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charts/chart4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5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6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1.xml" ContentType="application/vnd.openxmlformats-officedocument.presentationml.notesSlide+xml"/>
  <Override PartName="/ppt/charts/chart7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22.xml" ContentType="application/vnd.openxmlformats-officedocument.presentationml.notesSlide+xml"/>
  <Override PartName="/ppt/charts/chart8.xml" ContentType="application/vnd.openxmlformats-officedocument.drawingml.chart+xml"/>
  <Override PartName="/ppt/notesSlides/notesSlide23.xml" ContentType="application/vnd.openxmlformats-officedocument.presentationml.notesSlide+xml"/>
  <Override PartName="/ppt/charts/chart9.xml" ContentType="application/vnd.openxmlformats-officedocument.drawingml.chart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rts/chart10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41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2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3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4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42.xml" ContentType="application/vnd.openxmlformats-officedocument.presentationml.notesSlide+xml"/>
  <Override PartName="/ppt/charts/chart15.xml" ContentType="application/vnd.openxmlformats-officedocument.drawingml.chart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charts/chart16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7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45.xml" ContentType="application/vnd.openxmlformats-officedocument.presentationml.notesSlide+xml"/>
  <Override PartName="/ppt/charts/chart18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9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drawings/drawing2.xml" ContentType="application/vnd.openxmlformats-officedocument.drawingml.chartshapes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charts/chart20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1.xml" ContentType="application/vnd.openxmlformats-officedocument.drawingml.chart+xml"/>
  <Override PartName="/ppt/drawings/drawing3.xml" ContentType="application/vnd.openxmlformats-officedocument.drawingml.chartshapes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charts/chart22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966" r:id="rId1"/>
  </p:sldMasterIdLst>
  <p:notesMasterIdLst>
    <p:notesMasterId r:id="rId97"/>
  </p:notesMasterIdLst>
  <p:handoutMasterIdLst>
    <p:handoutMasterId r:id="rId98"/>
  </p:handoutMasterIdLst>
  <p:sldIdLst>
    <p:sldId id="256" r:id="rId2"/>
    <p:sldId id="257" r:id="rId3"/>
    <p:sldId id="259" r:id="rId4"/>
    <p:sldId id="262" r:id="rId5"/>
    <p:sldId id="312" r:id="rId6"/>
    <p:sldId id="513" r:id="rId7"/>
    <p:sldId id="514" r:id="rId8"/>
    <p:sldId id="499" r:id="rId9"/>
    <p:sldId id="423" r:id="rId10"/>
    <p:sldId id="424" r:id="rId11"/>
    <p:sldId id="425" r:id="rId12"/>
    <p:sldId id="426" r:id="rId13"/>
    <p:sldId id="427" r:id="rId14"/>
    <p:sldId id="521" r:id="rId15"/>
    <p:sldId id="428" r:id="rId16"/>
    <p:sldId id="429" r:id="rId17"/>
    <p:sldId id="421" r:id="rId18"/>
    <p:sldId id="415" r:id="rId19"/>
    <p:sldId id="374" r:id="rId20"/>
    <p:sldId id="407" r:id="rId21"/>
    <p:sldId id="420" r:id="rId22"/>
    <p:sldId id="311" r:id="rId23"/>
    <p:sldId id="416" r:id="rId24"/>
    <p:sldId id="263" r:id="rId25"/>
    <p:sldId id="329" r:id="rId26"/>
    <p:sldId id="430" r:id="rId27"/>
    <p:sldId id="502" r:id="rId28"/>
    <p:sldId id="412" r:id="rId29"/>
    <p:sldId id="524" r:id="rId30"/>
    <p:sldId id="484" r:id="rId31"/>
    <p:sldId id="486" r:id="rId32"/>
    <p:sldId id="284" r:id="rId33"/>
    <p:sldId id="457" r:id="rId34"/>
    <p:sldId id="458" r:id="rId35"/>
    <p:sldId id="460" r:id="rId36"/>
    <p:sldId id="461" r:id="rId37"/>
    <p:sldId id="477" r:id="rId38"/>
    <p:sldId id="511" r:id="rId39"/>
    <p:sldId id="479" r:id="rId40"/>
    <p:sldId id="480" r:id="rId41"/>
    <p:sldId id="481" r:id="rId42"/>
    <p:sldId id="482" r:id="rId43"/>
    <p:sldId id="503" r:id="rId44"/>
    <p:sldId id="443" r:id="rId45"/>
    <p:sldId id="446" r:id="rId46"/>
    <p:sldId id="447" r:id="rId47"/>
    <p:sldId id="448" r:id="rId48"/>
    <p:sldId id="449" r:id="rId49"/>
    <p:sldId id="450" r:id="rId50"/>
    <p:sldId id="451" r:id="rId51"/>
    <p:sldId id="452" r:id="rId52"/>
    <p:sldId id="453" r:id="rId53"/>
    <p:sldId id="454" r:id="rId54"/>
    <p:sldId id="455" r:id="rId55"/>
    <p:sldId id="456" r:id="rId56"/>
    <p:sldId id="345" r:id="rId57"/>
    <p:sldId id="497" r:id="rId58"/>
    <p:sldId id="522" r:id="rId59"/>
    <p:sldId id="466" r:id="rId60"/>
    <p:sldId id="467" r:id="rId61"/>
    <p:sldId id="468" r:id="rId62"/>
    <p:sldId id="483" r:id="rId63"/>
    <p:sldId id="470" r:id="rId64"/>
    <p:sldId id="494" r:id="rId65"/>
    <p:sldId id="517" r:id="rId66"/>
    <p:sldId id="471" r:id="rId67"/>
    <p:sldId id="495" r:id="rId68"/>
    <p:sldId id="525" r:id="rId69"/>
    <p:sldId id="487" r:id="rId70"/>
    <p:sldId id="493" r:id="rId71"/>
    <p:sldId id="473" r:id="rId72"/>
    <p:sldId id="508" r:id="rId73"/>
    <p:sldId id="363" r:id="rId74"/>
    <p:sldId id="366" r:id="rId75"/>
    <p:sldId id="379" r:id="rId76"/>
    <p:sldId id="403" r:id="rId77"/>
    <p:sldId id="474" r:id="rId78"/>
    <p:sldId id="506" r:id="rId79"/>
    <p:sldId id="515" r:id="rId80"/>
    <p:sldId id="526" r:id="rId81"/>
    <p:sldId id="527" r:id="rId82"/>
    <p:sldId id="528" r:id="rId83"/>
    <p:sldId id="504" r:id="rId84"/>
    <p:sldId id="351" r:id="rId85"/>
    <p:sldId id="350" r:id="rId86"/>
    <p:sldId id="354" r:id="rId87"/>
    <p:sldId id="277" r:id="rId88"/>
    <p:sldId id="356" r:id="rId89"/>
    <p:sldId id="500" r:id="rId90"/>
    <p:sldId id="523" r:id="rId91"/>
    <p:sldId id="291" r:id="rId92"/>
    <p:sldId id="368" r:id="rId93"/>
    <p:sldId id="369" r:id="rId94"/>
    <p:sldId id="273" r:id="rId95"/>
    <p:sldId id="516" r:id="rId96"/>
  </p:sldIdLst>
  <p:sldSz cx="9144000" cy="5143500" type="screen16x9"/>
  <p:notesSz cx="6858000" cy="9979025"/>
  <p:embeddedFontLst>
    <p:embeddedFont>
      <p:font typeface="Calibri" panose="020F0502020204030204" pitchFamily="34" charset="0"/>
      <p:regular r:id="rId99"/>
      <p:bold r:id="rId100"/>
      <p:italic r:id="rId101"/>
      <p:boldItalic r:id="rId102"/>
    </p:embeddedFont>
    <p:embeddedFont>
      <p:font typeface="Wingdings 3" panose="05040102010807070707" pitchFamily="18" charset="2"/>
      <p:regular r:id="rId103"/>
    </p:embeddedFont>
    <p:embeddedFont>
      <p:font typeface="Cambria" panose="02040503050406030204" pitchFamily="18" charset="0"/>
      <p:regular r:id="rId104"/>
      <p:bold r:id="rId105"/>
      <p:italic r:id="rId106"/>
      <p:boldItalic r:id="rId107"/>
    </p:embeddedFont>
    <p:embeddedFont>
      <p:font typeface="Lucida Sans Unicode" panose="020B0602030504020204" pitchFamily="34" charset="0"/>
      <p:regular r:id="rId108"/>
    </p:embeddedFont>
    <p:embeddedFont>
      <p:font typeface="Libre Franklin Medium" panose="020B0604020202020204" charset="-52"/>
      <p:regular r:id="rId109"/>
      <p:bold r:id="rId110"/>
      <p:italic r:id="rId111"/>
      <p:boldItalic r:id="rId112"/>
    </p:embeddedFont>
    <p:embeddedFont>
      <p:font typeface="Libre Franklin" panose="020B0604020202020204" charset="-52"/>
      <p:regular r:id="rId113"/>
      <p:bold r:id="rId114"/>
      <p:italic r:id="rId115"/>
      <p:boldItalic r:id="rId116"/>
    </p:embeddedFont>
    <p:embeddedFont>
      <p:font typeface="Constantia" panose="02030602050306030303" pitchFamily="18" charset="0"/>
      <p:regular r:id="rId117"/>
      <p:bold r:id="rId118"/>
      <p:italic r:id="rId119"/>
      <p:boldItalic r:id="rId120"/>
    </p:embeddedFont>
    <p:embeddedFont>
      <p:font typeface="Trebuchet MS" panose="020B0603020202020204" pitchFamily="34" charset="0"/>
      <p:regular r:id="rId121"/>
      <p:bold r:id="rId122"/>
      <p:italic r:id="rId123"/>
      <p:boldItalic r:id="rId124"/>
    </p:embeddedFont>
    <p:embeddedFont>
      <p:font typeface="Roboto" panose="020B0604020202020204" charset="0"/>
      <p:regular r:id="rId125"/>
      <p:bold r:id="rId126"/>
      <p:italic r:id="rId127"/>
      <p:boldItalic r:id="rId128"/>
    </p:embeddedFont>
    <p:embeddedFont>
      <p:font typeface="Fira Sans Extra Condensed" panose="020B0604020202020204" charset="0"/>
      <p:regular r:id="rId129"/>
      <p:bold r:id="rId130"/>
      <p:italic r:id="rId131"/>
      <p:boldItalic r:id="rId13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81AE6568-CD54-42BF-9EC3-258123B6E78A}">
          <p14:sldIdLst>
            <p14:sldId id="256"/>
          </p14:sldIdLst>
        </p14:section>
        <p14:section name="Раздел без заголовка" id="{73CCC7AD-BE68-4466-8214-CB890ACC7A7A}">
          <p14:sldIdLst>
            <p14:sldId id="257"/>
            <p14:sldId id="259"/>
            <p14:sldId id="262"/>
            <p14:sldId id="312"/>
            <p14:sldId id="513"/>
            <p14:sldId id="514"/>
            <p14:sldId id="499"/>
            <p14:sldId id="423"/>
            <p14:sldId id="424"/>
            <p14:sldId id="425"/>
            <p14:sldId id="426"/>
            <p14:sldId id="427"/>
            <p14:sldId id="521"/>
            <p14:sldId id="428"/>
            <p14:sldId id="429"/>
            <p14:sldId id="421"/>
            <p14:sldId id="415"/>
            <p14:sldId id="374"/>
            <p14:sldId id="407"/>
            <p14:sldId id="420"/>
            <p14:sldId id="311"/>
            <p14:sldId id="416"/>
            <p14:sldId id="263"/>
            <p14:sldId id="329"/>
            <p14:sldId id="430"/>
            <p14:sldId id="502"/>
            <p14:sldId id="412"/>
            <p14:sldId id="524"/>
            <p14:sldId id="484"/>
            <p14:sldId id="486"/>
            <p14:sldId id="284"/>
            <p14:sldId id="457"/>
            <p14:sldId id="458"/>
            <p14:sldId id="460"/>
            <p14:sldId id="461"/>
            <p14:sldId id="477"/>
            <p14:sldId id="511"/>
            <p14:sldId id="479"/>
            <p14:sldId id="480"/>
            <p14:sldId id="481"/>
            <p14:sldId id="482"/>
            <p14:sldId id="503"/>
            <p14:sldId id="443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345"/>
            <p14:sldId id="497"/>
            <p14:sldId id="522"/>
            <p14:sldId id="466"/>
            <p14:sldId id="467"/>
            <p14:sldId id="468"/>
            <p14:sldId id="483"/>
            <p14:sldId id="470"/>
            <p14:sldId id="494"/>
            <p14:sldId id="517"/>
            <p14:sldId id="471"/>
            <p14:sldId id="495"/>
            <p14:sldId id="525"/>
            <p14:sldId id="487"/>
            <p14:sldId id="493"/>
            <p14:sldId id="473"/>
            <p14:sldId id="508"/>
            <p14:sldId id="363"/>
            <p14:sldId id="366"/>
            <p14:sldId id="379"/>
            <p14:sldId id="403"/>
            <p14:sldId id="474"/>
            <p14:sldId id="506"/>
            <p14:sldId id="515"/>
            <p14:sldId id="526"/>
            <p14:sldId id="527"/>
            <p14:sldId id="528"/>
            <p14:sldId id="504"/>
            <p14:sldId id="351"/>
            <p14:sldId id="350"/>
            <p14:sldId id="354"/>
            <p14:sldId id="277"/>
            <p14:sldId id="356"/>
            <p14:sldId id="500"/>
            <p14:sldId id="523"/>
            <p14:sldId id="291"/>
            <p14:sldId id="368"/>
            <p14:sldId id="369"/>
            <p14:sldId id="273"/>
            <p14:sldId id="51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3717D"/>
    <a:srgbClr val="D39C2D"/>
    <a:srgbClr val="00CC00"/>
    <a:srgbClr val="DA5800"/>
    <a:srgbClr val="FF6600"/>
    <a:srgbClr val="654921"/>
    <a:srgbClr val="F06E34"/>
    <a:srgbClr val="B668C6"/>
    <a:srgbClr val="E4AC5A"/>
    <a:srgbClr val="2D240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2C354FB-D8E8-4507-A7F7-C6AE5B157AC1}">
  <a:tblStyle styleId="{02C354FB-D8E8-4507-A7F7-C6AE5B157AC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2833802-FEF1-4C79-8D5D-14CF1EAF98D9}" styleName="Светлый стиль 2 —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5DA37D80-6434-44D0-A028-1B22A696006F}" styleName="Светлый стиль 3 — акцент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9DCAF9ED-07DC-4A11-8D7F-57B35C25682E}" styleName="Средний стиль 1 —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8FD4443E-F989-4FC4-A0C8-D5A2AF1F390B}" styleName="Темный стиль 1 —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8A107856-5554-42FB-B03E-39F5DBC370BA}" styleName="Средний стиль 4 —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E8B1032C-EA38-4F05-BA0D-38AFFFC7BED3}" styleName="Светлый стиль 3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2DE63D5-997A-4646-A377-4702673A728D}" styleName="Светлый стиль 2 —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1FECB4D8-DB02-4DC6-A0A2-4F2EBAE1DC90}" styleName="Средний стиль 1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E171933-4619-4E11-9A3F-F7608DF75F80}" styleName="Средний стиль 1 —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0A15C55-8517-42AA-B614-E9B94910E393}" styleName="Средний стиль 2 —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B9631B5-78F2-41C9-869B-9F39066F8104}" styleName="Средний стиль 3 —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D03447BB-5D67-496B-8E87-E561075AD55C}" styleName="Темный стиль 1 — акцент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16D9F66E-5EB9-4882-86FB-DCBF35E3C3E4}" styleName="Средний стиль 4 —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46F890A9-2807-4EBB-B81D-B2AA78EC7F39}" styleName="Темный стиль 2 — акцент 5/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1EBBBCC-DAD2-459C-BE2E-F6DE35CF9A28}" styleName="Темный стиль 2 —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5202B0CA-FC54-4496-8BCA-5EF66A818D29}" styleName="Темный стиль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AF606853-7671-496A-8E4F-DF71F8EC918B}" styleName="Темный стиль 1 —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269D01E-BC32-4049-B463-5C60D7B0CCD2}" styleName="Стиль из темы 2 - акцент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EB344D84-9AFB-497E-A393-DC336BA19D2E}" styleName="Средний стиль 3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85BE263C-DBD7-4A20-BB59-AAB30ACAA65A}" styleName="Средний стиль 3 —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6662" autoAdjust="0"/>
    <p:restoredTop sz="96408" autoAdjust="0"/>
  </p:normalViewPr>
  <p:slideViewPr>
    <p:cSldViewPr snapToGrid="0">
      <p:cViewPr varScale="1">
        <p:scale>
          <a:sx n="146" d="100"/>
          <a:sy n="146" d="100"/>
        </p:scale>
        <p:origin x="114" y="15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156"/>
    </p:cViewPr>
  </p:sorterViewPr>
  <p:notesViewPr>
    <p:cSldViewPr snapToGrid="0">
      <p:cViewPr varScale="1">
        <p:scale>
          <a:sx n="85" d="100"/>
          <a:sy n="85" d="100"/>
        </p:scale>
        <p:origin x="3804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font" Target="fonts/font19.fntdata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font" Target="fonts/font14.fntdata"/><Relationship Id="rId133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font" Target="fonts/font9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font" Target="fonts/font4.fntdata"/><Relationship Id="rId123" Type="http://schemas.openxmlformats.org/officeDocument/2006/relationships/font" Target="fonts/font25.fntdata"/><Relationship Id="rId128" Type="http://schemas.openxmlformats.org/officeDocument/2006/relationships/font" Target="fonts/font30.fntdata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font" Target="fonts/font2.fntdata"/><Relationship Id="rId105" Type="http://schemas.openxmlformats.org/officeDocument/2006/relationships/font" Target="fonts/font7.fntdata"/><Relationship Id="rId113" Type="http://schemas.openxmlformats.org/officeDocument/2006/relationships/font" Target="fonts/font15.fntdata"/><Relationship Id="rId118" Type="http://schemas.openxmlformats.org/officeDocument/2006/relationships/font" Target="fonts/font20.fntdata"/><Relationship Id="rId126" Type="http://schemas.openxmlformats.org/officeDocument/2006/relationships/font" Target="fonts/font28.fntdata"/><Relationship Id="rId13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handoutMaster" Target="handoutMasters/handoutMaster1.xml"/><Relationship Id="rId121" Type="http://schemas.openxmlformats.org/officeDocument/2006/relationships/font" Target="fonts/font2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font" Target="fonts/font5.fntdata"/><Relationship Id="rId108" Type="http://schemas.openxmlformats.org/officeDocument/2006/relationships/font" Target="fonts/font10.fntdata"/><Relationship Id="rId116" Type="http://schemas.openxmlformats.org/officeDocument/2006/relationships/font" Target="fonts/font18.fntdata"/><Relationship Id="rId124" Type="http://schemas.openxmlformats.org/officeDocument/2006/relationships/font" Target="fonts/font26.fntdata"/><Relationship Id="rId129" Type="http://schemas.openxmlformats.org/officeDocument/2006/relationships/font" Target="fonts/font3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font" Target="fonts/font13.fntdata"/><Relationship Id="rId132" Type="http://schemas.openxmlformats.org/officeDocument/2006/relationships/font" Target="fonts/font3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font" Target="fonts/font8.fntdata"/><Relationship Id="rId114" Type="http://schemas.openxmlformats.org/officeDocument/2006/relationships/font" Target="fonts/font16.fntdata"/><Relationship Id="rId119" Type="http://schemas.openxmlformats.org/officeDocument/2006/relationships/font" Target="fonts/font21.fntdata"/><Relationship Id="rId127" Type="http://schemas.openxmlformats.org/officeDocument/2006/relationships/font" Target="fonts/font2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font" Target="fonts/font1.fntdata"/><Relationship Id="rId101" Type="http://schemas.openxmlformats.org/officeDocument/2006/relationships/font" Target="fonts/font3.fntdata"/><Relationship Id="rId122" Type="http://schemas.openxmlformats.org/officeDocument/2006/relationships/font" Target="fonts/font24.fntdata"/><Relationship Id="rId130" Type="http://schemas.openxmlformats.org/officeDocument/2006/relationships/font" Target="fonts/font32.fntdata"/><Relationship Id="rId13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font" Target="fonts/font11.fntdata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notesMaster" Target="notesMasters/notesMaster1.xml"/><Relationship Id="rId104" Type="http://schemas.openxmlformats.org/officeDocument/2006/relationships/font" Target="fonts/font6.fntdata"/><Relationship Id="rId120" Type="http://schemas.openxmlformats.org/officeDocument/2006/relationships/font" Target="fonts/font22.fntdata"/><Relationship Id="rId125" Type="http://schemas.openxmlformats.org/officeDocument/2006/relationships/font" Target="fonts/font27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font" Target="fonts/font12.fntdata"/><Relationship Id="rId115" Type="http://schemas.openxmlformats.org/officeDocument/2006/relationships/font" Target="fonts/font17.fntdata"/><Relationship Id="rId131" Type="http://schemas.openxmlformats.org/officeDocument/2006/relationships/font" Target="fonts/font33.fntdata"/><Relationship Id="rId136" Type="http://schemas.openxmlformats.org/officeDocument/2006/relationships/tableStyles" Target="tableStyle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NULL" TargetMode="Externa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\Desktop\&#1087;&#1086;&#1095;&#1090;&#1072;\&#1089;&#1083;&#1072;&#1081;&#1076;%20&#1082;&#1091;&#1083;&#1100;&#1090;,%20&#1086;&#1073;&#1088;&#1072;&#1079;%20&#1080;%20&#1092;&#1082;.xls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\Desktop\&#1087;&#1086;&#1095;&#1090;&#1072;\&#1089;&#1083;&#1072;&#1081;&#1076;%20&#1082;&#1091;&#1083;&#1100;&#1090;,%20&#1086;&#1073;&#1088;&#1072;&#1079;%20&#1080;%20&#1092;&#1082;.xls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4.xlsx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chartUserShapes" Target="../drawings/drawing2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_____Microsoft_Excel1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_____Microsoft_Excel16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&#1044;&#1080;&#1072;&#1075;&#1088;&#1072;&#1084;&#1084;&#1072;%20&#1074;%20Microsoft%20PowerPoint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6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pie"/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Доля налоговых и неналоговых доходов</c:v>
                </c:pt>
              </c:strCache>
            </c:strRef>
          </c:tx>
          <c:explosion val="2"/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39700" h="139700"/>
              </a:sp3d>
            </c:spPr>
            <c:extLst>
              <c:ext xmlns:c16="http://schemas.microsoft.com/office/drawing/2014/chart" uri="{C3380CC4-5D6E-409C-BE32-E72D297353CC}">
                <c16:uniqueId val="{00000000-4542-460B-BFC2-A80BFAC9465C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39700" h="139700"/>
              </a:sp3d>
            </c:spPr>
            <c:extLst>
              <c:ext xmlns:c16="http://schemas.microsoft.com/office/drawing/2014/chart" uri="{C3380CC4-5D6E-409C-BE32-E72D297353CC}">
                <c16:uniqueId val="{00000001-4542-460B-BFC2-A80BFAC9465C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941-4E3D-8CDE-41E83D4B8FAF}"/>
              </c:ext>
            </c:extLst>
          </c:dPt>
          <c:dLbls>
            <c:dLbl>
              <c:idx val="1"/>
              <c:layout>
                <c:manualLayout>
                  <c:x val="8.783855768414385E-2"/>
                  <c:y val="0.2382260056219989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542-460B-BFC2-A80BFAC9465C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941-4E3D-8CDE-41E83D4B8FA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Всего доходов</c:v>
                </c:pt>
                <c:pt idx="1">
                  <c:v>Налоговые и неналолговые</c:v>
                </c:pt>
              </c:strCache>
            </c:strRef>
          </c:cat>
          <c:val>
            <c:numRef>
              <c:f>Лист1!$B$2:$B$3</c:f>
              <c:numCache>
                <c:formatCode>0.0</c:formatCode>
                <c:ptCount val="2"/>
                <c:pt idx="0">
                  <c:v>1616.1699999999998</c:v>
                </c:pt>
                <c:pt idx="1">
                  <c:v>596.25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8E-45E5-A656-E49891EBB8C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gapWidth val="100"/>
        <c:secondPieSize val="59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1.1029242545780759E-2"/>
          <c:y val="0.46149473248769468"/>
          <c:w val="0.41392110415165601"/>
          <c:h val="0.3254822225953799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0"/>
      <c:rotY val="0"/>
      <c:depthPercent val="60"/>
      <c:rAngAx val="0"/>
      <c:perspective val="100"/>
    </c:view3D>
    <c:floor>
      <c:thickness val="0"/>
      <c:spPr>
        <a:gradFill>
          <a:gsLst>
            <a:gs pos="0">
              <a:schemeClr val="accent4">
                <a:lumMod val="75000"/>
                <a:alpha val="38000"/>
              </a:schemeClr>
            </a:gs>
            <a:gs pos="74000">
              <a:schemeClr val="accent4">
                <a:lumMod val="75000"/>
                <a:alpha val="37000"/>
              </a:schemeClr>
            </a:gs>
            <a:gs pos="83000">
              <a:schemeClr val="accent4">
                <a:lumMod val="75000"/>
                <a:alpha val="32000"/>
              </a:schemeClr>
            </a:gs>
            <a:gs pos="100000">
              <a:schemeClr val="accent4">
                <a:lumMod val="75000"/>
                <a:alpha val="29000"/>
              </a:schemeClr>
            </a:gs>
          </a:gsLst>
          <a:lin ang="5400000" scaled="1"/>
        </a:gradFill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Расходы местного бюджета</c:v>
                </c:pt>
              </c:strCache>
            </c:strRef>
          </c:tx>
          <c:spPr>
            <a:solidFill>
              <a:schemeClr val="accent1">
                <a:alpha val="85000"/>
              </a:schemeClr>
            </a:solidFill>
            <a:ln w="9525" cap="flat" cmpd="sng" algn="ctr">
              <a:solidFill>
                <a:schemeClr val="accent1">
                  <a:lumMod val="75000"/>
                </a:schemeClr>
              </a:solidFill>
              <a:round/>
            </a:ln>
            <a:effectLst/>
            <a:scene3d>
              <a:camera prst="orthographicFront"/>
              <a:lightRig rig="threePt" dir="t"/>
            </a:scene3d>
            <a:sp3d contourW="9525">
              <a:bevelT/>
              <a:contourClr>
                <a:schemeClr val="accent1">
                  <a:lumMod val="75000"/>
                </a:schemeClr>
              </a:contourClr>
            </a:sp3d>
          </c:spPr>
          <c:invertIfNegative val="0"/>
          <c:dLbls>
            <c:dLbl>
              <c:idx val="1"/>
              <c:layout>
                <c:manualLayout>
                  <c:x val="2.5609583137377826E-2"/>
                  <c:y val="-2.12697956341092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205-4EC1-8877-A56FA70C52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1480.7</c:v>
                </c:pt>
                <c:pt idx="1">
                  <c:v>1543.1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F2D-49CA-8512-CAB55DC2E99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Расходы на социальную сферу</c:v>
                </c:pt>
              </c:strCache>
            </c:strRef>
          </c:tx>
          <c:spPr>
            <a:solidFill>
              <a:schemeClr val="accent2">
                <a:alpha val="85000"/>
              </a:schemeClr>
            </a:solidFill>
            <a:ln w="9525" cap="flat" cmpd="sng" algn="ctr">
              <a:solidFill>
                <a:schemeClr val="accent2">
                  <a:lumMod val="75000"/>
                </a:schemeClr>
              </a:solidFill>
              <a:round/>
            </a:ln>
            <a:effectLst/>
            <a:scene3d>
              <a:camera prst="orthographicFront"/>
              <a:lightRig rig="threePt" dir="t"/>
            </a:scene3d>
            <a:sp3d contourW="9525">
              <a:bevelT/>
              <a:contourClr>
                <a:schemeClr val="accent2">
                  <a:lumMod val="75000"/>
                </a:schemeClr>
              </a:contourClr>
            </a:sp3d>
          </c:spPr>
          <c:invertIfNegative val="0"/>
          <c:dLbls>
            <c:dLbl>
              <c:idx val="0"/>
              <c:layout>
                <c:manualLayout>
                  <c:x val="2.2764073899891397E-2"/>
                  <c:y val="-3.54496593901821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205-4EC1-8877-A56FA70C52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Лист1!$C$2:$C$3</c:f>
              <c:numCache>
                <c:formatCode>General</c:formatCode>
                <c:ptCount val="2"/>
                <c:pt idx="0">
                  <c:v>926.7</c:v>
                </c:pt>
                <c:pt idx="1">
                  <c:v>937.8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F2D-49CA-8512-CAB55DC2E99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5"/>
        <c:shape val="cylinder"/>
        <c:axId val="187044992"/>
        <c:axId val="187046528"/>
        <c:axId val="0"/>
      </c:bar3DChart>
      <c:catAx>
        <c:axId val="187044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dk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all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87046528"/>
        <c:crosses val="autoZero"/>
        <c:auto val="1"/>
        <c:lblAlgn val="ctr"/>
        <c:lblOffset val="100"/>
        <c:noMultiLvlLbl val="0"/>
      </c:catAx>
      <c:valAx>
        <c:axId val="1870465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87044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53560703213576"/>
          <c:w val="1"/>
          <c:h val="0.1594777320434061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dk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30"/>
      <c:rotY val="17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"/>
          <c:y val="0.20792593254550298"/>
          <c:w val="1"/>
          <c:h val="0.68252316186398332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Культура</c:v>
                </c:pt>
              </c:strCache>
            </c:strRef>
          </c:tx>
          <c:explosion val="16"/>
          <c:dPt>
            <c:idx val="0"/>
            <c:bubble3D val="0"/>
            <c:spPr>
              <a:gradFill rotWithShape="1">
                <a:gsLst>
                  <a:gs pos="0">
                    <a:schemeClr val="accent6">
                      <a:tint val="60000"/>
                      <a:satMod val="160000"/>
                    </a:schemeClr>
                  </a:gs>
                  <a:gs pos="46000">
                    <a:schemeClr val="accent6">
                      <a:tint val="86000"/>
                      <a:satMod val="160000"/>
                    </a:schemeClr>
                  </a:gs>
                  <a:gs pos="100000">
                    <a:schemeClr val="accent6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0964-44E4-B759-CA2C646D13D2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5">
                      <a:tint val="60000"/>
                      <a:satMod val="160000"/>
                    </a:schemeClr>
                  </a:gs>
                  <a:gs pos="46000">
                    <a:schemeClr val="accent5">
                      <a:tint val="86000"/>
                      <a:satMod val="160000"/>
                    </a:schemeClr>
                  </a:gs>
                  <a:gs pos="100000">
                    <a:schemeClr val="accent5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3-0964-44E4-B759-CA2C646D13D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0.0</c:formatCode>
                <c:ptCount val="2"/>
                <c:pt idx="0">
                  <c:v>93.88</c:v>
                </c:pt>
                <c:pt idx="1">
                  <c:v>136.5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83-4A74-9EF3-43BE0E8213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7241499848385287"/>
          <c:y val="0.84336625565569112"/>
          <c:w val="0.45516970603967177"/>
          <c:h val="0.1504656656571092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30"/>
      <c:rotY val="17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"/>
          <c:y val="0.183346596151435"/>
          <c:w val="1"/>
          <c:h val="0.72300741768685484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Социальная политика</c:v>
                </c:pt>
              </c:strCache>
            </c:strRef>
          </c:tx>
          <c:explosion val="16"/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tint val="60000"/>
                      <a:satMod val="160000"/>
                    </a:schemeClr>
                  </a:gs>
                  <a:gs pos="46000">
                    <a:schemeClr val="accent1">
                      <a:tint val="86000"/>
                      <a:satMod val="160000"/>
                    </a:schemeClr>
                  </a:gs>
                  <a:gs pos="100000">
                    <a:schemeClr val="accent1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516B-47E7-ACBC-0B30EDDFAAA5}"/>
              </c:ext>
            </c:extLst>
          </c:dPt>
          <c:dPt>
            <c:idx val="1"/>
            <c:bubble3D val="0"/>
            <c:spPr>
              <a:solidFill>
                <a:srgbClr val="53717D"/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0-B2CD-4E5D-8341-185DA343F6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#,##0.0</c:formatCode>
                <c:ptCount val="2"/>
                <c:pt idx="0">
                  <c:v>261.8</c:v>
                </c:pt>
                <c:pt idx="1">
                  <c:v>184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23-4DF2-B876-8503EF8D2B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7241521457116646"/>
          <c:y val="0.84523864830153494"/>
          <c:w val="0.45516957085766702"/>
          <c:h val="0.15476135169846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30"/>
      <c:rotY val="17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4.1498730976530271E-2"/>
          <c:y val="0.20899354876937068"/>
          <c:w val="0.95850122078817701"/>
          <c:h val="0.60670319919455551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Образование</c:v>
                </c:pt>
              </c:strCache>
            </c:strRef>
          </c:tx>
          <c:explosion val="16"/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tint val="60000"/>
                      <a:satMod val="160000"/>
                    </a:schemeClr>
                  </a:gs>
                  <a:gs pos="46000">
                    <a:schemeClr val="accent1">
                      <a:tint val="86000"/>
                      <a:satMod val="160000"/>
                    </a:schemeClr>
                  </a:gs>
                  <a:gs pos="100000">
                    <a:schemeClr val="accent1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AA17-44E1-A6CE-CF263DD655CF}"/>
              </c:ext>
            </c:extLst>
          </c:dPt>
          <c:dPt>
            <c:idx val="1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0-21DF-431F-9A26-C91A117B891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 formatCode="0.0">
                  <c:v>567.89</c:v>
                </c:pt>
                <c:pt idx="1">
                  <c:v>612.79999999999995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64-4CCD-8A3A-0114C839F6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30"/>
      <c:rotY val="17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"/>
          <c:y val="0.14753391633089191"/>
          <c:w val="1"/>
          <c:h val="0.75247597457936177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Физическая культура и спорт</c:v>
                </c:pt>
              </c:strCache>
            </c:strRef>
          </c:tx>
          <c:explosion val="16"/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9A92-4BAB-8B0A-32E4F8DEC6CF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0-9A92-4BAB-8B0A-32E4F8DEC6C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3.1</c:v>
                </c:pt>
                <c:pt idx="1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1-49FB-81F5-10C00100E3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7241521457116646"/>
          <c:y val="0.84523872561116331"/>
          <c:w val="0.45516957085766702"/>
          <c:h val="0.1547612743888367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cap="none" spc="0" normalizeH="0" baseline="0">
                <a:solidFill>
                  <a:schemeClr val="accent2">
                    <a:lumMod val="50000"/>
                  </a:schemeClr>
                </a:solidFill>
                <a:latin typeface="+mj-lt"/>
                <a:ea typeface="+mj-ea"/>
                <a:cs typeface="+mj-cs"/>
              </a:defRPr>
            </a:pPr>
            <a:r>
              <a:rPr lang="ru-RU" sz="2000" dirty="0">
                <a:solidFill>
                  <a:schemeClr val="accent2">
                    <a:lumMod val="50000"/>
                  </a:schemeClr>
                </a:solidFill>
              </a:rPr>
              <a:t>Объёмы финансового обеспечения по годам</a:t>
            </a:r>
          </a:p>
        </c:rich>
      </c:tx>
      <c:layout>
        <c:manualLayout>
          <c:xMode val="edge"/>
          <c:yMode val="edge"/>
          <c:x val="0.12021637307624633"/>
          <c:y val="2.5311855614443659E-3"/>
        </c:manualLayout>
      </c:layout>
      <c:overlay val="0"/>
      <c:spPr>
        <a:noFill/>
        <a:ln>
          <a:noFill/>
        </a:ln>
        <a:effectLst/>
      </c:spPr>
    </c:title>
    <c:autoTitleDeleted val="0"/>
    <c:view3D>
      <c:rotX val="15"/>
      <c:rotY val="20"/>
      <c:rAngAx val="0"/>
    </c:view3D>
    <c:floor>
      <c:thickness val="0"/>
      <c:sp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ln>
          <a:noFill/>
        </a:ln>
        <a:effectLst/>
        <a:sp3d/>
      </c:spPr>
    </c:floor>
    <c:sideWall>
      <c:thickness val="0"/>
      <c:sp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ln>
          <a:noFill/>
        </a:ln>
        <a:effectLst/>
        <a:sp3d/>
      </c:spPr>
    </c:sideWall>
    <c:backWall>
      <c:thickness val="0"/>
      <c:sp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9.9878378276295511E-3"/>
          <c:y val="0.1023159460371771"/>
          <c:w val="0.98164510797810034"/>
          <c:h val="0.80356820919224448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2023 (факт)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smtClean="0"/>
                      <a:t>567,9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D9B-41DF-9147-FE386CC0B96A}"/>
                </c:ext>
              </c:extLst>
            </c:dLbl>
            <c:dLbl>
              <c:idx val="1"/>
              <c:layout>
                <c:manualLayout>
                  <c:x val="2.1319473996536827E-2"/>
                  <c:y val="2.20675097001474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126-4AFF-B6B7-2C81CCC5E24A}"/>
                </c:ext>
              </c:extLst>
            </c:dLbl>
            <c:dLbl>
              <c:idx val="2"/>
              <c:layout>
                <c:manualLayout>
                  <c:x val="1.9542851163492147E-2"/>
                  <c:y val="6.93550304861778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126-4AFF-B6B7-2C81CCC5E24A}"/>
                </c:ext>
              </c:extLst>
            </c:dLbl>
            <c:dLbl>
              <c:idx val="4"/>
              <c:layout>
                <c:manualLayout>
                  <c:x val="-4.9579724000997838E-3"/>
                  <c:y val="-2.43576859047633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583-475A-A078-42C10671958A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smtClean="0"/>
                      <a:t>22,0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D9B-41DF-9147-FE386CC0B9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Лист1!$A$2:$A$7</c:f>
              <c:strCache>
                <c:ptCount val="6"/>
                <c:pt idx="0">
                  <c:v>Образование</c:v>
                </c:pt>
                <c:pt idx="1">
                  <c:v>Дошкольное образование</c:v>
                </c:pt>
                <c:pt idx="2">
                  <c:v>Общее образование</c:v>
                </c:pt>
                <c:pt idx="3">
                  <c:v>Дополнительное образование детей</c:v>
                </c:pt>
                <c:pt idx="4">
                  <c:v>Молодёжная политика</c:v>
                </c:pt>
                <c:pt idx="5">
                  <c:v>Другие вопросы в области образования</c:v>
                </c:pt>
              </c:strCache>
            </c:str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567.89</c:v>
                </c:pt>
                <c:pt idx="1">
                  <c:v>152.80000000000001</c:v>
                </c:pt>
                <c:pt idx="2">
                  <c:v>320.8</c:v>
                </c:pt>
                <c:pt idx="3">
                  <c:v>72.099999999999994</c:v>
                </c:pt>
                <c:pt idx="4">
                  <c:v>0.1</c:v>
                </c:pt>
                <c:pt idx="5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E3-40B3-A7F5-61A93584EE2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2024 (факт)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 smtClean="0"/>
                      <a:t>173,0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D9B-41DF-9147-FE386CC0B96A}"/>
                </c:ext>
              </c:extLst>
            </c:dLbl>
            <c:dLbl>
              <c:idx val="2"/>
              <c:layout>
                <c:manualLayout>
                  <c:x val="1.9199455325740741E-2"/>
                  <c:y val="-5.649496735686449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126-4AFF-B6B7-2C81CCC5E24A}"/>
                </c:ext>
              </c:extLst>
            </c:dLbl>
            <c:dLbl>
              <c:idx val="4"/>
              <c:layout>
                <c:manualLayout>
                  <c:x val="3.3053149333998558E-3"/>
                  <c:y val="-2.13129751666679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D9B-41DF-9147-FE386CC0B96A}"/>
                </c:ext>
              </c:extLst>
            </c:dLbl>
            <c:dLbl>
              <c:idx val="5"/>
              <c:layout>
                <c:manualLayout>
                  <c:x val="0"/>
                  <c:y val="-1.21788429523816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D9B-41DF-9147-FE386CC0B9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Лист1!$A$2:$A$7</c:f>
              <c:strCache>
                <c:ptCount val="6"/>
                <c:pt idx="0">
                  <c:v>Образование</c:v>
                </c:pt>
                <c:pt idx="1">
                  <c:v>Дошкольное образование</c:v>
                </c:pt>
                <c:pt idx="2">
                  <c:v>Общее образование</c:v>
                </c:pt>
                <c:pt idx="3">
                  <c:v>Дополнительное образование детей</c:v>
                </c:pt>
                <c:pt idx="4">
                  <c:v>Молодёжная политика</c:v>
                </c:pt>
                <c:pt idx="5">
                  <c:v>Другие вопросы в области образования</c:v>
                </c:pt>
              </c:strCache>
            </c:strRef>
          </c:cat>
          <c:val>
            <c:numRef>
              <c:f>Лист1!$C$2:$C$7</c:f>
              <c:numCache>
                <c:formatCode>General</c:formatCode>
                <c:ptCount val="6"/>
                <c:pt idx="0">
                  <c:v>612.79999999999995</c:v>
                </c:pt>
                <c:pt idx="1">
                  <c:v>173</c:v>
                </c:pt>
                <c:pt idx="2">
                  <c:v>364.5</c:v>
                </c:pt>
                <c:pt idx="3">
                  <c:v>50.4</c:v>
                </c:pt>
                <c:pt idx="4">
                  <c:v>0.4</c:v>
                </c:pt>
                <c:pt idx="5">
                  <c:v>24.5</c:v>
                </c:pt>
              </c:numCache>
            </c:numRef>
          </c:val>
          <c:shape val="cylinder"/>
          <c:extLst>
            <c:ext xmlns:c16="http://schemas.microsoft.com/office/drawing/2014/chart" uri="{C3380CC4-5D6E-409C-BE32-E72D297353CC}">
              <c16:uniqueId val="{00000001-32E3-40B3-A7F5-61A93584EE2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79"/>
        <c:gapDepth val="64"/>
        <c:shape val="box"/>
        <c:axId val="91970560"/>
        <c:axId val="91976448"/>
        <c:axId val="96037056"/>
      </c:bar3DChart>
      <c:catAx>
        <c:axId val="9197056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dk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91976448"/>
        <c:crosses val="autoZero"/>
        <c:auto val="1"/>
        <c:lblAlgn val="ctr"/>
        <c:lblOffset val="100"/>
        <c:noMultiLvlLbl val="0"/>
      </c:catAx>
      <c:valAx>
        <c:axId val="9197644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dk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crossAx val="91970560"/>
        <c:crosses val="autoZero"/>
        <c:crossBetween val="between"/>
      </c:valAx>
      <c:serAx>
        <c:axId val="96037056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91976448"/>
        <c:crosses val="autoZero"/>
      </c:serAx>
      <c:spPr>
        <a:solidFill>
          <a:schemeClr val="lt1"/>
        </a:solidFill>
        <a:ln>
          <a:noFill/>
        </a:ln>
        <a:effectLst>
          <a:softEdge rad="533400"/>
        </a:effectLst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explosion val="10"/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tint val="60000"/>
                      <a:satMod val="160000"/>
                    </a:schemeClr>
                  </a:gs>
                  <a:gs pos="46000">
                    <a:schemeClr val="accent1">
                      <a:tint val="86000"/>
                      <a:satMod val="160000"/>
                    </a:schemeClr>
                  </a:gs>
                  <a:gs pos="100000">
                    <a:schemeClr val="accent1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0-FE15-498F-8D8A-FD7A8B412F03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2">
                      <a:tint val="60000"/>
                      <a:satMod val="160000"/>
                    </a:schemeClr>
                  </a:gs>
                  <a:gs pos="46000">
                    <a:schemeClr val="accent2">
                      <a:tint val="86000"/>
                      <a:satMod val="160000"/>
                    </a:schemeClr>
                  </a:gs>
                  <a:gs pos="100000">
                    <a:schemeClr val="accent2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FE15-498F-8D8A-FD7A8B412F03}"/>
              </c:ext>
            </c:extLst>
          </c:dPt>
          <c:dPt>
            <c:idx val="2"/>
            <c:bubble3D val="0"/>
            <c:spPr>
              <a:gradFill rotWithShape="1">
                <a:gsLst>
                  <a:gs pos="0">
                    <a:schemeClr val="accent3">
                      <a:tint val="60000"/>
                      <a:satMod val="160000"/>
                    </a:schemeClr>
                  </a:gs>
                  <a:gs pos="46000">
                    <a:schemeClr val="accent3">
                      <a:tint val="86000"/>
                      <a:satMod val="160000"/>
                    </a:schemeClr>
                  </a:gs>
                  <a:gs pos="100000">
                    <a:schemeClr val="accent3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2-FE15-498F-8D8A-FD7A8B412F03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9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E15-498F-8D8A-FD7A8B412F0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3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E15-498F-8D8A-FD7A8B412F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образование!$C$37:$C$39</c:f>
              <c:strCache>
                <c:ptCount val="3"/>
                <c:pt idx="0">
                  <c:v>Детские сады</c:v>
                </c:pt>
                <c:pt idx="1">
                  <c:v>Школы</c:v>
                </c:pt>
                <c:pt idx="2">
                  <c:v>Учреждения дополнительного образования</c:v>
                </c:pt>
              </c:strCache>
            </c:strRef>
          </c:cat>
          <c:val>
            <c:numRef>
              <c:f>образование!$D$37:$D$39</c:f>
              <c:numCache>
                <c:formatCode>General</c:formatCode>
                <c:ptCount val="3"/>
                <c:pt idx="0">
                  <c:v>11</c:v>
                </c:pt>
                <c:pt idx="1">
                  <c:v>10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E15-498F-8D8A-FD7A8B412F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1061737153544767E-2"/>
          <c:y val="0.57176540816397392"/>
          <c:w val="0.98606697731413551"/>
          <c:h val="0.407891666715610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4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explosion val="25"/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tint val="60000"/>
                      <a:satMod val="160000"/>
                    </a:schemeClr>
                  </a:gs>
                  <a:gs pos="46000">
                    <a:schemeClr val="accent1">
                      <a:tint val="86000"/>
                      <a:satMod val="160000"/>
                    </a:schemeClr>
                  </a:gs>
                  <a:gs pos="100000">
                    <a:schemeClr val="accent1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0-E6BB-4CB5-902D-2D65B6464430}"/>
              </c:ext>
            </c:extLst>
          </c:dPt>
          <c:dPt>
            <c:idx val="1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E6BB-4CB5-902D-2D65B6464430}"/>
              </c:ext>
            </c:extLst>
          </c:dPt>
          <c:dPt>
            <c:idx val="2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2-E6BB-4CB5-902D-2D65B6464430}"/>
              </c:ext>
            </c:extLst>
          </c:dPt>
          <c:dLbls>
            <c:dLbl>
              <c:idx val="0"/>
              <c:layout>
                <c:manualLayout>
                  <c:x val="-0.13030599300087489"/>
                  <c:y val="4.9325240594925684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6BB-4CB5-902D-2D65B6464430}"/>
                </c:ext>
              </c:extLst>
            </c:dLbl>
            <c:dLbl>
              <c:idx val="1"/>
              <c:layout>
                <c:manualLayout>
                  <c:x val="8.255831637508948E-2"/>
                  <c:y val="-0.19261911935240317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6BB-4CB5-902D-2D65B64644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образование!$C$57:$C$59</c:f>
              <c:strCache>
                <c:ptCount val="3"/>
                <c:pt idx="0">
                  <c:v>Количество воспитанников дошкольных учреждений</c:v>
                </c:pt>
                <c:pt idx="1">
                  <c:v>Количество учащихся в учреждениях общего образования</c:v>
                </c:pt>
                <c:pt idx="2">
                  <c:v>Количество учащихся в учреждениях дополнительного образования</c:v>
                </c:pt>
              </c:strCache>
            </c:strRef>
          </c:cat>
          <c:val>
            <c:numRef>
              <c:f>образование!$D$57:$D$59</c:f>
              <c:numCache>
                <c:formatCode>General</c:formatCode>
                <c:ptCount val="3"/>
                <c:pt idx="0">
                  <c:v>1072</c:v>
                </c:pt>
                <c:pt idx="1">
                  <c:v>3530</c:v>
                </c:pt>
                <c:pt idx="2">
                  <c:v>1777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6BB-4CB5-902D-2D65B64644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050668786600244E-2"/>
          <c:y val="0.64615774888227451"/>
          <c:w val="0.87898639887103158"/>
          <c:h val="0.3340569758803995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ru-RU" sz="1600"/>
              <a:t>Объёмы финансового обеспечения по годам</a:t>
            </a:r>
          </a:p>
        </c:rich>
      </c:tx>
      <c:layout>
        <c:manualLayout>
          <c:xMode val="edge"/>
          <c:yMode val="edge"/>
          <c:x val="0.12072981766583407"/>
          <c:y val="8.8362609535717167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14992943167187309"/>
          <c:w val="1"/>
          <c:h val="0.5479955473678779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2023 (факт)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0000"/>
                    <a:satMod val="160000"/>
                  </a:schemeClr>
                </a:gs>
                <a:gs pos="46000">
                  <a:schemeClr val="accent1">
                    <a:tint val="86000"/>
                    <a:satMod val="160000"/>
                  </a:schemeClr>
                </a:gs>
                <a:gs pos="100000">
                  <a:schemeClr val="accent1"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0800" dist="38100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39700" h="139700"/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Культура, кинематография</c:v>
                </c:pt>
                <c:pt idx="1">
                  <c:v>Культура</c:v>
                </c:pt>
                <c:pt idx="2">
                  <c:v>Другие вопросы в области культуры, кинематографии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93.88</c:v>
                </c:pt>
                <c:pt idx="1">
                  <c:v>76.910000000000025</c:v>
                </c:pt>
                <c:pt idx="2">
                  <c:v>16.979999999999993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E3-40B3-A7F5-61A93584EE2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2024 (факт)</c:v>
                </c:pt>
              </c:strCache>
            </c:strRef>
          </c:tx>
          <c:spPr>
            <a:gradFill rotWithShape="1">
              <a:gsLst>
                <a:gs pos="0">
                  <a:schemeClr val="accent2">
                    <a:tint val="60000"/>
                    <a:satMod val="160000"/>
                  </a:schemeClr>
                </a:gs>
                <a:gs pos="46000">
                  <a:schemeClr val="accent2">
                    <a:tint val="86000"/>
                    <a:satMod val="160000"/>
                  </a:schemeClr>
                </a:gs>
                <a:gs pos="100000">
                  <a:schemeClr val="accent2"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0800" dist="38100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39700" h="139700"/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Культура, кинематография</c:v>
                </c:pt>
                <c:pt idx="1">
                  <c:v>Культура</c:v>
                </c:pt>
                <c:pt idx="2">
                  <c:v>Другие вопросы в области культуры, кинематографии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136.5</c:v>
                </c:pt>
                <c:pt idx="1">
                  <c:v>118.1</c:v>
                </c:pt>
                <c:pt idx="2">
                  <c:v>18.399999999999999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E3-40B3-A7F5-61A93584EE2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4"/>
        <c:overlap val="-3"/>
        <c:axId val="204043776"/>
        <c:axId val="204045312"/>
      </c:barChart>
      <c:catAx>
        <c:axId val="204043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204045312"/>
        <c:crosses val="autoZero"/>
        <c:auto val="1"/>
        <c:lblAlgn val="ctr"/>
        <c:lblOffset val="100"/>
        <c:noMultiLvlLbl val="0"/>
      </c:catAx>
      <c:valAx>
        <c:axId val="2040453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204043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accent5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100" b="1" i="0" baseline="0" dirty="0" smtClean="0">
                <a:solidFill>
                  <a:schemeClr val="accent5">
                    <a:lumMod val="50000"/>
                  </a:schemeClr>
                </a:solidFill>
                <a:effectLst/>
              </a:rPr>
              <a:t>СЕТЬ МУНИЦИПАЛЬНЫХ  УЧРЕЖДЕНИЙ КУЛЬТУРЫ ТРУНОВСКОГО МУНИЦИПАЛЬНОГО ОКРУГА СТАВРОПОЛЬСКОГО КРАЯ</a:t>
            </a:r>
            <a:endParaRPr lang="ru-RU" sz="1100" dirty="0">
              <a:solidFill>
                <a:schemeClr val="accent5">
                  <a:lumMod val="50000"/>
                </a:schemeClr>
              </a:solidFill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accent5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30"/>
      <c:rotY val="38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explosion val="16"/>
          <c:dPt>
            <c:idx val="0"/>
            <c:bubble3D val="0"/>
            <c:spPr>
              <a:gradFill rotWithShape="1">
                <a:gsLst>
                  <a:gs pos="0">
                    <a:schemeClr val="accent6">
                      <a:tint val="60000"/>
                      <a:satMod val="160000"/>
                    </a:schemeClr>
                  </a:gs>
                  <a:gs pos="46000">
                    <a:schemeClr val="accent6">
                      <a:tint val="86000"/>
                      <a:satMod val="160000"/>
                    </a:schemeClr>
                  </a:gs>
                  <a:gs pos="100000">
                    <a:schemeClr val="accent6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1-80D6-4A59-AE58-EAF009DAB1CF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5">
                      <a:tint val="60000"/>
                      <a:satMod val="160000"/>
                    </a:schemeClr>
                  </a:gs>
                  <a:gs pos="46000">
                    <a:schemeClr val="accent5">
                      <a:tint val="86000"/>
                      <a:satMod val="160000"/>
                    </a:schemeClr>
                  </a:gs>
                  <a:gs pos="100000">
                    <a:schemeClr val="accent5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3-AF45-482F-9379-F49292747BAB}"/>
              </c:ext>
            </c:extLst>
          </c:dPt>
          <c:dPt>
            <c:idx val="2"/>
            <c:bubble3D val="0"/>
            <c:spPr>
              <a:gradFill rotWithShape="1">
                <a:gsLst>
                  <a:gs pos="0">
                    <a:schemeClr val="accent4">
                      <a:tint val="60000"/>
                      <a:satMod val="160000"/>
                    </a:schemeClr>
                  </a:gs>
                  <a:gs pos="46000">
                    <a:schemeClr val="accent4">
                      <a:tint val="86000"/>
                      <a:satMod val="160000"/>
                    </a:schemeClr>
                  </a:gs>
                  <a:gs pos="100000">
                    <a:schemeClr val="accent4"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>
                <a:noFill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  <c:extLst>
              <c:ext xmlns:c16="http://schemas.microsoft.com/office/drawing/2014/chart" uri="{C3380CC4-5D6E-409C-BE32-E72D297353CC}">
                <c16:uniqueId val="{00000005-AF45-482F-9379-F49292747BAB}"/>
              </c:ext>
            </c:extLst>
          </c:dPt>
          <c:dLbls>
            <c:dLbl>
              <c:idx val="0"/>
              <c:layout>
                <c:manualLayout>
                  <c:x val="-0.11532486226671002"/>
                  <c:y val="-0.1348898644694465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0D6-4A59-AE58-EAF009DAB1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дома культуры (филиалы)</c:v>
                </c:pt>
                <c:pt idx="1">
                  <c:v>библиотеки (филиалы)</c:v>
                </c:pt>
                <c:pt idx="2">
                  <c:v>музеи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15</c:v>
                </c:pt>
                <c:pt idx="1">
                  <c:v>17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D6-4A59-AE58-EAF009DAB1C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2398745477162438"/>
          <c:w val="1"/>
          <c:h val="9.28289042411102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  <c:spPr>
        <a:solidFill>
          <a:schemeClr val="accent3">
            <a:lumMod val="40000"/>
            <a:lumOff val="60000"/>
            <a:alpha val="33000"/>
          </a:schemeClr>
        </a:solidFill>
        <a:effectLst>
          <a:outerShdw blurRad="50800" dist="38100" dir="2700000" algn="tl" rotWithShape="0">
            <a:prstClr val="black">
              <a:alpha val="40000"/>
            </a:prstClr>
          </a:outerShdw>
        </a:effectLst>
      </c:spPr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22917535806679123"/>
          <c:y val="1.8983774116172986E-2"/>
          <c:w val="0.61628979999954669"/>
          <c:h val="0.84093233267716561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1695171286262032E-2"/>
                  <c:y val="0.1432429868282655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100">
                      <a:solidFill>
                        <a:schemeClr val="bg1"/>
                      </a:solidFill>
                      <a:latin typeface="+mj-lt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B26-49B2-A69C-D5340B809C55}"/>
                </c:ext>
              </c:extLst>
            </c:dLbl>
            <c:dLbl>
              <c:idx val="1"/>
              <c:layout>
                <c:manualLayout>
                  <c:x val="1.829276560499514E-2"/>
                  <c:y val="0.1385164915614843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100">
                      <a:solidFill>
                        <a:schemeClr val="bg1"/>
                      </a:solidFill>
                      <a:latin typeface="+mj-lt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B26-49B2-A69C-D5340B809C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accent6">
                        <a:lumMod val="50000"/>
                      </a:schemeClr>
                    </a:solidFill>
                    <a:latin typeface="+mj-lt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Лист1!$B$2:$B$3</c:f>
              <c:numCache>
                <c:formatCode>0.0</c:formatCode>
                <c:ptCount val="2"/>
                <c:pt idx="0">
                  <c:v>419.1500000000002</c:v>
                </c:pt>
                <c:pt idx="1">
                  <c:v>472.06</c:v>
                </c:pt>
              </c:numCache>
            </c:numRef>
          </c:val>
          <c:shape val="cylinder"/>
          <c:extLst>
            <c:ext xmlns:c16="http://schemas.microsoft.com/office/drawing/2014/chart" uri="{C3380CC4-5D6E-409C-BE32-E72D297353CC}">
              <c16:uniqueId val="{00000002-1B26-49B2-A69C-D5340B809C5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исполнение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8649250417832511E-2"/>
                  <c:y val="7.04784069499848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+mj-lt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B26-49B2-A69C-D5340B809C55}"/>
                </c:ext>
              </c:extLst>
            </c:dLbl>
            <c:dLbl>
              <c:idx val="1"/>
              <c:layout>
                <c:manualLayout>
                  <c:x val="1.136271703005986E-2"/>
                  <c:y val="9.816067062785706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+mj-lt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B26-49B2-A69C-D5340B809C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+mj-lt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Лист1!$C$2:$C$3</c:f>
              <c:numCache>
                <c:formatCode>0.0</c:formatCode>
                <c:ptCount val="2"/>
                <c:pt idx="0">
                  <c:v>475.33</c:v>
                </c:pt>
                <c:pt idx="1">
                  <c:v>596.25</c:v>
                </c:pt>
              </c:numCache>
            </c:numRef>
          </c:val>
          <c:shape val="cylinder"/>
          <c:extLst>
            <c:ext xmlns:c16="http://schemas.microsoft.com/office/drawing/2014/chart" uri="{C3380CC4-5D6E-409C-BE32-E72D297353CC}">
              <c16:uniqueId val="{00000005-1B26-49B2-A69C-D5340B809C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gapDepth val="0"/>
        <c:shape val="box"/>
        <c:axId val="169177856"/>
        <c:axId val="169179392"/>
        <c:axId val="0"/>
      </c:bar3DChart>
      <c:catAx>
        <c:axId val="169177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>
                <a:latin typeface="Arial Rounded MT Bold" panose="020F0704030504030204" pitchFamily="34" charset="0"/>
              </a:defRPr>
            </a:pPr>
            <a:endParaRPr lang="ru-RU"/>
          </a:p>
        </c:txPr>
        <c:crossAx val="169179392"/>
        <c:crosses val="autoZero"/>
        <c:auto val="1"/>
        <c:lblAlgn val="ctr"/>
        <c:lblOffset val="100"/>
        <c:noMultiLvlLbl val="0"/>
      </c:catAx>
      <c:valAx>
        <c:axId val="169179392"/>
        <c:scaling>
          <c:orientation val="minMax"/>
        </c:scaling>
        <c:delete val="1"/>
        <c:axPos val="l"/>
        <c:numFmt formatCode="0.0" sourceLinked="1"/>
        <c:majorTickMark val="out"/>
        <c:minorTickMark val="none"/>
        <c:tickLblPos val="none"/>
        <c:crossAx val="16917785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1.1674717548824104E-2"/>
          <c:y val="0.30833901080512527"/>
          <c:w val="0.25420870120375988"/>
          <c:h val="0.232786428451903"/>
        </c:manualLayout>
      </c:layout>
      <c:overlay val="0"/>
      <c:spPr>
        <a:noFill/>
      </c:spPr>
      <c:txPr>
        <a:bodyPr/>
        <a:lstStyle/>
        <a:p>
          <a:pPr>
            <a:defRPr sz="105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600"/>
              <a:t>Объёмы финансового обеспечения по годам</a:t>
            </a:r>
          </a:p>
        </c:rich>
      </c:tx>
      <c:layout>
        <c:manualLayout>
          <c:xMode val="edge"/>
          <c:yMode val="edge"/>
          <c:x val="0.1465798678831014"/>
          <c:y val="1.06912274333470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dk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view3D>
      <c:rotX val="0"/>
      <c:rotY val="0"/>
      <c:depthPercent val="60"/>
      <c:rAngAx val="0"/>
      <c:perspective val="100"/>
    </c:view3D>
    <c:floor>
      <c:thickness val="0"/>
      <c:spPr>
        <a:gradFill flip="none" rotWithShape="1">
          <a:gsLst>
            <a:gs pos="0">
              <a:schemeClr val="accent3">
                <a:lumMod val="75000"/>
                <a:alpha val="43000"/>
              </a:schemeClr>
            </a:gs>
            <a:gs pos="74000">
              <a:schemeClr val="accent1">
                <a:lumMod val="45000"/>
                <a:lumOff val="55000"/>
                <a:alpha val="74000"/>
              </a:schemeClr>
            </a:gs>
            <a:gs pos="83000">
              <a:schemeClr val="accent1">
                <a:lumMod val="45000"/>
                <a:lumOff val="55000"/>
                <a:alpha val="69000"/>
              </a:schemeClr>
            </a:gs>
            <a:gs pos="100000">
              <a:schemeClr val="accent1">
                <a:lumMod val="30000"/>
                <a:lumOff val="70000"/>
                <a:alpha val="59000"/>
              </a:schemeClr>
            </a:gs>
          </a:gsLst>
          <a:path path="shape">
            <a:fillToRect l="50000" t="50000" r="50000" b="50000"/>
          </a:path>
          <a:tileRect/>
        </a:gradFill>
        <a:ln>
          <a:noFill/>
        </a:ln>
        <a:effectLst>
          <a:outerShdw blurRad="50800" dist="50800" dir="5400000" algn="ctr" rotWithShape="0">
            <a:schemeClr val="accent5">
              <a:lumMod val="75000"/>
            </a:schemeClr>
          </a:outerShdw>
        </a:effectLst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2023 (факт)</c:v>
                </c:pt>
              </c:strCache>
            </c:strRef>
          </c:tx>
          <c:spPr>
            <a:solidFill>
              <a:schemeClr val="accent1">
                <a:alpha val="85000"/>
              </a:schemeClr>
            </a:solidFill>
            <a:ln w="9525" cap="flat" cmpd="sng" algn="ctr">
              <a:solidFill>
                <a:schemeClr val="accent1">
                  <a:lumMod val="75000"/>
                </a:schemeClr>
              </a:solidFill>
              <a:round/>
            </a:ln>
            <a:effectLst/>
            <a:scene3d>
              <a:camera prst="orthographicFront"/>
              <a:lightRig rig="threePt" dir="t"/>
            </a:scene3d>
            <a:sp3d contourW="9525">
              <a:bevelT w="165100" prst="coolSlant"/>
              <a:contourClr>
                <a:schemeClr val="accent1">
                  <a:lumMod val="75000"/>
                </a:schemeClr>
              </a:contourClr>
            </a:sp3d>
          </c:spPr>
          <c:invertIfNegative val="0"/>
          <c:dLbls>
            <c:dLbl>
              <c:idx val="0"/>
              <c:layout>
                <c:manualLayout>
                  <c:x val="-2.4086773074148693E-2"/>
                  <c:y val="8.65727829144864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3BDA-4F1E-8D76-0973DB03C62F}"/>
                </c:ext>
              </c:extLst>
            </c:dLbl>
            <c:dLbl>
              <c:idx val="1"/>
              <c:layout>
                <c:manualLayout>
                  <c:x val="-4.0144621790247845E-3"/>
                  <c:y val="5.77151886096575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3BDA-4F1E-8D76-0973DB03C62F}"/>
                </c:ext>
              </c:extLst>
            </c:dLbl>
            <c:dLbl>
              <c:idx val="2"/>
              <c:layout>
                <c:manualLayout>
                  <c:x val="-4.0144621790247862E-3"/>
                  <c:y val="0.1118231779312117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ED9-4FF0-8AF6-D022A3B33264}"/>
                </c:ext>
              </c:extLst>
            </c:dLbl>
            <c:dLbl>
              <c:idx val="3"/>
              <c:layout>
                <c:manualLayout>
                  <c:x val="-1.4050617626586739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3BDA-4F1E-8D76-0973DB03C6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Физическая культура и спорт</c:v>
                </c:pt>
                <c:pt idx="1">
                  <c:v>Физическая культура  </c:v>
                </c:pt>
                <c:pt idx="2">
                  <c:v>Другие вопросы в области физической культуры и спорта</c:v>
                </c:pt>
              </c:strCache>
            </c:strRef>
          </c:cat>
          <c:val>
            <c:numRef>
              <c:f>Лист1!$B$2:$B$4</c:f>
              <c:numCache>
                <c:formatCode>0.0</c:formatCode>
                <c:ptCount val="3"/>
                <c:pt idx="0" formatCode="General">
                  <c:v>3.1</c:v>
                </c:pt>
                <c:pt idx="1">
                  <c:v>1</c:v>
                </c:pt>
                <c:pt idx="2" formatCode="General">
                  <c:v>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DA-4F1E-8D76-0973DB03C62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2024 (факт)</c:v>
                </c:pt>
              </c:strCache>
            </c:strRef>
          </c:tx>
          <c:spPr>
            <a:solidFill>
              <a:schemeClr val="accent2">
                <a:alpha val="85000"/>
              </a:schemeClr>
            </a:solidFill>
            <a:ln w="9525" cap="flat" cmpd="sng" algn="ctr">
              <a:solidFill>
                <a:schemeClr val="accent2">
                  <a:lumMod val="75000"/>
                </a:schemeClr>
              </a:solidFill>
              <a:round/>
            </a:ln>
            <a:effectLst/>
            <a:scene3d>
              <a:camera prst="orthographicFront"/>
              <a:lightRig rig="threePt" dir="t"/>
            </a:scene3d>
            <a:sp3d contourW="9525">
              <a:bevelT w="165100" prst="coolSlant"/>
              <a:contourClr>
                <a:schemeClr val="accent2">
                  <a:lumMod val="75000"/>
                </a:schemeClr>
              </a:contourClr>
            </a:sp3d>
          </c:spPr>
          <c:invertIfNegative val="0"/>
          <c:dLbls>
            <c:dLbl>
              <c:idx val="0"/>
              <c:layout>
                <c:manualLayout>
                  <c:x val="-6.0216932685371793E-3"/>
                  <c:y val="-2.5250395016725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3BDA-4F1E-8D76-0973DB03C62F}"/>
                </c:ext>
              </c:extLst>
            </c:dLbl>
            <c:dLbl>
              <c:idx val="1"/>
              <c:layout>
                <c:manualLayout>
                  <c:x val="4.0144621790247862E-3"/>
                  <c:y val="-3.24647935929323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ED9-4FF0-8AF6-D022A3B33264}"/>
                </c:ext>
              </c:extLst>
            </c:dLbl>
            <c:dLbl>
              <c:idx val="2"/>
              <c:layout>
                <c:manualLayout>
                  <c:x val="8.0289243580495724E-3"/>
                  <c:y val="-2.16431957286216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ED9-4FF0-8AF6-D022A3B33264}"/>
                </c:ext>
              </c:extLst>
            </c:dLbl>
            <c:dLbl>
              <c:idx val="3"/>
              <c:layout>
                <c:manualLayout>
                  <c:x val="-6.0216932685371819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3BDA-4F1E-8D76-0973DB03C6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Физическая культура и спорт</c:v>
                </c:pt>
                <c:pt idx="1">
                  <c:v>Физическая культура  </c:v>
                </c:pt>
                <c:pt idx="2">
                  <c:v>Другие вопросы в области физической культуры и спорта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4.5</c:v>
                </c:pt>
                <c:pt idx="1">
                  <c:v>2.1</c:v>
                </c:pt>
                <c:pt idx="2">
                  <c:v>2.4</c:v>
                </c:pt>
              </c:numCache>
            </c:numRef>
          </c:val>
          <c:shape val="box"/>
          <c:extLst>
            <c:ext xmlns:c16="http://schemas.microsoft.com/office/drawing/2014/chart" uri="{C3380CC4-5D6E-409C-BE32-E72D297353CC}">
              <c16:uniqueId val="{00000001-3BDA-4F1E-8D76-0973DB03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5"/>
        <c:shape val="cylinder"/>
        <c:axId val="185093120"/>
        <c:axId val="185111296"/>
        <c:axId val="204989760"/>
      </c:bar3DChart>
      <c:catAx>
        <c:axId val="185093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dk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all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85111296"/>
        <c:crosses val="autoZero"/>
        <c:auto val="1"/>
        <c:lblAlgn val="ctr"/>
        <c:lblOffset val="100"/>
        <c:noMultiLvlLbl val="0"/>
      </c:catAx>
      <c:valAx>
        <c:axId val="1851112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85093120"/>
        <c:crosses val="autoZero"/>
        <c:crossBetween val="between"/>
      </c:valAx>
      <c:serAx>
        <c:axId val="204989760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85111296"/>
        <c:crosses val="autoZero"/>
      </c:serAx>
      <c:spPr>
        <a:noFill/>
        <a:ln>
          <a:noFill/>
        </a:ln>
        <a:effectLst>
          <a:outerShdw blurRad="50800" dist="50800" dir="5400000" algn="ctr" rotWithShape="0">
            <a:schemeClr val="accent3">
              <a:lumMod val="75000"/>
            </a:schemeClr>
          </a:outerShdw>
        </a:effectLst>
      </c:spPr>
    </c:plotArea>
    <c:legend>
      <c:legendPos val="b"/>
      <c:overlay val="0"/>
      <c:spPr>
        <a:noFill/>
        <a:ln>
          <a:solidFill>
            <a:schemeClr val="dk1">
              <a:lumMod val="15000"/>
              <a:lumOff val="85000"/>
            </a:schemeClr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dk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  <c:spPr>
        <a:gradFill>
          <a:gsLst>
            <a:gs pos="0">
              <a:schemeClr val="accent3">
                <a:lumMod val="7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</c:spPr>
    </c:floor>
    <c:sideWall>
      <c:thickness val="0"/>
    </c:sideWall>
    <c:backWall>
      <c:thickness val="0"/>
    </c:backWall>
    <c:plotArea>
      <c:layout/>
      <c:bar3D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расходы на социальную сферу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14300" prst="artDeco"/>
            </a:sp3d>
          </c:spPr>
          <c:invertIfNegative val="0"/>
          <c:dLbls>
            <c:dLbl>
              <c:idx val="0"/>
              <c:layout>
                <c:manualLayout>
                  <c:x val="1.4583333333333341E-2"/>
                  <c:y val="-9.375000000000048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340-45AA-904E-9843B2C7C389}"/>
                </c:ext>
              </c:extLst>
            </c:dLbl>
            <c:dLbl>
              <c:idx val="1"/>
              <c:layout>
                <c:manualLayout>
                  <c:x val="3.12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340-45AA-904E-9843B2C7C389}"/>
                </c:ext>
              </c:extLst>
            </c:dLbl>
            <c:dLbl>
              <c:idx val="2"/>
              <c:layout>
                <c:manualLayout>
                  <c:x val="1.8749999999999999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340-45AA-904E-9843B2C7C3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latin typeface="+mj-lt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609.95999999999947</c:v>
                </c:pt>
                <c:pt idx="1">
                  <c:v>926.7</c:v>
                </c:pt>
                <c:pt idx="2">
                  <c:v>937.75</c:v>
                </c:pt>
              </c:numCache>
            </c:numRef>
          </c:val>
          <c:shape val="box"/>
          <c:extLst>
            <c:ext xmlns:c16="http://schemas.microsoft.com/office/drawing/2014/chart" uri="{C3380CC4-5D6E-409C-BE32-E72D297353CC}">
              <c16:uniqueId val="{00000003-3340-45AA-904E-9843B2C7C38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расходы бюджета</c:v>
                </c:pt>
              </c:strCache>
            </c:strRef>
          </c:tx>
          <c:spPr>
            <a:solidFill>
              <a:schemeClr val="accent1"/>
            </a:solidFill>
            <a:scene3d>
              <a:camera prst="orthographicFront"/>
              <a:lightRig rig="threePt" dir="t"/>
            </a:scene3d>
            <a:sp3d>
              <a:bevelT w="114300" prst="artDeco"/>
            </a:sp3d>
          </c:spPr>
          <c:invertIfNegative val="0"/>
          <c:dLbls>
            <c:dLbl>
              <c:idx val="0"/>
              <c:layout>
                <c:manualLayout>
                  <c:x val="2.500000000000000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340-45AA-904E-9843B2C7C389}"/>
                </c:ext>
              </c:extLst>
            </c:dLbl>
            <c:dLbl>
              <c:idx val="1"/>
              <c:layout>
                <c:manualLayout>
                  <c:x val="2.9166666666666667E-2"/>
                  <c:y val="-3.12499999999995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340-45AA-904E-9843B2C7C389}"/>
                </c:ext>
              </c:extLst>
            </c:dLbl>
            <c:dLbl>
              <c:idx val="2"/>
              <c:layout>
                <c:manualLayout>
                  <c:x val="1.8749999999999999E-2"/>
                  <c:y val="-6.2500000000000134E-3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1543,08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3340-45AA-904E-9843B2C7C3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latin typeface="+mn-lt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1321.72</c:v>
                </c:pt>
                <c:pt idx="1">
                  <c:v>1494.95</c:v>
                </c:pt>
                <c:pt idx="2">
                  <c:v>1543.08</c:v>
                </c:pt>
              </c:numCache>
            </c:numRef>
          </c:val>
          <c:shape val="box"/>
          <c:extLst>
            <c:ext xmlns:c16="http://schemas.microsoft.com/office/drawing/2014/chart" uri="{C3380CC4-5D6E-409C-BE32-E72D297353CC}">
              <c16:uniqueId val="{00000007-3340-45AA-904E-9843B2C7C3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1"/>
        <c:gapDepth val="11"/>
        <c:shape val="cylinder"/>
        <c:axId val="184584832"/>
        <c:axId val="184598912"/>
        <c:axId val="0"/>
      </c:bar3DChart>
      <c:catAx>
        <c:axId val="18458483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ru-RU"/>
          </a:p>
        </c:txPr>
        <c:crossAx val="184598912"/>
        <c:crosses val="autoZero"/>
        <c:auto val="1"/>
        <c:lblAlgn val="ctr"/>
        <c:lblOffset val="100"/>
        <c:noMultiLvlLbl val="0"/>
      </c:catAx>
      <c:valAx>
        <c:axId val="184598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8458483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79557581114389753"/>
          <c:y val="0.18270338309647224"/>
          <c:w val="0.19192410282829941"/>
          <c:h val="0.61812639321552409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0" i="0" u="none" strike="noStrike" kern="1200" spc="0" baseline="0">
                <a:solidFill>
                  <a:schemeClr val="accent5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050" b="1" i="0" dirty="0" smtClean="0">
                <a:solidFill>
                  <a:schemeClr val="accent5">
                    <a:lumMod val="50000"/>
                  </a:schemeClr>
                </a:solidFill>
                <a:effectLst/>
              </a:rPr>
              <a:t>РЕЙТИНГ ТРУНОВСКОГО МУНИЦИПАЛЬНОГО ОКРУГА </a:t>
            </a:r>
            <a:endParaRPr lang="ru-RU" sz="1050" dirty="0" smtClean="0">
              <a:solidFill>
                <a:schemeClr val="accent5">
                  <a:lumMod val="50000"/>
                </a:schemeClr>
              </a:solidFill>
              <a:effectLst/>
            </a:endParaRPr>
          </a:p>
          <a:p>
            <a:pPr>
              <a:defRPr sz="1050">
                <a:solidFill>
                  <a:schemeClr val="accent5">
                    <a:lumMod val="50000"/>
                  </a:schemeClr>
                </a:solidFill>
              </a:defRPr>
            </a:pPr>
            <a:r>
              <a:rPr lang="ru-RU" sz="1050" b="1" i="0" dirty="0" smtClean="0">
                <a:solidFill>
                  <a:schemeClr val="accent5">
                    <a:lumMod val="50000"/>
                  </a:schemeClr>
                </a:solidFill>
                <a:effectLst/>
              </a:rPr>
              <a:t>СТАВРОПОЛЬСКОГО КРАЯ ПО КАЧЕСТВУ УПРАВЛЕНИЯ </a:t>
            </a:r>
            <a:endParaRPr lang="ru-RU" sz="1050" dirty="0" smtClean="0">
              <a:solidFill>
                <a:schemeClr val="accent5">
                  <a:lumMod val="50000"/>
                </a:schemeClr>
              </a:solidFill>
              <a:effectLst/>
            </a:endParaRPr>
          </a:p>
          <a:p>
            <a:pPr>
              <a:defRPr sz="1050">
                <a:solidFill>
                  <a:schemeClr val="accent5">
                    <a:lumMod val="50000"/>
                  </a:schemeClr>
                </a:solidFill>
              </a:defRPr>
            </a:pPr>
            <a:r>
              <a:rPr lang="ru-RU" sz="1050" b="1" i="0" dirty="0" smtClean="0">
                <a:solidFill>
                  <a:schemeClr val="accent5">
                    <a:lumMod val="50000"/>
                  </a:schemeClr>
                </a:solidFill>
                <a:effectLst/>
              </a:rPr>
              <a:t>БЮДЖЕТНЫМ ПРОЦЕССОМ </a:t>
            </a:r>
            <a:endParaRPr lang="ru-RU" sz="1050" dirty="0">
              <a:solidFill>
                <a:schemeClr val="accent5">
                  <a:lumMod val="50000"/>
                </a:schemeClr>
              </a:solidFill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spc="0" baseline="0">
              <a:solidFill>
                <a:schemeClr val="accent5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4.1069002141105185E-3"/>
          <c:y val="0.17870768128680467"/>
          <c:w val="0.64331978022866487"/>
          <c:h val="0.72075157469089435"/>
        </c:manualLayout>
      </c:layout>
      <c:line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Итоговое место</c:v>
                </c:pt>
              </c:strCache>
            </c:strRef>
          </c:tx>
          <c:spPr>
            <a:ln w="28575" cap="rnd">
              <a:solidFill>
                <a:srgbClr val="53717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53717D"/>
              </a:solidFill>
              <a:ln w="9525">
                <a:solidFill>
                  <a:srgbClr val="53717D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30</c:v>
                </c:pt>
                <c:pt idx="1">
                  <c:v>8</c:v>
                </c:pt>
                <c:pt idx="2">
                  <c:v>11</c:v>
                </c:pt>
                <c:pt idx="3">
                  <c:v>13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F4B-4AD4-A932-8E4DCB9D510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Оценка качества открытого бюджетного планирования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</c:numCache>
            </c:num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61.83</c:v>
                </c:pt>
                <c:pt idx="1">
                  <c:v>84.240000000000023</c:v>
                </c:pt>
                <c:pt idx="2">
                  <c:v>80.34</c:v>
                </c:pt>
                <c:pt idx="3">
                  <c:v>81.06</c:v>
                </c:pt>
                <c:pt idx="4">
                  <c:v>82.98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F4B-4AD4-A932-8E4DCB9D510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Оценка качества стратегического планирования</c:v>
                </c:pt>
              </c:strCache>
            </c:strRef>
          </c:tx>
          <c:spPr>
            <a:ln w="28575" cap="rnd">
              <a:solidFill>
                <a:schemeClr val="tx2">
                  <a:lumMod val="90000"/>
                  <a:lumOff val="1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2">
                  <a:lumMod val="90000"/>
                  <a:lumOff val="10000"/>
                </a:schemeClr>
              </a:solidFill>
              <a:ln w="9525">
                <a:solidFill>
                  <a:schemeClr val="tx2">
                    <a:lumMod val="90000"/>
                    <a:lumOff val="1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8704964558562583E-2"/>
                  <c:y val="-5.15105957315449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F4B-4AD4-A932-8E4DCB9D510A}"/>
                </c:ext>
              </c:extLst>
            </c:dLbl>
            <c:dLbl>
              <c:idx val="1"/>
              <c:layout>
                <c:manualLayout>
                  <c:x val="-5.5710118781499965E-2"/>
                  <c:y val="-5.72974227617946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F4B-4AD4-A932-8E4DCB9D510A}"/>
                </c:ext>
              </c:extLst>
            </c:dLbl>
            <c:dLbl>
              <c:idx val="2"/>
              <c:layout>
                <c:manualLayout>
                  <c:x val="-5.8704964558562583E-2"/>
                  <c:y val="-5.038068284912427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F4B-4AD4-A932-8E4DCB9D510A}"/>
                </c:ext>
              </c:extLst>
            </c:dLbl>
            <c:dLbl>
              <c:idx val="3"/>
              <c:layout>
                <c:manualLayout>
                  <c:x val="-5.8968091873974685E-2"/>
                  <c:y val="-4.663983467218394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F4B-4AD4-A932-8E4DCB9D510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</c:numCache>
            </c:numRef>
          </c:cat>
          <c:val>
            <c:numRef>
              <c:f>Лист1!$D$2:$D$6</c:f>
              <c:numCache>
                <c:formatCode>General</c:formatCode>
                <c:ptCount val="5"/>
                <c:pt idx="0">
                  <c:v>45.27</c:v>
                </c:pt>
                <c:pt idx="1">
                  <c:v>74.39</c:v>
                </c:pt>
                <c:pt idx="2">
                  <c:v>74.63</c:v>
                </c:pt>
                <c:pt idx="3">
                  <c:v>75.14</c:v>
                </c:pt>
                <c:pt idx="4">
                  <c:v>75.92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F4B-4AD4-A932-8E4DCB9D510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Общая оценка</c:v>
                </c:pt>
              </c:strCache>
            </c:strRef>
          </c:tx>
          <c:spPr>
            <a:ln w="28575" cap="rnd">
              <a:solidFill>
                <a:schemeClr val="accent5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>
                  <a:lumMod val="75000"/>
                </a:schemeClr>
              </a:solidFill>
              <a:ln w="9525">
                <a:solidFill>
                  <a:schemeClr val="accent5">
                    <a:lumMod val="75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</c:numCache>
            </c:numRef>
          </c:cat>
          <c:val>
            <c:numRef>
              <c:f>Лист1!$E$2:$E$6</c:f>
              <c:numCache>
                <c:formatCode>General</c:formatCode>
                <c:ptCount val="5"/>
                <c:pt idx="0">
                  <c:v>53.55</c:v>
                </c:pt>
                <c:pt idx="1">
                  <c:v>79.31</c:v>
                </c:pt>
                <c:pt idx="2">
                  <c:v>77.489999999999995</c:v>
                </c:pt>
                <c:pt idx="3">
                  <c:v>78.099999999999994</c:v>
                </c:pt>
                <c:pt idx="4">
                  <c:v>79.45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F4B-4AD4-A932-8E4DCB9D510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30765184"/>
        <c:axId val="130765952"/>
      </c:lineChart>
      <c:catAx>
        <c:axId val="130765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30765952"/>
        <c:crosses val="autoZero"/>
        <c:auto val="1"/>
        <c:lblAlgn val="ctr"/>
        <c:lblOffset val="100"/>
        <c:noMultiLvlLbl val="0"/>
      </c:catAx>
      <c:valAx>
        <c:axId val="1307659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130765184"/>
        <c:crosses val="autoZero"/>
        <c:crossBetween val="between"/>
      </c:valAx>
      <c:spPr>
        <a:noFill/>
        <a:ln w="31750">
          <a:noFill/>
        </a:ln>
        <a:effectLst/>
      </c:spPr>
    </c:plotArea>
    <c:legend>
      <c:legendPos val="r"/>
      <c:layout>
        <c:manualLayout>
          <c:xMode val="edge"/>
          <c:yMode val="edge"/>
          <c:x val="0.6437691412320109"/>
          <c:y val="0.24832368763976631"/>
          <c:w val="0.31513691089319512"/>
          <c:h val="0.7449719465842229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view3D>
      <c:rotX val="15"/>
      <c:rotY val="20"/>
      <c:depthPercent val="100"/>
      <c:rAngAx val="1"/>
    </c:view3D>
    <c:floor>
      <c:thickness val="0"/>
      <c:sp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ln>
          <a:noFill/>
        </a:ln>
        <a:effectLst/>
        <a:scene3d>
          <a:camera prst="orthographicFront"/>
          <a:lightRig rig="threePt" dir="t"/>
        </a:scene3d>
        <a:sp3d prstMaterial="metal"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4610118501468168E-2"/>
          <c:y val="8.0625231213940732E-2"/>
          <c:w val="0.95723707962607363"/>
          <c:h val="0.50410929254827919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tint val="60000"/>
                    <a:satMod val="160000"/>
                  </a:schemeClr>
                </a:gs>
                <a:gs pos="46000">
                  <a:schemeClr val="accent1">
                    <a:shade val="76000"/>
                    <a:tint val="86000"/>
                    <a:satMod val="160000"/>
                  </a:schemeClr>
                </a:gs>
                <a:gs pos="100000">
                  <a:schemeClr val="accent1">
                    <a:shade val="76000"/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rightRoom" dir="tl">
                <a:rot lat="0" lon="0" rev="1800000"/>
              </a:lightRig>
            </a:scene3d>
            <a:sp3d prstMaterial="dkEdge">
              <a:bevelT w="114300" h="50800" prst="angle"/>
              <a:contourClr>
                <a:srgbClr val="000000"/>
              </a:contourClr>
            </a:sp3d>
          </c:spPr>
          <c:invertIfNegative val="0"/>
          <c:dLbls>
            <c:dLbl>
              <c:idx val="0"/>
              <c:layout>
                <c:manualLayout>
                  <c:x val="1.3056219360934044E-2"/>
                  <c:y val="8.146081338359764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1DD-493D-AA03-0623A174E0C6}"/>
                </c:ext>
              </c:extLst>
            </c:dLbl>
            <c:dLbl>
              <c:idx val="1"/>
              <c:layout>
                <c:manualLayout>
                  <c:x val="1.740829248124539E-2"/>
                  <c:y val="9.62718703624335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DD-493D-AA03-0623A174E0C6}"/>
                </c:ext>
              </c:extLst>
            </c:dLbl>
            <c:dLbl>
              <c:idx val="2"/>
              <c:layout>
                <c:manualLayout>
                  <c:x val="2.8288475282023707E-2"/>
                  <c:y val="0.133299512809523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1DD-493D-AA03-0623A174E0C6}"/>
                </c:ext>
              </c:extLst>
            </c:dLbl>
            <c:dLbl>
              <c:idx val="3"/>
              <c:layout>
                <c:manualLayout>
                  <c:x val="0"/>
                  <c:y val="-3.33248782023808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1DD-493D-AA03-0623A174E0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Дотации</c:v>
                </c:pt>
                <c:pt idx="1">
                  <c:v>Субсидии</c:v>
                </c:pt>
                <c:pt idx="2">
                  <c:v>Субвенции</c:v>
                </c:pt>
                <c:pt idx="3">
                  <c:v>Иные межбюджетные трансферты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147.31</c:v>
                </c:pt>
                <c:pt idx="1">
                  <c:v>368.67</c:v>
                </c:pt>
                <c:pt idx="2">
                  <c:v>481.01</c:v>
                </c:pt>
                <c:pt idx="3">
                  <c:v>31.17</c:v>
                </c:pt>
              </c:numCache>
            </c:numRef>
          </c:val>
          <c:shape val="cylinder"/>
          <c:extLst>
            <c:ext xmlns:c16="http://schemas.microsoft.com/office/drawing/2014/chart" uri="{C3380CC4-5D6E-409C-BE32-E72D297353CC}">
              <c16:uniqueId val="{00000008-D1DD-493D-AA03-0623A174E0C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rightRoom" dir="tl">
                <a:rot lat="0" lon="0" rev="1800000"/>
              </a:lightRig>
            </a:scene3d>
            <a:sp3d prstMaterial="dkEdge">
              <a:bevelT w="114300" h="50800" prst="angle"/>
              <a:contourClr>
                <a:srgbClr val="000000"/>
              </a:contourClr>
            </a:sp3d>
          </c:spPr>
          <c:invertIfNegative val="0"/>
          <c:dLbls>
            <c:dLbl>
              <c:idx val="0"/>
              <c:layout>
                <c:manualLayout>
                  <c:x val="-2.1760365601556759E-3"/>
                  <c:y val="-5.1838699425925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0EC-4AC5-A872-197153E1C6E2}"/>
                </c:ext>
              </c:extLst>
            </c:dLbl>
            <c:dLbl>
              <c:idx val="1"/>
              <c:layout>
                <c:manualLayout>
                  <c:x val="-2.1760365601556759E-3"/>
                  <c:y val="-5.92442279153438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0EC-4AC5-A872-197153E1C6E2}"/>
                </c:ext>
              </c:extLst>
            </c:dLbl>
            <c:dLbl>
              <c:idx val="2"/>
              <c:layout>
                <c:manualLayout>
                  <c:x val="-2.1760365601556759E-3"/>
                  <c:y val="-4.44331709365078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0EC-4AC5-A872-197153E1C6E2}"/>
                </c:ext>
              </c:extLst>
            </c:dLbl>
            <c:dLbl>
              <c:idx val="3"/>
              <c:layout>
                <c:manualLayout>
                  <c:x val="-2.1760365601558359E-3"/>
                  <c:y val="-4.07304066917988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0EC-4AC5-A872-197153E1C6E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Дотации</c:v>
                </c:pt>
                <c:pt idx="1">
                  <c:v>Субсидии</c:v>
                </c:pt>
                <c:pt idx="2">
                  <c:v>Субвенции</c:v>
                </c:pt>
                <c:pt idx="3">
                  <c:v>Иные межбюджетные трансферты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147.31</c:v>
                </c:pt>
                <c:pt idx="1">
                  <c:v>345.52</c:v>
                </c:pt>
                <c:pt idx="2">
                  <c:v>483.91999999999979</c:v>
                </c:pt>
                <c:pt idx="3">
                  <c:v>31.06</c:v>
                </c:pt>
              </c:numCache>
            </c:numRef>
          </c:val>
          <c:shape val="cylinder"/>
          <c:extLst>
            <c:ext xmlns:c16="http://schemas.microsoft.com/office/drawing/2014/chart" uri="{C3380CC4-5D6E-409C-BE32-E72D297353CC}">
              <c16:uniqueId val="{00000008-D0EC-4AC5-A872-197153E1C6E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86"/>
        <c:gapDepth val="66"/>
        <c:shape val="box"/>
        <c:axId val="171263488"/>
        <c:axId val="171265024"/>
        <c:axId val="171132672"/>
      </c:bar3DChart>
      <c:catAx>
        <c:axId val="171263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50" b="0" i="0" u="none" strike="noStrike" kern="1200" baseline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71265024"/>
        <c:crosses val="autoZero"/>
        <c:auto val="1"/>
        <c:lblAlgn val="ctr"/>
        <c:lblOffset val="100"/>
        <c:noMultiLvlLbl val="0"/>
      </c:catAx>
      <c:valAx>
        <c:axId val="171265024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one"/>
        <c:crossAx val="171263488"/>
        <c:crosses val="autoZero"/>
        <c:crossBetween val="between"/>
      </c:valAx>
      <c:serAx>
        <c:axId val="171132672"/>
        <c:scaling>
          <c:orientation val="minMax"/>
        </c:scaling>
        <c:delete val="1"/>
        <c:axPos val="b"/>
        <c:majorTickMark val="none"/>
        <c:minorTickMark val="none"/>
        <c:tickLblPos val="none"/>
        <c:crossAx val="171265024"/>
        <c:crosses val="autoZero"/>
      </c:ser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613788673931477"/>
          <c:y val="0.86153558168793376"/>
          <c:w val="0.33711283930019903"/>
          <c:h val="0.108623624040454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2"/>
          <c:order val="2"/>
          <c:tx>
            <c:strRef>
              <c:f>Лист1!$D$1</c:f>
              <c:strCache>
                <c:ptCount val="1"/>
                <c:pt idx="0">
                  <c:v>Общий объём доходов</c:v>
                </c:pt>
              </c:strCache>
            </c:strRef>
          </c:tx>
          <c:spPr>
            <a:gradFill rotWithShape="1">
              <a:gsLst>
                <a:gs pos="0">
                  <a:schemeClr val="accent4">
                    <a:tint val="60000"/>
                    <a:satMod val="160000"/>
                  </a:schemeClr>
                </a:gs>
                <a:gs pos="46000">
                  <a:schemeClr val="accent4">
                    <a:tint val="86000"/>
                    <a:satMod val="160000"/>
                  </a:schemeClr>
                </a:gs>
                <a:gs pos="100000">
                  <a:schemeClr val="accent4"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alanced" dir="tl">
                <a:rot lat="0" lon="0" rev="8700000"/>
              </a:lightRig>
            </a:scene3d>
            <a:sp3d>
              <a:bevelT w="190500" h="38100"/>
            </a:sp3d>
          </c:spPr>
          <c:dLbls>
            <c:dLbl>
              <c:idx val="0"/>
              <c:layout>
                <c:manualLayout>
                  <c:x val="5.2871214692817199E-3"/>
                  <c:y val="-0.1426005344617682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FBE1-4193-84F6-60405CD915DF}"/>
                </c:ext>
              </c:extLst>
            </c:dLbl>
            <c:dLbl>
              <c:idx val="1"/>
              <c:layout>
                <c:manualLayout>
                  <c:x val="-9.221720661737114E-3"/>
                  <c:y val="-0.20318976723008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FBE1-4193-84F6-60405CD915DF}"/>
                </c:ext>
              </c:extLst>
            </c:dLbl>
            <c:dLbl>
              <c:idx val="2"/>
              <c:layout>
                <c:manualLayout>
                  <c:x val="-3.073906887245766E-3"/>
                  <c:y val="-0.1965278076487688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FBE1-4193-84F6-60405CD915DF}"/>
                </c:ext>
              </c:extLst>
            </c:dLbl>
            <c:dLbl>
              <c:idx val="3"/>
              <c:layout>
                <c:manualLayout>
                  <c:x val="-3.07390688724571E-3"/>
                  <c:y val="-0.1898658480674549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BE1-4193-84F6-60405CD915DF}"/>
                </c:ext>
              </c:extLst>
            </c:dLbl>
            <c:dLbl>
              <c:idx val="4"/>
              <c:layout>
                <c:manualLayout>
                  <c:x val="-1.6906487879851387E-2"/>
                  <c:y val="-0.1965278076487688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BE1-4193-84F6-60405CD915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12700" cap="rnd">
                      <a:solidFill>
                        <a:schemeClr val="lt1">
                          <a:lumMod val="95000"/>
                          <a:alpha val="54000"/>
                        </a:schemeClr>
                      </a:solidFill>
                      <a:prstDash val="lgDash"/>
                      <a:bevel/>
                      <a:headEnd type="stealth" w="med" len="lg"/>
                      <a:tailEnd type="stealth" w="med" len="lg"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Лист1!$D$2:$D$6</c:f>
              <c:numCache>
                <c:formatCode>#,##0.0</c:formatCode>
                <c:ptCount val="5"/>
                <c:pt idx="0">
                  <c:v>944.2</c:v>
                </c:pt>
                <c:pt idx="1">
                  <c:v>1290.7</c:v>
                </c:pt>
                <c:pt idx="2">
                  <c:v>1318.9</c:v>
                </c:pt>
                <c:pt idx="3">
                  <c:v>1492.2</c:v>
                </c:pt>
                <c:pt idx="4">
                  <c:v>1616.2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E1-4193-84F6-60405CD915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2799104"/>
        <c:axId val="172776832"/>
      </c:areaChar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Налоговые и неналоговые</c:v>
                </c:pt>
              </c:strCache>
            </c:strRef>
          </c:tx>
          <c:spPr>
            <a:solidFill>
              <a:srgbClr val="53717D"/>
            </a:soli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alanced" dir="tl">
                <a:rot lat="0" lon="0" rev="8700000"/>
              </a:lightRig>
            </a:scene3d>
            <a:sp3d>
              <a:bevelT w="190500" h="38100"/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lt1">
                          <a:lumMod val="95000"/>
                          <a:alpha val="54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Лист1!$B$2:$B$6</c:f>
              <c:numCache>
                <c:formatCode>#,##0.0</c:formatCode>
                <c:ptCount val="5"/>
                <c:pt idx="0">
                  <c:v>188.2</c:v>
                </c:pt>
                <c:pt idx="1">
                  <c:v>321.39999999999975</c:v>
                </c:pt>
                <c:pt idx="2">
                  <c:v>376.9</c:v>
                </c:pt>
                <c:pt idx="3">
                  <c:v>475.3</c:v>
                </c:pt>
                <c:pt idx="4">
                  <c:v>596.29999999999995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E1-4193-84F6-60405CD915D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Безвозмездные поступления </c:v>
                </c:pt>
              </c:strCache>
            </c:strRef>
          </c:tx>
          <c:spPr>
            <a:gradFill rotWithShape="1">
              <a:gsLst>
                <a:gs pos="0">
                  <a:schemeClr val="accent5">
                    <a:tint val="60000"/>
                    <a:satMod val="160000"/>
                  </a:schemeClr>
                </a:gs>
                <a:gs pos="46000">
                  <a:schemeClr val="accent5">
                    <a:tint val="86000"/>
                    <a:satMod val="160000"/>
                  </a:schemeClr>
                </a:gs>
                <a:gs pos="100000">
                  <a:schemeClr val="accent5"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alanced" dir="tl">
                <a:rot lat="0" lon="0" rev="8700000"/>
              </a:lightRig>
            </a:scene3d>
            <a:sp3d>
              <a:bevelT w="190500" h="38100"/>
            </a:sp3d>
          </c:spPr>
          <c:invertIfNegative val="0"/>
          <c:dLbls>
            <c:dLbl>
              <c:idx val="0"/>
              <c:layout>
                <c:manualLayout>
                  <c:x val="4.9575912872610234E-2"/>
                  <c:y val="2.71361851889135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FBE1-4193-84F6-60405CD915DF}"/>
                </c:ext>
              </c:extLst>
            </c:dLbl>
            <c:dLbl>
              <c:idx val="1"/>
              <c:layout>
                <c:manualLayout>
                  <c:x val="1.4459641254511239E-2"/>
                  <c:y val="1.2060526750628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16C-4E51-9990-F208D2563680}"/>
                </c:ext>
              </c:extLst>
            </c:dLbl>
            <c:dLbl>
              <c:idx val="2"/>
              <c:layout>
                <c:manualLayout>
                  <c:x val="2.4787956436305138E-2"/>
                  <c:y val="1.8090790125942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16C-4E51-9990-F208D2563680}"/>
                </c:ext>
              </c:extLst>
            </c:dLbl>
            <c:dLbl>
              <c:idx val="3"/>
              <c:layout>
                <c:manualLayout>
                  <c:x val="2.6853619472663928E-2"/>
                  <c:y val="9.045395062971143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16C-4E51-9990-F208D2563680}"/>
                </c:ext>
              </c:extLst>
            </c:dLbl>
            <c:dLbl>
              <c:idx val="4"/>
              <c:layout>
                <c:manualLayout>
                  <c:x val="2.6853619472663928E-2"/>
                  <c:y val="6.030263375314106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16C-4E51-9990-F208D25636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lt1">
                          <a:lumMod val="95000"/>
                          <a:alpha val="54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Лист1!$C$2:$C$6</c:f>
              <c:numCache>
                <c:formatCode>#,##0.0</c:formatCode>
                <c:ptCount val="5"/>
                <c:pt idx="0">
                  <c:v>756</c:v>
                </c:pt>
                <c:pt idx="1">
                  <c:v>969.3</c:v>
                </c:pt>
                <c:pt idx="2">
                  <c:v>942</c:v>
                </c:pt>
                <c:pt idx="3">
                  <c:v>1016.9</c:v>
                </c:pt>
                <c:pt idx="4">
                  <c:v>1019.9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E1-4193-84F6-60405CD915D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72773760"/>
        <c:axId val="172775296"/>
      </c:barChart>
      <c:lineChart>
        <c:grouping val="standard"/>
        <c:varyColors val="0"/>
        <c:ser>
          <c:idx val="3"/>
          <c:order val="3"/>
          <c:tx>
            <c:strRef>
              <c:f>Лист1!$E$1</c:f>
              <c:strCache>
                <c:ptCount val="1"/>
                <c:pt idx="0">
                  <c:v>Расходы</c:v>
                </c:pt>
              </c:strCache>
            </c:strRef>
          </c:tx>
          <c:spPr>
            <a:ln w="34925" cap="rnd">
              <a:solidFill>
                <a:schemeClr val="accent6">
                  <a:lumMod val="60000"/>
                </a:schemeClr>
              </a:solidFill>
              <a:round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</c:spPr>
          <c:marker>
            <c:symbol val="triangle"/>
            <c:size val="12"/>
            <c:spPr>
              <a:gradFill rotWithShape="1">
                <a:gsLst>
                  <a:gs pos="0">
                    <a:schemeClr val="accent6">
                      <a:lumMod val="60000"/>
                      <a:tint val="60000"/>
                      <a:satMod val="160000"/>
                    </a:schemeClr>
                  </a:gs>
                  <a:gs pos="46000">
                    <a:schemeClr val="accent6">
                      <a:lumMod val="60000"/>
                      <a:tint val="86000"/>
                      <a:satMod val="160000"/>
                    </a:schemeClr>
                  </a:gs>
                  <a:gs pos="100000">
                    <a:schemeClr val="accent6">
                      <a:lumMod val="60000"/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 w="9525">
                <a:solidFill>
                  <a:schemeClr val="accent6">
                    <a:lumMod val="60000"/>
                  </a:schemeClr>
                </a:solidFill>
                <a:round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</c:marker>
          <c:dLbls>
            <c:dLbl>
              <c:idx val="0"/>
              <c:layout>
                <c:manualLayout>
                  <c:x val="-4.4571649865062749E-2"/>
                  <c:y val="-0.1099223330916843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BE1-4193-84F6-60405CD915DF}"/>
                </c:ext>
              </c:extLst>
            </c:dLbl>
            <c:dLbl>
              <c:idx val="1"/>
              <c:layout>
                <c:manualLayout>
                  <c:x val="-4.3034696421439922E-2"/>
                  <c:y val="-9.32674341383988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BE1-4193-84F6-60405CD915DF}"/>
                </c:ext>
              </c:extLst>
            </c:dLbl>
            <c:dLbl>
              <c:idx val="2"/>
              <c:layout>
                <c:manualLayout>
                  <c:x val="-2.7665161985211444E-2"/>
                  <c:y val="-9.32674341383988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BE1-4193-84F6-60405CD915DF}"/>
                </c:ext>
              </c:extLst>
            </c:dLbl>
            <c:dLbl>
              <c:idx val="3"/>
              <c:layout>
                <c:manualLayout>
                  <c:x val="-3.3382586162730328E-2"/>
                  <c:y val="-8.377927112925109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7249138642911431E-2"/>
                      <c:h val="5.296258786535722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7-FBE1-4193-84F6-60405CD915DF}"/>
                </c:ext>
              </c:extLst>
            </c:dLbl>
            <c:dLbl>
              <c:idx val="4"/>
              <c:layout>
                <c:manualLayout>
                  <c:x val="-2.920211542883425E-2"/>
                  <c:y val="-9.99293937197131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BE1-4193-84F6-60405CD915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bg2">
                          <a:lumMod val="10000"/>
                          <a:alpha val="54000"/>
                        </a:schemeClr>
                      </a:solidFill>
                      <a:headEnd type="stealth"/>
                      <a:tailEnd type="stealth"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Лист1!$E$2:$E$6</c:f>
              <c:numCache>
                <c:formatCode>#,##0.0</c:formatCode>
                <c:ptCount val="5"/>
                <c:pt idx="0">
                  <c:v>968.6</c:v>
                </c:pt>
                <c:pt idx="1">
                  <c:v>1363</c:v>
                </c:pt>
                <c:pt idx="2">
                  <c:v>1321.7</c:v>
                </c:pt>
                <c:pt idx="3">
                  <c:v>1480.7</c:v>
                </c:pt>
                <c:pt idx="4">
                  <c:v>1543.1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E1-4193-84F6-60405CD915DF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Профицит (+)/ дефицит (-)</c:v>
                </c:pt>
              </c:strCache>
            </c:strRef>
          </c:tx>
          <c:spPr>
            <a:ln w="34925" cap="rnd">
              <a:solidFill>
                <a:schemeClr val="accent5">
                  <a:lumMod val="60000"/>
                </a:schemeClr>
              </a:solidFill>
              <a:round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</c:spPr>
          <c:marker>
            <c:symbol val="triangle"/>
            <c:size val="12"/>
            <c:spPr>
              <a:gradFill rotWithShape="1">
                <a:gsLst>
                  <a:gs pos="0">
                    <a:schemeClr val="accent5">
                      <a:lumMod val="60000"/>
                      <a:tint val="60000"/>
                      <a:satMod val="160000"/>
                    </a:schemeClr>
                  </a:gs>
                  <a:gs pos="46000">
                    <a:schemeClr val="accent5">
                      <a:lumMod val="60000"/>
                      <a:tint val="86000"/>
                      <a:satMod val="160000"/>
                    </a:schemeClr>
                  </a:gs>
                  <a:gs pos="100000">
                    <a:schemeClr val="accent5">
                      <a:lumMod val="60000"/>
                      <a:shade val="40000"/>
                      <a:satMod val="160000"/>
                    </a:schemeClr>
                  </a:gs>
                </a:gsLst>
                <a:path path="circle">
                  <a:fillToRect l="50000" t="155000" r="50000" b="-55000"/>
                </a:path>
              </a:gradFill>
              <a:ln w="9525">
                <a:solidFill>
                  <a:schemeClr val="accent5">
                    <a:lumMod val="60000"/>
                  </a:schemeClr>
                </a:solidFill>
                <a:round/>
              </a:ln>
              <a:effectLst>
                <a:outerShdw blurRad="53975" dist="41275" dir="14700000" algn="t" rotWithShape="0">
                  <a:srgbClr val="000000">
                    <a:alpha val="6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3600000"/>
                </a:lightRig>
              </a:scene3d>
              <a:sp3d prstMaterial="plastic">
                <a:bevelT w="127000" h="38200" prst="relaxedInset"/>
              </a:sp3d>
            </c:spPr>
          </c:marker>
          <c:dLbls>
            <c:dLbl>
              <c:idx val="0"/>
              <c:layout>
                <c:manualLayout>
                  <c:x val="2.5286291160976387E-2"/>
                  <c:y val="4.36743139482161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FBE1-4193-84F6-60405CD915DF}"/>
                </c:ext>
              </c:extLst>
            </c:dLbl>
            <c:dLbl>
              <c:idx val="1"/>
              <c:layout>
                <c:manualLayout>
                  <c:x val="3.0704782124042772E-2"/>
                  <c:y val="2.68765008912098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FBE1-4193-84F6-60405CD915DF}"/>
                </c:ext>
              </c:extLst>
            </c:dLbl>
            <c:dLbl>
              <c:idx val="2"/>
              <c:layout>
                <c:manualLayout>
                  <c:x val="2.1673963852265509E-2"/>
                  <c:y val="4.36743139482161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FBE1-4193-84F6-60405CD915DF}"/>
                </c:ext>
              </c:extLst>
            </c:dLbl>
            <c:dLbl>
              <c:idx val="3"/>
              <c:layout>
                <c:manualLayout>
                  <c:x val="1.8061636543554568E-2"/>
                  <c:y val="4.36743139482161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FBE1-4193-84F6-60405CD915DF}"/>
                </c:ext>
              </c:extLst>
            </c:dLbl>
            <c:dLbl>
              <c:idx val="4"/>
              <c:layout>
                <c:manualLayout>
                  <c:x val="9.0308182717771524E-3"/>
                  <c:y val="5.71125643938212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FBE1-4193-84F6-60405CD915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bg2">
                          <a:lumMod val="10000"/>
                          <a:alpha val="54000"/>
                        </a:schemeClr>
                      </a:solidFill>
                      <a:headEnd type="stealth"/>
                      <a:tailEnd type="stealth"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Лист1!$F$2:$F$6</c:f>
              <c:numCache>
                <c:formatCode>#,##0.0</c:formatCode>
                <c:ptCount val="5"/>
                <c:pt idx="0">
                  <c:v>-24.4</c:v>
                </c:pt>
                <c:pt idx="1">
                  <c:v>-72.3</c:v>
                </c:pt>
                <c:pt idx="2">
                  <c:v>-2.8</c:v>
                </c:pt>
                <c:pt idx="3">
                  <c:v>11.5</c:v>
                </c:pt>
                <c:pt idx="4">
                  <c:v>73.099999999999994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BE1-4193-84F6-60405CD915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799104"/>
        <c:axId val="172776832"/>
      </c:lineChart>
      <c:catAx>
        <c:axId val="172773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72775296"/>
        <c:crosses val="autoZero"/>
        <c:auto val="1"/>
        <c:lblAlgn val="ctr"/>
        <c:lblOffset val="100"/>
        <c:noMultiLvlLbl val="0"/>
      </c:catAx>
      <c:valAx>
        <c:axId val="17277529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one"/>
        <c:crossAx val="172773760"/>
        <c:crosses val="autoZero"/>
        <c:crossBetween val="between"/>
      </c:valAx>
      <c:valAx>
        <c:axId val="172776832"/>
        <c:scaling>
          <c:orientation val="minMax"/>
        </c:scaling>
        <c:delete val="1"/>
        <c:axPos val="r"/>
        <c:numFmt formatCode="#,##0.0" sourceLinked="1"/>
        <c:majorTickMark val="none"/>
        <c:minorTickMark val="none"/>
        <c:tickLblPos val="none"/>
        <c:crossAx val="172799104"/>
        <c:crosses val="max"/>
        <c:crossBetween val="between"/>
      </c:valAx>
      <c:catAx>
        <c:axId val="1727991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one"/>
        <c:crossAx val="17277683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5.9690153336183424E-3"/>
          <c:y val="0.83805261425344735"/>
          <c:w val="0.98986813298711851"/>
          <c:h val="0.1417900462167295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accent6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 w="25400">
          <a:noFill/>
        </a:ln>
        <a:effectLst/>
        <a:sp3d/>
      </c:spPr>
    </c:sideWall>
    <c:backWall>
      <c:thickness val="0"/>
      <c:spPr>
        <a:noFill/>
        <a:ln w="25400"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4.5742833746304189E-2"/>
          <c:y val="3.8220125855564051E-2"/>
          <c:w val="0.94080339162242987"/>
          <c:h val="0.60097519838184765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Труновский МО</c:v>
                </c:pt>
              </c:strCache>
            </c:strRef>
          </c:tx>
          <c:spPr>
            <a:gradFill>
              <a:gsLst>
                <a:gs pos="100000">
                  <a:schemeClr val="accent1">
                    <a:alpha val="0"/>
                  </a:schemeClr>
                </a:gs>
                <a:gs pos="50000">
                  <a:schemeClr val="accent1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1.6671044456687389E-3"/>
                  <c:y val="8.622534721301701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284-47A9-AC1C-D9B8022A00A6}"/>
                </c:ext>
              </c:extLst>
            </c:dLbl>
            <c:dLbl>
              <c:idx val="1"/>
              <c:layout>
                <c:manualLayout>
                  <c:x val="-1.6671044456687389E-3"/>
                  <c:y val="8.62253472130170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 formatCode="0.0">
                  <c:v>32</c:v>
                </c:pt>
                <c:pt idx="1">
                  <c:v>48.2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284-47A9-AC1C-D9B8022A00A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Советский МО</c:v>
                </c:pt>
              </c:strCache>
            </c:strRef>
          </c:tx>
          <c:spPr>
            <a:gradFill>
              <a:gsLst>
                <a:gs pos="100000">
                  <a:schemeClr val="accent2">
                    <a:alpha val="0"/>
                  </a:schemeClr>
                </a:gs>
                <a:gs pos="50000">
                  <a:schemeClr val="accent2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0"/>
                  <c:y val="0.1437089120216950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284-47A9-AC1C-D9B8022A00A6}"/>
                </c:ext>
              </c:extLst>
            </c:dLbl>
            <c:dLbl>
              <c:idx val="1"/>
              <c:layout>
                <c:manualLayout>
                  <c:x val="1.6671044456687389E-3"/>
                  <c:y val="0.2176163524899955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Лист1!$C$2:$C$3</c:f>
              <c:numCache>
                <c:formatCode>General</c:formatCode>
                <c:ptCount val="2"/>
                <c:pt idx="0">
                  <c:v>57.5</c:v>
                </c:pt>
                <c:pt idx="1">
                  <c:v>46.1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284-47A9-AC1C-D9B8022A00A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Новоалександровский МО</c:v>
                </c:pt>
              </c:strCache>
            </c:strRef>
          </c:tx>
          <c:spPr>
            <a:gradFill>
              <a:gsLst>
                <a:gs pos="100000">
                  <a:schemeClr val="accent3">
                    <a:alpha val="0"/>
                  </a:schemeClr>
                </a:gs>
                <a:gs pos="50000">
                  <a:schemeClr val="accent3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1.6671044456687389E-3"/>
                  <c:y val="0.123179067447167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284-47A9-AC1C-D9B8022A00A6}"/>
                </c:ext>
              </c:extLst>
            </c:dLbl>
            <c:dLbl>
              <c:idx val="1"/>
              <c:layout>
                <c:manualLayout>
                  <c:x val="-3.334208891337538E-3"/>
                  <c:y val="0.1149671296173559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Лист1!$D$2:$D$3</c:f>
              <c:numCache>
                <c:formatCode>General</c:formatCode>
                <c:ptCount val="2"/>
                <c:pt idx="0" formatCode="0.0">
                  <c:v>62</c:v>
                </c:pt>
                <c:pt idx="1">
                  <c:v>41.7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284-47A9-AC1C-D9B8022A00A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Красногвардейский МО</c:v>
                </c:pt>
              </c:strCache>
            </c:strRef>
          </c:tx>
          <c:spPr>
            <a:gradFill>
              <a:gsLst>
                <a:gs pos="100000">
                  <a:schemeClr val="accent4">
                    <a:alpha val="0"/>
                  </a:schemeClr>
                </a:gs>
                <a:gs pos="50000">
                  <a:schemeClr val="accent4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0"/>
                  <c:y val="9.44372850428281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284-47A9-AC1C-D9B8022A00A6}"/>
                </c:ext>
              </c:extLst>
            </c:dLbl>
            <c:dLbl>
              <c:idx val="1"/>
              <c:layout>
                <c:manualLayout>
                  <c:x val="-3.3342088913374777E-3"/>
                  <c:y val="0.2340402281496176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Лист1!$E$2:$E$3</c:f>
              <c:numCache>
                <c:formatCode>General</c:formatCode>
                <c:ptCount val="2"/>
                <c:pt idx="0">
                  <c:v>35.5</c:v>
                </c:pt>
                <c:pt idx="1">
                  <c:v>48.1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1284-47A9-AC1C-D9B8022A00A6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Кочубеевский МО</c:v>
                </c:pt>
              </c:strCache>
            </c:strRef>
          </c:tx>
          <c:spPr>
            <a:gradFill>
              <a:gsLst>
                <a:gs pos="100000">
                  <a:schemeClr val="accent5">
                    <a:alpha val="0"/>
                  </a:schemeClr>
                </a:gs>
                <a:gs pos="50000">
                  <a:schemeClr val="accent5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-1.6671044456687389E-3"/>
                  <c:y val="0.1354969741918839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284-47A9-AC1C-D9B8022A00A6}"/>
                </c:ext>
              </c:extLst>
            </c:dLbl>
            <c:dLbl>
              <c:idx val="1"/>
              <c:layout>
                <c:manualLayout>
                  <c:x val="0"/>
                  <c:y val="0.1149671296173560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Лист1!$F$2:$F$3</c:f>
              <c:numCache>
                <c:formatCode>General</c:formatCode>
                <c:ptCount val="2"/>
                <c:pt idx="0">
                  <c:v>77.599999999999994</c:v>
                </c:pt>
                <c:pt idx="1">
                  <c:v>46.2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1284-47A9-AC1C-D9B8022A00A6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Ипатовский МО</c:v>
                </c:pt>
              </c:strCache>
            </c:strRef>
          </c:tx>
          <c:spPr>
            <a:gradFill>
              <a:gsLst>
                <a:gs pos="100000">
                  <a:schemeClr val="accent6">
                    <a:alpha val="0"/>
                  </a:schemeClr>
                </a:gs>
                <a:gs pos="50000">
                  <a:schemeClr val="accent6"/>
                </a:gs>
              </a:gsLst>
              <a:lin ang="5400000" scaled="0"/>
            </a:gra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0"/>
                  <c:y val="0.1888745700856562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284-47A9-AC1C-D9B8022A00A6}"/>
                </c:ext>
              </c:extLst>
            </c:dLbl>
            <c:dLbl>
              <c:idx val="1"/>
              <c:layout>
                <c:manualLayout>
                  <c:x val="0"/>
                  <c:y val="0.18066263225584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284-47A9-AC1C-D9B8022A00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Лист1!$A$2:$A$3</c:f>
              <c:strCache>
                <c:ptCount val="2"/>
                <c:pt idx="0">
                  <c:v>численность за 2024 год (тыс. чел)</c:v>
                </c:pt>
                <c:pt idx="1">
                  <c:v>расходы на 1 жителя (тыс.руб)</c:v>
                </c:pt>
              </c:strCache>
            </c:strRef>
          </c:cat>
          <c:val>
            <c:numRef>
              <c:f>Лист1!$G$2:$G$3</c:f>
              <c:numCache>
                <c:formatCode>General</c:formatCode>
                <c:ptCount val="2"/>
                <c:pt idx="0">
                  <c:v>56.4</c:v>
                </c:pt>
                <c:pt idx="1">
                  <c:v>48.8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1284-47A9-AC1C-D9B8022A00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gapDepth val="0"/>
        <c:shape val="box"/>
        <c:axId val="93223936"/>
        <c:axId val="93246208"/>
        <c:axId val="0"/>
      </c:bar3DChart>
      <c:catAx>
        <c:axId val="932239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93246208"/>
        <c:crosses val="autoZero"/>
        <c:auto val="1"/>
        <c:lblAlgn val="ctr"/>
        <c:lblOffset val="100"/>
        <c:noMultiLvlLbl val="0"/>
      </c:catAx>
      <c:valAx>
        <c:axId val="93246208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one"/>
        <c:crossAx val="93223936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1.9420258842149089E-2"/>
          <c:y val="0.75801744884170952"/>
          <c:w val="0.83200303398508235"/>
          <c:h val="0.2165024672545811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4.3756387070480678E-2"/>
          <c:y val="2.9041268120129842E-2"/>
          <c:w val="0.92777625512621309"/>
          <c:h val="0.73716903972146997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'[Диаграмма в Microsoft PowerPoint]Лист1'!$B$1:$B$2</c:f>
              <c:strCache>
                <c:ptCount val="1"/>
                <c:pt idx="0">
                  <c:v>расходы на социально -культурную сферу млн.руб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tint val="60000"/>
                    <a:satMod val="160000"/>
                  </a:schemeClr>
                </a:gs>
                <a:gs pos="46000">
                  <a:schemeClr val="accent6">
                    <a:tint val="86000"/>
                    <a:satMod val="160000"/>
                  </a:schemeClr>
                </a:gs>
                <a:gs pos="100000">
                  <a:schemeClr val="accent6">
                    <a:shade val="40000"/>
                    <a:satMod val="160000"/>
                  </a:schemeClr>
                </a:gs>
              </a:gsLst>
              <a:path path="circle">
                <a:fillToRect l="50000" t="155000" r="50000" b="-55000"/>
              </a:path>
            </a:gra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alanced" dir="tl">
                <a:rot lat="0" lon="0" rev="8700000"/>
              </a:lightRig>
            </a:scene3d>
            <a:sp3d>
              <a:bevelT w="190500" h="38100"/>
            </a:sp3d>
          </c:spPr>
          <c:invertIfNegative val="0"/>
          <c:dLbls>
            <c:dLbl>
              <c:idx val="0"/>
              <c:layout>
                <c:manualLayout>
                  <c:x val="0"/>
                  <c:y val="7.10015637116039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48F-47A5-8E86-E38050680110}"/>
                </c:ext>
              </c:extLst>
            </c:dLbl>
            <c:dLbl>
              <c:idx val="1"/>
              <c:layout>
                <c:manualLayout>
                  <c:x val="-4.0920505152358799E-3"/>
                  <c:y val="7.10015637116039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48F-47A5-8E86-E38050680110}"/>
                </c:ext>
              </c:extLst>
            </c:dLbl>
            <c:dLbl>
              <c:idx val="2"/>
              <c:layout>
                <c:manualLayout>
                  <c:x val="-6.1380757728537469E-3"/>
                  <c:y val="7.10015637116039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48F-47A5-8E86-E38050680110}"/>
                </c:ext>
              </c:extLst>
            </c:dLbl>
            <c:dLbl>
              <c:idx val="3"/>
              <c:layout>
                <c:manualLayout>
                  <c:x val="7.5020059474529161E-17"/>
                  <c:y val="1.06502345567404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48F-47A5-8E86-E38050680110}"/>
                </c:ext>
              </c:extLst>
            </c:dLbl>
            <c:dLbl>
              <c:idx val="4"/>
              <c:layout>
                <c:manualLayout>
                  <c:x val="-1.5004011894905835E-16"/>
                  <c:y val="3.550078185580133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48F-47A5-8E86-E38050680110}"/>
                </c:ext>
              </c:extLst>
            </c:dLbl>
            <c:dLbl>
              <c:idx val="5"/>
              <c:layout>
                <c:manualLayout>
                  <c:x val="-1.2820266924014176E-2"/>
                  <c:y val="-9.48897278128628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48F-47A5-8E86-E380506801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'[Диаграмма в Microsoft PowerPoint]Лист1'!$A$3:$A$8</c:f>
              <c:strCache>
                <c:ptCount val="6"/>
                <c:pt idx="0">
                  <c:v>Труновский МО</c:v>
                </c:pt>
                <c:pt idx="1">
                  <c:v>Советский  МО</c:v>
                </c:pt>
                <c:pt idx="2">
                  <c:v>Новоалександровский МО</c:v>
                </c:pt>
                <c:pt idx="3">
                  <c:v>Ипатовский МО</c:v>
                </c:pt>
                <c:pt idx="4">
                  <c:v>Кочубеевский МО</c:v>
                </c:pt>
                <c:pt idx="5">
                  <c:v>Красногвардейский МО</c:v>
                </c:pt>
              </c:strCache>
            </c:strRef>
          </c:cat>
          <c:val>
            <c:numRef>
              <c:f>'[Диаграмма в Microsoft PowerPoint]Лист1'!$B$3:$B$8</c:f>
              <c:numCache>
                <c:formatCode>General</c:formatCode>
                <c:ptCount val="6"/>
                <c:pt idx="0">
                  <c:v>937.7</c:v>
                </c:pt>
                <c:pt idx="1">
                  <c:v>2000.1</c:v>
                </c:pt>
                <c:pt idx="2">
                  <c:v>1770.3</c:v>
                </c:pt>
                <c:pt idx="3">
                  <c:v>1735.4</c:v>
                </c:pt>
                <c:pt idx="4">
                  <c:v>2297.1</c:v>
                </c:pt>
                <c:pt idx="5">
                  <c:v>1204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48F-47A5-8E86-E38050680110}"/>
            </c:ext>
          </c:extLst>
        </c:ser>
        <c:ser>
          <c:idx val="1"/>
          <c:order val="1"/>
          <c:tx>
            <c:strRef>
              <c:f>'[Диаграмма в Microsoft PowerPoint]Лист1'!$C$1:$C$2</c:f>
              <c:strCache>
                <c:ptCount val="1"/>
                <c:pt idx="0">
                  <c:v>расходы всего млн.руб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3975" dist="41275" dir="14700000" algn="t" rotWithShape="0">
                <a:srgbClr val="000000">
                  <a:alpha val="60000"/>
                </a:srgbClr>
              </a:outerShdw>
            </a:effectLst>
            <a:scene3d>
              <a:camera prst="orthographicFront"/>
              <a:lightRig rig="balanced" dir="tl">
                <a:rot lat="0" lon="0" rev="8700000"/>
              </a:lightRig>
            </a:scene3d>
            <a:sp3d>
              <a:bevelT w="190500" h="38100"/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'[Диаграмма в Microsoft PowerPoint]Лист1'!$A$3:$A$8</c:f>
              <c:strCache>
                <c:ptCount val="6"/>
                <c:pt idx="0">
                  <c:v>Труновский МО</c:v>
                </c:pt>
                <c:pt idx="1">
                  <c:v>Советский  МО</c:v>
                </c:pt>
                <c:pt idx="2">
                  <c:v>Новоалександровский МО</c:v>
                </c:pt>
                <c:pt idx="3">
                  <c:v>Ипатовский МО</c:v>
                </c:pt>
                <c:pt idx="4">
                  <c:v>Кочубеевский МО</c:v>
                </c:pt>
                <c:pt idx="5">
                  <c:v>Красногвардейский МО</c:v>
                </c:pt>
              </c:strCache>
            </c:strRef>
          </c:cat>
          <c:val>
            <c:numRef>
              <c:f>'[Диаграмма в Microsoft PowerPoint]Лист1'!$C$3:$C$8</c:f>
              <c:numCache>
                <c:formatCode>General</c:formatCode>
                <c:ptCount val="6"/>
                <c:pt idx="0">
                  <c:v>1543.1</c:v>
                </c:pt>
                <c:pt idx="1">
                  <c:v>2653.6</c:v>
                </c:pt>
                <c:pt idx="2">
                  <c:v>2582.8000000000002</c:v>
                </c:pt>
                <c:pt idx="3">
                  <c:v>2752.9</c:v>
                </c:pt>
                <c:pt idx="4">
                  <c:v>3587.1</c:v>
                </c:pt>
                <c:pt idx="5">
                  <c:v>1705.1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48F-47A5-8E86-E380506801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8"/>
        <c:shape val="box"/>
        <c:axId val="96099328"/>
        <c:axId val="96125696"/>
        <c:axId val="0"/>
      </c:bar3DChart>
      <c:catAx>
        <c:axId val="9609932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96125696"/>
        <c:crosses val="autoZero"/>
        <c:auto val="1"/>
        <c:lblAlgn val="ctr"/>
        <c:lblOffset val="100"/>
        <c:noMultiLvlLbl val="0"/>
      </c:catAx>
      <c:valAx>
        <c:axId val="96125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960993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2916019256731172E-4"/>
          <c:y val="0.92920624414289399"/>
          <c:w val="0.89999989811253489"/>
          <c:h val="4.3153827668241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Расходы</c:v>
                </c:pt>
              </c:strCache>
            </c:strRef>
          </c:tx>
          <c:spPr>
            <a:solidFill>
              <a:srgbClr val="DA580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</c:spPr>
          <c:invertIfNegative val="0"/>
          <c:dLbls>
            <c:dLbl>
              <c:idx val="0"/>
              <c:layout>
                <c:manualLayout>
                  <c:x val="-1.0700619050406869E-2"/>
                  <c:y val="-9.39228439554611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FCB-467F-A3D1-9757919AF157}"/>
                </c:ext>
              </c:extLst>
            </c:dLbl>
            <c:dLbl>
              <c:idx val="1"/>
              <c:layout>
                <c:manualLayout>
                  <c:x val="2.6827810939157723E-3"/>
                  <c:y val="-4.95873668045497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FCB-467F-A3D1-9757919AF157}"/>
                </c:ext>
              </c:extLst>
            </c:dLbl>
            <c:dLbl>
              <c:idx val="2"/>
              <c:layout>
                <c:manualLayout>
                  <c:x val="8.2429283139135515E-3"/>
                  <c:y val="-3.73492661684625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341-4D61-B4CD-7C4747BF11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1321.72</c:v>
                </c:pt>
                <c:pt idx="1">
                  <c:v>1480.6699999999998</c:v>
                </c:pt>
                <c:pt idx="2">
                  <c:v>1543.1</c:v>
                </c:pt>
              </c:numCache>
            </c:numRef>
          </c:val>
          <c:shape val="pyramidToMax"/>
          <c:extLst>
            <c:ext xmlns:c16="http://schemas.microsoft.com/office/drawing/2014/chart" uri="{C3380CC4-5D6E-409C-BE32-E72D297353CC}">
              <c16:uniqueId val="{00000000-8E58-4C35-9D74-E6CE11E2195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5"/>
        <c:gapDepth val="57"/>
        <c:shape val="box"/>
        <c:axId val="157050752"/>
        <c:axId val="157052288"/>
        <c:axId val="156134912"/>
      </c:bar3DChart>
      <c:catAx>
        <c:axId val="157050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7052288"/>
        <c:crosses val="autoZero"/>
        <c:auto val="1"/>
        <c:lblAlgn val="ctr"/>
        <c:lblOffset val="100"/>
        <c:noMultiLvlLbl val="0"/>
      </c:catAx>
      <c:valAx>
        <c:axId val="1570522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7050752"/>
        <c:crosses val="autoZero"/>
        <c:crossBetween val="between"/>
      </c:valAx>
      <c:serAx>
        <c:axId val="156134912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7052288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553441745626993"/>
          <c:y val="0.17349491889841273"/>
          <c:w val="0.46660482283471488"/>
          <c:h val="0.81122242206264306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Сумма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 prstMaterial="matte">
              <a:bevelT w="63500" h="63500" prst="artDeco"/>
              <a:contourClr>
                <a:srgbClr val="000000"/>
              </a:contourClr>
            </a:sp3d>
          </c:spPr>
          <c:dPt>
            <c:idx val="0"/>
            <c:bubble3D val="0"/>
            <c:explosion val="6"/>
            <c:spPr>
              <a:solidFill>
                <a:schemeClr val="accent1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DFF7-4C11-8B70-C87FBE357AEE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DFF7-4C11-8B70-C87FBE357AEE}"/>
              </c:ext>
            </c:extLst>
          </c:dPt>
          <c:dPt>
            <c:idx val="2"/>
            <c:bubble3D val="0"/>
            <c:explosion val="6"/>
            <c:spPr>
              <a:solidFill>
                <a:schemeClr val="accent3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DFF7-4C11-8B70-C87FBE357AEE}"/>
              </c:ext>
            </c:extLst>
          </c:dPt>
          <c:dPt>
            <c:idx val="3"/>
            <c:bubble3D val="0"/>
            <c:explosion val="9"/>
            <c:spPr>
              <a:solidFill>
                <a:schemeClr val="accent4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DFF7-4C11-8B70-C87FBE357AEE}"/>
              </c:ext>
            </c:extLst>
          </c:dPt>
          <c:dPt>
            <c:idx val="4"/>
            <c:bubble3D val="0"/>
            <c:explosion val="7"/>
            <c:spPr>
              <a:solidFill>
                <a:schemeClr val="accent5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DFF7-4C11-8B70-C87FBE357AEE}"/>
              </c:ext>
            </c:extLst>
          </c:dPt>
          <c:dPt>
            <c:idx val="5"/>
            <c:bubble3D val="0"/>
            <c:explosion val="4"/>
            <c:spPr>
              <a:solidFill>
                <a:schemeClr val="accent6"/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DFF7-4C11-8B70-C87FBE357AEE}"/>
              </c:ext>
            </c:extLst>
          </c:dPt>
          <c:dPt>
            <c:idx val="6"/>
            <c:bubble3D val="0"/>
            <c:explosion val="5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DFF7-4C11-8B70-C87FBE357AEE}"/>
              </c:ext>
            </c:extLst>
          </c:dPt>
          <c:dPt>
            <c:idx val="7"/>
            <c:bubble3D val="0"/>
            <c:explosion val="6"/>
            <c:spPr>
              <a:solidFill>
                <a:schemeClr val="accent2">
                  <a:lumMod val="60000"/>
                </a:schemeClr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F-DFF7-4C11-8B70-C87FBE357AEE}"/>
              </c:ext>
            </c:extLst>
          </c:dPt>
          <c:dPt>
            <c:idx val="8"/>
            <c:bubble3D val="0"/>
            <c:explosion val="7"/>
            <c:spPr>
              <a:solidFill>
                <a:schemeClr val="accent3">
                  <a:lumMod val="60000"/>
                </a:schemeClr>
              </a:solidFill>
              <a:ln>
                <a:noFill/>
              </a:ln>
              <a:effectLst>
                <a:outerShdw blurRad="50800" dist="25400" algn="bl" rotWithShape="0">
                  <a:srgbClr val="000000">
                    <a:alpha val="6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63500" h="63500" prst="artDeco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1-DFF7-4C11-8B70-C87FBE357AEE}"/>
              </c:ext>
            </c:extLst>
          </c:dPt>
          <c:dLbls>
            <c:dLbl>
              <c:idx val="0"/>
              <c:layout>
                <c:manualLayout>
                  <c:x val="9.8206842872847651E-3"/>
                  <c:y val="1.222182514870297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2311694881391864"/>
                      <c:h val="0.1539754419534191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DFF7-4C11-8B70-C87FBE357AEE}"/>
                </c:ext>
              </c:extLst>
            </c:dLbl>
            <c:dLbl>
              <c:idx val="1"/>
              <c:layout>
                <c:manualLayout>
                  <c:x val="5.98168952043708E-2"/>
                  <c:y val="-2.54037968810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900" b="1" i="0" u="none" strike="noStrike" kern="1200" baseline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dirty="0"/>
                      <a:t>НАЦИОНАЛЬНАЯ ОБОРОНА
2,5
</a:t>
                    </a:r>
                    <a:r>
                      <a:rPr lang="ru-RU" dirty="0" smtClean="0"/>
                      <a:t>0,2%</a:t>
                    </a:r>
                    <a:endParaRPr lang="ru-RU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1903444044384146"/>
                      <c:h val="0.1167233189001726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FF7-4C11-8B70-C87FBE357AEE}"/>
                </c:ext>
              </c:extLst>
            </c:dLbl>
            <c:dLbl>
              <c:idx val="2"/>
              <c:layout>
                <c:manualLayout>
                  <c:x val="0.1088465033372752"/>
                  <c:y val="0.14541283125423801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850" b="1" i="0" u="none" strike="noStrike" kern="1200" baseline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dirty="0" smtClean="0"/>
                      <a:t>НАЦИОНАЛЬНАЯ </a:t>
                    </a:r>
                    <a:r>
                      <a:rPr lang="ru-RU" dirty="0"/>
                      <a:t>БЕЗОПАСНОСТЬ И ПРАВООХРАНИТЕЛЬНАЯ ДЕЯТЕЛЬНОСТЬ
7,3
</a:t>
                    </a:r>
                    <a:r>
                      <a:rPr lang="ru-RU" dirty="0" smtClean="0"/>
                      <a:t>0,5%</a:t>
                    </a:r>
                    <a:endParaRPr lang="ru-RU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3333469243542988"/>
                      <c:h val="0.143327543447366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DFF7-4C11-8B70-C87FBE357AEE}"/>
                </c:ext>
              </c:extLst>
            </c:dLbl>
            <c:dLbl>
              <c:idx val="3"/>
              <c:layout>
                <c:manualLayout>
                  <c:x val="3.6409782779398492E-2"/>
                  <c:y val="0.1055478042024501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000" b="1" i="0" u="none" strike="noStrike" kern="1200" baseline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dirty="0"/>
                      <a:t>НАЦИОНАЛЬНАЯ ЭКОНОМИКА
316,2
</a:t>
                    </a:r>
                    <a:r>
                      <a:rPr lang="ru-RU" dirty="0" smtClean="0"/>
                      <a:t>20%</a:t>
                    </a:r>
                    <a:endParaRPr lang="ru-RU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FF7-4C11-8B70-C87FBE357AEE}"/>
                </c:ext>
              </c:extLst>
            </c:dLbl>
            <c:dLbl>
              <c:idx val="4"/>
              <c:layout>
                <c:manualLayout>
                  <c:x val="2.4998105458542873E-2"/>
                  <c:y val="2.793909228993496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FF7-4C11-8B70-C87FBE357AEE}"/>
                </c:ext>
              </c:extLst>
            </c:dLbl>
            <c:dLbl>
              <c:idx val="5"/>
              <c:layout>
                <c:manualLayout>
                  <c:x val="-0.1571309485965561"/>
                  <c:y val="-1.862606152662340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FF7-4C11-8B70-C87FBE357AEE}"/>
                </c:ext>
              </c:extLst>
            </c:dLbl>
            <c:dLbl>
              <c:idx val="6"/>
              <c:layout>
                <c:manualLayout>
                  <c:x val="4.4639474033112527E-3"/>
                  <c:y val="2.483474870216440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530738460625665"/>
                      <c:h val="0.20314824438370468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D-DFF7-4C11-8B70-C87FBE357AEE}"/>
                </c:ext>
              </c:extLst>
            </c:dLbl>
            <c:dLbl>
              <c:idx val="7"/>
              <c:layout>
                <c:manualLayout>
                  <c:x val="0"/>
                  <c:y val="4.0356466641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DFF7-4C11-8B70-C87FBE357AEE}"/>
                </c:ext>
              </c:extLst>
            </c:dLbl>
            <c:dLbl>
              <c:idx val="8"/>
              <c:layout>
                <c:manualLayout>
                  <c:x val="1.2499052729271497E-2"/>
                  <c:y val="-4.656515381655818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900" b="1" i="0" u="none" strike="noStrike" kern="1200" baseline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dirty="0" smtClean="0"/>
                      <a:t>ФИЗИЧЕСКАЯ </a:t>
                    </a:r>
                    <a:r>
                      <a:rPr lang="ru-RU" dirty="0"/>
                      <a:t>КУЛЬТУРА И СПОРТ
4,5
</a:t>
                    </a:r>
                    <a:r>
                      <a:rPr lang="ru-RU" dirty="0" smtClean="0"/>
                      <a:t>0,3%</a:t>
                    </a:r>
                    <a:endParaRPr lang="ru-RU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0775211215010561"/>
                      <c:h val="0.14416571621606428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1-DFF7-4C11-8B70-C87FBE357A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>
                  <a:solidFill>
                    <a:schemeClr val="tx2">
                      <a:lumMod val="35000"/>
                      <a:lumOff val="65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</c:formatCode>
                <c:ptCount val="9"/>
                <c:pt idx="0">
                  <c:v>169.8</c:v>
                </c:pt>
                <c:pt idx="1">
                  <c:v>2.5</c:v>
                </c:pt>
                <c:pt idx="2">
                  <c:v>7.3</c:v>
                </c:pt>
                <c:pt idx="3">
                  <c:v>316.2</c:v>
                </c:pt>
                <c:pt idx="4">
                  <c:v>109.5</c:v>
                </c:pt>
                <c:pt idx="5">
                  <c:v>612.79999999999995</c:v>
                </c:pt>
                <c:pt idx="6">
                  <c:v>136.5</c:v>
                </c:pt>
                <c:pt idx="7">
                  <c:v>184</c:v>
                </c:pt>
                <c:pt idx="8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DFF7-4C11-8B70-C87FBE357AE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>
                  <a:solidFill>
                    <a:schemeClr val="tx2">
                      <a:lumMod val="35000"/>
                      <a:lumOff val="65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Лист1!$C$2:$C$10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12-A9E0-49E6-A2D4-1E3C3F19374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711173556016721"/>
          <c:y val="1.8108800914041381E-3"/>
          <c:w val="0.63463613706546462"/>
          <c:h val="0.73496387669088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114300" prst="hardEdge"/>
            </a:sp3d>
          </c:spPr>
          <c:explosion val="18"/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38100" dist="25400" dir="5400000" rotWithShape="0">
                  <a:srgbClr val="000000">
                    <a:alpha val="35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prst="hardEdge"/>
              </a:sp3d>
            </c:spPr>
            <c:extLst>
              <c:ext xmlns:c16="http://schemas.microsoft.com/office/drawing/2014/chart" uri="{C3380CC4-5D6E-409C-BE32-E72D297353CC}">
                <c16:uniqueId val="{00000001-9526-4879-AFC7-75DF8566A259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38100" dist="25400" dir="5400000" rotWithShape="0">
                  <a:srgbClr val="000000">
                    <a:alpha val="35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prst="hardEdge"/>
              </a:sp3d>
            </c:spPr>
            <c:extLst>
              <c:ext xmlns:c16="http://schemas.microsoft.com/office/drawing/2014/chart" uri="{C3380CC4-5D6E-409C-BE32-E72D297353CC}">
                <c16:uniqueId val="{00000003-9526-4879-AFC7-75DF8566A259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38100" dist="25400" dir="5400000" rotWithShape="0">
                  <a:srgbClr val="000000">
                    <a:alpha val="35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prst="hardEdge"/>
              </a:sp3d>
            </c:spPr>
            <c:extLst>
              <c:ext xmlns:c16="http://schemas.microsoft.com/office/drawing/2014/chart" uri="{C3380CC4-5D6E-409C-BE32-E72D297353CC}">
                <c16:uniqueId val="{00000005-9526-4879-AFC7-75DF8566A259}"/>
              </c:ext>
            </c:extLst>
          </c:dPt>
          <c:dLbls>
            <c:dLbl>
              <c:idx val="0"/>
              <c:layout>
                <c:manualLayout>
                  <c:x val="-3.5745847027633607E-6"/>
                  <c:y val="3.212851775071858E-2"/>
                </c:manualLayout>
              </c:layout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526-4879-AFC7-75DF8566A259}"/>
                </c:ext>
              </c:extLst>
            </c:dLbl>
            <c:dLbl>
              <c:idx val="1"/>
              <c:layout>
                <c:manualLayout>
                  <c:x val="-6.8091469650782929E-2"/>
                  <c:y val="0.20153342952723477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dk2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sz="1000" dirty="0"/>
                      <a:t>«Образование»
2,1
5%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526-4879-AFC7-75DF8566A259}"/>
                </c:ext>
              </c:extLst>
            </c:dLbl>
            <c:dLbl>
              <c:idx val="2"/>
              <c:layout>
                <c:manualLayout>
                  <c:x val="5.0477107763799356E-3"/>
                  <c:y val="2.9207743409744209E-2"/>
                </c:manualLayout>
              </c:layout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6540993535959329"/>
                      <c:h val="0.2115371966361878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9526-4879-AFC7-75DF8566A259}"/>
                </c:ext>
              </c:extLst>
            </c:dLbl>
            <c:dLbl>
              <c:idx val="3"/>
              <c:layout>
                <c:manualLayout>
                  <c:x val="-5.0492994806922839E-3"/>
                  <c:y val="-5.8415486819488369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dk2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ru-RU" sz="1000" dirty="0"/>
                      <a:t>«Демография»
6,31
14%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526-4879-AFC7-75DF8566A2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dk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1"/>
            <c:showSerName val="0"/>
            <c:showPercent val="1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Лист1!$A$2:$A$5</c:f>
              <c:strCache>
                <c:ptCount val="4"/>
                <c:pt idx="0">
                  <c:v>«Жилье и городская среда»</c:v>
                </c:pt>
                <c:pt idx="1">
                  <c:v>«Образование»</c:v>
                </c:pt>
                <c:pt idx="2">
                  <c:v>«Культура»</c:v>
                </c:pt>
                <c:pt idx="3">
                  <c:v>«Демография»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20.86</c:v>
                </c:pt>
                <c:pt idx="1">
                  <c:v>2.1</c:v>
                </c:pt>
                <c:pt idx="2">
                  <c:v>16.130000000000006</c:v>
                </c:pt>
                <c:pt idx="3">
                  <c:v>6.31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526-4879-AFC7-75DF8566A2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0"/>
        <c:holeSize val="10"/>
      </c:doughnutChart>
      <c:spPr>
        <a:noFill/>
        <a:ln w="25389">
          <a:noFill/>
        </a:ln>
        <a:effectLst/>
      </c:spPr>
    </c:plotArea>
    <c:plotVisOnly val="1"/>
    <c:dispBlanksAs val="zero"/>
    <c:showDLblsOverMax val="0"/>
  </c:chart>
  <c:spPr>
    <a:noFill/>
    <a:ln w="12700" cap="flat" cmpd="sng" algn="ctr">
      <a:noFill/>
      <a:prstDash val="solid"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207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  <a:lumOff val="2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288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lt1"/>
    </cs:fontRef>
    <cs:spPr>
      <a:solidFill>
        <a:schemeClr val="dk1">
          <a:lumMod val="65000"/>
          <a:lumOff val="35000"/>
          <a:alpha val="75000"/>
        </a:schemeClr>
      </a:solidFill>
    </cs:spPr>
    <cs:defRPr sz="1197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phClr">
            <a:lumMod val="75000"/>
          </a:schemeClr>
        </a:solidFill>
        <a:round/>
      </a:ln>
    </cs:spPr>
  </cs:dataPoint>
  <cs:dataPoint3D>
    <cs:lnRef idx="0">
      <cs:styleClr val="auto"/>
    </cs:lnRef>
    <cs:fillRef idx="0">
      <cs:styleClr val="auto"/>
    </cs:fillRef>
    <cs:effectRef idx="0">
      <cs:styleClr val="auto"/>
    </cs:effectRef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phClr">
            <a:lumMod val="7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solidFill>
        <a:schemeClr val="lt1">
          <a:lumMod val="95000"/>
        </a:schemeClr>
      </a:solidFill>
      <a:sp3d/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/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4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28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gradFill>
        <a:gsLst>
          <a:gs pos="100000">
            <a:schemeClr val="dk1">
              <a:lumMod val="95000"/>
              <a:lumOff val="5000"/>
            </a:schemeClr>
          </a:gs>
          <a:gs pos="0">
            <a:schemeClr val="dk1">
              <a:lumMod val="75000"/>
              <a:lumOff val="25000"/>
            </a:schemeClr>
          </a:gs>
        </a:gsLst>
        <a:path path="circle">
          <a:fillToRect l="50000" t="50000" r="50000" b="50000"/>
        </a:path>
      </a:gradFill>
      <a:ln w="9525">
        <a:solidFill>
          <a:schemeClr val="dk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/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/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gradFill>
        <a:gsLst>
          <a:gs pos="100000">
            <a:schemeClr val="lt1">
              <a:lumMod val="85000"/>
            </a:schemeClr>
          </a:gs>
          <a:gs pos="0">
            <a:schemeClr val="lt1"/>
          </a:gs>
        </a:gsLst>
        <a:path path="circle">
          <a:fillToRect l="50000" t="50000" r="50000" b="50000"/>
        </a:path>
      </a:gradFill>
      <a:ln w="9525" cap="flat" cmpd="sng" algn="ctr">
        <a:solidFill>
          <a:schemeClr val="lt1"/>
        </a:solidFill>
        <a:round/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9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/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bg1"/>
    </cs:fontRef>
    <cs:spPr>
      <a:solidFill>
        <a:schemeClr val="tx1">
          <a:lumMod val="50000"/>
          <a:lumOff val="50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gradFill flip="none" rotWithShape="1">
        <a:gsLst>
          <a:gs pos="0">
            <a:schemeClr val="phClr"/>
          </a:gs>
          <a:gs pos="75000">
            <a:schemeClr val="phClr">
              <a:lumMod val="60000"/>
              <a:lumOff val="40000"/>
            </a:schemeClr>
          </a:gs>
          <a:gs pos="51000">
            <a:schemeClr val="phClr">
              <a:alpha val="75000"/>
            </a:schemeClr>
          </a:gs>
          <a:gs pos="100000">
            <a:schemeClr val="phClr">
              <a:lumMod val="20000"/>
              <a:lumOff val="80000"/>
              <a:alpha val="15000"/>
            </a:schemeClr>
          </a:gs>
        </a:gsLst>
        <a:lin ang="5400000" scaled="0"/>
      </a:gra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gradFill>
        <a:gsLst>
          <a:gs pos="100000">
            <a:schemeClr val="phClr">
              <a:alpha val="0"/>
            </a:schemeClr>
          </a:gs>
          <a:gs pos="50000">
            <a:schemeClr val="phClr"/>
          </a:gs>
        </a:gsLst>
        <a:lin ang="5400000" scaled="0"/>
      </a:gradFill>
      <a:sp3d/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gradFill flip="none" rotWithShape="1">
        <a:gsLst>
          <a:gs pos="0">
            <a:schemeClr val="phClr"/>
          </a:gs>
          <a:gs pos="75000">
            <a:schemeClr val="phClr">
              <a:lumMod val="60000"/>
              <a:lumOff val="40000"/>
            </a:schemeClr>
          </a:gs>
          <a:gs pos="51000">
            <a:schemeClr val="phClr">
              <a:alpha val="75000"/>
            </a:schemeClr>
          </a:gs>
          <a:gs pos="100000">
            <a:schemeClr val="phClr">
              <a:lumMod val="20000"/>
              <a:lumOff val="80000"/>
              <a:alpha val="15000"/>
            </a:schemeClr>
          </a:gs>
        </a:gsLst>
        <a:lin ang="5400000" scaled="0"/>
      </a:gradFill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  <a:headEnd type="none" w="sm" len="sm"/>
        <a:tailEnd type="none" w="sm" len="sm"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200" b="1" kern="1200" cap="all" spc="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9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2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288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lt1"/>
    </cs:fontRef>
    <cs:spPr>
      <a:solidFill>
        <a:schemeClr val="dk1">
          <a:lumMod val="65000"/>
          <a:lumOff val="35000"/>
          <a:alpha val="75000"/>
        </a:schemeClr>
      </a:solidFill>
    </cs:spPr>
    <cs:defRPr sz="1197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phClr">
            <a:lumMod val="75000"/>
          </a:schemeClr>
        </a:solidFill>
        <a:round/>
      </a:ln>
    </cs:spPr>
  </cs:dataPoint>
  <cs:dataPoint3D>
    <cs:lnRef idx="0">
      <cs:styleClr val="auto"/>
    </cs:lnRef>
    <cs:fillRef idx="0">
      <cs:styleClr val="auto"/>
    </cs:fillRef>
    <cs:effectRef idx="0">
      <cs:styleClr val="auto"/>
    </cs:effectRef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phClr">
            <a:lumMod val="7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solidFill>
        <a:schemeClr val="lt1">
          <a:lumMod val="95000"/>
        </a:schemeClr>
      </a:solidFill>
      <a:sp3d/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/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34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#3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4_5">
  <dgm:title val=""/>
  <dgm:desc val=""/>
  <dgm:catLst>
    <dgm:cat type="accent4" pri="11500"/>
  </dgm:catLst>
  <dgm:styleLbl name="node0">
    <dgm:fillClrLst meth="cycle"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>
        <a:alpha val="9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>
        <a:alpha val="90000"/>
      </a:schemeClr>
      <a:schemeClr val="accent4">
        <a:alpha val="5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/>
    <dgm:txEffectClrLst/>
  </dgm:styleLbl>
  <dgm:styleLbl name="lnNode1">
    <dgm:fillClrLst>
      <a:schemeClr val="accent4">
        <a:shade val="90000"/>
      </a:schemeClr>
      <a:schemeClr val="accent4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shade val="80000"/>
        <a:alpha val="50000"/>
      </a:schemeClr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  <a:alpha val="90000"/>
      </a:schemeClr>
      <a:schemeClr val="accent4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f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b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sibTrans1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alpha val="90000"/>
        <a:tint val="40000"/>
      </a:schemeClr>
      <a:schemeClr val="accent4">
        <a:alpha val="5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3211441-7F71-4090-889A-0BE879E03A46}" type="doc">
      <dgm:prSet loTypeId="urn:microsoft.com/office/officeart/2005/8/layout/radial3" loCatId="relationship" qsTypeId="urn:microsoft.com/office/officeart/2005/8/quickstyle/3d3" qsCatId="3D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E9638C1B-7BFD-4442-BFA5-9ECE863A33D6}">
      <dgm:prSet phldrT="[Текст]" custT="1"/>
      <dgm:spPr/>
      <dgm:t>
        <a:bodyPr/>
        <a:lstStyle/>
        <a:p>
          <a:r>
            <a:rPr lang="ru-RU" sz="2300" dirty="0" smtClean="0">
              <a:latin typeface="Cambria" panose="02040503050406030204" pitchFamily="18" charset="0"/>
            </a:rPr>
            <a:t>Финансовая устойчивость</a:t>
          </a:r>
          <a:endParaRPr lang="ru-RU" sz="2300" dirty="0">
            <a:latin typeface="Cambria" panose="02040503050406030204" pitchFamily="18" charset="0"/>
          </a:endParaRPr>
        </a:p>
      </dgm:t>
    </dgm:pt>
    <dgm:pt modelId="{0F098AAF-E2B0-4A3A-8C7C-20AB0BBCC892}" type="parTrans" cxnId="{201556D7-5DC9-4F89-B920-44E6243D60D7}">
      <dgm:prSet/>
      <dgm:spPr/>
      <dgm:t>
        <a:bodyPr/>
        <a:lstStyle/>
        <a:p>
          <a:endParaRPr lang="ru-RU"/>
        </a:p>
      </dgm:t>
    </dgm:pt>
    <dgm:pt modelId="{EAEAFF76-4AED-4EE0-8999-E780360812FE}" type="sibTrans" cxnId="{201556D7-5DC9-4F89-B920-44E6243D60D7}">
      <dgm:prSet/>
      <dgm:spPr/>
      <dgm:t>
        <a:bodyPr/>
        <a:lstStyle/>
        <a:p>
          <a:endParaRPr lang="ru-RU"/>
        </a:p>
      </dgm:t>
    </dgm:pt>
    <dgm:pt modelId="{C73E48BB-6A0E-4A31-A53D-7D240265EA9E}">
      <dgm:prSet phldrT="[Текст]" custT="1"/>
      <dgm:spPr/>
      <dgm:t>
        <a:bodyPr/>
        <a:lstStyle/>
        <a:p>
          <a:r>
            <a:rPr lang="ru-RU" sz="800" dirty="0" smtClean="0">
              <a:latin typeface="Cambria" panose="02040503050406030204" pitchFamily="18" charset="0"/>
            </a:rPr>
            <a:t>Консервативное бюджетное планирование</a:t>
          </a:r>
          <a:endParaRPr lang="ru-RU" sz="800" dirty="0">
            <a:latin typeface="Cambria" panose="02040503050406030204" pitchFamily="18" charset="0"/>
          </a:endParaRPr>
        </a:p>
      </dgm:t>
    </dgm:pt>
    <dgm:pt modelId="{8951F511-879D-45F0-ACCD-CD79426A1C9D}" type="parTrans" cxnId="{85A1E825-0A8A-44ED-9A22-59B31D1E1768}">
      <dgm:prSet/>
      <dgm:spPr/>
      <dgm:t>
        <a:bodyPr/>
        <a:lstStyle/>
        <a:p>
          <a:endParaRPr lang="ru-RU"/>
        </a:p>
      </dgm:t>
    </dgm:pt>
    <dgm:pt modelId="{D6AF2B9F-B1BC-4F03-BA6C-F3CA4B398B6F}" type="sibTrans" cxnId="{85A1E825-0A8A-44ED-9A22-59B31D1E1768}">
      <dgm:prSet/>
      <dgm:spPr/>
      <dgm:t>
        <a:bodyPr/>
        <a:lstStyle/>
        <a:p>
          <a:endParaRPr lang="ru-RU"/>
        </a:p>
      </dgm:t>
    </dgm:pt>
    <dgm:pt modelId="{B4643D63-9A3B-4444-B95B-29675AFCE972}">
      <dgm:prSet phldrT="[Текст]" custT="1"/>
      <dgm:spPr/>
      <dgm:t>
        <a:bodyPr/>
        <a:lstStyle/>
        <a:p>
          <a:r>
            <a:rPr lang="ru-RU" sz="760" dirty="0" smtClean="0">
              <a:latin typeface="Cambria" panose="02040503050406030204" pitchFamily="18" charset="0"/>
            </a:rPr>
            <a:t>Укрепление налогового потенциала и совершенствование налогового администрирования</a:t>
          </a:r>
          <a:endParaRPr lang="ru-RU" sz="760" dirty="0">
            <a:latin typeface="Cambria" panose="02040503050406030204" pitchFamily="18" charset="0"/>
          </a:endParaRPr>
        </a:p>
      </dgm:t>
    </dgm:pt>
    <dgm:pt modelId="{5BB1FCE8-D73C-402B-BC0C-8A9DA4ADB064}" type="parTrans" cxnId="{39847D50-99EA-41E2-BD18-F561DC0BBC96}">
      <dgm:prSet/>
      <dgm:spPr/>
      <dgm:t>
        <a:bodyPr/>
        <a:lstStyle/>
        <a:p>
          <a:endParaRPr lang="ru-RU"/>
        </a:p>
      </dgm:t>
    </dgm:pt>
    <dgm:pt modelId="{6DA435F4-7656-4875-8A22-81071E608804}" type="sibTrans" cxnId="{39847D50-99EA-41E2-BD18-F561DC0BBC96}">
      <dgm:prSet/>
      <dgm:spPr/>
      <dgm:t>
        <a:bodyPr/>
        <a:lstStyle/>
        <a:p>
          <a:endParaRPr lang="ru-RU"/>
        </a:p>
      </dgm:t>
    </dgm:pt>
    <dgm:pt modelId="{D7F0FBE5-940C-483D-8582-141B208F816D}">
      <dgm:prSet phldrT="[Текст]" custT="1"/>
      <dgm:spPr/>
      <dgm:t>
        <a:bodyPr/>
        <a:lstStyle/>
        <a:p>
          <a:r>
            <a:rPr lang="ru-RU" sz="800" dirty="0" err="1" smtClean="0">
              <a:latin typeface="Cambria" panose="02040503050406030204" pitchFamily="18" charset="0"/>
            </a:rPr>
            <a:t>Приоритизация</a:t>
          </a:r>
          <a:r>
            <a:rPr lang="ru-RU" sz="800" dirty="0" smtClean="0">
              <a:latin typeface="Cambria" panose="02040503050406030204" pitchFamily="18" charset="0"/>
            </a:rPr>
            <a:t> и оптимизация расходов</a:t>
          </a:r>
          <a:endParaRPr lang="ru-RU" sz="800" dirty="0">
            <a:latin typeface="Cambria" panose="02040503050406030204" pitchFamily="18" charset="0"/>
          </a:endParaRPr>
        </a:p>
      </dgm:t>
    </dgm:pt>
    <dgm:pt modelId="{DC35AAD8-677E-463B-8119-E3BC6676151F}" type="parTrans" cxnId="{8B95C5EF-CCF6-4F0C-8208-493E2EAE93BD}">
      <dgm:prSet/>
      <dgm:spPr/>
      <dgm:t>
        <a:bodyPr/>
        <a:lstStyle/>
        <a:p>
          <a:endParaRPr lang="ru-RU"/>
        </a:p>
      </dgm:t>
    </dgm:pt>
    <dgm:pt modelId="{D5AA1AEB-2C84-4A9A-9088-D8D599D37B70}" type="sibTrans" cxnId="{8B95C5EF-CCF6-4F0C-8208-493E2EAE93BD}">
      <dgm:prSet/>
      <dgm:spPr/>
      <dgm:t>
        <a:bodyPr/>
        <a:lstStyle/>
        <a:p>
          <a:endParaRPr lang="ru-RU"/>
        </a:p>
      </dgm:t>
    </dgm:pt>
    <dgm:pt modelId="{FA37B245-3C03-41D7-815B-0F493648C59B}">
      <dgm:prSet phldrT="[Текст]" custT="1"/>
      <dgm:spPr/>
      <dgm:t>
        <a:bodyPr/>
        <a:lstStyle/>
        <a:p>
          <a:r>
            <a:rPr lang="ru-RU" sz="800" dirty="0" smtClean="0">
              <a:latin typeface="Cambria" panose="02040503050406030204" pitchFamily="18" charset="0"/>
            </a:rPr>
            <a:t>Развитие инициативного бюджетирования</a:t>
          </a:r>
          <a:endParaRPr lang="ru-RU" sz="800" dirty="0">
            <a:latin typeface="Cambria" panose="02040503050406030204" pitchFamily="18" charset="0"/>
          </a:endParaRPr>
        </a:p>
      </dgm:t>
    </dgm:pt>
    <dgm:pt modelId="{E0DA536B-D56C-43AD-8C61-95741BD8D451}" type="parTrans" cxnId="{1F20BD93-7108-4B97-8FD2-DCC7AB09810E}">
      <dgm:prSet/>
      <dgm:spPr/>
      <dgm:t>
        <a:bodyPr/>
        <a:lstStyle/>
        <a:p>
          <a:endParaRPr lang="ru-RU"/>
        </a:p>
      </dgm:t>
    </dgm:pt>
    <dgm:pt modelId="{297B07F9-D205-4BCD-BA3A-88D2053AF4F2}" type="sibTrans" cxnId="{1F20BD93-7108-4B97-8FD2-DCC7AB09810E}">
      <dgm:prSet/>
      <dgm:spPr/>
      <dgm:t>
        <a:bodyPr/>
        <a:lstStyle/>
        <a:p>
          <a:endParaRPr lang="ru-RU"/>
        </a:p>
      </dgm:t>
    </dgm:pt>
    <dgm:pt modelId="{B9797EE9-24AE-4C34-98F1-6D3EC1C172DF}">
      <dgm:prSet phldrT="[Текст]" custT="1"/>
      <dgm:spPr/>
      <dgm:t>
        <a:bodyPr/>
        <a:lstStyle/>
        <a:p>
          <a:r>
            <a:rPr lang="ru-RU" sz="800" dirty="0" smtClean="0">
              <a:latin typeface="Cambria" panose="02040503050406030204" pitchFamily="18" charset="0"/>
            </a:rPr>
            <a:t>Эффективность управления муниципальными активами</a:t>
          </a:r>
          <a:endParaRPr lang="ru-RU" sz="800" dirty="0">
            <a:latin typeface="Cambria" panose="02040503050406030204" pitchFamily="18" charset="0"/>
          </a:endParaRPr>
        </a:p>
      </dgm:t>
    </dgm:pt>
    <dgm:pt modelId="{6120F9D6-2210-4146-B6ED-016B0972F362}" type="parTrans" cxnId="{55EF7FED-2C88-4A14-97F4-E7099A015B5F}">
      <dgm:prSet/>
      <dgm:spPr/>
      <dgm:t>
        <a:bodyPr/>
        <a:lstStyle/>
        <a:p>
          <a:endParaRPr lang="ru-RU"/>
        </a:p>
      </dgm:t>
    </dgm:pt>
    <dgm:pt modelId="{7E283E7D-874B-449B-8316-19972EEC1E33}" type="sibTrans" cxnId="{55EF7FED-2C88-4A14-97F4-E7099A015B5F}">
      <dgm:prSet/>
      <dgm:spPr/>
      <dgm:t>
        <a:bodyPr/>
        <a:lstStyle/>
        <a:p>
          <a:endParaRPr lang="ru-RU"/>
        </a:p>
      </dgm:t>
    </dgm:pt>
    <dgm:pt modelId="{3462ACD7-5DEF-499B-A030-25B18A44ECAD}" type="pres">
      <dgm:prSet presAssocID="{A3211441-7F71-4090-889A-0BE879E03A46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D70DDAEA-689C-4D52-A2BA-210FB6DA42FE}" type="pres">
      <dgm:prSet presAssocID="{A3211441-7F71-4090-889A-0BE879E03A46}" presName="radial" presStyleCnt="0">
        <dgm:presLayoutVars>
          <dgm:animLvl val="ctr"/>
        </dgm:presLayoutVars>
      </dgm:prSet>
      <dgm:spPr/>
    </dgm:pt>
    <dgm:pt modelId="{90A186DF-F671-44BF-A946-BF43BE0A7708}" type="pres">
      <dgm:prSet presAssocID="{E9638C1B-7BFD-4442-BFA5-9ECE863A33D6}" presName="centerShape" presStyleLbl="vennNode1" presStyleIdx="0" presStyleCnt="6"/>
      <dgm:spPr/>
      <dgm:t>
        <a:bodyPr/>
        <a:lstStyle/>
        <a:p>
          <a:endParaRPr lang="ru-RU"/>
        </a:p>
      </dgm:t>
    </dgm:pt>
    <dgm:pt modelId="{93CF93DA-5F78-4986-A8EB-742EA3A754AF}" type="pres">
      <dgm:prSet presAssocID="{C73E48BB-6A0E-4A31-A53D-7D240265EA9E}" presName="node" presStyleLbl="vennNode1" presStyleIdx="1" presStyleCnt="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4A8E9E6-FBE4-496A-9149-F155F1ED5203}" type="pres">
      <dgm:prSet presAssocID="{B4643D63-9A3B-4444-B95B-29675AFCE972}" presName="node" presStyleLbl="vennNode1" presStyleIdx="2" presStyleCnt="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311DDB2-DA24-4A65-875B-D22A40596EB8}" type="pres">
      <dgm:prSet presAssocID="{D7F0FBE5-940C-483D-8582-141B208F816D}" presName="node" presStyleLbl="vennNode1" presStyleIdx="3" presStyleCnt="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E0D4237-C833-4D08-9F70-F1809C2709EA}" type="pres">
      <dgm:prSet presAssocID="{FA37B245-3C03-41D7-815B-0F493648C59B}" presName="node" presStyleLbl="vennNode1" presStyleIdx="4" presStyleCnt="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05E17A4-41B4-478F-994E-FA1F56964C82}" type="pres">
      <dgm:prSet presAssocID="{B9797EE9-24AE-4C34-98F1-6D3EC1C172DF}" presName="node" presStyleLbl="vennNode1" presStyleIdx="5" presStyleCnt="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201556D7-5DC9-4F89-B920-44E6243D60D7}" srcId="{A3211441-7F71-4090-889A-0BE879E03A46}" destId="{E9638C1B-7BFD-4442-BFA5-9ECE863A33D6}" srcOrd="0" destOrd="0" parTransId="{0F098AAF-E2B0-4A3A-8C7C-20AB0BBCC892}" sibTransId="{EAEAFF76-4AED-4EE0-8999-E780360812FE}"/>
    <dgm:cxn modelId="{55EF7FED-2C88-4A14-97F4-E7099A015B5F}" srcId="{E9638C1B-7BFD-4442-BFA5-9ECE863A33D6}" destId="{B9797EE9-24AE-4C34-98F1-6D3EC1C172DF}" srcOrd="4" destOrd="0" parTransId="{6120F9D6-2210-4146-B6ED-016B0972F362}" sibTransId="{7E283E7D-874B-449B-8316-19972EEC1E33}"/>
    <dgm:cxn modelId="{85CCA4C0-E8BD-4CD0-879D-F6BFA7972F39}" type="presOf" srcId="{FA37B245-3C03-41D7-815B-0F493648C59B}" destId="{DE0D4237-C833-4D08-9F70-F1809C2709EA}" srcOrd="0" destOrd="0" presId="urn:microsoft.com/office/officeart/2005/8/layout/radial3"/>
    <dgm:cxn modelId="{401F053E-7C45-41AE-88C7-D1F45475D497}" type="presOf" srcId="{D7F0FBE5-940C-483D-8582-141B208F816D}" destId="{7311DDB2-DA24-4A65-875B-D22A40596EB8}" srcOrd="0" destOrd="0" presId="urn:microsoft.com/office/officeart/2005/8/layout/radial3"/>
    <dgm:cxn modelId="{85A1E825-0A8A-44ED-9A22-59B31D1E1768}" srcId="{E9638C1B-7BFD-4442-BFA5-9ECE863A33D6}" destId="{C73E48BB-6A0E-4A31-A53D-7D240265EA9E}" srcOrd="0" destOrd="0" parTransId="{8951F511-879D-45F0-ACCD-CD79426A1C9D}" sibTransId="{D6AF2B9F-B1BC-4F03-BA6C-F3CA4B398B6F}"/>
    <dgm:cxn modelId="{08D0D6C0-6A02-4FBF-93FF-E9FDC685F7B1}" type="presOf" srcId="{B9797EE9-24AE-4C34-98F1-6D3EC1C172DF}" destId="{705E17A4-41B4-478F-994E-FA1F56964C82}" srcOrd="0" destOrd="0" presId="urn:microsoft.com/office/officeart/2005/8/layout/radial3"/>
    <dgm:cxn modelId="{8B95C5EF-CCF6-4F0C-8208-493E2EAE93BD}" srcId="{E9638C1B-7BFD-4442-BFA5-9ECE863A33D6}" destId="{D7F0FBE5-940C-483D-8582-141B208F816D}" srcOrd="2" destOrd="0" parTransId="{DC35AAD8-677E-463B-8119-E3BC6676151F}" sibTransId="{D5AA1AEB-2C84-4A9A-9088-D8D599D37B70}"/>
    <dgm:cxn modelId="{61D2264D-E7A3-41FB-8B69-0146555484B2}" type="presOf" srcId="{C73E48BB-6A0E-4A31-A53D-7D240265EA9E}" destId="{93CF93DA-5F78-4986-A8EB-742EA3A754AF}" srcOrd="0" destOrd="0" presId="urn:microsoft.com/office/officeart/2005/8/layout/radial3"/>
    <dgm:cxn modelId="{BC363E17-EAD1-4B84-A53D-FBB3852D78DC}" type="presOf" srcId="{A3211441-7F71-4090-889A-0BE879E03A46}" destId="{3462ACD7-5DEF-499B-A030-25B18A44ECAD}" srcOrd="0" destOrd="0" presId="urn:microsoft.com/office/officeart/2005/8/layout/radial3"/>
    <dgm:cxn modelId="{39847D50-99EA-41E2-BD18-F561DC0BBC96}" srcId="{E9638C1B-7BFD-4442-BFA5-9ECE863A33D6}" destId="{B4643D63-9A3B-4444-B95B-29675AFCE972}" srcOrd="1" destOrd="0" parTransId="{5BB1FCE8-D73C-402B-BC0C-8A9DA4ADB064}" sibTransId="{6DA435F4-7656-4875-8A22-81071E608804}"/>
    <dgm:cxn modelId="{1F20BD93-7108-4B97-8FD2-DCC7AB09810E}" srcId="{E9638C1B-7BFD-4442-BFA5-9ECE863A33D6}" destId="{FA37B245-3C03-41D7-815B-0F493648C59B}" srcOrd="3" destOrd="0" parTransId="{E0DA536B-D56C-43AD-8C61-95741BD8D451}" sibTransId="{297B07F9-D205-4BCD-BA3A-88D2053AF4F2}"/>
    <dgm:cxn modelId="{7E2EF615-B242-4547-BBB8-5673C64EF139}" type="presOf" srcId="{E9638C1B-7BFD-4442-BFA5-9ECE863A33D6}" destId="{90A186DF-F671-44BF-A946-BF43BE0A7708}" srcOrd="0" destOrd="0" presId="urn:microsoft.com/office/officeart/2005/8/layout/radial3"/>
    <dgm:cxn modelId="{7465E6A4-EAC6-4124-8EA9-F4B879F97F87}" type="presOf" srcId="{B4643D63-9A3B-4444-B95B-29675AFCE972}" destId="{C4A8E9E6-FBE4-496A-9149-F155F1ED5203}" srcOrd="0" destOrd="0" presId="urn:microsoft.com/office/officeart/2005/8/layout/radial3"/>
    <dgm:cxn modelId="{B0AE5D04-8C44-4E6E-AC76-FD43A354A4A8}" type="presParOf" srcId="{3462ACD7-5DEF-499B-A030-25B18A44ECAD}" destId="{D70DDAEA-689C-4D52-A2BA-210FB6DA42FE}" srcOrd="0" destOrd="0" presId="urn:microsoft.com/office/officeart/2005/8/layout/radial3"/>
    <dgm:cxn modelId="{8E17E1BB-3904-417E-B936-B917C123FC0A}" type="presParOf" srcId="{D70DDAEA-689C-4D52-A2BA-210FB6DA42FE}" destId="{90A186DF-F671-44BF-A946-BF43BE0A7708}" srcOrd="0" destOrd="0" presId="urn:microsoft.com/office/officeart/2005/8/layout/radial3"/>
    <dgm:cxn modelId="{FF0F735F-B137-4013-8EF2-767043BF3960}" type="presParOf" srcId="{D70DDAEA-689C-4D52-A2BA-210FB6DA42FE}" destId="{93CF93DA-5F78-4986-A8EB-742EA3A754AF}" srcOrd="1" destOrd="0" presId="urn:microsoft.com/office/officeart/2005/8/layout/radial3"/>
    <dgm:cxn modelId="{B0AC5199-E956-4B9F-B53D-60326DA6BB3B}" type="presParOf" srcId="{D70DDAEA-689C-4D52-A2BA-210FB6DA42FE}" destId="{C4A8E9E6-FBE4-496A-9149-F155F1ED5203}" srcOrd="2" destOrd="0" presId="urn:microsoft.com/office/officeart/2005/8/layout/radial3"/>
    <dgm:cxn modelId="{22018C35-6C0B-434E-AE87-DC966207494B}" type="presParOf" srcId="{D70DDAEA-689C-4D52-A2BA-210FB6DA42FE}" destId="{7311DDB2-DA24-4A65-875B-D22A40596EB8}" srcOrd="3" destOrd="0" presId="urn:microsoft.com/office/officeart/2005/8/layout/radial3"/>
    <dgm:cxn modelId="{FFD4DB8E-40F6-4FC9-88D8-37FB7FD49CDA}" type="presParOf" srcId="{D70DDAEA-689C-4D52-A2BA-210FB6DA42FE}" destId="{DE0D4237-C833-4D08-9F70-F1809C2709EA}" srcOrd="4" destOrd="0" presId="urn:microsoft.com/office/officeart/2005/8/layout/radial3"/>
    <dgm:cxn modelId="{8E787CCB-9F6F-4010-A867-D2BA5BA2B77D}" type="presParOf" srcId="{D70DDAEA-689C-4D52-A2BA-210FB6DA42FE}" destId="{705E17A4-41B4-478F-994E-FA1F56964C82}" srcOrd="5" destOrd="0" presId="urn:microsoft.com/office/officeart/2005/8/layout/radial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927D60-E7FA-489B-9439-E94EC462D510}" type="doc">
      <dgm:prSet loTypeId="urn:microsoft.com/office/officeart/2005/8/layout/hProcess9" loCatId="process" qsTypeId="urn:microsoft.com/office/officeart/2005/8/quickstyle/3d2#1" qsCatId="3D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B037871E-B0FE-4A80-B1E4-9516CAD34F76}">
      <dgm:prSet/>
      <dgm:spPr/>
      <dgm:t>
        <a:bodyPr/>
        <a:lstStyle/>
        <a:p>
          <a:pPr rtl="0"/>
          <a:r>
            <a:rPr lang="ru-RU" dirty="0" smtClean="0">
              <a:solidFill>
                <a:schemeClr val="tx2">
                  <a:lumMod val="90000"/>
                  <a:lumOff val="10000"/>
                </a:schemeClr>
              </a:solidFill>
            </a:rPr>
            <a:t>Проведение мероприятий, направленных на рост доходной части и оптимизацию расходной части бюджета муниципального округа</a:t>
          </a:r>
          <a:endParaRPr lang="ru-RU" dirty="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53A796BB-DA26-434F-B341-F4A144D927C9}" type="parTrans" cxnId="{FDB639D5-1DBC-4DFD-BEC6-DD1DC680CB6C}">
      <dgm:prSet/>
      <dgm:spPr/>
      <dgm:t>
        <a:bodyPr/>
        <a:lstStyle/>
        <a:p>
          <a:endParaRPr lang="ru-RU"/>
        </a:p>
      </dgm:t>
    </dgm:pt>
    <dgm:pt modelId="{DE76DEFA-CFDD-4F5F-8398-9C74C8999E07}" type="sibTrans" cxnId="{FDB639D5-1DBC-4DFD-BEC6-DD1DC680CB6C}">
      <dgm:prSet/>
      <dgm:spPr/>
      <dgm:t>
        <a:bodyPr/>
        <a:lstStyle/>
        <a:p>
          <a:endParaRPr lang="ru-RU"/>
        </a:p>
      </dgm:t>
    </dgm:pt>
    <dgm:pt modelId="{16BBF19B-8D0A-4E70-A0D6-B0F6BCC6807B}" type="pres">
      <dgm:prSet presAssocID="{E0927D60-E7FA-489B-9439-E94EC462D510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B5842123-F7D2-4726-9A6F-E751D23CCD07}" type="pres">
      <dgm:prSet presAssocID="{E0927D60-E7FA-489B-9439-E94EC462D510}" presName="arrow" presStyleLbl="bgShp" presStyleIdx="0" presStyleCnt="1" custScaleX="116571"/>
      <dgm:spPr/>
    </dgm:pt>
    <dgm:pt modelId="{91722E1F-9298-444B-B4B3-818A4D9FB629}" type="pres">
      <dgm:prSet presAssocID="{E0927D60-E7FA-489B-9439-E94EC462D510}" presName="linearProcess" presStyleCnt="0"/>
      <dgm:spPr/>
    </dgm:pt>
    <dgm:pt modelId="{F6340159-D2D2-4736-AB5D-EDE028801A4D}" type="pres">
      <dgm:prSet presAssocID="{B037871E-B0FE-4A80-B1E4-9516CAD34F76}" presName="textNode" presStyleLbl="node1" presStyleIdx="0" presStyleCnt="1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FDB639D5-1DBC-4DFD-BEC6-DD1DC680CB6C}" srcId="{E0927D60-E7FA-489B-9439-E94EC462D510}" destId="{B037871E-B0FE-4A80-B1E4-9516CAD34F76}" srcOrd="0" destOrd="0" parTransId="{53A796BB-DA26-434F-B341-F4A144D927C9}" sibTransId="{DE76DEFA-CFDD-4F5F-8398-9C74C8999E07}"/>
    <dgm:cxn modelId="{3BDC558F-FB52-409B-96AD-3741842E7AFD}" type="presOf" srcId="{E0927D60-E7FA-489B-9439-E94EC462D510}" destId="{16BBF19B-8D0A-4E70-A0D6-B0F6BCC6807B}" srcOrd="0" destOrd="0" presId="urn:microsoft.com/office/officeart/2005/8/layout/hProcess9"/>
    <dgm:cxn modelId="{3DC1C724-7259-448D-B8E3-0BA8DC7D4939}" type="presOf" srcId="{B037871E-B0FE-4A80-B1E4-9516CAD34F76}" destId="{F6340159-D2D2-4736-AB5D-EDE028801A4D}" srcOrd="0" destOrd="0" presId="urn:microsoft.com/office/officeart/2005/8/layout/hProcess9"/>
    <dgm:cxn modelId="{8BC472EF-D7C9-49FF-84A8-7193C252C4BF}" type="presParOf" srcId="{16BBF19B-8D0A-4E70-A0D6-B0F6BCC6807B}" destId="{B5842123-F7D2-4726-9A6F-E751D23CCD07}" srcOrd="0" destOrd="0" presId="urn:microsoft.com/office/officeart/2005/8/layout/hProcess9"/>
    <dgm:cxn modelId="{BB604EAD-32F7-4644-81F1-B9324CB15CF8}" type="presParOf" srcId="{16BBF19B-8D0A-4E70-A0D6-B0F6BCC6807B}" destId="{91722E1F-9298-444B-B4B3-818A4D9FB629}" srcOrd="1" destOrd="0" presId="urn:microsoft.com/office/officeart/2005/8/layout/hProcess9"/>
    <dgm:cxn modelId="{CB277E90-D9E5-40A1-AA90-C5EF337EDD31}" type="presParOf" srcId="{91722E1F-9298-444B-B4B3-818A4D9FB629}" destId="{F6340159-D2D2-4736-AB5D-EDE028801A4D}" srcOrd="0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36283B1-1CC3-4BF0-94B8-F60535E3E146}" type="doc">
      <dgm:prSet loTypeId="urn:microsoft.com/office/officeart/2005/8/layout/hProcess9" loCatId="process" qsTypeId="urn:microsoft.com/office/officeart/2005/8/quickstyle/3d2#2" qsCatId="3D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7F9EE7CC-57B6-494F-93A5-F033A3C38E81}">
      <dgm:prSet custT="1"/>
      <dgm:spPr/>
      <dgm:t>
        <a:bodyPr/>
        <a:lstStyle/>
        <a:p>
          <a:pPr rtl="0"/>
          <a:r>
            <a:rPr lang="ru-RU" sz="1000" dirty="0" smtClean="0">
              <a:solidFill>
                <a:schemeClr val="tx2">
                  <a:lumMod val="90000"/>
                  <a:lumOff val="10000"/>
                </a:schemeClr>
              </a:solidFill>
            </a:rPr>
            <a:t>Установление и исполнение расходных обязательств бюджета муниципального округа в пределах полномочий, отнесенных Конституцией Российской Федерации, федеральными законами и законами Ставропольского края к полномочиям органов местного самоуправления муниципального округа, и с учетом требований статьи 136 Бюджетного кодекса Российской Федерации</a:t>
          </a:r>
          <a:endParaRPr lang="ru-RU" sz="1000" dirty="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6269D684-72D8-49E5-94EF-0CCCC4045EF2}" type="parTrans" cxnId="{EDB948B7-648C-4852-8321-275B9A616458}">
      <dgm:prSet/>
      <dgm:spPr/>
      <dgm:t>
        <a:bodyPr/>
        <a:lstStyle/>
        <a:p>
          <a:endParaRPr lang="ru-RU"/>
        </a:p>
      </dgm:t>
    </dgm:pt>
    <dgm:pt modelId="{97300DFE-8B68-4DDE-ACB4-40D6C8239B93}" type="sibTrans" cxnId="{EDB948B7-648C-4852-8321-275B9A616458}">
      <dgm:prSet/>
      <dgm:spPr/>
      <dgm:t>
        <a:bodyPr/>
        <a:lstStyle/>
        <a:p>
          <a:endParaRPr lang="ru-RU"/>
        </a:p>
      </dgm:t>
    </dgm:pt>
    <dgm:pt modelId="{24BC6652-227F-45E6-8F3A-19255F68C64E}" type="pres">
      <dgm:prSet presAssocID="{A36283B1-1CC3-4BF0-94B8-F60535E3E146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9D801A5-9E39-4F2C-97C9-BAF31223D55E}" type="pres">
      <dgm:prSet presAssocID="{A36283B1-1CC3-4BF0-94B8-F60535E3E146}" presName="arrow" presStyleLbl="bgShp" presStyleIdx="0" presStyleCnt="1" custScaleX="117647"/>
      <dgm:spPr/>
    </dgm:pt>
    <dgm:pt modelId="{95F1E947-F4F3-4404-AA49-36EBFF7FCF45}" type="pres">
      <dgm:prSet presAssocID="{A36283B1-1CC3-4BF0-94B8-F60535E3E146}" presName="linearProcess" presStyleCnt="0"/>
      <dgm:spPr/>
    </dgm:pt>
    <dgm:pt modelId="{FC93F8F4-58B5-4FFB-B49A-0CD924FE73BE}" type="pres">
      <dgm:prSet presAssocID="{7F9EE7CC-57B6-494F-93A5-F033A3C38E81}" presName="textNode" presStyleLbl="node1" presStyleIdx="0" presStyleCnt="1" custScaleX="119101" custScaleY="129288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EDB948B7-648C-4852-8321-275B9A616458}" srcId="{A36283B1-1CC3-4BF0-94B8-F60535E3E146}" destId="{7F9EE7CC-57B6-494F-93A5-F033A3C38E81}" srcOrd="0" destOrd="0" parTransId="{6269D684-72D8-49E5-94EF-0CCCC4045EF2}" sibTransId="{97300DFE-8B68-4DDE-ACB4-40D6C8239B93}"/>
    <dgm:cxn modelId="{0081A339-5E27-48F2-AC62-7A89BAED53E6}" type="presOf" srcId="{7F9EE7CC-57B6-494F-93A5-F033A3C38E81}" destId="{FC93F8F4-58B5-4FFB-B49A-0CD924FE73BE}" srcOrd="0" destOrd="0" presId="urn:microsoft.com/office/officeart/2005/8/layout/hProcess9"/>
    <dgm:cxn modelId="{0F4D9F79-A924-4A98-B5E1-44637947E82F}" type="presOf" srcId="{A36283B1-1CC3-4BF0-94B8-F60535E3E146}" destId="{24BC6652-227F-45E6-8F3A-19255F68C64E}" srcOrd="0" destOrd="0" presId="urn:microsoft.com/office/officeart/2005/8/layout/hProcess9"/>
    <dgm:cxn modelId="{20E19CB0-D86E-490E-B47D-3E030B4B3276}" type="presParOf" srcId="{24BC6652-227F-45E6-8F3A-19255F68C64E}" destId="{F9D801A5-9E39-4F2C-97C9-BAF31223D55E}" srcOrd="0" destOrd="0" presId="urn:microsoft.com/office/officeart/2005/8/layout/hProcess9"/>
    <dgm:cxn modelId="{ED592EB5-220C-4AF7-AB72-B6141CBEA4CC}" type="presParOf" srcId="{24BC6652-227F-45E6-8F3A-19255F68C64E}" destId="{95F1E947-F4F3-4404-AA49-36EBFF7FCF45}" srcOrd="1" destOrd="0" presId="urn:microsoft.com/office/officeart/2005/8/layout/hProcess9"/>
    <dgm:cxn modelId="{0F5BE6A8-EC62-48E2-AB37-5CEDA8CDC212}" type="presParOf" srcId="{95F1E947-F4F3-4404-AA49-36EBFF7FCF45}" destId="{FC93F8F4-58B5-4FFB-B49A-0CD924FE73BE}" srcOrd="0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1B45C7D-74BE-4414-AAA5-F2196B1873E6}" type="doc">
      <dgm:prSet loTypeId="urn:microsoft.com/office/officeart/2005/8/layout/hProcess9" loCatId="process" qsTypeId="urn:microsoft.com/office/officeart/2005/8/quickstyle/3d2#3" qsCatId="3D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99C2C900-507D-4D92-803E-677D6855882E}">
      <dgm:prSet custT="1"/>
      <dgm:spPr/>
      <dgm:t>
        <a:bodyPr/>
        <a:lstStyle/>
        <a:p>
          <a:pPr rtl="0"/>
          <a:r>
            <a:rPr lang="ru-RU" sz="950" dirty="0" smtClean="0">
              <a:solidFill>
                <a:schemeClr val="tx2">
                  <a:lumMod val="90000"/>
                  <a:lumOff val="10000"/>
                </a:schemeClr>
              </a:solidFill>
            </a:rPr>
            <a:t>Осуществление мониторинга использования бюджетных ассигнований получателями средств бюджета муниципального округа в целях своевременного принятия решений о сокращении невостребованных бюджетных ассигнований и недопущения образования заимствований при исполнении бюджета муниципального округа</a:t>
          </a:r>
          <a:endParaRPr lang="ru-RU" sz="950" dirty="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E85C5564-7B2A-477F-A385-C54CFC05D899}" type="parTrans" cxnId="{1A1B56D9-F412-498C-BC3A-B4E5D8274365}">
      <dgm:prSet/>
      <dgm:spPr/>
      <dgm:t>
        <a:bodyPr/>
        <a:lstStyle/>
        <a:p>
          <a:endParaRPr lang="ru-RU"/>
        </a:p>
      </dgm:t>
    </dgm:pt>
    <dgm:pt modelId="{DF839E0E-DB90-46F6-A92E-02FD5DE9C13C}" type="sibTrans" cxnId="{1A1B56D9-F412-498C-BC3A-B4E5D8274365}">
      <dgm:prSet/>
      <dgm:spPr/>
      <dgm:t>
        <a:bodyPr/>
        <a:lstStyle/>
        <a:p>
          <a:endParaRPr lang="ru-RU"/>
        </a:p>
      </dgm:t>
    </dgm:pt>
    <dgm:pt modelId="{59C2371E-4F66-488D-9E85-4885850A3FEF}" type="pres">
      <dgm:prSet presAssocID="{91B45C7D-74BE-4414-AAA5-F2196B1873E6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24A3E575-D9AC-4E00-9C09-707224AE715D}" type="pres">
      <dgm:prSet presAssocID="{91B45C7D-74BE-4414-AAA5-F2196B1873E6}" presName="arrow" presStyleLbl="bgShp" presStyleIdx="0" presStyleCnt="1" custScaleX="117647"/>
      <dgm:spPr/>
    </dgm:pt>
    <dgm:pt modelId="{5ED4DB8B-3C00-4162-9C2D-86448C4BF9CF}" type="pres">
      <dgm:prSet presAssocID="{91B45C7D-74BE-4414-AAA5-F2196B1873E6}" presName="linearProcess" presStyleCnt="0"/>
      <dgm:spPr/>
    </dgm:pt>
    <dgm:pt modelId="{D4686415-2A32-4C48-B6F1-F29AFBD7AFB6}" type="pres">
      <dgm:prSet presAssocID="{99C2C900-507D-4D92-803E-677D6855882E}" presName="textNode" presStyleLbl="node1" presStyleIdx="0" presStyleCnt="1" custScaleX="12451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D47B8808-C959-4399-ACB7-9FF77F1AC620}" type="presOf" srcId="{91B45C7D-74BE-4414-AAA5-F2196B1873E6}" destId="{59C2371E-4F66-488D-9E85-4885850A3FEF}" srcOrd="0" destOrd="0" presId="urn:microsoft.com/office/officeart/2005/8/layout/hProcess9"/>
    <dgm:cxn modelId="{1A1B56D9-F412-498C-BC3A-B4E5D8274365}" srcId="{91B45C7D-74BE-4414-AAA5-F2196B1873E6}" destId="{99C2C900-507D-4D92-803E-677D6855882E}" srcOrd="0" destOrd="0" parTransId="{E85C5564-7B2A-477F-A385-C54CFC05D899}" sibTransId="{DF839E0E-DB90-46F6-A92E-02FD5DE9C13C}"/>
    <dgm:cxn modelId="{FCC43534-7F23-4AA8-AF2E-74EE4609B8E8}" type="presOf" srcId="{99C2C900-507D-4D92-803E-677D6855882E}" destId="{D4686415-2A32-4C48-B6F1-F29AFBD7AFB6}" srcOrd="0" destOrd="0" presId="urn:microsoft.com/office/officeart/2005/8/layout/hProcess9"/>
    <dgm:cxn modelId="{2D220689-043D-4270-BF23-24323F7FBF3B}" type="presParOf" srcId="{59C2371E-4F66-488D-9E85-4885850A3FEF}" destId="{24A3E575-D9AC-4E00-9C09-707224AE715D}" srcOrd="0" destOrd="0" presId="urn:microsoft.com/office/officeart/2005/8/layout/hProcess9"/>
    <dgm:cxn modelId="{79CBDB00-D349-4040-9F46-69B329BF3480}" type="presParOf" srcId="{59C2371E-4F66-488D-9E85-4885850A3FEF}" destId="{5ED4DB8B-3C00-4162-9C2D-86448C4BF9CF}" srcOrd="1" destOrd="0" presId="urn:microsoft.com/office/officeart/2005/8/layout/hProcess9"/>
    <dgm:cxn modelId="{FD089AE6-7EEF-406E-90E2-A688A3C70840}" type="presParOf" srcId="{5ED4DB8B-3C00-4162-9C2D-86448C4BF9CF}" destId="{D4686415-2A32-4C48-B6F1-F29AFBD7AFB6}" srcOrd="0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68C9303-6BA4-4C82-9820-062B58C96629}" type="doc">
      <dgm:prSet loTypeId="urn:microsoft.com/office/officeart/2009/3/layout/PieProcess" loCatId="list" qsTypeId="urn:microsoft.com/office/officeart/2005/8/quickstyle/simple4" qsCatId="simple" csTypeId="urn:microsoft.com/office/officeart/2005/8/colors/colorful1#3" csCatId="colorful" phldr="1"/>
      <dgm:spPr/>
      <dgm:t>
        <a:bodyPr/>
        <a:lstStyle/>
        <a:p>
          <a:endParaRPr lang="ru-RU"/>
        </a:p>
      </dgm:t>
    </dgm:pt>
    <dgm:pt modelId="{CADE13F8-40BF-4E9E-8001-759AC7F817C0}">
      <dgm:prSet phldrT="[Текст]" custT="1"/>
      <dgm:spPr/>
      <dgm:t>
        <a:bodyPr/>
        <a:lstStyle/>
        <a:p>
          <a:r>
            <a:rPr lang="ru-RU" sz="1100" dirty="0" smtClean="0"/>
            <a:t>Налог на имущество</a:t>
          </a:r>
          <a:endParaRPr lang="ru-RU" sz="1100" dirty="0"/>
        </a:p>
      </dgm:t>
    </dgm:pt>
    <dgm:pt modelId="{DE53885B-33A1-4126-BC09-E05EC0C089D3}" type="parTrans" cxnId="{F76EBD51-7346-42B9-B81C-52F2CD1C981B}">
      <dgm:prSet/>
      <dgm:spPr/>
      <dgm:t>
        <a:bodyPr/>
        <a:lstStyle/>
        <a:p>
          <a:endParaRPr lang="ru-RU" sz="900"/>
        </a:p>
      </dgm:t>
    </dgm:pt>
    <dgm:pt modelId="{326BA9F5-0BBC-43FA-AB35-AB24D0FDEF0F}" type="sibTrans" cxnId="{F76EBD51-7346-42B9-B81C-52F2CD1C981B}">
      <dgm:prSet/>
      <dgm:spPr/>
      <dgm:t>
        <a:bodyPr/>
        <a:lstStyle/>
        <a:p>
          <a:endParaRPr lang="ru-RU" sz="900"/>
        </a:p>
      </dgm:t>
    </dgm:pt>
    <dgm:pt modelId="{4341A271-EE55-47AE-93D7-A3D1D5ABC3A3}">
      <dgm:prSet phldrT="[Текст]" custT="1"/>
      <dgm:spPr/>
      <dgm:t>
        <a:bodyPr/>
        <a:lstStyle/>
        <a:p>
          <a:r>
            <a:rPr lang="ru-RU" sz="1400" dirty="0" smtClean="0"/>
            <a:t>54,0</a:t>
          </a:r>
          <a:endParaRPr lang="ru-RU" sz="1400" dirty="0"/>
        </a:p>
      </dgm:t>
    </dgm:pt>
    <dgm:pt modelId="{E07DEAA6-3699-4360-BD95-F5D697753669}" type="parTrans" cxnId="{F3DB930E-F34E-4676-8037-13777538219C}">
      <dgm:prSet/>
      <dgm:spPr/>
      <dgm:t>
        <a:bodyPr/>
        <a:lstStyle/>
        <a:p>
          <a:endParaRPr lang="ru-RU" sz="900"/>
        </a:p>
      </dgm:t>
    </dgm:pt>
    <dgm:pt modelId="{F3A80CBD-6B1C-41FD-ABC2-6194A6951DD0}" type="sibTrans" cxnId="{F3DB930E-F34E-4676-8037-13777538219C}">
      <dgm:prSet/>
      <dgm:spPr/>
      <dgm:t>
        <a:bodyPr/>
        <a:lstStyle/>
        <a:p>
          <a:endParaRPr lang="ru-RU" sz="900"/>
        </a:p>
      </dgm:t>
    </dgm:pt>
    <dgm:pt modelId="{E91AEE91-A0D3-4A5F-A985-EA4526EE731A}">
      <dgm:prSet phldrT="[Текст]" custT="1"/>
      <dgm:spPr/>
      <dgm:t>
        <a:bodyPr/>
        <a:lstStyle/>
        <a:p>
          <a:r>
            <a:rPr lang="ru-RU" sz="1100" dirty="0" smtClean="0"/>
            <a:t>Доход от имущества</a:t>
          </a:r>
          <a:endParaRPr lang="ru-RU" sz="1100" dirty="0"/>
        </a:p>
      </dgm:t>
    </dgm:pt>
    <dgm:pt modelId="{DB2797B2-15B7-4E78-A069-651AF535AD0D}" type="parTrans" cxnId="{6F6F674F-AFDA-4A89-A841-19C26E812D7A}">
      <dgm:prSet/>
      <dgm:spPr/>
      <dgm:t>
        <a:bodyPr/>
        <a:lstStyle/>
        <a:p>
          <a:endParaRPr lang="ru-RU" sz="900"/>
        </a:p>
      </dgm:t>
    </dgm:pt>
    <dgm:pt modelId="{E42C25E0-329E-4724-A4A8-FB7A5E76F10A}" type="sibTrans" cxnId="{6F6F674F-AFDA-4A89-A841-19C26E812D7A}">
      <dgm:prSet/>
      <dgm:spPr/>
      <dgm:t>
        <a:bodyPr/>
        <a:lstStyle/>
        <a:p>
          <a:endParaRPr lang="ru-RU" sz="900"/>
        </a:p>
      </dgm:t>
    </dgm:pt>
    <dgm:pt modelId="{B10113EE-8002-4EC4-BE4C-1546D2BD0EF1}">
      <dgm:prSet phldrT="[Текст]" custT="1"/>
      <dgm:spPr/>
      <dgm:t>
        <a:bodyPr/>
        <a:lstStyle/>
        <a:p>
          <a:r>
            <a:rPr lang="ru-RU" sz="1400" dirty="0" smtClean="0"/>
            <a:t>62,4</a:t>
          </a:r>
          <a:endParaRPr lang="ru-RU" sz="1400" dirty="0"/>
        </a:p>
      </dgm:t>
    </dgm:pt>
    <dgm:pt modelId="{1507B036-5138-4A40-922F-9DB8900F17C7}" type="parTrans" cxnId="{0C8F29A3-A91F-4234-830A-967C602B30BA}">
      <dgm:prSet/>
      <dgm:spPr/>
      <dgm:t>
        <a:bodyPr/>
        <a:lstStyle/>
        <a:p>
          <a:endParaRPr lang="ru-RU" sz="900"/>
        </a:p>
      </dgm:t>
    </dgm:pt>
    <dgm:pt modelId="{A2881569-1D14-4F0F-9498-48269C1ECF11}" type="sibTrans" cxnId="{0C8F29A3-A91F-4234-830A-967C602B30BA}">
      <dgm:prSet/>
      <dgm:spPr/>
      <dgm:t>
        <a:bodyPr/>
        <a:lstStyle/>
        <a:p>
          <a:endParaRPr lang="ru-RU" sz="900"/>
        </a:p>
      </dgm:t>
    </dgm:pt>
    <dgm:pt modelId="{8FD41E10-5F2E-46F9-BA7C-46225C17FC17}">
      <dgm:prSet phldrT="[Текст]" custT="1"/>
      <dgm:spPr/>
      <dgm:t>
        <a:bodyPr/>
        <a:lstStyle/>
        <a:p>
          <a:r>
            <a:rPr lang="ru-RU" sz="1100" dirty="0" smtClean="0"/>
            <a:t>Налог на совокупный доход</a:t>
          </a:r>
          <a:endParaRPr lang="ru-RU" sz="1100" dirty="0"/>
        </a:p>
      </dgm:t>
    </dgm:pt>
    <dgm:pt modelId="{5BC22E15-2355-43AF-843A-350C15A2ADEC}" type="parTrans" cxnId="{0730149C-3ACC-4CFE-ADEE-925DB44D9DD3}">
      <dgm:prSet/>
      <dgm:spPr/>
      <dgm:t>
        <a:bodyPr/>
        <a:lstStyle/>
        <a:p>
          <a:endParaRPr lang="ru-RU" sz="900"/>
        </a:p>
      </dgm:t>
    </dgm:pt>
    <dgm:pt modelId="{AC6211E8-6E41-4B0A-943F-0BF4E22FBBD3}" type="sibTrans" cxnId="{0730149C-3ACC-4CFE-ADEE-925DB44D9DD3}">
      <dgm:prSet/>
      <dgm:spPr/>
      <dgm:t>
        <a:bodyPr/>
        <a:lstStyle/>
        <a:p>
          <a:endParaRPr lang="ru-RU" sz="900"/>
        </a:p>
      </dgm:t>
    </dgm:pt>
    <dgm:pt modelId="{A2988F65-9C69-4AA4-A11A-A5F1CB712180}">
      <dgm:prSet phldrT="[Текст]" custT="1"/>
      <dgm:spPr/>
      <dgm:t>
        <a:bodyPr/>
        <a:lstStyle/>
        <a:p>
          <a:r>
            <a:rPr lang="ru-RU" sz="1400" dirty="0" smtClean="0"/>
            <a:t>235,7</a:t>
          </a:r>
        </a:p>
      </dgm:t>
    </dgm:pt>
    <dgm:pt modelId="{ECDE4230-78B0-41C7-8FAB-F63E1B3534AF}" type="parTrans" cxnId="{E8916F9C-9643-459B-9751-FDD8C403FB37}">
      <dgm:prSet/>
      <dgm:spPr/>
      <dgm:t>
        <a:bodyPr/>
        <a:lstStyle/>
        <a:p>
          <a:endParaRPr lang="ru-RU" sz="900"/>
        </a:p>
      </dgm:t>
    </dgm:pt>
    <dgm:pt modelId="{4AC2AC83-C532-4196-BB72-157553D17567}" type="sibTrans" cxnId="{E8916F9C-9643-459B-9751-FDD8C403FB37}">
      <dgm:prSet/>
      <dgm:spPr/>
      <dgm:t>
        <a:bodyPr/>
        <a:lstStyle/>
        <a:p>
          <a:endParaRPr lang="ru-RU" sz="900"/>
        </a:p>
      </dgm:t>
    </dgm:pt>
    <dgm:pt modelId="{DAE8925F-F60F-44DB-8E60-631FD8628EF2}">
      <dgm:prSet phldrT="[Текст]" custT="1"/>
      <dgm:spPr/>
      <dgm:t>
        <a:bodyPr/>
        <a:lstStyle/>
        <a:p>
          <a:r>
            <a:rPr lang="ru-RU" sz="1400" dirty="0" smtClean="0"/>
            <a:t>88,1</a:t>
          </a:r>
        </a:p>
      </dgm:t>
    </dgm:pt>
    <dgm:pt modelId="{8A8FD3F1-B113-4E58-9A0C-D617CDC81A87}" type="parTrans" cxnId="{60BAAAB3-0AF1-4303-AB06-7A7B9F52541F}">
      <dgm:prSet/>
      <dgm:spPr/>
      <dgm:t>
        <a:bodyPr/>
        <a:lstStyle/>
        <a:p>
          <a:endParaRPr lang="ru-RU" sz="900"/>
        </a:p>
      </dgm:t>
    </dgm:pt>
    <dgm:pt modelId="{EF3220EE-DCB1-46DE-8EC0-9FFD43ACDA58}" type="sibTrans" cxnId="{60BAAAB3-0AF1-4303-AB06-7A7B9F52541F}">
      <dgm:prSet/>
      <dgm:spPr/>
      <dgm:t>
        <a:bodyPr/>
        <a:lstStyle/>
        <a:p>
          <a:endParaRPr lang="ru-RU" sz="900"/>
        </a:p>
      </dgm:t>
    </dgm:pt>
    <dgm:pt modelId="{FB452C1A-924B-4FA7-895A-DCBF7636D28D}">
      <dgm:prSet phldrT="[Текст]" custT="1"/>
      <dgm:spPr/>
      <dgm:t>
        <a:bodyPr/>
        <a:lstStyle/>
        <a:p>
          <a:r>
            <a:rPr lang="ru-RU" sz="1100" dirty="0" smtClean="0"/>
            <a:t>НДФЛ</a:t>
          </a:r>
        </a:p>
      </dgm:t>
    </dgm:pt>
    <dgm:pt modelId="{3587AA9D-D7EE-4B19-A490-6EC8A47EA4E7}" type="parTrans" cxnId="{E7153FB3-8556-41E2-BB19-C1A4A1220B9D}">
      <dgm:prSet/>
      <dgm:spPr/>
      <dgm:t>
        <a:bodyPr/>
        <a:lstStyle/>
        <a:p>
          <a:endParaRPr lang="ru-RU" sz="900"/>
        </a:p>
      </dgm:t>
    </dgm:pt>
    <dgm:pt modelId="{934CF7C3-7D5D-4B19-842E-53C0613D36F2}" type="sibTrans" cxnId="{E7153FB3-8556-41E2-BB19-C1A4A1220B9D}">
      <dgm:prSet/>
      <dgm:spPr/>
      <dgm:t>
        <a:bodyPr/>
        <a:lstStyle/>
        <a:p>
          <a:endParaRPr lang="ru-RU" sz="900"/>
        </a:p>
      </dgm:t>
    </dgm:pt>
    <dgm:pt modelId="{EAB60AA8-8B83-4D67-AFB3-380BBF68AC2D}" type="pres">
      <dgm:prSet presAssocID="{968C9303-6BA4-4C82-9820-062B58C96629}" presName="Name0" presStyleCnt="0">
        <dgm:presLayoutVars>
          <dgm:chMax val="7"/>
          <dgm:chPref val="7"/>
          <dgm:dir/>
          <dgm:animOne val="branch"/>
          <dgm:animLvl val="lvl"/>
        </dgm:presLayoutVars>
      </dgm:prSet>
      <dgm:spPr/>
      <dgm:t>
        <a:bodyPr/>
        <a:lstStyle/>
        <a:p>
          <a:endParaRPr lang="ru-RU"/>
        </a:p>
      </dgm:t>
    </dgm:pt>
    <dgm:pt modelId="{40154F2A-9240-4385-B5B8-70CEAC2FDB48}" type="pres">
      <dgm:prSet presAssocID="{CADE13F8-40BF-4E9E-8001-759AC7F817C0}" presName="ParentComposite" presStyleCnt="0"/>
      <dgm:spPr/>
    </dgm:pt>
    <dgm:pt modelId="{5140AB24-FDBC-4188-9F48-A536CC0F8E9C}" type="pres">
      <dgm:prSet presAssocID="{CADE13F8-40BF-4E9E-8001-759AC7F817C0}" presName="Chord" presStyleLbl="bgShp" presStyleIdx="0" presStyleCnt="4" custScaleY="118476" custLinFactNeighborX="-7752" custLinFactNeighborY="-26836"/>
      <dgm:spPr/>
    </dgm:pt>
    <dgm:pt modelId="{5309BD43-B9F5-4CE2-AD2F-9AF445DD008C}" type="pres">
      <dgm:prSet presAssocID="{CADE13F8-40BF-4E9E-8001-759AC7F817C0}" presName="Pie" presStyleLbl="alignNode1" presStyleIdx="0" presStyleCnt="4" custScaleY="126959" custLinFactNeighborX="-12920" custLinFactNeighborY="-27088"/>
      <dgm:spPr/>
    </dgm:pt>
    <dgm:pt modelId="{7AC9029C-F7AD-41A3-BA05-3B534EF0F7EE}" type="pres">
      <dgm:prSet presAssocID="{CADE13F8-40BF-4E9E-8001-759AC7F817C0}" presName="Parent" presStyleLbl="revTx" presStyleIdx="0" presStyleCnt="8" custScaleX="136068" custScaleY="90999" custLinFactNeighborX="-4473" custLinFactNeighborY="1081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852D074-7681-4B89-972B-C0416373E916}" type="pres">
      <dgm:prSet presAssocID="{F3A80CBD-6B1C-41FD-ABC2-6194A6951DD0}" presName="negSibTrans" presStyleCnt="0"/>
      <dgm:spPr/>
    </dgm:pt>
    <dgm:pt modelId="{C9C59D98-11E0-42B0-9ADF-B65E0016D4FD}" type="pres">
      <dgm:prSet presAssocID="{CADE13F8-40BF-4E9E-8001-759AC7F817C0}" presName="composite" presStyleCnt="0"/>
      <dgm:spPr/>
    </dgm:pt>
    <dgm:pt modelId="{6230D7B1-AF10-4B3E-92A6-832EFACD0CCB}" type="pres">
      <dgm:prSet presAssocID="{CADE13F8-40BF-4E9E-8001-759AC7F817C0}" presName="Child" presStyleLbl="revTx" presStyleIdx="1" presStyleCnt="8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A1AFFEC-2C7E-4D27-B3E9-6DA6CF519D6B}" type="pres">
      <dgm:prSet presAssocID="{326BA9F5-0BBC-43FA-AB35-AB24D0FDEF0F}" presName="sibTrans" presStyleCnt="0"/>
      <dgm:spPr/>
    </dgm:pt>
    <dgm:pt modelId="{D09863D1-3405-4226-9475-4941EAB6BCEE}" type="pres">
      <dgm:prSet presAssocID="{E91AEE91-A0D3-4A5F-A985-EA4526EE731A}" presName="ParentComposite" presStyleCnt="0"/>
      <dgm:spPr/>
    </dgm:pt>
    <dgm:pt modelId="{08075C8E-A93E-4C3C-9311-EF75F84D7FD2}" type="pres">
      <dgm:prSet presAssocID="{E91AEE91-A0D3-4A5F-A985-EA4526EE731A}" presName="Chord" presStyleLbl="bgShp" presStyleIdx="1" presStyleCnt="4"/>
      <dgm:spPr/>
    </dgm:pt>
    <dgm:pt modelId="{0A599C41-56FD-4293-856B-9AC4A71FF3C6}" type="pres">
      <dgm:prSet presAssocID="{E91AEE91-A0D3-4A5F-A985-EA4526EE731A}" presName="Pie" presStyleLbl="alignNode1" presStyleIdx="1" presStyleCnt="4"/>
      <dgm:spPr/>
    </dgm:pt>
    <dgm:pt modelId="{A24EAB2A-087B-4D79-AE45-4D136281AA4B}" type="pres">
      <dgm:prSet presAssocID="{E91AEE91-A0D3-4A5F-A985-EA4526EE731A}" presName="Parent" presStyleLbl="revTx" presStyleIdx="2" presStyleCnt="8" custFlipVert="1" custScaleX="152229" custScaleY="115035" custLinFactNeighborX="22371" custLinFactNeighborY="2627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5A44168-984D-4E92-BD51-F4B73E9ED38A}" type="pres">
      <dgm:prSet presAssocID="{A2881569-1D14-4F0F-9498-48269C1ECF11}" presName="negSibTrans" presStyleCnt="0"/>
      <dgm:spPr/>
    </dgm:pt>
    <dgm:pt modelId="{C4F93689-E3BB-46A1-BAC2-DF167DC1FDFD}" type="pres">
      <dgm:prSet presAssocID="{E91AEE91-A0D3-4A5F-A985-EA4526EE731A}" presName="composite" presStyleCnt="0"/>
      <dgm:spPr/>
    </dgm:pt>
    <dgm:pt modelId="{59043044-89A4-4C62-A353-0F6AE6235680}" type="pres">
      <dgm:prSet presAssocID="{E91AEE91-A0D3-4A5F-A985-EA4526EE731A}" presName="Child" presStyleLbl="revTx" presStyleIdx="3" presStyleCnt="8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17CFAD2-93D2-469B-BB50-C7257D6B9EC6}" type="pres">
      <dgm:prSet presAssocID="{E42C25E0-329E-4724-A4A8-FB7A5E76F10A}" presName="sibTrans" presStyleCnt="0"/>
      <dgm:spPr/>
    </dgm:pt>
    <dgm:pt modelId="{8E022003-C36D-46AF-8BD0-0FE1B81EA783}" type="pres">
      <dgm:prSet presAssocID="{8FD41E10-5F2E-46F9-BA7C-46225C17FC17}" presName="ParentComposite" presStyleCnt="0"/>
      <dgm:spPr/>
    </dgm:pt>
    <dgm:pt modelId="{CABD8E3C-404C-40FD-A420-E07DDA6311AE}" type="pres">
      <dgm:prSet presAssocID="{8FD41E10-5F2E-46F9-BA7C-46225C17FC17}" presName="Chord" presStyleLbl="bgShp" presStyleIdx="2" presStyleCnt="4"/>
      <dgm:spPr/>
    </dgm:pt>
    <dgm:pt modelId="{9C63341C-7A14-4514-8B3D-B71CB1129E26}" type="pres">
      <dgm:prSet presAssocID="{8FD41E10-5F2E-46F9-BA7C-46225C17FC17}" presName="Pie" presStyleLbl="alignNode1" presStyleIdx="2" presStyleCnt="4"/>
      <dgm:spPr/>
    </dgm:pt>
    <dgm:pt modelId="{62671BE2-0BC5-42C7-99F3-0F4A8A64DE8D}" type="pres">
      <dgm:prSet presAssocID="{8FD41E10-5F2E-46F9-BA7C-46225C17FC17}" presName="Parent" presStyleLbl="revTx" presStyleIdx="4" presStyleCnt="8" custScaleX="169677" custScaleY="115502" custLinFactNeighborX="35212" custLinFactNeighborY="30034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F5B5221-7407-4EE3-A013-909DF6DCAF0F}" type="pres">
      <dgm:prSet presAssocID="{EF3220EE-DCB1-46DE-8EC0-9FFD43ACDA58}" presName="negSibTrans" presStyleCnt="0"/>
      <dgm:spPr/>
    </dgm:pt>
    <dgm:pt modelId="{240DD9A4-70E8-4ABB-85B7-9B5679D0ED54}" type="pres">
      <dgm:prSet presAssocID="{8FD41E10-5F2E-46F9-BA7C-46225C17FC17}" presName="composite" presStyleCnt="0"/>
      <dgm:spPr/>
    </dgm:pt>
    <dgm:pt modelId="{68B1E929-0313-453B-94F8-C5FA0A84ED08}" type="pres">
      <dgm:prSet presAssocID="{8FD41E10-5F2E-46F9-BA7C-46225C17FC17}" presName="Child" presStyleLbl="revTx" presStyleIdx="5" presStyleCnt="8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9193735-E7A0-4998-8CC4-DD96A4FF475B}" type="pres">
      <dgm:prSet presAssocID="{AC6211E8-6E41-4B0A-943F-0BF4E22FBBD3}" presName="sibTrans" presStyleCnt="0"/>
      <dgm:spPr/>
    </dgm:pt>
    <dgm:pt modelId="{6E9E0356-6F87-4646-B592-25807BD5C71A}" type="pres">
      <dgm:prSet presAssocID="{FB452C1A-924B-4FA7-895A-DCBF7636D28D}" presName="ParentComposite" presStyleCnt="0"/>
      <dgm:spPr/>
    </dgm:pt>
    <dgm:pt modelId="{466D4AE2-0FD7-4936-B53A-E482A15C6EB2}" type="pres">
      <dgm:prSet presAssocID="{FB452C1A-924B-4FA7-895A-DCBF7636D28D}" presName="Chord" presStyleLbl="bgShp" presStyleIdx="3" presStyleCnt="4"/>
      <dgm:spPr/>
    </dgm:pt>
    <dgm:pt modelId="{8C08C4CA-1B85-4B0D-ADF8-61557CF9E733}" type="pres">
      <dgm:prSet presAssocID="{FB452C1A-924B-4FA7-895A-DCBF7636D28D}" presName="Pie" presStyleLbl="alignNode1" presStyleIdx="3" presStyleCnt="4"/>
      <dgm:spPr/>
    </dgm:pt>
    <dgm:pt modelId="{68F463EB-8E88-4283-892E-CBF5F34F390B}" type="pres">
      <dgm:prSet presAssocID="{FB452C1A-924B-4FA7-895A-DCBF7636D28D}" presName="Parent" presStyleLbl="revTx" presStyleIdx="6" presStyleCnt="8" custLinFactNeighborX="4363" custLinFactNeighborY="15346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148C19A-F3BB-4570-AD47-B2EBC77EEFF8}" type="pres">
      <dgm:prSet presAssocID="{4AC2AC83-C532-4196-BB72-157553D17567}" presName="negSibTrans" presStyleCnt="0"/>
      <dgm:spPr/>
    </dgm:pt>
    <dgm:pt modelId="{2D9DB9E6-A0C4-4FFE-BC7A-BD7AC6D3AEF9}" type="pres">
      <dgm:prSet presAssocID="{FB452C1A-924B-4FA7-895A-DCBF7636D28D}" presName="composite" presStyleCnt="0"/>
      <dgm:spPr/>
    </dgm:pt>
    <dgm:pt modelId="{1C10B14A-4834-465A-81E4-60028D74A7C6}" type="pres">
      <dgm:prSet presAssocID="{FB452C1A-924B-4FA7-895A-DCBF7636D28D}" presName="Child" presStyleLbl="revTx" presStyleIdx="7" presStyleCnt="8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F76EBD51-7346-42B9-B81C-52F2CD1C981B}" srcId="{968C9303-6BA4-4C82-9820-062B58C96629}" destId="{CADE13F8-40BF-4E9E-8001-759AC7F817C0}" srcOrd="0" destOrd="0" parTransId="{DE53885B-33A1-4126-BC09-E05EC0C089D3}" sibTransId="{326BA9F5-0BBC-43FA-AB35-AB24D0FDEF0F}"/>
    <dgm:cxn modelId="{0730149C-3ACC-4CFE-ADEE-925DB44D9DD3}" srcId="{968C9303-6BA4-4C82-9820-062B58C96629}" destId="{8FD41E10-5F2E-46F9-BA7C-46225C17FC17}" srcOrd="2" destOrd="0" parTransId="{5BC22E15-2355-43AF-843A-350C15A2ADEC}" sibTransId="{AC6211E8-6E41-4B0A-943F-0BF4E22FBBD3}"/>
    <dgm:cxn modelId="{E8916F9C-9643-459B-9751-FDD8C403FB37}" srcId="{FB452C1A-924B-4FA7-895A-DCBF7636D28D}" destId="{A2988F65-9C69-4AA4-A11A-A5F1CB712180}" srcOrd="0" destOrd="0" parTransId="{ECDE4230-78B0-41C7-8FAB-F63E1B3534AF}" sibTransId="{4AC2AC83-C532-4196-BB72-157553D17567}"/>
    <dgm:cxn modelId="{4761AF47-7E52-4475-8D9D-95B2698B6675}" type="presOf" srcId="{A2988F65-9C69-4AA4-A11A-A5F1CB712180}" destId="{1C10B14A-4834-465A-81E4-60028D74A7C6}" srcOrd="0" destOrd="0" presId="urn:microsoft.com/office/officeart/2009/3/layout/PieProcess"/>
    <dgm:cxn modelId="{F6DD46FB-3C48-4076-9407-EF9D868F93A4}" type="presOf" srcId="{DAE8925F-F60F-44DB-8E60-631FD8628EF2}" destId="{68B1E929-0313-453B-94F8-C5FA0A84ED08}" srcOrd="0" destOrd="0" presId="urn:microsoft.com/office/officeart/2009/3/layout/PieProcess"/>
    <dgm:cxn modelId="{892A9706-CC17-4F72-8503-CE40E9732575}" type="presOf" srcId="{B10113EE-8002-4EC4-BE4C-1546D2BD0EF1}" destId="{59043044-89A4-4C62-A353-0F6AE6235680}" srcOrd="0" destOrd="0" presId="urn:microsoft.com/office/officeart/2009/3/layout/PieProcess"/>
    <dgm:cxn modelId="{E7153FB3-8556-41E2-BB19-C1A4A1220B9D}" srcId="{968C9303-6BA4-4C82-9820-062B58C96629}" destId="{FB452C1A-924B-4FA7-895A-DCBF7636D28D}" srcOrd="3" destOrd="0" parTransId="{3587AA9D-D7EE-4B19-A490-6EC8A47EA4E7}" sibTransId="{934CF7C3-7D5D-4B19-842E-53C0613D36F2}"/>
    <dgm:cxn modelId="{9A479367-55E4-4D0E-BD22-AE18C7529F6D}" type="presOf" srcId="{8FD41E10-5F2E-46F9-BA7C-46225C17FC17}" destId="{62671BE2-0BC5-42C7-99F3-0F4A8A64DE8D}" srcOrd="0" destOrd="0" presId="urn:microsoft.com/office/officeart/2009/3/layout/PieProcess"/>
    <dgm:cxn modelId="{BD39A40F-0ED4-4F1F-8F6B-D3D8C2BF633D}" type="presOf" srcId="{E91AEE91-A0D3-4A5F-A985-EA4526EE731A}" destId="{A24EAB2A-087B-4D79-AE45-4D136281AA4B}" srcOrd="0" destOrd="0" presId="urn:microsoft.com/office/officeart/2009/3/layout/PieProcess"/>
    <dgm:cxn modelId="{83D61FFE-C261-4858-9074-D734565D2F03}" type="presOf" srcId="{CADE13F8-40BF-4E9E-8001-759AC7F817C0}" destId="{7AC9029C-F7AD-41A3-BA05-3B534EF0F7EE}" srcOrd="0" destOrd="0" presId="urn:microsoft.com/office/officeart/2009/3/layout/PieProcess"/>
    <dgm:cxn modelId="{64F3F3A2-767B-4AAF-AFAA-C1F2DA49BF99}" type="presOf" srcId="{4341A271-EE55-47AE-93D7-A3D1D5ABC3A3}" destId="{6230D7B1-AF10-4B3E-92A6-832EFACD0CCB}" srcOrd="0" destOrd="0" presId="urn:microsoft.com/office/officeart/2009/3/layout/PieProcess"/>
    <dgm:cxn modelId="{83B86880-3267-43C1-8073-C79A1C22AD2C}" type="presOf" srcId="{968C9303-6BA4-4C82-9820-062B58C96629}" destId="{EAB60AA8-8B83-4D67-AFB3-380BBF68AC2D}" srcOrd="0" destOrd="0" presId="urn:microsoft.com/office/officeart/2009/3/layout/PieProcess"/>
    <dgm:cxn modelId="{60BAAAB3-0AF1-4303-AB06-7A7B9F52541F}" srcId="{8FD41E10-5F2E-46F9-BA7C-46225C17FC17}" destId="{DAE8925F-F60F-44DB-8E60-631FD8628EF2}" srcOrd="0" destOrd="0" parTransId="{8A8FD3F1-B113-4E58-9A0C-D617CDC81A87}" sibTransId="{EF3220EE-DCB1-46DE-8EC0-9FFD43ACDA58}"/>
    <dgm:cxn modelId="{206CB569-8F9C-42DC-9619-BAE6446FB2B7}" type="presOf" srcId="{FB452C1A-924B-4FA7-895A-DCBF7636D28D}" destId="{68F463EB-8E88-4283-892E-CBF5F34F390B}" srcOrd="0" destOrd="0" presId="urn:microsoft.com/office/officeart/2009/3/layout/PieProcess"/>
    <dgm:cxn modelId="{6F6F674F-AFDA-4A89-A841-19C26E812D7A}" srcId="{968C9303-6BA4-4C82-9820-062B58C96629}" destId="{E91AEE91-A0D3-4A5F-A985-EA4526EE731A}" srcOrd="1" destOrd="0" parTransId="{DB2797B2-15B7-4E78-A069-651AF535AD0D}" sibTransId="{E42C25E0-329E-4724-A4A8-FB7A5E76F10A}"/>
    <dgm:cxn modelId="{0C8F29A3-A91F-4234-830A-967C602B30BA}" srcId="{E91AEE91-A0D3-4A5F-A985-EA4526EE731A}" destId="{B10113EE-8002-4EC4-BE4C-1546D2BD0EF1}" srcOrd="0" destOrd="0" parTransId="{1507B036-5138-4A40-922F-9DB8900F17C7}" sibTransId="{A2881569-1D14-4F0F-9498-48269C1ECF11}"/>
    <dgm:cxn modelId="{F3DB930E-F34E-4676-8037-13777538219C}" srcId="{CADE13F8-40BF-4E9E-8001-759AC7F817C0}" destId="{4341A271-EE55-47AE-93D7-A3D1D5ABC3A3}" srcOrd="0" destOrd="0" parTransId="{E07DEAA6-3699-4360-BD95-F5D697753669}" sibTransId="{F3A80CBD-6B1C-41FD-ABC2-6194A6951DD0}"/>
    <dgm:cxn modelId="{7197EED0-37AF-40C5-9B2A-617F6AFEA386}" type="presParOf" srcId="{EAB60AA8-8B83-4D67-AFB3-380BBF68AC2D}" destId="{40154F2A-9240-4385-B5B8-70CEAC2FDB48}" srcOrd="0" destOrd="0" presId="urn:microsoft.com/office/officeart/2009/3/layout/PieProcess"/>
    <dgm:cxn modelId="{D19FCB0B-5DB3-4BD2-820E-7B146658F346}" type="presParOf" srcId="{40154F2A-9240-4385-B5B8-70CEAC2FDB48}" destId="{5140AB24-FDBC-4188-9F48-A536CC0F8E9C}" srcOrd="0" destOrd="0" presId="urn:microsoft.com/office/officeart/2009/3/layout/PieProcess"/>
    <dgm:cxn modelId="{6E0D941E-5B74-403E-A5C3-3D47CC041FEE}" type="presParOf" srcId="{40154F2A-9240-4385-B5B8-70CEAC2FDB48}" destId="{5309BD43-B9F5-4CE2-AD2F-9AF445DD008C}" srcOrd="1" destOrd="0" presId="urn:microsoft.com/office/officeart/2009/3/layout/PieProcess"/>
    <dgm:cxn modelId="{84659E67-A13A-4554-9B06-3CCDB7BA2985}" type="presParOf" srcId="{40154F2A-9240-4385-B5B8-70CEAC2FDB48}" destId="{7AC9029C-F7AD-41A3-BA05-3B534EF0F7EE}" srcOrd="2" destOrd="0" presId="urn:microsoft.com/office/officeart/2009/3/layout/PieProcess"/>
    <dgm:cxn modelId="{4751B4A3-4AC1-454D-9DA5-ADCD5D8A1443}" type="presParOf" srcId="{EAB60AA8-8B83-4D67-AFB3-380BBF68AC2D}" destId="{5852D074-7681-4B89-972B-C0416373E916}" srcOrd="1" destOrd="0" presId="urn:microsoft.com/office/officeart/2009/3/layout/PieProcess"/>
    <dgm:cxn modelId="{6A58C64A-5651-45E5-AA04-73D9BDE1D565}" type="presParOf" srcId="{EAB60AA8-8B83-4D67-AFB3-380BBF68AC2D}" destId="{C9C59D98-11E0-42B0-9ADF-B65E0016D4FD}" srcOrd="2" destOrd="0" presId="urn:microsoft.com/office/officeart/2009/3/layout/PieProcess"/>
    <dgm:cxn modelId="{641D4AEB-0487-48B2-B0B5-19474186A220}" type="presParOf" srcId="{C9C59D98-11E0-42B0-9ADF-B65E0016D4FD}" destId="{6230D7B1-AF10-4B3E-92A6-832EFACD0CCB}" srcOrd="0" destOrd="0" presId="urn:microsoft.com/office/officeart/2009/3/layout/PieProcess"/>
    <dgm:cxn modelId="{9294556E-4276-42F1-952C-67204F3B88F7}" type="presParOf" srcId="{EAB60AA8-8B83-4D67-AFB3-380BBF68AC2D}" destId="{3A1AFFEC-2C7E-4D27-B3E9-6DA6CF519D6B}" srcOrd="3" destOrd="0" presId="urn:microsoft.com/office/officeart/2009/3/layout/PieProcess"/>
    <dgm:cxn modelId="{D23F82FF-FACA-4B1E-9061-95ED555413B6}" type="presParOf" srcId="{EAB60AA8-8B83-4D67-AFB3-380BBF68AC2D}" destId="{D09863D1-3405-4226-9475-4941EAB6BCEE}" srcOrd="4" destOrd="0" presId="urn:microsoft.com/office/officeart/2009/3/layout/PieProcess"/>
    <dgm:cxn modelId="{E36F4254-E605-4C3F-B609-F30231953BBC}" type="presParOf" srcId="{D09863D1-3405-4226-9475-4941EAB6BCEE}" destId="{08075C8E-A93E-4C3C-9311-EF75F84D7FD2}" srcOrd="0" destOrd="0" presId="urn:microsoft.com/office/officeart/2009/3/layout/PieProcess"/>
    <dgm:cxn modelId="{6FA608B0-40FF-4F35-9515-AEFE47D0C19D}" type="presParOf" srcId="{D09863D1-3405-4226-9475-4941EAB6BCEE}" destId="{0A599C41-56FD-4293-856B-9AC4A71FF3C6}" srcOrd="1" destOrd="0" presId="urn:microsoft.com/office/officeart/2009/3/layout/PieProcess"/>
    <dgm:cxn modelId="{D62C63DF-0015-49C1-966A-1D8714D32AA5}" type="presParOf" srcId="{D09863D1-3405-4226-9475-4941EAB6BCEE}" destId="{A24EAB2A-087B-4D79-AE45-4D136281AA4B}" srcOrd="2" destOrd="0" presId="urn:microsoft.com/office/officeart/2009/3/layout/PieProcess"/>
    <dgm:cxn modelId="{D378E359-E524-4F29-A61E-4572AFC2EA8F}" type="presParOf" srcId="{EAB60AA8-8B83-4D67-AFB3-380BBF68AC2D}" destId="{D5A44168-984D-4E92-BD51-F4B73E9ED38A}" srcOrd="5" destOrd="0" presId="urn:microsoft.com/office/officeart/2009/3/layout/PieProcess"/>
    <dgm:cxn modelId="{A1935C3C-6142-4C26-B950-82A54B81AE4C}" type="presParOf" srcId="{EAB60AA8-8B83-4D67-AFB3-380BBF68AC2D}" destId="{C4F93689-E3BB-46A1-BAC2-DF167DC1FDFD}" srcOrd="6" destOrd="0" presId="urn:microsoft.com/office/officeart/2009/3/layout/PieProcess"/>
    <dgm:cxn modelId="{E668CEF2-853A-4F04-8BC8-1725EA576097}" type="presParOf" srcId="{C4F93689-E3BB-46A1-BAC2-DF167DC1FDFD}" destId="{59043044-89A4-4C62-A353-0F6AE6235680}" srcOrd="0" destOrd="0" presId="urn:microsoft.com/office/officeart/2009/3/layout/PieProcess"/>
    <dgm:cxn modelId="{D647DE2F-83BE-465E-A2BB-7ED725DBEF9A}" type="presParOf" srcId="{EAB60AA8-8B83-4D67-AFB3-380BBF68AC2D}" destId="{617CFAD2-93D2-469B-BB50-C7257D6B9EC6}" srcOrd="7" destOrd="0" presId="urn:microsoft.com/office/officeart/2009/3/layout/PieProcess"/>
    <dgm:cxn modelId="{F054D7B0-0EB7-4813-97F7-30E3C098D4C1}" type="presParOf" srcId="{EAB60AA8-8B83-4D67-AFB3-380BBF68AC2D}" destId="{8E022003-C36D-46AF-8BD0-0FE1B81EA783}" srcOrd="8" destOrd="0" presId="urn:microsoft.com/office/officeart/2009/3/layout/PieProcess"/>
    <dgm:cxn modelId="{513F27EA-E619-47D4-87EB-EBC8015074D0}" type="presParOf" srcId="{8E022003-C36D-46AF-8BD0-0FE1B81EA783}" destId="{CABD8E3C-404C-40FD-A420-E07DDA6311AE}" srcOrd="0" destOrd="0" presId="urn:microsoft.com/office/officeart/2009/3/layout/PieProcess"/>
    <dgm:cxn modelId="{EB98F16F-4198-4AE1-997A-722E64D0735E}" type="presParOf" srcId="{8E022003-C36D-46AF-8BD0-0FE1B81EA783}" destId="{9C63341C-7A14-4514-8B3D-B71CB1129E26}" srcOrd="1" destOrd="0" presId="urn:microsoft.com/office/officeart/2009/3/layout/PieProcess"/>
    <dgm:cxn modelId="{E574B101-2B5E-411D-8D3E-0A7B0CAFCC47}" type="presParOf" srcId="{8E022003-C36D-46AF-8BD0-0FE1B81EA783}" destId="{62671BE2-0BC5-42C7-99F3-0F4A8A64DE8D}" srcOrd="2" destOrd="0" presId="urn:microsoft.com/office/officeart/2009/3/layout/PieProcess"/>
    <dgm:cxn modelId="{9348773A-1E6B-41B1-8435-7E0D50E252D0}" type="presParOf" srcId="{EAB60AA8-8B83-4D67-AFB3-380BBF68AC2D}" destId="{9F5B5221-7407-4EE3-A013-909DF6DCAF0F}" srcOrd="9" destOrd="0" presId="urn:microsoft.com/office/officeart/2009/3/layout/PieProcess"/>
    <dgm:cxn modelId="{750D31FA-05E4-4339-AE8A-FF293C32F20D}" type="presParOf" srcId="{EAB60AA8-8B83-4D67-AFB3-380BBF68AC2D}" destId="{240DD9A4-70E8-4ABB-85B7-9B5679D0ED54}" srcOrd="10" destOrd="0" presId="urn:microsoft.com/office/officeart/2009/3/layout/PieProcess"/>
    <dgm:cxn modelId="{98EB8E20-98C7-4B2E-BB3B-81A3EEC57BD8}" type="presParOf" srcId="{240DD9A4-70E8-4ABB-85B7-9B5679D0ED54}" destId="{68B1E929-0313-453B-94F8-C5FA0A84ED08}" srcOrd="0" destOrd="0" presId="urn:microsoft.com/office/officeart/2009/3/layout/PieProcess"/>
    <dgm:cxn modelId="{64E458FF-E7F1-4655-9C7C-1A6CAA5E0D34}" type="presParOf" srcId="{EAB60AA8-8B83-4D67-AFB3-380BBF68AC2D}" destId="{69193735-E7A0-4998-8CC4-DD96A4FF475B}" srcOrd="11" destOrd="0" presId="urn:microsoft.com/office/officeart/2009/3/layout/PieProcess"/>
    <dgm:cxn modelId="{523B7257-CAB1-4B0A-85C5-5396696A3841}" type="presParOf" srcId="{EAB60AA8-8B83-4D67-AFB3-380BBF68AC2D}" destId="{6E9E0356-6F87-4646-B592-25807BD5C71A}" srcOrd="12" destOrd="0" presId="urn:microsoft.com/office/officeart/2009/3/layout/PieProcess"/>
    <dgm:cxn modelId="{0A3732FE-9ED6-471A-9D8A-24FA158D8596}" type="presParOf" srcId="{6E9E0356-6F87-4646-B592-25807BD5C71A}" destId="{466D4AE2-0FD7-4936-B53A-E482A15C6EB2}" srcOrd="0" destOrd="0" presId="urn:microsoft.com/office/officeart/2009/3/layout/PieProcess"/>
    <dgm:cxn modelId="{302B10CD-754A-4D6F-9FFB-AA466F850849}" type="presParOf" srcId="{6E9E0356-6F87-4646-B592-25807BD5C71A}" destId="{8C08C4CA-1B85-4B0D-ADF8-61557CF9E733}" srcOrd="1" destOrd="0" presId="urn:microsoft.com/office/officeart/2009/3/layout/PieProcess"/>
    <dgm:cxn modelId="{29F49EE7-8F9E-41F3-BEA5-9161C18AABBD}" type="presParOf" srcId="{6E9E0356-6F87-4646-B592-25807BD5C71A}" destId="{68F463EB-8E88-4283-892E-CBF5F34F390B}" srcOrd="2" destOrd="0" presId="urn:microsoft.com/office/officeart/2009/3/layout/PieProcess"/>
    <dgm:cxn modelId="{5F86F5FF-97D7-423B-B67F-0CF1DB8C2DB6}" type="presParOf" srcId="{EAB60AA8-8B83-4D67-AFB3-380BBF68AC2D}" destId="{4148C19A-F3BB-4570-AD47-B2EBC77EEFF8}" srcOrd="13" destOrd="0" presId="urn:microsoft.com/office/officeart/2009/3/layout/PieProcess"/>
    <dgm:cxn modelId="{0E414C6A-2EA9-4C69-B701-B944C0F676AA}" type="presParOf" srcId="{EAB60AA8-8B83-4D67-AFB3-380BBF68AC2D}" destId="{2D9DB9E6-A0C4-4FFE-BC7A-BD7AC6D3AEF9}" srcOrd="14" destOrd="0" presId="urn:microsoft.com/office/officeart/2009/3/layout/PieProcess"/>
    <dgm:cxn modelId="{EC706473-6613-47CE-8105-57CD1491445A}" type="presParOf" srcId="{2D9DB9E6-A0C4-4FFE-BC7A-BD7AC6D3AEF9}" destId="{1C10B14A-4834-465A-81E4-60028D74A7C6}" srcOrd="0" destOrd="0" presId="urn:microsoft.com/office/officeart/2009/3/layout/PieProcess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53F693E0-9F71-4526-AF0C-D16DBBB74617}" type="doc">
      <dgm:prSet loTypeId="urn:microsoft.com/office/officeart/2005/8/layout/equation1" loCatId="process" qsTypeId="urn:microsoft.com/office/officeart/2005/8/quickstyle/3d2#4" qsCatId="3D" csTypeId="urn:microsoft.com/office/officeart/2005/8/colors/accent4_5" csCatId="accent4" phldr="1"/>
      <dgm:spPr/>
    </dgm:pt>
    <dgm:pt modelId="{4C6E4AD9-0CF2-4417-83A7-A4F924323C93}">
      <dgm:prSet phldrT="[Текст]" custT="1"/>
      <dgm:spPr/>
      <dgm:t>
        <a:bodyPr/>
        <a:lstStyle/>
        <a:p>
          <a:r>
            <a:rPr lang="ru-RU" sz="1200" smtClean="0"/>
            <a:t>Программная часть</a:t>
          </a:r>
        </a:p>
        <a:p>
          <a:r>
            <a:rPr lang="ru-RU" sz="1200" b="1" smtClean="0"/>
            <a:t>1 371,9</a:t>
          </a:r>
          <a:endParaRPr lang="ru-RU" sz="1200" b="1" dirty="0"/>
        </a:p>
      </dgm:t>
    </dgm:pt>
    <dgm:pt modelId="{7A624AF6-1589-4AC8-ABF4-F6D29B6BE89A}" type="parTrans" cxnId="{91F850A7-A348-4011-8125-6054D24F5785}">
      <dgm:prSet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034FCDB0-9937-4075-AF4C-62AD26842BFC}" type="sibTrans" cxnId="{91F850A7-A348-4011-8125-6054D24F5785}">
      <dgm:prSet custT="1"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A40E4F4E-DCBD-4E25-97B7-B575B566F89F}">
      <dgm:prSet phldrT="[Текст]" custT="1"/>
      <dgm:spPr/>
      <dgm:t>
        <a:bodyPr/>
        <a:lstStyle/>
        <a:p>
          <a:r>
            <a:rPr lang="ru-RU" sz="1200" smtClean="0"/>
            <a:t>Непрограммная часть </a:t>
          </a:r>
        </a:p>
        <a:p>
          <a:r>
            <a:rPr lang="ru-RU" sz="1200" b="1" smtClean="0"/>
            <a:t>171,2</a:t>
          </a:r>
          <a:endParaRPr lang="ru-RU" sz="1200" b="1" dirty="0"/>
        </a:p>
      </dgm:t>
    </dgm:pt>
    <dgm:pt modelId="{AE50779C-A96D-42B1-9855-798094F16C3D}" type="parTrans" cxnId="{D9881F5D-6FBA-41CC-9AF2-D1719A94946D}">
      <dgm:prSet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67B9F1BD-0D49-4383-B6C1-81E7AD6B2F96}" type="sibTrans" cxnId="{D9881F5D-6FBA-41CC-9AF2-D1719A94946D}">
      <dgm:prSet custT="1"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50468E03-11D7-4C6A-8BD9-B6B4162981A2}">
      <dgm:prSet phldrT="[Текст]" custT="1"/>
      <dgm:spPr/>
      <dgm:t>
        <a:bodyPr/>
        <a:lstStyle/>
        <a:p>
          <a:r>
            <a:rPr lang="ru-RU" sz="1200" smtClean="0"/>
            <a:t>Всего исполнение</a:t>
          </a:r>
        </a:p>
        <a:p>
          <a:r>
            <a:rPr lang="ru-RU" sz="1200" b="1" smtClean="0"/>
            <a:t>1 543,1</a:t>
          </a:r>
          <a:endParaRPr lang="ru-RU" sz="1200" b="1" dirty="0"/>
        </a:p>
      </dgm:t>
    </dgm:pt>
    <dgm:pt modelId="{FE5C4173-16BE-4C54-B00D-FFA6C27E5EDE}" type="parTrans" cxnId="{12EE76BB-F3C5-4730-8E12-31016C5A53F5}">
      <dgm:prSet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5AC41E27-9A52-45A1-BBAE-1B58F1D0B886}" type="sibTrans" cxnId="{12EE76BB-F3C5-4730-8E12-31016C5A53F5}">
      <dgm:prSet/>
      <dgm:spPr/>
      <dgm:t>
        <a:bodyPr/>
        <a:lstStyle/>
        <a:p>
          <a:endParaRPr lang="ru-RU" sz="1200">
            <a:solidFill>
              <a:schemeClr val="tx2">
                <a:lumMod val="90000"/>
                <a:lumOff val="10000"/>
              </a:schemeClr>
            </a:solidFill>
          </a:endParaRPr>
        </a:p>
      </dgm:t>
    </dgm:pt>
    <dgm:pt modelId="{BF858C80-93C7-4ED3-AE2C-BFBE8BB9949C}" type="pres">
      <dgm:prSet presAssocID="{53F693E0-9F71-4526-AF0C-D16DBBB74617}" presName="linearFlow" presStyleCnt="0">
        <dgm:presLayoutVars>
          <dgm:dir/>
          <dgm:resizeHandles val="exact"/>
        </dgm:presLayoutVars>
      </dgm:prSet>
      <dgm:spPr/>
    </dgm:pt>
    <dgm:pt modelId="{07741C86-1C04-48B3-BECD-1EA4EF563266}" type="pres">
      <dgm:prSet presAssocID="{4C6E4AD9-0CF2-4417-83A7-A4F924323C93}" presName="node" presStyleLbl="node1" presStyleIdx="0" presStyleCnt="3" custScaleX="380418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0311363-0265-4292-A3B5-189C0749EC03}" type="pres">
      <dgm:prSet presAssocID="{034FCDB0-9937-4075-AF4C-62AD26842BFC}" presName="spacerL" presStyleCnt="0"/>
      <dgm:spPr/>
    </dgm:pt>
    <dgm:pt modelId="{B6EB1BDF-AD5F-4AC8-8B76-ECD51A14E1E9}" type="pres">
      <dgm:prSet presAssocID="{034FCDB0-9937-4075-AF4C-62AD26842BFC}" presName="sibTrans" presStyleLbl="sibTrans2D1" presStyleIdx="0" presStyleCnt="2"/>
      <dgm:spPr/>
      <dgm:t>
        <a:bodyPr/>
        <a:lstStyle/>
        <a:p>
          <a:endParaRPr lang="ru-RU"/>
        </a:p>
      </dgm:t>
    </dgm:pt>
    <dgm:pt modelId="{9418EB3D-8659-438B-A3DA-E86272F1AD0D}" type="pres">
      <dgm:prSet presAssocID="{034FCDB0-9937-4075-AF4C-62AD26842BFC}" presName="spacerR" presStyleCnt="0"/>
      <dgm:spPr/>
    </dgm:pt>
    <dgm:pt modelId="{F60F3263-1CBF-4873-9E93-B53D5FA8ADE0}" type="pres">
      <dgm:prSet presAssocID="{A40E4F4E-DCBD-4E25-97B7-B575B566F89F}" presName="node" presStyleLbl="node1" presStyleIdx="1" presStyleCnt="3" custScaleX="40536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3673A6D-20CD-4EEB-8A7E-267173CE5F1E}" type="pres">
      <dgm:prSet presAssocID="{67B9F1BD-0D49-4383-B6C1-81E7AD6B2F96}" presName="spacerL" presStyleCnt="0"/>
      <dgm:spPr/>
    </dgm:pt>
    <dgm:pt modelId="{F5F07BEE-40B8-4877-B03C-8A57F371C903}" type="pres">
      <dgm:prSet presAssocID="{67B9F1BD-0D49-4383-B6C1-81E7AD6B2F96}" presName="sibTrans" presStyleLbl="sibTrans2D1" presStyleIdx="1" presStyleCnt="2"/>
      <dgm:spPr/>
      <dgm:t>
        <a:bodyPr/>
        <a:lstStyle/>
        <a:p>
          <a:endParaRPr lang="ru-RU"/>
        </a:p>
      </dgm:t>
    </dgm:pt>
    <dgm:pt modelId="{0DCFE104-5F93-4528-94C5-F89EE23CE937}" type="pres">
      <dgm:prSet presAssocID="{67B9F1BD-0D49-4383-B6C1-81E7AD6B2F96}" presName="spacerR" presStyleCnt="0"/>
      <dgm:spPr/>
    </dgm:pt>
    <dgm:pt modelId="{2300CEFA-02FC-44A3-A875-54099CA9C739}" type="pres">
      <dgm:prSet presAssocID="{50468E03-11D7-4C6A-8BD9-B6B4162981A2}" presName="node" presStyleLbl="node1" presStyleIdx="2" presStyleCnt="3" custScaleX="26321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037287A4-C1EC-49F5-85E9-469910BEE99D}" type="presOf" srcId="{50468E03-11D7-4C6A-8BD9-B6B4162981A2}" destId="{2300CEFA-02FC-44A3-A875-54099CA9C739}" srcOrd="0" destOrd="0" presId="urn:microsoft.com/office/officeart/2005/8/layout/equation1"/>
    <dgm:cxn modelId="{91F850A7-A348-4011-8125-6054D24F5785}" srcId="{53F693E0-9F71-4526-AF0C-D16DBBB74617}" destId="{4C6E4AD9-0CF2-4417-83A7-A4F924323C93}" srcOrd="0" destOrd="0" parTransId="{7A624AF6-1589-4AC8-ABF4-F6D29B6BE89A}" sibTransId="{034FCDB0-9937-4075-AF4C-62AD26842BFC}"/>
    <dgm:cxn modelId="{B2FFB26C-2E82-434A-8CA4-8611FFDE1A42}" type="presOf" srcId="{4C6E4AD9-0CF2-4417-83A7-A4F924323C93}" destId="{07741C86-1C04-48B3-BECD-1EA4EF563266}" srcOrd="0" destOrd="0" presId="urn:microsoft.com/office/officeart/2005/8/layout/equation1"/>
    <dgm:cxn modelId="{D9881F5D-6FBA-41CC-9AF2-D1719A94946D}" srcId="{53F693E0-9F71-4526-AF0C-D16DBBB74617}" destId="{A40E4F4E-DCBD-4E25-97B7-B575B566F89F}" srcOrd="1" destOrd="0" parTransId="{AE50779C-A96D-42B1-9855-798094F16C3D}" sibTransId="{67B9F1BD-0D49-4383-B6C1-81E7AD6B2F96}"/>
    <dgm:cxn modelId="{701A1C09-ECE9-433E-9AB7-3376BE444F9D}" type="presOf" srcId="{A40E4F4E-DCBD-4E25-97B7-B575B566F89F}" destId="{F60F3263-1CBF-4873-9E93-B53D5FA8ADE0}" srcOrd="0" destOrd="0" presId="urn:microsoft.com/office/officeart/2005/8/layout/equation1"/>
    <dgm:cxn modelId="{12EE76BB-F3C5-4730-8E12-31016C5A53F5}" srcId="{53F693E0-9F71-4526-AF0C-D16DBBB74617}" destId="{50468E03-11D7-4C6A-8BD9-B6B4162981A2}" srcOrd="2" destOrd="0" parTransId="{FE5C4173-16BE-4C54-B00D-FFA6C27E5EDE}" sibTransId="{5AC41E27-9A52-45A1-BBAE-1B58F1D0B886}"/>
    <dgm:cxn modelId="{26684A35-1322-4582-A03E-209A3F8F9C33}" type="presOf" srcId="{67B9F1BD-0D49-4383-B6C1-81E7AD6B2F96}" destId="{F5F07BEE-40B8-4877-B03C-8A57F371C903}" srcOrd="0" destOrd="0" presId="urn:microsoft.com/office/officeart/2005/8/layout/equation1"/>
    <dgm:cxn modelId="{2A42C14A-886A-46F7-908C-160669F1C8C0}" type="presOf" srcId="{034FCDB0-9937-4075-AF4C-62AD26842BFC}" destId="{B6EB1BDF-AD5F-4AC8-8B76-ECD51A14E1E9}" srcOrd="0" destOrd="0" presId="urn:microsoft.com/office/officeart/2005/8/layout/equation1"/>
    <dgm:cxn modelId="{FFAB4F82-6515-4594-A063-1F8571BA6B0E}" type="presOf" srcId="{53F693E0-9F71-4526-AF0C-D16DBBB74617}" destId="{BF858C80-93C7-4ED3-AE2C-BFBE8BB9949C}" srcOrd="0" destOrd="0" presId="urn:microsoft.com/office/officeart/2005/8/layout/equation1"/>
    <dgm:cxn modelId="{0A5E6121-03E9-4E5D-98E5-124913FFDBB1}" type="presParOf" srcId="{BF858C80-93C7-4ED3-AE2C-BFBE8BB9949C}" destId="{07741C86-1C04-48B3-BECD-1EA4EF563266}" srcOrd="0" destOrd="0" presId="urn:microsoft.com/office/officeart/2005/8/layout/equation1"/>
    <dgm:cxn modelId="{6129B687-4A01-4EC2-AD1D-CCC871D38A25}" type="presParOf" srcId="{BF858C80-93C7-4ED3-AE2C-BFBE8BB9949C}" destId="{C0311363-0265-4292-A3B5-189C0749EC03}" srcOrd="1" destOrd="0" presId="urn:microsoft.com/office/officeart/2005/8/layout/equation1"/>
    <dgm:cxn modelId="{298F1088-546C-42DE-AE37-F28C5997151E}" type="presParOf" srcId="{BF858C80-93C7-4ED3-AE2C-BFBE8BB9949C}" destId="{B6EB1BDF-AD5F-4AC8-8B76-ECD51A14E1E9}" srcOrd="2" destOrd="0" presId="urn:microsoft.com/office/officeart/2005/8/layout/equation1"/>
    <dgm:cxn modelId="{3B310904-38C1-489B-90CF-6CA1955F54D0}" type="presParOf" srcId="{BF858C80-93C7-4ED3-AE2C-BFBE8BB9949C}" destId="{9418EB3D-8659-438B-A3DA-E86272F1AD0D}" srcOrd="3" destOrd="0" presId="urn:microsoft.com/office/officeart/2005/8/layout/equation1"/>
    <dgm:cxn modelId="{110DD510-B015-46A3-9FD9-4BD3C7961E55}" type="presParOf" srcId="{BF858C80-93C7-4ED3-AE2C-BFBE8BB9949C}" destId="{F60F3263-1CBF-4873-9E93-B53D5FA8ADE0}" srcOrd="4" destOrd="0" presId="urn:microsoft.com/office/officeart/2005/8/layout/equation1"/>
    <dgm:cxn modelId="{B4BA7AF1-5206-40E7-A8D7-4B44B60DD397}" type="presParOf" srcId="{BF858C80-93C7-4ED3-AE2C-BFBE8BB9949C}" destId="{43673A6D-20CD-4EEB-8A7E-267173CE5F1E}" srcOrd="5" destOrd="0" presId="urn:microsoft.com/office/officeart/2005/8/layout/equation1"/>
    <dgm:cxn modelId="{67D6A297-B4DF-4CCD-BAE1-21B0F6E710A3}" type="presParOf" srcId="{BF858C80-93C7-4ED3-AE2C-BFBE8BB9949C}" destId="{F5F07BEE-40B8-4877-B03C-8A57F371C903}" srcOrd="6" destOrd="0" presId="urn:microsoft.com/office/officeart/2005/8/layout/equation1"/>
    <dgm:cxn modelId="{5A459ED9-F8C4-4E58-B810-3A7FB16A626E}" type="presParOf" srcId="{BF858C80-93C7-4ED3-AE2C-BFBE8BB9949C}" destId="{0DCFE104-5F93-4528-94C5-F89EE23CE937}" srcOrd="7" destOrd="0" presId="urn:microsoft.com/office/officeart/2005/8/layout/equation1"/>
    <dgm:cxn modelId="{2BC8DFAB-EFD3-4251-9E65-2DD2AAB287FA}" type="presParOf" srcId="{BF858C80-93C7-4ED3-AE2C-BFBE8BB9949C}" destId="{2300CEFA-02FC-44A3-A875-54099CA9C739}" srcOrd="8" destOrd="0" presId="urn:microsoft.com/office/officeart/2005/8/layout/equation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0A186DF-F671-44BF-A946-BF43BE0A7708}">
      <dsp:nvSpPr>
        <dsp:cNvPr id="0" name=""/>
        <dsp:cNvSpPr/>
      </dsp:nvSpPr>
      <dsp:spPr>
        <a:xfrm>
          <a:off x="1929099" y="1197685"/>
          <a:ext cx="2776334" cy="2776334"/>
        </a:xfrm>
        <a:prstGeom prst="ellipse">
          <a:avLst/>
        </a:prstGeom>
        <a:solidFill>
          <a:schemeClr val="accent5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300" kern="1200" dirty="0" smtClean="0">
              <a:latin typeface="Cambria" panose="02040503050406030204" pitchFamily="18" charset="0"/>
            </a:rPr>
            <a:t>Финансовая устойчивость</a:t>
          </a:r>
          <a:endParaRPr lang="ru-RU" sz="2300" kern="1200" dirty="0">
            <a:latin typeface="Cambria" panose="02040503050406030204" pitchFamily="18" charset="0"/>
          </a:endParaRPr>
        </a:p>
      </dsp:txBody>
      <dsp:txXfrm>
        <a:off x="1929099" y="1197685"/>
        <a:ext cx="2776334" cy="2776334"/>
      </dsp:txXfrm>
    </dsp:sp>
    <dsp:sp modelId="{93CF93DA-5F78-4986-A8EB-742EA3A754AF}">
      <dsp:nvSpPr>
        <dsp:cNvPr id="0" name=""/>
        <dsp:cNvSpPr/>
      </dsp:nvSpPr>
      <dsp:spPr>
        <a:xfrm>
          <a:off x="2623182" y="85656"/>
          <a:ext cx="1388167" cy="1388167"/>
        </a:xfrm>
        <a:prstGeom prst="ellipse">
          <a:avLst/>
        </a:prstGeom>
        <a:solidFill>
          <a:schemeClr val="accent5">
            <a:alpha val="50000"/>
            <a:hueOff val="-136599"/>
            <a:satOff val="-11886"/>
            <a:lumOff val="-118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lvl="0" algn="ctr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800" kern="1200" dirty="0" smtClean="0">
              <a:latin typeface="Cambria" panose="02040503050406030204" pitchFamily="18" charset="0"/>
            </a:rPr>
            <a:t>Консервативное бюджетное планирование</a:t>
          </a:r>
          <a:endParaRPr lang="ru-RU" sz="800" kern="1200" dirty="0">
            <a:latin typeface="Cambria" panose="02040503050406030204" pitchFamily="18" charset="0"/>
          </a:endParaRPr>
        </a:p>
      </dsp:txBody>
      <dsp:txXfrm>
        <a:off x="2623182" y="85656"/>
        <a:ext cx="1388167" cy="1388167"/>
      </dsp:txXfrm>
    </dsp:sp>
    <dsp:sp modelId="{C4A8E9E6-FBE4-496A-9149-F155F1ED5203}">
      <dsp:nvSpPr>
        <dsp:cNvPr id="0" name=""/>
        <dsp:cNvSpPr/>
      </dsp:nvSpPr>
      <dsp:spPr>
        <a:xfrm>
          <a:off x="4340897" y="1333649"/>
          <a:ext cx="1388167" cy="1388167"/>
        </a:xfrm>
        <a:prstGeom prst="ellipse">
          <a:avLst/>
        </a:prstGeom>
        <a:solidFill>
          <a:schemeClr val="accent5">
            <a:alpha val="50000"/>
            <a:hueOff val="-273198"/>
            <a:satOff val="-23772"/>
            <a:lumOff val="-235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lvl="0" algn="ctr" defTabSz="33782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760" kern="1200" dirty="0" smtClean="0">
              <a:latin typeface="Cambria" panose="02040503050406030204" pitchFamily="18" charset="0"/>
            </a:rPr>
            <a:t>Укрепление налогового потенциала и совершенствование налогового администрирования</a:t>
          </a:r>
          <a:endParaRPr lang="ru-RU" sz="760" kern="1200" dirty="0">
            <a:latin typeface="Cambria" panose="02040503050406030204" pitchFamily="18" charset="0"/>
          </a:endParaRPr>
        </a:p>
      </dsp:txBody>
      <dsp:txXfrm>
        <a:off x="4340897" y="1333649"/>
        <a:ext cx="1388167" cy="1388167"/>
      </dsp:txXfrm>
    </dsp:sp>
    <dsp:sp modelId="{7311DDB2-DA24-4A65-875B-D22A40596EB8}">
      <dsp:nvSpPr>
        <dsp:cNvPr id="0" name=""/>
        <dsp:cNvSpPr/>
      </dsp:nvSpPr>
      <dsp:spPr>
        <a:xfrm>
          <a:off x="3684789" y="3352945"/>
          <a:ext cx="1388167" cy="1388167"/>
        </a:xfrm>
        <a:prstGeom prst="ellipse">
          <a:avLst/>
        </a:prstGeom>
        <a:solidFill>
          <a:schemeClr val="accent5">
            <a:alpha val="50000"/>
            <a:hueOff val="-409797"/>
            <a:satOff val="-35659"/>
            <a:lumOff val="-353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lvl="0" algn="ctr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800" kern="1200" dirty="0" err="1" smtClean="0">
              <a:latin typeface="Cambria" panose="02040503050406030204" pitchFamily="18" charset="0"/>
            </a:rPr>
            <a:t>Приоритизация</a:t>
          </a:r>
          <a:r>
            <a:rPr lang="ru-RU" sz="800" kern="1200" dirty="0" smtClean="0">
              <a:latin typeface="Cambria" panose="02040503050406030204" pitchFamily="18" charset="0"/>
            </a:rPr>
            <a:t> и оптимизация расходов</a:t>
          </a:r>
          <a:endParaRPr lang="ru-RU" sz="800" kern="1200" dirty="0">
            <a:latin typeface="Cambria" panose="02040503050406030204" pitchFamily="18" charset="0"/>
          </a:endParaRPr>
        </a:p>
      </dsp:txBody>
      <dsp:txXfrm>
        <a:off x="3684789" y="3352945"/>
        <a:ext cx="1388167" cy="1388167"/>
      </dsp:txXfrm>
    </dsp:sp>
    <dsp:sp modelId="{DE0D4237-C833-4D08-9F70-F1809C2709EA}">
      <dsp:nvSpPr>
        <dsp:cNvPr id="0" name=""/>
        <dsp:cNvSpPr/>
      </dsp:nvSpPr>
      <dsp:spPr>
        <a:xfrm>
          <a:off x="1561576" y="3352945"/>
          <a:ext cx="1388167" cy="1388167"/>
        </a:xfrm>
        <a:prstGeom prst="ellipse">
          <a:avLst/>
        </a:prstGeom>
        <a:solidFill>
          <a:schemeClr val="accent5">
            <a:alpha val="50000"/>
            <a:hueOff val="-546396"/>
            <a:satOff val="-47545"/>
            <a:lumOff val="-47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lvl="0" algn="ctr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800" kern="1200" dirty="0" smtClean="0">
              <a:latin typeface="Cambria" panose="02040503050406030204" pitchFamily="18" charset="0"/>
            </a:rPr>
            <a:t>Развитие инициативного бюджетирования</a:t>
          </a:r>
          <a:endParaRPr lang="ru-RU" sz="800" kern="1200" dirty="0">
            <a:latin typeface="Cambria" panose="02040503050406030204" pitchFamily="18" charset="0"/>
          </a:endParaRPr>
        </a:p>
      </dsp:txBody>
      <dsp:txXfrm>
        <a:off x="1561576" y="3352945"/>
        <a:ext cx="1388167" cy="1388167"/>
      </dsp:txXfrm>
    </dsp:sp>
    <dsp:sp modelId="{705E17A4-41B4-478F-994E-FA1F56964C82}">
      <dsp:nvSpPr>
        <dsp:cNvPr id="0" name=""/>
        <dsp:cNvSpPr/>
      </dsp:nvSpPr>
      <dsp:spPr>
        <a:xfrm>
          <a:off x="905467" y="1333649"/>
          <a:ext cx="1388167" cy="1388167"/>
        </a:xfrm>
        <a:prstGeom prst="ellipse">
          <a:avLst/>
        </a:prstGeom>
        <a:solidFill>
          <a:schemeClr val="accent5">
            <a:alpha val="50000"/>
            <a:hueOff val="-682995"/>
            <a:satOff val="-59431"/>
            <a:lumOff val="-588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lvl="0" algn="ctr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800" kern="1200" dirty="0" smtClean="0">
              <a:latin typeface="Cambria" panose="02040503050406030204" pitchFamily="18" charset="0"/>
            </a:rPr>
            <a:t>Эффективность управления муниципальными активами</a:t>
          </a:r>
          <a:endParaRPr lang="ru-RU" sz="800" kern="1200" dirty="0">
            <a:latin typeface="Cambria" panose="02040503050406030204" pitchFamily="18" charset="0"/>
          </a:endParaRPr>
        </a:p>
      </dsp:txBody>
      <dsp:txXfrm>
        <a:off x="905467" y="1333649"/>
        <a:ext cx="1388167" cy="138816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842123-F7D2-4726-9A6F-E751D23CCD07}">
      <dsp:nvSpPr>
        <dsp:cNvPr id="0" name=""/>
        <dsp:cNvSpPr/>
      </dsp:nvSpPr>
      <dsp:spPr>
        <a:xfrm>
          <a:off x="19642" y="0"/>
          <a:ext cx="4255720" cy="1008640"/>
        </a:xfrm>
        <a:prstGeom prst="rightArrow">
          <a:avLst/>
        </a:prstGeom>
        <a:gradFill rotWithShape="0">
          <a:gsLst>
            <a:gs pos="0">
              <a:schemeClr val="accent1">
                <a:tint val="40000"/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tint val="40000"/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tint val="40000"/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z="-152400" extrusionH="63500" prstMaterial="matte">
          <a:bevelT w="14445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F6340159-D2D2-4736-AB5D-EDE028801A4D}">
      <dsp:nvSpPr>
        <dsp:cNvPr id="0" name=""/>
        <dsp:cNvSpPr/>
      </dsp:nvSpPr>
      <dsp:spPr>
        <a:xfrm>
          <a:off x="93953" y="302592"/>
          <a:ext cx="4107098" cy="403456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000" kern="1200" dirty="0" smtClean="0">
              <a:solidFill>
                <a:schemeClr val="tx2">
                  <a:lumMod val="90000"/>
                  <a:lumOff val="10000"/>
                </a:schemeClr>
              </a:solidFill>
            </a:rPr>
            <a:t>Проведение мероприятий, направленных на рост доходной части и оптимизацию расходной части бюджета муниципального округа</a:t>
          </a:r>
          <a:endParaRPr lang="ru-RU" sz="1000" kern="1200" dirty="0">
            <a:solidFill>
              <a:schemeClr val="tx2">
                <a:lumMod val="90000"/>
                <a:lumOff val="10000"/>
              </a:schemeClr>
            </a:solidFill>
          </a:endParaRPr>
        </a:p>
      </dsp:txBody>
      <dsp:txXfrm>
        <a:off x="93953" y="302592"/>
        <a:ext cx="4107098" cy="40345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9D801A5-9E39-4F2C-97C9-BAF31223D55E}">
      <dsp:nvSpPr>
        <dsp:cNvPr id="0" name=""/>
        <dsp:cNvSpPr/>
      </dsp:nvSpPr>
      <dsp:spPr>
        <a:xfrm>
          <a:off x="1" y="0"/>
          <a:ext cx="4184405" cy="1773391"/>
        </a:xfrm>
        <a:prstGeom prst="rightArrow">
          <a:avLst/>
        </a:prstGeom>
        <a:gradFill rotWithShape="0">
          <a:gsLst>
            <a:gs pos="0">
              <a:schemeClr val="accent1">
                <a:tint val="40000"/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tint val="40000"/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tint val="40000"/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z="-152400" extrusionH="63500" prstMaterial="matte">
          <a:bevelT w="14445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FC93F8F4-58B5-4FFB-B49A-0CD924FE73BE}">
      <dsp:nvSpPr>
        <dsp:cNvPr id="0" name=""/>
        <dsp:cNvSpPr/>
      </dsp:nvSpPr>
      <dsp:spPr>
        <a:xfrm>
          <a:off x="1884" y="428139"/>
          <a:ext cx="4180638" cy="917113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000" kern="1200" dirty="0" smtClean="0">
              <a:solidFill>
                <a:schemeClr val="tx2">
                  <a:lumMod val="90000"/>
                  <a:lumOff val="10000"/>
                </a:schemeClr>
              </a:solidFill>
            </a:rPr>
            <a:t>Установление и исполнение расходных обязательств бюджета муниципального округа в пределах полномочий, отнесенных Конституцией Российской Федерации, федеральными законами и законами Ставропольского края к полномочиям органов местного самоуправления муниципального округа, и с учетом требований статьи 136 Бюджетного кодекса Российской Федерации</a:t>
          </a:r>
          <a:endParaRPr lang="ru-RU" sz="1000" kern="1200" dirty="0">
            <a:solidFill>
              <a:schemeClr val="tx2">
                <a:lumMod val="90000"/>
                <a:lumOff val="10000"/>
              </a:schemeClr>
            </a:solidFill>
          </a:endParaRPr>
        </a:p>
      </dsp:txBody>
      <dsp:txXfrm>
        <a:off x="1884" y="428139"/>
        <a:ext cx="4180638" cy="917113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4A3E575-D9AC-4E00-9C09-707224AE715D}">
      <dsp:nvSpPr>
        <dsp:cNvPr id="0" name=""/>
        <dsp:cNvSpPr/>
      </dsp:nvSpPr>
      <dsp:spPr>
        <a:xfrm>
          <a:off x="1" y="0"/>
          <a:ext cx="4356474" cy="1689964"/>
        </a:xfrm>
        <a:prstGeom prst="rightArrow">
          <a:avLst/>
        </a:prstGeom>
        <a:gradFill rotWithShape="0">
          <a:gsLst>
            <a:gs pos="0">
              <a:schemeClr val="accent1">
                <a:tint val="40000"/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tint val="40000"/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tint val="40000"/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z="-152400" extrusionH="63500" prstMaterial="matte">
          <a:bevelT w="14445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D4686415-2A32-4C48-B6F1-F29AFBD7AFB6}">
      <dsp:nvSpPr>
        <dsp:cNvPr id="0" name=""/>
        <dsp:cNvSpPr/>
      </dsp:nvSpPr>
      <dsp:spPr>
        <a:xfrm>
          <a:off x="1052" y="506989"/>
          <a:ext cx="4354371" cy="675985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1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22275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950" kern="1200" dirty="0" smtClean="0">
              <a:solidFill>
                <a:schemeClr val="tx2">
                  <a:lumMod val="90000"/>
                  <a:lumOff val="10000"/>
                </a:schemeClr>
              </a:solidFill>
            </a:rPr>
            <a:t>Осуществление мониторинга использования бюджетных ассигнований получателями средств бюджета муниципального округа в целях своевременного принятия решений о сокращении невостребованных бюджетных ассигнований и недопущения образования заимствований при исполнении бюджета муниципального округа</a:t>
          </a:r>
          <a:endParaRPr lang="ru-RU" sz="950" kern="1200" dirty="0">
            <a:solidFill>
              <a:schemeClr val="tx2">
                <a:lumMod val="90000"/>
                <a:lumOff val="10000"/>
              </a:schemeClr>
            </a:solidFill>
          </a:endParaRPr>
        </a:p>
      </dsp:txBody>
      <dsp:txXfrm>
        <a:off x="1052" y="506989"/>
        <a:ext cx="4354371" cy="675985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40AB24-FDBC-4188-9F48-A536CC0F8E9C}">
      <dsp:nvSpPr>
        <dsp:cNvPr id="0" name=""/>
        <dsp:cNvSpPr/>
      </dsp:nvSpPr>
      <dsp:spPr>
        <a:xfrm>
          <a:off x="10421" y="23739"/>
          <a:ext cx="285053" cy="337720"/>
        </a:xfrm>
        <a:prstGeom prst="chord">
          <a:avLst>
            <a:gd name="adj1" fmla="val 4800000"/>
            <a:gd name="adj2" fmla="val 1680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309BD43-B9F5-4CE2-AD2F-9AF445DD008C}">
      <dsp:nvSpPr>
        <dsp:cNvPr id="0" name=""/>
        <dsp:cNvSpPr/>
      </dsp:nvSpPr>
      <dsp:spPr>
        <a:xfrm>
          <a:off x="31561" y="62563"/>
          <a:ext cx="228043" cy="289521"/>
        </a:xfrm>
        <a:prstGeom prst="pie">
          <a:avLst>
            <a:gd name="adj1" fmla="val 135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2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 w="952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7AC9029C-F7AD-41A3-BA05-3B534EF0F7EE}">
      <dsp:nvSpPr>
        <dsp:cNvPr id="0" name=""/>
        <dsp:cNvSpPr/>
      </dsp:nvSpPr>
      <dsp:spPr>
        <a:xfrm rot="16200000">
          <a:off x="-259764" y="746033"/>
          <a:ext cx="752248" cy="2327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lvl="0" algn="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100" kern="1200" dirty="0" smtClean="0"/>
            <a:t>Налог на имущество</a:t>
          </a:r>
          <a:endParaRPr lang="ru-RU" sz="1100" kern="1200" dirty="0"/>
        </a:p>
      </dsp:txBody>
      <dsp:txXfrm>
        <a:off x="-259764" y="746033"/>
        <a:ext cx="752248" cy="232720"/>
      </dsp:txXfrm>
    </dsp:sp>
    <dsp:sp modelId="{6230D7B1-AF10-4B3E-92A6-832EFACD0CCB}">
      <dsp:nvSpPr>
        <dsp:cNvPr id="0" name=""/>
        <dsp:cNvSpPr/>
      </dsp:nvSpPr>
      <dsp:spPr>
        <a:xfrm>
          <a:off x="232056" y="94801"/>
          <a:ext cx="570107" cy="11402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kern="1200" dirty="0" smtClean="0"/>
            <a:t>54,0</a:t>
          </a:r>
          <a:endParaRPr lang="ru-RU" sz="1400" kern="1200" dirty="0"/>
        </a:p>
      </dsp:txBody>
      <dsp:txXfrm>
        <a:off x="232056" y="94801"/>
        <a:ext cx="570107" cy="1140215"/>
      </dsp:txXfrm>
    </dsp:sp>
    <dsp:sp modelId="{08075C8E-A93E-4C3C-9311-EF75F84D7FD2}">
      <dsp:nvSpPr>
        <dsp:cNvPr id="0" name=""/>
        <dsp:cNvSpPr/>
      </dsp:nvSpPr>
      <dsp:spPr>
        <a:xfrm>
          <a:off x="978447" y="63729"/>
          <a:ext cx="285053" cy="285053"/>
        </a:xfrm>
        <a:prstGeom prst="chord">
          <a:avLst>
            <a:gd name="adj1" fmla="val 4800000"/>
            <a:gd name="adj2" fmla="val 1680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0A599C41-56FD-4293-856B-9AC4A71FF3C6}">
      <dsp:nvSpPr>
        <dsp:cNvPr id="0" name=""/>
        <dsp:cNvSpPr/>
      </dsp:nvSpPr>
      <dsp:spPr>
        <a:xfrm>
          <a:off x="1006952" y="92234"/>
          <a:ext cx="228043" cy="228043"/>
        </a:xfrm>
        <a:prstGeom prst="pie">
          <a:avLst>
            <a:gd name="adj1" fmla="val 108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3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 w="952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A24EAB2A-087B-4D79-AE45-4D136281AA4B}">
      <dsp:nvSpPr>
        <dsp:cNvPr id="0" name=""/>
        <dsp:cNvSpPr/>
      </dsp:nvSpPr>
      <dsp:spPr>
        <a:xfrm rot="5400000" flipV="1">
          <a:off x="626753" y="724165"/>
          <a:ext cx="950943" cy="2603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lvl="0" algn="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100" kern="1200" dirty="0" smtClean="0"/>
            <a:t>Доход от имущества</a:t>
          </a:r>
          <a:endParaRPr lang="ru-RU" sz="1100" kern="1200" dirty="0"/>
        </a:p>
      </dsp:txBody>
      <dsp:txXfrm rot="10800000">
        <a:off x="626753" y="724165"/>
        <a:ext cx="950943" cy="260360"/>
      </dsp:txXfrm>
    </dsp:sp>
    <dsp:sp modelId="{59043044-89A4-4C62-A353-0F6AE6235680}">
      <dsp:nvSpPr>
        <dsp:cNvPr id="0" name=""/>
        <dsp:cNvSpPr/>
      </dsp:nvSpPr>
      <dsp:spPr>
        <a:xfrm>
          <a:off x="1177984" y="94801"/>
          <a:ext cx="570107" cy="11402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kern="1200" dirty="0" smtClean="0"/>
            <a:t>62,4</a:t>
          </a:r>
          <a:endParaRPr lang="ru-RU" sz="1400" kern="1200" dirty="0"/>
        </a:p>
      </dsp:txBody>
      <dsp:txXfrm>
        <a:off x="1177984" y="94801"/>
        <a:ext cx="570107" cy="1140215"/>
      </dsp:txXfrm>
    </dsp:sp>
    <dsp:sp modelId="{CABD8E3C-404C-40FD-A420-E07DDA6311AE}">
      <dsp:nvSpPr>
        <dsp:cNvPr id="0" name=""/>
        <dsp:cNvSpPr/>
      </dsp:nvSpPr>
      <dsp:spPr>
        <a:xfrm>
          <a:off x="1939295" y="62764"/>
          <a:ext cx="285053" cy="285053"/>
        </a:xfrm>
        <a:prstGeom prst="chord">
          <a:avLst>
            <a:gd name="adj1" fmla="val 4800000"/>
            <a:gd name="adj2" fmla="val 1680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C63341C-7A14-4514-8B3D-B71CB1129E26}">
      <dsp:nvSpPr>
        <dsp:cNvPr id="0" name=""/>
        <dsp:cNvSpPr/>
      </dsp:nvSpPr>
      <dsp:spPr>
        <a:xfrm>
          <a:off x="1967801" y="91269"/>
          <a:ext cx="228043" cy="228043"/>
        </a:xfrm>
        <a:prstGeom prst="pie">
          <a:avLst>
            <a:gd name="adj1" fmla="val 8100000"/>
            <a:gd name="adj2" fmla="val 1620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4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 w="952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62671BE2-0BC5-42C7-99F3-0F4A8A64DE8D}">
      <dsp:nvSpPr>
        <dsp:cNvPr id="0" name=""/>
        <dsp:cNvSpPr/>
      </dsp:nvSpPr>
      <dsp:spPr>
        <a:xfrm rot="16200000">
          <a:off x="1607633" y="707314"/>
          <a:ext cx="954804" cy="2902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lvl="0" algn="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100" kern="1200" dirty="0" smtClean="0"/>
            <a:t>Налог на совокупный доход</a:t>
          </a:r>
          <a:endParaRPr lang="ru-RU" sz="1100" kern="1200" dirty="0"/>
        </a:p>
      </dsp:txBody>
      <dsp:txXfrm>
        <a:off x="1607633" y="707314"/>
        <a:ext cx="954804" cy="290202"/>
      </dsp:txXfrm>
    </dsp:sp>
    <dsp:sp modelId="{68B1E929-0313-453B-94F8-C5FA0A84ED08}">
      <dsp:nvSpPr>
        <dsp:cNvPr id="0" name=""/>
        <dsp:cNvSpPr/>
      </dsp:nvSpPr>
      <dsp:spPr>
        <a:xfrm>
          <a:off x="2138833" y="94801"/>
          <a:ext cx="570107" cy="11402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kern="1200" dirty="0" smtClean="0"/>
            <a:t>88,1</a:t>
          </a:r>
        </a:p>
      </dsp:txBody>
      <dsp:txXfrm>
        <a:off x="2138833" y="94801"/>
        <a:ext cx="570107" cy="1140215"/>
      </dsp:txXfrm>
    </dsp:sp>
    <dsp:sp modelId="{466D4AE2-0FD7-4936-B53A-E482A15C6EB2}">
      <dsp:nvSpPr>
        <dsp:cNvPr id="0" name=""/>
        <dsp:cNvSpPr/>
      </dsp:nvSpPr>
      <dsp:spPr>
        <a:xfrm>
          <a:off x="2840559" y="94801"/>
          <a:ext cx="285053" cy="285053"/>
        </a:xfrm>
        <a:prstGeom prst="chord">
          <a:avLst>
            <a:gd name="adj1" fmla="val 4800000"/>
            <a:gd name="adj2" fmla="val 1680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C08C4CA-1B85-4B0D-ADF8-61557CF9E733}">
      <dsp:nvSpPr>
        <dsp:cNvPr id="0" name=""/>
        <dsp:cNvSpPr/>
      </dsp:nvSpPr>
      <dsp:spPr>
        <a:xfrm>
          <a:off x="2869064" y="123306"/>
          <a:ext cx="228043" cy="228043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5"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 w="952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68F463EB-8E88-4283-892E-CBF5F34F390B}">
      <dsp:nvSpPr>
        <dsp:cNvPr id="0" name=""/>
        <dsp:cNvSpPr/>
      </dsp:nvSpPr>
      <dsp:spPr>
        <a:xfrm rot="16200000">
          <a:off x="2520209" y="830973"/>
          <a:ext cx="826655" cy="17103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lvl="0" algn="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100" kern="1200" dirty="0" smtClean="0"/>
            <a:t>НДФЛ</a:t>
          </a:r>
        </a:p>
      </dsp:txBody>
      <dsp:txXfrm>
        <a:off x="2520209" y="830973"/>
        <a:ext cx="826655" cy="171032"/>
      </dsp:txXfrm>
    </dsp:sp>
    <dsp:sp modelId="{1C10B14A-4834-465A-81E4-60028D74A7C6}">
      <dsp:nvSpPr>
        <dsp:cNvPr id="0" name=""/>
        <dsp:cNvSpPr/>
      </dsp:nvSpPr>
      <dsp:spPr>
        <a:xfrm>
          <a:off x="3040097" y="94801"/>
          <a:ext cx="570107" cy="11402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kern="1200" dirty="0" smtClean="0"/>
            <a:t>235,7</a:t>
          </a:r>
        </a:p>
      </dsp:txBody>
      <dsp:txXfrm>
        <a:off x="3040097" y="94801"/>
        <a:ext cx="570107" cy="114021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7741C86-1C04-48B3-BECD-1EA4EF563266}">
      <dsp:nvSpPr>
        <dsp:cNvPr id="0" name=""/>
        <dsp:cNvSpPr/>
      </dsp:nvSpPr>
      <dsp:spPr>
        <a:xfrm>
          <a:off x="702829" y="288"/>
          <a:ext cx="2184605" cy="574264"/>
        </a:xfrm>
        <a:prstGeom prst="ellipse">
          <a:avLst/>
        </a:prstGeom>
        <a:gradFill rotWithShape="0">
          <a:gsLst>
            <a:gs pos="0">
              <a:schemeClr val="accent4">
                <a:alpha val="90000"/>
                <a:hueOff val="0"/>
                <a:satOff val="0"/>
                <a:lumOff val="0"/>
                <a:alphaOff val="0"/>
                <a:tint val="60000"/>
                <a:satMod val="160000"/>
              </a:schemeClr>
            </a:gs>
            <a:gs pos="46000">
              <a:schemeClr val="accent4">
                <a:alpha val="90000"/>
                <a:hueOff val="0"/>
                <a:satOff val="0"/>
                <a:lumOff val="0"/>
                <a:alphaOff val="0"/>
                <a:tint val="86000"/>
                <a:satMod val="160000"/>
              </a:schemeClr>
            </a:gs>
            <a:gs pos="100000">
              <a:schemeClr val="accent4">
                <a:alpha val="90000"/>
                <a:hueOff val="0"/>
                <a:satOff val="0"/>
                <a:lumOff val="0"/>
                <a:alphaOff val="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smtClean="0"/>
            <a:t>Программная часть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b="1" kern="1200" smtClean="0"/>
            <a:t>1 371,9</a:t>
          </a:r>
          <a:endParaRPr lang="ru-RU" sz="1200" b="1" kern="1200" dirty="0"/>
        </a:p>
      </dsp:txBody>
      <dsp:txXfrm>
        <a:off x="702829" y="288"/>
        <a:ext cx="2184605" cy="574264"/>
      </dsp:txXfrm>
    </dsp:sp>
    <dsp:sp modelId="{B6EB1BDF-AD5F-4AC8-8B76-ECD51A14E1E9}">
      <dsp:nvSpPr>
        <dsp:cNvPr id="0" name=""/>
        <dsp:cNvSpPr/>
      </dsp:nvSpPr>
      <dsp:spPr>
        <a:xfrm>
          <a:off x="2934064" y="120883"/>
          <a:ext cx="333073" cy="333073"/>
        </a:xfrm>
        <a:prstGeom prst="mathPlus">
          <a:avLst/>
        </a:prstGeom>
        <a:solidFill>
          <a:schemeClr val="accent4">
            <a:shade val="9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200" kern="1200">
            <a:solidFill>
              <a:schemeClr val="tx2">
                <a:lumMod val="90000"/>
                <a:lumOff val="10000"/>
              </a:schemeClr>
            </a:solidFill>
          </a:endParaRPr>
        </a:p>
      </dsp:txBody>
      <dsp:txXfrm>
        <a:off x="2934064" y="120883"/>
        <a:ext cx="333073" cy="333073"/>
      </dsp:txXfrm>
    </dsp:sp>
    <dsp:sp modelId="{F60F3263-1CBF-4873-9E93-B53D5FA8ADE0}">
      <dsp:nvSpPr>
        <dsp:cNvPr id="0" name=""/>
        <dsp:cNvSpPr/>
      </dsp:nvSpPr>
      <dsp:spPr>
        <a:xfrm>
          <a:off x="3313768" y="288"/>
          <a:ext cx="2327878" cy="574264"/>
        </a:xfrm>
        <a:prstGeom prst="ellipse">
          <a:avLst/>
        </a:prstGeom>
        <a:gradFill rotWithShape="0">
          <a:gsLst>
            <a:gs pos="0">
              <a:schemeClr val="accent4">
                <a:alpha val="90000"/>
                <a:hueOff val="0"/>
                <a:satOff val="0"/>
                <a:lumOff val="0"/>
                <a:alphaOff val="-20000"/>
                <a:tint val="60000"/>
                <a:satMod val="160000"/>
              </a:schemeClr>
            </a:gs>
            <a:gs pos="46000">
              <a:schemeClr val="accent4">
                <a:alpha val="90000"/>
                <a:hueOff val="0"/>
                <a:satOff val="0"/>
                <a:lumOff val="0"/>
                <a:alphaOff val="-20000"/>
                <a:tint val="86000"/>
                <a:satMod val="160000"/>
              </a:schemeClr>
            </a:gs>
            <a:gs pos="100000">
              <a:schemeClr val="accent4">
                <a:alpha val="90000"/>
                <a:hueOff val="0"/>
                <a:satOff val="0"/>
                <a:lumOff val="0"/>
                <a:alphaOff val="-2000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smtClean="0"/>
            <a:t>Непрограммная часть 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b="1" kern="1200" smtClean="0"/>
            <a:t>171,2</a:t>
          </a:r>
          <a:endParaRPr lang="ru-RU" sz="1200" b="1" kern="1200" dirty="0"/>
        </a:p>
      </dsp:txBody>
      <dsp:txXfrm>
        <a:off x="3313768" y="288"/>
        <a:ext cx="2327878" cy="574264"/>
      </dsp:txXfrm>
    </dsp:sp>
    <dsp:sp modelId="{F5F07BEE-40B8-4877-B03C-8A57F371C903}">
      <dsp:nvSpPr>
        <dsp:cNvPr id="0" name=""/>
        <dsp:cNvSpPr/>
      </dsp:nvSpPr>
      <dsp:spPr>
        <a:xfrm>
          <a:off x="5688276" y="120883"/>
          <a:ext cx="333073" cy="333073"/>
        </a:xfrm>
        <a:prstGeom prst="mathEqual">
          <a:avLst/>
        </a:prstGeom>
        <a:solidFill>
          <a:schemeClr val="accent4">
            <a:shade val="90000"/>
            <a:hueOff val="-742168"/>
            <a:satOff val="-7692"/>
            <a:lumOff val="36906"/>
            <a:alphaOff val="0"/>
          </a:schemeClr>
        </a:soli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200" kern="1200">
            <a:solidFill>
              <a:schemeClr val="tx2">
                <a:lumMod val="90000"/>
                <a:lumOff val="10000"/>
              </a:schemeClr>
            </a:solidFill>
          </a:endParaRPr>
        </a:p>
      </dsp:txBody>
      <dsp:txXfrm>
        <a:off x="5688276" y="120883"/>
        <a:ext cx="333073" cy="333073"/>
      </dsp:txXfrm>
    </dsp:sp>
    <dsp:sp modelId="{2300CEFA-02FC-44A3-A875-54099CA9C739}">
      <dsp:nvSpPr>
        <dsp:cNvPr id="0" name=""/>
        <dsp:cNvSpPr/>
      </dsp:nvSpPr>
      <dsp:spPr>
        <a:xfrm>
          <a:off x="6067980" y="288"/>
          <a:ext cx="1511538" cy="574264"/>
        </a:xfrm>
        <a:prstGeom prst="ellipse">
          <a:avLst/>
        </a:prstGeom>
        <a:gradFill rotWithShape="0">
          <a:gsLst>
            <a:gs pos="0">
              <a:schemeClr val="accent4">
                <a:alpha val="90000"/>
                <a:hueOff val="0"/>
                <a:satOff val="0"/>
                <a:lumOff val="0"/>
                <a:alphaOff val="-40000"/>
                <a:tint val="60000"/>
                <a:satMod val="160000"/>
              </a:schemeClr>
            </a:gs>
            <a:gs pos="46000">
              <a:schemeClr val="accent4">
                <a:alpha val="90000"/>
                <a:hueOff val="0"/>
                <a:satOff val="0"/>
                <a:lumOff val="0"/>
                <a:alphaOff val="-40000"/>
                <a:tint val="86000"/>
                <a:satMod val="160000"/>
              </a:schemeClr>
            </a:gs>
            <a:gs pos="100000">
              <a:schemeClr val="accent4">
                <a:alpha val="90000"/>
                <a:hueOff val="0"/>
                <a:satOff val="0"/>
                <a:lumOff val="0"/>
                <a:alphaOff val="-40000"/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  <a:ln>
          <a:noFill/>
        </a:ln>
        <a:effectLst>
          <a:outerShdw blurRad="50800" dist="38100" dir="14700000" algn="t" rotWithShape="0">
            <a:srgbClr val="000000">
              <a:alpha val="60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smtClean="0"/>
            <a:t>Всего исполнение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b="1" kern="1200" smtClean="0"/>
            <a:t>1 543,1</a:t>
          </a:r>
          <a:endParaRPr lang="ru-RU" sz="1200" b="1" kern="1200" dirty="0"/>
        </a:p>
      </dsp:txBody>
      <dsp:txXfrm>
        <a:off x="6067980" y="288"/>
        <a:ext cx="1511538" cy="57426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3">
  <dgm:title val=""/>
  <dgm:desc val=""/>
  <dgm:catLst>
    <dgm:cat type="relationship" pri="31000"/>
    <dgm:cat type="cycle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onstrLst/>
    <dgm:ruleLst/>
    <dgm:layoutNode name="radial">
      <dgm:varLst>
        <dgm:animLvl val="ctr"/>
      </dgm:varLst>
      <dgm:choose name="Name0">
        <dgm:if name="Name1" func="var" arg="dir" op="equ" val="norm">
          <dgm:choose name="Name2">
            <dgm:if name="Name3" axis="ch ch" ptType="node node" st="1 1" cnt="1 0" func="cnt" op="lte" val="1">
              <dgm:alg type="cycle">
                <dgm:param type="stAng" val="90"/>
                <dgm:param type="spanAng" val="360"/>
                <dgm:param type="ctrShpMap" val="fNode"/>
              </dgm:alg>
            </dgm:if>
            <dgm:else name="Name4">
              <dgm:alg type="cycle">
                <dgm:param type="stAng" val="0"/>
                <dgm:param type="spanAng" val="360"/>
                <dgm:param type="ctrShpMap" val="fNode"/>
              </dgm:alg>
            </dgm:else>
          </dgm:choose>
        </dgm:if>
        <dgm:else name="Name5">
          <dgm:alg type="cycle">
            <dgm:param type="stAng" val="0"/>
            <dgm:param type="spanAng" val="-360"/>
            <dgm:param type="ctrShpMap" val="fNode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enterShape" refType="w"/>
        <dgm:constr type="h" for="ch" forName="centerShape" refType="h"/>
        <dgm:constr type="w" for="ch" forName="node" refType="w" fact="0.5"/>
        <dgm:constr type="h" for="ch" forName="node" refType="h" fact="0.5"/>
        <dgm:constr type="sp" refType="w" refFor="ch" refForName="node" fact="-0.2"/>
        <dgm:constr type="sibSp" refType="w" refFor="ch" refForName="node" fact="-0.2"/>
        <dgm:constr type="primFontSz" for="ch" forName="centerShape" val="65"/>
        <dgm:constr type="primFontSz" for="des" forName="node" val="65"/>
        <dgm:constr type="primFontSz" for="ch" forName="node" refType="primFontSz" refFor="ch" refForName="centerShape" op="lte"/>
      </dgm:constrLst>
      <dgm:ruleLst/>
      <dgm:forEach name="Name6" axis="ch" ptType="node" cnt="1">
        <dgm:layoutNode name="centerShape" styleLbl="vennNode1">
          <dgm:alg type="tx"/>
          <dgm:shape xmlns:r="http://schemas.openxmlformats.org/officeDocument/2006/relationships" type="ellipse" r:blip="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forEach name="Name7" axis="ch" ptType="node">
          <dgm:layoutNode name="node" styleLbl="venn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9/3/layout/PieProcess">
  <dgm:title val=""/>
  <dgm:desc val=""/>
  <dgm:catLst>
    <dgm:cat type="list" pri="8600"/>
    <dgm:cat type="process" pri="4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7"/>
      <dgm:chPref val="7"/>
      <dgm:dir/>
      <dgm:animOne val="branch"/>
      <dgm:animLvl val="lvl"/>
    </dgm:varLst>
    <dgm:choose name="Name1">
      <dgm:if name="Name2" func="var" arg="dir" op="equ" val="norm">
        <dgm:alg type="lin">
          <dgm:param type="linDir" val="fromL"/>
        </dgm:alg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" val="65"/>
      <dgm:constr type="primFontSz" for="des" forName="Child" refType="primFontSz" refFor="des" refForName="Parent" op="lte"/>
      <dgm:constr type="w" for="ch" forName="composite" refType="w"/>
      <dgm:constr type="h" for="ch" forName="composite" refType="h"/>
      <dgm:constr type="w" for="ch" forName="ParentComposite" refType="w" fact="0.5"/>
      <dgm:constr type="h" for="ch" forName="ParentComposite" refType="h"/>
      <dgm:constr type="w" for="ch" forName="negSibTrans" refType="h" refFor="ch" refForName="composite" fact="-0.075"/>
      <dgm:constr type="w" for="ch" forName="sibTrans" refType="w" refFor="ch" refForName="composite" fact="0.0425"/>
    </dgm:constrLst>
    <dgm:forEach name="nodesForEach" axis="ch" ptType="node" cnt="7">
      <dgm:layoutNode name="ParentComposite">
        <dgm:alg type="composite">
          <dgm:param type="ar" val="0.25"/>
        </dgm:alg>
        <dgm:shape xmlns:r="http://schemas.openxmlformats.org/officeDocument/2006/relationships" r:blip="">
          <dgm:adjLst/>
        </dgm:shape>
        <dgm:choose name="Name4">
          <dgm:if name="Name5" func="var" arg="dir" op="equ" val="norm">
            <dgm:constrLst>
              <dgm:constr type="l" for="ch" forName="Parent" refType="w" fact="0"/>
              <dgm:constr type="t" for="ch" forName="Parent" refType="h" fact="0.275"/>
              <dgm:constr type="w" for="ch" forName="Parent" refType="w" fact="0.6"/>
              <dgm:constr type="h" for="ch" forName="Parent" refType="h" fact="0.725"/>
              <dgm:constr type="l" for="ch" forName="Chord" refType="w" fact="0"/>
              <dgm:constr type="t" for="ch" forName="Chord" refType="h" fact="0"/>
              <dgm:constr type="w" for="ch" forName="Chord" refType="w"/>
              <dgm:constr type="h" for="ch" forName="Chord" refType="h" fact="0.25"/>
              <dgm:constr type="l" for="ch" forName="Pie" refType="w" fact="0.1"/>
              <dgm:constr type="t" for="ch" forName="Pie" refType="h" fact="0.025"/>
              <dgm:constr type="w" for="ch" forName="Pie" refType="w" fact="0.8"/>
              <dgm:constr type="h" for="ch" forName="Pie" refType="h" fact="0.2"/>
            </dgm:constrLst>
          </dgm:if>
          <dgm:else name="Name6">
            <dgm:constrLst>
              <dgm:constr type="r" for="ch" forName="Parent" refType="w"/>
              <dgm:constr type="t" for="ch" forName="Parent" refType="h" fact="0.275"/>
              <dgm:constr type="w" for="ch" forName="Parent" refType="w" fact="0.6"/>
              <dgm:constr type="h" for="ch" forName="Parent" refType="h" fact="0.725"/>
              <dgm:constr type="r" for="ch" forName="Chord" refType="w"/>
              <dgm:constr type="t" for="ch" forName="Chord" refType="h" fact="0"/>
              <dgm:constr type="w" for="ch" forName="Chord" refType="w"/>
              <dgm:constr type="h" for="ch" forName="Chord" refType="h" fact="0.25"/>
              <dgm:constr type="r" for="ch" forName="Pie" refType="w" fact="0.9"/>
              <dgm:constr type="t" for="ch" forName="Pie" refType="h" fact="0.025"/>
              <dgm:constr type="w" for="ch" forName="Pie" refType="w" fact="0.8"/>
              <dgm:constr type="h" for="ch" forName="Pie" refType="h" fact="0.2"/>
            </dgm:constrLst>
          </dgm:else>
        </dgm:choose>
        <dgm:layoutNode name="Chord" styleLbl="bgShp">
          <dgm:alg type="sp"/>
          <dgm:choose name="Name7">
            <dgm:if name="Name8" func="var" arg="dir" op="equ" val="norm">
              <dgm:shape xmlns:r="http://schemas.openxmlformats.org/officeDocument/2006/relationships" type="chord" r:blip="">
                <dgm:adjLst>
                  <dgm:adj idx="1" val="80"/>
                  <dgm:adj idx="2" val="-80"/>
                </dgm:adjLst>
              </dgm:shape>
            </dgm:if>
            <dgm:else name="Name9">
              <dgm:shape xmlns:r="http://schemas.openxmlformats.org/officeDocument/2006/relationships" rot="180" type="chord" r:blip="">
                <dgm:adjLst>
                  <dgm:adj idx="1" val="80"/>
                  <dgm:adj idx="2" val="-80"/>
                </dgm:adjLst>
              </dgm:shape>
            </dgm:else>
          </dgm:choose>
          <dgm:presOf/>
        </dgm:layoutNode>
        <dgm:layoutNode name="Pie" styleLbl="alignNode1">
          <dgm:alg type="sp"/>
          <dgm:choose name="Name10">
            <dgm:if name="Name11" func="var" arg="dir" op="equ" val="norm">
              <dgm:choose name="Name12">
                <dgm:if name="Name13" axis="precedSib" ptType="node" func="cnt" op="equ" val="0">
                  <dgm:choose name="Name14">
                    <dgm:if name="Name15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16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if name="Name17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-150"/>
                          <dgm:adj idx="2" val="-90"/>
                        </dgm:adjLst>
                      </dgm:shape>
                    </dgm:if>
                    <dgm:if name="Name18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-135"/>
                          <dgm:adj idx="2" val="-90"/>
                        </dgm:adjLst>
                      </dgm:shape>
                    </dgm:if>
                    <dgm:if name="Name19" axis="followSib" ptType="node" func="cnt" op="equ" val="4">
                      <dgm:shape xmlns:r="http://schemas.openxmlformats.org/officeDocument/2006/relationships" type="pie" r:blip="">
                        <dgm:adjLst>
                          <dgm:adj idx="1" val="-126"/>
                          <dgm:adj idx="2" val="-90"/>
                        </dgm:adjLst>
                      </dgm:shape>
                    </dgm:if>
                    <dgm:if name="Name20" axis="followSib" ptType="node" func="cnt" op="equ" val="5">
                      <dgm:shape xmlns:r="http://schemas.openxmlformats.org/officeDocument/2006/relationships" type="pie" r:blip="">
                        <dgm:adjLst>
                          <dgm:adj idx="1" val="-120"/>
                          <dgm:adj idx="2" val="-90"/>
                        </dgm:adjLst>
                      </dgm:shape>
                    </dgm:if>
                    <dgm:else name="Name21">
                      <dgm:shape xmlns:r="http://schemas.openxmlformats.org/officeDocument/2006/relationships" type="pie" r:blip="">
                        <dgm:adjLst>
                          <dgm:adj idx="1" val="-115.7143"/>
                          <dgm:adj idx="2" val="-90"/>
                        </dgm:adjLst>
                      </dgm:shape>
                    </dgm:else>
                  </dgm:choose>
                </dgm:if>
                <dgm:if name="Name22" axis="precedSib" ptType="node" func="cnt" op="equ" val="1">
                  <dgm:choose name="Name23">
                    <dgm:if name="Name24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25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50"/>
                          <dgm:adj idx="2" val="-90"/>
                        </dgm:adjLst>
                      </dgm:shape>
                    </dgm:if>
                    <dgm:if name="Name26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if name="Name27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-162"/>
                          <dgm:adj idx="2" val="-90"/>
                        </dgm:adjLst>
                      </dgm:shape>
                    </dgm:if>
                    <dgm:if name="Name28" axis="followSib" ptType="node" func="cnt" op="equ" val="4">
                      <dgm:shape xmlns:r="http://schemas.openxmlformats.org/officeDocument/2006/relationships" type="pie" r:blip="">
                        <dgm:adjLst>
                          <dgm:adj idx="1" val="-150"/>
                          <dgm:adj idx="2" val="-90"/>
                        </dgm:adjLst>
                      </dgm:shape>
                    </dgm:if>
                    <dgm:else name="Name29">
                      <dgm:shape xmlns:r="http://schemas.openxmlformats.org/officeDocument/2006/relationships" type="pie" r:blip="">
                        <dgm:adjLst>
                          <dgm:adj idx="1" val="-141.4286"/>
                          <dgm:adj idx="2" val="-90"/>
                        </dgm:adjLst>
                      </dgm:shape>
                    </dgm:else>
                  </dgm:choose>
                </dgm:if>
                <dgm:if name="Name30" axis="precedSib" ptType="node" func="cnt" op="equ" val="2">
                  <dgm:choose name="Name31">
                    <dgm:if name="Name32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33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35"/>
                          <dgm:adj idx="2" val="-90"/>
                        </dgm:adjLst>
                      </dgm:shape>
                    </dgm:if>
                    <dgm:if name="Name34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62"/>
                          <dgm:adj idx="2" val="-90"/>
                        </dgm:adjLst>
                      </dgm:shape>
                    </dgm:if>
                    <dgm:if name="Name35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else name="Name36">
                      <dgm:shape xmlns:r="http://schemas.openxmlformats.org/officeDocument/2006/relationships" type="pie" r:blip="">
                        <dgm:adjLst>
                          <dgm:adj idx="1" val="-167.1429"/>
                          <dgm:adj idx="2" val="-90"/>
                        </dgm:adjLst>
                      </dgm:shape>
                    </dgm:else>
                  </dgm:choose>
                </dgm:if>
                <dgm:if name="Name37" axis="precedSib" ptType="node" func="cnt" op="equ" val="3">
                  <dgm:choose name="Name38">
                    <dgm:if name="Name39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40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26"/>
                          <dgm:adj idx="2" val="-90"/>
                        </dgm:adjLst>
                      </dgm:shape>
                    </dgm:if>
                    <dgm:if name="Name41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50"/>
                          <dgm:adj idx="2" val="-90"/>
                        </dgm:adjLst>
                      </dgm:shape>
                    </dgm:if>
                    <dgm:else name="Name42">
                      <dgm:shape xmlns:r="http://schemas.openxmlformats.org/officeDocument/2006/relationships" type="pie" r:blip="">
                        <dgm:adjLst>
                          <dgm:adj idx="1" val="167.1429"/>
                          <dgm:adj idx="2" val="-90"/>
                        </dgm:adjLst>
                      </dgm:shape>
                    </dgm:else>
                  </dgm:choose>
                </dgm:if>
                <dgm:if name="Name43" axis="precedSib" ptType="node" func="cnt" op="equ" val="4">
                  <dgm:choose name="Name44">
                    <dgm:if name="Name45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46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20"/>
                          <dgm:adj idx="2" val="-90"/>
                        </dgm:adjLst>
                      </dgm:shape>
                    </dgm:if>
                    <dgm:else name="Name47">
                      <dgm:shape xmlns:r="http://schemas.openxmlformats.org/officeDocument/2006/relationships" type="pie" r:blip="">
                        <dgm:adjLst>
                          <dgm:adj idx="1" val="141.4286"/>
                          <dgm:adj idx="2" val="-90"/>
                        </dgm:adjLst>
                      </dgm:shape>
                    </dgm:else>
                  </dgm:choose>
                </dgm:if>
                <dgm:if name="Name48" axis="precedSib" ptType="node" func="cnt" op="equ" val="5">
                  <dgm:choose name="Name49">
                    <dgm:if name="Name50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else name="Name51">
                      <dgm:shape xmlns:r="http://schemas.openxmlformats.org/officeDocument/2006/relationships" type="pie" r:blip="">
                        <dgm:adjLst>
                          <dgm:adj idx="1" val="115.7143"/>
                          <dgm:adj idx="2" val="-90"/>
                        </dgm:adjLst>
                      </dgm:shape>
                    </dgm:else>
                  </dgm:choose>
                </dgm:if>
                <dgm:else name="Name52">
                  <dgm:shape xmlns:r="http://schemas.openxmlformats.org/officeDocument/2006/relationships" type="pie" r:blip="">
                    <dgm:adjLst>
                      <dgm:adj idx="1" val="90"/>
                      <dgm:adj idx="2" val="-90"/>
                    </dgm:adjLst>
                  </dgm:shape>
                </dgm:else>
              </dgm:choose>
            </dgm:if>
            <dgm:else name="Name53">
              <dgm:choose name="Name54">
                <dgm:if name="Name55" axis="precedSib" ptType="node" func="cnt" op="equ" val="0">
                  <dgm:choose name="Name56">
                    <dgm:if name="Name57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58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if name="Name59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50"/>
                        </dgm:adjLst>
                      </dgm:shape>
                    </dgm:if>
                    <dgm:if name="Name60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35"/>
                        </dgm:adjLst>
                      </dgm:shape>
                    </dgm:if>
                    <dgm:if name="Name61" axis="followSib" ptType="node" func="cnt" op="equ" val="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26"/>
                        </dgm:adjLst>
                      </dgm:shape>
                    </dgm:if>
                    <dgm:if name="Name62" axis="followSib" ptType="node" func="cnt" op="equ" val="5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20"/>
                        </dgm:adjLst>
                      </dgm:shape>
                    </dgm:if>
                    <dgm:else name="Name6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15.7143"/>
                        </dgm:adjLst>
                      </dgm:shape>
                    </dgm:else>
                  </dgm:choose>
                </dgm:if>
                <dgm:if name="Name64" axis="precedSib" ptType="node" func="cnt" op="equ" val="1">
                  <dgm:choose name="Name65">
                    <dgm:if name="Name66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67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50"/>
                        </dgm:adjLst>
                      </dgm:shape>
                    </dgm:if>
                    <dgm:if name="Name68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if name="Name69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62"/>
                        </dgm:adjLst>
                      </dgm:shape>
                    </dgm:if>
                    <dgm:if name="Name70" axis="followSib" ptType="node" func="cnt" op="equ" val="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50"/>
                        </dgm:adjLst>
                      </dgm:shape>
                    </dgm:if>
                    <dgm:else name="Name7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41.4286"/>
                        </dgm:adjLst>
                      </dgm:shape>
                    </dgm:else>
                  </dgm:choose>
                </dgm:if>
                <dgm:if name="Name72" axis="precedSib" ptType="node" func="cnt" op="equ" val="2">
                  <dgm:choose name="Name73">
                    <dgm:if name="Name74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75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35"/>
                        </dgm:adjLst>
                      </dgm:shape>
                    </dgm:if>
                    <dgm:if name="Name76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62"/>
                        </dgm:adjLst>
                      </dgm:shape>
                    </dgm:if>
                    <dgm:if name="Name77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else name="Name78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67.1429"/>
                        </dgm:adjLst>
                      </dgm:shape>
                    </dgm:else>
                  </dgm:choose>
                </dgm:if>
                <dgm:if name="Name79" axis="precedSib" ptType="node" func="cnt" op="equ" val="3">
                  <dgm:choose name="Name80">
                    <dgm:if name="Name81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82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26"/>
                        </dgm:adjLst>
                      </dgm:shape>
                    </dgm:if>
                    <dgm:if name="Name83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50"/>
                        </dgm:adjLst>
                      </dgm:shape>
                    </dgm:if>
                    <dgm:else name="Name8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67.1429"/>
                        </dgm:adjLst>
                      </dgm:shape>
                    </dgm:else>
                  </dgm:choose>
                </dgm:if>
                <dgm:if name="Name85" axis="precedSib" ptType="node" func="cnt" op="equ" val="4">
                  <dgm:choose name="Name86">
                    <dgm:if name="Name87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88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20"/>
                        </dgm:adjLst>
                      </dgm:shape>
                    </dgm:if>
                    <dgm:else name="Name89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41.4286"/>
                        </dgm:adjLst>
                      </dgm:shape>
                    </dgm:else>
                  </dgm:choose>
                </dgm:if>
                <dgm:if name="Name90" axis="precedSib" ptType="node" func="cnt" op="equ" val="5">
                  <dgm:choose name="Name91">
                    <dgm:if name="Name92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else name="Name9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15.7143"/>
                        </dgm:adjLst>
                      </dgm:shape>
                    </dgm:else>
                  </dgm:choose>
                </dgm:if>
                <dgm:else name="Name94">
                  <dgm:shape xmlns:r="http://schemas.openxmlformats.org/officeDocument/2006/relationships" rot="180" type="pie" r:blip="">
                    <dgm:adjLst>
                      <dgm:adj idx="1" val="90"/>
                      <dgm:adj idx="2" val="-90"/>
                    </dgm:adjLst>
                  </dgm:shape>
                </dgm:else>
              </dgm:choose>
            </dgm:else>
          </dgm:choose>
          <dgm:presOf/>
        </dgm:layoutNode>
        <dgm:layoutNode name="Parent" styleLbl="revTx">
          <dgm:varLst>
            <dgm:chMax val="1"/>
            <dgm:chPref val="1"/>
            <dgm:bulletEnabled val="1"/>
          </dgm:varLst>
          <dgm:choose name="Name95">
            <dgm:if name="Name96" func="var" arg="dir" op="equ" val="norm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  <dgm:param type="txAnchorVert" val="b"/>
                <dgm:param type="autoTxRot" val="grav"/>
              </dgm:alg>
            </dgm:if>
            <dgm:else name="Name97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  <dgm:param type="txAnchorVert" val="b"/>
                <dgm:param type="autoTxRot" val="grav"/>
              </dgm:alg>
            </dgm:else>
          </dgm:choose>
          <dgm:choose name="Name98">
            <dgm:if name="Name99" func="var" arg="dir" op="equ" val="norm">
              <dgm:shape xmlns:r="http://schemas.openxmlformats.org/officeDocument/2006/relationships" rot="-90" type="rect" r:blip="">
                <dgm:adjLst/>
              </dgm:shape>
            </dgm:if>
            <dgm:else name="Name100">
              <dgm:shape xmlns:r="http://schemas.openxmlformats.org/officeDocument/2006/relationships" rot="90" type="rect" r:blip="">
                <dgm:adjLst/>
              </dgm:shape>
            </dgm:else>
          </dgm:choose>
          <dgm:presOf axis="self" ptType="node"/>
          <dgm:constrLst>
            <dgm:constr type="lMarg" refType="primFontSz" fact="0"/>
            <dgm:constr type="rMarg" refType="primFontSz" fact="0"/>
            <dgm:constr type="tMarg" refType="primFontSz" fact="0"/>
            <dgm:constr type="bMarg" refType="primFontSz" fact="0"/>
          </dgm:constrLst>
          <dgm:ruleLst>
            <dgm:rule type="primFontSz" val="5" fact="NaN" max="NaN"/>
          </dgm:ruleLst>
        </dgm:layoutNode>
      </dgm:layoutNode>
      <dgm:choose name="Name101">
        <dgm:if name="Name102" axis="ch" ptType="node" func="cnt" op="gte" val="1">
          <dgm:forEach name="negSibTransForEach" axis="ch" ptType="sibTrans" hideLastTrans="0" cnt="1">
            <dgm:layoutNode name="negSibTrans">
              <dgm:alg type="sp"/>
              <dgm:shape xmlns:r="http://schemas.openxmlformats.org/officeDocument/2006/relationships" r:blip="">
                <dgm:adjLst/>
              </dgm:shape>
            </dgm:layoutNode>
          </dgm:forEach>
          <dgm:layoutNode name="composite">
            <dgm:alg type="composite">
              <dgm:param type="ar" val="0.5"/>
            </dgm:alg>
            <dgm:shape xmlns:r="http://schemas.openxmlformats.org/officeDocument/2006/relationships" r:blip="">
              <dgm:adjLst/>
            </dgm:shape>
            <dgm:choose name="Name103">
              <dgm:if name="Name104" func="var" arg="dir" op="equ" val="norm">
                <dgm:constrLst>
                  <dgm:constr type="l" for="ch" forName="Child" refType="w" fact="0"/>
                  <dgm:constr type="t" for="ch" forName="Child" refType="h" fact="0"/>
                  <dgm:constr type="w" for="ch" forName="Child" refType="w"/>
                  <dgm:constr type="h" for="ch" forName="Child" refType="h"/>
                </dgm:constrLst>
              </dgm:if>
              <dgm:else name="Name105">
                <dgm:constrLst>
                  <dgm:constr type="r" for="ch" forName="Child" refType="w"/>
                  <dgm:constr type="t" for="ch" forName="Child" refType="h" fact="0"/>
                  <dgm:constr type="w" for="ch" forName="Child" refType="w"/>
                  <dgm:constr type="h" for="ch" forName="Child" refType="h"/>
                </dgm:constrLst>
              </dgm:else>
            </dgm:choose>
            <dgm:ruleLst/>
            <dgm:layoutNode name="Child" styleLbl="revTx">
              <dgm:varLst>
                <dgm:chMax val="0"/>
                <dgm:chPref val="0"/>
                <dgm:bulletEnabled val="1"/>
              </dgm:varLst>
              <dgm:choose name="Name106">
                <dgm:if name="Name107" func="var" arg="dir" op="equ" val="norm">
                  <dgm:alg type="tx">
                    <dgm:param type="parTxLTRAlign" val="l"/>
                    <dgm:param type="parTxRTLAlign" val="r"/>
                    <dgm:param type="txAnchorVert" val="t"/>
                  </dgm:alg>
                </dgm:if>
                <dgm:else name="Name108">
                  <dgm:alg type="tx">
                    <dgm:param type="parTxLTRAlign" val="r"/>
                    <dgm:param type="parTxRTLAlign" val="l"/>
                    <dgm:param type="txAnchorVert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"/>
                <dgm:constr type="rMarg" refType="primFontSz" fact="0"/>
                <dgm:constr type="tMarg" refType="primFontSz" fact="0"/>
                <dgm:constr type="bMarg" refType="primFontSz" fact="0"/>
              </dgm:constrLst>
              <dgm:ruleLst>
                <dgm:rule type="primFontSz" val="5" fact="NaN" max="NaN"/>
              </dgm:ruleLst>
            </dgm:layoutNode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</dgm:layoutNode>
          </dgm:forEach>
        </dgm:if>
        <dgm:else name="Name109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equation1">
  <dgm:title val=""/>
  <dgm:desc val=""/>
  <dgm:catLst>
    <dgm:cat type="relationship" pri="17000"/>
    <dgm:cat type="process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choose name="Name0">
      <dgm:if name="Name1" func="var" arg="dir" op="equ" val="norm">
        <dgm:alg type="lin">
          <dgm:param type="fallback" val="2D"/>
        </dgm:alg>
      </dgm:if>
      <dgm:else name="Name2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fact="0.58"/>
      <dgm:constr type="primFontSz" for="ch" ptType="node" op="equ" val="65"/>
      <dgm:constr type="primFontSz" for="ch" ptType="sibTrans" op="equ" val="55"/>
      <dgm:constr type="primFontSz" for="ch" ptType="sibTrans" refType="primFontSz" refFor="ch" refPtType="node" op="lte" fact="0.8"/>
      <dgm:constr type="w" for="ch" forName="spacerL" refType="w" refFor="ch" refPtType="sibTrans" fact="0.14"/>
      <dgm:constr type="w" for="ch" forName="spacerR" refType="w" refFor="ch" refPtType="sibTrans" fact="0.14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pacerL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ibTrans">
          <dgm:alg type="tx"/>
          <dgm:choose name="Name3">
            <dgm:if name="Name4" axis="followSib" ptType="sibTrans" func="cnt" op="equ" val="0">
              <dgm:shape xmlns:r="http://schemas.openxmlformats.org/officeDocument/2006/relationships" type="mathEqual" r:blip="">
                <dgm:adjLst/>
              </dgm:shape>
            </dgm:if>
            <dgm:else name="Name5">
              <dgm:shape xmlns:r="http://schemas.openxmlformats.org/officeDocument/2006/relationships" type="mathPlus" r:blip="">
                <dgm:adjLst/>
              </dgm:shape>
            </dgm:else>
          </dgm:choose>
          <dgm:presOf axis="self"/>
          <dgm:constrLst>
            <dgm:constr type="h" refType="w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  <dgm:layoutNode name="spacerR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2#1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2#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2#3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3d2#4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0.28804</cdr:x>
      <cdr:y>0.19755</cdr:y>
    </cdr:from>
    <cdr:to>
      <cdr:x>0.39855</cdr:x>
      <cdr:y>0.28578</cdr:y>
    </cdr:to>
    <cdr:sp macro="" textlink="">
      <cdr:nvSpPr>
        <cdr:cNvPr id="7" name="Стрелка углом 6"/>
        <cdr:cNvSpPr/>
      </cdr:nvSpPr>
      <cdr:spPr>
        <a:xfrm xmlns:a="http://schemas.openxmlformats.org/drawingml/2006/main">
          <a:off x="1253360" y="528890"/>
          <a:ext cx="480847" cy="236204"/>
        </a:xfrm>
        <a:prstGeom xmlns:a="http://schemas.openxmlformats.org/drawingml/2006/main" prst="bentArrow">
          <a:avLst>
            <a:gd name="adj1" fmla="val 20056"/>
            <a:gd name="adj2" fmla="val 19351"/>
            <a:gd name="adj3" fmla="val 32910"/>
            <a:gd name="adj4" fmla="val 69242"/>
          </a:avLst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0.31228</cdr:x>
      <cdr:y>0.16919</cdr:y>
    </cdr:from>
    <cdr:to>
      <cdr:x>0.41573</cdr:x>
      <cdr:y>0.24479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2308312" y="761454"/>
          <a:ext cx="764627" cy="34021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ru-RU" sz="1100" dirty="0"/>
        </a:p>
      </cdr:txBody>
    </cdr:sp>
  </cdr:relSizeAnchor>
  <cdr:relSizeAnchor xmlns:cdr="http://schemas.openxmlformats.org/drawingml/2006/chartDrawing">
    <cdr:from>
      <cdr:x>0.28479</cdr:x>
      <cdr:y>0.11693</cdr:y>
    </cdr:from>
    <cdr:to>
      <cdr:x>0.37543</cdr:x>
      <cdr:y>0.19402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1239184" y="313039"/>
          <a:ext cx="394400" cy="20638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100" dirty="0" smtClean="0"/>
            <a:t>56,2</a:t>
          </a:r>
          <a:endParaRPr lang="ru-RU" sz="11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0.17179</cdr:x>
      <cdr:y>0.42614</cdr:y>
    </cdr:from>
    <cdr:to>
      <cdr:x>0.30377</cdr:x>
      <cdr:y>0.49319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687898" y="1759253"/>
          <a:ext cx="528506" cy="27683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100" dirty="0" smtClean="0">
              <a:solidFill>
                <a:schemeClr val="bg1"/>
              </a:solidFill>
            </a:rPr>
            <a:t>1 (16)</a:t>
          </a:r>
          <a:endParaRPr lang="ru-RU" sz="1100" dirty="0">
            <a:solidFill>
              <a:schemeClr val="bg1"/>
            </a:solidFill>
          </a:endParaRPr>
        </a:p>
      </cdr:txBody>
    </cdr:sp>
  </cdr:relSizeAnchor>
  <cdr:relSizeAnchor xmlns:cdr="http://schemas.openxmlformats.org/drawingml/2006/chartDrawing">
    <cdr:from>
      <cdr:x>0.71858</cdr:x>
      <cdr:y>0.5</cdr:y>
    </cdr:from>
    <cdr:to>
      <cdr:x>0.84009</cdr:x>
      <cdr:y>0.55487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2877424" y="2064184"/>
          <a:ext cx="486562" cy="22650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100" dirty="0" smtClean="0">
              <a:solidFill>
                <a:schemeClr val="bg1"/>
              </a:solidFill>
            </a:rPr>
            <a:t>1 (14)</a:t>
          </a:r>
          <a:endParaRPr lang="ru-RU" sz="1100" dirty="0">
            <a:solidFill>
              <a:schemeClr val="bg1"/>
            </a:solidFill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0.86726</cdr:x>
      <cdr:y>0</cdr:y>
    </cdr:from>
    <cdr:to>
      <cdr:x>0.97963</cdr:x>
      <cdr:y>0.07011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7056784" y="-3084060"/>
          <a:ext cx="914400" cy="2160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100" dirty="0" smtClean="0"/>
            <a:t>млн. руб.</a:t>
          </a:r>
          <a:endParaRPr lang="ru-RU" sz="1100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500684"/>
          </a:xfrm>
          <a:prstGeom prst="rect">
            <a:avLst/>
          </a:prstGeom>
        </p:spPr>
        <p:txBody>
          <a:bodyPr vert="horz" lIns="92162" tIns="46081" rIns="92162" bIns="46081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500684"/>
          </a:xfrm>
          <a:prstGeom prst="rect">
            <a:avLst/>
          </a:prstGeom>
        </p:spPr>
        <p:txBody>
          <a:bodyPr vert="horz" lIns="92162" tIns="46081" rIns="92162" bIns="46081" rtlCol="0"/>
          <a:lstStyle>
            <a:lvl1pPr algn="r">
              <a:defRPr sz="1200"/>
            </a:lvl1pPr>
          </a:lstStyle>
          <a:p>
            <a:fld id="{3D587FF7-BEEF-42D2-ABC9-F419EAFCF9E3}" type="datetimeFigureOut">
              <a:rPr lang="ru-RU" smtClean="0"/>
              <a:pPr/>
              <a:t>27.05.2025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78343"/>
            <a:ext cx="2971800" cy="500683"/>
          </a:xfrm>
          <a:prstGeom prst="rect">
            <a:avLst/>
          </a:prstGeom>
        </p:spPr>
        <p:txBody>
          <a:bodyPr vert="horz" lIns="92162" tIns="46081" rIns="92162" bIns="46081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9478343"/>
            <a:ext cx="2971800" cy="500683"/>
          </a:xfrm>
          <a:prstGeom prst="rect">
            <a:avLst/>
          </a:prstGeom>
        </p:spPr>
        <p:txBody>
          <a:bodyPr vert="horz" lIns="92162" tIns="46081" rIns="92162" bIns="46081" rtlCol="0" anchor="b"/>
          <a:lstStyle>
            <a:lvl1pPr algn="r">
              <a:defRPr sz="1200"/>
            </a:lvl1pPr>
          </a:lstStyle>
          <a:p>
            <a:fld id="{3C532F86-D443-47F3-8278-CD34C0AA7CB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16763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50038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2147" tIns="92147" rIns="92147" bIns="92147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246120"/>
      </p:ext>
    </p:extLst>
  </p:cSld>
  <p:clrMap bg1="lt1" tx1="dk1" bg2="dk2" tx2="lt2" accent1="accent1" accent2="accent2" accent3="accent3" accent4="accent4" accent5="accent5" accent6="accent6" hlink="hlink" folHlink="folHlink"/>
  <p:hf sldNum="0" hdr="0" ftr="0" dt="0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g9a0f900027_1_8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" name="Google Shape;247;g9a0f900027_1_812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g9925c4eece_1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g9925c4eece_1_301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14006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g9925c4eece_1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g9925c4eece_1_301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87065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1058aee45f2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" name="Google Shape;645;g1058aee45f2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21150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g9925c4eece_1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g9925c4eece_1_301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15544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g9b62cbd3bc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7" name="Google Shape;2407;g9b62cbd3bc_2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05194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22788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24240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>
            <a:defPPr>
              <a:defRPr lang="ru-RU"/>
            </a:defPPr>
          </a:lstStyle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lIns="92162" tIns="46081" rIns="92162" bIns="46081" rtlCol="0"/>
          <a:lstStyle>
            <a:defPPr>
              <a:defRPr lang="ru-RU"/>
            </a:defPPr>
          </a:lstStyle>
          <a:p>
            <a:pPr rtl="0"/>
            <a:fld id="{9C900A82-9926-4DBA-8BA5-A22EEB8ACF8E}" type="slidenum">
              <a:rPr lang="ru-RU" smtClean="0"/>
              <a:pPr rtl="0"/>
              <a:t>21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22403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68910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354821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g93969108f1_2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" name="Google Shape;514;g93969108f1_2_103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9925c4eece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1" name="Google Shape;861;g9925c4eece_2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Google Shape;930;g99d093752d_1_0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noFill/>
          <a:ln>
            <a:headEnd/>
            <a:tailEnd/>
          </a:ln>
        </p:spPr>
      </p:sp>
      <p:sp>
        <p:nvSpPr>
          <p:cNvPr id="46083" name="Google Shape;931;g99d093752d_1_0:notes"/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/>
            <a:endParaRPr lang="ru-RU" alt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265305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Google Shape;1933;g993d73b759_0_459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noFill/>
          <a:ln>
            <a:headEnd/>
            <a:tailEnd/>
          </a:ln>
        </p:spPr>
      </p:sp>
      <p:sp>
        <p:nvSpPr>
          <p:cNvPr id="54275" name="Google Shape;1934;g993d73b759_0_459:notes"/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/>
            <a:endParaRPr lang="ru-RU" alt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362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Google Shape;6021;g9d70899d0f_3_350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noFill/>
          <a:ln>
            <a:headEnd/>
            <a:tailEnd/>
          </a:ln>
        </p:spPr>
      </p:sp>
      <p:sp>
        <p:nvSpPr>
          <p:cNvPr id="58371" name="Google Shape;6022;g9d70899d0f_3_350:notes"/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/>
            <a:endParaRPr lang="ru-RU" alt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6410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150033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845586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175773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547807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12930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g9a0f900027_1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9" name="Google Shape;549;g9a0f900027_1_27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507307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62435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008505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304818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Google Shape;3265;g86649e36a1_0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6" name="Google Shape;3266;g86649e36a1_0_376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712965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613" y="9478964"/>
            <a:ext cx="2971800" cy="498475"/>
          </a:xfrm>
          <a:prstGeom prst="rect">
            <a:avLst/>
          </a:prstGeom>
        </p:spPr>
        <p:txBody>
          <a:bodyPr lIns="91425" tIns="45712" rIns="91425" bIns="45712"/>
          <a:lstStyle/>
          <a:p>
            <a:fld id="{0901E0AD-1492-4996-99EC-CBB0C34D2337}" type="slidenum">
              <a:rPr lang="ru-RU" smtClean="0"/>
              <a:pPr/>
              <a:t>46</a:t>
            </a:fld>
            <a:endParaRPr lang="ru-RU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613" y="9478964"/>
            <a:ext cx="2971800" cy="498475"/>
          </a:xfrm>
          <a:prstGeom prst="rect">
            <a:avLst/>
          </a:prstGeom>
        </p:spPr>
        <p:txBody>
          <a:bodyPr lIns="91425" tIns="45712" rIns="91425" bIns="45712"/>
          <a:lstStyle/>
          <a:p>
            <a:fld id="{0901E0AD-1492-4996-99EC-CBB0C34D2337}" type="slidenum">
              <a:rPr lang="ru-RU" smtClean="0"/>
              <a:pPr/>
              <a:t>48</a:t>
            </a:fld>
            <a:endParaRPr lang="ru-RU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40389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Google Shape;847;g9b620b1780_0_87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noFill/>
          <a:ln>
            <a:headEnd/>
            <a:tailEnd/>
          </a:ln>
        </p:spPr>
      </p:sp>
      <p:sp>
        <p:nvSpPr>
          <p:cNvPr id="52227" name="Google Shape;848;g9b620b1780_0_87:notes"/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/>
            <a:endParaRPr lang="ru-RU" alt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009405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25563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514860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Google Shape;884;g9b3a69c5e7_1_0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noFill/>
          <a:ln>
            <a:headEnd/>
            <a:tailEnd/>
          </a:ln>
        </p:spPr>
      </p:sp>
      <p:sp>
        <p:nvSpPr>
          <p:cNvPr id="56323" name="Google Shape;885;g9b3a69c5e7_1_0:notes"/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/>
            <a:endParaRPr lang="ru-RU" alt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13330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9b3a69c5e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9b3a69c5e7_1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659468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613" y="9478342"/>
            <a:ext cx="2971800" cy="498952"/>
          </a:xfrm>
          <a:prstGeom prst="rect">
            <a:avLst/>
          </a:prstGeom>
        </p:spPr>
        <p:txBody>
          <a:bodyPr lIns="92162" tIns="46081" rIns="92162" bIns="46081"/>
          <a:lstStyle/>
          <a:p>
            <a:fld id="{0901E0AD-1492-4996-99EC-CBB0C34D2337}" type="slidenum">
              <a:rPr lang="ru-RU" smtClean="0"/>
              <a:pPr/>
              <a:t>64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4875051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9b3a69c5e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9b3a69c5e7_1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062787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9b3a69c5e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9b3a69c5e7_1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258022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613" y="9478342"/>
            <a:ext cx="2971800" cy="498952"/>
          </a:xfrm>
          <a:prstGeom prst="rect">
            <a:avLst/>
          </a:prstGeom>
        </p:spPr>
        <p:txBody>
          <a:bodyPr lIns="92162" tIns="46081" rIns="92162" bIns="46081"/>
          <a:lstStyle/>
          <a:p>
            <a:fld id="{0901E0AD-1492-4996-99EC-CBB0C34D2337}" type="slidenum">
              <a:rPr lang="ru-RU" smtClean="0"/>
              <a:pPr/>
              <a:t>69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6981887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9b3a69c5e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9b3a69c5e7_1_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526073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376050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26141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g106cd67cd44_0_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1" name="Google Shape;461;g106cd67cd44_0_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0654690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4537902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7522777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193534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g106cd67cd44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" name="Google Shape;491;g106cd67cd44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27122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145929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188379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608903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lIns="92162" tIns="46081" rIns="92162" bIns="46081"/>
          <a:lstStyle/>
          <a:p>
            <a:fld id="{0F1A1EE3-2BD4-4261-8F97-911373142E64}" type="slidenum">
              <a:rPr lang="ru-RU" smtClean="0"/>
              <a:pPr/>
              <a:t>83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9203163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790209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g5fd4b45418938cd5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" name="Google Shape;520;g5fd4b45418938cd5_225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76567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g10718d1d8d6_0_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" name="Google Shape;1092;g10718d1d8d6_0_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106070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873821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9" name="Google Shape;2339;g93969108f1_2_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0" name="Google Shape;2340;g93969108f1_2_171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4862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376050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" name="Google Shape;6021;g9d70899d0f_3_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22" name="Google Shape;6022;g9d70899d0f_3_35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" name="Google Shape;6021;g9d70899d0f_3_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22" name="Google Shape;6022;g9d70899d0f_3_35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708281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" name="Google Shape;6021;g9d70899d0f_3_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22" name="Google Shape;6022;g9d70899d0f_3_350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186302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" name="Google Shape;2022;g5fd4b45418938cd5_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3" name="Google Shape;2023;g5fd4b45418938cd5_163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>
            <a:defPPr>
              <a:defRPr lang="ru-RU"/>
            </a:defPPr>
          </a:lstStyle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>
            <a:defPPr>
              <a:defRPr lang="ru-RU"/>
            </a:defPPr>
          </a:lstStyle>
          <a:p>
            <a:pPr rtl="0"/>
            <a:fld id="{9C900A82-9926-4DBA-8BA5-A22EEB8ACF8E}" type="slidenum">
              <a:rPr lang="ru-RU" smtClean="0"/>
              <a:pPr rtl="0"/>
              <a:t>95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479071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g9a0f900027_1_1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" name="Google Shape;827;g9a0f900027_1_1215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35583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g9a0f900027_1_1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" name="Google Shape;827;g9a0f900027_1_1215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3569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9b620b1780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4775" y="749300"/>
            <a:ext cx="6648450" cy="3740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9b620b1780_0_87:notes"/>
          <p:cNvSpPr txBox="1">
            <a:spLocks noGrp="1"/>
          </p:cNvSpPr>
          <p:nvPr>
            <p:ph type="body" idx="1"/>
          </p:nvPr>
        </p:nvSpPr>
        <p:spPr>
          <a:xfrm>
            <a:off x="685801" y="4740038"/>
            <a:ext cx="5486400" cy="4490561"/>
          </a:xfrm>
          <a:prstGeom prst="rect">
            <a:avLst/>
          </a:prstGeom>
        </p:spPr>
        <p:txBody>
          <a:bodyPr spcFirstLastPara="1" wrap="square" lIns="92147" tIns="92147" rIns="92147" bIns="92147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6439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6350"/>
            <a:ext cx="9144000" cy="5149850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30300" y="1803400"/>
            <a:ext cx="5825202" cy="1234727"/>
          </a:xfrm>
        </p:spPr>
        <p:txBody>
          <a:bodyPr anchor="b">
            <a:noAutofit/>
          </a:bodyPr>
          <a:lstStyle>
            <a:lvl1pPr algn="r">
              <a:defRPr sz="4050">
                <a:solidFill>
                  <a:schemeClr val="accent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30300" y="3038125"/>
            <a:ext cx="5825202" cy="822674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39444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457200"/>
            <a:ext cx="6447501" cy="2552700"/>
          </a:xfrm>
        </p:spPr>
        <p:txBody>
          <a:bodyPr anchor="ctr">
            <a:normAutofit/>
          </a:bodyPr>
          <a:lstStyle>
            <a:lvl1pPr algn="l">
              <a:defRPr sz="33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52800"/>
            <a:ext cx="6447501" cy="1178222"/>
          </a:xfrm>
        </p:spPr>
        <p:txBody>
          <a:bodyPr anchor="ctr">
            <a:normAutofit/>
          </a:bodyPr>
          <a:lstStyle>
            <a:lvl1pPr marL="0" indent="0" algn="l">
              <a:buNone/>
              <a:defRPr sz="13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35667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8500" y="457200"/>
            <a:ext cx="6070601" cy="2266950"/>
          </a:xfrm>
        </p:spPr>
        <p:txBody>
          <a:bodyPr anchor="ctr">
            <a:normAutofit/>
          </a:bodyPr>
          <a:lstStyle>
            <a:lvl1pPr algn="l">
              <a:defRPr sz="33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024604" y="2724150"/>
            <a:ext cx="5418393" cy="28575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342900" indent="0">
              <a:buFontTx/>
              <a:buNone/>
              <a:defRPr/>
            </a:lvl2pPr>
            <a:lvl3pPr marL="685800" indent="0">
              <a:buFontTx/>
              <a:buNone/>
              <a:defRPr/>
            </a:lvl3pPr>
            <a:lvl4pPr marL="1028700" indent="0">
              <a:buFontTx/>
              <a:buNone/>
              <a:defRPr/>
            </a:lvl4pPr>
            <a:lvl5pPr marL="13716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52800"/>
            <a:ext cx="6447501" cy="1178222"/>
          </a:xfrm>
        </p:spPr>
        <p:txBody>
          <a:bodyPr anchor="ctr">
            <a:normAutofit/>
          </a:bodyPr>
          <a:lstStyle>
            <a:lvl1pPr marL="0" indent="0" algn="l">
              <a:buNone/>
              <a:defRPr sz="13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406403" y="592784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/>
          <a:p>
            <a:pPr lvl="0"/>
            <a:r>
              <a:rPr lang="en-US" sz="6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669758" y="2164917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/>
          <a:p>
            <a:pPr lvl="0"/>
            <a:r>
              <a:rPr lang="en-US" sz="6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sz="1050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8280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1448991"/>
            <a:ext cx="6447501" cy="1946595"/>
          </a:xfrm>
        </p:spPr>
        <p:txBody>
          <a:bodyPr anchor="b">
            <a:normAutofit/>
          </a:bodyPr>
          <a:lstStyle>
            <a:lvl1pPr algn="l">
              <a:defRPr sz="33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95586"/>
            <a:ext cx="6447501" cy="1135436"/>
          </a:xfrm>
        </p:spPr>
        <p:txBody>
          <a:bodyPr anchor="t">
            <a:normAutofit/>
          </a:bodyPr>
          <a:lstStyle>
            <a:lvl1pPr marL="0" indent="0" algn="l">
              <a:buNone/>
              <a:defRPr sz="13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54998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8500" y="457200"/>
            <a:ext cx="6070601" cy="2266950"/>
          </a:xfrm>
        </p:spPr>
        <p:txBody>
          <a:bodyPr anchor="ctr">
            <a:normAutofit/>
          </a:bodyPr>
          <a:lstStyle>
            <a:lvl1pPr algn="l">
              <a:defRPr sz="33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507999" y="3009900"/>
            <a:ext cx="6447502" cy="385686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>
              <a:buFontTx/>
              <a:buNone/>
              <a:defRPr/>
            </a:lvl2pPr>
            <a:lvl3pPr marL="685800" indent="0">
              <a:buFontTx/>
              <a:buNone/>
              <a:defRPr/>
            </a:lvl3pPr>
            <a:lvl4pPr marL="1028700" indent="0">
              <a:buFontTx/>
              <a:buNone/>
              <a:defRPr/>
            </a:lvl4pPr>
            <a:lvl5pPr marL="13716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95586"/>
            <a:ext cx="6447501" cy="1135436"/>
          </a:xfrm>
        </p:spPr>
        <p:txBody>
          <a:bodyPr anchor="t">
            <a:normAutofit/>
          </a:bodyPr>
          <a:lstStyle>
            <a:lvl1pPr marL="0" indent="0" algn="l">
              <a:buNone/>
              <a:defRPr sz="13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406403" y="592784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/>
          <a:p>
            <a:pPr lvl="0"/>
            <a:r>
              <a:rPr lang="en-US" sz="6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669758" y="2164917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/>
          <a:p>
            <a:pPr lvl="0"/>
            <a:r>
              <a:rPr lang="en-US" sz="6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852025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457200"/>
            <a:ext cx="6441152" cy="2266950"/>
          </a:xfrm>
        </p:spPr>
        <p:txBody>
          <a:bodyPr anchor="ctr">
            <a:normAutofit/>
          </a:bodyPr>
          <a:lstStyle>
            <a:lvl1pPr algn="l">
              <a:defRPr sz="33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507999" y="3009900"/>
            <a:ext cx="6447502" cy="385686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1800">
                <a:solidFill>
                  <a:schemeClr val="accent1"/>
                </a:solidFill>
              </a:defRPr>
            </a:lvl1pPr>
            <a:lvl2pPr marL="342900" indent="0">
              <a:buFontTx/>
              <a:buNone/>
              <a:defRPr/>
            </a:lvl2pPr>
            <a:lvl3pPr marL="685800" indent="0">
              <a:buFontTx/>
              <a:buNone/>
              <a:defRPr/>
            </a:lvl3pPr>
            <a:lvl4pPr marL="1028700" indent="0">
              <a:buFontTx/>
              <a:buNone/>
              <a:defRPr/>
            </a:lvl4pPr>
            <a:lvl5pPr marL="13716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95586"/>
            <a:ext cx="6447501" cy="1135436"/>
          </a:xfrm>
        </p:spPr>
        <p:txBody>
          <a:bodyPr anchor="t">
            <a:normAutofit/>
          </a:bodyPr>
          <a:lstStyle>
            <a:lvl1pPr marL="0" indent="0" algn="l">
              <a:buNone/>
              <a:defRPr sz="13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53703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96831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975755" y="457200"/>
            <a:ext cx="978557" cy="3938588"/>
          </a:xfrm>
        </p:spPr>
        <p:txBody>
          <a:bodyPr vert="eaVert" anchor="ctr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8001" y="457200"/>
            <a:ext cx="5295113" cy="39385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859781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 userDrawn="1">
  <p:cSld name="Title and body 1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34"/>
          <p:cNvSpPr txBox="1">
            <a:spLocks noGrp="1"/>
          </p:cNvSpPr>
          <p:nvPr>
            <p:ph type="body" idx="1"/>
          </p:nvPr>
        </p:nvSpPr>
        <p:spPr>
          <a:xfrm>
            <a:off x="4572000" y="1544250"/>
            <a:ext cx="3761700" cy="28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22" name="Google Shape;222;p34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34"/>
          <p:cNvSpPr txBox="1">
            <a:spLocks noGrp="1"/>
          </p:cNvSpPr>
          <p:nvPr>
            <p:ph type="body" idx="2"/>
          </p:nvPr>
        </p:nvSpPr>
        <p:spPr>
          <a:xfrm>
            <a:off x="540000" y="1544250"/>
            <a:ext cx="4032000" cy="28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" name="Объект 2"/>
          <p:cNvSpPr>
            <a:spLocks noGrp="1"/>
          </p:cNvSpPr>
          <p:nvPr>
            <p:ph sz="quarter" idx="10"/>
          </p:nvPr>
        </p:nvSpPr>
        <p:spPr>
          <a:xfrm>
            <a:off x="1287463" y="261938"/>
            <a:ext cx="914400" cy="9144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819402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 flipH="1">
            <a:off x="616300" y="720000"/>
            <a:ext cx="2895600" cy="1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100"/>
              <a:buNone/>
              <a:defRPr sz="5500"/>
            </a:lvl1pPr>
            <a:lvl2pPr lvl="1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16300" y="3795175"/>
            <a:ext cx="1635300" cy="9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0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 flipH="1">
            <a:off x="5312925" y="3960725"/>
            <a:ext cx="3093600" cy="67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64941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4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9389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8049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5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3654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4"/>
          <p:cNvSpPr txBox="1">
            <a:spLocks noGrp="1"/>
          </p:cNvSpPr>
          <p:nvPr>
            <p:ph type="title"/>
          </p:nvPr>
        </p:nvSpPr>
        <p:spPr>
          <a:xfrm>
            <a:off x="3264900" y="1730575"/>
            <a:ext cx="247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1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subTitle" idx="1"/>
          </p:nvPr>
        </p:nvSpPr>
        <p:spPr>
          <a:xfrm>
            <a:off x="616200" y="3310875"/>
            <a:ext cx="20517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2" name="Google Shape;152;p24"/>
          <p:cNvSpPr txBox="1">
            <a:spLocks noGrp="1"/>
          </p:cNvSpPr>
          <p:nvPr>
            <p:ph type="subTitle" idx="2"/>
          </p:nvPr>
        </p:nvSpPr>
        <p:spPr>
          <a:xfrm>
            <a:off x="3264900" y="2349588"/>
            <a:ext cx="20517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3" name="Google Shape;153;p24"/>
          <p:cNvSpPr txBox="1">
            <a:spLocks noGrp="1"/>
          </p:cNvSpPr>
          <p:nvPr>
            <p:ph type="subTitle" idx="3"/>
          </p:nvPr>
        </p:nvSpPr>
        <p:spPr>
          <a:xfrm>
            <a:off x="6257690" y="1433325"/>
            <a:ext cx="20517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" name="Google Shape;154;p24"/>
          <p:cNvSpPr txBox="1">
            <a:spLocks noGrp="1"/>
          </p:cNvSpPr>
          <p:nvPr>
            <p:ph type="title" idx="4"/>
          </p:nvPr>
        </p:nvSpPr>
        <p:spPr>
          <a:xfrm>
            <a:off x="6257700" y="815825"/>
            <a:ext cx="247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1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24"/>
          <p:cNvSpPr txBox="1">
            <a:spLocks noGrp="1"/>
          </p:cNvSpPr>
          <p:nvPr>
            <p:ph type="title" idx="5"/>
          </p:nvPr>
        </p:nvSpPr>
        <p:spPr>
          <a:xfrm>
            <a:off x="616200" y="2695775"/>
            <a:ext cx="247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1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06131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8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83063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>
            <a:spLocks noGrp="1"/>
          </p:cNvSpPr>
          <p:nvPr>
            <p:ph type="body" idx="1"/>
          </p:nvPr>
        </p:nvSpPr>
        <p:spPr>
          <a:xfrm>
            <a:off x="616200" y="1973475"/>
            <a:ext cx="3264000" cy="19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085408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5"/>
          <p:cNvSpPr txBox="1">
            <a:spLocks noGrp="1"/>
          </p:cNvSpPr>
          <p:nvPr>
            <p:ph type="title"/>
          </p:nvPr>
        </p:nvSpPr>
        <p:spPr>
          <a:xfrm>
            <a:off x="4554000" y="491400"/>
            <a:ext cx="3965700" cy="257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25"/>
          <p:cNvSpPr txBox="1">
            <a:spLocks noGrp="1"/>
          </p:cNvSpPr>
          <p:nvPr>
            <p:ph type="subTitle" idx="1"/>
          </p:nvPr>
        </p:nvSpPr>
        <p:spPr>
          <a:xfrm>
            <a:off x="4946704" y="3425100"/>
            <a:ext cx="3573000" cy="9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610856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35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35"/>
          <p:cNvSpPr txBox="1">
            <a:spLocks noGrp="1"/>
          </p:cNvSpPr>
          <p:nvPr>
            <p:ph type="body" idx="1"/>
          </p:nvPr>
        </p:nvSpPr>
        <p:spPr>
          <a:xfrm>
            <a:off x="4516250" y="1544250"/>
            <a:ext cx="4123800" cy="28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⃤"/>
              <a:defRPr sz="16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29" name="Google Shape;229;p35"/>
          <p:cNvSpPr txBox="1">
            <a:spLocks noGrp="1"/>
          </p:cNvSpPr>
          <p:nvPr>
            <p:ph type="subTitle" idx="2"/>
          </p:nvPr>
        </p:nvSpPr>
        <p:spPr>
          <a:xfrm>
            <a:off x="616225" y="1544250"/>
            <a:ext cx="2967900" cy="96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35"/>
          <p:cNvSpPr txBox="1">
            <a:spLocks noGrp="1"/>
          </p:cNvSpPr>
          <p:nvPr>
            <p:ph type="subTitle" idx="3"/>
          </p:nvPr>
        </p:nvSpPr>
        <p:spPr>
          <a:xfrm>
            <a:off x="616225" y="2456000"/>
            <a:ext cx="1866600" cy="4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07123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33"/>
          <p:cNvSpPr txBox="1">
            <a:spLocks noGrp="1"/>
          </p:cNvSpPr>
          <p:nvPr>
            <p:ph type="subTitle" idx="1"/>
          </p:nvPr>
        </p:nvSpPr>
        <p:spPr>
          <a:xfrm>
            <a:off x="616200" y="1626750"/>
            <a:ext cx="3369600" cy="15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33"/>
          <p:cNvSpPr txBox="1">
            <a:spLocks noGrp="1"/>
          </p:cNvSpPr>
          <p:nvPr>
            <p:ph type="title"/>
          </p:nvPr>
        </p:nvSpPr>
        <p:spPr>
          <a:xfrm>
            <a:off x="616200" y="491400"/>
            <a:ext cx="4032000" cy="94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1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265205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ubTitle" idx="1"/>
          </p:nvPr>
        </p:nvSpPr>
        <p:spPr>
          <a:xfrm>
            <a:off x="620700" y="379477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" name="Google Shape;111;p22"/>
          <p:cNvSpPr txBox="1">
            <a:spLocks noGrp="1"/>
          </p:cNvSpPr>
          <p:nvPr>
            <p:ph type="subTitle" idx="2"/>
          </p:nvPr>
        </p:nvSpPr>
        <p:spPr>
          <a:xfrm>
            <a:off x="620700" y="221542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22"/>
          <p:cNvSpPr txBox="1">
            <a:spLocks noGrp="1"/>
          </p:cNvSpPr>
          <p:nvPr>
            <p:ph type="subTitle" idx="3"/>
          </p:nvPr>
        </p:nvSpPr>
        <p:spPr>
          <a:xfrm>
            <a:off x="620700" y="1851575"/>
            <a:ext cx="21597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22"/>
          <p:cNvSpPr txBox="1">
            <a:spLocks noGrp="1"/>
          </p:cNvSpPr>
          <p:nvPr>
            <p:ph type="subTitle" idx="4"/>
          </p:nvPr>
        </p:nvSpPr>
        <p:spPr>
          <a:xfrm>
            <a:off x="3342325" y="1851575"/>
            <a:ext cx="21597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2"/>
          <p:cNvSpPr txBox="1">
            <a:spLocks noGrp="1"/>
          </p:cNvSpPr>
          <p:nvPr>
            <p:ph type="subTitle" idx="5"/>
          </p:nvPr>
        </p:nvSpPr>
        <p:spPr>
          <a:xfrm>
            <a:off x="6063950" y="1851575"/>
            <a:ext cx="21597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22"/>
          <p:cNvSpPr txBox="1">
            <a:spLocks noGrp="1"/>
          </p:cNvSpPr>
          <p:nvPr>
            <p:ph type="subTitle" idx="6"/>
          </p:nvPr>
        </p:nvSpPr>
        <p:spPr>
          <a:xfrm>
            <a:off x="620700" y="3428625"/>
            <a:ext cx="21393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22"/>
          <p:cNvSpPr txBox="1">
            <a:spLocks noGrp="1"/>
          </p:cNvSpPr>
          <p:nvPr>
            <p:ph type="subTitle" idx="7"/>
          </p:nvPr>
        </p:nvSpPr>
        <p:spPr>
          <a:xfrm>
            <a:off x="3342325" y="3428625"/>
            <a:ext cx="21597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subTitle" idx="8"/>
          </p:nvPr>
        </p:nvSpPr>
        <p:spPr>
          <a:xfrm>
            <a:off x="6063950" y="3428625"/>
            <a:ext cx="21597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8" name="Google Shape;118;p22"/>
          <p:cNvSpPr txBox="1">
            <a:spLocks noGrp="1"/>
          </p:cNvSpPr>
          <p:nvPr>
            <p:ph type="title" hasCustomPrompt="1"/>
          </p:nvPr>
        </p:nvSpPr>
        <p:spPr>
          <a:xfrm flipH="1">
            <a:off x="620700" y="14915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22"/>
          <p:cNvSpPr txBox="1">
            <a:spLocks noGrp="1"/>
          </p:cNvSpPr>
          <p:nvPr>
            <p:ph type="title" idx="9" hasCustomPrompt="1"/>
          </p:nvPr>
        </p:nvSpPr>
        <p:spPr>
          <a:xfrm>
            <a:off x="3342325" y="14915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22"/>
          <p:cNvSpPr txBox="1">
            <a:spLocks noGrp="1"/>
          </p:cNvSpPr>
          <p:nvPr>
            <p:ph type="title" idx="13" hasCustomPrompt="1"/>
          </p:nvPr>
        </p:nvSpPr>
        <p:spPr>
          <a:xfrm>
            <a:off x="6063950" y="14915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1" name="Google Shape;121;p22"/>
          <p:cNvSpPr txBox="1">
            <a:spLocks noGrp="1"/>
          </p:cNvSpPr>
          <p:nvPr>
            <p:ph type="title" idx="14" hasCustomPrompt="1"/>
          </p:nvPr>
        </p:nvSpPr>
        <p:spPr>
          <a:xfrm flipH="1">
            <a:off x="620700" y="306862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2" name="Google Shape;122;p22"/>
          <p:cNvSpPr txBox="1">
            <a:spLocks noGrp="1"/>
          </p:cNvSpPr>
          <p:nvPr>
            <p:ph type="title" idx="15" hasCustomPrompt="1"/>
          </p:nvPr>
        </p:nvSpPr>
        <p:spPr>
          <a:xfrm>
            <a:off x="3342325" y="306862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22"/>
          <p:cNvSpPr txBox="1">
            <a:spLocks noGrp="1"/>
          </p:cNvSpPr>
          <p:nvPr>
            <p:ph type="title" idx="16" hasCustomPrompt="1"/>
          </p:nvPr>
        </p:nvSpPr>
        <p:spPr>
          <a:xfrm>
            <a:off x="6063950" y="306862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 idx="17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22"/>
          <p:cNvSpPr txBox="1">
            <a:spLocks noGrp="1"/>
          </p:cNvSpPr>
          <p:nvPr>
            <p:ph type="subTitle" idx="18"/>
          </p:nvPr>
        </p:nvSpPr>
        <p:spPr>
          <a:xfrm>
            <a:off x="3342325" y="221542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6" name="Google Shape;126;p22"/>
          <p:cNvSpPr txBox="1">
            <a:spLocks noGrp="1"/>
          </p:cNvSpPr>
          <p:nvPr>
            <p:ph type="subTitle" idx="19"/>
          </p:nvPr>
        </p:nvSpPr>
        <p:spPr>
          <a:xfrm>
            <a:off x="6063950" y="221542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20"/>
          </p:nvPr>
        </p:nvSpPr>
        <p:spPr>
          <a:xfrm>
            <a:off x="3342325" y="379477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22"/>
          <p:cNvSpPr txBox="1">
            <a:spLocks noGrp="1"/>
          </p:cNvSpPr>
          <p:nvPr>
            <p:ph type="subTitle" idx="21"/>
          </p:nvPr>
        </p:nvSpPr>
        <p:spPr>
          <a:xfrm>
            <a:off x="6063950" y="3794775"/>
            <a:ext cx="2595600" cy="3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00344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7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76323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with Six Column 3">
  <p:cSld name="Title with Six Column 3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6"/>
          <p:cNvSpPr txBox="1">
            <a:spLocks noGrp="1"/>
          </p:cNvSpPr>
          <p:nvPr>
            <p:ph type="subTitle" idx="1"/>
          </p:nvPr>
        </p:nvSpPr>
        <p:spPr>
          <a:xfrm>
            <a:off x="2262975" y="1477125"/>
            <a:ext cx="4590600" cy="10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6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26"/>
          <p:cNvSpPr txBox="1">
            <a:spLocks noGrp="1"/>
          </p:cNvSpPr>
          <p:nvPr>
            <p:ph type="subTitle" idx="2"/>
          </p:nvPr>
        </p:nvSpPr>
        <p:spPr>
          <a:xfrm>
            <a:off x="1301249" y="3125975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6"/>
          <p:cNvSpPr txBox="1">
            <a:spLocks noGrp="1"/>
          </p:cNvSpPr>
          <p:nvPr>
            <p:ph type="subTitle" idx="3"/>
          </p:nvPr>
        </p:nvSpPr>
        <p:spPr>
          <a:xfrm>
            <a:off x="4125473" y="3125975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26"/>
          <p:cNvSpPr txBox="1">
            <a:spLocks noGrp="1"/>
          </p:cNvSpPr>
          <p:nvPr>
            <p:ph type="subTitle" idx="4"/>
          </p:nvPr>
        </p:nvSpPr>
        <p:spPr>
          <a:xfrm>
            <a:off x="6838451" y="3125975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26"/>
          <p:cNvSpPr txBox="1">
            <a:spLocks noGrp="1"/>
          </p:cNvSpPr>
          <p:nvPr>
            <p:ph type="subTitle" idx="5"/>
          </p:nvPr>
        </p:nvSpPr>
        <p:spPr>
          <a:xfrm>
            <a:off x="1301249" y="4104300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26"/>
          <p:cNvSpPr txBox="1">
            <a:spLocks noGrp="1"/>
          </p:cNvSpPr>
          <p:nvPr>
            <p:ph type="subTitle" idx="6"/>
          </p:nvPr>
        </p:nvSpPr>
        <p:spPr>
          <a:xfrm>
            <a:off x="4125473" y="4104300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26"/>
          <p:cNvSpPr txBox="1">
            <a:spLocks noGrp="1"/>
          </p:cNvSpPr>
          <p:nvPr>
            <p:ph type="subTitle" idx="7"/>
          </p:nvPr>
        </p:nvSpPr>
        <p:spPr>
          <a:xfrm>
            <a:off x="6838451" y="4104300"/>
            <a:ext cx="1573500" cy="3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solidFill>
                  <a:schemeClr val="dk1"/>
                </a:solidFill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87847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2025651"/>
            <a:ext cx="6447501" cy="1369936"/>
          </a:xfrm>
        </p:spPr>
        <p:txBody>
          <a:bodyPr anchor="b"/>
          <a:lstStyle>
            <a:lvl1pPr algn="l">
              <a:defRPr sz="3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3395586"/>
            <a:ext cx="6447501" cy="645300"/>
          </a:xfrm>
        </p:spPr>
        <p:txBody>
          <a:bodyPr anchor="t"/>
          <a:lstStyle>
            <a:lvl1pPr marL="0" indent="0" algn="l">
              <a:buNone/>
              <a:defRPr sz="15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301027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, содержимое и таблица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372FB188-CE1E-9DB0-4BDC-5869132587BD}"/>
              </a:ext>
              <a:ext uri="{C183D7F6-B498-43B3-948B-1728B52AA6E4}">
                <adec:decorative xmlns="" xmlns:a16="http://schemas.microsoft.com/office/drawing/2014/main"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9144000" cy="1714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</a:lstStyle>
          <a:p>
            <a:pPr algn="ctr" rtl="0"/>
            <a:endParaRPr lang="ru-RU" sz="1050"/>
          </a:p>
        </p:txBody>
      </p:sp>
      <p:sp>
        <p:nvSpPr>
          <p:cNvPr id="13" name="Полилиния 12">
            <a:extLst>
              <a:ext uri="{FF2B5EF4-FFF2-40B4-BE49-F238E27FC236}">
                <a16:creationId xmlns:a16="http://schemas.microsoft.com/office/drawing/2014/main" id="{3F2E9B62-A951-83CA-0741-6C16A1996051}"/>
              </a:ext>
              <a:ext uri="{C183D7F6-B498-43B3-948B-1728B52AA6E4}">
                <adec:decorative xmlns="" xmlns:a16="http://schemas.microsoft.com/office/drawing/2014/main" xmlns:adec="http://schemas.microsoft.com/office/drawing/2017/decorative" val="1"/>
              </a:ext>
            </a:extLst>
          </p:cNvPr>
          <p:cNvSpPr/>
          <p:nvPr userDrawn="1"/>
        </p:nvSpPr>
        <p:spPr>
          <a:xfrm rot="5400000" flipV="1">
            <a:off x="6409713" y="-598145"/>
            <a:ext cx="1543714" cy="3081577"/>
          </a:xfrm>
          <a:custGeom>
            <a:avLst/>
            <a:gdLst>
              <a:gd name="connsiteX0" fmla="*/ 2187635 w 2191789"/>
              <a:gd name="connsiteY0" fmla="*/ 0 h 4375270"/>
              <a:gd name="connsiteX1" fmla="*/ 2191789 w 2191789"/>
              <a:gd name="connsiteY1" fmla="*/ 210 h 4375270"/>
              <a:gd name="connsiteX2" fmla="*/ 2191789 w 2191789"/>
              <a:gd name="connsiteY2" fmla="*/ 4375060 h 4375270"/>
              <a:gd name="connsiteX3" fmla="*/ 2187635 w 2191789"/>
              <a:gd name="connsiteY3" fmla="*/ 4375270 h 4375270"/>
              <a:gd name="connsiteX4" fmla="*/ 0 w 2191789"/>
              <a:gd name="connsiteY4" fmla="*/ 2187635 h 4375270"/>
              <a:gd name="connsiteX5" fmla="*/ 2187635 w 2191789"/>
              <a:gd name="connsiteY5" fmla="*/ 0 h 437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1789" h="4375270">
                <a:moveTo>
                  <a:pt x="2187635" y="0"/>
                </a:moveTo>
                <a:lnTo>
                  <a:pt x="2191789" y="210"/>
                </a:lnTo>
                <a:lnTo>
                  <a:pt x="2191789" y="4375060"/>
                </a:lnTo>
                <a:lnTo>
                  <a:pt x="2187635" y="4375270"/>
                </a:lnTo>
                <a:cubicBezTo>
                  <a:pt x="979438" y="4375270"/>
                  <a:pt x="0" y="3395832"/>
                  <a:pt x="0" y="2187635"/>
                </a:cubicBezTo>
                <a:cubicBezTo>
                  <a:pt x="0" y="979438"/>
                  <a:pt x="979438" y="0"/>
                  <a:pt x="2187635" y="0"/>
                </a:cubicBezTo>
                <a:close/>
              </a:path>
            </a:pathLst>
          </a:custGeom>
          <a:solidFill>
            <a:schemeClr val="accent1">
              <a:lumMod val="90000"/>
              <a:lumOff val="1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ru-RU"/>
            </a:defPPr>
          </a:lstStyle>
          <a:p>
            <a:pPr algn="ctr" rtl="0"/>
            <a:endParaRPr lang="ru-RU" sz="105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14349" y="514350"/>
            <a:ext cx="5083946" cy="1193579"/>
          </a:xfrm>
        </p:spPr>
        <p:txBody>
          <a:bodyPr lIns="0" tIns="0" rIns="0" bIns="0" rtlCol="0">
            <a:noAutofit/>
          </a:bodyPr>
          <a:lstStyle>
            <a:defPPr>
              <a:defRPr lang="ru-RU"/>
            </a:defPPr>
          </a:lstStyle>
          <a:p>
            <a:pPr rtl="0"/>
            <a:r>
              <a:rPr lang="ru-RU"/>
              <a:t>Заголовок слайда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 hasCustomPrompt="1"/>
          </p:nvPr>
        </p:nvSpPr>
        <p:spPr>
          <a:xfrm>
            <a:off x="514350" y="2018931"/>
            <a:ext cx="2675267" cy="2615183"/>
          </a:xfrm>
        </p:spPr>
        <p:txBody>
          <a:bodyPr lIns="0" tIns="0" rIns="0" bIns="0" rtlCol="0">
            <a:noAutofit/>
          </a:bodyPr>
          <a:lstStyle>
            <a:lvl1pPr marL="214313" indent="-214313">
              <a:buClr>
                <a:schemeClr val="accent1"/>
              </a:buClr>
              <a:buFont typeface="Courier New" panose="02070309020205020404" pitchFamily="49" charset="0"/>
              <a:buChar char="o"/>
              <a:defRPr lang="ru-RU" sz="1500">
                <a:solidFill>
                  <a:schemeClr val="accent1"/>
                </a:solidFill>
              </a:defRPr>
            </a:lvl1pPr>
            <a:lvl2pPr marL="557213" indent="-214313">
              <a:buClr>
                <a:schemeClr val="accent1"/>
              </a:buClr>
              <a:buFont typeface="Courier New" panose="02070309020205020404" pitchFamily="49" charset="0"/>
              <a:buChar char="o"/>
              <a:defRPr lang="ru-RU" sz="1500">
                <a:solidFill>
                  <a:schemeClr val="accent1"/>
                </a:solidFill>
              </a:defRPr>
            </a:lvl2pPr>
            <a:lvl3pPr marL="900113" indent="-214313">
              <a:buClr>
                <a:schemeClr val="accent1"/>
              </a:buClr>
              <a:buFont typeface="Courier New" panose="02070309020205020404" pitchFamily="49" charset="0"/>
              <a:buChar char="o"/>
              <a:defRPr lang="ru-RU" sz="1500">
                <a:solidFill>
                  <a:schemeClr val="accent1"/>
                </a:solidFill>
              </a:defRPr>
            </a:lvl3pPr>
            <a:lvl4pPr marL="1200150" indent="-171450">
              <a:buClr>
                <a:schemeClr val="accent1"/>
              </a:buClr>
              <a:buFont typeface="Courier New" panose="02070309020205020404" pitchFamily="49" charset="0"/>
              <a:buChar char="o"/>
              <a:defRPr lang="ru-RU" sz="1500">
                <a:solidFill>
                  <a:schemeClr val="accent1"/>
                </a:solidFill>
              </a:defRPr>
            </a:lvl4pPr>
            <a:lvl5pPr marL="1543050" indent="-171450">
              <a:buClr>
                <a:schemeClr val="accent1"/>
              </a:buClr>
              <a:buFont typeface="Courier New" panose="02070309020205020404" pitchFamily="49" charset="0"/>
              <a:buChar char="o"/>
              <a:defRPr lang="ru-RU" sz="1500">
                <a:solidFill>
                  <a:schemeClr val="accent1"/>
                </a:solidFill>
              </a:defRPr>
            </a:lvl5pPr>
          </a:lstStyle>
          <a:p>
            <a:pPr lvl="0" rtl="0"/>
            <a:r>
              <a:rPr lang="ru-RU"/>
              <a:t>Щелкните, чтобы добавить содержимое</a:t>
            </a:r>
          </a:p>
          <a:p>
            <a:pPr lvl="1" rtl="0"/>
            <a:r>
              <a:rPr lang="ru-RU"/>
              <a:t>Второй уровень</a:t>
            </a:r>
          </a:p>
          <a:p>
            <a:pPr lvl="2" rtl="0"/>
            <a:r>
              <a:rPr lang="ru-RU"/>
              <a:t>Третий уровень</a:t>
            </a:r>
          </a:p>
          <a:p>
            <a:pPr lvl="3" rtl="0"/>
            <a:r>
              <a:rPr lang="ru-RU"/>
              <a:t>Четвертый уровень</a:t>
            </a:r>
          </a:p>
          <a:p>
            <a:pPr lvl="4" rtl="0"/>
            <a:r>
              <a:rPr lang="ru-RU"/>
              <a:t>Пятый уровень</a:t>
            </a:r>
          </a:p>
        </p:txBody>
      </p:sp>
      <p:sp>
        <p:nvSpPr>
          <p:cNvPr id="42" name="Местозаполнитель таблицы 41">
            <a:extLst>
              <a:ext uri="{FF2B5EF4-FFF2-40B4-BE49-F238E27FC236}">
                <a16:creationId xmlns:a16="http://schemas.microsoft.com/office/drawing/2014/main" id="{56120A51-8DA5-58BC-E304-F3AEE8151714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3415904" y="2018931"/>
            <a:ext cx="5266134" cy="2615183"/>
          </a:xfrm>
        </p:spPr>
        <p:txBody>
          <a:bodyPr rtlCol="0"/>
          <a:lstStyle>
            <a:lvl1pPr>
              <a:defRPr lang="ru-RU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/>
              <a:t>Щелкните значок, чтобы добавить таблицу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lang="ru-RU">
                <a:solidFill>
                  <a:schemeClr val="accent1"/>
                </a:solidFill>
              </a:defRPr>
            </a:lvl1pPr>
          </a:lstStyle>
          <a:p>
            <a:pPr rtl="0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 lang="ru-RU">
                <a:solidFill>
                  <a:schemeClr val="accent1"/>
                </a:solidFill>
              </a:defRPr>
            </a:lvl1pPr>
          </a:lstStyle>
          <a:p>
            <a:pPr rtl="0"/>
            <a:fld id="{6FF9F0C5-380F-41C2-899A-BAC0F0927E16}" type="slidenum">
              <a:rPr lang="ru-RU" smtClean="0"/>
              <a:pPr rtl="0"/>
              <a:t>‹#›</a:t>
            </a:fld>
            <a:endParaRPr lang="ru-RU" dirty="0"/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D8225338-62D2-E576-4CDC-0C2EF1A98558}"/>
              </a:ext>
              <a:ext uri="{C183D7F6-B498-43B3-948B-1728B52AA6E4}">
                <adec:decorative xmlns="" xmlns:a16="http://schemas.microsoft.com/office/drawing/2014/main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772150" y="468018"/>
            <a:ext cx="2796308" cy="1239912"/>
            <a:chOff x="7063729" y="448441"/>
            <a:chExt cx="4124395" cy="1828800"/>
          </a:xfrm>
        </p:grpSpPr>
        <p:sp>
          <p:nvSpPr>
            <p:cNvPr id="15" name="Freeform 30">
              <a:extLst>
                <a:ext uri="{FF2B5EF4-FFF2-40B4-BE49-F238E27FC236}">
                  <a16:creationId xmlns:a16="http://schemas.microsoft.com/office/drawing/2014/main" id="{3AF91DC5-8439-B938-5392-42116EF33C4C}"/>
                </a:ext>
              </a:extLst>
            </p:cNvPr>
            <p:cNvSpPr/>
            <p:nvPr/>
          </p:nvSpPr>
          <p:spPr>
            <a:xfrm>
              <a:off x="10238859" y="822368"/>
              <a:ext cx="949265" cy="655855"/>
            </a:xfrm>
            <a:custGeom>
              <a:avLst/>
              <a:gdLst>
                <a:gd name="connsiteX0" fmla="*/ 1182542 w 1182541"/>
                <a:gd name="connsiteY0" fmla="*/ 0 h 817027"/>
                <a:gd name="connsiteX1" fmla="*/ 0 w 1182541"/>
                <a:gd name="connsiteY1" fmla="*/ 0 h 817027"/>
                <a:gd name="connsiteX2" fmla="*/ 0 w 1182541"/>
                <a:gd name="connsiteY2" fmla="*/ 632179 h 817027"/>
                <a:gd name="connsiteX3" fmla="*/ 189058 w 1182541"/>
                <a:gd name="connsiteY3" fmla="*/ 632179 h 817027"/>
                <a:gd name="connsiteX4" fmla="*/ 189058 w 1182541"/>
                <a:gd name="connsiteY4" fmla="*/ 817027 h 817027"/>
                <a:gd name="connsiteX5" fmla="*/ 374410 w 1182541"/>
                <a:gd name="connsiteY5" fmla="*/ 632179 h 817027"/>
                <a:gd name="connsiteX6" fmla="*/ 1182542 w 1182541"/>
                <a:gd name="connsiteY6" fmla="*/ 632179 h 81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2541" h="817027">
                  <a:moveTo>
                    <a:pt x="1182542" y="0"/>
                  </a:moveTo>
                  <a:lnTo>
                    <a:pt x="0" y="0"/>
                  </a:lnTo>
                  <a:lnTo>
                    <a:pt x="0" y="632179"/>
                  </a:lnTo>
                  <a:lnTo>
                    <a:pt x="189058" y="632179"/>
                  </a:lnTo>
                  <a:lnTo>
                    <a:pt x="189058" y="817027"/>
                  </a:lnTo>
                  <a:lnTo>
                    <a:pt x="374410" y="632179"/>
                  </a:lnTo>
                  <a:lnTo>
                    <a:pt x="1182542" y="632179"/>
                  </a:lnTo>
                  <a:close/>
                </a:path>
              </a:pathLst>
            </a:custGeom>
            <a:solidFill>
              <a:schemeClr val="accent4"/>
            </a:solidFill>
            <a:ln w="37006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dirty="0"/>
            </a:p>
          </p:txBody>
        </p:sp>
        <p:sp>
          <p:nvSpPr>
            <p:cNvPr id="16" name="Freeform 31">
              <a:extLst>
                <a:ext uri="{FF2B5EF4-FFF2-40B4-BE49-F238E27FC236}">
                  <a16:creationId xmlns:a16="http://schemas.microsoft.com/office/drawing/2014/main" id="{056694F8-73A4-83BD-1A4E-1FAE7BE13A64}"/>
                </a:ext>
              </a:extLst>
            </p:cNvPr>
            <p:cNvSpPr/>
            <p:nvPr/>
          </p:nvSpPr>
          <p:spPr>
            <a:xfrm>
              <a:off x="7063729" y="448441"/>
              <a:ext cx="946290" cy="685531"/>
            </a:xfrm>
            <a:custGeom>
              <a:avLst/>
              <a:gdLst>
                <a:gd name="connsiteX0" fmla="*/ 1178834 w 1178834"/>
                <a:gd name="connsiteY0" fmla="*/ 0 h 853996"/>
                <a:gd name="connsiteX1" fmla="*/ 0 w 1178834"/>
                <a:gd name="connsiteY1" fmla="*/ 0 h 853996"/>
                <a:gd name="connsiteX2" fmla="*/ 0 w 1178834"/>
                <a:gd name="connsiteY2" fmla="*/ 632180 h 853996"/>
                <a:gd name="connsiteX3" fmla="*/ 800718 w 1178834"/>
                <a:gd name="connsiteY3" fmla="*/ 632180 h 853996"/>
                <a:gd name="connsiteX4" fmla="*/ 1023139 w 1178834"/>
                <a:gd name="connsiteY4" fmla="*/ 853997 h 853996"/>
                <a:gd name="connsiteX5" fmla="*/ 1023139 w 1178834"/>
                <a:gd name="connsiteY5" fmla="*/ 632180 h 853996"/>
                <a:gd name="connsiteX6" fmla="*/ 1178834 w 1178834"/>
                <a:gd name="connsiteY6" fmla="*/ 632180 h 85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834" h="853996">
                  <a:moveTo>
                    <a:pt x="1178834" y="0"/>
                  </a:moveTo>
                  <a:lnTo>
                    <a:pt x="0" y="0"/>
                  </a:lnTo>
                  <a:lnTo>
                    <a:pt x="0" y="632180"/>
                  </a:lnTo>
                  <a:lnTo>
                    <a:pt x="800718" y="632180"/>
                  </a:lnTo>
                  <a:lnTo>
                    <a:pt x="1023139" y="853997"/>
                  </a:lnTo>
                  <a:lnTo>
                    <a:pt x="1023139" y="632180"/>
                  </a:lnTo>
                  <a:lnTo>
                    <a:pt x="1178834" y="632180"/>
                  </a:lnTo>
                  <a:close/>
                </a:path>
              </a:pathLst>
            </a:custGeom>
            <a:solidFill>
              <a:schemeClr val="accent2"/>
            </a:solidFill>
            <a:ln w="37006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dirty="0"/>
            </a:p>
          </p:txBody>
        </p:sp>
        <p:grpSp>
          <p:nvGrpSpPr>
            <p:cNvPr id="17" name="Группа 16">
              <a:extLst>
                <a:ext uri="{FF2B5EF4-FFF2-40B4-BE49-F238E27FC236}">
                  <a16:creationId xmlns:a16="http://schemas.microsoft.com/office/drawing/2014/main" id="{E9CE10BA-217C-3DB3-F930-774BC3CC68A5}"/>
                </a:ext>
              </a:extLst>
            </p:cNvPr>
            <p:cNvGrpSpPr/>
            <p:nvPr userDrawn="1"/>
          </p:nvGrpSpPr>
          <p:grpSpPr>
            <a:xfrm>
              <a:off x="7774772" y="523163"/>
              <a:ext cx="3091970" cy="1754078"/>
              <a:chOff x="7774772" y="523163"/>
              <a:chExt cx="3091970" cy="1754078"/>
            </a:xfrm>
          </p:grpSpPr>
          <p:sp>
            <p:nvSpPr>
              <p:cNvPr id="18" name="Freeform 51">
                <a:extLst>
                  <a:ext uri="{FF2B5EF4-FFF2-40B4-BE49-F238E27FC236}">
                    <a16:creationId xmlns:a16="http://schemas.microsoft.com/office/drawing/2014/main" id="{77DF59F6-A988-D6E7-1FFB-C3D16E669280}"/>
                  </a:ext>
                </a:extLst>
              </p:cNvPr>
              <p:cNvSpPr/>
              <p:nvPr/>
            </p:nvSpPr>
            <p:spPr>
              <a:xfrm>
                <a:off x="9307634" y="1436441"/>
                <a:ext cx="1029424" cy="840799"/>
              </a:xfrm>
              <a:custGeom>
                <a:avLst/>
                <a:gdLst>
                  <a:gd name="connsiteX0" fmla="*/ 480406 w 1282398"/>
                  <a:gd name="connsiteY0" fmla="*/ 3 h 1047420"/>
                  <a:gd name="connsiteX1" fmla="*/ 548407 w 1282398"/>
                  <a:gd name="connsiteY1" fmla="*/ 3989 h 1047420"/>
                  <a:gd name="connsiteX2" fmla="*/ 563235 w 1282398"/>
                  <a:gd name="connsiteY2" fmla="*/ 3989 h 1047420"/>
                  <a:gd name="connsiteX3" fmla="*/ 604013 w 1282398"/>
                  <a:gd name="connsiteY3" fmla="*/ 107504 h 1047420"/>
                  <a:gd name="connsiteX4" fmla="*/ 655911 w 1282398"/>
                  <a:gd name="connsiteY4" fmla="*/ 148170 h 1047420"/>
                  <a:gd name="connsiteX5" fmla="*/ 737465 w 1282398"/>
                  <a:gd name="connsiteY5" fmla="*/ 174049 h 1047420"/>
                  <a:gd name="connsiteX6" fmla="*/ 819020 w 1282398"/>
                  <a:gd name="connsiteY6" fmla="*/ 122292 h 1047420"/>
                  <a:gd name="connsiteX7" fmla="*/ 830141 w 1282398"/>
                  <a:gd name="connsiteY7" fmla="*/ 55746 h 1047420"/>
                  <a:gd name="connsiteX8" fmla="*/ 826434 w 1282398"/>
                  <a:gd name="connsiteY8" fmla="*/ 7686 h 1047420"/>
                  <a:gd name="connsiteX9" fmla="*/ 852383 w 1282398"/>
                  <a:gd name="connsiteY9" fmla="*/ 11383 h 1047420"/>
                  <a:gd name="connsiteX10" fmla="*/ 1152653 w 1282398"/>
                  <a:gd name="connsiteY10" fmla="*/ 107504 h 1047420"/>
                  <a:gd name="connsiteX11" fmla="*/ 1282398 w 1282398"/>
                  <a:gd name="connsiteY11" fmla="*/ 388472 h 1047420"/>
                  <a:gd name="connsiteX12" fmla="*/ 618841 w 1282398"/>
                  <a:gd name="connsiteY12" fmla="*/ 388472 h 1047420"/>
                  <a:gd name="connsiteX13" fmla="*/ 618841 w 1282398"/>
                  <a:gd name="connsiteY13" fmla="*/ 798834 h 1047420"/>
                  <a:gd name="connsiteX14" fmla="*/ 618841 w 1282398"/>
                  <a:gd name="connsiteY14" fmla="*/ 1047420 h 1047420"/>
                  <a:gd name="connsiteX15" fmla="*/ 72560 w 1282398"/>
                  <a:gd name="connsiteY15" fmla="*/ 1047420 h 1047420"/>
                  <a:gd name="connsiteX16" fmla="*/ 46221 w 1282398"/>
                  <a:gd name="connsiteY16" fmla="*/ 1006385 h 1047420"/>
                  <a:gd name="connsiteX17" fmla="*/ 36838 w 1282398"/>
                  <a:gd name="connsiteY17" fmla="*/ 440230 h 1047420"/>
                  <a:gd name="connsiteX18" fmla="*/ 107271 w 1282398"/>
                  <a:gd name="connsiteY18" fmla="*/ 211019 h 1047420"/>
                  <a:gd name="connsiteX19" fmla="*/ 333400 w 1282398"/>
                  <a:gd name="connsiteY19" fmla="*/ 15080 h 1047420"/>
                  <a:gd name="connsiteX20" fmla="*/ 480406 w 1282398"/>
                  <a:gd name="connsiteY20" fmla="*/ 3 h 104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82398" h="1047420">
                    <a:moveTo>
                      <a:pt x="480406" y="3"/>
                    </a:moveTo>
                    <a:cubicBezTo>
                      <a:pt x="501606" y="61"/>
                      <a:pt x="524311" y="1216"/>
                      <a:pt x="548407" y="3989"/>
                    </a:cubicBezTo>
                    <a:cubicBezTo>
                      <a:pt x="552114" y="3989"/>
                      <a:pt x="559528" y="3989"/>
                      <a:pt x="563235" y="3989"/>
                    </a:cubicBezTo>
                    <a:cubicBezTo>
                      <a:pt x="563235" y="26171"/>
                      <a:pt x="570649" y="66837"/>
                      <a:pt x="604013" y="107504"/>
                    </a:cubicBezTo>
                    <a:cubicBezTo>
                      <a:pt x="626255" y="129685"/>
                      <a:pt x="644790" y="140776"/>
                      <a:pt x="655911" y="148170"/>
                    </a:cubicBezTo>
                    <a:cubicBezTo>
                      <a:pt x="678153" y="162958"/>
                      <a:pt x="704102" y="177746"/>
                      <a:pt x="737465" y="174049"/>
                    </a:cubicBezTo>
                    <a:cubicBezTo>
                      <a:pt x="767122" y="170352"/>
                      <a:pt x="804192" y="151867"/>
                      <a:pt x="819020" y="122292"/>
                    </a:cubicBezTo>
                    <a:cubicBezTo>
                      <a:pt x="830141" y="100110"/>
                      <a:pt x="830141" y="77928"/>
                      <a:pt x="830141" y="55746"/>
                    </a:cubicBezTo>
                    <a:cubicBezTo>
                      <a:pt x="830141" y="37262"/>
                      <a:pt x="830141" y="18777"/>
                      <a:pt x="826434" y="7686"/>
                    </a:cubicBezTo>
                    <a:cubicBezTo>
                      <a:pt x="833848" y="11383"/>
                      <a:pt x="841262" y="11383"/>
                      <a:pt x="852383" y="11383"/>
                    </a:cubicBezTo>
                    <a:cubicBezTo>
                      <a:pt x="919110" y="15080"/>
                      <a:pt x="1056270" y="29868"/>
                      <a:pt x="1152653" y="107504"/>
                    </a:cubicBezTo>
                    <a:cubicBezTo>
                      <a:pt x="1267570" y="196231"/>
                      <a:pt x="1278692" y="347806"/>
                      <a:pt x="1282398" y="388472"/>
                    </a:cubicBezTo>
                    <a:lnTo>
                      <a:pt x="618841" y="388472"/>
                    </a:lnTo>
                    <a:lnTo>
                      <a:pt x="618841" y="798834"/>
                    </a:lnTo>
                    <a:lnTo>
                      <a:pt x="618841" y="1047420"/>
                    </a:lnTo>
                    <a:lnTo>
                      <a:pt x="72560" y="1047420"/>
                    </a:lnTo>
                    <a:lnTo>
                      <a:pt x="46221" y="1006385"/>
                    </a:lnTo>
                    <a:cubicBezTo>
                      <a:pt x="-29889" y="841581"/>
                      <a:pt x="3474" y="589957"/>
                      <a:pt x="36838" y="440230"/>
                    </a:cubicBezTo>
                    <a:cubicBezTo>
                      <a:pt x="55373" y="362594"/>
                      <a:pt x="73908" y="281261"/>
                      <a:pt x="107271" y="211019"/>
                    </a:cubicBezTo>
                    <a:cubicBezTo>
                      <a:pt x="151755" y="114898"/>
                      <a:pt x="218482" y="37262"/>
                      <a:pt x="333400" y="15080"/>
                    </a:cubicBezTo>
                    <a:cubicBezTo>
                      <a:pt x="366763" y="9535"/>
                      <a:pt x="416808" y="-170"/>
                      <a:pt x="480406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ru-RU"/>
                </a:defPPr>
              </a:lstStyle>
              <a:p>
                <a:pPr algn="ctr" rtl="0"/>
                <a:endParaRPr lang="ru-RU" sz="1050" dirty="0"/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CABB328D-3156-CE71-0F2A-3CEEAA33C812}"/>
                  </a:ext>
                </a:extLst>
              </p:cNvPr>
              <p:cNvSpPr/>
              <p:nvPr/>
            </p:nvSpPr>
            <p:spPr>
              <a:xfrm>
                <a:off x="9108072" y="1230172"/>
                <a:ext cx="322125" cy="319275"/>
              </a:xfrm>
              <a:custGeom>
                <a:avLst/>
                <a:gdLst>
                  <a:gd name="connsiteX0" fmla="*/ 392945 w 401285"/>
                  <a:gd name="connsiteY0" fmla="*/ 127857 h 397735"/>
                  <a:gd name="connsiteX1" fmla="*/ 392945 w 401285"/>
                  <a:gd name="connsiteY1" fmla="*/ 79797 h 397735"/>
                  <a:gd name="connsiteX2" fmla="*/ 355874 w 401285"/>
                  <a:gd name="connsiteY2" fmla="*/ 76100 h 397735"/>
                  <a:gd name="connsiteX3" fmla="*/ 370703 w 401285"/>
                  <a:gd name="connsiteY3" fmla="*/ 50221 h 397735"/>
                  <a:gd name="connsiteX4" fmla="*/ 363289 w 401285"/>
                  <a:gd name="connsiteY4" fmla="*/ 13252 h 397735"/>
                  <a:gd name="connsiteX5" fmla="*/ 326218 w 401285"/>
                  <a:gd name="connsiteY5" fmla="*/ 9555 h 397735"/>
                  <a:gd name="connsiteX6" fmla="*/ 307683 w 401285"/>
                  <a:gd name="connsiteY6" fmla="*/ 42827 h 397735"/>
                  <a:gd name="connsiteX7" fmla="*/ 174230 w 401285"/>
                  <a:gd name="connsiteY7" fmla="*/ 290523 h 397735"/>
                  <a:gd name="connsiteX8" fmla="*/ 137160 w 401285"/>
                  <a:gd name="connsiteY8" fmla="*/ 268342 h 397735"/>
                  <a:gd name="connsiteX9" fmla="*/ 100090 w 401285"/>
                  <a:gd name="connsiteY9" fmla="*/ 246160 h 397735"/>
                  <a:gd name="connsiteX10" fmla="*/ 163109 w 401285"/>
                  <a:gd name="connsiteY10" fmla="*/ 131554 h 397735"/>
                  <a:gd name="connsiteX11" fmla="*/ 144574 w 401285"/>
                  <a:gd name="connsiteY11" fmla="*/ 150039 h 397735"/>
                  <a:gd name="connsiteX12" fmla="*/ 181644 w 401285"/>
                  <a:gd name="connsiteY12" fmla="*/ 120463 h 397735"/>
                  <a:gd name="connsiteX13" fmla="*/ 237250 w 401285"/>
                  <a:gd name="connsiteY13" fmla="*/ 94585 h 397735"/>
                  <a:gd name="connsiteX14" fmla="*/ 266906 w 401285"/>
                  <a:gd name="connsiteY14" fmla="*/ 5858 h 397735"/>
                  <a:gd name="connsiteX15" fmla="*/ 222422 w 401285"/>
                  <a:gd name="connsiteY15" fmla="*/ 5858 h 397735"/>
                  <a:gd name="connsiteX16" fmla="*/ 148281 w 401285"/>
                  <a:gd name="connsiteY16" fmla="*/ 31736 h 397735"/>
                  <a:gd name="connsiteX17" fmla="*/ 74141 w 401285"/>
                  <a:gd name="connsiteY17" fmla="*/ 98282 h 397735"/>
                  <a:gd name="connsiteX18" fmla="*/ 59312 w 401285"/>
                  <a:gd name="connsiteY18" fmla="*/ 116766 h 397735"/>
                  <a:gd name="connsiteX19" fmla="*/ 44484 w 401285"/>
                  <a:gd name="connsiteY19" fmla="*/ 131554 h 397735"/>
                  <a:gd name="connsiteX20" fmla="*/ 0 w 401285"/>
                  <a:gd name="connsiteY20" fmla="*/ 161130 h 397735"/>
                  <a:gd name="connsiteX21" fmla="*/ 118625 w 401285"/>
                  <a:gd name="connsiteY21" fmla="*/ 397735 h 397735"/>
                  <a:gd name="connsiteX22" fmla="*/ 129746 w 401285"/>
                  <a:gd name="connsiteY22" fmla="*/ 394038 h 397735"/>
                  <a:gd name="connsiteX23" fmla="*/ 359582 w 401285"/>
                  <a:gd name="connsiteY23" fmla="*/ 235069 h 397735"/>
                  <a:gd name="connsiteX24" fmla="*/ 385531 w 401285"/>
                  <a:gd name="connsiteY24" fmla="*/ 198099 h 397735"/>
                  <a:gd name="connsiteX25" fmla="*/ 363289 w 401285"/>
                  <a:gd name="connsiteY25" fmla="*/ 161130 h 397735"/>
                  <a:gd name="connsiteX26" fmla="*/ 392945 w 401285"/>
                  <a:gd name="connsiteY26" fmla="*/ 127857 h 397735"/>
                  <a:gd name="connsiteX27" fmla="*/ 137160 w 401285"/>
                  <a:gd name="connsiteY27" fmla="*/ 142645 h 397735"/>
                  <a:gd name="connsiteX28" fmla="*/ 122332 w 401285"/>
                  <a:gd name="connsiteY28" fmla="*/ 161130 h 397735"/>
                  <a:gd name="connsiteX29" fmla="*/ 137160 w 401285"/>
                  <a:gd name="connsiteY29" fmla="*/ 142645 h 397735"/>
                  <a:gd name="connsiteX30" fmla="*/ 29656 w 401285"/>
                  <a:gd name="connsiteY30" fmla="*/ 150039 h 397735"/>
                  <a:gd name="connsiteX31" fmla="*/ 29656 w 401285"/>
                  <a:gd name="connsiteY31" fmla="*/ 150039 h 397735"/>
                  <a:gd name="connsiteX32" fmla="*/ 29656 w 401285"/>
                  <a:gd name="connsiteY32" fmla="*/ 150039 h 397735"/>
                  <a:gd name="connsiteX33" fmla="*/ 37070 w 401285"/>
                  <a:gd name="connsiteY33" fmla="*/ 131554 h 397735"/>
                  <a:gd name="connsiteX34" fmla="*/ 37070 w 401285"/>
                  <a:gd name="connsiteY34" fmla="*/ 131554 h 397735"/>
                  <a:gd name="connsiteX35" fmla="*/ 37070 w 401285"/>
                  <a:gd name="connsiteY35" fmla="*/ 131554 h 397735"/>
                  <a:gd name="connsiteX36" fmla="*/ 33363 w 401285"/>
                  <a:gd name="connsiteY36" fmla="*/ 142645 h 397735"/>
                  <a:gd name="connsiteX37" fmla="*/ 33363 w 401285"/>
                  <a:gd name="connsiteY37" fmla="*/ 142645 h 397735"/>
                  <a:gd name="connsiteX38" fmla="*/ 33363 w 401285"/>
                  <a:gd name="connsiteY38" fmla="*/ 142645 h 397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01285" h="397735">
                    <a:moveTo>
                      <a:pt x="392945" y="127857"/>
                    </a:moveTo>
                    <a:cubicBezTo>
                      <a:pt x="404066" y="113069"/>
                      <a:pt x="404066" y="90888"/>
                      <a:pt x="392945" y="79797"/>
                    </a:cubicBezTo>
                    <a:cubicBezTo>
                      <a:pt x="385531" y="68706"/>
                      <a:pt x="366996" y="68706"/>
                      <a:pt x="355874" y="76100"/>
                    </a:cubicBezTo>
                    <a:cubicBezTo>
                      <a:pt x="363289" y="68706"/>
                      <a:pt x="366996" y="57615"/>
                      <a:pt x="370703" y="50221"/>
                    </a:cubicBezTo>
                    <a:cubicBezTo>
                      <a:pt x="374410" y="35433"/>
                      <a:pt x="374410" y="20646"/>
                      <a:pt x="363289" y="13252"/>
                    </a:cubicBezTo>
                    <a:cubicBezTo>
                      <a:pt x="355874" y="5858"/>
                      <a:pt x="341047" y="5858"/>
                      <a:pt x="326218" y="9555"/>
                    </a:cubicBezTo>
                    <a:lnTo>
                      <a:pt x="307683" y="42827"/>
                    </a:lnTo>
                    <a:lnTo>
                      <a:pt x="174230" y="290523"/>
                    </a:lnTo>
                    <a:lnTo>
                      <a:pt x="137160" y="268342"/>
                    </a:lnTo>
                    <a:lnTo>
                      <a:pt x="100090" y="246160"/>
                    </a:lnTo>
                    <a:lnTo>
                      <a:pt x="163109" y="131554"/>
                    </a:lnTo>
                    <a:cubicBezTo>
                      <a:pt x="155695" y="135251"/>
                      <a:pt x="151988" y="142645"/>
                      <a:pt x="144574" y="150039"/>
                    </a:cubicBezTo>
                    <a:cubicBezTo>
                      <a:pt x="155695" y="138948"/>
                      <a:pt x="166816" y="127857"/>
                      <a:pt x="181644" y="120463"/>
                    </a:cubicBezTo>
                    <a:cubicBezTo>
                      <a:pt x="200179" y="109372"/>
                      <a:pt x="218715" y="105675"/>
                      <a:pt x="237250" y="94585"/>
                    </a:cubicBezTo>
                    <a:cubicBezTo>
                      <a:pt x="263199" y="79797"/>
                      <a:pt x="300269" y="31736"/>
                      <a:pt x="266906" y="5858"/>
                    </a:cubicBezTo>
                    <a:cubicBezTo>
                      <a:pt x="255785" y="-5233"/>
                      <a:pt x="237250" y="2161"/>
                      <a:pt x="222422" y="5858"/>
                    </a:cubicBezTo>
                    <a:cubicBezTo>
                      <a:pt x="196473" y="13252"/>
                      <a:pt x="170523" y="20646"/>
                      <a:pt x="148281" y="31736"/>
                    </a:cubicBezTo>
                    <a:cubicBezTo>
                      <a:pt x="118625" y="46524"/>
                      <a:pt x="96383" y="72403"/>
                      <a:pt x="74141" y="98282"/>
                    </a:cubicBezTo>
                    <a:cubicBezTo>
                      <a:pt x="70434" y="105675"/>
                      <a:pt x="63020" y="109372"/>
                      <a:pt x="59312" y="116766"/>
                    </a:cubicBezTo>
                    <a:cubicBezTo>
                      <a:pt x="55605" y="120463"/>
                      <a:pt x="51898" y="127857"/>
                      <a:pt x="44484" y="131554"/>
                    </a:cubicBezTo>
                    <a:cubicBezTo>
                      <a:pt x="29656" y="142645"/>
                      <a:pt x="14828" y="153736"/>
                      <a:pt x="0" y="161130"/>
                    </a:cubicBezTo>
                    <a:cubicBezTo>
                      <a:pt x="40777" y="238766"/>
                      <a:pt x="77848" y="320099"/>
                      <a:pt x="118625" y="397735"/>
                    </a:cubicBezTo>
                    <a:cubicBezTo>
                      <a:pt x="126039" y="397735"/>
                      <a:pt x="129746" y="394038"/>
                      <a:pt x="129746" y="394038"/>
                    </a:cubicBezTo>
                    <a:cubicBezTo>
                      <a:pt x="370703" y="342281"/>
                      <a:pt x="396652" y="275735"/>
                      <a:pt x="359582" y="235069"/>
                    </a:cubicBezTo>
                    <a:cubicBezTo>
                      <a:pt x="359582" y="235069"/>
                      <a:pt x="385531" y="209190"/>
                      <a:pt x="385531" y="198099"/>
                    </a:cubicBezTo>
                    <a:cubicBezTo>
                      <a:pt x="385531" y="183312"/>
                      <a:pt x="378117" y="157433"/>
                      <a:pt x="363289" y="161130"/>
                    </a:cubicBezTo>
                    <a:cubicBezTo>
                      <a:pt x="381824" y="142645"/>
                      <a:pt x="381824" y="142645"/>
                      <a:pt x="392945" y="127857"/>
                    </a:cubicBezTo>
                    <a:close/>
                    <a:moveTo>
                      <a:pt x="137160" y="142645"/>
                    </a:moveTo>
                    <a:cubicBezTo>
                      <a:pt x="129746" y="150039"/>
                      <a:pt x="126039" y="153736"/>
                      <a:pt x="122332" y="161130"/>
                    </a:cubicBezTo>
                    <a:cubicBezTo>
                      <a:pt x="129746" y="157433"/>
                      <a:pt x="133453" y="150039"/>
                      <a:pt x="137160" y="142645"/>
                    </a:cubicBezTo>
                    <a:close/>
                    <a:moveTo>
                      <a:pt x="29656" y="150039"/>
                    </a:moveTo>
                    <a:cubicBezTo>
                      <a:pt x="29656" y="150039"/>
                      <a:pt x="29656" y="150039"/>
                      <a:pt x="29656" y="150039"/>
                    </a:cubicBezTo>
                    <a:cubicBezTo>
                      <a:pt x="29656" y="150039"/>
                      <a:pt x="29656" y="150039"/>
                      <a:pt x="29656" y="150039"/>
                    </a:cubicBezTo>
                    <a:close/>
                    <a:moveTo>
                      <a:pt x="37070" y="131554"/>
                    </a:moveTo>
                    <a:cubicBezTo>
                      <a:pt x="37070" y="131554"/>
                      <a:pt x="37070" y="131554"/>
                      <a:pt x="37070" y="131554"/>
                    </a:cubicBezTo>
                    <a:cubicBezTo>
                      <a:pt x="37070" y="131554"/>
                      <a:pt x="37070" y="131554"/>
                      <a:pt x="37070" y="131554"/>
                    </a:cubicBezTo>
                    <a:close/>
                    <a:moveTo>
                      <a:pt x="33363" y="142645"/>
                    </a:moveTo>
                    <a:cubicBezTo>
                      <a:pt x="33363" y="142645"/>
                      <a:pt x="29656" y="142645"/>
                      <a:pt x="33363" y="142645"/>
                    </a:cubicBezTo>
                    <a:cubicBezTo>
                      <a:pt x="29656" y="142645"/>
                      <a:pt x="33363" y="142645"/>
                      <a:pt x="33363" y="1426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F7D7ABF2-546B-4A86-DE21-0E82C375AA38}"/>
                  </a:ext>
                </a:extLst>
              </p:cNvPr>
              <p:cNvSpPr/>
              <p:nvPr/>
            </p:nvSpPr>
            <p:spPr>
              <a:xfrm>
                <a:off x="7774772" y="985590"/>
                <a:ext cx="1440427" cy="960507"/>
              </a:xfrm>
              <a:custGeom>
                <a:avLst/>
                <a:gdLst>
                  <a:gd name="connsiteX0" fmla="*/ 1134552 w 1794402"/>
                  <a:gd name="connsiteY0" fmla="*/ 203333 h 1196545"/>
                  <a:gd name="connsiteX1" fmla="*/ 1038169 w 1794402"/>
                  <a:gd name="connsiteY1" fmla="*/ 22182 h 1196545"/>
                  <a:gd name="connsiteX2" fmla="*/ 912131 w 1794402"/>
                  <a:gd name="connsiteY2" fmla="*/ 0 h 1196545"/>
                  <a:gd name="connsiteX3" fmla="*/ 878767 w 1794402"/>
                  <a:gd name="connsiteY3" fmla="*/ 0 h 1196545"/>
                  <a:gd name="connsiteX4" fmla="*/ 897302 w 1794402"/>
                  <a:gd name="connsiteY4" fmla="*/ 99818 h 1196545"/>
                  <a:gd name="connsiteX5" fmla="*/ 849111 w 1794402"/>
                  <a:gd name="connsiteY5" fmla="*/ 140484 h 1196545"/>
                  <a:gd name="connsiteX6" fmla="*/ 767556 w 1794402"/>
                  <a:gd name="connsiteY6" fmla="*/ 140484 h 1196545"/>
                  <a:gd name="connsiteX7" fmla="*/ 656346 w 1794402"/>
                  <a:gd name="connsiteY7" fmla="*/ 18485 h 1196545"/>
                  <a:gd name="connsiteX8" fmla="*/ 545135 w 1794402"/>
                  <a:gd name="connsiteY8" fmla="*/ 33273 h 1196545"/>
                  <a:gd name="connsiteX9" fmla="*/ 504358 w 1794402"/>
                  <a:gd name="connsiteY9" fmla="*/ 40666 h 1196545"/>
                  <a:gd name="connsiteX10" fmla="*/ 226331 w 1794402"/>
                  <a:gd name="connsiteY10" fmla="*/ 292059 h 1196545"/>
                  <a:gd name="connsiteX11" fmla="*/ 74342 w 1794402"/>
                  <a:gd name="connsiteY11" fmla="*/ 639573 h 1196545"/>
                  <a:gd name="connsiteX12" fmla="*/ 202 w 1794402"/>
                  <a:gd name="connsiteY12" fmla="*/ 994481 h 1196545"/>
                  <a:gd name="connsiteX13" fmla="*/ 92878 w 1794402"/>
                  <a:gd name="connsiteY13" fmla="*/ 1164541 h 1196545"/>
                  <a:gd name="connsiteX14" fmla="*/ 215209 w 1794402"/>
                  <a:gd name="connsiteY14" fmla="*/ 1190420 h 1196545"/>
                  <a:gd name="connsiteX15" fmla="*/ 545135 w 1794402"/>
                  <a:gd name="connsiteY15" fmla="*/ 1194117 h 1196545"/>
                  <a:gd name="connsiteX16" fmla="*/ 845404 w 1794402"/>
                  <a:gd name="connsiteY16" fmla="*/ 1175632 h 1196545"/>
                  <a:gd name="connsiteX17" fmla="*/ 837990 w 1794402"/>
                  <a:gd name="connsiteY17" fmla="*/ 939027 h 1196545"/>
                  <a:gd name="connsiteX18" fmla="*/ 837990 w 1794402"/>
                  <a:gd name="connsiteY18" fmla="*/ 935330 h 1196545"/>
                  <a:gd name="connsiteX19" fmla="*/ 837990 w 1794402"/>
                  <a:gd name="connsiteY19" fmla="*/ 924239 h 1196545"/>
                  <a:gd name="connsiteX20" fmla="*/ 837990 w 1794402"/>
                  <a:gd name="connsiteY20" fmla="*/ 920542 h 1196545"/>
                  <a:gd name="connsiteX21" fmla="*/ 908423 w 1794402"/>
                  <a:gd name="connsiteY21" fmla="*/ 890966 h 1196545"/>
                  <a:gd name="connsiteX22" fmla="*/ 908423 w 1794402"/>
                  <a:gd name="connsiteY22" fmla="*/ 961209 h 1196545"/>
                  <a:gd name="connsiteX23" fmla="*/ 897302 w 1794402"/>
                  <a:gd name="connsiteY23" fmla="*/ 303150 h 1196545"/>
                  <a:gd name="connsiteX24" fmla="*/ 1141966 w 1794402"/>
                  <a:gd name="connsiteY24" fmla="*/ 273575 h 1196545"/>
                  <a:gd name="connsiteX25" fmla="*/ 1134552 w 1794402"/>
                  <a:gd name="connsiteY25" fmla="*/ 203333 h 1196545"/>
                  <a:gd name="connsiteX26" fmla="*/ 367198 w 1794402"/>
                  <a:gd name="connsiteY26" fmla="*/ 865088 h 1196545"/>
                  <a:gd name="connsiteX27" fmla="*/ 378319 w 1794402"/>
                  <a:gd name="connsiteY27" fmla="*/ 750482 h 1196545"/>
                  <a:gd name="connsiteX28" fmla="*/ 426510 w 1794402"/>
                  <a:gd name="connsiteY28" fmla="*/ 658058 h 1196545"/>
                  <a:gd name="connsiteX29" fmla="*/ 415389 w 1794402"/>
                  <a:gd name="connsiteY29" fmla="*/ 879875 h 1196545"/>
                  <a:gd name="connsiteX30" fmla="*/ 367198 w 1794402"/>
                  <a:gd name="connsiteY30" fmla="*/ 865088 h 1196545"/>
                  <a:gd name="connsiteX31" fmla="*/ 1794403 w 1794402"/>
                  <a:gd name="connsiteY31" fmla="*/ 720906 h 1196545"/>
                  <a:gd name="connsiteX32" fmla="*/ 1431114 w 1794402"/>
                  <a:gd name="connsiteY32" fmla="*/ 879875 h 1196545"/>
                  <a:gd name="connsiteX33" fmla="*/ 1460770 w 1794402"/>
                  <a:gd name="connsiteY33" fmla="*/ 543452 h 1196545"/>
                  <a:gd name="connsiteX34" fmla="*/ 1649829 w 1794402"/>
                  <a:gd name="connsiteY34" fmla="*/ 432544 h 1196545"/>
                  <a:gd name="connsiteX35" fmla="*/ 1794403 w 1794402"/>
                  <a:gd name="connsiteY35" fmla="*/ 720906 h 1196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94402" h="1196545">
                    <a:moveTo>
                      <a:pt x="1134552" y="203333"/>
                    </a:moveTo>
                    <a:cubicBezTo>
                      <a:pt x="1130845" y="166363"/>
                      <a:pt x="1112310" y="59151"/>
                      <a:pt x="1038169" y="22182"/>
                    </a:cubicBezTo>
                    <a:cubicBezTo>
                      <a:pt x="1004806" y="7394"/>
                      <a:pt x="967736" y="3697"/>
                      <a:pt x="912131" y="0"/>
                    </a:cubicBezTo>
                    <a:cubicBezTo>
                      <a:pt x="897302" y="0"/>
                      <a:pt x="886181" y="0"/>
                      <a:pt x="878767" y="0"/>
                    </a:cubicBezTo>
                    <a:cubicBezTo>
                      <a:pt x="904716" y="29576"/>
                      <a:pt x="912131" y="70242"/>
                      <a:pt x="897302" y="99818"/>
                    </a:cubicBezTo>
                    <a:cubicBezTo>
                      <a:pt x="882474" y="125696"/>
                      <a:pt x="856525" y="136787"/>
                      <a:pt x="849111" y="140484"/>
                    </a:cubicBezTo>
                    <a:cubicBezTo>
                      <a:pt x="812041" y="155272"/>
                      <a:pt x="782385" y="144181"/>
                      <a:pt x="767556" y="140484"/>
                    </a:cubicBezTo>
                    <a:cubicBezTo>
                      <a:pt x="689709" y="114606"/>
                      <a:pt x="660053" y="33273"/>
                      <a:pt x="656346" y="18485"/>
                    </a:cubicBezTo>
                    <a:cubicBezTo>
                      <a:pt x="619275" y="22182"/>
                      <a:pt x="582205" y="25879"/>
                      <a:pt x="545135" y="33273"/>
                    </a:cubicBezTo>
                    <a:cubicBezTo>
                      <a:pt x="530307" y="36970"/>
                      <a:pt x="519186" y="36970"/>
                      <a:pt x="504358" y="40666"/>
                    </a:cubicBezTo>
                    <a:cubicBezTo>
                      <a:pt x="363490" y="18485"/>
                      <a:pt x="278229" y="188545"/>
                      <a:pt x="226331" y="292059"/>
                    </a:cubicBezTo>
                    <a:cubicBezTo>
                      <a:pt x="170725" y="402968"/>
                      <a:pt x="115120" y="524968"/>
                      <a:pt x="74342" y="639573"/>
                    </a:cubicBezTo>
                    <a:cubicBezTo>
                      <a:pt x="44686" y="731997"/>
                      <a:pt x="-3505" y="905754"/>
                      <a:pt x="202" y="994481"/>
                    </a:cubicBezTo>
                    <a:cubicBezTo>
                      <a:pt x="3909" y="1061026"/>
                      <a:pt x="33565" y="1131269"/>
                      <a:pt x="92878" y="1164541"/>
                    </a:cubicBezTo>
                    <a:cubicBezTo>
                      <a:pt x="129948" y="1183026"/>
                      <a:pt x="174432" y="1186723"/>
                      <a:pt x="215209" y="1190420"/>
                    </a:cubicBezTo>
                    <a:cubicBezTo>
                      <a:pt x="326420" y="1197814"/>
                      <a:pt x="433924" y="1197814"/>
                      <a:pt x="545135" y="1194117"/>
                    </a:cubicBezTo>
                    <a:cubicBezTo>
                      <a:pt x="571084" y="1194117"/>
                      <a:pt x="845404" y="1183026"/>
                      <a:pt x="845404" y="1175632"/>
                    </a:cubicBezTo>
                    <a:cubicBezTo>
                      <a:pt x="849111" y="1112784"/>
                      <a:pt x="841697" y="1005572"/>
                      <a:pt x="837990" y="939027"/>
                    </a:cubicBezTo>
                    <a:cubicBezTo>
                      <a:pt x="837990" y="939027"/>
                      <a:pt x="837990" y="935330"/>
                      <a:pt x="837990" y="935330"/>
                    </a:cubicBezTo>
                    <a:cubicBezTo>
                      <a:pt x="837990" y="931633"/>
                      <a:pt x="837990" y="927936"/>
                      <a:pt x="837990" y="924239"/>
                    </a:cubicBezTo>
                    <a:cubicBezTo>
                      <a:pt x="837990" y="924239"/>
                      <a:pt x="837990" y="924239"/>
                      <a:pt x="837990" y="920542"/>
                    </a:cubicBezTo>
                    <a:cubicBezTo>
                      <a:pt x="878767" y="905754"/>
                      <a:pt x="908423" y="890966"/>
                      <a:pt x="908423" y="890966"/>
                    </a:cubicBezTo>
                    <a:lnTo>
                      <a:pt x="908423" y="961209"/>
                    </a:lnTo>
                    <a:lnTo>
                      <a:pt x="897302" y="303150"/>
                    </a:lnTo>
                    <a:lnTo>
                      <a:pt x="1141966" y="273575"/>
                    </a:lnTo>
                    <a:cubicBezTo>
                      <a:pt x="1138259" y="251393"/>
                      <a:pt x="1138259" y="225514"/>
                      <a:pt x="1134552" y="203333"/>
                    </a:cubicBezTo>
                    <a:close/>
                    <a:moveTo>
                      <a:pt x="367198" y="865088"/>
                    </a:moveTo>
                    <a:cubicBezTo>
                      <a:pt x="333834" y="835512"/>
                      <a:pt x="363490" y="780058"/>
                      <a:pt x="378319" y="750482"/>
                    </a:cubicBezTo>
                    <a:cubicBezTo>
                      <a:pt x="393147" y="720906"/>
                      <a:pt x="407975" y="691331"/>
                      <a:pt x="426510" y="658058"/>
                    </a:cubicBezTo>
                    <a:cubicBezTo>
                      <a:pt x="426510" y="731997"/>
                      <a:pt x="422803" y="805936"/>
                      <a:pt x="415389" y="879875"/>
                    </a:cubicBezTo>
                    <a:cubicBezTo>
                      <a:pt x="393147" y="876178"/>
                      <a:pt x="378319" y="872482"/>
                      <a:pt x="367198" y="865088"/>
                    </a:cubicBezTo>
                    <a:close/>
                    <a:moveTo>
                      <a:pt x="1794403" y="720906"/>
                    </a:moveTo>
                    <a:cubicBezTo>
                      <a:pt x="1672071" y="772664"/>
                      <a:pt x="1553446" y="828118"/>
                      <a:pt x="1431114" y="879875"/>
                    </a:cubicBezTo>
                    <a:lnTo>
                      <a:pt x="1460770" y="543452"/>
                    </a:lnTo>
                    <a:cubicBezTo>
                      <a:pt x="1523790" y="506483"/>
                      <a:pt x="1586809" y="469513"/>
                      <a:pt x="1649829" y="432544"/>
                    </a:cubicBezTo>
                    <a:cubicBezTo>
                      <a:pt x="1698020" y="528665"/>
                      <a:pt x="1746211" y="624785"/>
                      <a:pt x="1794403" y="7209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549D5D63-C655-6A6F-4354-293126D1DBEF}"/>
                  </a:ext>
                </a:extLst>
              </p:cNvPr>
              <p:cNvSpPr/>
              <p:nvPr/>
            </p:nvSpPr>
            <p:spPr>
              <a:xfrm>
                <a:off x="8295691" y="967784"/>
                <a:ext cx="202351" cy="130577"/>
              </a:xfrm>
              <a:custGeom>
                <a:avLst/>
                <a:gdLst>
                  <a:gd name="connsiteX0" fmla="*/ 0 w 252077"/>
                  <a:gd name="connsiteY0" fmla="*/ 29576 h 162666"/>
                  <a:gd name="connsiteX1" fmla="*/ 18535 w 252077"/>
                  <a:gd name="connsiteY1" fmla="*/ 62848 h 162666"/>
                  <a:gd name="connsiteX2" fmla="*/ 55605 w 252077"/>
                  <a:gd name="connsiteY2" fmla="*/ 118303 h 162666"/>
                  <a:gd name="connsiteX3" fmla="*/ 100090 w 252077"/>
                  <a:gd name="connsiteY3" fmla="*/ 147878 h 162666"/>
                  <a:gd name="connsiteX4" fmla="*/ 155695 w 252077"/>
                  <a:gd name="connsiteY4" fmla="*/ 162666 h 162666"/>
                  <a:gd name="connsiteX5" fmla="*/ 207594 w 252077"/>
                  <a:gd name="connsiteY5" fmla="*/ 151575 h 162666"/>
                  <a:gd name="connsiteX6" fmla="*/ 240957 w 252077"/>
                  <a:gd name="connsiteY6" fmla="*/ 122000 h 162666"/>
                  <a:gd name="connsiteX7" fmla="*/ 252078 w 252077"/>
                  <a:gd name="connsiteY7" fmla="*/ 85030 h 162666"/>
                  <a:gd name="connsiteX8" fmla="*/ 240957 w 252077"/>
                  <a:gd name="connsiteY8" fmla="*/ 44364 h 162666"/>
                  <a:gd name="connsiteX9" fmla="*/ 215008 w 252077"/>
                  <a:gd name="connsiteY9" fmla="*/ 0 h 16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077" h="162666">
                    <a:moveTo>
                      <a:pt x="0" y="29576"/>
                    </a:moveTo>
                    <a:cubicBezTo>
                      <a:pt x="3707" y="36970"/>
                      <a:pt x="11121" y="48060"/>
                      <a:pt x="18535" y="62848"/>
                    </a:cubicBezTo>
                    <a:cubicBezTo>
                      <a:pt x="37070" y="92424"/>
                      <a:pt x="44484" y="107212"/>
                      <a:pt x="55605" y="118303"/>
                    </a:cubicBezTo>
                    <a:cubicBezTo>
                      <a:pt x="74141" y="136787"/>
                      <a:pt x="92676" y="144181"/>
                      <a:pt x="100090" y="147878"/>
                    </a:cubicBezTo>
                    <a:cubicBezTo>
                      <a:pt x="114918" y="155272"/>
                      <a:pt x="129746" y="162666"/>
                      <a:pt x="155695" y="162666"/>
                    </a:cubicBezTo>
                    <a:cubicBezTo>
                      <a:pt x="163109" y="162666"/>
                      <a:pt x="185351" y="162666"/>
                      <a:pt x="207594" y="151575"/>
                    </a:cubicBezTo>
                    <a:cubicBezTo>
                      <a:pt x="215008" y="147878"/>
                      <a:pt x="229836" y="140484"/>
                      <a:pt x="240957" y="122000"/>
                    </a:cubicBezTo>
                    <a:cubicBezTo>
                      <a:pt x="252078" y="107212"/>
                      <a:pt x="252078" y="88727"/>
                      <a:pt x="252078" y="85030"/>
                    </a:cubicBezTo>
                    <a:cubicBezTo>
                      <a:pt x="252078" y="81333"/>
                      <a:pt x="252078" y="70242"/>
                      <a:pt x="240957" y="44364"/>
                    </a:cubicBezTo>
                    <a:cubicBezTo>
                      <a:pt x="237250" y="33273"/>
                      <a:pt x="229836" y="14788"/>
                      <a:pt x="215008" y="0"/>
                    </a:cubicBezTo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2212D605-97F8-BFD1-40DE-EAA9A63B6701}"/>
                  </a:ext>
                </a:extLst>
              </p:cNvPr>
              <p:cNvSpPr/>
              <p:nvPr/>
            </p:nvSpPr>
            <p:spPr>
              <a:xfrm>
                <a:off x="8235445" y="523163"/>
                <a:ext cx="300891" cy="272495"/>
              </a:xfrm>
              <a:custGeom>
                <a:avLst/>
                <a:gdLst>
                  <a:gd name="connsiteX0" fmla="*/ 249281 w 374833"/>
                  <a:gd name="connsiteY0" fmla="*/ 73279 h 339459"/>
                  <a:gd name="connsiteX1" fmla="*/ 186262 w 374833"/>
                  <a:gd name="connsiteY1" fmla="*/ 65885 h 339459"/>
                  <a:gd name="connsiteX2" fmla="*/ 145484 w 374833"/>
                  <a:gd name="connsiteY2" fmla="*/ 6733 h 339459"/>
                  <a:gd name="connsiteX3" fmla="*/ 45395 w 374833"/>
                  <a:gd name="connsiteY3" fmla="*/ 25218 h 339459"/>
                  <a:gd name="connsiteX4" fmla="*/ 910 w 374833"/>
                  <a:gd name="connsiteY4" fmla="*/ 91763 h 339459"/>
                  <a:gd name="connsiteX5" fmla="*/ 26859 w 374833"/>
                  <a:gd name="connsiteY5" fmla="*/ 165702 h 339459"/>
                  <a:gd name="connsiteX6" fmla="*/ 30566 w 374833"/>
                  <a:gd name="connsiteY6" fmla="*/ 169399 h 339459"/>
                  <a:gd name="connsiteX7" fmla="*/ 23152 w 374833"/>
                  <a:gd name="connsiteY7" fmla="*/ 339459 h 339459"/>
                  <a:gd name="connsiteX8" fmla="*/ 241867 w 374833"/>
                  <a:gd name="connsiteY8" fmla="*/ 158308 h 339459"/>
                  <a:gd name="connsiteX9" fmla="*/ 297472 w 374833"/>
                  <a:gd name="connsiteY9" fmla="*/ 224854 h 339459"/>
                  <a:gd name="connsiteX10" fmla="*/ 367906 w 374833"/>
                  <a:gd name="connsiteY10" fmla="*/ 265520 h 339459"/>
                  <a:gd name="connsiteX11" fmla="*/ 249281 w 374833"/>
                  <a:gd name="connsiteY11" fmla="*/ 73279 h 33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833" h="339459">
                    <a:moveTo>
                      <a:pt x="249281" y="73279"/>
                    </a:moveTo>
                    <a:cubicBezTo>
                      <a:pt x="227039" y="69582"/>
                      <a:pt x="204797" y="65885"/>
                      <a:pt x="186262" y="65885"/>
                    </a:cubicBezTo>
                    <a:cubicBezTo>
                      <a:pt x="189969" y="43703"/>
                      <a:pt x="178847" y="21521"/>
                      <a:pt x="145484" y="6733"/>
                    </a:cubicBezTo>
                    <a:cubicBezTo>
                      <a:pt x="112121" y="-8054"/>
                      <a:pt x="75051" y="3036"/>
                      <a:pt x="45395" y="25218"/>
                    </a:cubicBezTo>
                    <a:cubicBezTo>
                      <a:pt x="23152" y="40006"/>
                      <a:pt x="4617" y="65885"/>
                      <a:pt x="910" y="91763"/>
                    </a:cubicBezTo>
                    <a:cubicBezTo>
                      <a:pt x="-2797" y="117642"/>
                      <a:pt x="4617" y="150915"/>
                      <a:pt x="26859" y="165702"/>
                    </a:cubicBezTo>
                    <a:cubicBezTo>
                      <a:pt x="26859" y="165702"/>
                      <a:pt x="30566" y="169399"/>
                      <a:pt x="30566" y="169399"/>
                    </a:cubicBezTo>
                    <a:cubicBezTo>
                      <a:pt x="4617" y="221157"/>
                      <a:pt x="910" y="284005"/>
                      <a:pt x="23152" y="339459"/>
                    </a:cubicBezTo>
                    <a:cubicBezTo>
                      <a:pt x="115828" y="313581"/>
                      <a:pt x="197383" y="247035"/>
                      <a:pt x="241867" y="158308"/>
                    </a:cubicBezTo>
                    <a:cubicBezTo>
                      <a:pt x="234453" y="173096"/>
                      <a:pt x="286351" y="217460"/>
                      <a:pt x="297472" y="224854"/>
                    </a:cubicBezTo>
                    <a:cubicBezTo>
                      <a:pt x="304886" y="228551"/>
                      <a:pt x="364199" y="269217"/>
                      <a:pt x="367906" y="265520"/>
                    </a:cubicBezTo>
                    <a:cubicBezTo>
                      <a:pt x="397562" y="180490"/>
                      <a:pt x="327129" y="91763"/>
                      <a:pt x="249281" y="73279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D00BBAB8-A62D-2298-972D-B6005FE937A3}"/>
                  </a:ext>
                </a:extLst>
              </p:cNvPr>
              <p:cNvSpPr/>
              <p:nvPr/>
            </p:nvSpPr>
            <p:spPr>
              <a:xfrm>
                <a:off x="8262957" y="647275"/>
                <a:ext cx="263696" cy="250072"/>
              </a:xfrm>
              <a:custGeom>
                <a:avLst/>
                <a:gdLst>
                  <a:gd name="connsiteX0" fmla="*/ 266906 w 328497"/>
                  <a:gd name="connsiteY0" fmla="*/ 66545 h 311525"/>
                  <a:gd name="connsiteX1" fmla="*/ 211301 w 328497"/>
                  <a:gd name="connsiteY1" fmla="*/ 0 h 311525"/>
                  <a:gd name="connsiteX2" fmla="*/ 0 w 328497"/>
                  <a:gd name="connsiteY2" fmla="*/ 177454 h 311525"/>
                  <a:gd name="connsiteX3" fmla="*/ 0 w 328497"/>
                  <a:gd name="connsiteY3" fmla="*/ 181151 h 311525"/>
                  <a:gd name="connsiteX4" fmla="*/ 200179 w 328497"/>
                  <a:gd name="connsiteY4" fmla="*/ 306847 h 311525"/>
                  <a:gd name="connsiteX5" fmla="*/ 326218 w 328497"/>
                  <a:gd name="connsiteY5" fmla="*/ 103515 h 311525"/>
                  <a:gd name="connsiteX6" fmla="*/ 266906 w 328497"/>
                  <a:gd name="connsiteY6" fmla="*/ 66545 h 3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497" h="311525">
                    <a:moveTo>
                      <a:pt x="266906" y="66545"/>
                    </a:moveTo>
                    <a:cubicBezTo>
                      <a:pt x="255785" y="59151"/>
                      <a:pt x="203886" y="14788"/>
                      <a:pt x="211301" y="0"/>
                    </a:cubicBezTo>
                    <a:cubicBezTo>
                      <a:pt x="170523" y="85030"/>
                      <a:pt x="92676" y="151575"/>
                      <a:pt x="0" y="177454"/>
                    </a:cubicBezTo>
                    <a:cubicBezTo>
                      <a:pt x="0" y="177454"/>
                      <a:pt x="0" y="181151"/>
                      <a:pt x="0" y="181151"/>
                    </a:cubicBezTo>
                    <a:cubicBezTo>
                      <a:pt x="22242" y="269878"/>
                      <a:pt x="118625" y="329029"/>
                      <a:pt x="200179" y="306847"/>
                    </a:cubicBezTo>
                    <a:cubicBezTo>
                      <a:pt x="281734" y="288363"/>
                      <a:pt x="341046" y="192242"/>
                      <a:pt x="326218" y="103515"/>
                    </a:cubicBezTo>
                    <a:cubicBezTo>
                      <a:pt x="311390" y="96121"/>
                      <a:pt x="270613" y="70242"/>
                      <a:pt x="266906" y="66545"/>
                    </a:cubicBezTo>
                    <a:close/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8F6E2065-B8A8-DF4D-06CC-DDF6FCDE4B7A}"/>
                  </a:ext>
                </a:extLst>
              </p:cNvPr>
              <p:cNvSpPr/>
              <p:nvPr/>
            </p:nvSpPr>
            <p:spPr>
              <a:xfrm>
                <a:off x="8444479" y="1700798"/>
                <a:ext cx="306185" cy="232296"/>
              </a:xfrm>
              <a:custGeom>
                <a:avLst/>
                <a:gdLst>
                  <a:gd name="connsiteX0" fmla="*/ 374410 w 381428"/>
                  <a:gd name="connsiteY0" fmla="*/ 73939 h 289381"/>
                  <a:gd name="connsiteX1" fmla="*/ 326218 w 381428"/>
                  <a:gd name="connsiteY1" fmla="*/ 70242 h 289381"/>
                  <a:gd name="connsiteX2" fmla="*/ 248371 w 381428"/>
                  <a:gd name="connsiteY2" fmla="*/ 88727 h 289381"/>
                  <a:gd name="connsiteX3" fmla="*/ 278027 w 381428"/>
                  <a:gd name="connsiteY3" fmla="*/ 70242 h 289381"/>
                  <a:gd name="connsiteX4" fmla="*/ 270613 w 381428"/>
                  <a:gd name="connsiteY4" fmla="*/ 3697 h 289381"/>
                  <a:gd name="connsiteX5" fmla="*/ 226129 w 381428"/>
                  <a:gd name="connsiteY5" fmla="*/ 11091 h 289381"/>
                  <a:gd name="connsiteX6" fmla="*/ 163109 w 381428"/>
                  <a:gd name="connsiteY6" fmla="*/ 36970 h 289381"/>
                  <a:gd name="connsiteX7" fmla="*/ 70434 w 381428"/>
                  <a:gd name="connsiteY7" fmla="*/ 73939 h 289381"/>
                  <a:gd name="connsiteX8" fmla="*/ 70434 w 381428"/>
                  <a:gd name="connsiteY8" fmla="*/ 0 h 289381"/>
                  <a:gd name="connsiteX9" fmla="*/ 0 w 381428"/>
                  <a:gd name="connsiteY9" fmla="*/ 29576 h 289381"/>
                  <a:gd name="connsiteX10" fmla="*/ 7414 w 381428"/>
                  <a:gd name="connsiteY10" fmla="*/ 280969 h 289381"/>
                  <a:gd name="connsiteX11" fmla="*/ 11121 w 381428"/>
                  <a:gd name="connsiteY11" fmla="*/ 280969 h 289381"/>
                  <a:gd name="connsiteX12" fmla="*/ 303976 w 381428"/>
                  <a:gd name="connsiteY12" fmla="*/ 258787 h 289381"/>
                  <a:gd name="connsiteX13" fmla="*/ 292855 w 381428"/>
                  <a:gd name="connsiteY13" fmla="*/ 221817 h 289381"/>
                  <a:gd name="connsiteX14" fmla="*/ 333632 w 381428"/>
                  <a:gd name="connsiteY14" fmla="*/ 203333 h 289381"/>
                  <a:gd name="connsiteX15" fmla="*/ 355875 w 381428"/>
                  <a:gd name="connsiteY15" fmla="*/ 162666 h 289381"/>
                  <a:gd name="connsiteX16" fmla="*/ 337339 w 381428"/>
                  <a:gd name="connsiteY16" fmla="*/ 140484 h 289381"/>
                  <a:gd name="connsiteX17" fmla="*/ 374410 w 381428"/>
                  <a:gd name="connsiteY17" fmla="*/ 118302 h 289381"/>
                  <a:gd name="connsiteX18" fmla="*/ 374410 w 381428"/>
                  <a:gd name="connsiteY18" fmla="*/ 73939 h 289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428" h="289381">
                    <a:moveTo>
                      <a:pt x="374410" y="73939"/>
                    </a:moveTo>
                    <a:cubicBezTo>
                      <a:pt x="363289" y="62848"/>
                      <a:pt x="341046" y="62848"/>
                      <a:pt x="326218" y="70242"/>
                    </a:cubicBezTo>
                    <a:cubicBezTo>
                      <a:pt x="300269" y="77636"/>
                      <a:pt x="274320" y="81333"/>
                      <a:pt x="248371" y="88727"/>
                    </a:cubicBezTo>
                    <a:cubicBezTo>
                      <a:pt x="259492" y="85030"/>
                      <a:pt x="270613" y="77636"/>
                      <a:pt x="278027" y="70242"/>
                    </a:cubicBezTo>
                    <a:cubicBezTo>
                      <a:pt x="296562" y="51757"/>
                      <a:pt x="292855" y="14788"/>
                      <a:pt x="270613" y="3697"/>
                    </a:cubicBezTo>
                    <a:cubicBezTo>
                      <a:pt x="255785" y="0"/>
                      <a:pt x="240957" y="3697"/>
                      <a:pt x="226129" y="11091"/>
                    </a:cubicBezTo>
                    <a:cubicBezTo>
                      <a:pt x="222422" y="14788"/>
                      <a:pt x="192765" y="25879"/>
                      <a:pt x="163109" y="36970"/>
                    </a:cubicBezTo>
                    <a:cubicBezTo>
                      <a:pt x="118625" y="55454"/>
                      <a:pt x="70434" y="73939"/>
                      <a:pt x="70434" y="73939"/>
                    </a:cubicBezTo>
                    <a:lnTo>
                      <a:pt x="70434" y="0"/>
                    </a:lnTo>
                    <a:cubicBezTo>
                      <a:pt x="70434" y="0"/>
                      <a:pt x="40777" y="14788"/>
                      <a:pt x="0" y="29576"/>
                    </a:cubicBezTo>
                    <a:cubicBezTo>
                      <a:pt x="3707" y="92424"/>
                      <a:pt x="7414" y="207029"/>
                      <a:pt x="7414" y="280969"/>
                    </a:cubicBezTo>
                    <a:cubicBezTo>
                      <a:pt x="7414" y="280969"/>
                      <a:pt x="11121" y="280969"/>
                      <a:pt x="11121" y="280969"/>
                    </a:cubicBezTo>
                    <a:cubicBezTo>
                      <a:pt x="85262" y="280969"/>
                      <a:pt x="274320" y="310544"/>
                      <a:pt x="303976" y="258787"/>
                    </a:cubicBezTo>
                    <a:cubicBezTo>
                      <a:pt x="315097" y="236605"/>
                      <a:pt x="292855" y="221817"/>
                      <a:pt x="292855" y="221817"/>
                    </a:cubicBezTo>
                    <a:cubicBezTo>
                      <a:pt x="311390" y="214424"/>
                      <a:pt x="318804" y="214424"/>
                      <a:pt x="333632" y="203333"/>
                    </a:cubicBezTo>
                    <a:cubicBezTo>
                      <a:pt x="344753" y="195939"/>
                      <a:pt x="355875" y="181151"/>
                      <a:pt x="355875" y="162666"/>
                    </a:cubicBezTo>
                    <a:cubicBezTo>
                      <a:pt x="355875" y="151575"/>
                      <a:pt x="348461" y="140484"/>
                      <a:pt x="337339" y="140484"/>
                    </a:cubicBezTo>
                    <a:cubicBezTo>
                      <a:pt x="352168" y="136787"/>
                      <a:pt x="363289" y="129393"/>
                      <a:pt x="374410" y="118302"/>
                    </a:cubicBezTo>
                    <a:cubicBezTo>
                      <a:pt x="381824" y="107212"/>
                      <a:pt x="385531" y="88727"/>
                      <a:pt x="374410" y="73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0A47E448-F698-2076-F52D-993C04849D64}"/>
                  </a:ext>
                </a:extLst>
              </p:cNvPr>
              <p:cNvSpPr/>
              <p:nvPr/>
            </p:nvSpPr>
            <p:spPr>
              <a:xfrm>
                <a:off x="8495066" y="1172553"/>
                <a:ext cx="476121" cy="602437"/>
              </a:xfrm>
              <a:custGeom>
                <a:avLst/>
                <a:gdLst>
                  <a:gd name="connsiteX0" fmla="*/ 0 w 593124"/>
                  <a:gd name="connsiteY0" fmla="*/ 70242 h 750482"/>
                  <a:gd name="connsiteX1" fmla="*/ 7414 w 593124"/>
                  <a:gd name="connsiteY1" fmla="*/ 728300 h 750482"/>
                  <a:gd name="connsiteX2" fmla="*/ 7414 w 593124"/>
                  <a:gd name="connsiteY2" fmla="*/ 731997 h 750482"/>
                  <a:gd name="connsiteX3" fmla="*/ 100090 w 593124"/>
                  <a:gd name="connsiteY3" fmla="*/ 695028 h 750482"/>
                  <a:gd name="connsiteX4" fmla="*/ 163109 w 593124"/>
                  <a:gd name="connsiteY4" fmla="*/ 669149 h 750482"/>
                  <a:gd name="connsiteX5" fmla="*/ 207593 w 593124"/>
                  <a:gd name="connsiteY5" fmla="*/ 661755 h 750482"/>
                  <a:gd name="connsiteX6" fmla="*/ 215008 w 593124"/>
                  <a:gd name="connsiteY6" fmla="*/ 728300 h 750482"/>
                  <a:gd name="connsiteX7" fmla="*/ 185351 w 593124"/>
                  <a:gd name="connsiteY7" fmla="*/ 746785 h 750482"/>
                  <a:gd name="connsiteX8" fmla="*/ 263199 w 593124"/>
                  <a:gd name="connsiteY8" fmla="*/ 728300 h 750482"/>
                  <a:gd name="connsiteX9" fmla="*/ 311390 w 593124"/>
                  <a:gd name="connsiteY9" fmla="*/ 731997 h 750482"/>
                  <a:gd name="connsiteX10" fmla="*/ 318804 w 593124"/>
                  <a:gd name="connsiteY10" fmla="*/ 750482 h 750482"/>
                  <a:gd name="connsiteX11" fmla="*/ 530105 w 593124"/>
                  <a:gd name="connsiteY11" fmla="*/ 720906 h 750482"/>
                  <a:gd name="connsiteX12" fmla="*/ 593124 w 593124"/>
                  <a:gd name="connsiteY12" fmla="*/ 0 h 750482"/>
                  <a:gd name="connsiteX13" fmla="*/ 0 w 593124"/>
                  <a:gd name="connsiteY13" fmla="*/ 70242 h 7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124" h="750482">
                    <a:moveTo>
                      <a:pt x="0" y="70242"/>
                    </a:moveTo>
                    <a:lnTo>
                      <a:pt x="7414" y="728300"/>
                    </a:lnTo>
                    <a:lnTo>
                      <a:pt x="7414" y="731997"/>
                    </a:lnTo>
                    <a:cubicBezTo>
                      <a:pt x="7414" y="731997"/>
                      <a:pt x="59312" y="713512"/>
                      <a:pt x="100090" y="695028"/>
                    </a:cubicBezTo>
                    <a:cubicBezTo>
                      <a:pt x="129746" y="683937"/>
                      <a:pt x="159402" y="672846"/>
                      <a:pt x="163109" y="669149"/>
                    </a:cubicBezTo>
                    <a:cubicBezTo>
                      <a:pt x="177937" y="661755"/>
                      <a:pt x="192765" y="658058"/>
                      <a:pt x="207593" y="661755"/>
                    </a:cubicBezTo>
                    <a:cubicBezTo>
                      <a:pt x="233543" y="669149"/>
                      <a:pt x="233543" y="709816"/>
                      <a:pt x="215008" y="728300"/>
                    </a:cubicBezTo>
                    <a:cubicBezTo>
                      <a:pt x="207593" y="735694"/>
                      <a:pt x="196472" y="743088"/>
                      <a:pt x="185351" y="746785"/>
                    </a:cubicBezTo>
                    <a:cubicBezTo>
                      <a:pt x="211301" y="739391"/>
                      <a:pt x="237250" y="735694"/>
                      <a:pt x="263199" y="728300"/>
                    </a:cubicBezTo>
                    <a:cubicBezTo>
                      <a:pt x="278027" y="724603"/>
                      <a:pt x="300269" y="720906"/>
                      <a:pt x="311390" y="731997"/>
                    </a:cubicBezTo>
                    <a:cubicBezTo>
                      <a:pt x="315097" y="735694"/>
                      <a:pt x="318804" y="743088"/>
                      <a:pt x="318804" y="750482"/>
                    </a:cubicBezTo>
                    <a:lnTo>
                      <a:pt x="530105" y="720906"/>
                    </a:lnTo>
                    <a:lnTo>
                      <a:pt x="593124" y="0"/>
                    </a:lnTo>
                    <a:lnTo>
                      <a:pt x="0" y="70242"/>
                    </a:lnTo>
                    <a:close/>
                  </a:path>
                </a:pathLst>
              </a:custGeom>
              <a:solidFill>
                <a:schemeClr val="accent1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EDECA94E-DD55-7713-4C32-2DF09CA863D5}"/>
                  </a:ext>
                </a:extLst>
              </p:cNvPr>
              <p:cNvSpPr/>
              <p:nvPr/>
            </p:nvSpPr>
            <p:spPr>
              <a:xfrm>
                <a:off x="8048290" y="1330582"/>
                <a:ext cx="402951" cy="370217"/>
              </a:xfrm>
              <a:custGeom>
                <a:avLst/>
                <a:gdLst>
                  <a:gd name="connsiteX0" fmla="*/ 493549 w 501973"/>
                  <a:gd name="connsiteY0" fmla="*/ 435317 h 461195"/>
                  <a:gd name="connsiteX1" fmla="*/ 404581 w 501973"/>
                  <a:gd name="connsiteY1" fmla="*/ 439014 h 461195"/>
                  <a:gd name="connsiteX2" fmla="*/ 67241 w 501973"/>
                  <a:gd name="connsiteY2" fmla="*/ 439014 h 461195"/>
                  <a:gd name="connsiteX3" fmla="*/ 30171 w 501973"/>
                  <a:gd name="connsiteY3" fmla="*/ 427923 h 461195"/>
                  <a:gd name="connsiteX4" fmla="*/ 22757 w 501973"/>
                  <a:gd name="connsiteY4" fmla="*/ 376165 h 461195"/>
                  <a:gd name="connsiteX5" fmla="*/ 208108 w 501973"/>
                  <a:gd name="connsiteY5" fmla="*/ 17561 h 461195"/>
                  <a:gd name="connsiteX6" fmla="*/ 208108 w 501973"/>
                  <a:gd name="connsiteY6" fmla="*/ 2773 h 461195"/>
                  <a:gd name="connsiteX7" fmla="*/ 193280 w 501973"/>
                  <a:gd name="connsiteY7" fmla="*/ 2773 h 461195"/>
                  <a:gd name="connsiteX8" fmla="*/ 4222 w 501973"/>
                  <a:gd name="connsiteY8" fmla="*/ 368771 h 461195"/>
                  <a:gd name="connsiteX9" fmla="*/ 15343 w 501973"/>
                  <a:gd name="connsiteY9" fmla="*/ 439014 h 461195"/>
                  <a:gd name="connsiteX10" fmla="*/ 63534 w 501973"/>
                  <a:gd name="connsiteY10" fmla="*/ 457498 h 461195"/>
                  <a:gd name="connsiteX11" fmla="*/ 204401 w 501973"/>
                  <a:gd name="connsiteY11" fmla="*/ 461195 h 461195"/>
                  <a:gd name="connsiteX12" fmla="*/ 404581 w 501973"/>
                  <a:gd name="connsiteY12" fmla="*/ 453801 h 461195"/>
                  <a:gd name="connsiteX13" fmla="*/ 489842 w 501973"/>
                  <a:gd name="connsiteY13" fmla="*/ 450104 h 461195"/>
                  <a:gd name="connsiteX14" fmla="*/ 500963 w 501973"/>
                  <a:gd name="connsiteY14" fmla="*/ 439014 h 461195"/>
                  <a:gd name="connsiteX15" fmla="*/ 493549 w 501973"/>
                  <a:gd name="connsiteY15" fmla="*/ 435317 h 46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1973" h="461195">
                    <a:moveTo>
                      <a:pt x="493549" y="435317"/>
                    </a:moveTo>
                    <a:cubicBezTo>
                      <a:pt x="463893" y="435317"/>
                      <a:pt x="434237" y="439014"/>
                      <a:pt x="404581" y="439014"/>
                    </a:cubicBezTo>
                    <a:cubicBezTo>
                      <a:pt x="293370" y="442710"/>
                      <a:pt x="178452" y="450104"/>
                      <a:pt x="67241" y="439014"/>
                    </a:cubicBezTo>
                    <a:cubicBezTo>
                      <a:pt x="52413" y="439014"/>
                      <a:pt x="41292" y="435317"/>
                      <a:pt x="30171" y="427923"/>
                    </a:cubicBezTo>
                    <a:cubicBezTo>
                      <a:pt x="19050" y="420529"/>
                      <a:pt x="19050" y="402044"/>
                      <a:pt x="22757" y="376165"/>
                    </a:cubicBezTo>
                    <a:cubicBezTo>
                      <a:pt x="37585" y="313317"/>
                      <a:pt x="159917" y="73015"/>
                      <a:pt x="208108" y="17561"/>
                    </a:cubicBezTo>
                    <a:cubicBezTo>
                      <a:pt x="211815" y="13864"/>
                      <a:pt x="211815" y="6470"/>
                      <a:pt x="208108" y="2773"/>
                    </a:cubicBezTo>
                    <a:cubicBezTo>
                      <a:pt x="204401" y="-924"/>
                      <a:pt x="196987" y="-924"/>
                      <a:pt x="193280" y="2773"/>
                    </a:cubicBezTo>
                    <a:cubicBezTo>
                      <a:pt x="148796" y="54530"/>
                      <a:pt x="19050" y="298529"/>
                      <a:pt x="4222" y="368771"/>
                    </a:cubicBezTo>
                    <a:cubicBezTo>
                      <a:pt x="515" y="379862"/>
                      <a:pt x="-6899" y="416832"/>
                      <a:pt x="15343" y="439014"/>
                    </a:cubicBezTo>
                    <a:cubicBezTo>
                      <a:pt x="26464" y="450104"/>
                      <a:pt x="48706" y="453801"/>
                      <a:pt x="63534" y="457498"/>
                    </a:cubicBezTo>
                    <a:cubicBezTo>
                      <a:pt x="108018" y="461195"/>
                      <a:pt x="156210" y="461195"/>
                      <a:pt x="204401" y="461195"/>
                    </a:cubicBezTo>
                    <a:cubicBezTo>
                      <a:pt x="271128" y="461195"/>
                      <a:pt x="337854" y="457498"/>
                      <a:pt x="404581" y="453801"/>
                    </a:cubicBezTo>
                    <a:cubicBezTo>
                      <a:pt x="434237" y="453801"/>
                      <a:pt x="463893" y="450104"/>
                      <a:pt x="489842" y="450104"/>
                    </a:cubicBezTo>
                    <a:cubicBezTo>
                      <a:pt x="493549" y="450104"/>
                      <a:pt x="500963" y="446407"/>
                      <a:pt x="500963" y="439014"/>
                    </a:cubicBezTo>
                    <a:cubicBezTo>
                      <a:pt x="504670" y="439014"/>
                      <a:pt x="497256" y="435317"/>
                      <a:pt x="493549" y="435317"/>
                    </a:cubicBezTo>
                    <a:close/>
                  </a:path>
                </a:pathLst>
              </a:custGeom>
              <a:solidFill>
                <a:srgbClr val="3D4040"/>
              </a:solidFill>
              <a:ln w="3700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B107FB75-4F6E-EF23-7155-49CC5A55685E}"/>
                  </a:ext>
                </a:extLst>
              </p:cNvPr>
              <p:cNvSpPr/>
              <p:nvPr/>
            </p:nvSpPr>
            <p:spPr>
              <a:xfrm>
                <a:off x="9674820" y="1022061"/>
                <a:ext cx="310973" cy="218748"/>
              </a:xfrm>
              <a:custGeom>
                <a:avLst/>
                <a:gdLst>
                  <a:gd name="connsiteX0" fmla="*/ 383843 w 387393"/>
                  <a:gd name="connsiteY0" fmla="*/ 102445 h 272504"/>
                  <a:gd name="connsiteX1" fmla="*/ 90988 w 387393"/>
                  <a:gd name="connsiteY1" fmla="*/ 28506 h 272504"/>
                  <a:gd name="connsiteX2" fmla="*/ 5727 w 387393"/>
                  <a:gd name="connsiteY2" fmla="*/ 272505 h 272504"/>
                  <a:gd name="connsiteX3" fmla="*/ 146594 w 387393"/>
                  <a:gd name="connsiteY3" fmla="*/ 146808 h 272504"/>
                  <a:gd name="connsiteX4" fmla="*/ 383843 w 387393"/>
                  <a:gd name="connsiteY4" fmla="*/ 102445 h 2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393" h="272504">
                    <a:moveTo>
                      <a:pt x="383843" y="102445"/>
                    </a:moveTo>
                    <a:cubicBezTo>
                      <a:pt x="354187" y="-1070"/>
                      <a:pt x="187371" y="-26949"/>
                      <a:pt x="90988" y="28506"/>
                    </a:cubicBezTo>
                    <a:cubicBezTo>
                      <a:pt x="13141" y="76566"/>
                      <a:pt x="-12808" y="183778"/>
                      <a:pt x="5727" y="272505"/>
                    </a:cubicBezTo>
                    <a:cubicBezTo>
                      <a:pt x="83574" y="265111"/>
                      <a:pt x="139180" y="168990"/>
                      <a:pt x="146594" y="146808"/>
                    </a:cubicBezTo>
                    <a:cubicBezTo>
                      <a:pt x="205906" y="183778"/>
                      <a:pt x="417207" y="220747"/>
                      <a:pt x="383843" y="10244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098C3F60-4E02-56F2-AA18-646C0ED87DC7}"/>
                  </a:ext>
                </a:extLst>
              </p:cNvPr>
              <p:cNvSpPr/>
              <p:nvPr/>
            </p:nvSpPr>
            <p:spPr>
              <a:xfrm>
                <a:off x="9697271" y="1139908"/>
                <a:ext cx="286225" cy="231478"/>
              </a:xfrm>
              <a:custGeom>
                <a:avLst/>
                <a:gdLst>
                  <a:gd name="connsiteX0" fmla="*/ 122332 w 356563"/>
                  <a:gd name="connsiteY0" fmla="*/ 0 h 288362"/>
                  <a:gd name="connsiteX1" fmla="*/ 0 w 356563"/>
                  <a:gd name="connsiteY1" fmla="*/ 122000 h 288362"/>
                  <a:gd name="connsiteX2" fmla="*/ 59312 w 356563"/>
                  <a:gd name="connsiteY2" fmla="*/ 236605 h 288362"/>
                  <a:gd name="connsiteX3" fmla="*/ 196472 w 356563"/>
                  <a:gd name="connsiteY3" fmla="*/ 288363 h 288362"/>
                  <a:gd name="connsiteX4" fmla="*/ 337339 w 356563"/>
                  <a:gd name="connsiteY4" fmla="*/ 22182 h 288362"/>
                  <a:gd name="connsiteX5" fmla="*/ 122332 w 356563"/>
                  <a:gd name="connsiteY5" fmla="*/ 0 h 28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563" h="288362">
                    <a:moveTo>
                      <a:pt x="122332" y="0"/>
                    </a:moveTo>
                    <a:cubicBezTo>
                      <a:pt x="114918" y="18485"/>
                      <a:pt x="66726" y="99818"/>
                      <a:pt x="0" y="122000"/>
                    </a:cubicBezTo>
                    <a:cubicBezTo>
                      <a:pt x="3707" y="162666"/>
                      <a:pt x="25949" y="203333"/>
                      <a:pt x="59312" y="236605"/>
                    </a:cubicBezTo>
                    <a:cubicBezTo>
                      <a:pt x="96383" y="269878"/>
                      <a:pt x="144574" y="288363"/>
                      <a:pt x="196472" y="288363"/>
                    </a:cubicBezTo>
                    <a:cubicBezTo>
                      <a:pt x="344753" y="284666"/>
                      <a:pt x="385531" y="133091"/>
                      <a:pt x="337339" y="22182"/>
                    </a:cubicBezTo>
                    <a:cubicBezTo>
                      <a:pt x="281734" y="51757"/>
                      <a:pt x="159402" y="25879"/>
                      <a:pt x="1223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7006" cap="rnd">
                <a:solidFill>
                  <a:schemeClr val="bg1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29" name="Freeform 24">
                <a:extLst>
                  <a:ext uri="{FF2B5EF4-FFF2-40B4-BE49-F238E27FC236}">
                    <a16:creationId xmlns:a16="http://schemas.microsoft.com/office/drawing/2014/main" id="{6935BB21-9DF2-4F21-610E-A7F83D54A900}"/>
                  </a:ext>
                </a:extLst>
              </p:cNvPr>
              <p:cNvSpPr/>
              <p:nvPr/>
            </p:nvSpPr>
            <p:spPr>
              <a:xfrm>
                <a:off x="9188970" y="1001550"/>
                <a:ext cx="273769" cy="462956"/>
              </a:xfrm>
              <a:custGeom>
                <a:avLst/>
                <a:gdLst>
                  <a:gd name="connsiteX0" fmla="*/ 337340 w 341046"/>
                  <a:gd name="connsiteY0" fmla="*/ 0 h 576725"/>
                  <a:gd name="connsiteX1" fmla="*/ 266906 w 341046"/>
                  <a:gd name="connsiteY1" fmla="*/ 36970 h 576725"/>
                  <a:gd name="connsiteX2" fmla="*/ 133453 w 341046"/>
                  <a:gd name="connsiteY2" fmla="*/ 284666 h 576725"/>
                  <a:gd name="connsiteX3" fmla="*/ 166816 w 341046"/>
                  <a:gd name="connsiteY3" fmla="*/ 288363 h 576725"/>
                  <a:gd name="connsiteX4" fmla="*/ 137160 w 341046"/>
                  <a:gd name="connsiteY4" fmla="*/ 377090 h 576725"/>
                  <a:gd name="connsiteX5" fmla="*/ 81555 w 341046"/>
                  <a:gd name="connsiteY5" fmla="*/ 402968 h 576725"/>
                  <a:gd name="connsiteX6" fmla="*/ 63020 w 341046"/>
                  <a:gd name="connsiteY6" fmla="*/ 417756 h 576725"/>
                  <a:gd name="connsiteX7" fmla="*/ 0 w 341046"/>
                  <a:gd name="connsiteY7" fmla="*/ 532362 h 576725"/>
                  <a:gd name="connsiteX8" fmla="*/ 37070 w 341046"/>
                  <a:gd name="connsiteY8" fmla="*/ 554543 h 576725"/>
                  <a:gd name="connsiteX9" fmla="*/ 74141 w 341046"/>
                  <a:gd name="connsiteY9" fmla="*/ 576725 h 576725"/>
                  <a:gd name="connsiteX10" fmla="*/ 207594 w 341046"/>
                  <a:gd name="connsiteY10" fmla="*/ 329029 h 576725"/>
                  <a:gd name="connsiteX11" fmla="*/ 341047 w 341046"/>
                  <a:gd name="connsiteY11" fmla="*/ 81333 h 576725"/>
                  <a:gd name="connsiteX12" fmla="*/ 337340 w 341046"/>
                  <a:gd name="connsiteY12" fmla="*/ 0 h 57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1046" h="576725">
                    <a:moveTo>
                      <a:pt x="337340" y="0"/>
                    </a:moveTo>
                    <a:lnTo>
                      <a:pt x="266906" y="36970"/>
                    </a:lnTo>
                    <a:lnTo>
                      <a:pt x="133453" y="284666"/>
                    </a:lnTo>
                    <a:cubicBezTo>
                      <a:pt x="144574" y="280969"/>
                      <a:pt x="159402" y="280969"/>
                      <a:pt x="166816" y="288363"/>
                    </a:cubicBezTo>
                    <a:cubicBezTo>
                      <a:pt x="200179" y="314241"/>
                      <a:pt x="163109" y="362302"/>
                      <a:pt x="137160" y="377090"/>
                    </a:cubicBezTo>
                    <a:cubicBezTo>
                      <a:pt x="118625" y="388180"/>
                      <a:pt x="100090" y="391877"/>
                      <a:pt x="81555" y="402968"/>
                    </a:cubicBezTo>
                    <a:cubicBezTo>
                      <a:pt x="74141" y="406665"/>
                      <a:pt x="66727" y="410362"/>
                      <a:pt x="63020" y="417756"/>
                    </a:cubicBezTo>
                    <a:lnTo>
                      <a:pt x="0" y="532362"/>
                    </a:lnTo>
                    <a:lnTo>
                      <a:pt x="37070" y="554543"/>
                    </a:lnTo>
                    <a:lnTo>
                      <a:pt x="74141" y="576725"/>
                    </a:lnTo>
                    <a:lnTo>
                      <a:pt x="207594" y="329029"/>
                    </a:lnTo>
                    <a:lnTo>
                      <a:pt x="341047" y="81333"/>
                    </a:lnTo>
                    <a:lnTo>
                      <a:pt x="33734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381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CC410B8A-4B3A-EE40-193E-A19DA8BE9C9D}"/>
                  </a:ext>
                </a:extLst>
              </p:cNvPr>
              <p:cNvSpPr/>
              <p:nvPr/>
            </p:nvSpPr>
            <p:spPr>
              <a:xfrm>
                <a:off x="9750473" y="1418869"/>
                <a:ext cx="231960" cy="166189"/>
              </a:xfrm>
              <a:custGeom>
                <a:avLst/>
                <a:gdLst>
                  <a:gd name="connsiteX0" fmla="*/ 278478 w 288963"/>
                  <a:gd name="connsiteY0" fmla="*/ 14788 h 207029"/>
                  <a:gd name="connsiteX1" fmla="*/ 267357 w 288963"/>
                  <a:gd name="connsiteY1" fmla="*/ 7394 h 207029"/>
                  <a:gd name="connsiteX2" fmla="*/ 259943 w 288963"/>
                  <a:gd name="connsiteY2" fmla="*/ 18485 h 207029"/>
                  <a:gd name="connsiteX3" fmla="*/ 267357 w 288963"/>
                  <a:gd name="connsiteY3" fmla="*/ 110909 h 207029"/>
                  <a:gd name="connsiteX4" fmla="*/ 167267 w 288963"/>
                  <a:gd name="connsiteY4" fmla="*/ 184848 h 207029"/>
                  <a:gd name="connsiteX5" fmla="*/ 22693 w 288963"/>
                  <a:gd name="connsiteY5" fmla="*/ 11091 h 207029"/>
                  <a:gd name="connsiteX6" fmla="*/ 11572 w 288963"/>
                  <a:gd name="connsiteY6" fmla="*/ 0 h 207029"/>
                  <a:gd name="connsiteX7" fmla="*/ 451 w 288963"/>
                  <a:gd name="connsiteY7" fmla="*/ 11091 h 207029"/>
                  <a:gd name="connsiteX8" fmla="*/ 163560 w 288963"/>
                  <a:gd name="connsiteY8" fmla="*/ 207029 h 207029"/>
                  <a:gd name="connsiteX9" fmla="*/ 182095 w 288963"/>
                  <a:gd name="connsiteY9" fmla="*/ 207029 h 207029"/>
                  <a:gd name="connsiteX10" fmla="*/ 285892 w 288963"/>
                  <a:gd name="connsiteY10" fmla="*/ 118303 h 207029"/>
                  <a:gd name="connsiteX11" fmla="*/ 278478 w 288963"/>
                  <a:gd name="connsiteY11" fmla="*/ 14788 h 20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963" h="207029">
                    <a:moveTo>
                      <a:pt x="278478" y="14788"/>
                    </a:moveTo>
                    <a:cubicBezTo>
                      <a:pt x="278478" y="11091"/>
                      <a:pt x="271064" y="7394"/>
                      <a:pt x="267357" y="7394"/>
                    </a:cubicBezTo>
                    <a:cubicBezTo>
                      <a:pt x="263650" y="7394"/>
                      <a:pt x="259943" y="14788"/>
                      <a:pt x="259943" y="18485"/>
                    </a:cubicBezTo>
                    <a:cubicBezTo>
                      <a:pt x="267357" y="48060"/>
                      <a:pt x="271064" y="81333"/>
                      <a:pt x="267357" y="110909"/>
                    </a:cubicBezTo>
                    <a:cubicBezTo>
                      <a:pt x="256236" y="162666"/>
                      <a:pt x="219166" y="192242"/>
                      <a:pt x="167267" y="184848"/>
                    </a:cubicBezTo>
                    <a:cubicBezTo>
                      <a:pt x="93127" y="173757"/>
                      <a:pt x="15279" y="103515"/>
                      <a:pt x="22693" y="11091"/>
                    </a:cubicBezTo>
                    <a:cubicBezTo>
                      <a:pt x="22693" y="7394"/>
                      <a:pt x="18986" y="0"/>
                      <a:pt x="11572" y="0"/>
                    </a:cubicBezTo>
                    <a:cubicBezTo>
                      <a:pt x="7865" y="0"/>
                      <a:pt x="451" y="3697"/>
                      <a:pt x="451" y="11091"/>
                    </a:cubicBezTo>
                    <a:cubicBezTo>
                      <a:pt x="-6963" y="114606"/>
                      <a:pt x="78299" y="195939"/>
                      <a:pt x="163560" y="207029"/>
                    </a:cubicBezTo>
                    <a:cubicBezTo>
                      <a:pt x="170974" y="207029"/>
                      <a:pt x="174681" y="207029"/>
                      <a:pt x="182095" y="207029"/>
                    </a:cubicBezTo>
                    <a:cubicBezTo>
                      <a:pt x="237701" y="207029"/>
                      <a:pt x="274771" y="173757"/>
                      <a:pt x="285892" y="118303"/>
                    </a:cubicBezTo>
                    <a:cubicBezTo>
                      <a:pt x="293306" y="77636"/>
                      <a:pt x="285892" y="44364"/>
                      <a:pt x="278478" y="14788"/>
                    </a:cubicBezTo>
                    <a:close/>
                  </a:path>
                </a:pathLst>
              </a:custGeom>
              <a:solidFill>
                <a:srgbClr val="3D4040"/>
              </a:solidFill>
              <a:ln w="3700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BB1A8F65-D524-47B8-847F-A49DEE03FECD}"/>
                  </a:ext>
                </a:extLst>
              </p:cNvPr>
              <p:cNvSpPr/>
              <p:nvPr/>
            </p:nvSpPr>
            <p:spPr>
              <a:xfrm>
                <a:off x="9450284" y="2083957"/>
                <a:ext cx="357090" cy="73862"/>
              </a:xfrm>
              <a:custGeom>
                <a:avLst/>
                <a:gdLst>
                  <a:gd name="connsiteX0" fmla="*/ 0 w 444843"/>
                  <a:gd name="connsiteY0" fmla="*/ 92013 h 92013"/>
                  <a:gd name="connsiteX1" fmla="*/ 33363 w 444843"/>
                  <a:gd name="connsiteY1" fmla="*/ 58740 h 92013"/>
                  <a:gd name="connsiteX2" fmla="*/ 88969 w 444843"/>
                  <a:gd name="connsiteY2" fmla="*/ 21771 h 92013"/>
                  <a:gd name="connsiteX3" fmla="*/ 144574 w 444843"/>
                  <a:gd name="connsiteY3" fmla="*/ 3286 h 92013"/>
                  <a:gd name="connsiteX4" fmla="*/ 233543 w 444843"/>
                  <a:gd name="connsiteY4" fmla="*/ 3286 h 92013"/>
                  <a:gd name="connsiteX5" fmla="*/ 329925 w 444843"/>
                  <a:gd name="connsiteY5" fmla="*/ 21771 h 92013"/>
                  <a:gd name="connsiteX6" fmla="*/ 444843 w 444843"/>
                  <a:gd name="connsiteY6" fmla="*/ 62437 h 9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843" h="92013">
                    <a:moveTo>
                      <a:pt x="0" y="92013"/>
                    </a:moveTo>
                    <a:cubicBezTo>
                      <a:pt x="7414" y="80922"/>
                      <a:pt x="18535" y="69831"/>
                      <a:pt x="33363" y="58740"/>
                    </a:cubicBezTo>
                    <a:cubicBezTo>
                      <a:pt x="40777" y="51347"/>
                      <a:pt x="59312" y="36559"/>
                      <a:pt x="88969" y="21771"/>
                    </a:cubicBezTo>
                    <a:cubicBezTo>
                      <a:pt x="100090" y="18074"/>
                      <a:pt x="118625" y="6983"/>
                      <a:pt x="144574" y="3286"/>
                    </a:cubicBezTo>
                    <a:cubicBezTo>
                      <a:pt x="151988" y="3286"/>
                      <a:pt x="181644" y="-4108"/>
                      <a:pt x="233543" y="3286"/>
                    </a:cubicBezTo>
                    <a:cubicBezTo>
                      <a:pt x="244664" y="3286"/>
                      <a:pt x="278027" y="6983"/>
                      <a:pt x="329925" y="21771"/>
                    </a:cubicBezTo>
                    <a:cubicBezTo>
                      <a:pt x="359582" y="29165"/>
                      <a:pt x="400359" y="43953"/>
                      <a:pt x="444843" y="62437"/>
                    </a:cubicBezTo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2" name="Freeform 46">
                <a:extLst>
                  <a:ext uri="{FF2B5EF4-FFF2-40B4-BE49-F238E27FC236}">
                    <a16:creationId xmlns:a16="http://schemas.microsoft.com/office/drawing/2014/main" id="{84497E94-63E9-6033-43E7-642509D25908}"/>
                  </a:ext>
                </a:extLst>
              </p:cNvPr>
              <p:cNvSpPr/>
              <p:nvPr/>
            </p:nvSpPr>
            <p:spPr>
              <a:xfrm>
                <a:off x="9804398" y="1748281"/>
                <a:ext cx="1062344" cy="528960"/>
              </a:xfrm>
              <a:custGeom>
                <a:avLst/>
                <a:gdLst>
                  <a:gd name="connsiteX0" fmla="*/ 0 w 1323408"/>
                  <a:gd name="connsiteY0" fmla="*/ 0 h 658948"/>
                  <a:gd name="connsiteX1" fmla="*/ 1323408 w 1323408"/>
                  <a:gd name="connsiteY1" fmla="*/ 0 h 658948"/>
                  <a:gd name="connsiteX2" fmla="*/ 1323408 w 1323408"/>
                  <a:gd name="connsiteY2" fmla="*/ 658948 h 658948"/>
                  <a:gd name="connsiteX3" fmla="*/ 0 w 1323408"/>
                  <a:gd name="connsiteY3" fmla="*/ 658948 h 65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3408" h="658948">
                    <a:moveTo>
                      <a:pt x="0" y="0"/>
                    </a:moveTo>
                    <a:lnTo>
                      <a:pt x="1323408" y="0"/>
                    </a:lnTo>
                    <a:lnTo>
                      <a:pt x="1323408" y="658948"/>
                    </a:lnTo>
                    <a:lnTo>
                      <a:pt x="0" y="658948"/>
                    </a:lnTo>
                    <a:close/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ru-RU"/>
                </a:defPPr>
              </a:lstStyle>
              <a:p>
                <a:pPr algn="ctr" rtl="0"/>
                <a:endParaRPr lang="ru-RU" sz="1050" dirty="0"/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29C3AEA1-8B75-D369-5024-673D6F3125CA}"/>
                  </a:ext>
                </a:extLst>
              </p:cNvPr>
              <p:cNvSpPr/>
              <p:nvPr/>
            </p:nvSpPr>
            <p:spPr>
              <a:xfrm>
                <a:off x="8057631" y="1341710"/>
                <a:ext cx="383872" cy="354471"/>
              </a:xfrm>
              <a:custGeom>
                <a:avLst/>
                <a:gdLst>
                  <a:gd name="connsiteX0" fmla="*/ 189058 w 478206"/>
                  <a:gd name="connsiteY0" fmla="*/ 0 h 441580"/>
                  <a:gd name="connsiteX1" fmla="*/ 59313 w 478206"/>
                  <a:gd name="connsiteY1" fmla="*/ 221817 h 441580"/>
                  <a:gd name="connsiteX2" fmla="*/ 33363 w 478206"/>
                  <a:gd name="connsiteY2" fmla="*/ 277272 h 441580"/>
                  <a:gd name="connsiteX3" fmla="*/ 3707 w 478206"/>
                  <a:gd name="connsiteY3" fmla="*/ 351211 h 441580"/>
                  <a:gd name="connsiteX4" fmla="*/ 0 w 478206"/>
                  <a:gd name="connsiteY4" fmla="*/ 384483 h 441580"/>
                  <a:gd name="connsiteX5" fmla="*/ 7414 w 478206"/>
                  <a:gd name="connsiteY5" fmla="*/ 406665 h 441580"/>
                  <a:gd name="connsiteX6" fmla="*/ 22242 w 478206"/>
                  <a:gd name="connsiteY6" fmla="*/ 425150 h 441580"/>
                  <a:gd name="connsiteX7" fmla="*/ 51898 w 478206"/>
                  <a:gd name="connsiteY7" fmla="*/ 432544 h 441580"/>
                  <a:gd name="connsiteX8" fmla="*/ 103797 w 478206"/>
                  <a:gd name="connsiteY8" fmla="*/ 436241 h 441580"/>
                  <a:gd name="connsiteX9" fmla="*/ 140867 w 478206"/>
                  <a:gd name="connsiteY9" fmla="*/ 439938 h 441580"/>
                  <a:gd name="connsiteX10" fmla="*/ 259492 w 478206"/>
                  <a:gd name="connsiteY10" fmla="*/ 439938 h 441580"/>
                  <a:gd name="connsiteX11" fmla="*/ 478206 w 478206"/>
                  <a:gd name="connsiteY11" fmla="*/ 432544 h 44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206" h="441580">
                    <a:moveTo>
                      <a:pt x="189058" y="0"/>
                    </a:moveTo>
                    <a:cubicBezTo>
                      <a:pt x="181644" y="11091"/>
                      <a:pt x="100090" y="147878"/>
                      <a:pt x="59313" y="221817"/>
                    </a:cubicBezTo>
                    <a:cubicBezTo>
                      <a:pt x="51898" y="232908"/>
                      <a:pt x="44484" y="247696"/>
                      <a:pt x="33363" y="277272"/>
                    </a:cubicBezTo>
                    <a:cubicBezTo>
                      <a:pt x="29656" y="284666"/>
                      <a:pt x="14828" y="317938"/>
                      <a:pt x="3707" y="351211"/>
                    </a:cubicBezTo>
                    <a:cubicBezTo>
                      <a:pt x="3707" y="354908"/>
                      <a:pt x="0" y="369696"/>
                      <a:pt x="0" y="384483"/>
                    </a:cubicBezTo>
                    <a:cubicBezTo>
                      <a:pt x="0" y="391877"/>
                      <a:pt x="0" y="399271"/>
                      <a:pt x="7414" y="406665"/>
                    </a:cubicBezTo>
                    <a:cubicBezTo>
                      <a:pt x="7414" y="410362"/>
                      <a:pt x="14828" y="417756"/>
                      <a:pt x="22242" y="425150"/>
                    </a:cubicBezTo>
                    <a:cubicBezTo>
                      <a:pt x="29656" y="428847"/>
                      <a:pt x="37070" y="432544"/>
                      <a:pt x="51898" y="432544"/>
                    </a:cubicBezTo>
                    <a:cubicBezTo>
                      <a:pt x="81555" y="436241"/>
                      <a:pt x="103797" y="436241"/>
                      <a:pt x="103797" y="436241"/>
                    </a:cubicBezTo>
                    <a:cubicBezTo>
                      <a:pt x="122332" y="436241"/>
                      <a:pt x="129746" y="436241"/>
                      <a:pt x="140867" y="439938"/>
                    </a:cubicBezTo>
                    <a:cubicBezTo>
                      <a:pt x="189058" y="443635"/>
                      <a:pt x="248371" y="439938"/>
                      <a:pt x="259492" y="439938"/>
                    </a:cubicBezTo>
                    <a:cubicBezTo>
                      <a:pt x="311390" y="436241"/>
                      <a:pt x="385531" y="436241"/>
                      <a:pt x="478206" y="432544"/>
                    </a:cubicBezTo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4" name="Freeform 36">
                <a:extLst>
                  <a:ext uri="{FF2B5EF4-FFF2-40B4-BE49-F238E27FC236}">
                    <a16:creationId xmlns:a16="http://schemas.microsoft.com/office/drawing/2014/main" id="{F5225DFF-9AAC-87BF-48C2-F7EE07446EEE}"/>
                  </a:ext>
                </a:extLst>
              </p:cNvPr>
              <p:cNvSpPr/>
              <p:nvPr/>
            </p:nvSpPr>
            <p:spPr>
              <a:xfrm>
                <a:off x="10267500" y="1944787"/>
                <a:ext cx="158830" cy="216000"/>
              </a:xfrm>
              <a:custGeom>
                <a:avLst/>
                <a:gdLst>
                  <a:gd name="connsiteX0" fmla="*/ 164499 w 197862"/>
                  <a:gd name="connsiteY0" fmla="*/ 124900 h 269081"/>
                  <a:gd name="connsiteX1" fmla="*/ 134843 w 197862"/>
                  <a:gd name="connsiteY1" fmla="*/ 124900 h 269081"/>
                  <a:gd name="connsiteX2" fmla="*/ 183034 w 197862"/>
                  <a:gd name="connsiteY2" fmla="*/ 99022 h 269081"/>
                  <a:gd name="connsiteX3" fmla="*/ 197863 w 197862"/>
                  <a:gd name="connsiteY3" fmla="*/ 69446 h 269081"/>
                  <a:gd name="connsiteX4" fmla="*/ 171913 w 197862"/>
                  <a:gd name="connsiteY4" fmla="*/ 50961 h 269081"/>
                  <a:gd name="connsiteX5" fmla="*/ 142257 w 197862"/>
                  <a:gd name="connsiteY5" fmla="*/ 50961 h 269081"/>
                  <a:gd name="connsiteX6" fmla="*/ 145964 w 197862"/>
                  <a:gd name="connsiteY6" fmla="*/ 50961 h 269081"/>
                  <a:gd name="connsiteX7" fmla="*/ 160792 w 197862"/>
                  <a:gd name="connsiteY7" fmla="*/ 17688 h 269081"/>
                  <a:gd name="connsiteX8" fmla="*/ 127429 w 197862"/>
                  <a:gd name="connsiteY8" fmla="*/ 2901 h 269081"/>
                  <a:gd name="connsiteX9" fmla="*/ 53289 w 197862"/>
                  <a:gd name="connsiteY9" fmla="*/ 32476 h 269081"/>
                  <a:gd name="connsiteX10" fmla="*/ 23632 w 197862"/>
                  <a:gd name="connsiteY10" fmla="*/ 62052 h 269081"/>
                  <a:gd name="connsiteX11" fmla="*/ 27339 w 197862"/>
                  <a:gd name="connsiteY11" fmla="*/ 91627 h 269081"/>
                  <a:gd name="connsiteX12" fmla="*/ 60702 w 197862"/>
                  <a:gd name="connsiteY12" fmla="*/ 106415 h 269081"/>
                  <a:gd name="connsiteX13" fmla="*/ 68117 w 197862"/>
                  <a:gd name="connsiteY13" fmla="*/ 106415 h 269081"/>
                  <a:gd name="connsiteX14" fmla="*/ 12511 w 197862"/>
                  <a:gd name="connsiteY14" fmla="*/ 135991 h 269081"/>
                  <a:gd name="connsiteX15" fmla="*/ 1390 w 197862"/>
                  <a:gd name="connsiteY15" fmla="*/ 165567 h 269081"/>
                  <a:gd name="connsiteX16" fmla="*/ 27339 w 197862"/>
                  <a:gd name="connsiteY16" fmla="*/ 184051 h 269081"/>
                  <a:gd name="connsiteX17" fmla="*/ 75531 w 197862"/>
                  <a:gd name="connsiteY17" fmla="*/ 184051 h 269081"/>
                  <a:gd name="connsiteX18" fmla="*/ 16218 w 197862"/>
                  <a:gd name="connsiteY18" fmla="*/ 221021 h 269081"/>
                  <a:gd name="connsiteX19" fmla="*/ 8804 w 197862"/>
                  <a:gd name="connsiteY19" fmla="*/ 257990 h 269081"/>
                  <a:gd name="connsiteX20" fmla="*/ 31046 w 197862"/>
                  <a:gd name="connsiteY20" fmla="*/ 269081 h 269081"/>
                  <a:gd name="connsiteX21" fmla="*/ 45875 w 197862"/>
                  <a:gd name="connsiteY21" fmla="*/ 265385 h 269081"/>
                  <a:gd name="connsiteX22" fmla="*/ 179327 w 197862"/>
                  <a:gd name="connsiteY22" fmla="*/ 176658 h 269081"/>
                  <a:gd name="connsiteX23" fmla="*/ 190448 w 197862"/>
                  <a:gd name="connsiteY23" fmla="*/ 147082 h 269081"/>
                  <a:gd name="connsiteX24" fmla="*/ 164499 w 197862"/>
                  <a:gd name="connsiteY24" fmla="*/ 124900 h 2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7862" h="269081">
                    <a:moveTo>
                      <a:pt x="164499" y="124900"/>
                    </a:moveTo>
                    <a:lnTo>
                      <a:pt x="134843" y="124900"/>
                    </a:lnTo>
                    <a:lnTo>
                      <a:pt x="183034" y="99022"/>
                    </a:lnTo>
                    <a:cubicBezTo>
                      <a:pt x="194156" y="91627"/>
                      <a:pt x="197863" y="80537"/>
                      <a:pt x="197863" y="69446"/>
                    </a:cubicBezTo>
                    <a:cubicBezTo>
                      <a:pt x="194156" y="58355"/>
                      <a:pt x="183034" y="50961"/>
                      <a:pt x="171913" y="50961"/>
                    </a:cubicBezTo>
                    <a:lnTo>
                      <a:pt x="142257" y="50961"/>
                    </a:lnTo>
                    <a:lnTo>
                      <a:pt x="145964" y="50961"/>
                    </a:lnTo>
                    <a:cubicBezTo>
                      <a:pt x="160792" y="47264"/>
                      <a:pt x="168206" y="28779"/>
                      <a:pt x="160792" y="17688"/>
                    </a:cubicBezTo>
                    <a:cubicBezTo>
                      <a:pt x="157085" y="2901"/>
                      <a:pt x="138550" y="-4493"/>
                      <a:pt x="127429" y="2901"/>
                    </a:cubicBezTo>
                    <a:lnTo>
                      <a:pt x="53289" y="32476"/>
                    </a:lnTo>
                    <a:cubicBezTo>
                      <a:pt x="49582" y="36173"/>
                      <a:pt x="31046" y="43567"/>
                      <a:pt x="23632" y="62052"/>
                    </a:cubicBezTo>
                    <a:cubicBezTo>
                      <a:pt x="19925" y="73143"/>
                      <a:pt x="23632" y="84234"/>
                      <a:pt x="27339" y="91627"/>
                    </a:cubicBezTo>
                    <a:cubicBezTo>
                      <a:pt x="34753" y="102718"/>
                      <a:pt x="45875" y="106415"/>
                      <a:pt x="60702" y="106415"/>
                    </a:cubicBezTo>
                    <a:lnTo>
                      <a:pt x="68117" y="106415"/>
                    </a:lnTo>
                    <a:lnTo>
                      <a:pt x="12511" y="135991"/>
                    </a:lnTo>
                    <a:cubicBezTo>
                      <a:pt x="1390" y="143385"/>
                      <a:pt x="-2317" y="154476"/>
                      <a:pt x="1390" y="165567"/>
                    </a:cubicBezTo>
                    <a:cubicBezTo>
                      <a:pt x="5097" y="176658"/>
                      <a:pt x="16218" y="184051"/>
                      <a:pt x="27339" y="184051"/>
                    </a:cubicBezTo>
                    <a:lnTo>
                      <a:pt x="75531" y="184051"/>
                    </a:lnTo>
                    <a:lnTo>
                      <a:pt x="16218" y="221021"/>
                    </a:lnTo>
                    <a:cubicBezTo>
                      <a:pt x="5097" y="228415"/>
                      <a:pt x="1390" y="246900"/>
                      <a:pt x="8804" y="257990"/>
                    </a:cubicBezTo>
                    <a:cubicBezTo>
                      <a:pt x="12511" y="265385"/>
                      <a:pt x="23632" y="269081"/>
                      <a:pt x="31046" y="269081"/>
                    </a:cubicBezTo>
                    <a:cubicBezTo>
                      <a:pt x="34753" y="269081"/>
                      <a:pt x="42167" y="269081"/>
                      <a:pt x="45875" y="265385"/>
                    </a:cubicBezTo>
                    <a:lnTo>
                      <a:pt x="179327" y="176658"/>
                    </a:lnTo>
                    <a:cubicBezTo>
                      <a:pt x="190448" y="169264"/>
                      <a:pt x="194156" y="158173"/>
                      <a:pt x="190448" y="147082"/>
                    </a:cubicBezTo>
                    <a:cubicBezTo>
                      <a:pt x="186741" y="132294"/>
                      <a:pt x="175621" y="124900"/>
                      <a:pt x="164499" y="124900"/>
                    </a:cubicBezTo>
                    <a:close/>
                  </a:path>
                </a:pathLst>
              </a:custGeom>
              <a:solidFill>
                <a:srgbClr val="F2EEEC"/>
              </a:solidFill>
              <a:ln w="3700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5" name="Freeform 37">
                <a:extLst>
                  <a:ext uri="{FF2B5EF4-FFF2-40B4-BE49-F238E27FC236}">
                    <a16:creationId xmlns:a16="http://schemas.microsoft.com/office/drawing/2014/main" id="{455CCF3A-27C0-BA2F-9EA6-1F31511248D2}"/>
                  </a:ext>
                </a:extLst>
              </p:cNvPr>
              <p:cNvSpPr/>
              <p:nvPr/>
            </p:nvSpPr>
            <p:spPr>
              <a:xfrm>
                <a:off x="9765383" y="1427772"/>
                <a:ext cx="212433" cy="145065"/>
              </a:xfrm>
              <a:custGeom>
                <a:avLst/>
                <a:gdLst>
                  <a:gd name="connsiteX0" fmla="*/ 412 w 264637"/>
                  <a:gd name="connsiteY0" fmla="*/ 0 h 180714"/>
                  <a:gd name="connsiteX1" fmla="*/ 11533 w 264637"/>
                  <a:gd name="connsiteY1" fmla="*/ 77636 h 180714"/>
                  <a:gd name="connsiteX2" fmla="*/ 67138 w 264637"/>
                  <a:gd name="connsiteY2" fmla="*/ 147878 h 180714"/>
                  <a:gd name="connsiteX3" fmla="*/ 193177 w 264637"/>
                  <a:gd name="connsiteY3" fmla="*/ 173757 h 180714"/>
                  <a:gd name="connsiteX4" fmla="*/ 248783 w 264637"/>
                  <a:gd name="connsiteY4" fmla="*/ 125697 h 180714"/>
                  <a:gd name="connsiteX5" fmla="*/ 252490 w 264637"/>
                  <a:gd name="connsiteY5" fmla="*/ 3697 h 1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637" h="180714">
                    <a:moveTo>
                      <a:pt x="412" y="0"/>
                    </a:moveTo>
                    <a:cubicBezTo>
                      <a:pt x="412" y="14788"/>
                      <a:pt x="-3295" y="44364"/>
                      <a:pt x="11533" y="77636"/>
                    </a:cubicBezTo>
                    <a:cubicBezTo>
                      <a:pt x="15240" y="88727"/>
                      <a:pt x="30068" y="122000"/>
                      <a:pt x="67138" y="147878"/>
                    </a:cubicBezTo>
                    <a:cubicBezTo>
                      <a:pt x="81967" y="158969"/>
                      <a:pt x="133865" y="195939"/>
                      <a:pt x="193177" y="173757"/>
                    </a:cubicBezTo>
                    <a:cubicBezTo>
                      <a:pt x="226541" y="162666"/>
                      <a:pt x="245076" y="133091"/>
                      <a:pt x="248783" y="125697"/>
                    </a:cubicBezTo>
                    <a:cubicBezTo>
                      <a:pt x="282146" y="70242"/>
                      <a:pt x="252490" y="11091"/>
                      <a:pt x="252490" y="3697"/>
                    </a:cubicBezTo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6" name="Freeform 38">
                <a:extLst>
                  <a:ext uri="{FF2B5EF4-FFF2-40B4-BE49-F238E27FC236}">
                    <a16:creationId xmlns:a16="http://schemas.microsoft.com/office/drawing/2014/main" id="{8B2EFFB3-CA88-B97B-58E4-0D838985EB8C}"/>
                  </a:ext>
                </a:extLst>
              </p:cNvPr>
              <p:cNvSpPr/>
              <p:nvPr/>
            </p:nvSpPr>
            <p:spPr>
              <a:xfrm>
                <a:off x="9605023" y="1792795"/>
                <a:ext cx="14879" cy="275993"/>
              </a:xfrm>
              <a:custGeom>
                <a:avLst/>
                <a:gdLst>
                  <a:gd name="connsiteX0" fmla="*/ 18535 w 18535"/>
                  <a:gd name="connsiteY0" fmla="*/ 0 h 343817"/>
                  <a:gd name="connsiteX1" fmla="*/ 11121 w 18535"/>
                  <a:gd name="connsiteY1" fmla="*/ 88727 h 343817"/>
                  <a:gd name="connsiteX2" fmla="*/ 0 w 18535"/>
                  <a:gd name="connsiteY2" fmla="*/ 247696 h 343817"/>
                  <a:gd name="connsiteX3" fmla="*/ 0 w 18535"/>
                  <a:gd name="connsiteY3" fmla="*/ 343817 h 34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35" h="343817">
                    <a:moveTo>
                      <a:pt x="18535" y="0"/>
                    </a:moveTo>
                    <a:cubicBezTo>
                      <a:pt x="18535" y="22182"/>
                      <a:pt x="14828" y="51757"/>
                      <a:pt x="11121" y="88727"/>
                    </a:cubicBezTo>
                    <a:cubicBezTo>
                      <a:pt x="3707" y="195939"/>
                      <a:pt x="0" y="229211"/>
                      <a:pt x="0" y="247696"/>
                    </a:cubicBezTo>
                    <a:cubicBezTo>
                      <a:pt x="0" y="269878"/>
                      <a:pt x="0" y="303151"/>
                      <a:pt x="0" y="343817"/>
                    </a:cubicBezTo>
                  </a:path>
                </a:pathLst>
              </a:custGeom>
              <a:noFill/>
              <a:ln w="37006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dirty="0"/>
              </a:p>
            </p:txBody>
          </p:sp>
          <p:sp>
            <p:nvSpPr>
              <p:cNvPr id="37" name="Freeform 44">
                <a:extLst>
                  <a:ext uri="{FF2B5EF4-FFF2-40B4-BE49-F238E27FC236}">
                    <a16:creationId xmlns:a16="http://schemas.microsoft.com/office/drawing/2014/main" id="{1E0DC379-F69B-411B-B45D-E5899F11ED1D}"/>
                  </a:ext>
                </a:extLst>
              </p:cNvPr>
              <p:cNvSpPr/>
              <p:nvPr/>
            </p:nvSpPr>
            <p:spPr>
              <a:xfrm>
                <a:off x="7995254" y="1920406"/>
                <a:ext cx="781816" cy="356833"/>
              </a:xfrm>
              <a:custGeom>
                <a:avLst/>
                <a:gdLst>
                  <a:gd name="connsiteX0" fmla="*/ 845060 w 973942"/>
                  <a:gd name="connsiteY0" fmla="*/ 0 h 444522"/>
                  <a:gd name="connsiteX1" fmla="*/ 889545 w 973942"/>
                  <a:gd name="connsiteY1" fmla="*/ 121999 h 444522"/>
                  <a:gd name="connsiteX2" fmla="*/ 955808 w 973942"/>
                  <a:gd name="connsiteY2" fmla="*/ 372930 h 444522"/>
                  <a:gd name="connsiteX3" fmla="*/ 973942 w 973942"/>
                  <a:gd name="connsiteY3" fmla="*/ 444522 h 444522"/>
                  <a:gd name="connsiteX4" fmla="*/ 0 w 973942"/>
                  <a:gd name="connsiteY4" fmla="*/ 444522 h 444522"/>
                  <a:gd name="connsiteX5" fmla="*/ 7272 w 973942"/>
                  <a:gd name="connsiteY5" fmla="*/ 380786 h 444522"/>
                  <a:gd name="connsiteX6" fmla="*/ 77706 w 973942"/>
                  <a:gd name="connsiteY6" fmla="*/ 29575 h 444522"/>
                  <a:gd name="connsiteX7" fmla="*/ 266764 w 973942"/>
                  <a:gd name="connsiteY7" fmla="*/ 29575 h 444522"/>
                  <a:gd name="connsiteX8" fmla="*/ 567033 w 973942"/>
                  <a:gd name="connsiteY8" fmla="*/ 11091 h 444522"/>
                  <a:gd name="connsiteX9" fmla="*/ 567033 w 973942"/>
                  <a:gd name="connsiteY9" fmla="*/ 3697 h 444522"/>
                  <a:gd name="connsiteX10" fmla="*/ 570740 w 973942"/>
                  <a:gd name="connsiteY10" fmla="*/ 3697 h 444522"/>
                  <a:gd name="connsiteX11" fmla="*/ 845060 w 973942"/>
                  <a:gd name="connsiteY11" fmla="*/ 0 h 444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3942" h="444522">
                    <a:moveTo>
                      <a:pt x="845060" y="0"/>
                    </a:moveTo>
                    <a:cubicBezTo>
                      <a:pt x="859888" y="33273"/>
                      <a:pt x="874716" y="73939"/>
                      <a:pt x="889545" y="121999"/>
                    </a:cubicBezTo>
                    <a:cubicBezTo>
                      <a:pt x="908080" y="186696"/>
                      <a:pt x="930322" y="272650"/>
                      <a:pt x="955808" y="372930"/>
                    </a:cubicBezTo>
                    <a:lnTo>
                      <a:pt x="973942" y="444522"/>
                    </a:lnTo>
                    <a:lnTo>
                      <a:pt x="0" y="444522"/>
                    </a:lnTo>
                    <a:lnTo>
                      <a:pt x="7272" y="380786"/>
                    </a:lnTo>
                    <a:cubicBezTo>
                      <a:pt x="14686" y="314241"/>
                      <a:pt x="25807" y="170060"/>
                      <a:pt x="77706" y="29575"/>
                    </a:cubicBezTo>
                    <a:cubicBezTo>
                      <a:pt x="140725" y="29575"/>
                      <a:pt x="203745" y="29575"/>
                      <a:pt x="266764" y="29575"/>
                    </a:cubicBezTo>
                    <a:cubicBezTo>
                      <a:pt x="292713" y="29575"/>
                      <a:pt x="567033" y="18485"/>
                      <a:pt x="567033" y="11091"/>
                    </a:cubicBezTo>
                    <a:lnTo>
                      <a:pt x="567033" y="3697"/>
                    </a:lnTo>
                    <a:cubicBezTo>
                      <a:pt x="567033" y="3697"/>
                      <a:pt x="570740" y="3697"/>
                      <a:pt x="570740" y="3697"/>
                    </a:cubicBezTo>
                    <a:cubicBezTo>
                      <a:pt x="637467" y="3697"/>
                      <a:pt x="789455" y="29575"/>
                      <a:pt x="845060" y="0"/>
                    </a:cubicBezTo>
                    <a:close/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ru-RU"/>
                </a:defPPr>
              </a:lstStyle>
              <a:p>
                <a:pPr algn="ctr" rtl="0"/>
                <a:endParaRPr lang="ru-RU" sz="1050" dirty="0"/>
              </a:p>
            </p:txBody>
          </p:sp>
          <p:sp>
            <p:nvSpPr>
              <p:cNvPr id="38" name="Freeform 49">
                <a:extLst>
                  <a:ext uri="{FF2B5EF4-FFF2-40B4-BE49-F238E27FC236}">
                    <a16:creationId xmlns:a16="http://schemas.microsoft.com/office/drawing/2014/main" id="{D33B1490-07BE-698B-12D9-51E57600B7D4}"/>
                  </a:ext>
                </a:extLst>
              </p:cNvPr>
              <p:cNvSpPr/>
              <p:nvPr/>
            </p:nvSpPr>
            <p:spPr>
              <a:xfrm>
                <a:off x="9249421" y="1576157"/>
                <a:ext cx="153251" cy="701084"/>
              </a:xfrm>
              <a:custGeom>
                <a:avLst/>
                <a:gdLst>
                  <a:gd name="connsiteX0" fmla="*/ 190912 w 190912"/>
                  <a:gd name="connsiteY0" fmla="*/ 0 h 873371"/>
                  <a:gd name="connsiteX1" fmla="*/ 176083 w 190912"/>
                  <a:gd name="connsiteY1" fmla="*/ 33272 h 873371"/>
                  <a:gd name="connsiteX2" fmla="*/ 105650 w 190912"/>
                  <a:gd name="connsiteY2" fmla="*/ 262484 h 873371"/>
                  <a:gd name="connsiteX3" fmla="*/ 115034 w 190912"/>
                  <a:gd name="connsiteY3" fmla="*/ 828638 h 873371"/>
                  <a:gd name="connsiteX4" fmla="*/ 143745 w 190912"/>
                  <a:gd name="connsiteY4" fmla="*/ 873371 h 873371"/>
                  <a:gd name="connsiteX5" fmla="*/ 10347 w 190912"/>
                  <a:gd name="connsiteY5" fmla="*/ 873371 h 873371"/>
                  <a:gd name="connsiteX6" fmla="*/ 0 w 190912"/>
                  <a:gd name="connsiteY6" fmla="*/ 687634 h 873371"/>
                  <a:gd name="connsiteX7" fmla="*/ 24095 w 190912"/>
                  <a:gd name="connsiteY7" fmla="*/ 321635 h 873371"/>
                  <a:gd name="connsiteX8" fmla="*/ 113064 w 190912"/>
                  <a:gd name="connsiteY8" fmla="*/ 62848 h 873371"/>
                  <a:gd name="connsiteX9" fmla="*/ 190912 w 190912"/>
                  <a:gd name="connsiteY9" fmla="*/ 0 h 87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912" h="873371">
                    <a:moveTo>
                      <a:pt x="190912" y="0"/>
                    </a:moveTo>
                    <a:cubicBezTo>
                      <a:pt x="187205" y="11091"/>
                      <a:pt x="179790" y="22182"/>
                      <a:pt x="176083" y="33272"/>
                    </a:cubicBezTo>
                    <a:cubicBezTo>
                      <a:pt x="142720" y="103515"/>
                      <a:pt x="120478" y="184848"/>
                      <a:pt x="105650" y="262484"/>
                    </a:cubicBezTo>
                    <a:cubicBezTo>
                      <a:pt x="72287" y="412211"/>
                      <a:pt x="38924" y="663835"/>
                      <a:pt x="115034" y="828638"/>
                    </a:cubicBezTo>
                    <a:lnTo>
                      <a:pt x="143745" y="873371"/>
                    </a:lnTo>
                    <a:lnTo>
                      <a:pt x="10347" y="873371"/>
                    </a:lnTo>
                    <a:lnTo>
                      <a:pt x="0" y="687634"/>
                    </a:lnTo>
                    <a:cubicBezTo>
                      <a:pt x="927" y="564710"/>
                      <a:pt x="9267" y="441786"/>
                      <a:pt x="24095" y="321635"/>
                    </a:cubicBezTo>
                    <a:cubicBezTo>
                      <a:pt x="35217" y="229211"/>
                      <a:pt x="50044" y="133090"/>
                      <a:pt x="113064" y="62848"/>
                    </a:cubicBezTo>
                    <a:cubicBezTo>
                      <a:pt x="135306" y="36970"/>
                      <a:pt x="161255" y="14788"/>
                      <a:pt x="1909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ru-RU"/>
                </a:defPPr>
              </a:lstStyle>
              <a:p>
                <a:pPr algn="ctr" rtl="0"/>
                <a:endParaRPr lang="ru-RU" sz="105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99006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08825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 txBox="1">
            <a:spLocks noGrp="1"/>
          </p:cNvSpPr>
          <p:nvPr>
            <p:ph type="subTitle" idx="1"/>
          </p:nvPr>
        </p:nvSpPr>
        <p:spPr>
          <a:xfrm>
            <a:off x="1543480" y="1998800"/>
            <a:ext cx="1866600" cy="4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latin typeface="Be Vietnam"/>
                <a:ea typeface="Be Vietnam"/>
                <a:cs typeface="Be Vietnam"/>
                <a:sym typeface="Be Vietnam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1543467" y="2959350"/>
            <a:ext cx="24393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5694620" y="1998800"/>
            <a:ext cx="1866600" cy="4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>
                <a:latin typeface="Be Vietnam"/>
                <a:ea typeface="Be Vietnam"/>
                <a:cs typeface="Be Vietnam"/>
                <a:sym typeface="Be Vietnam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694633" y="2959350"/>
            <a:ext cx="24393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5554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9"/>
          <p:cNvSpPr txBox="1">
            <a:spLocks noGrp="1"/>
          </p:cNvSpPr>
          <p:nvPr>
            <p:ph type="title"/>
          </p:nvPr>
        </p:nvSpPr>
        <p:spPr>
          <a:xfrm>
            <a:off x="540000" y="4914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78301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AFBC02EE-3DC6-454B-B75B-AEF90C4D95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21257" y="354934"/>
            <a:ext cx="6501493" cy="32316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ctr">
              <a:defRPr sz="2100" b="1">
                <a:solidFill>
                  <a:schemeClr val="tx1">
                    <a:lumMod val="85000"/>
                    <a:lumOff val="15000"/>
                  </a:schemeClr>
                </a:solidFill>
                <a:latin typeface="Raleway" panose="020B0503030101060003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IN" dirty="0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CF1E9477-E319-445C-A2D1-86BDB4DBB3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63115" y="806232"/>
            <a:ext cx="5017770" cy="138499"/>
          </a:xfrm>
          <a:prstGeom prst="rect">
            <a:avLst/>
          </a:prstGeom>
          <a:ln w="3175">
            <a:noFill/>
          </a:ln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FontTx/>
              <a:buNone/>
              <a:defRPr sz="9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defRPr>
            </a:lvl1pPr>
            <a:lvl2pPr marL="342866" indent="0">
              <a:buFontTx/>
              <a:buNone/>
              <a:defRPr>
                <a:solidFill>
                  <a:schemeClr val="bg2"/>
                </a:solidFill>
              </a:defRPr>
            </a:lvl2pPr>
            <a:lvl3pPr marL="685732" indent="0">
              <a:buFontTx/>
              <a:buNone/>
              <a:defRPr>
                <a:solidFill>
                  <a:schemeClr val="bg2"/>
                </a:solidFill>
              </a:defRPr>
            </a:lvl3pPr>
            <a:lvl4pPr marL="1028598" indent="0">
              <a:buFontTx/>
              <a:buNone/>
              <a:defRPr>
                <a:solidFill>
                  <a:schemeClr val="bg2"/>
                </a:solidFill>
              </a:defRPr>
            </a:lvl4pPr>
            <a:lvl5pPr marL="1371464" indent="0">
              <a:buFontTx/>
              <a:buNone/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/>
              <a:t>Subtitle goes here</a:t>
            </a:r>
          </a:p>
        </p:txBody>
      </p:sp>
      <p:sp>
        <p:nvSpPr>
          <p:cNvPr id="13" name="Rounded Rectangle 9">
            <a:extLst>
              <a:ext uri="{FF2B5EF4-FFF2-40B4-BE49-F238E27FC236}">
                <a16:creationId xmlns:a16="http://schemas.microsoft.com/office/drawing/2014/main" id="{B39D9C07-5556-43F5-B78A-DCCA925DA5FA}"/>
              </a:ext>
            </a:extLst>
          </p:cNvPr>
          <p:cNvSpPr/>
          <p:nvPr userDrawn="1"/>
        </p:nvSpPr>
        <p:spPr>
          <a:xfrm>
            <a:off x="4234500" y="712326"/>
            <a:ext cx="675000" cy="3428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35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49784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Заключ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514350" y="252324"/>
            <a:ext cx="4737892" cy="3499028"/>
          </a:xfrm>
        </p:spPr>
        <p:txBody>
          <a:bodyPr lIns="0" tIns="0" rIns="0" bIns="0" rtlCol="0" anchor="b" anchorCtr="0">
            <a:noAutofit/>
          </a:bodyPr>
          <a:lstStyle>
            <a:lvl1pPr algn="l">
              <a:defRPr lang="ru-RU" sz="4500" b="1" cap="none" spc="150" baseline="0">
                <a:solidFill>
                  <a:schemeClr val="accent2"/>
                </a:solidFill>
              </a:defRPr>
            </a:lvl1pPr>
          </a:lstStyle>
          <a:p>
            <a:pPr rtl="0"/>
            <a:r>
              <a:rPr lang="ru-RU"/>
              <a:t>Заголовок слайда</a:t>
            </a:r>
          </a:p>
        </p:txBody>
      </p:sp>
      <p:sp>
        <p:nvSpPr>
          <p:cNvPr id="8" name="Полилиния 7">
            <a:extLst>
              <a:ext uri="{FF2B5EF4-FFF2-40B4-BE49-F238E27FC236}">
                <a16:creationId xmlns:a16="http://schemas.microsoft.com/office/drawing/2014/main" id="{544AF955-C420-D326-6F2D-41BF2A45BF20}"/>
              </a:ext>
              <a:ext uri="{C183D7F6-B498-43B3-948B-1728B52AA6E4}">
                <adec:decorative xmlns="" xmlns:a16="http://schemas.microsoft.com/office/drawing/2014/main" xmlns:p14="http://schemas.microsoft.com/office/powerpoint/2010/main" xmlns:adec="http://schemas.microsoft.com/office/drawing/2017/decorative" val="1"/>
              </a:ext>
            </a:extLst>
          </p:cNvPr>
          <p:cNvSpPr/>
          <p:nvPr userDrawn="1"/>
        </p:nvSpPr>
        <p:spPr>
          <a:xfrm rot="16200000">
            <a:off x="5264049" y="-1124924"/>
            <a:ext cx="2258410" cy="4508259"/>
          </a:xfrm>
          <a:custGeom>
            <a:avLst/>
            <a:gdLst>
              <a:gd name="connsiteX0" fmla="*/ 2187635 w 2191789"/>
              <a:gd name="connsiteY0" fmla="*/ 0 h 4375270"/>
              <a:gd name="connsiteX1" fmla="*/ 2191789 w 2191789"/>
              <a:gd name="connsiteY1" fmla="*/ 210 h 4375270"/>
              <a:gd name="connsiteX2" fmla="*/ 2191789 w 2191789"/>
              <a:gd name="connsiteY2" fmla="*/ 4375060 h 4375270"/>
              <a:gd name="connsiteX3" fmla="*/ 2187635 w 2191789"/>
              <a:gd name="connsiteY3" fmla="*/ 4375270 h 4375270"/>
              <a:gd name="connsiteX4" fmla="*/ 0 w 2191789"/>
              <a:gd name="connsiteY4" fmla="*/ 2187635 h 4375270"/>
              <a:gd name="connsiteX5" fmla="*/ 2187635 w 2191789"/>
              <a:gd name="connsiteY5" fmla="*/ 0 h 437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1789" h="4375270">
                <a:moveTo>
                  <a:pt x="2187635" y="0"/>
                </a:moveTo>
                <a:lnTo>
                  <a:pt x="2191789" y="210"/>
                </a:lnTo>
                <a:lnTo>
                  <a:pt x="2191789" y="4375060"/>
                </a:lnTo>
                <a:lnTo>
                  <a:pt x="2187635" y="4375270"/>
                </a:lnTo>
                <a:cubicBezTo>
                  <a:pt x="979438" y="4375270"/>
                  <a:pt x="0" y="3395832"/>
                  <a:pt x="0" y="2187635"/>
                </a:cubicBezTo>
                <a:cubicBezTo>
                  <a:pt x="0" y="979438"/>
                  <a:pt x="979438" y="0"/>
                  <a:pt x="2187635" y="0"/>
                </a:cubicBezTo>
                <a:close/>
              </a:path>
            </a:pathLst>
          </a:custGeom>
          <a:solidFill>
            <a:schemeClr val="accent1">
              <a:lumMod val="90000"/>
              <a:lumOff val="1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ru-RU"/>
            </a:defPPr>
          </a:lstStyle>
          <a:p>
            <a:pPr algn="ctr" rtl="0"/>
            <a:endParaRPr lang="ru-RU" sz="1050"/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F906532-078A-5FBF-2BBF-C1357610CDB5}"/>
              </a:ext>
              <a:ext uri="{C183D7F6-B498-43B3-948B-1728B52AA6E4}">
                <adec:decorative xmlns="" xmlns:a16="http://schemas.microsoft.com/office/drawing/2014/main" xmlns:p14="http://schemas.microsoft.com/office/powerpoint/2010/main"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619459" y="331479"/>
            <a:ext cx="3022762" cy="4323156"/>
            <a:chOff x="6523696" y="441972"/>
            <a:chExt cx="4030349" cy="5764208"/>
          </a:xfrm>
        </p:grpSpPr>
        <p:grpSp>
          <p:nvGrpSpPr>
            <p:cNvPr id="4" name="Графический объект 7">
              <a:extLst>
                <a:ext uri="{FF2B5EF4-FFF2-40B4-BE49-F238E27FC236}">
                  <a16:creationId xmlns:a16="http://schemas.microsoft.com/office/drawing/2014/main" id="{70211DF2-9029-090F-C95A-1B6FCFAA09E2}"/>
                </a:ext>
              </a:extLst>
            </p:cNvPr>
            <p:cNvGrpSpPr/>
            <p:nvPr/>
          </p:nvGrpSpPr>
          <p:grpSpPr>
            <a:xfrm>
              <a:off x="6892560" y="3434086"/>
              <a:ext cx="1178153" cy="1088492"/>
              <a:chOff x="6911610" y="3434086"/>
              <a:chExt cx="1178153" cy="1088492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2015ECE-922A-0F67-2DD6-E58ECF9665E2}"/>
                  </a:ext>
                </a:extLst>
              </p:cNvPr>
              <p:cNvSpPr/>
              <p:nvPr/>
            </p:nvSpPr>
            <p:spPr>
              <a:xfrm>
                <a:off x="7462436" y="3978333"/>
                <a:ext cx="45902" cy="45777"/>
              </a:xfrm>
              <a:custGeom>
                <a:avLst/>
                <a:gdLst>
                  <a:gd name="connsiteX0" fmla="*/ 20401 w 45902"/>
                  <a:gd name="connsiteY0" fmla="*/ 0 h 45777"/>
                  <a:gd name="connsiteX1" fmla="*/ 20401 w 45902"/>
                  <a:gd name="connsiteY1" fmla="*/ 0 h 45777"/>
                  <a:gd name="connsiteX2" fmla="*/ 10201 w 45902"/>
                  <a:gd name="connsiteY2" fmla="*/ 5086 h 45777"/>
                  <a:gd name="connsiteX3" fmla="*/ 0 w 45902"/>
                  <a:gd name="connsiteY3" fmla="*/ 20345 h 45777"/>
                  <a:gd name="connsiteX4" fmla="*/ 20401 w 45902"/>
                  <a:gd name="connsiteY4" fmla="*/ 45777 h 45777"/>
                  <a:gd name="connsiteX5" fmla="*/ 45902 w 45902"/>
                  <a:gd name="connsiteY5" fmla="*/ 25432 h 45777"/>
                  <a:gd name="connsiteX6" fmla="*/ 45902 w 45902"/>
                  <a:gd name="connsiteY6" fmla="*/ 25432 h 45777"/>
                  <a:gd name="connsiteX7" fmla="*/ 25501 w 45902"/>
                  <a:gd name="connsiteY7" fmla="*/ 0 h 45777"/>
                  <a:gd name="connsiteX8" fmla="*/ 20401 w 45902"/>
                  <a:gd name="connsiteY8" fmla="*/ 0 h 4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02" h="45777">
                    <a:moveTo>
                      <a:pt x="20401" y="0"/>
                    </a:moveTo>
                    <a:cubicBezTo>
                      <a:pt x="20401" y="0"/>
                      <a:pt x="20401" y="0"/>
                      <a:pt x="20401" y="0"/>
                    </a:cubicBezTo>
                    <a:cubicBezTo>
                      <a:pt x="15301" y="0"/>
                      <a:pt x="15301" y="5086"/>
                      <a:pt x="10201" y="5086"/>
                    </a:cubicBezTo>
                    <a:cubicBezTo>
                      <a:pt x="5100" y="10173"/>
                      <a:pt x="5100" y="15259"/>
                      <a:pt x="0" y="20345"/>
                    </a:cubicBezTo>
                    <a:cubicBezTo>
                      <a:pt x="0" y="30518"/>
                      <a:pt x="10201" y="40691"/>
                      <a:pt x="20401" y="45777"/>
                    </a:cubicBezTo>
                    <a:cubicBezTo>
                      <a:pt x="35702" y="45777"/>
                      <a:pt x="45902" y="40691"/>
                      <a:pt x="45902" y="25432"/>
                    </a:cubicBezTo>
                    <a:cubicBezTo>
                      <a:pt x="45902" y="25432"/>
                      <a:pt x="45902" y="25432"/>
                      <a:pt x="45902" y="25432"/>
                    </a:cubicBezTo>
                    <a:cubicBezTo>
                      <a:pt x="45902" y="10173"/>
                      <a:pt x="35702" y="0"/>
                      <a:pt x="25501" y="0"/>
                    </a:cubicBezTo>
                    <a:cubicBezTo>
                      <a:pt x="30602" y="0"/>
                      <a:pt x="25501" y="0"/>
                      <a:pt x="20401" y="0"/>
                    </a:cubicBezTo>
                    <a:close/>
                  </a:path>
                </a:pathLst>
              </a:custGeom>
              <a:grpFill/>
              <a:ln w="12700" cap="flat">
                <a:solidFill>
                  <a:schemeClr val="accent4">
                    <a:lumMod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2597E70A-00DB-0A10-DD82-049CA52E0CCF}"/>
                  </a:ext>
                </a:extLst>
              </p:cNvPr>
              <p:cNvSpPr/>
              <p:nvPr/>
            </p:nvSpPr>
            <p:spPr>
              <a:xfrm>
                <a:off x="6911610" y="3434086"/>
                <a:ext cx="1178153" cy="1088492"/>
              </a:xfrm>
              <a:custGeom>
                <a:avLst/>
                <a:gdLst>
                  <a:gd name="connsiteX0" fmla="*/ 683431 w 1178153"/>
                  <a:gd name="connsiteY0" fmla="*/ 635802 h 1088492"/>
                  <a:gd name="connsiteX1" fmla="*/ 622229 w 1178153"/>
                  <a:gd name="connsiteY1" fmla="*/ 595110 h 1088492"/>
                  <a:gd name="connsiteX2" fmla="*/ 576326 w 1178153"/>
                  <a:gd name="connsiteY2" fmla="*/ 620543 h 1088492"/>
                  <a:gd name="connsiteX3" fmla="*/ 530424 w 1178153"/>
                  <a:gd name="connsiteY3" fmla="*/ 569678 h 1088492"/>
                  <a:gd name="connsiteX4" fmla="*/ 540625 w 1178153"/>
                  <a:gd name="connsiteY4" fmla="*/ 544246 h 1088492"/>
                  <a:gd name="connsiteX5" fmla="*/ 479422 w 1178153"/>
                  <a:gd name="connsiteY5" fmla="*/ 498469 h 1088492"/>
                  <a:gd name="connsiteX6" fmla="*/ 392718 w 1178153"/>
                  <a:gd name="connsiteY6" fmla="*/ 15259 h 1088492"/>
                  <a:gd name="connsiteX7" fmla="*/ 372317 w 1178153"/>
                  <a:gd name="connsiteY7" fmla="*/ 0 h 1088492"/>
                  <a:gd name="connsiteX8" fmla="*/ 0 w 1178153"/>
                  <a:gd name="connsiteY8" fmla="*/ 508641 h 1088492"/>
                  <a:gd name="connsiteX9" fmla="*/ 800737 w 1178153"/>
                  <a:gd name="connsiteY9" fmla="*/ 1088492 h 1088492"/>
                  <a:gd name="connsiteX10" fmla="*/ 1178154 w 1178153"/>
                  <a:gd name="connsiteY10" fmla="*/ 569678 h 1088492"/>
                  <a:gd name="connsiteX11" fmla="*/ 1173054 w 1178153"/>
                  <a:gd name="connsiteY11" fmla="*/ 569678 h 1088492"/>
                  <a:gd name="connsiteX12" fmla="*/ 683431 w 1178153"/>
                  <a:gd name="connsiteY12" fmla="*/ 635802 h 108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153" h="1088492">
                    <a:moveTo>
                      <a:pt x="683431" y="635802"/>
                    </a:moveTo>
                    <a:lnTo>
                      <a:pt x="622229" y="595110"/>
                    </a:lnTo>
                    <a:cubicBezTo>
                      <a:pt x="612028" y="610369"/>
                      <a:pt x="596727" y="620543"/>
                      <a:pt x="576326" y="620543"/>
                    </a:cubicBezTo>
                    <a:cubicBezTo>
                      <a:pt x="550825" y="620543"/>
                      <a:pt x="530424" y="595110"/>
                      <a:pt x="530424" y="569678"/>
                    </a:cubicBezTo>
                    <a:cubicBezTo>
                      <a:pt x="530424" y="559505"/>
                      <a:pt x="535525" y="549333"/>
                      <a:pt x="540625" y="544246"/>
                    </a:cubicBezTo>
                    <a:lnTo>
                      <a:pt x="479422" y="498469"/>
                    </a:lnTo>
                    <a:lnTo>
                      <a:pt x="392718" y="15259"/>
                    </a:lnTo>
                    <a:lnTo>
                      <a:pt x="372317" y="0"/>
                    </a:lnTo>
                    <a:lnTo>
                      <a:pt x="0" y="508641"/>
                    </a:lnTo>
                    <a:lnTo>
                      <a:pt x="800737" y="1088492"/>
                    </a:lnTo>
                    <a:lnTo>
                      <a:pt x="1178154" y="569678"/>
                    </a:lnTo>
                    <a:lnTo>
                      <a:pt x="1173054" y="569678"/>
                    </a:lnTo>
                    <a:lnTo>
                      <a:pt x="683431" y="635802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accent4">
                    <a:lumMod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</p:grpSp>
        <p:grpSp>
          <p:nvGrpSpPr>
            <p:cNvPr id="5" name="Графический объект 7">
              <a:extLst>
                <a:ext uri="{FF2B5EF4-FFF2-40B4-BE49-F238E27FC236}">
                  <a16:creationId xmlns:a16="http://schemas.microsoft.com/office/drawing/2014/main" id="{63FABBE4-A94C-0A0A-BD0D-816EAA72F4FD}"/>
                </a:ext>
              </a:extLst>
            </p:cNvPr>
            <p:cNvGrpSpPr/>
            <p:nvPr/>
          </p:nvGrpSpPr>
          <p:grpSpPr>
            <a:xfrm>
              <a:off x="7635844" y="3235716"/>
              <a:ext cx="2918201" cy="459549"/>
              <a:chOff x="7635844" y="3235716"/>
              <a:chExt cx="2918201" cy="459549"/>
            </a:xfrm>
            <a:noFill/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D20607A-F5B0-A93A-FA28-E807F552796B}"/>
                  </a:ext>
                </a:extLst>
              </p:cNvPr>
              <p:cNvSpPr/>
              <p:nvPr/>
            </p:nvSpPr>
            <p:spPr>
              <a:xfrm>
                <a:off x="7635844" y="3281494"/>
                <a:ext cx="484522" cy="413771"/>
              </a:xfrm>
              <a:custGeom>
                <a:avLst/>
                <a:gdLst>
                  <a:gd name="connsiteX0" fmla="*/ 285613 w 484522"/>
                  <a:gd name="connsiteY0" fmla="*/ 0 h 413771"/>
                  <a:gd name="connsiteX1" fmla="*/ 188709 w 484522"/>
                  <a:gd name="connsiteY1" fmla="*/ 40691 h 413771"/>
                  <a:gd name="connsiteX2" fmla="*/ 20401 w 484522"/>
                  <a:gd name="connsiteY2" fmla="*/ 162765 h 413771"/>
                  <a:gd name="connsiteX3" fmla="*/ 0 w 484522"/>
                  <a:gd name="connsiteY3" fmla="*/ 203456 h 413771"/>
                  <a:gd name="connsiteX4" fmla="*/ 25501 w 484522"/>
                  <a:gd name="connsiteY4" fmla="*/ 223802 h 413771"/>
                  <a:gd name="connsiteX5" fmla="*/ 20401 w 484522"/>
                  <a:gd name="connsiteY5" fmla="*/ 264493 h 413771"/>
                  <a:gd name="connsiteX6" fmla="*/ 56102 w 484522"/>
                  <a:gd name="connsiteY6" fmla="*/ 279753 h 413771"/>
                  <a:gd name="connsiteX7" fmla="*/ 56102 w 484522"/>
                  <a:gd name="connsiteY7" fmla="*/ 279753 h 413771"/>
                  <a:gd name="connsiteX8" fmla="*/ 66303 w 484522"/>
                  <a:gd name="connsiteY8" fmla="*/ 335703 h 413771"/>
                  <a:gd name="connsiteX9" fmla="*/ 132606 w 484522"/>
                  <a:gd name="connsiteY9" fmla="*/ 345876 h 413771"/>
                  <a:gd name="connsiteX10" fmla="*/ 178508 w 484522"/>
                  <a:gd name="connsiteY10" fmla="*/ 406913 h 413771"/>
                  <a:gd name="connsiteX11" fmla="*/ 270312 w 484522"/>
                  <a:gd name="connsiteY11" fmla="*/ 381481 h 413771"/>
                  <a:gd name="connsiteX12" fmla="*/ 270312 w 484522"/>
                  <a:gd name="connsiteY12" fmla="*/ 386567 h 413771"/>
                  <a:gd name="connsiteX13" fmla="*/ 326415 w 484522"/>
                  <a:gd name="connsiteY13" fmla="*/ 411999 h 413771"/>
                  <a:gd name="connsiteX14" fmla="*/ 331515 w 484522"/>
                  <a:gd name="connsiteY14" fmla="*/ 320444 h 413771"/>
                  <a:gd name="connsiteX15" fmla="*/ 357016 w 484522"/>
                  <a:gd name="connsiteY15" fmla="*/ 289926 h 413771"/>
                  <a:gd name="connsiteX16" fmla="*/ 357016 w 484522"/>
                  <a:gd name="connsiteY16" fmla="*/ 295012 h 413771"/>
                  <a:gd name="connsiteX17" fmla="*/ 357016 w 484522"/>
                  <a:gd name="connsiteY17" fmla="*/ 401827 h 413771"/>
                  <a:gd name="connsiteX18" fmla="*/ 362116 w 484522"/>
                  <a:gd name="connsiteY18" fmla="*/ 396740 h 413771"/>
                  <a:gd name="connsiteX19" fmla="*/ 479422 w 484522"/>
                  <a:gd name="connsiteY19" fmla="*/ 284839 h 413771"/>
                  <a:gd name="connsiteX20" fmla="*/ 484522 w 484522"/>
                  <a:gd name="connsiteY20" fmla="*/ 193284 h 413771"/>
                  <a:gd name="connsiteX21" fmla="*/ 453921 w 484522"/>
                  <a:gd name="connsiteY21" fmla="*/ 172938 h 413771"/>
                  <a:gd name="connsiteX22" fmla="*/ 285613 w 484522"/>
                  <a:gd name="connsiteY22" fmla="*/ 0 h 41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4522" h="413771">
                    <a:moveTo>
                      <a:pt x="285613" y="0"/>
                    </a:moveTo>
                    <a:cubicBezTo>
                      <a:pt x="255012" y="15259"/>
                      <a:pt x="229510" y="20346"/>
                      <a:pt x="188709" y="40691"/>
                    </a:cubicBezTo>
                    <a:cubicBezTo>
                      <a:pt x="122405" y="71210"/>
                      <a:pt x="66303" y="111901"/>
                      <a:pt x="20401" y="162765"/>
                    </a:cubicBezTo>
                    <a:cubicBezTo>
                      <a:pt x="10201" y="172938"/>
                      <a:pt x="5100" y="188197"/>
                      <a:pt x="0" y="203456"/>
                    </a:cubicBezTo>
                    <a:cubicBezTo>
                      <a:pt x="0" y="218716"/>
                      <a:pt x="15301" y="223802"/>
                      <a:pt x="25501" y="223802"/>
                    </a:cubicBezTo>
                    <a:cubicBezTo>
                      <a:pt x="20401" y="239061"/>
                      <a:pt x="20401" y="249234"/>
                      <a:pt x="20401" y="264493"/>
                    </a:cubicBezTo>
                    <a:cubicBezTo>
                      <a:pt x="25501" y="279753"/>
                      <a:pt x="45902" y="284839"/>
                      <a:pt x="56102" y="279753"/>
                    </a:cubicBezTo>
                    <a:cubicBezTo>
                      <a:pt x="56102" y="279753"/>
                      <a:pt x="56102" y="279753"/>
                      <a:pt x="56102" y="279753"/>
                    </a:cubicBezTo>
                    <a:cubicBezTo>
                      <a:pt x="51002" y="305185"/>
                      <a:pt x="51002" y="315358"/>
                      <a:pt x="66303" y="335703"/>
                    </a:cubicBezTo>
                    <a:cubicBezTo>
                      <a:pt x="86704" y="350963"/>
                      <a:pt x="112205" y="350963"/>
                      <a:pt x="132606" y="345876"/>
                    </a:cubicBezTo>
                    <a:cubicBezTo>
                      <a:pt x="132606" y="376395"/>
                      <a:pt x="153007" y="396740"/>
                      <a:pt x="178508" y="406913"/>
                    </a:cubicBezTo>
                    <a:cubicBezTo>
                      <a:pt x="209109" y="417086"/>
                      <a:pt x="239711" y="401827"/>
                      <a:pt x="270312" y="381481"/>
                    </a:cubicBezTo>
                    <a:cubicBezTo>
                      <a:pt x="270312" y="381481"/>
                      <a:pt x="270312" y="381481"/>
                      <a:pt x="270312" y="386567"/>
                    </a:cubicBezTo>
                    <a:cubicBezTo>
                      <a:pt x="280513" y="411999"/>
                      <a:pt x="300914" y="417086"/>
                      <a:pt x="326415" y="411999"/>
                    </a:cubicBezTo>
                    <a:cubicBezTo>
                      <a:pt x="336615" y="381481"/>
                      <a:pt x="341716" y="350963"/>
                      <a:pt x="331515" y="320444"/>
                    </a:cubicBezTo>
                    <a:cubicBezTo>
                      <a:pt x="341716" y="310271"/>
                      <a:pt x="346816" y="300098"/>
                      <a:pt x="357016" y="289926"/>
                    </a:cubicBezTo>
                    <a:cubicBezTo>
                      <a:pt x="357016" y="289926"/>
                      <a:pt x="357016" y="289926"/>
                      <a:pt x="357016" y="295012"/>
                    </a:cubicBezTo>
                    <a:cubicBezTo>
                      <a:pt x="367217" y="330617"/>
                      <a:pt x="367217" y="366222"/>
                      <a:pt x="357016" y="401827"/>
                    </a:cubicBezTo>
                    <a:cubicBezTo>
                      <a:pt x="357016" y="401827"/>
                      <a:pt x="362116" y="396740"/>
                      <a:pt x="362116" y="396740"/>
                    </a:cubicBezTo>
                    <a:cubicBezTo>
                      <a:pt x="459021" y="335703"/>
                      <a:pt x="479422" y="300098"/>
                      <a:pt x="479422" y="284839"/>
                    </a:cubicBezTo>
                    <a:cubicBezTo>
                      <a:pt x="484522" y="254321"/>
                      <a:pt x="484522" y="223802"/>
                      <a:pt x="484522" y="193284"/>
                    </a:cubicBezTo>
                    <a:cubicBezTo>
                      <a:pt x="474322" y="188197"/>
                      <a:pt x="464121" y="178024"/>
                      <a:pt x="453921" y="172938"/>
                    </a:cubicBezTo>
                    <a:cubicBezTo>
                      <a:pt x="408019" y="116988"/>
                      <a:pt x="341716" y="55951"/>
                      <a:pt x="285613" y="0"/>
                    </a:cubicBezTo>
                    <a:close/>
                  </a:path>
                </a:pathLst>
              </a:custGeom>
              <a:noFill/>
              <a:ln w="38100" cap="rnd">
                <a:solidFill>
                  <a:srgbClr val="F2EEEC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B2EB6548-4BAE-188D-329E-78ECB8EF7E9E}"/>
                  </a:ext>
                </a:extLst>
              </p:cNvPr>
              <p:cNvSpPr/>
              <p:nvPr/>
            </p:nvSpPr>
            <p:spPr>
              <a:xfrm>
                <a:off x="10048254" y="3235716"/>
                <a:ext cx="505791" cy="457776"/>
              </a:xfrm>
              <a:custGeom>
                <a:avLst/>
                <a:gdLst>
                  <a:gd name="connsiteX0" fmla="*/ 362116 w 505791"/>
                  <a:gd name="connsiteY0" fmla="*/ 193284 h 457776"/>
                  <a:gd name="connsiteX1" fmla="*/ 377417 w 505791"/>
                  <a:gd name="connsiteY1" fmla="*/ 193284 h 457776"/>
                  <a:gd name="connsiteX2" fmla="*/ 423320 w 505791"/>
                  <a:gd name="connsiteY2" fmla="*/ 172938 h 457776"/>
                  <a:gd name="connsiteX3" fmla="*/ 402919 w 505791"/>
                  <a:gd name="connsiteY3" fmla="*/ 96642 h 457776"/>
                  <a:gd name="connsiteX4" fmla="*/ 178508 w 505791"/>
                  <a:gd name="connsiteY4" fmla="*/ 10173 h 457776"/>
                  <a:gd name="connsiteX5" fmla="*/ 158107 w 505791"/>
                  <a:gd name="connsiteY5" fmla="*/ 0 h 457776"/>
                  <a:gd name="connsiteX6" fmla="*/ 0 w 505791"/>
                  <a:gd name="connsiteY6" fmla="*/ 244148 h 457776"/>
                  <a:gd name="connsiteX7" fmla="*/ 86704 w 505791"/>
                  <a:gd name="connsiteY7" fmla="*/ 335703 h 457776"/>
                  <a:gd name="connsiteX8" fmla="*/ 188708 w 505791"/>
                  <a:gd name="connsiteY8" fmla="*/ 417086 h 457776"/>
                  <a:gd name="connsiteX9" fmla="*/ 290713 w 505791"/>
                  <a:gd name="connsiteY9" fmla="*/ 457777 h 457776"/>
                  <a:gd name="connsiteX10" fmla="*/ 336615 w 505791"/>
                  <a:gd name="connsiteY10" fmla="*/ 432345 h 457776"/>
                  <a:gd name="connsiteX11" fmla="*/ 382517 w 505791"/>
                  <a:gd name="connsiteY11" fmla="*/ 437432 h 457776"/>
                  <a:gd name="connsiteX12" fmla="*/ 423320 w 505791"/>
                  <a:gd name="connsiteY12" fmla="*/ 376394 h 457776"/>
                  <a:gd name="connsiteX13" fmla="*/ 423320 w 505791"/>
                  <a:gd name="connsiteY13" fmla="*/ 376394 h 457776"/>
                  <a:gd name="connsiteX14" fmla="*/ 469221 w 505791"/>
                  <a:gd name="connsiteY14" fmla="*/ 371308 h 457776"/>
                  <a:gd name="connsiteX15" fmla="*/ 453921 w 505791"/>
                  <a:gd name="connsiteY15" fmla="*/ 310271 h 457776"/>
                  <a:gd name="connsiteX16" fmla="*/ 504923 w 505791"/>
                  <a:gd name="connsiteY16" fmla="*/ 289926 h 457776"/>
                  <a:gd name="connsiteX17" fmla="*/ 362116 w 505791"/>
                  <a:gd name="connsiteY17" fmla="*/ 193284 h 4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5791" h="457776">
                    <a:moveTo>
                      <a:pt x="362116" y="193284"/>
                    </a:moveTo>
                    <a:cubicBezTo>
                      <a:pt x="367217" y="193284"/>
                      <a:pt x="372317" y="193284"/>
                      <a:pt x="377417" y="193284"/>
                    </a:cubicBezTo>
                    <a:cubicBezTo>
                      <a:pt x="397818" y="198370"/>
                      <a:pt x="413119" y="188197"/>
                      <a:pt x="423320" y="172938"/>
                    </a:cubicBezTo>
                    <a:cubicBezTo>
                      <a:pt x="433520" y="147506"/>
                      <a:pt x="423320" y="116987"/>
                      <a:pt x="402919" y="96642"/>
                    </a:cubicBezTo>
                    <a:cubicBezTo>
                      <a:pt x="346816" y="35605"/>
                      <a:pt x="255012" y="40691"/>
                      <a:pt x="178508" y="10173"/>
                    </a:cubicBezTo>
                    <a:cubicBezTo>
                      <a:pt x="173408" y="10173"/>
                      <a:pt x="168308" y="5086"/>
                      <a:pt x="158107" y="0"/>
                    </a:cubicBezTo>
                    <a:cubicBezTo>
                      <a:pt x="117306" y="71210"/>
                      <a:pt x="51002" y="172938"/>
                      <a:pt x="0" y="244148"/>
                    </a:cubicBezTo>
                    <a:cubicBezTo>
                      <a:pt x="30601" y="279753"/>
                      <a:pt x="66303" y="315358"/>
                      <a:pt x="86704" y="335703"/>
                    </a:cubicBezTo>
                    <a:cubicBezTo>
                      <a:pt x="117306" y="366222"/>
                      <a:pt x="153007" y="396740"/>
                      <a:pt x="188708" y="417086"/>
                    </a:cubicBezTo>
                    <a:cubicBezTo>
                      <a:pt x="219310" y="437432"/>
                      <a:pt x="255012" y="452691"/>
                      <a:pt x="290713" y="457777"/>
                    </a:cubicBezTo>
                    <a:cubicBezTo>
                      <a:pt x="311114" y="457777"/>
                      <a:pt x="326415" y="447604"/>
                      <a:pt x="336615" y="432345"/>
                    </a:cubicBezTo>
                    <a:cubicBezTo>
                      <a:pt x="351916" y="442518"/>
                      <a:pt x="367217" y="442518"/>
                      <a:pt x="382517" y="437432"/>
                    </a:cubicBezTo>
                    <a:cubicBezTo>
                      <a:pt x="413119" y="432345"/>
                      <a:pt x="428420" y="401826"/>
                      <a:pt x="423320" y="376394"/>
                    </a:cubicBezTo>
                    <a:cubicBezTo>
                      <a:pt x="423320" y="376394"/>
                      <a:pt x="423320" y="376394"/>
                      <a:pt x="423320" y="376394"/>
                    </a:cubicBezTo>
                    <a:cubicBezTo>
                      <a:pt x="423320" y="376394"/>
                      <a:pt x="453921" y="386567"/>
                      <a:pt x="469221" y="371308"/>
                    </a:cubicBezTo>
                    <a:cubicBezTo>
                      <a:pt x="504923" y="340790"/>
                      <a:pt x="453921" y="310271"/>
                      <a:pt x="453921" y="310271"/>
                    </a:cubicBezTo>
                    <a:cubicBezTo>
                      <a:pt x="453921" y="310271"/>
                      <a:pt x="484522" y="335703"/>
                      <a:pt x="504923" y="289926"/>
                    </a:cubicBezTo>
                    <a:cubicBezTo>
                      <a:pt x="515123" y="264493"/>
                      <a:pt x="433520" y="218716"/>
                      <a:pt x="362116" y="193284"/>
                    </a:cubicBezTo>
                    <a:close/>
                  </a:path>
                </a:pathLst>
              </a:custGeom>
              <a:noFill/>
              <a:ln w="38100" cap="rnd">
                <a:solidFill>
                  <a:srgbClr val="F2EEEC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</p:grp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4811C87-D6DE-35A0-6AE1-C3E9FC04E58C}"/>
                </a:ext>
              </a:extLst>
            </p:cNvPr>
            <p:cNvSpPr/>
            <p:nvPr/>
          </p:nvSpPr>
          <p:spPr>
            <a:xfrm>
              <a:off x="7278928" y="3384486"/>
              <a:ext cx="805836" cy="681579"/>
            </a:xfrm>
            <a:custGeom>
              <a:avLst/>
              <a:gdLst>
                <a:gd name="connsiteX0" fmla="*/ 708932 w 805836"/>
                <a:gd name="connsiteY0" fmla="*/ 300098 h 681579"/>
                <a:gd name="connsiteX1" fmla="*/ 708932 w 805836"/>
                <a:gd name="connsiteY1" fmla="*/ 300098 h 681579"/>
                <a:gd name="connsiteX2" fmla="*/ 714033 w 805836"/>
                <a:gd name="connsiteY2" fmla="*/ 259407 h 681579"/>
                <a:gd name="connsiteX3" fmla="*/ 714033 w 805836"/>
                <a:gd name="connsiteY3" fmla="*/ 239061 h 681579"/>
                <a:gd name="connsiteX4" fmla="*/ 714033 w 805836"/>
                <a:gd name="connsiteY4" fmla="*/ 223802 h 681579"/>
                <a:gd name="connsiteX5" fmla="*/ 708932 w 805836"/>
                <a:gd name="connsiteY5" fmla="*/ 188197 h 681579"/>
                <a:gd name="connsiteX6" fmla="*/ 708932 w 805836"/>
                <a:gd name="connsiteY6" fmla="*/ 183111 h 681579"/>
                <a:gd name="connsiteX7" fmla="*/ 683431 w 805836"/>
                <a:gd name="connsiteY7" fmla="*/ 213629 h 681579"/>
                <a:gd name="connsiteX8" fmla="*/ 683431 w 805836"/>
                <a:gd name="connsiteY8" fmla="*/ 279753 h 681579"/>
                <a:gd name="connsiteX9" fmla="*/ 678331 w 805836"/>
                <a:gd name="connsiteY9" fmla="*/ 289925 h 681579"/>
                <a:gd name="connsiteX10" fmla="*/ 673231 w 805836"/>
                <a:gd name="connsiteY10" fmla="*/ 305185 h 681579"/>
                <a:gd name="connsiteX11" fmla="*/ 673231 w 805836"/>
                <a:gd name="connsiteY11" fmla="*/ 305185 h 681579"/>
                <a:gd name="connsiteX12" fmla="*/ 673231 w 805836"/>
                <a:gd name="connsiteY12" fmla="*/ 305185 h 681579"/>
                <a:gd name="connsiteX13" fmla="*/ 586527 w 805836"/>
                <a:gd name="connsiteY13" fmla="*/ 452691 h 681579"/>
                <a:gd name="connsiteX14" fmla="*/ 229510 w 805836"/>
                <a:gd name="connsiteY14" fmla="*/ 193284 h 681579"/>
                <a:gd name="connsiteX15" fmla="*/ 362116 w 805836"/>
                <a:gd name="connsiteY15" fmla="*/ 50864 h 681579"/>
                <a:gd name="connsiteX16" fmla="*/ 418219 w 805836"/>
                <a:gd name="connsiteY16" fmla="*/ 0 h 681579"/>
                <a:gd name="connsiteX17" fmla="*/ 397818 w 805836"/>
                <a:gd name="connsiteY17" fmla="*/ 5086 h 681579"/>
                <a:gd name="connsiteX18" fmla="*/ 198909 w 805836"/>
                <a:gd name="connsiteY18" fmla="*/ 183111 h 681579"/>
                <a:gd name="connsiteX19" fmla="*/ 0 w 805836"/>
                <a:gd name="connsiteY19" fmla="*/ 40691 h 681579"/>
                <a:gd name="connsiteX20" fmla="*/ 86704 w 805836"/>
                <a:gd name="connsiteY20" fmla="*/ 544246 h 681579"/>
                <a:gd name="connsiteX21" fmla="*/ 147907 w 805836"/>
                <a:gd name="connsiteY21" fmla="*/ 590024 h 681579"/>
                <a:gd name="connsiteX22" fmla="*/ 137706 w 805836"/>
                <a:gd name="connsiteY22" fmla="*/ 615456 h 681579"/>
                <a:gd name="connsiteX23" fmla="*/ 183608 w 805836"/>
                <a:gd name="connsiteY23" fmla="*/ 666320 h 681579"/>
                <a:gd name="connsiteX24" fmla="*/ 229510 w 805836"/>
                <a:gd name="connsiteY24" fmla="*/ 640888 h 681579"/>
                <a:gd name="connsiteX25" fmla="*/ 290713 w 805836"/>
                <a:gd name="connsiteY25" fmla="*/ 681579 h 681579"/>
                <a:gd name="connsiteX26" fmla="*/ 805837 w 805836"/>
                <a:gd name="connsiteY26" fmla="*/ 615456 h 681579"/>
                <a:gd name="connsiteX27" fmla="*/ 606928 w 805836"/>
                <a:gd name="connsiteY27" fmla="*/ 483209 h 681579"/>
                <a:gd name="connsiteX28" fmla="*/ 708932 w 805836"/>
                <a:gd name="connsiteY28" fmla="*/ 300098 h 681579"/>
                <a:gd name="connsiteX29" fmla="*/ 214210 w 805836"/>
                <a:gd name="connsiteY29" fmla="*/ 625629 h 681579"/>
                <a:gd name="connsiteX30" fmla="*/ 188709 w 805836"/>
                <a:gd name="connsiteY30" fmla="*/ 645974 h 681579"/>
                <a:gd name="connsiteX31" fmla="*/ 168308 w 805836"/>
                <a:gd name="connsiteY31" fmla="*/ 620542 h 681579"/>
                <a:gd name="connsiteX32" fmla="*/ 178508 w 805836"/>
                <a:gd name="connsiteY32" fmla="*/ 605283 h 681579"/>
                <a:gd name="connsiteX33" fmla="*/ 188709 w 805836"/>
                <a:gd name="connsiteY33" fmla="*/ 600197 h 681579"/>
                <a:gd name="connsiteX34" fmla="*/ 188709 w 805836"/>
                <a:gd name="connsiteY34" fmla="*/ 600197 h 681579"/>
                <a:gd name="connsiteX35" fmla="*/ 198909 w 805836"/>
                <a:gd name="connsiteY35" fmla="*/ 600197 h 681579"/>
                <a:gd name="connsiteX36" fmla="*/ 214210 w 805836"/>
                <a:gd name="connsiteY36" fmla="*/ 625629 h 681579"/>
                <a:gd name="connsiteX37" fmla="*/ 214210 w 805836"/>
                <a:gd name="connsiteY37" fmla="*/ 625629 h 68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5836" h="681579">
                  <a:moveTo>
                    <a:pt x="708932" y="300098"/>
                  </a:moveTo>
                  <a:lnTo>
                    <a:pt x="708932" y="300098"/>
                  </a:lnTo>
                  <a:cubicBezTo>
                    <a:pt x="714033" y="284839"/>
                    <a:pt x="714033" y="274666"/>
                    <a:pt x="714033" y="259407"/>
                  </a:cubicBezTo>
                  <a:cubicBezTo>
                    <a:pt x="714033" y="254321"/>
                    <a:pt x="714033" y="249234"/>
                    <a:pt x="714033" y="239061"/>
                  </a:cubicBezTo>
                  <a:cubicBezTo>
                    <a:pt x="714033" y="233975"/>
                    <a:pt x="714033" y="228889"/>
                    <a:pt x="714033" y="223802"/>
                  </a:cubicBezTo>
                  <a:cubicBezTo>
                    <a:pt x="714033" y="213629"/>
                    <a:pt x="708932" y="198370"/>
                    <a:pt x="708932" y="188197"/>
                  </a:cubicBezTo>
                  <a:cubicBezTo>
                    <a:pt x="708932" y="188197"/>
                    <a:pt x="708932" y="188197"/>
                    <a:pt x="708932" y="183111"/>
                  </a:cubicBezTo>
                  <a:cubicBezTo>
                    <a:pt x="698732" y="193284"/>
                    <a:pt x="693632" y="203456"/>
                    <a:pt x="683431" y="213629"/>
                  </a:cubicBezTo>
                  <a:cubicBezTo>
                    <a:pt x="688532" y="233975"/>
                    <a:pt x="688532" y="259407"/>
                    <a:pt x="683431" y="279753"/>
                  </a:cubicBezTo>
                  <a:cubicBezTo>
                    <a:pt x="683431" y="284839"/>
                    <a:pt x="683431" y="289925"/>
                    <a:pt x="678331" y="289925"/>
                  </a:cubicBezTo>
                  <a:cubicBezTo>
                    <a:pt x="678331" y="295012"/>
                    <a:pt x="678331" y="300098"/>
                    <a:pt x="673231" y="305185"/>
                  </a:cubicBezTo>
                  <a:cubicBezTo>
                    <a:pt x="673231" y="305185"/>
                    <a:pt x="673231" y="305185"/>
                    <a:pt x="673231" y="305185"/>
                  </a:cubicBezTo>
                  <a:lnTo>
                    <a:pt x="673231" y="305185"/>
                  </a:lnTo>
                  <a:cubicBezTo>
                    <a:pt x="652830" y="361135"/>
                    <a:pt x="617128" y="411999"/>
                    <a:pt x="586527" y="452691"/>
                  </a:cubicBezTo>
                  <a:lnTo>
                    <a:pt x="229510" y="193284"/>
                  </a:lnTo>
                  <a:cubicBezTo>
                    <a:pt x="265212" y="137333"/>
                    <a:pt x="311114" y="81383"/>
                    <a:pt x="362116" y="50864"/>
                  </a:cubicBezTo>
                  <a:cubicBezTo>
                    <a:pt x="377417" y="30518"/>
                    <a:pt x="397818" y="15259"/>
                    <a:pt x="418219" y="0"/>
                  </a:cubicBezTo>
                  <a:cubicBezTo>
                    <a:pt x="413119" y="0"/>
                    <a:pt x="408019" y="0"/>
                    <a:pt x="397818" y="5086"/>
                  </a:cubicBezTo>
                  <a:cubicBezTo>
                    <a:pt x="316215" y="25432"/>
                    <a:pt x="249911" y="101728"/>
                    <a:pt x="198909" y="183111"/>
                  </a:cubicBezTo>
                  <a:lnTo>
                    <a:pt x="0" y="40691"/>
                  </a:lnTo>
                  <a:lnTo>
                    <a:pt x="86704" y="544246"/>
                  </a:lnTo>
                  <a:lnTo>
                    <a:pt x="147907" y="590024"/>
                  </a:lnTo>
                  <a:cubicBezTo>
                    <a:pt x="142806" y="595110"/>
                    <a:pt x="137706" y="605283"/>
                    <a:pt x="137706" y="615456"/>
                  </a:cubicBezTo>
                  <a:cubicBezTo>
                    <a:pt x="137706" y="640888"/>
                    <a:pt x="153007" y="666320"/>
                    <a:pt x="183608" y="666320"/>
                  </a:cubicBezTo>
                  <a:cubicBezTo>
                    <a:pt x="204009" y="666320"/>
                    <a:pt x="219310" y="656147"/>
                    <a:pt x="229510" y="640888"/>
                  </a:cubicBezTo>
                  <a:lnTo>
                    <a:pt x="290713" y="681579"/>
                  </a:lnTo>
                  <a:lnTo>
                    <a:pt x="805837" y="615456"/>
                  </a:lnTo>
                  <a:lnTo>
                    <a:pt x="606928" y="483209"/>
                  </a:lnTo>
                  <a:cubicBezTo>
                    <a:pt x="647730" y="437431"/>
                    <a:pt x="693632" y="371308"/>
                    <a:pt x="708932" y="300098"/>
                  </a:cubicBezTo>
                  <a:close/>
                  <a:moveTo>
                    <a:pt x="214210" y="625629"/>
                  </a:moveTo>
                  <a:cubicBezTo>
                    <a:pt x="214210" y="640888"/>
                    <a:pt x="198909" y="645974"/>
                    <a:pt x="188709" y="645974"/>
                  </a:cubicBezTo>
                  <a:cubicBezTo>
                    <a:pt x="178508" y="645974"/>
                    <a:pt x="168308" y="635802"/>
                    <a:pt x="168308" y="620542"/>
                  </a:cubicBezTo>
                  <a:cubicBezTo>
                    <a:pt x="168308" y="615456"/>
                    <a:pt x="173408" y="610369"/>
                    <a:pt x="178508" y="605283"/>
                  </a:cubicBezTo>
                  <a:cubicBezTo>
                    <a:pt x="178508" y="605283"/>
                    <a:pt x="183608" y="600197"/>
                    <a:pt x="188709" y="600197"/>
                  </a:cubicBezTo>
                  <a:cubicBezTo>
                    <a:pt x="188709" y="600197"/>
                    <a:pt x="188709" y="600197"/>
                    <a:pt x="188709" y="600197"/>
                  </a:cubicBezTo>
                  <a:cubicBezTo>
                    <a:pt x="193809" y="600197"/>
                    <a:pt x="193809" y="600197"/>
                    <a:pt x="198909" y="600197"/>
                  </a:cubicBezTo>
                  <a:cubicBezTo>
                    <a:pt x="204009" y="600197"/>
                    <a:pt x="214210" y="610369"/>
                    <a:pt x="214210" y="625629"/>
                  </a:cubicBezTo>
                  <a:cubicBezTo>
                    <a:pt x="214210" y="625629"/>
                    <a:pt x="214210" y="625629"/>
                    <a:pt x="214210" y="62562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2857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3838751-C8AB-D3BA-FDA5-A1C705967DED}"/>
                </a:ext>
              </a:extLst>
            </p:cNvPr>
            <p:cNvSpPr/>
            <p:nvPr/>
          </p:nvSpPr>
          <p:spPr>
            <a:xfrm>
              <a:off x="9080307" y="1343571"/>
              <a:ext cx="328560" cy="422172"/>
            </a:xfrm>
            <a:custGeom>
              <a:avLst/>
              <a:gdLst>
                <a:gd name="connsiteX0" fmla="*/ 325317 w 328560"/>
                <a:gd name="connsiteY0" fmla="*/ 71210 h 422172"/>
                <a:gd name="connsiteX1" fmla="*/ 325317 w 328560"/>
                <a:gd name="connsiteY1" fmla="*/ 66123 h 422172"/>
                <a:gd name="connsiteX2" fmla="*/ 233513 w 328560"/>
                <a:gd name="connsiteY2" fmla="*/ 0 h 422172"/>
                <a:gd name="connsiteX3" fmla="*/ 19303 w 328560"/>
                <a:gd name="connsiteY3" fmla="*/ 147506 h 422172"/>
                <a:gd name="connsiteX4" fmla="*/ 80506 w 328560"/>
                <a:gd name="connsiteY4" fmla="*/ 422172 h 422172"/>
                <a:gd name="connsiteX5" fmla="*/ 75406 w 328560"/>
                <a:gd name="connsiteY5" fmla="*/ 233975 h 422172"/>
                <a:gd name="connsiteX6" fmla="*/ 325317 w 328560"/>
                <a:gd name="connsiteY6" fmla="*/ 71210 h 42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560" h="422172">
                  <a:moveTo>
                    <a:pt x="325317" y="71210"/>
                  </a:moveTo>
                  <a:cubicBezTo>
                    <a:pt x="325317" y="71210"/>
                    <a:pt x="325317" y="66123"/>
                    <a:pt x="325317" y="66123"/>
                  </a:cubicBezTo>
                  <a:cubicBezTo>
                    <a:pt x="310016" y="25432"/>
                    <a:pt x="274315" y="0"/>
                    <a:pt x="233513" y="0"/>
                  </a:cubicBezTo>
                  <a:cubicBezTo>
                    <a:pt x="146809" y="0"/>
                    <a:pt x="55005" y="71210"/>
                    <a:pt x="19303" y="147506"/>
                  </a:cubicBezTo>
                  <a:cubicBezTo>
                    <a:pt x="-21499" y="244148"/>
                    <a:pt x="4002" y="356049"/>
                    <a:pt x="80506" y="422172"/>
                  </a:cubicBezTo>
                  <a:cubicBezTo>
                    <a:pt x="106007" y="361135"/>
                    <a:pt x="100907" y="295012"/>
                    <a:pt x="75406" y="233975"/>
                  </a:cubicBezTo>
                  <a:cubicBezTo>
                    <a:pt x="162109" y="239061"/>
                    <a:pt x="355918" y="193284"/>
                    <a:pt x="325317" y="71210"/>
                  </a:cubicBezTo>
                  <a:close/>
                </a:path>
              </a:pathLst>
            </a:custGeom>
            <a:solidFill>
              <a:schemeClr val="accent5"/>
            </a:solidFill>
            <a:ln w="38100" cap="rnd">
              <a:solidFill>
                <a:srgbClr val="F2EEEC"/>
              </a:solidFill>
              <a:prstDash val="solid"/>
              <a:bevel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A0BF28E-514C-310E-4606-743A6D950B71}"/>
                </a:ext>
              </a:extLst>
            </p:cNvPr>
            <p:cNvSpPr/>
            <p:nvPr/>
          </p:nvSpPr>
          <p:spPr>
            <a:xfrm>
              <a:off x="9160813" y="1430040"/>
              <a:ext cx="359735" cy="383401"/>
            </a:xfrm>
            <a:custGeom>
              <a:avLst/>
              <a:gdLst>
                <a:gd name="connsiteX0" fmla="*/ 290714 w 359735"/>
                <a:gd name="connsiteY0" fmla="*/ 25432 h 383401"/>
                <a:gd name="connsiteX1" fmla="*/ 249912 w 359735"/>
                <a:gd name="connsiteY1" fmla="*/ 0 h 383401"/>
                <a:gd name="connsiteX2" fmla="*/ 0 w 359735"/>
                <a:gd name="connsiteY2" fmla="*/ 147506 h 383401"/>
                <a:gd name="connsiteX3" fmla="*/ 10201 w 359735"/>
                <a:gd name="connsiteY3" fmla="*/ 315358 h 383401"/>
                <a:gd name="connsiteX4" fmla="*/ 316215 w 359735"/>
                <a:gd name="connsiteY4" fmla="*/ 310271 h 383401"/>
                <a:gd name="connsiteX5" fmla="*/ 290714 w 359735"/>
                <a:gd name="connsiteY5" fmla="*/ 25432 h 38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735" h="383401">
                  <a:moveTo>
                    <a:pt x="290714" y="25432"/>
                  </a:moveTo>
                  <a:cubicBezTo>
                    <a:pt x="275413" y="15259"/>
                    <a:pt x="265212" y="10173"/>
                    <a:pt x="249912" y="0"/>
                  </a:cubicBezTo>
                  <a:cubicBezTo>
                    <a:pt x="255012" y="111901"/>
                    <a:pt x="76504" y="147506"/>
                    <a:pt x="0" y="147506"/>
                  </a:cubicBezTo>
                  <a:cubicBezTo>
                    <a:pt x="20401" y="203456"/>
                    <a:pt x="25501" y="259407"/>
                    <a:pt x="10201" y="315358"/>
                  </a:cubicBezTo>
                  <a:cubicBezTo>
                    <a:pt x="81604" y="406913"/>
                    <a:pt x="234611" y="406913"/>
                    <a:pt x="316215" y="310271"/>
                  </a:cubicBezTo>
                  <a:cubicBezTo>
                    <a:pt x="382517" y="233975"/>
                    <a:pt x="372317" y="86469"/>
                    <a:pt x="290714" y="25432"/>
                  </a:cubicBezTo>
                  <a:close/>
                </a:path>
              </a:pathLst>
            </a:custGeom>
            <a:solidFill>
              <a:schemeClr val="accent1"/>
            </a:solidFill>
            <a:ln w="38100" cap="rnd">
              <a:solidFill>
                <a:srgbClr val="F2EEEC"/>
              </a:solidFill>
              <a:prstDash val="solid"/>
              <a:bevel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E117AC1-DDD8-5ADC-3C58-880FB9FC7E5E}"/>
                </a:ext>
              </a:extLst>
            </p:cNvPr>
            <p:cNvSpPr/>
            <p:nvPr/>
          </p:nvSpPr>
          <p:spPr>
            <a:xfrm>
              <a:off x="7850053" y="1921751"/>
              <a:ext cx="2407309" cy="1624236"/>
            </a:xfrm>
            <a:custGeom>
              <a:avLst/>
              <a:gdLst>
                <a:gd name="connsiteX0" fmla="*/ 2101296 w 2407309"/>
                <a:gd name="connsiteY0" fmla="*/ 917225 h 1624236"/>
                <a:gd name="connsiteX1" fmla="*/ 1856485 w 2407309"/>
                <a:gd name="connsiteY1" fmla="*/ 505225 h 1624236"/>
                <a:gd name="connsiteX2" fmla="*/ 1805483 w 2407309"/>
                <a:gd name="connsiteY2" fmla="*/ 372979 h 1624236"/>
                <a:gd name="connsiteX3" fmla="*/ 1800382 w 2407309"/>
                <a:gd name="connsiteY3" fmla="*/ 357720 h 1624236"/>
                <a:gd name="connsiteX4" fmla="*/ 1677977 w 2407309"/>
                <a:gd name="connsiteY4" fmla="*/ 118658 h 1624236"/>
                <a:gd name="connsiteX5" fmla="*/ 1382163 w 2407309"/>
                <a:gd name="connsiteY5" fmla="*/ 22016 h 1624236"/>
                <a:gd name="connsiteX6" fmla="*/ 1366862 w 2407309"/>
                <a:gd name="connsiteY6" fmla="*/ 22016 h 1624236"/>
                <a:gd name="connsiteX7" fmla="*/ 744634 w 2407309"/>
                <a:gd name="connsiteY7" fmla="*/ 266164 h 1624236"/>
                <a:gd name="connsiteX8" fmla="*/ 0 w 2407309"/>
                <a:gd name="connsiteY8" fmla="*/ 1283447 h 1624236"/>
                <a:gd name="connsiteX9" fmla="*/ 336615 w 2407309"/>
                <a:gd name="connsiteY9" fmla="*/ 1583545 h 1624236"/>
                <a:gd name="connsiteX10" fmla="*/ 703832 w 2407309"/>
                <a:gd name="connsiteY10" fmla="*/ 1029126 h 1624236"/>
                <a:gd name="connsiteX11" fmla="*/ 948643 w 2407309"/>
                <a:gd name="connsiteY11" fmla="*/ 698509 h 1624236"/>
                <a:gd name="connsiteX12" fmla="*/ 892541 w 2407309"/>
                <a:gd name="connsiteY12" fmla="*/ 1018953 h 1624236"/>
                <a:gd name="connsiteX13" fmla="*/ 892541 w 2407309"/>
                <a:gd name="connsiteY13" fmla="*/ 1095249 h 1624236"/>
                <a:gd name="connsiteX14" fmla="*/ 1688177 w 2407309"/>
                <a:gd name="connsiteY14" fmla="*/ 1217323 h 1624236"/>
                <a:gd name="connsiteX15" fmla="*/ 1728979 w 2407309"/>
                <a:gd name="connsiteY15" fmla="*/ 1171546 h 1624236"/>
                <a:gd name="connsiteX16" fmla="*/ 1861585 w 2407309"/>
                <a:gd name="connsiteY16" fmla="*/ 1329224 h 1624236"/>
                <a:gd name="connsiteX17" fmla="*/ 2157398 w 2407309"/>
                <a:gd name="connsiteY17" fmla="*/ 1624236 h 1624236"/>
                <a:gd name="connsiteX18" fmla="*/ 2407310 w 2407309"/>
                <a:gd name="connsiteY18" fmla="*/ 1237669 h 1624236"/>
                <a:gd name="connsiteX19" fmla="*/ 2101296 w 2407309"/>
                <a:gd name="connsiteY19" fmla="*/ 917225 h 162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7309" h="1624236">
                  <a:moveTo>
                    <a:pt x="2101296" y="917225"/>
                  </a:moveTo>
                  <a:cubicBezTo>
                    <a:pt x="1999291" y="790065"/>
                    <a:pt x="1917688" y="652731"/>
                    <a:pt x="1856485" y="505225"/>
                  </a:cubicBezTo>
                  <a:cubicBezTo>
                    <a:pt x="1841184" y="464534"/>
                    <a:pt x="1820783" y="418756"/>
                    <a:pt x="1805483" y="372979"/>
                  </a:cubicBezTo>
                  <a:cubicBezTo>
                    <a:pt x="1805483" y="367892"/>
                    <a:pt x="1805483" y="362806"/>
                    <a:pt x="1800382" y="357720"/>
                  </a:cubicBezTo>
                  <a:cubicBezTo>
                    <a:pt x="1779981" y="266164"/>
                    <a:pt x="1739179" y="184782"/>
                    <a:pt x="1677977" y="118658"/>
                  </a:cubicBezTo>
                  <a:cubicBezTo>
                    <a:pt x="1601473" y="42362"/>
                    <a:pt x="1489268" y="6757"/>
                    <a:pt x="1382163" y="22016"/>
                  </a:cubicBezTo>
                  <a:lnTo>
                    <a:pt x="1366862" y="22016"/>
                  </a:lnTo>
                  <a:cubicBezTo>
                    <a:pt x="1152653" y="-49193"/>
                    <a:pt x="928242" y="57621"/>
                    <a:pt x="744634" y="266164"/>
                  </a:cubicBezTo>
                  <a:cubicBezTo>
                    <a:pt x="469221" y="586608"/>
                    <a:pt x="219310" y="922311"/>
                    <a:pt x="0" y="1283447"/>
                  </a:cubicBezTo>
                  <a:cubicBezTo>
                    <a:pt x="56102" y="1354656"/>
                    <a:pt x="214210" y="1512335"/>
                    <a:pt x="336615" y="1583545"/>
                  </a:cubicBezTo>
                  <a:cubicBezTo>
                    <a:pt x="474321" y="1364829"/>
                    <a:pt x="576326" y="1196978"/>
                    <a:pt x="703832" y="1029126"/>
                  </a:cubicBezTo>
                  <a:cubicBezTo>
                    <a:pt x="790536" y="912138"/>
                    <a:pt x="867040" y="805324"/>
                    <a:pt x="948643" y="698509"/>
                  </a:cubicBezTo>
                  <a:cubicBezTo>
                    <a:pt x="928242" y="805324"/>
                    <a:pt x="907841" y="912138"/>
                    <a:pt x="892541" y="1018953"/>
                  </a:cubicBezTo>
                  <a:cubicBezTo>
                    <a:pt x="887441" y="1044385"/>
                    <a:pt x="887441" y="1069817"/>
                    <a:pt x="892541" y="1095249"/>
                  </a:cubicBezTo>
                  <a:cubicBezTo>
                    <a:pt x="912942" y="1146114"/>
                    <a:pt x="1530070" y="1288533"/>
                    <a:pt x="1688177" y="1217323"/>
                  </a:cubicBezTo>
                  <a:cubicBezTo>
                    <a:pt x="1708578" y="1207150"/>
                    <a:pt x="1718778" y="1191891"/>
                    <a:pt x="1728979" y="1171546"/>
                  </a:cubicBezTo>
                  <a:cubicBezTo>
                    <a:pt x="1769781" y="1222410"/>
                    <a:pt x="1815683" y="1278360"/>
                    <a:pt x="1861585" y="1329224"/>
                  </a:cubicBezTo>
                  <a:cubicBezTo>
                    <a:pt x="1917688" y="1390261"/>
                    <a:pt x="2121697" y="1598804"/>
                    <a:pt x="2157398" y="1624236"/>
                  </a:cubicBezTo>
                  <a:cubicBezTo>
                    <a:pt x="2218602" y="1547940"/>
                    <a:pt x="2381809" y="1293619"/>
                    <a:pt x="2407310" y="1237669"/>
                  </a:cubicBezTo>
                  <a:cubicBezTo>
                    <a:pt x="2392010" y="1252928"/>
                    <a:pt x="2121697" y="942657"/>
                    <a:pt x="2101296" y="917225"/>
                  </a:cubicBezTo>
                  <a:close/>
                </a:path>
              </a:pathLst>
            </a:custGeom>
            <a:solidFill>
              <a:schemeClr val="accent1"/>
            </a:solidFill>
            <a:ln w="38100" cap="rnd">
              <a:solidFill>
                <a:srgbClr val="F2EEEC"/>
              </a:solidFill>
              <a:prstDash val="solid"/>
              <a:bevel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A935443-6A2E-5E98-E519-8869D65BA1AD}"/>
                </a:ext>
              </a:extLst>
            </p:cNvPr>
            <p:cNvSpPr/>
            <p:nvPr/>
          </p:nvSpPr>
          <p:spPr>
            <a:xfrm>
              <a:off x="7518538" y="3047519"/>
              <a:ext cx="2609281" cy="2742588"/>
            </a:xfrm>
            <a:custGeom>
              <a:avLst/>
              <a:gdLst>
                <a:gd name="connsiteX0" fmla="*/ 2055394 w 2609281"/>
                <a:gd name="connsiteY0" fmla="*/ 142420 h 2742588"/>
                <a:gd name="connsiteX1" fmla="*/ 2029893 w 2609281"/>
                <a:gd name="connsiteY1" fmla="*/ 81383 h 2742588"/>
                <a:gd name="connsiteX2" fmla="*/ 2019692 w 2609281"/>
                <a:gd name="connsiteY2" fmla="*/ 91555 h 2742588"/>
                <a:gd name="connsiteX3" fmla="*/ 1280158 w 2609281"/>
                <a:gd name="connsiteY3" fmla="*/ 0 h 2742588"/>
                <a:gd name="connsiteX4" fmla="*/ 1254657 w 2609281"/>
                <a:gd name="connsiteY4" fmla="*/ 30518 h 2742588"/>
                <a:gd name="connsiteX5" fmla="*/ 1111851 w 2609281"/>
                <a:gd name="connsiteY5" fmla="*/ 554419 h 2742588"/>
                <a:gd name="connsiteX6" fmla="*/ 1111851 w 2609281"/>
                <a:gd name="connsiteY6" fmla="*/ 625629 h 2742588"/>
                <a:gd name="connsiteX7" fmla="*/ 1014946 w 2609281"/>
                <a:gd name="connsiteY7" fmla="*/ 1154615 h 2742588"/>
                <a:gd name="connsiteX8" fmla="*/ 0 w 2609281"/>
                <a:gd name="connsiteY8" fmla="*/ 1922664 h 2742588"/>
                <a:gd name="connsiteX9" fmla="*/ 280513 w 2609281"/>
                <a:gd name="connsiteY9" fmla="*/ 2375354 h 2742588"/>
                <a:gd name="connsiteX10" fmla="*/ 1239356 w 2609281"/>
                <a:gd name="connsiteY10" fmla="*/ 1698862 h 2742588"/>
                <a:gd name="connsiteX11" fmla="*/ 1535170 w 2609281"/>
                <a:gd name="connsiteY11" fmla="*/ 1408936 h 2742588"/>
                <a:gd name="connsiteX12" fmla="*/ 1713678 w 2609281"/>
                <a:gd name="connsiteY12" fmla="*/ 1027455 h 2742588"/>
                <a:gd name="connsiteX13" fmla="*/ 1881986 w 2609281"/>
                <a:gd name="connsiteY13" fmla="*/ 1174961 h 2742588"/>
                <a:gd name="connsiteX14" fmla="*/ 2070695 w 2609281"/>
                <a:gd name="connsiteY14" fmla="*/ 1398763 h 2742588"/>
                <a:gd name="connsiteX15" fmla="*/ 2055394 w 2609281"/>
                <a:gd name="connsiteY15" fmla="*/ 1764985 h 2742588"/>
                <a:gd name="connsiteX16" fmla="*/ 1978890 w 2609281"/>
                <a:gd name="connsiteY16" fmla="*/ 2721231 h 2742588"/>
                <a:gd name="connsiteX17" fmla="*/ 2499114 w 2609281"/>
                <a:gd name="connsiteY17" fmla="*/ 2721231 h 2742588"/>
                <a:gd name="connsiteX18" fmla="*/ 2606219 w 2609281"/>
                <a:gd name="connsiteY18" fmla="*/ 1271603 h 2742588"/>
                <a:gd name="connsiteX19" fmla="*/ 2055394 w 2609281"/>
                <a:gd name="connsiteY19" fmla="*/ 142420 h 274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09281" h="2742588">
                  <a:moveTo>
                    <a:pt x="2055394" y="142420"/>
                  </a:moveTo>
                  <a:cubicBezTo>
                    <a:pt x="2050294" y="116987"/>
                    <a:pt x="2040093" y="96642"/>
                    <a:pt x="2029893" y="81383"/>
                  </a:cubicBezTo>
                  <a:cubicBezTo>
                    <a:pt x="2024792" y="86469"/>
                    <a:pt x="2024792" y="86469"/>
                    <a:pt x="2019692" y="91555"/>
                  </a:cubicBezTo>
                  <a:cubicBezTo>
                    <a:pt x="1887086" y="152592"/>
                    <a:pt x="1438266" y="61037"/>
                    <a:pt x="1280158" y="0"/>
                  </a:cubicBezTo>
                  <a:cubicBezTo>
                    <a:pt x="1269958" y="10173"/>
                    <a:pt x="1264858" y="20346"/>
                    <a:pt x="1254657" y="30518"/>
                  </a:cubicBezTo>
                  <a:cubicBezTo>
                    <a:pt x="1147553" y="183111"/>
                    <a:pt x="1096550" y="366222"/>
                    <a:pt x="1111851" y="554419"/>
                  </a:cubicBezTo>
                  <a:cubicBezTo>
                    <a:pt x="1116951" y="579851"/>
                    <a:pt x="1116951" y="600197"/>
                    <a:pt x="1111851" y="625629"/>
                  </a:cubicBezTo>
                  <a:cubicBezTo>
                    <a:pt x="1045548" y="844344"/>
                    <a:pt x="1055748" y="1098665"/>
                    <a:pt x="1014946" y="1154615"/>
                  </a:cubicBezTo>
                  <a:cubicBezTo>
                    <a:pt x="831338" y="1398763"/>
                    <a:pt x="652830" y="1459800"/>
                    <a:pt x="0" y="1922664"/>
                  </a:cubicBezTo>
                  <a:cubicBezTo>
                    <a:pt x="25501" y="1968441"/>
                    <a:pt x="178508" y="2232935"/>
                    <a:pt x="280513" y="2375354"/>
                  </a:cubicBezTo>
                  <a:cubicBezTo>
                    <a:pt x="606928" y="2156639"/>
                    <a:pt x="923142" y="1932837"/>
                    <a:pt x="1239356" y="1698862"/>
                  </a:cubicBezTo>
                  <a:cubicBezTo>
                    <a:pt x="1341361" y="1622566"/>
                    <a:pt x="1473968" y="1525924"/>
                    <a:pt x="1535170" y="1408936"/>
                  </a:cubicBezTo>
                  <a:cubicBezTo>
                    <a:pt x="1601473" y="1286863"/>
                    <a:pt x="1662676" y="1159702"/>
                    <a:pt x="1713678" y="1027455"/>
                  </a:cubicBezTo>
                  <a:cubicBezTo>
                    <a:pt x="1764681" y="1078319"/>
                    <a:pt x="1820783" y="1129183"/>
                    <a:pt x="1881986" y="1174961"/>
                  </a:cubicBezTo>
                  <a:cubicBezTo>
                    <a:pt x="1953389" y="1241085"/>
                    <a:pt x="2019692" y="1317381"/>
                    <a:pt x="2070695" y="1398763"/>
                  </a:cubicBezTo>
                  <a:cubicBezTo>
                    <a:pt x="2096196" y="1444541"/>
                    <a:pt x="2060494" y="1719208"/>
                    <a:pt x="2055394" y="1764985"/>
                  </a:cubicBezTo>
                  <a:cubicBezTo>
                    <a:pt x="2029893" y="2029479"/>
                    <a:pt x="2029893" y="2243108"/>
                    <a:pt x="1978890" y="2721231"/>
                  </a:cubicBezTo>
                  <a:cubicBezTo>
                    <a:pt x="1973790" y="2756835"/>
                    <a:pt x="2397110" y="2741576"/>
                    <a:pt x="2499114" y="2721231"/>
                  </a:cubicBezTo>
                  <a:cubicBezTo>
                    <a:pt x="2539916" y="2349922"/>
                    <a:pt x="2626620" y="1429282"/>
                    <a:pt x="2606219" y="1271603"/>
                  </a:cubicBezTo>
                  <a:cubicBezTo>
                    <a:pt x="2590918" y="1169875"/>
                    <a:pt x="2126797" y="371308"/>
                    <a:pt x="2055394" y="142420"/>
                  </a:cubicBezTo>
                  <a:close/>
                </a:path>
              </a:pathLst>
            </a:custGeom>
            <a:noFill/>
            <a:ln w="38100" cap="rnd">
              <a:solidFill>
                <a:srgbClr val="F2EEEC"/>
              </a:solidFill>
              <a:prstDash val="solid"/>
              <a:bevel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grpSp>
          <p:nvGrpSpPr>
            <p:cNvPr id="14" name="Графический объект 7">
              <a:extLst>
                <a:ext uri="{FF2B5EF4-FFF2-40B4-BE49-F238E27FC236}">
                  <a16:creationId xmlns:a16="http://schemas.microsoft.com/office/drawing/2014/main" id="{326485A8-0FC1-EAE2-B604-4A8AE3CEBA3E}"/>
                </a:ext>
              </a:extLst>
            </p:cNvPr>
            <p:cNvGrpSpPr/>
            <p:nvPr/>
          </p:nvGrpSpPr>
          <p:grpSpPr>
            <a:xfrm>
              <a:off x="7176823" y="5036306"/>
              <a:ext cx="3149946" cy="1169874"/>
              <a:chOff x="7176823" y="5036306"/>
              <a:chExt cx="3149946" cy="1169874"/>
            </a:xfrm>
            <a:no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2132521E-2034-FC07-B007-3E083C35A1CF}"/>
                  </a:ext>
                </a:extLst>
              </p:cNvPr>
              <p:cNvSpPr/>
              <p:nvPr/>
            </p:nvSpPr>
            <p:spPr>
              <a:xfrm>
                <a:off x="7176823" y="5036306"/>
                <a:ext cx="591626" cy="794269"/>
              </a:xfrm>
              <a:custGeom>
                <a:avLst/>
                <a:gdLst>
                  <a:gd name="connsiteX0" fmla="*/ 525324 w 591626"/>
                  <a:gd name="connsiteY0" fmla="*/ 528987 h 794269"/>
                  <a:gd name="connsiteX1" fmla="*/ 591627 w 591626"/>
                  <a:gd name="connsiteY1" fmla="*/ 330617 h 794269"/>
                  <a:gd name="connsiteX2" fmla="*/ 387618 w 591626"/>
                  <a:gd name="connsiteY2" fmla="*/ 0 h 794269"/>
                  <a:gd name="connsiteX3" fmla="*/ 255012 w 591626"/>
                  <a:gd name="connsiteY3" fmla="*/ 30518 h 794269"/>
                  <a:gd name="connsiteX4" fmla="*/ 0 w 591626"/>
                  <a:gd name="connsiteY4" fmla="*/ 137333 h 794269"/>
                  <a:gd name="connsiteX5" fmla="*/ 382517 w 591626"/>
                  <a:gd name="connsiteY5" fmla="*/ 712098 h 794269"/>
                  <a:gd name="connsiteX6" fmla="*/ 499823 w 591626"/>
                  <a:gd name="connsiteY6" fmla="*/ 793480 h 794269"/>
                  <a:gd name="connsiteX7" fmla="*/ 555925 w 591626"/>
                  <a:gd name="connsiteY7" fmla="*/ 701925 h 794269"/>
                  <a:gd name="connsiteX8" fmla="*/ 530424 w 591626"/>
                  <a:gd name="connsiteY8" fmla="*/ 590024 h 794269"/>
                  <a:gd name="connsiteX9" fmla="*/ 525324 w 591626"/>
                  <a:gd name="connsiteY9" fmla="*/ 528987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626" h="794269">
                    <a:moveTo>
                      <a:pt x="525324" y="528987"/>
                    </a:moveTo>
                    <a:cubicBezTo>
                      <a:pt x="515123" y="462863"/>
                      <a:pt x="545725" y="396740"/>
                      <a:pt x="591627" y="330617"/>
                    </a:cubicBezTo>
                    <a:cubicBezTo>
                      <a:pt x="520224" y="223802"/>
                      <a:pt x="438620" y="86469"/>
                      <a:pt x="387618" y="0"/>
                    </a:cubicBezTo>
                    <a:cubicBezTo>
                      <a:pt x="346816" y="15259"/>
                      <a:pt x="300914" y="30518"/>
                      <a:pt x="255012" y="30518"/>
                    </a:cubicBezTo>
                    <a:cubicBezTo>
                      <a:pt x="147907" y="35605"/>
                      <a:pt x="0" y="137333"/>
                      <a:pt x="0" y="137333"/>
                    </a:cubicBezTo>
                    <a:lnTo>
                      <a:pt x="382517" y="712098"/>
                    </a:lnTo>
                    <a:cubicBezTo>
                      <a:pt x="382517" y="712098"/>
                      <a:pt x="448820" y="803653"/>
                      <a:pt x="499823" y="793480"/>
                    </a:cubicBezTo>
                    <a:cubicBezTo>
                      <a:pt x="535525" y="778221"/>
                      <a:pt x="561026" y="742616"/>
                      <a:pt x="555925" y="701925"/>
                    </a:cubicBezTo>
                    <a:cubicBezTo>
                      <a:pt x="550825" y="661234"/>
                      <a:pt x="545725" y="625629"/>
                      <a:pt x="530424" y="590024"/>
                    </a:cubicBezTo>
                    <a:cubicBezTo>
                      <a:pt x="525324" y="569678"/>
                      <a:pt x="525324" y="549333"/>
                      <a:pt x="525324" y="528987"/>
                    </a:cubicBezTo>
                    <a:close/>
                  </a:path>
                </a:pathLst>
              </a:custGeom>
              <a:noFill/>
              <a:ln w="38100" cap="rnd">
                <a:solidFill>
                  <a:srgbClr val="F2EEEC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230C543D-39CB-65CC-3E6E-6744C8357069}"/>
                  </a:ext>
                </a:extLst>
              </p:cNvPr>
              <p:cNvSpPr/>
              <p:nvPr/>
            </p:nvSpPr>
            <p:spPr>
              <a:xfrm>
                <a:off x="9544303" y="5773836"/>
                <a:ext cx="782465" cy="432345"/>
              </a:xfrm>
              <a:custGeom>
                <a:avLst/>
                <a:gdLst>
                  <a:gd name="connsiteX0" fmla="*/ 738561 w 782465"/>
                  <a:gd name="connsiteY0" fmla="*/ 284839 h 432345"/>
                  <a:gd name="connsiteX1" fmla="*/ 585554 w 782465"/>
                  <a:gd name="connsiteY1" fmla="*/ 233975 h 432345"/>
                  <a:gd name="connsiteX2" fmla="*/ 422347 w 782465"/>
                  <a:gd name="connsiteY2" fmla="*/ 91556 h 432345"/>
                  <a:gd name="connsiteX3" fmla="*/ 422347 w 782465"/>
                  <a:gd name="connsiteY3" fmla="*/ 0 h 432345"/>
                  <a:gd name="connsiteX4" fmla="*/ 70431 w 782465"/>
                  <a:gd name="connsiteY4" fmla="*/ 15259 h 432345"/>
                  <a:gd name="connsiteX5" fmla="*/ 29629 w 782465"/>
                  <a:gd name="connsiteY5" fmla="*/ 193284 h 432345"/>
                  <a:gd name="connsiteX6" fmla="*/ 14328 w 782465"/>
                  <a:gd name="connsiteY6" fmla="*/ 432345 h 432345"/>
                  <a:gd name="connsiteX7" fmla="*/ 646757 w 782465"/>
                  <a:gd name="connsiteY7" fmla="*/ 432345 h 432345"/>
                  <a:gd name="connsiteX8" fmla="*/ 779363 w 782465"/>
                  <a:gd name="connsiteY8" fmla="*/ 381481 h 432345"/>
                  <a:gd name="connsiteX9" fmla="*/ 738561 w 782465"/>
                  <a:gd name="connsiteY9" fmla="*/ 284839 h 432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2465" h="432345">
                    <a:moveTo>
                      <a:pt x="738561" y="284839"/>
                    </a:moveTo>
                    <a:cubicBezTo>
                      <a:pt x="707960" y="264494"/>
                      <a:pt x="621256" y="249234"/>
                      <a:pt x="585554" y="233975"/>
                    </a:cubicBezTo>
                    <a:cubicBezTo>
                      <a:pt x="565153" y="228889"/>
                      <a:pt x="432547" y="198370"/>
                      <a:pt x="422347" y="91556"/>
                    </a:cubicBezTo>
                    <a:cubicBezTo>
                      <a:pt x="422347" y="71210"/>
                      <a:pt x="422347" y="40691"/>
                      <a:pt x="422347" y="0"/>
                    </a:cubicBezTo>
                    <a:cubicBezTo>
                      <a:pt x="330543" y="10173"/>
                      <a:pt x="177536" y="15259"/>
                      <a:pt x="70431" y="15259"/>
                    </a:cubicBezTo>
                    <a:cubicBezTo>
                      <a:pt x="65331" y="76296"/>
                      <a:pt x="55130" y="132247"/>
                      <a:pt x="29629" y="193284"/>
                    </a:cubicBezTo>
                    <a:cubicBezTo>
                      <a:pt x="-26474" y="345876"/>
                      <a:pt x="14328" y="432345"/>
                      <a:pt x="14328" y="432345"/>
                    </a:cubicBezTo>
                    <a:lnTo>
                      <a:pt x="646757" y="432345"/>
                    </a:lnTo>
                    <a:cubicBezTo>
                      <a:pt x="646757" y="432345"/>
                      <a:pt x="758962" y="427259"/>
                      <a:pt x="779363" y="381481"/>
                    </a:cubicBezTo>
                    <a:cubicBezTo>
                      <a:pt x="789564" y="345876"/>
                      <a:pt x="774263" y="305185"/>
                      <a:pt x="738561" y="284839"/>
                    </a:cubicBezTo>
                    <a:close/>
                  </a:path>
                </a:pathLst>
              </a:custGeom>
              <a:noFill/>
              <a:ln w="38100" cap="rnd">
                <a:solidFill>
                  <a:srgbClr val="F2EEEC"/>
                </a:solidFill>
                <a:prstDash val="solid"/>
                <a:bevel/>
              </a:ln>
            </p:spPr>
            <p:txBody>
              <a:bodyPr rtlCol="0" anchor="ctr"/>
              <a:lstStyle>
                <a:defPPr>
                  <a:defRPr lang="ru-RU"/>
                </a:defPPr>
              </a:lstStyle>
              <a:p>
                <a:pPr rtl="0"/>
                <a:endParaRPr lang="ru-RU" sz="1050" baseline="30000"/>
              </a:p>
            </p:txBody>
          </p:sp>
        </p:grp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967DB57-2B21-8043-73E7-8EC448A4A703}"/>
                </a:ext>
              </a:extLst>
            </p:cNvPr>
            <p:cNvSpPr/>
            <p:nvPr/>
          </p:nvSpPr>
          <p:spPr>
            <a:xfrm>
              <a:off x="9558631" y="2340508"/>
              <a:ext cx="96904" cy="798566"/>
            </a:xfrm>
            <a:custGeom>
              <a:avLst/>
              <a:gdLst>
                <a:gd name="connsiteX0" fmla="*/ 10200 w 96904"/>
                <a:gd name="connsiteY0" fmla="*/ 798567 h 798566"/>
                <a:gd name="connsiteX1" fmla="*/ 10200 w 96904"/>
                <a:gd name="connsiteY1" fmla="*/ 798567 h 798566"/>
                <a:gd name="connsiteX2" fmla="*/ 0 w 96904"/>
                <a:gd name="connsiteY2" fmla="*/ 783308 h 798566"/>
                <a:gd name="connsiteX3" fmla="*/ 76504 w 96904"/>
                <a:gd name="connsiteY3" fmla="*/ 10173 h 798566"/>
                <a:gd name="connsiteX4" fmla="*/ 86704 w 96904"/>
                <a:gd name="connsiteY4" fmla="*/ 0 h 798566"/>
                <a:gd name="connsiteX5" fmla="*/ 86704 w 96904"/>
                <a:gd name="connsiteY5" fmla="*/ 0 h 798566"/>
                <a:gd name="connsiteX6" fmla="*/ 86704 w 96904"/>
                <a:gd name="connsiteY6" fmla="*/ 0 h 798566"/>
                <a:gd name="connsiteX7" fmla="*/ 96905 w 96904"/>
                <a:gd name="connsiteY7" fmla="*/ 10173 h 798566"/>
                <a:gd name="connsiteX8" fmla="*/ 20401 w 96904"/>
                <a:gd name="connsiteY8" fmla="*/ 788394 h 798566"/>
                <a:gd name="connsiteX9" fmla="*/ 10200 w 96904"/>
                <a:gd name="connsiteY9" fmla="*/ 798567 h 7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798566">
                  <a:moveTo>
                    <a:pt x="10200" y="798567"/>
                  </a:moveTo>
                  <a:lnTo>
                    <a:pt x="10200" y="798567"/>
                  </a:lnTo>
                  <a:cubicBezTo>
                    <a:pt x="0" y="798567"/>
                    <a:pt x="0" y="788394"/>
                    <a:pt x="0" y="783308"/>
                  </a:cubicBezTo>
                  <a:cubicBezTo>
                    <a:pt x="51002" y="579851"/>
                    <a:pt x="76504" y="335703"/>
                    <a:pt x="76504" y="10173"/>
                  </a:cubicBezTo>
                  <a:cubicBezTo>
                    <a:pt x="76504" y="5087"/>
                    <a:pt x="81604" y="0"/>
                    <a:pt x="86704" y="0"/>
                  </a:cubicBezTo>
                  <a:cubicBezTo>
                    <a:pt x="86704" y="0"/>
                    <a:pt x="86704" y="0"/>
                    <a:pt x="86704" y="0"/>
                  </a:cubicBezTo>
                  <a:lnTo>
                    <a:pt x="86704" y="0"/>
                  </a:lnTo>
                  <a:cubicBezTo>
                    <a:pt x="91804" y="0"/>
                    <a:pt x="96905" y="5087"/>
                    <a:pt x="96905" y="10173"/>
                  </a:cubicBezTo>
                  <a:cubicBezTo>
                    <a:pt x="96905" y="335703"/>
                    <a:pt x="76504" y="584937"/>
                    <a:pt x="20401" y="788394"/>
                  </a:cubicBezTo>
                  <a:cubicBezTo>
                    <a:pt x="20401" y="793480"/>
                    <a:pt x="15300" y="798567"/>
                    <a:pt x="10200" y="798567"/>
                  </a:cubicBezTo>
                  <a:close/>
                </a:path>
              </a:pathLst>
            </a:custGeom>
            <a:solidFill>
              <a:srgbClr val="3D4040"/>
            </a:solidFill>
            <a:ln w="50972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84CFEE1-4AC4-123A-F6A5-2943847EB108}"/>
                </a:ext>
              </a:extLst>
            </p:cNvPr>
            <p:cNvSpPr/>
            <p:nvPr/>
          </p:nvSpPr>
          <p:spPr>
            <a:xfrm>
              <a:off x="8181569" y="2296002"/>
              <a:ext cx="891265" cy="1229640"/>
            </a:xfrm>
            <a:custGeom>
              <a:avLst/>
              <a:gdLst>
                <a:gd name="connsiteX0" fmla="*/ 10200 w 891265"/>
                <a:gd name="connsiteY0" fmla="*/ 1229640 h 1229640"/>
                <a:gd name="connsiteX1" fmla="*/ 5100 w 891265"/>
                <a:gd name="connsiteY1" fmla="*/ 1229640 h 1229640"/>
                <a:gd name="connsiteX2" fmla="*/ 0 w 891265"/>
                <a:gd name="connsiteY2" fmla="*/ 1214381 h 1229640"/>
                <a:gd name="connsiteX3" fmla="*/ 0 w 891265"/>
                <a:gd name="connsiteY3" fmla="*/ 1214381 h 1229640"/>
                <a:gd name="connsiteX4" fmla="*/ 872140 w 891265"/>
                <a:gd name="connsiteY4" fmla="*/ 3815 h 1229640"/>
                <a:gd name="connsiteX5" fmla="*/ 887441 w 891265"/>
                <a:gd name="connsiteY5" fmla="*/ 3815 h 1229640"/>
                <a:gd name="connsiteX6" fmla="*/ 887441 w 891265"/>
                <a:gd name="connsiteY6" fmla="*/ 19074 h 1229640"/>
                <a:gd name="connsiteX7" fmla="*/ 887441 w 891265"/>
                <a:gd name="connsiteY7" fmla="*/ 19074 h 1229640"/>
                <a:gd name="connsiteX8" fmla="*/ 20401 w 891265"/>
                <a:gd name="connsiteY8" fmla="*/ 1229640 h 1229640"/>
                <a:gd name="connsiteX9" fmla="*/ 10200 w 891265"/>
                <a:gd name="connsiteY9" fmla="*/ 1229640 h 122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265" h="1229640">
                  <a:moveTo>
                    <a:pt x="10200" y="1229640"/>
                  </a:moveTo>
                  <a:cubicBezTo>
                    <a:pt x="10200" y="1229640"/>
                    <a:pt x="5100" y="1229640"/>
                    <a:pt x="5100" y="1229640"/>
                  </a:cubicBezTo>
                  <a:cubicBezTo>
                    <a:pt x="0" y="1224554"/>
                    <a:pt x="0" y="1219467"/>
                    <a:pt x="0" y="1214381"/>
                  </a:cubicBezTo>
                  <a:cubicBezTo>
                    <a:pt x="0" y="1214381"/>
                    <a:pt x="0" y="1214381"/>
                    <a:pt x="0" y="1214381"/>
                  </a:cubicBezTo>
                  <a:cubicBezTo>
                    <a:pt x="255012" y="787122"/>
                    <a:pt x="545725" y="380209"/>
                    <a:pt x="872140" y="3815"/>
                  </a:cubicBezTo>
                  <a:cubicBezTo>
                    <a:pt x="877240" y="-1272"/>
                    <a:pt x="882340" y="-1272"/>
                    <a:pt x="887441" y="3815"/>
                  </a:cubicBezTo>
                  <a:cubicBezTo>
                    <a:pt x="892541" y="8901"/>
                    <a:pt x="892541" y="13988"/>
                    <a:pt x="887441" y="19074"/>
                  </a:cubicBezTo>
                  <a:cubicBezTo>
                    <a:pt x="887441" y="19074"/>
                    <a:pt x="887441" y="19074"/>
                    <a:pt x="887441" y="19074"/>
                  </a:cubicBezTo>
                  <a:cubicBezTo>
                    <a:pt x="561026" y="395469"/>
                    <a:pt x="270312" y="802382"/>
                    <a:pt x="20401" y="1229640"/>
                  </a:cubicBezTo>
                  <a:cubicBezTo>
                    <a:pt x="15300" y="1224554"/>
                    <a:pt x="15300" y="1229640"/>
                    <a:pt x="10200" y="1229640"/>
                  </a:cubicBezTo>
                  <a:close/>
                </a:path>
              </a:pathLst>
            </a:custGeom>
            <a:solidFill>
              <a:srgbClr val="3D4040"/>
            </a:solidFill>
            <a:ln w="50972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43760CF-6990-F634-63D2-739DC2FE7BA6}"/>
                </a:ext>
              </a:extLst>
            </p:cNvPr>
            <p:cNvSpPr/>
            <p:nvPr/>
          </p:nvSpPr>
          <p:spPr>
            <a:xfrm>
              <a:off x="9036295" y="3474778"/>
              <a:ext cx="371442" cy="996936"/>
            </a:xfrm>
            <a:custGeom>
              <a:avLst/>
              <a:gdLst>
                <a:gd name="connsiteX0" fmla="*/ 364229 w 371442"/>
                <a:gd name="connsiteY0" fmla="*/ 0 h 996936"/>
                <a:gd name="connsiteX1" fmla="*/ 348929 w 371442"/>
                <a:gd name="connsiteY1" fmla="*/ 10173 h 996936"/>
                <a:gd name="connsiteX2" fmla="*/ 2113 w 371442"/>
                <a:gd name="connsiteY2" fmla="*/ 981677 h 996936"/>
                <a:gd name="connsiteX3" fmla="*/ 7213 w 371442"/>
                <a:gd name="connsiteY3" fmla="*/ 996937 h 996936"/>
                <a:gd name="connsiteX4" fmla="*/ 7213 w 371442"/>
                <a:gd name="connsiteY4" fmla="*/ 996937 h 996936"/>
                <a:gd name="connsiteX5" fmla="*/ 12313 w 371442"/>
                <a:gd name="connsiteY5" fmla="*/ 996937 h 996936"/>
                <a:gd name="connsiteX6" fmla="*/ 22514 w 371442"/>
                <a:gd name="connsiteY6" fmla="*/ 991850 h 996936"/>
                <a:gd name="connsiteX7" fmla="*/ 369330 w 371442"/>
                <a:gd name="connsiteY7" fmla="*/ 10173 h 996936"/>
                <a:gd name="connsiteX8" fmla="*/ 364229 w 371442"/>
                <a:gd name="connsiteY8" fmla="*/ 0 h 99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442" h="996936">
                  <a:moveTo>
                    <a:pt x="364229" y="0"/>
                  </a:moveTo>
                  <a:cubicBezTo>
                    <a:pt x="359129" y="0"/>
                    <a:pt x="354029" y="5086"/>
                    <a:pt x="348929" y="10173"/>
                  </a:cubicBezTo>
                  <a:cubicBezTo>
                    <a:pt x="277525" y="396740"/>
                    <a:pt x="185721" y="620542"/>
                    <a:pt x="2113" y="981677"/>
                  </a:cubicBezTo>
                  <a:cubicBezTo>
                    <a:pt x="-2988" y="986764"/>
                    <a:pt x="2113" y="996937"/>
                    <a:pt x="7213" y="996937"/>
                  </a:cubicBezTo>
                  <a:cubicBezTo>
                    <a:pt x="7213" y="996937"/>
                    <a:pt x="7213" y="996937"/>
                    <a:pt x="7213" y="996937"/>
                  </a:cubicBezTo>
                  <a:cubicBezTo>
                    <a:pt x="7213" y="996937"/>
                    <a:pt x="12313" y="996937"/>
                    <a:pt x="12313" y="996937"/>
                  </a:cubicBezTo>
                  <a:cubicBezTo>
                    <a:pt x="17413" y="996937"/>
                    <a:pt x="22514" y="996937"/>
                    <a:pt x="22514" y="991850"/>
                  </a:cubicBezTo>
                  <a:cubicBezTo>
                    <a:pt x="206122" y="625628"/>
                    <a:pt x="297926" y="396740"/>
                    <a:pt x="369330" y="10173"/>
                  </a:cubicBezTo>
                  <a:cubicBezTo>
                    <a:pt x="374430" y="5086"/>
                    <a:pt x="369330" y="0"/>
                    <a:pt x="364229" y="0"/>
                  </a:cubicBezTo>
                  <a:close/>
                </a:path>
              </a:pathLst>
            </a:custGeom>
            <a:solidFill>
              <a:srgbClr val="3D4040"/>
            </a:solidFill>
            <a:ln w="50972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5F18462-7EFF-E6E8-A946-4E20E5EBBDCC}"/>
                </a:ext>
              </a:extLst>
            </p:cNvPr>
            <p:cNvSpPr/>
            <p:nvPr/>
          </p:nvSpPr>
          <p:spPr>
            <a:xfrm>
              <a:off x="6523696" y="441972"/>
              <a:ext cx="1468867" cy="1464886"/>
            </a:xfrm>
            <a:custGeom>
              <a:avLst/>
              <a:gdLst>
                <a:gd name="connsiteX0" fmla="*/ 1468867 w 1468867"/>
                <a:gd name="connsiteY0" fmla="*/ 732443 h 1464886"/>
                <a:gd name="connsiteX1" fmla="*/ 734434 w 1468867"/>
                <a:gd name="connsiteY1" fmla="*/ 1464887 h 1464886"/>
                <a:gd name="connsiteX2" fmla="*/ 0 w 1468867"/>
                <a:gd name="connsiteY2" fmla="*/ 732444 h 1464886"/>
                <a:gd name="connsiteX3" fmla="*/ 734434 w 1468867"/>
                <a:gd name="connsiteY3" fmla="*/ 0 h 1464886"/>
                <a:gd name="connsiteX4" fmla="*/ 1468867 w 1468867"/>
                <a:gd name="connsiteY4" fmla="*/ 732443 h 146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867" h="1464886">
                  <a:moveTo>
                    <a:pt x="1468867" y="732443"/>
                  </a:moveTo>
                  <a:cubicBezTo>
                    <a:pt x="1468867" y="1136961"/>
                    <a:pt x="1140050" y="1464887"/>
                    <a:pt x="734434" y="1464887"/>
                  </a:cubicBezTo>
                  <a:cubicBezTo>
                    <a:pt x="328817" y="1464887"/>
                    <a:pt x="0" y="1136961"/>
                    <a:pt x="0" y="732444"/>
                  </a:cubicBezTo>
                  <a:cubicBezTo>
                    <a:pt x="0" y="327926"/>
                    <a:pt x="328817" y="0"/>
                    <a:pt x="734434" y="0"/>
                  </a:cubicBezTo>
                  <a:cubicBezTo>
                    <a:pt x="1140050" y="0"/>
                    <a:pt x="1468867" y="327926"/>
                    <a:pt x="1468867" y="732443"/>
                  </a:cubicBezTo>
                  <a:close/>
                </a:path>
              </a:pathLst>
            </a:custGeom>
            <a:solidFill>
              <a:schemeClr val="accent2"/>
            </a:solidFill>
            <a:ln w="50972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2940D8F-8060-A156-F7CC-F54229519DDE}"/>
                </a:ext>
              </a:extLst>
            </p:cNvPr>
            <p:cNvSpPr/>
            <p:nvPr/>
          </p:nvSpPr>
          <p:spPr>
            <a:xfrm>
              <a:off x="6635901" y="548787"/>
              <a:ext cx="1241357" cy="1246171"/>
            </a:xfrm>
            <a:custGeom>
              <a:avLst/>
              <a:gdLst>
                <a:gd name="connsiteX0" fmla="*/ 622229 w 1241357"/>
                <a:gd name="connsiteY0" fmla="*/ 0 h 1246171"/>
                <a:gd name="connsiteX1" fmla="*/ 612028 w 1241357"/>
                <a:gd name="connsiteY1" fmla="*/ 10173 h 1246171"/>
                <a:gd name="connsiteX2" fmla="*/ 612028 w 1241357"/>
                <a:gd name="connsiteY2" fmla="*/ 10173 h 1246171"/>
                <a:gd name="connsiteX3" fmla="*/ 612028 w 1241357"/>
                <a:gd name="connsiteY3" fmla="*/ 106815 h 1246171"/>
                <a:gd name="connsiteX4" fmla="*/ 622229 w 1241357"/>
                <a:gd name="connsiteY4" fmla="*/ 116987 h 1246171"/>
                <a:gd name="connsiteX5" fmla="*/ 622229 w 1241357"/>
                <a:gd name="connsiteY5" fmla="*/ 116987 h 1246171"/>
                <a:gd name="connsiteX6" fmla="*/ 632429 w 1241357"/>
                <a:gd name="connsiteY6" fmla="*/ 106815 h 1246171"/>
                <a:gd name="connsiteX7" fmla="*/ 632429 w 1241357"/>
                <a:gd name="connsiteY7" fmla="*/ 106815 h 1246171"/>
                <a:gd name="connsiteX8" fmla="*/ 632429 w 1241357"/>
                <a:gd name="connsiteY8" fmla="*/ 10173 h 1246171"/>
                <a:gd name="connsiteX9" fmla="*/ 622229 w 1241357"/>
                <a:gd name="connsiteY9" fmla="*/ 0 h 1246171"/>
                <a:gd name="connsiteX10" fmla="*/ 622229 w 1241357"/>
                <a:gd name="connsiteY10" fmla="*/ 0 h 1246171"/>
                <a:gd name="connsiteX11" fmla="*/ 622229 w 1241357"/>
                <a:gd name="connsiteY11" fmla="*/ 1129184 h 1246171"/>
                <a:gd name="connsiteX12" fmla="*/ 612028 w 1241357"/>
                <a:gd name="connsiteY12" fmla="*/ 1139356 h 1246171"/>
                <a:gd name="connsiteX13" fmla="*/ 612028 w 1241357"/>
                <a:gd name="connsiteY13" fmla="*/ 1139356 h 1246171"/>
                <a:gd name="connsiteX14" fmla="*/ 612028 w 1241357"/>
                <a:gd name="connsiteY14" fmla="*/ 1235998 h 1246171"/>
                <a:gd name="connsiteX15" fmla="*/ 622229 w 1241357"/>
                <a:gd name="connsiteY15" fmla="*/ 1246171 h 1246171"/>
                <a:gd name="connsiteX16" fmla="*/ 622229 w 1241357"/>
                <a:gd name="connsiteY16" fmla="*/ 1246171 h 1246171"/>
                <a:gd name="connsiteX17" fmla="*/ 632429 w 1241357"/>
                <a:gd name="connsiteY17" fmla="*/ 1235998 h 1246171"/>
                <a:gd name="connsiteX18" fmla="*/ 632429 w 1241357"/>
                <a:gd name="connsiteY18" fmla="*/ 1235998 h 1246171"/>
                <a:gd name="connsiteX19" fmla="*/ 632429 w 1241357"/>
                <a:gd name="connsiteY19" fmla="*/ 1139356 h 1246171"/>
                <a:gd name="connsiteX20" fmla="*/ 622229 w 1241357"/>
                <a:gd name="connsiteY20" fmla="*/ 1129184 h 1246171"/>
                <a:gd name="connsiteX21" fmla="*/ 622229 w 1241357"/>
                <a:gd name="connsiteY21" fmla="*/ 1129184 h 1246171"/>
                <a:gd name="connsiteX22" fmla="*/ 117305 w 1241357"/>
                <a:gd name="connsiteY22" fmla="*/ 625629 h 1246171"/>
                <a:gd name="connsiteX23" fmla="*/ 107105 w 1241357"/>
                <a:gd name="connsiteY23" fmla="*/ 615456 h 1246171"/>
                <a:gd name="connsiteX24" fmla="*/ 107105 w 1241357"/>
                <a:gd name="connsiteY24" fmla="*/ 615456 h 1246171"/>
                <a:gd name="connsiteX25" fmla="*/ 10201 w 1241357"/>
                <a:gd name="connsiteY25" fmla="*/ 615456 h 1246171"/>
                <a:gd name="connsiteX26" fmla="*/ 0 w 1241357"/>
                <a:gd name="connsiteY26" fmla="*/ 625629 h 1246171"/>
                <a:gd name="connsiteX27" fmla="*/ 10201 w 1241357"/>
                <a:gd name="connsiteY27" fmla="*/ 635802 h 1246171"/>
                <a:gd name="connsiteX28" fmla="*/ 107105 w 1241357"/>
                <a:gd name="connsiteY28" fmla="*/ 635802 h 1246171"/>
                <a:gd name="connsiteX29" fmla="*/ 117305 w 1241357"/>
                <a:gd name="connsiteY29" fmla="*/ 625629 h 1246171"/>
                <a:gd name="connsiteX30" fmla="*/ 1229156 w 1241357"/>
                <a:gd name="connsiteY30" fmla="*/ 610369 h 1246171"/>
                <a:gd name="connsiteX31" fmla="*/ 1132252 w 1241357"/>
                <a:gd name="connsiteY31" fmla="*/ 610369 h 1246171"/>
                <a:gd name="connsiteX32" fmla="*/ 1122051 w 1241357"/>
                <a:gd name="connsiteY32" fmla="*/ 620542 h 1246171"/>
                <a:gd name="connsiteX33" fmla="*/ 1132252 w 1241357"/>
                <a:gd name="connsiteY33" fmla="*/ 630715 h 1246171"/>
                <a:gd name="connsiteX34" fmla="*/ 1132252 w 1241357"/>
                <a:gd name="connsiteY34" fmla="*/ 630715 h 1246171"/>
                <a:gd name="connsiteX35" fmla="*/ 1229156 w 1241357"/>
                <a:gd name="connsiteY35" fmla="*/ 630715 h 1246171"/>
                <a:gd name="connsiteX36" fmla="*/ 1239357 w 1241357"/>
                <a:gd name="connsiteY36" fmla="*/ 620542 h 1246171"/>
                <a:gd name="connsiteX37" fmla="*/ 1229156 w 1241357"/>
                <a:gd name="connsiteY37" fmla="*/ 610369 h 1246171"/>
                <a:gd name="connsiteX38" fmla="*/ 933343 w 1241357"/>
                <a:gd name="connsiteY38" fmla="*/ 86469 h 1246171"/>
                <a:gd name="connsiteX39" fmla="*/ 918042 w 1241357"/>
                <a:gd name="connsiteY39" fmla="*/ 91555 h 1246171"/>
                <a:gd name="connsiteX40" fmla="*/ 918042 w 1241357"/>
                <a:gd name="connsiteY40" fmla="*/ 91555 h 1246171"/>
                <a:gd name="connsiteX41" fmla="*/ 872140 w 1241357"/>
                <a:gd name="connsiteY41" fmla="*/ 172938 h 1246171"/>
                <a:gd name="connsiteX42" fmla="*/ 877240 w 1241357"/>
                <a:gd name="connsiteY42" fmla="*/ 188197 h 1246171"/>
                <a:gd name="connsiteX43" fmla="*/ 882340 w 1241357"/>
                <a:gd name="connsiteY43" fmla="*/ 188197 h 1246171"/>
                <a:gd name="connsiteX44" fmla="*/ 892541 w 1241357"/>
                <a:gd name="connsiteY44" fmla="*/ 183111 h 1246171"/>
                <a:gd name="connsiteX45" fmla="*/ 938443 w 1241357"/>
                <a:gd name="connsiteY45" fmla="*/ 101728 h 1246171"/>
                <a:gd name="connsiteX46" fmla="*/ 933343 w 1241357"/>
                <a:gd name="connsiteY46" fmla="*/ 86469 h 1246171"/>
                <a:gd name="connsiteX47" fmla="*/ 367217 w 1241357"/>
                <a:gd name="connsiteY47" fmla="*/ 1057974 h 1246171"/>
                <a:gd name="connsiteX48" fmla="*/ 351916 w 1241357"/>
                <a:gd name="connsiteY48" fmla="*/ 1063060 h 1246171"/>
                <a:gd name="connsiteX49" fmla="*/ 306014 w 1241357"/>
                <a:gd name="connsiteY49" fmla="*/ 1144443 h 1246171"/>
                <a:gd name="connsiteX50" fmla="*/ 311114 w 1241357"/>
                <a:gd name="connsiteY50" fmla="*/ 1159702 h 1246171"/>
                <a:gd name="connsiteX51" fmla="*/ 316215 w 1241357"/>
                <a:gd name="connsiteY51" fmla="*/ 1159702 h 1246171"/>
                <a:gd name="connsiteX52" fmla="*/ 326415 w 1241357"/>
                <a:gd name="connsiteY52" fmla="*/ 1154616 h 1246171"/>
                <a:gd name="connsiteX53" fmla="*/ 372317 w 1241357"/>
                <a:gd name="connsiteY53" fmla="*/ 1073233 h 1246171"/>
                <a:gd name="connsiteX54" fmla="*/ 367217 w 1241357"/>
                <a:gd name="connsiteY54" fmla="*/ 1057974 h 1246171"/>
                <a:gd name="connsiteX55" fmla="*/ 178508 w 1241357"/>
                <a:gd name="connsiteY55" fmla="*/ 356049 h 1246171"/>
                <a:gd name="connsiteX56" fmla="*/ 96905 w 1241357"/>
                <a:gd name="connsiteY56" fmla="*/ 310271 h 1246171"/>
                <a:gd name="connsiteX57" fmla="*/ 81604 w 1241357"/>
                <a:gd name="connsiteY57" fmla="*/ 315358 h 1246171"/>
                <a:gd name="connsiteX58" fmla="*/ 86704 w 1241357"/>
                <a:gd name="connsiteY58" fmla="*/ 330617 h 1246171"/>
                <a:gd name="connsiteX59" fmla="*/ 86704 w 1241357"/>
                <a:gd name="connsiteY59" fmla="*/ 330617 h 1246171"/>
                <a:gd name="connsiteX60" fmla="*/ 168308 w 1241357"/>
                <a:gd name="connsiteY60" fmla="*/ 376394 h 1246171"/>
                <a:gd name="connsiteX61" fmla="*/ 173408 w 1241357"/>
                <a:gd name="connsiteY61" fmla="*/ 376394 h 1246171"/>
                <a:gd name="connsiteX62" fmla="*/ 183609 w 1241357"/>
                <a:gd name="connsiteY62" fmla="*/ 371308 h 1246171"/>
                <a:gd name="connsiteX63" fmla="*/ 178508 w 1241357"/>
                <a:gd name="connsiteY63" fmla="*/ 356049 h 1246171"/>
                <a:gd name="connsiteX64" fmla="*/ 1152653 w 1241357"/>
                <a:gd name="connsiteY64" fmla="*/ 920641 h 1246171"/>
                <a:gd name="connsiteX65" fmla="*/ 1071049 w 1241357"/>
                <a:gd name="connsiteY65" fmla="*/ 869777 h 1246171"/>
                <a:gd name="connsiteX66" fmla="*/ 1055748 w 1241357"/>
                <a:gd name="connsiteY66" fmla="*/ 874863 h 1246171"/>
                <a:gd name="connsiteX67" fmla="*/ 1055748 w 1241357"/>
                <a:gd name="connsiteY67" fmla="*/ 874863 h 1246171"/>
                <a:gd name="connsiteX68" fmla="*/ 1060849 w 1241357"/>
                <a:gd name="connsiteY68" fmla="*/ 890122 h 1246171"/>
                <a:gd name="connsiteX69" fmla="*/ 1060849 w 1241357"/>
                <a:gd name="connsiteY69" fmla="*/ 890122 h 1246171"/>
                <a:gd name="connsiteX70" fmla="*/ 1142452 w 1241357"/>
                <a:gd name="connsiteY70" fmla="*/ 935900 h 1246171"/>
                <a:gd name="connsiteX71" fmla="*/ 1147553 w 1241357"/>
                <a:gd name="connsiteY71" fmla="*/ 935900 h 1246171"/>
                <a:gd name="connsiteX72" fmla="*/ 1157753 w 1241357"/>
                <a:gd name="connsiteY72" fmla="*/ 930814 h 1246171"/>
                <a:gd name="connsiteX73" fmla="*/ 1152653 w 1241357"/>
                <a:gd name="connsiteY73" fmla="*/ 920641 h 1246171"/>
                <a:gd name="connsiteX74" fmla="*/ 326415 w 1241357"/>
                <a:gd name="connsiteY74" fmla="*/ 91555 h 1246171"/>
                <a:gd name="connsiteX75" fmla="*/ 311114 w 1241357"/>
                <a:gd name="connsiteY75" fmla="*/ 86469 h 1246171"/>
                <a:gd name="connsiteX76" fmla="*/ 306014 w 1241357"/>
                <a:gd name="connsiteY76" fmla="*/ 101728 h 1246171"/>
                <a:gd name="connsiteX77" fmla="*/ 351916 w 1241357"/>
                <a:gd name="connsiteY77" fmla="*/ 183111 h 1246171"/>
                <a:gd name="connsiteX78" fmla="*/ 362117 w 1241357"/>
                <a:gd name="connsiteY78" fmla="*/ 188197 h 1246171"/>
                <a:gd name="connsiteX79" fmla="*/ 367217 w 1241357"/>
                <a:gd name="connsiteY79" fmla="*/ 188197 h 1246171"/>
                <a:gd name="connsiteX80" fmla="*/ 372317 w 1241357"/>
                <a:gd name="connsiteY80" fmla="*/ 172938 h 1246171"/>
                <a:gd name="connsiteX81" fmla="*/ 326415 w 1241357"/>
                <a:gd name="connsiteY81" fmla="*/ 91555 h 1246171"/>
                <a:gd name="connsiteX82" fmla="*/ 887441 w 1241357"/>
                <a:gd name="connsiteY82" fmla="*/ 1063060 h 1246171"/>
                <a:gd name="connsiteX83" fmla="*/ 872140 w 1241357"/>
                <a:gd name="connsiteY83" fmla="*/ 1057974 h 1246171"/>
                <a:gd name="connsiteX84" fmla="*/ 867040 w 1241357"/>
                <a:gd name="connsiteY84" fmla="*/ 1073233 h 1246171"/>
                <a:gd name="connsiteX85" fmla="*/ 912942 w 1241357"/>
                <a:gd name="connsiteY85" fmla="*/ 1154616 h 1246171"/>
                <a:gd name="connsiteX86" fmla="*/ 923142 w 1241357"/>
                <a:gd name="connsiteY86" fmla="*/ 1159702 h 1246171"/>
                <a:gd name="connsiteX87" fmla="*/ 928242 w 1241357"/>
                <a:gd name="connsiteY87" fmla="*/ 1159702 h 1246171"/>
                <a:gd name="connsiteX88" fmla="*/ 933343 w 1241357"/>
                <a:gd name="connsiteY88" fmla="*/ 1144443 h 1246171"/>
                <a:gd name="connsiteX89" fmla="*/ 887441 w 1241357"/>
                <a:gd name="connsiteY89" fmla="*/ 1063060 h 1246171"/>
                <a:gd name="connsiteX90" fmla="*/ 1065949 w 1241357"/>
                <a:gd name="connsiteY90" fmla="*/ 381481 h 1246171"/>
                <a:gd name="connsiteX91" fmla="*/ 1071049 w 1241357"/>
                <a:gd name="connsiteY91" fmla="*/ 381481 h 1246171"/>
                <a:gd name="connsiteX92" fmla="*/ 1152653 w 1241357"/>
                <a:gd name="connsiteY92" fmla="*/ 335703 h 1246171"/>
                <a:gd name="connsiteX93" fmla="*/ 1157753 w 1241357"/>
                <a:gd name="connsiteY93" fmla="*/ 320444 h 1246171"/>
                <a:gd name="connsiteX94" fmla="*/ 1142452 w 1241357"/>
                <a:gd name="connsiteY94" fmla="*/ 315358 h 1246171"/>
                <a:gd name="connsiteX95" fmla="*/ 1142452 w 1241357"/>
                <a:gd name="connsiteY95" fmla="*/ 315358 h 1246171"/>
                <a:gd name="connsiteX96" fmla="*/ 1060849 w 1241357"/>
                <a:gd name="connsiteY96" fmla="*/ 361135 h 1246171"/>
                <a:gd name="connsiteX97" fmla="*/ 1055748 w 1241357"/>
                <a:gd name="connsiteY97" fmla="*/ 376394 h 1246171"/>
                <a:gd name="connsiteX98" fmla="*/ 1055748 w 1241357"/>
                <a:gd name="connsiteY98" fmla="*/ 376394 h 1246171"/>
                <a:gd name="connsiteX99" fmla="*/ 1065949 w 1241357"/>
                <a:gd name="connsiteY99" fmla="*/ 381481 h 1246171"/>
                <a:gd name="connsiteX100" fmla="*/ 168308 w 1241357"/>
                <a:gd name="connsiteY100" fmla="*/ 869777 h 1246171"/>
                <a:gd name="connsiteX101" fmla="*/ 81604 w 1241357"/>
                <a:gd name="connsiteY101" fmla="*/ 920641 h 1246171"/>
                <a:gd name="connsiteX102" fmla="*/ 76504 w 1241357"/>
                <a:gd name="connsiteY102" fmla="*/ 935900 h 1246171"/>
                <a:gd name="connsiteX103" fmla="*/ 86704 w 1241357"/>
                <a:gd name="connsiteY103" fmla="*/ 940986 h 1246171"/>
                <a:gd name="connsiteX104" fmla="*/ 91804 w 1241357"/>
                <a:gd name="connsiteY104" fmla="*/ 940986 h 1246171"/>
                <a:gd name="connsiteX105" fmla="*/ 173408 w 1241357"/>
                <a:gd name="connsiteY105" fmla="*/ 895209 h 1246171"/>
                <a:gd name="connsiteX106" fmla="*/ 178508 w 1241357"/>
                <a:gd name="connsiteY106" fmla="*/ 879949 h 1246171"/>
                <a:gd name="connsiteX107" fmla="*/ 168308 w 1241357"/>
                <a:gd name="connsiteY107" fmla="*/ 869777 h 1246171"/>
                <a:gd name="connsiteX108" fmla="*/ 168308 w 1241357"/>
                <a:gd name="connsiteY108" fmla="*/ 869777 h 1246171"/>
                <a:gd name="connsiteX109" fmla="*/ 622229 w 1241357"/>
                <a:gd name="connsiteY109" fmla="*/ 320444 h 1246171"/>
                <a:gd name="connsiteX110" fmla="*/ 612028 w 1241357"/>
                <a:gd name="connsiteY110" fmla="*/ 330617 h 1246171"/>
                <a:gd name="connsiteX111" fmla="*/ 612028 w 1241357"/>
                <a:gd name="connsiteY111" fmla="*/ 330617 h 1246171"/>
                <a:gd name="connsiteX112" fmla="*/ 612028 w 1241357"/>
                <a:gd name="connsiteY112" fmla="*/ 615456 h 1246171"/>
                <a:gd name="connsiteX113" fmla="*/ 448820 w 1241357"/>
                <a:gd name="connsiteY113" fmla="*/ 732443 h 1246171"/>
                <a:gd name="connsiteX114" fmla="*/ 448820 w 1241357"/>
                <a:gd name="connsiteY114" fmla="*/ 747703 h 1246171"/>
                <a:gd name="connsiteX115" fmla="*/ 448820 w 1241357"/>
                <a:gd name="connsiteY115" fmla="*/ 747703 h 1246171"/>
                <a:gd name="connsiteX116" fmla="*/ 459021 w 1241357"/>
                <a:gd name="connsiteY116" fmla="*/ 752789 h 1246171"/>
                <a:gd name="connsiteX117" fmla="*/ 464121 w 1241357"/>
                <a:gd name="connsiteY117" fmla="*/ 752789 h 1246171"/>
                <a:gd name="connsiteX118" fmla="*/ 627329 w 1241357"/>
                <a:gd name="connsiteY118" fmla="*/ 630715 h 1246171"/>
                <a:gd name="connsiteX119" fmla="*/ 632429 w 1241357"/>
                <a:gd name="connsiteY119" fmla="*/ 620542 h 1246171"/>
                <a:gd name="connsiteX120" fmla="*/ 632429 w 1241357"/>
                <a:gd name="connsiteY120" fmla="*/ 325530 h 1246171"/>
                <a:gd name="connsiteX121" fmla="*/ 622229 w 1241357"/>
                <a:gd name="connsiteY121" fmla="*/ 320444 h 1246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241357" h="1246171">
                  <a:moveTo>
                    <a:pt x="622229" y="0"/>
                  </a:moveTo>
                  <a:cubicBezTo>
                    <a:pt x="617128" y="0"/>
                    <a:pt x="612028" y="5086"/>
                    <a:pt x="612028" y="10173"/>
                  </a:cubicBezTo>
                  <a:lnTo>
                    <a:pt x="612028" y="10173"/>
                  </a:lnTo>
                  <a:lnTo>
                    <a:pt x="612028" y="106815"/>
                  </a:lnTo>
                  <a:cubicBezTo>
                    <a:pt x="612028" y="111901"/>
                    <a:pt x="617128" y="116987"/>
                    <a:pt x="622229" y="116987"/>
                  </a:cubicBezTo>
                  <a:cubicBezTo>
                    <a:pt x="622229" y="116987"/>
                    <a:pt x="622229" y="116987"/>
                    <a:pt x="622229" y="116987"/>
                  </a:cubicBezTo>
                  <a:cubicBezTo>
                    <a:pt x="627329" y="116987"/>
                    <a:pt x="632429" y="111901"/>
                    <a:pt x="632429" y="106815"/>
                  </a:cubicBezTo>
                  <a:cubicBezTo>
                    <a:pt x="632429" y="106815"/>
                    <a:pt x="632429" y="106815"/>
                    <a:pt x="632429" y="106815"/>
                  </a:cubicBezTo>
                  <a:lnTo>
                    <a:pt x="632429" y="10173"/>
                  </a:lnTo>
                  <a:cubicBezTo>
                    <a:pt x="632429" y="5086"/>
                    <a:pt x="627329" y="0"/>
                    <a:pt x="622229" y="0"/>
                  </a:cubicBezTo>
                  <a:cubicBezTo>
                    <a:pt x="622229" y="0"/>
                    <a:pt x="622229" y="0"/>
                    <a:pt x="622229" y="0"/>
                  </a:cubicBezTo>
                  <a:close/>
                  <a:moveTo>
                    <a:pt x="622229" y="1129184"/>
                  </a:moveTo>
                  <a:cubicBezTo>
                    <a:pt x="617128" y="1129184"/>
                    <a:pt x="612028" y="1134270"/>
                    <a:pt x="612028" y="1139356"/>
                  </a:cubicBezTo>
                  <a:cubicBezTo>
                    <a:pt x="612028" y="1139356"/>
                    <a:pt x="612028" y="1139356"/>
                    <a:pt x="612028" y="1139356"/>
                  </a:cubicBezTo>
                  <a:lnTo>
                    <a:pt x="612028" y="1235998"/>
                  </a:lnTo>
                  <a:cubicBezTo>
                    <a:pt x="612028" y="1241085"/>
                    <a:pt x="617128" y="1246171"/>
                    <a:pt x="622229" y="1246171"/>
                  </a:cubicBezTo>
                  <a:cubicBezTo>
                    <a:pt x="622229" y="1246171"/>
                    <a:pt x="622229" y="1246171"/>
                    <a:pt x="622229" y="1246171"/>
                  </a:cubicBezTo>
                  <a:cubicBezTo>
                    <a:pt x="627329" y="1246171"/>
                    <a:pt x="632429" y="1241085"/>
                    <a:pt x="632429" y="1235998"/>
                  </a:cubicBezTo>
                  <a:cubicBezTo>
                    <a:pt x="632429" y="1235998"/>
                    <a:pt x="632429" y="1235998"/>
                    <a:pt x="632429" y="1235998"/>
                  </a:cubicBezTo>
                  <a:lnTo>
                    <a:pt x="632429" y="1139356"/>
                  </a:lnTo>
                  <a:cubicBezTo>
                    <a:pt x="632429" y="1134270"/>
                    <a:pt x="627329" y="1129184"/>
                    <a:pt x="622229" y="1129184"/>
                  </a:cubicBezTo>
                  <a:cubicBezTo>
                    <a:pt x="622229" y="1129184"/>
                    <a:pt x="622229" y="1129184"/>
                    <a:pt x="622229" y="1129184"/>
                  </a:cubicBezTo>
                  <a:close/>
                  <a:moveTo>
                    <a:pt x="117305" y="625629"/>
                  </a:moveTo>
                  <a:cubicBezTo>
                    <a:pt x="117305" y="620542"/>
                    <a:pt x="112205" y="615456"/>
                    <a:pt x="107105" y="615456"/>
                  </a:cubicBezTo>
                  <a:lnTo>
                    <a:pt x="107105" y="615456"/>
                  </a:lnTo>
                  <a:lnTo>
                    <a:pt x="10201" y="615456"/>
                  </a:lnTo>
                  <a:cubicBezTo>
                    <a:pt x="5100" y="615456"/>
                    <a:pt x="0" y="620542"/>
                    <a:pt x="0" y="625629"/>
                  </a:cubicBezTo>
                  <a:cubicBezTo>
                    <a:pt x="0" y="630715"/>
                    <a:pt x="5100" y="635802"/>
                    <a:pt x="10201" y="635802"/>
                  </a:cubicBezTo>
                  <a:lnTo>
                    <a:pt x="107105" y="635802"/>
                  </a:lnTo>
                  <a:cubicBezTo>
                    <a:pt x="112205" y="635802"/>
                    <a:pt x="117305" y="630715"/>
                    <a:pt x="117305" y="625629"/>
                  </a:cubicBezTo>
                  <a:close/>
                  <a:moveTo>
                    <a:pt x="1229156" y="610369"/>
                  </a:moveTo>
                  <a:lnTo>
                    <a:pt x="1132252" y="610369"/>
                  </a:lnTo>
                  <a:cubicBezTo>
                    <a:pt x="1127152" y="610369"/>
                    <a:pt x="1122051" y="615456"/>
                    <a:pt x="1122051" y="620542"/>
                  </a:cubicBezTo>
                  <a:cubicBezTo>
                    <a:pt x="1122051" y="625629"/>
                    <a:pt x="1127152" y="630715"/>
                    <a:pt x="1132252" y="630715"/>
                  </a:cubicBezTo>
                  <a:cubicBezTo>
                    <a:pt x="1132252" y="630715"/>
                    <a:pt x="1132252" y="630715"/>
                    <a:pt x="1132252" y="630715"/>
                  </a:cubicBezTo>
                  <a:lnTo>
                    <a:pt x="1229156" y="630715"/>
                  </a:lnTo>
                  <a:cubicBezTo>
                    <a:pt x="1234257" y="630715"/>
                    <a:pt x="1239357" y="625629"/>
                    <a:pt x="1239357" y="620542"/>
                  </a:cubicBezTo>
                  <a:cubicBezTo>
                    <a:pt x="1244457" y="615456"/>
                    <a:pt x="1239357" y="610369"/>
                    <a:pt x="1229156" y="610369"/>
                  </a:cubicBezTo>
                  <a:close/>
                  <a:moveTo>
                    <a:pt x="933343" y="86469"/>
                  </a:moveTo>
                  <a:cubicBezTo>
                    <a:pt x="928242" y="81383"/>
                    <a:pt x="923142" y="86469"/>
                    <a:pt x="918042" y="91555"/>
                  </a:cubicBezTo>
                  <a:cubicBezTo>
                    <a:pt x="918042" y="91555"/>
                    <a:pt x="918042" y="91555"/>
                    <a:pt x="918042" y="91555"/>
                  </a:cubicBezTo>
                  <a:lnTo>
                    <a:pt x="872140" y="172938"/>
                  </a:lnTo>
                  <a:cubicBezTo>
                    <a:pt x="867040" y="178024"/>
                    <a:pt x="872140" y="183111"/>
                    <a:pt x="877240" y="188197"/>
                  </a:cubicBezTo>
                  <a:cubicBezTo>
                    <a:pt x="877240" y="188197"/>
                    <a:pt x="882340" y="188197"/>
                    <a:pt x="882340" y="188197"/>
                  </a:cubicBezTo>
                  <a:cubicBezTo>
                    <a:pt x="887441" y="188197"/>
                    <a:pt x="892541" y="188197"/>
                    <a:pt x="892541" y="183111"/>
                  </a:cubicBezTo>
                  <a:lnTo>
                    <a:pt x="938443" y="101728"/>
                  </a:lnTo>
                  <a:cubicBezTo>
                    <a:pt x="938443" y="96642"/>
                    <a:pt x="938443" y="91555"/>
                    <a:pt x="933343" y="86469"/>
                  </a:cubicBezTo>
                  <a:close/>
                  <a:moveTo>
                    <a:pt x="367217" y="1057974"/>
                  </a:moveTo>
                  <a:cubicBezTo>
                    <a:pt x="362117" y="1052887"/>
                    <a:pt x="357016" y="1057974"/>
                    <a:pt x="351916" y="1063060"/>
                  </a:cubicBezTo>
                  <a:lnTo>
                    <a:pt x="306014" y="1144443"/>
                  </a:lnTo>
                  <a:cubicBezTo>
                    <a:pt x="300914" y="1149529"/>
                    <a:pt x="306014" y="1154616"/>
                    <a:pt x="311114" y="1159702"/>
                  </a:cubicBezTo>
                  <a:cubicBezTo>
                    <a:pt x="311114" y="1159702"/>
                    <a:pt x="316215" y="1159702"/>
                    <a:pt x="316215" y="1159702"/>
                  </a:cubicBezTo>
                  <a:cubicBezTo>
                    <a:pt x="321315" y="1159702"/>
                    <a:pt x="326415" y="1159702"/>
                    <a:pt x="326415" y="1154616"/>
                  </a:cubicBezTo>
                  <a:lnTo>
                    <a:pt x="372317" y="1073233"/>
                  </a:lnTo>
                  <a:cubicBezTo>
                    <a:pt x="372317" y="1068147"/>
                    <a:pt x="372317" y="1063060"/>
                    <a:pt x="367217" y="1057974"/>
                  </a:cubicBezTo>
                  <a:close/>
                  <a:moveTo>
                    <a:pt x="178508" y="356049"/>
                  </a:moveTo>
                  <a:lnTo>
                    <a:pt x="96905" y="310271"/>
                  </a:lnTo>
                  <a:cubicBezTo>
                    <a:pt x="91804" y="305185"/>
                    <a:pt x="86704" y="310271"/>
                    <a:pt x="81604" y="315358"/>
                  </a:cubicBezTo>
                  <a:cubicBezTo>
                    <a:pt x="76504" y="320444"/>
                    <a:pt x="81604" y="325530"/>
                    <a:pt x="86704" y="330617"/>
                  </a:cubicBezTo>
                  <a:cubicBezTo>
                    <a:pt x="86704" y="330617"/>
                    <a:pt x="86704" y="330617"/>
                    <a:pt x="86704" y="330617"/>
                  </a:cubicBezTo>
                  <a:lnTo>
                    <a:pt x="168308" y="376394"/>
                  </a:lnTo>
                  <a:cubicBezTo>
                    <a:pt x="168308" y="376394"/>
                    <a:pt x="173408" y="376394"/>
                    <a:pt x="173408" y="376394"/>
                  </a:cubicBezTo>
                  <a:cubicBezTo>
                    <a:pt x="178508" y="376394"/>
                    <a:pt x="183609" y="376394"/>
                    <a:pt x="183609" y="371308"/>
                  </a:cubicBezTo>
                  <a:cubicBezTo>
                    <a:pt x="183609" y="366222"/>
                    <a:pt x="183609" y="361135"/>
                    <a:pt x="178508" y="356049"/>
                  </a:cubicBezTo>
                  <a:close/>
                  <a:moveTo>
                    <a:pt x="1152653" y="920641"/>
                  </a:moveTo>
                  <a:lnTo>
                    <a:pt x="1071049" y="869777"/>
                  </a:lnTo>
                  <a:cubicBezTo>
                    <a:pt x="1065949" y="864690"/>
                    <a:pt x="1060849" y="869777"/>
                    <a:pt x="1055748" y="874863"/>
                  </a:cubicBezTo>
                  <a:cubicBezTo>
                    <a:pt x="1055748" y="874863"/>
                    <a:pt x="1055748" y="874863"/>
                    <a:pt x="1055748" y="874863"/>
                  </a:cubicBezTo>
                  <a:cubicBezTo>
                    <a:pt x="1050648" y="879949"/>
                    <a:pt x="1055748" y="885036"/>
                    <a:pt x="1060849" y="890122"/>
                  </a:cubicBezTo>
                  <a:cubicBezTo>
                    <a:pt x="1060849" y="890122"/>
                    <a:pt x="1060849" y="890122"/>
                    <a:pt x="1060849" y="890122"/>
                  </a:cubicBezTo>
                  <a:lnTo>
                    <a:pt x="1142452" y="935900"/>
                  </a:lnTo>
                  <a:cubicBezTo>
                    <a:pt x="1142452" y="935900"/>
                    <a:pt x="1147553" y="935900"/>
                    <a:pt x="1147553" y="935900"/>
                  </a:cubicBezTo>
                  <a:cubicBezTo>
                    <a:pt x="1152653" y="935900"/>
                    <a:pt x="1157753" y="935900"/>
                    <a:pt x="1157753" y="930814"/>
                  </a:cubicBezTo>
                  <a:cubicBezTo>
                    <a:pt x="1162853" y="930814"/>
                    <a:pt x="1162853" y="920641"/>
                    <a:pt x="1152653" y="920641"/>
                  </a:cubicBezTo>
                  <a:close/>
                  <a:moveTo>
                    <a:pt x="326415" y="91555"/>
                  </a:moveTo>
                  <a:cubicBezTo>
                    <a:pt x="321315" y="86469"/>
                    <a:pt x="316215" y="86469"/>
                    <a:pt x="311114" y="86469"/>
                  </a:cubicBezTo>
                  <a:cubicBezTo>
                    <a:pt x="306014" y="91555"/>
                    <a:pt x="306014" y="96642"/>
                    <a:pt x="306014" y="101728"/>
                  </a:cubicBezTo>
                  <a:lnTo>
                    <a:pt x="351916" y="183111"/>
                  </a:lnTo>
                  <a:cubicBezTo>
                    <a:pt x="351916" y="188197"/>
                    <a:pt x="357016" y="188197"/>
                    <a:pt x="362117" y="188197"/>
                  </a:cubicBezTo>
                  <a:cubicBezTo>
                    <a:pt x="362117" y="188197"/>
                    <a:pt x="367217" y="188197"/>
                    <a:pt x="367217" y="188197"/>
                  </a:cubicBezTo>
                  <a:cubicBezTo>
                    <a:pt x="372317" y="183111"/>
                    <a:pt x="372317" y="178024"/>
                    <a:pt x="372317" y="172938"/>
                  </a:cubicBezTo>
                  <a:lnTo>
                    <a:pt x="326415" y="91555"/>
                  </a:lnTo>
                  <a:close/>
                  <a:moveTo>
                    <a:pt x="887441" y="1063060"/>
                  </a:moveTo>
                  <a:cubicBezTo>
                    <a:pt x="882340" y="1057974"/>
                    <a:pt x="877240" y="1057974"/>
                    <a:pt x="872140" y="1057974"/>
                  </a:cubicBezTo>
                  <a:cubicBezTo>
                    <a:pt x="867040" y="1063060"/>
                    <a:pt x="867040" y="1068147"/>
                    <a:pt x="867040" y="1073233"/>
                  </a:cubicBezTo>
                  <a:lnTo>
                    <a:pt x="912942" y="1154616"/>
                  </a:lnTo>
                  <a:cubicBezTo>
                    <a:pt x="912942" y="1159702"/>
                    <a:pt x="918042" y="1159702"/>
                    <a:pt x="923142" y="1159702"/>
                  </a:cubicBezTo>
                  <a:cubicBezTo>
                    <a:pt x="923142" y="1159702"/>
                    <a:pt x="928242" y="1159702"/>
                    <a:pt x="928242" y="1159702"/>
                  </a:cubicBezTo>
                  <a:cubicBezTo>
                    <a:pt x="933343" y="1154616"/>
                    <a:pt x="933343" y="1149529"/>
                    <a:pt x="933343" y="1144443"/>
                  </a:cubicBezTo>
                  <a:lnTo>
                    <a:pt x="887441" y="1063060"/>
                  </a:lnTo>
                  <a:close/>
                  <a:moveTo>
                    <a:pt x="1065949" y="381481"/>
                  </a:moveTo>
                  <a:cubicBezTo>
                    <a:pt x="1065949" y="381481"/>
                    <a:pt x="1071049" y="381481"/>
                    <a:pt x="1071049" y="381481"/>
                  </a:cubicBezTo>
                  <a:lnTo>
                    <a:pt x="1152653" y="335703"/>
                  </a:lnTo>
                  <a:cubicBezTo>
                    <a:pt x="1157753" y="330617"/>
                    <a:pt x="1162853" y="325530"/>
                    <a:pt x="1157753" y="320444"/>
                  </a:cubicBezTo>
                  <a:cubicBezTo>
                    <a:pt x="1152653" y="315358"/>
                    <a:pt x="1147553" y="310271"/>
                    <a:pt x="1142452" y="315358"/>
                  </a:cubicBezTo>
                  <a:cubicBezTo>
                    <a:pt x="1142452" y="315358"/>
                    <a:pt x="1142452" y="315358"/>
                    <a:pt x="1142452" y="315358"/>
                  </a:cubicBezTo>
                  <a:lnTo>
                    <a:pt x="1060849" y="361135"/>
                  </a:lnTo>
                  <a:cubicBezTo>
                    <a:pt x="1055748" y="366222"/>
                    <a:pt x="1055748" y="371308"/>
                    <a:pt x="1055748" y="376394"/>
                  </a:cubicBezTo>
                  <a:cubicBezTo>
                    <a:pt x="1055748" y="376394"/>
                    <a:pt x="1055748" y="376394"/>
                    <a:pt x="1055748" y="376394"/>
                  </a:cubicBezTo>
                  <a:cubicBezTo>
                    <a:pt x="1060849" y="376394"/>
                    <a:pt x="1060849" y="381481"/>
                    <a:pt x="1065949" y="381481"/>
                  </a:cubicBezTo>
                  <a:close/>
                  <a:moveTo>
                    <a:pt x="168308" y="869777"/>
                  </a:moveTo>
                  <a:lnTo>
                    <a:pt x="81604" y="920641"/>
                  </a:lnTo>
                  <a:cubicBezTo>
                    <a:pt x="76504" y="925727"/>
                    <a:pt x="76504" y="930814"/>
                    <a:pt x="76504" y="935900"/>
                  </a:cubicBezTo>
                  <a:cubicBezTo>
                    <a:pt x="76504" y="940986"/>
                    <a:pt x="81604" y="940986"/>
                    <a:pt x="86704" y="940986"/>
                  </a:cubicBezTo>
                  <a:cubicBezTo>
                    <a:pt x="86704" y="940986"/>
                    <a:pt x="91804" y="940986"/>
                    <a:pt x="91804" y="940986"/>
                  </a:cubicBezTo>
                  <a:lnTo>
                    <a:pt x="173408" y="895209"/>
                  </a:lnTo>
                  <a:cubicBezTo>
                    <a:pt x="178508" y="890122"/>
                    <a:pt x="183609" y="885036"/>
                    <a:pt x="178508" y="879949"/>
                  </a:cubicBezTo>
                  <a:cubicBezTo>
                    <a:pt x="178508" y="869777"/>
                    <a:pt x="173408" y="869777"/>
                    <a:pt x="168308" y="869777"/>
                  </a:cubicBezTo>
                  <a:cubicBezTo>
                    <a:pt x="168308" y="869777"/>
                    <a:pt x="168308" y="869777"/>
                    <a:pt x="168308" y="869777"/>
                  </a:cubicBezTo>
                  <a:close/>
                  <a:moveTo>
                    <a:pt x="622229" y="320444"/>
                  </a:moveTo>
                  <a:cubicBezTo>
                    <a:pt x="617128" y="320444"/>
                    <a:pt x="612028" y="325530"/>
                    <a:pt x="612028" y="330617"/>
                  </a:cubicBezTo>
                  <a:lnTo>
                    <a:pt x="612028" y="330617"/>
                  </a:lnTo>
                  <a:lnTo>
                    <a:pt x="612028" y="615456"/>
                  </a:lnTo>
                  <a:lnTo>
                    <a:pt x="448820" y="732443"/>
                  </a:lnTo>
                  <a:cubicBezTo>
                    <a:pt x="443720" y="737530"/>
                    <a:pt x="443720" y="742616"/>
                    <a:pt x="448820" y="747703"/>
                  </a:cubicBezTo>
                  <a:lnTo>
                    <a:pt x="448820" y="747703"/>
                  </a:lnTo>
                  <a:cubicBezTo>
                    <a:pt x="448820" y="752789"/>
                    <a:pt x="453921" y="752789"/>
                    <a:pt x="459021" y="752789"/>
                  </a:cubicBezTo>
                  <a:cubicBezTo>
                    <a:pt x="459021" y="752789"/>
                    <a:pt x="464121" y="752789"/>
                    <a:pt x="464121" y="752789"/>
                  </a:cubicBezTo>
                  <a:lnTo>
                    <a:pt x="627329" y="630715"/>
                  </a:lnTo>
                  <a:cubicBezTo>
                    <a:pt x="632429" y="630715"/>
                    <a:pt x="632429" y="625629"/>
                    <a:pt x="632429" y="620542"/>
                  </a:cubicBezTo>
                  <a:lnTo>
                    <a:pt x="632429" y="325530"/>
                  </a:lnTo>
                  <a:cubicBezTo>
                    <a:pt x="632429" y="325530"/>
                    <a:pt x="627329" y="320444"/>
                    <a:pt x="622229" y="320444"/>
                  </a:cubicBezTo>
                  <a:close/>
                </a:path>
              </a:pathLst>
            </a:custGeom>
            <a:solidFill>
              <a:schemeClr val="accent1"/>
            </a:solidFill>
            <a:ln w="50972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3550ADE-608F-AA36-5410-061E9E09580C}"/>
                </a:ext>
              </a:extLst>
            </p:cNvPr>
            <p:cNvSpPr/>
            <p:nvPr/>
          </p:nvSpPr>
          <p:spPr>
            <a:xfrm>
              <a:off x="8191769" y="2304903"/>
              <a:ext cx="867039" cy="1205479"/>
            </a:xfrm>
            <a:custGeom>
              <a:avLst/>
              <a:gdLst>
                <a:gd name="connsiteX0" fmla="*/ 0 w 867039"/>
                <a:gd name="connsiteY0" fmla="*/ 1205480 h 1205479"/>
                <a:gd name="connsiteX1" fmla="*/ 311114 w 867039"/>
                <a:gd name="connsiteY1" fmla="*/ 712098 h 1205479"/>
                <a:gd name="connsiteX2" fmla="*/ 581427 w 867039"/>
                <a:gd name="connsiteY2" fmla="*/ 345876 h 1205479"/>
                <a:gd name="connsiteX3" fmla="*/ 867040 w 867039"/>
                <a:gd name="connsiteY3" fmla="*/ 0 h 120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039" h="1205479">
                  <a:moveTo>
                    <a:pt x="0" y="1205480"/>
                  </a:moveTo>
                  <a:cubicBezTo>
                    <a:pt x="117306" y="1002023"/>
                    <a:pt x="224410" y="834172"/>
                    <a:pt x="311114" y="712098"/>
                  </a:cubicBezTo>
                  <a:cubicBezTo>
                    <a:pt x="413119" y="569678"/>
                    <a:pt x="499823" y="457777"/>
                    <a:pt x="581427" y="345876"/>
                  </a:cubicBezTo>
                  <a:cubicBezTo>
                    <a:pt x="693632" y="203456"/>
                    <a:pt x="790536" y="86469"/>
                    <a:pt x="867040" y="0"/>
                  </a:cubicBezTo>
                </a:path>
              </a:pathLst>
            </a:custGeom>
            <a:noFill/>
            <a:ln w="38100" cap="rnd">
              <a:solidFill>
                <a:srgbClr val="F2EEEC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D6CE005-EDAE-6E5B-4D67-5675156CE83D}"/>
                </a:ext>
              </a:extLst>
            </p:cNvPr>
            <p:cNvSpPr/>
            <p:nvPr/>
          </p:nvSpPr>
          <p:spPr>
            <a:xfrm>
              <a:off x="9568832" y="2345594"/>
              <a:ext cx="74453" cy="783307"/>
            </a:xfrm>
            <a:custGeom>
              <a:avLst/>
              <a:gdLst>
                <a:gd name="connsiteX0" fmla="*/ 71403 w 74453"/>
                <a:gd name="connsiteY0" fmla="*/ 0 h 783307"/>
                <a:gd name="connsiteX1" fmla="*/ 61203 w 74453"/>
                <a:gd name="connsiteY1" fmla="*/ 427259 h 783307"/>
                <a:gd name="connsiteX2" fmla="*/ 0 w 74453"/>
                <a:gd name="connsiteY2" fmla="*/ 783307 h 78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53" h="783307">
                  <a:moveTo>
                    <a:pt x="71403" y="0"/>
                  </a:moveTo>
                  <a:cubicBezTo>
                    <a:pt x="76504" y="122074"/>
                    <a:pt x="76504" y="264493"/>
                    <a:pt x="61203" y="427259"/>
                  </a:cubicBezTo>
                  <a:cubicBezTo>
                    <a:pt x="45902" y="559505"/>
                    <a:pt x="25501" y="676493"/>
                    <a:pt x="0" y="783307"/>
                  </a:cubicBezTo>
                </a:path>
              </a:pathLst>
            </a:custGeom>
            <a:noFill/>
            <a:ln w="38100" cap="rnd">
              <a:solidFill>
                <a:srgbClr val="F2EEEC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720CA61-59D1-DAE2-7E60-D9BCFADF57BF}"/>
                </a:ext>
              </a:extLst>
            </p:cNvPr>
            <p:cNvSpPr/>
            <p:nvPr/>
          </p:nvSpPr>
          <p:spPr>
            <a:xfrm>
              <a:off x="9018007" y="3484950"/>
              <a:ext cx="377416" cy="1032541"/>
            </a:xfrm>
            <a:custGeom>
              <a:avLst/>
              <a:gdLst>
                <a:gd name="connsiteX0" fmla="*/ 377417 w 377416"/>
                <a:gd name="connsiteY0" fmla="*/ 0 h 1032541"/>
                <a:gd name="connsiteX1" fmla="*/ 331515 w 377416"/>
                <a:gd name="connsiteY1" fmla="*/ 218716 h 1032541"/>
                <a:gd name="connsiteX2" fmla="*/ 193809 w 377416"/>
                <a:gd name="connsiteY2" fmla="*/ 635802 h 1032541"/>
                <a:gd name="connsiteX3" fmla="*/ 0 w 377416"/>
                <a:gd name="connsiteY3" fmla="*/ 1032542 h 103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416" h="1032541">
                  <a:moveTo>
                    <a:pt x="377417" y="0"/>
                  </a:moveTo>
                  <a:cubicBezTo>
                    <a:pt x="367217" y="55951"/>
                    <a:pt x="351916" y="132247"/>
                    <a:pt x="331515" y="218716"/>
                  </a:cubicBezTo>
                  <a:cubicBezTo>
                    <a:pt x="311114" y="300098"/>
                    <a:pt x="270312" y="452691"/>
                    <a:pt x="193809" y="635802"/>
                  </a:cubicBezTo>
                  <a:cubicBezTo>
                    <a:pt x="132606" y="783308"/>
                    <a:pt x="66303" y="915554"/>
                    <a:pt x="0" y="1032542"/>
                  </a:cubicBezTo>
                </a:path>
              </a:pathLst>
            </a:custGeom>
            <a:noFill/>
            <a:ln w="38100" cap="rnd">
              <a:solidFill>
                <a:srgbClr val="F2EEEC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ru-RU"/>
              </a:defPPr>
            </a:lstStyle>
            <a:p>
              <a:pPr rtl="0"/>
              <a:endParaRPr lang="ru-RU" sz="1050" baseline="30000"/>
            </a:p>
          </p:txBody>
        </p:sp>
      </p:grpSp>
      <p:sp>
        <p:nvSpPr>
          <p:cNvPr id="29" name="Подзаголовок 2">
            <a:extLst>
              <a:ext uri="{FF2B5EF4-FFF2-40B4-BE49-F238E27FC236}">
                <a16:creationId xmlns:a16="http://schemas.microsoft.com/office/drawing/2014/main" id="{D2800BDC-70AE-AB62-5B19-5DE9791865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14350" y="3853414"/>
            <a:ext cx="5531570" cy="1173627"/>
          </a:xfrm>
        </p:spPr>
        <p:txBody>
          <a:bodyPr lIns="0" tIns="0" rIns="0" bIns="0" rtlCol="0" anchor="t">
            <a:noAutofit/>
          </a:bodyPr>
          <a:lstStyle>
            <a:lvl1pPr marL="0" indent="0" algn="l">
              <a:buNone/>
              <a:defRPr lang="ru-RU" sz="2100">
                <a:solidFill>
                  <a:schemeClr val="accent5"/>
                </a:solidFill>
              </a:defRPr>
            </a:lvl1pPr>
            <a:lvl2pPr marL="3429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 lang="ru-RU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rtl="0"/>
            <a:r>
              <a:rPr lang="ru-RU"/>
              <a:t>Подзаголовок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21471483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1" y="1620442"/>
            <a:ext cx="3138026" cy="291057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817477" y="1620442"/>
            <a:ext cx="3138026" cy="291058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721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6809" y="1620737"/>
            <a:ext cx="3139217" cy="432197"/>
          </a:xfrm>
        </p:spPr>
        <p:txBody>
          <a:bodyPr anchor="b">
            <a:noAutofit/>
          </a:bodyPr>
          <a:lstStyle>
            <a:lvl1pPr marL="0" indent="0">
              <a:buNone/>
              <a:defRPr sz="1800" b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6809" y="2052934"/>
            <a:ext cx="3139217" cy="2478088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16287" y="1620737"/>
            <a:ext cx="3139214" cy="432197"/>
          </a:xfrm>
        </p:spPr>
        <p:txBody>
          <a:bodyPr anchor="b">
            <a:noAutofit/>
          </a:bodyPr>
          <a:lstStyle>
            <a:lvl1pPr marL="0" indent="0">
              <a:buNone/>
              <a:defRPr sz="1800" b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816288" y="2052934"/>
            <a:ext cx="3139213" cy="2478088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590246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457200"/>
            <a:ext cx="6447501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099360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855470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1123953"/>
            <a:ext cx="2890896" cy="958850"/>
          </a:xfrm>
        </p:spPr>
        <p:txBody>
          <a:bodyPr anchor="b">
            <a:normAutofit/>
          </a:bodyPr>
          <a:lstStyle>
            <a:lvl1pPr>
              <a:defRPr sz="15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0346" y="386193"/>
            <a:ext cx="3385156" cy="4144828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8001" y="2082802"/>
            <a:ext cx="2890896" cy="1938337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797" indent="0">
              <a:buNone/>
              <a:defRPr sz="1050"/>
            </a:lvl2pPr>
            <a:lvl3pPr marL="685595" indent="0">
              <a:buNone/>
              <a:defRPr sz="900"/>
            </a:lvl3pPr>
            <a:lvl4pPr marL="1028392" indent="0">
              <a:buNone/>
              <a:defRPr sz="750"/>
            </a:lvl4pPr>
            <a:lvl5pPr marL="1371188" indent="0">
              <a:buNone/>
              <a:defRPr sz="750"/>
            </a:lvl5pPr>
            <a:lvl6pPr marL="1713986" indent="0">
              <a:buNone/>
              <a:defRPr sz="750"/>
            </a:lvl6pPr>
            <a:lvl7pPr marL="2056783" indent="0">
              <a:buNone/>
              <a:defRPr sz="750"/>
            </a:lvl7pPr>
            <a:lvl8pPr marL="2399580" indent="0">
              <a:buNone/>
              <a:defRPr sz="750"/>
            </a:lvl8pPr>
            <a:lvl9pPr marL="2742377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15529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1" y="3600450"/>
            <a:ext cx="6447500" cy="425054"/>
          </a:xfrm>
        </p:spPr>
        <p:txBody>
          <a:bodyPr anchor="b">
            <a:normAutofit/>
          </a:bodyPr>
          <a:lstStyle>
            <a:lvl1pPr algn="l">
              <a:defRPr sz="1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08001" y="457200"/>
            <a:ext cx="6447501" cy="2884289"/>
          </a:xfrm>
        </p:spPr>
        <p:txBody>
          <a:bodyPr anchor="t">
            <a:normAutofit/>
          </a:bodyPr>
          <a:lstStyle>
            <a:lvl1pPr marL="0" indent="0" algn="ctr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  <a:lvl6pPr marL="1714500" indent="0">
              <a:buNone/>
              <a:defRPr sz="1200"/>
            </a:lvl6pPr>
            <a:lvl7pPr marL="2057400" indent="0">
              <a:buNone/>
              <a:defRPr sz="1200"/>
            </a:lvl7pPr>
            <a:lvl8pPr marL="2400300" indent="0">
              <a:buNone/>
              <a:defRPr sz="1200"/>
            </a:lvl8pPr>
            <a:lvl9pPr marL="2743200" indent="0">
              <a:buNone/>
              <a:defRPr sz="12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8001" y="4025504"/>
            <a:ext cx="6447500" cy="505518"/>
          </a:xfrm>
        </p:spPr>
        <p:txBody>
          <a:bodyPr>
            <a:normAutofit/>
          </a:bodyPr>
          <a:lstStyle>
            <a:lvl1pPr marL="0" indent="0">
              <a:buNone/>
              <a:defRPr sz="90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677244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6350"/>
            <a:ext cx="9144000" cy="5149850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08001" y="457200"/>
            <a:ext cx="6447501" cy="9906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001" y="1620442"/>
            <a:ext cx="6447501" cy="29105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403850" y="4531022"/>
            <a:ext cx="68395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08001" y="4531022"/>
            <a:ext cx="472320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42998" y="4531022"/>
            <a:ext cx="51250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accent1"/>
                </a:solidFill>
              </a:defRPr>
            </a:lvl1pPr>
          </a:lstStyle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185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7" r:id="rId1"/>
    <p:sldLayoutId id="2147483968" r:id="rId2"/>
    <p:sldLayoutId id="2147483969" r:id="rId3"/>
    <p:sldLayoutId id="2147483970" r:id="rId4"/>
    <p:sldLayoutId id="2147483971" r:id="rId5"/>
    <p:sldLayoutId id="2147483972" r:id="rId6"/>
    <p:sldLayoutId id="2147483973" r:id="rId7"/>
    <p:sldLayoutId id="2147483974" r:id="rId8"/>
    <p:sldLayoutId id="2147483975" r:id="rId9"/>
    <p:sldLayoutId id="2147483976" r:id="rId10"/>
    <p:sldLayoutId id="2147483977" r:id="rId11"/>
    <p:sldLayoutId id="2147483978" r:id="rId12"/>
    <p:sldLayoutId id="2147483979" r:id="rId13"/>
    <p:sldLayoutId id="2147483980" r:id="rId14"/>
    <p:sldLayoutId id="2147483981" r:id="rId15"/>
    <p:sldLayoutId id="2147483982" r:id="rId16"/>
    <p:sldLayoutId id="2147483983" r:id="rId17"/>
    <p:sldLayoutId id="2147483984" r:id="rId18"/>
    <p:sldLayoutId id="2147483985" r:id="rId19"/>
    <p:sldLayoutId id="2147483986" r:id="rId20"/>
    <p:sldLayoutId id="2147483988" r:id="rId21"/>
    <p:sldLayoutId id="2147483990" r:id="rId22"/>
    <p:sldLayoutId id="2147483991" r:id="rId23"/>
    <p:sldLayoutId id="2147483992" r:id="rId24"/>
    <p:sldLayoutId id="2147483993" r:id="rId25"/>
    <p:sldLayoutId id="2147483994" r:id="rId26"/>
    <p:sldLayoutId id="2147483996" r:id="rId27"/>
    <p:sldLayoutId id="2147483997" r:id="rId28"/>
    <p:sldLayoutId id="2147483998" r:id="rId29"/>
    <p:sldLayoutId id="2147483999" r:id="rId30"/>
    <p:sldLayoutId id="2147484000" r:id="rId31"/>
    <p:sldLayoutId id="2147484001" r:id="rId32"/>
    <p:sldLayoutId id="2147484002" r:id="rId33"/>
    <p:sldLayoutId id="2147484003" r:id="rId34"/>
    <p:sldLayoutId id="2147484004" r:id="rId35"/>
  </p:sldLayoutIdLst>
  <p:hf hdr="0" ftr="0" dt="0"/>
  <p:txStyles>
    <p:titleStyle>
      <a:lvl1pPr algn="l" defTabSz="342900" rtl="0" eaLnBrk="1" latinLnBrk="0" hangingPunct="1">
        <a:spcBef>
          <a:spcPct val="0"/>
        </a:spcBef>
        <a:buNone/>
        <a:defRPr sz="27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57175" indent="-257175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3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57213" indent="-214313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572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0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001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5430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8859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2288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25717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2914650" indent="-171450" algn="l" defTabSz="342900" rtl="0" eaLnBrk="1" latinLnBrk="0" hangingPunct="1">
        <a:spcBef>
          <a:spcPts val="75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.xml"/><Relationship Id="rId13" Type="http://schemas.openxmlformats.org/officeDocument/2006/relationships/diagramData" Target="../diagrams/data4.xml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12" Type="http://schemas.microsoft.com/office/2007/relationships/diagramDrawing" Target="../diagrams/drawing3.xml"/><Relationship Id="rId17" Type="http://schemas.microsoft.com/office/2007/relationships/diagramDrawing" Target="../diagrams/drawing4.xml"/><Relationship Id="rId2" Type="http://schemas.openxmlformats.org/officeDocument/2006/relationships/notesSlide" Target="../notesSlides/notesSlide14.xml"/><Relationship Id="rId16" Type="http://schemas.openxmlformats.org/officeDocument/2006/relationships/diagramColors" Target="../diagrams/colors4.xml"/><Relationship Id="rId1" Type="http://schemas.openxmlformats.org/officeDocument/2006/relationships/slideLayout" Target="../slideLayouts/slideLayout33.xml"/><Relationship Id="rId6" Type="http://schemas.openxmlformats.org/officeDocument/2006/relationships/diagramColors" Target="../diagrams/colors2.xml"/><Relationship Id="rId11" Type="http://schemas.openxmlformats.org/officeDocument/2006/relationships/diagramColors" Target="../diagrams/colors3.xml"/><Relationship Id="rId5" Type="http://schemas.openxmlformats.org/officeDocument/2006/relationships/diagramQuickStyle" Target="../diagrams/quickStyle2.xml"/><Relationship Id="rId15" Type="http://schemas.openxmlformats.org/officeDocument/2006/relationships/diagramQuickStyle" Target="../diagrams/quickStyle4.xml"/><Relationship Id="rId10" Type="http://schemas.openxmlformats.org/officeDocument/2006/relationships/diagramQuickStyle" Target="../diagrams/quickStyle3.xml"/><Relationship Id="rId4" Type="http://schemas.openxmlformats.org/officeDocument/2006/relationships/diagramLayout" Target="../diagrams/layout2.xml"/><Relationship Id="rId9" Type="http://schemas.openxmlformats.org/officeDocument/2006/relationships/diagramLayout" Target="../diagrams/layout3.xml"/><Relationship Id="rId14" Type="http://schemas.openxmlformats.org/officeDocument/2006/relationships/diagramLayout" Target="../diagrams/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Relationship Id="rId9" Type="http://schemas.openxmlformats.org/officeDocument/2006/relationships/chart" Target="../charts/char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hyperlink" Target="https://trunovskiy26.gosuslugi.ru/deyatelnost/napravleniya-deyatelnosti/byudzhet-trunovskogo-munitsipalnogo-okruga/otkrytyy-byudzhet-dlya-grazhdan/byudzhet-dlya-grazhdan/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31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trunovskiy26.gosuslugi.ru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7.xml"/><Relationship Id="rId6" Type="http://schemas.openxmlformats.org/officeDocument/2006/relationships/chart" Target="../charts/chart14.xml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1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19.xml"/><Relationship Id="rId4" Type="http://schemas.openxmlformats.org/officeDocument/2006/relationships/image" Target="../media/image8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Relationship Id="rId5" Type="http://schemas.microsoft.com/office/2007/relationships/hdphoto" Target="../media/hdphoto3.wdp"/><Relationship Id="rId4" Type="http://schemas.openxmlformats.org/officeDocument/2006/relationships/image" Target="../media/image9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9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9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2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5.jpe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9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9.xml"/><Relationship Id="rId4" Type="http://schemas.microsoft.com/office/2007/relationships/hdphoto" Target="../media/hdphoto4.wdp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4.xml"/><Relationship Id="rId5" Type="http://schemas.openxmlformats.org/officeDocument/2006/relationships/hyperlink" Target="mailto:stavmf@mfsk.ru" TargetMode="External"/><Relationship Id="rId4" Type="http://schemas.openxmlformats.org/officeDocument/2006/relationships/hyperlink" Target="http://www.trunovskiy26.gosuslugi.ru/" TargetMode="Externa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" name="Рисунок 511" descr="D:\User_Files\Downloads\Бюджет для граждан фоны\photo_2024-06-14_20-27-50.jpg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019" b="-1"/>
          <a:stretch/>
        </p:blipFill>
        <p:spPr bwMode="auto">
          <a:xfrm>
            <a:off x="1" y="0"/>
            <a:ext cx="9143999" cy="5219087"/>
          </a:xfrm>
          <a:prstGeom prst="rect">
            <a:avLst/>
          </a:prstGeom>
          <a:noFill/>
          <a:ln>
            <a:noFill/>
          </a:ln>
          <a:effectLst>
            <a:softEdge rad="114300"/>
          </a:effectLst>
        </p:spPr>
      </p:pic>
      <p:sp>
        <p:nvSpPr>
          <p:cNvPr id="249" name="Google Shape;249;p41"/>
          <p:cNvSpPr txBox="1">
            <a:spLocks noGrp="1"/>
          </p:cNvSpPr>
          <p:nvPr>
            <p:ph type="ctrTitle"/>
          </p:nvPr>
        </p:nvSpPr>
        <p:spPr>
          <a:xfrm>
            <a:off x="1951509" y="333355"/>
            <a:ext cx="5239866" cy="65489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ru-RU" sz="3200" b="1" dirty="0">
                <a:solidFill>
                  <a:schemeClr val="accent2">
                    <a:lumMod val="50000"/>
                  </a:schemeClr>
                </a:solidFill>
              </a:rPr>
              <a:t>БЮДЖЕТ ДЛЯ </a:t>
            </a:r>
            <a:r>
              <a:rPr lang="ru-RU" sz="3200" b="1" dirty="0" smtClean="0">
                <a:solidFill>
                  <a:schemeClr val="accent2">
                    <a:lumMod val="50000"/>
                  </a:schemeClr>
                </a:solidFill>
              </a:rPr>
              <a:t>ГРАЖДАН</a:t>
            </a:r>
            <a:endParaRPr sz="2000" b="1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50" name="Google Shape;250;p41"/>
          <p:cNvSpPr txBox="1">
            <a:spLocks noGrp="1"/>
          </p:cNvSpPr>
          <p:nvPr>
            <p:ph type="subTitle" idx="1"/>
          </p:nvPr>
        </p:nvSpPr>
        <p:spPr>
          <a:xfrm>
            <a:off x="1" y="4082142"/>
            <a:ext cx="3755570" cy="75245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177800" indent="0" algn="ctr"/>
            <a:r>
              <a:rPr lang="ru-RU" sz="1600" b="1" dirty="0">
                <a:solidFill>
                  <a:schemeClr val="bg2">
                    <a:lumMod val="25000"/>
                  </a:schemeClr>
                </a:solidFill>
              </a:rPr>
              <a:t>ФИНАНСОВОЕ УПРАВЛЕНИЕ </a:t>
            </a:r>
            <a:r>
              <a:rPr lang="ru-RU" sz="1600" b="1" dirty="0" smtClean="0">
                <a:solidFill>
                  <a:schemeClr val="bg2">
                    <a:lumMod val="25000"/>
                  </a:schemeClr>
                </a:solidFill>
              </a:rPr>
              <a:t>АДМИНИСТРАЦИИ ТРУНОВСКОГО МУНИЦИПАЛЬНОГО ОКРУГА СТАВРОПОЛЬСКОГО </a:t>
            </a:r>
            <a:r>
              <a:rPr lang="ru-RU" sz="1600" b="1" dirty="0">
                <a:solidFill>
                  <a:schemeClr val="bg2">
                    <a:lumMod val="25000"/>
                  </a:schemeClr>
                </a:solidFill>
              </a:rPr>
              <a:t>КРАЯ</a:t>
            </a:r>
            <a:endParaRPr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67524" y="240457"/>
            <a:ext cx="1477456" cy="1669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Прямоугольник 1"/>
          <p:cNvSpPr/>
          <p:nvPr/>
        </p:nvSpPr>
        <p:spPr>
          <a:xfrm>
            <a:off x="2285442" y="1389696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ru-RU" sz="1800" b="1" cap="all" dirty="0">
                <a:solidFill>
                  <a:schemeClr val="accent5">
                    <a:lumMod val="50000"/>
                  </a:schemeClr>
                </a:solidFill>
              </a:rPr>
              <a:t>к </a:t>
            </a:r>
            <a:r>
              <a:rPr lang="ru-RU" sz="1800" b="1" cap="all" dirty="0" smtClean="0">
                <a:solidFill>
                  <a:schemeClr val="accent5">
                    <a:lumMod val="50000"/>
                  </a:schemeClr>
                </a:solidFill>
              </a:rPr>
              <a:t>проекту решения Думы об исполнении бюджета </a:t>
            </a:r>
            <a:r>
              <a:rPr lang="ru-RU" sz="1800" b="1" cap="all" dirty="0">
                <a:solidFill>
                  <a:schemeClr val="accent5">
                    <a:lumMod val="50000"/>
                  </a:schemeClr>
                </a:solidFill>
              </a:rPr>
              <a:t>Труновского муниципального округа Ставропольского края</a:t>
            </a:r>
            <a:br>
              <a:rPr lang="ru-RU" sz="1800" b="1" cap="all" dirty="0">
                <a:solidFill>
                  <a:schemeClr val="accent5">
                    <a:lumMod val="50000"/>
                  </a:schemeClr>
                </a:solidFill>
              </a:rPr>
            </a:br>
            <a:r>
              <a:rPr lang="ru-RU" sz="1800" b="1" cap="all" dirty="0" smtClean="0">
                <a:solidFill>
                  <a:schemeClr val="accent5">
                    <a:lumMod val="50000"/>
                  </a:schemeClr>
                </a:solidFill>
              </a:rPr>
              <a:t>за 2024 год</a:t>
            </a:r>
            <a:endParaRPr lang="ru-RU" sz="18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190500" y="132058"/>
            <a:ext cx="313182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ОСНОВЕ КОНЦЕПЦИИ БЮДЖЕТА - МИНИМИЗАЦИЯ РИСКОВ УСТОЙЧИВОСТИ</a:t>
            </a:r>
            <a:r>
              <a:rPr lang="ru-RU" b="1" spc="-285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spc="-285" dirty="0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algn="just"/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БЮДЖЕТНОЙ</a:t>
            </a:r>
            <a:r>
              <a:rPr lang="ru-RU" b="1" spc="-5" dirty="0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СИСТЕМЫ ОКРУГА</a:t>
            </a:r>
            <a:endParaRPr lang="ru-RU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11" name="Схема 10"/>
          <p:cNvGraphicFramePr/>
          <p:nvPr>
            <p:extLst/>
          </p:nvPr>
        </p:nvGraphicFramePr>
        <p:xfrm>
          <a:off x="1649606" y="132058"/>
          <a:ext cx="6634533" cy="48267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4" name="Google Shape;5289;p75"/>
          <p:cNvGrpSpPr/>
          <p:nvPr/>
        </p:nvGrpSpPr>
        <p:grpSpPr>
          <a:xfrm>
            <a:off x="289560" y="2987041"/>
            <a:ext cx="2046063" cy="1867664"/>
            <a:chOff x="1321125" y="758125"/>
            <a:chExt cx="5005250" cy="4478600"/>
          </a:xfrm>
        </p:grpSpPr>
        <p:sp>
          <p:nvSpPr>
            <p:cNvPr id="5" name="Google Shape;5290;p75"/>
            <p:cNvSpPr/>
            <p:nvPr/>
          </p:nvSpPr>
          <p:spPr>
            <a:xfrm>
              <a:off x="1321125" y="2679850"/>
              <a:ext cx="5005250" cy="2556875"/>
            </a:xfrm>
            <a:custGeom>
              <a:avLst/>
              <a:gdLst/>
              <a:ahLst/>
              <a:cxnLst/>
              <a:rect l="l" t="t" r="r" b="b"/>
              <a:pathLst>
                <a:path w="200210" h="102275" extrusionOk="0">
                  <a:moveTo>
                    <a:pt x="100105" y="1"/>
                  </a:moveTo>
                  <a:cubicBezTo>
                    <a:pt x="44799" y="1"/>
                    <a:pt x="0" y="22917"/>
                    <a:pt x="0" y="51138"/>
                  </a:cubicBezTo>
                  <a:cubicBezTo>
                    <a:pt x="0" y="79391"/>
                    <a:pt x="44799" y="102274"/>
                    <a:pt x="100105" y="102274"/>
                  </a:cubicBezTo>
                  <a:cubicBezTo>
                    <a:pt x="155378" y="102274"/>
                    <a:pt x="200210" y="79391"/>
                    <a:pt x="200210" y="51138"/>
                  </a:cubicBezTo>
                  <a:cubicBezTo>
                    <a:pt x="200210" y="22917"/>
                    <a:pt x="155378" y="1"/>
                    <a:pt x="100105" y="1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3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291;p75"/>
            <p:cNvSpPr/>
            <p:nvPr/>
          </p:nvSpPr>
          <p:spPr>
            <a:xfrm>
              <a:off x="1410350" y="3713475"/>
              <a:ext cx="960700" cy="504325"/>
            </a:xfrm>
            <a:custGeom>
              <a:avLst/>
              <a:gdLst/>
              <a:ahLst/>
              <a:cxnLst/>
              <a:rect l="l" t="t" r="r" b="b"/>
              <a:pathLst>
                <a:path w="38428" h="20173" extrusionOk="0">
                  <a:moveTo>
                    <a:pt x="19446" y="0"/>
                  </a:moveTo>
                  <a:cubicBezTo>
                    <a:pt x="14863" y="0"/>
                    <a:pt x="10261" y="1035"/>
                    <a:pt x="6772" y="3088"/>
                  </a:cubicBezTo>
                  <a:cubicBezTo>
                    <a:pt x="0" y="7091"/>
                    <a:pt x="67" y="13495"/>
                    <a:pt x="6939" y="17365"/>
                  </a:cubicBezTo>
                  <a:cubicBezTo>
                    <a:pt x="10294" y="19238"/>
                    <a:pt x="14644" y="20172"/>
                    <a:pt x="19005" y="20172"/>
                  </a:cubicBezTo>
                  <a:cubicBezTo>
                    <a:pt x="23575" y="20172"/>
                    <a:pt x="28158" y="19146"/>
                    <a:pt x="31623" y="17098"/>
                  </a:cubicBezTo>
                  <a:cubicBezTo>
                    <a:pt x="38428" y="13062"/>
                    <a:pt x="38361" y="6690"/>
                    <a:pt x="31489" y="2821"/>
                  </a:cubicBezTo>
                  <a:cubicBezTo>
                    <a:pt x="28141" y="935"/>
                    <a:pt x="23802" y="0"/>
                    <a:pt x="1944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292;p75"/>
            <p:cNvSpPr/>
            <p:nvPr/>
          </p:nvSpPr>
          <p:spPr>
            <a:xfrm>
              <a:off x="5155525" y="3873050"/>
              <a:ext cx="1033250" cy="543225"/>
            </a:xfrm>
            <a:custGeom>
              <a:avLst/>
              <a:gdLst/>
              <a:ahLst/>
              <a:cxnLst/>
              <a:rect l="l" t="t" r="r" b="b"/>
              <a:pathLst>
                <a:path w="41330" h="21729" extrusionOk="0">
                  <a:moveTo>
                    <a:pt x="20916" y="1"/>
                  </a:moveTo>
                  <a:cubicBezTo>
                    <a:pt x="15982" y="1"/>
                    <a:pt x="11034" y="1119"/>
                    <a:pt x="7305" y="3343"/>
                  </a:cubicBezTo>
                  <a:cubicBezTo>
                    <a:pt x="0" y="7646"/>
                    <a:pt x="67" y="14517"/>
                    <a:pt x="7472" y="18687"/>
                  </a:cubicBezTo>
                  <a:cubicBezTo>
                    <a:pt x="11064" y="20719"/>
                    <a:pt x="15733" y="21729"/>
                    <a:pt x="20422" y="21729"/>
                  </a:cubicBezTo>
                  <a:cubicBezTo>
                    <a:pt x="25356" y="21729"/>
                    <a:pt x="30312" y="20610"/>
                    <a:pt x="34058" y="18387"/>
                  </a:cubicBezTo>
                  <a:cubicBezTo>
                    <a:pt x="41330" y="14084"/>
                    <a:pt x="41263" y="7212"/>
                    <a:pt x="33891" y="3043"/>
                  </a:cubicBezTo>
                  <a:cubicBezTo>
                    <a:pt x="30283" y="1011"/>
                    <a:pt x="25605" y="1"/>
                    <a:pt x="2091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293;p75"/>
            <p:cNvSpPr/>
            <p:nvPr/>
          </p:nvSpPr>
          <p:spPr>
            <a:xfrm>
              <a:off x="4580100" y="758125"/>
              <a:ext cx="315250" cy="427350"/>
            </a:xfrm>
            <a:custGeom>
              <a:avLst/>
              <a:gdLst/>
              <a:ahLst/>
              <a:cxnLst/>
              <a:rect l="l" t="t" r="r" b="b"/>
              <a:pathLst>
                <a:path w="12610" h="17094" extrusionOk="0">
                  <a:moveTo>
                    <a:pt x="7401" y="5119"/>
                  </a:moveTo>
                  <a:lnTo>
                    <a:pt x="7401" y="5119"/>
                  </a:lnTo>
                  <a:cubicBezTo>
                    <a:pt x="7525" y="5123"/>
                    <a:pt x="7647" y="5154"/>
                    <a:pt x="7740" y="5185"/>
                  </a:cubicBezTo>
                  <a:cubicBezTo>
                    <a:pt x="8207" y="5352"/>
                    <a:pt x="8574" y="5786"/>
                    <a:pt x="8640" y="6286"/>
                  </a:cubicBezTo>
                  <a:cubicBezTo>
                    <a:pt x="8974" y="7754"/>
                    <a:pt x="8173" y="9922"/>
                    <a:pt x="6839" y="11156"/>
                  </a:cubicBezTo>
                  <a:cubicBezTo>
                    <a:pt x="6284" y="11658"/>
                    <a:pt x="5709" y="11909"/>
                    <a:pt x="5212" y="11909"/>
                  </a:cubicBezTo>
                  <a:cubicBezTo>
                    <a:pt x="5081" y="11909"/>
                    <a:pt x="4956" y="11891"/>
                    <a:pt x="4838" y="11857"/>
                  </a:cubicBezTo>
                  <a:cubicBezTo>
                    <a:pt x="4371" y="11690"/>
                    <a:pt x="4004" y="11256"/>
                    <a:pt x="3937" y="10756"/>
                  </a:cubicBezTo>
                  <a:cubicBezTo>
                    <a:pt x="3603" y="9288"/>
                    <a:pt x="4404" y="7087"/>
                    <a:pt x="5772" y="5886"/>
                  </a:cubicBezTo>
                  <a:cubicBezTo>
                    <a:pt x="6204" y="5453"/>
                    <a:pt x="6770" y="5187"/>
                    <a:pt x="7401" y="5119"/>
                  </a:cubicBezTo>
                  <a:close/>
                  <a:moveTo>
                    <a:pt x="7381" y="4707"/>
                  </a:moveTo>
                  <a:cubicBezTo>
                    <a:pt x="6788" y="4707"/>
                    <a:pt x="6126" y="5016"/>
                    <a:pt x="5505" y="5586"/>
                  </a:cubicBezTo>
                  <a:cubicBezTo>
                    <a:pt x="4037" y="6886"/>
                    <a:pt x="3170" y="9255"/>
                    <a:pt x="3570" y="10856"/>
                  </a:cubicBezTo>
                  <a:cubicBezTo>
                    <a:pt x="3670" y="11490"/>
                    <a:pt x="4104" y="12023"/>
                    <a:pt x="4738" y="12257"/>
                  </a:cubicBezTo>
                  <a:cubicBezTo>
                    <a:pt x="4871" y="12290"/>
                    <a:pt x="5038" y="12324"/>
                    <a:pt x="5205" y="12324"/>
                  </a:cubicBezTo>
                  <a:cubicBezTo>
                    <a:pt x="5905" y="12290"/>
                    <a:pt x="6606" y="11957"/>
                    <a:pt x="7106" y="11456"/>
                  </a:cubicBezTo>
                  <a:cubicBezTo>
                    <a:pt x="8574" y="10155"/>
                    <a:pt x="9441" y="7787"/>
                    <a:pt x="9041" y="6186"/>
                  </a:cubicBezTo>
                  <a:cubicBezTo>
                    <a:pt x="8941" y="5552"/>
                    <a:pt x="8507" y="5018"/>
                    <a:pt x="7873" y="4785"/>
                  </a:cubicBezTo>
                  <a:cubicBezTo>
                    <a:pt x="7717" y="4733"/>
                    <a:pt x="7552" y="4707"/>
                    <a:pt x="7381" y="4707"/>
                  </a:cubicBezTo>
                  <a:close/>
                  <a:moveTo>
                    <a:pt x="8874" y="348"/>
                  </a:moveTo>
                  <a:lnTo>
                    <a:pt x="9808" y="482"/>
                  </a:lnTo>
                  <a:cubicBezTo>
                    <a:pt x="9841" y="482"/>
                    <a:pt x="9875" y="515"/>
                    <a:pt x="9875" y="515"/>
                  </a:cubicBezTo>
                  <a:cubicBezTo>
                    <a:pt x="9908" y="549"/>
                    <a:pt x="9908" y="582"/>
                    <a:pt x="9875" y="615"/>
                  </a:cubicBezTo>
                  <a:lnTo>
                    <a:pt x="9374" y="2317"/>
                  </a:lnTo>
                  <a:cubicBezTo>
                    <a:pt x="9307" y="2617"/>
                    <a:pt x="9408" y="2917"/>
                    <a:pt x="9608" y="3117"/>
                  </a:cubicBezTo>
                  <a:cubicBezTo>
                    <a:pt x="9708" y="3184"/>
                    <a:pt x="9774" y="3284"/>
                    <a:pt x="9841" y="3351"/>
                  </a:cubicBezTo>
                  <a:cubicBezTo>
                    <a:pt x="9961" y="3510"/>
                    <a:pt x="10128" y="3586"/>
                    <a:pt x="10293" y="3586"/>
                  </a:cubicBezTo>
                  <a:cubicBezTo>
                    <a:pt x="10404" y="3586"/>
                    <a:pt x="10514" y="3551"/>
                    <a:pt x="10608" y="3484"/>
                  </a:cubicBezTo>
                  <a:lnTo>
                    <a:pt x="11776" y="2583"/>
                  </a:lnTo>
                  <a:lnTo>
                    <a:pt x="11809" y="2583"/>
                  </a:lnTo>
                  <a:cubicBezTo>
                    <a:pt x="11809" y="2617"/>
                    <a:pt x="11809" y="2617"/>
                    <a:pt x="11809" y="2650"/>
                  </a:cubicBezTo>
                  <a:lnTo>
                    <a:pt x="12109" y="3951"/>
                  </a:lnTo>
                  <a:cubicBezTo>
                    <a:pt x="12143" y="4084"/>
                    <a:pt x="12109" y="4251"/>
                    <a:pt x="12009" y="4351"/>
                  </a:cubicBezTo>
                  <a:lnTo>
                    <a:pt x="10875" y="5552"/>
                  </a:lnTo>
                  <a:cubicBezTo>
                    <a:pt x="10708" y="5786"/>
                    <a:pt x="10575" y="6053"/>
                    <a:pt x="10575" y="6319"/>
                  </a:cubicBezTo>
                  <a:cubicBezTo>
                    <a:pt x="10542" y="6586"/>
                    <a:pt x="10508" y="6886"/>
                    <a:pt x="10475" y="7187"/>
                  </a:cubicBezTo>
                  <a:cubicBezTo>
                    <a:pt x="10442" y="7487"/>
                    <a:pt x="10608" y="7787"/>
                    <a:pt x="10875" y="7887"/>
                  </a:cubicBezTo>
                  <a:lnTo>
                    <a:pt x="11609" y="8154"/>
                  </a:lnTo>
                  <a:cubicBezTo>
                    <a:pt x="11642" y="8154"/>
                    <a:pt x="11676" y="8187"/>
                    <a:pt x="11709" y="8221"/>
                  </a:cubicBezTo>
                  <a:cubicBezTo>
                    <a:pt x="11709" y="8254"/>
                    <a:pt x="11709" y="8287"/>
                    <a:pt x="11709" y="8321"/>
                  </a:cubicBezTo>
                  <a:lnTo>
                    <a:pt x="11009" y="10222"/>
                  </a:lnTo>
                  <a:cubicBezTo>
                    <a:pt x="10942" y="10356"/>
                    <a:pt x="10842" y="10422"/>
                    <a:pt x="10708" y="10456"/>
                  </a:cubicBezTo>
                  <a:lnTo>
                    <a:pt x="9841" y="10456"/>
                  </a:lnTo>
                  <a:cubicBezTo>
                    <a:pt x="9541" y="10456"/>
                    <a:pt x="9274" y="10622"/>
                    <a:pt x="9107" y="10856"/>
                  </a:cubicBezTo>
                  <a:cubicBezTo>
                    <a:pt x="8941" y="11156"/>
                    <a:pt x="8740" y="11456"/>
                    <a:pt x="8540" y="11723"/>
                  </a:cubicBezTo>
                  <a:cubicBezTo>
                    <a:pt x="8407" y="11957"/>
                    <a:pt x="8307" y="12224"/>
                    <a:pt x="8340" y="12524"/>
                  </a:cubicBezTo>
                  <a:lnTo>
                    <a:pt x="8507" y="13825"/>
                  </a:lnTo>
                  <a:cubicBezTo>
                    <a:pt x="8507" y="13958"/>
                    <a:pt x="8474" y="14125"/>
                    <a:pt x="8340" y="14225"/>
                  </a:cubicBezTo>
                  <a:lnTo>
                    <a:pt x="7039" y="15426"/>
                  </a:lnTo>
                  <a:lnTo>
                    <a:pt x="7006" y="15426"/>
                  </a:lnTo>
                  <a:cubicBezTo>
                    <a:pt x="6972" y="15426"/>
                    <a:pt x="6972" y="15426"/>
                    <a:pt x="6972" y="15393"/>
                  </a:cubicBezTo>
                  <a:lnTo>
                    <a:pt x="6606" y="14392"/>
                  </a:lnTo>
                  <a:cubicBezTo>
                    <a:pt x="6539" y="14258"/>
                    <a:pt x="6439" y="14158"/>
                    <a:pt x="6305" y="14092"/>
                  </a:cubicBezTo>
                  <a:cubicBezTo>
                    <a:pt x="6250" y="14078"/>
                    <a:pt x="6189" y="14070"/>
                    <a:pt x="6127" y="14070"/>
                  </a:cubicBezTo>
                  <a:cubicBezTo>
                    <a:pt x="6039" y="14070"/>
                    <a:pt x="5950" y="14086"/>
                    <a:pt x="5872" y="14125"/>
                  </a:cubicBezTo>
                  <a:cubicBezTo>
                    <a:pt x="5705" y="14192"/>
                    <a:pt x="5538" y="14258"/>
                    <a:pt x="5371" y="14325"/>
                  </a:cubicBezTo>
                  <a:cubicBezTo>
                    <a:pt x="5104" y="14425"/>
                    <a:pt x="4871" y="14625"/>
                    <a:pt x="4738" y="14859"/>
                  </a:cubicBezTo>
                  <a:lnTo>
                    <a:pt x="4004" y="16527"/>
                  </a:lnTo>
                  <a:cubicBezTo>
                    <a:pt x="3937" y="16627"/>
                    <a:pt x="3837" y="16694"/>
                    <a:pt x="3703" y="16694"/>
                  </a:cubicBezTo>
                  <a:lnTo>
                    <a:pt x="2803" y="16527"/>
                  </a:lnTo>
                  <a:cubicBezTo>
                    <a:pt x="2769" y="16527"/>
                    <a:pt x="2736" y="16527"/>
                    <a:pt x="2703" y="16493"/>
                  </a:cubicBezTo>
                  <a:cubicBezTo>
                    <a:pt x="2703" y="16460"/>
                    <a:pt x="2703" y="16427"/>
                    <a:pt x="2703" y="16393"/>
                  </a:cubicBezTo>
                  <a:lnTo>
                    <a:pt x="3203" y="14692"/>
                  </a:lnTo>
                  <a:cubicBezTo>
                    <a:pt x="3270" y="14425"/>
                    <a:pt x="3203" y="14125"/>
                    <a:pt x="2970" y="13925"/>
                  </a:cubicBezTo>
                  <a:cubicBezTo>
                    <a:pt x="2903" y="13825"/>
                    <a:pt x="2803" y="13758"/>
                    <a:pt x="2736" y="13658"/>
                  </a:cubicBezTo>
                  <a:cubicBezTo>
                    <a:pt x="2636" y="13525"/>
                    <a:pt x="2469" y="13458"/>
                    <a:pt x="2302" y="13458"/>
                  </a:cubicBezTo>
                  <a:cubicBezTo>
                    <a:pt x="2276" y="13449"/>
                    <a:pt x="2246" y="13445"/>
                    <a:pt x="2217" y="13445"/>
                  </a:cubicBezTo>
                  <a:cubicBezTo>
                    <a:pt x="2136" y="13445"/>
                    <a:pt x="2051" y="13476"/>
                    <a:pt x="2002" y="13525"/>
                  </a:cubicBezTo>
                  <a:lnTo>
                    <a:pt x="835" y="14392"/>
                  </a:lnTo>
                  <a:lnTo>
                    <a:pt x="801" y="14425"/>
                  </a:lnTo>
                  <a:cubicBezTo>
                    <a:pt x="801" y="14392"/>
                    <a:pt x="801" y="14392"/>
                    <a:pt x="801" y="14392"/>
                  </a:cubicBezTo>
                  <a:lnTo>
                    <a:pt x="501" y="13058"/>
                  </a:lnTo>
                  <a:cubicBezTo>
                    <a:pt x="468" y="12924"/>
                    <a:pt x="501" y="12757"/>
                    <a:pt x="601" y="12657"/>
                  </a:cubicBezTo>
                  <a:lnTo>
                    <a:pt x="1735" y="11456"/>
                  </a:lnTo>
                  <a:cubicBezTo>
                    <a:pt x="1902" y="11256"/>
                    <a:pt x="2036" y="10989"/>
                    <a:pt x="2036" y="10723"/>
                  </a:cubicBezTo>
                  <a:cubicBezTo>
                    <a:pt x="2069" y="10422"/>
                    <a:pt x="2102" y="10122"/>
                    <a:pt x="2136" y="9855"/>
                  </a:cubicBezTo>
                  <a:cubicBezTo>
                    <a:pt x="2169" y="9522"/>
                    <a:pt x="2002" y="9255"/>
                    <a:pt x="1735" y="9155"/>
                  </a:cubicBezTo>
                  <a:lnTo>
                    <a:pt x="1002" y="8888"/>
                  </a:lnTo>
                  <a:cubicBezTo>
                    <a:pt x="968" y="8855"/>
                    <a:pt x="935" y="8855"/>
                    <a:pt x="901" y="8821"/>
                  </a:cubicBezTo>
                  <a:cubicBezTo>
                    <a:pt x="901" y="8754"/>
                    <a:pt x="901" y="8721"/>
                    <a:pt x="901" y="8688"/>
                  </a:cubicBezTo>
                  <a:lnTo>
                    <a:pt x="1602" y="6786"/>
                  </a:lnTo>
                  <a:cubicBezTo>
                    <a:pt x="1669" y="6686"/>
                    <a:pt x="1769" y="6586"/>
                    <a:pt x="1902" y="6586"/>
                  </a:cubicBezTo>
                  <a:lnTo>
                    <a:pt x="2803" y="6586"/>
                  </a:lnTo>
                  <a:cubicBezTo>
                    <a:pt x="3070" y="6553"/>
                    <a:pt x="3337" y="6419"/>
                    <a:pt x="3503" y="6153"/>
                  </a:cubicBezTo>
                  <a:cubicBezTo>
                    <a:pt x="3670" y="5852"/>
                    <a:pt x="3870" y="5552"/>
                    <a:pt x="4070" y="5285"/>
                  </a:cubicBezTo>
                  <a:cubicBezTo>
                    <a:pt x="4204" y="5052"/>
                    <a:pt x="4304" y="4785"/>
                    <a:pt x="4271" y="4518"/>
                  </a:cubicBezTo>
                  <a:lnTo>
                    <a:pt x="4104" y="3217"/>
                  </a:lnTo>
                  <a:cubicBezTo>
                    <a:pt x="4104" y="3050"/>
                    <a:pt x="4137" y="2917"/>
                    <a:pt x="4271" y="2784"/>
                  </a:cubicBezTo>
                  <a:lnTo>
                    <a:pt x="5571" y="1649"/>
                  </a:lnTo>
                  <a:cubicBezTo>
                    <a:pt x="5571" y="1616"/>
                    <a:pt x="5571" y="1616"/>
                    <a:pt x="5605" y="1616"/>
                  </a:cubicBezTo>
                  <a:cubicBezTo>
                    <a:pt x="5605" y="1616"/>
                    <a:pt x="5605" y="1616"/>
                    <a:pt x="5605" y="1649"/>
                  </a:cubicBezTo>
                  <a:lnTo>
                    <a:pt x="6005" y="2650"/>
                  </a:lnTo>
                  <a:cubicBezTo>
                    <a:pt x="6038" y="2784"/>
                    <a:pt x="6139" y="2884"/>
                    <a:pt x="6272" y="2950"/>
                  </a:cubicBezTo>
                  <a:cubicBezTo>
                    <a:pt x="6339" y="2984"/>
                    <a:pt x="6414" y="3000"/>
                    <a:pt x="6489" y="3000"/>
                  </a:cubicBezTo>
                  <a:cubicBezTo>
                    <a:pt x="6564" y="3000"/>
                    <a:pt x="6639" y="2984"/>
                    <a:pt x="6706" y="2950"/>
                  </a:cubicBezTo>
                  <a:cubicBezTo>
                    <a:pt x="6872" y="2884"/>
                    <a:pt x="7039" y="2784"/>
                    <a:pt x="7239" y="2750"/>
                  </a:cubicBezTo>
                  <a:cubicBezTo>
                    <a:pt x="7506" y="2650"/>
                    <a:pt x="7706" y="2450"/>
                    <a:pt x="7840" y="2216"/>
                  </a:cubicBezTo>
                  <a:lnTo>
                    <a:pt x="8607" y="482"/>
                  </a:lnTo>
                  <a:cubicBezTo>
                    <a:pt x="8640" y="382"/>
                    <a:pt x="8774" y="348"/>
                    <a:pt x="8874" y="348"/>
                  </a:cubicBezTo>
                  <a:close/>
                  <a:moveTo>
                    <a:pt x="8809" y="0"/>
                  </a:moveTo>
                  <a:cubicBezTo>
                    <a:pt x="8564" y="0"/>
                    <a:pt x="8354" y="155"/>
                    <a:pt x="8240" y="382"/>
                  </a:cubicBezTo>
                  <a:lnTo>
                    <a:pt x="7473" y="2083"/>
                  </a:lnTo>
                  <a:cubicBezTo>
                    <a:pt x="7406" y="2216"/>
                    <a:pt x="7273" y="2350"/>
                    <a:pt x="7106" y="2383"/>
                  </a:cubicBezTo>
                  <a:cubicBezTo>
                    <a:pt x="6906" y="2450"/>
                    <a:pt x="6739" y="2550"/>
                    <a:pt x="6539" y="2617"/>
                  </a:cubicBezTo>
                  <a:cubicBezTo>
                    <a:pt x="6522" y="2633"/>
                    <a:pt x="6505" y="2642"/>
                    <a:pt x="6489" y="2642"/>
                  </a:cubicBezTo>
                  <a:cubicBezTo>
                    <a:pt x="6472" y="2642"/>
                    <a:pt x="6455" y="2633"/>
                    <a:pt x="6439" y="2617"/>
                  </a:cubicBezTo>
                  <a:cubicBezTo>
                    <a:pt x="6405" y="2617"/>
                    <a:pt x="6372" y="2583"/>
                    <a:pt x="6372" y="2550"/>
                  </a:cubicBezTo>
                  <a:lnTo>
                    <a:pt x="6005" y="1549"/>
                  </a:lnTo>
                  <a:cubicBezTo>
                    <a:pt x="5965" y="1346"/>
                    <a:pt x="5788" y="1230"/>
                    <a:pt x="5604" y="1230"/>
                  </a:cubicBezTo>
                  <a:cubicBezTo>
                    <a:pt x="5485" y="1230"/>
                    <a:pt x="5363" y="1278"/>
                    <a:pt x="5271" y="1383"/>
                  </a:cubicBezTo>
                  <a:lnTo>
                    <a:pt x="3970" y="2550"/>
                  </a:lnTo>
                  <a:cubicBezTo>
                    <a:pt x="3770" y="2750"/>
                    <a:pt x="3670" y="3017"/>
                    <a:pt x="3703" y="3317"/>
                  </a:cubicBezTo>
                  <a:lnTo>
                    <a:pt x="3870" y="4618"/>
                  </a:lnTo>
                  <a:cubicBezTo>
                    <a:pt x="3870" y="4785"/>
                    <a:pt x="3837" y="4952"/>
                    <a:pt x="3737" y="5119"/>
                  </a:cubicBezTo>
                  <a:cubicBezTo>
                    <a:pt x="3537" y="5385"/>
                    <a:pt x="3337" y="5686"/>
                    <a:pt x="3136" y="6019"/>
                  </a:cubicBezTo>
                  <a:cubicBezTo>
                    <a:pt x="3070" y="6119"/>
                    <a:pt x="2936" y="6219"/>
                    <a:pt x="2769" y="6219"/>
                  </a:cubicBezTo>
                  <a:lnTo>
                    <a:pt x="1902" y="6219"/>
                  </a:lnTo>
                  <a:cubicBezTo>
                    <a:pt x="1602" y="6219"/>
                    <a:pt x="1335" y="6419"/>
                    <a:pt x="1235" y="6686"/>
                  </a:cubicBezTo>
                  <a:lnTo>
                    <a:pt x="535" y="8621"/>
                  </a:lnTo>
                  <a:cubicBezTo>
                    <a:pt x="468" y="8754"/>
                    <a:pt x="468" y="8888"/>
                    <a:pt x="535" y="9021"/>
                  </a:cubicBezTo>
                  <a:cubicBezTo>
                    <a:pt x="601" y="9155"/>
                    <a:pt x="701" y="9255"/>
                    <a:pt x="835" y="9322"/>
                  </a:cubicBezTo>
                  <a:lnTo>
                    <a:pt x="1569" y="9555"/>
                  </a:lnTo>
                  <a:cubicBezTo>
                    <a:pt x="1669" y="9588"/>
                    <a:pt x="1735" y="9688"/>
                    <a:pt x="1702" y="9822"/>
                  </a:cubicBezTo>
                  <a:cubicBezTo>
                    <a:pt x="1669" y="10122"/>
                    <a:pt x="1635" y="10422"/>
                    <a:pt x="1635" y="10723"/>
                  </a:cubicBezTo>
                  <a:cubicBezTo>
                    <a:pt x="1602" y="10889"/>
                    <a:pt x="1535" y="11089"/>
                    <a:pt x="1435" y="11223"/>
                  </a:cubicBezTo>
                  <a:lnTo>
                    <a:pt x="268" y="12424"/>
                  </a:lnTo>
                  <a:cubicBezTo>
                    <a:pt x="101" y="12624"/>
                    <a:pt x="1" y="12924"/>
                    <a:pt x="68" y="13191"/>
                  </a:cubicBezTo>
                  <a:lnTo>
                    <a:pt x="368" y="14525"/>
                  </a:lnTo>
                  <a:cubicBezTo>
                    <a:pt x="401" y="14659"/>
                    <a:pt x="501" y="14792"/>
                    <a:pt x="668" y="14826"/>
                  </a:cubicBezTo>
                  <a:cubicBezTo>
                    <a:pt x="715" y="14849"/>
                    <a:pt x="767" y="14860"/>
                    <a:pt x="818" y="14860"/>
                  </a:cubicBezTo>
                  <a:cubicBezTo>
                    <a:pt x="911" y="14860"/>
                    <a:pt x="1004" y="14823"/>
                    <a:pt x="1068" y="14759"/>
                  </a:cubicBezTo>
                  <a:lnTo>
                    <a:pt x="2236" y="13892"/>
                  </a:lnTo>
                  <a:cubicBezTo>
                    <a:pt x="2261" y="13866"/>
                    <a:pt x="2292" y="13855"/>
                    <a:pt x="2321" y="13855"/>
                  </a:cubicBezTo>
                  <a:cubicBezTo>
                    <a:pt x="2369" y="13855"/>
                    <a:pt x="2415" y="13884"/>
                    <a:pt x="2436" y="13925"/>
                  </a:cubicBezTo>
                  <a:cubicBezTo>
                    <a:pt x="2536" y="14025"/>
                    <a:pt x="2603" y="14125"/>
                    <a:pt x="2703" y="14225"/>
                  </a:cubicBezTo>
                  <a:cubicBezTo>
                    <a:pt x="2803" y="14325"/>
                    <a:pt x="2870" y="14459"/>
                    <a:pt x="2836" y="14592"/>
                  </a:cubicBezTo>
                  <a:lnTo>
                    <a:pt x="2302" y="16293"/>
                  </a:lnTo>
                  <a:cubicBezTo>
                    <a:pt x="2269" y="16460"/>
                    <a:pt x="2302" y="16593"/>
                    <a:pt x="2369" y="16727"/>
                  </a:cubicBezTo>
                  <a:cubicBezTo>
                    <a:pt x="2436" y="16860"/>
                    <a:pt x="2603" y="16927"/>
                    <a:pt x="2736" y="16960"/>
                  </a:cubicBezTo>
                  <a:lnTo>
                    <a:pt x="3670" y="17094"/>
                  </a:lnTo>
                  <a:lnTo>
                    <a:pt x="3737" y="17094"/>
                  </a:lnTo>
                  <a:cubicBezTo>
                    <a:pt x="4037" y="17094"/>
                    <a:pt x="4271" y="16927"/>
                    <a:pt x="4371" y="16694"/>
                  </a:cubicBezTo>
                  <a:lnTo>
                    <a:pt x="5138" y="14992"/>
                  </a:lnTo>
                  <a:cubicBezTo>
                    <a:pt x="5205" y="14859"/>
                    <a:pt x="5338" y="14725"/>
                    <a:pt x="5505" y="14692"/>
                  </a:cubicBezTo>
                  <a:cubicBezTo>
                    <a:pt x="5705" y="14625"/>
                    <a:pt x="5872" y="14525"/>
                    <a:pt x="6072" y="14459"/>
                  </a:cubicBezTo>
                  <a:cubicBezTo>
                    <a:pt x="6089" y="14442"/>
                    <a:pt x="6105" y="14434"/>
                    <a:pt x="6122" y="14434"/>
                  </a:cubicBezTo>
                  <a:cubicBezTo>
                    <a:pt x="6139" y="14434"/>
                    <a:pt x="6155" y="14442"/>
                    <a:pt x="6172" y="14459"/>
                  </a:cubicBezTo>
                  <a:cubicBezTo>
                    <a:pt x="6205" y="14459"/>
                    <a:pt x="6239" y="14492"/>
                    <a:pt x="6239" y="14492"/>
                  </a:cubicBezTo>
                  <a:lnTo>
                    <a:pt x="6606" y="15526"/>
                  </a:lnTo>
                  <a:cubicBezTo>
                    <a:pt x="6647" y="15713"/>
                    <a:pt x="6830" y="15822"/>
                    <a:pt x="7019" y="15822"/>
                  </a:cubicBezTo>
                  <a:cubicBezTo>
                    <a:pt x="7134" y="15822"/>
                    <a:pt x="7251" y="15781"/>
                    <a:pt x="7339" y="15693"/>
                  </a:cubicBezTo>
                  <a:lnTo>
                    <a:pt x="8640" y="14525"/>
                  </a:lnTo>
                  <a:cubicBezTo>
                    <a:pt x="8840" y="14325"/>
                    <a:pt x="8941" y="14025"/>
                    <a:pt x="8907" y="13758"/>
                  </a:cubicBezTo>
                  <a:lnTo>
                    <a:pt x="8740" y="12457"/>
                  </a:lnTo>
                  <a:cubicBezTo>
                    <a:pt x="8740" y="12290"/>
                    <a:pt x="8774" y="12090"/>
                    <a:pt x="8874" y="11957"/>
                  </a:cubicBezTo>
                  <a:cubicBezTo>
                    <a:pt x="9074" y="11690"/>
                    <a:pt x="9274" y="11390"/>
                    <a:pt x="9474" y="11056"/>
                  </a:cubicBezTo>
                  <a:cubicBezTo>
                    <a:pt x="9541" y="10923"/>
                    <a:pt x="9674" y="10856"/>
                    <a:pt x="9841" y="10856"/>
                  </a:cubicBezTo>
                  <a:lnTo>
                    <a:pt x="10708" y="10856"/>
                  </a:lnTo>
                  <a:cubicBezTo>
                    <a:pt x="11009" y="10823"/>
                    <a:pt x="11276" y="10622"/>
                    <a:pt x="11376" y="10356"/>
                  </a:cubicBezTo>
                  <a:lnTo>
                    <a:pt x="12076" y="8454"/>
                  </a:lnTo>
                  <a:cubicBezTo>
                    <a:pt x="12210" y="8154"/>
                    <a:pt x="12043" y="7854"/>
                    <a:pt x="11743" y="7754"/>
                  </a:cubicBezTo>
                  <a:lnTo>
                    <a:pt x="11009" y="7487"/>
                  </a:lnTo>
                  <a:cubicBezTo>
                    <a:pt x="10909" y="7454"/>
                    <a:pt x="10875" y="7353"/>
                    <a:pt x="10875" y="7220"/>
                  </a:cubicBezTo>
                  <a:cubicBezTo>
                    <a:pt x="10942" y="6920"/>
                    <a:pt x="10975" y="6620"/>
                    <a:pt x="10975" y="6319"/>
                  </a:cubicBezTo>
                  <a:cubicBezTo>
                    <a:pt x="10975" y="6153"/>
                    <a:pt x="11075" y="5986"/>
                    <a:pt x="11175" y="5819"/>
                  </a:cubicBezTo>
                  <a:lnTo>
                    <a:pt x="12343" y="4685"/>
                  </a:lnTo>
                  <a:cubicBezTo>
                    <a:pt x="12543" y="4451"/>
                    <a:pt x="12610" y="4151"/>
                    <a:pt x="12576" y="3884"/>
                  </a:cubicBezTo>
                  <a:lnTo>
                    <a:pt x="12243" y="2583"/>
                  </a:lnTo>
                  <a:cubicBezTo>
                    <a:pt x="12198" y="2357"/>
                    <a:pt x="12014" y="2208"/>
                    <a:pt x="11818" y="2208"/>
                  </a:cubicBezTo>
                  <a:cubicBezTo>
                    <a:pt x="11725" y="2208"/>
                    <a:pt x="11628" y="2241"/>
                    <a:pt x="11542" y="2317"/>
                  </a:cubicBezTo>
                  <a:lnTo>
                    <a:pt x="10408" y="3184"/>
                  </a:lnTo>
                  <a:cubicBezTo>
                    <a:pt x="10383" y="3209"/>
                    <a:pt x="10352" y="3220"/>
                    <a:pt x="10321" y="3220"/>
                  </a:cubicBezTo>
                  <a:cubicBezTo>
                    <a:pt x="10270" y="3220"/>
                    <a:pt x="10216" y="3192"/>
                    <a:pt x="10175" y="3150"/>
                  </a:cubicBezTo>
                  <a:cubicBezTo>
                    <a:pt x="10108" y="3050"/>
                    <a:pt x="10008" y="2950"/>
                    <a:pt x="9908" y="2850"/>
                  </a:cubicBezTo>
                  <a:cubicBezTo>
                    <a:pt x="9808" y="2750"/>
                    <a:pt x="9774" y="2617"/>
                    <a:pt x="9774" y="2517"/>
                  </a:cubicBezTo>
                  <a:lnTo>
                    <a:pt x="10308" y="782"/>
                  </a:lnTo>
                  <a:cubicBezTo>
                    <a:pt x="10342" y="649"/>
                    <a:pt x="10308" y="482"/>
                    <a:pt x="10241" y="382"/>
                  </a:cubicBezTo>
                  <a:cubicBezTo>
                    <a:pt x="10141" y="248"/>
                    <a:pt x="10008" y="148"/>
                    <a:pt x="9875" y="148"/>
                  </a:cubicBezTo>
                  <a:lnTo>
                    <a:pt x="8941" y="15"/>
                  </a:lnTo>
                  <a:cubicBezTo>
                    <a:pt x="8896" y="5"/>
                    <a:pt x="8852" y="0"/>
                    <a:pt x="8809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294;p75"/>
            <p:cNvSpPr/>
            <p:nvPr/>
          </p:nvSpPr>
          <p:spPr>
            <a:xfrm>
              <a:off x="4947875" y="782500"/>
              <a:ext cx="209325" cy="282225"/>
            </a:xfrm>
            <a:custGeom>
              <a:avLst/>
              <a:gdLst/>
              <a:ahLst/>
              <a:cxnLst/>
              <a:rect l="l" t="t" r="r" b="b"/>
              <a:pathLst>
                <a:path w="8373" h="11289" extrusionOk="0">
                  <a:moveTo>
                    <a:pt x="4904" y="3443"/>
                  </a:moveTo>
                  <a:cubicBezTo>
                    <a:pt x="4971" y="3443"/>
                    <a:pt x="5037" y="3443"/>
                    <a:pt x="5104" y="3476"/>
                  </a:cubicBezTo>
                  <a:cubicBezTo>
                    <a:pt x="5438" y="3576"/>
                    <a:pt x="5638" y="3843"/>
                    <a:pt x="5671" y="4177"/>
                  </a:cubicBezTo>
                  <a:cubicBezTo>
                    <a:pt x="5905" y="5144"/>
                    <a:pt x="5371" y="6545"/>
                    <a:pt x="4504" y="7346"/>
                  </a:cubicBezTo>
                  <a:cubicBezTo>
                    <a:pt x="4218" y="7660"/>
                    <a:pt x="3835" y="7827"/>
                    <a:pt x="3438" y="7827"/>
                  </a:cubicBezTo>
                  <a:cubicBezTo>
                    <a:pt x="3371" y="7827"/>
                    <a:pt x="3303" y="7822"/>
                    <a:pt x="3236" y="7813"/>
                  </a:cubicBezTo>
                  <a:cubicBezTo>
                    <a:pt x="2936" y="7679"/>
                    <a:pt x="2702" y="7413"/>
                    <a:pt x="2669" y="7079"/>
                  </a:cubicBezTo>
                  <a:cubicBezTo>
                    <a:pt x="2435" y="6145"/>
                    <a:pt x="2969" y="4711"/>
                    <a:pt x="3836" y="3943"/>
                  </a:cubicBezTo>
                  <a:cubicBezTo>
                    <a:pt x="4137" y="3643"/>
                    <a:pt x="4504" y="3476"/>
                    <a:pt x="4904" y="3443"/>
                  </a:cubicBezTo>
                  <a:close/>
                  <a:moveTo>
                    <a:pt x="4932" y="3118"/>
                  </a:moveTo>
                  <a:cubicBezTo>
                    <a:pt x="4439" y="3118"/>
                    <a:pt x="3969" y="3317"/>
                    <a:pt x="3636" y="3677"/>
                  </a:cubicBezTo>
                  <a:cubicBezTo>
                    <a:pt x="2669" y="4544"/>
                    <a:pt x="2102" y="6112"/>
                    <a:pt x="2335" y="7179"/>
                  </a:cubicBezTo>
                  <a:cubicBezTo>
                    <a:pt x="2402" y="7613"/>
                    <a:pt x="2702" y="7980"/>
                    <a:pt x="3136" y="8113"/>
                  </a:cubicBezTo>
                  <a:cubicBezTo>
                    <a:pt x="3236" y="8146"/>
                    <a:pt x="3336" y="8180"/>
                    <a:pt x="3469" y="8180"/>
                  </a:cubicBezTo>
                  <a:cubicBezTo>
                    <a:pt x="3936" y="8146"/>
                    <a:pt x="4403" y="7913"/>
                    <a:pt x="4737" y="7579"/>
                  </a:cubicBezTo>
                  <a:cubicBezTo>
                    <a:pt x="5704" y="6712"/>
                    <a:pt x="6271" y="5144"/>
                    <a:pt x="6005" y="4077"/>
                  </a:cubicBezTo>
                  <a:cubicBezTo>
                    <a:pt x="5938" y="3643"/>
                    <a:pt x="5638" y="3310"/>
                    <a:pt x="5237" y="3143"/>
                  </a:cubicBezTo>
                  <a:cubicBezTo>
                    <a:pt x="5135" y="3126"/>
                    <a:pt x="5033" y="3118"/>
                    <a:pt x="4932" y="3118"/>
                  </a:cubicBezTo>
                  <a:close/>
                  <a:moveTo>
                    <a:pt x="5818" y="328"/>
                  </a:moveTo>
                  <a:cubicBezTo>
                    <a:pt x="5835" y="328"/>
                    <a:pt x="5853" y="332"/>
                    <a:pt x="5871" y="341"/>
                  </a:cubicBezTo>
                  <a:lnTo>
                    <a:pt x="6472" y="441"/>
                  </a:lnTo>
                  <a:lnTo>
                    <a:pt x="6472" y="508"/>
                  </a:lnTo>
                  <a:lnTo>
                    <a:pt x="6138" y="1608"/>
                  </a:lnTo>
                  <a:cubicBezTo>
                    <a:pt x="6105" y="1809"/>
                    <a:pt x="6171" y="2009"/>
                    <a:pt x="6305" y="2142"/>
                  </a:cubicBezTo>
                  <a:cubicBezTo>
                    <a:pt x="6372" y="2209"/>
                    <a:pt x="6405" y="2276"/>
                    <a:pt x="6472" y="2309"/>
                  </a:cubicBezTo>
                  <a:cubicBezTo>
                    <a:pt x="6555" y="2413"/>
                    <a:pt x="6678" y="2465"/>
                    <a:pt x="6798" y="2465"/>
                  </a:cubicBezTo>
                  <a:cubicBezTo>
                    <a:pt x="6871" y="2465"/>
                    <a:pt x="6943" y="2447"/>
                    <a:pt x="7005" y="2409"/>
                  </a:cubicBezTo>
                  <a:lnTo>
                    <a:pt x="7773" y="1809"/>
                  </a:lnTo>
                  <a:lnTo>
                    <a:pt x="7973" y="2676"/>
                  </a:lnTo>
                  <a:cubicBezTo>
                    <a:pt x="7973" y="2776"/>
                    <a:pt x="7939" y="2843"/>
                    <a:pt x="7906" y="2909"/>
                  </a:cubicBezTo>
                  <a:lnTo>
                    <a:pt x="7139" y="3710"/>
                  </a:lnTo>
                  <a:cubicBezTo>
                    <a:pt x="7039" y="3843"/>
                    <a:pt x="6939" y="4043"/>
                    <a:pt x="6939" y="4210"/>
                  </a:cubicBezTo>
                  <a:cubicBezTo>
                    <a:pt x="6939" y="4410"/>
                    <a:pt x="6905" y="4611"/>
                    <a:pt x="6872" y="4777"/>
                  </a:cubicBezTo>
                  <a:cubicBezTo>
                    <a:pt x="6839" y="5011"/>
                    <a:pt x="6972" y="5211"/>
                    <a:pt x="7172" y="5278"/>
                  </a:cubicBezTo>
                  <a:lnTo>
                    <a:pt x="7639" y="5444"/>
                  </a:lnTo>
                  <a:cubicBezTo>
                    <a:pt x="7672" y="5444"/>
                    <a:pt x="7672" y="5478"/>
                    <a:pt x="7672" y="5478"/>
                  </a:cubicBezTo>
                  <a:cubicBezTo>
                    <a:pt x="7706" y="5511"/>
                    <a:pt x="7706" y="5511"/>
                    <a:pt x="7672" y="5545"/>
                  </a:cubicBezTo>
                  <a:lnTo>
                    <a:pt x="7205" y="6779"/>
                  </a:lnTo>
                  <a:cubicBezTo>
                    <a:pt x="7205" y="6845"/>
                    <a:pt x="7139" y="6879"/>
                    <a:pt x="7072" y="6912"/>
                  </a:cubicBezTo>
                  <a:lnTo>
                    <a:pt x="6472" y="6912"/>
                  </a:lnTo>
                  <a:cubicBezTo>
                    <a:pt x="6271" y="6912"/>
                    <a:pt x="6105" y="7012"/>
                    <a:pt x="6005" y="7179"/>
                  </a:cubicBezTo>
                  <a:cubicBezTo>
                    <a:pt x="5871" y="7379"/>
                    <a:pt x="5738" y="7579"/>
                    <a:pt x="5604" y="7746"/>
                  </a:cubicBezTo>
                  <a:cubicBezTo>
                    <a:pt x="5504" y="7913"/>
                    <a:pt x="5471" y="8113"/>
                    <a:pt x="5471" y="8280"/>
                  </a:cubicBezTo>
                  <a:lnTo>
                    <a:pt x="5571" y="9114"/>
                  </a:lnTo>
                  <a:cubicBezTo>
                    <a:pt x="5571" y="9214"/>
                    <a:pt x="5538" y="9314"/>
                    <a:pt x="5504" y="9381"/>
                  </a:cubicBezTo>
                  <a:lnTo>
                    <a:pt x="4670" y="10148"/>
                  </a:lnTo>
                  <a:lnTo>
                    <a:pt x="4403" y="9481"/>
                  </a:lnTo>
                  <a:cubicBezTo>
                    <a:pt x="4370" y="9381"/>
                    <a:pt x="4303" y="9314"/>
                    <a:pt x="4203" y="9281"/>
                  </a:cubicBezTo>
                  <a:cubicBezTo>
                    <a:pt x="4153" y="9247"/>
                    <a:pt x="4103" y="9231"/>
                    <a:pt x="4053" y="9231"/>
                  </a:cubicBezTo>
                  <a:cubicBezTo>
                    <a:pt x="4003" y="9231"/>
                    <a:pt x="3953" y="9247"/>
                    <a:pt x="3903" y="9281"/>
                  </a:cubicBezTo>
                  <a:cubicBezTo>
                    <a:pt x="3770" y="9314"/>
                    <a:pt x="3670" y="9381"/>
                    <a:pt x="3570" y="9414"/>
                  </a:cubicBezTo>
                  <a:cubicBezTo>
                    <a:pt x="3369" y="9481"/>
                    <a:pt x="3236" y="9614"/>
                    <a:pt x="3136" y="9781"/>
                  </a:cubicBezTo>
                  <a:lnTo>
                    <a:pt x="2636" y="10882"/>
                  </a:lnTo>
                  <a:cubicBezTo>
                    <a:pt x="2602" y="10948"/>
                    <a:pt x="2569" y="10982"/>
                    <a:pt x="2502" y="10982"/>
                  </a:cubicBezTo>
                  <a:lnTo>
                    <a:pt x="1868" y="10882"/>
                  </a:lnTo>
                  <a:lnTo>
                    <a:pt x="1868" y="10815"/>
                  </a:lnTo>
                  <a:lnTo>
                    <a:pt x="2202" y="9681"/>
                  </a:lnTo>
                  <a:cubicBezTo>
                    <a:pt x="2235" y="9514"/>
                    <a:pt x="2169" y="9281"/>
                    <a:pt x="2035" y="9147"/>
                  </a:cubicBezTo>
                  <a:cubicBezTo>
                    <a:pt x="1968" y="9114"/>
                    <a:pt x="1902" y="9047"/>
                    <a:pt x="1868" y="8980"/>
                  </a:cubicBezTo>
                  <a:cubicBezTo>
                    <a:pt x="1802" y="8880"/>
                    <a:pt x="1668" y="8847"/>
                    <a:pt x="1568" y="8847"/>
                  </a:cubicBezTo>
                  <a:cubicBezTo>
                    <a:pt x="1539" y="8837"/>
                    <a:pt x="1512" y="8833"/>
                    <a:pt x="1488" y="8833"/>
                  </a:cubicBezTo>
                  <a:cubicBezTo>
                    <a:pt x="1429" y="8833"/>
                    <a:pt x="1382" y="8857"/>
                    <a:pt x="1335" y="8880"/>
                  </a:cubicBezTo>
                  <a:lnTo>
                    <a:pt x="567" y="9481"/>
                  </a:lnTo>
                  <a:lnTo>
                    <a:pt x="367" y="8647"/>
                  </a:lnTo>
                  <a:cubicBezTo>
                    <a:pt x="367" y="8547"/>
                    <a:pt x="401" y="8447"/>
                    <a:pt x="434" y="8380"/>
                  </a:cubicBezTo>
                  <a:lnTo>
                    <a:pt x="1201" y="7613"/>
                  </a:lnTo>
                  <a:cubicBezTo>
                    <a:pt x="1301" y="7446"/>
                    <a:pt x="1401" y="7279"/>
                    <a:pt x="1401" y="7079"/>
                  </a:cubicBezTo>
                  <a:cubicBezTo>
                    <a:pt x="1401" y="6912"/>
                    <a:pt x="1435" y="6712"/>
                    <a:pt x="1468" y="6512"/>
                  </a:cubicBezTo>
                  <a:cubicBezTo>
                    <a:pt x="1501" y="6312"/>
                    <a:pt x="1368" y="6112"/>
                    <a:pt x="1168" y="6012"/>
                  </a:cubicBezTo>
                  <a:lnTo>
                    <a:pt x="701" y="5845"/>
                  </a:lnTo>
                  <a:cubicBezTo>
                    <a:pt x="667" y="5845"/>
                    <a:pt x="667" y="5845"/>
                    <a:pt x="667" y="5811"/>
                  </a:cubicBezTo>
                  <a:cubicBezTo>
                    <a:pt x="634" y="5811"/>
                    <a:pt x="634" y="5778"/>
                    <a:pt x="667" y="5778"/>
                  </a:cubicBezTo>
                  <a:lnTo>
                    <a:pt x="1134" y="4510"/>
                  </a:lnTo>
                  <a:cubicBezTo>
                    <a:pt x="1134" y="4444"/>
                    <a:pt x="1201" y="4410"/>
                    <a:pt x="1268" y="4410"/>
                  </a:cubicBezTo>
                  <a:lnTo>
                    <a:pt x="1868" y="4410"/>
                  </a:lnTo>
                  <a:cubicBezTo>
                    <a:pt x="2068" y="4377"/>
                    <a:pt x="2235" y="4277"/>
                    <a:pt x="2335" y="4110"/>
                  </a:cubicBezTo>
                  <a:cubicBezTo>
                    <a:pt x="2469" y="3910"/>
                    <a:pt x="2602" y="3743"/>
                    <a:pt x="2736" y="3543"/>
                  </a:cubicBezTo>
                  <a:cubicBezTo>
                    <a:pt x="2836" y="3376"/>
                    <a:pt x="2869" y="3210"/>
                    <a:pt x="2869" y="3009"/>
                  </a:cubicBezTo>
                  <a:lnTo>
                    <a:pt x="2769" y="2175"/>
                  </a:lnTo>
                  <a:cubicBezTo>
                    <a:pt x="2769" y="2075"/>
                    <a:pt x="2802" y="2009"/>
                    <a:pt x="2836" y="1942"/>
                  </a:cubicBezTo>
                  <a:lnTo>
                    <a:pt x="3670" y="1175"/>
                  </a:lnTo>
                  <a:lnTo>
                    <a:pt x="3936" y="1775"/>
                  </a:lnTo>
                  <a:cubicBezTo>
                    <a:pt x="3970" y="1875"/>
                    <a:pt x="4070" y="1975"/>
                    <a:pt x="4170" y="2009"/>
                  </a:cubicBezTo>
                  <a:cubicBezTo>
                    <a:pt x="4203" y="2025"/>
                    <a:pt x="4253" y="2034"/>
                    <a:pt x="4308" y="2034"/>
                  </a:cubicBezTo>
                  <a:cubicBezTo>
                    <a:pt x="4362" y="2034"/>
                    <a:pt x="4420" y="2025"/>
                    <a:pt x="4470" y="2009"/>
                  </a:cubicBezTo>
                  <a:cubicBezTo>
                    <a:pt x="4570" y="1942"/>
                    <a:pt x="4704" y="1909"/>
                    <a:pt x="4804" y="1875"/>
                  </a:cubicBezTo>
                  <a:cubicBezTo>
                    <a:pt x="4971" y="1809"/>
                    <a:pt x="5137" y="1675"/>
                    <a:pt x="5237" y="1508"/>
                  </a:cubicBezTo>
                  <a:lnTo>
                    <a:pt x="5704" y="408"/>
                  </a:lnTo>
                  <a:cubicBezTo>
                    <a:pt x="5729" y="359"/>
                    <a:pt x="5771" y="328"/>
                    <a:pt x="5818" y="328"/>
                  </a:cubicBezTo>
                  <a:close/>
                  <a:moveTo>
                    <a:pt x="5851" y="1"/>
                  </a:moveTo>
                  <a:cubicBezTo>
                    <a:pt x="5655" y="1"/>
                    <a:pt x="5492" y="99"/>
                    <a:pt x="5404" y="274"/>
                  </a:cubicBezTo>
                  <a:lnTo>
                    <a:pt x="4937" y="1375"/>
                  </a:lnTo>
                  <a:cubicBezTo>
                    <a:pt x="4870" y="1475"/>
                    <a:pt x="4804" y="1542"/>
                    <a:pt x="4704" y="1575"/>
                  </a:cubicBezTo>
                  <a:cubicBezTo>
                    <a:pt x="4570" y="1608"/>
                    <a:pt x="4437" y="1675"/>
                    <a:pt x="4337" y="1742"/>
                  </a:cubicBezTo>
                  <a:cubicBezTo>
                    <a:pt x="4303" y="1742"/>
                    <a:pt x="4303" y="1742"/>
                    <a:pt x="4270" y="1708"/>
                  </a:cubicBezTo>
                  <a:lnTo>
                    <a:pt x="4003" y="1041"/>
                  </a:lnTo>
                  <a:cubicBezTo>
                    <a:pt x="3962" y="896"/>
                    <a:pt x="3843" y="815"/>
                    <a:pt x="3718" y="815"/>
                  </a:cubicBezTo>
                  <a:cubicBezTo>
                    <a:pt x="3643" y="815"/>
                    <a:pt x="3566" y="845"/>
                    <a:pt x="3503" y="908"/>
                  </a:cubicBezTo>
                  <a:lnTo>
                    <a:pt x="2669" y="1675"/>
                  </a:lnTo>
                  <a:cubicBezTo>
                    <a:pt x="2502" y="1842"/>
                    <a:pt x="2435" y="2009"/>
                    <a:pt x="2469" y="2209"/>
                  </a:cubicBezTo>
                  <a:lnTo>
                    <a:pt x="2569" y="3043"/>
                  </a:lnTo>
                  <a:cubicBezTo>
                    <a:pt x="2569" y="3176"/>
                    <a:pt x="2535" y="3276"/>
                    <a:pt x="2469" y="3376"/>
                  </a:cubicBezTo>
                  <a:cubicBezTo>
                    <a:pt x="2335" y="3543"/>
                    <a:pt x="2202" y="3743"/>
                    <a:pt x="2102" y="3943"/>
                  </a:cubicBezTo>
                  <a:cubicBezTo>
                    <a:pt x="2035" y="4010"/>
                    <a:pt x="1968" y="4077"/>
                    <a:pt x="1868" y="4077"/>
                  </a:cubicBezTo>
                  <a:lnTo>
                    <a:pt x="1301" y="4077"/>
                  </a:lnTo>
                  <a:cubicBezTo>
                    <a:pt x="1101" y="4077"/>
                    <a:pt x="901" y="4210"/>
                    <a:pt x="834" y="4410"/>
                  </a:cubicBezTo>
                  <a:lnTo>
                    <a:pt x="367" y="5678"/>
                  </a:lnTo>
                  <a:cubicBezTo>
                    <a:pt x="334" y="5778"/>
                    <a:pt x="334" y="5878"/>
                    <a:pt x="367" y="5978"/>
                  </a:cubicBezTo>
                  <a:cubicBezTo>
                    <a:pt x="401" y="6078"/>
                    <a:pt x="501" y="6145"/>
                    <a:pt x="601" y="6178"/>
                  </a:cubicBezTo>
                  <a:lnTo>
                    <a:pt x="1068" y="6345"/>
                  </a:lnTo>
                  <a:cubicBezTo>
                    <a:pt x="1134" y="6378"/>
                    <a:pt x="1168" y="6412"/>
                    <a:pt x="1134" y="6479"/>
                  </a:cubicBezTo>
                  <a:cubicBezTo>
                    <a:pt x="1101" y="6679"/>
                    <a:pt x="1101" y="6879"/>
                    <a:pt x="1101" y="7079"/>
                  </a:cubicBezTo>
                  <a:cubicBezTo>
                    <a:pt x="1068" y="7179"/>
                    <a:pt x="1034" y="7279"/>
                    <a:pt x="968" y="7379"/>
                  </a:cubicBezTo>
                  <a:lnTo>
                    <a:pt x="234" y="8180"/>
                  </a:lnTo>
                  <a:cubicBezTo>
                    <a:pt x="67" y="8313"/>
                    <a:pt x="0" y="8513"/>
                    <a:pt x="34" y="8713"/>
                  </a:cubicBezTo>
                  <a:lnTo>
                    <a:pt x="267" y="9581"/>
                  </a:lnTo>
                  <a:cubicBezTo>
                    <a:pt x="289" y="9734"/>
                    <a:pt x="412" y="9830"/>
                    <a:pt x="551" y="9830"/>
                  </a:cubicBezTo>
                  <a:cubicBezTo>
                    <a:pt x="623" y="9830"/>
                    <a:pt x="699" y="9805"/>
                    <a:pt x="768" y="9748"/>
                  </a:cubicBezTo>
                  <a:lnTo>
                    <a:pt x="1535" y="9180"/>
                  </a:lnTo>
                  <a:cubicBezTo>
                    <a:pt x="1535" y="9180"/>
                    <a:pt x="1601" y="9180"/>
                    <a:pt x="1601" y="9214"/>
                  </a:cubicBezTo>
                  <a:cubicBezTo>
                    <a:pt x="1668" y="9281"/>
                    <a:pt x="1735" y="9347"/>
                    <a:pt x="1802" y="9414"/>
                  </a:cubicBezTo>
                  <a:cubicBezTo>
                    <a:pt x="1868" y="9447"/>
                    <a:pt x="1868" y="9547"/>
                    <a:pt x="1868" y="9614"/>
                  </a:cubicBezTo>
                  <a:lnTo>
                    <a:pt x="1535" y="10715"/>
                  </a:lnTo>
                  <a:cubicBezTo>
                    <a:pt x="1501" y="10848"/>
                    <a:pt x="1501" y="10948"/>
                    <a:pt x="1568" y="11048"/>
                  </a:cubicBezTo>
                  <a:cubicBezTo>
                    <a:pt x="1635" y="11115"/>
                    <a:pt x="1735" y="11182"/>
                    <a:pt x="1835" y="11215"/>
                  </a:cubicBezTo>
                  <a:lnTo>
                    <a:pt x="2435" y="11282"/>
                  </a:lnTo>
                  <a:lnTo>
                    <a:pt x="2502" y="11282"/>
                  </a:lnTo>
                  <a:cubicBezTo>
                    <a:pt x="2528" y="11286"/>
                    <a:pt x="2553" y="11288"/>
                    <a:pt x="2578" y="11288"/>
                  </a:cubicBezTo>
                  <a:cubicBezTo>
                    <a:pt x="2744" y="11288"/>
                    <a:pt x="2882" y="11194"/>
                    <a:pt x="2969" y="11048"/>
                  </a:cubicBezTo>
                  <a:lnTo>
                    <a:pt x="3469" y="9914"/>
                  </a:lnTo>
                  <a:cubicBezTo>
                    <a:pt x="3503" y="9848"/>
                    <a:pt x="3603" y="9781"/>
                    <a:pt x="3670" y="9748"/>
                  </a:cubicBezTo>
                  <a:cubicBezTo>
                    <a:pt x="3803" y="9681"/>
                    <a:pt x="3936" y="9647"/>
                    <a:pt x="4070" y="9581"/>
                  </a:cubicBezTo>
                  <a:cubicBezTo>
                    <a:pt x="4070" y="9564"/>
                    <a:pt x="4078" y="9556"/>
                    <a:pt x="4091" y="9556"/>
                  </a:cubicBezTo>
                  <a:cubicBezTo>
                    <a:pt x="4103" y="9556"/>
                    <a:pt x="4120" y="9564"/>
                    <a:pt x="4137" y="9581"/>
                  </a:cubicBezTo>
                  <a:lnTo>
                    <a:pt x="4370" y="10248"/>
                  </a:lnTo>
                  <a:cubicBezTo>
                    <a:pt x="4403" y="10348"/>
                    <a:pt x="4504" y="10415"/>
                    <a:pt x="4604" y="10448"/>
                  </a:cubicBezTo>
                  <a:cubicBezTo>
                    <a:pt x="4630" y="10457"/>
                    <a:pt x="4660" y="10461"/>
                    <a:pt x="4689" y="10461"/>
                  </a:cubicBezTo>
                  <a:cubicBezTo>
                    <a:pt x="4770" y="10461"/>
                    <a:pt x="4855" y="10430"/>
                    <a:pt x="4904" y="10381"/>
                  </a:cubicBezTo>
                  <a:lnTo>
                    <a:pt x="5738" y="9614"/>
                  </a:lnTo>
                  <a:cubicBezTo>
                    <a:pt x="5871" y="9447"/>
                    <a:pt x="5938" y="9281"/>
                    <a:pt x="5938" y="9080"/>
                  </a:cubicBezTo>
                  <a:lnTo>
                    <a:pt x="5838" y="8246"/>
                  </a:lnTo>
                  <a:cubicBezTo>
                    <a:pt x="5804" y="8113"/>
                    <a:pt x="5838" y="8013"/>
                    <a:pt x="5905" y="7913"/>
                  </a:cubicBezTo>
                  <a:cubicBezTo>
                    <a:pt x="6038" y="7746"/>
                    <a:pt x="6171" y="7546"/>
                    <a:pt x="6305" y="7346"/>
                  </a:cubicBezTo>
                  <a:cubicBezTo>
                    <a:pt x="6338" y="7279"/>
                    <a:pt x="6438" y="7212"/>
                    <a:pt x="6505" y="7212"/>
                  </a:cubicBezTo>
                  <a:lnTo>
                    <a:pt x="7072" y="7212"/>
                  </a:lnTo>
                  <a:cubicBezTo>
                    <a:pt x="7306" y="7212"/>
                    <a:pt x="7472" y="7079"/>
                    <a:pt x="7572" y="6879"/>
                  </a:cubicBezTo>
                  <a:lnTo>
                    <a:pt x="8006" y="5645"/>
                  </a:lnTo>
                  <a:cubicBezTo>
                    <a:pt x="8073" y="5545"/>
                    <a:pt x="8073" y="5411"/>
                    <a:pt x="8006" y="5311"/>
                  </a:cubicBezTo>
                  <a:cubicBezTo>
                    <a:pt x="7973" y="5211"/>
                    <a:pt x="7906" y="5144"/>
                    <a:pt x="7806" y="5111"/>
                  </a:cubicBezTo>
                  <a:lnTo>
                    <a:pt x="7306" y="4944"/>
                  </a:lnTo>
                  <a:cubicBezTo>
                    <a:pt x="7272" y="4911"/>
                    <a:pt x="7239" y="4877"/>
                    <a:pt x="7239" y="4811"/>
                  </a:cubicBezTo>
                  <a:cubicBezTo>
                    <a:pt x="7272" y="4611"/>
                    <a:pt x="7306" y="4410"/>
                    <a:pt x="7306" y="4210"/>
                  </a:cubicBezTo>
                  <a:cubicBezTo>
                    <a:pt x="7306" y="4110"/>
                    <a:pt x="7339" y="4010"/>
                    <a:pt x="7439" y="3910"/>
                  </a:cubicBezTo>
                  <a:lnTo>
                    <a:pt x="8173" y="3143"/>
                  </a:lnTo>
                  <a:cubicBezTo>
                    <a:pt x="8306" y="2976"/>
                    <a:pt x="8373" y="2776"/>
                    <a:pt x="8306" y="2576"/>
                  </a:cubicBezTo>
                  <a:lnTo>
                    <a:pt x="8106" y="1708"/>
                  </a:lnTo>
                  <a:cubicBezTo>
                    <a:pt x="8106" y="1608"/>
                    <a:pt x="8006" y="1508"/>
                    <a:pt x="7906" y="1475"/>
                  </a:cubicBezTo>
                  <a:cubicBezTo>
                    <a:pt x="7879" y="1466"/>
                    <a:pt x="7852" y="1462"/>
                    <a:pt x="7826" y="1462"/>
                  </a:cubicBezTo>
                  <a:cubicBezTo>
                    <a:pt x="7752" y="1462"/>
                    <a:pt x="7679" y="1493"/>
                    <a:pt x="7606" y="1542"/>
                  </a:cubicBezTo>
                  <a:lnTo>
                    <a:pt x="6839" y="2109"/>
                  </a:lnTo>
                  <a:cubicBezTo>
                    <a:pt x="6829" y="2119"/>
                    <a:pt x="6819" y="2123"/>
                    <a:pt x="6809" y="2123"/>
                  </a:cubicBezTo>
                  <a:cubicBezTo>
                    <a:pt x="6786" y="2123"/>
                    <a:pt x="6762" y="2099"/>
                    <a:pt x="6738" y="2075"/>
                  </a:cubicBezTo>
                  <a:cubicBezTo>
                    <a:pt x="6705" y="2009"/>
                    <a:pt x="6638" y="1942"/>
                    <a:pt x="6572" y="1875"/>
                  </a:cubicBezTo>
                  <a:cubicBezTo>
                    <a:pt x="6505" y="1842"/>
                    <a:pt x="6505" y="1775"/>
                    <a:pt x="6505" y="1675"/>
                  </a:cubicBezTo>
                  <a:lnTo>
                    <a:pt x="6839" y="574"/>
                  </a:lnTo>
                  <a:cubicBezTo>
                    <a:pt x="6872" y="474"/>
                    <a:pt x="6839" y="341"/>
                    <a:pt x="6805" y="274"/>
                  </a:cubicBezTo>
                  <a:cubicBezTo>
                    <a:pt x="6738" y="174"/>
                    <a:pt x="6638" y="107"/>
                    <a:pt x="6538" y="107"/>
                  </a:cubicBezTo>
                  <a:lnTo>
                    <a:pt x="5938" y="7"/>
                  </a:lnTo>
                  <a:cubicBezTo>
                    <a:pt x="5908" y="3"/>
                    <a:pt x="5879" y="1"/>
                    <a:pt x="5851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295;p75"/>
            <p:cNvSpPr/>
            <p:nvPr/>
          </p:nvSpPr>
          <p:spPr>
            <a:xfrm>
              <a:off x="1902375" y="3849875"/>
              <a:ext cx="316900" cy="121725"/>
            </a:xfrm>
            <a:custGeom>
              <a:avLst/>
              <a:gdLst/>
              <a:ahLst/>
              <a:cxnLst/>
              <a:rect l="l" t="t" r="r" b="b"/>
              <a:pathLst>
                <a:path w="12676" h="4869" extrusionOk="0">
                  <a:moveTo>
                    <a:pt x="33" y="0"/>
                  </a:moveTo>
                  <a:cubicBezTo>
                    <a:pt x="33" y="0"/>
                    <a:pt x="0" y="967"/>
                    <a:pt x="267" y="1201"/>
                  </a:cubicBezTo>
                  <a:cubicBezTo>
                    <a:pt x="834" y="1568"/>
                    <a:pt x="1501" y="1801"/>
                    <a:pt x="2168" y="1901"/>
                  </a:cubicBezTo>
                  <a:cubicBezTo>
                    <a:pt x="3002" y="2102"/>
                    <a:pt x="4103" y="2902"/>
                    <a:pt x="4837" y="3469"/>
                  </a:cubicBezTo>
                  <a:cubicBezTo>
                    <a:pt x="5571" y="4036"/>
                    <a:pt x="6605" y="4570"/>
                    <a:pt x="8473" y="4804"/>
                  </a:cubicBezTo>
                  <a:cubicBezTo>
                    <a:pt x="8761" y="4847"/>
                    <a:pt x="9049" y="4868"/>
                    <a:pt x="9335" y="4868"/>
                  </a:cubicBezTo>
                  <a:cubicBezTo>
                    <a:pt x="10374" y="4868"/>
                    <a:pt x="11386" y="4586"/>
                    <a:pt x="12275" y="4036"/>
                  </a:cubicBezTo>
                  <a:cubicBezTo>
                    <a:pt x="12576" y="3736"/>
                    <a:pt x="12676" y="3302"/>
                    <a:pt x="12509" y="29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296;p75"/>
            <p:cNvSpPr/>
            <p:nvPr/>
          </p:nvSpPr>
          <p:spPr>
            <a:xfrm>
              <a:off x="1902375" y="3754800"/>
              <a:ext cx="321900" cy="205175"/>
            </a:xfrm>
            <a:custGeom>
              <a:avLst/>
              <a:gdLst/>
              <a:ahLst/>
              <a:cxnLst/>
              <a:rect l="l" t="t" r="r" b="b"/>
              <a:pathLst>
                <a:path w="12876" h="8207" extrusionOk="0">
                  <a:moveTo>
                    <a:pt x="801" y="0"/>
                  </a:moveTo>
                  <a:cubicBezTo>
                    <a:pt x="667" y="0"/>
                    <a:pt x="534" y="100"/>
                    <a:pt x="500" y="234"/>
                  </a:cubicBezTo>
                  <a:cubicBezTo>
                    <a:pt x="434" y="501"/>
                    <a:pt x="367" y="1301"/>
                    <a:pt x="267" y="1735"/>
                  </a:cubicBezTo>
                  <a:cubicBezTo>
                    <a:pt x="67" y="2536"/>
                    <a:pt x="0" y="3336"/>
                    <a:pt x="67" y="4137"/>
                  </a:cubicBezTo>
                  <a:cubicBezTo>
                    <a:pt x="167" y="4670"/>
                    <a:pt x="1468" y="5004"/>
                    <a:pt x="2302" y="5304"/>
                  </a:cubicBezTo>
                  <a:cubicBezTo>
                    <a:pt x="3269" y="5671"/>
                    <a:pt x="4170" y="6205"/>
                    <a:pt x="4970" y="6839"/>
                  </a:cubicBezTo>
                  <a:cubicBezTo>
                    <a:pt x="6138" y="7639"/>
                    <a:pt x="7505" y="8106"/>
                    <a:pt x="8940" y="8206"/>
                  </a:cubicBezTo>
                  <a:cubicBezTo>
                    <a:pt x="10407" y="8206"/>
                    <a:pt x="12042" y="7739"/>
                    <a:pt x="12409" y="7139"/>
                  </a:cubicBezTo>
                  <a:cubicBezTo>
                    <a:pt x="12876" y="6372"/>
                    <a:pt x="12509" y="5938"/>
                    <a:pt x="10374" y="5037"/>
                  </a:cubicBezTo>
                  <a:cubicBezTo>
                    <a:pt x="9940" y="4837"/>
                    <a:pt x="8506" y="4070"/>
                    <a:pt x="8039" y="3803"/>
                  </a:cubicBezTo>
                  <a:cubicBezTo>
                    <a:pt x="6705" y="3036"/>
                    <a:pt x="5404" y="2002"/>
                    <a:pt x="4803" y="634"/>
                  </a:cubicBezTo>
                  <a:cubicBezTo>
                    <a:pt x="4737" y="467"/>
                    <a:pt x="4637" y="334"/>
                    <a:pt x="4470" y="234"/>
                  </a:cubicBezTo>
                  <a:cubicBezTo>
                    <a:pt x="4392" y="195"/>
                    <a:pt x="4314" y="179"/>
                    <a:pt x="4235" y="179"/>
                  </a:cubicBezTo>
                  <a:cubicBezTo>
                    <a:pt x="4180" y="179"/>
                    <a:pt x="4125" y="187"/>
                    <a:pt x="4070" y="201"/>
                  </a:cubicBezTo>
                  <a:cubicBezTo>
                    <a:pt x="3703" y="234"/>
                    <a:pt x="3369" y="334"/>
                    <a:pt x="3036" y="467"/>
                  </a:cubicBezTo>
                  <a:cubicBezTo>
                    <a:pt x="2735" y="601"/>
                    <a:pt x="2335" y="734"/>
                    <a:pt x="2335" y="1101"/>
                  </a:cubicBezTo>
                  <a:cubicBezTo>
                    <a:pt x="2335" y="1201"/>
                    <a:pt x="2368" y="1301"/>
                    <a:pt x="2402" y="1435"/>
                  </a:cubicBezTo>
                  <a:cubicBezTo>
                    <a:pt x="2435" y="1501"/>
                    <a:pt x="2468" y="1602"/>
                    <a:pt x="2402" y="1635"/>
                  </a:cubicBezTo>
                  <a:cubicBezTo>
                    <a:pt x="2393" y="1644"/>
                    <a:pt x="2379" y="1648"/>
                    <a:pt x="2362" y="1648"/>
                  </a:cubicBezTo>
                  <a:cubicBezTo>
                    <a:pt x="2317" y="1648"/>
                    <a:pt x="2250" y="1617"/>
                    <a:pt x="2202" y="1568"/>
                  </a:cubicBezTo>
                  <a:cubicBezTo>
                    <a:pt x="2001" y="1368"/>
                    <a:pt x="1801" y="1168"/>
                    <a:pt x="1635" y="934"/>
                  </a:cubicBezTo>
                  <a:cubicBezTo>
                    <a:pt x="1534" y="834"/>
                    <a:pt x="1401" y="734"/>
                    <a:pt x="1301" y="634"/>
                  </a:cubicBezTo>
                  <a:cubicBezTo>
                    <a:pt x="1168" y="567"/>
                    <a:pt x="1034" y="501"/>
                    <a:pt x="934" y="401"/>
                  </a:cubicBezTo>
                  <a:cubicBezTo>
                    <a:pt x="767" y="301"/>
                    <a:pt x="801" y="134"/>
                    <a:pt x="80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97;p75"/>
            <p:cNvSpPr/>
            <p:nvPr/>
          </p:nvSpPr>
          <p:spPr>
            <a:xfrm>
              <a:off x="1997425" y="3871550"/>
              <a:ext cx="227700" cy="89250"/>
            </a:xfrm>
            <a:custGeom>
              <a:avLst/>
              <a:gdLst/>
              <a:ahLst/>
              <a:cxnLst/>
              <a:rect l="l" t="t" r="r" b="b"/>
              <a:pathLst>
                <a:path w="9108" h="3570" extrusionOk="0">
                  <a:moveTo>
                    <a:pt x="5872" y="0"/>
                  </a:moveTo>
                  <a:cubicBezTo>
                    <a:pt x="5204" y="67"/>
                    <a:pt x="3870" y="901"/>
                    <a:pt x="3870" y="1068"/>
                  </a:cubicBezTo>
                  <a:cubicBezTo>
                    <a:pt x="4070" y="1435"/>
                    <a:pt x="3937" y="1935"/>
                    <a:pt x="3537" y="2135"/>
                  </a:cubicBezTo>
                  <a:cubicBezTo>
                    <a:pt x="3352" y="2252"/>
                    <a:pt x="3115" y="2300"/>
                    <a:pt x="2852" y="2300"/>
                  </a:cubicBezTo>
                  <a:cubicBezTo>
                    <a:pt x="1687" y="2300"/>
                    <a:pt x="1" y="1368"/>
                    <a:pt x="1" y="1368"/>
                  </a:cubicBezTo>
                  <a:lnTo>
                    <a:pt x="1" y="1368"/>
                  </a:lnTo>
                  <a:cubicBezTo>
                    <a:pt x="401" y="1602"/>
                    <a:pt x="801" y="1868"/>
                    <a:pt x="1168" y="2169"/>
                  </a:cubicBezTo>
                  <a:cubicBezTo>
                    <a:pt x="2369" y="2969"/>
                    <a:pt x="3737" y="3436"/>
                    <a:pt x="5171" y="3570"/>
                  </a:cubicBezTo>
                  <a:cubicBezTo>
                    <a:pt x="7072" y="3570"/>
                    <a:pt x="8240" y="3069"/>
                    <a:pt x="8640" y="2469"/>
                  </a:cubicBezTo>
                  <a:cubicBezTo>
                    <a:pt x="9107" y="1702"/>
                    <a:pt x="8840" y="1268"/>
                    <a:pt x="6706" y="334"/>
                  </a:cubicBezTo>
                  <a:lnTo>
                    <a:pt x="587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298;p75"/>
            <p:cNvSpPr/>
            <p:nvPr/>
          </p:nvSpPr>
          <p:spPr>
            <a:xfrm>
              <a:off x="1604650" y="3980800"/>
              <a:ext cx="136800" cy="107525"/>
            </a:xfrm>
            <a:custGeom>
              <a:avLst/>
              <a:gdLst/>
              <a:ahLst/>
              <a:cxnLst/>
              <a:rect l="l" t="t" r="r" b="b"/>
              <a:pathLst>
                <a:path w="5472" h="4301" extrusionOk="0">
                  <a:moveTo>
                    <a:pt x="101" y="0"/>
                  </a:moveTo>
                  <a:cubicBezTo>
                    <a:pt x="1" y="934"/>
                    <a:pt x="101" y="1868"/>
                    <a:pt x="468" y="2769"/>
                  </a:cubicBezTo>
                  <a:cubicBezTo>
                    <a:pt x="801" y="3736"/>
                    <a:pt x="2002" y="4170"/>
                    <a:pt x="2869" y="4270"/>
                  </a:cubicBezTo>
                  <a:cubicBezTo>
                    <a:pt x="3003" y="4291"/>
                    <a:pt x="3137" y="4301"/>
                    <a:pt x="3268" y="4301"/>
                  </a:cubicBezTo>
                  <a:cubicBezTo>
                    <a:pt x="3984" y="4301"/>
                    <a:pt x="4632" y="3995"/>
                    <a:pt x="4971" y="3403"/>
                  </a:cubicBezTo>
                  <a:cubicBezTo>
                    <a:pt x="5338" y="2569"/>
                    <a:pt x="5471" y="1635"/>
                    <a:pt x="5371" y="7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99;p75"/>
            <p:cNvSpPr/>
            <p:nvPr/>
          </p:nvSpPr>
          <p:spPr>
            <a:xfrm>
              <a:off x="1606325" y="3796500"/>
              <a:ext cx="136775" cy="279650"/>
            </a:xfrm>
            <a:custGeom>
              <a:avLst/>
              <a:gdLst/>
              <a:ahLst/>
              <a:cxnLst/>
              <a:rect l="l" t="t" r="r" b="b"/>
              <a:pathLst>
                <a:path w="5471" h="11186" extrusionOk="0">
                  <a:moveTo>
                    <a:pt x="934" y="0"/>
                  </a:moveTo>
                  <a:cubicBezTo>
                    <a:pt x="567" y="34"/>
                    <a:pt x="634" y="1601"/>
                    <a:pt x="601" y="3203"/>
                  </a:cubicBezTo>
                  <a:cubicBezTo>
                    <a:pt x="567" y="4904"/>
                    <a:pt x="100" y="5638"/>
                    <a:pt x="67" y="7039"/>
                  </a:cubicBezTo>
                  <a:cubicBezTo>
                    <a:pt x="0" y="8606"/>
                    <a:pt x="167" y="9307"/>
                    <a:pt x="901" y="10208"/>
                  </a:cubicBezTo>
                  <a:cubicBezTo>
                    <a:pt x="1315" y="10720"/>
                    <a:pt x="2263" y="11185"/>
                    <a:pt x="3157" y="11185"/>
                  </a:cubicBezTo>
                  <a:cubicBezTo>
                    <a:pt x="3776" y="11185"/>
                    <a:pt x="4368" y="10962"/>
                    <a:pt x="4737" y="10374"/>
                  </a:cubicBezTo>
                  <a:cubicBezTo>
                    <a:pt x="5471" y="9173"/>
                    <a:pt x="5371" y="7939"/>
                    <a:pt x="5137" y="6405"/>
                  </a:cubicBezTo>
                  <a:cubicBezTo>
                    <a:pt x="4904" y="5071"/>
                    <a:pt x="4704" y="3736"/>
                    <a:pt x="4637" y="2402"/>
                  </a:cubicBezTo>
                  <a:cubicBezTo>
                    <a:pt x="4570" y="1234"/>
                    <a:pt x="4537" y="100"/>
                    <a:pt x="4203" y="0"/>
                  </a:cubicBezTo>
                  <a:lnTo>
                    <a:pt x="4203" y="567"/>
                  </a:lnTo>
                  <a:cubicBezTo>
                    <a:pt x="4203" y="734"/>
                    <a:pt x="4237" y="1335"/>
                    <a:pt x="4036" y="1335"/>
                  </a:cubicBezTo>
                  <a:cubicBezTo>
                    <a:pt x="4003" y="1201"/>
                    <a:pt x="3970" y="1068"/>
                    <a:pt x="3970" y="901"/>
                  </a:cubicBezTo>
                  <a:cubicBezTo>
                    <a:pt x="4003" y="767"/>
                    <a:pt x="3936" y="634"/>
                    <a:pt x="3836" y="534"/>
                  </a:cubicBezTo>
                  <a:cubicBezTo>
                    <a:pt x="3703" y="467"/>
                    <a:pt x="3569" y="401"/>
                    <a:pt x="3436" y="401"/>
                  </a:cubicBezTo>
                  <a:cubicBezTo>
                    <a:pt x="3069" y="367"/>
                    <a:pt x="2702" y="367"/>
                    <a:pt x="2335" y="367"/>
                  </a:cubicBezTo>
                  <a:cubicBezTo>
                    <a:pt x="2168" y="367"/>
                    <a:pt x="2002" y="367"/>
                    <a:pt x="1802" y="401"/>
                  </a:cubicBezTo>
                  <a:cubicBezTo>
                    <a:pt x="1668" y="401"/>
                    <a:pt x="1501" y="434"/>
                    <a:pt x="1368" y="501"/>
                  </a:cubicBezTo>
                  <a:cubicBezTo>
                    <a:pt x="1268" y="534"/>
                    <a:pt x="1201" y="567"/>
                    <a:pt x="1201" y="667"/>
                  </a:cubicBezTo>
                  <a:cubicBezTo>
                    <a:pt x="1168" y="734"/>
                    <a:pt x="1168" y="801"/>
                    <a:pt x="1201" y="834"/>
                  </a:cubicBezTo>
                  <a:cubicBezTo>
                    <a:pt x="1201" y="968"/>
                    <a:pt x="1201" y="1068"/>
                    <a:pt x="1201" y="1168"/>
                  </a:cubicBezTo>
                  <a:cubicBezTo>
                    <a:pt x="1201" y="1234"/>
                    <a:pt x="1134" y="1268"/>
                    <a:pt x="1101" y="1268"/>
                  </a:cubicBezTo>
                  <a:cubicBezTo>
                    <a:pt x="1034" y="1268"/>
                    <a:pt x="1034" y="1234"/>
                    <a:pt x="1034" y="1201"/>
                  </a:cubicBezTo>
                  <a:cubicBezTo>
                    <a:pt x="1034" y="1001"/>
                    <a:pt x="1034" y="868"/>
                    <a:pt x="1001" y="634"/>
                  </a:cubicBezTo>
                  <a:lnTo>
                    <a:pt x="1001" y="300"/>
                  </a:lnTo>
                  <a:cubicBezTo>
                    <a:pt x="1001" y="200"/>
                    <a:pt x="934" y="100"/>
                    <a:pt x="93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300;p75"/>
            <p:cNvSpPr/>
            <p:nvPr/>
          </p:nvSpPr>
          <p:spPr>
            <a:xfrm>
              <a:off x="1605475" y="3959950"/>
              <a:ext cx="136800" cy="116200"/>
            </a:xfrm>
            <a:custGeom>
              <a:avLst/>
              <a:gdLst/>
              <a:ahLst/>
              <a:cxnLst/>
              <a:rect l="l" t="t" r="r" b="b"/>
              <a:pathLst>
                <a:path w="5472" h="4648" extrusionOk="0">
                  <a:moveTo>
                    <a:pt x="101" y="34"/>
                  </a:moveTo>
                  <a:lnTo>
                    <a:pt x="101" y="34"/>
                  </a:lnTo>
                  <a:cubicBezTo>
                    <a:pt x="101" y="51"/>
                    <a:pt x="101" y="75"/>
                    <a:pt x="101" y="104"/>
                  </a:cubicBezTo>
                  <a:lnTo>
                    <a:pt x="101" y="104"/>
                  </a:lnTo>
                  <a:cubicBezTo>
                    <a:pt x="101" y="80"/>
                    <a:pt x="101" y="56"/>
                    <a:pt x="101" y="34"/>
                  </a:cubicBezTo>
                  <a:close/>
                  <a:moveTo>
                    <a:pt x="5138" y="0"/>
                  </a:moveTo>
                  <a:cubicBezTo>
                    <a:pt x="5138" y="1"/>
                    <a:pt x="5138" y="1735"/>
                    <a:pt x="4738" y="1968"/>
                  </a:cubicBezTo>
                  <a:cubicBezTo>
                    <a:pt x="4692" y="1989"/>
                    <a:pt x="4647" y="1999"/>
                    <a:pt x="4604" y="1999"/>
                  </a:cubicBezTo>
                  <a:cubicBezTo>
                    <a:pt x="4231" y="1999"/>
                    <a:pt x="3934" y="1300"/>
                    <a:pt x="3904" y="1001"/>
                  </a:cubicBezTo>
                  <a:cubicBezTo>
                    <a:pt x="3510" y="875"/>
                    <a:pt x="3101" y="808"/>
                    <a:pt x="2695" y="808"/>
                  </a:cubicBezTo>
                  <a:cubicBezTo>
                    <a:pt x="2242" y="808"/>
                    <a:pt x="1791" y="892"/>
                    <a:pt x="1369" y="1068"/>
                  </a:cubicBezTo>
                  <a:cubicBezTo>
                    <a:pt x="1369" y="1068"/>
                    <a:pt x="1065" y="2033"/>
                    <a:pt x="659" y="2033"/>
                  </a:cubicBezTo>
                  <a:cubicBezTo>
                    <a:pt x="619" y="2033"/>
                    <a:pt x="577" y="2023"/>
                    <a:pt x="535" y="2002"/>
                  </a:cubicBezTo>
                  <a:cubicBezTo>
                    <a:pt x="102" y="1785"/>
                    <a:pt x="99" y="480"/>
                    <a:pt x="101" y="104"/>
                  </a:cubicBezTo>
                  <a:lnTo>
                    <a:pt x="101" y="104"/>
                  </a:lnTo>
                  <a:cubicBezTo>
                    <a:pt x="99" y="224"/>
                    <a:pt x="90" y="362"/>
                    <a:pt x="34" y="501"/>
                  </a:cubicBezTo>
                  <a:cubicBezTo>
                    <a:pt x="1" y="2068"/>
                    <a:pt x="168" y="2769"/>
                    <a:pt x="868" y="3670"/>
                  </a:cubicBezTo>
                  <a:cubicBezTo>
                    <a:pt x="1282" y="4182"/>
                    <a:pt x="2242" y="4647"/>
                    <a:pt x="3145" y="4647"/>
                  </a:cubicBezTo>
                  <a:cubicBezTo>
                    <a:pt x="3771" y="4647"/>
                    <a:pt x="4369" y="4424"/>
                    <a:pt x="4738" y="3836"/>
                  </a:cubicBezTo>
                  <a:cubicBezTo>
                    <a:pt x="5471" y="2669"/>
                    <a:pt x="5371" y="1501"/>
                    <a:pt x="513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301;p75"/>
            <p:cNvSpPr/>
            <p:nvPr/>
          </p:nvSpPr>
          <p:spPr>
            <a:xfrm>
              <a:off x="1582975" y="2589800"/>
              <a:ext cx="466175" cy="1309475"/>
            </a:xfrm>
            <a:custGeom>
              <a:avLst/>
              <a:gdLst/>
              <a:ahLst/>
              <a:cxnLst/>
              <a:rect l="l" t="t" r="r" b="b"/>
              <a:pathLst>
                <a:path w="18647" h="52379" extrusionOk="0">
                  <a:moveTo>
                    <a:pt x="4036" y="0"/>
                  </a:moveTo>
                  <a:cubicBezTo>
                    <a:pt x="3136" y="2035"/>
                    <a:pt x="2569" y="4203"/>
                    <a:pt x="2302" y="6438"/>
                  </a:cubicBezTo>
                  <a:cubicBezTo>
                    <a:pt x="1701" y="14477"/>
                    <a:pt x="1401" y="26186"/>
                    <a:pt x="1401" y="26186"/>
                  </a:cubicBezTo>
                  <a:cubicBezTo>
                    <a:pt x="1301" y="27020"/>
                    <a:pt x="767" y="28954"/>
                    <a:pt x="434" y="32657"/>
                  </a:cubicBezTo>
                  <a:cubicBezTo>
                    <a:pt x="0" y="37027"/>
                    <a:pt x="1168" y="51737"/>
                    <a:pt x="1168" y="51737"/>
                  </a:cubicBezTo>
                  <a:cubicBezTo>
                    <a:pt x="1168" y="51737"/>
                    <a:pt x="2245" y="52378"/>
                    <a:pt x="3554" y="52378"/>
                  </a:cubicBezTo>
                  <a:cubicBezTo>
                    <a:pt x="4292" y="52378"/>
                    <a:pt x="5104" y="52175"/>
                    <a:pt x="5838" y="51537"/>
                  </a:cubicBezTo>
                  <a:cubicBezTo>
                    <a:pt x="5838" y="51537"/>
                    <a:pt x="8206" y="31123"/>
                    <a:pt x="8740" y="26753"/>
                  </a:cubicBezTo>
                  <a:cubicBezTo>
                    <a:pt x="9240" y="22983"/>
                    <a:pt x="10574" y="14778"/>
                    <a:pt x="10574" y="14778"/>
                  </a:cubicBezTo>
                  <a:lnTo>
                    <a:pt x="11575" y="27353"/>
                  </a:lnTo>
                  <a:cubicBezTo>
                    <a:pt x="11575" y="27353"/>
                    <a:pt x="11442" y="30756"/>
                    <a:pt x="11542" y="32957"/>
                  </a:cubicBezTo>
                  <a:cubicBezTo>
                    <a:pt x="11675" y="35526"/>
                    <a:pt x="12909" y="48235"/>
                    <a:pt x="12909" y="48235"/>
                  </a:cubicBezTo>
                  <a:cubicBezTo>
                    <a:pt x="12909" y="48235"/>
                    <a:pt x="14124" y="48640"/>
                    <a:pt x="15463" y="48640"/>
                  </a:cubicBezTo>
                  <a:cubicBezTo>
                    <a:pt x="16430" y="48640"/>
                    <a:pt x="17461" y="48429"/>
                    <a:pt x="18147" y="47701"/>
                  </a:cubicBezTo>
                  <a:cubicBezTo>
                    <a:pt x="18147" y="47701"/>
                    <a:pt x="18513" y="29555"/>
                    <a:pt x="18547" y="26453"/>
                  </a:cubicBezTo>
                  <a:cubicBezTo>
                    <a:pt x="18647" y="20382"/>
                    <a:pt x="18347" y="9074"/>
                    <a:pt x="18147" y="2902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302;p75"/>
            <p:cNvSpPr/>
            <p:nvPr/>
          </p:nvSpPr>
          <p:spPr>
            <a:xfrm>
              <a:off x="1582975" y="2589800"/>
              <a:ext cx="466175" cy="1309475"/>
            </a:xfrm>
            <a:custGeom>
              <a:avLst/>
              <a:gdLst/>
              <a:ahLst/>
              <a:cxnLst/>
              <a:rect l="l" t="t" r="r" b="b"/>
              <a:pathLst>
                <a:path w="18647" h="52379" extrusionOk="0">
                  <a:moveTo>
                    <a:pt x="4036" y="0"/>
                  </a:moveTo>
                  <a:cubicBezTo>
                    <a:pt x="3136" y="2035"/>
                    <a:pt x="2569" y="4203"/>
                    <a:pt x="2302" y="6438"/>
                  </a:cubicBezTo>
                  <a:cubicBezTo>
                    <a:pt x="1701" y="14477"/>
                    <a:pt x="1401" y="26186"/>
                    <a:pt x="1401" y="26186"/>
                  </a:cubicBezTo>
                  <a:cubicBezTo>
                    <a:pt x="1301" y="27020"/>
                    <a:pt x="767" y="28954"/>
                    <a:pt x="434" y="32657"/>
                  </a:cubicBezTo>
                  <a:cubicBezTo>
                    <a:pt x="0" y="37027"/>
                    <a:pt x="1168" y="51737"/>
                    <a:pt x="1168" y="51737"/>
                  </a:cubicBezTo>
                  <a:cubicBezTo>
                    <a:pt x="1168" y="51737"/>
                    <a:pt x="2245" y="52378"/>
                    <a:pt x="3554" y="52378"/>
                  </a:cubicBezTo>
                  <a:cubicBezTo>
                    <a:pt x="4292" y="52378"/>
                    <a:pt x="5104" y="52175"/>
                    <a:pt x="5838" y="51537"/>
                  </a:cubicBezTo>
                  <a:cubicBezTo>
                    <a:pt x="5838" y="51537"/>
                    <a:pt x="8206" y="31123"/>
                    <a:pt x="8740" y="26753"/>
                  </a:cubicBezTo>
                  <a:cubicBezTo>
                    <a:pt x="9240" y="22983"/>
                    <a:pt x="10574" y="14778"/>
                    <a:pt x="10574" y="14778"/>
                  </a:cubicBezTo>
                  <a:lnTo>
                    <a:pt x="11575" y="27353"/>
                  </a:lnTo>
                  <a:cubicBezTo>
                    <a:pt x="11575" y="27353"/>
                    <a:pt x="11442" y="30756"/>
                    <a:pt x="11542" y="32957"/>
                  </a:cubicBezTo>
                  <a:cubicBezTo>
                    <a:pt x="11675" y="35526"/>
                    <a:pt x="12909" y="48235"/>
                    <a:pt x="12909" y="48235"/>
                  </a:cubicBezTo>
                  <a:cubicBezTo>
                    <a:pt x="12909" y="48235"/>
                    <a:pt x="14124" y="48640"/>
                    <a:pt x="15463" y="48640"/>
                  </a:cubicBezTo>
                  <a:cubicBezTo>
                    <a:pt x="16430" y="48640"/>
                    <a:pt x="17461" y="48429"/>
                    <a:pt x="18147" y="47701"/>
                  </a:cubicBezTo>
                  <a:cubicBezTo>
                    <a:pt x="18147" y="47701"/>
                    <a:pt x="18513" y="29555"/>
                    <a:pt x="18547" y="26453"/>
                  </a:cubicBezTo>
                  <a:cubicBezTo>
                    <a:pt x="18647" y="20382"/>
                    <a:pt x="18347" y="9074"/>
                    <a:pt x="18147" y="2902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303;p75"/>
            <p:cNvSpPr/>
            <p:nvPr/>
          </p:nvSpPr>
          <p:spPr>
            <a:xfrm>
              <a:off x="1847325" y="2816625"/>
              <a:ext cx="132625" cy="420325"/>
            </a:xfrm>
            <a:custGeom>
              <a:avLst/>
              <a:gdLst/>
              <a:ahLst/>
              <a:cxnLst/>
              <a:rect l="l" t="t" r="r" b="b"/>
              <a:pathLst>
                <a:path w="5305" h="16813" extrusionOk="0">
                  <a:moveTo>
                    <a:pt x="5304" y="1"/>
                  </a:moveTo>
                  <a:lnTo>
                    <a:pt x="5304" y="1"/>
                  </a:lnTo>
                  <a:cubicBezTo>
                    <a:pt x="3803" y="1368"/>
                    <a:pt x="534" y="1835"/>
                    <a:pt x="534" y="1835"/>
                  </a:cubicBezTo>
                  <a:lnTo>
                    <a:pt x="0" y="5705"/>
                  </a:lnTo>
                  <a:lnTo>
                    <a:pt x="834" y="16813"/>
                  </a:lnTo>
                  <a:lnTo>
                    <a:pt x="868" y="5938"/>
                  </a:lnTo>
                  <a:lnTo>
                    <a:pt x="1435" y="2436"/>
                  </a:lnTo>
                  <a:cubicBezTo>
                    <a:pt x="3036" y="2235"/>
                    <a:pt x="4437" y="1335"/>
                    <a:pt x="53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304;p75"/>
            <p:cNvSpPr/>
            <p:nvPr/>
          </p:nvSpPr>
          <p:spPr>
            <a:xfrm>
              <a:off x="1989100" y="2533925"/>
              <a:ext cx="108425" cy="150125"/>
            </a:xfrm>
            <a:custGeom>
              <a:avLst/>
              <a:gdLst/>
              <a:ahLst/>
              <a:cxnLst/>
              <a:rect l="l" t="t" r="r" b="b"/>
              <a:pathLst>
                <a:path w="4337" h="6005" extrusionOk="0">
                  <a:moveTo>
                    <a:pt x="2302" y="0"/>
                  </a:moveTo>
                  <a:cubicBezTo>
                    <a:pt x="2302" y="0"/>
                    <a:pt x="134" y="3570"/>
                    <a:pt x="67" y="3570"/>
                  </a:cubicBezTo>
                  <a:cubicBezTo>
                    <a:pt x="0" y="3570"/>
                    <a:pt x="1935" y="6005"/>
                    <a:pt x="1935" y="6005"/>
                  </a:cubicBezTo>
                  <a:lnTo>
                    <a:pt x="4337" y="3369"/>
                  </a:lnTo>
                  <a:lnTo>
                    <a:pt x="2302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305;p75"/>
            <p:cNvSpPr/>
            <p:nvPr/>
          </p:nvSpPr>
          <p:spPr>
            <a:xfrm>
              <a:off x="1950725" y="2139475"/>
              <a:ext cx="281900" cy="482875"/>
            </a:xfrm>
            <a:custGeom>
              <a:avLst/>
              <a:gdLst/>
              <a:ahLst/>
              <a:cxnLst/>
              <a:rect l="l" t="t" r="r" b="b"/>
              <a:pathLst>
                <a:path w="11276" h="19315" extrusionOk="0">
                  <a:moveTo>
                    <a:pt x="1" y="0"/>
                  </a:moveTo>
                  <a:lnTo>
                    <a:pt x="568" y="6805"/>
                  </a:lnTo>
                  <a:lnTo>
                    <a:pt x="5872" y="12243"/>
                  </a:lnTo>
                  <a:lnTo>
                    <a:pt x="3303" y="16512"/>
                  </a:lnTo>
                  <a:cubicBezTo>
                    <a:pt x="3837" y="17880"/>
                    <a:pt x="4904" y="18580"/>
                    <a:pt x="5872" y="19314"/>
                  </a:cubicBezTo>
                  <a:cubicBezTo>
                    <a:pt x="5872" y="19314"/>
                    <a:pt x="9841" y="14778"/>
                    <a:pt x="10575" y="13577"/>
                  </a:cubicBezTo>
                  <a:cubicBezTo>
                    <a:pt x="11275" y="12376"/>
                    <a:pt x="11142" y="11709"/>
                    <a:pt x="10241" y="10108"/>
                  </a:cubicBezTo>
                  <a:cubicBezTo>
                    <a:pt x="9407" y="8707"/>
                    <a:pt x="6639" y="5238"/>
                    <a:pt x="5238" y="3370"/>
                  </a:cubicBezTo>
                  <a:cubicBezTo>
                    <a:pt x="3203" y="701"/>
                    <a:pt x="3170" y="901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306;p75"/>
            <p:cNvSpPr/>
            <p:nvPr/>
          </p:nvSpPr>
          <p:spPr>
            <a:xfrm>
              <a:off x="1683875" y="1777425"/>
              <a:ext cx="97600" cy="267000"/>
            </a:xfrm>
            <a:custGeom>
              <a:avLst/>
              <a:gdLst/>
              <a:ahLst/>
              <a:cxnLst/>
              <a:rect l="l" t="t" r="r" b="b"/>
              <a:pathLst>
                <a:path w="3904" h="10680" extrusionOk="0">
                  <a:moveTo>
                    <a:pt x="919" y="0"/>
                  </a:moveTo>
                  <a:cubicBezTo>
                    <a:pt x="558" y="0"/>
                    <a:pt x="210" y="220"/>
                    <a:pt x="34" y="572"/>
                  </a:cubicBezTo>
                  <a:lnTo>
                    <a:pt x="1401" y="1206"/>
                  </a:lnTo>
                  <a:cubicBezTo>
                    <a:pt x="934" y="1340"/>
                    <a:pt x="568" y="1640"/>
                    <a:pt x="367" y="2074"/>
                  </a:cubicBezTo>
                  <a:cubicBezTo>
                    <a:pt x="0" y="2807"/>
                    <a:pt x="467" y="4409"/>
                    <a:pt x="968" y="6410"/>
                  </a:cubicBezTo>
                  <a:cubicBezTo>
                    <a:pt x="1235" y="7644"/>
                    <a:pt x="1602" y="8878"/>
                    <a:pt x="2035" y="10079"/>
                  </a:cubicBezTo>
                  <a:cubicBezTo>
                    <a:pt x="2269" y="10646"/>
                    <a:pt x="2669" y="10680"/>
                    <a:pt x="2669" y="10680"/>
                  </a:cubicBezTo>
                  <a:lnTo>
                    <a:pt x="2669" y="8678"/>
                  </a:lnTo>
                  <a:lnTo>
                    <a:pt x="2602" y="7044"/>
                  </a:lnTo>
                  <a:cubicBezTo>
                    <a:pt x="2602" y="7044"/>
                    <a:pt x="3636" y="5609"/>
                    <a:pt x="3770" y="4442"/>
                  </a:cubicBezTo>
                  <a:cubicBezTo>
                    <a:pt x="3903" y="2907"/>
                    <a:pt x="3603" y="2307"/>
                    <a:pt x="3603" y="2307"/>
                  </a:cubicBezTo>
                  <a:lnTo>
                    <a:pt x="1935" y="1039"/>
                  </a:lnTo>
                  <a:cubicBezTo>
                    <a:pt x="1868" y="1039"/>
                    <a:pt x="1802" y="1039"/>
                    <a:pt x="1735" y="1073"/>
                  </a:cubicBezTo>
                  <a:cubicBezTo>
                    <a:pt x="1835" y="673"/>
                    <a:pt x="1635" y="239"/>
                    <a:pt x="1268" y="72"/>
                  </a:cubicBezTo>
                  <a:cubicBezTo>
                    <a:pt x="1154" y="23"/>
                    <a:pt x="1036" y="0"/>
                    <a:pt x="91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307;p75"/>
            <p:cNvSpPr/>
            <p:nvPr/>
          </p:nvSpPr>
          <p:spPr>
            <a:xfrm>
              <a:off x="1802300" y="1760875"/>
              <a:ext cx="195150" cy="166500"/>
            </a:xfrm>
            <a:custGeom>
              <a:avLst/>
              <a:gdLst/>
              <a:ahLst/>
              <a:cxnLst/>
              <a:rect l="l" t="t" r="r" b="b"/>
              <a:pathLst>
                <a:path w="7806" h="6660" extrusionOk="0">
                  <a:moveTo>
                    <a:pt x="4470" y="0"/>
                  </a:moveTo>
                  <a:cubicBezTo>
                    <a:pt x="1501" y="0"/>
                    <a:pt x="0" y="3569"/>
                    <a:pt x="2102" y="5671"/>
                  </a:cubicBezTo>
                  <a:cubicBezTo>
                    <a:pt x="2785" y="6354"/>
                    <a:pt x="3626" y="6660"/>
                    <a:pt x="4451" y="6660"/>
                  </a:cubicBezTo>
                  <a:cubicBezTo>
                    <a:pt x="6164" y="6660"/>
                    <a:pt x="7806" y="5340"/>
                    <a:pt x="7806" y="3336"/>
                  </a:cubicBezTo>
                  <a:cubicBezTo>
                    <a:pt x="7806" y="1501"/>
                    <a:pt x="6305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308;p75"/>
            <p:cNvSpPr/>
            <p:nvPr/>
          </p:nvSpPr>
          <p:spPr>
            <a:xfrm>
              <a:off x="1661350" y="1799975"/>
              <a:ext cx="326100" cy="374550"/>
            </a:xfrm>
            <a:custGeom>
              <a:avLst/>
              <a:gdLst/>
              <a:ahLst/>
              <a:cxnLst/>
              <a:rect l="l" t="t" r="r" b="b"/>
              <a:pathLst>
                <a:path w="13044" h="14982" extrusionOk="0">
                  <a:moveTo>
                    <a:pt x="9781" y="0"/>
                  </a:moveTo>
                  <a:cubicBezTo>
                    <a:pt x="8099" y="0"/>
                    <a:pt x="6025" y="444"/>
                    <a:pt x="4504" y="1405"/>
                  </a:cubicBezTo>
                  <a:cubicBezTo>
                    <a:pt x="4671" y="4641"/>
                    <a:pt x="3937" y="5541"/>
                    <a:pt x="3537" y="5875"/>
                  </a:cubicBezTo>
                  <a:cubicBezTo>
                    <a:pt x="3471" y="5935"/>
                    <a:pt x="3408" y="5961"/>
                    <a:pt x="3347" y="5961"/>
                  </a:cubicBezTo>
                  <a:cubicBezTo>
                    <a:pt x="3037" y="5961"/>
                    <a:pt x="2781" y="5286"/>
                    <a:pt x="2503" y="5008"/>
                  </a:cubicBezTo>
                  <a:cubicBezTo>
                    <a:pt x="2327" y="4814"/>
                    <a:pt x="1938" y="4593"/>
                    <a:pt x="1531" y="4593"/>
                  </a:cubicBezTo>
                  <a:cubicBezTo>
                    <a:pt x="1166" y="4593"/>
                    <a:pt x="787" y="4771"/>
                    <a:pt x="535" y="5308"/>
                  </a:cubicBezTo>
                  <a:cubicBezTo>
                    <a:pt x="1" y="6475"/>
                    <a:pt x="1035" y="8043"/>
                    <a:pt x="1835" y="8443"/>
                  </a:cubicBezTo>
                  <a:cubicBezTo>
                    <a:pt x="2018" y="8526"/>
                    <a:pt x="2210" y="8565"/>
                    <a:pt x="2399" y="8565"/>
                  </a:cubicBezTo>
                  <a:cubicBezTo>
                    <a:pt x="2901" y="8565"/>
                    <a:pt x="3376" y="8285"/>
                    <a:pt x="3570" y="7776"/>
                  </a:cubicBezTo>
                  <a:lnTo>
                    <a:pt x="3570" y="12747"/>
                  </a:lnTo>
                  <a:cubicBezTo>
                    <a:pt x="4804" y="14981"/>
                    <a:pt x="7206" y="14548"/>
                    <a:pt x="8507" y="14848"/>
                  </a:cubicBezTo>
                  <a:cubicBezTo>
                    <a:pt x="8740" y="13947"/>
                    <a:pt x="8907" y="13514"/>
                    <a:pt x="8807" y="13013"/>
                  </a:cubicBezTo>
                  <a:lnTo>
                    <a:pt x="8807" y="11412"/>
                  </a:lnTo>
                  <a:cubicBezTo>
                    <a:pt x="9152" y="11477"/>
                    <a:pt x="9496" y="11514"/>
                    <a:pt x="9850" y="11514"/>
                  </a:cubicBezTo>
                  <a:cubicBezTo>
                    <a:pt x="10044" y="11514"/>
                    <a:pt x="10241" y="11503"/>
                    <a:pt x="10442" y="11479"/>
                  </a:cubicBezTo>
                  <a:cubicBezTo>
                    <a:pt x="11509" y="11312"/>
                    <a:pt x="12109" y="10445"/>
                    <a:pt x="12410" y="9244"/>
                  </a:cubicBezTo>
                  <a:cubicBezTo>
                    <a:pt x="12943" y="7376"/>
                    <a:pt x="13043" y="4207"/>
                    <a:pt x="12343" y="571"/>
                  </a:cubicBezTo>
                  <a:cubicBezTo>
                    <a:pt x="11849" y="198"/>
                    <a:pt x="10902" y="0"/>
                    <a:pt x="9781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309;p75"/>
            <p:cNvSpPr/>
            <p:nvPr/>
          </p:nvSpPr>
          <p:spPr>
            <a:xfrm>
              <a:off x="1833150" y="1915150"/>
              <a:ext cx="29200" cy="25625"/>
            </a:xfrm>
            <a:custGeom>
              <a:avLst/>
              <a:gdLst/>
              <a:ahLst/>
              <a:cxnLst/>
              <a:rect l="l" t="t" r="r" b="b"/>
              <a:pathLst>
                <a:path w="1168" h="1025" extrusionOk="0">
                  <a:moveTo>
                    <a:pt x="668" y="0"/>
                  </a:moveTo>
                  <a:cubicBezTo>
                    <a:pt x="234" y="0"/>
                    <a:pt x="0" y="534"/>
                    <a:pt x="301" y="868"/>
                  </a:cubicBezTo>
                  <a:cubicBezTo>
                    <a:pt x="409" y="976"/>
                    <a:pt x="539" y="1025"/>
                    <a:pt x="664" y="1025"/>
                  </a:cubicBezTo>
                  <a:cubicBezTo>
                    <a:pt x="925" y="1025"/>
                    <a:pt x="1168" y="816"/>
                    <a:pt x="1168" y="501"/>
                  </a:cubicBezTo>
                  <a:cubicBezTo>
                    <a:pt x="1168" y="234"/>
                    <a:pt x="968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310;p75"/>
            <p:cNvSpPr/>
            <p:nvPr/>
          </p:nvSpPr>
          <p:spPr>
            <a:xfrm>
              <a:off x="1929050" y="1910150"/>
              <a:ext cx="29200" cy="25625"/>
            </a:xfrm>
            <a:custGeom>
              <a:avLst/>
              <a:gdLst/>
              <a:ahLst/>
              <a:cxnLst/>
              <a:rect l="l" t="t" r="r" b="b"/>
              <a:pathLst>
                <a:path w="1168" h="1025" extrusionOk="0">
                  <a:moveTo>
                    <a:pt x="668" y="0"/>
                  </a:moveTo>
                  <a:cubicBezTo>
                    <a:pt x="234" y="0"/>
                    <a:pt x="0" y="567"/>
                    <a:pt x="301" y="867"/>
                  </a:cubicBezTo>
                  <a:cubicBezTo>
                    <a:pt x="409" y="976"/>
                    <a:pt x="539" y="1024"/>
                    <a:pt x="664" y="1024"/>
                  </a:cubicBezTo>
                  <a:cubicBezTo>
                    <a:pt x="925" y="1024"/>
                    <a:pt x="1168" y="816"/>
                    <a:pt x="1168" y="501"/>
                  </a:cubicBezTo>
                  <a:cubicBezTo>
                    <a:pt x="1168" y="234"/>
                    <a:pt x="968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311;p75"/>
            <p:cNvSpPr/>
            <p:nvPr/>
          </p:nvSpPr>
          <p:spPr>
            <a:xfrm>
              <a:off x="1770600" y="2033575"/>
              <a:ext cx="110950" cy="68400"/>
            </a:xfrm>
            <a:custGeom>
              <a:avLst/>
              <a:gdLst/>
              <a:ahLst/>
              <a:cxnLst/>
              <a:rect l="l" t="t" r="r" b="b"/>
              <a:pathLst>
                <a:path w="4438" h="2736" extrusionOk="0">
                  <a:moveTo>
                    <a:pt x="1" y="0"/>
                  </a:moveTo>
                  <a:lnTo>
                    <a:pt x="1" y="0"/>
                  </a:lnTo>
                  <a:cubicBezTo>
                    <a:pt x="134" y="500"/>
                    <a:pt x="368" y="967"/>
                    <a:pt x="668" y="1368"/>
                  </a:cubicBezTo>
                  <a:cubicBezTo>
                    <a:pt x="1302" y="2135"/>
                    <a:pt x="4437" y="2735"/>
                    <a:pt x="4437" y="2735"/>
                  </a:cubicBezTo>
                  <a:lnTo>
                    <a:pt x="4437" y="2068"/>
                  </a:lnTo>
                  <a:cubicBezTo>
                    <a:pt x="4437" y="2068"/>
                    <a:pt x="2002" y="1568"/>
                    <a:pt x="1168" y="1168"/>
                  </a:cubicBezTo>
                  <a:cubicBezTo>
                    <a:pt x="668" y="901"/>
                    <a:pt x="267" y="500"/>
                    <a:pt x="1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312;p75"/>
            <p:cNvSpPr/>
            <p:nvPr/>
          </p:nvSpPr>
          <p:spPr>
            <a:xfrm>
              <a:off x="1719725" y="1707400"/>
              <a:ext cx="273550" cy="162900"/>
            </a:xfrm>
            <a:custGeom>
              <a:avLst/>
              <a:gdLst/>
              <a:ahLst/>
              <a:cxnLst/>
              <a:rect l="l" t="t" r="r" b="b"/>
              <a:pathLst>
                <a:path w="10942" h="6516" extrusionOk="0">
                  <a:moveTo>
                    <a:pt x="8955" y="0"/>
                  </a:moveTo>
                  <a:cubicBezTo>
                    <a:pt x="8778" y="0"/>
                    <a:pt x="8626" y="150"/>
                    <a:pt x="8474" y="271"/>
                  </a:cubicBezTo>
                  <a:cubicBezTo>
                    <a:pt x="7785" y="943"/>
                    <a:pt x="6974" y="1090"/>
                    <a:pt x="6126" y="1090"/>
                  </a:cubicBezTo>
                  <a:cubicBezTo>
                    <a:pt x="5462" y="1090"/>
                    <a:pt x="4776" y="1000"/>
                    <a:pt x="4107" y="1000"/>
                  </a:cubicBezTo>
                  <a:cubicBezTo>
                    <a:pt x="4016" y="1000"/>
                    <a:pt x="3926" y="1001"/>
                    <a:pt x="3837" y="1005"/>
                  </a:cubicBezTo>
                  <a:cubicBezTo>
                    <a:pt x="2503" y="1038"/>
                    <a:pt x="935" y="1572"/>
                    <a:pt x="301" y="2873"/>
                  </a:cubicBezTo>
                  <a:cubicBezTo>
                    <a:pt x="34" y="3474"/>
                    <a:pt x="1" y="4074"/>
                    <a:pt x="535" y="4508"/>
                  </a:cubicBezTo>
                  <a:cubicBezTo>
                    <a:pt x="868" y="4741"/>
                    <a:pt x="1235" y="4741"/>
                    <a:pt x="1435" y="5175"/>
                  </a:cubicBezTo>
                  <a:cubicBezTo>
                    <a:pt x="1468" y="5273"/>
                    <a:pt x="1761" y="6508"/>
                    <a:pt x="1609" y="6510"/>
                  </a:cubicBezTo>
                  <a:lnTo>
                    <a:pt x="1609" y="6510"/>
                  </a:lnTo>
                  <a:cubicBezTo>
                    <a:pt x="1606" y="6510"/>
                    <a:pt x="1604" y="6509"/>
                    <a:pt x="1602" y="6509"/>
                  </a:cubicBezTo>
                  <a:lnTo>
                    <a:pt x="1602" y="6509"/>
                  </a:lnTo>
                  <a:cubicBezTo>
                    <a:pt x="1604" y="6509"/>
                    <a:pt x="1606" y="6510"/>
                    <a:pt x="1608" y="6510"/>
                  </a:cubicBezTo>
                  <a:cubicBezTo>
                    <a:pt x="1608" y="6510"/>
                    <a:pt x="1608" y="6510"/>
                    <a:pt x="1609" y="6510"/>
                  </a:cubicBezTo>
                  <a:lnTo>
                    <a:pt x="1609" y="6510"/>
                  </a:lnTo>
                  <a:cubicBezTo>
                    <a:pt x="1652" y="6514"/>
                    <a:pt x="1695" y="6516"/>
                    <a:pt x="1738" y="6516"/>
                  </a:cubicBezTo>
                  <a:cubicBezTo>
                    <a:pt x="2353" y="6516"/>
                    <a:pt x="2914" y="6099"/>
                    <a:pt x="3070" y="5508"/>
                  </a:cubicBezTo>
                  <a:cubicBezTo>
                    <a:pt x="3103" y="5375"/>
                    <a:pt x="3170" y="5108"/>
                    <a:pt x="3203" y="4975"/>
                  </a:cubicBezTo>
                  <a:cubicBezTo>
                    <a:pt x="3230" y="4838"/>
                    <a:pt x="3370" y="4724"/>
                    <a:pt x="3511" y="4724"/>
                  </a:cubicBezTo>
                  <a:cubicBezTo>
                    <a:pt x="3542" y="4724"/>
                    <a:pt x="3573" y="4729"/>
                    <a:pt x="3603" y="4741"/>
                  </a:cubicBezTo>
                  <a:cubicBezTo>
                    <a:pt x="4004" y="4841"/>
                    <a:pt x="4271" y="5008"/>
                    <a:pt x="4637" y="5108"/>
                  </a:cubicBezTo>
                  <a:cubicBezTo>
                    <a:pt x="5345" y="5301"/>
                    <a:pt x="6067" y="5398"/>
                    <a:pt x="6784" y="5398"/>
                  </a:cubicBezTo>
                  <a:cubicBezTo>
                    <a:pt x="7183" y="5398"/>
                    <a:pt x="7580" y="5368"/>
                    <a:pt x="7973" y="5308"/>
                  </a:cubicBezTo>
                  <a:cubicBezTo>
                    <a:pt x="8774" y="5141"/>
                    <a:pt x="9508" y="4774"/>
                    <a:pt x="10108" y="4207"/>
                  </a:cubicBezTo>
                  <a:cubicBezTo>
                    <a:pt x="10675" y="3507"/>
                    <a:pt x="10942" y="2573"/>
                    <a:pt x="10809" y="1706"/>
                  </a:cubicBezTo>
                  <a:cubicBezTo>
                    <a:pt x="10809" y="1639"/>
                    <a:pt x="10809" y="1606"/>
                    <a:pt x="10809" y="1572"/>
                  </a:cubicBezTo>
                  <a:cubicBezTo>
                    <a:pt x="10809" y="1505"/>
                    <a:pt x="10775" y="1405"/>
                    <a:pt x="10742" y="1372"/>
                  </a:cubicBezTo>
                  <a:cubicBezTo>
                    <a:pt x="10714" y="1344"/>
                    <a:pt x="10681" y="1332"/>
                    <a:pt x="10645" y="1332"/>
                  </a:cubicBezTo>
                  <a:cubicBezTo>
                    <a:pt x="10468" y="1332"/>
                    <a:pt x="10219" y="1622"/>
                    <a:pt x="10108" y="1706"/>
                  </a:cubicBezTo>
                  <a:cubicBezTo>
                    <a:pt x="10008" y="1806"/>
                    <a:pt x="9908" y="1906"/>
                    <a:pt x="9774" y="1972"/>
                  </a:cubicBezTo>
                  <a:cubicBezTo>
                    <a:pt x="9674" y="2039"/>
                    <a:pt x="9541" y="2106"/>
                    <a:pt x="9441" y="2173"/>
                  </a:cubicBezTo>
                  <a:cubicBezTo>
                    <a:pt x="9508" y="1772"/>
                    <a:pt x="9508" y="1372"/>
                    <a:pt x="9441" y="972"/>
                  </a:cubicBezTo>
                  <a:cubicBezTo>
                    <a:pt x="9408" y="705"/>
                    <a:pt x="9341" y="71"/>
                    <a:pt x="9007" y="4"/>
                  </a:cubicBezTo>
                  <a:cubicBezTo>
                    <a:pt x="8990" y="1"/>
                    <a:pt x="8972" y="0"/>
                    <a:pt x="895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313;p75"/>
            <p:cNvSpPr/>
            <p:nvPr/>
          </p:nvSpPr>
          <p:spPr>
            <a:xfrm>
              <a:off x="1816475" y="1884750"/>
              <a:ext cx="29200" cy="22925"/>
            </a:xfrm>
            <a:custGeom>
              <a:avLst/>
              <a:gdLst/>
              <a:ahLst/>
              <a:cxnLst/>
              <a:rect l="l" t="t" r="r" b="b"/>
              <a:pathLst>
                <a:path w="1168" h="917" extrusionOk="0">
                  <a:moveTo>
                    <a:pt x="632" y="1"/>
                  </a:moveTo>
                  <a:cubicBezTo>
                    <a:pt x="527" y="1"/>
                    <a:pt x="423" y="27"/>
                    <a:pt x="334" y="82"/>
                  </a:cubicBezTo>
                  <a:cubicBezTo>
                    <a:pt x="67" y="282"/>
                    <a:pt x="0" y="649"/>
                    <a:pt x="167" y="916"/>
                  </a:cubicBezTo>
                  <a:lnTo>
                    <a:pt x="1168" y="282"/>
                  </a:lnTo>
                  <a:cubicBezTo>
                    <a:pt x="1057" y="104"/>
                    <a:pt x="842" y="1"/>
                    <a:pt x="63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314;p75"/>
            <p:cNvSpPr/>
            <p:nvPr/>
          </p:nvSpPr>
          <p:spPr>
            <a:xfrm>
              <a:off x="1860675" y="2006050"/>
              <a:ext cx="43375" cy="26675"/>
            </a:xfrm>
            <a:custGeom>
              <a:avLst/>
              <a:gdLst/>
              <a:ahLst/>
              <a:cxnLst/>
              <a:rect l="l" t="t" r="r" b="b"/>
              <a:pathLst>
                <a:path w="1735" h="1067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467"/>
                    <a:pt x="267" y="934"/>
                    <a:pt x="734" y="1034"/>
                  </a:cubicBezTo>
                  <a:cubicBezTo>
                    <a:pt x="810" y="1056"/>
                    <a:pt x="885" y="1066"/>
                    <a:pt x="958" y="1066"/>
                  </a:cubicBezTo>
                  <a:cubicBezTo>
                    <a:pt x="1334" y="1066"/>
                    <a:pt x="1651" y="797"/>
                    <a:pt x="1735" y="43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315;p75"/>
            <p:cNvSpPr/>
            <p:nvPr/>
          </p:nvSpPr>
          <p:spPr>
            <a:xfrm>
              <a:off x="1863175" y="2013550"/>
              <a:ext cx="23375" cy="19550"/>
            </a:xfrm>
            <a:custGeom>
              <a:avLst/>
              <a:gdLst/>
              <a:ahLst/>
              <a:cxnLst/>
              <a:rect l="l" t="t" r="r" b="b"/>
              <a:pathLst>
                <a:path w="935" h="782" extrusionOk="0">
                  <a:moveTo>
                    <a:pt x="0" y="1"/>
                  </a:moveTo>
                  <a:cubicBezTo>
                    <a:pt x="34" y="367"/>
                    <a:pt x="267" y="668"/>
                    <a:pt x="634" y="734"/>
                  </a:cubicBezTo>
                  <a:cubicBezTo>
                    <a:pt x="705" y="758"/>
                    <a:pt x="776" y="782"/>
                    <a:pt x="846" y="782"/>
                  </a:cubicBezTo>
                  <a:cubicBezTo>
                    <a:pt x="876" y="782"/>
                    <a:pt x="905" y="777"/>
                    <a:pt x="934" y="768"/>
                  </a:cubicBezTo>
                  <a:cubicBezTo>
                    <a:pt x="901" y="334"/>
                    <a:pt x="501" y="1"/>
                    <a:pt x="67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316;p75"/>
            <p:cNvSpPr/>
            <p:nvPr/>
          </p:nvSpPr>
          <p:spPr>
            <a:xfrm>
              <a:off x="1941550" y="1878825"/>
              <a:ext cx="30900" cy="21325"/>
            </a:xfrm>
            <a:custGeom>
              <a:avLst/>
              <a:gdLst/>
              <a:ahLst/>
              <a:cxnLst/>
              <a:rect l="l" t="t" r="r" b="b"/>
              <a:pathLst>
                <a:path w="1236" h="853" extrusionOk="0">
                  <a:moveTo>
                    <a:pt x="556" y="1"/>
                  </a:moveTo>
                  <a:cubicBezTo>
                    <a:pt x="324" y="1"/>
                    <a:pt x="99" y="131"/>
                    <a:pt x="1" y="353"/>
                  </a:cubicBezTo>
                  <a:lnTo>
                    <a:pt x="1102" y="853"/>
                  </a:lnTo>
                  <a:cubicBezTo>
                    <a:pt x="1235" y="553"/>
                    <a:pt x="1102" y="186"/>
                    <a:pt x="801" y="52"/>
                  </a:cubicBezTo>
                  <a:cubicBezTo>
                    <a:pt x="722" y="17"/>
                    <a:pt x="639" y="1"/>
                    <a:pt x="5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17;p75"/>
            <p:cNvSpPr/>
            <p:nvPr/>
          </p:nvSpPr>
          <p:spPr>
            <a:xfrm>
              <a:off x="1892350" y="1910150"/>
              <a:ext cx="50075" cy="81750"/>
            </a:xfrm>
            <a:custGeom>
              <a:avLst/>
              <a:gdLst/>
              <a:ahLst/>
              <a:cxnLst/>
              <a:rect l="l" t="t" r="r" b="b"/>
              <a:pathLst>
                <a:path w="2003" h="3270" extrusionOk="0">
                  <a:moveTo>
                    <a:pt x="1" y="0"/>
                  </a:moveTo>
                  <a:lnTo>
                    <a:pt x="301" y="3269"/>
                  </a:lnTo>
                  <a:lnTo>
                    <a:pt x="2002" y="26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18;p75"/>
            <p:cNvSpPr/>
            <p:nvPr/>
          </p:nvSpPr>
          <p:spPr>
            <a:xfrm>
              <a:off x="1586300" y="2118625"/>
              <a:ext cx="457850" cy="607375"/>
            </a:xfrm>
            <a:custGeom>
              <a:avLst/>
              <a:gdLst/>
              <a:ahLst/>
              <a:cxnLst/>
              <a:rect l="l" t="t" r="r" b="b"/>
              <a:pathLst>
                <a:path w="18314" h="24295" extrusionOk="0">
                  <a:moveTo>
                    <a:pt x="4437" y="1"/>
                  </a:moveTo>
                  <a:cubicBezTo>
                    <a:pt x="2903" y="601"/>
                    <a:pt x="1435" y="1335"/>
                    <a:pt x="1" y="2102"/>
                  </a:cubicBezTo>
                  <a:cubicBezTo>
                    <a:pt x="1" y="2102"/>
                    <a:pt x="534" y="7639"/>
                    <a:pt x="1435" y="11209"/>
                  </a:cubicBezTo>
                  <a:cubicBezTo>
                    <a:pt x="2102" y="13777"/>
                    <a:pt x="2469" y="22750"/>
                    <a:pt x="2469" y="22750"/>
                  </a:cubicBezTo>
                  <a:cubicBezTo>
                    <a:pt x="5014" y="23779"/>
                    <a:pt x="7730" y="24294"/>
                    <a:pt x="10450" y="24294"/>
                  </a:cubicBezTo>
                  <a:cubicBezTo>
                    <a:pt x="10903" y="24294"/>
                    <a:pt x="11356" y="24280"/>
                    <a:pt x="11809" y="24251"/>
                  </a:cubicBezTo>
                  <a:cubicBezTo>
                    <a:pt x="13977" y="24118"/>
                    <a:pt x="16112" y="23617"/>
                    <a:pt x="18114" y="22783"/>
                  </a:cubicBezTo>
                  <a:cubicBezTo>
                    <a:pt x="18114" y="22783"/>
                    <a:pt x="18314" y="17146"/>
                    <a:pt x="17913" y="10108"/>
                  </a:cubicBezTo>
                  <a:cubicBezTo>
                    <a:pt x="17647" y="4937"/>
                    <a:pt x="17446" y="2202"/>
                    <a:pt x="16179" y="1435"/>
                  </a:cubicBezTo>
                  <a:cubicBezTo>
                    <a:pt x="15412" y="968"/>
                    <a:pt x="12209" y="201"/>
                    <a:pt x="12209" y="201"/>
                  </a:cubicBezTo>
                  <a:cubicBezTo>
                    <a:pt x="12109" y="868"/>
                    <a:pt x="11842" y="1535"/>
                    <a:pt x="11509" y="2102"/>
                  </a:cubicBezTo>
                  <a:cubicBezTo>
                    <a:pt x="10375" y="1535"/>
                    <a:pt x="4437" y="1"/>
                    <a:pt x="4437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319;p75"/>
            <p:cNvSpPr/>
            <p:nvPr/>
          </p:nvSpPr>
          <p:spPr>
            <a:xfrm>
              <a:off x="1874000" y="2171175"/>
              <a:ext cx="63425" cy="552075"/>
            </a:xfrm>
            <a:custGeom>
              <a:avLst/>
              <a:gdLst/>
              <a:ahLst/>
              <a:cxnLst/>
              <a:rect l="l" t="t" r="r" b="b"/>
              <a:pathLst>
                <a:path w="2537" h="22083" extrusionOk="0">
                  <a:moveTo>
                    <a:pt x="1" y="0"/>
                  </a:moveTo>
                  <a:cubicBezTo>
                    <a:pt x="1" y="1"/>
                    <a:pt x="2102" y="11075"/>
                    <a:pt x="1002" y="22082"/>
                  </a:cubicBezTo>
                  <a:cubicBezTo>
                    <a:pt x="1268" y="22049"/>
                    <a:pt x="1535" y="22016"/>
                    <a:pt x="1769" y="21982"/>
                  </a:cubicBezTo>
                  <a:cubicBezTo>
                    <a:pt x="2102" y="18246"/>
                    <a:pt x="2536" y="9407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320;p75"/>
            <p:cNvSpPr/>
            <p:nvPr/>
          </p:nvSpPr>
          <p:spPr>
            <a:xfrm>
              <a:off x="1874000" y="2091100"/>
              <a:ext cx="51750" cy="99025"/>
            </a:xfrm>
            <a:custGeom>
              <a:avLst/>
              <a:gdLst/>
              <a:ahLst/>
              <a:cxnLst/>
              <a:rect l="l" t="t" r="r" b="b"/>
              <a:pathLst>
                <a:path w="2070" h="3961" extrusionOk="0">
                  <a:moveTo>
                    <a:pt x="301" y="1"/>
                  </a:moveTo>
                  <a:lnTo>
                    <a:pt x="301" y="1368"/>
                  </a:lnTo>
                  <a:cubicBezTo>
                    <a:pt x="234" y="1969"/>
                    <a:pt x="134" y="2603"/>
                    <a:pt x="1" y="3203"/>
                  </a:cubicBezTo>
                  <a:cubicBezTo>
                    <a:pt x="153" y="3105"/>
                    <a:pt x="301" y="3065"/>
                    <a:pt x="444" y="3065"/>
                  </a:cubicBezTo>
                  <a:cubicBezTo>
                    <a:pt x="1117" y="3065"/>
                    <a:pt x="1664" y="3961"/>
                    <a:pt x="1858" y="3961"/>
                  </a:cubicBezTo>
                  <a:cubicBezTo>
                    <a:pt x="1876" y="3961"/>
                    <a:pt x="1891" y="3953"/>
                    <a:pt x="1902" y="3937"/>
                  </a:cubicBezTo>
                  <a:cubicBezTo>
                    <a:pt x="2069" y="3703"/>
                    <a:pt x="1068" y="168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321;p75"/>
            <p:cNvSpPr/>
            <p:nvPr/>
          </p:nvSpPr>
          <p:spPr>
            <a:xfrm>
              <a:off x="1697225" y="2066100"/>
              <a:ext cx="176800" cy="150950"/>
            </a:xfrm>
            <a:custGeom>
              <a:avLst/>
              <a:gdLst/>
              <a:ahLst/>
              <a:cxnLst/>
              <a:rect l="l" t="t" r="r" b="b"/>
              <a:pathLst>
                <a:path w="7072" h="6038" extrusionOk="0">
                  <a:moveTo>
                    <a:pt x="2135" y="0"/>
                  </a:moveTo>
                  <a:cubicBezTo>
                    <a:pt x="1401" y="0"/>
                    <a:pt x="0" y="2102"/>
                    <a:pt x="0" y="2102"/>
                  </a:cubicBezTo>
                  <a:cubicBezTo>
                    <a:pt x="0" y="2102"/>
                    <a:pt x="434" y="2635"/>
                    <a:pt x="1301" y="3569"/>
                  </a:cubicBezTo>
                  <a:cubicBezTo>
                    <a:pt x="2335" y="4637"/>
                    <a:pt x="3569" y="6004"/>
                    <a:pt x="3970" y="6038"/>
                  </a:cubicBezTo>
                  <a:cubicBezTo>
                    <a:pt x="4370" y="6038"/>
                    <a:pt x="5171" y="4837"/>
                    <a:pt x="5904" y="4403"/>
                  </a:cubicBezTo>
                  <a:cubicBezTo>
                    <a:pt x="6258" y="4194"/>
                    <a:pt x="6541" y="4140"/>
                    <a:pt x="6741" y="4140"/>
                  </a:cubicBezTo>
                  <a:cubicBezTo>
                    <a:pt x="6955" y="4140"/>
                    <a:pt x="7072" y="4203"/>
                    <a:pt x="7072" y="4203"/>
                  </a:cubicBezTo>
                  <a:cubicBezTo>
                    <a:pt x="7072" y="4203"/>
                    <a:pt x="6605" y="3269"/>
                    <a:pt x="4770" y="2435"/>
                  </a:cubicBezTo>
                  <a:cubicBezTo>
                    <a:pt x="2936" y="1601"/>
                    <a:pt x="2202" y="767"/>
                    <a:pt x="2135" y="400"/>
                  </a:cubicBezTo>
                  <a:lnTo>
                    <a:pt x="21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322;p75"/>
            <p:cNvSpPr/>
            <p:nvPr/>
          </p:nvSpPr>
          <p:spPr>
            <a:xfrm>
              <a:off x="1369475" y="2523075"/>
              <a:ext cx="386150" cy="546250"/>
            </a:xfrm>
            <a:custGeom>
              <a:avLst/>
              <a:gdLst/>
              <a:ahLst/>
              <a:cxnLst/>
              <a:rect l="l" t="t" r="r" b="b"/>
              <a:pathLst>
                <a:path w="15446" h="21850" extrusionOk="0">
                  <a:moveTo>
                    <a:pt x="768" y="1"/>
                  </a:moveTo>
                  <a:cubicBezTo>
                    <a:pt x="735" y="1"/>
                    <a:pt x="701" y="34"/>
                    <a:pt x="668" y="34"/>
                  </a:cubicBezTo>
                  <a:lnTo>
                    <a:pt x="134" y="368"/>
                  </a:lnTo>
                  <a:cubicBezTo>
                    <a:pt x="34" y="401"/>
                    <a:pt x="1" y="501"/>
                    <a:pt x="34" y="601"/>
                  </a:cubicBezTo>
                  <a:lnTo>
                    <a:pt x="34" y="13043"/>
                  </a:lnTo>
                  <a:cubicBezTo>
                    <a:pt x="34" y="13310"/>
                    <a:pt x="168" y="13544"/>
                    <a:pt x="401" y="13677"/>
                  </a:cubicBezTo>
                  <a:lnTo>
                    <a:pt x="14511" y="21816"/>
                  </a:lnTo>
                  <a:cubicBezTo>
                    <a:pt x="14545" y="21850"/>
                    <a:pt x="14611" y="21850"/>
                    <a:pt x="14678" y="21850"/>
                  </a:cubicBezTo>
                  <a:lnTo>
                    <a:pt x="14745" y="21850"/>
                  </a:lnTo>
                  <a:lnTo>
                    <a:pt x="15312" y="21516"/>
                  </a:lnTo>
                  <a:cubicBezTo>
                    <a:pt x="15378" y="21449"/>
                    <a:pt x="15445" y="21383"/>
                    <a:pt x="15412" y="21283"/>
                  </a:cubicBezTo>
                  <a:lnTo>
                    <a:pt x="15412" y="8840"/>
                  </a:lnTo>
                  <a:cubicBezTo>
                    <a:pt x="15412" y="8707"/>
                    <a:pt x="15378" y="8574"/>
                    <a:pt x="15312" y="8473"/>
                  </a:cubicBezTo>
                  <a:cubicBezTo>
                    <a:pt x="15245" y="8407"/>
                    <a:pt x="15212" y="8307"/>
                    <a:pt x="15112" y="8273"/>
                  </a:cubicBezTo>
                  <a:cubicBezTo>
                    <a:pt x="15112" y="8240"/>
                    <a:pt x="15078" y="8207"/>
                    <a:pt x="15045" y="8207"/>
                  </a:cubicBezTo>
                  <a:lnTo>
                    <a:pt x="10542" y="5605"/>
                  </a:lnTo>
                  <a:lnTo>
                    <a:pt x="10508" y="5605"/>
                  </a:lnTo>
                  <a:cubicBezTo>
                    <a:pt x="10275" y="5471"/>
                    <a:pt x="9207" y="4838"/>
                    <a:pt x="9207" y="4838"/>
                  </a:cubicBezTo>
                  <a:lnTo>
                    <a:pt x="8340" y="4337"/>
                  </a:lnTo>
                  <a:lnTo>
                    <a:pt x="935" y="67"/>
                  </a:lnTo>
                  <a:cubicBezTo>
                    <a:pt x="868" y="34"/>
                    <a:pt x="835" y="34"/>
                    <a:pt x="7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323;p75"/>
            <p:cNvSpPr/>
            <p:nvPr/>
          </p:nvSpPr>
          <p:spPr>
            <a:xfrm>
              <a:off x="1373650" y="2523075"/>
              <a:ext cx="378625" cy="219350"/>
            </a:xfrm>
            <a:custGeom>
              <a:avLst/>
              <a:gdLst/>
              <a:ahLst/>
              <a:cxnLst/>
              <a:rect l="l" t="t" r="r" b="b"/>
              <a:pathLst>
                <a:path w="15145" h="8774" extrusionOk="0">
                  <a:moveTo>
                    <a:pt x="601" y="1"/>
                  </a:moveTo>
                  <a:cubicBezTo>
                    <a:pt x="568" y="1"/>
                    <a:pt x="534" y="1"/>
                    <a:pt x="534" y="34"/>
                  </a:cubicBezTo>
                  <a:lnTo>
                    <a:pt x="1" y="334"/>
                  </a:lnTo>
                  <a:cubicBezTo>
                    <a:pt x="20" y="325"/>
                    <a:pt x="43" y="321"/>
                    <a:pt x="66" y="321"/>
                  </a:cubicBezTo>
                  <a:cubicBezTo>
                    <a:pt x="123" y="321"/>
                    <a:pt x="187" y="344"/>
                    <a:pt x="234" y="368"/>
                  </a:cubicBezTo>
                  <a:lnTo>
                    <a:pt x="7973" y="4838"/>
                  </a:lnTo>
                  <a:lnTo>
                    <a:pt x="8507" y="5138"/>
                  </a:lnTo>
                  <a:cubicBezTo>
                    <a:pt x="8740" y="5271"/>
                    <a:pt x="9741" y="5838"/>
                    <a:pt x="9841" y="5905"/>
                  </a:cubicBezTo>
                  <a:lnTo>
                    <a:pt x="14344" y="8507"/>
                  </a:lnTo>
                  <a:cubicBezTo>
                    <a:pt x="14378" y="8507"/>
                    <a:pt x="14411" y="8540"/>
                    <a:pt x="14411" y="8574"/>
                  </a:cubicBezTo>
                  <a:cubicBezTo>
                    <a:pt x="14478" y="8607"/>
                    <a:pt x="14511" y="8640"/>
                    <a:pt x="14544" y="8707"/>
                  </a:cubicBezTo>
                  <a:lnTo>
                    <a:pt x="14611" y="8774"/>
                  </a:lnTo>
                  <a:lnTo>
                    <a:pt x="15145" y="8473"/>
                  </a:lnTo>
                  <a:cubicBezTo>
                    <a:pt x="15111" y="8373"/>
                    <a:pt x="15045" y="8307"/>
                    <a:pt x="14978" y="8240"/>
                  </a:cubicBezTo>
                  <a:cubicBezTo>
                    <a:pt x="14945" y="8240"/>
                    <a:pt x="14911" y="8207"/>
                    <a:pt x="14878" y="8207"/>
                  </a:cubicBezTo>
                  <a:lnTo>
                    <a:pt x="10408" y="5605"/>
                  </a:lnTo>
                  <a:lnTo>
                    <a:pt x="10375" y="5571"/>
                  </a:lnTo>
                  <a:cubicBezTo>
                    <a:pt x="10141" y="5438"/>
                    <a:pt x="9040" y="4838"/>
                    <a:pt x="9040" y="4838"/>
                  </a:cubicBezTo>
                  <a:lnTo>
                    <a:pt x="8173" y="4337"/>
                  </a:lnTo>
                  <a:lnTo>
                    <a:pt x="768" y="67"/>
                  </a:lnTo>
                  <a:cubicBezTo>
                    <a:pt x="734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324;p75"/>
            <p:cNvSpPr/>
            <p:nvPr/>
          </p:nvSpPr>
          <p:spPr>
            <a:xfrm>
              <a:off x="1370325" y="2531075"/>
              <a:ext cx="371125" cy="538775"/>
            </a:xfrm>
            <a:custGeom>
              <a:avLst/>
              <a:gdLst/>
              <a:ahLst/>
              <a:cxnLst/>
              <a:rect l="l" t="t" r="r" b="b"/>
              <a:pathLst>
                <a:path w="14845" h="21551" extrusionOk="0">
                  <a:moveTo>
                    <a:pt x="199" y="1"/>
                  </a:moveTo>
                  <a:cubicBezTo>
                    <a:pt x="176" y="1"/>
                    <a:pt x="153" y="5"/>
                    <a:pt x="134" y="14"/>
                  </a:cubicBezTo>
                  <a:cubicBezTo>
                    <a:pt x="34" y="81"/>
                    <a:pt x="0" y="148"/>
                    <a:pt x="0" y="248"/>
                  </a:cubicBezTo>
                  <a:lnTo>
                    <a:pt x="0" y="12723"/>
                  </a:lnTo>
                  <a:cubicBezTo>
                    <a:pt x="0" y="12957"/>
                    <a:pt x="134" y="13190"/>
                    <a:pt x="367" y="13357"/>
                  </a:cubicBezTo>
                  <a:lnTo>
                    <a:pt x="14544" y="21530"/>
                  </a:lnTo>
                  <a:cubicBezTo>
                    <a:pt x="14572" y="21544"/>
                    <a:pt x="14602" y="21551"/>
                    <a:pt x="14632" y="21551"/>
                  </a:cubicBezTo>
                  <a:cubicBezTo>
                    <a:pt x="14741" y="21551"/>
                    <a:pt x="14844" y="21461"/>
                    <a:pt x="14844" y="21330"/>
                  </a:cubicBezTo>
                  <a:lnTo>
                    <a:pt x="14844" y="8821"/>
                  </a:lnTo>
                  <a:cubicBezTo>
                    <a:pt x="14844" y="8687"/>
                    <a:pt x="14811" y="8554"/>
                    <a:pt x="14744" y="8454"/>
                  </a:cubicBezTo>
                  <a:cubicBezTo>
                    <a:pt x="14677" y="8354"/>
                    <a:pt x="14611" y="8254"/>
                    <a:pt x="14511" y="8187"/>
                  </a:cubicBezTo>
                  <a:lnTo>
                    <a:pt x="10007" y="5585"/>
                  </a:lnTo>
                  <a:lnTo>
                    <a:pt x="8640" y="4851"/>
                  </a:lnTo>
                  <a:lnTo>
                    <a:pt x="367" y="48"/>
                  </a:lnTo>
                  <a:cubicBezTo>
                    <a:pt x="320" y="24"/>
                    <a:pt x="256" y="1"/>
                    <a:pt x="19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325;p75"/>
            <p:cNvSpPr/>
            <p:nvPr/>
          </p:nvSpPr>
          <p:spPr>
            <a:xfrm>
              <a:off x="1737250" y="2740725"/>
              <a:ext cx="1700" cy="170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67" y="68"/>
                  </a:moveTo>
                  <a:lnTo>
                    <a:pt x="67" y="68"/>
                  </a:lnTo>
                  <a:lnTo>
                    <a:pt x="0" y="1"/>
                  </a:lnTo>
                  <a:cubicBezTo>
                    <a:pt x="34" y="34"/>
                    <a:pt x="34" y="34"/>
                    <a:pt x="67" y="6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326;p75"/>
            <p:cNvSpPr/>
            <p:nvPr/>
          </p:nvSpPr>
          <p:spPr>
            <a:xfrm>
              <a:off x="1738075" y="2734900"/>
              <a:ext cx="17550" cy="334425"/>
            </a:xfrm>
            <a:custGeom>
              <a:avLst/>
              <a:gdLst/>
              <a:ahLst/>
              <a:cxnLst/>
              <a:rect l="l" t="t" r="r" b="b"/>
              <a:pathLst>
                <a:path w="702" h="13377" extrusionOk="0">
                  <a:moveTo>
                    <a:pt x="601" y="0"/>
                  </a:moveTo>
                  <a:lnTo>
                    <a:pt x="34" y="301"/>
                  </a:lnTo>
                  <a:cubicBezTo>
                    <a:pt x="101" y="401"/>
                    <a:pt x="134" y="534"/>
                    <a:pt x="134" y="668"/>
                  </a:cubicBezTo>
                  <a:lnTo>
                    <a:pt x="134" y="13177"/>
                  </a:lnTo>
                  <a:cubicBezTo>
                    <a:pt x="134" y="13244"/>
                    <a:pt x="119" y="13296"/>
                    <a:pt x="78" y="13334"/>
                  </a:cubicBezTo>
                  <a:lnTo>
                    <a:pt x="78" y="13334"/>
                  </a:lnTo>
                  <a:lnTo>
                    <a:pt x="601" y="13043"/>
                  </a:lnTo>
                  <a:cubicBezTo>
                    <a:pt x="668" y="12976"/>
                    <a:pt x="701" y="12910"/>
                    <a:pt x="701" y="12810"/>
                  </a:cubicBezTo>
                  <a:lnTo>
                    <a:pt x="701" y="367"/>
                  </a:lnTo>
                  <a:cubicBezTo>
                    <a:pt x="701" y="234"/>
                    <a:pt x="668" y="101"/>
                    <a:pt x="601" y="0"/>
                  </a:cubicBezTo>
                  <a:close/>
                  <a:moveTo>
                    <a:pt x="78" y="13334"/>
                  </a:moveTo>
                  <a:lnTo>
                    <a:pt x="1" y="13377"/>
                  </a:lnTo>
                  <a:cubicBezTo>
                    <a:pt x="33" y="13366"/>
                    <a:pt x="59" y="13352"/>
                    <a:pt x="78" y="13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327;p75"/>
            <p:cNvSpPr/>
            <p:nvPr/>
          </p:nvSpPr>
          <p:spPr>
            <a:xfrm>
              <a:off x="1432025" y="2157800"/>
              <a:ext cx="260225" cy="824375"/>
            </a:xfrm>
            <a:custGeom>
              <a:avLst/>
              <a:gdLst/>
              <a:ahLst/>
              <a:cxnLst/>
              <a:rect l="l" t="t" r="r" b="b"/>
              <a:pathLst>
                <a:path w="10409" h="32975" extrusionOk="0">
                  <a:moveTo>
                    <a:pt x="9247" y="0"/>
                  </a:moveTo>
                  <a:cubicBezTo>
                    <a:pt x="5644" y="0"/>
                    <a:pt x="4078" y="3843"/>
                    <a:pt x="1101" y="16113"/>
                  </a:cubicBezTo>
                  <a:cubicBezTo>
                    <a:pt x="601" y="18081"/>
                    <a:pt x="368" y="21050"/>
                    <a:pt x="67" y="24452"/>
                  </a:cubicBezTo>
                  <a:cubicBezTo>
                    <a:pt x="1" y="25753"/>
                    <a:pt x="1" y="27054"/>
                    <a:pt x="134" y="28388"/>
                  </a:cubicBezTo>
                  <a:cubicBezTo>
                    <a:pt x="334" y="31924"/>
                    <a:pt x="1101" y="32191"/>
                    <a:pt x="3203" y="32791"/>
                  </a:cubicBezTo>
                  <a:cubicBezTo>
                    <a:pt x="3662" y="32925"/>
                    <a:pt x="4020" y="32975"/>
                    <a:pt x="4300" y="32975"/>
                  </a:cubicBezTo>
                  <a:cubicBezTo>
                    <a:pt x="5140" y="32975"/>
                    <a:pt x="5271" y="32525"/>
                    <a:pt x="5271" y="32525"/>
                  </a:cubicBezTo>
                  <a:lnTo>
                    <a:pt x="4504" y="32091"/>
                  </a:lnTo>
                  <a:cubicBezTo>
                    <a:pt x="4137" y="31157"/>
                    <a:pt x="3903" y="30223"/>
                    <a:pt x="3803" y="29222"/>
                  </a:cubicBezTo>
                  <a:lnTo>
                    <a:pt x="3803" y="29222"/>
                  </a:lnTo>
                  <a:cubicBezTo>
                    <a:pt x="4070" y="29556"/>
                    <a:pt x="4337" y="29823"/>
                    <a:pt x="4671" y="30056"/>
                  </a:cubicBezTo>
                  <a:cubicBezTo>
                    <a:pt x="4823" y="30178"/>
                    <a:pt x="5009" y="30237"/>
                    <a:pt x="5196" y="30237"/>
                  </a:cubicBezTo>
                  <a:cubicBezTo>
                    <a:pt x="5419" y="30237"/>
                    <a:pt x="5641" y="30153"/>
                    <a:pt x="5805" y="29989"/>
                  </a:cubicBezTo>
                  <a:cubicBezTo>
                    <a:pt x="5905" y="29823"/>
                    <a:pt x="5538" y="29589"/>
                    <a:pt x="5171" y="28955"/>
                  </a:cubicBezTo>
                  <a:cubicBezTo>
                    <a:pt x="4737" y="28121"/>
                    <a:pt x="4737" y="27521"/>
                    <a:pt x="4037" y="26754"/>
                  </a:cubicBezTo>
                  <a:cubicBezTo>
                    <a:pt x="3770" y="26487"/>
                    <a:pt x="3637" y="26120"/>
                    <a:pt x="3637" y="25753"/>
                  </a:cubicBezTo>
                  <a:cubicBezTo>
                    <a:pt x="3603" y="23618"/>
                    <a:pt x="4204" y="20483"/>
                    <a:pt x="4704" y="17981"/>
                  </a:cubicBezTo>
                  <a:cubicBezTo>
                    <a:pt x="5338" y="15145"/>
                    <a:pt x="8573" y="7206"/>
                    <a:pt x="8573" y="7206"/>
                  </a:cubicBezTo>
                  <a:cubicBezTo>
                    <a:pt x="9274" y="5272"/>
                    <a:pt x="10408" y="1269"/>
                    <a:pt x="9341" y="1"/>
                  </a:cubicBezTo>
                  <a:cubicBezTo>
                    <a:pt x="9309" y="1"/>
                    <a:pt x="9278" y="0"/>
                    <a:pt x="9247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328;p75"/>
            <p:cNvSpPr/>
            <p:nvPr/>
          </p:nvSpPr>
          <p:spPr>
            <a:xfrm>
              <a:off x="1425350" y="2131125"/>
              <a:ext cx="277725" cy="662350"/>
            </a:xfrm>
            <a:custGeom>
              <a:avLst/>
              <a:gdLst/>
              <a:ahLst/>
              <a:cxnLst/>
              <a:rect l="l" t="t" r="r" b="b"/>
              <a:pathLst>
                <a:path w="11109" h="26494" extrusionOk="0">
                  <a:moveTo>
                    <a:pt x="9708" y="1"/>
                  </a:moveTo>
                  <a:cubicBezTo>
                    <a:pt x="9707" y="1"/>
                    <a:pt x="6005" y="868"/>
                    <a:pt x="5104" y="2236"/>
                  </a:cubicBezTo>
                  <a:cubicBezTo>
                    <a:pt x="4104" y="3804"/>
                    <a:pt x="3703" y="5805"/>
                    <a:pt x="1969" y="11943"/>
                  </a:cubicBezTo>
                  <a:cubicBezTo>
                    <a:pt x="701" y="16546"/>
                    <a:pt x="34" y="21316"/>
                    <a:pt x="1" y="26086"/>
                  </a:cubicBezTo>
                  <a:cubicBezTo>
                    <a:pt x="1" y="26086"/>
                    <a:pt x="884" y="26494"/>
                    <a:pt x="2044" y="26494"/>
                  </a:cubicBezTo>
                  <a:cubicBezTo>
                    <a:pt x="2701" y="26494"/>
                    <a:pt x="3446" y="26363"/>
                    <a:pt x="4170" y="25953"/>
                  </a:cubicBezTo>
                  <a:cubicBezTo>
                    <a:pt x="4170" y="25953"/>
                    <a:pt x="5071" y="20616"/>
                    <a:pt x="5838" y="17780"/>
                  </a:cubicBezTo>
                  <a:cubicBezTo>
                    <a:pt x="6639" y="14945"/>
                    <a:pt x="9141" y="8774"/>
                    <a:pt x="9141" y="8774"/>
                  </a:cubicBezTo>
                  <a:cubicBezTo>
                    <a:pt x="9141" y="8774"/>
                    <a:pt x="11109" y="4271"/>
                    <a:pt x="97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329;p75"/>
            <p:cNvSpPr/>
            <p:nvPr/>
          </p:nvSpPr>
          <p:spPr>
            <a:xfrm>
              <a:off x="1754750" y="2805775"/>
              <a:ext cx="39225" cy="195625"/>
            </a:xfrm>
            <a:custGeom>
              <a:avLst/>
              <a:gdLst/>
              <a:ahLst/>
              <a:cxnLst/>
              <a:rect l="l" t="t" r="r" b="b"/>
              <a:pathLst>
                <a:path w="1569" h="7825" extrusionOk="0">
                  <a:moveTo>
                    <a:pt x="1" y="1"/>
                  </a:moveTo>
                  <a:lnTo>
                    <a:pt x="1" y="7640"/>
                  </a:lnTo>
                  <a:cubicBezTo>
                    <a:pt x="1" y="7640"/>
                    <a:pt x="101" y="7673"/>
                    <a:pt x="268" y="7806"/>
                  </a:cubicBezTo>
                  <a:cubicBezTo>
                    <a:pt x="288" y="7818"/>
                    <a:pt x="306" y="7824"/>
                    <a:pt x="324" y="7824"/>
                  </a:cubicBezTo>
                  <a:cubicBezTo>
                    <a:pt x="451" y="7824"/>
                    <a:pt x="509" y="7517"/>
                    <a:pt x="568" y="7106"/>
                  </a:cubicBezTo>
                  <a:lnTo>
                    <a:pt x="568" y="6239"/>
                  </a:lnTo>
                  <a:cubicBezTo>
                    <a:pt x="568" y="6239"/>
                    <a:pt x="657" y="6323"/>
                    <a:pt x="779" y="6323"/>
                  </a:cubicBezTo>
                  <a:cubicBezTo>
                    <a:pt x="982" y="6323"/>
                    <a:pt x="1277" y="6089"/>
                    <a:pt x="1402" y="4838"/>
                  </a:cubicBezTo>
                  <a:cubicBezTo>
                    <a:pt x="1569" y="2636"/>
                    <a:pt x="568" y="2236"/>
                    <a:pt x="568" y="2236"/>
                  </a:cubicBezTo>
                  <a:lnTo>
                    <a:pt x="568" y="1135"/>
                  </a:lnTo>
                  <a:cubicBezTo>
                    <a:pt x="568" y="435"/>
                    <a:pt x="434" y="234"/>
                    <a:pt x="268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330;p75"/>
            <p:cNvSpPr/>
            <p:nvPr/>
          </p:nvSpPr>
          <p:spPr>
            <a:xfrm>
              <a:off x="1708900" y="2820800"/>
              <a:ext cx="48375" cy="162625"/>
            </a:xfrm>
            <a:custGeom>
              <a:avLst/>
              <a:gdLst/>
              <a:ahLst/>
              <a:cxnLst/>
              <a:rect l="l" t="t" r="r" b="b"/>
              <a:pathLst>
                <a:path w="1935" h="6505" extrusionOk="0">
                  <a:moveTo>
                    <a:pt x="1301" y="0"/>
                  </a:moveTo>
                  <a:cubicBezTo>
                    <a:pt x="1301" y="217"/>
                    <a:pt x="1187" y="949"/>
                    <a:pt x="984" y="949"/>
                  </a:cubicBezTo>
                  <a:cubicBezTo>
                    <a:pt x="968" y="949"/>
                    <a:pt x="951" y="944"/>
                    <a:pt x="934" y="934"/>
                  </a:cubicBezTo>
                  <a:cubicBezTo>
                    <a:pt x="701" y="801"/>
                    <a:pt x="0" y="334"/>
                    <a:pt x="0" y="334"/>
                  </a:cubicBezTo>
                  <a:lnTo>
                    <a:pt x="0" y="334"/>
                  </a:lnTo>
                  <a:lnTo>
                    <a:pt x="134" y="4403"/>
                  </a:lnTo>
                  <a:cubicBezTo>
                    <a:pt x="134" y="4403"/>
                    <a:pt x="400" y="4537"/>
                    <a:pt x="801" y="4804"/>
                  </a:cubicBezTo>
                  <a:cubicBezTo>
                    <a:pt x="1234" y="5037"/>
                    <a:pt x="1301" y="5438"/>
                    <a:pt x="1301" y="6105"/>
                  </a:cubicBezTo>
                  <a:lnTo>
                    <a:pt x="1935" y="6505"/>
                  </a:lnTo>
                  <a:lnTo>
                    <a:pt x="1868" y="267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331;p75"/>
            <p:cNvSpPr/>
            <p:nvPr/>
          </p:nvSpPr>
          <p:spPr>
            <a:xfrm>
              <a:off x="1706400" y="2787425"/>
              <a:ext cx="23075" cy="184025"/>
            </a:xfrm>
            <a:custGeom>
              <a:avLst/>
              <a:gdLst/>
              <a:ahLst/>
              <a:cxnLst/>
              <a:rect l="l" t="t" r="r" b="b"/>
              <a:pathLst>
                <a:path w="923" h="7361" extrusionOk="0">
                  <a:moveTo>
                    <a:pt x="0" y="1"/>
                  </a:moveTo>
                  <a:lnTo>
                    <a:pt x="33" y="7039"/>
                  </a:lnTo>
                  <a:lnTo>
                    <a:pt x="534" y="7340"/>
                  </a:lnTo>
                  <a:cubicBezTo>
                    <a:pt x="557" y="7354"/>
                    <a:pt x="578" y="7361"/>
                    <a:pt x="599" y="7361"/>
                  </a:cubicBezTo>
                  <a:cubicBezTo>
                    <a:pt x="822" y="7361"/>
                    <a:pt x="923" y="6567"/>
                    <a:pt x="801" y="5438"/>
                  </a:cubicBezTo>
                  <a:lnTo>
                    <a:pt x="901" y="2770"/>
                  </a:lnTo>
                  <a:cubicBezTo>
                    <a:pt x="801" y="1569"/>
                    <a:pt x="767" y="468"/>
                    <a:pt x="500" y="3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332;p75"/>
            <p:cNvSpPr/>
            <p:nvPr/>
          </p:nvSpPr>
          <p:spPr>
            <a:xfrm>
              <a:off x="2436900" y="774700"/>
              <a:ext cx="2043150" cy="3149025"/>
            </a:xfrm>
            <a:custGeom>
              <a:avLst/>
              <a:gdLst/>
              <a:ahLst/>
              <a:cxnLst/>
              <a:rect l="l" t="t" r="r" b="b"/>
              <a:pathLst>
                <a:path w="81726" h="125961" extrusionOk="0">
                  <a:moveTo>
                    <a:pt x="79361" y="1"/>
                  </a:moveTo>
                  <a:cubicBezTo>
                    <a:pt x="79117" y="1"/>
                    <a:pt x="78875" y="80"/>
                    <a:pt x="78657" y="219"/>
                  </a:cubicBezTo>
                  <a:lnTo>
                    <a:pt x="1736" y="44651"/>
                  </a:lnTo>
                  <a:cubicBezTo>
                    <a:pt x="735" y="45285"/>
                    <a:pt x="101" y="46386"/>
                    <a:pt x="68" y="47553"/>
                  </a:cubicBezTo>
                  <a:lnTo>
                    <a:pt x="68" y="124008"/>
                  </a:lnTo>
                  <a:cubicBezTo>
                    <a:pt x="1" y="124441"/>
                    <a:pt x="201" y="124842"/>
                    <a:pt x="568" y="125075"/>
                  </a:cubicBezTo>
                  <a:lnTo>
                    <a:pt x="1902" y="125842"/>
                  </a:lnTo>
                  <a:cubicBezTo>
                    <a:pt x="2051" y="125924"/>
                    <a:pt x="2217" y="125961"/>
                    <a:pt x="2385" y="125961"/>
                  </a:cubicBezTo>
                  <a:cubicBezTo>
                    <a:pt x="2632" y="125961"/>
                    <a:pt x="2885" y="125881"/>
                    <a:pt x="3103" y="125742"/>
                  </a:cubicBezTo>
                  <a:lnTo>
                    <a:pt x="80025" y="81311"/>
                  </a:lnTo>
                  <a:cubicBezTo>
                    <a:pt x="80992" y="80677"/>
                    <a:pt x="81626" y="79576"/>
                    <a:pt x="81693" y="78408"/>
                  </a:cubicBezTo>
                  <a:lnTo>
                    <a:pt x="81693" y="1954"/>
                  </a:lnTo>
                  <a:cubicBezTo>
                    <a:pt x="81726" y="1520"/>
                    <a:pt x="81526" y="1120"/>
                    <a:pt x="81159" y="886"/>
                  </a:cubicBezTo>
                  <a:lnTo>
                    <a:pt x="79858" y="119"/>
                  </a:lnTo>
                  <a:cubicBezTo>
                    <a:pt x="79696" y="38"/>
                    <a:pt x="79528" y="1"/>
                    <a:pt x="79361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333;p75"/>
            <p:cNvSpPr/>
            <p:nvPr/>
          </p:nvSpPr>
          <p:spPr>
            <a:xfrm>
              <a:off x="2472775" y="794075"/>
              <a:ext cx="2006450" cy="3129725"/>
            </a:xfrm>
            <a:custGeom>
              <a:avLst/>
              <a:gdLst/>
              <a:ahLst/>
              <a:cxnLst/>
              <a:rect l="l" t="t" r="r" b="b"/>
              <a:pathLst>
                <a:path w="80258" h="125189" extrusionOk="0">
                  <a:moveTo>
                    <a:pt x="79301" y="0"/>
                  </a:moveTo>
                  <a:cubicBezTo>
                    <a:pt x="79163" y="0"/>
                    <a:pt x="79014" y="26"/>
                    <a:pt x="78857" y="78"/>
                  </a:cubicBezTo>
                  <a:cubicBezTo>
                    <a:pt x="78890" y="211"/>
                    <a:pt x="78890" y="311"/>
                    <a:pt x="78890" y="412"/>
                  </a:cubicBezTo>
                  <a:lnTo>
                    <a:pt x="78890" y="76866"/>
                  </a:lnTo>
                  <a:cubicBezTo>
                    <a:pt x="78823" y="78034"/>
                    <a:pt x="78223" y="79135"/>
                    <a:pt x="77222" y="79768"/>
                  </a:cubicBezTo>
                  <a:lnTo>
                    <a:pt x="301" y="124167"/>
                  </a:lnTo>
                  <a:cubicBezTo>
                    <a:pt x="200" y="124234"/>
                    <a:pt x="100" y="124267"/>
                    <a:pt x="0" y="124334"/>
                  </a:cubicBezTo>
                  <a:cubicBezTo>
                    <a:pt x="91" y="124876"/>
                    <a:pt x="441" y="125189"/>
                    <a:pt x="918" y="125189"/>
                  </a:cubicBezTo>
                  <a:cubicBezTo>
                    <a:pt x="1144" y="125189"/>
                    <a:pt x="1399" y="125118"/>
                    <a:pt x="1668" y="124967"/>
                  </a:cubicBezTo>
                  <a:lnTo>
                    <a:pt x="78590" y="80569"/>
                  </a:lnTo>
                  <a:cubicBezTo>
                    <a:pt x="79557" y="79902"/>
                    <a:pt x="80191" y="78834"/>
                    <a:pt x="80258" y="77633"/>
                  </a:cubicBezTo>
                  <a:lnTo>
                    <a:pt x="80258" y="1179"/>
                  </a:lnTo>
                  <a:cubicBezTo>
                    <a:pt x="80258" y="428"/>
                    <a:pt x="79869" y="0"/>
                    <a:pt x="793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334;p75"/>
            <p:cNvSpPr/>
            <p:nvPr/>
          </p:nvSpPr>
          <p:spPr>
            <a:xfrm>
              <a:off x="2465275" y="799350"/>
              <a:ext cx="1972250" cy="3094750"/>
            </a:xfrm>
            <a:custGeom>
              <a:avLst/>
              <a:gdLst/>
              <a:ahLst/>
              <a:cxnLst/>
              <a:rect l="l" t="t" r="r" b="b"/>
              <a:pathLst>
                <a:path w="78890" h="123790" extrusionOk="0">
                  <a:moveTo>
                    <a:pt x="78890" y="0"/>
                  </a:moveTo>
                  <a:lnTo>
                    <a:pt x="60543" y="10408"/>
                  </a:lnTo>
                  <a:lnTo>
                    <a:pt x="42230" y="20882"/>
                  </a:lnTo>
                  <a:lnTo>
                    <a:pt x="23951" y="31390"/>
                  </a:lnTo>
                  <a:lnTo>
                    <a:pt x="14811" y="36660"/>
                  </a:lnTo>
                  <a:lnTo>
                    <a:pt x="5671" y="41930"/>
                  </a:lnTo>
                  <a:lnTo>
                    <a:pt x="3403" y="43265"/>
                  </a:lnTo>
                  <a:lnTo>
                    <a:pt x="2235" y="43932"/>
                  </a:lnTo>
                  <a:cubicBezTo>
                    <a:pt x="2068" y="44032"/>
                    <a:pt x="1868" y="44132"/>
                    <a:pt x="1668" y="44265"/>
                  </a:cubicBezTo>
                  <a:cubicBezTo>
                    <a:pt x="1468" y="44399"/>
                    <a:pt x="1268" y="44566"/>
                    <a:pt x="1101" y="44732"/>
                  </a:cubicBezTo>
                  <a:cubicBezTo>
                    <a:pt x="434" y="45433"/>
                    <a:pt x="67" y="46334"/>
                    <a:pt x="0" y="47301"/>
                  </a:cubicBezTo>
                  <a:lnTo>
                    <a:pt x="0" y="49936"/>
                  </a:lnTo>
                  <a:lnTo>
                    <a:pt x="0" y="60510"/>
                  </a:lnTo>
                  <a:lnTo>
                    <a:pt x="67" y="81592"/>
                  </a:lnTo>
                  <a:cubicBezTo>
                    <a:pt x="100" y="95669"/>
                    <a:pt x="200" y="109712"/>
                    <a:pt x="267" y="123789"/>
                  </a:cubicBezTo>
                  <a:cubicBezTo>
                    <a:pt x="367" y="109712"/>
                    <a:pt x="467" y="95669"/>
                    <a:pt x="500" y="81592"/>
                  </a:cubicBezTo>
                  <a:lnTo>
                    <a:pt x="567" y="60510"/>
                  </a:lnTo>
                  <a:lnTo>
                    <a:pt x="567" y="49936"/>
                  </a:lnTo>
                  <a:lnTo>
                    <a:pt x="567" y="47301"/>
                  </a:lnTo>
                  <a:cubicBezTo>
                    <a:pt x="601" y="46500"/>
                    <a:pt x="934" y="45733"/>
                    <a:pt x="1501" y="45166"/>
                  </a:cubicBezTo>
                  <a:cubicBezTo>
                    <a:pt x="1635" y="44999"/>
                    <a:pt x="1801" y="44866"/>
                    <a:pt x="1968" y="44766"/>
                  </a:cubicBezTo>
                  <a:cubicBezTo>
                    <a:pt x="2102" y="44666"/>
                    <a:pt x="2335" y="44566"/>
                    <a:pt x="2502" y="44432"/>
                  </a:cubicBezTo>
                  <a:lnTo>
                    <a:pt x="3669" y="43798"/>
                  </a:lnTo>
                  <a:lnTo>
                    <a:pt x="5938" y="42464"/>
                  </a:lnTo>
                  <a:lnTo>
                    <a:pt x="15078" y="37194"/>
                  </a:lnTo>
                  <a:lnTo>
                    <a:pt x="24217" y="31923"/>
                  </a:lnTo>
                  <a:lnTo>
                    <a:pt x="42464" y="21349"/>
                  </a:lnTo>
                  <a:lnTo>
                    <a:pt x="60677" y="10708"/>
                  </a:lnTo>
                  <a:lnTo>
                    <a:pt x="788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335;p75"/>
            <p:cNvSpPr/>
            <p:nvPr/>
          </p:nvSpPr>
          <p:spPr>
            <a:xfrm>
              <a:off x="2638725" y="2564150"/>
              <a:ext cx="791425" cy="1019800"/>
            </a:xfrm>
            <a:custGeom>
              <a:avLst/>
              <a:gdLst/>
              <a:ahLst/>
              <a:cxnLst/>
              <a:rect l="l" t="t" r="r" b="b"/>
              <a:pathLst>
                <a:path w="31657" h="40792" extrusionOk="0">
                  <a:moveTo>
                    <a:pt x="31076" y="1"/>
                  </a:moveTo>
                  <a:cubicBezTo>
                    <a:pt x="30931" y="1"/>
                    <a:pt x="30766" y="51"/>
                    <a:pt x="30589" y="159"/>
                  </a:cubicBezTo>
                  <a:lnTo>
                    <a:pt x="1068" y="17205"/>
                  </a:lnTo>
                  <a:cubicBezTo>
                    <a:pt x="434" y="17605"/>
                    <a:pt x="34" y="18305"/>
                    <a:pt x="0" y="19039"/>
                  </a:cubicBezTo>
                  <a:lnTo>
                    <a:pt x="0" y="40021"/>
                  </a:lnTo>
                  <a:cubicBezTo>
                    <a:pt x="0" y="40502"/>
                    <a:pt x="243" y="40792"/>
                    <a:pt x="603" y="40792"/>
                  </a:cubicBezTo>
                  <a:cubicBezTo>
                    <a:pt x="742" y="40792"/>
                    <a:pt x="900" y="40748"/>
                    <a:pt x="1068" y="40655"/>
                  </a:cubicBezTo>
                  <a:lnTo>
                    <a:pt x="30589" y="23576"/>
                  </a:lnTo>
                  <a:cubicBezTo>
                    <a:pt x="31223" y="23176"/>
                    <a:pt x="31623" y="22508"/>
                    <a:pt x="31656" y="21741"/>
                  </a:cubicBezTo>
                  <a:lnTo>
                    <a:pt x="31656" y="759"/>
                  </a:lnTo>
                  <a:cubicBezTo>
                    <a:pt x="31656" y="289"/>
                    <a:pt x="31424" y="1"/>
                    <a:pt x="310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36;p75"/>
            <p:cNvSpPr/>
            <p:nvPr/>
          </p:nvSpPr>
          <p:spPr>
            <a:xfrm>
              <a:off x="2677925" y="2685350"/>
              <a:ext cx="711350" cy="413175"/>
            </a:xfrm>
            <a:custGeom>
              <a:avLst/>
              <a:gdLst/>
              <a:ahLst/>
              <a:cxnLst/>
              <a:rect l="l" t="t" r="r" b="b"/>
              <a:pathLst>
                <a:path w="28454" h="16527" extrusionOk="0">
                  <a:moveTo>
                    <a:pt x="28323" y="1"/>
                  </a:moveTo>
                  <a:cubicBezTo>
                    <a:pt x="28309" y="1"/>
                    <a:pt x="28297" y="5"/>
                    <a:pt x="28287" y="14"/>
                  </a:cubicBezTo>
                  <a:lnTo>
                    <a:pt x="67" y="16326"/>
                  </a:lnTo>
                  <a:cubicBezTo>
                    <a:pt x="0" y="16326"/>
                    <a:pt x="0" y="16393"/>
                    <a:pt x="34" y="16460"/>
                  </a:cubicBezTo>
                  <a:cubicBezTo>
                    <a:pt x="34" y="16493"/>
                    <a:pt x="67" y="16493"/>
                    <a:pt x="134" y="16526"/>
                  </a:cubicBezTo>
                  <a:cubicBezTo>
                    <a:pt x="134" y="16526"/>
                    <a:pt x="167" y="16493"/>
                    <a:pt x="167" y="16493"/>
                  </a:cubicBezTo>
                  <a:lnTo>
                    <a:pt x="28387" y="215"/>
                  </a:lnTo>
                  <a:cubicBezTo>
                    <a:pt x="28454" y="181"/>
                    <a:pt x="28454" y="114"/>
                    <a:pt x="28420" y="48"/>
                  </a:cubicBezTo>
                  <a:cubicBezTo>
                    <a:pt x="28397" y="24"/>
                    <a:pt x="28357" y="1"/>
                    <a:pt x="283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337;p75"/>
            <p:cNvSpPr/>
            <p:nvPr/>
          </p:nvSpPr>
          <p:spPr>
            <a:xfrm>
              <a:off x="2677925" y="2779925"/>
              <a:ext cx="711350" cy="412825"/>
            </a:xfrm>
            <a:custGeom>
              <a:avLst/>
              <a:gdLst/>
              <a:ahLst/>
              <a:cxnLst/>
              <a:rect l="l" t="t" r="r" b="b"/>
              <a:pathLst>
                <a:path w="28454" h="16513" extrusionOk="0">
                  <a:moveTo>
                    <a:pt x="28287" y="1"/>
                  </a:moveTo>
                  <a:lnTo>
                    <a:pt x="67" y="16312"/>
                  </a:lnTo>
                  <a:cubicBezTo>
                    <a:pt x="0" y="16346"/>
                    <a:pt x="0" y="16413"/>
                    <a:pt x="34" y="16446"/>
                  </a:cubicBezTo>
                  <a:cubicBezTo>
                    <a:pt x="34" y="16479"/>
                    <a:pt x="67" y="16513"/>
                    <a:pt x="134" y="16513"/>
                  </a:cubicBezTo>
                  <a:cubicBezTo>
                    <a:pt x="134" y="16513"/>
                    <a:pt x="167" y="16513"/>
                    <a:pt x="167" y="16479"/>
                  </a:cubicBezTo>
                  <a:lnTo>
                    <a:pt x="28387" y="201"/>
                  </a:lnTo>
                  <a:cubicBezTo>
                    <a:pt x="28454" y="168"/>
                    <a:pt x="28454" y="101"/>
                    <a:pt x="28420" y="67"/>
                  </a:cubicBezTo>
                  <a:cubicBezTo>
                    <a:pt x="28387" y="1"/>
                    <a:pt x="28320" y="1"/>
                    <a:pt x="2828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338;p75"/>
            <p:cNvSpPr/>
            <p:nvPr/>
          </p:nvSpPr>
          <p:spPr>
            <a:xfrm>
              <a:off x="2677925" y="2874450"/>
              <a:ext cx="711350" cy="412525"/>
            </a:xfrm>
            <a:custGeom>
              <a:avLst/>
              <a:gdLst/>
              <a:ahLst/>
              <a:cxnLst/>
              <a:rect l="l" t="t" r="r" b="b"/>
              <a:pathLst>
                <a:path w="28454" h="16501" extrusionOk="0">
                  <a:moveTo>
                    <a:pt x="28341" y="1"/>
                  </a:moveTo>
                  <a:cubicBezTo>
                    <a:pt x="28320" y="1"/>
                    <a:pt x="28301" y="9"/>
                    <a:pt x="28287" y="23"/>
                  </a:cubicBezTo>
                  <a:lnTo>
                    <a:pt x="67" y="16301"/>
                  </a:lnTo>
                  <a:cubicBezTo>
                    <a:pt x="0" y="16334"/>
                    <a:pt x="0" y="16401"/>
                    <a:pt x="34" y="16434"/>
                  </a:cubicBezTo>
                  <a:cubicBezTo>
                    <a:pt x="34" y="16468"/>
                    <a:pt x="67" y="16501"/>
                    <a:pt x="134" y="16501"/>
                  </a:cubicBezTo>
                  <a:lnTo>
                    <a:pt x="167" y="16501"/>
                  </a:lnTo>
                  <a:lnTo>
                    <a:pt x="28387" y="189"/>
                  </a:lnTo>
                  <a:cubicBezTo>
                    <a:pt x="28454" y="156"/>
                    <a:pt x="28454" y="89"/>
                    <a:pt x="28420" y="56"/>
                  </a:cubicBezTo>
                  <a:cubicBezTo>
                    <a:pt x="28401" y="17"/>
                    <a:pt x="28370" y="1"/>
                    <a:pt x="2834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339;p75"/>
            <p:cNvSpPr/>
            <p:nvPr/>
          </p:nvSpPr>
          <p:spPr>
            <a:xfrm>
              <a:off x="2677925" y="2968900"/>
              <a:ext cx="711350" cy="412325"/>
            </a:xfrm>
            <a:custGeom>
              <a:avLst/>
              <a:gdLst/>
              <a:ahLst/>
              <a:cxnLst/>
              <a:rect l="l" t="t" r="r" b="b"/>
              <a:pathLst>
                <a:path w="28454" h="16493" extrusionOk="0">
                  <a:moveTo>
                    <a:pt x="28323" y="0"/>
                  </a:moveTo>
                  <a:cubicBezTo>
                    <a:pt x="28309" y="0"/>
                    <a:pt x="28297" y="4"/>
                    <a:pt x="28287" y="14"/>
                  </a:cubicBezTo>
                  <a:lnTo>
                    <a:pt x="67" y="16292"/>
                  </a:lnTo>
                  <a:cubicBezTo>
                    <a:pt x="0" y="16326"/>
                    <a:pt x="0" y="16392"/>
                    <a:pt x="34" y="16459"/>
                  </a:cubicBezTo>
                  <a:cubicBezTo>
                    <a:pt x="34" y="16492"/>
                    <a:pt x="67" y="16492"/>
                    <a:pt x="134" y="16492"/>
                  </a:cubicBezTo>
                  <a:lnTo>
                    <a:pt x="167" y="16492"/>
                  </a:lnTo>
                  <a:lnTo>
                    <a:pt x="28387" y="214"/>
                  </a:lnTo>
                  <a:cubicBezTo>
                    <a:pt x="28454" y="181"/>
                    <a:pt x="28454" y="114"/>
                    <a:pt x="28420" y="47"/>
                  </a:cubicBezTo>
                  <a:cubicBezTo>
                    <a:pt x="28397" y="24"/>
                    <a:pt x="28357" y="0"/>
                    <a:pt x="28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340;p75"/>
            <p:cNvSpPr/>
            <p:nvPr/>
          </p:nvSpPr>
          <p:spPr>
            <a:xfrm>
              <a:off x="2677925" y="3062775"/>
              <a:ext cx="712375" cy="413525"/>
            </a:xfrm>
            <a:custGeom>
              <a:avLst/>
              <a:gdLst/>
              <a:ahLst/>
              <a:cxnLst/>
              <a:rect l="l" t="t" r="r" b="b"/>
              <a:pathLst>
                <a:path w="28495" h="16541" extrusionOk="0">
                  <a:moveTo>
                    <a:pt x="28359" y="1"/>
                  </a:moveTo>
                  <a:cubicBezTo>
                    <a:pt x="28337" y="1"/>
                    <a:pt x="28313" y="9"/>
                    <a:pt x="28287" y="28"/>
                  </a:cubicBezTo>
                  <a:lnTo>
                    <a:pt x="67" y="16307"/>
                  </a:lnTo>
                  <a:cubicBezTo>
                    <a:pt x="0" y="16340"/>
                    <a:pt x="0" y="16407"/>
                    <a:pt x="34" y="16473"/>
                  </a:cubicBezTo>
                  <a:cubicBezTo>
                    <a:pt x="34" y="16507"/>
                    <a:pt x="67" y="16540"/>
                    <a:pt x="134" y="16540"/>
                  </a:cubicBezTo>
                  <a:cubicBezTo>
                    <a:pt x="134" y="16540"/>
                    <a:pt x="167" y="16507"/>
                    <a:pt x="167" y="16507"/>
                  </a:cubicBezTo>
                  <a:lnTo>
                    <a:pt x="28387" y="195"/>
                  </a:lnTo>
                  <a:cubicBezTo>
                    <a:pt x="28495" y="141"/>
                    <a:pt x="28450" y="1"/>
                    <a:pt x="283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341;p75"/>
            <p:cNvSpPr/>
            <p:nvPr/>
          </p:nvSpPr>
          <p:spPr>
            <a:xfrm>
              <a:off x="2681250" y="2868175"/>
              <a:ext cx="705525" cy="603950"/>
            </a:xfrm>
            <a:custGeom>
              <a:avLst/>
              <a:gdLst/>
              <a:ahLst/>
              <a:cxnLst/>
              <a:rect l="l" t="t" r="r" b="b"/>
              <a:pathLst>
                <a:path w="28221" h="24158" extrusionOk="0">
                  <a:moveTo>
                    <a:pt x="25842" y="0"/>
                  </a:moveTo>
                  <a:cubicBezTo>
                    <a:pt x="25344" y="0"/>
                    <a:pt x="24776" y="363"/>
                    <a:pt x="24251" y="1041"/>
                  </a:cubicBezTo>
                  <a:lnTo>
                    <a:pt x="24218" y="1107"/>
                  </a:lnTo>
                  <a:cubicBezTo>
                    <a:pt x="23701" y="1790"/>
                    <a:pt x="23133" y="2139"/>
                    <a:pt x="22633" y="2139"/>
                  </a:cubicBezTo>
                  <a:cubicBezTo>
                    <a:pt x="22326" y="2139"/>
                    <a:pt x="22044" y="2008"/>
                    <a:pt x="21816" y="1741"/>
                  </a:cubicBezTo>
                  <a:lnTo>
                    <a:pt x="21116" y="907"/>
                  </a:lnTo>
                  <a:cubicBezTo>
                    <a:pt x="20893" y="621"/>
                    <a:pt x="20613" y="486"/>
                    <a:pt x="20308" y="486"/>
                  </a:cubicBezTo>
                  <a:cubicBezTo>
                    <a:pt x="19653" y="486"/>
                    <a:pt x="18882" y="1106"/>
                    <a:pt x="18314" y="2175"/>
                  </a:cubicBezTo>
                  <a:lnTo>
                    <a:pt x="17713" y="3309"/>
                  </a:lnTo>
                  <a:cubicBezTo>
                    <a:pt x="17144" y="4357"/>
                    <a:pt x="16414" y="5002"/>
                    <a:pt x="15739" y="5002"/>
                  </a:cubicBezTo>
                  <a:cubicBezTo>
                    <a:pt x="15663" y="5002"/>
                    <a:pt x="15587" y="4994"/>
                    <a:pt x="15512" y="4977"/>
                  </a:cubicBezTo>
                  <a:cubicBezTo>
                    <a:pt x="15457" y="4968"/>
                    <a:pt x="15402" y="4964"/>
                    <a:pt x="15346" y="4964"/>
                  </a:cubicBezTo>
                  <a:cubicBezTo>
                    <a:pt x="14548" y="4964"/>
                    <a:pt x="13638" y="5840"/>
                    <a:pt x="13077" y="7212"/>
                  </a:cubicBezTo>
                  <a:lnTo>
                    <a:pt x="12143" y="9513"/>
                  </a:lnTo>
                  <a:cubicBezTo>
                    <a:pt x="11609" y="10814"/>
                    <a:pt x="10742" y="11715"/>
                    <a:pt x="9941" y="11748"/>
                  </a:cubicBezTo>
                  <a:lnTo>
                    <a:pt x="9107" y="11782"/>
                  </a:lnTo>
                  <a:cubicBezTo>
                    <a:pt x="8507" y="11882"/>
                    <a:pt x="8006" y="12215"/>
                    <a:pt x="7673" y="12682"/>
                  </a:cubicBezTo>
                  <a:lnTo>
                    <a:pt x="6772" y="13817"/>
                  </a:lnTo>
                  <a:cubicBezTo>
                    <a:pt x="6265" y="14418"/>
                    <a:pt x="5726" y="14733"/>
                    <a:pt x="5250" y="14733"/>
                  </a:cubicBezTo>
                  <a:cubicBezTo>
                    <a:pt x="4882" y="14733"/>
                    <a:pt x="4551" y="14543"/>
                    <a:pt x="4304" y="14150"/>
                  </a:cubicBezTo>
                  <a:lnTo>
                    <a:pt x="4270" y="14083"/>
                  </a:lnTo>
                  <a:cubicBezTo>
                    <a:pt x="4031" y="13668"/>
                    <a:pt x="3698" y="13475"/>
                    <a:pt x="3330" y="13475"/>
                  </a:cubicBezTo>
                  <a:cubicBezTo>
                    <a:pt x="2516" y="13475"/>
                    <a:pt x="1529" y="14413"/>
                    <a:pt x="1001" y="15951"/>
                  </a:cubicBezTo>
                  <a:lnTo>
                    <a:pt x="1" y="18720"/>
                  </a:lnTo>
                  <a:lnTo>
                    <a:pt x="1" y="24157"/>
                  </a:lnTo>
                  <a:lnTo>
                    <a:pt x="28221" y="7879"/>
                  </a:lnTo>
                  <a:lnTo>
                    <a:pt x="28187" y="1875"/>
                  </a:lnTo>
                  <a:lnTo>
                    <a:pt x="26553" y="307"/>
                  </a:lnTo>
                  <a:cubicBezTo>
                    <a:pt x="26346" y="100"/>
                    <a:pt x="26104" y="0"/>
                    <a:pt x="258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342;p75"/>
            <p:cNvSpPr/>
            <p:nvPr/>
          </p:nvSpPr>
          <p:spPr>
            <a:xfrm>
              <a:off x="2677925" y="2865675"/>
              <a:ext cx="711725" cy="473025"/>
            </a:xfrm>
            <a:custGeom>
              <a:avLst/>
              <a:gdLst/>
              <a:ahLst/>
              <a:cxnLst/>
              <a:rect l="l" t="t" r="r" b="b"/>
              <a:pathLst>
                <a:path w="28469" h="18921" extrusionOk="0">
                  <a:moveTo>
                    <a:pt x="25999" y="0"/>
                  </a:moveTo>
                  <a:cubicBezTo>
                    <a:pt x="25961" y="0"/>
                    <a:pt x="25923" y="2"/>
                    <a:pt x="25885" y="7"/>
                  </a:cubicBezTo>
                  <a:cubicBezTo>
                    <a:pt x="25218" y="107"/>
                    <a:pt x="24651" y="507"/>
                    <a:pt x="24284" y="1074"/>
                  </a:cubicBezTo>
                  <a:lnTo>
                    <a:pt x="24251" y="1141"/>
                  </a:lnTo>
                  <a:cubicBezTo>
                    <a:pt x="23784" y="1741"/>
                    <a:pt x="23250" y="2108"/>
                    <a:pt x="22783" y="2108"/>
                  </a:cubicBezTo>
                  <a:lnTo>
                    <a:pt x="22750" y="2108"/>
                  </a:lnTo>
                  <a:cubicBezTo>
                    <a:pt x="22450" y="2108"/>
                    <a:pt x="22183" y="1975"/>
                    <a:pt x="22016" y="1741"/>
                  </a:cubicBezTo>
                  <a:lnTo>
                    <a:pt x="21315" y="907"/>
                  </a:lnTo>
                  <a:cubicBezTo>
                    <a:pt x="21102" y="632"/>
                    <a:pt x="20748" y="469"/>
                    <a:pt x="20408" y="469"/>
                  </a:cubicBezTo>
                  <a:cubicBezTo>
                    <a:pt x="20377" y="469"/>
                    <a:pt x="20346" y="471"/>
                    <a:pt x="20315" y="474"/>
                  </a:cubicBezTo>
                  <a:cubicBezTo>
                    <a:pt x="19614" y="540"/>
                    <a:pt x="18880" y="1207"/>
                    <a:pt x="18313" y="2208"/>
                  </a:cubicBezTo>
                  <a:lnTo>
                    <a:pt x="17713" y="3376"/>
                  </a:lnTo>
                  <a:cubicBezTo>
                    <a:pt x="17166" y="4379"/>
                    <a:pt x="16452" y="4994"/>
                    <a:pt x="15825" y="4994"/>
                  </a:cubicBezTo>
                  <a:cubicBezTo>
                    <a:pt x="15764" y="4994"/>
                    <a:pt x="15704" y="4989"/>
                    <a:pt x="15645" y="4977"/>
                  </a:cubicBezTo>
                  <a:cubicBezTo>
                    <a:pt x="15575" y="4964"/>
                    <a:pt x="15505" y="4958"/>
                    <a:pt x="15434" y="4958"/>
                  </a:cubicBezTo>
                  <a:cubicBezTo>
                    <a:pt x="14587" y="4958"/>
                    <a:pt x="13661" y="5860"/>
                    <a:pt x="13076" y="7245"/>
                  </a:cubicBezTo>
                  <a:lnTo>
                    <a:pt x="12142" y="9580"/>
                  </a:lnTo>
                  <a:cubicBezTo>
                    <a:pt x="11642" y="10848"/>
                    <a:pt x="10808" y="11715"/>
                    <a:pt x="10074" y="11748"/>
                  </a:cubicBezTo>
                  <a:lnTo>
                    <a:pt x="9240" y="11782"/>
                  </a:lnTo>
                  <a:cubicBezTo>
                    <a:pt x="8606" y="11848"/>
                    <a:pt x="8039" y="12215"/>
                    <a:pt x="7706" y="12716"/>
                  </a:cubicBezTo>
                  <a:lnTo>
                    <a:pt x="6805" y="13850"/>
                  </a:lnTo>
                  <a:cubicBezTo>
                    <a:pt x="6359" y="14391"/>
                    <a:pt x="5853" y="14719"/>
                    <a:pt x="5402" y="14719"/>
                  </a:cubicBezTo>
                  <a:cubicBezTo>
                    <a:pt x="5380" y="14719"/>
                    <a:pt x="5359" y="14719"/>
                    <a:pt x="5337" y="14717"/>
                  </a:cubicBezTo>
                  <a:cubicBezTo>
                    <a:pt x="5004" y="14684"/>
                    <a:pt x="4704" y="14484"/>
                    <a:pt x="4537" y="14183"/>
                  </a:cubicBezTo>
                  <a:lnTo>
                    <a:pt x="4503" y="14117"/>
                  </a:lnTo>
                  <a:cubicBezTo>
                    <a:pt x="4294" y="13728"/>
                    <a:pt x="3923" y="13473"/>
                    <a:pt x="3488" y="13473"/>
                  </a:cubicBezTo>
                  <a:cubicBezTo>
                    <a:pt x="3438" y="13473"/>
                    <a:pt x="3387" y="13476"/>
                    <a:pt x="3336" y="13483"/>
                  </a:cubicBezTo>
                  <a:cubicBezTo>
                    <a:pt x="2469" y="13550"/>
                    <a:pt x="1535" y="14584"/>
                    <a:pt x="1034" y="16018"/>
                  </a:cubicBezTo>
                  <a:lnTo>
                    <a:pt x="34" y="18787"/>
                  </a:lnTo>
                  <a:cubicBezTo>
                    <a:pt x="0" y="18853"/>
                    <a:pt x="34" y="18887"/>
                    <a:pt x="67" y="18920"/>
                  </a:cubicBezTo>
                  <a:lnTo>
                    <a:pt x="134" y="18920"/>
                  </a:lnTo>
                  <a:cubicBezTo>
                    <a:pt x="167" y="18920"/>
                    <a:pt x="200" y="18887"/>
                    <a:pt x="200" y="18853"/>
                  </a:cubicBezTo>
                  <a:lnTo>
                    <a:pt x="1201" y="16085"/>
                  </a:lnTo>
                  <a:cubicBezTo>
                    <a:pt x="1668" y="14717"/>
                    <a:pt x="2569" y="13750"/>
                    <a:pt x="3336" y="13683"/>
                  </a:cubicBezTo>
                  <a:cubicBezTo>
                    <a:pt x="3365" y="13681"/>
                    <a:pt x="3394" y="13679"/>
                    <a:pt x="3422" y="13679"/>
                  </a:cubicBezTo>
                  <a:cubicBezTo>
                    <a:pt x="3793" y="13679"/>
                    <a:pt x="4148" y="13876"/>
                    <a:pt x="4303" y="14217"/>
                  </a:cubicBezTo>
                  <a:lnTo>
                    <a:pt x="4337" y="14283"/>
                  </a:lnTo>
                  <a:cubicBezTo>
                    <a:pt x="4537" y="14650"/>
                    <a:pt x="4904" y="14884"/>
                    <a:pt x="5304" y="14917"/>
                  </a:cubicBezTo>
                  <a:cubicBezTo>
                    <a:pt x="5346" y="14922"/>
                    <a:pt x="5388" y="14925"/>
                    <a:pt x="5430" y="14925"/>
                  </a:cubicBezTo>
                  <a:cubicBezTo>
                    <a:pt x="5931" y="14925"/>
                    <a:pt x="6480" y="14568"/>
                    <a:pt x="6972" y="13983"/>
                  </a:cubicBezTo>
                  <a:lnTo>
                    <a:pt x="7872" y="12849"/>
                  </a:lnTo>
                  <a:cubicBezTo>
                    <a:pt x="8173" y="12382"/>
                    <a:pt x="8673" y="12082"/>
                    <a:pt x="9240" y="11982"/>
                  </a:cubicBezTo>
                  <a:lnTo>
                    <a:pt x="10074" y="11948"/>
                  </a:lnTo>
                  <a:cubicBezTo>
                    <a:pt x="10908" y="11915"/>
                    <a:pt x="11809" y="11014"/>
                    <a:pt x="12342" y="9647"/>
                  </a:cubicBezTo>
                  <a:lnTo>
                    <a:pt x="13310" y="7345"/>
                  </a:lnTo>
                  <a:cubicBezTo>
                    <a:pt x="13831" y="6056"/>
                    <a:pt x="14692" y="5190"/>
                    <a:pt x="15424" y="5190"/>
                  </a:cubicBezTo>
                  <a:cubicBezTo>
                    <a:pt x="15488" y="5190"/>
                    <a:pt x="15550" y="5197"/>
                    <a:pt x="15611" y="5210"/>
                  </a:cubicBezTo>
                  <a:cubicBezTo>
                    <a:pt x="15674" y="5221"/>
                    <a:pt x="15737" y="5227"/>
                    <a:pt x="15801" y="5227"/>
                  </a:cubicBezTo>
                  <a:cubicBezTo>
                    <a:pt x="16523" y="5227"/>
                    <a:pt x="17331" y="4548"/>
                    <a:pt x="17913" y="3476"/>
                  </a:cubicBezTo>
                  <a:lnTo>
                    <a:pt x="18513" y="2308"/>
                  </a:lnTo>
                  <a:cubicBezTo>
                    <a:pt x="19014" y="1374"/>
                    <a:pt x="19681" y="740"/>
                    <a:pt x="20315" y="707"/>
                  </a:cubicBezTo>
                  <a:cubicBezTo>
                    <a:pt x="20365" y="697"/>
                    <a:pt x="20415" y="692"/>
                    <a:pt x="20463" y="692"/>
                  </a:cubicBezTo>
                  <a:cubicBezTo>
                    <a:pt x="20737" y="692"/>
                    <a:pt x="20979" y="842"/>
                    <a:pt x="21149" y="1041"/>
                  </a:cubicBezTo>
                  <a:lnTo>
                    <a:pt x="21849" y="1875"/>
                  </a:lnTo>
                  <a:cubicBezTo>
                    <a:pt x="22083" y="2175"/>
                    <a:pt x="22416" y="2342"/>
                    <a:pt x="22783" y="2342"/>
                  </a:cubicBezTo>
                  <a:cubicBezTo>
                    <a:pt x="23317" y="2308"/>
                    <a:pt x="23917" y="1941"/>
                    <a:pt x="24418" y="1274"/>
                  </a:cubicBezTo>
                  <a:lnTo>
                    <a:pt x="24484" y="1207"/>
                  </a:lnTo>
                  <a:cubicBezTo>
                    <a:pt x="24785" y="674"/>
                    <a:pt x="25285" y="340"/>
                    <a:pt x="25885" y="207"/>
                  </a:cubicBezTo>
                  <a:cubicBezTo>
                    <a:pt x="25919" y="202"/>
                    <a:pt x="25953" y="200"/>
                    <a:pt x="25987" y="200"/>
                  </a:cubicBezTo>
                  <a:cubicBezTo>
                    <a:pt x="26218" y="200"/>
                    <a:pt x="26440" y="299"/>
                    <a:pt x="26586" y="474"/>
                  </a:cubicBezTo>
                  <a:lnTo>
                    <a:pt x="28254" y="2075"/>
                  </a:lnTo>
                  <a:cubicBezTo>
                    <a:pt x="28272" y="2087"/>
                    <a:pt x="28292" y="2093"/>
                    <a:pt x="28312" y="2093"/>
                  </a:cubicBezTo>
                  <a:cubicBezTo>
                    <a:pt x="28396" y="2093"/>
                    <a:pt x="28468" y="1989"/>
                    <a:pt x="28387" y="1908"/>
                  </a:cubicBezTo>
                  <a:lnTo>
                    <a:pt x="26753" y="307"/>
                  </a:lnTo>
                  <a:cubicBezTo>
                    <a:pt x="26548" y="102"/>
                    <a:pt x="26267" y="0"/>
                    <a:pt x="2599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343;p75"/>
            <p:cNvSpPr/>
            <p:nvPr/>
          </p:nvSpPr>
          <p:spPr>
            <a:xfrm>
              <a:off x="3317550" y="2866650"/>
              <a:ext cx="5025" cy="240200"/>
            </a:xfrm>
            <a:custGeom>
              <a:avLst/>
              <a:gdLst/>
              <a:ahLst/>
              <a:cxnLst/>
              <a:rect l="l" t="t" r="r" b="b"/>
              <a:pathLst>
                <a:path w="201" h="9608" extrusionOk="0">
                  <a:moveTo>
                    <a:pt x="100" y="1"/>
                  </a:moveTo>
                  <a:cubicBezTo>
                    <a:pt x="33" y="1"/>
                    <a:pt x="0" y="68"/>
                    <a:pt x="0" y="101"/>
                  </a:cubicBezTo>
                  <a:lnTo>
                    <a:pt x="0" y="501"/>
                  </a:lnTo>
                  <a:cubicBezTo>
                    <a:pt x="0" y="568"/>
                    <a:pt x="33" y="601"/>
                    <a:pt x="100" y="635"/>
                  </a:cubicBezTo>
                  <a:cubicBezTo>
                    <a:pt x="167" y="635"/>
                    <a:pt x="200" y="568"/>
                    <a:pt x="200" y="501"/>
                  </a:cubicBezTo>
                  <a:lnTo>
                    <a:pt x="200" y="101"/>
                  </a:lnTo>
                  <a:cubicBezTo>
                    <a:pt x="200" y="68"/>
                    <a:pt x="167" y="1"/>
                    <a:pt x="100" y="1"/>
                  </a:cubicBezTo>
                  <a:close/>
                  <a:moveTo>
                    <a:pt x="100" y="1035"/>
                  </a:moveTo>
                  <a:cubicBezTo>
                    <a:pt x="33" y="1035"/>
                    <a:pt x="0" y="1102"/>
                    <a:pt x="0" y="1168"/>
                  </a:cubicBezTo>
                  <a:lnTo>
                    <a:pt x="0" y="1802"/>
                  </a:lnTo>
                  <a:cubicBezTo>
                    <a:pt x="0" y="1836"/>
                    <a:pt x="33" y="1902"/>
                    <a:pt x="100" y="1902"/>
                  </a:cubicBezTo>
                  <a:cubicBezTo>
                    <a:pt x="167" y="1902"/>
                    <a:pt x="200" y="1869"/>
                    <a:pt x="200" y="1802"/>
                  </a:cubicBezTo>
                  <a:lnTo>
                    <a:pt x="200" y="1168"/>
                  </a:lnTo>
                  <a:cubicBezTo>
                    <a:pt x="200" y="1102"/>
                    <a:pt x="167" y="1035"/>
                    <a:pt x="100" y="1035"/>
                  </a:cubicBezTo>
                  <a:close/>
                  <a:moveTo>
                    <a:pt x="100" y="2336"/>
                  </a:moveTo>
                  <a:cubicBezTo>
                    <a:pt x="33" y="2336"/>
                    <a:pt x="0" y="2369"/>
                    <a:pt x="0" y="2436"/>
                  </a:cubicBezTo>
                  <a:lnTo>
                    <a:pt x="0" y="3070"/>
                  </a:lnTo>
                  <a:cubicBezTo>
                    <a:pt x="0" y="3137"/>
                    <a:pt x="33" y="3170"/>
                    <a:pt x="100" y="3203"/>
                  </a:cubicBezTo>
                  <a:cubicBezTo>
                    <a:pt x="167" y="3203"/>
                    <a:pt x="200" y="3137"/>
                    <a:pt x="200" y="3070"/>
                  </a:cubicBezTo>
                  <a:lnTo>
                    <a:pt x="200" y="2436"/>
                  </a:lnTo>
                  <a:cubicBezTo>
                    <a:pt x="200" y="2369"/>
                    <a:pt x="167" y="2336"/>
                    <a:pt x="100" y="2336"/>
                  </a:cubicBezTo>
                  <a:close/>
                  <a:moveTo>
                    <a:pt x="100" y="3604"/>
                  </a:moveTo>
                  <a:cubicBezTo>
                    <a:pt x="33" y="3604"/>
                    <a:pt x="0" y="3670"/>
                    <a:pt x="0" y="3737"/>
                  </a:cubicBezTo>
                  <a:lnTo>
                    <a:pt x="0" y="4371"/>
                  </a:lnTo>
                  <a:cubicBezTo>
                    <a:pt x="0" y="4404"/>
                    <a:pt x="33" y="4471"/>
                    <a:pt x="100" y="4471"/>
                  </a:cubicBezTo>
                  <a:cubicBezTo>
                    <a:pt x="167" y="4471"/>
                    <a:pt x="200" y="4437"/>
                    <a:pt x="200" y="4371"/>
                  </a:cubicBezTo>
                  <a:lnTo>
                    <a:pt x="200" y="3737"/>
                  </a:lnTo>
                  <a:cubicBezTo>
                    <a:pt x="200" y="3670"/>
                    <a:pt x="167" y="3604"/>
                    <a:pt x="100" y="3604"/>
                  </a:cubicBezTo>
                  <a:close/>
                  <a:moveTo>
                    <a:pt x="100" y="4904"/>
                  </a:moveTo>
                  <a:cubicBezTo>
                    <a:pt x="33" y="4904"/>
                    <a:pt x="0" y="4938"/>
                    <a:pt x="0" y="5005"/>
                  </a:cubicBezTo>
                  <a:lnTo>
                    <a:pt x="0" y="5638"/>
                  </a:lnTo>
                  <a:cubicBezTo>
                    <a:pt x="0" y="5705"/>
                    <a:pt x="33" y="5738"/>
                    <a:pt x="100" y="5772"/>
                  </a:cubicBezTo>
                  <a:cubicBezTo>
                    <a:pt x="167" y="5772"/>
                    <a:pt x="200" y="5705"/>
                    <a:pt x="200" y="5638"/>
                  </a:cubicBezTo>
                  <a:lnTo>
                    <a:pt x="200" y="5005"/>
                  </a:lnTo>
                  <a:cubicBezTo>
                    <a:pt x="200" y="4938"/>
                    <a:pt x="167" y="4904"/>
                    <a:pt x="100" y="4904"/>
                  </a:cubicBezTo>
                  <a:close/>
                  <a:moveTo>
                    <a:pt x="100" y="6172"/>
                  </a:moveTo>
                  <a:cubicBezTo>
                    <a:pt x="33" y="6172"/>
                    <a:pt x="0" y="6239"/>
                    <a:pt x="0" y="6305"/>
                  </a:cubicBezTo>
                  <a:lnTo>
                    <a:pt x="0" y="6939"/>
                  </a:lnTo>
                  <a:cubicBezTo>
                    <a:pt x="0" y="6973"/>
                    <a:pt x="33" y="7039"/>
                    <a:pt x="100" y="7039"/>
                  </a:cubicBezTo>
                  <a:cubicBezTo>
                    <a:pt x="134" y="7039"/>
                    <a:pt x="200" y="6973"/>
                    <a:pt x="200" y="6939"/>
                  </a:cubicBezTo>
                  <a:lnTo>
                    <a:pt x="200" y="6305"/>
                  </a:lnTo>
                  <a:cubicBezTo>
                    <a:pt x="200" y="6239"/>
                    <a:pt x="167" y="6172"/>
                    <a:pt x="100" y="6172"/>
                  </a:cubicBezTo>
                  <a:close/>
                  <a:moveTo>
                    <a:pt x="100" y="7473"/>
                  </a:moveTo>
                  <a:cubicBezTo>
                    <a:pt x="33" y="7473"/>
                    <a:pt x="0" y="7506"/>
                    <a:pt x="0" y="7573"/>
                  </a:cubicBezTo>
                  <a:lnTo>
                    <a:pt x="0" y="8207"/>
                  </a:lnTo>
                  <a:cubicBezTo>
                    <a:pt x="0" y="8274"/>
                    <a:pt x="33" y="8307"/>
                    <a:pt x="100" y="8340"/>
                  </a:cubicBezTo>
                  <a:cubicBezTo>
                    <a:pt x="167" y="8340"/>
                    <a:pt x="200" y="8274"/>
                    <a:pt x="200" y="8207"/>
                  </a:cubicBezTo>
                  <a:lnTo>
                    <a:pt x="200" y="7573"/>
                  </a:lnTo>
                  <a:cubicBezTo>
                    <a:pt x="200" y="7506"/>
                    <a:pt x="167" y="7473"/>
                    <a:pt x="100" y="7473"/>
                  </a:cubicBezTo>
                  <a:close/>
                  <a:moveTo>
                    <a:pt x="100" y="8741"/>
                  </a:moveTo>
                  <a:cubicBezTo>
                    <a:pt x="33" y="8741"/>
                    <a:pt x="0" y="8807"/>
                    <a:pt x="0" y="8841"/>
                  </a:cubicBezTo>
                  <a:lnTo>
                    <a:pt x="0" y="9508"/>
                  </a:lnTo>
                  <a:cubicBezTo>
                    <a:pt x="0" y="9541"/>
                    <a:pt x="33" y="9608"/>
                    <a:pt x="100" y="9608"/>
                  </a:cubicBezTo>
                  <a:cubicBezTo>
                    <a:pt x="167" y="9608"/>
                    <a:pt x="200" y="9574"/>
                    <a:pt x="200" y="9508"/>
                  </a:cubicBezTo>
                  <a:lnTo>
                    <a:pt x="200" y="8841"/>
                  </a:lnTo>
                  <a:cubicBezTo>
                    <a:pt x="200" y="8807"/>
                    <a:pt x="167" y="8741"/>
                    <a:pt x="100" y="874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344;p75"/>
            <p:cNvSpPr/>
            <p:nvPr/>
          </p:nvSpPr>
          <p:spPr>
            <a:xfrm>
              <a:off x="3030675" y="3005300"/>
              <a:ext cx="5850" cy="266675"/>
            </a:xfrm>
            <a:custGeom>
              <a:avLst/>
              <a:gdLst/>
              <a:ahLst/>
              <a:cxnLst/>
              <a:rect l="l" t="t" r="r" b="b"/>
              <a:pathLst>
                <a:path w="234" h="10667" extrusionOk="0">
                  <a:moveTo>
                    <a:pt x="117" y="1"/>
                  </a:moveTo>
                  <a:cubicBezTo>
                    <a:pt x="59" y="1"/>
                    <a:pt x="0" y="42"/>
                    <a:pt x="0" y="126"/>
                  </a:cubicBezTo>
                  <a:lnTo>
                    <a:pt x="0" y="292"/>
                  </a:lnTo>
                  <a:cubicBezTo>
                    <a:pt x="0" y="359"/>
                    <a:pt x="67" y="393"/>
                    <a:pt x="134" y="393"/>
                  </a:cubicBezTo>
                  <a:cubicBezTo>
                    <a:pt x="167" y="393"/>
                    <a:pt x="234" y="359"/>
                    <a:pt x="234" y="292"/>
                  </a:cubicBezTo>
                  <a:lnTo>
                    <a:pt x="234" y="126"/>
                  </a:lnTo>
                  <a:cubicBezTo>
                    <a:pt x="234" y="42"/>
                    <a:pt x="175" y="1"/>
                    <a:pt x="117" y="1"/>
                  </a:cubicBezTo>
                  <a:close/>
                  <a:moveTo>
                    <a:pt x="117" y="826"/>
                  </a:moveTo>
                  <a:cubicBezTo>
                    <a:pt x="59" y="826"/>
                    <a:pt x="0" y="860"/>
                    <a:pt x="0" y="926"/>
                  </a:cubicBezTo>
                  <a:lnTo>
                    <a:pt x="0" y="1593"/>
                  </a:lnTo>
                  <a:cubicBezTo>
                    <a:pt x="0" y="1627"/>
                    <a:pt x="67" y="1693"/>
                    <a:pt x="134" y="1693"/>
                  </a:cubicBezTo>
                  <a:cubicBezTo>
                    <a:pt x="167" y="1693"/>
                    <a:pt x="234" y="1627"/>
                    <a:pt x="234" y="1593"/>
                  </a:cubicBezTo>
                  <a:lnTo>
                    <a:pt x="234" y="926"/>
                  </a:lnTo>
                  <a:cubicBezTo>
                    <a:pt x="234" y="860"/>
                    <a:pt x="175" y="826"/>
                    <a:pt x="117" y="826"/>
                  </a:cubicBezTo>
                  <a:close/>
                  <a:moveTo>
                    <a:pt x="117" y="2102"/>
                  </a:moveTo>
                  <a:cubicBezTo>
                    <a:pt x="59" y="2102"/>
                    <a:pt x="0" y="2144"/>
                    <a:pt x="0" y="2227"/>
                  </a:cubicBezTo>
                  <a:lnTo>
                    <a:pt x="0" y="2861"/>
                  </a:lnTo>
                  <a:cubicBezTo>
                    <a:pt x="0" y="2928"/>
                    <a:pt x="67" y="2961"/>
                    <a:pt x="134" y="2961"/>
                  </a:cubicBezTo>
                  <a:cubicBezTo>
                    <a:pt x="167" y="2961"/>
                    <a:pt x="234" y="2928"/>
                    <a:pt x="234" y="2861"/>
                  </a:cubicBezTo>
                  <a:lnTo>
                    <a:pt x="234" y="2227"/>
                  </a:lnTo>
                  <a:cubicBezTo>
                    <a:pt x="234" y="2144"/>
                    <a:pt x="175" y="2102"/>
                    <a:pt x="117" y="2102"/>
                  </a:cubicBezTo>
                  <a:close/>
                  <a:moveTo>
                    <a:pt x="117" y="3395"/>
                  </a:moveTo>
                  <a:cubicBezTo>
                    <a:pt x="59" y="3395"/>
                    <a:pt x="0" y="3428"/>
                    <a:pt x="0" y="3495"/>
                  </a:cubicBezTo>
                  <a:lnTo>
                    <a:pt x="0" y="4162"/>
                  </a:lnTo>
                  <a:cubicBezTo>
                    <a:pt x="0" y="4195"/>
                    <a:pt x="67" y="4262"/>
                    <a:pt x="134" y="4262"/>
                  </a:cubicBezTo>
                  <a:cubicBezTo>
                    <a:pt x="167" y="4262"/>
                    <a:pt x="234" y="4195"/>
                    <a:pt x="234" y="4162"/>
                  </a:cubicBezTo>
                  <a:lnTo>
                    <a:pt x="234" y="3495"/>
                  </a:lnTo>
                  <a:cubicBezTo>
                    <a:pt x="234" y="3428"/>
                    <a:pt x="175" y="3395"/>
                    <a:pt x="117" y="3395"/>
                  </a:cubicBezTo>
                  <a:close/>
                  <a:moveTo>
                    <a:pt x="117" y="4671"/>
                  </a:moveTo>
                  <a:cubicBezTo>
                    <a:pt x="59" y="4671"/>
                    <a:pt x="0" y="4712"/>
                    <a:pt x="0" y="4796"/>
                  </a:cubicBezTo>
                  <a:lnTo>
                    <a:pt x="0" y="5429"/>
                  </a:lnTo>
                  <a:cubicBezTo>
                    <a:pt x="0" y="5496"/>
                    <a:pt x="67" y="5530"/>
                    <a:pt x="134" y="5530"/>
                  </a:cubicBezTo>
                  <a:cubicBezTo>
                    <a:pt x="167" y="5530"/>
                    <a:pt x="234" y="5496"/>
                    <a:pt x="234" y="5429"/>
                  </a:cubicBezTo>
                  <a:lnTo>
                    <a:pt x="234" y="4796"/>
                  </a:lnTo>
                  <a:cubicBezTo>
                    <a:pt x="234" y="4712"/>
                    <a:pt x="175" y="4671"/>
                    <a:pt x="117" y="4671"/>
                  </a:cubicBezTo>
                  <a:close/>
                  <a:moveTo>
                    <a:pt x="117" y="5963"/>
                  </a:moveTo>
                  <a:cubicBezTo>
                    <a:pt x="59" y="5963"/>
                    <a:pt x="0" y="5997"/>
                    <a:pt x="0" y="6063"/>
                  </a:cubicBezTo>
                  <a:lnTo>
                    <a:pt x="0" y="6730"/>
                  </a:lnTo>
                  <a:cubicBezTo>
                    <a:pt x="0" y="6764"/>
                    <a:pt x="67" y="6830"/>
                    <a:pt x="134" y="6830"/>
                  </a:cubicBezTo>
                  <a:cubicBezTo>
                    <a:pt x="167" y="6830"/>
                    <a:pt x="234" y="6764"/>
                    <a:pt x="234" y="6697"/>
                  </a:cubicBezTo>
                  <a:lnTo>
                    <a:pt x="234" y="6063"/>
                  </a:lnTo>
                  <a:cubicBezTo>
                    <a:pt x="234" y="5997"/>
                    <a:pt x="175" y="5963"/>
                    <a:pt x="117" y="5963"/>
                  </a:cubicBezTo>
                  <a:close/>
                  <a:moveTo>
                    <a:pt x="117" y="7239"/>
                  </a:moveTo>
                  <a:cubicBezTo>
                    <a:pt x="59" y="7239"/>
                    <a:pt x="0" y="7281"/>
                    <a:pt x="0" y="7364"/>
                  </a:cubicBezTo>
                  <a:lnTo>
                    <a:pt x="0" y="7998"/>
                  </a:lnTo>
                  <a:cubicBezTo>
                    <a:pt x="0" y="8065"/>
                    <a:pt x="67" y="8098"/>
                    <a:pt x="134" y="8098"/>
                  </a:cubicBezTo>
                  <a:cubicBezTo>
                    <a:pt x="167" y="8098"/>
                    <a:pt x="234" y="8065"/>
                    <a:pt x="234" y="7998"/>
                  </a:cubicBezTo>
                  <a:lnTo>
                    <a:pt x="234" y="7364"/>
                  </a:lnTo>
                  <a:cubicBezTo>
                    <a:pt x="234" y="7281"/>
                    <a:pt x="175" y="7239"/>
                    <a:pt x="117" y="7239"/>
                  </a:cubicBezTo>
                  <a:close/>
                  <a:moveTo>
                    <a:pt x="117" y="8532"/>
                  </a:moveTo>
                  <a:cubicBezTo>
                    <a:pt x="59" y="8532"/>
                    <a:pt x="0" y="8565"/>
                    <a:pt x="0" y="8632"/>
                  </a:cubicBezTo>
                  <a:lnTo>
                    <a:pt x="0" y="9299"/>
                  </a:lnTo>
                  <a:cubicBezTo>
                    <a:pt x="0" y="9332"/>
                    <a:pt x="67" y="9399"/>
                    <a:pt x="134" y="9399"/>
                  </a:cubicBezTo>
                  <a:cubicBezTo>
                    <a:pt x="167" y="9399"/>
                    <a:pt x="234" y="9332"/>
                    <a:pt x="234" y="9299"/>
                  </a:cubicBezTo>
                  <a:lnTo>
                    <a:pt x="234" y="8632"/>
                  </a:lnTo>
                  <a:cubicBezTo>
                    <a:pt x="234" y="8565"/>
                    <a:pt x="175" y="8532"/>
                    <a:pt x="117" y="8532"/>
                  </a:cubicBezTo>
                  <a:close/>
                  <a:moveTo>
                    <a:pt x="117" y="9808"/>
                  </a:moveTo>
                  <a:cubicBezTo>
                    <a:pt x="59" y="9808"/>
                    <a:pt x="0" y="9849"/>
                    <a:pt x="0" y="9933"/>
                  </a:cubicBezTo>
                  <a:lnTo>
                    <a:pt x="0" y="10566"/>
                  </a:lnTo>
                  <a:cubicBezTo>
                    <a:pt x="0" y="10633"/>
                    <a:pt x="67" y="10667"/>
                    <a:pt x="134" y="10667"/>
                  </a:cubicBezTo>
                  <a:cubicBezTo>
                    <a:pt x="167" y="10667"/>
                    <a:pt x="234" y="10633"/>
                    <a:pt x="234" y="10566"/>
                  </a:cubicBezTo>
                  <a:lnTo>
                    <a:pt x="234" y="9933"/>
                  </a:lnTo>
                  <a:cubicBezTo>
                    <a:pt x="234" y="9849"/>
                    <a:pt x="175" y="9808"/>
                    <a:pt x="117" y="980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345;p75"/>
            <p:cNvSpPr/>
            <p:nvPr/>
          </p:nvSpPr>
          <p:spPr>
            <a:xfrm>
              <a:off x="2888075" y="3172725"/>
              <a:ext cx="5025" cy="182650"/>
            </a:xfrm>
            <a:custGeom>
              <a:avLst/>
              <a:gdLst/>
              <a:ahLst/>
              <a:cxnLst/>
              <a:rect l="l" t="t" r="r" b="b"/>
              <a:pathLst>
                <a:path w="201" h="7306" extrusionOk="0">
                  <a:moveTo>
                    <a:pt x="100" y="0"/>
                  </a:moveTo>
                  <a:cubicBezTo>
                    <a:pt x="34" y="0"/>
                    <a:pt x="0" y="67"/>
                    <a:pt x="0" y="133"/>
                  </a:cubicBezTo>
                  <a:lnTo>
                    <a:pt x="0" y="767"/>
                  </a:lnTo>
                  <a:cubicBezTo>
                    <a:pt x="0" y="834"/>
                    <a:pt x="34" y="867"/>
                    <a:pt x="100" y="867"/>
                  </a:cubicBezTo>
                  <a:cubicBezTo>
                    <a:pt x="134" y="867"/>
                    <a:pt x="200" y="801"/>
                    <a:pt x="200" y="767"/>
                  </a:cubicBezTo>
                  <a:lnTo>
                    <a:pt x="200" y="133"/>
                  </a:lnTo>
                  <a:cubicBezTo>
                    <a:pt x="200" y="67"/>
                    <a:pt x="134" y="0"/>
                    <a:pt x="100" y="0"/>
                  </a:cubicBezTo>
                  <a:close/>
                  <a:moveTo>
                    <a:pt x="100" y="1301"/>
                  </a:moveTo>
                  <a:cubicBezTo>
                    <a:pt x="34" y="1301"/>
                    <a:pt x="0" y="1334"/>
                    <a:pt x="0" y="1401"/>
                  </a:cubicBezTo>
                  <a:lnTo>
                    <a:pt x="0" y="2035"/>
                  </a:lnTo>
                  <a:cubicBezTo>
                    <a:pt x="0" y="2102"/>
                    <a:pt x="34" y="2168"/>
                    <a:pt x="100" y="2168"/>
                  </a:cubicBezTo>
                  <a:lnTo>
                    <a:pt x="100" y="2135"/>
                  </a:lnTo>
                  <a:cubicBezTo>
                    <a:pt x="134" y="2135"/>
                    <a:pt x="200" y="2102"/>
                    <a:pt x="200" y="2035"/>
                  </a:cubicBezTo>
                  <a:lnTo>
                    <a:pt x="200" y="1401"/>
                  </a:lnTo>
                  <a:cubicBezTo>
                    <a:pt x="200" y="1334"/>
                    <a:pt x="134" y="1301"/>
                    <a:pt x="100" y="1301"/>
                  </a:cubicBezTo>
                  <a:close/>
                  <a:moveTo>
                    <a:pt x="100" y="2602"/>
                  </a:moveTo>
                  <a:cubicBezTo>
                    <a:pt x="34" y="2602"/>
                    <a:pt x="0" y="2635"/>
                    <a:pt x="0" y="2702"/>
                  </a:cubicBezTo>
                  <a:lnTo>
                    <a:pt x="0" y="3336"/>
                  </a:lnTo>
                  <a:cubicBezTo>
                    <a:pt x="0" y="3402"/>
                    <a:pt x="34" y="3436"/>
                    <a:pt x="100" y="3436"/>
                  </a:cubicBezTo>
                  <a:cubicBezTo>
                    <a:pt x="134" y="3436"/>
                    <a:pt x="200" y="3402"/>
                    <a:pt x="200" y="3336"/>
                  </a:cubicBezTo>
                  <a:lnTo>
                    <a:pt x="200" y="2702"/>
                  </a:lnTo>
                  <a:cubicBezTo>
                    <a:pt x="200" y="2635"/>
                    <a:pt x="134" y="2602"/>
                    <a:pt x="100" y="2602"/>
                  </a:cubicBezTo>
                  <a:close/>
                  <a:moveTo>
                    <a:pt x="100" y="3836"/>
                  </a:moveTo>
                  <a:cubicBezTo>
                    <a:pt x="34" y="3836"/>
                    <a:pt x="0" y="3903"/>
                    <a:pt x="0" y="3970"/>
                  </a:cubicBezTo>
                  <a:lnTo>
                    <a:pt x="0" y="4603"/>
                  </a:lnTo>
                  <a:cubicBezTo>
                    <a:pt x="0" y="4670"/>
                    <a:pt x="34" y="4737"/>
                    <a:pt x="100" y="4737"/>
                  </a:cubicBezTo>
                  <a:lnTo>
                    <a:pt x="100" y="4703"/>
                  </a:lnTo>
                  <a:cubicBezTo>
                    <a:pt x="167" y="4703"/>
                    <a:pt x="200" y="4670"/>
                    <a:pt x="200" y="4603"/>
                  </a:cubicBezTo>
                  <a:lnTo>
                    <a:pt x="200" y="3970"/>
                  </a:lnTo>
                  <a:cubicBezTo>
                    <a:pt x="200" y="3903"/>
                    <a:pt x="134" y="3836"/>
                    <a:pt x="100" y="3836"/>
                  </a:cubicBezTo>
                  <a:close/>
                  <a:moveTo>
                    <a:pt x="100" y="5137"/>
                  </a:moveTo>
                  <a:cubicBezTo>
                    <a:pt x="34" y="5137"/>
                    <a:pt x="0" y="5204"/>
                    <a:pt x="0" y="5270"/>
                  </a:cubicBezTo>
                  <a:lnTo>
                    <a:pt x="0" y="5904"/>
                  </a:lnTo>
                  <a:cubicBezTo>
                    <a:pt x="0" y="5971"/>
                    <a:pt x="34" y="6004"/>
                    <a:pt x="100" y="6004"/>
                  </a:cubicBezTo>
                  <a:cubicBezTo>
                    <a:pt x="134" y="6004"/>
                    <a:pt x="200" y="5938"/>
                    <a:pt x="200" y="5904"/>
                  </a:cubicBezTo>
                  <a:lnTo>
                    <a:pt x="200" y="5270"/>
                  </a:lnTo>
                  <a:cubicBezTo>
                    <a:pt x="200" y="5204"/>
                    <a:pt x="134" y="5137"/>
                    <a:pt x="100" y="5137"/>
                  </a:cubicBezTo>
                  <a:close/>
                  <a:moveTo>
                    <a:pt x="100" y="6438"/>
                  </a:moveTo>
                  <a:cubicBezTo>
                    <a:pt x="34" y="6438"/>
                    <a:pt x="0" y="6471"/>
                    <a:pt x="0" y="6538"/>
                  </a:cubicBezTo>
                  <a:lnTo>
                    <a:pt x="0" y="7172"/>
                  </a:lnTo>
                  <a:cubicBezTo>
                    <a:pt x="0" y="7239"/>
                    <a:pt x="34" y="7305"/>
                    <a:pt x="100" y="7305"/>
                  </a:cubicBezTo>
                  <a:cubicBezTo>
                    <a:pt x="167" y="7305"/>
                    <a:pt x="200" y="7239"/>
                    <a:pt x="200" y="7172"/>
                  </a:cubicBezTo>
                  <a:lnTo>
                    <a:pt x="200" y="6538"/>
                  </a:lnTo>
                  <a:cubicBezTo>
                    <a:pt x="200" y="6471"/>
                    <a:pt x="134" y="6438"/>
                    <a:pt x="100" y="643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346;p75"/>
            <p:cNvSpPr/>
            <p:nvPr/>
          </p:nvSpPr>
          <p:spPr>
            <a:xfrm>
              <a:off x="2744225" y="3207750"/>
              <a:ext cx="5850" cy="230175"/>
            </a:xfrm>
            <a:custGeom>
              <a:avLst/>
              <a:gdLst/>
              <a:ahLst/>
              <a:cxnLst/>
              <a:rect l="l" t="t" r="r" b="b"/>
              <a:pathLst>
                <a:path w="234" h="9207" extrusionOk="0">
                  <a:moveTo>
                    <a:pt x="117" y="0"/>
                  </a:moveTo>
                  <a:cubicBezTo>
                    <a:pt x="58" y="0"/>
                    <a:pt x="0" y="33"/>
                    <a:pt x="17" y="100"/>
                  </a:cubicBezTo>
                  <a:cubicBezTo>
                    <a:pt x="17" y="167"/>
                    <a:pt x="50" y="200"/>
                    <a:pt x="117" y="200"/>
                  </a:cubicBezTo>
                  <a:cubicBezTo>
                    <a:pt x="184" y="200"/>
                    <a:pt x="217" y="133"/>
                    <a:pt x="217" y="100"/>
                  </a:cubicBezTo>
                  <a:cubicBezTo>
                    <a:pt x="234" y="33"/>
                    <a:pt x="175" y="0"/>
                    <a:pt x="117" y="0"/>
                  </a:cubicBezTo>
                  <a:close/>
                  <a:moveTo>
                    <a:pt x="117" y="634"/>
                  </a:moveTo>
                  <a:cubicBezTo>
                    <a:pt x="58" y="634"/>
                    <a:pt x="0" y="667"/>
                    <a:pt x="17" y="734"/>
                  </a:cubicBezTo>
                  <a:lnTo>
                    <a:pt x="17" y="1368"/>
                  </a:lnTo>
                  <a:cubicBezTo>
                    <a:pt x="17" y="1434"/>
                    <a:pt x="50" y="1501"/>
                    <a:pt x="117" y="1501"/>
                  </a:cubicBezTo>
                  <a:cubicBezTo>
                    <a:pt x="184" y="1501"/>
                    <a:pt x="217" y="1434"/>
                    <a:pt x="217" y="1368"/>
                  </a:cubicBezTo>
                  <a:lnTo>
                    <a:pt x="217" y="734"/>
                  </a:lnTo>
                  <a:cubicBezTo>
                    <a:pt x="234" y="667"/>
                    <a:pt x="175" y="634"/>
                    <a:pt x="117" y="634"/>
                  </a:cubicBezTo>
                  <a:close/>
                  <a:moveTo>
                    <a:pt x="117" y="1935"/>
                  </a:moveTo>
                  <a:cubicBezTo>
                    <a:pt x="58" y="1935"/>
                    <a:pt x="0" y="1968"/>
                    <a:pt x="17" y="2035"/>
                  </a:cubicBezTo>
                  <a:lnTo>
                    <a:pt x="17" y="2669"/>
                  </a:lnTo>
                  <a:cubicBezTo>
                    <a:pt x="17" y="2735"/>
                    <a:pt x="50" y="2769"/>
                    <a:pt x="117" y="2769"/>
                  </a:cubicBezTo>
                  <a:cubicBezTo>
                    <a:pt x="184" y="2769"/>
                    <a:pt x="217" y="2735"/>
                    <a:pt x="217" y="2669"/>
                  </a:cubicBezTo>
                  <a:lnTo>
                    <a:pt x="217" y="2035"/>
                  </a:lnTo>
                  <a:cubicBezTo>
                    <a:pt x="234" y="1968"/>
                    <a:pt x="175" y="1935"/>
                    <a:pt x="117" y="1935"/>
                  </a:cubicBezTo>
                  <a:close/>
                  <a:moveTo>
                    <a:pt x="117" y="3202"/>
                  </a:moveTo>
                  <a:cubicBezTo>
                    <a:pt x="58" y="3202"/>
                    <a:pt x="0" y="3236"/>
                    <a:pt x="17" y="3302"/>
                  </a:cubicBezTo>
                  <a:lnTo>
                    <a:pt x="17" y="3936"/>
                  </a:lnTo>
                  <a:cubicBezTo>
                    <a:pt x="17" y="4003"/>
                    <a:pt x="50" y="4070"/>
                    <a:pt x="117" y="4070"/>
                  </a:cubicBezTo>
                  <a:cubicBezTo>
                    <a:pt x="184" y="4070"/>
                    <a:pt x="217" y="4003"/>
                    <a:pt x="217" y="3936"/>
                  </a:cubicBezTo>
                  <a:lnTo>
                    <a:pt x="217" y="3302"/>
                  </a:lnTo>
                  <a:cubicBezTo>
                    <a:pt x="234" y="3236"/>
                    <a:pt x="175" y="3202"/>
                    <a:pt x="117" y="3202"/>
                  </a:cubicBezTo>
                  <a:close/>
                  <a:moveTo>
                    <a:pt x="117" y="4503"/>
                  </a:moveTo>
                  <a:cubicBezTo>
                    <a:pt x="58" y="4503"/>
                    <a:pt x="0" y="4537"/>
                    <a:pt x="17" y="4603"/>
                  </a:cubicBezTo>
                  <a:lnTo>
                    <a:pt x="17" y="5237"/>
                  </a:lnTo>
                  <a:cubicBezTo>
                    <a:pt x="17" y="5304"/>
                    <a:pt x="50" y="5337"/>
                    <a:pt x="117" y="5337"/>
                  </a:cubicBezTo>
                  <a:cubicBezTo>
                    <a:pt x="184" y="5337"/>
                    <a:pt x="217" y="5304"/>
                    <a:pt x="217" y="5237"/>
                  </a:cubicBezTo>
                  <a:lnTo>
                    <a:pt x="217" y="4603"/>
                  </a:lnTo>
                  <a:cubicBezTo>
                    <a:pt x="234" y="4537"/>
                    <a:pt x="175" y="4503"/>
                    <a:pt x="117" y="4503"/>
                  </a:cubicBezTo>
                  <a:close/>
                  <a:moveTo>
                    <a:pt x="117" y="5804"/>
                  </a:moveTo>
                  <a:cubicBezTo>
                    <a:pt x="58" y="5804"/>
                    <a:pt x="0" y="5838"/>
                    <a:pt x="17" y="5904"/>
                  </a:cubicBezTo>
                  <a:lnTo>
                    <a:pt x="17" y="6505"/>
                  </a:lnTo>
                  <a:cubicBezTo>
                    <a:pt x="17" y="6571"/>
                    <a:pt x="50" y="6638"/>
                    <a:pt x="117" y="6638"/>
                  </a:cubicBezTo>
                  <a:cubicBezTo>
                    <a:pt x="184" y="6638"/>
                    <a:pt x="217" y="6571"/>
                    <a:pt x="217" y="6538"/>
                  </a:cubicBezTo>
                  <a:lnTo>
                    <a:pt x="217" y="5904"/>
                  </a:lnTo>
                  <a:cubicBezTo>
                    <a:pt x="234" y="5838"/>
                    <a:pt x="175" y="5804"/>
                    <a:pt x="117" y="5804"/>
                  </a:cubicBezTo>
                  <a:close/>
                  <a:moveTo>
                    <a:pt x="117" y="7072"/>
                  </a:moveTo>
                  <a:cubicBezTo>
                    <a:pt x="58" y="7072"/>
                    <a:pt x="0" y="7105"/>
                    <a:pt x="17" y="7172"/>
                  </a:cubicBezTo>
                  <a:lnTo>
                    <a:pt x="17" y="7806"/>
                  </a:lnTo>
                  <a:cubicBezTo>
                    <a:pt x="17" y="7872"/>
                    <a:pt x="50" y="7906"/>
                    <a:pt x="117" y="7906"/>
                  </a:cubicBezTo>
                  <a:cubicBezTo>
                    <a:pt x="184" y="7906"/>
                    <a:pt x="217" y="7872"/>
                    <a:pt x="217" y="7806"/>
                  </a:cubicBezTo>
                  <a:lnTo>
                    <a:pt x="217" y="7172"/>
                  </a:lnTo>
                  <a:cubicBezTo>
                    <a:pt x="234" y="7105"/>
                    <a:pt x="175" y="7072"/>
                    <a:pt x="117" y="7072"/>
                  </a:cubicBezTo>
                  <a:close/>
                  <a:moveTo>
                    <a:pt x="117" y="8339"/>
                  </a:moveTo>
                  <a:cubicBezTo>
                    <a:pt x="58" y="8339"/>
                    <a:pt x="0" y="8373"/>
                    <a:pt x="17" y="8439"/>
                  </a:cubicBezTo>
                  <a:lnTo>
                    <a:pt x="17" y="9073"/>
                  </a:lnTo>
                  <a:cubicBezTo>
                    <a:pt x="17" y="9140"/>
                    <a:pt x="50" y="9207"/>
                    <a:pt x="117" y="9207"/>
                  </a:cubicBezTo>
                  <a:cubicBezTo>
                    <a:pt x="184" y="9207"/>
                    <a:pt x="217" y="9140"/>
                    <a:pt x="217" y="9073"/>
                  </a:cubicBezTo>
                  <a:lnTo>
                    <a:pt x="217" y="8439"/>
                  </a:lnTo>
                  <a:cubicBezTo>
                    <a:pt x="234" y="8373"/>
                    <a:pt x="175" y="8339"/>
                    <a:pt x="117" y="8339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347;p75"/>
            <p:cNvSpPr/>
            <p:nvPr/>
          </p:nvSpPr>
          <p:spPr>
            <a:xfrm>
              <a:off x="3173675" y="2880000"/>
              <a:ext cx="6300" cy="309425"/>
            </a:xfrm>
            <a:custGeom>
              <a:avLst/>
              <a:gdLst/>
              <a:ahLst/>
              <a:cxnLst/>
              <a:rect l="l" t="t" r="r" b="b"/>
              <a:pathLst>
                <a:path w="252" h="12377" extrusionOk="0">
                  <a:moveTo>
                    <a:pt x="118" y="1"/>
                  </a:moveTo>
                  <a:cubicBezTo>
                    <a:pt x="59" y="1"/>
                    <a:pt x="1" y="34"/>
                    <a:pt x="18" y="101"/>
                  </a:cubicBezTo>
                  <a:lnTo>
                    <a:pt x="18" y="701"/>
                  </a:lnTo>
                  <a:cubicBezTo>
                    <a:pt x="18" y="768"/>
                    <a:pt x="51" y="835"/>
                    <a:pt x="118" y="835"/>
                  </a:cubicBezTo>
                  <a:cubicBezTo>
                    <a:pt x="184" y="835"/>
                    <a:pt x="218" y="768"/>
                    <a:pt x="218" y="701"/>
                  </a:cubicBezTo>
                  <a:lnTo>
                    <a:pt x="218" y="101"/>
                  </a:lnTo>
                  <a:cubicBezTo>
                    <a:pt x="234" y="34"/>
                    <a:pt x="176" y="1"/>
                    <a:pt x="118" y="1"/>
                  </a:cubicBezTo>
                  <a:close/>
                  <a:moveTo>
                    <a:pt x="130" y="1268"/>
                  </a:moveTo>
                  <a:cubicBezTo>
                    <a:pt x="84" y="1268"/>
                    <a:pt x="34" y="1302"/>
                    <a:pt x="18" y="1368"/>
                  </a:cubicBezTo>
                  <a:lnTo>
                    <a:pt x="18" y="2002"/>
                  </a:lnTo>
                  <a:cubicBezTo>
                    <a:pt x="18" y="2069"/>
                    <a:pt x="51" y="2102"/>
                    <a:pt x="118" y="2102"/>
                  </a:cubicBezTo>
                  <a:cubicBezTo>
                    <a:pt x="184" y="2102"/>
                    <a:pt x="218" y="2069"/>
                    <a:pt x="218" y="2002"/>
                  </a:cubicBezTo>
                  <a:lnTo>
                    <a:pt x="218" y="1368"/>
                  </a:lnTo>
                  <a:cubicBezTo>
                    <a:pt x="218" y="1302"/>
                    <a:pt x="176" y="1268"/>
                    <a:pt x="130" y="1268"/>
                  </a:cubicBezTo>
                  <a:close/>
                  <a:moveTo>
                    <a:pt x="130" y="2561"/>
                  </a:moveTo>
                  <a:cubicBezTo>
                    <a:pt x="84" y="2561"/>
                    <a:pt x="34" y="2586"/>
                    <a:pt x="18" y="2636"/>
                  </a:cubicBezTo>
                  <a:lnTo>
                    <a:pt x="18" y="3270"/>
                  </a:lnTo>
                  <a:cubicBezTo>
                    <a:pt x="18" y="3336"/>
                    <a:pt x="51" y="3403"/>
                    <a:pt x="118" y="3403"/>
                  </a:cubicBezTo>
                  <a:cubicBezTo>
                    <a:pt x="184" y="3403"/>
                    <a:pt x="218" y="3336"/>
                    <a:pt x="218" y="3270"/>
                  </a:cubicBezTo>
                  <a:lnTo>
                    <a:pt x="218" y="2636"/>
                  </a:lnTo>
                  <a:cubicBezTo>
                    <a:pt x="218" y="2586"/>
                    <a:pt x="176" y="2561"/>
                    <a:pt x="130" y="2561"/>
                  </a:cubicBezTo>
                  <a:close/>
                  <a:moveTo>
                    <a:pt x="130" y="3837"/>
                  </a:moveTo>
                  <a:cubicBezTo>
                    <a:pt x="84" y="3837"/>
                    <a:pt x="34" y="3870"/>
                    <a:pt x="18" y="3937"/>
                  </a:cubicBezTo>
                  <a:lnTo>
                    <a:pt x="18" y="4571"/>
                  </a:lnTo>
                  <a:cubicBezTo>
                    <a:pt x="18" y="4637"/>
                    <a:pt x="51" y="4671"/>
                    <a:pt x="118" y="4671"/>
                  </a:cubicBezTo>
                  <a:cubicBezTo>
                    <a:pt x="184" y="4671"/>
                    <a:pt x="218" y="4637"/>
                    <a:pt x="218" y="4571"/>
                  </a:cubicBezTo>
                  <a:lnTo>
                    <a:pt x="218" y="3937"/>
                  </a:lnTo>
                  <a:cubicBezTo>
                    <a:pt x="218" y="3870"/>
                    <a:pt x="176" y="3837"/>
                    <a:pt x="130" y="3837"/>
                  </a:cubicBezTo>
                  <a:close/>
                  <a:moveTo>
                    <a:pt x="130" y="5129"/>
                  </a:moveTo>
                  <a:cubicBezTo>
                    <a:pt x="84" y="5129"/>
                    <a:pt x="34" y="5154"/>
                    <a:pt x="18" y="5204"/>
                  </a:cubicBezTo>
                  <a:lnTo>
                    <a:pt x="18" y="5838"/>
                  </a:lnTo>
                  <a:cubicBezTo>
                    <a:pt x="18" y="5905"/>
                    <a:pt x="51" y="5972"/>
                    <a:pt x="118" y="5972"/>
                  </a:cubicBezTo>
                  <a:cubicBezTo>
                    <a:pt x="184" y="5972"/>
                    <a:pt x="218" y="5905"/>
                    <a:pt x="218" y="5838"/>
                  </a:cubicBezTo>
                  <a:lnTo>
                    <a:pt x="218" y="5204"/>
                  </a:lnTo>
                  <a:cubicBezTo>
                    <a:pt x="218" y="5154"/>
                    <a:pt x="176" y="5129"/>
                    <a:pt x="130" y="5129"/>
                  </a:cubicBezTo>
                  <a:close/>
                  <a:moveTo>
                    <a:pt x="130" y="6405"/>
                  </a:moveTo>
                  <a:cubicBezTo>
                    <a:pt x="84" y="6405"/>
                    <a:pt x="34" y="6439"/>
                    <a:pt x="18" y="6505"/>
                  </a:cubicBezTo>
                  <a:lnTo>
                    <a:pt x="18" y="7139"/>
                  </a:lnTo>
                  <a:cubicBezTo>
                    <a:pt x="18" y="7206"/>
                    <a:pt x="51" y="7239"/>
                    <a:pt x="118" y="7239"/>
                  </a:cubicBezTo>
                  <a:cubicBezTo>
                    <a:pt x="184" y="7239"/>
                    <a:pt x="218" y="7206"/>
                    <a:pt x="218" y="7139"/>
                  </a:cubicBezTo>
                  <a:lnTo>
                    <a:pt x="218" y="6505"/>
                  </a:lnTo>
                  <a:cubicBezTo>
                    <a:pt x="218" y="6439"/>
                    <a:pt x="176" y="6405"/>
                    <a:pt x="130" y="6405"/>
                  </a:cubicBezTo>
                  <a:close/>
                  <a:moveTo>
                    <a:pt x="130" y="7698"/>
                  </a:moveTo>
                  <a:cubicBezTo>
                    <a:pt x="84" y="7698"/>
                    <a:pt x="34" y="7723"/>
                    <a:pt x="18" y="7773"/>
                  </a:cubicBezTo>
                  <a:lnTo>
                    <a:pt x="18" y="8407"/>
                  </a:lnTo>
                  <a:cubicBezTo>
                    <a:pt x="18" y="8473"/>
                    <a:pt x="51" y="8540"/>
                    <a:pt x="118" y="8540"/>
                  </a:cubicBezTo>
                  <a:cubicBezTo>
                    <a:pt x="184" y="8540"/>
                    <a:pt x="218" y="8473"/>
                    <a:pt x="218" y="8407"/>
                  </a:cubicBezTo>
                  <a:lnTo>
                    <a:pt x="218" y="7773"/>
                  </a:lnTo>
                  <a:cubicBezTo>
                    <a:pt x="218" y="7723"/>
                    <a:pt x="176" y="7698"/>
                    <a:pt x="130" y="7698"/>
                  </a:cubicBezTo>
                  <a:close/>
                  <a:moveTo>
                    <a:pt x="130" y="8974"/>
                  </a:moveTo>
                  <a:cubicBezTo>
                    <a:pt x="84" y="8974"/>
                    <a:pt x="34" y="9007"/>
                    <a:pt x="18" y="9074"/>
                  </a:cubicBezTo>
                  <a:lnTo>
                    <a:pt x="18" y="9708"/>
                  </a:lnTo>
                  <a:cubicBezTo>
                    <a:pt x="18" y="9774"/>
                    <a:pt x="51" y="9808"/>
                    <a:pt x="118" y="9808"/>
                  </a:cubicBezTo>
                  <a:lnTo>
                    <a:pt x="118" y="9841"/>
                  </a:lnTo>
                  <a:cubicBezTo>
                    <a:pt x="184" y="9808"/>
                    <a:pt x="251" y="9774"/>
                    <a:pt x="218" y="9708"/>
                  </a:cubicBezTo>
                  <a:lnTo>
                    <a:pt x="218" y="9074"/>
                  </a:lnTo>
                  <a:cubicBezTo>
                    <a:pt x="218" y="9007"/>
                    <a:pt x="176" y="8974"/>
                    <a:pt x="130" y="8974"/>
                  </a:cubicBezTo>
                  <a:close/>
                  <a:moveTo>
                    <a:pt x="130" y="10266"/>
                  </a:moveTo>
                  <a:cubicBezTo>
                    <a:pt x="84" y="10266"/>
                    <a:pt x="34" y="10291"/>
                    <a:pt x="18" y="10341"/>
                  </a:cubicBezTo>
                  <a:lnTo>
                    <a:pt x="18" y="10975"/>
                  </a:lnTo>
                  <a:cubicBezTo>
                    <a:pt x="18" y="11042"/>
                    <a:pt x="51" y="11109"/>
                    <a:pt x="118" y="11109"/>
                  </a:cubicBezTo>
                  <a:cubicBezTo>
                    <a:pt x="184" y="11109"/>
                    <a:pt x="218" y="11042"/>
                    <a:pt x="218" y="10975"/>
                  </a:cubicBezTo>
                  <a:lnTo>
                    <a:pt x="218" y="10341"/>
                  </a:lnTo>
                  <a:cubicBezTo>
                    <a:pt x="218" y="10291"/>
                    <a:pt x="176" y="10266"/>
                    <a:pt x="130" y="10266"/>
                  </a:cubicBezTo>
                  <a:close/>
                  <a:moveTo>
                    <a:pt x="130" y="11542"/>
                  </a:moveTo>
                  <a:cubicBezTo>
                    <a:pt x="84" y="11542"/>
                    <a:pt x="34" y="11576"/>
                    <a:pt x="18" y="11642"/>
                  </a:cubicBezTo>
                  <a:lnTo>
                    <a:pt x="18" y="12276"/>
                  </a:lnTo>
                  <a:cubicBezTo>
                    <a:pt x="18" y="12343"/>
                    <a:pt x="51" y="12376"/>
                    <a:pt x="118" y="12376"/>
                  </a:cubicBezTo>
                  <a:cubicBezTo>
                    <a:pt x="184" y="12376"/>
                    <a:pt x="218" y="12343"/>
                    <a:pt x="218" y="12276"/>
                  </a:cubicBezTo>
                  <a:lnTo>
                    <a:pt x="218" y="11642"/>
                  </a:lnTo>
                  <a:cubicBezTo>
                    <a:pt x="218" y="11576"/>
                    <a:pt x="176" y="11542"/>
                    <a:pt x="130" y="11542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348;p75"/>
            <p:cNvSpPr/>
            <p:nvPr/>
          </p:nvSpPr>
          <p:spPr>
            <a:xfrm>
              <a:off x="3313375" y="2858650"/>
              <a:ext cx="13375" cy="21500"/>
            </a:xfrm>
            <a:custGeom>
              <a:avLst/>
              <a:gdLst/>
              <a:ahLst/>
              <a:cxnLst/>
              <a:rect l="l" t="t" r="r" b="b"/>
              <a:pathLst>
                <a:path w="535" h="860" extrusionOk="0">
                  <a:moveTo>
                    <a:pt x="348" y="0"/>
                  </a:moveTo>
                  <a:cubicBezTo>
                    <a:pt x="322" y="0"/>
                    <a:pt x="294" y="7"/>
                    <a:pt x="267" y="21"/>
                  </a:cubicBezTo>
                  <a:cubicBezTo>
                    <a:pt x="100" y="154"/>
                    <a:pt x="0" y="354"/>
                    <a:pt x="0" y="588"/>
                  </a:cubicBezTo>
                  <a:cubicBezTo>
                    <a:pt x="0" y="760"/>
                    <a:pt x="73" y="860"/>
                    <a:pt x="165" y="860"/>
                  </a:cubicBezTo>
                  <a:cubicBezTo>
                    <a:pt x="197" y="860"/>
                    <a:pt x="232" y="847"/>
                    <a:pt x="267" y="821"/>
                  </a:cubicBezTo>
                  <a:cubicBezTo>
                    <a:pt x="434" y="688"/>
                    <a:pt x="534" y="488"/>
                    <a:pt x="534" y="288"/>
                  </a:cubicBezTo>
                  <a:cubicBezTo>
                    <a:pt x="534" y="102"/>
                    <a:pt x="450" y="0"/>
                    <a:pt x="34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349;p75"/>
            <p:cNvSpPr/>
            <p:nvPr/>
          </p:nvSpPr>
          <p:spPr>
            <a:xfrm>
              <a:off x="3170775" y="2871525"/>
              <a:ext cx="12525" cy="21525"/>
            </a:xfrm>
            <a:custGeom>
              <a:avLst/>
              <a:gdLst/>
              <a:ahLst/>
              <a:cxnLst/>
              <a:rect l="l" t="t" r="r" b="b"/>
              <a:pathLst>
                <a:path w="501" h="861" extrusionOk="0">
                  <a:moveTo>
                    <a:pt x="350" y="1"/>
                  </a:moveTo>
                  <a:cubicBezTo>
                    <a:pt x="316" y="1"/>
                    <a:pt x="277" y="13"/>
                    <a:pt x="234" y="39"/>
                  </a:cubicBezTo>
                  <a:cubicBezTo>
                    <a:pt x="67" y="173"/>
                    <a:pt x="0" y="373"/>
                    <a:pt x="0" y="573"/>
                  </a:cubicBezTo>
                  <a:cubicBezTo>
                    <a:pt x="0" y="759"/>
                    <a:pt x="85" y="860"/>
                    <a:pt x="187" y="860"/>
                  </a:cubicBezTo>
                  <a:cubicBezTo>
                    <a:pt x="213" y="860"/>
                    <a:pt x="240" y="854"/>
                    <a:pt x="267" y="840"/>
                  </a:cubicBezTo>
                  <a:cubicBezTo>
                    <a:pt x="434" y="673"/>
                    <a:pt x="501" y="473"/>
                    <a:pt x="501" y="273"/>
                  </a:cubicBezTo>
                  <a:cubicBezTo>
                    <a:pt x="501" y="100"/>
                    <a:pt x="446" y="1"/>
                    <a:pt x="35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350;p75"/>
            <p:cNvSpPr/>
            <p:nvPr/>
          </p:nvSpPr>
          <p:spPr>
            <a:xfrm>
              <a:off x="3027325" y="2997575"/>
              <a:ext cx="12550" cy="21400"/>
            </a:xfrm>
            <a:custGeom>
              <a:avLst/>
              <a:gdLst/>
              <a:ahLst/>
              <a:cxnLst/>
              <a:rect l="l" t="t" r="r" b="b"/>
              <a:pathLst>
                <a:path w="502" h="856" extrusionOk="0">
                  <a:moveTo>
                    <a:pt x="355" y="0"/>
                  </a:moveTo>
                  <a:cubicBezTo>
                    <a:pt x="328" y="0"/>
                    <a:pt x="299" y="11"/>
                    <a:pt x="268" y="34"/>
                  </a:cubicBezTo>
                  <a:cubicBezTo>
                    <a:pt x="101" y="168"/>
                    <a:pt x="1" y="368"/>
                    <a:pt x="1" y="568"/>
                  </a:cubicBezTo>
                  <a:cubicBezTo>
                    <a:pt x="1" y="754"/>
                    <a:pt x="64" y="855"/>
                    <a:pt x="174" y="855"/>
                  </a:cubicBezTo>
                  <a:cubicBezTo>
                    <a:pt x="202" y="855"/>
                    <a:pt x="234" y="849"/>
                    <a:pt x="268" y="835"/>
                  </a:cubicBezTo>
                  <a:cubicBezTo>
                    <a:pt x="434" y="702"/>
                    <a:pt x="501" y="501"/>
                    <a:pt x="501" y="268"/>
                  </a:cubicBezTo>
                  <a:cubicBezTo>
                    <a:pt x="501" y="115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351;p75"/>
            <p:cNvSpPr/>
            <p:nvPr/>
          </p:nvSpPr>
          <p:spPr>
            <a:xfrm>
              <a:off x="2883900" y="3158400"/>
              <a:ext cx="13375" cy="21025"/>
            </a:xfrm>
            <a:custGeom>
              <a:avLst/>
              <a:gdLst/>
              <a:ahLst/>
              <a:cxnLst/>
              <a:rect l="l" t="t" r="r" b="b"/>
              <a:pathLst>
                <a:path w="535" h="841" extrusionOk="0">
                  <a:moveTo>
                    <a:pt x="369" y="1"/>
                  </a:moveTo>
                  <a:cubicBezTo>
                    <a:pt x="337" y="1"/>
                    <a:pt x="302" y="13"/>
                    <a:pt x="267" y="39"/>
                  </a:cubicBezTo>
                  <a:cubicBezTo>
                    <a:pt x="100" y="139"/>
                    <a:pt x="0" y="373"/>
                    <a:pt x="0" y="573"/>
                  </a:cubicBezTo>
                  <a:cubicBezTo>
                    <a:pt x="0" y="726"/>
                    <a:pt x="79" y="841"/>
                    <a:pt x="175" y="841"/>
                  </a:cubicBezTo>
                  <a:cubicBezTo>
                    <a:pt x="205" y="841"/>
                    <a:pt x="236" y="830"/>
                    <a:pt x="267" y="807"/>
                  </a:cubicBezTo>
                  <a:cubicBezTo>
                    <a:pt x="434" y="673"/>
                    <a:pt x="534" y="473"/>
                    <a:pt x="534" y="273"/>
                  </a:cubicBezTo>
                  <a:cubicBezTo>
                    <a:pt x="534" y="100"/>
                    <a:pt x="461" y="1"/>
                    <a:pt x="3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352;p75"/>
            <p:cNvSpPr/>
            <p:nvPr/>
          </p:nvSpPr>
          <p:spPr>
            <a:xfrm>
              <a:off x="2740450" y="3199275"/>
              <a:ext cx="13375" cy="21500"/>
            </a:xfrm>
            <a:custGeom>
              <a:avLst/>
              <a:gdLst/>
              <a:ahLst/>
              <a:cxnLst/>
              <a:rect l="l" t="t" r="r" b="b"/>
              <a:pathLst>
                <a:path w="535" h="860" extrusionOk="0">
                  <a:moveTo>
                    <a:pt x="384" y="0"/>
                  </a:moveTo>
                  <a:cubicBezTo>
                    <a:pt x="350" y="0"/>
                    <a:pt x="311" y="13"/>
                    <a:pt x="268" y="39"/>
                  </a:cubicBezTo>
                  <a:cubicBezTo>
                    <a:pt x="101" y="139"/>
                    <a:pt x="1" y="372"/>
                    <a:pt x="1" y="573"/>
                  </a:cubicBezTo>
                  <a:cubicBezTo>
                    <a:pt x="1" y="758"/>
                    <a:pt x="85" y="860"/>
                    <a:pt x="187" y="860"/>
                  </a:cubicBezTo>
                  <a:cubicBezTo>
                    <a:pt x="213" y="860"/>
                    <a:pt x="241" y="853"/>
                    <a:pt x="268" y="839"/>
                  </a:cubicBezTo>
                  <a:cubicBezTo>
                    <a:pt x="435" y="673"/>
                    <a:pt x="535" y="472"/>
                    <a:pt x="535" y="272"/>
                  </a:cubicBezTo>
                  <a:cubicBezTo>
                    <a:pt x="535" y="100"/>
                    <a:pt x="480" y="0"/>
                    <a:pt x="38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353;p75"/>
            <p:cNvSpPr/>
            <p:nvPr/>
          </p:nvSpPr>
          <p:spPr>
            <a:xfrm>
              <a:off x="4184825" y="1197350"/>
              <a:ext cx="95100" cy="155750"/>
            </a:xfrm>
            <a:custGeom>
              <a:avLst/>
              <a:gdLst/>
              <a:ahLst/>
              <a:cxnLst/>
              <a:rect l="l" t="t" r="r" b="b"/>
              <a:pathLst>
                <a:path w="3804" h="6230" extrusionOk="0">
                  <a:moveTo>
                    <a:pt x="3336" y="592"/>
                  </a:moveTo>
                  <a:lnTo>
                    <a:pt x="3336" y="3928"/>
                  </a:lnTo>
                  <a:lnTo>
                    <a:pt x="468" y="5596"/>
                  </a:lnTo>
                  <a:lnTo>
                    <a:pt x="468" y="2260"/>
                  </a:lnTo>
                  <a:lnTo>
                    <a:pt x="3336" y="592"/>
                  </a:lnTo>
                  <a:close/>
                  <a:moveTo>
                    <a:pt x="3570" y="0"/>
                  </a:moveTo>
                  <a:cubicBezTo>
                    <a:pt x="3536" y="0"/>
                    <a:pt x="3503" y="8"/>
                    <a:pt x="3470" y="25"/>
                  </a:cubicBezTo>
                  <a:lnTo>
                    <a:pt x="134" y="1960"/>
                  </a:lnTo>
                  <a:cubicBezTo>
                    <a:pt x="67" y="1993"/>
                    <a:pt x="1" y="2060"/>
                    <a:pt x="1" y="2160"/>
                  </a:cubicBezTo>
                  <a:lnTo>
                    <a:pt x="1" y="5996"/>
                  </a:lnTo>
                  <a:cubicBezTo>
                    <a:pt x="1" y="6063"/>
                    <a:pt x="67" y="6130"/>
                    <a:pt x="134" y="6196"/>
                  </a:cubicBezTo>
                  <a:cubicBezTo>
                    <a:pt x="167" y="6196"/>
                    <a:pt x="201" y="6230"/>
                    <a:pt x="234" y="6230"/>
                  </a:cubicBezTo>
                  <a:cubicBezTo>
                    <a:pt x="267" y="6230"/>
                    <a:pt x="301" y="6196"/>
                    <a:pt x="334" y="6196"/>
                  </a:cubicBezTo>
                  <a:lnTo>
                    <a:pt x="3670" y="4262"/>
                  </a:lnTo>
                  <a:cubicBezTo>
                    <a:pt x="3737" y="4228"/>
                    <a:pt x="3803" y="4161"/>
                    <a:pt x="3803" y="4061"/>
                  </a:cubicBezTo>
                  <a:lnTo>
                    <a:pt x="3803" y="225"/>
                  </a:lnTo>
                  <a:cubicBezTo>
                    <a:pt x="3803" y="159"/>
                    <a:pt x="3737" y="59"/>
                    <a:pt x="3670" y="25"/>
                  </a:cubicBezTo>
                  <a:cubicBezTo>
                    <a:pt x="3636" y="8"/>
                    <a:pt x="3603" y="0"/>
                    <a:pt x="357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354;p75"/>
            <p:cNvSpPr/>
            <p:nvPr/>
          </p:nvSpPr>
          <p:spPr>
            <a:xfrm>
              <a:off x="4178150" y="1233700"/>
              <a:ext cx="79250" cy="67825"/>
            </a:xfrm>
            <a:custGeom>
              <a:avLst/>
              <a:gdLst/>
              <a:ahLst/>
              <a:cxnLst/>
              <a:rect l="l" t="t" r="r" b="b"/>
              <a:pathLst>
                <a:path w="3170" h="2713" extrusionOk="0">
                  <a:moveTo>
                    <a:pt x="343" y="1"/>
                  </a:moveTo>
                  <a:cubicBezTo>
                    <a:pt x="277" y="1"/>
                    <a:pt x="206" y="34"/>
                    <a:pt x="134" y="106"/>
                  </a:cubicBezTo>
                  <a:cubicBezTo>
                    <a:pt x="1" y="206"/>
                    <a:pt x="1" y="406"/>
                    <a:pt x="134" y="473"/>
                  </a:cubicBezTo>
                  <a:lnTo>
                    <a:pt x="1802" y="2541"/>
                  </a:lnTo>
                  <a:cubicBezTo>
                    <a:pt x="1832" y="2600"/>
                    <a:pt x="1968" y="2713"/>
                    <a:pt x="2068" y="2713"/>
                  </a:cubicBezTo>
                  <a:cubicBezTo>
                    <a:pt x="2080" y="2713"/>
                    <a:pt x="2091" y="2711"/>
                    <a:pt x="2102" y="2707"/>
                  </a:cubicBezTo>
                  <a:cubicBezTo>
                    <a:pt x="2202" y="2707"/>
                    <a:pt x="2236" y="2641"/>
                    <a:pt x="2336" y="2474"/>
                  </a:cubicBezTo>
                  <a:lnTo>
                    <a:pt x="3103" y="806"/>
                  </a:lnTo>
                  <a:cubicBezTo>
                    <a:pt x="3170" y="673"/>
                    <a:pt x="3170" y="506"/>
                    <a:pt x="3036" y="473"/>
                  </a:cubicBezTo>
                  <a:cubicBezTo>
                    <a:pt x="2994" y="456"/>
                    <a:pt x="2957" y="447"/>
                    <a:pt x="2923" y="447"/>
                  </a:cubicBezTo>
                  <a:cubicBezTo>
                    <a:pt x="2819" y="447"/>
                    <a:pt x="2744" y="523"/>
                    <a:pt x="2669" y="673"/>
                  </a:cubicBezTo>
                  <a:lnTo>
                    <a:pt x="2035" y="1940"/>
                  </a:lnTo>
                  <a:lnTo>
                    <a:pt x="501" y="72"/>
                  </a:lnTo>
                  <a:cubicBezTo>
                    <a:pt x="455" y="26"/>
                    <a:pt x="401" y="1"/>
                    <a:pt x="34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355;p75"/>
            <p:cNvSpPr/>
            <p:nvPr/>
          </p:nvSpPr>
          <p:spPr>
            <a:xfrm>
              <a:off x="3710325" y="1323750"/>
              <a:ext cx="422825" cy="261325"/>
            </a:xfrm>
            <a:custGeom>
              <a:avLst/>
              <a:gdLst/>
              <a:ahLst/>
              <a:cxnLst/>
              <a:rect l="l" t="t" r="r" b="b"/>
              <a:pathLst>
                <a:path w="16913" h="10453" extrusionOk="0">
                  <a:moveTo>
                    <a:pt x="16624" y="0"/>
                  </a:moveTo>
                  <a:cubicBezTo>
                    <a:pt x="16551" y="0"/>
                    <a:pt x="16468" y="23"/>
                    <a:pt x="16379" y="73"/>
                  </a:cubicBezTo>
                  <a:lnTo>
                    <a:pt x="534" y="9213"/>
                  </a:lnTo>
                  <a:cubicBezTo>
                    <a:pt x="234" y="9413"/>
                    <a:pt x="34" y="9746"/>
                    <a:pt x="0" y="10113"/>
                  </a:cubicBezTo>
                  <a:cubicBezTo>
                    <a:pt x="0" y="10324"/>
                    <a:pt x="116" y="10453"/>
                    <a:pt x="288" y="10453"/>
                  </a:cubicBezTo>
                  <a:cubicBezTo>
                    <a:pt x="361" y="10453"/>
                    <a:pt x="445" y="10430"/>
                    <a:pt x="534" y="10380"/>
                  </a:cubicBezTo>
                  <a:lnTo>
                    <a:pt x="16379" y="1240"/>
                  </a:lnTo>
                  <a:cubicBezTo>
                    <a:pt x="16679" y="1040"/>
                    <a:pt x="16879" y="707"/>
                    <a:pt x="16912" y="340"/>
                  </a:cubicBezTo>
                  <a:cubicBezTo>
                    <a:pt x="16912" y="129"/>
                    <a:pt x="16797" y="0"/>
                    <a:pt x="1662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356;p75"/>
            <p:cNvSpPr/>
            <p:nvPr/>
          </p:nvSpPr>
          <p:spPr>
            <a:xfrm>
              <a:off x="4184825" y="1341600"/>
              <a:ext cx="95100" cy="155775"/>
            </a:xfrm>
            <a:custGeom>
              <a:avLst/>
              <a:gdLst/>
              <a:ahLst/>
              <a:cxnLst/>
              <a:rect l="l" t="t" r="r" b="b"/>
              <a:pathLst>
                <a:path w="3804" h="6231" extrusionOk="0">
                  <a:moveTo>
                    <a:pt x="3336" y="626"/>
                  </a:moveTo>
                  <a:lnTo>
                    <a:pt x="3336" y="3962"/>
                  </a:lnTo>
                  <a:lnTo>
                    <a:pt x="468" y="5630"/>
                  </a:lnTo>
                  <a:lnTo>
                    <a:pt x="468" y="2294"/>
                  </a:lnTo>
                  <a:lnTo>
                    <a:pt x="3336" y="626"/>
                  </a:lnTo>
                  <a:close/>
                  <a:moveTo>
                    <a:pt x="3570" y="1"/>
                  </a:moveTo>
                  <a:cubicBezTo>
                    <a:pt x="3536" y="1"/>
                    <a:pt x="3503" y="9"/>
                    <a:pt x="3470" y="26"/>
                  </a:cubicBezTo>
                  <a:lnTo>
                    <a:pt x="134" y="1961"/>
                  </a:lnTo>
                  <a:cubicBezTo>
                    <a:pt x="67" y="1994"/>
                    <a:pt x="1" y="2061"/>
                    <a:pt x="1" y="2161"/>
                  </a:cubicBezTo>
                  <a:lnTo>
                    <a:pt x="1" y="5997"/>
                  </a:lnTo>
                  <a:cubicBezTo>
                    <a:pt x="1" y="6064"/>
                    <a:pt x="67" y="6164"/>
                    <a:pt x="134" y="6197"/>
                  </a:cubicBezTo>
                  <a:cubicBezTo>
                    <a:pt x="167" y="6197"/>
                    <a:pt x="201" y="6230"/>
                    <a:pt x="234" y="6230"/>
                  </a:cubicBezTo>
                  <a:cubicBezTo>
                    <a:pt x="267" y="6230"/>
                    <a:pt x="301" y="6197"/>
                    <a:pt x="334" y="6197"/>
                  </a:cubicBezTo>
                  <a:lnTo>
                    <a:pt x="3670" y="4262"/>
                  </a:lnTo>
                  <a:cubicBezTo>
                    <a:pt x="3737" y="4229"/>
                    <a:pt x="3803" y="4162"/>
                    <a:pt x="3803" y="4062"/>
                  </a:cubicBezTo>
                  <a:lnTo>
                    <a:pt x="3803" y="226"/>
                  </a:lnTo>
                  <a:cubicBezTo>
                    <a:pt x="3803" y="126"/>
                    <a:pt x="3737" y="59"/>
                    <a:pt x="3670" y="26"/>
                  </a:cubicBezTo>
                  <a:cubicBezTo>
                    <a:pt x="3636" y="9"/>
                    <a:pt x="3603" y="1"/>
                    <a:pt x="357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357;p75"/>
            <p:cNvSpPr/>
            <p:nvPr/>
          </p:nvSpPr>
          <p:spPr>
            <a:xfrm>
              <a:off x="4178150" y="1378500"/>
              <a:ext cx="79250" cy="68825"/>
            </a:xfrm>
            <a:custGeom>
              <a:avLst/>
              <a:gdLst/>
              <a:ahLst/>
              <a:cxnLst/>
              <a:rect l="l" t="t" r="r" b="b"/>
              <a:pathLst>
                <a:path w="3170" h="2753" extrusionOk="0">
                  <a:moveTo>
                    <a:pt x="330" y="1"/>
                  </a:moveTo>
                  <a:cubicBezTo>
                    <a:pt x="268" y="1"/>
                    <a:pt x="201" y="34"/>
                    <a:pt x="134" y="118"/>
                  </a:cubicBezTo>
                  <a:cubicBezTo>
                    <a:pt x="1" y="218"/>
                    <a:pt x="1" y="418"/>
                    <a:pt x="101" y="518"/>
                  </a:cubicBezTo>
                  <a:lnTo>
                    <a:pt x="1769" y="2586"/>
                  </a:lnTo>
                  <a:cubicBezTo>
                    <a:pt x="1835" y="2620"/>
                    <a:pt x="1969" y="2753"/>
                    <a:pt x="2102" y="2753"/>
                  </a:cubicBezTo>
                  <a:cubicBezTo>
                    <a:pt x="2202" y="2720"/>
                    <a:pt x="2236" y="2653"/>
                    <a:pt x="2302" y="2486"/>
                  </a:cubicBezTo>
                  <a:lnTo>
                    <a:pt x="3103" y="818"/>
                  </a:lnTo>
                  <a:cubicBezTo>
                    <a:pt x="3136" y="718"/>
                    <a:pt x="3170" y="551"/>
                    <a:pt x="3003" y="485"/>
                  </a:cubicBezTo>
                  <a:cubicBezTo>
                    <a:pt x="2970" y="468"/>
                    <a:pt x="2938" y="460"/>
                    <a:pt x="2906" y="460"/>
                  </a:cubicBezTo>
                  <a:cubicBezTo>
                    <a:pt x="2807" y="460"/>
                    <a:pt x="2712" y="541"/>
                    <a:pt x="2636" y="718"/>
                  </a:cubicBezTo>
                  <a:lnTo>
                    <a:pt x="2035" y="1952"/>
                  </a:lnTo>
                  <a:lnTo>
                    <a:pt x="501" y="84"/>
                  </a:lnTo>
                  <a:cubicBezTo>
                    <a:pt x="451" y="34"/>
                    <a:pt x="393" y="1"/>
                    <a:pt x="33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358;p75"/>
            <p:cNvSpPr/>
            <p:nvPr/>
          </p:nvSpPr>
          <p:spPr>
            <a:xfrm>
              <a:off x="3710325" y="1467475"/>
              <a:ext cx="422825" cy="261850"/>
            </a:xfrm>
            <a:custGeom>
              <a:avLst/>
              <a:gdLst/>
              <a:ahLst/>
              <a:cxnLst/>
              <a:rect l="l" t="t" r="r" b="b"/>
              <a:pathLst>
                <a:path w="16913" h="10474" extrusionOk="0">
                  <a:moveTo>
                    <a:pt x="16641" y="1"/>
                  </a:moveTo>
                  <a:cubicBezTo>
                    <a:pt x="16564" y="1"/>
                    <a:pt x="16475" y="30"/>
                    <a:pt x="16379" y="95"/>
                  </a:cubicBezTo>
                  <a:lnTo>
                    <a:pt x="534" y="9234"/>
                  </a:lnTo>
                  <a:cubicBezTo>
                    <a:pt x="234" y="9401"/>
                    <a:pt x="34" y="9735"/>
                    <a:pt x="0" y="10102"/>
                  </a:cubicBezTo>
                  <a:cubicBezTo>
                    <a:pt x="0" y="10338"/>
                    <a:pt x="117" y="10474"/>
                    <a:pt x="292" y="10474"/>
                  </a:cubicBezTo>
                  <a:cubicBezTo>
                    <a:pt x="364" y="10474"/>
                    <a:pt x="446" y="10451"/>
                    <a:pt x="534" y="10402"/>
                  </a:cubicBezTo>
                  <a:lnTo>
                    <a:pt x="16379" y="1229"/>
                  </a:lnTo>
                  <a:cubicBezTo>
                    <a:pt x="16679" y="1029"/>
                    <a:pt x="16879" y="728"/>
                    <a:pt x="16912" y="361"/>
                  </a:cubicBezTo>
                  <a:cubicBezTo>
                    <a:pt x="16912" y="135"/>
                    <a:pt x="16805" y="1"/>
                    <a:pt x="1664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359;p75"/>
            <p:cNvSpPr/>
            <p:nvPr/>
          </p:nvSpPr>
          <p:spPr>
            <a:xfrm>
              <a:off x="2864725" y="1537950"/>
              <a:ext cx="617125" cy="904675"/>
            </a:xfrm>
            <a:custGeom>
              <a:avLst/>
              <a:gdLst/>
              <a:ahLst/>
              <a:cxnLst/>
              <a:rect l="l" t="t" r="r" b="b"/>
              <a:pathLst>
                <a:path w="24685" h="36187" extrusionOk="0">
                  <a:moveTo>
                    <a:pt x="23836" y="1"/>
                  </a:moveTo>
                  <a:cubicBezTo>
                    <a:pt x="23631" y="1"/>
                    <a:pt x="23399" y="67"/>
                    <a:pt x="23150" y="211"/>
                  </a:cubicBezTo>
                  <a:lnTo>
                    <a:pt x="1501" y="12720"/>
                  </a:lnTo>
                  <a:cubicBezTo>
                    <a:pt x="601" y="13320"/>
                    <a:pt x="34" y="14288"/>
                    <a:pt x="0" y="15389"/>
                  </a:cubicBezTo>
                  <a:lnTo>
                    <a:pt x="0" y="35103"/>
                  </a:lnTo>
                  <a:cubicBezTo>
                    <a:pt x="0" y="35786"/>
                    <a:pt x="333" y="36186"/>
                    <a:pt x="822" y="36186"/>
                  </a:cubicBezTo>
                  <a:cubicBezTo>
                    <a:pt x="1026" y="36186"/>
                    <a:pt x="1256" y="36117"/>
                    <a:pt x="1501" y="35970"/>
                  </a:cubicBezTo>
                  <a:lnTo>
                    <a:pt x="23150" y="23461"/>
                  </a:lnTo>
                  <a:cubicBezTo>
                    <a:pt x="24051" y="22861"/>
                    <a:pt x="24618" y="21893"/>
                    <a:pt x="24684" y="20826"/>
                  </a:cubicBezTo>
                  <a:lnTo>
                    <a:pt x="24684" y="1078"/>
                  </a:lnTo>
                  <a:cubicBezTo>
                    <a:pt x="24684" y="412"/>
                    <a:pt x="24345" y="1"/>
                    <a:pt x="23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60;p75"/>
            <p:cNvSpPr/>
            <p:nvPr/>
          </p:nvSpPr>
          <p:spPr>
            <a:xfrm>
              <a:off x="3208300" y="1923475"/>
              <a:ext cx="35875" cy="75100"/>
            </a:xfrm>
            <a:custGeom>
              <a:avLst/>
              <a:gdLst/>
              <a:ahLst/>
              <a:cxnLst/>
              <a:rect l="l" t="t" r="r" b="b"/>
              <a:pathLst>
                <a:path w="1435" h="3004" extrusionOk="0">
                  <a:moveTo>
                    <a:pt x="1368" y="1"/>
                  </a:moveTo>
                  <a:lnTo>
                    <a:pt x="67" y="735"/>
                  </a:lnTo>
                  <a:cubicBezTo>
                    <a:pt x="67" y="735"/>
                    <a:pt x="34" y="768"/>
                    <a:pt x="34" y="802"/>
                  </a:cubicBezTo>
                  <a:cubicBezTo>
                    <a:pt x="0" y="802"/>
                    <a:pt x="0" y="835"/>
                    <a:pt x="0" y="868"/>
                  </a:cubicBezTo>
                  <a:lnTo>
                    <a:pt x="0" y="1135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0" y="1235"/>
                    <a:pt x="34" y="1235"/>
                    <a:pt x="34" y="1302"/>
                  </a:cubicBezTo>
                  <a:lnTo>
                    <a:pt x="701" y="2970"/>
                  </a:lnTo>
                  <a:cubicBezTo>
                    <a:pt x="701" y="2970"/>
                    <a:pt x="734" y="2970"/>
                    <a:pt x="734" y="3003"/>
                  </a:cubicBezTo>
                  <a:lnTo>
                    <a:pt x="801" y="3003"/>
                  </a:lnTo>
                  <a:lnTo>
                    <a:pt x="1034" y="2870"/>
                  </a:lnTo>
                  <a:cubicBezTo>
                    <a:pt x="1068" y="2836"/>
                    <a:pt x="1068" y="2836"/>
                    <a:pt x="1101" y="2803"/>
                  </a:cubicBezTo>
                  <a:cubicBezTo>
                    <a:pt x="1101" y="2770"/>
                    <a:pt x="1101" y="2736"/>
                    <a:pt x="1101" y="2703"/>
                  </a:cubicBezTo>
                  <a:cubicBezTo>
                    <a:pt x="1101" y="2703"/>
                    <a:pt x="1101" y="2670"/>
                    <a:pt x="1101" y="2670"/>
                  </a:cubicBezTo>
                  <a:lnTo>
                    <a:pt x="434" y="1002"/>
                  </a:lnTo>
                  <a:lnTo>
                    <a:pt x="1368" y="468"/>
                  </a:lnTo>
                  <a:cubicBezTo>
                    <a:pt x="1368" y="468"/>
                    <a:pt x="1401" y="435"/>
                    <a:pt x="1401" y="401"/>
                  </a:cubicBezTo>
                  <a:cubicBezTo>
                    <a:pt x="1435" y="401"/>
                    <a:pt x="1435" y="368"/>
                    <a:pt x="1435" y="334"/>
                  </a:cubicBezTo>
                  <a:lnTo>
                    <a:pt x="1435" y="68"/>
                  </a:lnTo>
                  <a:cubicBezTo>
                    <a:pt x="1435" y="34"/>
                    <a:pt x="1435" y="1"/>
                    <a:pt x="14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61;p75"/>
            <p:cNvSpPr/>
            <p:nvPr/>
          </p:nvSpPr>
          <p:spPr>
            <a:xfrm>
              <a:off x="3163275" y="1953500"/>
              <a:ext cx="39200" cy="75925"/>
            </a:xfrm>
            <a:custGeom>
              <a:avLst/>
              <a:gdLst/>
              <a:ahLst/>
              <a:cxnLst/>
              <a:rect l="l" t="t" r="r" b="b"/>
              <a:pathLst>
                <a:path w="1568" h="3037" extrusionOk="0">
                  <a:moveTo>
                    <a:pt x="959" y="551"/>
                  </a:moveTo>
                  <a:cubicBezTo>
                    <a:pt x="1001" y="551"/>
                    <a:pt x="1034" y="568"/>
                    <a:pt x="1067" y="601"/>
                  </a:cubicBezTo>
                  <a:cubicBezTo>
                    <a:pt x="1134" y="701"/>
                    <a:pt x="1168" y="835"/>
                    <a:pt x="1168" y="968"/>
                  </a:cubicBezTo>
                  <a:lnTo>
                    <a:pt x="1168" y="1302"/>
                  </a:lnTo>
                  <a:lnTo>
                    <a:pt x="1168" y="1602"/>
                  </a:lnTo>
                  <a:cubicBezTo>
                    <a:pt x="1168" y="1769"/>
                    <a:pt x="1134" y="1936"/>
                    <a:pt x="1067" y="2102"/>
                  </a:cubicBezTo>
                  <a:cubicBezTo>
                    <a:pt x="1001" y="2236"/>
                    <a:pt x="901" y="2336"/>
                    <a:pt x="801" y="2436"/>
                  </a:cubicBezTo>
                  <a:cubicBezTo>
                    <a:pt x="704" y="2455"/>
                    <a:pt x="641" y="2474"/>
                    <a:pt x="593" y="2474"/>
                  </a:cubicBezTo>
                  <a:cubicBezTo>
                    <a:pt x="557" y="2474"/>
                    <a:pt x="529" y="2464"/>
                    <a:pt x="500" y="2436"/>
                  </a:cubicBezTo>
                  <a:cubicBezTo>
                    <a:pt x="434" y="2302"/>
                    <a:pt x="400" y="2169"/>
                    <a:pt x="400" y="2036"/>
                  </a:cubicBezTo>
                  <a:lnTo>
                    <a:pt x="400" y="1735"/>
                  </a:lnTo>
                  <a:lnTo>
                    <a:pt x="400" y="1402"/>
                  </a:lnTo>
                  <a:cubicBezTo>
                    <a:pt x="400" y="1235"/>
                    <a:pt x="434" y="1068"/>
                    <a:pt x="500" y="901"/>
                  </a:cubicBezTo>
                  <a:cubicBezTo>
                    <a:pt x="567" y="768"/>
                    <a:pt x="667" y="668"/>
                    <a:pt x="801" y="601"/>
                  </a:cubicBezTo>
                  <a:cubicBezTo>
                    <a:pt x="867" y="568"/>
                    <a:pt x="917" y="551"/>
                    <a:pt x="959" y="551"/>
                  </a:cubicBezTo>
                  <a:close/>
                  <a:moveTo>
                    <a:pt x="1134" y="1"/>
                  </a:moveTo>
                  <a:cubicBezTo>
                    <a:pt x="1001" y="1"/>
                    <a:pt x="901" y="34"/>
                    <a:pt x="767" y="101"/>
                  </a:cubicBezTo>
                  <a:cubicBezTo>
                    <a:pt x="634" y="201"/>
                    <a:pt x="534" y="268"/>
                    <a:pt x="434" y="401"/>
                  </a:cubicBezTo>
                  <a:cubicBezTo>
                    <a:pt x="334" y="501"/>
                    <a:pt x="234" y="635"/>
                    <a:pt x="200" y="768"/>
                  </a:cubicBezTo>
                  <a:cubicBezTo>
                    <a:pt x="133" y="901"/>
                    <a:pt x="67" y="1035"/>
                    <a:pt x="67" y="1168"/>
                  </a:cubicBezTo>
                  <a:cubicBezTo>
                    <a:pt x="33" y="1335"/>
                    <a:pt x="0" y="1469"/>
                    <a:pt x="0" y="1602"/>
                  </a:cubicBezTo>
                  <a:lnTo>
                    <a:pt x="0" y="1769"/>
                  </a:lnTo>
                  <a:lnTo>
                    <a:pt x="0" y="2136"/>
                  </a:lnTo>
                  <a:lnTo>
                    <a:pt x="0" y="2302"/>
                  </a:lnTo>
                  <a:cubicBezTo>
                    <a:pt x="0" y="2436"/>
                    <a:pt x="33" y="2569"/>
                    <a:pt x="67" y="2703"/>
                  </a:cubicBezTo>
                  <a:cubicBezTo>
                    <a:pt x="67" y="2803"/>
                    <a:pt x="100" y="2870"/>
                    <a:pt x="200" y="2936"/>
                  </a:cubicBezTo>
                  <a:cubicBezTo>
                    <a:pt x="234" y="3003"/>
                    <a:pt x="334" y="3036"/>
                    <a:pt x="434" y="3036"/>
                  </a:cubicBezTo>
                  <a:cubicBezTo>
                    <a:pt x="534" y="3003"/>
                    <a:pt x="667" y="2970"/>
                    <a:pt x="767" y="2903"/>
                  </a:cubicBezTo>
                  <a:cubicBezTo>
                    <a:pt x="901" y="2836"/>
                    <a:pt x="1034" y="2736"/>
                    <a:pt x="1134" y="2603"/>
                  </a:cubicBezTo>
                  <a:cubicBezTo>
                    <a:pt x="1234" y="2503"/>
                    <a:pt x="1301" y="2403"/>
                    <a:pt x="1368" y="2269"/>
                  </a:cubicBezTo>
                  <a:cubicBezTo>
                    <a:pt x="1434" y="2136"/>
                    <a:pt x="1468" y="2002"/>
                    <a:pt x="1501" y="1835"/>
                  </a:cubicBezTo>
                  <a:cubicBezTo>
                    <a:pt x="1534" y="1702"/>
                    <a:pt x="1568" y="1535"/>
                    <a:pt x="1568" y="1402"/>
                  </a:cubicBezTo>
                  <a:lnTo>
                    <a:pt x="1568" y="1068"/>
                  </a:lnTo>
                  <a:lnTo>
                    <a:pt x="1568" y="735"/>
                  </a:lnTo>
                  <a:cubicBezTo>
                    <a:pt x="1568" y="601"/>
                    <a:pt x="1534" y="468"/>
                    <a:pt x="1501" y="334"/>
                  </a:cubicBezTo>
                  <a:cubicBezTo>
                    <a:pt x="1501" y="234"/>
                    <a:pt x="1434" y="168"/>
                    <a:pt x="1368" y="68"/>
                  </a:cubicBezTo>
                  <a:cubicBezTo>
                    <a:pt x="1301" y="1"/>
                    <a:pt x="1234" y="1"/>
                    <a:pt x="11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62;p75"/>
            <p:cNvSpPr/>
            <p:nvPr/>
          </p:nvSpPr>
          <p:spPr>
            <a:xfrm>
              <a:off x="3103225" y="1976850"/>
              <a:ext cx="53400" cy="90100"/>
            </a:xfrm>
            <a:custGeom>
              <a:avLst/>
              <a:gdLst/>
              <a:ahLst/>
              <a:cxnLst/>
              <a:rect l="l" t="t" r="r" b="b"/>
              <a:pathLst>
                <a:path w="2136" h="3604" extrusionOk="0">
                  <a:moveTo>
                    <a:pt x="1752" y="376"/>
                  </a:moveTo>
                  <a:cubicBezTo>
                    <a:pt x="1768" y="376"/>
                    <a:pt x="1785" y="384"/>
                    <a:pt x="1802" y="401"/>
                  </a:cubicBezTo>
                  <a:cubicBezTo>
                    <a:pt x="1835" y="434"/>
                    <a:pt x="1835" y="468"/>
                    <a:pt x="1835" y="501"/>
                  </a:cubicBezTo>
                  <a:lnTo>
                    <a:pt x="1835" y="568"/>
                  </a:lnTo>
                  <a:lnTo>
                    <a:pt x="1835" y="768"/>
                  </a:lnTo>
                  <a:lnTo>
                    <a:pt x="1835" y="868"/>
                  </a:lnTo>
                  <a:cubicBezTo>
                    <a:pt x="1835" y="901"/>
                    <a:pt x="1835" y="968"/>
                    <a:pt x="1802" y="1002"/>
                  </a:cubicBezTo>
                  <a:cubicBezTo>
                    <a:pt x="1768" y="1068"/>
                    <a:pt x="1735" y="1102"/>
                    <a:pt x="1702" y="1135"/>
                  </a:cubicBezTo>
                  <a:cubicBezTo>
                    <a:pt x="1668" y="1152"/>
                    <a:pt x="1635" y="1160"/>
                    <a:pt x="1610" y="1160"/>
                  </a:cubicBezTo>
                  <a:cubicBezTo>
                    <a:pt x="1585" y="1160"/>
                    <a:pt x="1568" y="1152"/>
                    <a:pt x="1568" y="1135"/>
                  </a:cubicBezTo>
                  <a:cubicBezTo>
                    <a:pt x="1535" y="1102"/>
                    <a:pt x="1535" y="1068"/>
                    <a:pt x="1535" y="1035"/>
                  </a:cubicBezTo>
                  <a:lnTo>
                    <a:pt x="1535" y="968"/>
                  </a:lnTo>
                  <a:lnTo>
                    <a:pt x="1535" y="735"/>
                  </a:lnTo>
                  <a:lnTo>
                    <a:pt x="1535" y="668"/>
                  </a:lnTo>
                  <a:cubicBezTo>
                    <a:pt x="1535" y="601"/>
                    <a:pt x="1535" y="568"/>
                    <a:pt x="1568" y="501"/>
                  </a:cubicBezTo>
                  <a:cubicBezTo>
                    <a:pt x="1601" y="468"/>
                    <a:pt x="1635" y="434"/>
                    <a:pt x="1702" y="401"/>
                  </a:cubicBezTo>
                  <a:cubicBezTo>
                    <a:pt x="1718" y="384"/>
                    <a:pt x="1735" y="376"/>
                    <a:pt x="1752" y="376"/>
                  </a:cubicBezTo>
                  <a:close/>
                  <a:moveTo>
                    <a:pt x="1868" y="1"/>
                  </a:moveTo>
                  <a:cubicBezTo>
                    <a:pt x="1802" y="1"/>
                    <a:pt x="1735" y="34"/>
                    <a:pt x="1702" y="68"/>
                  </a:cubicBezTo>
                  <a:cubicBezTo>
                    <a:pt x="1601" y="101"/>
                    <a:pt x="1568" y="168"/>
                    <a:pt x="1501" y="234"/>
                  </a:cubicBezTo>
                  <a:cubicBezTo>
                    <a:pt x="1435" y="268"/>
                    <a:pt x="1401" y="334"/>
                    <a:pt x="1368" y="401"/>
                  </a:cubicBezTo>
                  <a:cubicBezTo>
                    <a:pt x="1335" y="468"/>
                    <a:pt x="1301" y="535"/>
                    <a:pt x="1301" y="601"/>
                  </a:cubicBezTo>
                  <a:cubicBezTo>
                    <a:pt x="1268" y="668"/>
                    <a:pt x="1268" y="735"/>
                    <a:pt x="1268" y="801"/>
                  </a:cubicBezTo>
                  <a:lnTo>
                    <a:pt x="1268" y="1035"/>
                  </a:lnTo>
                  <a:lnTo>
                    <a:pt x="1268" y="1235"/>
                  </a:lnTo>
                  <a:cubicBezTo>
                    <a:pt x="1268" y="1302"/>
                    <a:pt x="1268" y="1335"/>
                    <a:pt x="1301" y="1402"/>
                  </a:cubicBezTo>
                  <a:cubicBezTo>
                    <a:pt x="1301" y="1435"/>
                    <a:pt x="1335" y="1469"/>
                    <a:pt x="1368" y="1502"/>
                  </a:cubicBezTo>
                  <a:cubicBezTo>
                    <a:pt x="1401" y="1535"/>
                    <a:pt x="1468" y="1535"/>
                    <a:pt x="1501" y="1535"/>
                  </a:cubicBezTo>
                  <a:cubicBezTo>
                    <a:pt x="1568" y="1535"/>
                    <a:pt x="1635" y="1502"/>
                    <a:pt x="1702" y="1469"/>
                  </a:cubicBezTo>
                  <a:cubicBezTo>
                    <a:pt x="1835" y="1368"/>
                    <a:pt x="1935" y="1268"/>
                    <a:pt x="2002" y="1135"/>
                  </a:cubicBezTo>
                  <a:cubicBezTo>
                    <a:pt x="2035" y="1068"/>
                    <a:pt x="2068" y="1002"/>
                    <a:pt x="2102" y="935"/>
                  </a:cubicBezTo>
                  <a:cubicBezTo>
                    <a:pt x="2102" y="868"/>
                    <a:pt x="2102" y="801"/>
                    <a:pt x="2135" y="735"/>
                  </a:cubicBezTo>
                  <a:lnTo>
                    <a:pt x="2135" y="535"/>
                  </a:lnTo>
                  <a:lnTo>
                    <a:pt x="2135" y="301"/>
                  </a:lnTo>
                  <a:cubicBezTo>
                    <a:pt x="2102" y="268"/>
                    <a:pt x="2102" y="201"/>
                    <a:pt x="2102" y="134"/>
                  </a:cubicBezTo>
                  <a:cubicBezTo>
                    <a:pt x="2068" y="101"/>
                    <a:pt x="2035" y="68"/>
                    <a:pt x="2002" y="34"/>
                  </a:cubicBezTo>
                  <a:cubicBezTo>
                    <a:pt x="1968" y="1"/>
                    <a:pt x="1902" y="1"/>
                    <a:pt x="1868" y="1"/>
                  </a:cubicBezTo>
                  <a:close/>
                  <a:moveTo>
                    <a:pt x="434" y="835"/>
                  </a:moveTo>
                  <a:lnTo>
                    <a:pt x="267" y="935"/>
                  </a:lnTo>
                  <a:cubicBezTo>
                    <a:pt x="234" y="968"/>
                    <a:pt x="200" y="1002"/>
                    <a:pt x="200" y="1068"/>
                  </a:cubicBezTo>
                  <a:lnTo>
                    <a:pt x="1635" y="2703"/>
                  </a:lnTo>
                  <a:cubicBezTo>
                    <a:pt x="1635" y="2703"/>
                    <a:pt x="1668" y="2736"/>
                    <a:pt x="1668" y="2736"/>
                  </a:cubicBezTo>
                  <a:lnTo>
                    <a:pt x="1735" y="2736"/>
                  </a:lnTo>
                  <a:lnTo>
                    <a:pt x="1902" y="2636"/>
                  </a:lnTo>
                  <a:cubicBezTo>
                    <a:pt x="1935" y="2636"/>
                    <a:pt x="1935" y="2603"/>
                    <a:pt x="1968" y="2569"/>
                  </a:cubicBezTo>
                  <a:cubicBezTo>
                    <a:pt x="1968" y="2569"/>
                    <a:pt x="1968" y="2536"/>
                    <a:pt x="1968" y="2503"/>
                  </a:cubicBezTo>
                  <a:lnTo>
                    <a:pt x="534" y="868"/>
                  </a:lnTo>
                  <a:cubicBezTo>
                    <a:pt x="534" y="868"/>
                    <a:pt x="534" y="835"/>
                    <a:pt x="501" y="835"/>
                  </a:cubicBezTo>
                  <a:close/>
                  <a:moveTo>
                    <a:pt x="548" y="2488"/>
                  </a:moveTo>
                  <a:cubicBezTo>
                    <a:pt x="560" y="2488"/>
                    <a:pt x="567" y="2491"/>
                    <a:pt x="567" y="2503"/>
                  </a:cubicBezTo>
                  <a:cubicBezTo>
                    <a:pt x="567" y="2503"/>
                    <a:pt x="601" y="2569"/>
                    <a:pt x="601" y="2603"/>
                  </a:cubicBezTo>
                  <a:cubicBezTo>
                    <a:pt x="601" y="2636"/>
                    <a:pt x="601" y="2636"/>
                    <a:pt x="601" y="2669"/>
                  </a:cubicBezTo>
                  <a:lnTo>
                    <a:pt x="601" y="2870"/>
                  </a:lnTo>
                  <a:cubicBezTo>
                    <a:pt x="601" y="2903"/>
                    <a:pt x="601" y="2936"/>
                    <a:pt x="601" y="2970"/>
                  </a:cubicBezTo>
                  <a:cubicBezTo>
                    <a:pt x="601" y="3003"/>
                    <a:pt x="567" y="3070"/>
                    <a:pt x="567" y="3103"/>
                  </a:cubicBezTo>
                  <a:cubicBezTo>
                    <a:pt x="534" y="3170"/>
                    <a:pt x="467" y="3203"/>
                    <a:pt x="434" y="3236"/>
                  </a:cubicBezTo>
                  <a:lnTo>
                    <a:pt x="301" y="3236"/>
                  </a:lnTo>
                  <a:cubicBezTo>
                    <a:pt x="301" y="3203"/>
                    <a:pt x="267" y="3170"/>
                    <a:pt x="267" y="3103"/>
                  </a:cubicBezTo>
                  <a:cubicBezTo>
                    <a:pt x="267" y="3103"/>
                    <a:pt x="267" y="3070"/>
                    <a:pt x="267" y="3036"/>
                  </a:cubicBezTo>
                  <a:lnTo>
                    <a:pt x="267" y="2836"/>
                  </a:lnTo>
                  <a:cubicBezTo>
                    <a:pt x="267" y="2803"/>
                    <a:pt x="267" y="2769"/>
                    <a:pt x="267" y="2769"/>
                  </a:cubicBezTo>
                  <a:cubicBezTo>
                    <a:pt x="267" y="2703"/>
                    <a:pt x="301" y="2669"/>
                    <a:pt x="334" y="2603"/>
                  </a:cubicBezTo>
                  <a:cubicBezTo>
                    <a:pt x="334" y="2569"/>
                    <a:pt x="367" y="2503"/>
                    <a:pt x="434" y="2503"/>
                  </a:cubicBezTo>
                  <a:cubicBezTo>
                    <a:pt x="478" y="2503"/>
                    <a:pt x="523" y="2488"/>
                    <a:pt x="548" y="2488"/>
                  </a:cubicBezTo>
                  <a:close/>
                  <a:moveTo>
                    <a:pt x="664" y="2088"/>
                  </a:moveTo>
                  <a:cubicBezTo>
                    <a:pt x="654" y="2088"/>
                    <a:pt x="644" y="2093"/>
                    <a:pt x="634" y="2102"/>
                  </a:cubicBezTo>
                  <a:cubicBezTo>
                    <a:pt x="567" y="2102"/>
                    <a:pt x="501" y="2102"/>
                    <a:pt x="434" y="2136"/>
                  </a:cubicBezTo>
                  <a:cubicBezTo>
                    <a:pt x="367" y="2202"/>
                    <a:pt x="301" y="2236"/>
                    <a:pt x="234" y="2302"/>
                  </a:cubicBezTo>
                  <a:cubicBezTo>
                    <a:pt x="200" y="2369"/>
                    <a:pt x="167" y="2436"/>
                    <a:pt x="134" y="2503"/>
                  </a:cubicBezTo>
                  <a:cubicBezTo>
                    <a:pt x="67" y="2569"/>
                    <a:pt x="67" y="2636"/>
                    <a:pt x="34" y="2703"/>
                  </a:cubicBezTo>
                  <a:cubicBezTo>
                    <a:pt x="34" y="2769"/>
                    <a:pt x="0" y="2836"/>
                    <a:pt x="0" y="2903"/>
                  </a:cubicBezTo>
                  <a:lnTo>
                    <a:pt x="0" y="3103"/>
                  </a:lnTo>
                  <a:lnTo>
                    <a:pt x="0" y="3303"/>
                  </a:lnTo>
                  <a:cubicBezTo>
                    <a:pt x="0" y="3370"/>
                    <a:pt x="0" y="3437"/>
                    <a:pt x="34" y="3470"/>
                  </a:cubicBezTo>
                  <a:cubicBezTo>
                    <a:pt x="67" y="3503"/>
                    <a:pt x="67" y="3570"/>
                    <a:pt x="134" y="3570"/>
                  </a:cubicBezTo>
                  <a:cubicBezTo>
                    <a:pt x="167" y="3603"/>
                    <a:pt x="200" y="3603"/>
                    <a:pt x="234" y="3603"/>
                  </a:cubicBezTo>
                  <a:cubicBezTo>
                    <a:pt x="301" y="3603"/>
                    <a:pt x="367" y="3570"/>
                    <a:pt x="434" y="3537"/>
                  </a:cubicBezTo>
                  <a:cubicBezTo>
                    <a:pt x="501" y="3503"/>
                    <a:pt x="567" y="3470"/>
                    <a:pt x="634" y="3403"/>
                  </a:cubicBezTo>
                  <a:cubicBezTo>
                    <a:pt x="667" y="3337"/>
                    <a:pt x="701" y="3270"/>
                    <a:pt x="768" y="3203"/>
                  </a:cubicBezTo>
                  <a:cubicBezTo>
                    <a:pt x="801" y="3136"/>
                    <a:pt x="801" y="3070"/>
                    <a:pt x="834" y="3003"/>
                  </a:cubicBezTo>
                  <a:cubicBezTo>
                    <a:pt x="834" y="2936"/>
                    <a:pt x="868" y="2870"/>
                    <a:pt x="868" y="2836"/>
                  </a:cubicBezTo>
                  <a:lnTo>
                    <a:pt x="868" y="2603"/>
                  </a:lnTo>
                  <a:lnTo>
                    <a:pt x="868" y="2403"/>
                  </a:lnTo>
                  <a:cubicBezTo>
                    <a:pt x="868" y="2336"/>
                    <a:pt x="868" y="2269"/>
                    <a:pt x="834" y="2236"/>
                  </a:cubicBezTo>
                  <a:cubicBezTo>
                    <a:pt x="801" y="2202"/>
                    <a:pt x="801" y="2136"/>
                    <a:pt x="768" y="2136"/>
                  </a:cubicBezTo>
                  <a:cubicBezTo>
                    <a:pt x="720" y="2112"/>
                    <a:pt x="690" y="2088"/>
                    <a:pt x="664" y="208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63;p75"/>
            <p:cNvSpPr/>
            <p:nvPr/>
          </p:nvSpPr>
          <p:spPr>
            <a:xfrm>
              <a:off x="3240825" y="1769200"/>
              <a:ext cx="80075" cy="110100"/>
            </a:xfrm>
            <a:custGeom>
              <a:avLst/>
              <a:gdLst/>
              <a:ahLst/>
              <a:cxnLst/>
              <a:rect l="l" t="t" r="r" b="b"/>
              <a:pathLst>
                <a:path w="3203" h="4404" extrusionOk="0">
                  <a:moveTo>
                    <a:pt x="968" y="1"/>
                  </a:moveTo>
                  <a:lnTo>
                    <a:pt x="0" y="2302"/>
                  </a:lnTo>
                  <a:cubicBezTo>
                    <a:pt x="767" y="2603"/>
                    <a:pt x="1368" y="3337"/>
                    <a:pt x="1668" y="4404"/>
                  </a:cubicBezTo>
                  <a:lnTo>
                    <a:pt x="3203" y="2836"/>
                  </a:lnTo>
                  <a:cubicBezTo>
                    <a:pt x="2802" y="1402"/>
                    <a:pt x="2002" y="434"/>
                    <a:pt x="9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64;p75"/>
            <p:cNvSpPr/>
            <p:nvPr/>
          </p:nvSpPr>
          <p:spPr>
            <a:xfrm>
              <a:off x="3173275" y="1763750"/>
              <a:ext cx="91750" cy="73025"/>
            </a:xfrm>
            <a:custGeom>
              <a:avLst/>
              <a:gdLst/>
              <a:ahLst/>
              <a:cxnLst/>
              <a:rect l="l" t="t" r="r" b="b"/>
              <a:pathLst>
                <a:path w="3670" h="2921" extrusionOk="0">
                  <a:moveTo>
                    <a:pt x="2472" y="0"/>
                  </a:moveTo>
                  <a:cubicBezTo>
                    <a:pt x="1713" y="0"/>
                    <a:pt x="877" y="239"/>
                    <a:pt x="0" y="753"/>
                  </a:cubicBezTo>
                  <a:lnTo>
                    <a:pt x="0" y="2921"/>
                  </a:lnTo>
                  <a:cubicBezTo>
                    <a:pt x="642" y="2536"/>
                    <a:pt x="1256" y="2357"/>
                    <a:pt x="1816" y="2357"/>
                  </a:cubicBezTo>
                  <a:cubicBezTo>
                    <a:pt x="2130" y="2357"/>
                    <a:pt x="2427" y="2413"/>
                    <a:pt x="2702" y="2520"/>
                  </a:cubicBezTo>
                  <a:lnTo>
                    <a:pt x="3670" y="219"/>
                  </a:lnTo>
                  <a:cubicBezTo>
                    <a:pt x="3298" y="75"/>
                    <a:pt x="2897" y="0"/>
                    <a:pt x="247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65;p75"/>
            <p:cNvSpPr/>
            <p:nvPr/>
          </p:nvSpPr>
          <p:spPr>
            <a:xfrm>
              <a:off x="3282525" y="1840100"/>
              <a:ext cx="46725" cy="134275"/>
            </a:xfrm>
            <a:custGeom>
              <a:avLst/>
              <a:gdLst/>
              <a:ahLst/>
              <a:cxnLst/>
              <a:rect l="l" t="t" r="r" b="b"/>
              <a:pathLst>
                <a:path w="1869" h="5371" extrusionOk="0">
                  <a:moveTo>
                    <a:pt x="1535" y="0"/>
                  </a:moveTo>
                  <a:lnTo>
                    <a:pt x="0" y="1568"/>
                  </a:lnTo>
                  <a:cubicBezTo>
                    <a:pt x="167" y="2135"/>
                    <a:pt x="234" y="2735"/>
                    <a:pt x="234" y="3336"/>
                  </a:cubicBezTo>
                  <a:cubicBezTo>
                    <a:pt x="234" y="4003"/>
                    <a:pt x="134" y="4704"/>
                    <a:pt x="0" y="5371"/>
                  </a:cubicBezTo>
                  <a:lnTo>
                    <a:pt x="1535" y="5137"/>
                  </a:lnTo>
                  <a:cubicBezTo>
                    <a:pt x="1735" y="4237"/>
                    <a:pt x="1835" y="3336"/>
                    <a:pt x="1868" y="2402"/>
                  </a:cubicBezTo>
                  <a:cubicBezTo>
                    <a:pt x="1868" y="1601"/>
                    <a:pt x="1768" y="801"/>
                    <a:pt x="15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66;p75"/>
            <p:cNvSpPr/>
            <p:nvPr/>
          </p:nvSpPr>
          <p:spPr>
            <a:xfrm>
              <a:off x="3017325" y="1782550"/>
              <a:ext cx="303575" cy="433700"/>
            </a:xfrm>
            <a:custGeom>
              <a:avLst/>
              <a:gdLst/>
              <a:ahLst/>
              <a:cxnLst/>
              <a:rect l="l" t="t" r="r" b="b"/>
              <a:pathLst>
                <a:path w="12143" h="17348" extrusionOk="0">
                  <a:moveTo>
                    <a:pt x="6238" y="1"/>
                  </a:moveTo>
                  <a:cubicBezTo>
                    <a:pt x="4737" y="935"/>
                    <a:pt x="3470" y="2202"/>
                    <a:pt x="2569" y="3703"/>
                  </a:cubicBezTo>
                  <a:cubicBezTo>
                    <a:pt x="1502" y="5371"/>
                    <a:pt x="734" y="7206"/>
                    <a:pt x="301" y="9140"/>
                  </a:cubicBezTo>
                  <a:cubicBezTo>
                    <a:pt x="101" y="10041"/>
                    <a:pt x="1" y="10975"/>
                    <a:pt x="1" y="11876"/>
                  </a:cubicBezTo>
                  <a:cubicBezTo>
                    <a:pt x="1" y="12710"/>
                    <a:pt x="101" y="13510"/>
                    <a:pt x="301" y="14277"/>
                  </a:cubicBezTo>
                  <a:cubicBezTo>
                    <a:pt x="701" y="15745"/>
                    <a:pt x="1535" y="16713"/>
                    <a:pt x="2569" y="17113"/>
                  </a:cubicBezTo>
                  <a:cubicBezTo>
                    <a:pt x="2942" y="17269"/>
                    <a:pt x="3346" y="17348"/>
                    <a:pt x="3774" y="17348"/>
                  </a:cubicBezTo>
                  <a:cubicBezTo>
                    <a:pt x="4532" y="17348"/>
                    <a:pt x="5365" y="17103"/>
                    <a:pt x="6238" y="16612"/>
                  </a:cubicBezTo>
                  <a:cubicBezTo>
                    <a:pt x="7706" y="15678"/>
                    <a:pt x="8974" y="14411"/>
                    <a:pt x="9908" y="12910"/>
                  </a:cubicBezTo>
                  <a:cubicBezTo>
                    <a:pt x="10975" y="11242"/>
                    <a:pt x="11742" y="9374"/>
                    <a:pt x="12143" y="7439"/>
                  </a:cubicBezTo>
                  <a:lnTo>
                    <a:pt x="12143" y="7439"/>
                  </a:lnTo>
                  <a:lnTo>
                    <a:pt x="10608" y="7639"/>
                  </a:lnTo>
                  <a:cubicBezTo>
                    <a:pt x="10275" y="9074"/>
                    <a:pt x="9707" y="10441"/>
                    <a:pt x="8940" y="11676"/>
                  </a:cubicBezTo>
                  <a:cubicBezTo>
                    <a:pt x="8240" y="12776"/>
                    <a:pt x="7339" y="13744"/>
                    <a:pt x="6238" y="14411"/>
                  </a:cubicBezTo>
                  <a:cubicBezTo>
                    <a:pt x="5575" y="14796"/>
                    <a:pt x="4954" y="14975"/>
                    <a:pt x="4399" y="14975"/>
                  </a:cubicBezTo>
                  <a:cubicBezTo>
                    <a:pt x="4089" y="14975"/>
                    <a:pt x="3800" y="14919"/>
                    <a:pt x="3536" y="14811"/>
                  </a:cubicBezTo>
                  <a:cubicBezTo>
                    <a:pt x="2669" y="14411"/>
                    <a:pt x="2069" y="13644"/>
                    <a:pt x="1869" y="12710"/>
                  </a:cubicBezTo>
                  <a:cubicBezTo>
                    <a:pt x="1702" y="12143"/>
                    <a:pt x="1635" y="11542"/>
                    <a:pt x="1635" y="10942"/>
                  </a:cubicBezTo>
                  <a:cubicBezTo>
                    <a:pt x="1635" y="10275"/>
                    <a:pt x="1702" y="9607"/>
                    <a:pt x="1869" y="8940"/>
                  </a:cubicBezTo>
                  <a:cubicBezTo>
                    <a:pt x="2169" y="7506"/>
                    <a:pt x="2736" y="6138"/>
                    <a:pt x="3536" y="4904"/>
                  </a:cubicBezTo>
                  <a:cubicBezTo>
                    <a:pt x="4204" y="3770"/>
                    <a:pt x="5138" y="2836"/>
                    <a:pt x="6238" y="2169"/>
                  </a:cubicBezTo>
                  <a:lnTo>
                    <a:pt x="62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67;p75"/>
            <p:cNvSpPr/>
            <p:nvPr/>
          </p:nvSpPr>
          <p:spPr>
            <a:xfrm>
              <a:off x="2437750" y="1963100"/>
              <a:ext cx="309400" cy="744300"/>
            </a:xfrm>
            <a:custGeom>
              <a:avLst/>
              <a:gdLst/>
              <a:ahLst/>
              <a:cxnLst/>
              <a:rect l="l" t="t" r="r" b="b"/>
              <a:pathLst>
                <a:path w="12376" h="29772" extrusionOk="0">
                  <a:moveTo>
                    <a:pt x="11516" y="1"/>
                  </a:moveTo>
                  <a:cubicBezTo>
                    <a:pt x="11303" y="1"/>
                    <a:pt x="11063" y="70"/>
                    <a:pt x="10808" y="217"/>
                  </a:cubicBezTo>
                  <a:lnTo>
                    <a:pt x="0" y="6488"/>
                  </a:lnTo>
                  <a:lnTo>
                    <a:pt x="0" y="9824"/>
                  </a:lnTo>
                  <a:cubicBezTo>
                    <a:pt x="877" y="9311"/>
                    <a:pt x="1713" y="9072"/>
                    <a:pt x="2472" y="9072"/>
                  </a:cubicBezTo>
                  <a:cubicBezTo>
                    <a:pt x="2897" y="9072"/>
                    <a:pt x="3298" y="9147"/>
                    <a:pt x="3670" y="9290"/>
                  </a:cubicBezTo>
                  <a:cubicBezTo>
                    <a:pt x="4704" y="9691"/>
                    <a:pt x="5504" y="10691"/>
                    <a:pt x="5938" y="12126"/>
                  </a:cubicBezTo>
                  <a:cubicBezTo>
                    <a:pt x="6138" y="12893"/>
                    <a:pt x="6238" y="13727"/>
                    <a:pt x="6238" y="14527"/>
                  </a:cubicBezTo>
                  <a:cubicBezTo>
                    <a:pt x="6238" y="15428"/>
                    <a:pt x="6138" y="16362"/>
                    <a:pt x="5938" y="17263"/>
                  </a:cubicBezTo>
                  <a:cubicBezTo>
                    <a:pt x="5504" y="19197"/>
                    <a:pt x="4737" y="21065"/>
                    <a:pt x="3670" y="22733"/>
                  </a:cubicBezTo>
                  <a:cubicBezTo>
                    <a:pt x="2736" y="24234"/>
                    <a:pt x="1501" y="25469"/>
                    <a:pt x="0" y="26436"/>
                  </a:cubicBezTo>
                  <a:lnTo>
                    <a:pt x="0" y="29772"/>
                  </a:lnTo>
                  <a:lnTo>
                    <a:pt x="10808" y="23501"/>
                  </a:lnTo>
                  <a:cubicBezTo>
                    <a:pt x="11742" y="22900"/>
                    <a:pt x="12309" y="21933"/>
                    <a:pt x="12376" y="20832"/>
                  </a:cubicBezTo>
                  <a:lnTo>
                    <a:pt x="12376" y="1085"/>
                  </a:lnTo>
                  <a:cubicBezTo>
                    <a:pt x="12376" y="401"/>
                    <a:pt x="12026" y="1"/>
                    <a:pt x="115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68;p75"/>
            <p:cNvSpPr/>
            <p:nvPr/>
          </p:nvSpPr>
          <p:spPr>
            <a:xfrm>
              <a:off x="2437750" y="2393700"/>
              <a:ext cx="16700" cy="48600"/>
            </a:xfrm>
            <a:custGeom>
              <a:avLst/>
              <a:gdLst/>
              <a:ahLst/>
              <a:cxnLst/>
              <a:rect l="l" t="t" r="r" b="b"/>
              <a:pathLst>
                <a:path w="668" h="1944" extrusionOk="0">
                  <a:moveTo>
                    <a:pt x="465" y="0"/>
                  </a:moveTo>
                  <a:cubicBezTo>
                    <a:pt x="410" y="0"/>
                    <a:pt x="344" y="19"/>
                    <a:pt x="267" y="39"/>
                  </a:cubicBezTo>
                  <a:cubicBezTo>
                    <a:pt x="167" y="105"/>
                    <a:pt x="67" y="206"/>
                    <a:pt x="0" y="339"/>
                  </a:cubicBezTo>
                  <a:lnTo>
                    <a:pt x="0" y="1907"/>
                  </a:lnTo>
                  <a:cubicBezTo>
                    <a:pt x="26" y="1932"/>
                    <a:pt x="56" y="1943"/>
                    <a:pt x="89" y="1943"/>
                  </a:cubicBezTo>
                  <a:cubicBezTo>
                    <a:pt x="143" y="1943"/>
                    <a:pt x="205" y="1915"/>
                    <a:pt x="267" y="1873"/>
                  </a:cubicBezTo>
                  <a:cubicBezTo>
                    <a:pt x="401" y="1807"/>
                    <a:pt x="501" y="1707"/>
                    <a:pt x="567" y="1573"/>
                  </a:cubicBezTo>
                  <a:cubicBezTo>
                    <a:pt x="634" y="1406"/>
                    <a:pt x="667" y="1240"/>
                    <a:pt x="667" y="1073"/>
                  </a:cubicBezTo>
                  <a:lnTo>
                    <a:pt x="667" y="739"/>
                  </a:lnTo>
                  <a:lnTo>
                    <a:pt x="667" y="439"/>
                  </a:lnTo>
                  <a:cubicBezTo>
                    <a:pt x="667" y="306"/>
                    <a:pt x="634" y="172"/>
                    <a:pt x="567" y="39"/>
                  </a:cubicBezTo>
                  <a:cubicBezTo>
                    <a:pt x="539" y="11"/>
                    <a:pt x="505" y="0"/>
                    <a:pt x="4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69;p75"/>
            <p:cNvSpPr/>
            <p:nvPr/>
          </p:nvSpPr>
          <p:spPr>
            <a:xfrm>
              <a:off x="2437750" y="2247950"/>
              <a:ext cx="115100" cy="320200"/>
            </a:xfrm>
            <a:custGeom>
              <a:avLst/>
              <a:gdLst/>
              <a:ahLst/>
              <a:cxnLst/>
              <a:rect l="l" t="t" r="r" b="b"/>
              <a:pathLst>
                <a:path w="4604" h="12808" extrusionOk="0">
                  <a:moveTo>
                    <a:pt x="2836" y="4001"/>
                  </a:moveTo>
                  <a:cubicBezTo>
                    <a:pt x="2836" y="4034"/>
                    <a:pt x="2836" y="4034"/>
                    <a:pt x="2836" y="4067"/>
                  </a:cubicBezTo>
                  <a:lnTo>
                    <a:pt x="2836" y="4334"/>
                  </a:lnTo>
                  <a:cubicBezTo>
                    <a:pt x="2836" y="4368"/>
                    <a:pt x="2836" y="4401"/>
                    <a:pt x="2836" y="4434"/>
                  </a:cubicBezTo>
                  <a:cubicBezTo>
                    <a:pt x="2802" y="4434"/>
                    <a:pt x="2802" y="4468"/>
                    <a:pt x="2769" y="4501"/>
                  </a:cubicBezTo>
                  <a:lnTo>
                    <a:pt x="1968" y="4935"/>
                  </a:lnTo>
                  <a:lnTo>
                    <a:pt x="2402" y="5268"/>
                  </a:lnTo>
                  <a:lnTo>
                    <a:pt x="2435" y="5335"/>
                  </a:lnTo>
                  <a:cubicBezTo>
                    <a:pt x="2435" y="5335"/>
                    <a:pt x="2435" y="5368"/>
                    <a:pt x="2435" y="5402"/>
                  </a:cubicBezTo>
                  <a:lnTo>
                    <a:pt x="2435" y="5669"/>
                  </a:lnTo>
                  <a:cubicBezTo>
                    <a:pt x="2435" y="5702"/>
                    <a:pt x="2402" y="5735"/>
                    <a:pt x="2402" y="5735"/>
                  </a:cubicBezTo>
                  <a:cubicBezTo>
                    <a:pt x="2402" y="5769"/>
                    <a:pt x="2369" y="5802"/>
                    <a:pt x="2335" y="5802"/>
                  </a:cubicBezTo>
                  <a:lnTo>
                    <a:pt x="2102" y="5969"/>
                  </a:lnTo>
                  <a:cubicBezTo>
                    <a:pt x="2002" y="6002"/>
                    <a:pt x="1902" y="6102"/>
                    <a:pt x="1835" y="6202"/>
                  </a:cubicBezTo>
                  <a:cubicBezTo>
                    <a:pt x="1768" y="6269"/>
                    <a:pt x="1702" y="6402"/>
                    <a:pt x="1702" y="6503"/>
                  </a:cubicBezTo>
                  <a:cubicBezTo>
                    <a:pt x="1702" y="6636"/>
                    <a:pt x="1768" y="6703"/>
                    <a:pt x="1835" y="6703"/>
                  </a:cubicBezTo>
                  <a:cubicBezTo>
                    <a:pt x="1862" y="6712"/>
                    <a:pt x="1889" y="6716"/>
                    <a:pt x="1915" y="6716"/>
                  </a:cubicBezTo>
                  <a:cubicBezTo>
                    <a:pt x="1986" y="6716"/>
                    <a:pt x="2053" y="6685"/>
                    <a:pt x="2102" y="6636"/>
                  </a:cubicBezTo>
                  <a:cubicBezTo>
                    <a:pt x="2169" y="6603"/>
                    <a:pt x="2235" y="6569"/>
                    <a:pt x="2302" y="6503"/>
                  </a:cubicBezTo>
                  <a:cubicBezTo>
                    <a:pt x="2335" y="6469"/>
                    <a:pt x="2369" y="6436"/>
                    <a:pt x="2402" y="6402"/>
                  </a:cubicBezTo>
                  <a:cubicBezTo>
                    <a:pt x="2435" y="6369"/>
                    <a:pt x="2469" y="6336"/>
                    <a:pt x="2469" y="6269"/>
                  </a:cubicBezTo>
                  <a:cubicBezTo>
                    <a:pt x="2502" y="6236"/>
                    <a:pt x="2502" y="6202"/>
                    <a:pt x="2535" y="6169"/>
                  </a:cubicBezTo>
                  <a:lnTo>
                    <a:pt x="2569" y="6069"/>
                  </a:lnTo>
                  <a:cubicBezTo>
                    <a:pt x="2569" y="6036"/>
                    <a:pt x="2602" y="6036"/>
                    <a:pt x="2602" y="6002"/>
                  </a:cubicBezTo>
                  <a:lnTo>
                    <a:pt x="2836" y="5902"/>
                  </a:lnTo>
                  <a:cubicBezTo>
                    <a:pt x="2852" y="5885"/>
                    <a:pt x="2861" y="5877"/>
                    <a:pt x="2869" y="5877"/>
                  </a:cubicBezTo>
                  <a:cubicBezTo>
                    <a:pt x="2877" y="5877"/>
                    <a:pt x="2886" y="5885"/>
                    <a:pt x="2902" y="5902"/>
                  </a:cubicBezTo>
                  <a:cubicBezTo>
                    <a:pt x="2902" y="5902"/>
                    <a:pt x="2936" y="5902"/>
                    <a:pt x="2902" y="5935"/>
                  </a:cubicBezTo>
                  <a:cubicBezTo>
                    <a:pt x="2902" y="6036"/>
                    <a:pt x="2869" y="6136"/>
                    <a:pt x="2836" y="6236"/>
                  </a:cubicBezTo>
                  <a:cubicBezTo>
                    <a:pt x="2802" y="6336"/>
                    <a:pt x="2769" y="6469"/>
                    <a:pt x="2702" y="6569"/>
                  </a:cubicBezTo>
                  <a:cubicBezTo>
                    <a:pt x="2602" y="6669"/>
                    <a:pt x="2535" y="6769"/>
                    <a:pt x="2435" y="6869"/>
                  </a:cubicBezTo>
                  <a:cubicBezTo>
                    <a:pt x="2335" y="6970"/>
                    <a:pt x="2202" y="7036"/>
                    <a:pt x="2102" y="7136"/>
                  </a:cubicBezTo>
                  <a:cubicBezTo>
                    <a:pt x="2002" y="7170"/>
                    <a:pt x="1902" y="7236"/>
                    <a:pt x="1768" y="7236"/>
                  </a:cubicBezTo>
                  <a:cubicBezTo>
                    <a:pt x="1735" y="7253"/>
                    <a:pt x="1693" y="7261"/>
                    <a:pt x="1651" y="7261"/>
                  </a:cubicBezTo>
                  <a:cubicBezTo>
                    <a:pt x="1610" y="7261"/>
                    <a:pt x="1568" y="7253"/>
                    <a:pt x="1535" y="7236"/>
                  </a:cubicBezTo>
                  <a:cubicBezTo>
                    <a:pt x="1468" y="7203"/>
                    <a:pt x="1401" y="7136"/>
                    <a:pt x="1368" y="7070"/>
                  </a:cubicBezTo>
                  <a:cubicBezTo>
                    <a:pt x="1301" y="6970"/>
                    <a:pt x="1301" y="6836"/>
                    <a:pt x="1301" y="6736"/>
                  </a:cubicBezTo>
                  <a:cubicBezTo>
                    <a:pt x="1301" y="6603"/>
                    <a:pt x="1335" y="6503"/>
                    <a:pt x="1401" y="6402"/>
                  </a:cubicBezTo>
                  <a:cubicBezTo>
                    <a:pt x="1401" y="6302"/>
                    <a:pt x="1435" y="6202"/>
                    <a:pt x="1501" y="6102"/>
                  </a:cubicBezTo>
                  <a:cubicBezTo>
                    <a:pt x="1535" y="6002"/>
                    <a:pt x="1601" y="5902"/>
                    <a:pt x="1668" y="5835"/>
                  </a:cubicBezTo>
                  <a:cubicBezTo>
                    <a:pt x="1768" y="5769"/>
                    <a:pt x="1835" y="5669"/>
                    <a:pt x="1935" y="5602"/>
                  </a:cubicBezTo>
                  <a:lnTo>
                    <a:pt x="1501" y="5268"/>
                  </a:lnTo>
                  <a:lnTo>
                    <a:pt x="1468" y="5235"/>
                  </a:lnTo>
                  <a:cubicBezTo>
                    <a:pt x="1468" y="5202"/>
                    <a:pt x="1468" y="5168"/>
                    <a:pt x="1468" y="5168"/>
                  </a:cubicBezTo>
                  <a:lnTo>
                    <a:pt x="1468" y="4901"/>
                  </a:lnTo>
                  <a:cubicBezTo>
                    <a:pt x="1468" y="4868"/>
                    <a:pt x="1468" y="4835"/>
                    <a:pt x="1468" y="4801"/>
                  </a:cubicBezTo>
                  <a:cubicBezTo>
                    <a:pt x="1468" y="4768"/>
                    <a:pt x="1501" y="4735"/>
                    <a:pt x="1535" y="4735"/>
                  </a:cubicBezTo>
                  <a:lnTo>
                    <a:pt x="2769" y="4001"/>
                  </a:lnTo>
                  <a:close/>
                  <a:moveTo>
                    <a:pt x="1839" y="1"/>
                  </a:moveTo>
                  <a:cubicBezTo>
                    <a:pt x="1285" y="1"/>
                    <a:pt x="663" y="180"/>
                    <a:pt x="0" y="565"/>
                  </a:cubicBezTo>
                  <a:lnTo>
                    <a:pt x="0" y="5635"/>
                  </a:lnTo>
                  <a:cubicBezTo>
                    <a:pt x="100" y="5535"/>
                    <a:pt x="167" y="5468"/>
                    <a:pt x="267" y="5402"/>
                  </a:cubicBezTo>
                  <a:cubicBezTo>
                    <a:pt x="367" y="5335"/>
                    <a:pt x="501" y="5302"/>
                    <a:pt x="634" y="5302"/>
                  </a:cubicBezTo>
                  <a:cubicBezTo>
                    <a:pt x="701" y="5302"/>
                    <a:pt x="801" y="5302"/>
                    <a:pt x="868" y="5368"/>
                  </a:cubicBezTo>
                  <a:cubicBezTo>
                    <a:pt x="934" y="5435"/>
                    <a:pt x="968" y="5535"/>
                    <a:pt x="1001" y="5635"/>
                  </a:cubicBezTo>
                  <a:cubicBezTo>
                    <a:pt x="1034" y="5769"/>
                    <a:pt x="1034" y="5902"/>
                    <a:pt x="1034" y="6036"/>
                  </a:cubicBezTo>
                  <a:lnTo>
                    <a:pt x="1034" y="6369"/>
                  </a:lnTo>
                  <a:lnTo>
                    <a:pt x="1034" y="6703"/>
                  </a:lnTo>
                  <a:cubicBezTo>
                    <a:pt x="1034" y="6836"/>
                    <a:pt x="1034" y="7003"/>
                    <a:pt x="1001" y="7136"/>
                  </a:cubicBezTo>
                  <a:cubicBezTo>
                    <a:pt x="968" y="7303"/>
                    <a:pt x="934" y="7437"/>
                    <a:pt x="868" y="7570"/>
                  </a:cubicBezTo>
                  <a:cubicBezTo>
                    <a:pt x="801" y="7703"/>
                    <a:pt x="734" y="7803"/>
                    <a:pt x="634" y="7937"/>
                  </a:cubicBezTo>
                  <a:cubicBezTo>
                    <a:pt x="534" y="8037"/>
                    <a:pt x="401" y="8137"/>
                    <a:pt x="267" y="8204"/>
                  </a:cubicBezTo>
                  <a:cubicBezTo>
                    <a:pt x="200" y="8237"/>
                    <a:pt x="100" y="8304"/>
                    <a:pt x="0" y="8304"/>
                  </a:cubicBezTo>
                  <a:lnTo>
                    <a:pt x="0" y="12807"/>
                  </a:lnTo>
                  <a:cubicBezTo>
                    <a:pt x="1101" y="12140"/>
                    <a:pt x="2035" y="11206"/>
                    <a:pt x="2702" y="10072"/>
                  </a:cubicBezTo>
                  <a:cubicBezTo>
                    <a:pt x="3503" y="8838"/>
                    <a:pt x="4070" y="7503"/>
                    <a:pt x="4370" y="6069"/>
                  </a:cubicBezTo>
                  <a:cubicBezTo>
                    <a:pt x="4537" y="5402"/>
                    <a:pt x="4604" y="4701"/>
                    <a:pt x="4604" y="4034"/>
                  </a:cubicBezTo>
                  <a:cubicBezTo>
                    <a:pt x="4604" y="3434"/>
                    <a:pt x="4537" y="2833"/>
                    <a:pt x="4370" y="2266"/>
                  </a:cubicBezTo>
                  <a:cubicBezTo>
                    <a:pt x="4170" y="1332"/>
                    <a:pt x="3570" y="565"/>
                    <a:pt x="2702" y="165"/>
                  </a:cubicBezTo>
                  <a:cubicBezTo>
                    <a:pt x="2439" y="57"/>
                    <a:pt x="2150" y="1"/>
                    <a:pt x="18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70;p75"/>
            <p:cNvSpPr/>
            <p:nvPr/>
          </p:nvSpPr>
          <p:spPr>
            <a:xfrm>
              <a:off x="2471925" y="2347325"/>
              <a:ext cx="39225" cy="82175"/>
            </a:xfrm>
            <a:custGeom>
              <a:avLst/>
              <a:gdLst/>
              <a:ahLst/>
              <a:cxnLst/>
              <a:rect l="l" t="t" r="r" b="b"/>
              <a:pathLst>
                <a:path w="1569" h="3287" extrusionOk="0">
                  <a:moveTo>
                    <a:pt x="1469" y="1"/>
                  </a:moveTo>
                  <a:cubicBezTo>
                    <a:pt x="1460" y="1"/>
                    <a:pt x="1452" y="9"/>
                    <a:pt x="1435" y="26"/>
                  </a:cubicBezTo>
                  <a:lnTo>
                    <a:pt x="201" y="760"/>
                  </a:lnTo>
                  <a:cubicBezTo>
                    <a:pt x="168" y="760"/>
                    <a:pt x="134" y="793"/>
                    <a:pt x="134" y="826"/>
                  </a:cubicBezTo>
                  <a:cubicBezTo>
                    <a:pt x="134" y="860"/>
                    <a:pt x="134" y="893"/>
                    <a:pt x="134" y="893"/>
                  </a:cubicBezTo>
                  <a:lnTo>
                    <a:pt x="134" y="1193"/>
                  </a:lnTo>
                  <a:cubicBezTo>
                    <a:pt x="134" y="1193"/>
                    <a:pt x="134" y="1227"/>
                    <a:pt x="134" y="1260"/>
                  </a:cubicBezTo>
                  <a:lnTo>
                    <a:pt x="168" y="1293"/>
                  </a:lnTo>
                  <a:lnTo>
                    <a:pt x="601" y="1627"/>
                  </a:lnTo>
                  <a:cubicBezTo>
                    <a:pt x="501" y="1694"/>
                    <a:pt x="435" y="1760"/>
                    <a:pt x="368" y="1860"/>
                  </a:cubicBezTo>
                  <a:cubicBezTo>
                    <a:pt x="301" y="1927"/>
                    <a:pt x="234" y="2027"/>
                    <a:pt x="168" y="2127"/>
                  </a:cubicBezTo>
                  <a:cubicBezTo>
                    <a:pt x="134" y="2227"/>
                    <a:pt x="68" y="2327"/>
                    <a:pt x="68" y="2427"/>
                  </a:cubicBezTo>
                  <a:cubicBezTo>
                    <a:pt x="34" y="2528"/>
                    <a:pt x="1" y="2628"/>
                    <a:pt x="1" y="2761"/>
                  </a:cubicBezTo>
                  <a:cubicBezTo>
                    <a:pt x="1" y="2861"/>
                    <a:pt x="34" y="2961"/>
                    <a:pt x="68" y="3061"/>
                  </a:cubicBezTo>
                  <a:cubicBezTo>
                    <a:pt x="101" y="3128"/>
                    <a:pt x="134" y="3195"/>
                    <a:pt x="201" y="3261"/>
                  </a:cubicBezTo>
                  <a:cubicBezTo>
                    <a:pt x="234" y="3278"/>
                    <a:pt x="276" y="3286"/>
                    <a:pt x="322" y="3286"/>
                  </a:cubicBezTo>
                  <a:cubicBezTo>
                    <a:pt x="368" y="3286"/>
                    <a:pt x="418" y="3278"/>
                    <a:pt x="468" y="3261"/>
                  </a:cubicBezTo>
                  <a:cubicBezTo>
                    <a:pt x="568" y="3261"/>
                    <a:pt x="668" y="3195"/>
                    <a:pt x="768" y="3161"/>
                  </a:cubicBezTo>
                  <a:cubicBezTo>
                    <a:pt x="902" y="3061"/>
                    <a:pt x="1002" y="2995"/>
                    <a:pt x="1102" y="2894"/>
                  </a:cubicBezTo>
                  <a:cubicBezTo>
                    <a:pt x="1202" y="2794"/>
                    <a:pt x="1302" y="2694"/>
                    <a:pt x="1369" y="2561"/>
                  </a:cubicBezTo>
                  <a:cubicBezTo>
                    <a:pt x="1435" y="2461"/>
                    <a:pt x="1469" y="2361"/>
                    <a:pt x="1502" y="2261"/>
                  </a:cubicBezTo>
                  <a:cubicBezTo>
                    <a:pt x="1535" y="2161"/>
                    <a:pt x="1569" y="2061"/>
                    <a:pt x="1569" y="1960"/>
                  </a:cubicBezTo>
                  <a:lnTo>
                    <a:pt x="1569" y="1894"/>
                  </a:lnTo>
                  <a:lnTo>
                    <a:pt x="1535" y="1894"/>
                  </a:lnTo>
                  <a:lnTo>
                    <a:pt x="1302" y="2027"/>
                  </a:lnTo>
                  <a:cubicBezTo>
                    <a:pt x="1269" y="2061"/>
                    <a:pt x="1269" y="2061"/>
                    <a:pt x="1235" y="2094"/>
                  </a:cubicBezTo>
                  <a:lnTo>
                    <a:pt x="1202" y="2194"/>
                  </a:lnTo>
                  <a:cubicBezTo>
                    <a:pt x="1202" y="2227"/>
                    <a:pt x="1168" y="2261"/>
                    <a:pt x="1168" y="2294"/>
                  </a:cubicBezTo>
                  <a:cubicBezTo>
                    <a:pt x="1135" y="2327"/>
                    <a:pt x="1102" y="2394"/>
                    <a:pt x="1068" y="2427"/>
                  </a:cubicBezTo>
                  <a:cubicBezTo>
                    <a:pt x="1035" y="2461"/>
                    <a:pt x="1002" y="2494"/>
                    <a:pt x="968" y="2528"/>
                  </a:cubicBezTo>
                  <a:cubicBezTo>
                    <a:pt x="902" y="2594"/>
                    <a:pt x="835" y="2628"/>
                    <a:pt x="768" y="2661"/>
                  </a:cubicBezTo>
                  <a:cubicBezTo>
                    <a:pt x="719" y="2710"/>
                    <a:pt x="653" y="2741"/>
                    <a:pt x="581" y="2741"/>
                  </a:cubicBezTo>
                  <a:cubicBezTo>
                    <a:pt x="555" y="2741"/>
                    <a:pt x="528" y="2737"/>
                    <a:pt x="501" y="2728"/>
                  </a:cubicBezTo>
                  <a:cubicBezTo>
                    <a:pt x="435" y="2728"/>
                    <a:pt x="401" y="2628"/>
                    <a:pt x="401" y="2528"/>
                  </a:cubicBezTo>
                  <a:cubicBezTo>
                    <a:pt x="401" y="2394"/>
                    <a:pt x="435" y="2294"/>
                    <a:pt x="501" y="2227"/>
                  </a:cubicBezTo>
                  <a:cubicBezTo>
                    <a:pt x="568" y="2127"/>
                    <a:pt x="668" y="2027"/>
                    <a:pt x="768" y="1960"/>
                  </a:cubicBezTo>
                  <a:lnTo>
                    <a:pt x="1035" y="1827"/>
                  </a:lnTo>
                  <a:cubicBezTo>
                    <a:pt x="1035" y="1827"/>
                    <a:pt x="1068" y="1794"/>
                    <a:pt x="1068" y="1760"/>
                  </a:cubicBezTo>
                  <a:cubicBezTo>
                    <a:pt x="1102" y="1727"/>
                    <a:pt x="1102" y="1727"/>
                    <a:pt x="1102" y="1694"/>
                  </a:cubicBezTo>
                  <a:lnTo>
                    <a:pt x="1102" y="1427"/>
                  </a:lnTo>
                  <a:cubicBezTo>
                    <a:pt x="1102" y="1393"/>
                    <a:pt x="1102" y="1360"/>
                    <a:pt x="1102" y="1327"/>
                  </a:cubicBezTo>
                  <a:lnTo>
                    <a:pt x="1068" y="1293"/>
                  </a:lnTo>
                  <a:lnTo>
                    <a:pt x="635" y="960"/>
                  </a:lnTo>
                  <a:lnTo>
                    <a:pt x="1435" y="493"/>
                  </a:lnTo>
                  <a:cubicBezTo>
                    <a:pt x="1469" y="493"/>
                    <a:pt x="1502" y="459"/>
                    <a:pt x="1502" y="426"/>
                  </a:cubicBezTo>
                  <a:cubicBezTo>
                    <a:pt x="1502" y="426"/>
                    <a:pt x="1502" y="393"/>
                    <a:pt x="1502" y="359"/>
                  </a:cubicBezTo>
                  <a:lnTo>
                    <a:pt x="1502" y="92"/>
                  </a:lnTo>
                  <a:cubicBezTo>
                    <a:pt x="1502" y="59"/>
                    <a:pt x="1502" y="26"/>
                    <a:pt x="1502" y="26"/>
                  </a:cubicBezTo>
                  <a:cubicBezTo>
                    <a:pt x="1485" y="9"/>
                    <a:pt x="1477" y="1"/>
                    <a:pt x="14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71;p75"/>
            <p:cNvSpPr/>
            <p:nvPr/>
          </p:nvSpPr>
          <p:spPr>
            <a:xfrm>
              <a:off x="2437750" y="2379650"/>
              <a:ext cx="25875" cy="75900"/>
            </a:xfrm>
            <a:custGeom>
              <a:avLst/>
              <a:gdLst/>
              <a:ahLst/>
              <a:cxnLst/>
              <a:rect l="l" t="t" r="r" b="b"/>
              <a:pathLst>
                <a:path w="1035" h="3036" extrusionOk="0">
                  <a:moveTo>
                    <a:pt x="634" y="0"/>
                  </a:moveTo>
                  <a:cubicBezTo>
                    <a:pt x="501" y="34"/>
                    <a:pt x="367" y="67"/>
                    <a:pt x="267" y="134"/>
                  </a:cubicBezTo>
                  <a:cubicBezTo>
                    <a:pt x="167" y="200"/>
                    <a:pt x="100" y="267"/>
                    <a:pt x="0" y="334"/>
                  </a:cubicBezTo>
                  <a:lnTo>
                    <a:pt x="0" y="901"/>
                  </a:lnTo>
                  <a:cubicBezTo>
                    <a:pt x="67" y="768"/>
                    <a:pt x="167" y="667"/>
                    <a:pt x="267" y="634"/>
                  </a:cubicBezTo>
                  <a:cubicBezTo>
                    <a:pt x="334" y="584"/>
                    <a:pt x="392" y="559"/>
                    <a:pt x="442" y="559"/>
                  </a:cubicBezTo>
                  <a:cubicBezTo>
                    <a:pt x="492" y="559"/>
                    <a:pt x="534" y="584"/>
                    <a:pt x="567" y="634"/>
                  </a:cubicBezTo>
                  <a:cubicBezTo>
                    <a:pt x="634" y="734"/>
                    <a:pt x="667" y="868"/>
                    <a:pt x="667" y="1001"/>
                  </a:cubicBezTo>
                  <a:lnTo>
                    <a:pt x="667" y="1301"/>
                  </a:lnTo>
                  <a:lnTo>
                    <a:pt x="667" y="1635"/>
                  </a:lnTo>
                  <a:cubicBezTo>
                    <a:pt x="667" y="1802"/>
                    <a:pt x="634" y="1968"/>
                    <a:pt x="567" y="2135"/>
                  </a:cubicBezTo>
                  <a:cubicBezTo>
                    <a:pt x="501" y="2269"/>
                    <a:pt x="401" y="2369"/>
                    <a:pt x="267" y="2435"/>
                  </a:cubicBezTo>
                  <a:cubicBezTo>
                    <a:pt x="194" y="2484"/>
                    <a:pt x="121" y="2515"/>
                    <a:pt x="60" y="2515"/>
                  </a:cubicBezTo>
                  <a:cubicBezTo>
                    <a:pt x="38" y="2515"/>
                    <a:pt x="18" y="2511"/>
                    <a:pt x="0" y="2502"/>
                  </a:cubicBezTo>
                  <a:lnTo>
                    <a:pt x="0" y="3036"/>
                  </a:lnTo>
                  <a:cubicBezTo>
                    <a:pt x="100" y="3002"/>
                    <a:pt x="200" y="2969"/>
                    <a:pt x="267" y="2936"/>
                  </a:cubicBezTo>
                  <a:cubicBezTo>
                    <a:pt x="401" y="2869"/>
                    <a:pt x="534" y="2769"/>
                    <a:pt x="634" y="2636"/>
                  </a:cubicBezTo>
                  <a:cubicBezTo>
                    <a:pt x="734" y="2535"/>
                    <a:pt x="801" y="2402"/>
                    <a:pt x="868" y="2302"/>
                  </a:cubicBezTo>
                  <a:cubicBezTo>
                    <a:pt x="934" y="2169"/>
                    <a:pt x="968" y="2002"/>
                    <a:pt x="1001" y="1868"/>
                  </a:cubicBezTo>
                  <a:cubicBezTo>
                    <a:pt x="1034" y="1735"/>
                    <a:pt x="1034" y="1568"/>
                    <a:pt x="1034" y="1435"/>
                  </a:cubicBezTo>
                  <a:lnTo>
                    <a:pt x="1034" y="1101"/>
                  </a:lnTo>
                  <a:lnTo>
                    <a:pt x="1034" y="768"/>
                  </a:lnTo>
                  <a:cubicBezTo>
                    <a:pt x="1034" y="634"/>
                    <a:pt x="1034" y="501"/>
                    <a:pt x="1001" y="367"/>
                  </a:cubicBezTo>
                  <a:cubicBezTo>
                    <a:pt x="968" y="267"/>
                    <a:pt x="934" y="167"/>
                    <a:pt x="868" y="100"/>
                  </a:cubicBezTo>
                  <a:cubicBezTo>
                    <a:pt x="801" y="34"/>
                    <a:pt x="701" y="0"/>
                    <a:pt x="6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72;p75"/>
            <p:cNvSpPr/>
            <p:nvPr/>
          </p:nvSpPr>
          <p:spPr>
            <a:xfrm>
              <a:off x="2505300" y="2194525"/>
              <a:ext cx="80900" cy="110100"/>
            </a:xfrm>
            <a:custGeom>
              <a:avLst/>
              <a:gdLst/>
              <a:ahLst/>
              <a:cxnLst/>
              <a:rect l="l" t="t" r="r" b="b"/>
              <a:pathLst>
                <a:path w="3236" h="4404" extrusionOk="0">
                  <a:moveTo>
                    <a:pt x="968" y="0"/>
                  </a:moveTo>
                  <a:lnTo>
                    <a:pt x="0" y="2302"/>
                  </a:lnTo>
                  <a:cubicBezTo>
                    <a:pt x="868" y="2702"/>
                    <a:pt x="1501" y="3469"/>
                    <a:pt x="1668" y="4403"/>
                  </a:cubicBezTo>
                  <a:lnTo>
                    <a:pt x="3236" y="2835"/>
                  </a:lnTo>
                  <a:cubicBezTo>
                    <a:pt x="2802" y="1368"/>
                    <a:pt x="2035" y="400"/>
                    <a:pt x="9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73;p75"/>
            <p:cNvSpPr/>
            <p:nvPr/>
          </p:nvSpPr>
          <p:spPr>
            <a:xfrm>
              <a:off x="2437750" y="2188650"/>
              <a:ext cx="91750" cy="72600"/>
            </a:xfrm>
            <a:custGeom>
              <a:avLst/>
              <a:gdLst/>
              <a:ahLst/>
              <a:cxnLst/>
              <a:rect l="l" t="t" r="r" b="b"/>
              <a:pathLst>
                <a:path w="3670" h="2904" extrusionOk="0">
                  <a:moveTo>
                    <a:pt x="2464" y="0"/>
                  </a:moveTo>
                  <a:cubicBezTo>
                    <a:pt x="1707" y="0"/>
                    <a:pt x="874" y="245"/>
                    <a:pt x="0" y="735"/>
                  </a:cubicBezTo>
                  <a:lnTo>
                    <a:pt x="0" y="2904"/>
                  </a:lnTo>
                  <a:cubicBezTo>
                    <a:pt x="658" y="2543"/>
                    <a:pt x="1275" y="2371"/>
                    <a:pt x="1826" y="2371"/>
                  </a:cubicBezTo>
                  <a:cubicBezTo>
                    <a:pt x="2142" y="2371"/>
                    <a:pt x="2435" y="2427"/>
                    <a:pt x="2702" y="2537"/>
                  </a:cubicBezTo>
                  <a:lnTo>
                    <a:pt x="3670" y="235"/>
                  </a:lnTo>
                  <a:cubicBezTo>
                    <a:pt x="3296" y="78"/>
                    <a:pt x="2892" y="0"/>
                    <a:pt x="246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74;p75"/>
            <p:cNvSpPr/>
            <p:nvPr/>
          </p:nvSpPr>
          <p:spPr>
            <a:xfrm>
              <a:off x="2547000" y="2265400"/>
              <a:ext cx="46725" cy="133450"/>
            </a:xfrm>
            <a:custGeom>
              <a:avLst/>
              <a:gdLst/>
              <a:ahLst/>
              <a:cxnLst/>
              <a:rect l="l" t="t" r="r" b="b"/>
              <a:pathLst>
                <a:path w="1869" h="5338" extrusionOk="0">
                  <a:moveTo>
                    <a:pt x="1568" y="0"/>
                  </a:moveTo>
                  <a:lnTo>
                    <a:pt x="0" y="1568"/>
                  </a:lnTo>
                  <a:cubicBezTo>
                    <a:pt x="167" y="2135"/>
                    <a:pt x="234" y="2736"/>
                    <a:pt x="234" y="3336"/>
                  </a:cubicBezTo>
                  <a:cubicBezTo>
                    <a:pt x="234" y="4003"/>
                    <a:pt x="167" y="4670"/>
                    <a:pt x="0" y="5338"/>
                  </a:cubicBezTo>
                  <a:lnTo>
                    <a:pt x="1568" y="5137"/>
                  </a:lnTo>
                  <a:cubicBezTo>
                    <a:pt x="1768" y="4237"/>
                    <a:pt x="1868" y="3303"/>
                    <a:pt x="1868" y="2402"/>
                  </a:cubicBezTo>
                  <a:cubicBezTo>
                    <a:pt x="1868" y="1568"/>
                    <a:pt x="1768" y="768"/>
                    <a:pt x="15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75;p75"/>
            <p:cNvSpPr/>
            <p:nvPr/>
          </p:nvSpPr>
          <p:spPr>
            <a:xfrm>
              <a:off x="2437750" y="2499725"/>
              <a:ext cx="91750" cy="122625"/>
            </a:xfrm>
            <a:custGeom>
              <a:avLst/>
              <a:gdLst/>
              <a:ahLst/>
              <a:cxnLst/>
              <a:rect l="l" t="t" r="r" b="b"/>
              <a:pathLst>
                <a:path w="3670" h="4905" extrusionOk="0">
                  <a:moveTo>
                    <a:pt x="2702" y="1"/>
                  </a:moveTo>
                  <a:cubicBezTo>
                    <a:pt x="2035" y="1102"/>
                    <a:pt x="1101" y="2069"/>
                    <a:pt x="0" y="2736"/>
                  </a:cubicBezTo>
                  <a:lnTo>
                    <a:pt x="0" y="4904"/>
                  </a:lnTo>
                  <a:cubicBezTo>
                    <a:pt x="1501" y="3970"/>
                    <a:pt x="2736" y="2703"/>
                    <a:pt x="3670" y="1202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76;p75"/>
            <p:cNvSpPr/>
            <p:nvPr/>
          </p:nvSpPr>
          <p:spPr>
            <a:xfrm>
              <a:off x="2505300" y="2393825"/>
              <a:ext cx="80900" cy="136775"/>
            </a:xfrm>
            <a:custGeom>
              <a:avLst/>
              <a:gdLst/>
              <a:ahLst/>
              <a:cxnLst/>
              <a:rect l="l" t="t" r="r" b="b"/>
              <a:pathLst>
                <a:path w="3236" h="5471" extrusionOk="0">
                  <a:moveTo>
                    <a:pt x="3236" y="0"/>
                  </a:moveTo>
                  <a:lnTo>
                    <a:pt x="1668" y="234"/>
                  </a:lnTo>
                  <a:cubicBezTo>
                    <a:pt x="1368" y="1668"/>
                    <a:pt x="801" y="3003"/>
                    <a:pt x="0" y="4270"/>
                  </a:cubicBezTo>
                  <a:lnTo>
                    <a:pt x="968" y="5471"/>
                  </a:lnTo>
                  <a:cubicBezTo>
                    <a:pt x="2035" y="3803"/>
                    <a:pt x="2802" y="1935"/>
                    <a:pt x="323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77;p75"/>
            <p:cNvSpPr/>
            <p:nvPr/>
          </p:nvSpPr>
          <p:spPr>
            <a:xfrm>
              <a:off x="2129200" y="2123625"/>
              <a:ext cx="309400" cy="743475"/>
            </a:xfrm>
            <a:custGeom>
              <a:avLst/>
              <a:gdLst/>
              <a:ahLst/>
              <a:cxnLst/>
              <a:rect l="l" t="t" r="r" b="b"/>
              <a:pathLst>
                <a:path w="12376" h="29739" extrusionOk="0">
                  <a:moveTo>
                    <a:pt x="12342" y="1"/>
                  </a:moveTo>
                  <a:lnTo>
                    <a:pt x="1535" y="6272"/>
                  </a:lnTo>
                  <a:cubicBezTo>
                    <a:pt x="634" y="6839"/>
                    <a:pt x="67" y="7840"/>
                    <a:pt x="0" y="8907"/>
                  </a:cubicBezTo>
                  <a:lnTo>
                    <a:pt x="0" y="28655"/>
                  </a:lnTo>
                  <a:cubicBezTo>
                    <a:pt x="0" y="29338"/>
                    <a:pt x="333" y="29738"/>
                    <a:pt x="834" y="29738"/>
                  </a:cubicBezTo>
                  <a:cubicBezTo>
                    <a:pt x="1042" y="29738"/>
                    <a:pt x="1280" y="29669"/>
                    <a:pt x="1535" y="29522"/>
                  </a:cubicBezTo>
                  <a:lnTo>
                    <a:pt x="12376" y="23284"/>
                  </a:lnTo>
                  <a:lnTo>
                    <a:pt x="12376" y="19948"/>
                  </a:lnTo>
                  <a:lnTo>
                    <a:pt x="12342" y="19948"/>
                  </a:lnTo>
                  <a:cubicBezTo>
                    <a:pt x="11466" y="20462"/>
                    <a:pt x="10630" y="20701"/>
                    <a:pt x="9870" y="20701"/>
                  </a:cubicBezTo>
                  <a:cubicBezTo>
                    <a:pt x="9445" y="20701"/>
                    <a:pt x="9044" y="20626"/>
                    <a:pt x="8673" y="20482"/>
                  </a:cubicBezTo>
                  <a:cubicBezTo>
                    <a:pt x="7672" y="20082"/>
                    <a:pt x="6838" y="19081"/>
                    <a:pt x="6438" y="17647"/>
                  </a:cubicBezTo>
                  <a:cubicBezTo>
                    <a:pt x="6205" y="16846"/>
                    <a:pt x="6105" y="16045"/>
                    <a:pt x="6138" y="15245"/>
                  </a:cubicBezTo>
                  <a:cubicBezTo>
                    <a:pt x="6138" y="14311"/>
                    <a:pt x="6238" y="13410"/>
                    <a:pt x="6438" y="12510"/>
                  </a:cubicBezTo>
                  <a:cubicBezTo>
                    <a:pt x="6838" y="10575"/>
                    <a:pt x="7606" y="8707"/>
                    <a:pt x="8673" y="7039"/>
                  </a:cubicBezTo>
                  <a:cubicBezTo>
                    <a:pt x="9607" y="5538"/>
                    <a:pt x="10841" y="4270"/>
                    <a:pt x="12342" y="3336"/>
                  </a:cubicBezTo>
                  <a:lnTo>
                    <a:pt x="12342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78;p75"/>
            <p:cNvSpPr/>
            <p:nvPr/>
          </p:nvSpPr>
          <p:spPr>
            <a:xfrm>
              <a:off x="2122525" y="2117800"/>
              <a:ext cx="315250" cy="754725"/>
            </a:xfrm>
            <a:custGeom>
              <a:avLst/>
              <a:gdLst/>
              <a:ahLst/>
              <a:cxnLst/>
              <a:rect l="l" t="t" r="r" b="b"/>
              <a:pathLst>
                <a:path w="12610" h="30189" extrusionOk="0">
                  <a:moveTo>
                    <a:pt x="12609" y="0"/>
                  </a:moveTo>
                  <a:lnTo>
                    <a:pt x="1702" y="6338"/>
                  </a:lnTo>
                  <a:cubicBezTo>
                    <a:pt x="734" y="6938"/>
                    <a:pt x="100" y="8006"/>
                    <a:pt x="67" y="9173"/>
                  </a:cubicBezTo>
                  <a:lnTo>
                    <a:pt x="67" y="28888"/>
                  </a:lnTo>
                  <a:cubicBezTo>
                    <a:pt x="0" y="29355"/>
                    <a:pt x="234" y="29788"/>
                    <a:pt x="601" y="30055"/>
                  </a:cubicBezTo>
                  <a:cubicBezTo>
                    <a:pt x="768" y="30122"/>
                    <a:pt x="934" y="30188"/>
                    <a:pt x="1101" y="30188"/>
                  </a:cubicBezTo>
                  <a:cubicBezTo>
                    <a:pt x="1401" y="30188"/>
                    <a:pt x="1668" y="30088"/>
                    <a:pt x="1902" y="29955"/>
                  </a:cubicBezTo>
                  <a:lnTo>
                    <a:pt x="12609" y="23750"/>
                  </a:lnTo>
                  <a:lnTo>
                    <a:pt x="12609" y="23250"/>
                  </a:lnTo>
                  <a:lnTo>
                    <a:pt x="1702" y="29588"/>
                  </a:lnTo>
                  <a:cubicBezTo>
                    <a:pt x="1551" y="29729"/>
                    <a:pt x="1374" y="29791"/>
                    <a:pt x="1202" y="29791"/>
                  </a:cubicBezTo>
                  <a:cubicBezTo>
                    <a:pt x="761" y="29791"/>
                    <a:pt x="348" y="29391"/>
                    <a:pt x="467" y="28888"/>
                  </a:cubicBezTo>
                  <a:lnTo>
                    <a:pt x="467" y="9173"/>
                  </a:lnTo>
                  <a:cubicBezTo>
                    <a:pt x="534" y="8139"/>
                    <a:pt x="1068" y="7239"/>
                    <a:pt x="1902" y="6672"/>
                  </a:cubicBezTo>
                  <a:lnTo>
                    <a:pt x="12609" y="501"/>
                  </a:lnTo>
                  <a:lnTo>
                    <a:pt x="1260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79;p75"/>
            <p:cNvSpPr/>
            <p:nvPr/>
          </p:nvSpPr>
          <p:spPr>
            <a:xfrm>
              <a:off x="2434400" y="2402150"/>
              <a:ext cx="3375" cy="40075"/>
            </a:xfrm>
            <a:custGeom>
              <a:avLst/>
              <a:gdLst/>
              <a:ahLst/>
              <a:cxnLst/>
              <a:rect l="l" t="t" r="r" b="b"/>
              <a:pathLst>
                <a:path w="135" h="1603" extrusionOk="0">
                  <a:moveTo>
                    <a:pt x="134" y="1"/>
                  </a:moveTo>
                  <a:lnTo>
                    <a:pt x="101" y="34"/>
                  </a:lnTo>
                  <a:cubicBezTo>
                    <a:pt x="34" y="201"/>
                    <a:pt x="1" y="368"/>
                    <a:pt x="1" y="535"/>
                  </a:cubicBezTo>
                  <a:lnTo>
                    <a:pt x="1" y="868"/>
                  </a:lnTo>
                  <a:lnTo>
                    <a:pt x="1" y="1202"/>
                  </a:lnTo>
                  <a:cubicBezTo>
                    <a:pt x="1" y="1302"/>
                    <a:pt x="34" y="1435"/>
                    <a:pt x="101" y="1569"/>
                  </a:cubicBezTo>
                  <a:cubicBezTo>
                    <a:pt x="101" y="1569"/>
                    <a:pt x="134" y="1569"/>
                    <a:pt x="134" y="1602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80;p75"/>
            <p:cNvSpPr/>
            <p:nvPr/>
          </p:nvSpPr>
          <p:spPr>
            <a:xfrm>
              <a:off x="2371875" y="2465175"/>
              <a:ext cx="7525" cy="19350"/>
            </a:xfrm>
            <a:custGeom>
              <a:avLst/>
              <a:gdLst/>
              <a:ahLst/>
              <a:cxnLst/>
              <a:rect l="l" t="t" r="r" b="b"/>
              <a:pathLst>
                <a:path w="301" h="774" extrusionOk="0">
                  <a:moveTo>
                    <a:pt x="247" y="0"/>
                  </a:moveTo>
                  <a:cubicBezTo>
                    <a:pt x="222" y="0"/>
                    <a:pt x="178" y="15"/>
                    <a:pt x="134" y="15"/>
                  </a:cubicBezTo>
                  <a:cubicBezTo>
                    <a:pt x="100" y="48"/>
                    <a:pt x="67" y="82"/>
                    <a:pt x="33" y="149"/>
                  </a:cubicBezTo>
                  <a:cubicBezTo>
                    <a:pt x="0" y="182"/>
                    <a:pt x="0" y="249"/>
                    <a:pt x="0" y="282"/>
                  </a:cubicBezTo>
                  <a:lnTo>
                    <a:pt x="0" y="349"/>
                  </a:lnTo>
                  <a:lnTo>
                    <a:pt x="0" y="582"/>
                  </a:lnTo>
                  <a:lnTo>
                    <a:pt x="0" y="649"/>
                  </a:lnTo>
                  <a:cubicBezTo>
                    <a:pt x="0" y="682"/>
                    <a:pt x="0" y="716"/>
                    <a:pt x="33" y="749"/>
                  </a:cubicBezTo>
                  <a:cubicBezTo>
                    <a:pt x="33" y="766"/>
                    <a:pt x="50" y="774"/>
                    <a:pt x="71" y="774"/>
                  </a:cubicBezTo>
                  <a:cubicBezTo>
                    <a:pt x="92" y="774"/>
                    <a:pt x="117" y="766"/>
                    <a:pt x="134" y="749"/>
                  </a:cubicBezTo>
                  <a:cubicBezTo>
                    <a:pt x="200" y="716"/>
                    <a:pt x="234" y="682"/>
                    <a:pt x="267" y="616"/>
                  </a:cubicBezTo>
                  <a:cubicBezTo>
                    <a:pt x="300" y="582"/>
                    <a:pt x="300" y="515"/>
                    <a:pt x="300" y="482"/>
                  </a:cubicBezTo>
                  <a:lnTo>
                    <a:pt x="300" y="415"/>
                  </a:lnTo>
                  <a:lnTo>
                    <a:pt x="300" y="182"/>
                  </a:lnTo>
                  <a:cubicBezTo>
                    <a:pt x="300" y="149"/>
                    <a:pt x="300" y="149"/>
                    <a:pt x="300" y="115"/>
                  </a:cubicBezTo>
                  <a:cubicBezTo>
                    <a:pt x="300" y="82"/>
                    <a:pt x="300" y="48"/>
                    <a:pt x="267" y="15"/>
                  </a:cubicBezTo>
                  <a:cubicBezTo>
                    <a:pt x="267" y="4"/>
                    <a:pt x="260" y="0"/>
                    <a:pt x="24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81;p75"/>
            <p:cNvSpPr/>
            <p:nvPr/>
          </p:nvSpPr>
          <p:spPr>
            <a:xfrm>
              <a:off x="2322675" y="2261225"/>
              <a:ext cx="115100" cy="320225"/>
            </a:xfrm>
            <a:custGeom>
              <a:avLst/>
              <a:gdLst/>
              <a:ahLst/>
              <a:cxnLst/>
              <a:rect l="l" t="t" r="r" b="b"/>
              <a:pathLst>
                <a:path w="4604" h="12809" extrusionOk="0">
                  <a:moveTo>
                    <a:pt x="3569" y="5705"/>
                  </a:moveTo>
                  <a:cubicBezTo>
                    <a:pt x="3603" y="5705"/>
                    <a:pt x="3636" y="5705"/>
                    <a:pt x="3703" y="5738"/>
                  </a:cubicBezTo>
                  <a:cubicBezTo>
                    <a:pt x="3736" y="5771"/>
                    <a:pt x="3736" y="5805"/>
                    <a:pt x="3769" y="5838"/>
                  </a:cubicBezTo>
                  <a:cubicBezTo>
                    <a:pt x="3803" y="5905"/>
                    <a:pt x="3803" y="5938"/>
                    <a:pt x="3803" y="6005"/>
                  </a:cubicBezTo>
                  <a:lnTo>
                    <a:pt x="3803" y="6205"/>
                  </a:lnTo>
                  <a:lnTo>
                    <a:pt x="3803" y="6439"/>
                  </a:lnTo>
                  <a:cubicBezTo>
                    <a:pt x="3803" y="6505"/>
                    <a:pt x="3769" y="6572"/>
                    <a:pt x="3769" y="6639"/>
                  </a:cubicBezTo>
                  <a:cubicBezTo>
                    <a:pt x="3736" y="6705"/>
                    <a:pt x="3736" y="6772"/>
                    <a:pt x="3703" y="6839"/>
                  </a:cubicBezTo>
                  <a:cubicBezTo>
                    <a:pt x="3636" y="6906"/>
                    <a:pt x="3603" y="6939"/>
                    <a:pt x="3569" y="7006"/>
                  </a:cubicBezTo>
                  <a:cubicBezTo>
                    <a:pt x="3503" y="7072"/>
                    <a:pt x="3436" y="7106"/>
                    <a:pt x="3369" y="7172"/>
                  </a:cubicBezTo>
                  <a:cubicBezTo>
                    <a:pt x="3302" y="7206"/>
                    <a:pt x="3236" y="7206"/>
                    <a:pt x="3202" y="7239"/>
                  </a:cubicBezTo>
                  <a:cubicBezTo>
                    <a:pt x="3136" y="7239"/>
                    <a:pt x="3102" y="7206"/>
                    <a:pt x="3069" y="7206"/>
                  </a:cubicBezTo>
                  <a:cubicBezTo>
                    <a:pt x="3002" y="7172"/>
                    <a:pt x="3002" y="7139"/>
                    <a:pt x="2969" y="7072"/>
                  </a:cubicBezTo>
                  <a:cubicBezTo>
                    <a:pt x="2969" y="7039"/>
                    <a:pt x="2935" y="6972"/>
                    <a:pt x="2935" y="6939"/>
                  </a:cubicBezTo>
                  <a:lnTo>
                    <a:pt x="2935" y="6705"/>
                  </a:lnTo>
                  <a:lnTo>
                    <a:pt x="2935" y="6505"/>
                  </a:lnTo>
                  <a:cubicBezTo>
                    <a:pt x="2935" y="6439"/>
                    <a:pt x="2969" y="6372"/>
                    <a:pt x="2969" y="6305"/>
                  </a:cubicBezTo>
                  <a:cubicBezTo>
                    <a:pt x="3002" y="6238"/>
                    <a:pt x="3002" y="6172"/>
                    <a:pt x="3069" y="6105"/>
                  </a:cubicBezTo>
                  <a:cubicBezTo>
                    <a:pt x="3102" y="6038"/>
                    <a:pt x="3136" y="5972"/>
                    <a:pt x="3202" y="5905"/>
                  </a:cubicBezTo>
                  <a:cubicBezTo>
                    <a:pt x="3236" y="5871"/>
                    <a:pt x="3302" y="5805"/>
                    <a:pt x="3369" y="5771"/>
                  </a:cubicBezTo>
                  <a:cubicBezTo>
                    <a:pt x="3436" y="5738"/>
                    <a:pt x="3503" y="5705"/>
                    <a:pt x="3569" y="5705"/>
                  </a:cubicBezTo>
                  <a:close/>
                  <a:moveTo>
                    <a:pt x="2144" y="6524"/>
                  </a:moveTo>
                  <a:cubicBezTo>
                    <a:pt x="2150" y="6524"/>
                    <a:pt x="2157" y="6527"/>
                    <a:pt x="2168" y="6539"/>
                  </a:cubicBezTo>
                  <a:cubicBezTo>
                    <a:pt x="2168" y="6539"/>
                    <a:pt x="2202" y="6539"/>
                    <a:pt x="2202" y="6572"/>
                  </a:cubicBezTo>
                  <a:lnTo>
                    <a:pt x="3636" y="8240"/>
                  </a:lnTo>
                  <a:cubicBezTo>
                    <a:pt x="3636" y="8240"/>
                    <a:pt x="3636" y="8273"/>
                    <a:pt x="3636" y="8307"/>
                  </a:cubicBezTo>
                  <a:lnTo>
                    <a:pt x="3636" y="8340"/>
                  </a:lnTo>
                  <a:cubicBezTo>
                    <a:pt x="3636" y="8340"/>
                    <a:pt x="3603" y="8373"/>
                    <a:pt x="3569" y="8373"/>
                  </a:cubicBezTo>
                  <a:lnTo>
                    <a:pt x="3402" y="8473"/>
                  </a:lnTo>
                  <a:lnTo>
                    <a:pt x="3336" y="8473"/>
                  </a:lnTo>
                  <a:lnTo>
                    <a:pt x="3302" y="8440"/>
                  </a:lnTo>
                  <a:lnTo>
                    <a:pt x="1868" y="6772"/>
                  </a:lnTo>
                  <a:cubicBezTo>
                    <a:pt x="1868" y="6772"/>
                    <a:pt x="1868" y="6772"/>
                    <a:pt x="1868" y="6739"/>
                  </a:cubicBezTo>
                  <a:cubicBezTo>
                    <a:pt x="1868" y="6739"/>
                    <a:pt x="1868" y="6705"/>
                    <a:pt x="1868" y="6672"/>
                  </a:cubicBezTo>
                  <a:cubicBezTo>
                    <a:pt x="1868" y="6672"/>
                    <a:pt x="1901" y="6639"/>
                    <a:pt x="1935" y="6639"/>
                  </a:cubicBezTo>
                  <a:lnTo>
                    <a:pt x="2102" y="6539"/>
                  </a:lnTo>
                  <a:cubicBezTo>
                    <a:pt x="2124" y="6539"/>
                    <a:pt x="2131" y="6524"/>
                    <a:pt x="2144" y="6524"/>
                  </a:cubicBezTo>
                  <a:close/>
                  <a:moveTo>
                    <a:pt x="2302" y="7773"/>
                  </a:moveTo>
                  <a:cubicBezTo>
                    <a:pt x="2335" y="7773"/>
                    <a:pt x="2402" y="7806"/>
                    <a:pt x="2435" y="7806"/>
                  </a:cubicBezTo>
                  <a:cubicBezTo>
                    <a:pt x="2468" y="7840"/>
                    <a:pt x="2502" y="7873"/>
                    <a:pt x="2502" y="7940"/>
                  </a:cubicBezTo>
                  <a:cubicBezTo>
                    <a:pt x="2535" y="7973"/>
                    <a:pt x="2535" y="8040"/>
                    <a:pt x="2535" y="8073"/>
                  </a:cubicBezTo>
                  <a:lnTo>
                    <a:pt x="2535" y="8307"/>
                  </a:lnTo>
                  <a:cubicBezTo>
                    <a:pt x="2535" y="8373"/>
                    <a:pt x="2569" y="8440"/>
                    <a:pt x="2535" y="8507"/>
                  </a:cubicBezTo>
                  <a:cubicBezTo>
                    <a:pt x="2535" y="8573"/>
                    <a:pt x="2535" y="8640"/>
                    <a:pt x="2502" y="8707"/>
                  </a:cubicBezTo>
                  <a:cubicBezTo>
                    <a:pt x="2502" y="8774"/>
                    <a:pt x="2468" y="8840"/>
                    <a:pt x="2435" y="8907"/>
                  </a:cubicBezTo>
                  <a:cubicBezTo>
                    <a:pt x="2402" y="8974"/>
                    <a:pt x="2368" y="9040"/>
                    <a:pt x="2302" y="9107"/>
                  </a:cubicBezTo>
                  <a:cubicBezTo>
                    <a:pt x="2235" y="9140"/>
                    <a:pt x="2168" y="9207"/>
                    <a:pt x="2102" y="9241"/>
                  </a:cubicBezTo>
                  <a:cubicBezTo>
                    <a:pt x="2068" y="9274"/>
                    <a:pt x="2001" y="9307"/>
                    <a:pt x="1935" y="9307"/>
                  </a:cubicBezTo>
                  <a:cubicBezTo>
                    <a:pt x="1868" y="9307"/>
                    <a:pt x="1835" y="9307"/>
                    <a:pt x="1801" y="9274"/>
                  </a:cubicBezTo>
                  <a:cubicBezTo>
                    <a:pt x="1768" y="9241"/>
                    <a:pt x="1735" y="9207"/>
                    <a:pt x="1701" y="9174"/>
                  </a:cubicBezTo>
                  <a:cubicBezTo>
                    <a:pt x="1701" y="9107"/>
                    <a:pt x="1701" y="9074"/>
                    <a:pt x="1668" y="9007"/>
                  </a:cubicBezTo>
                  <a:lnTo>
                    <a:pt x="1668" y="8807"/>
                  </a:lnTo>
                  <a:lnTo>
                    <a:pt x="1668" y="8573"/>
                  </a:lnTo>
                  <a:cubicBezTo>
                    <a:pt x="1701" y="8507"/>
                    <a:pt x="1701" y="8440"/>
                    <a:pt x="1701" y="8373"/>
                  </a:cubicBezTo>
                  <a:cubicBezTo>
                    <a:pt x="1735" y="8307"/>
                    <a:pt x="1768" y="8240"/>
                    <a:pt x="1801" y="8173"/>
                  </a:cubicBezTo>
                  <a:cubicBezTo>
                    <a:pt x="1835" y="8106"/>
                    <a:pt x="1868" y="8040"/>
                    <a:pt x="1935" y="8006"/>
                  </a:cubicBezTo>
                  <a:cubicBezTo>
                    <a:pt x="1968" y="7940"/>
                    <a:pt x="2035" y="7873"/>
                    <a:pt x="2102" y="7840"/>
                  </a:cubicBezTo>
                  <a:cubicBezTo>
                    <a:pt x="2168" y="7806"/>
                    <a:pt x="2235" y="7806"/>
                    <a:pt x="2302" y="7773"/>
                  </a:cubicBezTo>
                  <a:close/>
                  <a:moveTo>
                    <a:pt x="4603" y="1"/>
                  </a:moveTo>
                  <a:cubicBezTo>
                    <a:pt x="3503" y="701"/>
                    <a:pt x="2569" y="1635"/>
                    <a:pt x="1901" y="2736"/>
                  </a:cubicBezTo>
                  <a:cubicBezTo>
                    <a:pt x="1101" y="3970"/>
                    <a:pt x="534" y="5338"/>
                    <a:pt x="234" y="6772"/>
                  </a:cubicBezTo>
                  <a:cubicBezTo>
                    <a:pt x="100" y="7439"/>
                    <a:pt x="0" y="8140"/>
                    <a:pt x="0" y="8807"/>
                  </a:cubicBezTo>
                  <a:cubicBezTo>
                    <a:pt x="0" y="9407"/>
                    <a:pt x="67" y="10008"/>
                    <a:pt x="234" y="10575"/>
                  </a:cubicBezTo>
                  <a:cubicBezTo>
                    <a:pt x="534" y="11642"/>
                    <a:pt x="1134" y="12376"/>
                    <a:pt x="1901" y="12643"/>
                  </a:cubicBezTo>
                  <a:cubicBezTo>
                    <a:pt x="2181" y="12752"/>
                    <a:pt x="2482" y="12808"/>
                    <a:pt x="2801" y="12808"/>
                  </a:cubicBezTo>
                  <a:cubicBezTo>
                    <a:pt x="3357" y="12808"/>
                    <a:pt x="3967" y="12637"/>
                    <a:pt x="4603" y="12276"/>
                  </a:cubicBezTo>
                  <a:lnTo>
                    <a:pt x="4603" y="7773"/>
                  </a:lnTo>
                  <a:cubicBezTo>
                    <a:pt x="4570" y="7773"/>
                    <a:pt x="4537" y="7806"/>
                    <a:pt x="4503" y="7806"/>
                  </a:cubicBezTo>
                  <a:cubicBezTo>
                    <a:pt x="4437" y="7806"/>
                    <a:pt x="4336" y="7773"/>
                    <a:pt x="4270" y="7706"/>
                  </a:cubicBezTo>
                  <a:cubicBezTo>
                    <a:pt x="4203" y="7639"/>
                    <a:pt x="4170" y="7539"/>
                    <a:pt x="4136" y="7473"/>
                  </a:cubicBezTo>
                  <a:cubicBezTo>
                    <a:pt x="4103" y="7339"/>
                    <a:pt x="4103" y="7206"/>
                    <a:pt x="4103" y="7072"/>
                  </a:cubicBezTo>
                  <a:lnTo>
                    <a:pt x="4103" y="6906"/>
                  </a:lnTo>
                  <a:lnTo>
                    <a:pt x="4103" y="6539"/>
                  </a:lnTo>
                  <a:lnTo>
                    <a:pt x="4103" y="6372"/>
                  </a:lnTo>
                  <a:cubicBezTo>
                    <a:pt x="4103" y="6238"/>
                    <a:pt x="4103" y="6072"/>
                    <a:pt x="4136" y="5938"/>
                  </a:cubicBezTo>
                  <a:cubicBezTo>
                    <a:pt x="4170" y="5805"/>
                    <a:pt x="4203" y="5638"/>
                    <a:pt x="4270" y="5505"/>
                  </a:cubicBezTo>
                  <a:cubicBezTo>
                    <a:pt x="4336" y="5371"/>
                    <a:pt x="4403" y="5271"/>
                    <a:pt x="4503" y="5171"/>
                  </a:cubicBezTo>
                  <a:cubicBezTo>
                    <a:pt x="4537" y="5138"/>
                    <a:pt x="4570" y="5104"/>
                    <a:pt x="4603" y="5071"/>
                  </a:cubicBezTo>
                  <a:lnTo>
                    <a:pt x="460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82;p75"/>
            <p:cNvSpPr/>
            <p:nvPr/>
          </p:nvSpPr>
          <p:spPr>
            <a:xfrm>
              <a:off x="2402725" y="2413200"/>
              <a:ext cx="8350" cy="19625"/>
            </a:xfrm>
            <a:custGeom>
              <a:avLst/>
              <a:gdLst/>
              <a:ahLst/>
              <a:cxnLst/>
              <a:rect l="l" t="t" r="r" b="b"/>
              <a:pathLst>
                <a:path w="334" h="785" extrusionOk="0">
                  <a:moveTo>
                    <a:pt x="259" y="1"/>
                  </a:moveTo>
                  <a:cubicBezTo>
                    <a:pt x="234" y="1"/>
                    <a:pt x="200" y="9"/>
                    <a:pt x="167" y="26"/>
                  </a:cubicBezTo>
                  <a:cubicBezTo>
                    <a:pt x="100" y="59"/>
                    <a:pt x="67" y="93"/>
                    <a:pt x="67" y="159"/>
                  </a:cubicBezTo>
                  <a:cubicBezTo>
                    <a:pt x="34" y="193"/>
                    <a:pt x="0" y="259"/>
                    <a:pt x="0" y="293"/>
                  </a:cubicBezTo>
                  <a:lnTo>
                    <a:pt x="0" y="660"/>
                  </a:lnTo>
                  <a:cubicBezTo>
                    <a:pt x="0" y="693"/>
                    <a:pt x="34" y="726"/>
                    <a:pt x="67" y="760"/>
                  </a:cubicBezTo>
                  <a:cubicBezTo>
                    <a:pt x="67" y="777"/>
                    <a:pt x="75" y="785"/>
                    <a:pt x="92" y="785"/>
                  </a:cubicBezTo>
                  <a:cubicBezTo>
                    <a:pt x="109" y="785"/>
                    <a:pt x="134" y="777"/>
                    <a:pt x="167" y="760"/>
                  </a:cubicBezTo>
                  <a:cubicBezTo>
                    <a:pt x="234" y="726"/>
                    <a:pt x="267" y="693"/>
                    <a:pt x="301" y="626"/>
                  </a:cubicBezTo>
                  <a:cubicBezTo>
                    <a:pt x="301" y="593"/>
                    <a:pt x="334" y="526"/>
                    <a:pt x="334" y="493"/>
                  </a:cubicBezTo>
                  <a:cubicBezTo>
                    <a:pt x="334" y="460"/>
                    <a:pt x="334" y="426"/>
                    <a:pt x="334" y="426"/>
                  </a:cubicBezTo>
                  <a:lnTo>
                    <a:pt x="334" y="293"/>
                  </a:lnTo>
                  <a:lnTo>
                    <a:pt x="334" y="193"/>
                  </a:lnTo>
                  <a:cubicBezTo>
                    <a:pt x="334" y="193"/>
                    <a:pt x="334" y="159"/>
                    <a:pt x="334" y="126"/>
                  </a:cubicBezTo>
                  <a:cubicBezTo>
                    <a:pt x="334" y="93"/>
                    <a:pt x="301" y="59"/>
                    <a:pt x="301" y="26"/>
                  </a:cubicBezTo>
                  <a:cubicBezTo>
                    <a:pt x="301" y="9"/>
                    <a:pt x="284" y="1"/>
                    <a:pt x="2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83;p75"/>
            <p:cNvSpPr/>
            <p:nvPr/>
          </p:nvSpPr>
          <p:spPr>
            <a:xfrm>
              <a:off x="2425225" y="2387975"/>
              <a:ext cx="12550" cy="68425"/>
            </a:xfrm>
            <a:custGeom>
              <a:avLst/>
              <a:gdLst/>
              <a:ahLst/>
              <a:cxnLst/>
              <a:rect l="l" t="t" r="r" b="b"/>
              <a:pathLst>
                <a:path w="502" h="2737" extrusionOk="0">
                  <a:moveTo>
                    <a:pt x="501" y="1"/>
                  </a:moveTo>
                  <a:cubicBezTo>
                    <a:pt x="468" y="34"/>
                    <a:pt x="435" y="68"/>
                    <a:pt x="401" y="101"/>
                  </a:cubicBezTo>
                  <a:cubicBezTo>
                    <a:pt x="301" y="201"/>
                    <a:pt x="234" y="334"/>
                    <a:pt x="168" y="468"/>
                  </a:cubicBezTo>
                  <a:cubicBezTo>
                    <a:pt x="101" y="601"/>
                    <a:pt x="68" y="735"/>
                    <a:pt x="34" y="868"/>
                  </a:cubicBezTo>
                  <a:cubicBezTo>
                    <a:pt x="1" y="1035"/>
                    <a:pt x="1" y="1168"/>
                    <a:pt x="1" y="1335"/>
                  </a:cubicBezTo>
                  <a:lnTo>
                    <a:pt x="1" y="1502"/>
                  </a:lnTo>
                  <a:lnTo>
                    <a:pt x="1" y="1836"/>
                  </a:lnTo>
                  <a:lnTo>
                    <a:pt x="1" y="2002"/>
                  </a:lnTo>
                  <a:cubicBezTo>
                    <a:pt x="1" y="2136"/>
                    <a:pt x="1" y="2269"/>
                    <a:pt x="34" y="2403"/>
                  </a:cubicBezTo>
                  <a:cubicBezTo>
                    <a:pt x="68" y="2503"/>
                    <a:pt x="101" y="2569"/>
                    <a:pt x="168" y="2636"/>
                  </a:cubicBezTo>
                  <a:cubicBezTo>
                    <a:pt x="234" y="2703"/>
                    <a:pt x="335" y="2736"/>
                    <a:pt x="401" y="2736"/>
                  </a:cubicBezTo>
                  <a:cubicBezTo>
                    <a:pt x="435" y="2736"/>
                    <a:pt x="468" y="2736"/>
                    <a:pt x="501" y="2703"/>
                  </a:cubicBezTo>
                  <a:lnTo>
                    <a:pt x="501" y="2169"/>
                  </a:lnTo>
                  <a:cubicBezTo>
                    <a:pt x="501" y="2169"/>
                    <a:pt x="501" y="2136"/>
                    <a:pt x="468" y="2136"/>
                  </a:cubicBezTo>
                  <a:cubicBezTo>
                    <a:pt x="401" y="2002"/>
                    <a:pt x="368" y="1869"/>
                    <a:pt x="368" y="1769"/>
                  </a:cubicBezTo>
                  <a:lnTo>
                    <a:pt x="368" y="1435"/>
                  </a:lnTo>
                  <a:lnTo>
                    <a:pt x="368" y="1102"/>
                  </a:lnTo>
                  <a:cubicBezTo>
                    <a:pt x="368" y="935"/>
                    <a:pt x="401" y="768"/>
                    <a:pt x="468" y="601"/>
                  </a:cubicBezTo>
                  <a:lnTo>
                    <a:pt x="501" y="5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84;p75"/>
            <p:cNvSpPr/>
            <p:nvPr/>
          </p:nvSpPr>
          <p:spPr>
            <a:xfrm>
              <a:off x="2396050" y="2403825"/>
              <a:ext cx="21700" cy="38400"/>
            </a:xfrm>
            <a:custGeom>
              <a:avLst/>
              <a:gdLst/>
              <a:ahLst/>
              <a:cxnLst/>
              <a:rect l="l" t="t" r="r" b="b"/>
              <a:pathLst>
                <a:path w="868" h="1536" extrusionOk="0">
                  <a:moveTo>
                    <a:pt x="509" y="376"/>
                  </a:moveTo>
                  <a:cubicBezTo>
                    <a:pt x="526" y="376"/>
                    <a:pt x="534" y="384"/>
                    <a:pt x="534" y="401"/>
                  </a:cubicBezTo>
                  <a:cubicBezTo>
                    <a:pt x="568" y="434"/>
                    <a:pt x="601" y="468"/>
                    <a:pt x="601" y="501"/>
                  </a:cubicBezTo>
                  <a:cubicBezTo>
                    <a:pt x="601" y="534"/>
                    <a:pt x="601" y="568"/>
                    <a:pt x="601" y="568"/>
                  </a:cubicBezTo>
                  <a:lnTo>
                    <a:pt x="601" y="668"/>
                  </a:lnTo>
                  <a:lnTo>
                    <a:pt x="601" y="768"/>
                  </a:lnTo>
                  <a:cubicBezTo>
                    <a:pt x="601" y="801"/>
                    <a:pt x="601" y="835"/>
                    <a:pt x="601" y="868"/>
                  </a:cubicBezTo>
                  <a:cubicBezTo>
                    <a:pt x="601" y="901"/>
                    <a:pt x="568" y="968"/>
                    <a:pt x="534" y="1001"/>
                  </a:cubicBezTo>
                  <a:cubicBezTo>
                    <a:pt x="534" y="1068"/>
                    <a:pt x="501" y="1101"/>
                    <a:pt x="434" y="1135"/>
                  </a:cubicBezTo>
                  <a:cubicBezTo>
                    <a:pt x="401" y="1152"/>
                    <a:pt x="376" y="1160"/>
                    <a:pt x="359" y="1160"/>
                  </a:cubicBezTo>
                  <a:cubicBezTo>
                    <a:pt x="342" y="1160"/>
                    <a:pt x="334" y="1152"/>
                    <a:pt x="334" y="1135"/>
                  </a:cubicBezTo>
                  <a:cubicBezTo>
                    <a:pt x="301" y="1101"/>
                    <a:pt x="267" y="1068"/>
                    <a:pt x="267" y="1035"/>
                  </a:cubicBezTo>
                  <a:lnTo>
                    <a:pt x="267" y="868"/>
                  </a:lnTo>
                  <a:lnTo>
                    <a:pt x="267" y="668"/>
                  </a:lnTo>
                  <a:cubicBezTo>
                    <a:pt x="267" y="634"/>
                    <a:pt x="301" y="568"/>
                    <a:pt x="334" y="501"/>
                  </a:cubicBezTo>
                  <a:cubicBezTo>
                    <a:pt x="334" y="468"/>
                    <a:pt x="367" y="434"/>
                    <a:pt x="434" y="401"/>
                  </a:cubicBezTo>
                  <a:cubicBezTo>
                    <a:pt x="467" y="384"/>
                    <a:pt x="492" y="376"/>
                    <a:pt x="509" y="376"/>
                  </a:cubicBezTo>
                  <a:close/>
                  <a:moveTo>
                    <a:pt x="634" y="1"/>
                  </a:moveTo>
                  <a:cubicBezTo>
                    <a:pt x="568" y="1"/>
                    <a:pt x="501" y="34"/>
                    <a:pt x="434" y="67"/>
                  </a:cubicBezTo>
                  <a:cubicBezTo>
                    <a:pt x="367" y="101"/>
                    <a:pt x="301" y="167"/>
                    <a:pt x="234" y="201"/>
                  </a:cubicBezTo>
                  <a:cubicBezTo>
                    <a:pt x="201" y="268"/>
                    <a:pt x="167" y="334"/>
                    <a:pt x="134" y="401"/>
                  </a:cubicBezTo>
                  <a:cubicBezTo>
                    <a:pt x="67" y="468"/>
                    <a:pt x="67" y="534"/>
                    <a:pt x="34" y="601"/>
                  </a:cubicBezTo>
                  <a:cubicBezTo>
                    <a:pt x="34" y="668"/>
                    <a:pt x="0" y="735"/>
                    <a:pt x="0" y="801"/>
                  </a:cubicBezTo>
                  <a:lnTo>
                    <a:pt x="0" y="1001"/>
                  </a:lnTo>
                  <a:lnTo>
                    <a:pt x="0" y="1235"/>
                  </a:lnTo>
                  <a:cubicBezTo>
                    <a:pt x="0" y="1268"/>
                    <a:pt x="34" y="1335"/>
                    <a:pt x="34" y="1368"/>
                  </a:cubicBezTo>
                  <a:cubicBezTo>
                    <a:pt x="67" y="1435"/>
                    <a:pt x="67" y="1468"/>
                    <a:pt x="134" y="1502"/>
                  </a:cubicBezTo>
                  <a:cubicBezTo>
                    <a:pt x="167" y="1502"/>
                    <a:pt x="201" y="1535"/>
                    <a:pt x="234" y="1535"/>
                  </a:cubicBezTo>
                  <a:cubicBezTo>
                    <a:pt x="301" y="1502"/>
                    <a:pt x="367" y="1502"/>
                    <a:pt x="434" y="1468"/>
                  </a:cubicBezTo>
                  <a:cubicBezTo>
                    <a:pt x="501" y="1402"/>
                    <a:pt x="568" y="1368"/>
                    <a:pt x="634" y="1302"/>
                  </a:cubicBezTo>
                  <a:cubicBezTo>
                    <a:pt x="668" y="1235"/>
                    <a:pt x="701" y="1202"/>
                    <a:pt x="734" y="1135"/>
                  </a:cubicBezTo>
                  <a:cubicBezTo>
                    <a:pt x="801" y="1068"/>
                    <a:pt x="801" y="1001"/>
                    <a:pt x="834" y="935"/>
                  </a:cubicBezTo>
                  <a:cubicBezTo>
                    <a:pt x="834" y="868"/>
                    <a:pt x="868" y="801"/>
                    <a:pt x="868" y="735"/>
                  </a:cubicBezTo>
                  <a:lnTo>
                    <a:pt x="868" y="501"/>
                  </a:lnTo>
                  <a:lnTo>
                    <a:pt x="868" y="301"/>
                  </a:lnTo>
                  <a:cubicBezTo>
                    <a:pt x="868" y="234"/>
                    <a:pt x="868" y="201"/>
                    <a:pt x="834" y="134"/>
                  </a:cubicBezTo>
                  <a:cubicBezTo>
                    <a:pt x="801" y="101"/>
                    <a:pt x="801" y="67"/>
                    <a:pt x="734" y="34"/>
                  </a:cubicBezTo>
                  <a:cubicBezTo>
                    <a:pt x="701" y="1"/>
                    <a:pt x="668" y="1"/>
                    <a:pt x="63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85;p75"/>
            <p:cNvSpPr/>
            <p:nvPr/>
          </p:nvSpPr>
          <p:spPr>
            <a:xfrm>
              <a:off x="2364350" y="2455525"/>
              <a:ext cx="21725" cy="38400"/>
            </a:xfrm>
            <a:custGeom>
              <a:avLst/>
              <a:gdLst/>
              <a:ahLst/>
              <a:cxnLst/>
              <a:rect l="l" t="t" r="r" b="b"/>
              <a:pathLst>
                <a:path w="869" h="1536" extrusionOk="0">
                  <a:moveTo>
                    <a:pt x="518" y="376"/>
                  </a:moveTo>
                  <a:cubicBezTo>
                    <a:pt x="535" y="376"/>
                    <a:pt x="551" y="384"/>
                    <a:pt x="568" y="401"/>
                  </a:cubicBezTo>
                  <a:cubicBezTo>
                    <a:pt x="601" y="434"/>
                    <a:pt x="601" y="468"/>
                    <a:pt x="601" y="501"/>
                  </a:cubicBezTo>
                  <a:lnTo>
                    <a:pt x="601" y="568"/>
                  </a:lnTo>
                  <a:lnTo>
                    <a:pt x="601" y="801"/>
                  </a:lnTo>
                  <a:lnTo>
                    <a:pt x="601" y="868"/>
                  </a:lnTo>
                  <a:cubicBezTo>
                    <a:pt x="601" y="901"/>
                    <a:pt x="601" y="968"/>
                    <a:pt x="568" y="1002"/>
                  </a:cubicBezTo>
                  <a:cubicBezTo>
                    <a:pt x="535" y="1068"/>
                    <a:pt x="501" y="1102"/>
                    <a:pt x="468" y="1135"/>
                  </a:cubicBezTo>
                  <a:cubicBezTo>
                    <a:pt x="435" y="1152"/>
                    <a:pt x="410" y="1160"/>
                    <a:pt x="389" y="1160"/>
                  </a:cubicBezTo>
                  <a:cubicBezTo>
                    <a:pt x="368" y="1160"/>
                    <a:pt x="351" y="1152"/>
                    <a:pt x="334" y="1135"/>
                  </a:cubicBezTo>
                  <a:cubicBezTo>
                    <a:pt x="301" y="1102"/>
                    <a:pt x="301" y="1068"/>
                    <a:pt x="301" y="1035"/>
                  </a:cubicBezTo>
                  <a:lnTo>
                    <a:pt x="301" y="968"/>
                  </a:lnTo>
                  <a:lnTo>
                    <a:pt x="301" y="735"/>
                  </a:lnTo>
                  <a:lnTo>
                    <a:pt x="301" y="668"/>
                  </a:lnTo>
                  <a:cubicBezTo>
                    <a:pt x="301" y="635"/>
                    <a:pt x="301" y="568"/>
                    <a:pt x="334" y="535"/>
                  </a:cubicBezTo>
                  <a:cubicBezTo>
                    <a:pt x="368" y="468"/>
                    <a:pt x="401" y="434"/>
                    <a:pt x="468" y="401"/>
                  </a:cubicBezTo>
                  <a:cubicBezTo>
                    <a:pt x="485" y="384"/>
                    <a:pt x="501" y="376"/>
                    <a:pt x="518" y="376"/>
                  </a:cubicBezTo>
                  <a:close/>
                  <a:moveTo>
                    <a:pt x="635" y="1"/>
                  </a:moveTo>
                  <a:cubicBezTo>
                    <a:pt x="568" y="34"/>
                    <a:pt x="501" y="34"/>
                    <a:pt x="435" y="68"/>
                  </a:cubicBezTo>
                  <a:cubicBezTo>
                    <a:pt x="368" y="101"/>
                    <a:pt x="301" y="168"/>
                    <a:pt x="268" y="234"/>
                  </a:cubicBezTo>
                  <a:cubicBezTo>
                    <a:pt x="201" y="268"/>
                    <a:pt x="168" y="334"/>
                    <a:pt x="134" y="401"/>
                  </a:cubicBezTo>
                  <a:cubicBezTo>
                    <a:pt x="101" y="468"/>
                    <a:pt x="68" y="535"/>
                    <a:pt x="34" y="601"/>
                  </a:cubicBezTo>
                  <a:cubicBezTo>
                    <a:pt x="34" y="668"/>
                    <a:pt x="34" y="735"/>
                    <a:pt x="1" y="801"/>
                  </a:cubicBezTo>
                  <a:lnTo>
                    <a:pt x="1" y="1035"/>
                  </a:lnTo>
                  <a:lnTo>
                    <a:pt x="1" y="1235"/>
                  </a:lnTo>
                  <a:cubicBezTo>
                    <a:pt x="34" y="1302"/>
                    <a:pt x="34" y="1335"/>
                    <a:pt x="34" y="1402"/>
                  </a:cubicBezTo>
                  <a:cubicBezTo>
                    <a:pt x="68" y="1435"/>
                    <a:pt x="101" y="1469"/>
                    <a:pt x="134" y="1502"/>
                  </a:cubicBezTo>
                  <a:cubicBezTo>
                    <a:pt x="168" y="1535"/>
                    <a:pt x="201" y="1535"/>
                    <a:pt x="268" y="1535"/>
                  </a:cubicBezTo>
                  <a:cubicBezTo>
                    <a:pt x="334" y="1535"/>
                    <a:pt x="401" y="1502"/>
                    <a:pt x="435" y="1469"/>
                  </a:cubicBezTo>
                  <a:cubicBezTo>
                    <a:pt x="501" y="1435"/>
                    <a:pt x="568" y="1368"/>
                    <a:pt x="635" y="1335"/>
                  </a:cubicBezTo>
                  <a:cubicBezTo>
                    <a:pt x="701" y="1268"/>
                    <a:pt x="735" y="1202"/>
                    <a:pt x="768" y="1135"/>
                  </a:cubicBezTo>
                  <a:cubicBezTo>
                    <a:pt x="801" y="1068"/>
                    <a:pt x="835" y="1002"/>
                    <a:pt x="835" y="935"/>
                  </a:cubicBezTo>
                  <a:cubicBezTo>
                    <a:pt x="868" y="868"/>
                    <a:pt x="868" y="801"/>
                    <a:pt x="868" y="735"/>
                  </a:cubicBezTo>
                  <a:lnTo>
                    <a:pt x="868" y="535"/>
                  </a:lnTo>
                  <a:lnTo>
                    <a:pt x="868" y="301"/>
                  </a:lnTo>
                  <a:cubicBezTo>
                    <a:pt x="868" y="268"/>
                    <a:pt x="868" y="201"/>
                    <a:pt x="835" y="168"/>
                  </a:cubicBezTo>
                  <a:cubicBezTo>
                    <a:pt x="835" y="101"/>
                    <a:pt x="801" y="68"/>
                    <a:pt x="768" y="34"/>
                  </a:cubicBezTo>
                  <a:cubicBezTo>
                    <a:pt x="735" y="34"/>
                    <a:pt x="668" y="1"/>
                    <a:pt x="6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86;p75"/>
            <p:cNvSpPr/>
            <p:nvPr/>
          </p:nvSpPr>
          <p:spPr>
            <a:xfrm>
              <a:off x="2369375" y="2424675"/>
              <a:ext cx="45050" cy="48400"/>
            </a:xfrm>
            <a:custGeom>
              <a:avLst/>
              <a:gdLst/>
              <a:ahLst/>
              <a:cxnLst/>
              <a:rect l="l" t="t" r="r" b="b"/>
              <a:pathLst>
                <a:path w="1802" h="1936" extrusionOk="0">
                  <a:moveTo>
                    <a:pt x="234" y="1"/>
                  </a:moveTo>
                  <a:lnTo>
                    <a:pt x="67" y="101"/>
                  </a:lnTo>
                  <a:cubicBezTo>
                    <a:pt x="33" y="101"/>
                    <a:pt x="33" y="101"/>
                    <a:pt x="0" y="134"/>
                  </a:cubicBezTo>
                  <a:cubicBezTo>
                    <a:pt x="0" y="167"/>
                    <a:pt x="0" y="167"/>
                    <a:pt x="0" y="201"/>
                  </a:cubicBezTo>
                  <a:cubicBezTo>
                    <a:pt x="0" y="201"/>
                    <a:pt x="0" y="201"/>
                    <a:pt x="0" y="234"/>
                  </a:cubicBezTo>
                  <a:lnTo>
                    <a:pt x="1434" y="1902"/>
                  </a:lnTo>
                  <a:lnTo>
                    <a:pt x="1468" y="1935"/>
                  </a:lnTo>
                  <a:lnTo>
                    <a:pt x="1534" y="1935"/>
                  </a:lnTo>
                  <a:lnTo>
                    <a:pt x="1735" y="1835"/>
                  </a:lnTo>
                  <a:cubicBezTo>
                    <a:pt x="1735" y="1802"/>
                    <a:pt x="1768" y="1802"/>
                    <a:pt x="1768" y="1769"/>
                  </a:cubicBezTo>
                  <a:cubicBezTo>
                    <a:pt x="1768" y="1735"/>
                    <a:pt x="1801" y="1735"/>
                    <a:pt x="1801" y="1702"/>
                  </a:cubicBezTo>
                  <a:cubicBezTo>
                    <a:pt x="1801" y="1702"/>
                    <a:pt x="1768" y="1702"/>
                    <a:pt x="1768" y="166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87;p75"/>
            <p:cNvSpPr/>
            <p:nvPr/>
          </p:nvSpPr>
          <p:spPr>
            <a:xfrm>
              <a:off x="2437750" y="2207025"/>
              <a:ext cx="25" cy="54225"/>
            </a:xfrm>
            <a:custGeom>
              <a:avLst/>
              <a:gdLst/>
              <a:ahLst/>
              <a:cxnLst/>
              <a:rect l="l" t="t" r="r" b="b"/>
              <a:pathLst>
                <a:path w="1" h="2169" extrusionOk="0">
                  <a:moveTo>
                    <a:pt x="0" y="2169"/>
                  </a:moveTo>
                  <a:lnTo>
                    <a:pt x="0" y="216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88;p75"/>
            <p:cNvSpPr/>
            <p:nvPr/>
          </p:nvSpPr>
          <p:spPr>
            <a:xfrm>
              <a:off x="2281800" y="2207025"/>
              <a:ext cx="155975" cy="357775"/>
            </a:xfrm>
            <a:custGeom>
              <a:avLst/>
              <a:gdLst/>
              <a:ahLst/>
              <a:cxnLst/>
              <a:rect l="l" t="t" r="r" b="b"/>
              <a:pathLst>
                <a:path w="6239" h="14311" extrusionOk="0">
                  <a:moveTo>
                    <a:pt x="6238" y="0"/>
                  </a:moveTo>
                  <a:cubicBezTo>
                    <a:pt x="4737" y="934"/>
                    <a:pt x="3503" y="2202"/>
                    <a:pt x="2569" y="3703"/>
                  </a:cubicBezTo>
                  <a:cubicBezTo>
                    <a:pt x="1502" y="5371"/>
                    <a:pt x="734" y="7239"/>
                    <a:pt x="334" y="9174"/>
                  </a:cubicBezTo>
                  <a:cubicBezTo>
                    <a:pt x="134" y="10074"/>
                    <a:pt x="1" y="10975"/>
                    <a:pt x="1" y="11909"/>
                  </a:cubicBezTo>
                  <a:cubicBezTo>
                    <a:pt x="1" y="12709"/>
                    <a:pt x="101" y="13510"/>
                    <a:pt x="334" y="14311"/>
                  </a:cubicBezTo>
                  <a:lnTo>
                    <a:pt x="1869" y="12743"/>
                  </a:lnTo>
                  <a:cubicBezTo>
                    <a:pt x="1702" y="12176"/>
                    <a:pt x="1635" y="11575"/>
                    <a:pt x="1635" y="10975"/>
                  </a:cubicBezTo>
                  <a:cubicBezTo>
                    <a:pt x="1635" y="10308"/>
                    <a:pt x="1735" y="9607"/>
                    <a:pt x="1869" y="8940"/>
                  </a:cubicBezTo>
                  <a:cubicBezTo>
                    <a:pt x="2169" y="7506"/>
                    <a:pt x="2736" y="6138"/>
                    <a:pt x="3536" y="4904"/>
                  </a:cubicBezTo>
                  <a:cubicBezTo>
                    <a:pt x="4204" y="3803"/>
                    <a:pt x="5138" y="2869"/>
                    <a:pt x="6238" y="2169"/>
                  </a:cubicBezTo>
                  <a:lnTo>
                    <a:pt x="623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89;p75"/>
            <p:cNvSpPr/>
            <p:nvPr/>
          </p:nvSpPr>
          <p:spPr>
            <a:xfrm>
              <a:off x="2290150" y="2525575"/>
              <a:ext cx="80075" cy="110100"/>
            </a:xfrm>
            <a:custGeom>
              <a:avLst/>
              <a:gdLst/>
              <a:ahLst/>
              <a:cxnLst/>
              <a:rect l="l" t="t" r="r" b="b"/>
              <a:pathLst>
                <a:path w="3203" h="4404" extrusionOk="0">
                  <a:moveTo>
                    <a:pt x="1535" y="1"/>
                  </a:moveTo>
                  <a:lnTo>
                    <a:pt x="0" y="1569"/>
                  </a:lnTo>
                  <a:cubicBezTo>
                    <a:pt x="400" y="3003"/>
                    <a:pt x="1201" y="4004"/>
                    <a:pt x="2235" y="4404"/>
                  </a:cubicBezTo>
                  <a:lnTo>
                    <a:pt x="3202" y="2102"/>
                  </a:lnTo>
                  <a:cubicBezTo>
                    <a:pt x="2435" y="1802"/>
                    <a:pt x="1835" y="1068"/>
                    <a:pt x="15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90;p75"/>
            <p:cNvSpPr/>
            <p:nvPr/>
          </p:nvSpPr>
          <p:spPr>
            <a:xfrm>
              <a:off x="2437750" y="2568125"/>
              <a:ext cx="25" cy="54225"/>
            </a:xfrm>
            <a:custGeom>
              <a:avLst/>
              <a:gdLst/>
              <a:ahLst/>
              <a:cxnLst/>
              <a:rect l="l" t="t" r="r" b="b"/>
              <a:pathLst>
                <a:path w="1" h="2169" extrusionOk="0">
                  <a:moveTo>
                    <a:pt x="0" y="0"/>
                  </a:moveTo>
                  <a:lnTo>
                    <a:pt x="0" y="2168"/>
                  </a:lnTo>
                  <a:lnTo>
                    <a:pt x="0" y="2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91;p75"/>
            <p:cNvSpPr/>
            <p:nvPr/>
          </p:nvSpPr>
          <p:spPr>
            <a:xfrm>
              <a:off x="2346025" y="2568125"/>
              <a:ext cx="91750" cy="73400"/>
            </a:xfrm>
            <a:custGeom>
              <a:avLst/>
              <a:gdLst/>
              <a:ahLst/>
              <a:cxnLst/>
              <a:rect l="l" t="t" r="r" b="b"/>
              <a:pathLst>
                <a:path w="3670" h="2936" extrusionOk="0">
                  <a:moveTo>
                    <a:pt x="3669" y="0"/>
                  </a:moveTo>
                  <a:cubicBezTo>
                    <a:pt x="3028" y="385"/>
                    <a:pt x="2414" y="564"/>
                    <a:pt x="1853" y="564"/>
                  </a:cubicBezTo>
                  <a:cubicBezTo>
                    <a:pt x="1540" y="564"/>
                    <a:pt x="1243" y="508"/>
                    <a:pt x="967" y="400"/>
                  </a:cubicBezTo>
                  <a:lnTo>
                    <a:pt x="0" y="2702"/>
                  </a:lnTo>
                  <a:cubicBezTo>
                    <a:pt x="370" y="2857"/>
                    <a:pt x="769" y="2935"/>
                    <a:pt x="1193" y="2935"/>
                  </a:cubicBezTo>
                  <a:cubicBezTo>
                    <a:pt x="1953" y="2935"/>
                    <a:pt x="2791" y="2683"/>
                    <a:pt x="3669" y="2168"/>
                  </a:cubicBezTo>
                  <a:lnTo>
                    <a:pt x="366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92;p75"/>
            <p:cNvSpPr/>
            <p:nvPr/>
          </p:nvSpPr>
          <p:spPr>
            <a:xfrm>
              <a:off x="3091550" y="2223200"/>
              <a:ext cx="344800" cy="431675"/>
            </a:xfrm>
            <a:custGeom>
              <a:avLst/>
              <a:gdLst/>
              <a:ahLst/>
              <a:cxnLst/>
              <a:rect l="l" t="t" r="r" b="b"/>
              <a:pathLst>
                <a:path w="13792" h="17267" extrusionOk="0">
                  <a:moveTo>
                    <a:pt x="13310" y="421"/>
                  </a:moveTo>
                  <a:cubicBezTo>
                    <a:pt x="13310" y="454"/>
                    <a:pt x="13343" y="488"/>
                    <a:pt x="13343" y="588"/>
                  </a:cubicBezTo>
                  <a:lnTo>
                    <a:pt x="13343" y="8994"/>
                  </a:lnTo>
                  <a:cubicBezTo>
                    <a:pt x="13343" y="9294"/>
                    <a:pt x="13176" y="9561"/>
                    <a:pt x="12943" y="9727"/>
                  </a:cubicBezTo>
                  <a:lnTo>
                    <a:pt x="667" y="16833"/>
                  </a:lnTo>
                  <a:cubicBezTo>
                    <a:pt x="597" y="16856"/>
                    <a:pt x="559" y="16880"/>
                    <a:pt x="532" y="16880"/>
                  </a:cubicBezTo>
                  <a:cubicBezTo>
                    <a:pt x="520" y="16880"/>
                    <a:pt x="510" y="16876"/>
                    <a:pt x="501" y="16866"/>
                  </a:cubicBezTo>
                  <a:cubicBezTo>
                    <a:pt x="467" y="16866"/>
                    <a:pt x="434" y="16799"/>
                    <a:pt x="434" y="16699"/>
                  </a:cubicBezTo>
                  <a:lnTo>
                    <a:pt x="434" y="8293"/>
                  </a:lnTo>
                  <a:cubicBezTo>
                    <a:pt x="467" y="7993"/>
                    <a:pt x="601" y="7726"/>
                    <a:pt x="868" y="7559"/>
                  </a:cubicBezTo>
                  <a:lnTo>
                    <a:pt x="13143" y="488"/>
                  </a:lnTo>
                  <a:cubicBezTo>
                    <a:pt x="13176" y="454"/>
                    <a:pt x="13210" y="421"/>
                    <a:pt x="13276" y="421"/>
                  </a:cubicBezTo>
                  <a:close/>
                  <a:moveTo>
                    <a:pt x="13238" y="0"/>
                  </a:moveTo>
                  <a:cubicBezTo>
                    <a:pt x="13126" y="0"/>
                    <a:pt x="13012" y="37"/>
                    <a:pt x="12910" y="121"/>
                  </a:cubicBezTo>
                  <a:lnTo>
                    <a:pt x="667" y="7192"/>
                  </a:lnTo>
                  <a:cubicBezTo>
                    <a:pt x="267" y="7426"/>
                    <a:pt x="34" y="7859"/>
                    <a:pt x="34" y="8293"/>
                  </a:cubicBezTo>
                  <a:lnTo>
                    <a:pt x="34" y="16699"/>
                  </a:lnTo>
                  <a:cubicBezTo>
                    <a:pt x="0" y="16899"/>
                    <a:pt x="100" y="17099"/>
                    <a:pt x="267" y="17233"/>
                  </a:cubicBezTo>
                  <a:cubicBezTo>
                    <a:pt x="334" y="17266"/>
                    <a:pt x="434" y="17266"/>
                    <a:pt x="501" y="17266"/>
                  </a:cubicBezTo>
                  <a:cubicBezTo>
                    <a:pt x="634" y="17266"/>
                    <a:pt x="734" y="17233"/>
                    <a:pt x="868" y="17199"/>
                  </a:cubicBezTo>
                  <a:lnTo>
                    <a:pt x="13110" y="10094"/>
                  </a:lnTo>
                  <a:cubicBezTo>
                    <a:pt x="13510" y="9861"/>
                    <a:pt x="13743" y="9427"/>
                    <a:pt x="13743" y="8994"/>
                  </a:cubicBezTo>
                  <a:lnTo>
                    <a:pt x="13743" y="588"/>
                  </a:lnTo>
                  <a:cubicBezTo>
                    <a:pt x="13792" y="250"/>
                    <a:pt x="13527" y="0"/>
                    <a:pt x="13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393;p75"/>
            <p:cNvSpPr/>
            <p:nvPr/>
          </p:nvSpPr>
          <p:spPr>
            <a:xfrm>
              <a:off x="3131575" y="2313825"/>
              <a:ext cx="265100" cy="154250"/>
            </a:xfrm>
            <a:custGeom>
              <a:avLst/>
              <a:gdLst/>
              <a:ahLst/>
              <a:cxnLst/>
              <a:rect l="l" t="t" r="r" b="b"/>
              <a:pathLst>
                <a:path w="10604" h="6170" extrusionOk="0">
                  <a:moveTo>
                    <a:pt x="10317" y="1"/>
                  </a:moveTo>
                  <a:cubicBezTo>
                    <a:pt x="10282" y="1"/>
                    <a:pt x="10245" y="10"/>
                    <a:pt x="10208" y="31"/>
                  </a:cubicBezTo>
                  <a:lnTo>
                    <a:pt x="201" y="5802"/>
                  </a:lnTo>
                  <a:cubicBezTo>
                    <a:pt x="0" y="5902"/>
                    <a:pt x="67" y="6169"/>
                    <a:pt x="301" y="6169"/>
                  </a:cubicBezTo>
                  <a:cubicBezTo>
                    <a:pt x="334" y="6169"/>
                    <a:pt x="367" y="6169"/>
                    <a:pt x="401" y="6136"/>
                  </a:cubicBezTo>
                  <a:lnTo>
                    <a:pt x="10408" y="365"/>
                  </a:lnTo>
                  <a:cubicBezTo>
                    <a:pt x="10604" y="253"/>
                    <a:pt x="10495" y="1"/>
                    <a:pt x="103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394;p75"/>
            <p:cNvSpPr/>
            <p:nvPr/>
          </p:nvSpPr>
          <p:spPr>
            <a:xfrm>
              <a:off x="3131575" y="2362100"/>
              <a:ext cx="263550" cy="154325"/>
            </a:xfrm>
            <a:custGeom>
              <a:avLst/>
              <a:gdLst/>
              <a:ahLst/>
              <a:cxnLst/>
              <a:rect l="l" t="t" r="r" b="b"/>
              <a:pathLst>
                <a:path w="10542" h="6173" extrusionOk="0">
                  <a:moveTo>
                    <a:pt x="10298" y="0"/>
                  </a:moveTo>
                  <a:cubicBezTo>
                    <a:pt x="10263" y="0"/>
                    <a:pt x="10231" y="12"/>
                    <a:pt x="10208" y="35"/>
                  </a:cubicBezTo>
                  <a:lnTo>
                    <a:pt x="201" y="5806"/>
                  </a:lnTo>
                  <a:cubicBezTo>
                    <a:pt x="0" y="5906"/>
                    <a:pt x="67" y="6173"/>
                    <a:pt x="301" y="6173"/>
                  </a:cubicBezTo>
                  <a:lnTo>
                    <a:pt x="401" y="6173"/>
                  </a:lnTo>
                  <a:lnTo>
                    <a:pt x="10408" y="369"/>
                  </a:lnTo>
                  <a:cubicBezTo>
                    <a:pt x="10508" y="335"/>
                    <a:pt x="10541" y="202"/>
                    <a:pt x="10475" y="102"/>
                  </a:cubicBezTo>
                  <a:cubicBezTo>
                    <a:pt x="10432" y="37"/>
                    <a:pt x="10361" y="0"/>
                    <a:pt x="10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395;p75"/>
            <p:cNvSpPr/>
            <p:nvPr/>
          </p:nvSpPr>
          <p:spPr>
            <a:xfrm>
              <a:off x="3131825" y="2410475"/>
              <a:ext cx="263300" cy="154400"/>
            </a:xfrm>
            <a:custGeom>
              <a:avLst/>
              <a:gdLst/>
              <a:ahLst/>
              <a:cxnLst/>
              <a:rect l="l" t="t" r="r" b="b"/>
              <a:pathLst>
                <a:path w="10532" h="6176" extrusionOk="0">
                  <a:moveTo>
                    <a:pt x="10288" y="0"/>
                  </a:moveTo>
                  <a:cubicBezTo>
                    <a:pt x="10253" y="0"/>
                    <a:pt x="10221" y="11"/>
                    <a:pt x="10198" y="35"/>
                  </a:cubicBezTo>
                  <a:lnTo>
                    <a:pt x="191" y="5806"/>
                  </a:lnTo>
                  <a:cubicBezTo>
                    <a:pt x="1" y="5901"/>
                    <a:pt x="51" y="6175"/>
                    <a:pt x="255" y="6175"/>
                  </a:cubicBezTo>
                  <a:cubicBezTo>
                    <a:pt x="267" y="6175"/>
                    <a:pt x="278" y="6174"/>
                    <a:pt x="291" y="6173"/>
                  </a:cubicBezTo>
                  <a:lnTo>
                    <a:pt x="391" y="6173"/>
                  </a:lnTo>
                  <a:lnTo>
                    <a:pt x="10398" y="368"/>
                  </a:lnTo>
                  <a:cubicBezTo>
                    <a:pt x="10498" y="335"/>
                    <a:pt x="10531" y="202"/>
                    <a:pt x="10465" y="102"/>
                  </a:cubicBezTo>
                  <a:cubicBezTo>
                    <a:pt x="10422" y="37"/>
                    <a:pt x="10351" y="0"/>
                    <a:pt x="102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396;p75"/>
            <p:cNvSpPr/>
            <p:nvPr/>
          </p:nvSpPr>
          <p:spPr>
            <a:xfrm>
              <a:off x="2632875" y="2488225"/>
              <a:ext cx="344450" cy="431825"/>
            </a:xfrm>
            <a:custGeom>
              <a:avLst/>
              <a:gdLst/>
              <a:ahLst/>
              <a:cxnLst/>
              <a:rect l="l" t="t" r="r" b="b"/>
              <a:pathLst>
                <a:path w="13778" h="17273" extrusionOk="0">
                  <a:moveTo>
                    <a:pt x="13277" y="394"/>
                  </a:moveTo>
                  <a:lnTo>
                    <a:pt x="13310" y="427"/>
                  </a:lnTo>
                  <a:cubicBezTo>
                    <a:pt x="13344" y="427"/>
                    <a:pt x="13344" y="494"/>
                    <a:pt x="13344" y="594"/>
                  </a:cubicBezTo>
                  <a:lnTo>
                    <a:pt x="13344" y="9000"/>
                  </a:lnTo>
                  <a:cubicBezTo>
                    <a:pt x="13344" y="9267"/>
                    <a:pt x="13177" y="9567"/>
                    <a:pt x="12943" y="9734"/>
                  </a:cubicBezTo>
                  <a:lnTo>
                    <a:pt x="668" y="16806"/>
                  </a:lnTo>
                  <a:cubicBezTo>
                    <a:pt x="621" y="16829"/>
                    <a:pt x="574" y="16853"/>
                    <a:pt x="538" y="16853"/>
                  </a:cubicBezTo>
                  <a:cubicBezTo>
                    <a:pt x="524" y="16853"/>
                    <a:pt x="511" y="16849"/>
                    <a:pt x="501" y="16839"/>
                  </a:cubicBezTo>
                  <a:cubicBezTo>
                    <a:pt x="468" y="16839"/>
                    <a:pt x="435" y="16772"/>
                    <a:pt x="435" y="16672"/>
                  </a:cubicBezTo>
                  <a:lnTo>
                    <a:pt x="435" y="8300"/>
                  </a:lnTo>
                  <a:cubicBezTo>
                    <a:pt x="468" y="7999"/>
                    <a:pt x="635" y="7733"/>
                    <a:pt x="868" y="7532"/>
                  </a:cubicBezTo>
                  <a:lnTo>
                    <a:pt x="13144" y="461"/>
                  </a:lnTo>
                  <a:cubicBezTo>
                    <a:pt x="13177" y="427"/>
                    <a:pt x="13210" y="427"/>
                    <a:pt x="13277" y="394"/>
                  </a:cubicBezTo>
                  <a:close/>
                  <a:moveTo>
                    <a:pt x="13276" y="0"/>
                  </a:moveTo>
                  <a:cubicBezTo>
                    <a:pt x="13160" y="0"/>
                    <a:pt x="13040" y="36"/>
                    <a:pt x="12943" y="94"/>
                  </a:cubicBezTo>
                  <a:lnTo>
                    <a:pt x="668" y="7199"/>
                  </a:lnTo>
                  <a:cubicBezTo>
                    <a:pt x="301" y="7432"/>
                    <a:pt x="68" y="7833"/>
                    <a:pt x="34" y="8300"/>
                  </a:cubicBezTo>
                  <a:lnTo>
                    <a:pt x="34" y="16672"/>
                  </a:lnTo>
                  <a:cubicBezTo>
                    <a:pt x="1" y="16873"/>
                    <a:pt x="101" y="17073"/>
                    <a:pt x="301" y="17206"/>
                  </a:cubicBezTo>
                  <a:cubicBezTo>
                    <a:pt x="368" y="17239"/>
                    <a:pt x="435" y="17273"/>
                    <a:pt x="535" y="17273"/>
                  </a:cubicBezTo>
                  <a:cubicBezTo>
                    <a:pt x="635" y="17273"/>
                    <a:pt x="768" y="17206"/>
                    <a:pt x="868" y="17173"/>
                  </a:cubicBezTo>
                  <a:lnTo>
                    <a:pt x="13144" y="10068"/>
                  </a:lnTo>
                  <a:cubicBezTo>
                    <a:pt x="13511" y="9834"/>
                    <a:pt x="13744" y="9434"/>
                    <a:pt x="13777" y="8967"/>
                  </a:cubicBezTo>
                  <a:lnTo>
                    <a:pt x="13777" y="594"/>
                  </a:lnTo>
                  <a:cubicBezTo>
                    <a:pt x="13777" y="361"/>
                    <a:pt x="13677" y="161"/>
                    <a:pt x="13511" y="60"/>
                  </a:cubicBezTo>
                  <a:cubicBezTo>
                    <a:pt x="13441" y="19"/>
                    <a:pt x="13359" y="0"/>
                    <a:pt x="132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397;p75"/>
            <p:cNvSpPr/>
            <p:nvPr/>
          </p:nvSpPr>
          <p:spPr>
            <a:xfrm>
              <a:off x="2673750" y="2578075"/>
              <a:ext cx="263550" cy="155175"/>
            </a:xfrm>
            <a:custGeom>
              <a:avLst/>
              <a:gdLst/>
              <a:ahLst/>
              <a:cxnLst/>
              <a:rect l="l" t="t" r="r" b="b"/>
              <a:pathLst>
                <a:path w="10542" h="6207" extrusionOk="0">
                  <a:moveTo>
                    <a:pt x="10298" y="1"/>
                  </a:moveTo>
                  <a:cubicBezTo>
                    <a:pt x="10263" y="1"/>
                    <a:pt x="10231" y="12"/>
                    <a:pt x="10208" y="36"/>
                  </a:cubicBezTo>
                  <a:lnTo>
                    <a:pt x="201" y="5806"/>
                  </a:lnTo>
                  <a:cubicBezTo>
                    <a:pt x="0" y="5907"/>
                    <a:pt x="67" y="6207"/>
                    <a:pt x="301" y="6207"/>
                  </a:cubicBezTo>
                  <a:cubicBezTo>
                    <a:pt x="334" y="6207"/>
                    <a:pt x="367" y="6173"/>
                    <a:pt x="401" y="6173"/>
                  </a:cubicBezTo>
                  <a:lnTo>
                    <a:pt x="10408" y="403"/>
                  </a:lnTo>
                  <a:cubicBezTo>
                    <a:pt x="10508" y="336"/>
                    <a:pt x="10541" y="202"/>
                    <a:pt x="10475" y="102"/>
                  </a:cubicBezTo>
                  <a:cubicBezTo>
                    <a:pt x="10431" y="38"/>
                    <a:pt x="10361" y="1"/>
                    <a:pt x="102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398;p75"/>
            <p:cNvSpPr/>
            <p:nvPr/>
          </p:nvSpPr>
          <p:spPr>
            <a:xfrm>
              <a:off x="2673750" y="2627300"/>
              <a:ext cx="263550" cy="154325"/>
            </a:xfrm>
            <a:custGeom>
              <a:avLst/>
              <a:gdLst/>
              <a:ahLst/>
              <a:cxnLst/>
              <a:rect l="l" t="t" r="r" b="b"/>
              <a:pathLst>
                <a:path w="10542" h="6173" extrusionOk="0">
                  <a:moveTo>
                    <a:pt x="10298" y="0"/>
                  </a:moveTo>
                  <a:cubicBezTo>
                    <a:pt x="10263" y="0"/>
                    <a:pt x="10231" y="11"/>
                    <a:pt x="10208" y="35"/>
                  </a:cubicBezTo>
                  <a:lnTo>
                    <a:pt x="201" y="5806"/>
                  </a:lnTo>
                  <a:cubicBezTo>
                    <a:pt x="0" y="5906"/>
                    <a:pt x="67" y="6172"/>
                    <a:pt x="301" y="6172"/>
                  </a:cubicBezTo>
                  <a:cubicBezTo>
                    <a:pt x="334" y="6172"/>
                    <a:pt x="367" y="6172"/>
                    <a:pt x="401" y="6139"/>
                  </a:cubicBezTo>
                  <a:lnTo>
                    <a:pt x="10408" y="368"/>
                  </a:lnTo>
                  <a:cubicBezTo>
                    <a:pt x="10508" y="302"/>
                    <a:pt x="10541" y="202"/>
                    <a:pt x="10475" y="101"/>
                  </a:cubicBezTo>
                  <a:cubicBezTo>
                    <a:pt x="10431" y="37"/>
                    <a:pt x="10361" y="0"/>
                    <a:pt x="10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399;p75"/>
            <p:cNvSpPr/>
            <p:nvPr/>
          </p:nvSpPr>
          <p:spPr>
            <a:xfrm>
              <a:off x="2673750" y="2674975"/>
              <a:ext cx="265175" cy="155025"/>
            </a:xfrm>
            <a:custGeom>
              <a:avLst/>
              <a:gdLst/>
              <a:ahLst/>
              <a:cxnLst/>
              <a:rect l="l" t="t" r="r" b="b"/>
              <a:pathLst>
                <a:path w="10607" h="6201" extrusionOk="0">
                  <a:moveTo>
                    <a:pt x="10309" y="0"/>
                  </a:moveTo>
                  <a:cubicBezTo>
                    <a:pt x="10277" y="0"/>
                    <a:pt x="10243" y="9"/>
                    <a:pt x="10208" y="29"/>
                  </a:cubicBezTo>
                  <a:lnTo>
                    <a:pt x="201" y="5800"/>
                  </a:lnTo>
                  <a:cubicBezTo>
                    <a:pt x="0" y="5900"/>
                    <a:pt x="67" y="6200"/>
                    <a:pt x="301" y="6200"/>
                  </a:cubicBezTo>
                  <a:cubicBezTo>
                    <a:pt x="334" y="6200"/>
                    <a:pt x="367" y="6167"/>
                    <a:pt x="401" y="6167"/>
                  </a:cubicBezTo>
                  <a:lnTo>
                    <a:pt x="10408" y="396"/>
                  </a:lnTo>
                  <a:cubicBezTo>
                    <a:pt x="10606" y="283"/>
                    <a:pt x="10491" y="0"/>
                    <a:pt x="10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400;p75"/>
            <p:cNvSpPr/>
            <p:nvPr/>
          </p:nvSpPr>
          <p:spPr>
            <a:xfrm>
              <a:off x="3645275" y="946250"/>
              <a:ext cx="1828825" cy="3114675"/>
            </a:xfrm>
            <a:custGeom>
              <a:avLst/>
              <a:gdLst/>
              <a:ahLst/>
              <a:cxnLst/>
              <a:rect l="l" t="t" r="r" b="b"/>
              <a:pathLst>
                <a:path w="73153" h="124587" extrusionOk="0">
                  <a:moveTo>
                    <a:pt x="70749" y="0"/>
                  </a:moveTo>
                  <a:cubicBezTo>
                    <a:pt x="70509" y="0"/>
                    <a:pt x="70274" y="76"/>
                    <a:pt x="70084" y="229"/>
                  </a:cubicBezTo>
                  <a:lnTo>
                    <a:pt x="1735" y="39690"/>
                  </a:lnTo>
                  <a:cubicBezTo>
                    <a:pt x="734" y="40324"/>
                    <a:pt x="101" y="41425"/>
                    <a:pt x="67" y="42592"/>
                  </a:cubicBezTo>
                  <a:lnTo>
                    <a:pt x="67" y="122616"/>
                  </a:lnTo>
                  <a:cubicBezTo>
                    <a:pt x="0" y="123050"/>
                    <a:pt x="201" y="123450"/>
                    <a:pt x="568" y="123717"/>
                  </a:cubicBezTo>
                  <a:lnTo>
                    <a:pt x="1902" y="124484"/>
                  </a:lnTo>
                  <a:cubicBezTo>
                    <a:pt x="2063" y="124552"/>
                    <a:pt x="2230" y="124586"/>
                    <a:pt x="2396" y="124586"/>
                  </a:cubicBezTo>
                  <a:cubicBezTo>
                    <a:pt x="2641" y="124586"/>
                    <a:pt x="2884" y="124510"/>
                    <a:pt x="3103" y="124351"/>
                  </a:cubicBezTo>
                  <a:lnTo>
                    <a:pt x="71418" y="84889"/>
                  </a:lnTo>
                  <a:cubicBezTo>
                    <a:pt x="72419" y="84256"/>
                    <a:pt x="73053" y="83155"/>
                    <a:pt x="73086" y="81987"/>
                  </a:cubicBezTo>
                  <a:lnTo>
                    <a:pt x="73086" y="1963"/>
                  </a:lnTo>
                  <a:cubicBezTo>
                    <a:pt x="73153" y="1530"/>
                    <a:pt x="72953" y="1096"/>
                    <a:pt x="72586" y="863"/>
                  </a:cubicBezTo>
                  <a:lnTo>
                    <a:pt x="71285" y="129"/>
                  </a:lnTo>
                  <a:cubicBezTo>
                    <a:pt x="71113" y="43"/>
                    <a:pt x="70929" y="0"/>
                    <a:pt x="7074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401;p75"/>
            <p:cNvSpPr/>
            <p:nvPr/>
          </p:nvSpPr>
          <p:spPr>
            <a:xfrm>
              <a:off x="3680300" y="965450"/>
              <a:ext cx="1792125" cy="3096975"/>
            </a:xfrm>
            <a:custGeom>
              <a:avLst/>
              <a:gdLst/>
              <a:ahLst/>
              <a:cxnLst/>
              <a:rect l="l" t="t" r="r" b="b"/>
              <a:pathLst>
                <a:path w="71685" h="123879" extrusionOk="0">
                  <a:moveTo>
                    <a:pt x="70763" y="0"/>
                  </a:moveTo>
                  <a:cubicBezTo>
                    <a:pt x="70540" y="0"/>
                    <a:pt x="70287" y="74"/>
                    <a:pt x="70017" y="228"/>
                  </a:cubicBezTo>
                  <a:lnTo>
                    <a:pt x="1668" y="39723"/>
                  </a:lnTo>
                  <a:cubicBezTo>
                    <a:pt x="701" y="40357"/>
                    <a:pt x="67" y="41458"/>
                    <a:pt x="0" y="42625"/>
                  </a:cubicBezTo>
                  <a:lnTo>
                    <a:pt x="0" y="122682"/>
                  </a:lnTo>
                  <a:cubicBezTo>
                    <a:pt x="0" y="123440"/>
                    <a:pt x="387" y="123878"/>
                    <a:pt x="933" y="123878"/>
                  </a:cubicBezTo>
                  <a:cubicBezTo>
                    <a:pt x="1156" y="123878"/>
                    <a:pt x="1407" y="123805"/>
                    <a:pt x="1668" y="123650"/>
                  </a:cubicBezTo>
                  <a:lnTo>
                    <a:pt x="70017" y="84188"/>
                  </a:lnTo>
                  <a:cubicBezTo>
                    <a:pt x="71018" y="83554"/>
                    <a:pt x="71618" y="82454"/>
                    <a:pt x="71685" y="81286"/>
                  </a:cubicBezTo>
                  <a:lnTo>
                    <a:pt x="71685" y="1229"/>
                  </a:lnTo>
                  <a:cubicBezTo>
                    <a:pt x="71685" y="446"/>
                    <a:pt x="71314" y="0"/>
                    <a:pt x="70763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402;p75"/>
            <p:cNvSpPr/>
            <p:nvPr/>
          </p:nvSpPr>
          <p:spPr>
            <a:xfrm>
              <a:off x="3680300" y="965100"/>
              <a:ext cx="1792125" cy="3096300"/>
            </a:xfrm>
            <a:custGeom>
              <a:avLst/>
              <a:gdLst/>
              <a:ahLst/>
              <a:cxnLst/>
              <a:rect l="l" t="t" r="r" b="b"/>
              <a:pathLst>
                <a:path w="71685" h="123852" extrusionOk="0">
                  <a:moveTo>
                    <a:pt x="70712" y="1"/>
                  </a:moveTo>
                  <a:cubicBezTo>
                    <a:pt x="70578" y="1"/>
                    <a:pt x="70435" y="25"/>
                    <a:pt x="70284" y="75"/>
                  </a:cubicBezTo>
                  <a:cubicBezTo>
                    <a:pt x="70317" y="175"/>
                    <a:pt x="70317" y="309"/>
                    <a:pt x="70317" y="409"/>
                  </a:cubicBezTo>
                  <a:lnTo>
                    <a:pt x="70317" y="80466"/>
                  </a:lnTo>
                  <a:cubicBezTo>
                    <a:pt x="70251" y="81667"/>
                    <a:pt x="69650" y="82734"/>
                    <a:pt x="68649" y="83402"/>
                  </a:cubicBezTo>
                  <a:lnTo>
                    <a:pt x="301" y="122830"/>
                  </a:lnTo>
                  <a:cubicBezTo>
                    <a:pt x="201" y="122896"/>
                    <a:pt x="101" y="122930"/>
                    <a:pt x="0" y="122997"/>
                  </a:cubicBezTo>
                  <a:cubicBezTo>
                    <a:pt x="113" y="123539"/>
                    <a:pt x="456" y="123852"/>
                    <a:pt x="925" y="123852"/>
                  </a:cubicBezTo>
                  <a:cubicBezTo>
                    <a:pt x="1148" y="123852"/>
                    <a:pt x="1399" y="123781"/>
                    <a:pt x="1668" y="123630"/>
                  </a:cubicBezTo>
                  <a:lnTo>
                    <a:pt x="70017" y="84202"/>
                  </a:lnTo>
                  <a:cubicBezTo>
                    <a:pt x="71018" y="83535"/>
                    <a:pt x="71618" y="82434"/>
                    <a:pt x="71685" y="81267"/>
                  </a:cubicBezTo>
                  <a:lnTo>
                    <a:pt x="71685" y="1209"/>
                  </a:lnTo>
                  <a:cubicBezTo>
                    <a:pt x="71685" y="451"/>
                    <a:pt x="71289" y="1"/>
                    <a:pt x="707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403;p75"/>
            <p:cNvSpPr/>
            <p:nvPr/>
          </p:nvSpPr>
          <p:spPr>
            <a:xfrm>
              <a:off x="3673625" y="971125"/>
              <a:ext cx="1757125" cy="3059725"/>
            </a:xfrm>
            <a:custGeom>
              <a:avLst/>
              <a:gdLst/>
              <a:ahLst/>
              <a:cxnLst/>
              <a:rect l="l" t="t" r="r" b="b"/>
              <a:pathLst>
                <a:path w="70285" h="122389" extrusionOk="0">
                  <a:moveTo>
                    <a:pt x="70284" y="1"/>
                  </a:moveTo>
                  <a:lnTo>
                    <a:pt x="52605" y="10008"/>
                  </a:lnTo>
                  <a:lnTo>
                    <a:pt x="34992" y="20049"/>
                  </a:lnTo>
                  <a:lnTo>
                    <a:pt x="17380" y="30189"/>
                  </a:lnTo>
                  <a:lnTo>
                    <a:pt x="8573" y="35260"/>
                  </a:lnTo>
                  <a:lnTo>
                    <a:pt x="4170" y="37795"/>
                  </a:lnTo>
                  <a:lnTo>
                    <a:pt x="2002" y="39062"/>
                  </a:lnTo>
                  <a:cubicBezTo>
                    <a:pt x="1802" y="39162"/>
                    <a:pt x="1635" y="39296"/>
                    <a:pt x="1468" y="39429"/>
                  </a:cubicBezTo>
                  <a:cubicBezTo>
                    <a:pt x="1268" y="39596"/>
                    <a:pt x="1101" y="39729"/>
                    <a:pt x="968" y="39930"/>
                  </a:cubicBezTo>
                  <a:cubicBezTo>
                    <a:pt x="668" y="40263"/>
                    <a:pt x="434" y="40663"/>
                    <a:pt x="267" y="41097"/>
                  </a:cubicBezTo>
                  <a:cubicBezTo>
                    <a:pt x="101" y="41531"/>
                    <a:pt x="1" y="41964"/>
                    <a:pt x="1" y="42431"/>
                  </a:cubicBezTo>
                  <a:lnTo>
                    <a:pt x="1" y="51338"/>
                  </a:lnTo>
                  <a:lnTo>
                    <a:pt x="1" y="61478"/>
                  </a:lnTo>
                  <a:lnTo>
                    <a:pt x="67" y="81793"/>
                  </a:lnTo>
                  <a:lnTo>
                    <a:pt x="134" y="102074"/>
                  </a:lnTo>
                  <a:lnTo>
                    <a:pt x="301" y="122389"/>
                  </a:lnTo>
                  <a:lnTo>
                    <a:pt x="434" y="102074"/>
                  </a:lnTo>
                  <a:lnTo>
                    <a:pt x="501" y="81793"/>
                  </a:lnTo>
                  <a:lnTo>
                    <a:pt x="568" y="61478"/>
                  </a:lnTo>
                  <a:lnTo>
                    <a:pt x="568" y="51304"/>
                  </a:lnTo>
                  <a:lnTo>
                    <a:pt x="568" y="46234"/>
                  </a:lnTo>
                  <a:lnTo>
                    <a:pt x="568" y="42431"/>
                  </a:lnTo>
                  <a:cubicBezTo>
                    <a:pt x="568" y="42064"/>
                    <a:pt x="634" y="41664"/>
                    <a:pt x="801" y="41331"/>
                  </a:cubicBezTo>
                  <a:cubicBezTo>
                    <a:pt x="1068" y="40597"/>
                    <a:pt x="1602" y="39963"/>
                    <a:pt x="2302" y="39596"/>
                  </a:cubicBezTo>
                  <a:lnTo>
                    <a:pt x="4504" y="38362"/>
                  </a:lnTo>
                  <a:lnTo>
                    <a:pt x="8907" y="35827"/>
                  </a:lnTo>
                  <a:lnTo>
                    <a:pt x="17680" y="30723"/>
                  </a:lnTo>
                  <a:lnTo>
                    <a:pt x="35259" y="20549"/>
                  </a:lnTo>
                  <a:lnTo>
                    <a:pt x="52772" y="10308"/>
                  </a:lnTo>
                  <a:lnTo>
                    <a:pt x="702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404;p75"/>
            <p:cNvSpPr/>
            <p:nvPr/>
          </p:nvSpPr>
          <p:spPr>
            <a:xfrm>
              <a:off x="3847075" y="1635000"/>
              <a:ext cx="833125" cy="1183575"/>
            </a:xfrm>
            <a:custGeom>
              <a:avLst/>
              <a:gdLst/>
              <a:ahLst/>
              <a:cxnLst/>
              <a:rect l="l" t="t" r="r" b="b"/>
              <a:pathLst>
                <a:path w="33325" h="47343" extrusionOk="0">
                  <a:moveTo>
                    <a:pt x="32848" y="0"/>
                  </a:moveTo>
                  <a:cubicBezTo>
                    <a:pt x="32730" y="0"/>
                    <a:pt x="32597" y="42"/>
                    <a:pt x="32457" y="132"/>
                  </a:cubicBezTo>
                  <a:lnTo>
                    <a:pt x="902" y="18345"/>
                  </a:lnTo>
                  <a:cubicBezTo>
                    <a:pt x="368" y="18678"/>
                    <a:pt x="34" y="19279"/>
                    <a:pt x="1" y="19879"/>
                  </a:cubicBezTo>
                  <a:lnTo>
                    <a:pt x="1" y="46698"/>
                  </a:lnTo>
                  <a:cubicBezTo>
                    <a:pt x="1" y="47107"/>
                    <a:pt x="209" y="47342"/>
                    <a:pt x="512" y="47342"/>
                  </a:cubicBezTo>
                  <a:cubicBezTo>
                    <a:pt x="629" y="47342"/>
                    <a:pt x="762" y="47307"/>
                    <a:pt x="902" y="47232"/>
                  </a:cubicBezTo>
                  <a:lnTo>
                    <a:pt x="32457" y="28986"/>
                  </a:lnTo>
                  <a:cubicBezTo>
                    <a:pt x="32958" y="28652"/>
                    <a:pt x="33291" y="28085"/>
                    <a:pt x="33325" y="27451"/>
                  </a:cubicBezTo>
                  <a:lnTo>
                    <a:pt x="33325" y="632"/>
                  </a:lnTo>
                  <a:cubicBezTo>
                    <a:pt x="33325" y="234"/>
                    <a:pt x="33127" y="0"/>
                    <a:pt x="3284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405;p75"/>
            <p:cNvSpPr/>
            <p:nvPr/>
          </p:nvSpPr>
          <p:spPr>
            <a:xfrm>
              <a:off x="3921300" y="2642000"/>
              <a:ext cx="20875" cy="45400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14" y="322"/>
                  </a:moveTo>
                  <a:cubicBezTo>
                    <a:pt x="534" y="322"/>
                    <a:pt x="551" y="331"/>
                    <a:pt x="568" y="347"/>
                  </a:cubicBezTo>
                  <a:cubicBezTo>
                    <a:pt x="601" y="414"/>
                    <a:pt x="634" y="514"/>
                    <a:pt x="634" y="581"/>
                  </a:cubicBezTo>
                  <a:lnTo>
                    <a:pt x="634" y="781"/>
                  </a:lnTo>
                  <a:lnTo>
                    <a:pt x="634" y="981"/>
                  </a:lnTo>
                  <a:cubicBezTo>
                    <a:pt x="634" y="1081"/>
                    <a:pt x="601" y="1181"/>
                    <a:pt x="568" y="1281"/>
                  </a:cubicBezTo>
                  <a:cubicBezTo>
                    <a:pt x="534" y="1348"/>
                    <a:pt x="501" y="1415"/>
                    <a:pt x="434" y="1448"/>
                  </a:cubicBezTo>
                  <a:cubicBezTo>
                    <a:pt x="384" y="1482"/>
                    <a:pt x="351" y="1498"/>
                    <a:pt x="326" y="1498"/>
                  </a:cubicBezTo>
                  <a:cubicBezTo>
                    <a:pt x="301" y="1498"/>
                    <a:pt x="284" y="1482"/>
                    <a:pt x="268" y="1448"/>
                  </a:cubicBezTo>
                  <a:cubicBezTo>
                    <a:pt x="234" y="1381"/>
                    <a:pt x="201" y="1315"/>
                    <a:pt x="234" y="1215"/>
                  </a:cubicBezTo>
                  <a:lnTo>
                    <a:pt x="234" y="1015"/>
                  </a:lnTo>
                  <a:lnTo>
                    <a:pt x="234" y="814"/>
                  </a:lnTo>
                  <a:cubicBezTo>
                    <a:pt x="234" y="714"/>
                    <a:pt x="234" y="614"/>
                    <a:pt x="268" y="548"/>
                  </a:cubicBezTo>
                  <a:cubicBezTo>
                    <a:pt x="301" y="447"/>
                    <a:pt x="368" y="381"/>
                    <a:pt x="434" y="347"/>
                  </a:cubicBezTo>
                  <a:cubicBezTo>
                    <a:pt x="468" y="331"/>
                    <a:pt x="493" y="322"/>
                    <a:pt x="514" y="322"/>
                  </a:cubicBezTo>
                  <a:close/>
                  <a:moveTo>
                    <a:pt x="652" y="0"/>
                  </a:moveTo>
                  <a:cubicBezTo>
                    <a:pt x="637" y="0"/>
                    <a:pt x="621" y="4"/>
                    <a:pt x="601" y="14"/>
                  </a:cubicBezTo>
                  <a:cubicBezTo>
                    <a:pt x="534" y="14"/>
                    <a:pt x="468" y="14"/>
                    <a:pt x="434" y="47"/>
                  </a:cubicBezTo>
                  <a:cubicBezTo>
                    <a:pt x="334" y="81"/>
                    <a:pt x="301" y="147"/>
                    <a:pt x="234" y="214"/>
                  </a:cubicBezTo>
                  <a:cubicBezTo>
                    <a:pt x="167" y="281"/>
                    <a:pt x="134" y="347"/>
                    <a:pt x="101" y="414"/>
                  </a:cubicBezTo>
                  <a:cubicBezTo>
                    <a:pt x="67" y="514"/>
                    <a:pt x="67" y="581"/>
                    <a:pt x="34" y="681"/>
                  </a:cubicBezTo>
                  <a:cubicBezTo>
                    <a:pt x="34" y="748"/>
                    <a:pt x="1" y="848"/>
                    <a:pt x="1" y="948"/>
                  </a:cubicBezTo>
                  <a:lnTo>
                    <a:pt x="1" y="1148"/>
                  </a:lnTo>
                  <a:lnTo>
                    <a:pt x="1" y="1348"/>
                  </a:lnTo>
                  <a:cubicBezTo>
                    <a:pt x="1" y="1415"/>
                    <a:pt x="34" y="1515"/>
                    <a:pt x="34" y="1582"/>
                  </a:cubicBezTo>
                  <a:cubicBezTo>
                    <a:pt x="34" y="1648"/>
                    <a:pt x="67" y="1715"/>
                    <a:pt x="101" y="1748"/>
                  </a:cubicBezTo>
                  <a:cubicBezTo>
                    <a:pt x="134" y="1782"/>
                    <a:pt x="201" y="1815"/>
                    <a:pt x="234" y="1815"/>
                  </a:cubicBezTo>
                  <a:cubicBezTo>
                    <a:pt x="301" y="1815"/>
                    <a:pt x="368" y="1782"/>
                    <a:pt x="434" y="1748"/>
                  </a:cubicBezTo>
                  <a:cubicBezTo>
                    <a:pt x="501" y="1715"/>
                    <a:pt x="568" y="1648"/>
                    <a:pt x="601" y="1582"/>
                  </a:cubicBezTo>
                  <a:cubicBezTo>
                    <a:pt x="668" y="1548"/>
                    <a:pt x="701" y="1448"/>
                    <a:pt x="735" y="1381"/>
                  </a:cubicBezTo>
                  <a:cubicBezTo>
                    <a:pt x="768" y="1315"/>
                    <a:pt x="801" y="1215"/>
                    <a:pt x="801" y="1148"/>
                  </a:cubicBezTo>
                  <a:cubicBezTo>
                    <a:pt x="835" y="1048"/>
                    <a:pt x="835" y="981"/>
                    <a:pt x="835" y="881"/>
                  </a:cubicBezTo>
                  <a:lnTo>
                    <a:pt x="835" y="447"/>
                  </a:lnTo>
                  <a:cubicBezTo>
                    <a:pt x="835" y="381"/>
                    <a:pt x="835" y="314"/>
                    <a:pt x="801" y="214"/>
                  </a:cubicBezTo>
                  <a:cubicBezTo>
                    <a:pt x="801" y="147"/>
                    <a:pt x="768" y="114"/>
                    <a:pt x="735" y="47"/>
                  </a:cubicBezTo>
                  <a:cubicBezTo>
                    <a:pt x="711" y="24"/>
                    <a:pt x="687" y="0"/>
                    <a:pt x="65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406;p75"/>
            <p:cNvSpPr/>
            <p:nvPr/>
          </p:nvSpPr>
          <p:spPr>
            <a:xfrm>
              <a:off x="3993850" y="2281575"/>
              <a:ext cx="608950" cy="354100"/>
            </a:xfrm>
            <a:custGeom>
              <a:avLst/>
              <a:gdLst/>
              <a:ahLst/>
              <a:cxnLst/>
              <a:rect l="l" t="t" r="r" b="b"/>
              <a:pathLst>
                <a:path w="24358" h="14164" extrusionOk="0">
                  <a:moveTo>
                    <a:pt x="24076" y="1"/>
                  </a:moveTo>
                  <a:cubicBezTo>
                    <a:pt x="24048" y="1"/>
                    <a:pt x="24017" y="7"/>
                    <a:pt x="23985" y="21"/>
                  </a:cubicBezTo>
                  <a:lnTo>
                    <a:pt x="134" y="13797"/>
                  </a:lnTo>
                  <a:cubicBezTo>
                    <a:pt x="34" y="13830"/>
                    <a:pt x="1" y="13964"/>
                    <a:pt x="67" y="14064"/>
                  </a:cubicBezTo>
                  <a:cubicBezTo>
                    <a:pt x="101" y="14131"/>
                    <a:pt x="168" y="14164"/>
                    <a:pt x="234" y="14164"/>
                  </a:cubicBezTo>
                  <a:cubicBezTo>
                    <a:pt x="268" y="14164"/>
                    <a:pt x="301" y="14164"/>
                    <a:pt x="334" y="14131"/>
                  </a:cubicBezTo>
                  <a:lnTo>
                    <a:pt x="24185" y="387"/>
                  </a:lnTo>
                  <a:cubicBezTo>
                    <a:pt x="24357" y="244"/>
                    <a:pt x="24257" y="1"/>
                    <a:pt x="2407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407;p75"/>
            <p:cNvSpPr/>
            <p:nvPr/>
          </p:nvSpPr>
          <p:spPr>
            <a:xfrm>
              <a:off x="3911300" y="2483875"/>
              <a:ext cx="14200" cy="42575"/>
            </a:xfrm>
            <a:custGeom>
              <a:avLst/>
              <a:gdLst/>
              <a:ahLst/>
              <a:cxnLst/>
              <a:rect l="l" t="t" r="r" b="b"/>
              <a:pathLst>
                <a:path w="568" h="1703" extrusionOk="0">
                  <a:moveTo>
                    <a:pt x="534" y="1"/>
                  </a:moveTo>
                  <a:lnTo>
                    <a:pt x="401" y="68"/>
                  </a:lnTo>
                  <a:cubicBezTo>
                    <a:pt x="401" y="68"/>
                    <a:pt x="367" y="68"/>
                    <a:pt x="367" y="101"/>
                  </a:cubicBezTo>
                  <a:lnTo>
                    <a:pt x="334" y="134"/>
                  </a:lnTo>
                  <a:lnTo>
                    <a:pt x="0" y="735"/>
                  </a:lnTo>
                  <a:cubicBezTo>
                    <a:pt x="0" y="735"/>
                    <a:pt x="0" y="768"/>
                    <a:pt x="0" y="768"/>
                  </a:cubicBezTo>
                  <a:cubicBezTo>
                    <a:pt x="0" y="802"/>
                    <a:pt x="0" y="802"/>
                    <a:pt x="0" y="802"/>
                  </a:cubicBezTo>
                  <a:lnTo>
                    <a:pt x="100" y="902"/>
                  </a:lnTo>
                  <a:cubicBezTo>
                    <a:pt x="100" y="918"/>
                    <a:pt x="100" y="927"/>
                    <a:pt x="105" y="927"/>
                  </a:cubicBezTo>
                  <a:cubicBezTo>
                    <a:pt x="109" y="927"/>
                    <a:pt x="117" y="918"/>
                    <a:pt x="134" y="902"/>
                  </a:cubicBezTo>
                  <a:lnTo>
                    <a:pt x="367" y="501"/>
                  </a:lnTo>
                  <a:lnTo>
                    <a:pt x="367" y="1669"/>
                  </a:lnTo>
                  <a:cubicBezTo>
                    <a:pt x="367" y="1669"/>
                    <a:pt x="367" y="1702"/>
                    <a:pt x="367" y="1702"/>
                  </a:cubicBezTo>
                  <a:lnTo>
                    <a:pt x="401" y="1702"/>
                  </a:lnTo>
                  <a:lnTo>
                    <a:pt x="534" y="1635"/>
                  </a:lnTo>
                  <a:cubicBezTo>
                    <a:pt x="534" y="1635"/>
                    <a:pt x="534" y="1602"/>
                    <a:pt x="534" y="1602"/>
                  </a:cubicBezTo>
                  <a:cubicBezTo>
                    <a:pt x="534" y="1569"/>
                    <a:pt x="534" y="1569"/>
                    <a:pt x="534" y="1535"/>
                  </a:cubicBezTo>
                  <a:lnTo>
                    <a:pt x="534" y="34"/>
                  </a:lnTo>
                  <a:cubicBezTo>
                    <a:pt x="567" y="1"/>
                    <a:pt x="567" y="1"/>
                    <a:pt x="5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408;p75"/>
            <p:cNvSpPr/>
            <p:nvPr/>
          </p:nvSpPr>
          <p:spPr>
            <a:xfrm>
              <a:off x="3930475" y="2472200"/>
              <a:ext cx="20050" cy="45075"/>
            </a:xfrm>
            <a:custGeom>
              <a:avLst/>
              <a:gdLst/>
              <a:ahLst/>
              <a:cxnLst/>
              <a:rect l="l" t="t" r="r" b="b"/>
              <a:pathLst>
                <a:path w="802" h="1803" extrusionOk="0">
                  <a:moveTo>
                    <a:pt x="497" y="318"/>
                  </a:moveTo>
                  <a:cubicBezTo>
                    <a:pt x="526" y="318"/>
                    <a:pt x="551" y="335"/>
                    <a:pt x="568" y="368"/>
                  </a:cubicBezTo>
                  <a:cubicBezTo>
                    <a:pt x="601" y="435"/>
                    <a:pt x="601" y="501"/>
                    <a:pt x="601" y="601"/>
                  </a:cubicBezTo>
                  <a:lnTo>
                    <a:pt x="601" y="968"/>
                  </a:lnTo>
                  <a:cubicBezTo>
                    <a:pt x="601" y="1068"/>
                    <a:pt x="601" y="1168"/>
                    <a:pt x="568" y="1269"/>
                  </a:cubicBezTo>
                  <a:cubicBezTo>
                    <a:pt x="534" y="1335"/>
                    <a:pt x="468" y="1402"/>
                    <a:pt x="401" y="1469"/>
                  </a:cubicBezTo>
                  <a:cubicBezTo>
                    <a:pt x="368" y="1485"/>
                    <a:pt x="334" y="1494"/>
                    <a:pt x="305" y="1494"/>
                  </a:cubicBezTo>
                  <a:cubicBezTo>
                    <a:pt x="276" y="1494"/>
                    <a:pt x="251" y="1485"/>
                    <a:pt x="234" y="1469"/>
                  </a:cubicBezTo>
                  <a:cubicBezTo>
                    <a:pt x="201" y="1369"/>
                    <a:pt x="201" y="1302"/>
                    <a:pt x="201" y="1235"/>
                  </a:cubicBezTo>
                  <a:cubicBezTo>
                    <a:pt x="201" y="1168"/>
                    <a:pt x="201" y="1102"/>
                    <a:pt x="201" y="1035"/>
                  </a:cubicBezTo>
                  <a:lnTo>
                    <a:pt x="201" y="835"/>
                  </a:lnTo>
                  <a:cubicBezTo>
                    <a:pt x="201" y="735"/>
                    <a:pt x="234" y="635"/>
                    <a:pt x="234" y="535"/>
                  </a:cubicBezTo>
                  <a:cubicBezTo>
                    <a:pt x="267" y="468"/>
                    <a:pt x="334" y="401"/>
                    <a:pt x="401" y="368"/>
                  </a:cubicBezTo>
                  <a:cubicBezTo>
                    <a:pt x="434" y="335"/>
                    <a:pt x="468" y="318"/>
                    <a:pt x="497" y="318"/>
                  </a:cubicBezTo>
                  <a:close/>
                  <a:moveTo>
                    <a:pt x="601" y="1"/>
                  </a:moveTo>
                  <a:cubicBezTo>
                    <a:pt x="534" y="1"/>
                    <a:pt x="468" y="34"/>
                    <a:pt x="401" y="68"/>
                  </a:cubicBezTo>
                  <a:cubicBezTo>
                    <a:pt x="334" y="101"/>
                    <a:pt x="267" y="168"/>
                    <a:pt x="201" y="234"/>
                  </a:cubicBezTo>
                  <a:cubicBezTo>
                    <a:pt x="167" y="268"/>
                    <a:pt x="134" y="368"/>
                    <a:pt x="101" y="435"/>
                  </a:cubicBezTo>
                  <a:cubicBezTo>
                    <a:pt x="67" y="501"/>
                    <a:pt x="34" y="601"/>
                    <a:pt x="1" y="668"/>
                  </a:cubicBezTo>
                  <a:cubicBezTo>
                    <a:pt x="1" y="768"/>
                    <a:pt x="1" y="902"/>
                    <a:pt x="1" y="935"/>
                  </a:cubicBezTo>
                  <a:lnTo>
                    <a:pt x="1" y="1135"/>
                  </a:lnTo>
                  <a:lnTo>
                    <a:pt x="1" y="1369"/>
                  </a:lnTo>
                  <a:cubicBezTo>
                    <a:pt x="1" y="1435"/>
                    <a:pt x="1" y="1502"/>
                    <a:pt x="1" y="1602"/>
                  </a:cubicBezTo>
                  <a:cubicBezTo>
                    <a:pt x="34" y="1635"/>
                    <a:pt x="67" y="1702"/>
                    <a:pt x="101" y="1736"/>
                  </a:cubicBezTo>
                  <a:cubicBezTo>
                    <a:pt x="134" y="1769"/>
                    <a:pt x="167" y="1802"/>
                    <a:pt x="201" y="1802"/>
                  </a:cubicBezTo>
                  <a:cubicBezTo>
                    <a:pt x="267" y="1802"/>
                    <a:pt x="334" y="1802"/>
                    <a:pt x="401" y="1736"/>
                  </a:cubicBezTo>
                  <a:cubicBezTo>
                    <a:pt x="468" y="1702"/>
                    <a:pt x="534" y="1669"/>
                    <a:pt x="601" y="1602"/>
                  </a:cubicBezTo>
                  <a:cubicBezTo>
                    <a:pt x="634" y="1535"/>
                    <a:pt x="701" y="1469"/>
                    <a:pt x="701" y="1402"/>
                  </a:cubicBezTo>
                  <a:cubicBezTo>
                    <a:pt x="734" y="1302"/>
                    <a:pt x="768" y="1235"/>
                    <a:pt x="801" y="1135"/>
                  </a:cubicBezTo>
                  <a:cubicBezTo>
                    <a:pt x="801" y="1068"/>
                    <a:pt x="801" y="902"/>
                    <a:pt x="801" y="868"/>
                  </a:cubicBezTo>
                  <a:lnTo>
                    <a:pt x="801" y="768"/>
                  </a:lnTo>
                  <a:lnTo>
                    <a:pt x="801" y="568"/>
                  </a:lnTo>
                  <a:lnTo>
                    <a:pt x="801" y="468"/>
                  </a:lnTo>
                  <a:cubicBezTo>
                    <a:pt x="801" y="368"/>
                    <a:pt x="801" y="301"/>
                    <a:pt x="801" y="234"/>
                  </a:cubicBezTo>
                  <a:cubicBezTo>
                    <a:pt x="768" y="168"/>
                    <a:pt x="768" y="101"/>
                    <a:pt x="701" y="68"/>
                  </a:cubicBezTo>
                  <a:cubicBezTo>
                    <a:pt x="701" y="34"/>
                    <a:pt x="634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409;p75"/>
            <p:cNvSpPr/>
            <p:nvPr/>
          </p:nvSpPr>
          <p:spPr>
            <a:xfrm>
              <a:off x="3992450" y="2116650"/>
              <a:ext cx="609375" cy="353975"/>
            </a:xfrm>
            <a:custGeom>
              <a:avLst/>
              <a:gdLst/>
              <a:ahLst/>
              <a:cxnLst/>
              <a:rect l="l" t="t" r="r" b="b"/>
              <a:pathLst>
                <a:path w="24375" h="14159" extrusionOk="0">
                  <a:moveTo>
                    <a:pt x="24120" y="0"/>
                  </a:moveTo>
                  <a:cubicBezTo>
                    <a:pt x="24093" y="0"/>
                    <a:pt x="24066" y="4"/>
                    <a:pt x="24041" y="13"/>
                  </a:cubicBezTo>
                  <a:lnTo>
                    <a:pt x="190" y="13789"/>
                  </a:lnTo>
                  <a:cubicBezTo>
                    <a:pt x="0" y="13884"/>
                    <a:pt x="51" y="14159"/>
                    <a:pt x="255" y="14159"/>
                  </a:cubicBezTo>
                  <a:cubicBezTo>
                    <a:pt x="266" y="14159"/>
                    <a:pt x="278" y="14158"/>
                    <a:pt x="290" y="14156"/>
                  </a:cubicBezTo>
                  <a:lnTo>
                    <a:pt x="390" y="14156"/>
                  </a:lnTo>
                  <a:lnTo>
                    <a:pt x="24241" y="380"/>
                  </a:lnTo>
                  <a:cubicBezTo>
                    <a:pt x="24341" y="313"/>
                    <a:pt x="24374" y="213"/>
                    <a:pt x="24307" y="113"/>
                  </a:cubicBezTo>
                  <a:cubicBezTo>
                    <a:pt x="24282" y="38"/>
                    <a:pt x="24201" y="0"/>
                    <a:pt x="2412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410;p75"/>
            <p:cNvSpPr/>
            <p:nvPr/>
          </p:nvSpPr>
          <p:spPr>
            <a:xfrm>
              <a:off x="3909625" y="2319600"/>
              <a:ext cx="19200" cy="48400"/>
            </a:xfrm>
            <a:custGeom>
              <a:avLst/>
              <a:gdLst/>
              <a:ahLst/>
              <a:cxnLst/>
              <a:rect l="l" t="t" r="r" b="b"/>
              <a:pathLst>
                <a:path w="768" h="1936" extrusionOk="0">
                  <a:moveTo>
                    <a:pt x="568" y="1"/>
                  </a:moveTo>
                  <a:cubicBezTo>
                    <a:pt x="501" y="1"/>
                    <a:pt x="468" y="1"/>
                    <a:pt x="401" y="67"/>
                  </a:cubicBezTo>
                  <a:cubicBezTo>
                    <a:pt x="334" y="101"/>
                    <a:pt x="301" y="134"/>
                    <a:pt x="268" y="167"/>
                  </a:cubicBezTo>
                  <a:cubicBezTo>
                    <a:pt x="201" y="234"/>
                    <a:pt x="167" y="301"/>
                    <a:pt x="134" y="368"/>
                  </a:cubicBezTo>
                  <a:cubicBezTo>
                    <a:pt x="101" y="434"/>
                    <a:pt x="67" y="501"/>
                    <a:pt x="67" y="568"/>
                  </a:cubicBezTo>
                  <a:cubicBezTo>
                    <a:pt x="34" y="634"/>
                    <a:pt x="34" y="701"/>
                    <a:pt x="34" y="801"/>
                  </a:cubicBezTo>
                  <a:lnTo>
                    <a:pt x="34" y="835"/>
                  </a:lnTo>
                  <a:lnTo>
                    <a:pt x="67" y="835"/>
                  </a:lnTo>
                  <a:lnTo>
                    <a:pt x="167" y="768"/>
                  </a:lnTo>
                  <a:cubicBezTo>
                    <a:pt x="201" y="768"/>
                    <a:pt x="201" y="734"/>
                    <a:pt x="201" y="734"/>
                  </a:cubicBezTo>
                  <a:cubicBezTo>
                    <a:pt x="201" y="701"/>
                    <a:pt x="201" y="701"/>
                    <a:pt x="201" y="668"/>
                  </a:cubicBezTo>
                  <a:cubicBezTo>
                    <a:pt x="201" y="601"/>
                    <a:pt x="234" y="534"/>
                    <a:pt x="268" y="468"/>
                  </a:cubicBezTo>
                  <a:cubicBezTo>
                    <a:pt x="268" y="434"/>
                    <a:pt x="334" y="368"/>
                    <a:pt x="368" y="334"/>
                  </a:cubicBezTo>
                  <a:cubicBezTo>
                    <a:pt x="401" y="317"/>
                    <a:pt x="434" y="309"/>
                    <a:pt x="459" y="309"/>
                  </a:cubicBezTo>
                  <a:cubicBezTo>
                    <a:pt x="484" y="309"/>
                    <a:pt x="501" y="317"/>
                    <a:pt x="501" y="334"/>
                  </a:cubicBezTo>
                  <a:cubicBezTo>
                    <a:pt x="534" y="368"/>
                    <a:pt x="568" y="434"/>
                    <a:pt x="534" y="501"/>
                  </a:cubicBezTo>
                  <a:cubicBezTo>
                    <a:pt x="534" y="534"/>
                    <a:pt x="534" y="568"/>
                    <a:pt x="534" y="601"/>
                  </a:cubicBezTo>
                  <a:cubicBezTo>
                    <a:pt x="534" y="668"/>
                    <a:pt x="501" y="701"/>
                    <a:pt x="501" y="734"/>
                  </a:cubicBezTo>
                  <a:lnTo>
                    <a:pt x="1" y="1602"/>
                  </a:lnTo>
                  <a:cubicBezTo>
                    <a:pt x="1" y="1635"/>
                    <a:pt x="1" y="1635"/>
                    <a:pt x="1" y="1668"/>
                  </a:cubicBezTo>
                  <a:cubicBezTo>
                    <a:pt x="1" y="1702"/>
                    <a:pt x="1" y="1735"/>
                    <a:pt x="1" y="1735"/>
                  </a:cubicBezTo>
                  <a:lnTo>
                    <a:pt x="1" y="1902"/>
                  </a:lnTo>
                  <a:cubicBezTo>
                    <a:pt x="1" y="1902"/>
                    <a:pt x="1" y="1902"/>
                    <a:pt x="1" y="1935"/>
                  </a:cubicBezTo>
                  <a:lnTo>
                    <a:pt x="34" y="1935"/>
                  </a:lnTo>
                  <a:lnTo>
                    <a:pt x="735" y="1502"/>
                  </a:lnTo>
                  <a:cubicBezTo>
                    <a:pt x="768" y="1502"/>
                    <a:pt x="768" y="1468"/>
                    <a:pt x="768" y="1468"/>
                  </a:cubicBezTo>
                  <a:cubicBezTo>
                    <a:pt x="768" y="1468"/>
                    <a:pt x="768" y="1435"/>
                    <a:pt x="768" y="1435"/>
                  </a:cubicBezTo>
                  <a:lnTo>
                    <a:pt x="768" y="1268"/>
                  </a:lnTo>
                  <a:lnTo>
                    <a:pt x="768" y="1235"/>
                  </a:lnTo>
                  <a:lnTo>
                    <a:pt x="735" y="1235"/>
                  </a:lnTo>
                  <a:lnTo>
                    <a:pt x="301" y="1468"/>
                  </a:lnTo>
                  <a:lnTo>
                    <a:pt x="601" y="901"/>
                  </a:lnTo>
                  <a:cubicBezTo>
                    <a:pt x="634" y="835"/>
                    <a:pt x="668" y="768"/>
                    <a:pt x="668" y="734"/>
                  </a:cubicBezTo>
                  <a:cubicBezTo>
                    <a:pt x="701" y="701"/>
                    <a:pt x="735" y="634"/>
                    <a:pt x="735" y="601"/>
                  </a:cubicBezTo>
                  <a:cubicBezTo>
                    <a:pt x="735" y="568"/>
                    <a:pt x="768" y="501"/>
                    <a:pt x="768" y="468"/>
                  </a:cubicBezTo>
                  <a:cubicBezTo>
                    <a:pt x="768" y="434"/>
                    <a:pt x="768" y="401"/>
                    <a:pt x="768" y="368"/>
                  </a:cubicBezTo>
                  <a:cubicBezTo>
                    <a:pt x="768" y="301"/>
                    <a:pt x="768" y="234"/>
                    <a:pt x="768" y="201"/>
                  </a:cubicBezTo>
                  <a:cubicBezTo>
                    <a:pt x="735" y="134"/>
                    <a:pt x="735" y="101"/>
                    <a:pt x="701" y="67"/>
                  </a:cubicBezTo>
                  <a:cubicBezTo>
                    <a:pt x="668" y="34"/>
                    <a:pt x="601" y="1"/>
                    <a:pt x="5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411;p75"/>
            <p:cNvSpPr/>
            <p:nvPr/>
          </p:nvSpPr>
          <p:spPr>
            <a:xfrm>
              <a:off x="3932975" y="2305425"/>
              <a:ext cx="20875" cy="45400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04" y="329"/>
                  </a:moveTo>
                  <a:cubicBezTo>
                    <a:pt x="529" y="329"/>
                    <a:pt x="549" y="348"/>
                    <a:pt x="568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8" y="1268"/>
                  </a:cubicBezTo>
                  <a:cubicBezTo>
                    <a:pt x="534" y="1368"/>
                    <a:pt x="501" y="1435"/>
                    <a:pt x="434" y="1468"/>
                  </a:cubicBezTo>
                  <a:cubicBezTo>
                    <a:pt x="384" y="1485"/>
                    <a:pt x="351" y="1493"/>
                    <a:pt x="326" y="1493"/>
                  </a:cubicBezTo>
                  <a:cubicBezTo>
                    <a:pt x="301" y="1493"/>
                    <a:pt x="284" y="1485"/>
                    <a:pt x="268" y="1468"/>
                  </a:cubicBezTo>
                  <a:cubicBezTo>
                    <a:pt x="234" y="1402"/>
                    <a:pt x="201" y="1301"/>
                    <a:pt x="234" y="1235"/>
                  </a:cubicBezTo>
                  <a:lnTo>
                    <a:pt x="234" y="1035"/>
                  </a:lnTo>
                  <a:lnTo>
                    <a:pt x="234" y="834"/>
                  </a:lnTo>
                  <a:cubicBezTo>
                    <a:pt x="234" y="734"/>
                    <a:pt x="234" y="634"/>
                    <a:pt x="268" y="534"/>
                  </a:cubicBezTo>
                  <a:cubicBezTo>
                    <a:pt x="301" y="468"/>
                    <a:pt x="368" y="401"/>
                    <a:pt x="434" y="367"/>
                  </a:cubicBezTo>
                  <a:cubicBezTo>
                    <a:pt x="463" y="339"/>
                    <a:pt x="485" y="329"/>
                    <a:pt x="504" y="329"/>
                  </a:cubicBezTo>
                  <a:close/>
                  <a:moveTo>
                    <a:pt x="601" y="1"/>
                  </a:moveTo>
                  <a:cubicBezTo>
                    <a:pt x="534" y="1"/>
                    <a:pt x="468" y="34"/>
                    <a:pt x="434" y="67"/>
                  </a:cubicBezTo>
                  <a:cubicBezTo>
                    <a:pt x="334" y="101"/>
                    <a:pt x="301" y="167"/>
                    <a:pt x="234" y="234"/>
                  </a:cubicBezTo>
                  <a:cubicBezTo>
                    <a:pt x="167" y="301"/>
                    <a:pt x="134" y="367"/>
                    <a:pt x="101" y="434"/>
                  </a:cubicBezTo>
                  <a:cubicBezTo>
                    <a:pt x="67" y="501"/>
                    <a:pt x="67" y="601"/>
                    <a:pt x="34" y="668"/>
                  </a:cubicBezTo>
                  <a:cubicBezTo>
                    <a:pt x="34" y="768"/>
                    <a:pt x="1" y="868"/>
                    <a:pt x="1" y="935"/>
                  </a:cubicBezTo>
                  <a:lnTo>
                    <a:pt x="1" y="1168"/>
                  </a:ln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8"/>
                    <a:pt x="67" y="1702"/>
                    <a:pt x="101" y="1768"/>
                  </a:cubicBezTo>
                  <a:cubicBezTo>
                    <a:pt x="124" y="1792"/>
                    <a:pt x="165" y="1816"/>
                    <a:pt x="198" y="1816"/>
                  </a:cubicBezTo>
                  <a:cubicBezTo>
                    <a:pt x="212" y="1816"/>
                    <a:pt x="224" y="1812"/>
                    <a:pt x="234" y="1802"/>
                  </a:cubicBezTo>
                  <a:cubicBezTo>
                    <a:pt x="301" y="1802"/>
                    <a:pt x="368" y="1802"/>
                    <a:pt x="434" y="1768"/>
                  </a:cubicBezTo>
                  <a:cubicBezTo>
                    <a:pt x="501" y="1735"/>
                    <a:pt x="568" y="1668"/>
                    <a:pt x="601" y="1602"/>
                  </a:cubicBezTo>
                  <a:cubicBezTo>
                    <a:pt x="668" y="1535"/>
                    <a:pt x="701" y="1468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968"/>
                    <a:pt x="835" y="901"/>
                  </a:cubicBezTo>
                  <a:lnTo>
                    <a:pt x="835" y="468"/>
                  </a:lnTo>
                  <a:cubicBezTo>
                    <a:pt x="835" y="401"/>
                    <a:pt x="835" y="301"/>
                    <a:pt x="801" y="234"/>
                  </a:cubicBezTo>
                  <a:cubicBezTo>
                    <a:pt x="801" y="167"/>
                    <a:pt x="768" y="101"/>
                    <a:pt x="735" y="67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412;p75"/>
            <p:cNvSpPr/>
            <p:nvPr/>
          </p:nvSpPr>
          <p:spPr>
            <a:xfrm>
              <a:off x="3992200" y="1952175"/>
              <a:ext cx="610600" cy="354100"/>
            </a:xfrm>
            <a:custGeom>
              <a:avLst/>
              <a:gdLst/>
              <a:ahLst/>
              <a:cxnLst/>
              <a:rect l="l" t="t" r="r" b="b"/>
              <a:pathLst>
                <a:path w="24424" h="14164" extrusionOk="0">
                  <a:moveTo>
                    <a:pt x="24142" y="0"/>
                  </a:moveTo>
                  <a:cubicBezTo>
                    <a:pt x="24114" y="0"/>
                    <a:pt x="24083" y="7"/>
                    <a:pt x="24051" y="20"/>
                  </a:cubicBezTo>
                  <a:lnTo>
                    <a:pt x="200" y="13764"/>
                  </a:lnTo>
                  <a:cubicBezTo>
                    <a:pt x="0" y="13864"/>
                    <a:pt x="100" y="14164"/>
                    <a:pt x="300" y="14164"/>
                  </a:cubicBezTo>
                  <a:cubicBezTo>
                    <a:pt x="334" y="14164"/>
                    <a:pt x="367" y="14131"/>
                    <a:pt x="400" y="14131"/>
                  </a:cubicBezTo>
                  <a:lnTo>
                    <a:pt x="24251" y="387"/>
                  </a:lnTo>
                  <a:cubicBezTo>
                    <a:pt x="24423" y="244"/>
                    <a:pt x="24323" y="0"/>
                    <a:pt x="2414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413;p75"/>
            <p:cNvSpPr/>
            <p:nvPr/>
          </p:nvSpPr>
          <p:spPr>
            <a:xfrm>
              <a:off x="3908800" y="2151975"/>
              <a:ext cx="20875" cy="48400"/>
            </a:xfrm>
            <a:custGeom>
              <a:avLst/>
              <a:gdLst/>
              <a:ahLst/>
              <a:cxnLst/>
              <a:rect l="l" t="t" r="r" b="b"/>
              <a:pathLst>
                <a:path w="835" h="1936" extrusionOk="0">
                  <a:moveTo>
                    <a:pt x="768" y="1"/>
                  </a:moveTo>
                  <a:lnTo>
                    <a:pt x="67" y="368"/>
                  </a:lnTo>
                  <a:cubicBezTo>
                    <a:pt x="67" y="401"/>
                    <a:pt x="34" y="401"/>
                    <a:pt x="34" y="401"/>
                  </a:cubicBezTo>
                  <a:cubicBezTo>
                    <a:pt x="34" y="434"/>
                    <a:pt x="34" y="434"/>
                    <a:pt x="34" y="468"/>
                  </a:cubicBezTo>
                  <a:lnTo>
                    <a:pt x="34" y="635"/>
                  </a:lnTo>
                  <a:lnTo>
                    <a:pt x="34" y="668"/>
                  </a:lnTo>
                  <a:lnTo>
                    <a:pt x="67" y="668"/>
                  </a:lnTo>
                  <a:lnTo>
                    <a:pt x="501" y="434"/>
                  </a:lnTo>
                  <a:lnTo>
                    <a:pt x="267" y="901"/>
                  </a:lnTo>
                  <a:cubicBezTo>
                    <a:pt x="267" y="901"/>
                    <a:pt x="267" y="935"/>
                    <a:pt x="267" y="935"/>
                  </a:cubicBezTo>
                  <a:cubicBezTo>
                    <a:pt x="267" y="968"/>
                    <a:pt x="267" y="968"/>
                    <a:pt x="267" y="1002"/>
                  </a:cubicBezTo>
                  <a:lnTo>
                    <a:pt x="267" y="1168"/>
                  </a:lnTo>
                  <a:cubicBezTo>
                    <a:pt x="234" y="1202"/>
                    <a:pt x="234" y="1202"/>
                    <a:pt x="267" y="1235"/>
                  </a:cubicBezTo>
                  <a:lnTo>
                    <a:pt x="301" y="1235"/>
                  </a:lnTo>
                  <a:lnTo>
                    <a:pt x="401" y="1168"/>
                  </a:lnTo>
                  <a:cubicBezTo>
                    <a:pt x="467" y="1135"/>
                    <a:pt x="501" y="1102"/>
                    <a:pt x="567" y="1102"/>
                  </a:cubicBezTo>
                  <a:cubicBezTo>
                    <a:pt x="601" y="1135"/>
                    <a:pt x="634" y="1168"/>
                    <a:pt x="634" y="1235"/>
                  </a:cubicBezTo>
                  <a:cubicBezTo>
                    <a:pt x="601" y="1302"/>
                    <a:pt x="601" y="1368"/>
                    <a:pt x="567" y="1435"/>
                  </a:cubicBezTo>
                  <a:cubicBezTo>
                    <a:pt x="534" y="1469"/>
                    <a:pt x="467" y="1535"/>
                    <a:pt x="401" y="1569"/>
                  </a:cubicBezTo>
                  <a:lnTo>
                    <a:pt x="334" y="1602"/>
                  </a:lnTo>
                  <a:lnTo>
                    <a:pt x="200" y="1602"/>
                  </a:lnTo>
                  <a:cubicBezTo>
                    <a:pt x="200" y="1569"/>
                    <a:pt x="200" y="1535"/>
                    <a:pt x="200" y="1535"/>
                  </a:cubicBezTo>
                  <a:cubicBezTo>
                    <a:pt x="167" y="1535"/>
                    <a:pt x="167" y="1535"/>
                    <a:pt x="167" y="1502"/>
                  </a:cubicBezTo>
                  <a:lnTo>
                    <a:pt x="134" y="1502"/>
                  </a:lnTo>
                  <a:lnTo>
                    <a:pt x="34" y="1602"/>
                  </a:lnTo>
                  <a:cubicBezTo>
                    <a:pt x="0" y="1602"/>
                    <a:pt x="0" y="1602"/>
                    <a:pt x="0" y="1635"/>
                  </a:cubicBezTo>
                  <a:cubicBezTo>
                    <a:pt x="0" y="1635"/>
                    <a:pt x="0" y="1669"/>
                    <a:pt x="0" y="1669"/>
                  </a:cubicBezTo>
                  <a:cubicBezTo>
                    <a:pt x="0" y="1735"/>
                    <a:pt x="0" y="1769"/>
                    <a:pt x="34" y="1802"/>
                  </a:cubicBezTo>
                  <a:cubicBezTo>
                    <a:pt x="34" y="1835"/>
                    <a:pt x="67" y="1869"/>
                    <a:pt x="100" y="1902"/>
                  </a:cubicBezTo>
                  <a:cubicBezTo>
                    <a:pt x="134" y="1936"/>
                    <a:pt x="200" y="1936"/>
                    <a:pt x="234" y="1936"/>
                  </a:cubicBezTo>
                  <a:cubicBezTo>
                    <a:pt x="301" y="1902"/>
                    <a:pt x="367" y="1902"/>
                    <a:pt x="434" y="1869"/>
                  </a:cubicBezTo>
                  <a:cubicBezTo>
                    <a:pt x="467" y="1835"/>
                    <a:pt x="534" y="1769"/>
                    <a:pt x="601" y="1735"/>
                  </a:cubicBezTo>
                  <a:cubicBezTo>
                    <a:pt x="634" y="1669"/>
                    <a:pt x="667" y="1602"/>
                    <a:pt x="734" y="1535"/>
                  </a:cubicBezTo>
                  <a:cubicBezTo>
                    <a:pt x="768" y="1469"/>
                    <a:pt x="801" y="1402"/>
                    <a:pt x="801" y="1335"/>
                  </a:cubicBezTo>
                  <a:cubicBezTo>
                    <a:pt x="834" y="1268"/>
                    <a:pt x="834" y="1168"/>
                    <a:pt x="834" y="1102"/>
                  </a:cubicBezTo>
                  <a:cubicBezTo>
                    <a:pt x="834" y="1035"/>
                    <a:pt x="834" y="1002"/>
                    <a:pt x="801" y="935"/>
                  </a:cubicBezTo>
                  <a:cubicBezTo>
                    <a:pt x="801" y="901"/>
                    <a:pt x="768" y="868"/>
                    <a:pt x="768" y="835"/>
                  </a:cubicBezTo>
                  <a:cubicBezTo>
                    <a:pt x="734" y="801"/>
                    <a:pt x="701" y="801"/>
                    <a:pt x="667" y="801"/>
                  </a:cubicBezTo>
                  <a:cubicBezTo>
                    <a:pt x="645" y="790"/>
                    <a:pt x="627" y="787"/>
                    <a:pt x="611" y="787"/>
                  </a:cubicBezTo>
                  <a:cubicBezTo>
                    <a:pt x="579" y="787"/>
                    <a:pt x="556" y="801"/>
                    <a:pt x="534" y="801"/>
                  </a:cubicBezTo>
                  <a:lnTo>
                    <a:pt x="768" y="301"/>
                  </a:lnTo>
                  <a:lnTo>
                    <a:pt x="768" y="268"/>
                  </a:lnTo>
                  <a:cubicBezTo>
                    <a:pt x="768" y="234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801" y="34"/>
                    <a:pt x="801" y="1"/>
                    <a:pt x="7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414;p75"/>
            <p:cNvSpPr/>
            <p:nvPr/>
          </p:nvSpPr>
          <p:spPr>
            <a:xfrm>
              <a:off x="3933825" y="2140300"/>
              <a:ext cx="20850" cy="45400"/>
            </a:xfrm>
            <a:custGeom>
              <a:avLst/>
              <a:gdLst/>
              <a:ahLst/>
              <a:cxnLst/>
              <a:rect l="l" t="t" r="r" b="b"/>
              <a:pathLst>
                <a:path w="834" h="1816" extrusionOk="0">
                  <a:moveTo>
                    <a:pt x="482" y="329"/>
                  </a:moveTo>
                  <a:cubicBezTo>
                    <a:pt x="517" y="329"/>
                    <a:pt x="548" y="348"/>
                    <a:pt x="567" y="368"/>
                  </a:cubicBezTo>
                  <a:cubicBezTo>
                    <a:pt x="600" y="434"/>
                    <a:pt x="600" y="501"/>
                    <a:pt x="600" y="601"/>
                  </a:cubicBezTo>
                  <a:lnTo>
                    <a:pt x="600" y="801"/>
                  </a:lnTo>
                  <a:lnTo>
                    <a:pt x="600" y="1002"/>
                  </a:lnTo>
                  <a:cubicBezTo>
                    <a:pt x="600" y="1102"/>
                    <a:pt x="600" y="1202"/>
                    <a:pt x="567" y="1268"/>
                  </a:cubicBezTo>
                  <a:cubicBezTo>
                    <a:pt x="534" y="1368"/>
                    <a:pt x="467" y="1435"/>
                    <a:pt x="400" y="1469"/>
                  </a:cubicBezTo>
                  <a:cubicBezTo>
                    <a:pt x="367" y="1485"/>
                    <a:pt x="342" y="1494"/>
                    <a:pt x="321" y="1494"/>
                  </a:cubicBezTo>
                  <a:cubicBezTo>
                    <a:pt x="300" y="1494"/>
                    <a:pt x="284" y="1485"/>
                    <a:pt x="267" y="1469"/>
                  </a:cubicBezTo>
                  <a:cubicBezTo>
                    <a:pt x="200" y="1402"/>
                    <a:pt x="200" y="1302"/>
                    <a:pt x="200" y="1235"/>
                  </a:cubicBezTo>
                  <a:lnTo>
                    <a:pt x="200" y="1035"/>
                  </a:lnTo>
                  <a:lnTo>
                    <a:pt x="200" y="835"/>
                  </a:lnTo>
                  <a:cubicBezTo>
                    <a:pt x="200" y="735"/>
                    <a:pt x="234" y="635"/>
                    <a:pt x="267" y="535"/>
                  </a:cubicBezTo>
                  <a:cubicBezTo>
                    <a:pt x="267" y="468"/>
                    <a:pt x="334" y="401"/>
                    <a:pt x="400" y="368"/>
                  </a:cubicBezTo>
                  <a:cubicBezTo>
                    <a:pt x="429" y="340"/>
                    <a:pt x="457" y="329"/>
                    <a:pt x="482" y="329"/>
                  </a:cubicBezTo>
                  <a:close/>
                  <a:moveTo>
                    <a:pt x="600" y="1"/>
                  </a:moveTo>
                  <a:cubicBezTo>
                    <a:pt x="534" y="1"/>
                    <a:pt x="467" y="34"/>
                    <a:pt x="400" y="68"/>
                  </a:cubicBezTo>
                  <a:cubicBezTo>
                    <a:pt x="334" y="101"/>
                    <a:pt x="267" y="168"/>
                    <a:pt x="234" y="234"/>
                  </a:cubicBezTo>
                  <a:cubicBezTo>
                    <a:pt x="167" y="301"/>
                    <a:pt x="133" y="368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5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35"/>
                    <a:pt x="33" y="1602"/>
                  </a:cubicBezTo>
                  <a:cubicBezTo>
                    <a:pt x="33" y="1669"/>
                    <a:pt x="67" y="1702"/>
                    <a:pt x="100" y="1769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34" y="1802"/>
                    <a:pt x="400" y="1769"/>
                  </a:cubicBezTo>
                  <a:cubicBezTo>
                    <a:pt x="467" y="1735"/>
                    <a:pt x="534" y="1669"/>
                    <a:pt x="600" y="1602"/>
                  </a:cubicBezTo>
                  <a:cubicBezTo>
                    <a:pt x="634" y="1535"/>
                    <a:pt x="701" y="1469"/>
                    <a:pt x="734" y="1402"/>
                  </a:cubicBezTo>
                  <a:cubicBezTo>
                    <a:pt x="767" y="1302"/>
                    <a:pt x="767" y="1235"/>
                    <a:pt x="801" y="1135"/>
                  </a:cubicBezTo>
                  <a:cubicBezTo>
                    <a:pt x="801" y="1068"/>
                    <a:pt x="801" y="968"/>
                    <a:pt x="834" y="901"/>
                  </a:cubicBezTo>
                  <a:lnTo>
                    <a:pt x="834" y="468"/>
                  </a:lnTo>
                  <a:cubicBezTo>
                    <a:pt x="801" y="401"/>
                    <a:pt x="801" y="301"/>
                    <a:pt x="801" y="234"/>
                  </a:cubicBezTo>
                  <a:cubicBezTo>
                    <a:pt x="767" y="168"/>
                    <a:pt x="767" y="101"/>
                    <a:pt x="734" y="68"/>
                  </a:cubicBezTo>
                  <a:cubicBezTo>
                    <a:pt x="701" y="34"/>
                    <a:pt x="634" y="1"/>
                    <a:pt x="6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415;p75"/>
            <p:cNvSpPr/>
            <p:nvPr/>
          </p:nvSpPr>
          <p:spPr>
            <a:xfrm>
              <a:off x="3992200" y="1786775"/>
              <a:ext cx="611175" cy="354400"/>
            </a:xfrm>
            <a:custGeom>
              <a:avLst/>
              <a:gdLst/>
              <a:ahLst/>
              <a:cxnLst/>
              <a:rect l="l" t="t" r="r" b="b"/>
              <a:pathLst>
                <a:path w="24447" h="14176" extrusionOk="0">
                  <a:moveTo>
                    <a:pt x="24159" y="1"/>
                  </a:moveTo>
                  <a:cubicBezTo>
                    <a:pt x="24125" y="1"/>
                    <a:pt x="24088" y="10"/>
                    <a:pt x="24051" y="32"/>
                  </a:cubicBezTo>
                  <a:lnTo>
                    <a:pt x="200" y="13808"/>
                  </a:lnTo>
                  <a:cubicBezTo>
                    <a:pt x="0" y="13908"/>
                    <a:pt x="67" y="14175"/>
                    <a:pt x="300" y="14175"/>
                  </a:cubicBezTo>
                  <a:cubicBezTo>
                    <a:pt x="334" y="14175"/>
                    <a:pt x="367" y="14175"/>
                    <a:pt x="400" y="14142"/>
                  </a:cubicBezTo>
                  <a:lnTo>
                    <a:pt x="24251" y="399"/>
                  </a:lnTo>
                  <a:cubicBezTo>
                    <a:pt x="24447" y="259"/>
                    <a:pt x="24337" y="1"/>
                    <a:pt x="2415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416;p75"/>
            <p:cNvSpPr/>
            <p:nvPr/>
          </p:nvSpPr>
          <p:spPr>
            <a:xfrm>
              <a:off x="3999700" y="1996925"/>
              <a:ext cx="596275" cy="633750"/>
            </a:xfrm>
            <a:custGeom>
              <a:avLst/>
              <a:gdLst/>
              <a:ahLst/>
              <a:cxnLst/>
              <a:rect l="l" t="t" r="r" b="b"/>
              <a:pathLst>
                <a:path w="23851" h="25350" extrusionOk="0">
                  <a:moveTo>
                    <a:pt x="18671" y="1"/>
                  </a:moveTo>
                  <a:cubicBezTo>
                    <a:pt x="18373" y="1"/>
                    <a:pt x="18065" y="81"/>
                    <a:pt x="17746" y="265"/>
                  </a:cubicBezTo>
                  <a:cubicBezTo>
                    <a:pt x="15178" y="1733"/>
                    <a:pt x="14144" y="5769"/>
                    <a:pt x="11775" y="9739"/>
                  </a:cubicBezTo>
                  <a:cubicBezTo>
                    <a:pt x="10418" y="12032"/>
                    <a:pt x="8667" y="13735"/>
                    <a:pt x="7092" y="13735"/>
                  </a:cubicBezTo>
                  <a:cubicBezTo>
                    <a:pt x="5919" y="13735"/>
                    <a:pt x="4844" y="12789"/>
                    <a:pt x="4103" y="10439"/>
                  </a:cubicBezTo>
                  <a:cubicBezTo>
                    <a:pt x="3021" y="6984"/>
                    <a:pt x="1691" y="6334"/>
                    <a:pt x="845" y="6334"/>
                  </a:cubicBezTo>
                  <a:cubicBezTo>
                    <a:pt x="335" y="6334"/>
                    <a:pt x="0" y="6570"/>
                    <a:pt x="0" y="6570"/>
                  </a:cubicBezTo>
                  <a:lnTo>
                    <a:pt x="0" y="25350"/>
                  </a:lnTo>
                  <a:lnTo>
                    <a:pt x="23851" y="11607"/>
                  </a:lnTo>
                  <a:lnTo>
                    <a:pt x="23851" y="2967"/>
                  </a:lnTo>
                  <a:cubicBezTo>
                    <a:pt x="23696" y="3057"/>
                    <a:pt x="23540" y="3097"/>
                    <a:pt x="23383" y="3097"/>
                  </a:cubicBezTo>
                  <a:cubicBezTo>
                    <a:pt x="22004" y="3097"/>
                    <a:pt x="20530" y="1"/>
                    <a:pt x="186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417;p75"/>
            <p:cNvSpPr/>
            <p:nvPr/>
          </p:nvSpPr>
          <p:spPr>
            <a:xfrm>
              <a:off x="3999700" y="1996925"/>
              <a:ext cx="596275" cy="633750"/>
            </a:xfrm>
            <a:custGeom>
              <a:avLst/>
              <a:gdLst/>
              <a:ahLst/>
              <a:cxnLst/>
              <a:rect l="l" t="t" r="r" b="b"/>
              <a:pathLst>
                <a:path w="23851" h="25350" extrusionOk="0">
                  <a:moveTo>
                    <a:pt x="18671" y="1"/>
                  </a:moveTo>
                  <a:cubicBezTo>
                    <a:pt x="18373" y="1"/>
                    <a:pt x="18065" y="81"/>
                    <a:pt x="17746" y="265"/>
                  </a:cubicBezTo>
                  <a:cubicBezTo>
                    <a:pt x="15178" y="1733"/>
                    <a:pt x="14144" y="5769"/>
                    <a:pt x="11775" y="9739"/>
                  </a:cubicBezTo>
                  <a:cubicBezTo>
                    <a:pt x="10418" y="12032"/>
                    <a:pt x="8667" y="13735"/>
                    <a:pt x="7092" y="13735"/>
                  </a:cubicBezTo>
                  <a:cubicBezTo>
                    <a:pt x="5919" y="13735"/>
                    <a:pt x="4844" y="12789"/>
                    <a:pt x="4103" y="10439"/>
                  </a:cubicBezTo>
                  <a:cubicBezTo>
                    <a:pt x="3021" y="6984"/>
                    <a:pt x="1691" y="6334"/>
                    <a:pt x="845" y="6334"/>
                  </a:cubicBezTo>
                  <a:cubicBezTo>
                    <a:pt x="335" y="6334"/>
                    <a:pt x="0" y="6570"/>
                    <a:pt x="0" y="6570"/>
                  </a:cubicBezTo>
                  <a:lnTo>
                    <a:pt x="0" y="25350"/>
                  </a:lnTo>
                  <a:lnTo>
                    <a:pt x="23851" y="11607"/>
                  </a:lnTo>
                  <a:lnTo>
                    <a:pt x="23851" y="2967"/>
                  </a:lnTo>
                  <a:cubicBezTo>
                    <a:pt x="23696" y="3057"/>
                    <a:pt x="23540" y="3097"/>
                    <a:pt x="23383" y="3097"/>
                  </a:cubicBezTo>
                  <a:cubicBezTo>
                    <a:pt x="22004" y="3097"/>
                    <a:pt x="20530" y="1"/>
                    <a:pt x="186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418;p75"/>
            <p:cNvSpPr/>
            <p:nvPr/>
          </p:nvSpPr>
          <p:spPr>
            <a:xfrm>
              <a:off x="3998850" y="1987700"/>
              <a:ext cx="597125" cy="642975"/>
            </a:xfrm>
            <a:custGeom>
              <a:avLst/>
              <a:gdLst/>
              <a:ahLst/>
              <a:cxnLst/>
              <a:rect l="l" t="t" r="r" b="b"/>
              <a:pathLst>
                <a:path w="23885" h="25719" extrusionOk="0">
                  <a:moveTo>
                    <a:pt x="23885" y="0"/>
                  </a:moveTo>
                  <a:cubicBezTo>
                    <a:pt x="20482" y="1969"/>
                    <a:pt x="20049" y="6272"/>
                    <a:pt x="18047" y="7439"/>
                  </a:cubicBezTo>
                  <a:cubicBezTo>
                    <a:pt x="17908" y="7518"/>
                    <a:pt x="17776" y="7554"/>
                    <a:pt x="17650" y="7554"/>
                  </a:cubicBezTo>
                  <a:cubicBezTo>
                    <a:pt x="16139" y="7554"/>
                    <a:pt x="15518" y="2289"/>
                    <a:pt x="13581" y="2289"/>
                  </a:cubicBezTo>
                  <a:cubicBezTo>
                    <a:pt x="13364" y="2289"/>
                    <a:pt x="13130" y="2355"/>
                    <a:pt x="12877" y="2502"/>
                  </a:cubicBezTo>
                  <a:cubicBezTo>
                    <a:pt x="10175" y="4070"/>
                    <a:pt x="9508" y="17680"/>
                    <a:pt x="6839" y="19181"/>
                  </a:cubicBezTo>
                  <a:cubicBezTo>
                    <a:pt x="6515" y="19369"/>
                    <a:pt x="6228" y="19451"/>
                    <a:pt x="5971" y="19451"/>
                  </a:cubicBezTo>
                  <a:cubicBezTo>
                    <a:pt x="4294" y="19451"/>
                    <a:pt x="3882" y="15979"/>
                    <a:pt x="2798" y="15979"/>
                  </a:cubicBezTo>
                  <a:cubicBezTo>
                    <a:pt x="2695" y="15979"/>
                    <a:pt x="2586" y="16010"/>
                    <a:pt x="2469" y="16079"/>
                  </a:cubicBezTo>
                  <a:cubicBezTo>
                    <a:pt x="1268" y="16746"/>
                    <a:pt x="34" y="22883"/>
                    <a:pt x="34" y="22883"/>
                  </a:cubicBezTo>
                  <a:lnTo>
                    <a:pt x="1" y="25719"/>
                  </a:lnTo>
                  <a:lnTo>
                    <a:pt x="1" y="25719"/>
                  </a:lnTo>
                  <a:lnTo>
                    <a:pt x="23885" y="11942"/>
                  </a:lnTo>
                  <a:lnTo>
                    <a:pt x="2388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419;p75"/>
            <p:cNvSpPr/>
            <p:nvPr/>
          </p:nvSpPr>
          <p:spPr>
            <a:xfrm>
              <a:off x="4000525" y="2042750"/>
              <a:ext cx="596275" cy="587925"/>
            </a:xfrm>
            <a:custGeom>
              <a:avLst/>
              <a:gdLst/>
              <a:ahLst/>
              <a:cxnLst/>
              <a:rect l="l" t="t" r="r" b="b"/>
              <a:pathLst>
                <a:path w="23851" h="23517" extrusionOk="0">
                  <a:moveTo>
                    <a:pt x="21483" y="0"/>
                  </a:moveTo>
                  <a:cubicBezTo>
                    <a:pt x="20015" y="2035"/>
                    <a:pt x="19381" y="4403"/>
                    <a:pt x="17980" y="5237"/>
                  </a:cubicBezTo>
                  <a:cubicBezTo>
                    <a:pt x="17843" y="5313"/>
                    <a:pt x="17712" y="5348"/>
                    <a:pt x="17588" y="5348"/>
                  </a:cubicBezTo>
                  <a:cubicBezTo>
                    <a:pt x="16571" y="5348"/>
                    <a:pt x="15970" y="2977"/>
                    <a:pt x="15078" y="1401"/>
                  </a:cubicBezTo>
                  <a:cubicBezTo>
                    <a:pt x="14044" y="3236"/>
                    <a:pt x="13110" y="5571"/>
                    <a:pt x="11742" y="7906"/>
                  </a:cubicBezTo>
                  <a:cubicBezTo>
                    <a:pt x="11109" y="9040"/>
                    <a:pt x="10275" y="10041"/>
                    <a:pt x="9274" y="10908"/>
                  </a:cubicBezTo>
                  <a:cubicBezTo>
                    <a:pt x="8607" y="13843"/>
                    <a:pt x="7873" y="16378"/>
                    <a:pt x="6805" y="16979"/>
                  </a:cubicBezTo>
                  <a:cubicBezTo>
                    <a:pt x="6482" y="17167"/>
                    <a:pt x="6194" y="17249"/>
                    <a:pt x="5937" y="17249"/>
                  </a:cubicBezTo>
                  <a:cubicBezTo>
                    <a:pt x="4260" y="17249"/>
                    <a:pt x="3848" y="13777"/>
                    <a:pt x="2764" y="13777"/>
                  </a:cubicBezTo>
                  <a:cubicBezTo>
                    <a:pt x="2661" y="13777"/>
                    <a:pt x="2552" y="13808"/>
                    <a:pt x="2436" y="13877"/>
                  </a:cubicBezTo>
                  <a:cubicBezTo>
                    <a:pt x="1235" y="14544"/>
                    <a:pt x="1" y="20681"/>
                    <a:pt x="1" y="20681"/>
                  </a:cubicBezTo>
                  <a:lnTo>
                    <a:pt x="1" y="23517"/>
                  </a:lnTo>
                  <a:lnTo>
                    <a:pt x="23851" y="9740"/>
                  </a:lnTo>
                  <a:lnTo>
                    <a:pt x="23851" y="1101"/>
                  </a:lnTo>
                  <a:cubicBezTo>
                    <a:pt x="23689" y="1192"/>
                    <a:pt x="23528" y="1233"/>
                    <a:pt x="23365" y="1233"/>
                  </a:cubicBezTo>
                  <a:cubicBezTo>
                    <a:pt x="22757" y="1233"/>
                    <a:pt x="22141" y="658"/>
                    <a:pt x="214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420;p75"/>
            <p:cNvSpPr/>
            <p:nvPr/>
          </p:nvSpPr>
          <p:spPr>
            <a:xfrm>
              <a:off x="3847075" y="2597875"/>
              <a:ext cx="833125" cy="1183575"/>
            </a:xfrm>
            <a:custGeom>
              <a:avLst/>
              <a:gdLst/>
              <a:ahLst/>
              <a:cxnLst/>
              <a:rect l="l" t="t" r="r" b="b"/>
              <a:pathLst>
                <a:path w="33325" h="47343" extrusionOk="0">
                  <a:moveTo>
                    <a:pt x="32826" y="1"/>
                  </a:moveTo>
                  <a:cubicBezTo>
                    <a:pt x="32713" y="1"/>
                    <a:pt x="32588" y="36"/>
                    <a:pt x="32457" y="111"/>
                  </a:cubicBezTo>
                  <a:lnTo>
                    <a:pt x="902" y="18357"/>
                  </a:lnTo>
                  <a:cubicBezTo>
                    <a:pt x="368" y="18691"/>
                    <a:pt x="34" y="19258"/>
                    <a:pt x="1" y="19892"/>
                  </a:cubicBezTo>
                  <a:lnTo>
                    <a:pt x="1" y="46711"/>
                  </a:lnTo>
                  <a:cubicBezTo>
                    <a:pt x="1" y="47109"/>
                    <a:pt x="198" y="47343"/>
                    <a:pt x="489" y="47343"/>
                  </a:cubicBezTo>
                  <a:cubicBezTo>
                    <a:pt x="612" y="47343"/>
                    <a:pt x="752" y="47301"/>
                    <a:pt x="902" y="47211"/>
                  </a:cubicBezTo>
                  <a:lnTo>
                    <a:pt x="32457" y="28998"/>
                  </a:lnTo>
                  <a:cubicBezTo>
                    <a:pt x="32958" y="28665"/>
                    <a:pt x="33291" y="28064"/>
                    <a:pt x="33325" y="27464"/>
                  </a:cubicBezTo>
                  <a:lnTo>
                    <a:pt x="33325" y="645"/>
                  </a:lnTo>
                  <a:cubicBezTo>
                    <a:pt x="33325" y="236"/>
                    <a:pt x="33117" y="1"/>
                    <a:pt x="3282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421;p75"/>
            <p:cNvSpPr/>
            <p:nvPr/>
          </p:nvSpPr>
          <p:spPr>
            <a:xfrm>
              <a:off x="3932975" y="3111000"/>
              <a:ext cx="44225" cy="514550"/>
            </a:xfrm>
            <a:custGeom>
              <a:avLst/>
              <a:gdLst/>
              <a:ahLst/>
              <a:cxnLst/>
              <a:rect l="l" t="t" r="r" b="b"/>
              <a:pathLst>
                <a:path w="1769" h="2058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69" y="19581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422;p75"/>
            <p:cNvSpPr/>
            <p:nvPr/>
          </p:nvSpPr>
          <p:spPr>
            <a:xfrm>
              <a:off x="4010525" y="3065975"/>
              <a:ext cx="43400" cy="514550"/>
            </a:xfrm>
            <a:custGeom>
              <a:avLst/>
              <a:gdLst/>
              <a:ahLst/>
              <a:cxnLst/>
              <a:rect l="l" t="t" r="r" b="b"/>
              <a:pathLst>
                <a:path w="1736" h="20582" extrusionOk="0">
                  <a:moveTo>
                    <a:pt x="1735" y="0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35" y="1958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423;p75"/>
            <p:cNvSpPr/>
            <p:nvPr/>
          </p:nvSpPr>
          <p:spPr>
            <a:xfrm>
              <a:off x="4087250" y="3021775"/>
              <a:ext cx="44225" cy="514550"/>
            </a:xfrm>
            <a:custGeom>
              <a:avLst/>
              <a:gdLst/>
              <a:ahLst/>
              <a:cxnLst/>
              <a:rect l="l" t="t" r="r" b="b"/>
              <a:pathLst>
                <a:path w="1769" h="20582" extrusionOk="0">
                  <a:moveTo>
                    <a:pt x="1769" y="0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69" y="19548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424;p75"/>
            <p:cNvSpPr/>
            <p:nvPr/>
          </p:nvSpPr>
          <p:spPr>
            <a:xfrm>
              <a:off x="4164800" y="2976750"/>
              <a:ext cx="43400" cy="514550"/>
            </a:xfrm>
            <a:custGeom>
              <a:avLst/>
              <a:gdLst/>
              <a:ahLst/>
              <a:cxnLst/>
              <a:rect l="l" t="t" r="r" b="b"/>
              <a:pathLst>
                <a:path w="1736" h="20582" extrusionOk="0">
                  <a:moveTo>
                    <a:pt x="1736" y="0"/>
                  </a:moveTo>
                  <a:lnTo>
                    <a:pt x="1" y="1034"/>
                  </a:lnTo>
                  <a:lnTo>
                    <a:pt x="1" y="20581"/>
                  </a:lnTo>
                  <a:lnTo>
                    <a:pt x="1736" y="19581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425;p75"/>
            <p:cNvSpPr/>
            <p:nvPr/>
          </p:nvSpPr>
          <p:spPr>
            <a:xfrm>
              <a:off x="4242375" y="2932550"/>
              <a:ext cx="43375" cy="514550"/>
            </a:xfrm>
            <a:custGeom>
              <a:avLst/>
              <a:gdLst/>
              <a:ahLst/>
              <a:cxnLst/>
              <a:rect l="l" t="t" r="r" b="b"/>
              <a:pathLst>
                <a:path w="1735" h="20582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20582"/>
                  </a:lnTo>
                  <a:lnTo>
                    <a:pt x="1735" y="19547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426;p75"/>
            <p:cNvSpPr/>
            <p:nvPr/>
          </p:nvSpPr>
          <p:spPr>
            <a:xfrm>
              <a:off x="4319100" y="2887500"/>
              <a:ext cx="44200" cy="514575"/>
            </a:xfrm>
            <a:custGeom>
              <a:avLst/>
              <a:gdLst/>
              <a:ahLst/>
              <a:cxnLst/>
              <a:rect l="l" t="t" r="r" b="b"/>
              <a:pathLst>
                <a:path w="1768" h="20583" extrusionOk="0">
                  <a:moveTo>
                    <a:pt x="1768" y="1"/>
                  </a:moveTo>
                  <a:lnTo>
                    <a:pt x="0" y="1035"/>
                  </a:lnTo>
                  <a:lnTo>
                    <a:pt x="0" y="20582"/>
                  </a:lnTo>
                  <a:lnTo>
                    <a:pt x="1768" y="1958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427;p75"/>
            <p:cNvSpPr/>
            <p:nvPr/>
          </p:nvSpPr>
          <p:spPr>
            <a:xfrm>
              <a:off x="4319100" y="2887500"/>
              <a:ext cx="44200" cy="248550"/>
            </a:xfrm>
            <a:custGeom>
              <a:avLst/>
              <a:gdLst/>
              <a:ahLst/>
              <a:cxnLst/>
              <a:rect l="l" t="t" r="r" b="b"/>
              <a:pathLst>
                <a:path w="1768" h="9942" extrusionOk="0">
                  <a:moveTo>
                    <a:pt x="1768" y="1"/>
                  </a:moveTo>
                  <a:lnTo>
                    <a:pt x="0" y="1035"/>
                  </a:lnTo>
                  <a:lnTo>
                    <a:pt x="0" y="9941"/>
                  </a:lnTo>
                  <a:lnTo>
                    <a:pt x="1768" y="8941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428;p75"/>
            <p:cNvSpPr/>
            <p:nvPr/>
          </p:nvSpPr>
          <p:spPr>
            <a:xfrm>
              <a:off x="4396650" y="2843300"/>
              <a:ext cx="43375" cy="514575"/>
            </a:xfrm>
            <a:custGeom>
              <a:avLst/>
              <a:gdLst/>
              <a:ahLst/>
              <a:cxnLst/>
              <a:rect l="l" t="t" r="r" b="b"/>
              <a:pathLst>
                <a:path w="1735" h="20583" extrusionOk="0">
                  <a:moveTo>
                    <a:pt x="1735" y="1"/>
                  </a:moveTo>
                  <a:lnTo>
                    <a:pt x="0" y="1002"/>
                  </a:lnTo>
                  <a:lnTo>
                    <a:pt x="0" y="20582"/>
                  </a:lnTo>
                  <a:lnTo>
                    <a:pt x="1735" y="19582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429;p75"/>
            <p:cNvSpPr/>
            <p:nvPr/>
          </p:nvSpPr>
          <p:spPr>
            <a:xfrm>
              <a:off x="4474200" y="2798275"/>
              <a:ext cx="43400" cy="514575"/>
            </a:xfrm>
            <a:custGeom>
              <a:avLst/>
              <a:gdLst/>
              <a:ahLst/>
              <a:cxnLst/>
              <a:rect l="l" t="t" r="r" b="b"/>
              <a:pathLst>
                <a:path w="1736" h="20583" extrusionOk="0">
                  <a:moveTo>
                    <a:pt x="1735" y="1"/>
                  </a:moveTo>
                  <a:lnTo>
                    <a:pt x="0" y="1035"/>
                  </a:lnTo>
                  <a:lnTo>
                    <a:pt x="0" y="20582"/>
                  </a:lnTo>
                  <a:lnTo>
                    <a:pt x="1735" y="19581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430;p75"/>
            <p:cNvSpPr/>
            <p:nvPr/>
          </p:nvSpPr>
          <p:spPr>
            <a:xfrm>
              <a:off x="4550925" y="2754075"/>
              <a:ext cx="44225" cy="514575"/>
            </a:xfrm>
            <a:custGeom>
              <a:avLst/>
              <a:gdLst/>
              <a:ahLst/>
              <a:cxnLst/>
              <a:rect l="l" t="t" r="r" b="b"/>
              <a:pathLst>
                <a:path w="1769" h="2058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20582"/>
                  </a:lnTo>
                  <a:lnTo>
                    <a:pt x="1768" y="19581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431;p75"/>
            <p:cNvSpPr/>
            <p:nvPr/>
          </p:nvSpPr>
          <p:spPr>
            <a:xfrm>
              <a:off x="3932975" y="3217750"/>
              <a:ext cx="44225" cy="298575"/>
            </a:xfrm>
            <a:custGeom>
              <a:avLst/>
              <a:gdLst/>
              <a:ahLst/>
              <a:cxnLst/>
              <a:rect l="l" t="t" r="r" b="b"/>
              <a:pathLst>
                <a:path w="1769" h="11943" extrusionOk="0">
                  <a:moveTo>
                    <a:pt x="1769" y="0"/>
                  </a:moveTo>
                  <a:lnTo>
                    <a:pt x="1" y="1001"/>
                  </a:lnTo>
                  <a:lnTo>
                    <a:pt x="1" y="11942"/>
                  </a:lnTo>
                  <a:lnTo>
                    <a:pt x="1769" y="10908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432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433;p75"/>
            <p:cNvSpPr/>
            <p:nvPr/>
          </p:nvSpPr>
          <p:spPr>
            <a:xfrm>
              <a:off x="4010525" y="3235250"/>
              <a:ext cx="43400" cy="123450"/>
            </a:xfrm>
            <a:custGeom>
              <a:avLst/>
              <a:gdLst/>
              <a:ahLst/>
              <a:cxnLst/>
              <a:rect l="l" t="t" r="r" b="b"/>
              <a:pathLst>
                <a:path w="1736" h="4938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4938"/>
                  </a:lnTo>
                  <a:lnTo>
                    <a:pt x="1735" y="393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434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435;p75"/>
            <p:cNvSpPr/>
            <p:nvPr/>
          </p:nvSpPr>
          <p:spPr>
            <a:xfrm>
              <a:off x="4087250" y="3062625"/>
              <a:ext cx="44225" cy="110950"/>
            </a:xfrm>
            <a:custGeom>
              <a:avLst/>
              <a:gdLst/>
              <a:ahLst/>
              <a:cxnLst/>
              <a:rect l="l" t="t" r="r" b="b"/>
              <a:pathLst>
                <a:path w="1769" h="4438" extrusionOk="0">
                  <a:moveTo>
                    <a:pt x="1769" y="1"/>
                  </a:moveTo>
                  <a:lnTo>
                    <a:pt x="1" y="1002"/>
                  </a:lnTo>
                  <a:lnTo>
                    <a:pt x="1" y="4437"/>
                  </a:lnTo>
                  <a:lnTo>
                    <a:pt x="1769" y="3437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436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437;p75"/>
            <p:cNvSpPr/>
            <p:nvPr/>
          </p:nvSpPr>
          <p:spPr>
            <a:xfrm>
              <a:off x="4164800" y="3083475"/>
              <a:ext cx="43400" cy="241875"/>
            </a:xfrm>
            <a:custGeom>
              <a:avLst/>
              <a:gdLst/>
              <a:ahLst/>
              <a:cxnLst/>
              <a:rect l="l" t="t" r="r" b="b"/>
              <a:pathLst>
                <a:path w="1736" h="9675" extrusionOk="0">
                  <a:moveTo>
                    <a:pt x="1736" y="1"/>
                  </a:moveTo>
                  <a:lnTo>
                    <a:pt x="1" y="1035"/>
                  </a:lnTo>
                  <a:lnTo>
                    <a:pt x="1" y="9674"/>
                  </a:lnTo>
                  <a:lnTo>
                    <a:pt x="1736" y="8674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438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439;p75"/>
            <p:cNvSpPr/>
            <p:nvPr/>
          </p:nvSpPr>
          <p:spPr>
            <a:xfrm>
              <a:off x="4242375" y="3126850"/>
              <a:ext cx="43375" cy="116775"/>
            </a:xfrm>
            <a:custGeom>
              <a:avLst/>
              <a:gdLst/>
              <a:ahLst/>
              <a:cxnLst/>
              <a:rect l="l" t="t" r="r" b="b"/>
              <a:pathLst>
                <a:path w="1735" h="4671" extrusionOk="0">
                  <a:moveTo>
                    <a:pt x="1735" y="0"/>
                  </a:moveTo>
                  <a:lnTo>
                    <a:pt x="0" y="1034"/>
                  </a:lnTo>
                  <a:lnTo>
                    <a:pt x="0" y="4670"/>
                  </a:lnTo>
                  <a:lnTo>
                    <a:pt x="1735" y="3670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440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441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442;p75"/>
            <p:cNvSpPr/>
            <p:nvPr/>
          </p:nvSpPr>
          <p:spPr>
            <a:xfrm>
              <a:off x="4396650" y="3101825"/>
              <a:ext cx="43375" cy="132625"/>
            </a:xfrm>
            <a:custGeom>
              <a:avLst/>
              <a:gdLst/>
              <a:ahLst/>
              <a:cxnLst/>
              <a:rect l="l" t="t" r="r" b="b"/>
              <a:pathLst>
                <a:path w="1735" h="5305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304"/>
                  </a:lnTo>
                  <a:lnTo>
                    <a:pt x="1735" y="430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443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444;p75"/>
            <p:cNvSpPr/>
            <p:nvPr/>
          </p:nvSpPr>
          <p:spPr>
            <a:xfrm>
              <a:off x="4474200" y="2882500"/>
              <a:ext cx="43400" cy="268550"/>
            </a:xfrm>
            <a:custGeom>
              <a:avLst/>
              <a:gdLst/>
              <a:ahLst/>
              <a:cxnLst/>
              <a:rect l="l" t="t" r="r" b="b"/>
              <a:pathLst>
                <a:path w="1736" h="10742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10742"/>
                  </a:lnTo>
                  <a:lnTo>
                    <a:pt x="1735" y="9741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445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446;p75"/>
            <p:cNvSpPr/>
            <p:nvPr/>
          </p:nvSpPr>
          <p:spPr>
            <a:xfrm>
              <a:off x="4550925" y="2970075"/>
              <a:ext cx="44225" cy="110100"/>
            </a:xfrm>
            <a:custGeom>
              <a:avLst/>
              <a:gdLst/>
              <a:ahLst/>
              <a:cxnLst/>
              <a:rect l="l" t="t" r="r" b="b"/>
              <a:pathLst>
                <a:path w="1769" h="4404" extrusionOk="0">
                  <a:moveTo>
                    <a:pt x="1768" y="0"/>
                  </a:moveTo>
                  <a:lnTo>
                    <a:pt x="0" y="1034"/>
                  </a:lnTo>
                  <a:lnTo>
                    <a:pt x="0" y="4403"/>
                  </a:lnTo>
                  <a:lnTo>
                    <a:pt x="1768" y="3403"/>
                  </a:lnTo>
                  <a:lnTo>
                    <a:pt x="17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447;p75"/>
            <p:cNvSpPr/>
            <p:nvPr/>
          </p:nvSpPr>
          <p:spPr>
            <a:xfrm>
              <a:off x="4550925" y="3055125"/>
              <a:ext cx="44225" cy="213525"/>
            </a:xfrm>
            <a:custGeom>
              <a:avLst/>
              <a:gdLst/>
              <a:ahLst/>
              <a:cxnLst/>
              <a:rect l="l" t="t" r="r" b="b"/>
              <a:pathLst>
                <a:path w="1769" h="8541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8540"/>
                  </a:lnTo>
                  <a:lnTo>
                    <a:pt x="1768" y="7539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448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449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450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451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452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453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454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455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456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457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458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459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460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461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462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463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464;p75"/>
            <p:cNvSpPr/>
            <p:nvPr/>
          </p:nvSpPr>
          <p:spPr>
            <a:xfrm>
              <a:off x="4550925" y="3055125"/>
              <a:ext cx="44225" cy="213525"/>
            </a:xfrm>
            <a:custGeom>
              <a:avLst/>
              <a:gdLst/>
              <a:ahLst/>
              <a:cxnLst/>
              <a:rect l="l" t="t" r="r" b="b"/>
              <a:pathLst>
                <a:path w="1769" h="8541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8540"/>
                  </a:lnTo>
                  <a:lnTo>
                    <a:pt x="1768" y="7539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465;p75"/>
            <p:cNvSpPr/>
            <p:nvPr/>
          </p:nvSpPr>
          <p:spPr>
            <a:xfrm>
              <a:off x="4897000" y="1504075"/>
              <a:ext cx="669675" cy="1089025"/>
            </a:xfrm>
            <a:custGeom>
              <a:avLst/>
              <a:gdLst/>
              <a:ahLst/>
              <a:cxnLst/>
              <a:rect l="l" t="t" r="r" b="b"/>
              <a:pathLst>
                <a:path w="26787" h="43561" extrusionOk="0">
                  <a:moveTo>
                    <a:pt x="26298" y="0"/>
                  </a:moveTo>
                  <a:cubicBezTo>
                    <a:pt x="26175" y="0"/>
                    <a:pt x="26035" y="42"/>
                    <a:pt x="25886" y="132"/>
                  </a:cubicBezTo>
                  <a:lnTo>
                    <a:pt x="868" y="14575"/>
                  </a:lnTo>
                  <a:cubicBezTo>
                    <a:pt x="367" y="14909"/>
                    <a:pt x="34" y="15476"/>
                    <a:pt x="1" y="16110"/>
                  </a:cubicBezTo>
                  <a:lnTo>
                    <a:pt x="1" y="42929"/>
                  </a:lnTo>
                  <a:cubicBezTo>
                    <a:pt x="1" y="43327"/>
                    <a:pt x="198" y="43561"/>
                    <a:pt x="477" y="43561"/>
                  </a:cubicBezTo>
                  <a:cubicBezTo>
                    <a:pt x="596" y="43561"/>
                    <a:pt x="729" y="43519"/>
                    <a:pt x="868" y="43429"/>
                  </a:cubicBezTo>
                  <a:lnTo>
                    <a:pt x="25886" y="28986"/>
                  </a:lnTo>
                  <a:cubicBezTo>
                    <a:pt x="26419" y="28652"/>
                    <a:pt x="26753" y="28085"/>
                    <a:pt x="26786" y="27451"/>
                  </a:cubicBezTo>
                  <a:lnTo>
                    <a:pt x="26786" y="632"/>
                  </a:lnTo>
                  <a:cubicBezTo>
                    <a:pt x="26786" y="234"/>
                    <a:pt x="26589" y="0"/>
                    <a:pt x="2629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466;p75"/>
            <p:cNvSpPr/>
            <p:nvPr/>
          </p:nvSpPr>
          <p:spPr>
            <a:xfrm>
              <a:off x="4891175" y="1498775"/>
              <a:ext cx="681325" cy="1099375"/>
            </a:xfrm>
            <a:custGeom>
              <a:avLst/>
              <a:gdLst/>
              <a:ahLst/>
              <a:cxnLst/>
              <a:rect l="l" t="t" r="r" b="b"/>
              <a:pathLst>
                <a:path w="27253" h="43975" extrusionOk="0">
                  <a:moveTo>
                    <a:pt x="26652" y="444"/>
                  </a:moveTo>
                  <a:cubicBezTo>
                    <a:pt x="26752" y="544"/>
                    <a:pt x="26819" y="711"/>
                    <a:pt x="26786" y="877"/>
                  </a:cubicBezTo>
                  <a:lnTo>
                    <a:pt x="26786" y="27697"/>
                  </a:lnTo>
                  <a:cubicBezTo>
                    <a:pt x="26752" y="28230"/>
                    <a:pt x="26486" y="28731"/>
                    <a:pt x="26019" y="29064"/>
                  </a:cubicBezTo>
                  <a:lnTo>
                    <a:pt x="1001" y="43475"/>
                  </a:lnTo>
                  <a:cubicBezTo>
                    <a:pt x="921" y="43554"/>
                    <a:pt x="826" y="43590"/>
                    <a:pt x="736" y="43590"/>
                  </a:cubicBezTo>
                  <a:cubicBezTo>
                    <a:pt x="525" y="43590"/>
                    <a:pt x="340" y="43398"/>
                    <a:pt x="434" y="43141"/>
                  </a:cubicBezTo>
                  <a:lnTo>
                    <a:pt x="434" y="16322"/>
                  </a:lnTo>
                  <a:cubicBezTo>
                    <a:pt x="467" y="15788"/>
                    <a:pt x="734" y="15288"/>
                    <a:pt x="1201" y="14987"/>
                  </a:cubicBezTo>
                  <a:lnTo>
                    <a:pt x="26219" y="544"/>
                  </a:lnTo>
                  <a:cubicBezTo>
                    <a:pt x="26319" y="477"/>
                    <a:pt x="26419" y="444"/>
                    <a:pt x="26519" y="444"/>
                  </a:cubicBezTo>
                  <a:close/>
                  <a:moveTo>
                    <a:pt x="26467" y="1"/>
                  </a:moveTo>
                  <a:cubicBezTo>
                    <a:pt x="26305" y="1"/>
                    <a:pt x="26147" y="52"/>
                    <a:pt x="26019" y="144"/>
                  </a:cubicBezTo>
                  <a:lnTo>
                    <a:pt x="1001" y="14587"/>
                  </a:lnTo>
                  <a:cubicBezTo>
                    <a:pt x="400" y="14954"/>
                    <a:pt x="33" y="15621"/>
                    <a:pt x="0" y="16322"/>
                  </a:cubicBezTo>
                  <a:lnTo>
                    <a:pt x="0" y="43141"/>
                  </a:lnTo>
                  <a:cubicBezTo>
                    <a:pt x="0" y="43441"/>
                    <a:pt x="133" y="43708"/>
                    <a:pt x="367" y="43875"/>
                  </a:cubicBezTo>
                  <a:cubicBezTo>
                    <a:pt x="467" y="43942"/>
                    <a:pt x="600" y="43975"/>
                    <a:pt x="701" y="43975"/>
                  </a:cubicBezTo>
                  <a:cubicBezTo>
                    <a:pt x="901" y="43975"/>
                    <a:pt x="1067" y="43908"/>
                    <a:pt x="1234" y="43808"/>
                  </a:cubicBezTo>
                  <a:lnTo>
                    <a:pt x="26219" y="29398"/>
                  </a:lnTo>
                  <a:cubicBezTo>
                    <a:pt x="26819" y="28998"/>
                    <a:pt x="27186" y="28364"/>
                    <a:pt x="27219" y="27663"/>
                  </a:cubicBezTo>
                  <a:lnTo>
                    <a:pt x="27219" y="844"/>
                  </a:lnTo>
                  <a:cubicBezTo>
                    <a:pt x="27253" y="544"/>
                    <a:pt x="27119" y="277"/>
                    <a:pt x="26853" y="110"/>
                  </a:cubicBezTo>
                  <a:cubicBezTo>
                    <a:pt x="26732" y="35"/>
                    <a:pt x="26599" y="1"/>
                    <a:pt x="264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467;p75"/>
            <p:cNvSpPr/>
            <p:nvPr/>
          </p:nvSpPr>
          <p:spPr>
            <a:xfrm>
              <a:off x="5231400" y="1808825"/>
              <a:ext cx="96775" cy="239775"/>
            </a:xfrm>
            <a:custGeom>
              <a:avLst/>
              <a:gdLst/>
              <a:ahLst/>
              <a:cxnLst/>
              <a:rect l="l" t="t" r="r" b="b"/>
              <a:pathLst>
                <a:path w="3871" h="9591" extrusionOk="0">
                  <a:moveTo>
                    <a:pt x="2637" y="0"/>
                  </a:moveTo>
                  <a:cubicBezTo>
                    <a:pt x="1838" y="0"/>
                    <a:pt x="947" y="247"/>
                    <a:pt x="1" y="784"/>
                  </a:cubicBezTo>
                  <a:lnTo>
                    <a:pt x="1" y="9591"/>
                  </a:lnTo>
                  <a:lnTo>
                    <a:pt x="3870" y="217"/>
                  </a:lnTo>
                  <a:cubicBezTo>
                    <a:pt x="3491" y="75"/>
                    <a:pt x="3078" y="0"/>
                    <a:pt x="263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468;p75"/>
            <p:cNvSpPr/>
            <p:nvPr/>
          </p:nvSpPr>
          <p:spPr>
            <a:xfrm>
              <a:off x="5134675" y="1828425"/>
              <a:ext cx="96750" cy="220175"/>
            </a:xfrm>
            <a:custGeom>
              <a:avLst/>
              <a:gdLst/>
              <a:ahLst/>
              <a:cxnLst/>
              <a:rect l="l" t="t" r="r" b="b"/>
              <a:pathLst>
                <a:path w="3870" h="8807" extrusionOk="0">
                  <a:moveTo>
                    <a:pt x="3870" y="0"/>
                  </a:moveTo>
                  <a:cubicBezTo>
                    <a:pt x="2302" y="1001"/>
                    <a:pt x="968" y="2335"/>
                    <a:pt x="0" y="3936"/>
                  </a:cubicBezTo>
                  <a:lnTo>
                    <a:pt x="3870" y="8807"/>
                  </a:lnTo>
                  <a:lnTo>
                    <a:pt x="387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469;p75"/>
            <p:cNvSpPr/>
            <p:nvPr/>
          </p:nvSpPr>
          <p:spPr>
            <a:xfrm>
              <a:off x="5074625" y="1926825"/>
              <a:ext cx="156800" cy="144300"/>
            </a:xfrm>
            <a:custGeom>
              <a:avLst/>
              <a:gdLst/>
              <a:ahLst/>
              <a:cxnLst/>
              <a:rect l="l" t="t" r="r" b="b"/>
              <a:pathLst>
                <a:path w="6272" h="5772" extrusionOk="0">
                  <a:moveTo>
                    <a:pt x="2402" y="0"/>
                  </a:moveTo>
                  <a:cubicBezTo>
                    <a:pt x="1268" y="1768"/>
                    <a:pt x="434" y="3703"/>
                    <a:pt x="1" y="5771"/>
                  </a:cubicBezTo>
                  <a:lnTo>
                    <a:pt x="6272" y="4871"/>
                  </a:lnTo>
                  <a:lnTo>
                    <a:pt x="24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470;p75"/>
            <p:cNvSpPr/>
            <p:nvPr/>
          </p:nvSpPr>
          <p:spPr>
            <a:xfrm>
              <a:off x="5231400" y="1814250"/>
              <a:ext cx="157650" cy="234350"/>
            </a:xfrm>
            <a:custGeom>
              <a:avLst/>
              <a:gdLst/>
              <a:ahLst/>
              <a:cxnLst/>
              <a:rect l="l" t="t" r="r" b="b"/>
              <a:pathLst>
                <a:path w="6306" h="9374" extrusionOk="0">
                  <a:moveTo>
                    <a:pt x="3904" y="0"/>
                  </a:moveTo>
                  <a:lnTo>
                    <a:pt x="1" y="9374"/>
                  </a:lnTo>
                  <a:lnTo>
                    <a:pt x="6305" y="3036"/>
                  </a:lnTo>
                  <a:cubicBezTo>
                    <a:pt x="5872" y="1501"/>
                    <a:pt x="5004" y="467"/>
                    <a:pt x="39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471;p75"/>
            <p:cNvSpPr/>
            <p:nvPr/>
          </p:nvSpPr>
          <p:spPr>
            <a:xfrm>
              <a:off x="5066300" y="2048575"/>
              <a:ext cx="165125" cy="158475"/>
            </a:xfrm>
            <a:custGeom>
              <a:avLst/>
              <a:gdLst/>
              <a:ahLst/>
              <a:cxnLst/>
              <a:rect l="l" t="t" r="r" b="b"/>
              <a:pathLst>
                <a:path w="6605" h="6339" extrusionOk="0">
                  <a:moveTo>
                    <a:pt x="6605" y="1"/>
                  </a:moveTo>
                  <a:lnTo>
                    <a:pt x="334" y="901"/>
                  </a:lnTo>
                  <a:cubicBezTo>
                    <a:pt x="133" y="1835"/>
                    <a:pt x="0" y="2836"/>
                    <a:pt x="0" y="3803"/>
                  </a:cubicBezTo>
                  <a:cubicBezTo>
                    <a:pt x="0" y="4671"/>
                    <a:pt x="100" y="5504"/>
                    <a:pt x="334" y="6338"/>
                  </a:cubicBezTo>
                  <a:lnTo>
                    <a:pt x="660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472;p75"/>
            <p:cNvSpPr/>
            <p:nvPr/>
          </p:nvSpPr>
          <p:spPr>
            <a:xfrm>
              <a:off x="5231400" y="2026050"/>
              <a:ext cx="156800" cy="144300"/>
            </a:xfrm>
            <a:custGeom>
              <a:avLst/>
              <a:gdLst/>
              <a:ahLst/>
              <a:cxnLst/>
              <a:rect l="l" t="t" r="r" b="b"/>
              <a:pathLst>
                <a:path w="6272" h="5772" extrusionOk="0">
                  <a:moveTo>
                    <a:pt x="6272" y="1"/>
                  </a:moveTo>
                  <a:lnTo>
                    <a:pt x="1" y="902"/>
                  </a:lnTo>
                  <a:lnTo>
                    <a:pt x="3904" y="5772"/>
                  </a:lnTo>
                  <a:cubicBezTo>
                    <a:pt x="5038" y="4004"/>
                    <a:pt x="5838" y="2036"/>
                    <a:pt x="62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473;p75"/>
            <p:cNvSpPr/>
            <p:nvPr/>
          </p:nvSpPr>
          <p:spPr>
            <a:xfrm>
              <a:off x="5134675" y="2048575"/>
              <a:ext cx="96750" cy="239575"/>
            </a:xfrm>
            <a:custGeom>
              <a:avLst/>
              <a:gdLst/>
              <a:ahLst/>
              <a:cxnLst/>
              <a:rect l="l" t="t" r="r" b="b"/>
              <a:pathLst>
                <a:path w="3870" h="9583" extrusionOk="0">
                  <a:moveTo>
                    <a:pt x="3870" y="1"/>
                  </a:moveTo>
                  <a:lnTo>
                    <a:pt x="0" y="9341"/>
                  </a:lnTo>
                  <a:cubicBezTo>
                    <a:pt x="404" y="9499"/>
                    <a:pt x="839" y="9582"/>
                    <a:pt x="1298" y="9582"/>
                  </a:cubicBezTo>
                  <a:cubicBezTo>
                    <a:pt x="2093" y="9582"/>
                    <a:pt x="2961" y="9335"/>
                    <a:pt x="3870" y="8807"/>
                  </a:cubicBezTo>
                  <a:lnTo>
                    <a:pt x="387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474;p75"/>
            <p:cNvSpPr/>
            <p:nvPr/>
          </p:nvSpPr>
          <p:spPr>
            <a:xfrm>
              <a:off x="5074625" y="2048575"/>
              <a:ext cx="156800" cy="233525"/>
            </a:xfrm>
            <a:custGeom>
              <a:avLst/>
              <a:gdLst/>
              <a:ahLst/>
              <a:cxnLst/>
              <a:rect l="l" t="t" r="r" b="b"/>
              <a:pathLst>
                <a:path w="6272" h="9341" extrusionOk="0">
                  <a:moveTo>
                    <a:pt x="6272" y="1"/>
                  </a:moveTo>
                  <a:lnTo>
                    <a:pt x="1" y="6338"/>
                  </a:lnTo>
                  <a:cubicBezTo>
                    <a:pt x="434" y="7873"/>
                    <a:pt x="1268" y="8907"/>
                    <a:pt x="2402" y="9341"/>
                  </a:cubicBezTo>
                  <a:lnTo>
                    <a:pt x="627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475;p75"/>
            <p:cNvSpPr/>
            <p:nvPr/>
          </p:nvSpPr>
          <p:spPr>
            <a:xfrm>
              <a:off x="5066300" y="1926825"/>
              <a:ext cx="165125" cy="356100"/>
            </a:xfrm>
            <a:custGeom>
              <a:avLst/>
              <a:gdLst/>
              <a:ahLst/>
              <a:cxnLst/>
              <a:rect l="l" t="t" r="r" b="b"/>
              <a:pathLst>
                <a:path w="6605" h="14244" extrusionOk="0">
                  <a:moveTo>
                    <a:pt x="2735" y="0"/>
                  </a:moveTo>
                  <a:cubicBezTo>
                    <a:pt x="1601" y="1768"/>
                    <a:pt x="767" y="3736"/>
                    <a:pt x="334" y="5771"/>
                  </a:cubicBezTo>
                  <a:cubicBezTo>
                    <a:pt x="133" y="6739"/>
                    <a:pt x="0" y="7706"/>
                    <a:pt x="0" y="8707"/>
                  </a:cubicBezTo>
                  <a:cubicBezTo>
                    <a:pt x="0" y="9574"/>
                    <a:pt x="100" y="10408"/>
                    <a:pt x="334" y="11242"/>
                  </a:cubicBezTo>
                  <a:cubicBezTo>
                    <a:pt x="734" y="12776"/>
                    <a:pt x="1601" y="13810"/>
                    <a:pt x="2735" y="14244"/>
                  </a:cubicBezTo>
                  <a:lnTo>
                    <a:pt x="6605" y="4904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476;p75"/>
            <p:cNvSpPr/>
            <p:nvPr/>
          </p:nvSpPr>
          <p:spPr>
            <a:xfrm>
              <a:off x="5231400" y="1890125"/>
              <a:ext cx="165150" cy="158475"/>
            </a:xfrm>
            <a:custGeom>
              <a:avLst/>
              <a:gdLst/>
              <a:ahLst/>
              <a:cxnLst/>
              <a:rect l="l" t="t" r="r" b="b"/>
              <a:pathLst>
                <a:path w="6606" h="6339" extrusionOk="0">
                  <a:moveTo>
                    <a:pt x="6272" y="1"/>
                  </a:moveTo>
                  <a:lnTo>
                    <a:pt x="1" y="6339"/>
                  </a:lnTo>
                  <a:lnTo>
                    <a:pt x="6272" y="5438"/>
                  </a:lnTo>
                  <a:cubicBezTo>
                    <a:pt x="6505" y="4471"/>
                    <a:pt x="6605" y="3503"/>
                    <a:pt x="6605" y="2536"/>
                  </a:cubicBezTo>
                  <a:cubicBezTo>
                    <a:pt x="6605" y="1668"/>
                    <a:pt x="6505" y="801"/>
                    <a:pt x="62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477;p75"/>
            <p:cNvSpPr/>
            <p:nvPr/>
          </p:nvSpPr>
          <p:spPr>
            <a:xfrm>
              <a:off x="5231400" y="2048575"/>
              <a:ext cx="97600" cy="220175"/>
            </a:xfrm>
            <a:custGeom>
              <a:avLst/>
              <a:gdLst/>
              <a:ahLst/>
              <a:cxnLst/>
              <a:rect l="l" t="t" r="r" b="b"/>
              <a:pathLst>
                <a:path w="3904" h="8807" extrusionOk="0">
                  <a:moveTo>
                    <a:pt x="1" y="1"/>
                  </a:moveTo>
                  <a:lnTo>
                    <a:pt x="1" y="8807"/>
                  </a:lnTo>
                  <a:cubicBezTo>
                    <a:pt x="1602" y="7806"/>
                    <a:pt x="2903" y="6472"/>
                    <a:pt x="3904" y="48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478;p75"/>
            <p:cNvSpPr/>
            <p:nvPr/>
          </p:nvSpPr>
          <p:spPr>
            <a:xfrm>
              <a:off x="5134675" y="1890125"/>
              <a:ext cx="261875" cy="398025"/>
            </a:xfrm>
            <a:custGeom>
              <a:avLst/>
              <a:gdLst/>
              <a:ahLst/>
              <a:cxnLst/>
              <a:rect l="l" t="t" r="r" b="b"/>
              <a:pathLst>
                <a:path w="10475" h="15921" extrusionOk="0">
                  <a:moveTo>
                    <a:pt x="10141" y="1"/>
                  </a:moveTo>
                  <a:lnTo>
                    <a:pt x="3870" y="6339"/>
                  </a:lnTo>
                  <a:lnTo>
                    <a:pt x="0" y="15679"/>
                  </a:lnTo>
                  <a:cubicBezTo>
                    <a:pt x="404" y="15837"/>
                    <a:pt x="839" y="15920"/>
                    <a:pt x="1298" y="15920"/>
                  </a:cubicBezTo>
                  <a:cubicBezTo>
                    <a:pt x="2093" y="15920"/>
                    <a:pt x="2961" y="15673"/>
                    <a:pt x="3870" y="15145"/>
                  </a:cubicBezTo>
                  <a:cubicBezTo>
                    <a:pt x="5438" y="14144"/>
                    <a:pt x="6772" y="12810"/>
                    <a:pt x="7739" y="11209"/>
                  </a:cubicBezTo>
                  <a:cubicBezTo>
                    <a:pt x="8873" y="9441"/>
                    <a:pt x="9707" y="7473"/>
                    <a:pt x="10141" y="5438"/>
                  </a:cubicBezTo>
                  <a:cubicBezTo>
                    <a:pt x="10374" y="4471"/>
                    <a:pt x="10474" y="3503"/>
                    <a:pt x="10474" y="2502"/>
                  </a:cubicBezTo>
                  <a:cubicBezTo>
                    <a:pt x="10474" y="1668"/>
                    <a:pt x="10374" y="801"/>
                    <a:pt x="101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479;p75"/>
            <p:cNvSpPr/>
            <p:nvPr/>
          </p:nvSpPr>
          <p:spPr>
            <a:xfrm>
              <a:off x="5028750" y="1755950"/>
              <a:ext cx="405325" cy="585350"/>
            </a:xfrm>
            <a:custGeom>
              <a:avLst/>
              <a:gdLst/>
              <a:ahLst/>
              <a:cxnLst/>
              <a:rect l="l" t="t" r="r" b="b"/>
              <a:pathLst>
                <a:path w="16213" h="23414" extrusionOk="0">
                  <a:moveTo>
                    <a:pt x="11417" y="427"/>
                  </a:moveTo>
                  <a:cubicBezTo>
                    <a:pt x="12053" y="427"/>
                    <a:pt x="12657" y="595"/>
                    <a:pt x="13177" y="931"/>
                  </a:cubicBezTo>
                  <a:cubicBezTo>
                    <a:pt x="14845" y="1898"/>
                    <a:pt x="15812" y="4167"/>
                    <a:pt x="15812" y="7136"/>
                  </a:cubicBezTo>
                  <a:cubicBezTo>
                    <a:pt x="15812" y="12906"/>
                    <a:pt x="12310" y="19578"/>
                    <a:pt x="8007" y="22080"/>
                  </a:cubicBezTo>
                  <a:cubicBezTo>
                    <a:pt x="6948" y="22676"/>
                    <a:pt x="5912" y="22984"/>
                    <a:pt x="4962" y="22984"/>
                  </a:cubicBezTo>
                  <a:cubicBezTo>
                    <a:pt x="4265" y="22984"/>
                    <a:pt x="3615" y="22819"/>
                    <a:pt x="3036" y="22480"/>
                  </a:cubicBezTo>
                  <a:cubicBezTo>
                    <a:pt x="1369" y="21513"/>
                    <a:pt x="401" y="19244"/>
                    <a:pt x="401" y="16275"/>
                  </a:cubicBezTo>
                  <a:cubicBezTo>
                    <a:pt x="401" y="10505"/>
                    <a:pt x="3904" y="3833"/>
                    <a:pt x="8207" y="1331"/>
                  </a:cubicBezTo>
                  <a:cubicBezTo>
                    <a:pt x="9141" y="764"/>
                    <a:pt x="10175" y="464"/>
                    <a:pt x="11242" y="431"/>
                  </a:cubicBezTo>
                  <a:cubicBezTo>
                    <a:pt x="11301" y="428"/>
                    <a:pt x="11359" y="427"/>
                    <a:pt x="11417" y="427"/>
                  </a:cubicBezTo>
                  <a:close/>
                  <a:moveTo>
                    <a:pt x="11227" y="0"/>
                  </a:moveTo>
                  <a:cubicBezTo>
                    <a:pt x="10216" y="0"/>
                    <a:pt x="9122" y="322"/>
                    <a:pt x="8007" y="964"/>
                  </a:cubicBezTo>
                  <a:cubicBezTo>
                    <a:pt x="3604" y="3533"/>
                    <a:pt x="1" y="10405"/>
                    <a:pt x="1" y="16275"/>
                  </a:cubicBezTo>
                  <a:cubicBezTo>
                    <a:pt x="1" y="19411"/>
                    <a:pt x="1035" y="21813"/>
                    <a:pt x="2836" y="22847"/>
                  </a:cubicBezTo>
                  <a:cubicBezTo>
                    <a:pt x="3470" y="23214"/>
                    <a:pt x="4204" y="23414"/>
                    <a:pt x="4971" y="23414"/>
                  </a:cubicBezTo>
                  <a:cubicBezTo>
                    <a:pt x="6105" y="23347"/>
                    <a:pt x="7239" y="23014"/>
                    <a:pt x="8207" y="22413"/>
                  </a:cubicBezTo>
                  <a:cubicBezTo>
                    <a:pt x="12610" y="19878"/>
                    <a:pt x="16213" y="13006"/>
                    <a:pt x="16213" y="7136"/>
                  </a:cubicBezTo>
                  <a:cubicBezTo>
                    <a:pt x="16213" y="4000"/>
                    <a:pt x="15178" y="1598"/>
                    <a:pt x="13377" y="564"/>
                  </a:cubicBezTo>
                  <a:cubicBezTo>
                    <a:pt x="12727" y="188"/>
                    <a:pt x="12001" y="0"/>
                    <a:pt x="1122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480;p75"/>
            <p:cNvSpPr/>
            <p:nvPr/>
          </p:nvSpPr>
          <p:spPr>
            <a:xfrm>
              <a:off x="4855300" y="1223775"/>
              <a:ext cx="402725" cy="482925"/>
            </a:xfrm>
            <a:custGeom>
              <a:avLst/>
              <a:gdLst/>
              <a:ahLst/>
              <a:cxnLst/>
              <a:rect l="l" t="t" r="r" b="b"/>
              <a:pathLst>
                <a:path w="16109" h="19317" extrusionOk="0">
                  <a:moveTo>
                    <a:pt x="15196" y="414"/>
                  </a:moveTo>
                  <a:cubicBezTo>
                    <a:pt x="15444" y="414"/>
                    <a:pt x="15674" y="649"/>
                    <a:pt x="15578" y="936"/>
                  </a:cubicBezTo>
                  <a:lnTo>
                    <a:pt x="15578" y="9409"/>
                  </a:lnTo>
                  <a:cubicBezTo>
                    <a:pt x="15545" y="10043"/>
                    <a:pt x="15212" y="10610"/>
                    <a:pt x="14711" y="10977"/>
                  </a:cubicBezTo>
                  <a:lnTo>
                    <a:pt x="12543" y="12211"/>
                  </a:lnTo>
                  <a:lnTo>
                    <a:pt x="11142" y="16981"/>
                  </a:lnTo>
                  <a:cubicBezTo>
                    <a:pt x="11142" y="17014"/>
                    <a:pt x="11109" y="17048"/>
                    <a:pt x="11075" y="17048"/>
                  </a:cubicBezTo>
                  <a:cubicBezTo>
                    <a:pt x="11042" y="17048"/>
                    <a:pt x="11042" y="17014"/>
                    <a:pt x="11009" y="16981"/>
                  </a:cubicBezTo>
                  <a:lnTo>
                    <a:pt x="9674" y="13879"/>
                  </a:lnTo>
                  <a:lnTo>
                    <a:pt x="1135" y="18816"/>
                  </a:lnTo>
                  <a:cubicBezTo>
                    <a:pt x="1051" y="18890"/>
                    <a:pt x="952" y="18923"/>
                    <a:pt x="854" y="18923"/>
                  </a:cubicBezTo>
                  <a:cubicBezTo>
                    <a:pt x="602" y="18923"/>
                    <a:pt x="362" y="18704"/>
                    <a:pt x="434" y="18415"/>
                  </a:cubicBezTo>
                  <a:lnTo>
                    <a:pt x="434" y="9943"/>
                  </a:lnTo>
                  <a:cubicBezTo>
                    <a:pt x="468" y="9309"/>
                    <a:pt x="801" y="8742"/>
                    <a:pt x="1335" y="8375"/>
                  </a:cubicBezTo>
                  <a:lnTo>
                    <a:pt x="14911" y="536"/>
                  </a:lnTo>
                  <a:cubicBezTo>
                    <a:pt x="14996" y="451"/>
                    <a:pt x="15098" y="414"/>
                    <a:pt x="15196" y="414"/>
                  </a:cubicBezTo>
                  <a:close/>
                  <a:moveTo>
                    <a:pt x="15230" y="1"/>
                  </a:moveTo>
                  <a:cubicBezTo>
                    <a:pt x="15052" y="1"/>
                    <a:pt x="14870" y="62"/>
                    <a:pt x="14711" y="202"/>
                  </a:cubicBezTo>
                  <a:lnTo>
                    <a:pt x="1135" y="8041"/>
                  </a:lnTo>
                  <a:cubicBezTo>
                    <a:pt x="468" y="8442"/>
                    <a:pt x="67" y="9142"/>
                    <a:pt x="34" y="9943"/>
                  </a:cubicBezTo>
                  <a:lnTo>
                    <a:pt x="34" y="18415"/>
                  </a:lnTo>
                  <a:cubicBezTo>
                    <a:pt x="1" y="18716"/>
                    <a:pt x="134" y="19049"/>
                    <a:pt x="434" y="19249"/>
                  </a:cubicBezTo>
                  <a:cubicBezTo>
                    <a:pt x="534" y="19316"/>
                    <a:pt x="668" y="19316"/>
                    <a:pt x="768" y="19316"/>
                  </a:cubicBezTo>
                  <a:cubicBezTo>
                    <a:pt x="968" y="19316"/>
                    <a:pt x="1168" y="19283"/>
                    <a:pt x="1335" y="19149"/>
                  </a:cubicBezTo>
                  <a:lnTo>
                    <a:pt x="9507" y="14479"/>
                  </a:lnTo>
                  <a:lnTo>
                    <a:pt x="10675" y="17148"/>
                  </a:lnTo>
                  <a:cubicBezTo>
                    <a:pt x="10742" y="17348"/>
                    <a:pt x="10942" y="17448"/>
                    <a:pt x="11142" y="17448"/>
                  </a:cubicBezTo>
                  <a:cubicBezTo>
                    <a:pt x="11342" y="17448"/>
                    <a:pt x="11509" y="17281"/>
                    <a:pt x="11542" y="17114"/>
                  </a:cubicBezTo>
                  <a:lnTo>
                    <a:pt x="12910" y="12478"/>
                  </a:lnTo>
                  <a:lnTo>
                    <a:pt x="14911" y="11344"/>
                  </a:lnTo>
                  <a:cubicBezTo>
                    <a:pt x="15578" y="10910"/>
                    <a:pt x="15979" y="10210"/>
                    <a:pt x="16012" y="9442"/>
                  </a:cubicBezTo>
                  <a:lnTo>
                    <a:pt x="16012" y="936"/>
                  </a:lnTo>
                  <a:cubicBezTo>
                    <a:pt x="16108" y="408"/>
                    <a:pt x="15686" y="1"/>
                    <a:pt x="1523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481;p75"/>
            <p:cNvSpPr/>
            <p:nvPr/>
          </p:nvSpPr>
          <p:spPr>
            <a:xfrm>
              <a:off x="4931200" y="1348125"/>
              <a:ext cx="248425" cy="145075"/>
            </a:xfrm>
            <a:custGeom>
              <a:avLst/>
              <a:gdLst/>
              <a:ahLst/>
              <a:cxnLst/>
              <a:rect l="l" t="t" r="r" b="b"/>
              <a:pathLst>
                <a:path w="9937" h="5803" extrusionOk="0">
                  <a:moveTo>
                    <a:pt x="9649" y="1"/>
                  </a:moveTo>
                  <a:cubicBezTo>
                    <a:pt x="9615" y="1"/>
                    <a:pt x="9578" y="10"/>
                    <a:pt x="9540" y="32"/>
                  </a:cubicBezTo>
                  <a:lnTo>
                    <a:pt x="200" y="5402"/>
                  </a:lnTo>
                  <a:cubicBezTo>
                    <a:pt x="0" y="5502"/>
                    <a:pt x="100" y="5803"/>
                    <a:pt x="300" y="5803"/>
                  </a:cubicBezTo>
                  <a:cubicBezTo>
                    <a:pt x="334" y="5803"/>
                    <a:pt x="367" y="5803"/>
                    <a:pt x="400" y="5769"/>
                  </a:cubicBezTo>
                  <a:lnTo>
                    <a:pt x="9740" y="365"/>
                  </a:lnTo>
                  <a:cubicBezTo>
                    <a:pt x="9936" y="253"/>
                    <a:pt x="9827" y="1"/>
                    <a:pt x="964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482;p75"/>
            <p:cNvSpPr/>
            <p:nvPr/>
          </p:nvSpPr>
          <p:spPr>
            <a:xfrm>
              <a:off x="4932025" y="1393075"/>
              <a:ext cx="246025" cy="145150"/>
            </a:xfrm>
            <a:custGeom>
              <a:avLst/>
              <a:gdLst/>
              <a:ahLst/>
              <a:cxnLst/>
              <a:rect l="l" t="t" r="r" b="b"/>
              <a:pathLst>
                <a:path w="9841" h="5806" extrusionOk="0">
                  <a:moveTo>
                    <a:pt x="9622" y="0"/>
                  </a:moveTo>
                  <a:cubicBezTo>
                    <a:pt x="9582" y="0"/>
                    <a:pt x="9543" y="11"/>
                    <a:pt x="9507" y="35"/>
                  </a:cubicBezTo>
                  <a:lnTo>
                    <a:pt x="167" y="5439"/>
                  </a:lnTo>
                  <a:cubicBezTo>
                    <a:pt x="1" y="5539"/>
                    <a:pt x="67" y="5806"/>
                    <a:pt x="267" y="5806"/>
                  </a:cubicBezTo>
                  <a:cubicBezTo>
                    <a:pt x="301" y="5806"/>
                    <a:pt x="334" y="5806"/>
                    <a:pt x="367" y="5773"/>
                  </a:cubicBezTo>
                  <a:lnTo>
                    <a:pt x="9707" y="402"/>
                  </a:lnTo>
                  <a:cubicBezTo>
                    <a:pt x="9808" y="335"/>
                    <a:pt x="9841" y="202"/>
                    <a:pt x="9808" y="102"/>
                  </a:cubicBezTo>
                  <a:cubicBezTo>
                    <a:pt x="9764" y="37"/>
                    <a:pt x="9694" y="0"/>
                    <a:pt x="962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483;p75"/>
            <p:cNvSpPr/>
            <p:nvPr/>
          </p:nvSpPr>
          <p:spPr>
            <a:xfrm>
              <a:off x="4932850" y="1438475"/>
              <a:ext cx="245200" cy="144800"/>
            </a:xfrm>
            <a:custGeom>
              <a:avLst/>
              <a:gdLst/>
              <a:ahLst/>
              <a:cxnLst/>
              <a:rect l="l" t="t" r="r" b="b"/>
              <a:pathLst>
                <a:path w="9808" h="5792" extrusionOk="0">
                  <a:moveTo>
                    <a:pt x="9593" y="0"/>
                  </a:moveTo>
                  <a:cubicBezTo>
                    <a:pt x="9552" y="0"/>
                    <a:pt x="9511" y="8"/>
                    <a:pt x="9474" y="20"/>
                  </a:cubicBezTo>
                  <a:lnTo>
                    <a:pt x="134" y="5424"/>
                  </a:lnTo>
                  <a:cubicBezTo>
                    <a:pt x="34" y="5458"/>
                    <a:pt x="1" y="5591"/>
                    <a:pt x="68" y="5691"/>
                  </a:cubicBezTo>
                  <a:cubicBezTo>
                    <a:pt x="101" y="5758"/>
                    <a:pt x="168" y="5791"/>
                    <a:pt x="234" y="5791"/>
                  </a:cubicBezTo>
                  <a:lnTo>
                    <a:pt x="334" y="5791"/>
                  </a:lnTo>
                  <a:lnTo>
                    <a:pt x="9674" y="387"/>
                  </a:lnTo>
                  <a:cubicBezTo>
                    <a:pt x="9775" y="321"/>
                    <a:pt x="9808" y="187"/>
                    <a:pt x="9775" y="87"/>
                  </a:cubicBezTo>
                  <a:cubicBezTo>
                    <a:pt x="9732" y="24"/>
                    <a:pt x="9663" y="0"/>
                    <a:pt x="959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484;p75"/>
            <p:cNvSpPr/>
            <p:nvPr/>
          </p:nvSpPr>
          <p:spPr>
            <a:xfrm>
              <a:off x="4800275" y="2751050"/>
              <a:ext cx="94250" cy="154825"/>
            </a:xfrm>
            <a:custGeom>
              <a:avLst/>
              <a:gdLst/>
              <a:ahLst/>
              <a:cxnLst/>
              <a:rect l="l" t="t" r="r" b="b"/>
              <a:pathLst>
                <a:path w="3770" h="6193" extrusionOk="0">
                  <a:moveTo>
                    <a:pt x="3336" y="589"/>
                  </a:moveTo>
                  <a:lnTo>
                    <a:pt x="3336" y="3958"/>
                  </a:lnTo>
                  <a:lnTo>
                    <a:pt x="434" y="5626"/>
                  </a:lnTo>
                  <a:lnTo>
                    <a:pt x="434" y="2257"/>
                  </a:lnTo>
                  <a:lnTo>
                    <a:pt x="3336" y="589"/>
                  </a:lnTo>
                  <a:close/>
                  <a:moveTo>
                    <a:pt x="3524" y="1"/>
                  </a:moveTo>
                  <a:cubicBezTo>
                    <a:pt x="3494" y="1"/>
                    <a:pt x="3464" y="7"/>
                    <a:pt x="3436" y="22"/>
                  </a:cubicBezTo>
                  <a:lnTo>
                    <a:pt x="100" y="1956"/>
                  </a:lnTo>
                  <a:cubicBezTo>
                    <a:pt x="33" y="1990"/>
                    <a:pt x="0" y="2056"/>
                    <a:pt x="0" y="2123"/>
                  </a:cubicBezTo>
                  <a:lnTo>
                    <a:pt x="0" y="5993"/>
                  </a:lnTo>
                  <a:cubicBezTo>
                    <a:pt x="0" y="6059"/>
                    <a:pt x="33" y="6126"/>
                    <a:pt x="100" y="6159"/>
                  </a:cubicBezTo>
                  <a:cubicBezTo>
                    <a:pt x="134" y="6193"/>
                    <a:pt x="167" y="6193"/>
                    <a:pt x="200" y="6193"/>
                  </a:cubicBezTo>
                  <a:cubicBezTo>
                    <a:pt x="234" y="6193"/>
                    <a:pt x="300" y="6193"/>
                    <a:pt x="334" y="6159"/>
                  </a:cubicBezTo>
                  <a:lnTo>
                    <a:pt x="3669" y="4225"/>
                  </a:lnTo>
                  <a:cubicBezTo>
                    <a:pt x="3703" y="4191"/>
                    <a:pt x="3769" y="4125"/>
                    <a:pt x="3769" y="4058"/>
                  </a:cubicBezTo>
                  <a:lnTo>
                    <a:pt x="3769" y="222"/>
                  </a:lnTo>
                  <a:cubicBezTo>
                    <a:pt x="3743" y="91"/>
                    <a:pt x="3635" y="1"/>
                    <a:pt x="352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485;p75"/>
            <p:cNvSpPr/>
            <p:nvPr/>
          </p:nvSpPr>
          <p:spPr>
            <a:xfrm>
              <a:off x="4820375" y="2731425"/>
              <a:ext cx="85825" cy="124425"/>
            </a:xfrm>
            <a:custGeom>
              <a:avLst/>
              <a:gdLst/>
              <a:ahLst/>
              <a:cxnLst/>
              <a:rect l="l" t="t" r="r" b="b"/>
              <a:pathLst>
                <a:path w="3433" h="4977" extrusionOk="0">
                  <a:moveTo>
                    <a:pt x="2967" y="0"/>
                  </a:moveTo>
                  <a:cubicBezTo>
                    <a:pt x="2817" y="0"/>
                    <a:pt x="2672" y="93"/>
                    <a:pt x="2599" y="240"/>
                  </a:cubicBezTo>
                  <a:lnTo>
                    <a:pt x="1064" y="3876"/>
                  </a:lnTo>
                  <a:lnTo>
                    <a:pt x="731" y="3542"/>
                  </a:lnTo>
                  <a:cubicBezTo>
                    <a:pt x="663" y="3505"/>
                    <a:pt x="594" y="3488"/>
                    <a:pt x="528" y="3488"/>
                  </a:cubicBezTo>
                  <a:cubicBezTo>
                    <a:pt x="236" y="3488"/>
                    <a:pt x="0" y="3810"/>
                    <a:pt x="163" y="4109"/>
                  </a:cubicBezTo>
                  <a:lnTo>
                    <a:pt x="931" y="4876"/>
                  </a:lnTo>
                  <a:cubicBezTo>
                    <a:pt x="997" y="4943"/>
                    <a:pt x="1097" y="4976"/>
                    <a:pt x="1231" y="4976"/>
                  </a:cubicBezTo>
                  <a:lnTo>
                    <a:pt x="1298" y="4976"/>
                  </a:lnTo>
                  <a:cubicBezTo>
                    <a:pt x="1431" y="4943"/>
                    <a:pt x="1531" y="4843"/>
                    <a:pt x="1598" y="4743"/>
                  </a:cubicBezTo>
                  <a:lnTo>
                    <a:pt x="3366" y="573"/>
                  </a:lnTo>
                  <a:cubicBezTo>
                    <a:pt x="3432" y="373"/>
                    <a:pt x="3332" y="106"/>
                    <a:pt x="3132" y="39"/>
                  </a:cubicBezTo>
                  <a:cubicBezTo>
                    <a:pt x="3079" y="13"/>
                    <a:pt x="3023" y="0"/>
                    <a:pt x="29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486;p75"/>
            <p:cNvSpPr/>
            <p:nvPr/>
          </p:nvSpPr>
          <p:spPr>
            <a:xfrm>
              <a:off x="4946200" y="2569925"/>
              <a:ext cx="333600" cy="210175"/>
            </a:xfrm>
            <a:custGeom>
              <a:avLst/>
              <a:gdLst/>
              <a:ahLst/>
              <a:cxnLst/>
              <a:rect l="l" t="t" r="r" b="b"/>
              <a:pathLst>
                <a:path w="13344" h="8407" extrusionOk="0">
                  <a:moveTo>
                    <a:pt x="13072" y="1"/>
                  </a:moveTo>
                  <a:cubicBezTo>
                    <a:pt x="12995" y="1"/>
                    <a:pt x="12906" y="31"/>
                    <a:pt x="12810" y="95"/>
                  </a:cubicBezTo>
                  <a:lnTo>
                    <a:pt x="534" y="7167"/>
                  </a:lnTo>
                  <a:cubicBezTo>
                    <a:pt x="234" y="7367"/>
                    <a:pt x="34" y="7700"/>
                    <a:pt x="1" y="8067"/>
                  </a:cubicBezTo>
                  <a:cubicBezTo>
                    <a:pt x="1" y="8278"/>
                    <a:pt x="132" y="8407"/>
                    <a:pt x="303" y="8407"/>
                  </a:cubicBezTo>
                  <a:cubicBezTo>
                    <a:pt x="376" y="8407"/>
                    <a:pt x="455" y="8384"/>
                    <a:pt x="534" y="8334"/>
                  </a:cubicBezTo>
                  <a:lnTo>
                    <a:pt x="12810" y="1229"/>
                  </a:lnTo>
                  <a:cubicBezTo>
                    <a:pt x="13110" y="1029"/>
                    <a:pt x="13310" y="729"/>
                    <a:pt x="13343" y="362"/>
                  </a:cubicBezTo>
                  <a:cubicBezTo>
                    <a:pt x="13343" y="135"/>
                    <a:pt x="13236" y="1"/>
                    <a:pt x="130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487;p75"/>
            <p:cNvSpPr/>
            <p:nvPr/>
          </p:nvSpPr>
          <p:spPr>
            <a:xfrm>
              <a:off x="4800275" y="2895225"/>
              <a:ext cx="94250" cy="154925"/>
            </a:xfrm>
            <a:custGeom>
              <a:avLst/>
              <a:gdLst/>
              <a:ahLst/>
              <a:cxnLst/>
              <a:rect l="l" t="t" r="r" b="b"/>
              <a:pathLst>
                <a:path w="3770" h="6197" extrusionOk="0">
                  <a:moveTo>
                    <a:pt x="3336" y="559"/>
                  </a:moveTo>
                  <a:lnTo>
                    <a:pt x="3336" y="3962"/>
                  </a:lnTo>
                  <a:lnTo>
                    <a:pt x="434" y="5629"/>
                  </a:lnTo>
                  <a:lnTo>
                    <a:pt x="434" y="2260"/>
                  </a:lnTo>
                  <a:lnTo>
                    <a:pt x="3336" y="559"/>
                  </a:lnTo>
                  <a:close/>
                  <a:moveTo>
                    <a:pt x="3536" y="0"/>
                  </a:moveTo>
                  <a:cubicBezTo>
                    <a:pt x="3503" y="0"/>
                    <a:pt x="3469" y="9"/>
                    <a:pt x="3436" y="25"/>
                  </a:cubicBezTo>
                  <a:lnTo>
                    <a:pt x="100" y="1960"/>
                  </a:lnTo>
                  <a:cubicBezTo>
                    <a:pt x="33" y="1994"/>
                    <a:pt x="0" y="2060"/>
                    <a:pt x="0" y="2127"/>
                  </a:cubicBezTo>
                  <a:lnTo>
                    <a:pt x="0" y="5996"/>
                  </a:lnTo>
                  <a:cubicBezTo>
                    <a:pt x="0" y="6063"/>
                    <a:pt x="33" y="6130"/>
                    <a:pt x="100" y="6163"/>
                  </a:cubicBezTo>
                  <a:cubicBezTo>
                    <a:pt x="134" y="6197"/>
                    <a:pt x="167" y="6197"/>
                    <a:pt x="200" y="6197"/>
                  </a:cubicBezTo>
                  <a:cubicBezTo>
                    <a:pt x="234" y="6197"/>
                    <a:pt x="267" y="6163"/>
                    <a:pt x="300" y="6163"/>
                  </a:cubicBezTo>
                  <a:lnTo>
                    <a:pt x="3636" y="4228"/>
                  </a:lnTo>
                  <a:cubicBezTo>
                    <a:pt x="3703" y="4195"/>
                    <a:pt x="3769" y="4128"/>
                    <a:pt x="3769" y="4062"/>
                  </a:cubicBezTo>
                  <a:lnTo>
                    <a:pt x="3769" y="192"/>
                  </a:lnTo>
                  <a:cubicBezTo>
                    <a:pt x="3769" y="126"/>
                    <a:pt x="3703" y="59"/>
                    <a:pt x="3636" y="25"/>
                  </a:cubicBezTo>
                  <a:cubicBezTo>
                    <a:pt x="3603" y="9"/>
                    <a:pt x="3569" y="0"/>
                    <a:pt x="353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488;p75"/>
            <p:cNvSpPr/>
            <p:nvPr/>
          </p:nvSpPr>
          <p:spPr>
            <a:xfrm>
              <a:off x="4819750" y="2875675"/>
              <a:ext cx="86450" cy="125075"/>
            </a:xfrm>
            <a:custGeom>
              <a:avLst/>
              <a:gdLst/>
              <a:ahLst/>
              <a:cxnLst/>
              <a:rect l="l" t="t" r="r" b="b"/>
              <a:pathLst>
                <a:path w="3458" h="5003" extrusionOk="0">
                  <a:moveTo>
                    <a:pt x="2992" y="1"/>
                  </a:moveTo>
                  <a:cubicBezTo>
                    <a:pt x="2842" y="1"/>
                    <a:pt x="2697" y="94"/>
                    <a:pt x="2624" y="240"/>
                  </a:cubicBezTo>
                  <a:lnTo>
                    <a:pt x="1089" y="3876"/>
                  </a:lnTo>
                  <a:lnTo>
                    <a:pt x="756" y="3543"/>
                  </a:lnTo>
                  <a:cubicBezTo>
                    <a:pt x="677" y="3497"/>
                    <a:pt x="599" y="3477"/>
                    <a:pt x="525" y="3477"/>
                  </a:cubicBezTo>
                  <a:cubicBezTo>
                    <a:pt x="223" y="3477"/>
                    <a:pt x="1" y="3815"/>
                    <a:pt x="188" y="4110"/>
                  </a:cubicBezTo>
                  <a:lnTo>
                    <a:pt x="956" y="4877"/>
                  </a:lnTo>
                  <a:cubicBezTo>
                    <a:pt x="1056" y="4944"/>
                    <a:pt x="1156" y="4977"/>
                    <a:pt x="1256" y="4977"/>
                  </a:cubicBezTo>
                  <a:cubicBezTo>
                    <a:pt x="1256" y="4994"/>
                    <a:pt x="1264" y="5002"/>
                    <a:pt x="1277" y="5002"/>
                  </a:cubicBezTo>
                  <a:cubicBezTo>
                    <a:pt x="1289" y="5002"/>
                    <a:pt x="1306" y="4994"/>
                    <a:pt x="1323" y="4977"/>
                  </a:cubicBezTo>
                  <a:cubicBezTo>
                    <a:pt x="1456" y="4977"/>
                    <a:pt x="1556" y="4877"/>
                    <a:pt x="1623" y="4744"/>
                  </a:cubicBezTo>
                  <a:lnTo>
                    <a:pt x="3357" y="574"/>
                  </a:lnTo>
                  <a:cubicBezTo>
                    <a:pt x="3457" y="374"/>
                    <a:pt x="3357" y="140"/>
                    <a:pt x="3157" y="40"/>
                  </a:cubicBezTo>
                  <a:cubicBezTo>
                    <a:pt x="3104" y="13"/>
                    <a:pt x="3048" y="1"/>
                    <a:pt x="299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489;p75"/>
            <p:cNvSpPr/>
            <p:nvPr/>
          </p:nvSpPr>
          <p:spPr>
            <a:xfrm>
              <a:off x="4946200" y="2713900"/>
              <a:ext cx="333600" cy="210175"/>
            </a:xfrm>
            <a:custGeom>
              <a:avLst/>
              <a:gdLst/>
              <a:ahLst/>
              <a:cxnLst/>
              <a:rect l="l" t="t" r="r" b="b"/>
              <a:pathLst>
                <a:path w="13344" h="8407" extrusionOk="0">
                  <a:moveTo>
                    <a:pt x="13056" y="1"/>
                  </a:moveTo>
                  <a:cubicBezTo>
                    <a:pt x="12982" y="1"/>
                    <a:pt x="12899" y="24"/>
                    <a:pt x="12810" y="73"/>
                  </a:cubicBezTo>
                  <a:lnTo>
                    <a:pt x="534" y="7178"/>
                  </a:lnTo>
                  <a:cubicBezTo>
                    <a:pt x="234" y="7345"/>
                    <a:pt x="34" y="7679"/>
                    <a:pt x="1" y="8046"/>
                  </a:cubicBezTo>
                  <a:cubicBezTo>
                    <a:pt x="1" y="8272"/>
                    <a:pt x="124" y="8407"/>
                    <a:pt x="287" y="8407"/>
                  </a:cubicBezTo>
                  <a:cubicBezTo>
                    <a:pt x="363" y="8407"/>
                    <a:pt x="449" y="8377"/>
                    <a:pt x="534" y="8313"/>
                  </a:cubicBezTo>
                  <a:lnTo>
                    <a:pt x="12810" y="1241"/>
                  </a:lnTo>
                  <a:cubicBezTo>
                    <a:pt x="13110" y="1041"/>
                    <a:pt x="13310" y="707"/>
                    <a:pt x="13343" y="340"/>
                  </a:cubicBezTo>
                  <a:cubicBezTo>
                    <a:pt x="13343" y="129"/>
                    <a:pt x="13228" y="1"/>
                    <a:pt x="1305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490;p75"/>
            <p:cNvSpPr/>
            <p:nvPr/>
          </p:nvSpPr>
          <p:spPr>
            <a:xfrm>
              <a:off x="4800275" y="3040325"/>
              <a:ext cx="94250" cy="154100"/>
            </a:xfrm>
            <a:custGeom>
              <a:avLst/>
              <a:gdLst/>
              <a:ahLst/>
              <a:cxnLst/>
              <a:rect l="l" t="t" r="r" b="b"/>
              <a:pathLst>
                <a:path w="3770" h="6164" extrusionOk="0">
                  <a:moveTo>
                    <a:pt x="3336" y="559"/>
                  </a:moveTo>
                  <a:lnTo>
                    <a:pt x="3336" y="3928"/>
                  </a:lnTo>
                  <a:lnTo>
                    <a:pt x="434" y="5596"/>
                  </a:lnTo>
                  <a:lnTo>
                    <a:pt x="434" y="2227"/>
                  </a:lnTo>
                  <a:lnTo>
                    <a:pt x="3336" y="559"/>
                  </a:lnTo>
                  <a:close/>
                  <a:moveTo>
                    <a:pt x="3536" y="1"/>
                  </a:moveTo>
                  <a:cubicBezTo>
                    <a:pt x="3503" y="1"/>
                    <a:pt x="3469" y="9"/>
                    <a:pt x="3436" y="26"/>
                  </a:cubicBezTo>
                  <a:lnTo>
                    <a:pt x="100" y="1927"/>
                  </a:lnTo>
                  <a:cubicBezTo>
                    <a:pt x="33" y="1960"/>
                    <a:pt x="0" y="2027"/>
                    <a:pt x="0" y="2127"/>
                  </a:cubicBezTo>
                  <a:lnTo>
                    <a:pt x="0" y="5963"/>
                  </a:lnTo>
                  <a:cubicBezTo>
                    <a:pt x="0" y="6063"/>
                    <a:pt x="100" y="6163"/>
                    <a:pt x="200" y="6163"/>
                  </a:cubicBezTo>
                  <a:cubicBezTo>
                    <a:pt x="234" y="6163"/>
                    <a:pt x="267" y="6163"/>
                    <a:pt x="300" y="6130"/>
                  </a:cubicBezTo>
                  <a:lnTo>
                    <a:pt x="3636" y="4229"/>
                  </a:lnTo>
                  <a:cubicBezTo>
                    <a:pt x="3703" y="4195"/>
                    <a:pt x="3769" y="4095"/>
                    <a:pt x="3769" y="4028"/>
                  </a:cubicBezTo>
                  <a:lnTo>
                    <a:pt x="3769" y="192"/>
                  </a:lnTo>
                  <a:cubicBezTo>
                    <a:pt x="3769" y="126"/>
                    <a:pt x="3703" y="59"/>
                    <a:pt x="3636" y="26"/>
                  </a:cubicBezTo>
                  <a:cubicBezTo>
                    <a:pt x="3603" y="9"/>
                    <a:pt x="3569" y="1"/>
                    <a:pt x="353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491;p75"/>
            <p:cNvSpPr/>
            <p:nvPr/>
          </p:nvSpPr>
          <p:spPr>
            <a:xfrm>
              <a:off x="4819625" y="3020800"/>
              <a:ext cx="86575" cy="124425"/>
            </a:xfrm>
            <a:custGeom>
              <a:avLst/>
              <a:gdLst/>
              <a:ahLst/>
              <a:cxnLst/>
              <a:rect l="l" t="t" r="r" b="b"/>
              <a:pathLst>
                <a:path w="3463" h="4977" extrusionOk="0">
                  <a:moveTo>
                    <a:pt x="2997" y="0"/>
                  </a:moveTo>
                  <a:cubicBezTo>
                    <a:pt x="2847" y="0"/>
                    <a:pt x="2702" y="93"/>
                    <a:pt x="2629" y="240"/>
                  </a:cubicBezTo>
                  <a:lnTo>
                    <a:pt x="1094" y="3875"/>
                  </a:lnTo>
                  <a:lnTo>
                    <a:pt x="761" y="3509"/>
                  </a:lnTo>
                  <a:cubicBezTo>
                    <a:pt x="691" y="3474"/>
                    <a:pt x="621" y="3458"/>
                    <a:pt x="554" y="3458"/>
                  </a:cubicBezTo>
                  <a:cubicBezTo>
                    <a:pt x="240" y="3458"/>
                    <a:pt x="1" y="3806"/>
                    <a:pt x="193" y="4109"/>
                  </a:cubicBezTo>
                  <a:lnTo>
                    <a:pt x="961" y="4876"/>
                  </a:lnTo>
                  <a:cubicBezTo>
                    <a:pt x="1061" y="4943"/>
                    <a:pt x="1161" y="4976"/>
                    <a:pt x="1261" y="4976"/>
                  </a:cubicBezTo>
                  <a:lnTo>
                    <a:pt x="1328" y="4976"/>
                  </a:lnTo>
                  <a:cubicBezTo>
                    <a:pt x="1461" y="4943"/>
                    <a:pt x="1561" y="4876"/>
                    <a:pt x="1628" y="4743"/>
                  </a:cubicBezTo>
                  <a:lnTo>
                    <a:pt x="3362" y="573"/>
                  </a:lnTo>
                  <a:cubicBezTo>
                    <a:pt x="3462" y="373"/>
                    <a:pt x="3362" y="106"/>
                    <a:pt x="3162" y="39"/>
                  </a:cubicBezTo>
                  <a:cubicBezTo>
                    <a:pt x="3109" y="13"/>
                    <a:pt x="3053" y="0"/>
                    <a:pt x="29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492;p75"/>
            <p:cNvSpPr/>
            <p:nvPr/>
          </p:nvSpPr>
          <p:spPr>
            <a:xfrm>
              <a:off x="4946200" y="2858000"/>
              <a:ext cx="333600" cy="209800"/>
            </a:xfrm>
            <a:custGeom>
              <a:avLst/>
              <a:gdLst/>
              <a:ahLst/>
              <a:cxnLst/>
              <a:rect l="l" t="t" r="r" b="b"/>
              <a:pathLst>
                <a:path w="13344" h="8392" extrusionOk="0">
                  <a:moveTo>
                    <a:pt x="13071" y="1"/>
                  </a:moveTo>
                  <a:cubicBezTo>
                    <a:pt x="12994" y="1"/>
                    <a:pt x="12906" y="27"/>
                    <a:pt x="12810" y="80"/>
                  </a:cubicBezTo>
                  <a:lnTo>
                    <a:pt x="534" y="7152"/>
                  </a:lnTo>
                  <a:cubicBezTo>
                    <a:pt x="234" y="7352"/>
                    <a:pt x="34" y="7686"/>
                    <a:pt x="1" y="8052"/>
                  </a:cubicBezTo>
                  <a:cubicBezTo>
                    <a:pt x="1" y="8263"/>
                    <a:pt x="132" y="8392"/>
                    <a:pt x="303" y="8392"/>
                  </a:cubicBezTo>
                  <a:cubicBezTo>
                    <a:pt x="376" y="8392"/>
                    <a:pt x="455" y="8369"/>
                    <a:pt x="534" y="8319"/>
                  </a:cubicBezTo>
                  <a:lnTo>
                    <a:pt x="12810" y="1214"/>
                  </a:lnTo>
                  <a:cubicBezTo>
                    <a:pt x="13110" y="1047"/>
                    <a:pt x="13310" y="714"/>
                    <a:pt x="13343" y="347"/>
                  </a:cubicBezTo>
                  <a:cubicBezTo>
                    <a:pt x="13343" y="120"/>
                    <a:pt x="13235" y="1"/>
                    <a:pt x="1307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493;p75"/>
            <p:cNvSpPr/>
            <p:nvPr/>
          </p:nvSpPr>
          <p:spPr>
            <a:xfrm>
              <a:off x="3020650" y="821125"/>
              <a:ext cx="430850" cy="516975"/>
            </a:xfrm>
            <a:custGeom>
              <a:avLst/>
              <a:gdLst/>
              <a:ahLst/>
              <a:cxnLst/>
              <a:rect l="l" t="t" r="r" b="b"/>
              <a:pathLst>
                <a:path w="17234" h="20679" extrusionOk="0">
                  <a:moveTo>
                    <a:pt x="16269" y="470"/>
                  </a:moveTo>
                  <a:cubicBezTo>
                    <a:pt x="16537" y="470"/>
                    <a:pt x="16784" y="700"/>
                    <a:pt x="16713" y="1031"/>
                  </a:cubicBezTo>
                  <a:lnTo>
                    <a:pt x="16713" y="10104"/>
                  </a:lnTo>
                  <a:cubicBezTo>
                    <a:pt x="16680" y="10804"/>
                    <a:pt x="16313" y="11405"/>
                    <a:pt x="15746" y="11772"/>
                  </a:cubicBezTo>
                  <a:lnTo>
                    <a:pt x="13444" y="13106"/>
                  </a:lnTo>
                  <a:lnTo>
                    <a:pt x="11943" y="18210"/>
                  </a:lnTo>
                  <a:cubicBezTo>
                    <a:pt x="11943" y="18243"/>
                    <a:pt x="11909" y="18276"/>
                    <a:pt x="11876" y="18276"/>
                  </a:cubicBezTo>
                  <a:cubicBezTo>
                    <a:pt x="11843" y="18276"/>
                    <a:pt x="11809" y="18276"/>
                    <a:pt x="11776" y="18210"/>
                  </a:cubicBezTo>
                  <a:lnTo>
                    <a:pt x="10342" y="14874"/>
                  </a:lnTo>
                  <a:lnTo>
                    <a:pt x="1202" y="20144"/>
                  </a:lnTo>
                  <a:cubicBezTo>
                    <a:pt x="1113" y="20233"/>
                    <a:pt x="979" y="20278"/>
                    <a:pt x="851" y="20278"/>
                  </a:cubicBezTo>
                  <a:cubicBezTo>
                    <a:pt x="787" y="20278"/>
                    <a:pt x="724" y="20267"/>
                    <a:pt x="668" y="20245"/>
                  </a:cubicBezTo>
                  <a:cubicBezTo>
                    <a:pt x="501" y="20111"/>
                    <a:pt x="435" y="19911"/>
                    <a:pt x="468" y="19711"/>
                  </a:cubicBezTo>
                  <a:lnTo>
                    <a:pt x="468" y="10638"/>
                  </a:lnTo>
                  <a:cubicBezTo>
                    <a:pt x="501" y="9970"/>
                    <a:pt x="868" y="9337"/>
                    <a:pt x="1435" y="8970"/>
                  </a:cubicBezTo>
                  <a:lnTo>
                    <a:pt x="15946" y="564"/>
                  </a:lnTo>
                  <a:lnTo>
                    <a:pt x="15946" y="597"/>
                  </a:lnTo>
                  <a:cubicBezTo>
                    <a:pt x="16043" y="509"/>
                    <a:pt x="16158" y="470"/>
                    <a:pt x="16269" y="470"/>
                  </a:cubicBezTo>
                  <a:close/>
                  <a:moveTo>
                    <a:pt x="16300" y="1"/>
                  </a:moveTo>
                  <a:cubicBezTo>
                    <a:pt x="16110" y="1"/>
                    <a:pt x="15915" y="71"/>
                    <a:pt x="15746" y="230"/>
                  </a:cubicBezTo>
                  <a:lnTo>
                    <a:pt x="1202" y="8603"/>
                  </a:lnTo>
                  <a:cubicBezTo>
                    <a:pt x="501" y="9070"/>
                    <a:pt x="68" y="9804"/>
                    <a:pt x="34" y="10638"/>
                  </a:cubicBezTo>
                  <a:lnTo>
                    <a:pt x="34" y="19711"/>
                  </a:lnTo>
                  <a:cubicBezTo>
                    <a:pt x="1" y="20078"/>
                    <a:pt x="168" y="20411"/>
                    <a:pt x="435" y="20611"/>
                  </a:cubicBezTo>
                  <a:cubicBezTo>
                    <a:pt x="568" y="20645"/>
                    <a:pt x="701" y="20678"/>
                    <a:pt x="835" y="20678"/>
                  </a:cubicBezTo>
                  <a:cubicBezTo>
                    <a:pt x="1035" y="20678"/>
                    <a:pt x="1235" y="20611"/>
                    <a:pt x="1435" y="20511"/>
                  </a:cubicBezTo>
                  <a:lnTo>
                    <a:pt x="10142" y="15474"/>
                  </a:lnTo>
                  <a:lnTo>
                    <a:pt x="11409" y="18377"/>
                  </a:lnTo>
                  <a:cubicBezTo>
                    <a:pt x="11488" y="18581"/>
                    <a:pt x="11671" y="18682"/>
                    <a:pt x="11856" y="18682"/>
                  </a:cubicBezTo>
                  <a:cubicBezTo>
                    <a:pt x="12063" y="18682"/>
                    <a:pt x="12273" y="18556"/>
                    <a:pt x="12343" y="18310"/>
                  </a:cubicBezTo>
                  <a:lnTo>
                    <a:pt x="13777" y="13373"/>
                  </a:lnTo>
                  <a:lnTo>
                    <a:pt x="15946" y="12139"/>
                  </a:lnTo>
                  <a:cubicBezTo>
                    <a:pt x="16646" y="11672"/>
                    <a:pt x="17080" y="10938"/>
                    <a:pt x="17113" y="10104"/>
                  </a:cubicBezTo>
                  <a:lnTo>
                    <a:pt x="17113" y="1031"/>
                  </a:lnTo>
                  <a:cubicBezTo>
                    <a:pt x="17233" y="456"/>
                    <a:pt x="16785" y="1"/>
                    <a:pt x="16300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494;p75"/>
            <p:cNvSpPr/>
            <p:nvPr/>
          </p:nvSpPr>
          <p:spPr>
            <a:xfrm>
              <a:off x="3104050" y="954800"/>
              <a:ext cx="262850" cy="154800"/>
            </a:xfrm>
            <a:custGeom>
              <a:avLst/>
              <a:gdLst/>
              <a:ahLst/>
              <a:cxnLst/>
              <a:rect l="l" t="t" r="r" b="b"/>
              <a:pathLst>
                <a:path w="10514" h="6192" extrusionOk="0">
                  <a:moveTo>
                    <a:pt x="10233" y="0"/>
                  </a:moveTo>
                  <a:cubicBezTo>
                    <a:pt x="10204" y="0"/>
                    <a:pt x="10173" y="6"/>
                    <a:pt x="10141" y="20"/>
                  </a:cubicBezTo>
                  <a:lnTo>
                    <a:pt x="134" y="5791"/>
                  </a:lnTo>
                  <a:cubicBezTo>
                    <a:pt x="34" y="5858"/>
                    <a:pt x="1" y="5991"/>
                    <a:pt x="67" y="6091"/>
                  </a:cubicBezTo>
                  <a:cubicBezTo>
                    <a:pt x="101" y="6125"/>
                    <a:pt x="167" y="6191"/>
                    <a:pt x="234" y="6191"/>
                  </a:cubicBezTo>
                  <a:cubicBezTo>
                    <a:pt x="268" y="6191"/>
                    <a:pt x="301" y="6158"/>
                    <a:pt x="334" y="6158"/>
                  </a:cubicBezTo>
                  <a:lnTo>
                    <a:pt x="10341" y="387"/>
                  </a:lnTo>
                  <a:cubicBezTo>
                    <a:pt x="10514" y="243"/>
                    <a:pt x="10414" y="0"/>
                    <a:pt x="1023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495;p75"/>
            <p:cNvSpPr/>
            <p:nvPr/>
          </p:nvSpPr>
          <p:spPr>
            <a:xfrm>
              <a:off x="3104050" y="1002800"/>
              <a:ext cx="261875" cy="155175"/>
            </a:xfrm>
            <a:custGeom>
              <a:avLst/>
              <a:gdLst/>
              <a:ahLst/>
              <a:cxnLst/>
              <a:rect l="l" t="t" r="r" b="b"/>
              <a:pathLst>
                <a:path w="10475" h="6207" extrusionOk="0">
                  <a:moveTo>
                    <a:pt x="10256" y="0"/>
                  </a:moveTo>
                  <a:cubicBezTo>
                    <a:pt x="10216" y="0"/>
                    <a:pt x="10177" y="11"/>
                    <a:pt x="10141" y="35"/>
                  </a:cubicBezTo>
                  <a:lnTo>
                    <a:pt x="134" y="5806"/>
                  </a:lnTo>
                  <a:cubicBezTo>
                    <a:pt x="34" y="5872"/>
                    <a:pt x="1" y="6006"/>
                    <a:pt x="67" y="6106"/>
                  </a:cubicBezTo>
                  <a:cubicBezTo>
                    <a:pt x="101" y="6173"/>
                    <a:pt x="167" y="6206"/>
                    <a:pt x="234" y="6206"/>
                  </a:cubicBezTo>
                  <a:cubicBezTo>
                    <a:pt x="268" y="6206"/>
                    <a:pt x="301" y="6173"/>
                    <a:pt x="334" y="6173"/>
                  </a:cubicBezTo>
                  <a:lnTo>
                    <a:pt x="10341" y="402"/>
                  </a:lnTo>
                  <a:cubicBezTo>
                    <a:pt x="10441" y="335"/>
                    <a:pt x="10475" y="202"/>
                    <a:pt x="10441" y="102"/>
                  </a:cubicBezTo>
                  <a:cubicBezTo>
                    <a:pt x="10398" y="37"/>
                    <a:pt x="10327" y="0"/>
                    <a:pt x="1025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496;p75"/>
            <p:cNvSpPr/>
            <p:nvPr/>
          </p:nvSpPr>
          <p:spPr>
            <a:xfrm>
              <a:off x="3104050" y="1051025"/>
              <a:ext cx="264800" cy="155300"/>
            </a:xfrm>
            <a:custGeom>
              <a:avLst/>
              <a:gdLst/>
              <a:ahLst/>
              <a:cxnLst/>
              <a:rect l="l" t="t" r="r" b="b"/>
              <a:pathLst>
                <a:path w="10592" h="6212" extrusionOk="0">
                  <a:moveTo>
                    <a:pt x="10259" y="1"/>
                  </a:moveTo>
                  <a:cubicBezTo>
                    <a:pt x="10221" y="1"/>
                    <a:pt x="10180" y="13"/>
                    <a:pt x="10141" y="41"/>
                  </a:cubicBezTo>
                  <a:lnTo>
                    <a:pt x="134" y="5811"/>
                  </a:lnTo>
                  <a:cubicBezTo>
                    <a:pt x="34" y="5878"/>
                    <a:pt x="1" y="6012"/>
                    <a:pt x="67" y="6112"/>
                  </a:cubicBezTo>
                  <a:cubicBezTo>
                    <a:pt x="101" y="6178"/>
                    <a:pt x="167" y="6212"/>
                    <a:pt x="234" y="6212"/>
                  </a:cubicBezTo>
                  <a:cubicBezTo>
                    <a:pt x="268" y="6212"/>
                    <a:pt x="301" y="6178"/>
                    <a:pt x="334" y="6178"/>
                  </a:cubicBezTo>
                  <a:lnTo>
                    <a:pt x="10341" y="408"/>
                  </a:lnTo>
                  <a:cubicBezTo>
                    <a:pt x="10591" y="297"/>
                    <a:pt x="10448" y="1"/>
                    <a:pt x="10259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497;p75"/>
            <p:cNvSpPr/>
            <p:nvPr/>
          </p:nvSpPr>
          <p:spPr>
            <a:xfrm>
              <a:off x="2672075" y="808975"/>
              <a:ext cx="430850" cy="517450"/>
            </a:xfrm>
            <a:custGeom>
              <a:avLst/>
              <a:gdLst/>
              <a:ahLst/>
              <a:cxnLst/>
              <a:rect l="l" t="t" r="r" b="b"/>
              <a:pathLst>
                <a:path w="17234" h="20698" extrusionOk="0">
                  <a:moveTo>
                    <a:pt x="16295" y="1"/>
                  </a:moveTo>
                  <a:cubicBezTo>
                    <a:pt x="16107" y="1"/>
                    <a:pt x="15913" y="67"/>
                    <a:pt x="15745" y="216"/>
                  </a:cubicBezTo>
                  <a:lnTo>
                    <a:pt x="1202" y="8622"/>
                  </a:lnTo>
                  <a:cubicBezTo>
                    <a:pt x="501" y="9055"/>
                    <a:pt x="67" y="9823"/>
                    <a:pt x="34" y="10623"/>
                  </a:cubicBezTo>
                  <a:lnTo>
                    <a:pt x="34" y="19730"/>
                  </a:lnTo>
                  <a:cubicBezTo>
                    <a:pt x="1" y="20063"/>
                    <a:pt x="167" y="20397"/>
                    <a:pt x="468" y="20597"/>
                  </a:cubicBezTo>
                  <a:cubicBezTo>
                    <a:pt x="568" y="20664"/>
                    <a:pt x="701" y="20697"/>
                    <a:pt x="835" y="20697"/>
                  </a:cubicBezTo>
                  <a:cubicBezTo>
                    <a:pt x="1035" y="20697"/>
                    <a:pt x="1235" y="20630"/>
                    <a:pt x="1402" y="20530"/>
                  </a:cubicBezTo>
                  <a:lnTo>
                    <a:pt x="12843" y="13926"/>
                  </a:lnTo>
                  <a:cubicBezTo>
                    <a:pt x="12943" y="13859"/>
                    <a:pt x="12977" y="13726"/>
                    <a:pt x="12910" y="13659"/>
                  </a:cubicBezTo>
                  <a:cubicBezTo>
                    <a:pt x="12865" y="13570"/>
                    <a:pt x="12806" y="13525"/>
                    <a:pt x="12742" y="13525"/>
                  </a:cubicBezTo>
                  <a:cubicBezTo>
                    <a:pt x="12710" y="13525"/>
                    <a:pt x="12676" y="13536"/>
                    <a:pt x="12643" y="13559"/>
                  </a:cubicBezTo>
                  <a:lnTo>
                    <a:pt x="1202" y="20130"/>
                  </a:lnTo>
                  <a:cubicBezTo>
                    <a:pt x="1112" y="20230"/>
                    <a:pt x="999" y="20273"/>
                    <a:pt x="887" y="20273"/>
                  </a:cubicBezTo>
                  <a:cubicBezTo>
                    <a:pt x="625" y="20273"/>
                    <a:pt x="374" y="20034"/>
                    <a:pt x="468" y="19730"/>
                  </a:cubicBezTo>
                  <a:lnTo>
                    <a:pt x="468" y="10623"/>
                  </a:lnTo>
                  <a:cubicBezTo>
                    <a:pt x="501" y="9956"/>
                    <a:pt x="835" y="9356"/>
                    <a:pt x="1402" y="8955"/>
                  </a:cubicBezTo>
                  <a:lnTo>
                    <a:pt x="15945" y="583"/>
                  </a:lnTo>
                  <a:cubicBezTo>
                    <a:pt x="16046" y="502"/>
                    <a:pt x="16160" y="458"/>
                    <a:pt x="16278" y="458"/>
                  </a:cubicBezTo>
                  <a:cubicBezTo>
                    <a:pt x="16355" y="458"/>
                    <a:pt x="16434" y="477"/>
                    <a:pt x="16512" y="516"/>
                  </a:cubicBezTo>
                  <a:cubicBezTo>
                    <a:pt x="16646" y="616"/>
                    <a:pt x="16713" y="816"/>
                    <a:pt x="16713" y="1016"/>
                  </a:cubicBezTo>
                  <a:lnTo>
                    <a:pt x="16713" y="6787"/>
                  </a:lnTo>
                  <a:cubicBezTo>
                    <a:pt x="16713" y="6887"/>
                    <a:pt x="16779" y="6987"/>
                    <a:pt x="16913" y="6987"/>
                  </a:cubicBezTo>
                  <a:cubicBezTo>
                    <a:pt x="17013" y="6987"/>
                    <a:pt x="17113" y="6887"/>
                    <a:pt x="17113" y="6787"/>
                  </a:cubicBezTo>
                  <a:lnTo>
                    <a:pt x="17113" y="1016"/>
                  </a:lnTo>
                  <a:cubicBezTo>
                    <a:pt x="17233" y="439"/>
                    <a:pt x="16781" y="1"/>
                    <a:pt x="16295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498;p75"/>
            <p:cNvSpPr/>
            <p:nvPr/>
          </p:nvSpPr>
          <p:spPr>
            <a:xfrm>
              <a:off x="2754650" y="942475"/>
              <a:ext cx="262700" cy="154600"/>
            </a:xfrm>
            <a:custGeom>
              <a:avLst/>
              <a:gdLst/>
              <a:ahLst/>
              <a:cxnLst/>
              <a:rect l="l" t="t" r="r" b="b"/>
              <a:pathLst>
                <a:path w="10508" h="6184" extrusionOk="0">
                  <a:moveTo>
                    <a:pt x="10254" y="0"/>
                  </a:moveTo>
                  <a:cubicBezTo>
                    <a:pt x="10226" y="0"/>
                    <a:pt x="10199" y="5"/>
                    <a:pt x="10174" y="13"/>
                  </a:cubicBezTo>
                  <a:lnTo>
                    <a:pt x="167" y="5817"/>
                  </a:lnTo>
                  <a:cubicBezTo>
                    <a:pt x="0" y="5917"/>
                    <a:pt x="67" y="6184"/>
                    <a:pt x="267" y="6184"/>
                  </a:cubicBezTo>
                  <a:cubicBezTo>
                    <a:pt x="300" y="6184"/>
                    <a:pt x="367" y="6184"/>
                    <a:pt x="400" y="6151"/>
                  </a:cubicBezTo>
                  <a:lnTo>
                    <a:pt x="10407" y="380"/>
                  </a:lnTo>
                  <a:cubicBezTo>
                    <a:pt x="10474" y="313"/>
                    <a:pt x="10508" y="213"/>
                    <a:pt x="10474" y="113"/>
                  </a:cubicBezTo>
                  <a:cubicBezTo>
                    <a:pt x="10424" y="38"/>
                    <a:pt x="10337" y="0"/>
                    <a:pt x="102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499;p75"/>
            <p:cNvSpPr/>
            <p:nvPr/>
          </p:nvSpPr>
          <p:spPr>
            <a:xfrm>
              <a:off x="2754650" y="990275"/>
              <a:ext cx="262700" cy="155175"/>
            </a:xfrm>
            <a:custGeom>
              <a:avLst/>
              <a:gdLst/>
              <a:ahLst/>
              <a:cxnLst/>
              <a:rect l="l" t="t" r="r" b="b"/>
              <a:pathLst>
                <a:path w="10508" h="6207" extrusionOk="0">
                  <a:moveTo>
                    <a:pt x="10288" y="1"/>
                  </a:moveTo>
                  <a:cubicBezTo>
                    <a:pt x="10249" y="1"/>
                    <a:pt x="10209" y="12"/>
                    <a:pt x="10174" y="36"/>
                  </a:cubicBezTo>
                  <a:lnTo>
                    <a:pt x="167" y="5806"/>
                  </a:lnTo>
                  <a:cubicBezTo>
                    <a:pt x="0" y="5906"/>
                    <a:pt x="67" y="6207"/>
                    <a:pt x="267" y="6207"/>
                  </a:cubicBezTo>
                  <a:lnTo>
                    <a:pt x="400" y="6207"/>
                  </a:lnTo>
                  <a:lnTo>
                    <a:pt x="10407" y="402"/>
                  </a:lnTo>
                  <a:cubicBezTo>
                    <a:pt x="10474" y="336"/>
                    <a:pt x="10508" y="202"/>
                    <a:pt x="10474" y="102"/>
                  </a:cubicBezTo>
                  <a:cubicBezTo>
                    <a:pt x="10431" y="38"/>
                    <a:pt x="10360" y="1"/>
                    <a:pt x="10288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500;p75"/>
            <p:cNvSpPr/>
            <p:nvPr/>
          </p:nvSpPr>
          <p:spPr>
            <a:xfrm>
              <a:off x="2754650" y="1054500"/>
              <a:ext cx="236025" cy="139325"/>
            </a:xfrm>
            <a:custGeom>
              <a:avLst/>
              <a:gdLst/>
              <a:ahLst/>
              <a:cxnLst/>
              <a:rect l="l" t="t" r="r" b="b"/>
              <a:pathLst>
                <a:path w="9441" h="5573" extrusionOk="0">
                  <a:moveTo>
                    <a:pt x="9221" y="0"/>
                  </a:moveTo>
                  <a:cubicBezTo>
                    <a:pt x="9182" y="0"/>
                    <a:pt x="9142" y="11"/>
                    <a:pt x="9107" y="35"/>
                  </a:cubicBezTo>
                  <a:lnTo>
                    <a:pt x="167" y="5205"/>
                  </a:lnTo>
                  <a:cubicBezTo>
                    <a:pt x="0" y="5306"/>
                    <a:pt x="67" y="5572"/>
                    <a:pt x="267" y="5572"/>
                  </a:cubicBezTo>
                  <a:cubicBezTo>
                    <a:pt x="300" y="5572"/>
                    <a:pt x="367" y="5572"/>
                    <a:pt x="400" y="5539"/>
                  </a:cubicBezTo>
                  <a:lnTo>
                    <a:pt x="9307" y="369"/>
                  </a:lnTo>
                  <a:cubicBezTo>
                    <a:pt x="9407" y="335"/>
                    <a:pt x="9440" y="202"/>
                    <a:pt x="9407" y="102"/>
                  </a:cubicBezTo>
                  <a:cubicBezTo>
                    <a:pt x="9364" y="37"/>
                    <a:pt x="9293" y="0"/>
                    <a:pt x="9221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501;p75"/>
            <p:cNvSpPr/>
            <p:nvPr/>
          </p:nvSpPr>
          <p:spPr>
            <a:xfrm>
              <a:off x="1793950" y="1451475"/>
              <a:ext cx="66750" cy="142625"/>
            </a:xfrm>
            <a:custGeom>
              <a:avLst/>
              <a:gdLst/>
              <a:ahLst/>
              <a:cxnLst/>
              <a:rect l="l" t="t" r="r" b="b"/>
              <a:pathLst>
                <a:path w="2670" h="5705" extrusionOk="0">
                  <a:moveTo>
                    <a:pt x="2502" y="1"/>
                  </a:moveTo>
                  <a:lnTo>
                    <a:pt x="1" y="1468"/>
                  </a:lnTo>
                  <a:lnTo>
                    <a:pt x="1" y="2903"/>
                  </a:lnTo>
                  <a:lnTo>
                    <a:pt x="1068" y="4737"/>
                  </a:lnTo>
                  <a:cubicBezTo>
                    <a:pt x="1068" y="4771"/>
                    <a:pt x="1101" y="4804"/>
                    <a:pt x="1135" y="4804"/>
                  </a:cubicBezTo>
                  <a:lnTo>
                    <a:pt x="2669" y="5705"/>
                  </a:lnTo>
                  <a:lnTo>
                    <a:pt x="1668" y="3803"/>
                  </a:lnTo>
                  <a:lnTo>
                    <a:pt x="2502" y="1468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502;p75"/>
            <p:cNvSpPr/>
            <p:nvPr/>
          </p:nvSpPr>
          <p:spPr>
            <a:xfrm>
              <a:off x="1793950" y="1451475"/>
              <a:ext cx="66750" cy="142625"/>
            </a:xfrm>
            <a:custGeom>
              <a:avLst/>
              <a:gdLst/>
              <a:ahLst/>
              <a:cxnLst/>
              <a:rect l="l" t="t" r="r" b="b"/>
              <a:pathLst>
                <a:path w="2670" h="5705" extrusionOk="0">
                  <a:moveTo>
                    <a:pt x="2502" y="1"/>
                  </a:moveTo>
                  <a:lnTo>
                    <a:pt x="1" y="1468"/>
                  </a:lnTo>
                  <a:lnTo>
                    <a:pt x="1" y="2903"/>
                  </a:lnTo>
                  <a:lnTo>
                    <a:pt x="1068" y="4737"/>
                  </a:lnTo>
                  <a:cubicBezTo>
                    <a:pt x="1068" y="4771"/>
                    <a:pt x="1101" y="4804"/>
                    <a:pt x="1135" y="4804"/>
                  </a:cubicBezTo>
                  <a:lnTo>
                    <a:pt x="2669" y="5705"/>
                  </a:lnTo>
                  <a:lnTo>
                    <a:pt x="1668" y="3803"/>
                  </a:lnTo>
                  <a:lnTo>
                    <a:pt x="2502" y="1468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503;p75"/>
            <p:cNvSpPr/>
            <p:nvPr/>
          </p:nvSpPr>
          <p:spPr>
            <a:xfrm>
              <a:off x="1634675" y="1187750"/>
              <a:ext cx="387800" cy="436600"/>
            </a:xfrm>
            <a:custGeom>
              <a:avLst/>
              <a:gdLst/>
              <a:ahLst/>
              <a:cxnLst/>
              <a:rect l="l" t="t" r="r" b="b"/>
              <a:pathLst>
                <a:path w="15512" h="17464" extrusionOk="0">
                  <a:moveTo>
                    <a:pt x="13393" y="1"/>
                  </a:moveTo>
                  <a:cubicBezTo>
                    <a:pt x="13135" y="1"/>
                    <a:pt x="12876" y="59"/>
                    <a:pt x="12643" y="176"/>
                  </a:cubicBezTo>
                  <a:lnTo>
                    <a:pt x="734" y="7047"/>
                  </a:lnTo>
                  <a:cubicBezTo>
                    <a:pt x="301" y="7347"/>
                    <a:pt x="34" y="7814"/>
                    <a:pt x="0" y="8348"/>
                  </a:cubicBezTo>
                  <a:lnTo>
                    <a:pt x="0" y="15653"/>
                  </a:lnTo>
                  <a:cubicBezTo>
                    <a:pt x="34" y="16154"/>
                    <a:pt x="301" y="16654"/>
                    <a:pt x="734" y="16921"/>
                  </a:cubicBezTo>
                  <a:lnTo>
                    <a:pt x="1368" y="17288"/>
                  </a:lnTo>
                  <a:cubicBezTo>
                    <a:pt x="1602" y="17405"/>
                    <a:pt x="1852" y="17463"/>
                    <a:pt x="2106" y="17463"/>
                  </a:cubicBezTo>
                  <a:cubicBezTo>
                    <a:pt x="2360" y="17463"/>
                    <a:pt x="2619" y="17405"/>
                    <a:pt x="2869" y="17288"/>
                  </a:cubicBezTo>
                  <a:lnTo>
                    <a:pt x="7906" y="14352"/>
                  </a:lnTo>
                  <a:lnTo>
                    <a:pt x="8973" y="16220"/>
                  </a:lnTo>
                  <a:cubicBezTo>
                    <a:pt x="9020" y="16267"/>
                    <a:pt x="9081" y="16292"/>
                    <a:pt x="9136" y="16292"/>
                  </a:cubicBezTo>
                  <a:cubicBezTo>
                    <a:pt x="9200" y="16292"/>
                    <a:pt x="9256" y="16259"/>
                    <a:pt x="9274" y="16187"/>
                  </a:cubicBezTo>
                  <a:lnTo>
                    <a:pt x="10408" y="12918"/>
                  </a:lnTo>
                  <a:lnTo>
                    <a:pt x="14744" y="10416"/>
                  </a:lnTo>
                  <a:cubicBezTo>
                    <a:pt x="15178" y="10149"/>
                    <a:pt x="15478" y="9649"/>
                    <a:pt x="15511" y="9149"/>
                  </a:cubicBezTo>
                  <a:lnTo>
                    <a:pt x="15511" y="1844"/>
                  </a:lnTo>
                  <a:cubicBezTo>
                    <a:pt x="15478" y="1310"/>
                    <a:pt x="15178" y="843"/>
                    <a:pt x="14744" y="543"/>
                  </a:cubicBezTo>
                  <a:lnTo>
                    <a:pt x="14144" y="176"/>
                  </a:lnTo>
                  <a:cubicBezTo>
                    <a:pt x="13910" y="59"/>
                    <a:pt x="13652" y="1"/>
                    <a:pt x="1339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504;p75"/>
            <p:cNvSpPr/>
            <p:nvPr/>
          </p:nvSpPr>
          <p:spPr>
            <a:xfrm>
              <a:off x="1634675" y="1378100"/>
              <a:ext cx="68400" cy="246475"/>
            </a:xfrm>
            <a:custGeom>
              <a:avLst/>
              <a:gdLst/>
              <a:ahLst/>
              <a:cxnLst/>
              <a:rect l="l" t="t" r="r" b="b"/>
              <a:pathLst>
                <a:path w="2736" h="9859" extrusionOk="0">
                  <a:moveTo>
                    <a:pt x="2736" y="9741"/>
                  </a:moveTo>
                  <a:lnTo>
                    <a:pt x="2736" y="9741"/>
                  </a:lnTo>
                  <a:cubicBezTo>
                    <a:pt x="2731" y="9742"/>
                    <a:pt x="2726" y="9744"/>
                    <a:pt x="2722" y="9746"/>
                  </a:cubicBezTo>
                  <a:lnTo>
                    <a:pt x="2722" y="9746"/>
                  </a:lnTo>
                  <a:cubicBezTo>
                    <a:pt x="2726" y="9744"/>
                    <a:pt x="2731" y="9742"/>
                    <a:pt x="2736" y="9741"/>
                  </a:cubicBezTo>
                  <a:close/>
                  <a:moveTo>
                    <a:pt x="234" y="0"/>
                  </a:moveTo>
                  <a:cubicBezTo>
                    <a:pt x="100" y="200"/>
                    <a:pt x="0" y="467"/>
                    <a:pt x="0" y="734"/>
                  </a:cubicBezTo>
                  <a:lnTo>
                    <a:pt x="0" y="8039"/>
                  </a:lnTo>
                  <a:cubicBezTo>
                    <a:pt x="34" y="8573"/>
                    <a:pt x="301" y="9040"/>
                    <a:pt x="734" y="9340"/>
                  </a:cubicBezTo>
                  <a:lnTo>
                    <a:pt x="1368" y="9674"/>
                  </a:lnTo>
                  <a:cubicBezTo>
                    <a:pt x="1585" y="9800"/>
                    <a:pt x="1831" y="9858"/>
                    <a:pt x="2086" y="9858"/>
                  </a:cubicBezTo>
                  <a:cubicBezTo>
                    <a:pt x="2296" y="9858"/>
                    <a:pt x="2512" y="9819"/>
                    <a:pt x="2722" y="9746"/>
                  </a:cubicBezTo>
                  <a:lnTo>
                    <a:pt x="2722" y="9746"/>
                  </a:lnTo>
                  <a:cubicBezTo>
                    <a:pt x="2651" y="9770"/>
                    <a:pt x="2584" y="9781"/>
                    <a:pt x="2523" y="9781"/>
                  </a:cubicBezTo>
                  <a:cubicBezTo>
                    <a:pt x="2270" y="9781"/>
                    <a:pt x="2102" y="9584"/>
                    <a:pt x="2102" y="9240"/>
                  </a:cubicBezTo>
                  <a:lnTo>
                    <a:pt x="2102" y="1935"/>
                  </a:lnTo>
                  <a:cubicBezTo>
                    <a:pt x="2102" y="1668"/>
                    <a:pt x="2202" y="1435"/>
                    <a:pt x="2335" y="1201"/>
                  </a:cubicBez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505;p75"/>
            <p:cNvSpPr/>
            <p:nvPr/>
          </p:nvSpPr>
          <p:spPr>
            <a:xfrm>
              <a:off x="1640500" y="1187750"/>
              <a:ext cx="381150" cy="221225"/>
            </a:xfrm>
            <a:custGeom>
              <a:avLst/>
              <a:gdLst/>
              <a:ahLst/>
              <a:cxnLst/>
              <a:rect l="l" t="t" r="r" b="b"/>
              <a:pathLst>
                <a:path w="15246" h="8849" extrusionOk="0">
                  <a:moveTo>
                    <a:pt x="13177" y="1"/>
                  </a:moveTo>
                  <a:cubicBezTo>
                    <a:pt x="12927" y="1"/>
                    <a:pt x="12677" y="59"/>
                    <a:pt x="12443" y="176"/>
                  </a:cubicBezTo>
                  <a:lnTo>
                    <a:pt x="501" y="7047"/>
                  </a:lnTo>
                  <a:cubicBezTo>
                    <a:pt x="301" y="7181"/>
                    <a:pt x="134" y="7381"/>
                    <a:pt x="1" y="7614"/>
                  </a:cubicBezTo>
                  <a:lnTo>
                    <a:pt x="2102" y="8849"/>
                  </a:lnTo>
                  <a:cubicBezTo>
                    <a:pt x="2202" y="8615"/>
                    <a:pt x="2403" y="8415"/>
                    <a:pt x="2636" y="8281"/>
                  </a:cubicBezTo>
                  <a:lnTo>
                    <a:pt x="14511" y="1410"/>
                  </a:lnTo>
                  <a:cubicBezTo>
                    <a:pt x="14627" y="1340"/>
                    <a:pt x="14739" y="1307"/>
                    <a:pt x="14839" y="1307"/>
                  </a:cubicBezTo>
                  <a:cubicBezTo>
                    <a:pt x="15029" y="1307"/>
                    <a:pt x="15180" y="1425"/>
                    <a:pt x="15245" y="1643"/>
                  </a:cubicBezTo>
                  <a:cubicBezTo>
                    <a:pt x="15145" y="1176"/>
                    <a:pt x="14878" y="776"/>
                    <a:pt x="14511" y="543"/>
                  </a:cubicBezTo>
                  <a:lnTo>
                    <a:pt x="13911" y="176"/>
                  </a:lnTo>
                  <a:cubicBezTo>
                    <a:pt x="13677" y="59"/>
                    <a:pt x="13427" y="1"/>
                    <a:pt x="13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506;p75"/>
            <p:cNvSpPr/>
            <p:nvPr/>
          </p:nvSpPr>
          <p:spPr>
            <a:xfrm>
              <a:off x="1738075" y="1442050"/>
              <a:ext cx="50075" cy="64775"/>
            </a:xfrm>
            <a:custGeom>
              <a:avLst/>
              <a:gdLst/>
              <a:ahLst/>
              <a:cxnLst/>
              <a:rect l="l" t="t" r="r" b="b"/>
              <a:pathLst>
                <a:path w="2003" h="2591" extrusionOk="0">
                  <a:moveTo>
                    <a:pt x="1468" y="1"/>
                  </a:moveTo>
                  <a:cubicBezTo>
                    <a:pt x="1338" y="1"/>
                    <a:pt x="1191" y="47"/>
                    <a:pt x="1035" y="144"/>
                  </a:cubicBezTo>
                  <a:cubicBezTo>
                    <a:pt x="434" y="511"/>
                    <a:pt x="34" y="1178"/>
                    <a:pt x="1" y="1879"/>
                  </a:cubicBezTo>
                  <a:cubicBezTo>
                    <a:pt x="1" y="2326"/>
                    <a:pt x="233" y="2590"/>
                    <a:pt x="557" y="2590"/>
                  </a:cubicBezTo>
                  <a:cubicBezTo>
                    <a:pt x="693" y="2590"/>
                    <a:pt x="844" y="2544"/>
                    <a:pt x="1001" y="2446"/>
                  </a:cubicBezTo>
                  <a:cubicBezTo>
                    <a:pt x="1602" y="2079"/>
                    <a:pt x="1969" y="1445"/>
                    <a:pt x="2002" y="745"/>
                  </a:cubicBezTo>
                  <a:cubicBezTo>
                    <a:pt x="2002" y="272"/>
                    <a:pt x="1785" y="1"/>
                    <a:pt x="14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507;p75"/>
            <p:cNvSpPr/>
            <p:nvPr/>
          </p:nvSpPr>
          <p:spPr>
            <a:xfrm>
              <a:off x="1830650" y="1389025"/>
              <a:ext cx="49225" cy="64425"/>
            </a:xfrm>
            <a:custGeom>
              <a:avLst/>
              <a:gdLst/>
              <a:ahLst/>
              <a:cxnLst/>
              <a:rect l="l" t="t" r="r" b="b"/>
              <a:pathLst>
                <a:path w="1969" h="2577" extrusionOk="0">
                  <a:moveTo>
                    <a:pt x="1435" y="1"/>
                  </a:moveTo>
                  <a:cubicBezTo>
                    <a:pt x="1304" y="1"/>
                    <a:pt x="1157" y="43"/>
                    <a:pt x="1001" y="130"/>
                  </a:cubicBezTo>
                  <a:cubicBezTo>
                    <a:pt x="401" y="497"/>
                    <a:pt x="34" y="1164"/>
                    <a:pt x="0" y="1865"/>
                  </a:cubicBezTo>
                  <a:cubicBezTo>
                    <a:pt x="0" y="2312"/>
                    <a:pt x="216" y="2576"/>
                    <a:pt x="542" y="2576"/>
                  </a:cubicBezTo>
                  <a:cubicBezTo>
                    <a:pt x="678" y="2576"/>
                    <a:pt x="834" y="2530"/>
                    <a:pt x="1001" y="2432"/>
                  </a:cubicBezTo>
                  <a:cubicBezTo>
                    <a:pt x="1568" y="2065"/>
                    <a:pt x="1935" y="1398"/>
                    <a:pt x="1968" y="697"/>
                  </a:cubicBezTo>
                  <a:cubicBezTo>
                    <a:pt x="1968" y="249"/>
                    <a:pt x="1751" y="1"/>
                    <a:pt x="1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508;p75"/>
            <p:cNvSpPr/>
            <p:nvPr/>
          </p:nvSpPr>
          <p:spPr>
            <a:xfrm>
              <a:off x="1922375" y="1335675"/>
              <a:ext cx="50075" cy="64400"/>
            </a:xfrm>
            <a:custGeom>
              <a:avLst/>
              <a:gdLst/>
              <a:ahLst/>
              <a:cxnLst/>
              <a:rect l="l" t="t" r="r" b="b"/>
              <a:pathLst>
                <a:path w="2003" h="2576" extrusionOk="0">
                  <a:moveTo>
                    <a:pt x="1438" y="1"/>
                  </a:moveTo>
                  <a:cubicBezTo>
                    <a:pt x="1304" y="1"/>
                    <a:pt x="1156" y="43"/>
                    <a:pt x="1001" y="130"/>
                  </a:cubicBezTo>
                  <a:cubicBezTo>
                    <a:pt x="401" y="530"/>
                    <a:pt x="34" y="1164"/>
                    <a:pt x="1" y="1864"/>
                  </a:cubicBezTo>
                  <a:cubicBezTo>
                    <a:pt x="1" y="2311"/>
                    <a:pt x="216" y="2576"/>
                    <a:pt x="542" y="2576"/>
                  </a:cubicBezTo>
                  <a:cubicBezTo>
                    <a:pt x="679" y="2576"/>
                    <a:pt x="834" y="2529"/>
                    <a:pt x="1001" y="2431"/>
                  </a:cubicBezTo>
                  <a:cubicBezTo>
                    <a:pt x="1568" y="2064"/>
                    <a:pt x="1935" y="1397"/>
                    <a:pt x="2002" y="730"/>
                  </a:cubicBezTo>
                  <a:cubicBezTo>
                    <a:pt x="2002" y="256"/>
                    <a:pt x="1766" y="1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509;p75"/>
            <p:cNvSpPr/>
            <p:nvPr/>
          </p:nvSpPr>
          <p:spPr>
            <a:xfrm>
              <a:off x="5580825" y="2214525"/>
              <a:ext cx="128450" cy="150975"/>
            </a:xfrm>
            <a:custGeom>
              <a:avLst/>
              <a:gdLst/>
              <a:ahLst/>
              <a:cxnLst/>
              <a:rect l="l" t="t" r="r" b="b"/>
              <a:pathLst>
                <a:path w="5138" h="6039" extrusionOk="0">
                  <a:moveTo>
                    <a:pt x="4770" y="1"/>
                  </a:moveTo>
                  <a:lnTo>
                    <a:pt x="0" y="835"/>
                  </a:lnTo>
                  <a:lnTo>
                    <a:pt x="501" y="6038"/>
                  </a:lnTo>
                  <a:lnTo>
                    <a:pt x="5137" y="5771"/>
                  </a:lnTo>
                  <a:lnTo>
                    <a:pt x="477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510;p75"/>
            <p:cNvSpPr/>
            <p:nvPr/>
          </p:nvSpPr>
          <p:spPr>
            <a:xfrm>
              <a:off x="5728425" y="2290275"/>
              <a:ext cx="235050" cy="578925"/>
            </a:xfrm>
            <a:custGeom>
              <a:avLst/>
              <a:gdLst/>
              <a:ahLst/>
              <a:cxnLst/>
              <a:rect l="l" t="t" r="r" b="b"/>
              <a:pathLst>
                <a:path w="9402" h="23157" extrusionOk="0">
                  <a:moveTo>
                    <a:pt x="940" y="1"/>
                  </a:moveTo>
                  <a:cubicBezTo>
                    <a:pt x="650" y="1"/>
                    <a:pt x="338" y="35"/>
                    <a:pt x="1" y="106"/>
                  </a:cubicBezTo>
                  <a:lnTo>
                    <a:pt x="1935" y="10080"/>
                  </a:lnTo>
                  <a:lnTo>
                    <a:pt x="4604" y="14316"/>
                  </a:lnTo>
                  <a:lnTo>
                    <a:pt x="835" y="19653"/>
                  </a:lnTo>
                  <a:cubicBezTo>
                    <a:pt x="835" y="19653"/>
                    <a:pt x="2779" y="22914"/>
                    <a:pt x="2836" y="23144"/>
                  </a:cubicBezTo>
                  <a:lnTo>
                    <a:pt x="2836" y="23144"/>
                  </a:lnTo>
                  <a:cubicBezTo>
                    <a:pt x="3032" y="22781"/>
                    <a:pt x="9401" y="15125"/>
                    <a:pt x="9207" y="14316"/>
                  </a:cubicBezTo>
                  <a:cubicBezTo>
                    <a:pt x="8740" y="12515"/>
                    <a:pt x="5905" y="6544"/>
                    <a:pt x="4771" y="3809"/>
                  </a:cubicBezTo>
                  <a:cubicBezTo>
                    <a:pt x="3816" y="1466"/>
                    <a:pt x="2837" y="1"/>
                    <a:pt x="940" y="1"/>
                  </a:cubicBezTo>
                  <a:close/>
                  <a:moveTo>
                    <a:pt x="2836" y="23144"/>
                  </a:moveTo>
                  <a:cubicBezTo>
                    <a:pt x="2831" y="23152"/>
                    <a:pt x="2830" y="23157"/>
                    <a:pt x="2833" y="23157"/>
                  </a:cubicBezTo>
                  <a:cubicBezTo>
                    <a:pt x="2834" y="23157"/>
                    <a:pt x="2835" y="23157"/>
                    <a:pt x="2836" y="23156"/>
                  </a:cubicBezTo>
                  <a:cubicBezTo>
                    <a:pt x="2838" y="23155"/>
                    <a:pt x="2838" y="23151"/>
                    <a:pt x="2836" y="23144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511;p75"/>
            <p:cNvSpPr/>
            <p:nvPr/>
          </p:nvSpPr>
          <p:spPr>
            <a:xfrm>
              <a:off x="5399850" y="2760750"/>
              <a:ext cx="656325" cy="1310975"/>
            </a:xfrm>
            <a:custGeom>
              <a:avLst/>
              <a:gdLst/>
              <a:ahLst/>
              <a:cxnLst/>
              <a:rect l="l" t="t" r="r" b="b"/>
              <a:pathLst>
                <a:path w="26253" h="52439" extrusionOk="0">
                  <a:moveTo>
                    <a:pt x="16346" y="1"/>
                  </a:moveTo>
                  <a:lnTo>
                    <a:pt x="1769" y="834"/>
                  </a:lnTo>
                  <a:cubicBezTo>
                    <a:pt x="1769" y="834"/>
                    <a:pt x="501" y="11609"/>
                    <a:pt x="268" y="16546"/>
                  </a:cubicBezTo>
                  <a:cubicBezTo>
                    <a:pt x="1" y="22116"/>
                    <a:pt x="1" y="23884"/>
                    <a:pt x="134" y="26920"/>
                  </a:cubicBezTo>
                  <a:cubicBezTo>
                    <a:pt x="234" y="28821"/>
                    <a:pt x="501" y="30556"/>
                    <a:pt x="635" y="33458"/>
                  </a:cubicBezTo>
                  <a:cubicBezTo>
                    <a:pt x="768" y="36360"/>
                    <a:pt x="1669" y="50870"/>
                    <a:pt x="1669" y="50870"/>
                  </a:cubicBezTo>
                  <a:lnTo>
                    <a:pt x="1669" y="50837"/>
                  </a:lnTo>
                  <a:cubicBezTo>
                    <a:pt x="1669" y="51004"/>
                    <a:pt x="1702" y="51137"/>
                    <a:pt x="1735" y="51304"/>
                  </a:cubicBezTo>
                  <a:cubicBezTo>
                    <a:pt x="1869" y="51804"/>
                    <a:pt x="2436" y="52405"/>
                    <a:pt x="3470" y="52438"/>
                  </a:cubicBezTo>
                  <a:cubicBezTo>
                    <a:pt x="4938" y="52438"/>
                    <a:pt x="5405" y="51738"/>
                    <a:pt x="5471" y="51237"/>
                  </a:cubicBezTo>
                  <a:cubicBezTo>
                    <a:pt x="5471" y="51171"/>
                    <a:pt x="5505" y="51070"/>
                    <a:pt x="5505" y="50970"/>
                  </a:cubicBezTo>
                  <a:lnTo>
                    <a:pt x="5538" y="50970"/>
                  </a:lnTo>
                  <a:cubicBezTo>
                    <a:pt x="5538" y="50970"/>
                    <a:pt x="6606" y="44799"/>
                    <a:pt x="7339" y="40096"/>
                  </a:cubicBezTo>
                  <a:cubicBezTo>
                    <a:pt x="7706" y="37894"/>
                    <a:pt x="7907" y="35693"/>
                    <a:pt x="7940" y="33491"/>
                  </a:cubicBezTo>
                  <a:cubicBezTo>
                    <a:pt x="7840" y="32157"/>
                    <a:pt x="7640" y="30789"/>
                    <a:pt x="7306" y="29488"/>
                  </a:cubicBezTo>
                  <a:lnTo>
                    <a:pt x="9374" y="15912"/>
                  </a:lnTo>
                  <a:cubicBezTo>
                    <a:pt x="9374" y="15912"/>
                    <a:pt x="11176" y="27454"/>
                    <a:pt x="11476" y="28554"/>
                  </a:cubicBezTo>
                  <a:cubicBezTo>
                    <a:pt x="11676" y="29355"/>
                    <a:pt x="16446" y="36694"/>
                    <a:pt x="19315" y="41063"/>
                  </a:cubicBezTo>
                  <a:cubicBezTo>
                    <a:pt x="20549" y="42998"/>
                    <a:pt x="23351" y="47134"/>
                    <a:pt x="23551" y="47368"/>
                  </a:cubicBezTo>
                  <a:cubicBezTo>
                    <a:pt x="23625" y="47471"/>
                    <a:pt x="23722" y="47516"/>
                    <a:pt x="23834" y="47516"/>
                  </a:cubicBezTo>
                  <a:cubicBezTo>
                    <a:pt x="24637" y="47516"/>
                    <a:pt x="26253" y="45233"/>
                    <a:pt x="26253" y="45233"/>
                  </a:cubicBezTo>
                  <a:lnTo>
                    <a:pt x="25086" y="42331"/>
                  </a:lnTo>
                  <a:cubicBezTo>
                    <a:pt x="24552" y="40730"/>
                    <a:pt x="22617" y="34592"/>
                    <a:pt x="21917" y="32857"/>
                  </a:cubicBezTo>
                  <a:cubicBezTo>
                    <a:pt x="20849" y="30089"/>
                    <a:pt x="20149" y="28621"/>
                    <a:pt x="17914" y="27187"/>
                  </a:cubicBezTo>
                  <a:cubicBezTo>
                    <a:pt x="17914" y="27187"/>
                    <a:pt x="18014" y="13377"/>
                    <a:pt x="17914" y="8440"/>
                  </a:cubicBezTo>
                  <a:cubicBezTo>
                    <a:pt x="17747" y="2135"/>
                    <a:pt x="16346" y="1"/>
                    <a:pt x="1634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512;p75"/>
            <p:cNvSpPr/>
            <p:nvPr/>
          </p:nvSpPr>
          <p:spPr>
            <a:xfrm>
              <a:off x="5961100" y="3903225"/>
              <a:ext cx="107600" cy="218225"/>
            </a:xfrm>
            <a:custGeom>
              <a:avLst/>
              <a:gdLst/>
              <a:ahLst/>
              <a:cxnLst/>
              <a:rect l="l" t="t" r="r" b="b"/>
              <a:pathLst>
                <a:path w="4304" h="8729" extrusionOk="0">
                  <a:moveTo>
                    <a:pt x="4303" y="1"/>
                  </a:moveTo>
                  <a:lnTo>
                    <a:pt x="0" y="101"/>
                  </a:lnTo>
                  <a:cubicBezTo>
                    <a:pt x="1535" y="2169"/>
                    <a:pt x="2335" y="7606"/>
                    <a:pt x="1902" y="8407"/>
                  </a:cubicBezTo>
                  <a:cubicBezTo>
                    <a:pt x="1781" y="8630"/>
                    <a:pt x="1862" y="8729"/>
                    <a:pt x="2048" y="8729"/>
                  </a:cubicBezTo>
                  <a:cubicBezTo>
                    <a:pt x="2530" y="8729"/>
                    <a:pt x="3720" y="8064"/>
                    <a:pt x="3936" y="7173"/>
                  </a:cubicBezTo>
                  <a:cubicBezTo>
                    <a:pt x="4237" y="5972"/>
                    <a:pt x="4303" y="1"/>
                    <a:pt x="430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13;p75"/>
            <p:cNvSpPr/>
            <p:nvPr/>
          </p:nvSpPr>
          <p:spPr>
            <a:xfrm>
              <a:off x="5341625" y="4013325"/>
              <a:ext cx="200025" cy="200075"/>
            </a:xfrm>
            <a:custGeom>
              <a:avLst/>
              <a:gdLst/>
              <a:ahLst/>
              <a:cxnLst/>
              <a:rect l="l" t="t" r="r" b="b"/>
              <a:pathLst>
                <a:path w="8001" h="8003" extrusionOk="0">
                  <a:moveTo>
                    <a:pt x="8001" y="0"/>
                  </a:moveTo>
                  <a:lnTo>
                    <a:pt x="3964" y="534"/>
                  </a:lnTo>
                  <a:cubicBezTo>
                    <a:pt x="3931" y="2102"/>
                    <a:pt x="2864" y="6238"/>
                    <a:pt x="1296" y="6738"/>
                  </a:cubicBezTo>
                  <a:cubicBezTo>
                    <a:pt x="0" y="7133"/>
                    <a:pt x="1392" y="8003"/>
                    <a:pt x="2560" y="8003"/>
                  </a:cubicBezTo>
                  <a:cubicBezTo>
                    <a:pt x="2775" y="8003"/>
                    <a:pt x="2982" y="7973"/>
                    <a:pt x="3164" y="7906"/>
                  </a:cubicBezTo>
                  <a:cubicBezTo>
                    <a:pt x="4365" y="7472"/>
                    <a:pt x="6133" y="3936"/>
                    <a:pt x="7033" y="3069"/>
                  </a:cubicBezTo>
                  <a:cubicBezTo>
                    <a:pt x="7967" y="2202"/>
                    <a:pt x="8001" y="0"/>
                    <a:pt x="800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4;p75"/>
            <p:cNvSpPr/>
            <p:nvPr/>
          </p:nvSpPr>
          <p:spPr>
            <a:xfrm>
              <a:off x="5378175" y="2715725"/>
              <a:ext cx="479525" cy="702625"/>
            </a:xfrm>
            <a:custGeom>
              <a:avLst/>
              <a:gdLst/>
              <a:ahLst/>
              <a:cxnLst/>
              <a:rect l="l" t="t" r="r" b="b"/>
              <a:pathLst>
                <a:path w="19181" h="28105" extrusionOk="0">
                  <a:moveTo>
                    <a:pt x="16612" y="0"/>
                  </a:moveTo>
                  <a:lnTo>
                    <a:pt x="2502" y="934"/>
                  </a:lnTo>
                  <a:cubicBezTo>
                    <a:pt x="2502" y="934"/>
                    <a:pt x="2002" y="2535"/>
                    <a:pt x="1502" y="8440"/>
                  </a:cubicBezTo>
                  <a:cubicBezTo>
                    <a:pt x="1035" y="14344"/>
                    <a:pt x="67" y="22683"/>
                    <a:pt x="1" y="26019"/>
                  </a:cubicBezTo>
                  <a:cubicBezTo>
                    <a:pt x="1" y="26019"/>
                    <a:pt x="2569" y="25385"/>
                    <a:pt x="3670" y="23017"/>
                  </a:cubicBezTo>
                  <a:cubicBezTo>
                    <a:pt x="3670" y="23017"/>
                    <a:pt x="5471" y="26953"/>
                    <a:pt x="9708" y="27820"/>
                  </a:cubicBezTo>
                  <a:cubicBezTo>
                    <a:pt x="10652" y="28012"/>
                    <a:pt x="11596" y="28104"/>
                    <a:pt x="12503" y="28104"/>
                  </a:cubicBezTo>
                  <a:cubicBezTo>
                    <a:pt x="15698" y="28104"/>
                    <a:pt x="18431" y="26959"/>
                    <a:pt x="19081" y="24985"/>
                  </a:cubicBezTo>
                  <a:cubicBezTo>
                    <a:pt x="19048" y="24718"/>
                    <a:pt x="19181" y="11408"/>
                    <a:pt x="19081" y="8306"/>
                  </a:cubicBezTo>
                  <a:cubicBezTo>
                    <a:pt x="18981" y="5237"/>
                    <a:pt x="17780" y="2635"/>
                    <a:pt x="1661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15;p75"/>
            <p:cNvSpPr/>
            <p:nvPr/>
          </p:nvSpPr>
          <p:spPr>
            <a:xfrm>
              <a:off x="5420700" y="4126125"/>
              <a:ext cx="117625" cy="129175"/>
            </a:xfrm>
            <a:custGeom>
              <a:avLst/>
              <a:gdLst/>
              <a:ahLst/>
              <a:cxnLst/>
              <a:rect l="l" t="t" r="r" b="b"/>
              <a:pathLst>
                <a:path w="4705" h="5167" extrusionOk="0">
                  <a:moveTo>
                    <a:pt x="3406" y="1"/>
                  </a:moveTo>
                  <a:cubicBezTo>
                    <a:pt x="3291" y="1"/>
                    <a:pt x="3168" y="49"/>
                    <a:pt x="3036" y="158"/>
                  </a:cubicBezTo>
                  <a:cubicBezTo>
                    <a:pt x="1835" y="1092"/>
                    <a:pt x="1" y="4928"/>
                    <a:pt x="1" y="4928"/>
                  </a:cubicBezTo>
                  <a:cubicBezTo>
                    <a:pt x="1" y="4928"/>
                    <a:pt x="139" y="5166"/>
                    <a:pt x="683" y="5166"/>
                  </a:cubicBezTo>
                  <a:cubicBezTo>
                    <a:pt x="1027" y="5166"/>
                    <a:pt x="1533" y="5071"/>
                    <a:pt x="2269" y="4761"/>
                  </a:cubicBezTo>
                  <a:cubicBezTo>
                    <a:pt x="4170" y="3961"/>
                    <a:pt x="4704" y="2993"/>
                    <a:pt x="4704" y="2993"/>
                  </a:cubicBezTo>
                  <a:cubicBezTo>
                    <a:pt x="4704" y="2993"/>
                    <a:pt x="4310" y="1"/>
                    <a:pt x="34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16;p75"/>
            <p:cNvSpPr/>
            <p:nvPr/>
          </p:nvSpPr>
          <p:spPr>
            <a:xfrm>
              <a:off x="5420700" y="4126125"/>
              <a:ext cx="117625" cy="129175"/>
            </a:xfrm>
            <a:custGeom>
              <a:avLst/>
              <a:gdLst/>
              <a:ahLst/>
              <a:cxnLst/>
              <a:rect l="l" t="t" r="r" b="b"/>
              <a:pathLst>
                <a:path w="4705" h="5167" extrusionOk="0">
                  <a:moveTo>
                    <a:pt x="3406" y="1"/>
                  </a:moveTo>
                  <a:cubicBezTo>
                    <a:pt x="3291" y="1"/>
                    <a:pt x="3168" y="49"/>
                    <a:pt x="3036" y="158"/>
                  </a:cubicBezTo>
                  <a:cubicBezTo>
                    <a:pt x="1835" y="1092"/>
                    <a:pt x="1" y="4928"/>
                    <a:pt x="1" y="4928"/>
                  </a:cubicBezTo>
                  <a:cubicBezTo>
                    <a:pt x="1" y="4928"/>
                    <a:pt x="139" y="5166"/>
                    <a:pt x="683" y="5166"/>
                  </a:cubicBezTo>
                  <a:cubicBezTo>
                    <a:pt x="1027" y="5166"/>
                    <a:pt x="1533" y="5071"/>
                    <a:pt x="2269" y="4761"/>
                  </a:cubicBezTo>
                  <a:cubicBezTo>
                    <a:pt x="4170" y="3961"/>
                    <a:pt x="4704" y="2993"/>
                    <a:pt x="4704" y="2993"/>
                  </a:cubicBezTo>
                  <a:cubicBezTo>
                    <a:pt x="4704" y="2993"/>
                    <a:pt x="4310" y="1"/>
                    <a:pt x="34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17;p75"/>
            <p:cNvSpPr/>
            <p:nvPr/>
          </p:nvSpPr>
          <p:spPr>
            <a:xfrm>
              <a:off x="5302300" y="4012900"/>
              <a:ext cx="277725" cy="265750"/>
            </a:xfrm>
            <a:custGeom>
              <a:avLst/>
              <a:gdLst/>
              <a:ahLst/>
              <a:cxnLst/>
              <a:rect l="l" t="t" r="r" b="b"/>
              <a:pathLst>
                <a:path w="11109" h="10630" extrusionOk="0">
                  <a:moveTo>
                    <a:pt x="9618" y="1"/>
                  </a:moveTo>
                  <a:cubicBezTo>
                    <a:pt x="9133" y="1"/>
                    <a:pt x="8337" y="370"/>
                    <a:pt x="7839" y="784"/>
                  </a:cubicBezTo>
                  <a:cubicBezTo>
                    <a:pt x="7038" y="1485"/>
                    <a:pt x="6838" y="2419"/>
                    <a:pt x="6438" y="3520"/>
                  </a:cubicBezTo>
                  <a:cubicBezTo>
                    <a:pt x="6004" y="4687"/>
                    <a:pt x="5204" y="6288"/>
                    <a:pt x="4570" y="6622"/>
                  </a:cubicBezTo>
                  <a:cubicBezTo>
                    <a:pt x="4345" y="6752"/>
                    <a:pt x="4053" y="6794"/>
                    <a:pt x="3727" y="6794"/>
                  </a:cubicBezTo>
                  <a:cubicBezTo>
                    <a:pt x="3133" y="6794"/>
                    <a:pt x="2426" y="6655"/>
                    <a:pt x="1801" y="6655"/>
                  </a:cubicBezTo>
                  <a:cubicBezTo>
                    <a:pt x="834" y="6655"/>
                    <a:pt x="67" y="7089"/>
                    <a:pt x="33" y="7789"/>
                  </a:cubicBezTo>
                  <a:cubicBezTo>
                    <a:pt x="0" y="8356"/>
                    <a:pt x="2535" y="9624"/>
                    <a:pt x="4103" y="9691"/>
                  </a:cubicBezTo>
                  <a:cubicBezTo>
                    <a:pt x="4419" y="9707"/>
                    <a:pt x="4685" y="9731"/>
                    <a:pt x="4918" y="9731"/>
                  </a:cubicBezTo>
                  <a:cubicBezTo>
                    <a:pt x="5646" y="9731"/>
                    <a:pt x="6049" y="9496"/>
                    <a:pt x="6605" y="8056"/>
                  </a:cubicBezTo>
                  <a:cubicBezTo>
                    <a:pt x="7115" y="6710"/>
                    <a:pt x="7400" y="5768"/>
                    <a:pt x="7717" y="5768"/>
                  </a:cubicBezTo>
                  <a:cubicBezTo>
                    <a:pt x="7855" y="5768"/>
                    <a:pt x="8000" y="5949"/>
                    <a:pt x="8173" y="6355"/>
                  </a:cubicBezTo>
                  <a:cubicBezTo>
                    <a:pt x="8740" y="7656"/>
                    <a:pt x="8973" y="10391"/>
                    <a:pt x="8973" y="10391"/>
                  </a:cubicBezTo>
                  <a:cubicBezTo>
                    <a:pt x="9127" y="10545"/>
                    <a:pt x="9343" y="10629"/>
                    <a:pt x="9561" y="10629"/>
                  </a:cubicBezTo>
                  <a:cubicBezTo>
                    <a:pt x="9768" y="10629"/>
                    <a:pt x="9978" y="10554"/>
                    <a:pt x="10141" y="10391"/>
                  </a:cubicBezTo>
                  <a:cubicBezTo>
                    <a:pt x="10141" y="9457"/>
                    <a:pt x="10207" y="8490"/>
                    <a:pt x="10307" y="7522"/>
                  </a:cubicBezTo>
                  <a:cubicBezTo>
                    <a:pt x="10474" y="6355"/>
                    <a:pt x="11108" y="4487"/>
                    <a:pt x="11008" y="3053"/>
                  </a:cubicBezTo>
                  <a:cubicBezTo>
                    <a:pt x="10941" y="1652"/>
                    <a:pt x="10241" y="251"/>
                    <a:pt x="9874" y="50"/>
                  </a:cubicBezTo>
                  <a:cubicBezTo>
                    <a:pt x="9805" y="16"/>
                    <a:pt x="9718" y="1"/>
                    <a:pt x="961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18;p75"/>
            <p:cNvSpPr/>
            <p:nvPr/>
          </p:nvSpPr>
          <p:spPr>
            <a:xfrm>
              <a:off x="6061175" y="3986700"/>
              <a:ext cx="75075" cy="152950"/>
            </a:xfrm>
            <a:custGeom>
              <a:avLst/>
              <a:gdLst/>
              <a:ahLst/>
              <a:cxnLst/>
              <a:rect l="l" t="t" r="r" b="b"/>
              <a:pathLst>
                <a:path w="3003" h="6118" extrusionOk="0">
                  <a:moveTo>
                    <a:pt x="1245" y="0"/>
                  </a:moveTo>
                  <a:cubicBezTo>
                    <a:pt x="870" y="0"/>
                    <a:pt x="550" y="136"/>
                    <a:pt x="467" y="431"/>
                  </a:cubicBezTo>
                  <a:cubicBezTo>
                    <a:pt x="0" y="1899"/>
                    <a:pt x="601" y="6102"/>
                    <a:pt x="601" y="6102"/>
                  </a:cubicBezTo>
                  <a:cubicBezTo>
                    <a:pt x="601" y="6102"/>
                    <a:pt x="638" y="6118"/>
                    <a:pt x="710" y="6118"/>
                  </a:cubicBezTo>
                  <a:cubicBezTo>
                    <a:pt x="937" y="6118"/>
                    <a:pt x="1509" y="5965"/>
                    <a:pt x="2369" y="4701"/>
                  </a:cubicBezTo>
                  <a:cubicBezTo>
                    <a:pt x="2669" y="4367"/>
                    <a:pt x="2869" y="3967"/>
                    <a:pt x="3002" y="3567"/>
                  </a:cubicBezTo>
                  <a:cubicBezTo>
                    <a:pt x="2802" y="2800"/>
                    <a:pt x="2702" y="1999"/>
                    <a:pt x="2735" y="1232"/>
                  </a:cubicBezTo>
                  <a:cubicBezTo>
                    <a:pt x="2800" y="456"/>
                    <a:pt x="1931" y="0"/>
                    <a:pt x="124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19;p75"/>
            <p:cNvSpPr/>
            <p:nvPr/>
          </p:nvSpPr>
          <p:spPr>
            <a:xfrm>
              <a:off x="6061175" y="3986700"/>
              <a:ext cx="75075" cy="152950"/>
            </a:xfrm>
            <a:custGeom>
              <a:avLst/>
              <a:gdLst/>
              <a:ahLst/>
              <a:cxnLst/>
              <a:rect l="l" t="t" r="r" b="b"/>
              <a:pathLst>
                <a:path w="3003" h="6118" extrusionOk="0">
                  <a:moveTo>
                    <a:pt x="1245" y="0"/>
                  </a:moveTo>
                  <a:cubicBezTo>
                    <a:pt x="870" y="0"/>
                    <a:pt x="550" y="136"/>
                    <a:pt x="467" y="431"/>
                  </a:cubicBezTo>
                  <a:cubicBezTo>
                    <a:pt x="0" y="1899"/>
                    <a:pt x="601" y="6102"/>
                    <a:pt x="601" y="6102"/>
                  </a:cubicBezTo>
                  <a:cubicBezTo>
                    <a:pt x="601" y="6102"/>
                    <a:pt x="638" y="6118"/>
                    <a:pt x="710" y="6118"/>
                  </a:cubicBezTo>
                  <a:cubicBezTo>
                    <a:pt x="937" y="6118"/>
                    <a:pt x="1509" y="5965"/>
                    <a:pt x="2369" y="4701"/>
                  </a:cubicBezTo>
                  <a:cubicBezTo>
                    <a:pt x="2669" y="4367"/>
                    <a:pt x="2869" y="3967"/>
                    <a:pt x="3002" y="3567"/>
                  </a:cubicBezTo>
                  <a:cubicBezTo>
                    <a:pt x="2802" y="2800"/>
                    <a:pt x="2702" y="1999"/>
                    <a:pt x="2735" y="1232"/>
                  </a:cubicBezTo>
                  <a:cubicBezTo>
                    <a:pt x="2800" y="456"/>
                    <a:pt x="1931" y="0"/>
                    <a:pt x="12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20;p75"/>
            <p:cNvSpPr/>
            <p:nvPr/>
          </p:nvSpPr>
          <p:spPr>
            <a:xfrm>
              <a:off x="5946925" y="3872275"/>
              <a:ext cx="254375" cy="303150"/>
            </a:xfrm>
            <a:custGeom>
              <a:avLst/>
              <a:gdLst/>
              <a:ahLst/>
              <a:cxnLst/>
              <a:rect l="l" t="t" r="r" b="b"/>
              <a:pathLst>
                <a:path w="10175" h="12126" extrusionOk="0">
                  <a:moveTo>
                    <a:pt x="4258" y="1"/>
                  </a:moveTo>
                  <a:cubicBezTo>
                    <a:pt x="4238" y="1"/>
                    <a:pt x="4220" y="2"/>
                    <a:pt x="4203" y="5"/>
                  </a:cubicBezTo>
                  <a:cubicBezTo>
                    <a:pt x="3770" y="38"/>
                    <a:pt x="3136" y="972"/>
                    <a:pt x="2936" y="1739"/>
                  </a:cubicBezTo>
                  <a:cubicBezTo>
                    <a:pt x="2635" y="2773"/>
                    <a:pt x="3002" y="3641"/>
                    <a:pt x="3269" y="4775"/>
                  </a:cubicBezTo>
                  <a:cubicBezTo>
                    <a:pt x="3569" y="5976"/>
                    <a:pt x="3803" y="7744"/>
                    <a:pt x="3469" y="8411"/>
                  </a:cubicBezTo>
                  <a:cubicBezTo>
                    <a:pt x="3136" y="9078"/>
                    <a:pt x="1968" y="9445"/>
                    <a:pt x="1168" y="9979"/>
                  </a:cubicBezTo>
                  <a:cubicBezTo>
                    <a:pt x="367" y="10512"/>
                    <a:pt x="0" y="11279"/>
                    <a:pt x="334" y="11913"/>
                  </a:cubicBezTo>
                  <a:cubicBezTo>
                    <a:pt x="427" y="12058"/>
                    <a:pt x="756" y="12126"/>
                    <a:pt x="1208" y="12126"/>
                  </a:cubicBezTo>
                  <a:cubicBezTo>
                    <a:pt x="2214" y="12126"/>
                    <a:pt x="3826" y="11788"/>
                    <a:pt x="4770" y="11213"/>
                  </a:cubicBezTo>
                  <a:cubicBezTo>
                    <a:pt x="5904" y="10512"/>
                    <a:pt x="6405" y="10479"/>
                    <a:pt x="5938" y="8444"/>
                  </a:cubicBezTo>
                  <a:cubicBezTo>
                    <a:pt x="5576" y="6892"/>
                    <a:pt x="5274" y="5922"/>
                    <a:pt x="5716" y="5922"/>
                  </a:cubicBezTo>
                  <a:cubicBezTo>
                    <a:pt x="5844" y="5922"/>
                    <a:pt x="6035" y="6003"/>
                    <a:pt x="6305" y="6176"/>
                  </a:cubicBezTo>
                  <a:cubicBezTo>
                    <a:pt x="7506" y="6943"/>
                    <a:pt x="9207" y="9078"/>
                    <a:pt x="9207" y="9078"/>
                  </a:cubicBezTo>
                  <a:cubicBezTo>
                    <a:pt x="9263" y="9091"/>
                    <a:pt x="9320" y="9097"/>
                    <a:pt x="9376" y="9097"/>
                  </a:cubicBezTo>
                  <a:cubicBezTo>
                    <a:pt x="9748" y="9097"/>
                    <a:pt x="10087" y="8821"/>
                    <a:pt x="10174" y="8444"/>
                  </a:cubicBezTo>
                  <a:cubicBezTo>
                    <a:pt x="9674" y="7644"/>
                    <a:pt x="9173" y="6843"/>
                    <a:pt x="8740" y="5976"/>
                  </a:cubicBezTo>
                  <a:cubicBezTo>
                    <a:pt x="8206" y="4908"/>
                    <a:pt x="7706" y="3007"/>
                    <a:pt x="6838" y="1873"/>
                  </a:cubicBezTo>
                  <a:cubicBezTo>
                    <a:pt x="6005" y="783"/>
                    <a:pt x="4740" y="1"/>
                    <a:pt x="425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21;p75"/>
            <p:cNvSpPr/>
            <p:nvPr/>
          </p:nvSpPr>
          <p:spPr>
            <a:xfrm>
              <a:off x="5412375" y="2287575"/>
              <a:ext cx="403650" cy="483100"/>
            </a:xfrm>
            <a:custGeom>
              <a:avLst/>
              <a:gdLst/>
              <a:ahLst/>
              <a:cxnLst/>
              <a:rect l="l" t="t" r="r" b="b"/>
              <a:pathLst>
                <a:path w="16146" h="19324" extrusionOk="0">
                  <a:moveTo>
                    <a:pt x="11013" y="1"/>
                  </a:moveTo>
                  <a:cubicBezTo>
                    <a:pt x="10043" y="1"/>
                    <a:pt x="8725" y="21"/>
                    <a:pt x="7706" y="114"/>
                  </a:cubicBezTo>
                  <a:cubicBezTo>
                    <a:pt x="6371" y="181"/>
                    <a:pt x="5071" y="448"/>
                    <a:pt x="3803" y="881"/>
                  </a:cubicBezTo>
                  <a:lnTo>
                    <a:pt x="2202" y="2416"/>
                  </a:lnTo>
                  <a:cubicBezTo>
                    <a:pt x="1468" y="3350"/>
                    <a:pt x="134" y="7486"/>
                    <a:pt x="167" y="14624"/>
                  </a:cubicBezTo>
                  <a:cubicBezTo>
                    <a:pt x="167" y="15992"/>
                    <a:pt x="0" y="17693"/>
                    <a:pt x="1134" y="18060"/>
                  </a:cubicBezTo>
                  <a:cubicBezTo>
                    <a:pt x="2464" y="18791"/>
                    <a:pt x="4769" y="19324"/>
                    <a:pt x="7367" y="19324"/>
                  </a:cubicBezTo>
                  <a:cubicBezTo>
                    <a:pt x="9985" y="19324"/>
                    <a:pt x="12900" y="18783"/>
                    <a:pt x="15411" y="17360"/>
                  </a:cubicBezTo>
                  <a:cubicBezTo>
                    <a:pt x="16145" y="16826"/>
                    <a:pt x="16012" y="12590"/>
                    <a:pt x="15978" y="10688"/>
                  </a:cubicBezTo>
                  <a:cubicBezTo>
                    <a:pt x="15945" y="8120"/>
                    <a:pt x="15878" y="3483"/>
                    <a:pt x="15545" y="2482"/>
                  </a:cubicBezTo>
                  <a:cubicBezTo>
                    <a:pt x="15111" y="1081"/>
                    <a:pt x="13843" y="81"/>
                    <a:pt x="12342" y="14"/>
                  </a:cubicBezTo>
                  <a:cubicBezTo>
                    <a:pt x="12342" y="14"/>
                    <a:pt x="11789" y="1"/>
                    <a:pt x="1101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22;p75"/>
            <p:cNvSpPr/>
            <p:nvPr/>
          </p:nvSpPr>
          <p:spPr>
            <a:xfrm>
              <a:off x="5454900" y="2450525"/>
              <a:ext cx="25875" cy="301900"/>
            </a:xfrm>
            <a:custGeom>
              <a:avLst/>
              <a:gdLst/>
              <a:ahLst/>
              <a:cxnLst/>
              <a:rect l="l" t="t" r="r" b="b"/>
              <a:pathLst>
                <a:path w="1035" h="12076" extrusionOk="0">
                  <a:moveTo>
                    <a:pt x="834" y="1"/>
                  </a:moveTo>
                  <a:lnTo>
                    <a:pt x="701" y="1568"/>
                  </a:lnTo>
                  <a:cubicBezTo>
                    <a:pt x="267" y="6906"/>
                    <a:pt x="0" y="10542"/>
                    <a:pt x="334" y="11976"/>
                  </a:cubicBezTo>
                  <a:lnTo>
                    <a:pt x="568" y="12076"/>
                  </a:lnTo>
                  <a:cubicBezTo>
                    <a:pt x="167" y="10742"/>
                    <a:pt x="534" y="6272"/>
                    <a:pt x="901" y="1568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523;p75"/>
            <p:cNvSpPr/>
            <p:nvPr/>
          </p:nvSpPr>
          <p:spPr>
            <a:xfrm>
              <a:off x="4841125" y="2119800"/>
              <a:ext cx="708875" cy="479525"/>
            </a:xfrm>
            <a:custGeom>
              <a:avLst/>
              <a:gdLst/>
              <a:ahLst/>
              <a:cxnLst/>
              <a:rect l="l" t="t" r="r" b="b"/>
              <a:pathLst>
                <a:path w="28355" h="19181" extrusionOk="0">
                  <a:moveTo>
                    <a:pt x="1950" y="0"/>
                  </a:moveTo>
                  <a:cubicBezTo>
                    <a:pt x="1874" y="0"/>
                    <a:pt x="1792" y="18"/>
                    <a:pt x="1702" y="54"/>
                  </a:cubicBezTo>
                  <a:cubicBezTo>
                    <a:pt x="1235" y="254"/>
                    <a:pt x="1335" y="888"/>
                    <a:pt x="1735" y="1855"/>
                  </a:cubicBezTo>
                  <a:cubicBezTo>
                    <a:pt x="1935" y="2255"/>
                    <a:pt x="2102" y="2689"/>
                    <a:pt x="2236" y="3122"/>
                  </a:cubicBezTo>
                  <a:cubicBezTo>
                    <a:pt x="2269" y="3289"/>
                    <a:pt x="2035" y="3356"/>
                    <a:pt x="1935" y="3423"/>
                  </a:cubicBezTo>
                  <a:cubicBezTo>
                    <a:pt x="1735" y="3523"/>
                    <a:pt x="1368" y="3690"/>
                    <a:pt x="1302" y="3923"/>
                  </a:cubicBezTo>
                  <a:cubicBezTo>
                    <a:pt x="1268" y="4056"/>
                    <a:pt x="1235" y="4157"/>
                    <a:pt x="1168" y="4290"/>
                  </a:cubicBezTo>
                  <a:cubicBezTo>
                    <a:pt x="1035" y="4523"/>
                    <a:pt x="668" y="4590"/>
                    <a:pt x="501" y="4824"/>
                  </a:cubicBezTo>
                  <a:cubicBezTo>
                    <a:pt x="401" y="4990"/>
                    <a:pt x="401" y="5257"/>
                    <a:pt x="301" y="5424"/>
                  </a:cubicBezTo>
                  <a:cubicBezTo>
                    <a:pt x="267" y="5558"/>
                    <a:pt x="167" y="5658"/>
                    <a:pt x="101" y="5791"/>
                  </a:cubicBezTo>
                  <a:cubicBezTo>
                    <a:pt x="1" y="6025"/>
                    <a:pt x="34" y="6325"/>
                    <a:pt x="201" y="6558"/>
                  </a:cubicBezTo>
                  <a:cubicBezTo>
                    <a:pt x="601" y="7392"/>
                    <a:pt x="1335" y="7893"/>
                    <a:pt x="2002" y="8493"/>
                  </a:cubicBezTo>
                  <a:cubicBezTo>
                    <a:pt x="2569" y="9027"/>
                    <a:pt x="3203" y="9327"/>
                    <a:pt x="3870" y="9861"/>
                  </a:cubicBezTo>
                  <a:cubicBezTo>
                    <a:pt x="4504" y="10361"/>
                    <a:pt x="11542" y="18834"/>
                    <a:pt x="13110" y="19134"/>
                  </a:cubicBezTo>
                  <a:cubicBezTo>
                    <a:pt x="13270" y="19166"/>
                    <a:pt x="13431" y="19181"/>
                    <a:pt x="13590" y="19181"/>
                  </a:cubicBezTo>
                  <a:cubicBezTo>
                    <a:pt x="13928" y="19181"/>
                    <a:pt x="14260" y="19114"/>
                    <a:pt x="14578" y="19000"/>
                  </a:cubicBezTo>
                  <a:cubicBezTo>
                    <a:pt x="15979" y="18600"/>
                    <a:pt x="21850" y="16198"/>
                    <a:pt x="24752" y="15198"/>
                  </a:cubicBezTo>
                  <a:cubicBezTo>
                    <a:pt x="26987" y="14030"/>
                    <a:pt x="27687" y="13597"/>
                    <a:pt x="28154" y="10294"/>
                  </a:cubicBezTo>
                  <a:cubicBezTo>
                    <a:pt x="28354" y="8693"/>
                    <a:pt x="26653" y="7592"/>
                    <a:pt x="26653" y="7592"/>
                  </a:cubicBezTo>
                  <a:cubicBezTo>
                    <a:pt x="26653" y="7592"/>
                    <a:pt x="25552" y="7592"/>
                    <a:pt x="22183" y="9427"/>
                  </a:cubicBezTo>
                  <a:cubicBezTo>
                    <a:pt x="19948" y="10628"/>
                    <a:pt x="15478" y="12929"/>
                    <a:pt x="13610" y="13797"/>
                  </a:cubicBezTo>
                  <a:cubicBezTo>
                    <a:pt x="12209" y="12629"/>
                    <a:pt x="6639" y="7959"/>
                    <a:pt x="6439" y="7526"/>
                  </a:cubicBezTo>
                  <a:cubicBezTo>
                    <a:pt x="6172" y="7025"/>
                    <a:pt x="6605" y="6191"/>
                    <a:pt x="6805" y="5724"/>
                  </a:cubicBezTo>
                  <a:cubicBezTo>
                    <a:pt x="7039" y="5257"/>
                    <a:pt x="7473" y="4257"/>
                    <a:pt x="7639" y="3990"/>
                  </a:cubicBezTo>
                  <a:cubicBezTo>
                    <a:pt x="7826" y="3711"/>
                    <a:pt x="7648" y="3577"/>
                    <a:pt x="7357" y="3577"/>
                  </a:cubicBezTo>
                  <a:cubicBezTo>
                    <a:pt x="7125" y="3577"/>
                    <a:pt x="6823" y="3661"/>
                    <a:pt x="6572" y="3823"/>
                  </a:cubicBezTo>
                  <a:cubicBezTo>
                    <a:pt x="6005" y="4190"/>
                    <a:pt x="5538" y="5091"/>
                    <a:pt x="5271" y="5224"/>
                  </a:cubicBezTo>
                  <a:cubicBezTo>
                    <a:pt x="5266" y="5226"/>
                    <a:pt x="5260" y="5227"/>
                    <a:pt x="5254" y="5227"/>
                  </a:cubicBezTo>
                  <a:cubicBezTo>
                    <a:pt x="4955" y="5227"/>
                    <a:pt x="3759" y="2866"/>
                    <a:pt x="3203" y="1721"/>
                  </a:cubicBezTo>
                  <a:cubicBezTo>
                    <a:pt x="2683" y="711"/>
                    <a:pt x="2438" y="0"/>
                    <a:pt x="195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524;p75"/>
            <p:cNvSpPr/>
            <p:nvPr/>
          </p:nvSpPr>
          <p:spPr>
            <a:xfrm>
              <a:off x="5478250" y="1909150"/>
              <a:ext cx="312750" cy="316250"/>
            </a:xfrm>
            <a:custGeom>
              <a:avLst/>
              <a:gdLst/>
              <a:ahLst/>
              <a:cxnLst/>
              <a:rect l="l" t="t" r="r" b="b"/>
              <a:pathLst>
                <a:path w="12510" h="12650" extrusionOk="0">
                  <a:moveTo>
                    <a:pt x="7550" y="1"/>
                  </a:moveTo>
                  <a:cubicBezTo>
                    <a:pt x="7123" y="1"/>
                    <a:pt x="6694" y="29"/>
                    <a:pt x="6272" y="74"/>
                  </a:cubicBezTo>
                  <a:cubicBezTo>
                    <a:pt x="4798" y="266"/>
                    <a:pt x="3324" y="643"/>
                    <a:pt x="1821" y="643"/>
                  </a:cubicBezTo>
                  <a:cubicBezTo>
                    <a:pt x="1759" y="643"/>
                    <a:pt x="1697" y="642"/>
                    <a:pt x="1635" y="641"/>
                  </a:cubicBezTo>
                  <a:cubicBezTo>
                    <a:pt x="1577" y="632"/>
                    <a:pt x="1516" y="628"/>
                    <a:pt x="1455" y="628"/>
                  </a:cubicBezTo>
                  <a:cubicBezTo>
                    <a:pt x="1270" y="628"/>
                    <a:pt x="1076" y="666"/>
                    <a:pt x="901" y="741"/>
                  </a:cubicBezTo>
                  <a:cubicBezTo>
                    <a:pt x="634" y="907"/>
                    <a:pt x="501" y="1241"/>
                    <a:pt x="568" y="1575"/>
                  </a:cubicBezTo>
                  <a:cubicBezTo>
                    <a:pt x="634" y="1875"/>
                    <a:pt x="734" y="2175"/>
                    <a:pt x="901" y="2442"/>
                  </a:cubicBezTo>
                  <a:cubicBezTo>
                    <a:pt x="835" y="2420"/>
                    <a:pt x="767" y="2409"/>
                    <a:pt x="699" y="2409"/>
                  </a:cubicBezTo>
                  <a:cubicBezTo>
                    <a:pt x="463" y="2409"/>
                    <a:pt x="238" y="2542"/>
                    <a:pt x="134" y="2776"/>
                  </a:cubicBezTo>
                  <a:cubicBezTo>
                    <a:pt x="34" y="2942"/>
                    <a:pt x="0" y="3142"/>
                    <a:pt x="0" y="3343"/>
                  </a:cubicBezTo>
                  <a:cubicBezTo>
                    <a:pt x="0" y="3443"/>
                    <a:pt x="0" y="3543"/>
                    <a:pt x="34" y="3643"/>
                  </a:cubicBezTo>
                  <a:cubicBezTo>
                    <a:pt x="234" y="5144"/>
                    <a:pt x="1602" y="6078"/>
                    <a:pt x="2369" y="7279"/>
                  </a:cubicBezTo>
                  <a:cubicBezTo>
                    <a:pt x="2536" y="7546"/>
                    <a:pt x="2736" y="7812"/>
                    <a:pt x="2903" y="8079"/>
                  </a:cubicBezTo>
                  <a:cubicBezTo>
                    <a:pt x="3003" y="8213"/>
                    <a:pt x="3470" y="8613"/>
                    <a:pt x="3470" y="8780"/>
                  </a:cubicBezTo>
                  <a:lnTo>
                    <a:pt x="6639" y="12649"/>
                  </a:lnTo>
                  <a:cubicBezTo>
                    <a:pt x="6538" y="10881"/>
                    <a:pt x="12509" y="9213"/>
                    <a:pt x="12409" y="6645"/>
                  </a:cubicBezTo>
                  <a:cubicBezTo>
                    <a:pt x="12376" y="6011"/>
                    <a:pt x="12309" y="5377"/>
                    <a:pt x="12209" y="4777"/>
                  </a:cubicBezTo>
                  <a:cubicBezTo>
                    <a:pt x="12209" y="4410"/>
                    <a:pt x="12276" y="4043"/>
                    <a:pt x="12376" y="3710"/>
                  </a:cubicBezTo>
                  <a:cubicBezTo>
                    <a:pt x="12409" y="3343"/>
                    <a:pt x="12376" y="3009"/>
                    <a:pt x="12243" y="2675"/>
                  </a:cubicBezTo>
                  <a:cubicBezTo>
                    <a:pt x="11976" y="1908"/>
                    <a:pt x="11475" y="1274"/>
                    <a:pt x="10775" y="841"/>
                  </a:cubicBezTo>
                  <a:cubicBezTo>
                    <a:pt x="9848" y="207"/>
                    <a:pt x="8708" y="1"/>
                    <a:pt x="7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525;p75"/>
            <p:cNvSpPr/>
            <p:nvPr/>
          </p:nvSpPr>
          <p:spPr>
            <a:xfrm>
              <a:off x="5468250" y="2092775"/>
              <a:ext cx="25875" cy="50900"/>
            </a:xfrm>
            <a:custGeom>
              <a:avLst/>
              <a:gdLst/>
              <a:ahLst/>
              <a:cxnLst/>
              <a:rect l="l" t="t" r="r" b="b"/>
              <a:pathLst>
                <a:path w="1035" h="2036" extrusionOk="0">
                  <a:moveTo>
                    <a:pt x="1034" y="0"/>
                  </a:moveTo>
                  <a:cubicBezTo>
                    <a:pt x="1034" y="1"/>
                    <a:pt x="0" y="1535"/>
                    <a:pt x="134" y="1702"/>
                  </a:cubicBezTo>
                  <a:cubicBezTo>
                    <a:pt x="400" y="1835"/>
                    <a:pt x="667" y="1969"/>
                    <a:pt x="934" y="2035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526;p75"/>
            <p:cNvSpPr/>
            <p:nvPr/>
          </p:nvSpPr>
          <p:spPr>
            <a:xfrm>
              <a:off x="5482425" y="1961100"/>
              <a:ext cx="276050" cy="283125"/>
            </a:xfrm>
            <a:custGeom>
              <a:avLst/>
              <a:gdLst/>
              <a:ahLst/>
              <a:cxnLst/>
              <a:rect l="l" t="t" r="r" b="b"/>
              <a:pathLst>
                <a:path w="11042" h="11325" extrusionOk="0">
                  <a:moveTo>
                    <a:pt x="5724" y="0"/>
                  </a:moveTo>
                  <a:cubicBezTo>
                    <a:pt x="4785" y="0"/>
                    <a:pt x="4018" y="199"/>
                    <a:pt x="3636" y="397"/>
                  </a:cubicBezTo>
                  <a:cubicBezTo>
                    <a:pt x="2635" y="931"/>
                    <a:pt x="901" y="1865"/>
                    <a:pt x="434" y="5501"/>
                  </a:cubicBezTo>
                  <a:cubicBezTo>
                    <a:pt x="0" y="9204"/>
                    <a:pt x="834" y="10505"/>
                    <a:pt x="1335" y="11005"/>
                  </a:cubicBezTo>
                  <a:cubicBezTo>
                    <a:pt x="1558" y="11208"/>
                    <a:pt x="2312" y="11324"/>
                    <a:pt x="3079" y="11324"/>
                  </a:cubicBezTo>
                  <a:cubicBezTo>
                    <a:pt x="3573" y="11324"/>
                    <a:pt x="4071" y="11276"/>
                    <a:pt x="4437" y="11172"/>
                  </a:cubicBezTo>
                  <a:cubicBezTo>
                    <a:pt x="5604" y="10805"/>
                    <a:pt x="8173" y="9571"/>
                    <a:pt x="9340" y="7636"/>
                  </a:cubicBezTo>
                  <a:cubicBezTo>
                    <a:pt x="10741" y="5368"/>
                    <a:pt x="11041" y="2365"/>
                    <a:pt x="9440" y="1165"/>
                  </a:cubicBezTo>
                  <a:cubicBezTo>
                    <a:pt x="8193" y="278"/>
                    <a:pt x="6837" y="0"/>
                    <a:pt x="572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527;p75"/>
            <p:cNvSpPr/>
            <p:nvPr/>
          </p:nvSpPr>
          <p:spPr>
            <a:xfrm>
              <a:off x="5518275" y="2225375"/>
              <a:ext cx="62575" cy="19025"/>
            </a:xfrm>
            <a:custGeom>
              <a:avLst/>
              <a:gdLst/>
              <a:ahLst/>
              <a:cxnLst/>
              <a:rect l="l" t="t" r="r" b="b"/>
              <a:pathLst>
                <a:path w="2503" h="761" extrusionOk="0">
                  <a:moveTo>
                    <a:pt x="2502" y="0"/>
                  </a:moveTo>
                  <a:cubicBezTo>
                    <a:pt x="2102" y="200"/>
                    <a:pt x="1702" y="300"/>
                    <a:pt x="1302" y="401"/>
                  </a:cubicBezTo>
                  <a:cubicBezTo>
                    <a:pt x="976" y="476"/>
                    <a:pt x="651" y="513"/>
                    <a:pt x="326" y="513"/>
                  </a:cubicBezTo>
                  <a:cubicBezTo>
                    <a:pt x="217" y="513"/>
                    <a:pt x="109" y="509"/>
                    <a:pt x="1" y="501"/>
                  </a:cubicBezTo>
                  <a:lnTo>
                    <a:pt x="1" y="501"/>
                  </a:lnTo>
                  <a:cubicBezTo>
                    <a:pt x="302" y="663"/>
                    <a:pt x="973" y="761"/>
                    <a:pt x="1645" y="761"/>
                  </a:cubicBezTo>
                  <a:cubicBezTo>
                    <a:pt x="1941" y="761"/>
                    <a:pt x="2237" y="742"/>
                    <a:pt x="2502" y="701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528;p75"/>
            <p:cNvSpPr/>
            <p:nvPr/>
          </p:nvSpPr>
          <p:spPr>
            <a:xfrm>
              <a:off x="5520775" y="1913300"/>
              <a:ext cx="364450" cy="426675"/>
            </a:xfrm>
            <a:custGeom>
              <a:avLst/>
              <a:gdLst/>
              <a:ahLst/>
              <a:cxnLst/>
              <a:rect l="l" t="t" r="r" b="b"/>
              <a:pathLst>
                <a:path w="14578" h="17067" extrusionOk="0">
                  <a:moveTo>
                    <a:pt x="11379" y="1"/>
                  </a:moveTo>
                  <a:cubicBezTo>
                    <a:pt x="10949" y="1"/>
                    <a:pt x="10514" y="100"/>
                    <a:pt x="10108" y="308"/>
                  </a:cubicBezTo>
                  <a:cubicBezTo>
                    <a:pt x="9274" y="741"/>
                    <a:pt x="9174" y="1309"/>
                    <a:pt x="9407" y="2009"/>
                  </a:cubicBezTo>
                  <a:cubicBezTo>
                    <a:pt x="9141" y="1842"/>
                    <a:pt x="8874" y="1676"/>
                    <a:pt x="8573" y="1575"/>
                  </a:cubicBezTo>
                  <a:cubicBezTo>
                    <a:pt x="8440" y="1509"/>
                    <a:pt x="8307" y="1475"/>
                    <a:pt x="8173" y="1442"/>
                  </a:cubicBezTo>
                  <a:cubicBezTo>
                    <a:pt x="7439" y="1240"/>
                    <a:pt x="6685" y="1139"/>
                    <a:pt x="5933" y="1139"/>
                  </a:cubicBezTo>
                  <a:cubicBezTo>
                    <a:pt x="5318" y="1139"/>
                    <a:pt x="4704" y="1207"/>
                    <a:pt x="4104" y="1342"/>
                  </a:cubicBezTo>
                  <a:cubicBezTo>
                    <a:pt x="3436" y="1475"/>
                    <a:pt x="2769" y="1709"/>
                    <a:pt x="2169" y="2009"/>
                  </a:cubicBezTo>
                  <a:lnTo>
                    <a:pt x="1669" y="2209"/>
                  </a:lnTo>
                  <a:cubicBezTo>
                    <a:pt x="1268" y="2376"/>
                    <a:pt x="868" y="2576"/>
                    <a:pt x="501" y="2876"/>
                  </a:cubicBezTo>
                  <a:cubicBezTo>
                    <a:pt x="334" y="3010"/>
                    <a:pt x="201" y="3210"/>
                    <a:pt x="101" y="3410"/>
                  </a:cubicBezTo>
                  <a:cubicBezTo>
                    <a:pt x="34" y="3610"/>
                    <a:pt x="1" y="3810"/>
                    <a:pt x="1" y="4011"/>
                  </a:cubicBezTo>
                  <a:cubicBezTo>
                    <a:pt x="67" y="4578"/>
                    <a:pt x="434" y="5078"/>
                    <a:pt x="968" y="5311"/>
                  </a:cubicBezTo>
                  <a:cubicBezTo>
                    <a:pt x="668" y="5678"/>
                    <a:pt x="601" y="6145"/>
                    <a:pt x="701" y="6612"/>
                  </a:cubicBezTo>
                  <a:cubicBezTo>
                    <a:pt x="868" y="7113"/>
                    <a:pt x="1202" y="7580"/>
                    <a:pt x="1635" y="7913"/>
                  </a:cubicBezTo>
                  <a:cubicBezTo>
                    <a:pt x="1635" y="7947"/>
                    <a:pt x="1669" y="7980"/>
                    <a:pt x="1702" y="7980"/>
                  </a:cubicBezTo>
                  <a:cubicBezTo>
                    <a:pt x="1769" y="7980"/>
                    <a:pt x="1802" y="7980"/>
                    <a:pt x="1869" y="7947"/>
                  </a:cubicBezTo>
                  <a:cubicBezTo>
                    <a:pt x="2400" y="7583"/>
                    <a:pt x="2743" y="7009"/>
                    <a:pt x="3371" y="7009"/>
                  </a:cubicBezTo>
                  <a:cubicBezTo>
                    <a:pt x="3492" y="7009"/>
                    <a:pt x="3624" y="7031"/>
                    <a:pt x="3770" y="7079"/>
                  </a:cubicBezTo>
                  <a:cubicBezTo>
                    <a:pt x="4938" y="7446"/>
                    <a:pt x="4904" y="9381"/>
                    <a:pt x="3903" y="10048"/>
                  </a:cubicBezTo>
                  <a:cubicBezTo>
                    <a:pt x="3741" y="10157"/>
                    <a:pt x="3559" y="10216"/>
                    <a:pt x="3378" y="10216"/>
                  </a:cubicBezTo>
                  <a:cubicBezTo>
                    <a:pt x="3226" y="10216"/>
                    <a:pt x="3074" y="10173"/>
                    <a:pt x="2936" y="10082"/>
                  </a:cubicBezTo>
                  <a:lnTo>
                    <a:pt x="2936" y="10082"/>
                  </a:lnTo>
                  <a:cubicBezTo>
                    <a:pt x="2936" y="10082"/>
                    <a:pt x="3236" y="12984"/>
                    <a:pt x="2502" y="13751"/>
                  </a:cubicBezTo>
                  <a:cubicBezTo>
                    <a:pt x="2029" y="14263"/>
                    <a:pt x="1347" y="14368"/>
                    <a:pt x="867" y="14368"/>
                  </a:cubicBezTo>
                  <a:cubicBezTo>
                    <a:pt x="535" y="14368"/>
                    <a:pt x="301" y="14318"/>
                    <a:pt x="301" y="14318"/>
                  </a:cubicBezTo>
                  <a:lnTo>
                    <a:pt x="301" y="14318"/>
                  </a:lnTo>
                  <a:cubicBezTo>
                    <a:pt x="301" y="14318"/>
                    <a:pt x="880" y="17067"/>
                    <a:pt x="4813" y="17067"/>
                  </a:cubicBezTo>
                  <a:cubicBezTo>
                    <a:pt x="5103" y="17067"/>
                    <a:pt x="5411" y="17052"/>
                    <a:pt x="5738" y="17020"/>
                  </a:cubicBezTo>
                  <a:cubicBezTo>
                    <a:pt x="9774" y="16620"/>
                    <a:pt x="9974" y="14118"/>
                    <a:pt x="9974" y="14118"/>
                  </a:cubicBezTo>
                  <a:lnTo>
                    <a:pt x="9974" y="14118"/>
                  </a:lnTo>
                  <a:cubicBezTo>
                    <a:pt x="10108" y="15052"/>
                    <a:pt x="9741" y="16019"/>
                    <a:pt x="9007" y="16620"/>
                  </a:cubicBezTo>
                  <a:cubicBezTo>
                    <a:pt x="9007" y="16620"/>
                    <a:pt x="9136" y="16632"/>
                    <a:pt x="9348" y="16632"/>
                  </a:cubicBezTo>
                  <a:cubicBezTo>
                    <a:pt x="10161" y="16632"/>
                    <a:pt x="12203" y="16444"/>
                    <a:pt x="12943" y="14618"/>
                  </a:cubicBezTo>
                  <a:cubicBezTo>
                    <a:pt x="13610" y="12917"/>
                    <a:pt x="12076" y="11749"/>
                    <a:pt x="11676" y="9581"/>
                  </a:cubicBezTo>
                  <a:cubicBezTo>
                    <a:pt x="11509" y="8714"/>
                    <a:pt x="11909" y="6946"/>
                    <a:pt x="11842" y="5512"/>
                  </a:cubicBezTo>
                  <a:lnTo>
                    <a:pt x="11842" y="5512"/>
                  </a:lnTo>
                  <a:cubicBezTo>
                    <a:pt x="11887" y="5517"/>
                    <a:pt x="11932" y="5520"/>
                    <a:pt x="11978" y="5520"/>
                  </a:cubicBezTo>
                  <a:cubicBezTo>
                    <a:pt x="12209" y="5520"/>
                    <a:pt x="12454" y="5450"/>
                    <a:pt x="12676" y="5311"/>
                  </a:cubicBezTo>
                  <a:cubicBezTo>
                    <a:pt x="14044" y="4611"/>
                    <a:pt x="14578" y="2910"/>
                    <a:pt x="13877" y="1542"/>
                  </a:cubicBezTo>
                  <a:cubicBezTo>
                    <a:pt x="13385" y="557"/>
                    <a:pt x="12397" y="1"/>
                    <a:pt x="1137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529;p75"/>
            <p:cNvSpPr/>
            <p:nvPr/>
          </p:nvSpPr>
          <p:spPr>
            <a:xfrm>
              <a:off x="5541625" y="2102275"/>
              <a:ext cx="32550" cy="42225"/>
            </a:xfrm>
            <a:custGeom>
              <a:avLst/>
              <a:gdLst/>
              <a:ahLst/>
              <a:cxnLst/>
              <a:rect l="l" t="t" r="r" b="b"/>
              <a:pathLst>
                <a:path w="1302" h="1689" extrusionOk="0">
                  <a:moveTo>
                    <a:pt x="995" y="0"/>
                  </a:moveTo>
                  <a:cubicBezTo>
                    <a:pt x="632" y="0"/>
                    <a:pt x="298" y="223"/>
                    <a:pt x="167" y="588"/>
                  </a:cubicBezTo>
                  <a:cubicBezTo>
                    <a:pt x="1" y="1021"/>
                    <a:pt x="234" y="1522"/>
                    <a:pt x="701" y="1689"/>
                  </a:cubicBezTo>
                  <a:lnTo>
                    <a:pt x="1302" y="54"/>
                  </a:lnTo>
                  <a:cubicBezTo>
                    <a:pt x="1200" y="18"/>
                    <a:pt x="1096" y="0"/>
                    <a:pt x="9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8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178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468;p47"/>
          <p:cNvSpPr txBox="1">
            <a:spLocks noGrp="1"/>
          </p:cNvSpPr>
          <p:nvPr>
            <p:ph type="title"/>
          </p:nvPr>
        </p:nvSpPr>
        <p:spPr>
          <a:xfrm>
            <a:off x="334853" y="272393"/>
            <a:ext cx="6935271" cy="6286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 smtClean="0">
                <a:solidFill>
                  <a:schemeClr val="accent3">
                    <a:lumMod val="50000"/>
                  </a:schemeClr>
                </a:solidFill>
              </a:rPr>
              <a:t>Исполнение основных задач и приоритетных направлений бюджетной политики Труновского муниципального округа Ставропольского края в 2024 году</a:t>
            </a:r>
            <a:endParaRPr sz="18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54" name="Google Shape;1469;p47"/>
          <p:cNvGrpSpPr/>
          <p:nvPr/>
        </p:nvGrpSpPr>
        <p:grpSpPr>
          <a:xfrm>
            <a:off x="289775" y="1209025"/>
            <a:ext cx="7572829" cy="939300"/>
            <a:chOff x="412783" y="1209025"/>
            <a:chExt cx="7272732" cy="939300"/>
          </a:xfrm>
        </p:grpSpPr>
        <p:sp>
          <p:nvSpPr>
            <p:cNvPr id="55" name="Google Shape;1470;p47"/>
            <p:cNvSpPr txBox="1"/>
            <p:nvPr/>
          </p:nvSpPr>
          <p:spPr>
            <a:xfrm>
              <a:off x="3551503" y="1209025"/>
              <a:ext cx="1486913" cy="939300"/>
            </a:xfrm>
            <a:prstGeom prst="rect">
              <a:avLst/>
            </a:prstGeom>
            <a:solidFill>
              <a:srgbClr val="E8B5BB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Исполнение расходов бюджета, исходя из реальных возможностей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7" name="Google Shape;1472;p47"/>
            <p:cNvSpPr txBox="1"/>
            <p:nvPr/>
          </p:nvSpPr>
          <p:spPr>
            <a:xfrm>
              <a:off x="5164902" y="1209025"/>
              <a:ext cx="2520613" cy="939300"/>
            </a:xfrm>
            <a:prstGeom prst="rect">
              <a:avLst/>
            </a:prstGeom>
            <a:solidFill>
              <a:srgbClr val="E8B5BB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Обеспечено финансирование действующих расходных обязательств (РО) в полном объёме, а при принятии новых РО учитывалась эффективность и целесообразность их реализации в пределах имеющихся ресурсов 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9" name="Google Shape;1474;p47"/>
            <p:cNvSpPr/>
            <p:nvPr/>
          </p:nvSpPr>
          <p:spPr>
            <a:xfrm>
              <a:off x="412783" y="1407298"/>
              <a:ext cx="587116" cy="542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16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62" name="Google Shape;1475;p47"/>
            <p:cNvSpPr txBox="1"/>
            <p:nvPr/>
          </p:nvSpPr>
          <p:spPr>
            <a:xfrm>
              <a:off x="1164425" y="1209025"/>
              <a:ext cx="2276700" cy="93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25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Обеспечение долгосрочной устойчивости и сбалансированности бюджетной системы</a:t>
              </a:r>
              <a:endParaRPr sz="125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65" name="Google Shape;1476;p47"/>
          <p:cNvCxnSpPr>
            <a:stCxn id="59" idx="6"/>
            <a:endCxn id="62" idx="1"/>
          </p:cNvCxnSpPr>
          <p:nvPr/>
        </p:nvCxnSpPr>
        <p:spPr>
          <a:xfrm>
            <a:off x="901117" y="1678648"/>
            <a:ext cx="171315" cy="2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" name="Google Shape;1477;p47"/>
          <p:cNvCxnSpPr>
            <a:stCxn id="62" idx="3"/>
            <a:endCxn id="55" idx="1"/>
          </p:cNvCxnSpPr>
          <p:nvPr/>
        </p:nvCxnSpPr>
        <p:spPr>
          <a:xfrm>
            <a:off x="3443076" y="1678675"/>
            <a:ext cx="114933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" name="Google Shape;1478;p47"/>
          <p:cNvCxnSpPr>
            <a:stCxn id="55" idx="3"/>
            <a:endCxn id="57" idx="1"/>
          </p:cNvCxnSpPr>
          <p:nvPr/>
        </p:nvCxnSpPr>
        <p:spPr>
          <a:xfrm>
            <a:off x="5106277" y="1678675"/>
            <a:ext cx="131705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1" name="Google Shape;1481;p47"/>
          <p:cNvGrpSpPr/>
          <p:nvPr/>
        </p:nvGrpSpPr>
        <p:grpSpPr>
          <a:xfrm>
            <a:off x="289775" y="2532090"/>
            <a:ext cx="8854224" cy="1148492"/>
            <a:chOff x="412783" y="2324591"/>
            <a:chExt cx="8724532" cy="1148492"/>
          </a:xfrm>
        </p:grpSpPr>
        <p:sp>
          <p:nvSpPr>
            <p:cNvPr id="72" name="Google Shape;1482;p47"/>
            <p:cNvSpPr txBox="1"/>
            <p:nvPr/>
          </p:nvSpPr>
          <p:spPr>
            <a:xfrm>
              <a:off x="3551473" y="2430525"/>
              <a:ext cx="1146899" cy="939300"/>
            </a:xfrm>
            <a:prstGeom prst="rect">
              <a:avLst/>
            </a:prstGeom>
            <a:solidFill>
              <a:srgbClr val="C79DA9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Сохранена социальная направленность бюджета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3" name="Google Shape;1483;p47"/>
            <p:cNvSpPr txBox="1"/>
            <p:nvPr/>
          </p:nvSpPr>
          <p:spPr>
            <a:xfrm>
              <a:off x="7767726" y="2421353"/>
              <a:ext cx="1369589" cy="939300"/>
            </a:xfrm>
            <a:prstGeom prst="rect">
              <a:avLst/>
            </a:prstGeom>
            <a:solidFill>
              <a:srgbClr val="C79DA9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95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Государственная поддержка сельскохозяйственного производства в области растениеводства и животноводства</a:t>
              </a:r>
              <a:endParaRPr sz="9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4" name="Google Shape;1484;p47"/>
            <p:cNvSpPr txBox="1"/>
            <p:nvPr/>
          </p:nvSpPr>
          <p:spPr>
            <a:xfrm>
              <a:off x="4780652" y="2430525"/>
              <a:ext cx="1374460" cy="939300"/>
            </a:xfrm>
            <a:prstGeom prst="rect">
              <a:avLst/>
            </a:prstGeom>
            <a:solidFill>
              <a:srgbClr val="C79DA9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95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Увеличен уровень доходов граждан и повышение качества услуг, предоставляемых в отраслях социальной сферы</a:t>
              </a:r>
              <a:endParaRPr sz="9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5" name="Google Shape;1485;p47"/>
            <p:cNvSpPr txBox="1"/>
            <p:nvPr/>
          </p:nvSpPr>
          <p:spPr>
            <a:xfrm>
              <a:off x="6237392" y="2421353"/>
              <a:ext cx="1448054" cy="939300"/>
            </a:xfrm>
            <a:prstGeom prst="rect">
              <a:avLst/>
            </a:prstGeom>
            <a:solidFill>
              <a:srgbClr val="C79DA9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95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Реализованы мер государственной поддержки предпринимательской деятельности</a:t>
              </a:r>
              <a:endParaRPr sz="9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6" name="Google Shape;1486;p47"/>
            <p:cNvSpPr/>
            <p:nvPr/>
          </p:nvSpPr>
          <p:spPr>
            <a:xfrm>
              <a:off x="412783" y="2628798"/>
              <a:ext cx="587116" cy="542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16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" name="Google Shape;1487;p47"/>
            <p:cNvSpPr txBox="1"/>
            <p:nvPr/>
          </p:nvSpPr>
          <p:spPr>
            <a:xfrm>
              <a:off x="1164425" y="2324591"/>
              <a:ext cx="2276700" cy="114849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5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Повышение качества жизни населения Труновского муниципального округа путём достижения национальных целей развития РФ на территории Труновского муниципального округа</a:t>
              </a:r>
              <a:endParaRPr sz="105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78" name="Google Shape;1488;p47"/>
          <p:cNvCxnSpPr>
            <a:stCxn id="76" idx="6"/>
            <a:endCxn id="77" idx="1"/>
          </p:cNvCxnSpPr>
          <p:nvPr/>
        </p:nvCxnSpPr>
        <p:spPr>
          <a:xfrm flipV="1">
            <a:off x="885620" y="3106336"/>
            <a:ext cx="166972" cy="1311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" name="Google Shape;1489;p47"/>
          <p:cNvCxnSpPr>
            <a:stCxn id="77" idx="3"/>
            <a:endCxn id="72" idx="1"/>
          </p:cNvCxnSpPr>
          <p:nvPr/>
        </p:nvCxnSpPr>
        <p:spPr>
          <a:xfrm>
            <a:off x="3363134" y="3106336"/>
            <a:ext cx="111988" cy="1338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0" name="Google Shape;1490;p47"/>
          <p:cNvCxnSpPr>
            <a:stCxn id="72" idx="3"/>
            <a:endCxn id="74" idx="1"/>
          </p:cNvCxnSpPr>
          <p:nvPr/>
        </p:nvCxnSpPr>
        <p:spPr>
          <a:xfrm>
            <a:off x="4639070" y="3107674"/>
            <a:ext cx="83503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1" name="Google Shape;1491;p47"/>
          <p:cNvCxnSpPr>
            <a:stCxn id="74" idx="3"/>
          </p:cNvCxnSpPr>
          <p:nvPr/>
        </p:nvCxnSpPr>
        <p:spPr>
          <a:xfrm flipV="1">
            <a:off x="6117465" y="3106336"/>
            <a:ext cx="83503" cy="1338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" name="Google Shape;1492;p47"/>
          <p:cNvCxnSpPr>
            <a:stCxn id="75" idx="3"/>
          </p:cNvCxnSpPr>
          <p:nvPr/>
        </p:nvCxnSpPr>
        <p:spPr>
          <a:xfrm>
            <a:off x="7670548" y="3098502"/>
            <a:ext cx="85197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3" name="Google Shape;1493;p47"/>
          <p:cNvGrpSpPr/>
          <p:nvPr/>
        </p:nvGrpSpPr>
        <p:grpSpPr>
          <a:xfrm>
            <a:off x="289775" y="3768636"/>
            <a:ext cx="8587321" cy="1292155"/>
            <a:chOff x="412783" y="3475155"/>
            <a:chExt cx="8461525" cy="1292155"/>
          </a:xfrm>
        </p:grpSpPr>
        <p:sp>
          <p:nvSpPr>
            <p:cNvPr id="84" name="Google Shape;1494;p47"/>
            <p:cNvSpPr txBox="1"/>
            <p:nvPr/>
          </p:nvSpPr>
          <p:spPr>
            <a:xfrm>
              <a:off x="3551468" y="3475155"/>
              <a:ext cx="1810497" cy="1292155"/>
            </a:xfrm>
            <a:prstGeom prst="rect">
              <a:avLst/>
            </a:prstGeom>
            <a:solidFill>
              <a:srgbClr val="A6859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9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Повышено качества управления муниципальными финансами и соблюдения надлежащей финансовой дисциплины  главными распорядителями и получателями бюджетных средств</a:t>
              </a:r>
              <a:endParaRPr sz="9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6" name="Google Shape;1496;p47"/>
            <p:cNvSpPr txBox="1"/>
            <p:nvPr/>
          </p:nvSpPr>
          <p:spPr>
            <a:xfrm>
              <a:off x="5445726" y="3533936"/>
              <a:ext cx="1845150" cy="1175657"/>
            </a:xfrm>
            <a:prstGeom prst="rect">
              <a:avLst/>
            </a:prstGeom>
            <a:solidFill>
              <a:srgbClr val="A68596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Финансовое обеспечение принятых расходных обязательств с учётом проведения мероприятий по их оптимизации, сокращению неэффективных расходов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7" name="Google Shape;1497;p47"/>
            <p:cNvSpPr txBox="1"/>
            <p:nvPr/>
          </p:nvSpPr>
          <p:spPr>
            <a:xfrm>
              <a:off x="7366564" y="3579656"/>
              <a:ext cx="1507744" cy="1084217"/>
            </a:xfrm>
            <a:prstGeom prst="rect">
              <a:avLst/>
            </a:prstGeom>
            <a:solidFill>
              <a:srgbClr val="A6859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000" dirty="0" smtClean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Стратегическая приоритезация расходов бюджета округа на реализацию национальных целей развития Российской Федерации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8" name="Google Shape;1498;p47"/>
            <p:cNvSpPr/>
            <p:nvPr/>
          </p:nvSpPr>
          <p:spPr>
            <a:xfrm>
              <a:off x="412783" y="3850298"/>
              <a:ext cx="587116" cy="54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16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9" name="Google Shape;1499;p47"/>
            <p:cNvSpPr txBox="1"/>
            <p:nvPr/>
          </p:nvSpPr>
          <p:spPr>
            <a:xfrm>
              <a:off x="1164425" y="3651998"/>
              <a:ext cx="2276700" cy="93932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Повышение эффективности и результативности бюджетных расходов</a:t>
              </a:r>
              <a:endParaRPr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90" name="Google Shape;1500;p47"/>
          <p:cNvCxnSpPr>
            <a:stCxn id="88" idx="6"/>
            <a:endCxn id="89" idx="1"/>
          </p:cNvCxnSpPr>
          <p:nvPr/>
        </p:nvCxnSpPr>
        <p:spPr>
          <a:xfrm>
            <a:off x="885620" y="4415129"/>
            <a:ext cx="166972" cy="14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1" name="Google Shape;1501;p47"/>
          <p:cNvCxnSpPr>
            <a:stCxn id="89" idx="3"/>
            <a:endCxn id="84" idx="1"/>
          </p:cNvCxnSpPr>
          <p:nvPr/>
        </p:nvCxnSpPr>
        <p:spPr>
          <a:xfrm flipV="1">
            <a:off x="3363139" y="4414714"/>
            <a:ext cx="111983" cy="429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2" name="Google Shape;1502;p47"/>
          <p:cNvCxnSpPr>
            <a:stCxn id="84" idx="3"/>
            <a:endCxn id="86" idx="1"/>
          </p:cNvCxnSpPr>
          <p:nvPr/>
        </p:nvCxnSpPr>
        <p:spPr>
          <a:xfrm>
            <a:off x="5312535" y="4414714"/>
            <a:ext cx="85007" cy="532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" name="Google Shape;1503;p47"/>
          <p:cNvCxnSpPr>
            <a:stCxn id="86" idx="3"/>
            <a:endCxn id="87" idx="1"/>
          </p:cNvCxnSpPr>
          <p:nvPr/>
        </p:nvCxnSpPr>
        <p:spPr>
          <a:xfrm>
            <a:off x="7270124" y="4415246"/>
            <a:ext cx="76813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3" name="Номер слайда 2"/>
          <p:cNvSpPr txBox="1">
            <a:spLocks/>
          </p:cNvSpPr>
          <p:nvPr/>
        </p:nvSpPr>
        <p:spPr>
          <a:xfrm>
            <a:off x="8449025" y="4884779"/>
            <a:ext cx="512504" cy="19560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9</a:t>
            </a:r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58" name="Google Shape;4679;p75"/>
          <p:cNvGrpSpPr/>
          <p:nvPr/>
        </p:nvGrpSpPr>
        <p:grpSpPr>
          <a:xfrm>
            <a:off x="7498845" y="245796"/>
            <a:ext cx="1477998" cy="1266763"/>
            <a:chOff x="1007550" y="489775"/>
            <a:chExt cx="5577350" cy="4783850"/>
          </a:xfrm>
        </p:grpSpPr>
        <p:sp>
          <p:nvSpPr>
            <p:cNvPr id="60" name="Google Shape;4680;p75"/>
            <p:cNvSpPr/>
            <p:nvPr/>
          </p:nvSpPr>
          <p:spPr>
            <a:xfrm>
              <a:off x="1007550" y="2339400"/>
              <a:ext cx="5577350" cy="2934225"/>
            </a:xfrm>
            <a:custGeom>
              <a:avLst/>
              <a:gdLst/>
              <a:ahLst/>
              <a:cxnLst/>
              <a:rect l="l" t="t" r="r" b="b"/>
              <a:pathLst>
                <a:path w="223094" h="117369" extrusionOk="0">
                  <a:moveTo>
                    <a:pt x="111547" y="1"/>
                  </a:moveTo>
                  <a:cubicBezTo>
                    <a:pt x="85545" y="1"/>
                    <a:pt x="59543" y="5730"/>
                    <a:pt x="39696" y="17188"/>
                  </a:cubicBezTo>
                  <a:cubicBezTo>
                    <a:pt x="1" y="40138"/>
                    <a:pt x="1" y="77264"/>
                    <a:pt x="39696" y="100181"/>
                  </a:cubicBezTo>
                  <a:cubicBezTo>
                    <a:pt x="59543" y="111639"/>
                    <a:pt x="85545" y="117368"/>
                    <a:pt x="111547" y="117368"/>
                  </a:cubicBezTo>
                  <a:cubicBezTo>
                    <a:pt x="137549" y="117368"/>
                    <a:pt x="163551" y="111639"/>
                    <a:pt x="183398" y="100181"/>
                  </a:cubicBezTo>
                  <a:cubicBezTo>
                    <a:pt x="223093" y="77231"/>
                    <a:pt x="223093" y="40138"/>
                    <a:pt x="183398" y="17188"/>
                  </a:cubicBezTo>
                  <a:cubicBezTo>
                    <a:pt x="163551" y="5730"/>
                    <a:pt x="137549" y="1"/>
                    <a:pt x="111547" y="1"/>
                  </a:cubicBezTo>
                  <a:close/>
                </a:path>
              </a:pathLst>
            </a:custGeom>
            <a:solidFill>
              <a:srgbClr val="F5F5F5">
                <a:alpha val="51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681;p75"/>
            <p:cNvSpPr/>
            <p:nvPr/>
          </p:nvSpPr>
          <p:spPr>
            <a:xfrm>
              <a:off x="1410350" y="3936500"/>
              <a:ext cx="628800" cy="330775"/>
            </a:xfrm>
            <a:custGeom>
              <a:avLst/>
              <a:gdLst/>
              <a:ahLst/>
              <a:cxnLst/>
              <a:rect l="l" t="t" r="r" b="b"/>
              <a:pathLst>
                <a:path w="25152" h="13231" extrusionOk="0">
                  <a:moveTo>
                    <a:pt x="12604" y="0"/>
                  </a:moveTo>
                  <a:cubicBezTo>
                    <a:pt x="9659" y="0"/>
                    <a:pt x="6712" y="651"/>
                    <a:pt x="4470" y="1939"/>
                  </a:cubicBezTo>
                  <a:cubicBezTo>
                    <a:pt x="0" y="4507"/>
                    <a:pt x="0" y="8710"/>
                    <a:pt x="4470" y="11279"/>
                  </a:cubicBezTo>
                  <a:cubicBezTo>
                    <a:pt x="6705" y="12580"/>
                    <a:pt x="9641" y="13230"/>
                    <a:pt x="12576" y="13230"/>
                  </a:cubicBezTo>
                  <a:cubicBezTo>
                    <a:pt x="15511" y="13230"/>
                    <a:pt x="18447" y="12580"/>
                    <a:pt x="20682" y="11279"/>
                  </a:cubicBezTo>
                  <a:cubicBezTo>
                    <a:pt x="25152" y="8710"/>
                    <a:pt x="25152" y="4507"/>
                    <a:pt x="20682" y="1939"/>
                  </a:cubicBezTo>
                  <a:cubicBezTo>
                    <a:pt x="18454" y="642"/>
                    <a:pt x="15530" y="0"/>
                    <a:pt x="1260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682;p75"/>
            <p:cNvSpPr/>
            <p:nvPr/>
          </p:nvSpPr>
          <p:spPr>
            <a:xfrm>
              <a:off x="3194950" y="3550275"/>
              <a:ext cx="1416050" cy="809350"/>
            </a:xfrm>
            <a:custGeom>
              <a:avLst/>
              <a:gdLst/>
              <a:ahLst/>
              <a:cxnLst/>
              <a:rect l="l" t="t" r="r" b="b"/>
              <a:pathLst>
                <a:path w="56642" h="32374" extrusionOk="0">
                  <a:moveTo>
                    <a:pt x="51692" y="1"/>
                  </a:moveTo>
                  <a:cubicBezTo>
                    <a:pt x="51179" y="1"/>
                    <a:pt x="50670" y="126"/>
                    <a:pt x="50203" y="376"/>
                  </a:cubicBezTo>
                  <a:lnTo>
                    <a:pt x="835" y="28763"/>
                  </a:lnTo>
                  <a:cubicBezTo>
                    <a:pt x="1" y="29230"/>
                    <a:pt x="1" y="29997"/>
                    <a:pt x="835" y="30497"/>
                  </a:cubicBezTo>
                  <a:lnTo>
                    <a:pt x="3470" y="31998"/>
                  </a:lnTo>
                  <a:cubicBezTo>
                    <a:pt x="3937" y="32249"/>
                    <a:pt x="4445" y="32374"/>
                    <a:pt x="4958" y="32374"/>
                  </a:cubicBezTo>
                  <a:cubicBezTo>
                    <a:pt x="5471" y="32374"/>
                    <a:pt x="5988" y="32249"/>
                    <a:pt x="6472" y="31998"/>
                  </a:cubicBezTo>
                  <a:lnTo>
                    <a:pt x="55807" y="3611"/>
                  </a:lnTo>
                  <a:cubicBezTo>
                    <a:pt x="56641" y="3144"/>
                    <a:pt x="56641" y="2344"/>
                    <a:pt x="55807" y="1877"/>
                  </a:cubicBezTo>
                  <a:lnTo>
                    <a:pt x="53205" y="376"/>
                  </a:lnTo>
                  <a:cubicBezTo>
                    <a:pt x="52722" y="126"/>
                    <a:pt x="52205" y="1"/>
                    <a:pt x="5169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683;p75"/>
            <p:cNvSpPr/>
            <p:nvPr/>
          </p:nvSpPr>
          <p:spPr>
            <a:xfrm>
              <a:off x="4349950" y="2785775"/>
              <a:ext cx="909825" cy="479000"/>
            </a:xfrm>
            <a:custGeom>
              <a:avLst/>
              <a:gdLst/>
              <a:ahLst/>
              <a:cxnLst/>
              <a:rect l="l" t="t" r="r" b="b"/>
              <a:pathLst>
                <a:path w="36393" h="19160" extrusionOk="0">
                  <a:moveTo>
                    <a:pt x="18197" y="0"/>
                  </a:moveTo>
                  <a:cubicBezTo>
                    <a:pt x="13952" y="0"/>
                    <a:pt x="9707" y="934"/>
                    <a:pt x="6472" y="2802"/>
                  </a:cubicBezTo>
                  <a:cubicBezTo>
                    <a:pt x="0" y="6572"/>
                    <a:pt x="0" y="12609"/>
                    <a:pt x="6472" y="16345"/>
                  </a:cubicBezTo>
                  <a:cubicBezTo>
                    <a:pt x="9714" y="18217"/>
                    <a:pt x="13971" y="19160"/>
                    <a:pt x="18225" y="19160"/>
                  </a:cubicBezTo>
                  <a:cubicBezTo>
                    <a:pt x="22460" y="19160"/>
                    <a:pt x="26693" y="18226"/>
                    <a:pt x="29922" y="16345"/>
                  </a:cubicBezTo>
                  <a:cubicBezTo>
                    <a:pt x="36393" y="12609"/>
                    <a:pt x="36393" y="6572"/>
                    <a:pt x="29922" y="2802"/>
                  </a:cubicBezTo>
                  <a:cubicBezTo>
                    <a:pt x="26686" y="934"/>
                    <a:pt x="22441" y="0"/>
                    <a:pt x="1819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684;p75"/>
            <p:cNvSpPr/>
            <p:nvPr/>
          </p:nvSpPr>
          <p:spPr>
            <a:xfrm>
              <a:off x="1859825" y="3402675"/>
              <a:ext cx="1627850" cy="933825"/>
            </a:xfrm>
            <a:custGeom>
              <a:avLst/>
              <a:gdLst/>
              <a:ahLst/>
              <a:cxnLst/>
              <a:rect l="l" t="t" r="r" b="b"/>
              <a:pathLst>
                <a:path w="65114" h="37353" extrusionOk="0">
                  <a:moveTo>
                    <a:pt x="60156" y="0"/>
                  </a:moveTo>
                  <a:cubicBezTo>
                    <a:pt x="59643" y="0"/>
                    <a:pt x="59126" y="125"/>
                    <a:pt x="58643" y="376"/>
                  </a:cubicBezTo>
                  <a:lnTo>
                    <a:pt x="801" y="33766"/>
                  </a:lnTo>
                  <a:cubicBezTo>
                    <a:pt x="1" y="34233"/>
                    <a:pt x="1" y="35000"/>
                    <a:pt x="801" y="35501"/>
                  </a:cubicBezTo>
                  <a:lnTo>
                    <a:pt x="3437" y="37002"/>
                  </a:lnTo>
                  <a:cubicBezTo>
                    <a:pt x="3904" y="37235"/>
                    <a:pt x="4421" y="37352"/>
                    <a:pt x="4938" y="37352"/>
                  </a:cubicBezTo>
                  <a:cubicBezTo>
                    <a:pt x="5455" y="37352"/>
                    <a:pt x="5972" y="37235"/>
                    <a:pt x="6439" y="37002"/>
                  </a:cubicBezTo>
                  <a:lnTo>
                    <a:pt x="64280" y="3611"/>
                  </a:lnTo>
                  <a:cubicBezTo>
                    <a:pt x="65114" y="3144"/>
                    <a:pt x="65114" y="2344"/>
                    <a:pt x="64280" y="1877"/>
                  </a:cubicBezTo>
                  <a:lnTo>
                    <a:pt x="61645" y="376"/>
                  </a:lnTo>
                  <a:cubicBezTo>
                    <a:pt x="61178" y="125"/>
                    <a:pt x="60669" y="0"/>
                    <a:pt x="6015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685;p75"/>
            <p:cNvSpPr/>
            <p:nvPr/>
          </p:nvSpPr>
          <p:spPr>
            <a:xfrm>
              <a:off x="2264300" y="3599275"/>
              <a:ext cx="1416025" cy="808925"/>
            </a:xfrm>
            <a:custGeom>
              <a:avLst/>
              <a:gdLst/>
              <a:ahLst/>
              <a:cxnLst/>
              <a:rect l="l" t="t" r="r" b="b"/>
              <a:pathLst>
                <a:path w="56641" h="32357" extrusionOk="0">
                  <a:moveTo>
                    <a:pt x="51683" y="0"/>
                  </a:moveTo>
                  <a:cubicBezTo>
                    <a:pt x="51170" y="0"/>
                    <a:pt x="50653" y="117"/>
                    <a:pt x="50169" y="350"/>
                  </a:cubicBezTo>
                  <a:lnTo>
                    <a:pt x="834" y="28771"/>
                  </a:lnTo>
                  <a:cubicBezTo>
                    <a:pt x="0" y="29238"/>
                    <a:pt x="0" y="30005"/>
                    <a:pt x="834" y="30472"/>
                  </a:cubicBezTo>
                  <a:lnTo>
                    <a:pt x="3436" y="32006"/>
                  </a:lnTo>
                  <a:cubicBezTo>
                    <a:pt x="3903" y="32240"/>
                    <a:pt x="4420" y="32357"/>
                    <a:pt x="4937" y="32357"/>
                  </a:cubicBezTo>
                  <a:cubicBezTo>
                    <a:pt x="5454" y="32357"/>
                    <a:pt x="5971" y="32240"/>
                    <a:pt x="6438" y="32006"/>
                  </a:cubicBezTo>
                  <a:lnTo>
                    <a:pt x="55807" y="3620"/>
                  </a:lnTo>
                  <a:cubicBezTo>
                    <a:pt x="56640" y="3119"/>
                    <a:pt x="56640" y="2352"/>
                    <a:pt x="55807" y="1885"/>
                  </a:cubicBezTo>
                  <a:lnTo>
                    <a:pt x="53171" y="350"/>
                  </a:lnTo>
                  <a:cubicBezTo>
                    <a:pt x="52704" y="117"/>
                    <a:pt x="52196" y="0"/>
                    <a:pt x="51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686;p75"/>
            <p:cNvSpPr/>
            <p:nvPr/>
          </p:nvSpPr>
          <p:spPr>
            <a:xfrm>
              <a:off x="4559250" y="3281950"/>
              <a:ext cx="1722925" cy="994900"/>
            </a:xfrm>
            <a:custGeom>
              <a:avLst/>
              <a:gdLst/>
              <a:ahLst/>
              <a:cxnLst/>
              <a:rect l="l" t="t" r="r" b="b"/>
              <a:pathLst>
                <a:path w="68917" h="39796" extrusionOk="0">
                  <a:moveTo>
                    <a:pt x="34459" y="1"/>
                  </a:moveTo>
                  <a:cubicBezTo>
                    <a:pt x="15412" y="1"/>
                    <a:pt x="1" y="8907"/>
                    <a:pt x="1" y="19882"/>
                  </a:cubicBezTo>
                  <a:cubicBezTo>
                    <a:pt x="1" y="30890"/>
                    <a:pt x="15412" y="39796"/>
                    <a:pt x="34459" y="39796"/>
                  </a:cubicBezTo>
                  <a:cubicBezTo>
                    <a:pt x="53506" y="39796"/>
                    <a:pt x="68917" y="30890"/>
                    <a:pt x="68917" y="19882"/>
                  </a:cubicBezTo>
                  <a:cubicBezTo>
                    <a:pt x="68917" y="8907"/>
                    <a:pt x="53506" y="1"/>
                    <a:pt x="34459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687;p75"/>
            <p:cNvSpPr/>
            <p:nvPr/>
          </p:nvSpPr>
          <p:spPr>
            <a:xfrm>
              <a:off x="5323975" y="1113750"/>
              <a:ext cx="372800" cy="216000"/>
            </a:xfrm>
            <a:custGeom>
              <a:avLst/>
              <a:gdLst/>
              <a:ahLst/>
              <a:cxnLst/>
              <a:rect l="l" t="t" r="r" b="b"/>
              <a:pathLst>
                <a:path w="14912" h="8640" extrusionOk="0">
                  <a:moveTo>
                    <a:pt x="701" y="0"/>
                  </a:moveTo>
                  <a:lnTo>
                    <a:pt x="0" y="434"/>
                  </a:lnTo>
                  <a:lnTo>
                    <a:pt x="14211" y="8640"/>
                  </a:lnTo>
                  <a:lnTo>
                    <a:pt x="14911" y="8206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688;p75"/>
            <p:cNvSpPr/>
            <p:nvPr/>
          </p:nvSpPr>
          <p:spPr>
            <a:xfrm>
              <a:off x="5341475" y="760150"/>
              <a:ext cx="337775" cy="548750"/>
            </a:xfrm>
            <a:custGeom>
              <a:avLst/>
              <a:gdLst/>
              <a:ahLst/>
              <a:cxnLst/>
              <a:rect l="l" t="t" r="r" b="b"/>
              <a:pathLst>
                <a:path w="13511" h="21950" extrusionOk="0">
                  <a:moveTo>
                    <a:pt x="1" y="1"/>
                  </a:moveTo>
                  <a:lnTo>
                    <a:pt x="1" y="14144"/>
                  </a:lnTo>
                  <a:lnTo>
                    <a:pt x="13511" y="21950"/>
                  </a:lnTo>
                  <a:lnTo>
                    <a:pt x="13511" y="78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689;p75"/>
            <p:cNvSpPr/>
            <p:nvPr/>
          </p:nvSpPr>
          <p:spPr>
            <a:xfrm>
              <a:off x="5291450" y="693450"/>
              <a:ext cx="421150" cy="692175"/>
            </a:xfrm>
            <a:custGeom>
              <a:avLst/>
              <a:gdLst/>
              <a:ahLst/>
              <a:cxnLst/>
              <a:rect l="l" t="t" r="r" b="b"/>
              <a:pathLst>
                <a:path w="16846" h="27687" extrusionOk="0">
                  <a:moveTo>
                    <a:pt x="1301" y="2268"/>
                  </a:moveTo>
                  <a:lnTo>
                    <a:pt x="15512" y="10474"/>
                  </a:lnTo>
                  <a:lnTo>
                    <a:pt x="15512" y="25452"/>
                  </a:lnTo>
                  <a:lnTo>
                    <a:pt x="1301" y="17246"/>
                  </a:lnTo>
                  <a:lnTo>
                    <a:pt x="1301" y="2268"/>
                  </a:lnTo>
                  <a:close/>
                  <a:moveTo>
                    <a:pt x="0" y="0"/>
                  </a:moveTo>
                  <a:lnTo>
                    <a:pt x="0" y="17980"/>
                  </a:lnTo>
                  <a:lnTo>
                    <a:pt x="16846" y="27687"/>
                  </a:lnTo>
                  <a:lnTo>
                    <a:pt x="16846" y="9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690;p75"/>
            <p:cNvSpPr/>
            <p:nvPr/>
          </p:nvSpPr>
          <p:spPr>
            <a:xfrm>
              <a:off x="5323975" y="750150"/>
              <a:ext cx="17525" cy="374450"/>
            </a:xfrm>
            <a:custGeom>
              <a:avLst/>
              <a:gdLst/>
              <a:ahLst/>
              <a:cxnLst/>
              <a:rect l="l" t="t" r="r" b="b"/>
              <a:pathLst>
                <a:path w="701" h="14978" extrusionOk="0">
                  <a:moveTo>
                    <a:pt x="0" y="0"/>
                  </a:moveTo>
                  <a:lnTo>
                    <a:pt x="0" y="14978"/>
                  </a:lnTo>
                  <a:lnTo>
                    <a:pt x="701" y="14544"/>
                  </a:lnTo>
                  <a:lnTo>
                    <a:pt x="701" y="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691;p75"/>
            <p:cNvSpPr/>
            <p:nvPr/>
          </p:nvSpPr>
          <p:spPr>
            <a:xfrm>
              <a:off x="5291450" y="683425"/>
              <a:ext cx="438675" cy="252700"/>
            </a:xfrm>
            <a:custGeom>
              <a:avLst/>
              <a:gdLst/>
              <a:ahLst/>
              <a:cxnLst/>
              <a:rect l="l" t="t" r="r" b="b"/>
              <a:pathLst>
                <a:path w="17547" h="10108" extrusionOk="0">
                  <a:moveTo>
                    <a:pt x="701" y="1"/>
                  </a:moveTo>
                  <a:lnTo>
                    <a:pt x="0" y="401"/>
                  </a:lnTo>
                  <a:lnTo>
                    <a:pt x="16846" y="10108"/>
                  </a:lnTo>
                  <a:lnTo>
                    <a:pt x="17546" y="970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692;p75"/>
            <p:cNvSpPr/>
            <p:nvPr/>
          </p:nvSpPr>
          <p:spPr>
            <a:xfrm>
              <a:off x="5712575" y="926100"/>
              <a:ext cx="17550" cy="459525"/>
            </a:xfrm>
            <a:custGeom>
              <a:avLst/>
              <a:gdLst/>
              <a:ahLst/>
              <a:cxnLst/>
              <a:rect l="l" t="t" r="r" b="b"/>
              <a:pathLst>
                <a:path w="702" h="18381" extrusionOk="0">
                  <a:moveTo>
                    <a:pt x="701" y="1"/>
                  </a:moveTo>
                  <a:lnTo>
                    <a:pt x="1" y="401"/>
                  </a:lnTo>
                  <a:lnTo>
                    <a:pt x="1" y="18381"/>
                  </a:lnTo>
                  <a:lnTo>
                    <a:pt x="701" y="17980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693;p75"/>
            <p:cNvSpPr/>
            <p:nvPr/>
          </p:nvSpPr>
          <p:spPr>
            <a:xfrm>
              <a:off x="5354825" y="903600"/>
              <a:ext cx="311925" cy="379450"/>
            </a:xfrm>
            <a:custGeom>
              <a:avLst/>
              <a:gdLst/>
              <a:ahLst/>
              <a:cxnLst/>
              <a:rect l="l" t="t" r="r" b="b"/>
              <a:pathLst>
                <a:path w="12477" h="15178" extrusionOk="0">
                  <a:moveTo>
                    <a:pt x="3803" y="0"/>
                  </a:moveTo>
                  <a:lnTo>
                    <a:pt x="1" y="4403"/>
                  </a:lnTo>
                  <a:lnTo>
                    <a:pt x="1" y="7972"/>
                  </a:lnTo>
                  <a:lnTo>
                    <a:pt x="12476" y="15178"/>
                  </a:lnTo>
                  <a:lnTo>
                    <a:pt x="12476" y="11575"/>
                  </a:lnTo>
                  <a:lnTo>
                    <a:pt x="9341" y="4403"/>
                  </a:lnTo>
                  <a:lnTo>
                    <a:pt x="7406" y="6204"/>
                  </a:lnTo>
                  <a:lnTo>
                    <a:pt x="8106" y="9207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694;p75"/>
            <p:cNvSpPr/>
            <p:nvPr/>
          </p:nvSpPr>
          <p:spPr>
            <a:xfrm>
              <a:off x="5519950" y="923000"/>
              <a:ext cx="45875" cy="59625"/>
            </a:xfrm>
            <a:custGeom>
              <a:avLst/>
              <a:gdLst/>
              <a:ahLst/>
              <a:cxnLst/>
              <a:rect l="l" t="t" r="r" b="b"/>
              <a:pathLst>
                <a:path w="1835" h="2385" extrusionOk="0">
                  <a:moveTo>
                    <a:pt x="519" y="0"/>
                  </a:moveTo>
                  <a:cubicBezTo>
                    <a:pt x="206" y="0"/>
                    <a:pt x="0" y="252"/>
                    <a:pt x="0" y="658"/>
                  </a:cubicBezTo>
                  <a:cubicBezTo>
                    <a:pt x="34" y="1292"/>
                    <a:pt x="367" y="1893"/>
                    <a:pt x="934" y="2260"/>
                  </a:cubicBezTo>
                  <a:cubicBezTo>
                    <a:pt x="1076" y="2345"/>
                    <a:pt x="1210" y="2384"/>
                    <a:pt x="1329" y="2384"/>
                  </a:cubicBezTo>
                  <a:cubicBezTo>
                    <a:pt x="1630" y="2384"/>
                    <a:pt x="1835" y="2132"/>
                    <a:pt x="1835" y="1726"/>
                  </a:cubicBezTo>
                  <a:cubicBezTo>
                    <a:pt x="1802" y="1059"/>
                    <a:pt x="1468" y="492"/>
                    <a:pt x="934" y="125"/>
                  </a:cubicBezTo>
                  <a:cubicBezTo>
                    <a:pt x="783" y="40"/>
                    <a:pt x="642" y="0"/>
                    <a:pt x="51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695;p75"/>
            <p:cNvSpPr/>
            <p:nvPr/>
          </p:nvSpPr>
          <p:spPr>
            <a:xfrm>
              <a:off x="5323975" y="1679150"/>
              <a:ext cx="372800" cy="215175"/>
            </a:xfrm>
            <a:custGeom>
              <a:avLst/>
              <a:gdLst/>
              <a:ahLst/>
              <a:cxnLst/>
              <a:rect l="l" t="t" r="r" b="b"/>
              <a:pathLst>
                <a:path w="14912" h="8607" extrusionOk="0">
                  <a:moveTo>
                    <a:pt x="701" y="0"/>
                  </a:moveTo>
                  <a:lnTo>
                    <a:pt x="0" y="401"/>
                  </a:lnTo>
                  <a:lnTo>
                    <a:pt x="14211" y="8606"/>
                  </a:lnTo>
                  <a:lnTo>
                    <a:pt x="14911" y="8206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696;p75"/>
            <p:cNvSpPr/>
            <p:nvPr/>
          </p:nvSpPr>
          <p:spPr>
            <a:xfrm>
              <a:off x="5341475" y="1325550"/>
              <a:ext cx="337775" cy="548750"/>
            </a:xfrm>
            <a:custGeom>
              <a:avLst/>
              <a:gdLst/>
              <a:ahLst/>
              <a:cxnLst/>
              <a:rect l="l" t="t" r="r" b="b"/>
              <a:pathLst>
                <a:path w="13511" h="21950" extrusionOk="0">
                  <a:moveTo>
                    <a:pt x="1" y="1"/>
                  </a:moveTo>
                  <a:lnTo>
                    <a:pt x="1" y="14144"/>
                  </a:lnTo>
                  <a:lnTo>
                    <a:pt x="13511" y="21950"/>
                  </a:lnTo>
                  <a:lnTo>
                    <a:pt x="13511" y="77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697;p75"/>
            <p:cNvSpPr/>
            <p:nvPr/>
          </p:nvSpPr>
          <p:spPr>
            <a:xfrm>
              <a:off x="5291450" y="1258000"/>
              <a:ext cx="421150" cy="693025"/>
            </a:xfrm>
            <a:custGeom>
              <a:avLst/>
              <a:gdLst/>
              <a:ahLst/>
              <a:cxnLst/>
              <a:rect l="l" t="t" r="r" b="b"/>
              <a:pathLst>
                <a:path w="16846" h="27721" extrusionOk="0">
                  <a:moveTo>
                    <a:pt x="1301" y="2269"/>
                  </a:moveTo>
                  <a:lnTo>
                    <a:pt x="15512" y="10508"/>
                  </a:lnTo>
                  <a:lnTo>
                    <a:pt x="15512" y="25452"/>
                  </a:lnTo>
                  <a:lnTo>
                    <a:pt x="1301" y="17247"/>
                  </a:lnTo>
                  <a:lnTo>
                    <a:pt x="1301" y="2269"/>
                  </a:lnTo>
                  <a:close/>
                  <a:moveTo>
                    <a:pt x="0" y="1"/>
                  </a:moveTo>
                  <a:lnTo>
                    <a:pt x="0" y="18014"/>
                  </a:lnTo>
                  <a:lnTo>
                    <a:pt x="16846" y="27721"/>
                  </a:lnTo>
                  <a:lnTo>
                    <a:pt x="16846" y="9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698;p75"/>
            <p:cNvSpPr/>
            <p:nvPr/>
          </p:nvSpPr>
          <p:spPr>
            <a:xfrm>
              <a:off x="5323975" y="1314725"/>
              <a:ext cx="17525" cy="374450"/>
            </a:xfrm>
            <a:custGeom>
              <a:avLst/>
              <a:gdLst/>
              <a:ahLst/>
              <a:cxnLst/>
              <a:rect l="l" t="t" r="r" b="b"/>
              <a:pathLst>
                <a:path w="701" h="14978" extrusionOk="0">
                  <a:moveTo>
                    <a:pt x="0" y="0"/>
                  </a:moveTo>
                  <a:lnTo>
                    <a:pt x="0" y="14978"/>
                  </a:lnTo>
                  <a:lnTo>
                    <a:pt x="701" y="14577"/>
                  </a:lnTo>
                  <a:lnTo>
                    <a:pt x="701" y="4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699;p75"/>
            <p:cNvSpPr/>
            <p:nvPr/>
          </p:nvSpPr>
          <p:spPr>
            <a:xfrm>
              <a:off x="5291450" y="1248000"/>
              <a:ext cx="438675" cy="253550"/>
            </a:xfrm>
            <a:custGeom>
              <a:avLst/>
              <a:gdLst/>
              <a:ahLst/>
              <a:cxnLst/>
              <a:rect l="l" t="t" r="r" b="b"/>
              <a:pathLst>
                <a:path w="17547" h="10142" extrusionOk="0">
                  <a:moveTo>
                    <a:pt x="701" y="1"/>
                  </a:moveTo>
                  <a:lnTo>
                    <a:pt x="0" y="401"/>
                  </a:lnTo>
                  <a:lnTo>
                    <a:pt x="16846" y="10141"/>
                  </a:lnTo>
                  <a:lnTo>
                    <a:pt x="17546" y="9741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700;p75"/>
            <p:cNvSpPr/>
            <p:nvPr/>
          </p:nvSpPr>
          <p:spPr>
            <a:xfrm>
              <a:off x="5712575" y="1491500"/>
              <a:ext cx="17550" cy="459525"/>
            </a:xfrm>
            <a:custGeom>
              <a:avLst/>
              <a:gdLst/>
              <a:ahLst/>
              <a:cxnLst/>
              <a:rect l="l" t="t" r="r" b="b"/>
              <a:pathLst>
                <a:path w="702" h="18381" extrusionOk="0">
                  <a:moveTo>
                    <a:pt x="701" y="1"/>
                  </a:moveTo>
                  <a:lnTo>
                    <a:pt x="1" y="401"/>
                  </a:lnTo>
                  <a:lnTo>
                    <a:pt x="1" y="18381"/>
                  </a:lnTo>
                  <a:lnTo>
                    <a:pt x="701" y="17980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701;p75"/>
            <p:cNvSpPr/>
            <p:nvPr/>
          </p:nvSpPr>
          <p:spPr>
            <a:xfrm>
              <a:off x="5354825" y="1469000"/>
              <a:ext cx="311925" cy="379450"/>
            </a:xfrm>
            <a:custGeom>
              <a:avLst/>
              <a:gdLst/>
              <a:ahLst/>
              <a:cxnLst/>
              <a:rect l="l" t="t" r="r" b="b"/>
              <a:pathLst>
                <a:path w="12477" h="15178" extrusionOk="0">
                  <a:moveTo>
                    <a:pt x="3803" y="0"/>
                  </a:moveTo>
                  <a:lnTo>
                    <a:pt x="1" y="4370"/>
                  </a:lnTo>
                  <a:lnTo>
                    <a:pt x="1" y="7973"/>
                  </a:lnTo>
                  <a:lnTo>
                    <a:pt x="12476" y="15178"/>
                  </a:lnTo>
                  <a:lnTo>
                    <a:pt x="12476" y="11575"/>
                  </a:lnTo>
                  <a:lnTo>
                    <a:pt x="9341" y="4370"/>
                  </a:lnTo>
                  <a:lnTo>
                    <a:pt x="7406" y="6171"/>
                  </a:lnTo>
                  <a:lnTo>
                    <a:pt x="8106" y="9207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702;p75"/>
            <p:cNvSpPr/>
            <p:nvPr/>
          </p:nvSpPr>
          <p:spPr>
            <a:xfrm>
              <a:off x="5519950" y="1488250"/>
              <a:ext cx="45875" cy="59925"/>
            </a:xfrm>
            <a:custGeom>
              <a:avLst/>
              <a:gdLst/>
              <a:ahLst/>
              <a:cxnLst/>
              <a:rect l="l" t="t" r="r" b="b"/>
              <a:pathLst>
                <a:path w="1835" h="2397" extrusionOk="0">
                  <a:moveTo>
                    <a:pt x="504" y="0"/>
                  </a:moveTo>
                  <a:cubicBezTo>
                    <a:pt x="199" y="0"/>
                    <a:pt x="0" y="241"/>
                    <a:pt x="0" y="665"/>
                  </a:cubicBezTo>
                  <a:cubicBezTo>
                    <a:pt x="34" y="1298"/>
                    <a:pt x="367" y="1899"/>
                    <a:pt x="934" y="2266"/>
                  </a:cubicBezTo>
                  <a:cubicBezTo>
                    <a:pt x="1082" y="2354"/>
                    <a:pt x="1221" y="2396"/>
                    <a:pt x="1343" y="2396"/>
                  </a:cubicBezTo>
                  <a:cubicBezTo>
                    <a:pt x="1636" y="2396"/>
                    <a:pt x="1835" y="2155"/>
                    <a:pt x="1835" y="1732"/>
                  </a:cubicBezTo>
                  <a:cubicBezTo>
                    <a:pt x="1802" y="1098"/>
                    <a:pt x="1468" y="498"/>
                    <a:pt x="934" y="131"/>
                  </a:cubicBezTo>
                  <a:cubicBezTo>
                    <a:pt x="777" y="42"/>
                    <a:pt x="631" y="0"/>
                    <a:pt x="504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703;p75"/>
            <p:cNvSpPr/>
            <p:nvPr/>
          </p:nvSpPr>
          <p:spPr>
            <a:xfrm>
              <a:off x="4448350" y="2556025"/>
              <a:ext cx="105100" cy="466600"/>
            </a:xfrm>
            <a:custGeom>
              <a:avLst/>
              <a:gdLst/>
              <a:ahLst/>
              <a:cxnLst/>
              <a:rect l="l" t="t" r="r" b="b"/>
              <a:pathLst>
                <a:path w="4204" h="18664" extrusionOk="0">
                  <a:moveTo>
                    <a:pt x="3357" y="0"/>
                  </a:moveTo>
                  <a:cubicBezTo>
                    <a:pt x="3153" y="0"/>
                    <a:pt x="2953" y="50"/>
                    <a:pt x="2769" y="150"/>
                  </a:cubicBezTo>
                  <a:cubicBezTo>
                    <a:pt x="2602" y="217"/>
                    <a:pt x="2502" y="351"/>
                    <a:pt x="2502" y="484"/>
                  </a:cubicBezTo>
                  <a:lnTo>
                    <a:pt x="0" y="18330"/>
                  </a:lnTo>
                  <a:cubicBezTo>
                    <a:pt x="0" y="18430"/>
                    <a:pt x="67" y="18530"/>
                    <a:pt x="167" y="18564"/>
                  </a:cubicBezTo>
                  <a:cubicBezTo>
                    <a:pt x="301" y="18630"/>
                    <a:pt x="442" y="18664"/>
                    <a:pt x="584" y="18664"/>
                  </a:cubicBezTo>
                  <a:cubicBezTo>
                    <a:pt x="726" y="18664"/>
                    <a:pt x="868" y="18630"/>
                    <a:pt x="1001" y="18564"/>
                  </a:cubicBezTo>
                  <a:cubicBezTo>
                    <a:pt x="1101" y="18530"/>
                    <a:pt x="1168" y="18430"/>
                    <a:pt x="1168" y="18330"/>
                  </a:cubicBezTo>
                  <a:lnTo>
                    <a:pt x="4203" y="484"/>
                  </a:lnTo>
                  <a:cubicBezTo>
                    <a:pt x="4170" y="351"/>
                    <a:pt x="4103" y="217"/>
                    <a:pt x="3970" y="150"/>
                  </a:cubicBezTo>
                  <a:cubicBezTo>
                    <a:pt x="3770" y="50"/>
                    <a:pt x="3561" y="0"/>
                    <a:pt x="335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704;p75"/>
            <p:cNvSpPr/>
            <p:nvPr/>
          </p:nvSpPr>
          <p:spPr>
            <a:xfrm>
              <a:off x="5051275" y="2556025"/>
              <a:ext cx="105100" cy="466600"/>
            </a:xfrm>
            <a:custGeom>
              <a:avLst/>
              <a:gdLst/>
              <a:ahLst/>
              <a:cxnLst/>
              <a:rect l="l" t="t" r="r" b="b"/>
              <a:pathLst>
                <a:path w="4204" h="18664" extrusionOk="0">
                  <a:moveTo>
                    <a:pt x="835" y="0"/>
                  </a:moveTo>
                  <a:cubicBezTo>
                    <a:pt x="626" y="0"/>
                    <a:pt x="418" y="50"/>
                    <a:pt x="234" y="150"/>
                  </a:cubicBezTo>
                  <a:cubicBezTo>
                    <a:pt x="101" y="217"/>
                    <a:pt x="1" y="351"/>
                    <a:pt x="1" y="484"/>
                  </a:cubicBezTo>
                  <a:lnTo>
                    <a:pt x="3003" y="18330"/>
                  </a:lnTo>
                  <a:cubicBezTo>
                    <a:pt x="3036" y="18430"/>
                    <a:pt x="3103" y="18530"/>
                    <a:pt x="3170" y="18564"/>
                  </a:cubicBezTo>
                  <a:cubicBezTo>
                    <a:pt x="3303" y="18630"/>
                    <a:pt x="3445" y="18664"/>
                    <a:pt x="3587" y="18664"/>
                  </a:cubicBezTo>
                  <a:cubicBezTo>
                    <a:pt x="3728" y="18664"/>
                    <a:pt x="3870" y="18630"/>
                    <a:pt x="4003" y="18564"/>
                  </a:cubicBezTo>
                  <a:cubicBezTo>
                    <a:pt x="4104" y="18530"/>
                    <a:pt x="4170" y="18430"/>
                    <a:pt x="4204" y="18330"/>
                  </a:cubicBezTo>
                  <a:lnTo>
                    <a:pt x="1702" y="484"/>
                  </a:lnTo>
                  <a:cubicBezTo>
                    <a:pt x="1668" y="351"/>
                    <a:pt x="1568" y="217"/>
                    <a:pt x="1435" y="150"/>
                  </a:cubicBezTo>
                  <a:cubicBezTo>
                    <a:pt x="1252" y="50"/>
                    <a:pt x="1043" y="0"/>
                    <a:pt x="8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705;p75"/>
            <p:cNvSpPr/>
            <p:nvPr/>
          </p:nvSpPr>
          <p:spPr>
            <a:xfrm>
              <a:off x="4783575" y="2590000"/>
              <a:ext cx="42575" cy="551050"/>
            </a:xfrm>
            <a:custGeom>
              <a:avLst/>
              <a:gdLst/>
              <a:ahLst/>
              <a:cxnLst/>
              <a:rect l="l" t="t" r="r" b="b"/>
              <a:pathLst>
                <a:path w="1703" h="22042" extrusionOk="0">
                  <a:moveTo>
                    <a:pt x="847" y="1"/>
                  </a:moveTo>
                  <a:cubicBezTo>
                    <a:pt x="643" y="1"/>
                    <a:pt x="435" y="42"/>
                    <a:pt x="234" y="126"/>
                  </a:cubicBezTo>
                  <a:cubicBezTo>
                    <a:pt x="101" y="192"/>
                    <a:pt x="1" y="326"/>
                    <a:pt x="1" y="493"/>
                  </a:cubicBezTo>
                  <a:lnTo>
                    <a:pt x="234" y="21708"/>
                  </a:lnTo>
                  <a:cubicBezTo>
                    <a:pt x="268" y="21808"/>
                    <a:pt x="335" y="21908"/>
                    <a:pt x="435" y="21941"/>
                  </a:cubicBezTo>
                  <a:cubicBezTo>
                    <a:pt x="568" y="22008"/>
                    <a:pt x="710" y="22041"/>
                    <a:pt x="852" y="22041"/>
                  </a:cubicBezTo>
                  <a:cubicBezTo>
                    <a:pt x="993" y="22041"/>
                    <a:pt x="1135" y="22008"/>
                    <a:pt x="1269" y="21941"/>
                  </a:cubicBezTo>
                  <a:cubicBezTo>
                    <a:pt x="1369" y="21908"/>
                    <a:pt x="1435" y="21808"/>
                    <a:pt x="1435" y="21708"/>
                  </a:cubicBezTo>
                  <a:lnTo>
                    <a:pt x="1702" y="493"/>
                  </a:lnTo>
                  <a:cubicBezTo>
                    <a:pt x="1669" y="326"/>
                    <a:pt x="1602" y="192"/>
                    <a:pt x="1435" y="126"/>
                  </a:cubicBezTo>
                  <a:cubicBezTo>
                    <a:pt x="1252" y="42"/>
                    <a:pt x="1052" y="1"/>
                    <a:pt x="84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706;p75"/>
            <p:cNvSpPr/>
            <p:nvPr/>
          </p:nvSpPr>
          <p:spPr>
            <a:xfrm>
              <a:off x="4425000" y="2201800"/>
              <a:ext cx="760575" cy="466825"/>
            </a:xfrm>
            <a:custGeom>
              <a:avLst/>
              <a:gdLst/>
              <a:ahLst/>
              <a:cxnLst/>
              <a:rect l="l" t="t" r="r" b="b"/>
              <a:pathLst>
                <a:path w="30423" h="18673" extrusionOk="0">
                  <a:moveTo>
                    <a:pt x="15211" y="1"/>
                  </a:moveTo>
                  <a:cubicBezTo>
                    <a:pt x="11325" y="1"/>
                    <a:pt x="7439" y="860"/>
                    <a:pt x="4470" y="2578"/>
                  </a:cubicBezTo>
                  <a:cubicBezTo>
                    <a:pt x="1501" y="4279"/>
                    <a:pt x="0" y="6547"/>
                    <a:pt x="0" y="8782"/>
                  </a:cubicBezTo>
                  <a:lnTo>
                    <a:pt x="0" y="9983"/>
                  </a:lnTo>
                  <a:cubicBezTo>
                    <a:pt x="34" y="12218"/>
                    <a:pt x="1535" y="14420"/>
                    <a:pt x="4470" y="16121"/>
                  </a:cubicBezTo>
                  <a:cubicBezTo>
                    <a:pt x="7439" y="17822"/>
                    <a:pt x="11334" y="18673"/>
                    <a:pt x="15228" y="18673"/>
                  </a:cubicBezTo>
                  <a:cubicBezTo>
                    <a:pt x="19122" y="18673"/>
                    <a:pt x="23017" y="17822"/>
                    <a:pt x="25986" y="16121"/>
                  </a:cubicBezTo>
                  <a:cubicBezTo>
                    <a:pt x="28888" y="14420"/>
                    <a:pt x="30389" y="12218"/>
                    <a:pt x="30422" y="9983"/>
                  </a:cubicBezTo>
                  <a:lnTo>
                    <a:pt x="30389" y="8782"/>
                  </a:lnTo>
                  <a:cubicBezTo>
                    <a:pt x="30389" y="6547"/>
                    <a:pt x="28921" y="4279"/>
                    <a:pt x="25952" y="2578"/>
                  </a:cubicBezTo>
                  <a:cubicBezTo>
                    <a:pt x="22983" y="860"/>
                    <a:pt x="19097" y="1"/>
                    <a:pt x="1521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707;p75"/>
            <p:cNvSpPr/>
            <p:nvPr/>
          </p:nvSpPr>
          <p:spPr>
            <a:xfrm>
              <a:off x="4425000" y="2201800"/>
              <a:ext cx="760575" cy="466825"/>
            </a:xfrm>
            <a:custGeom>
              <a:avLst/>
              <a:gdLst/>
              <a:ahLst/>
              <a:cxnLst/>
              <a:rect l="l" t="t" r="r" b="b"/>
              <a:pathLst>
                <a:path w="30423" h="18673" extrusionOk="0">
                  <a:moveTo>
                    <a:pt x="15211" y="1"/>
                  </a:moveTo>
                  <a:cubicBezTo>
                    <a:pt x="11325" y="1"/>
                    <a:pt x="7439" y="860"/>
                    <a:pt x="4470" y="2578"/>
                  </a:cubicBezTo>
                  <a:cubicBezTo>
                    <a:pt x="1501" y="4279"/>
                    <a:pt x="0" y="6547"/>
                    <a:pt x="0" y="8782"/>
                  </a:cubicBezTo>
                  <a:lnTo>
                    <a:pt x="0" y="9983"/>
                  </a:lnTo>
                  <a:cubicBezTo>
                    <a:pt x="34" y="12218"/>
                    <a:pt x="1535" y="14420"/>
                    <a:pt x="4470" y="16121"/>
                  </a:cubicBezTo>
                  <a:cubicBezTo>
                    <a:pt x="7439" y="17822"/>
                    <a:pt x="11334" y="18673"/>
                    <a:pt x="15228" y="18673"/>
                  </a:cubicBezTo>
                  <a:cubicBezTo>
                    <a:pt x="19122" y="18673"/>
                    <a:pt x="23017" y="17822"/>
                    <a:pt x="25986" y="16121"/>
                  </a:cubicBezTo>
                  <a:cubicBezTo>
                    <a:pt x="28888" y="14420"/>
                    <a:pt x="30389" y="12218"/>
                    <a:pt x="30422" y="9983"/>
                  </a:cubicBezTo>
                  <a:lnTo>
                    <a:pt x="30389" y="8782"/>
                  </a:lnTo>
                  <a:cubicBezTo>
                    <a:pt x="30389" y="6547"/>
                    <a:pt x="28921" y="4279"/>
                    <a:pt x="25952" y="2578"/>
                  </a:cubicBezTo>
                  <a:cubicBezTo>
                    <a:pt x="22983" y="860"/>
                    <a:pt x="19097" y="1"/>
                    <a:pt x="15211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708;p75"/>
            <p:cNvSpPr/>
            <p:nvPr/>
          </p:nvSpPr>
          <p:spPr>
            <a:xfrm>
              <a:off x="4388300" y="2201800"/>
              <a:ext cx="833950" cy="439100"/>
            </a:xfrm>
            <a:custGeom>
              <a:avLst/>
              <a:gdLst/>
              <a:ahLst/>
              <a:cxnLst/>
              <a:rect l="l" t="t" r="r" b="b"/>
              <a:pathLst>
                <a:path w="33358" h="17564" extrusionOk="0">
                  <a:moveTo>
                    <a:pt x="16667" y="1"/>
                  </a:moveTo>
                  <a:cubicBezTo>
                    <a:pt x="12776" y="1"/>
                    <a:pt x="8890" y="860"/>
                    <a:pt x="5938" y="2578"/>
                  </a:cubicBezTo>
                  <a:cubicBezTo>
                    <a:pt x="1" y="6014"/>
                    <a:pt x="1" y="11584"/>
                    <a:pt x="5938" y="14987"/>
                  </a:cubicBezTo>
                  <a:cubicBezTo>
                    <a:pt x="8907" y="16705"/>
                    <a:pt x="12793" y="17563"/>
                    <a:pt x="16679" y="17563"/>
                  </a:cubicBezTo>
                  <a:cubicBezTo>
                    <a:pt x="20565" y="17563"/>
                    <a:pt x="24451" y="16705"/>
                    <a:pt x="27420" y="14987"/>
                  </a:cubicBezTo>
                  <a:cubicBezTo>
                    <a:pt x="33358" y="11584"/>
                    <a:pt x="33358" y="6014"/>
                    <a:pt x="27420" y="2578"/>
                  </a:cubicBezTo>
                  <a:cubicBezTo>
                    <a:pt x="24451" y="860"/>
                    <a:pt x="20557" y="1"/>
                    <a:pt x="1666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709;p75"/>
            <p:cNvSpPr/>
            <p:nvPr/>
          </p:nvSpPr>
          <p:spPr>
            <a:xfrm>
              <a:off x="4388300" y="2201800"/>
              <a:ext cx="833950" cy="439100"/>
            </a:xfrm>
            <a:custGeom>
              <a:avLst/>
              <a:gdLst/>
              <a:ahLst/>
              <a:cxnLst/>
              <a:rect l="l" t="t" r="r" b="b"/>
              <a:pathLst>
                <a:path w="33358" h="17564" extrusionOk="0">
                  <a:moveTo>
                    <a:pt x="16667" y="1"/>
                  </a:moveTo>
                  <a:cubicBezTo>
                    <a:pt x="12776" y="1"/>
                    <a:pt x="8890" y="860"/>
                    <a:pt x="5938" y="2578"/>
                  </a:cubicBezTo>
                  <a:cubicBezTo>
                    <a:pt x="1" y="6014"/>
                    <a:pt x="1" y="11584"/>
                    <a:pt x="5938" y="14987"/>
                  </a:cubicBezTo>
                  <a:cubicBezTo>
                    <a:pt x="8907" y="16705"/>
                    <a:pt x="12793" y="17563"/>
                    <a:pt x="16679" y="17563"/>
                  </a:cubicBezTo>
                  <a:cubicBezTo>
                    <a:pt x="20565" y="17563"/>
                    <a:pt x="24451" y="16705"/>
                    <a:pt x="27420" y="14987"/>
                  </a:cubicBezTo>
                  <a:cubicBezTo>
                    <a:pt x="33358" y="11584"/>
                    <a:pt x="33358" y="6014"/>
                    <a:pt x="27420" y="2578"/>
                  </a:cubicBezTo>
                  <a:cubicBezTo>
                    <a:pt x="24451" y="860"/>
                    <a:pt x="20557" y="1"/>
                    <a:pt x="16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710;p75"/>
            <p:cNvSpPr/>
            <p:nvPr/>
          </p:nvSpPr>
          <p:spPr>
            <a:xfrm>
              <a:off x="4669350" y="2328150"/>
              <a:ext cx="266025" cy="140550"/>
            </a:xfrm>
            <a:custGeom>
              <a:avLst/>
              <a:gdLst/>
              <a:ahLst/>
              <a:cxnLst/>
              <a:rect l="l" t="t" r="r" b="b"/>
              <a:pathLst>
                <a:path w="10641" h="5622" extrusionOk="0">
                  <a:moveTo>
                    <a:pt x="5308" y="1"/>
                  </a:moveTo>
                  <a:cubicBezTo>
                    <a:pt x="4070" y="1"/>
                    <a:pt x="2835" y="276"/>
                    <a:pt x="1901" y="826"/>
                  </a:cubicBezTo>
                  <a:cubicBezTo>
                    <a:pt x="0" y="1927"/>
                    <a:pt x="0" y="3695"/>
                    <a:pt x="1901" y="4796"/>
                  </a:cubicBezTo>
                  <a:cubicBezTo>
                    <a:pt x="2835" y="5346"/>
                    <a:pt x="4078" y="5621"/>
                    <a:pt x="5321" y="5621"/>
                  </a:cubicBezTo>
                  <a:cubicBezTo>
                    <a:pt x="6563" y="5621"/>
                    <a:pt x="7806" y="5346"/>
                    <a:pt x="8740" y="4796"/>
                  </a:cubicBezTo>
                  <a:cubicBezTo>
                    <a:pt x="10641" y="3695"/>
                    <a:pt x="10641" y="1927"/>
                    <a:pt x="8740" y="826"/>
                  </a:cubicBezTo>
                  <a:cubicBezTo>
                    <a:pt x="7789" y="276"/>
                    <a:pt x="6546" y="1"/>
                    <a:pt x="53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711;p75"/>
            <p:cNvSpPr/>
            <p:nvPr/>
          </p:nvSpPr>
          <p:spPr>
            <a:xfrm>
              <a:off x="4661000" y="2223700"/>
              <a:ext cx="285225" cy="207875"/>
            </a:xfrm>
            <a:custGeom>
              <a:avLst/>
              <a:gdLst/>
              <a:ahLst/>
              <a:cxnLst/>
              <a:rect l="l" t="t" r="r" b="b"/>
              <a:pathLst>
                <a:path w="11409" h="8315" extrusionOk="0">
                  <a:moveTo>
                    <a:pt x="1635" y="1"/>
                  </a:moveTo>
                  <a:cubicBezTo>
                    <a:pt x="0" y="1335"/>
                    <a:pt x="1001" y="5571"/>
                    <a:pt x="2636" y="7239"/>
                  </a:cubicBezTo>
                  <a:lnTo>
                    <a:pt x="2669" y="7272"/>
                  </a:lnTo>
                  <a:lnTo>
                    <a:pt x="2736" y="7339"/>
                  </a:lnTo>
                  <a:cubicBezTo>
                    <a:pt x="2769" y="7372"/>
                    <a:pt x="2836" y="7406"/>
                    <a:pt x="2869" y="7473"/>
                  </a:cubicBezTo>
                  <a:lnTo>
                    <a:pt x="2936" y="7506"/>
                  </a:lnTo>
                  <a:cubicBezTo>
                    <a:pt x="2969" y="7539"/>
                    <a:pt x="3003" y="7573"/>
                    <a:pt x="3036" y="7573"/>
                  </a:cubicBezTo>
                  <a:cubicBezTo>
                    <a:pt x="3103" y="7639"/>
                    <a:pt x="3169" y="7673"/>
                    <a:pt x="3269" y="7739"/>
                  </a:cubicBezTo>
                  <a:cubicBezTo>
                    <a:pt x="4037" y="8123"/>
                    <a:pt x="4879" y="8315"/>
                    <a:pt x="5721" y="8315"/>
                  </a:cubicBezTo>
                  <a:cubicBezTo>
                    <a:pt x="6564" y="8315"/>
                    <a:pt x="7406" y="8123"/>
                    <a:pt x="8173" y="7739"/>
                  </a:cubicBezTo>
                  <a:cubicBezTo>
                    <a:pt x="8240" y="7673"/>
                    <a:pt x="8306" y="7639"/>
                    <a:pt x="8373" y="7606"/>
                  </a:cubicBezTo>
                  <a:lnTo>
                    <a:pt x="8507" y="7506"/>
                  </a:lnTo>
                  <a:lnTo>
                    <a:pt x="8540" y="7473"/>
                  </a:lnTo>
                  <a:lnTo>
                    <a:pt x="8707" y="7339"/>
                  </a:lnTo>
                  <a:lnTo>
                    <a:pt x="8740" y="7272"/>
                  </a:lnTo>
                  <a:lnTo>
                    <a:pt x="8807" y="7239"/>
                  </a:lnTo>
                  <a:cubicBezTo>
                    <a:pt x="10441" y="5538"/>
                    <a:pt x="11409" y="1335"/>
                    <a:pt x="9807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712;p75"/>
            <p:cNvSpPr/>
            <p:nvPr/>
          </p:nvSpPr>
          <p:spPr>
            <a:xfrm>
              <a:off x="4672675" y="2190350"/>
              <a:ext cx="262700" cy="138250"/>
            </a:xfrm>
            <a:custGeom>
              <a:avLst/>
              <a:gdLst/>
              <a:ahLst/>
              <a:cxnLst/>
              <a:rect l="l" t="t" r="r" b="b"/>
              <a:pathLst>
                <a:path w="10508" h="5530" extrusionOk="0">
                  <a:moveTo>
                    <a:pt x="5254" y="0"/>
                  </a:moveTo>
                  <a:cubicBezTo>
                    <a:pt x="4028" y="0"/>
                    <a:pt x="2802" y="267"/>
                    <a:pt x="1868" y="801"/>
                  </a:cubicBezTo>
                  <a:cubicBezTo>
                    <a:pt x="0" y="1902"/>
                    <a:pt x="0" y="3636"/>
                    <a:pt x="1868" y="4704"/>
                  </a:cubicBezTo>
                  <a:cubicBezTo>
                    <a:pt x="2802" y="5254"/>
                    <a:pt x="4028" y="5529"/>
                    <a:pt x="5254" y="5529"/>
                  </a:cubicBezTo>
                  <a:cubicBezTo>
                    <a:pt x="6480" y="5529"/>
                    <a:pt x="7706" y="5254"/>
                    <a:pt x="8640" y="4704"/>
                  </a:cubicBezTo>
                  <a:cubicBezTo>
                    <a:pt x="10508" y="3636"/>
                    <a:pt x="10508" y="1902"/>
                    <a:pt x="8640" y="801"/>
                  </a:cubicBezTo>
                  <a:cubicBezTo>
                    <a:pt x="7706" y="267"/>
                    <a:pt x="6480" y="0"/>
                    <a:pt x="525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713;p75"/>
            <p:cNvSpPr/>
            <p:nvPr/>
          </p:nvSpPr>
          <p:spPr>
            <a:xfrm>
              <a:off x="4724375" y="2217025"/>
              <a:ext cx="159300" cy="84250"/>
            </a:xfrm>
            <a:custGeom>
              <a:avLst/>
              <a:gdLst/>
              <a:ahLst/>
              <a:cxnLst/>
              <a:rect l="l" t="t" r="r" b="b"/>
              <a:pathLst>
                <a:path w="6372" h="3370" extrusionOk="0">
                  <a:moveTo>
                    <a:pt x="3186" y="1"/>
                  </a:moveTo>
                  <a:cubicBezTo>
                    <a:pt x="2486" y="1"/>
                    <a:pt x="1785" y="167"/>
                    <a:pt x="1135" y="501"/>
                  </a:cubicBezTo>
                  <a:cubicBezTo>
                    <a:pt x="1" y="1168"/>
                    <a:pt x="1" y="2236"/>
                    <a:pt x="1135" y="2869"/>
                  </a:cubicBezTo>
                  <a:cubicBezTo>
                    <a:pt x="1785" y="3203"/>
                    <a:pt x="2486" y="3370"/>
                    <a:pt x="3186" y="3370"/>
                  </a:cubicBezTo>
                  <a:cubicBezTo>
                    <a:pt x="3887" y="3370"/>
                    <a:pt x="4587" y="3203"/>
                    <a:pt x="5238" y="2869"/>
                  </a:cubicBezTo>
                  <a:cubicBezTo>
                    <a:pt x="6372" y="2236"/>
                    <a:pt x="6372" y="1168"/>
                    <a:pt x="5238" y="501"/>
                  </a:cubicBezTo>
                  <a:cubicBezTo>
                    <a:pt x="4587" y="167"/>
                    <a:pt x="3887" y="1"/>
                    <a:pt x="3186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714;p75"/>
            <p:cNvSpPr/>
            <p:nvPr/>
          </p:nvSpPr>
          <p:spPr>
            <a:xfrm>
              <a:off x="4735225" y="2245375"/>
              <a:ext cx="137625" cy="55900"/>
            </a:xfrm>
            <a:custGeom>
              <a:avLst/>
              <a:gdLst/>
              <a:ahLst/>
              <a:cxnLst/>
              <a:rect l="l" t="t" r="r" b="b"/>
              <a:pathLst>
                <a:path w="5505" h="2236" extrusionOk="0">
                  <a:moveTo>
                    <a:pt x="2752" y="1"/>
                  </a:moveTo>
                  <a:cubicBezTo>
                    <a:pt x="2052" y="1"/>
                    <a:pt x="1351" y="168"/>
                    <a:pt x="701" y="501"/>
                  </a:cubicBezTo>
                  <a:cubicBezTo>
                    <a:pt x="401" y="635"/>
                    <a:pt x="167" y="868"/>
                    <a:pt x="0" y="1135"/>
                  </a:cubicBezTo>
                  <a:cubicBezTo>
                    <a:pt x="167" y="1368"/>
                    <a:pt x="401" y="1602"/>
                    <a:pt x="701" y="1735"/>
                  </a:cubicBezTo>
                  <a:cubicBezTo>
                    <a:pt x="1351" y="2069"/>
                    <a:pt x="2052" y="2236"/>
                    <a:pt x="2752" y="2236"/>
                  </a:cubicBezTo>
                  <a:cubicBezTo>
                    <a:pt x="3453" y="2236"/>
                    <a:pt x="4153" y="2069"/>
                    <a:pt x="4804" y="1735"/>
                  </a:cubicBezTo>
                  <a:cubicBezTo>
                    <a:pt x="5071" y="1602"/>
                    <a:pt x="5304" y="1368"/>
                    <a:pt x="5504" y="1135"/>
                  </a:cubicBezTo>
                  <a:cubicBezTo>
                    <a:pt x="5304" y="868"/>
                    <a:pt x="5071" y="635"/>
                    <a:pt x="4804" y="501"/>
                  </a:cubicBezTo>
                  <a:cubicBezTo>
                    <a:pt x="4153" y="168"/>
                    <a:pt x="3453" y="1"/>
                    <a:pt x="275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715;p75"/>
            <p:cNvSpPr/>
            <p:nvPr/>
          </p:nvSpPr>
          <p:spPr>
            <a:xfrm>
              <a:off x="4689350" y="2073925"/>
              <a:ext cx="217675" cy="209250"/>
            </a:xfrm>
            <a:custGeom>
              <a:avLst/>
              <a:gdLst/>
              <a:ahLst/>
              <a:cxnLst/>
              <a:rect l="l" t="t" r="r" b="b"/>
              <a:pathLst>
                <a:path w="8707" h="8370" extrusionOk="0">
                  <a:moveTo>
                    <a:pt x="5973" y="1"/>
                  </a:moveTo>
                  <a:cubicBezTo>
                    <a:pt x="5647" y="1"/>
                    <a:pt x="5018" y="1255"/>
                    <a:pt x="4737" y="2189"/>
                  </a:cubicBezTo>
                  <a:cubicBezTo>
                    <a:pt x="4470" y="3190"/>
                    <a:pt x="4270" y="3990"/>
                    <a:pt x="4270" y="3990"/>
                  </a:cubicBezTo>
                  <a:cubicBezTo>
                    <a:pt x="4170" y="3223"/>
                    <a:pt x="3970" y="2456"/>
                    <a:pt x="3737" y="1722"/>
                  </a:cubicBezTo>
                  <a:cubicBezTo>
                    <a:pt x="3420" y="829"/>
                    <a:pt x="3153" y="533"/>
                    <a:pt x="2914" y="533"/>
                  </a:cubicBezTo>
                  <a:cubicBezTo>
                    <a:pt x="2876" y="533"/>
                    <a:pt x="2839" y="541"/>
                    <a:pt x="2803" y="554"/>
                  </a:cubicBezTo>
                  <a:cubicBezTo>
                    <a:pt x="2536" y="654"/>
                    <a:pt x="2369" y="1121"/>
                    <a:pt x="2302" y="2489"/>
                  </a:cubicBezTo>
                  <a:cubicBezTo>
                    <a:pt x="2269" y="3156"/>
                    <a:pt x="2302" y="3823"/>
                    <a:pt x="2369" y="4457"/>
                  </a:cubicBezTo>
                  <a:cubicBezTo>
                    <a:pt x="2369" y="4457"/>
                    <a:pt x="1869" y="3890"/>
                    <a:pt x="1302" y="3356"/>
                  </a:cubicBezTo>
                  <a:cubicBezTo>
                    <a:pt x="848" y="2929"/>
                    <a:pt x="544" y="2759"/>
                    <a:pt x="355" y="2759"/>
                  </a:cubicBezTo>
                  <a:cubicBezTo>
                    <a:pt x="308" y="2759"/>
                    <a:pt x="267" y="2769"/>
                    <a:pt x="234" y="2789"/>
                  </a:cubicBezTo>
                  <a:cubicBezTo>
                    <a:pt x="34" y="2923"/>
                    <a:pt x="1" y="3823"/>
                    <a:pt x="968" y="5591"/>
                  </a:cubicBezTo>
                  <a:cubicBezTo>
                    <a:pt x="1435" y="6459"/>
                    <a:pt x="2035" y="7259"/>
                    <a:pt x="2769" y="7960"/>
                  </a:cubicBezTo>
                  <a:cubicBezTo>
                    <a:pt x="2769" y="7960"/>
                    <a:pt x="3377" y="8370"/>
                    <a:pt x="4480" y="8370"/>
                  </a:cubicBezTo>
                  <a:cubicBezTo>
                    <a:pt x="5011" y="8370"/>
                    <a:pt x="5657" y="8275"/>
                    <a:pt x="6405" y="7993"/>
                  </a:cubicBezTo>
                  <a:cubicBezTo>
                    <a:pt x="6972" y="7393"/>
                    <a:pt x="7473" y="6725"/>
                    <a:pt x="7873" y="5992"/>
                  </a:cubicBezTo>
                  <a:cubicBezTo>
                    <a:pt x="8573" y="4791"/>
                    <a:pt x="8707" y="3156"/>
                    <a:pt x="8340" y="2956"/>
                  </a:cubicBezTo>
                  <a:cubicBezTo>
                    <a:pt x="8319" y="2944"/>
                    <a:pt x="8294" y="2939"/>
                    <a:pt x="8266" y="2939"/>
                  </a:cubicBezTo>
                  <a:cubicBezTo>
                    <a:pt x="7812" y="2939"/>
                    <a:pt x="6539" y="4390"/>
                    <a:pt x="6539" y="4390"/>
                  </a:cubicBezTo>
                  <a:cubicBezTo>
                    <a:pt x="6672" y="3690"/>
                    <a:pt x="6705" y="2989"/>
                    <a:pt x="6672" y="2289"/>
                  </a:cubicBezTo>
                  <a:cubicBezTo>
                    <a:pt x="6639" y="1221"/>
                    <a:pt x="6372" y="221"/>
                    <a:pt x="6038" y="21"/>
                  </a:cubicBezTo>
                  <a:cubicBezTo>
                    <a:pt x="6018" y="7"/>
                    <a:pt x="5997" y="1"/>
                    <a:pt x="5973" y="1"/>
                  </a:cubicBezTo>
                  <a:close/>
                </a:path>
              </a:pathLst>
            </a:custGeom>
            <a:solidFill>
              <a:srgbClr val="537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716;p75"/>
            <p:cNvSpPr/>
            <p:nvPr/>
          </p:nvSpPr>
          <p:spPr>
            <a:xfrm>
              <a:off x="1414525" y="3582175"/>
              <a:ext cx="620450" cy="602125"/>
            </a:xfrm>
            <a:custGeom>
              <a:avLst/>
              <a:gdLst/>
              <a:ahLst/>
              <a:cxnLst/>
              <a:rect l="l" t="t" r="r" b="b"/>
              <a:pathLst>
                <a:path w="24818" h="24085" extrusionOk="0">
                  <a:moveTo>
                    <a:pt x="3503" y="0"/>
                  </a:moveTo>
                  <a:cubicBezTo>
                    <a:pt x="0" y="2903"/>
                    <a:pt x="2102" y="18013"/>
                    <a:pt x="5704" y="21716"/>
                  </a:cubicBezTo>
                  <a:cubicBezTo>
                    <a:pt x="5738" y="21749"/>
                    <a:pt x="5771" y="21783"/>
                    <a:pt x="5804" y="21816"/>
                  </a:cubicBezTo>
                  <a:lnTo>
                    <a:pt x="5904" y="21916"/>
                  </a:lnTo>
                  <a:cubicBezTo>
                    <a:pt x="6004" y="22016"/>
                    <a:pt x="6138" y="22116"/>
                    <a:pt x="6238" y="22216"/>
                  </a:cubicBezTo>
                  <a:cubicBezTo>
                    <a:pt x="6271" y="22250"/>
                    <a:pt x="6305" y="22283"/>
                    <a:pt x="6338" y="22283"/>
                  </a:cubicBezTo>
                  <a:cubicBezTo>
                    <a:pt x="6405" y="22350"/>
                    <a:pt x="6505" y="22416"/>
                    <a:pt x="6605" y="22483"/>
                  </a:cubicBezTo>
                  <a:cubicBezTo>
                    <a:pt x="6705" y="22550"/>
                    <a:pt x="6905" y="22717"/>
                    <a:pt x="7072" y="22783"/>
                  </a:cubicBezTo>
                  <a:cubicBezTo>
                    <a:pt x="8540" y="23651"/>
                    <a:pt x="10474" y="24084"/>
                    <a:pt x="12409" y="24084"/>
                  </a:cubicBezTo>
                  <a:cubicBezTo>
                    <a:pt x="14344" y="24084"/>
                    <a:pt x="16278" y="23651"/>
                    <a:pt x="17746" y="22783"/>
                  </a:cubicBezTo>
                  <a:cubicBezTo>
                    <a:pt x="17913" y="22717"/>
                    <a:pt x="18080" y="22617"/>
                    <a:pt x="18213" y="22483"/>
                  </a:cubicBezTo>
                  <a:cubicBezTo>
                    <a:pt x="18313" y="22416"/>
                    <a:pt x="18380" y="22383"/>
                    <a:pt x="18480" y="22316"/>
                  </a:cubicBezTo>
                  <a:lnTo>
                    <a:pt x="18580" y="22216"/>
                  </a:lnTo>
                  <a:cubicBezTo>
                    <a:pt x="18680" y="22116"/>
                    <a:pt x="18780" y="22016"/>
                    <a:pt x="18880" y="21949"/>
                  </a:cubicBezTo>
                  <a:lnTo>
                    <a:pt x="19047" y="21783"/>
                  </a:lnTo>
                  <a:lnTo>
                    <a:pt x="19114" y="21716"/>
                  </a:lnTo>
                  <a:cubicBezTo>
                    <a:pt x="22716" y="18013"/>
                    <a:pt x="24818" y="2936"/>
                    <a:pt x="21315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717;p75"/>
            <p:cNvSpPr/>
            <p:nvPr/>
          </p:nvSpPr>
          <p:spPr>
            <a:xfrm>
              <a:off x="1439525" y="3508275"/>
              <a:ext cx="570450" cy="304300"/>
            </a:xfrm>
            <a:custGeom>
              <a:avLst/>
              <a:gdLst/>
              <a:ahLst/>
              <a:cxnLst/>
              <a:rect l="l" t="t" r="r" b="b"/>
              <a:pathLst>
                <a:path w="22818" h="12172" extrusionOk="0">
                  <a:moveTo>
                    <a:pt x="11381" y="0"/>
                  </a:moveTo>
                  <a:cubicBezTo>
                    <a:pt x="8722" y="0"/>
                    <a:pt x="6065" y="592"/>
                    <a:pt x="4037" y="1789"/>
                  </a:cubicBezTo>
                  <a:cubicBezTo>
                    <a:pt x="1" y="4157"/>
                    <a:pt x="1" y="8027"/>
                    <a:pt x="4037" y="10395"/>
                  </a:cubicBezTo>
                  <a:cubicBezTo>
                    <a:pt x="6072" y="11579"/>
                    <a:pt x="8740" y="12171"/>
                    <a:pt x="11409" y="12171"/>
                  </a:cubicBezTo>
                  <a:cubicBezTo>
                    <a:pt x="14078" y="12171"/>
                    <a:pt x="16746" y="11579"/>
                    <a:pt x="18781" y="10395"/>
                  </a:cubicBezTo>
                  <a:cubicBezTo>
                    <a:pt x="22817" y="8027"/>
                    <a:pt x="22817" y="4157"/>
                    <a:pt x="18781" y="1789"/>
                  </a:cubicBezTo>
                  <a:cubicBezTo>
                    <a:pt x="16739" y="601"/>
                    <a:pt x="14059" y="0"/>
                    <a:pt x="1138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718;p75"/>
            <p:cNvSpPr/>
            <p:nvPr/>
          </p:nvSpPr>
          <p:spPr>
            <a:xfrm>
              <a:off x="1515425" y="3548200"/>
              <a:ext cx="418650" cy="223300"/>
            </a:xfrm>
            <a:custGeom>
              <a:avLst/>
              <a:gdLst/>
              <a:ahLst/>
              <a:cxnLst/>
              <a:rect l="l" t="t" r="r" b="b"/>
              <a:pathLst>
                <a:path w="16746" h="8932" extrusionOk="0">
                  <a:moveTo>
                    <a:pt x="8360" y="0"/>
                  </a:moveTo>
                  <a:cubicBezTo>
                    <a:pt x="6405" y="0"/>
                    <a:pt x="4453" y="442"/>
                    <a:pt x="2969" y="1326"/>
                  </a:cubicBezTo>
                  <a:cubicBezTo>
                    <a:pt x="0" y="3061"/>
                    <a:pt x="0" y="5896"/>
                    <a:pt x="2969" y="7631"/>
                  </a:cubicBezTo>
                  <a:cubicBezTo>
                    <a:pt x="4453" y="8498"/>
                    <a:pt x="6413" y="8932"/>
                    <a:pt x="8373" y="8932"/>
                  </a:cubicBezTo>
                  <a:cubicBezTo>
                    <a:pt x="10333" y="8932"/>
                    <a:pt x="12292" y="8498"/>
                    <a:pt x="13777" y="7631"/>
                  </a:cubicBezTo>
                  <a:cubicBezTo>
                    <a:pt x="16746" y="5896"/>
                    <a:pt x="16746" y="3061"/>
                    <a:pt x="13777" y="1326"/>
                  </a:cubicBezTo>
                  <a:cubicBezTo>
                    <a:pt x="12276" y="442"/>
                    <a:pt x="10316" y="0"/>
                    <a:pt x="83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719;p75"/>
            <p:cNvSpPr/>
            <p:nvPr/>
          </p:nvSpPr>
          <p:spPr>
            <a:xfrm>
              <a:off x="1544600" y="3623025"/>
              <a:ext cx="360300" cy="149100"/>
            </a:xfrm>
            <a:custGeom>
              <a:avLst/>
              <a:gdLst/>
              <a:ahLst/>
              <a:cxnLst/>
              <a:rect l="l" t="t" r="r" b="b"/>
              <a:pathLst>
                <a:path w="14412" h="5964" extrusionOk="0">
                  <a:moveTo>
                    <a:pt x="7206" y="1"/>
                  </a:moveTo>
                  <a:cubicBezTo>
                    <a:pt x="5246" y="1"/>
                    <a:pt x="3286" y="435"/>
                    <a:pt x="1802" y="1302"/>
                  </a:cubicBezTo>
                  <a:cubicBezTo>
                    <a:pt x="1068" y="1702"/>
                    <a:pt x="468" y="2303"/>
                    <a:pt x="1" y="2970"/>
                  </a:cubicBezTo>
                  <a:cubicBezTo>
                    <a:pt x="468" y="3670"/>
                    <a:pt x="1068" y="4237"/>
                    <a:pt x="1802" y="4638"/>
                  </a:cubicBezTo>
                  <a:cubicBezTo>
                    <a:pt x="3286" y="5522"/>
                    <a:pt x="5246" y="5964"/>
                    <a:pt x="7206" y="5964"/>
                  </a:cubicBezTo>
                  <a:cubicBezTo>
                    <a:pt x="9166" y="5964"/>
                    <a:pt x="11125" y="5522"/>
                    <a:pt x="12610" y="4638"/>
                  </a:cubicBezTo>
                  <a:cubicBezTo>
                    <a:pt x="13344" y="4237"/>
                    <a:pt x="13944" y="3670"/>
                    <a:pt x="14411" y="2970"/>
                  </a:cubicBezTo>
                  <a:cubicBezTo>
                    <a:pt x="13944" y="2269"/>
                    <a:pt x="13344" y="1702"/>
                    <a:pt x="12610" y="1302"/>
                  </a:cubicBezTo>
                  <a:cubicBezTo>
                    <a:pt x="11125" y="435"/>
                    <a:pt x="9166" y="1"/>
                    <a:pt x="720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720;p75"/>
            <p:cNvSpPr/>
            <p:nvPr/>
          </p:nvSpPr>
          <p:spPr>
            <a:xfrm>
              <a:off x="1356975" y="3078475"/>
              <a:ext cx="467725" cy="607225"/>
            </a:xfrm>
            <a:custGeom>
              <a:avLst/>
              <a:gdLst/>
              <a:ahLst/>
              <a:cxnLst/>
              <a:rect l="l" t="t" r="r" b="b"/>
              <a:pathLst>
                <a:path w="18709" h="24289" extrusionOk="0">
                  <a:moveTo>
                    <a:pt x="1835" y="1"/>
                  </a:moveTo>
                  <a:cubicBezTo>
                    <a:pt x="1668" y="901"/>
                    <a:pt x="1502" y="1735"/>
                    <a:pt x="1235" y="2603"/>
                  </a:cubicBezTo>
                  <a:cubicBezTo>
                    <a:pt x="901" y="3570"/>
                    <a:pt x="634" y="4537"/>
                    <a:pt x="401" y="5538"/>
                  </a:cubicBezTo>
                  <a:cubicBezTo>
                    <a:pt x="201" y="6138"/>
                    <a:pt x="201" y="6772"/>
                    <a:pt x="367" y="7373"/>
                  </a:cubicBezTo>
                  <a:cubicBezTo>
                    <a:pt x="534" y="7840"/>
                    <a:pt x="868" y="8273"/>
                    <a:pt x="1335" y="8540"/>
                  </a:cubicBezTo>
                  <a:cubicBezTo>
                    <a:pt x="1735" y="8840"/>
                    <a:pt x="2169" y="9074"/>
                    <a:pt x="2602" y="9341"/>
                  </a:cubicBezTo>
                  <a:cubicBezTo>
                    <a:pt x="2802" y="9441"/>
                    <a:pt x="2969" y="9641"/>
                    <a:pt x="3003" y="9908"/>
                  </a:cubicBezTo>
                  <a:cubicBezTo>
                    <a:pt x="3003" y="10075"/>
                    <a:pt x="2903" y="10241"/>
                    <a:pt x="2736" y="10308"/>
                  </a:cubicBezTo>
                  <a:cubicBezTo>
                    <a:pt x="2618" y="10347"/>
                    <a:pt x="2513" y="10363"/>
                    <a:pt x="2412" y="10363"/>
                  </a:cubicBezTo>
                  <a:cubicBezTo>
                    <a:pt x="2340" y="10363"/>
                    <a:pt x="2271" y="10355"/>
                    <a:pt x="2202" y="10341"/>
                  </a:cubicBezTo>
                  <a:cubicBezTo>
                    <a:pt x="1980" y="10320"/>
                    <a:pt x="1749" y="10299"/>
                    <a:pt x="1524" y="10299"/>
                  </a:cubicBezTo>
                  <a:cubicBezTo>
                    <a:pt x="1039" y="10299"/>
                    <a:pt x="585" y="10398"/>
                    <a:pt x="334" y="10808"/>
                  </a:cubicBezTo>
                  <a:cubicBezTo>
                    <a:pt x="0" y="11275"/>
                    <a:pt x="0" y="12143"/>
                    <a:pt x="134" y="12776"/>
                  </a:cubicBezTo>
                  <a:cubicBezTo>
                    <a:pt x="301" y="13811"/>
                    <a:pt x="768" y="14811"/>
                    <a:pt x="1468" y="15612"/>
                  </a:cubicBezTo>
                  <a:cubicBezTo>
                    <a:pt x="2469" y="16646"/>
                    <a:pt x="3937" y="16679"/>
                    <a:pt x="5071" y="17446"/>
                  </a:cubicBezTo>
                  <a:cubicBezTo>
                    <a:pt x="4937" y="18114"/>
                    <a:pt x="4137" y="18247"/>
                    <a:pt x="3803" y="18814"/>
                  </a:cubicBezTo>
                  <a:cubicBezTo>
                    <a:pt x="3503" y="19381"/>
                    <a:pt x="3570" y="20082"/>
                    <a:pt x="3970" y="20615"/>
                  </a:cubicBezTo>
                  <a:cubicBezTo>
                    <a:pt x="4670" y="21750"/>
                    <a:pt x="6105" y="22417"/>
                    <a:pt x="7206" y="22884"/>
                  </a:cubicBezTo>
                  <a:cubicBezTo>
                    <a:pt x="8770" y="23586"/>
                    <a:pt x="10519" y="24289"/>
                    <a:pt x="11982" y="24289"/>
                  </a:cubicBezTo>
                  <a:cubicBezTo>
                    <a:pt x="12047" y="24289"/>
                    <a:pt x="12112" y="24288"/>
                    <a:pt x="12176" y="24285"/>
                  </a:cubicBezTo>
                  <a:cubicBezTo>
                    <a:pt x="12309" y="24285"/>
                    <a:pt x="13243" y="24185"/>
                    <a:pt x="13377" y="24151"/>
                  </a:cubicBezTo>
                  <a:cubicBezTo>
                    <a:pt x="14978" y="23551"/>
                    <a:pt x="16112" y="22283"/>
                    <a:pt x="17079" y="20782"/>
                  </a:cubicBezTo>
                  <a:cubicBezTo>
                    <a:pt x="17913" y="19481"/>
                    <a:pt x="18547" y="17046"/>
                    <a:pt x="18680" y="15412"/>
                  </a:cubicBezTo>
                  <a:cubicBezTo>
                    <a:pt x="18708" y="14914"/>
                    <a:pt x="18575" y="12768"/>
                    <a:pt x="17808" y="12768"/>
                  </a:cubicBezTo>
                  <a:cubicBezTo>
                    <a:pt x="17649" y="12768"/>
                    <a:pt x="17463" y="12859"/>
                    <a:pt x="17246" y="13077"/>
                  </a:cubicBezTo>
                  <a:lnTo>
                    <a:pt x="16179" y="14177"/>
                  </a:lnTo>
                  <a:cubicBezTo>
                    <a:pt x="16612" y="12743"/>
                    <a:pt x="17079" y="11275"/>
                    <a:pt x="16979" y="9741"/>
                  </a:cubicBezTo>
                  <a:cubicBezTo>
                    <a:pt x="16946" y="8740"/>
                    <a:pt x="16612" y="7773"/>
                    <a:pt x="16045" y="6972"/>
                  </a:cubicBezTo>
                  <a:cubicBezTo>
                    <a:pt x="15244" y="5963"/>
                    <a:pt x="14443" y="5482"/>
                    <a:pt x="13970" y="5482"/>
                  </a:cubicBezTo>
                  <a:cubicBezTo>
                    <a:pt x="13912" y="5482"/>
                    <a:pt x="13858" y="5490"/>
                    <a:pt x="13810" y="5505"/>
                  </a:cubicBezTo>
                  <a:cubicBezTo>
                    <a:pt x="13644" y="5605"/>
                    <a:pt x="13510" y="5771"/>
                    <a:pt x="13410" y="5938"/>
                  </a:cubicBezTo>
                  <a:lnTo>
                    <a:pt x="12243" y="7639"/>
                  </a:lnTo>
                  <a:cubicBezTo>
                    <a:pt x="12176" y="7706"/>
                    <a:pt x="12142" y="7773"/>
                    <a:pt x="12076" y="7806"/>
                  </a:cubicBezTo>
                  <a:cubicBezTo>
                    <a:pt x="12031" y="7831"/>
                    <a:pt x="11997" y="7842"/>
                    <a:pt x="11971" y="7842"/>
                  </a:cubicBezTo>
                  <a:cubicBezTo>
                    <a:pt x="11822" y="7842"/>
                    <a:pt x="11947" y="7491"/>
                    <a:pt x="11976" y="7406"/>
                  </a:cubicBezTo>
                  <a:cubicBezTo>
                    <a:pt x="12076" y="7206"/>
                    <a:pt x="12142" y="7006"/>
                    <a:pt x="12209" y="6839"/>
                  </a:cubicBezTo>
                  <a:cubicBezTo>
                    <a:pt x="12309" y="6405"/>
                    <a:pt x="12309" y="5938"/>
                    <a:pt x="12243" y="5471"/>
                  </a:cubicBezTo>
                  <a:cubicBezTo>
                    <a:pt x="11876" y="3870"/>
                    <a:pt x="10141" y="2736"/>
                    <a:pt x="8873" y="2102"/>
                  </a:cubicBezTo>
                  <a:cubicBezTo>
                    <a:pt x="6672" y="968"/>
                    <a:pt x="4203" y="67"/>
                    <a:pt x="18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721;p75"/>
            <p:cNvSpPr/>
            <p:nvPr/>
          </p:nvSpPr>
          <p:spPr>
            <a:xfrm>
              <a:off x="1356975" y="3078475"/>
              <a:ext cx="467725" cy="607225"/>
            </a:xfrm>
            <a:custGeom>
              <a:avLst/>
              <a:gdLst/>
              <a:ahLst/>
              <a:cxnLst/>
              <a:rect l="l" t="t" r="r" b="b"/>
              <a:pathLst>
                <a:path w="18709" h="24289" extrusionOk="0">
                  <a:moveTo>
                    <a:pt x="1835" y="1"/>
                  </a:moveTo>
                  <a:cubicBezTo>
                    <a:pt x="1668" y="901"/>
                    <a:pt x="1502" y="1735"/>
                    <a:pt x="1235" y="2603"/>
                  </a:cubicBezTo>
                  <a:cubicBezTo>
                    <a:pt x="901" y="3570"/>
                    <a:pt x="634" y="4537"/>
                    <a:pt x="401" y="5538"/>
                  </a:cubicBezTo>
                  <a:cubicBezTo>
                    <a:pt x="201" y="6138"/>
                    <a:pt x="201" y="6772"/>
                    <a:pt x="367" y="7373"/>
                  </a:cubicBezTo>
                  <a:cubicBezTo>
                    <a:pt x="534" y="7840"/>
                    <a:pt x="868" y="8273"/>
                    <a:pt x="1335" y="8540"/>
                  </a:cubicBezTo>
                  <a:cubicBezTo>
                    <a:pt x="1735" y="8840"/>
                    <a:pt x="2169" y="9074"/>
                    <a:pt x="2602" y="9341"/>
                  </a:cubicBezTo>
                  <a:cubicBezTo>
                    <a:pt x="2802" y="9441"/>
                    <a:pt x="2969" y="9641"/>
                    <a:pt x="3003" y="9908"/>
                  </a:cubicBezTo>
                  <a:cubicBezTo>
                    <a:pt x="3003" y="10075"/>
                    <a:pt x="2903" y="10241"/>
                    <a:pt x="2736" y="10308"/>
                  </a:cubicBezTo>
                  <a:cubicBezTo>
                    <a:pt x="2618" y="10347"/>
                    <a:pt x="2513" y="10363"/>
                    <a:pt x="2412" y="10363"/>
                  </a:cubicBezTo>
                  <a:cubicBezTo>
                    <a:pt x="2340" y="10363"/>
                    <a:pt x="2271" y="10355"/>
                    <a:pt x="2202" y="10341"/>
                  </a:cubicBezTo>
                  <a:cubicBezTo>
                    <a:pt x="1980" y="10320"/>
                    <a:pt x="1749" y="10299"/>
                    <a:pt x="1524" y="10299"/>
                  </a:cubicBezTo>
                  <a:cubicBezTo>
                    <a:pt x="1039" y="10299"/>
                    <a:pt x="585" y="10398"/>
                    <a:pt x="334" y="10808"/>
                  </a:cubicBezTo>
                  <a:cubicBezTo>
                    <a:pt x="0" y="11275"/>
                    <a:pt x="0" y="12143"/>
                    <a:pt x="134" y="12776"/>
                  </a:cubicBezTo>
                  <a:cubicBezTo>
                    <a:pt x="301" y="13811"/>
                    <a:pt x="768" y="14811"/>
                    <a:pt x="1468" y="15612"/>
                  </a:cubicBezTo>
                  <a:cubicBezTo>
                    <a:pt x="2469" y="16646"/>
                    <a:pt x="3937" y="16679"/>
                    <a:pt x="5071" y="17446"/>
                  </a:cubicBezTo>
                  <a:cubicBezTo>
                    <a:pt x="4937" y="18114"/>
                    <a:pt x="4137" y="18247"/>
                    <a:pt x="3803" y="18814"/>
                  </a:cubicBezTo>
                  <a:cubicBezTo>
                    <a:pt x="3503" y="19381"/>
                    <a:pt x="3570" y="20082"/>
                    <a:pt x="3970" y="20615"/>
                  </a:cubicBezTo>
                  <a:cubicBezTo>
                    <a:pt x="4670" y="21750"/>
                    <a:pt x="6105" y="22417"/>
                    <a:pt x="7206" y="22884"/>
                  </a:cubicBezTo>
                  <a:cubicBezTo>
                    <a:pt x="8770" y="23586"/>
                    <a:pt x="10519" y="24289"/>
                    <a:pt x="11982" y="24289"/>
                  </a:cubicBezTo>
                  <a:cubicBezTo>
                    <a:pt x="12047" y="24289"/>
                    <a:pt x="12112" y="24288"/>
                    <a:pt x="12176" y="24285"/>
                  </a:cubicBezTo>
                  <a:cubicBezTo>
                    <a:pt x="12309" y="24285"/>
                    <a:pt x="13243" y="24185"/>
                    <a:pt x="13377" y="24151"/>
                  </a:cubicBezTo>
                  <a:cubicBezTo>
                    <a:pt x="14978" y="23551"/>
                    <a:pt x="16112" y="22283"/>
                    <a:pt x="17079" y="20782"/>
                  </a:cubicBezTo>
                  <a:cubicBezTo>
                    <a:pt x="17913" y="19481"/>
                    <a:pt x="18547" y="17046"/>
                    <a:pt x="18680" y="15412"/>
                  </a:cubicBezTo>
                  <a:cubicBezTo>
                    <a:pt x="18708" y="14914"/>
                    <a:pt x="18575" y="12768"/>
                    <a:pt x="17808" y="12768"/>
                  </a:cubicBezTo>
                  <a:cubicBezTo>
                    <a:pt x="17649" y="12768"/>
                    <a:pt x="17463" y="12859"/>
                    <a:pt x="17246" y="13077"/>
                  </a:cubicBezTo>
                  <a:lnTo>
                    <a:pt x="16179" y="14177"/>
                  </a:lnTo>
                  <a:cubicBezTo>
                    <a:pt x="16612" y="12743"/>
                    <a:pt x="17079" y="11275"/>
                    <a:pt x="16979" y="9741"/>
                  </a:cubicBezTo>
                  <a:cubicBezTo>
                    <a:pt x="16946" y="8740"/>
                    <a:pt x="16612" y="7773"/>
                    <a:pt x="16045" y="6972"/>
                  </a:cubicBezTo>
                  <a:cubicBezTo>
                    <a:pt x="15244" y="5963"/>
                    <a:pt x="14443" y="5482"/>
                    <a:pt x="13970" y="5482"/>
                  </a:cubicBezTo>
                  <a:cubicBezTo>
                    <a:pt x="13912" y="5482"/>
                    <a:pt x="13858" y="5490"/>
                    <a:pt x="13810" y="5505"/>
                  </a:cubicBezTo>
                  <a:cubicBezTo>
                    <a:pt x="13644" y="5605"/>
                    <a:pt x="13510" y="5771"/>
                    <a:pt x="13410" y="5938"/>
                  </a:cubicBezTo>
                  <a:lnTo>
                    <a:pt x="12243" y="7639"/>
                  </a:lnTo>
                  <a:cubicBezTo>
                    <a:pt x="12176" y="7706"/>
                    <a:pt x="12142" y="7773"/>
                    <a:pt x="12076" y="7806"/>
                  </a:cubicBezTo>
                  <a:cubicBezTo>
                    <a:pt x="12031" y="7831"/>
                    <a:pt x="11997" y="7842"/>
                    <a:pt x="11971" y="7842"/>
                  </a:cubicBezTo>
                  <a:cubicBezTo>
                    <a:pt x="11822" y="7842"/>
                    <a:pt x="11947" y="7491"/>
                    <a:pt x="11976" y="7406"/>
                  </a:cubicBezTo>
                  <a:cubicBezTo>
                    <a:pt x="12076" y="7206"/>
                    <a:pt x="12142" y="7006"/>
                    <a:pt x="12209" y="6839"/>
                  </a:cubicBezTo>
                  <a:cubicBezTo>
                    <a:pt x="12309" y="6405"/>
                    <a:pt x="12309" y="5938"/>
                    <a:pt x="12243" y="5471"/>
                  </a:cubicBezTo>
                  <a:cubicBezTo>
                    <a:pt x="11876" y="3870"/>
                    <a:pt x="10141" y="2736"/>
                    <a:pt x="8873" y="2102"/>
                  </a:cubicBezTo>
                  <a:cubicBezTo>
                    <a:pt x="6672" y="968"/>
                    <a:pt x="4203" y="67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722;p75"/>
            <p:cNvSpPr/>
            <p:nvPr/>
          </p:nvSpPr>
          <p:spPr>
            <a:xfrm>
              <a:off x="1448700" y="3121425"/>
              <a:ext cx="271050" cy="557500"/>
            </a:xfrm>
            <a:custGeom>
              <a:avLst/>
              <a:gdLst/>
              <a:ahLst/>
              <a:cxnLst/>
              <a:rect l="l" t="t" r="r" b="b"/>
              <a:pathLst>
                <a:path w="10842" h="22300" extrusionOk="0">
                  <a:moveTo>
                    <a:pt x="201" y="1"/>
                  </a:moveTo>
                  <a:cubicBezTo>
                    <a:pt x="151" y="1"/>
                    <a:pt x="101" y="17"/>
                    <a:pt x="67" y="51"/>
                  </a:cubicBezTo>
                  <a:cubicBezTo>
                    <a:pt x="1" y="151"/>
                    <a:pt x="34" y="284"/>
                    <a:pt x="101" y="351"/>
                  </a:cubicBezTo>
                  <a:cubicBezTo>
                    <a:pt x="2036" y="2185"/>
                    <a:pt x="5405" y="8056"/>
                    <a:pt x="7439" y="13827"/>
                  </a:cubicBezTo>
                  <a:cubicBezTo>
                    <a:pt x="5544" y="12285"/>
                    <a:pt x="3186" y="11455"/>
                    <a:pt x="780" y="11455"/>
                  </a:cubicBezTo>
                  <a:cubicBezTo>
                    <a:pt x="687" y="11455"/>
                    <a:pt x="594" y="11456"/>
                    <a:pt x="501" y="11459"/>
                  </a:cubicBezTo>
                  <a:cubicBezTo>
                    <a:pt x="401" y="11459"/>
                    <a:pt x="334" y="11559"/>
                    <a:pt x="368" y="11659"/>
                  </a:cubicBezTo>
                  <a:cubicBezTo>
                    <a:pt x="368" y="11726"/>
                    <a:pt x="434" y="11826"/>
                    <a:pt x="501" y="11859"/>
                  </a:cubicBezTo>
                  <a:lnTo>
                    <a:pt x="601" y="11859"/>
                  </a:lnTo>
                  <a:cubicBezTo>
                    <a:pt x="607" y="11859"/>
                    <a:pt x="734" y="11848"/>
                    <a:pt x="957" y="11848"/>
                  </a:cubicBezTo>
                  <a:cubicBezTo>
                    <a:pt x="1951" y="11848"/>
                    <a:pt x="4867" y="12070"/>
                    <a:pt x="7673" y="14494"/>
                  </a:cubicBezTo>
                  <a:cubicBezTo>
                    <a:pt x="8607" y="17230"/>
                    <a:pt x="9207" y="19898"/>
                    <a:pt x="9174" y="22066"/>
                  </a:cubicBezTo>
                  <a:cubicBezTo>
                    <a:pt x="9174" y="22133"/>
                    <a:pt x="9207" y="22233"/>
                    <a:pt x="9274" y="22267"/>
                  </a:cubicBezTo>
                  <a:cubicBezTo>
                    <a:pt x="9274" y="22267"/>
                    <a:pt x="9307" y="22300"/>
                    <a:pt x="9341" y="22300"/>
                  </a:cubicBezTo>
                  <a:cubicBezTo>
                    <a:pt x="9441" y="22300"/>
                    <a:pt x="9541" y="22200"/>
                    <a:pt x="9541" y="22100"/>
                  </a:cubicBezTo>
                  <a:cubicBezTo>
                    <a:pt x="9574" y="19898"/>
                    <a:pt x="8940" y="17163"/>
                    <a:pt x="8006" y="14394"/>
                  </a:cubicBezTo>
                  <a:cubicBezTo>
                    <a:pt x="8407" y="11992"/>
                    <a:pt x="9341" y="9691"/>
                    <a:pt x="10742" y="7689"/>
                  </a:cubicBezTo>
                  <a:lnTo>
                    <a:pt x="10775" y="7656"/>
                  </a:lnTo>
                  <a:cubicBezTo>
                    <a:pt x="10842" y="7556"/>
                    <a:pt x="10808" y="7423"/>
                    <a:pt x="10742" y="7356"/>
                  </a:cubicBezTo>
                  <a:cubicBezTo>
                    <a:pt x="10716" y="7330"/>
                    <a:pt x="10681" y="7319"/>
                    <a:pt x="10644" y="7319"/>
                  </a:cubicBezTo>
                  <a:cubicBezTo>
                    <a:pt x="10583" y="7319"/>
                    <a:pt x="10516" y="7348"/>
                    <a:pt x="10475" y="7389"/>
                  </a:cubicBezTo>
                  <a:lnTo>
                    <a:pt x="10475" y="7456"/>
                  </a:lnTo>
                  <a:cubicBezTo>
                    <a:pt x="9141" y="9324"/>
                    <a:pt x="8240" y="11459"/>
                    <a:pt x="7773" y="13694"/>
                  </a:cubicBezTo>
                  <a:cubicBezTo>
                    <a:pt x="5671" y="7856"/>
                    <a:pt x="2302" y="1885"/>
                    <a:pt x="334" y="51"/>
                  </a:cubicBezTo>
                  <a:cubicBezTo>
                    <a:pt x="301" y="17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723;p75"/>
            <p:cNvSpPr/>
            <p:nvPr/>
          </p:nvSpPr>
          <p:spPr>
            <a:xfrm>
              <a:off x="1589950" y="3247600"/>
              <a:ext cx="420850" cy="475525"/>
            </a:xfrm>
            <a:custGeom>
              <a:avLst/>
              <a:gdLst/>
              <a:ahLst/>
              <a:cxnLst/>
              <a:rect l="l" t="t" r="r" b="b"/>
              <a:pathLst>
                <a:path w="16834" h="19021" extrusionOk="0">
                  <a:moveTo>
                    <a:pt x="14640" y="0"/>
                  </a:moveTo>
                  <a:cubicBezTo>
                    <a:pt x="12654" y="0"/>
                    <a:pt x="10652" y="400"/>
                    <a:pt x="8794" y="1175"/>
                  </a:cubicBezTo>
                  <a:cubicBezTo>
                    <a:pt x="7694" y="1575"/>
                    <a:pt x="6126" y="2409"/>
                    <a:pt x="5826" y="3676"/>
                  </a:cubicBezTo>
                  <a:cubicBezTo>
                    <a:pt x="5726" y="4043"/>
                    <a:pt x="5759" y="4410"/>
                    <a:pt x="5859" y="4777"/>
                  </a:cubicBezTo>
                  <a:cubicBezTo>
                    <a:pt x="5892" y="4944"/>
                    <a:pt x="5959" y="5077"/>
                    <a:pt x="6059" y="5244"/>
                  </a:cubicBezTo>
                  <a:cubicBezTo>
                    <a:pt x="6087" y="5329"/>
                    <a:pt x="6212" y="5607"/>
                    <a:pt x="6085" y="5607"/>
                  </a:cubicBezTo>
                  <a:cubicBezTo>
                    <a:pt x="6063" y="5607"/>
                    <a:pt x="6033" y="5598"/>
                    <a:pt x="5992" y="5578"/>
                  </a:cubicBezTo>
                  <a:cubicBezTo>
                    <a:pt x="5926" y="5544"/>
                    <a:pt x="5859" y="5478"/>
                    <a:pt x="5826" y="5444"/>
                  </a:cubicBezTo>
                  <a:lnTo>
                    <a:pt x="4758" y="3943"/>
                  </a:lnTo>
                  <a:cubicBezTo>
                    <a:pt x="4658" y="3810"/>
                    <a:pt x="4525" y="3676"/>
                    <a:pt x="4391" y="3576"/>
                  </a:cubicBezTo>
                  <a:cubicBezTo>
                    <a:pt x="4333" y="3555"/>
                    <a:pt x="4262" y="3544"/>
                    <a:pt x="4182" y="3544"/>
                  </a:cubicBezTo>
                  <a:cubicBezTo>
                    <a:pt x="3760" y="3544"/>
                    <a:pt x="3063" y="3853"/>
                    <a:pt x="2390" y="4610"/>
                  </a:cubicBezTo>
                  <a:cubicBezTo>
                    <a:pt x="1856" y="5211"/>
                    <a:pt x="1556" y="5978"/>
                    <a:pt x="1523" y="6779"/>
                  </a:cubicBezTo>
                  <a:cubicBezTo>
                    <a:pt x="1456" y="8013"/>
                    <a:pt x="1856" y="9247"/>
                    <a:pt x="2256" y="10415"/>
                  </a:cubicBezTo>
                  <a:lnTo>
                    <a:pt x="1289" y="9447"/>
                  </a:lnTo>
                  <a:cubicBezTo>
                    <a:pt x="1088" y="9246"/>
                    <a:pt x="916" y="9162"/>
                    <a:pt x="771" y="9162"/>
                  </a:cubicBezTo>
                  <a:cubicBezTo>
                    <a:pt x="124" y="9162"/>
                    <a:pt x="0" y="10840"/>
                    <a:pt x="55" y="11249"/>
                  </a:cubicBezTo>
                  <a:cubicBezTo>
                    <a:pt x="222" y="12850"/>
                    <a:pt x="722" y="14384"/>
                    <a:pt x="1523" y="15752"/>
                  </a:cubicBezTo>
                  <a:cubicBezTo>
                    <a:pt x="2390" y="17053"/>
                    <a:pt x="3391" y="18154"/>
                    <a:pt x="4858" y="18754"/>
                  </a:cubicBezTo>
                  <a:cubicBezTo>
                    <a:pt x="4958" y="18821"/>
                    <a:pt x="5826" y="18954"/>
                    <a:pt x="5926" y="18987"/>
                  </a:cubicBezTo>
                  <a:cubicBezTo>
                    <a:pt x="6105" y="19010"/>
                    <a:pt x="6291" y="19020"/>
                    <a:pt x="6481" y="19020"/>
                  </a:cubicBezTo>
                  <a:cubicBezTo>
                    <a:pt x="7705" y="19020"/>
                    <a:pt x="9125" y="18591"/>
                    <a:pt x="10396" y="18187"/>
                  </a:cubicBezTo>
                  <a:cubicBezTo>
                    <a:pt x="11363" y="17887"/>
                    <a:pt x="12664" y="17453"/>
                    <a:pt x="13298" y="16619"/>
                  </a:cubicBezTo>
                  <a:cubicBezTo>
                    <a:pt x="13631" y="16185"/>
                    <a:pt x="13698" y="15618"/>
                    <a:pt x="13431" y="15118"/>
                  </a:cubicBezTo>
                  <a:cubicBezTo>
                    <a:pt x="13131" y="14651"/>
                    <a:pt x="12430" y="14484"/>
                    <a:pt x="12264" y="13917"/>
                  </a:cubicBezTo>
                  <a:cubicBezTo>
                    <a:pt x="13298" y="13383"/>
                    <a:pt x="14632" y="13483"/>
                    <a:pt x="15499" y="12716"/>
                  </a:cubicBezTo>
                  <a:cubicBezTo>
                    <a:pt x="16133" y="12116"/>
                    <a:pt x="16533" y="11349"/>
                    <a:pt x="16700" y="10515"/>
                  </a:cubicBezTo>
                  <a:cubicBezTo>
                    <a:pt x="16833" y="9948"/>
                    <a:pt x="16767" y="9381"/>
                    <a:pt x="16500" y="8880"/>
                  </a:cubicBezTo>
                  <a:cubicBezTo>
                    <a:pt x="16166" y="8380"/>
                    <a:pt x="15432" y="8380"/>
                    <a:pt x="14832" y="8380"/>
                  </a:cubicBezTo>
                  <a:cubicBezTo>
                    <a:pt x="14665" y="8380"/>
                    <a:pt x="14498" y="8380"/>
                    <a:pt x="14365" y="8313"/>
                  </a:cubicBezTo>
                  <a:cubicBezTo>
                    <a:pt x="14198" y="8246"/>
                    <a:pt x="14098" y="8113"/>
                    <a:pt x="14098" y="7946"/>
                  </a:cubicBezTo>
                  <a:cubicBezTo>
                    <a:pt x="14098" y="7746"/>
                    <a:pt x="14298" y="7613"/>
                    <a:pt x="14465" y="7513"/>
                  </a:cubicBezTo>
                  <a:cubicBezTo>
                    <a:pt x="14865" y="7346"/>
                    <a:pt x="15266" y="7179"/>
                    <a:pt x="15633" y="6979"/>
                  </a:cubicBezTo>
                  <a:cubicBezTo>
                    <a:pt x="16000" y="6779"/>
                    <a:pt x="16300" y="6478"/>
                    <a:pt x="16467" y="6078"/>
                  </a:cubicBezTo>
                  <a:cubicBezTo>
                    <a:pt x="16600" y="5578"/>
                    <a:pt x="16600" y="5077"/>
                    <a:pt x="16433" y="4610"/>
                  </a:cubicBezTo>
                  <a:cubicBezTo>
                    <a:pt x="16200" y="3777"/>
                    <a:pt x="15966" y="2943"/>
                    <a:pt x="15666" y="2142"/>
                  </a:cubicBezTo>
                  <a:cubicBezTo>
                    <a:pt x="15432" y="1442"/>
                    <a:pt x="15232" y="741"/>
                    <a:pt x="15099" y="7"/>
                  </a:cubicBezTo>
                  <a:cubicBezTo>
                    <a:pt x="14946" y="2"/>
                    <a:pt x="14793" y="0"/>
                    <a:pt x="1464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724;p75"/>
            <p:cNvSpPr/>
            <p:nvPr/>
          </p:nvSpPr>
          <p:spPr>
            <a:xfrm>
              <a:off x="1589950" y="3247600"/>
              <a:ext cx="420850" cy="475525"/>
            </a:xfrm>
            <a:custGeom>
              <a:avLst/>
              <a:gdLst/>
              <a:ahLst/>
              <a:cxnLst/>
              <a:rect l="l" t="t" r="r" b="b"/>
              <a:pathLst>
                <a:path w="16834" h="19021" extrusionOk="0">
                  <a:moveTo>
                    <a:pt x="14640" y="0"/>
                  </a:moveTo>
                  <a:cubicBezTo>
                    <a:pt x="12654" y="0"/>
                    <a:pt x="10652" y="400"/>
                    <a:pt x="8794" y="1175"/>
                  </a:cubicBezTo>
                  <a:cubicBezTo>
                    <a:pt x="7694" y="1575"/>
                    <a:pt x="6126" y="2409"/>
                    <a:pt x="5826" y="3676"/>
                  </a:cubicBezTo>
                  <a:cubicBezTo>
                    <a:pt x="5726" y="4043"/>
                    <a:pt x="5759" y="4410"/>
                    <a:pt x="5859" y="4777"/>
                  </a:cubicBezTo>
                  <a:cubicBezTo>
                    <a:pt x="5892" y="4944"/>
                    <a:pt x="5959" y="5077"/>
                    <a:pt x="6059" y="5244"/>
                  </a:cubicBezTo>
                  <a:cubicBezTo>
                    <a:pt x="6087" y="5329"/>
                    <a:pt x="6212" y="5607"/>
                    <a:pt x="6085" y="5607"/>
                  </a:cubicBezTo>
                  <a:cubicBezTo>
                    <a:pt x="6063" y="5607"/>
                    <a:pt x="6033" y="5598"/>
                    <a:pt x="5992" y="5578"/>
                  </a:cubicBezTo>
                  <a:cubicBezTo>
                    <a:pt x="5926" y="5544"/>
                    <a:pt x="5859" y="5478"/>
                    <a:pt x="5826" y="5444"/>
                  </a:cubicBezTo>
                  <a:lnTo>
                    <a:pt x="4758" y="3943"/>
                  </a:lnTo>
                  <a:cubicBezTo>
                    <a:pt x="4658" y="3810"/>
                    <a:pt x="4525" y="3676"/>
                    <a:pt x="4391" y="3576"/>
                  </a:cubicBezTo>
                  <a:cubicBezTo>
                    <a:pt x="4333" y="3555"/>
                    <a:pt x="4262" y="3544"/>
                    <a:pt x="4182" y="3544"/>
                  </a:cubicBezTo>
                  <a:cubicBezTo>
                    <a:pt x="3760" y="3544"/>
                    <a:pt x="3063" y="3853"/>
                    <a:pt x="2390" y="4610"/>
                  </a:cubicBezTo>
                  <a:cubicBezTo>
                    <a:pt x="1856" y="5211"/>
                    <a:pt x="1556" y="5978"/>
                    <a:pt x="1523" y="6779"/>
                  </a:cubicBezTo>
                  <a:cubicBezTo>
                    <a:pt x="1456" y="8013"/>
                    <a:pt x="1856" y="9247"/>
                    <a:pt x="2256" y="10415"/>
                  </a:cubicBezTo>
                  <a:lnTo>
                    <a:pt x="1289" y="9447"/>
                  </a:lnTo>
                  <a:cubicBezTo>
                    <a:pt x="1088" y="9246"/>
                    <a:pt x="916" y="9162"/>
                    <a:pt x="771" y="9162"/>
                  </a:cubicBezTo>
                  <a:cubicBezTo>
                    <a:pt x="124" y="9162"/>
                    <a:pt x="0" y="10840"/>
                    <a:pt x="55" y="11249"/>
                  </a:cubicBezTo>
                  <a:cubicBezTo>
                    <a:pt x="222" y="12850"/>
                    <a:pt x="722" y="14384"/>
                    <a:pt x="1523" y="15752"/>
                  </a:cubicBezTo>
                  <a:cubicBezTo>
                    <a:pt x="2390" y="17053"/>
                    <a:pt x="3391" y="18154"/>
                    <a:pt x="4858" y="18754"/>
                  </a:cubicBezTo>
                  <a:cubicBezTo>
                    <a:pt x="4958" y="18821"/>
                    <a:pt x="5826" y="18954"/>
                    <a:pt x="5926" y="18987"/>
                  </a:cubicBezTo>
                  <a:cubicBezTo>
                    <a:pt x="6105" y="19010"/>
                    <a:pt x="6291" y="19020"/>
                    <a:pt x="6481" y="19020"/>
                  </a:cubicBezTo>
                  <a:cubicBezTo>
                    <a:pt x="7705" y="19020"/>
                    <a:pt x="9125" y="18591"/>
                    <a:pt x="10396" y="18187"/>
                  </a:cubicBezTo>
                  <a:cubicBezTo>
                    <a:pt x="11363" y="17887"/>
                    <a:pt x="12664" y="17453"/>
                    <a:pt x="13298" y="16619"/>
                  </a:cubicBezTo>
                  <a:cubicBezTo>
                    <a:pt x="13631" y="16185"/>
                    <a:pt x="13698" y="15618"/>
                    <a:pt x="13431" y="15118"/>
                  </a:cubicBezTo>
                  <a:cubicBezTo>
                    <a:pt x="13131" y="14651"/>
                    <a:pt x="12430" y="14484"/>
                    <a:pt x="12264" y="13917"/>
                  </a:cubicBezTo>
                  <a:cubicBezTo>
                    <a:pt x="13298" y="13383"/>
                    <a:pt x="14632" y="13483"/>
                    <a:pt x="15499" y="12716"/>
                  </a:cubicBezTo>
                  <a:cubicBezTo>
                    <a:pt x="16133" y="12116"/>
                    <a:pt x="16533" y="11349"/>
                    <a:pt x="16700" y="10515"/>
                  </a:cubicBezTo>
                  <a:cubicBezTo>
                    <a:pt x="16833" y="9948"/>
                    <a:pt x="16767" y="9381"/>
                    <a:pt x="16500" y="8880"/>
                  </a:cubicBezTo>
                  <a:cubicBezTo>
                    <a:pt x="16166" y="8380"/>
                    <a:pt x="15432" y="8380"/>
                    <a:pt x="14832" y="8380"/>
                  </a:cubicBezTo>
                  <a:cubicBezTo>
                    <a:pt x="14665" y="8380"/>
                    <a:pt x="14498" y="8380"/>
                    <a:pt x="14365" y="8313"/>
                  </a:cubicBezTo>
                  <a:cubicBezTo>
                    <a:pt x="14198" y="8246"/>
                    <a:pt x="14098" y="8113"/>
                    <a:pt x="14098" y="7946"/>
                  </a:cubicBezTo>
                  <a:cubicBezTo>
                    <a:pt x="14098" y="7746"/>
                    <a:pt x="14298" y="7613"/>
                    <a:pt x="14465" y="7513"/>
                  </a:cubicBezTo>
                  <a:cubicBezTo>
                    <a:pt x="14865" y="7346"/>
                    <a:pt x="15266" y="7179"/>
                    <a:pt x="15633" y="6979"/>
                  </a:cubicBezTo>
                  <a:cubicBezTo>
                    <a:pt x="16000" y="6779"/>
                    <a:pt x="16300" y="6478"/>
                    <a:pt x="16467" y="6078"/>
                  </a:cubicBezTo>
                  <a:cubicBezTo>
                    <a:pt x="16600" y="5578"/>
                    <a:pt x="16600" y="5077"/>
                    <a:pt x="16433" y="4610"/>
                  </a:cubicBezTo>
                  <a:cubicBezTo>
                    <a:pt x="16200" y="3777"/>
                    <a:pt x="15966" y="2943"/>
                    <a:pt x="15666" y="2142"/>
                  </a:cubicBezTo>
                  <a:cubicBezTo>
                    <a:pt x="15432" y="1442"/>
                    <a:pt x="15232" y="741"/>
                    <a:pt x="15099" y="7"/>
                  </a:cubicBezTo>
                  <a:cubicBezTo>
                    <a:pt x="14946" y="2"/>
                    <a:pt x="14793" y="0"/>
                    <a:pt x="146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725;p75"/>
            <p:cNvSpPr/>
            <p:nvPr/>
          </p:nvSpPr>
          <p:spPr>
            <a:xfrm>
              <a:off x="1682250" y="3278075"/>
              <a:ext cx="242650" cy="435875"/>
            </a:xfrm>
            <a:custGeom>
              <a:avLst/>
              <a:gdLst/>
              <a:ahLst/>
              <a:cxnLst/>
              <a:rect l="l" t="t" r="r" b="b"/>
              <a:pathLst>
                <a:path w="9706" h="17435" extrusionOk="0">
                  <a:moveTo>
                    <a:pt x="9525" y="0"/>
                  </a:moveTo>
                  <a:cubicBezTo>
                    <a:pt x="9488" y="0"/>
                    <a:pt x="9447" y="9"/>
                    <a:pt x="9405" y="22"/>
                  </a:cubicBezTo>
                  <a:cubicBezTo>
                    <a:pt x="7671" y="1423"/>
                    <a:pt x="4669" y="5993"/>
                    <a:pt x="2834" y="10597"/>
                  </a:cubicBezTo>
                  <a:cubicBezTo>
                    <a:pt x="2367" y="8695"/>
                    <a:pt x="1533" y="6894"/>
                    <a:pt x="399" y="5326"/>
                  </a:cubicBezTo>
                  <a:lnTo>
                    <a:pt x="366" y="5259"/>
                  </a:lnTo>
                  <a:cubicBezTo>
                    <a:pt x="330" y="5215"/>
                    <a:pt x="285" y="5197"/>
                    <a:pt x="241" y="5197"/>
                  </a:cubicBezTo>
                  <a:cubicBezTo>
                    <a:pt x="119" y="5197"/>
                    <a:pt x="1" y="5337"/>
                    <a:pt x="99" y="5460"/>
                  </a:cubicBezTo>
                  <a:lnTo>
                    <a:pt x="132" y="5493"/>
                  </a:lnTo>
                  <a:cubicBezTo>
                    <a:pt x="1366" y="7161"/>
                    <a:pt x="2234" y="9096"/>
                    <a:pt x="2634" y="11130"/>
                  </a:cubicBezTo>
                  <a:cubicBezTo>
                    <a:pt x="1800" y="13332"/>
                    <a:pt x="1266" y="15500"/>
                    <a:pt x="1300" y="17268"/>
                  </a:cubicBezTo>
                  <a:cubicBezTo>
                    <a:pt x="1300" y="17368"/>
                    <a:pt x="1400" y="17435"/>
                    <a:pt x="1466" y="17435"/>
                  </a:cubicBezTo>
                  <a:lnTo>
                    <a:pt x="1567" y="17435"/>
                  </a:lnTo>
                  <a:cubicBezTo>
                    <a:pt x="1600" y="17402"/>
                    <a:pt x="1633" y="17335"/>
                    <a:pt x="1633" y="17268"/>
                  </a:cubicBezTo>
                  <a:cubicBezTo>
                    <a:pt x="1600" y="15534"/>
                    <a:pt x="2134" y="13399"/>
                    <a:pt x="2934" y="11230"/>
                  </a:cubicBezTo>
                  <a:cubicBezTo>
                    <a:pt x="4537" y="10143"/>
                    <a:pt x="6410" y="9546"/>
                    <a:pt x="8321" y="9546"/>
                  </a:cubicBezTo>
                  <a:cubicBezTo>
                    <a:pt x="8637" y="9546"/>
                    <a:pt x="8955" y="9563"/>
                    <a:pt x="9272" y="9596"/>
                  </a:cubicBezTo>
                  <a:cubicBezTo>
                    <a:pt x="9289" y="9613"/>
                    <a:pt x="9305" y="9621"/>
                    <a:pt x="9318" y="9621"/>
                  </a:cubicBezTo>
                  <a:cubicBezTo>
                    <a:pt x="9330" y="9621"/>
                    <a:pt x="9339" y="9613"/>
                    <a:pt x="9339" y="9596"/>
                  </a:cubicBezTo>
                  <a:cubicBezTo>
                    <a:pt x="9506" y="9563"/>
                    <a:pt x="9506" y="9329"/>
                    <a:pt x="9339" y="9296"/>
                  </a:cubicBezTo>
                  <a:cubicBezTo>
                    <a:pt x="8991" y="9258"/>
                    <a:pt x="8643" y="9240"/>
                    <a:pt x="8295" y="9240"/>
                  </a:cubicBezTo>
                  <a:cubicBezTo>
                    <a:pt x="6474" y="9240"/>
                    <a:pt x="4675" y="9750"/>
                    <a:pt x="3134" y="10730"/>
                  </a:cubicBezTo>
                  <a:cubicBezTo>
                    <a:pt x="4936" y="6160"/>
                    <a:pt x="7904" y="1624"/>
                    <a:pt x="9639" y="289"/>
                  </a:cubicBezTo>
                  <a:cubicBezTo>
                    <a:pt x="9706" y="256"/>
                    <a:pt x="9706" y="122"/>
                    <a:pt x="9639" y="56"/>
                  </a:cubicBezTo>
                  <a:cubicBezTo>
                    <a:pt x="9619" y="17"/>
                    <a:pt x="9577" y="0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726;p75"/>
            <p:cNvSpPr/>
            <p:nvPr/>
          </p:nvSpPr>
          <p:spPr>
            <a:xfrm>
              <a:off x="1908200" y="489775"/>
              <a:ext cx="1455225" cy="3763925"/>
            </a:xfrm>
            <a:custGeom>
              <a:avLst/>
              <a:gdLst/>
              <a:ahLst/>
              <a:cxnLst/>
              <a:rect l="l" t="t" r="r" b="b"/>
              <a:pathLst>
                <a:path w="58209" h="150557" extrusionOk="0">
                  <a:moveTo>
                    <a:pt x="53749" y="0"/>
                  </a:moveTo>
                  <a:cubicBezTo>
                    <a:pt x="52799" y="0"/>
                    <a:pt x="51808" y="227"/>
                    <a:pt x="51037" y="675"/>
                  </a:cubicBezTo>
                  <a:lnTo>
                    <a:pt x="2469" y="28728"/>
                  </a:lnTo>
                  <a:cubicBezTo>
                    <a:pt x="1001" y="29562"/>
                    <a:pt x="67" y="31097"/>
                    <a:pt x="1" y="32765"/>
                  </a:cubicBezTo>
                  <a:lnTo>
                    <a:pt x="1" y="145746"/>
                  </a:lnTo>
                  <a:cubicBezTo>
                    <a:pt x="1" y="147413"/>
                    <a:pt x="1035" y="149315"/>
                    <a:pt x="2302" y="150049"/>
                  </a:cubicBezTo>
                  <a:cubicBezTo>
                    <a:pt x="2889" y="150388"/>
                    <a:pt x="3675" y="150556"/>
                    <a:pt x="4494" y="150556"/>
                  </a:cubicBezTo>
                  <a:cubicBezTo>
                    <a:pt x="5443" y="150556"/>
                    <a:pt x="6435" y="150330"/>
                    <a:pt x="7206" y="149882"/>
                  </a:cubicBezTo>
                  <a:lnTo>
                    <a:pt x="55607" y="121928"/>
                  </a:lnTo>
                  <a:cubicBezTo>
                    <a:pt x="57141" y="120928"/>
                    <a:pt x="58109" y="119260"/>
                    <a:pt x="58209" y="117425"/>
                  </a:cubicBezTo>
                  <a:lnTo>
                    <a:pt x="58209" y="4845"/>
                  </a:lnTo>
                  <a:cubicBezTo>
                    <a:pt x="58209" y="3177"/>
                    <a:pt x="57175" y="1242"/>
                    <a:pt x="55940" y="508"/>
                  </a:cubicBezTo>
                  <a:cubicBezTo>
                    <a:pt x="55354" y="169"/>
                    <a:pt x="54567" y="0"/>
                    <a:pt x="5374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727;p75"/>
            <p:cNvSpPr/>
            <p:nvPr/>
          </p:nvSpPr>
          <p:spPr>
            <a:xfrm>
              <a:off x="1908200" y="489775"/>
              <a:ext cx="1455225" cy="3763925"/>
            </a:xfrm>
            <a:custGeom>
              <a:avLst/>
              <a:gdLst/>
              <a:ahLst/>
              <a:cxnLst/>
              <a:rect l="l" t="t" r="r" b="b"/>
              <a:pathLst>
                <a:path w="58209" h="150557" extrusionOk="0">
                  <a:moveTo>
                    <a:pt x="53749" y="0"/>
                  </a:moveTo>
                  <a:cubicBezTo>
                    <a:pt x="52799" y="0"/>
                    <a:pt x="51808" y="227"/>
                    <a:pt x="51037" y="675"/>
                  </a:cubicBezTo>
                  <a:lnTo>
                    <a:pt x="2469" y="28728"/>
                  </a:lnTo>
                  <a:cubicBezTo>
                    <a:pt x="1001" y="29562"/>
                    <a:pt x="67" y="31097"/>
                    <a:pt x="1" y="32765"/>
                  </a:cubicBezTo>
                  <a:lnTo>
                    <a:pt x="1" y="145746"/>
                  </a:lnTo>
                  <a:cubicBezTo>
                    <a:pt x="1" y="147413"/>
                    <a:pt x="1035" y="149315"/>
                    <a:pt x="2302" y="150049"/>
                  </a:cubicBezTo>
                  <a:cubicBezTo>
                    <a:pt x="2889" y="150388"/>
                    <a:pt x="3675" y="150556"/>
                    <a:pt x="4494" y="150556"/>
                  </a:cubicBezTo>
                  <a:cubicBezTo>
                    <a:pt x="5443" y="150556"/>
                    <a:pt x="6435" y="150330"/>
                    <a:pt x="7206" y="149882"/>
                  </a:cubicBezTo>
                  <a:lnTo>
                    <a:pt x="55607" y="121928"/>
                  </a:lnTo>
                  <a:cubicBezTo>
                    <a:pt x="57141" y="120928"/>
                    <a:pt x="58109" y="119260"/>
                    <a:pt x="58209" y="117425"/>
                  </a:cubicBezTo>
                  <a:lnTo>
                    <a:pt x="58209" y="4845"/>
                  </a:lnTo>
                  <a:cubicBezTo>
                    <a:pt x="58209" y="3177"/>
                    <a:pt x="57175" y="1242"/>
                    <a:pt x="55940" y="508"/>
                  </a:cubicBezTo>
                  <a:cubicBezTo>
                    <a:pt x="55354" y="169"/>
                    <a:pt x="54567" y="0"/>
                    <a:pt x="537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728;p75"/>
            <p:cNvSpPr/>
            <p:nvPr/>
          </p:nvSpPr>
          <p:spPr>
            <a:xfrm>
              <a:off x="1909025" y="1253850"/>
              <a:ext cx="163475" cy="2999825"/>
            </a:xfrm>
            <a:custGeom>
              <a:avLst/>
              <a:gdLst/>
              <a:ahLst/>
              <a:cxnLst/>
              <a:rect l="l" t="t" r="r" b="b"/>
              <a:pathLst>
                <a:path w="6539" h="119993" extrusionOk="0">
                  <a:moveTo>
                    <a:pt x="635" y="0"/>
                  </a:moveTo>
                  <a:cubicBezTo>
                    <a:pt x="234" y="667"/>
                    <a:pt x="1" y="1434"/>
                    <a:pt x="1" y="2235"/>
                  </a:cubicBezTo>
                  <a:lnTo>
                    <a:pt x="1" y="115149"/>
                  </a:lnTo>
                  <a:cubicBezTo>
                    <a:pt x="1" y="116817"/>
                    <a:pt x="1035" y="118752"/>
                    <a:pt x="2269" y="119486"/>
                  </a:cubicBezTo>
                  <a:cubicBezTo>
                    <a:pt x="2859" y="119825"/>
                    <a:pt x="3640" y="119992"/>
                    <a:pt x="4454" y="119992"/>
                  </a:cubicBezTo>
                  <a:cubicBezTo>
                    <a:pt x="5159" y="119992"/>
                    <a:pt x="5888" y="119867"/>
                    <a:pt x="6539" y="119619"/>
                  </a:cubicBezTo>
                  <a:lnTo>
                    <a:pt x="6539" y="119619"/>
                  </a:lnTo>
                  <a:cubicBezTo>
                    <a:pt x="6209" y="119740"/>
                    <a:pt x="5894" y="119799"/>
                    <a:pt x="5601" y="119799"/>
                  </a:cubicBezTo>
                  <a:cubicBezTo>
                    <a:pt x="4444" y="119799"/>
                    <a:pt x="3637" y="118881"/>
                    <a:pt x="3637" y="117284"/>
                  </a:cubicBezTo>
                  <a:lnTo>
                    <a:pt x="3637" y="5404"/>
                  </a:lnTo>
                  <a:cubicBezTo>
                    <a:pt x="3704" y="4270"/>
                    <a:pt x="4104" y="3236"/>
                    <a:pt x="4838" y="2368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729;p75"/>
            <p:cNvSpPr/>
            <p:nvPr/>
          </p:nvSpPr>
          <p:spPr>
            <a:xfrm>
              <a:off x="1909025" y="1253850"/>
              <a:ext cx="163475" cy="2999825"/>
            </a:xfrm>
            <a:custGeom>
              <a:avLst/>
              <a:gdLst/>
              <a:ahLst/>
              <a:cxnLst/>
              <a:rect l="l" t="t" r="r" b="b"/>
              <a:pathLst>
                <a:path w="6539" h="119993" extrusionOk="0">
                  <a:moveTo>
                    <a:pt x="635" y="0"/>
                  </a:moveTo>
                  <a:cubicBezTo>
                    <a:pt x="234" y="667"/>
                    <a:pt x="1" y="1434"/>
                    <a:pt x="1" y="2235"/>
                  </a:cubicBezTo>
                  <a:lnTo>
                    <a:pt x="1" y="115149"/>
                  </a:lnTo>
                  <a:cubicBezTo>
                    <a:pt x="1" y="116817"/>
                    <a:pt x="1035" y="118752"/>
                    <a:pt x="2269" y="119486"/>
                  </a:cubicBezTo>
                  <a:cubicBezTo>
                    <a:pt x="2859" y="119825"/>
                    <a:pt x="3640" y="119992"/>
                    <a:pt x="4454" y="119992"/>
                  </a:cubicBezTo>
                  <a:cubicBezTo>
                    <a:pt x="5159" y="119992"/>
                    <a:pt x="5888" y="119867"/>
                    <a:pt x="6539" y="119619"/>
                  </a:cubicBezTo>
                  <a:lnTo>
                    <a:pt x="6539" y="119619"/>
                  </a:lnTo>
                  <a:cubicBezTo>
                    <a:pt x="6209" y="119740"/>
                    <a:pt x="5894" y="119799"/>
                    <a:pt x="5601" y="119799"/>
                  </a:cubicBezTo>
                  <a:cubicBezTo>
                    <a:pt x="4444" y="119799"/>
                    <a:pt x="3637" y="118881"/>
                    <a:pt x="3637" y="117284"/>
                  </a:cubicBezTo>
                  <a:lnTo>
                    <a:pt x="3637" y="5404"/>
                  </a:lnTo>
                  <a:cubicBezTo>
                    <a:pt x="3704" y="4270"/>
                    <a:pt x="4104" y="3236"/>
                    <a:pt x="4838" y="2368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30;p75"/>
            <p:cNvSpPr/>
            <p:nvPr/>
          </p:nvSpPr>
          <p:spPr>
            <a:xfrm>
              <a:off x="1999925" y="564375"/>
              <a:ext cx="1363500" cy="3684550"/>
            </a:xfrm>
            <a:custGeom>
              <a:avLst/>
              <a:gdLst/>
              <a:ahLst/>
              <a:cxnLst/>
              <a:rect l="l" t="t" r="r" b="b"/>
              <a:pathLst>
                <a:path w="54540" h="147382" extrusionOk="0">
                  <a:moveTo>
                    <a:pt x="53104" y="1"/>
                  </a:moveTo>
                  <a:cubicBezTo>
                    <a:pt x="52753" y="1"/>
                    <a:pt x="52357" y="116"/>
                    <a:pt x="51938" y="360"/>
                  </a:cubicBezTo>
                  <a:lnTo>
                    <a:pt x="2302" y="29013"/>
                  </a:lnTo>
                  <a:cubicBezTo>
                    <a:pt x="935" y="29881"/>
                    <a:pt x="68" y="31382"/>
                    <a:pt x="1" y="32983"/>
                  </a:cubicBezTo>
                  <a:lnTo>
                    <a:pt x="1" y="144863"/>
                  </a:lnTo>
                  <a:cubicBezTo>
                    <a:pt x="1" y="146450"/>
                    <a:pt x="792" y="147381"/>
                    <a:pt x="1955" y="147381"/>
                  </a:cubicBezTo>
                  <a:cubicBezTo>
                    <a:pt x="2430" y="147381"/>
                    <a:pt x="2966" y="147226"/>
                    <a:pt x="3537" y="146898"/>
                  </a:cubicBezTo>
                  <a:lnTo>
                    <a:pt x="51938" y="118944"/>
                  </a:lnTo>
                  <a:cubicBezTo>
                    <a:pt x="53472" y="117944"/>
                    <a:pt x="54440" y="116276"/>
                    <a:pt x="54540" y="114441"/>
                  </a:cubicBezTo>
                  <a:lnTo>
                    <a:pt x="54540" y="1861"/>
                  </a:lnTo>
                  <a:cubicBezTo>
                    <a:pt x="54540" y="680"/>
                    <a:pt x="53955" y="1"/>
                    <a:pt x="5310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731;p75"/>
            <p:cNvSpPr/>
            <p:nvPr/>
          </p:nvSpPr>
          <p:spPr>
            <a:xfrm>
              <a:off x="1999925" y="564375"/>
              <a:ext cx="1363500" cy="3684550"/>
            </a:xfrm>
            <a:custGeom>
              <a:avLst/>
              <a:gdLst/>
              <a:ahLst/>
              <a:cxnLst/>
              <a:rect l="l" t="t" r="r" b="b"/>
              <a:pathLst>
                <a:path w="54540" h="147382" extrusionOk="0">
                  <a:moveTo>
                    <a:pt x="53104" y="1"/>
                  </a:moveTo>
                  <a:cubicBezTo>
                    <a:pt x="52753" y="1"/>
                    <a:pt x="52357" y="116"/>
                    <a:pt x="51938" y="360"/>
                  </a:cubicBezTo>
                  <a:lnTo>
                    <a:pt x="2302" y="29013"/>
                  </a:lnTo>
                  <a:cubicBezTo>
                    <a:pt x="935" y="29881"/>
                    <a:pt x="68" y="31382"/>
                    <a:pt x="1" y="32983"/>
                  </a:cubicBezTo>
                  <a:lnTo>
                    <a:pt x="1" y="144863"/>
                  </a:lnTo>
                  <a:cubicBezTo>
                    <a:pt x="1" y="146450"/>
                    <a:pt x="792" y="147381"/>
                    <a:pt x="1955" y="147381"/>
                  </a:cubicBezTo>
                  <a:cubicBezTo>
                    <a:pt x="2430" y="147381"/>
                    <a:pt x="2966" y="147226"/>
                    <a:pt x="3537" y="146898"/>
                  </a:cubicBezTo>
                  <a:lnTo>
                    <a:pt x="51938" y="118944"/>
                  </a:lnTo>
                  <a:cubicBezTo>
                    <a:pt x="53472" y="117944"/>
                    <a:pt x="54440" y="116276"/>
                    <a:pt x="54540" y="114441"/>
                  </a:cubicBezTo>
                  <a:lnTo>
                    <a:pt x="54540" y="1861"/>
                  </a:lnTo>
                  <a:cubicBezTo>
                    <a:pt x="54540" y="680"/>
                    <a:pt x="53955" y="1"/>
                    <a:pt x="531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732;p75"/>
            <p:cNvSpPr/>
            <p:nvPr/>
          </p:nvSpPr>
          <p:spPr>
            <a:xfrm>
              <a:off x="2039950" y="789175"/>
              <a:ext cx="1267600" cy="3330700"/>
            </a:xfrm>
            <a:custGeom>
              <a:avLst/>
              <a:gdLst/>
              <a:ahLst/>
              <a:cxnLst/>
              <a:rect l="l" t="t" r="r" b="b"/>
              <a:pathLst>
                <a:path w="50704" h="133228" extrusionOk="0">
                  <a:moveTo>
                    <a:pt x="49307" y="1"/>
                  </a:moveTo>
                  <a:cubicBezTo>
                    <a:pt x="48973" y="1"/>
                    <a:pt x="48597" y="109"/>
                    <a:pt x="48202" y="341"/>
                  </a:cubicBezTo>
                  <a:lnTo>
                    <a:pt x="2469" y="26760"/>
                  </a:lnTo>
                  <a:cubicBezTo>
                    <a:pt x="1002" y="27694"/>
                    <a:pt x="101" y="29295"/>
                    <a:pt x="1" y="31029"/>
                  </a:cubicBezTo>
                  <a:lnTo>
                    <a:pt x="1" y="131468"/>
                  </a:lnTo>
                  <a:cubicBezTo>
                    <a:pt x="1" y="132585"/>
                    <a:pt x="560" y="133228"/>
                    <a:pt x="1375" y="133228"/>
                  </a:cubicBezTo>
                  <a:cubicBezTo>
                    <a:pt x="1705" y="133228"/>
                    <a:pt x="2076" y="133123"/>
                    <a:pt x="2469" y="132902"/>
                  </a:cubicBezTo>
                  <a:lnTo>
                    <a:pt x="48202" y="106483"/>
                  </a:lnTo>
                  <a:cubicBezTo>
                    <a:pt x="49670" y="105516"/>
                    <a:pt x="50604" y="103915"/>
                    <a:pt x="50704" y="102180"/>
                  </a:cubicBezTo>
                  <a:lnTo>
                    <a:pt x="50704" y="1775"/>
                  </a:lnTo>
                  <a:cubicBezTo>
                    <a:pt x="50704" y="660"/>
                    <a:pt x="50130" y="1"/>
                    <a:pt x="493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733;p75"/>
            <p:cNvSpPr/>
            <p:nvPr/>
          </p:nvSpPr>
          <p:spPr>
            <a:xfrm>
              <a:off x="2039950" y="816850"/>
              <a:ext cx="1172550" cy="3206500"/>
            </a:xfrm>
            <a:custGeom>
              <a:avLst/>
              <a:gdLst/>
              <a:ahLst/>
              <a:cxnLst/>
              <a:rect l="l" t="t" r="r" b="b"/>
              <a:pathLst>
                <a:path w="46902" h="128260" extrusionOk="0">
                  <a:moveTo>
                    <a:pt x="46901" y="1"/>
                  </a:moveTo>
                  <a:lnTo>
                    <a:pt x="2469" y="25653"/>
                  </a:lnTo>
                  <a:cubicBezTo>
                    <a:pt x="1002" y="26587"/>
                    <a:pt x="101" y="28188"/>
                    <a:pt x="1" y="29922"/>
                  </a:cubicBezTo>
                  <a:lnTo>
                    <a:pt x="1" y="128259"/>
                  </a:lnTo>
                  <a:lnTo>
                    <a:pt x="44433" y="102608"/>
                  </a:lnTo>
                  <a:cubicBezTo>
                    <a:pt x="45900" y="101674"/>
                    <a:pt x="46801" y="100073"/>
                    <a:pt x="46901" y="98338"/>
                  </a:cubicBezTo>
                  <a:lnTo>
                    <a:pt x="469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734;p75"/>
            <p:cNvSpPr/>
            <p:nvPr/>
          </p:nvSpPr>
          <p:spPr>
            <a:xfrm>
              <a:off x="2558675" y="955675"/>
              <a:ext cx="229350" cy="158750"/>
            </a:xfrm>
            <a:custGeom>
              <a:avLst/>
              <a:gdLst/>
              <a:ahLst/>
              <a:cxnLst/>
              <a:rect l="l" t="t" r="r" b="b"/>
              <a:pathLst>
                <a:path w="9174" h="6350" extrusionOk="0">
                  <a:moveTo>
                    <a:pt x="8739" y="0"/>
                  </a:moveTo>
                  <a:cubicBezTo>
                    <a:pt x="8629" y="0"/>
                    <a:pt x="8504" y="38"/>
                    <a:pt x="8373" y="119"/>
                  </a:cubicBezTo>
                  <a:lnTo>
                    <a:pt x="834" y="4488"/>
                  </a:lnTo>
                  <a:cubicBezTo>
                    <a:pt x="367" y="4755"/>
                    <a:pt x="67" y="5256"/>
                    <a:pt x="0" y="5823"/>
                  </a:cubicBezTo>
                  <a:cubicBezTo>
                    <a:pt x="0" y="6163"/>
                    <a:pt x="170" y="6349"/>
                    <a:pt x="426" y="6349"/>
                  </a:cubicBezTo>
                  <a:cubicBezTo>
                    <a:pt x="546" y="6349"/>
                    <a:pt x="685" y="6308"/>
                    <a:pt x="834" y="6223"/>
                  </a:cubicBezTo>
                  <a:lnTo>
                    <a:pt x="8373" y="1887"/>
                  </a:lnTo>
                  <a:cubicBezTo>
                    <a:pt x="8840" y="1586"/>
                    <a:pt x="9140" y="1086"/>
                    <a:pt x="9173" y="552"/>
                  </a:cubicBezTo>
                  <a:cubicBezTo>
                    <a:pt x="9173" y="203"/>
                    <a:pt x="8995" y="0"/>
                    <a:pt x="87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735;p75"/>
            <p:cNvSpPr/>
            <p:nvPr/>
          </p:nvSpPr>
          <p:spPr>
            <a:xfrm>
              <a:off x="2883075" y="877800"/>
              <a:ext cx="38375" cy="49625"/>
            </a:xfrm>
            <a:custGeom>
              <a:avLst/>
              <a:gdLst/>
              <a:ahLst/>
              <a:cxnLst/>
              <a:rect l="l" t="t" r="r" b="b"/>
              <a:pathLst>
                <a:path w="1535" h="1985" extrusionOk="0">
                  <a:moveTo>
                    <a:pt x="1104" y="1"/>
                  </a:moveTo>
                  <a:cubicBezTo>
                    <a:pt x="1003" y="1"/>
                    <a:pt x="889" y="32"/>
                    <a:pt x="767" y="98"/>
                  </a:cubicBezTo>
                  <a:cubicBezTo>
                    <a:pt x="334" y="398"/>
                    <a:pt x="33" y="899"/>
                    <a:pt x="0" y="1432"/>
                  </a:cubicBezTo>
                  <a:cubicBezTo>
                    <a:pt x="0" y="1782"/>
                    <a:pt x="179" y="1985"/>
                    <a:pt x="423" y="1985"/>
                  </a:cubicBezTo>
                  <a:cubicBezTo>
                    <a:pt x="529" y="1985"/>
                    <a:pt x="646" y="1947"/>
                    <a:pt x="767" y="1866"/>
                  </a:cubicBezTo>
                  <a:cubicBezTo>
                    <a:pt x="1234" y="1599"/>
                    <a:pt x="1501" y="1099"/>
                    <a:pt x="1534" y="565"/>
                  </a:cubicBezTo>
                  <a:cubicBezTo>
                    <a:pt x="1534" y="206"/>
                    <a:pt x="1362" y="1"/>
                    <a:pt x="110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736;p75"/>
            <p:cNvSpPr/>
            <p:nvPr/>
          </p:nvSpPr>
          <p:spPr>
            <a:xfrm>
              <a:off x="2959775" y="833900"/>
              <a:ext cx="38400" cy="49325"/>
            </a:xfrm>
            <a:custGeom>
              <a:avLst/>
              <a:gdLst/>
              <a:ahLst/>
              <a:cxnLst/>
              <a:rect l="l" t="t" r="r" b="b"/>
              <a:pathLst>
                <a:path w="1536" h="1973" extrusionOk="0">
                  <a:moveTo>
                    <a:pt x="1112" y="1"/>
                  </a:moveTo>
                  <a:cubicBezTo>
                    <a:pt x="1007" y="1"/>
                    <a:pt x="889" y="39"/>
                    <a:pt x="768" y="119"/>
                  </a:cubicBezTo>
                  <a:cubicBezTo>
                    <a:pt x="301" y="386"/>
                    <a:pt x="34" y="887"/>
                    <a:pt x="1" y="1420"/>
                  </a:cubicBezTo>
                  <a:cubicBezTo>
                    <a:pt x="1" y="1770"/>
                    <a:pt x="163" y="1973"/>
                    <a:pt x="409" y="1973"/>
                  </a:cubicBezTo>
                  <a:cubicBezTo>
                    <a:pt x="515" y="1973"/>
                    <a:pt x="637" y="1935"/>
                    <a:pt x="768" y="1854"/>
                  </a:cubicBezTo>
                  <a:cubicBezTo>
                    <a:pt x="1202" y="1587"/>
                    <a:pt x="1502" y="1087"/>
                    <a:pt x="1535" y="553"/>
                  </a:cubicBezTo>
                  <a:cubicBezTo>
                    <a:pt x="1535" y="204"/>
                    <a:pt x="1357" y="1"/>
                    <a:pt x="111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737;p75"/>
            <p:cNvSpPr/>
            <p:nvPr/>
          </p:nvSpPr>
          <p:spPr>
            <a:xfrm>
              <a:off x="2349350" y="1186650"/>
              <a:ext cx="37550" cy="49325"/>
            </a:xfrm>
            <a:custGeom>
              <a:avLst/>
              <a:gdLst/>
              <a:ahLst/>
              <a:cxnLst/>
              <a:rect l="l" t="t" r="r" b="b"/>
              <a:pathLst>
                <a:path w="1502" h="1973" extrusionOk="0">
                  <a:moveTo>
                    <a:pt x="1105" y="1"/>
                  </a:moveTo>
                  <a:cubicBezTo>
                    <a:pt x="1003" y="1"/>
                    <a:pt x="889" y="39"/>
                    <a:pt x="768" y="120"/>
                  </a:cubicBezTo>
                  <a:cubicBezTo>
                    <a:pt x="301" y="386"/>
                    <a:pt x="0" y="887"/>
                    <a:pt x="0" y="1421"/>
                  </a:cubicBezTo>
                  <a:cubicBezTo>
                    <a:pt x="0" y="1770"/>
                    <a:pt x="163" y="1973"/>
                    <a:pt x="409" y="1973"/>
                  </a:cubicBezTo>
                  <a:cubicBezTo>
                    <a:pt x="515" y="1973"/>
                    <a:pt x="637" y="1935"/>
                    <a:pt x="768" y="1854"/>
                  </a:cubicBezTo>
                  <a:cubicBezTo>
                    <a:pt x="1201" y="1587"/>
                    <a:pt x="1468" y="1087"/>
                    <a:pt x="1502" y="553"/>
                  </a:cubicBezTo>
                  <a:cubicBezTo>
                    <a:pt x="1502" y="204"/>
                    <a:pt x="1339" y="1"/>
                    <a:pt x="11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738;p75"/>
            <p:cNvSpPr/>
            <p:nvPr/>
          </p:nvSpPr>
          <p:spPr>
            <a:xfrm>
              <a:off x="2425225" y="1142475"/>
              <a:ext cx="38400" cy="49300"/>
            </a:xfrm>
            <a:custGeom>
              <a:avLst/>
              <a:gdLst/>
              <a:ahLst/>
              <a:cxnLst/>
              <a:rect l="l" t="t" r="r" b="b"/>
              <a:pathLst>
                <a:path w="1536" h="1972" extrusionOk="0">
                  <a:moveTo>
                    <a:pt x="1127" y="0"/>
                  </a:moveTo>
                  <a:cubicBezTo>
                    <a:pt x="1021" y="0"/>
                    <a:pt x="899" y="38"/>
                    <a:pt x="768" y="119"/>
                  </a:cubicBezTo>
                  <a:cubicBezTo>
                    <a:pt x="301" y="386"/>
                    <a:pt x="34" y="886"/>
                    <a:pt x="1" y="1420"/>
                  </a:cubicBezTo>
                  <a:cubicBezTo>
                    <a:pt x="1" y="1769"/>
                    <a:pt x="180" y="1972"/>
                    <a:pt x="424" y="1972"/>
                  </a:cubicBezTo>
                  <a:cubicBezTo>
                    <a:pt x="529" y="1972"/>
                    <a:pt x="647" y="1934"/>
                    <a:pt x="768" y="1853"/>
                  </a:cubicBezTo>
                  <a:cubicBezTo>
                    <a:pt x="1235" y="1586"/>
                    <a:pt x="1502" y="1086"/>
                    <a:pt x="1535" y="552"/>
                  </a:cubicBezTo>
                  <a:cubicBezTo>
                    <a:pt x="1535" y="203"/>
                    <a:pt x="1373" y="0"/>
                    <a:pt x="11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739;p75"/>
            <p:cNvSpPr/>
            <p:nvPr/>
          </p:nvSpPr>
          <p:spPr>
            <a:xfrm>
              <a:off x="2275125" y="883875"/>
              <a:ext cx="1270100" cy="3329400"/>
            </a:xfrm>
            <a:custGeom>
              <a:avLst/>
              <a:gdLst/>
              <a:ahLst/>
              <a:cxnLst/>
              <a:rect l="l" t="t" r="r" b="b"/>
              <a:pathLst>
                <a:path w="50804" h="133176" extrusionOk="0">
                  <a:moveTo>
                    <a:pt x="48109" y="1"/>
                  </a:moveTo>
                  <a:cubicBezTo>
                    <a:pt x="47745" y="1"/>
                    <a:pt x="47377" y="84"/>
                    <a:pt x="47034" y="255"/>
                  </a:cubicBezTo>
                  <a:lnTo>
                    <a:pt x="1035" y="26774"/>
                  </a:lnTo>
                  <a:cubicBezTo>
                    <a:pt x="434" y="27175"/>
                    <a:pt x="34" y="27842"/>
                    <a:pt x="1" y="28576"/>
                  </a:cubicBezTo>
                  <a:lnTo>
                    <a:pt x="1" y="130782"/>
                  </a:lnTo>
                  <a:cubicBezTo>
                    <a:pt x="34" y="131516"/>
                    <a:pt x="434" y="132150"/>
                    <a:pt x="1035" y="132550"/>
                  </a:cubicBezTo>
                  <a:lnTo>
                    <a:pt x="1669" y="132950"/>
                  </a:lnTo>
                  <a:cubicBezTo>
                    <a:pt x="2002" y="133100"/>
                    <a:pt x="2361" y="133175"/>
                    <a:pt x="2719" y="133175"/>
                  </a:cubicBezTo>
                  <a:cubicBezTo>
                    <a:pt x="3078" y="133175"/>
                    <a:pt x="3436" y="133100"/>
                    <a:pt x="3770" y="132950"/>
                  </a:cubicBezTo>
                  <a:lnTo>
                    <a:pt x="49770" y="106365"/>
                  </a:lnTo>
                  <a:cubicBezTo>
                    <a:pt x="50370" y="105931"/>
                    <a:pt x="50770" y="105264"/>
                    <a:pt x="50804" y="104563"/>
                  </a:cubicBezTo>
                  <a:lnTo>
                    <a:pt x="50804" y="2390"/>
                  </a:lnTo>
                  <a:cubicBezTo>
                    <a:pt x="50770" y="1656"/>
                    <a:pt x="50370" y="989"/>
                    <a:pt x="49770" y="622"/>
                  </a:cubicBezTo>
                  <a:lnTo>
                    <a:pt x="49102" y="222"/>
                  </a:lnTo>
                  <a:cubicBezTo>
                    <a:pt x="48794" y="76"/>
                    <a:pt x="48454" y="1"/>
                    <a:pt x="48109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740;p75"/>
            <p:cNvSpPr/>
            <p:nvPr/>
          </p:nvSpPr>
          <p:spPr>
            <a:xfrm>
              <a:off x="2343500" y="930400"/>
              <a:ext cx="1201725" cy="3275625"/>
            </a:xfrm>
            <a:custGeom>
              <a:avLst/>
              <a:gdLst/>
              <a:ahLst/>
              <a:cxnLst/>
              <a:rect l="l" t="t" r="r" b="b"/>
              <a:pathLst>
                <a:path w="48069" h="131025" extrusionOk="0">
                  <a:moveTo>
                    <a:pt x="47105" y="1"/>
                  </a:moveTo>
                  <a:cubicBezTo>
                    <a:pt x="46947" y="1"/>
                    <a:pt x="46786" y="41"/>
                    <a:pt x="46634" y="129"/>
                  </a:cubicBezTo>
                  <a:lnTo>
                    <a:pt x="1402" y="26248"/>
                  </a:lnTo>
                  <a:cubicBezTo>
                    <a:pt x="535" y="26748"/>
                    <a:pt x="1" y="27715"/>
                    <a:pt x="1" y="28716"/>
                  </a:cubicBezTo>
                  <a:lnTo>
                    <a:pt x="1" y="129989"/>
                  </a:lnTo>
                  <a:cubicBezTo>
                    <a:pt x="1" y="130648"/>
                    <a:pt x="317" y="131025"/>
                    <a:pt x="785" y="131025"/>
                  </a:cubicBezTo>
                  <a:cubicBezTo>
                    <a:pt x="979" y="131025"/>
                    <a:pt x="1200" y="130960"/>
                    <a:pt x="1435" y="130822"/>
                  </a:cubicBezTo>
                  <a:lnTo>
                    <a:pt x="46634" y="104737"/>
                  </a:lnTo>
                  <a:cubicBezTo>
                    <a:pt x="47435" y="104270"/>
                    <a:pt x="48069" y="103703"/>
                    <a:pt x="48069" y="102769"/>
                  </a:cubicBezTo>
                  <a:lnTo>
                    <a:pt x="48069" y="963"/>
                  </a:lnTo>
                  <a:cubicBezTo>
                    <a:pt x="48069" y="405"/>
                    <a:pt x="47606" y="1"/>
                    <a:pt x="47105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741;p75"/>
            <p:cNvSpPr/>
            <p:nvPr/>
          </p:nvSpPr>
          <p:spPr>
            <a:xfrm>
              <a:off x="2342675" y="930275"/>
              <a:ext cx="1202550" cy="3275700"/>
            </a:xfrm>
            <a:custGeom>
              <a:avLst/>
              <a:gdLst/>
              <a:ahLst/>
              <a:cxnLst/>
              <a:rect l="l" t="t" r="r" b="b"/>
              <a:pathLst>
                <a:path w="48102" h="131028" extrusionOk="0">
                  <a:moveTo>
                    <a:pt x="47134" y="0"/>
                  </a:moveTo>
                  <a:cubicBezTo>
                    <a:pt x="47139" y="0"/>
                    <a:pt x="47145" y="1"/>
                    <a:pt x="47150" y="1"/>
                  </a:cubicBezTo>
                  <a:lnTo>
                    <a:pt x="47150" y="1"/>
                  </a:lnTo>
                  <a:cubicBezTo>
                    <a:pt x="47156" y="1"/>
                    <a:pt x="47162" y="0"/>
                    <a:pt x="47168" y="0"/>
                  </a:cubicBezTo>
                  <a:close/>
                  <a:moveTo>
                    <a:pt x="47153" y="401"/>
                  </a:moveTo>
                  <a:cubicBezTo>
                    <a:pt x="47478" y="409"/>
                    <a:pt x="47735" y="640"/>
                    <a:pt x="47735" y="968"/>
                  </a:cubicBezTo>
                  <a:lnTo>
                    <a:pt x="47735" y="102774"/>
                  </a:lnTo>
                  <a:cubicBezTo>
                    <a:pt x="47735" y="103408"/>
                    <a:pt x="47334" y="103908"/>
                    <a:pt x="46467" y="104375"/>
                  </a:cubicBezTo>
                  <a:lnTo>
                    <a:pt x="1268" y="130494"/>
                  </a:lnTo>
                  <a:cubicBezTo>
                    <a:pt x="1135" y="130561"/>
                    <a:pt x="1001" y="130627"/>
                    <a:pt x="835" y="130627"/>
                  </a:cubicBezTo>
                  <a:cubicBezTo>
                    <a:pt x="501" y="130627"/>
                    <a:pt x="434" y="130260"/>
                    <a:pt x="434" y="130027"/>
                  </a:cubicBezTo>
                  <a:lnTo>
                    <a:pt x="434" y="28721"/>
                  </a:lnTo>
                  <a:cubicBezTo>
                    <a:pt x="434" y="27854"/>
                    <a:pt x="901" y="27053"/>
                    <a:pt x="1635" y="26586"/>
                  </a:cubicBezTo>
                  <a:lnTo>
                    <a:pt x="46901" y="467"/>
                  </a:lnTo>
                  <a:cubicBezTo>
                    <a:pt x="46964" y="436"/>
                    <a:pt x="47058" y="404"/>
                    <a:pt x="47153" y="401"/>
                  </a:cubicBezTo>
                  <a:close/>
                  <a:moveTo>
                    <a:pt x="47150" y="1"/>
                  </a:moveTo>
                  <a:lnTo>
                    <a:pt x="47150" y="1"/>
                  </a:lnTo>
                  <a:cubicBezTo>
                    <a:pt x="46989" y="3"/>
                    <a:pt x="46829" y="36"/>
                    <a:pt x="46701" y="101"/>
                  </a:cubicBezTo>
                  <a:lnTo>
                    <a:pt x="1435" y="26253"/>
                  </a:lnTo>
                  <a:cubicBezTo>
                    <a:pt x="568" y="26753"/>
                    <a:pt x="1" y="27720"/>
                    <a:pt x="1" y="28721"/>
                  </a:cubicBezTo>
                  <a:lnTo>
                    <a:pt x="1" y="130027"/>
                  </a:lnTo>
                  <a:cubicBezTo>
                    <a:pt x="1" y="130661"/>
                    <a:pt x="334" y="131028"/>
                    <a:pt x="801" y="131028"/>
                  </a:cubicBezTo>
                  <a:cubicBezTo>
                    <a:pt x="1035" y="131028"/>
                    <a:pt x="1235" y="130961"/>
                    <a:pt x="1435" y="130827"/>
                  </a:cubicBezTo>
                  <a:lnTo>
                    <a:pt x="46667" y="104742"/>
                  </a:lnTo>
                  <a:cubicBezTo>
                    <a:pt x="47468" y="104275"/>
                    <a:pt x="48102" y="103708"/>
                    <a:pt x="48102" y="102774"/>
                  </a:cubicBezTo>
                  <a:lnTo>
                    <a:pt x="48102" y="968"/>
                  </a:lnTo>
                  <a:cubicBezTo>
                    <a:pt x="48102" y="439"/>
                    <a:pt x="47676" y="9"/>
                    <a:pt x="4715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742;p75"/>
            <p:cNvSpPr/>
            <p:nvPr/>
          </p:nvSpPr>
          <p:spPr>
            <a:xfrm>
              <a:off x="2282625" y="884000"/>
              <a:ext cx="1262600" cy="729300"/>
            </a:xfrm>
            <a:custGeom>
              <a:avLst/>
              <a:gdLst/>
              <a:ahLst/>
              <a:cxnLst/>
              <a:rect l="l" t="t" r="r" b="b"/>
              <a:pathLst>
                <a:path w="50504" h="29172" extrusionOk="0">
                  <a:moveTo>
                    <a:pt x="47785" y="0"/>
                  </a:moveTo>
                  <a:cubicBezTo>
                    <a:pt x="47426" y="0"/>
                    <a:pt x="47068" y="84"/>
                    <a:pt x="46734" y="250"/>
                  </a:cubicBezTo>
                  <a:lnTo>
                    <a:pt x="735" y="26769"/>
                  </a:lnTo>
                  <a:cubicBezTo>
                    <a:pt x="435" y="26969"/>
                    <a:pt x="168" y="27236"/>
                    <a:pt x="1" y="27570"/>
                  </a:cubicBezTo>
                  <a:lnTo>
                    <a:pt x="2803" y="29171"/>
                  </a:lnTo>
                  <a:cubicBezTo>
                    <a:pt x="2803" y="29171"/>
                    <a:pt x="2803" y="29171"/>
                    <a:pt x="2803" y="29138"/>
                  </a:cubicBezTo>
                  <a:cubicBezTo>
                    <a:pt x="3036" y="28704"/>
                    <a:pt x="3403" y="28370"/>
                    <a:pt x="3837" y="28104"/>
                  </a:cubicBezTo>
                  <a:lnTo>
                    <a:pt x="49069" y="1985"/>
                  </a:lnTo>
                  <a:cubicBezTo>
                    <a:pt x="49221" y="1897"/>
                    <a:pt x="49382" y="1857"/>
                    <a:pt x="49540" y="1857"/>
                  </a:cubicBezTo>
                  <a:cubicBezTo>
                    <a:pt x="50041" y="1857"/>
                    <a:pt x="50504" y="2261"/>
                    <a:pt x="50504" y="2819"/>
                  </a:cubicBezTo>
                  <a:lnTo>
                    <a:pt x="50504" y="2419"/>
                  </a:lnTo>
                  <a:cubicBezTo>
                    <a:pt x="50470" y="1685"/>
                    <a:pt x="50070" y="1018"/>
                    <a:pt x="49470" y="617"/>
                  </a:cubicBezTo>
                  <a:lnTo>
                    <a:pt x="48836" y="250"/>
                  </a:lnTo>
                  <a:cubicBezTo>
                    <a:pt x="48502" y="84"/>
                    <a:pt x="48144" y="0"/>
                    <a:pt x="47785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743;p75"/>
            <p:cNvSpPr/>
            <p:nvPr/>
          </p:nvSpPr>
          <p:spPr>
            <a:xfrm>
              <a:off x="2550325" y="1571575"/>
              <a:ext cx="22550" cy="51725"/>
            </a:xfrm>
            <a:custGeom>
              <a:avLst/>
              <a:gdLst/>
              <a:ahLst/>
              <a:cxnLst/>
              <a:rect l="l" t="t" r="r" b="b"/>
              <a:pathLst>
                <a:path w="902" h="2069" extrusionOk="0">
                  <a:moveTo>
                    <a:pt x="568" y="501"/>
                  </a:moveTo>
                  <a:lnTo>
                    <a:pt x="568" y="1334"/>
                  </a:lnTo>
                  <a:lnTo>
                    <a:pt x="167" y="1568"/>
                  </a:lnTo>
                  <a:lnTo>
                    <a:pt x="167" y="1568"/>
                  </a:lnTo>
                  <a:lnTo>
                    <a:pt x="568" y="501"/>
                  </a:lnTo>
                  <a:close/>
                  <a:moveTo>
                    <a:pt x="668" y="0"/>
                  </a:moveTo>
                  <a:lnTo>
                    <a:pt x="601" y="67"/>
                  </a:lnTo>
                  <a:lnTo>
                    <a:pt x="568" y="67"/>
                  </a:lnTo>
                  <a:cubicBezTo>
                    <a:pt x="568" y="100"/>
                    <a:pt x="534" y="134"/>
                    <a:pt x="534" y="134"/>
                  </a:cubicBezTo>
                  <a:lnTo>
                    <a:pt x="1" y="1668"/>
                  </a:lnTo>
                  <a:lnTo>
                    <a:pt x="1" y="1735"/>
                  </a:lnTo>
                  <a:cubicBezTo>
                    <a:pt x="1" y="1735"/>
                    <a:pt x="1" y="1768"/>
                    <a:pt x="1" y="1768"/>
                  </a:cubicBezTo>
                  <a:lnTo>
                    <a:pt x="1" y="1902"/>
                  </a:lnTo>
                  <a:cubicBezTo>
                    <a:pt x="1" y="1968"/>
                    <a:pt x="1" y="1968"/>
                    <a:pt x="34" y="1968"/>
                  </a:cubicBezTo>
                  <a:lnTo>
                    <a:pt x="568" y="1668"/>
                  </a:lnTo>
                  <a:lnTo>
                    <a:pt x="568" y="2002"/>
                  </a:lnTo>
                  <a:lnTo>
                    <a:pt x="568" y="2068"/>
                  </a:lnTo>
                  <a:lnTo>
                    <a:pt x="601" y="2068"/>
                  </a:lnTo>
                  <a:lnTo>
                    <a:pt x="668" y="2002"/>
                  </a:lnTo>
                  <a:cubicBezTo>
                    <a:pt x="701" y="2002"/>
                    <a:pt x="701" y="1968"/>
                    <a:pt x="734" y="1968"/>
                  </a:cubicBezTo>
                  <a:cubicBezTo>
                    <a:pt x="734" y="1935"/>
                    <a:pt x="734" y="1902"/>
                    <a:pt x="734" y="1868"/>
                  </a:cubicBezTo>
                  <a:lnTo>
                    <a:pt x="734" y="1535"/>
                  </a:lnTo>
                  <a:lnTo>
                    <a:pt x="834" y="1468"/>
                  </a:lnTo>
                  <a:cubicBezTo>
                    <a:pt x="868" y="1468"/>
                    <a:pt x="868" y="1435"/>
                    <a:pt x="901" y="1435"/>
                  </a:cubicBezTo>
                  <a:cubicBezTo>
                    <a:pt x="901" y="1401"/>
                    <a:pt x="901" y="1368"/>
                    <a:pt x="901" y="1334"/>
                  </a:cubicBezTo>
                  <a:lnTo>
                    <a:pt x="901" y="1234"/>
                  </a:lnTo>
                  <a:cubicBezTo>
                    <a:pt x="901" y="1234"/>
                    <a:pt x="901" y="1201"/>
                    <a:pt x="901" y="1168"/>
                  </a:cubicBezTo>
                  <a:lnTo>
                    <a:pt x="834" y="1168"/>
                  </a:lnTo>
                  <a:lnTo>
                    <a:pt x="734" y="1234"/>
                  </a:lnTo>
                  <a:lnTo>
                    <a:pt x="734" y="100"/>
                  </a:lnTo>
                  <a:cubicBezTo>
                    <a:pt x="734" y="67"/>
                    <a:pt x="734" y="34"/>
                    <a:pt x="7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744;p75"/>
            <p:cNvSpPr/>
            <p:nvPr/>
          </p:nvSpPr>
          <p:spPr>
            <a:xfrm>
              <a:off x="2575350" y="1555100"/>
              <a:ext cx="25875" cy="56225"/>
            </a:xfrm>
            <a:custGeom>
              <a:avLst/>
              <a:gdLst/>
              <a:ahLst/>
              <a:cxnLst/>
              <a:rect l="l" t="t" r="r" b="b"/>
              <a:pathLst>
                <a:path w="1035" h="2249" extrusionOk="0">
                  <a:moveTo>
                    <a:pt x="872" y="0"/>
                  </a:moveTo>
                  <a:cubicBezTo>
                    <a:pt x="843" y="0"/>
                    <a:pt x="817" y="9"/>
                    <a:pt x="801" y="25"/>
                  </a:cubicBezTo>
                  <a:cubicBezTo>
                    <a:pt x="734" y="25"/>
                    <a:pt x="634" y="59"/>
                    <a:pt x="601" y="92"/>
                  </a:cubicBezTo>
                  <a:cubicBezTo>
                    <a:pt x="401" y="226"/>
                    <a:pt x="234" y="392"/>
                    <a:pt x="167" y="626"/>
                  </a:cubicBezTo>
                  <a:cubicBezTo>
                    <a:pt x="67" y="893"/>
                    <a:pt x="0" y="1160"/>
                    <a:pt x="0" y="1460"/>
                  </a:cubicBezTo>
                  <a:cubicBezTo>
                    <a:pt x="0" y="1693"/>
                    <a:pt x="34" y="1960"/>
                    <a:pt x="167" y="2160"/>
                  </a:cubicBezTo>
                  <a:cubicBezTo>
                    <a:pt x="221" y="2214"/>
                    <a:pt x="284" y="2248"/>
                    <a:pt x="356" y="2248"/>
                  </a:cubicBezTo>
                  <a:cubicBezTo>
                    <a:pt x="419" y="2248"/>
                    <a:pt x="490" y="2222"/>
                    <a:pt x="567" y="2160"/>
                  </a:cubicBezTo>
                  <a:cubicBezTo>
                    <a:pt x="767" y="2060"/>
                    <a:pt x="901" y="1927"/>
                    <a:pt x="1001" y="1760"/>
                  </a:cubicBezTo>
                  <a:cubicBezTo>
                    <a:pt x="1001" y="1727"/>
                    <a:pt x="1001" y="1727"/>
                    <a:pt x="1034" y="1693"/>
                  </a:cubicBezTo>
                  <a:cubicBezTo>
                    <a:pt x="1034" y="1660"/>
                    <a:pt x="1034" y="1660"/>
                    <a:pt x="1034" y="1627"/>
                  </a:cubicBezTo>
                  <a:lnTo>
                    <a:pt x="1034" y="859"/>
                  </a:lnTo>
                  <a:cubicBezTo>
                    <a:pt x="1034" y="826"/>
                    <a:pt x="1034" y="793"/>
                    <a:pt x="1034" y="759"/>
                  </a:cubicBezTo>
                  <a:lnTo>
                    <a:pt x="968" y="759"/>
                  </a:lnTo>
                  <a:lnTo>
                    <a:pt x="634" y="959"/>
                  </a:lnTo>
                  <a:cubicBezTo>
                    <a:pt x="601" y="993"/>
                    <a:pt x="601" y="993"/>
                    <a:pt x="567" y="1026"/>
                  </a:cubicBezTo>
                  <a:cubicBezTo>
                    <a:pt x="567" y="1059"/>
                    <a:pt x="567" y="1093"/>
                    <a:pt x="567" y="1126"/>
                  </a:cubicBezTo>
                  <a:lnTo>
                    <a:pt x="567" y="1193"/>
                  </a:lnTo>
                  <a:cubicBezTo>
                    <a:pt x="567" y="1226"/>
                    <a:pt x="567" y="1260"/>
                    <a:pt x="567" y="1260"/>
                  </a:cubicBezTo>
                  <a:lnTo>
                    <a:pt x="634" y="1260"/>
                  </a:lnTo>
                  <a:lnTo>
                    <a:pt x="834" y="1126"/>
                  </a:lnTo>
                  <a:lnTo>
                    <a:pt x="834" y="1660"/>
                  </a:lnTo>
                  <a:cubicBezTo>
                    <a:pt x="801" y="1693"/>
                    <a:pt x="767" y="1760"/>
                    <a:pt x="734" y="1793"/>
                  </a:cubicBezTo>
                  <a:cubicBezTo>
                    <a:pt x="701" y="1827"/>
                    <a:pt x="667" y="1827"/>
                    <a:pt x="601" y="1860"/>
                  </a:cubicBezTo>
                  <a:cubicBezTo>
                    <a:pt x="551" y="1893"/>
                    <a:pt x="501" y="1910"/>
                    <a:pt x="455" y="1910"/>
                  </a:cubicBezTo>
                  <a:cubicBezTo>
                    <a:pt x="409" y="1910"/>
                    <a:pt x="367" y="1893"/>
                    <a:pt x="334" y="1860"/>
                  </a:cubicBezTo>
                  <a:cubicBezTo>
                    <a:pt x="234" y="1693"/>
                    <a:pt x="200" y="1526"/>
                    <a:pt x="200" y="1326"/>
                  </a:cubicBezTo>
                  <a:cubicBezTo>
                    <a:pt x="200" y="1126"/>
                    <a:pt x="234" y="893"/>
                    <a:pt x="334" y="693"/>
                  </a:cubicBezTo>
                  <a:cubicBezTo>
                    <a:pt x="367" y="559"/>
                    <a:pt x="501" y="426"/>
                    <a:pt x="634" y="326"/>
                  </a:cubicBezTo>
                  <a:cubicBezTo>
                    <a:pt x="681" y="302"/>
                    <a:pt x="745" y="278"/>
                    <a:pt x="814" y="278"/>
                  </a:cubicBezTo>
                  <a:cubicBezTo>
                    <a:pt x="842" y="278"/>
                    <a:pt x="872" y="282"/>
                    <a:pt x="901" y="292"/>
                  </a:cubicBezTo>
                  <a:cubicBezTo>
                    <a:pt x="901" y="292"/>
                    <a:pt x="901" y="259"/>
                    <a:pt x="901" y="259"/>
                  </a:cubicBezTo>
                  <a:lnTo>
                    <a:pt x="968" y="92"/>
                  </a:lnTo>
                  <a:cubicBezTo>
                    <a:pt x="968" y="59"/>
                    <a:pt x="968" y="59"/>
                    <a:pt x="968" y="59"/>
                  </a:cubicBezTo>
                  <a:cubicBezTo>
                    <a:pt x="968" y="25"/>
                    <a:pt x="968" y="25"/>
                    <a:pt x="968" y="25"/>
                  </a:cubicBezTo>
                  <a:cubicBezTo>
                    <a:pt x="934" y="9"/>
                    <a:pt x="901" y="0"/>
                    <a:pt x="87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745;p75"/>
            <p:cNvSpPr/>
            <p:nvPr/>
          </p:nvSpPr>
          <p:spPr>
            <a:xfrm>
              <a:off x="2674575" y="1534050"/>
              <a:ext cx="15050" cy="25025"/>
            </a:xfrm>
            <a:custGeom>
              <a:avLst/>
              <a:gdLst/>
              <a:ahLst/>
              <a:cxnLst/>
              <a:rect l="l" t="t" r="r" b="b"/>
              <a:pathLst>
                <a:path w="602" h="1001" extrusionOk="0">
                  <a:moveTo>
                    <a:pt x="407" y="0"/>
                  </a:moveTo>
                  <a:cubicBezTo>
                    <a:pt x="374" y="0"/>
                    <a:pt x="339" y="11"/>
                    <a:pt x="301" y="33"/>
                  </a:cubicBezTo>
                  <a:cubicBezTo>
                    <a:pt x="101" y="200"/>
                    <a:pt x="1" y="434"/>
                    <a:pt x="1" y="667"/>
                  </a:cubicBezTo>
                  <a:cubicBezTo>
                    <a:pt x="1" y="874"/>
                    <a:pt x="81" y="1001"/>
                    <a:pt x="195" y="1001"/>
                  </a:cubicBezTo>
                  <a:cubicBezTo>
                    <a:pt x="228" y="1001"/>
                    <a:pt x="263" y="990"/>
                    <a:pt x="301" y="967"/>
                  </a:cubicBezTo>
                  <a:cubicBezTo>
                    <a:pt x="501" y="801"/>
                    <a:pt x="601" y="567"/>
                    <a:pt x="601" y="334"/>
                  </a:cubicBezTo>
                  <a:cubicBezTo>
                    <a:pt x="601" y="127"/>
                    <a:pt x="521" y="0"/>
                    <a:pt x="40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746;p75"/>
            <p:cNvSpPr/>
            <p:nvPr/>
          </p:nvSpPr>
          <p:spPr>
            <a:xfrm>
              <a:off x="2663750" y="1513875"/>
              <a:ext cx="36700" cy="33750"/>
            </a:xfrm>
            <a:custGeom>
              <a:avLst/>
              <a:gdLst/>
              <a:ahLst/>
              <a:cxnLst/>
              <a:rect l="l" t="t" r="r" b="b"/>
              <a:pathLst>
                <a:path w="1468" h="1350" extrusionOk="0">
                  <a:moveTo>
                    <a:pt x="982" y="1"/>
                  </a:moveTo>
                  <a:cubicBezTo>
                    <a:pt x="899" y="1"/>
                    <a:pt x="813" y="24"/>
                    <a:pt x="734" y="73"/>
                  </a:cubicBezTo>
                  <a:cubicBezTo>
                    <a:pt x="367" y="340"/>
                    <a:pt x="134" y="707"/>
                    <a:pt x="33" y="1141"/>
                  </a:cubicBezTo>
                  <a:cubicBezTo>
                    <a:pt x="0" y="1207"/>
                    <a:pt x="0" y="1307"/>
                    <a:pt x="67" y="1341"/>
                  </a:cubicBezTo>
                  <a:cubicBezTo>
                    <a:pt x="73" y="1347"/>
                    <a:pt x="81" y="1350"/>
                    <a:pt x="90" y="1350"/>
                  </a:cubicBezTo>
                  <a:cubicBezTo>
                    <a:pt x="134" y="1350"/>
                    <a:pt x="206" y="1290"/>
                    <a:pt x="234" y="1207"/>
                  </a:cubicBezTo>
                  <a:cubicBezTo>
                    <a:pt x="300" y="907"/>
                    <a:pt x="467" y="640"/>
                    <a:pt x="734" y="440"/>
                  </a:cubicBezTo>
                  <a:cubicBezTo>
                    <a:pt x="785" y="399"/>
                    <a:pt x="845" y="380"/>
                    <a:pt x="906" y="380"/>
                  </a:cubicBezTo>
                  <a:cubicBezTo>
                    <a:pt x="1045" y="380"/>
                    <a:pt x="1188" y="478"/>
                    <a:pt x="1234" y="640"/>
                  </a:cubicBezTo>
                  <a:cubicBezTo>
                    <a:pt x="1246" y="664"/>
                    <a:pt x="1262" y="675"/>
                    <a:pt x="1281" y="675"/>
                  </a:cubicBezTo>
                  <a:cubicBezTo>
                    <a:pt x="1315" y="675"/>
                    <a:pt x="1358" y="638"/>
                    <a:pt x="1401" y="574"/>
                  </a:cubicBezTo>
                  <a:cubicBezTo>
                    <a:pt x="1434" y="507"/>
                    <a:pt x="1468" y="407"/>
                    <a:pt x="1434" y="340"/>
                  </a:cubicBezTo>
                  <a:cubicBezTo>
                    <a:pt x="1364" y="129"/>
                    <a:pt x="1179" y="1"/>
                    <a:pt x="98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747;p75"/>
            <p:cNvSpPr/>
            <p:nvPr/>
          </p:nvSpPr>
          <p:spPr>
            <a:xfrm>
              <a:off x="2653725" y="1493925"/>
              <a:ext cx="55900" cy="47850"/>
            </a:xfrm>
            <a:custGeom>
              <a:avLst/>
              <a:gdLst/>
              <a:ahLst/>
              <a:cxnLst/>
              <a:rect l="l" t="t" r="r" b="b"/>
              <a:pathLst>
                <a:path w="2236" h="1914" extrusionOk="0">
                  <a:moveTo>
                    <a:pt x="1557" y="0"/>
                  </a:moveTo>
                  <a:cubicBezTo>
                    <a:pt x="1411" y="0"/>
                    <a:pt x="1263" y="44"/>
                    <a:pt x="1135" y="137"/>
                  </a:cubicBezTo>
                  <a:cubicBezTo>
                    <a:pt x="601" y="504"/>
                    <a:pt x="234" y="1038"/>
                    <a:pt x="34" y="1672"/>
                  </a:cubicBezTo>
                  <a:cubicBezTo>
                    <a:pt x="1" y="1772"/>
                    <a:pt x="34" y="1872"/>
                    <a:pt x="68" y="1905"/>
                  </a:cubicBezTo>
                  <a:cubicBezTo>
                    <a:pt x="79" y="1911"/>
                    <a:pt x="91" y="1914"/>
                    <a:pt x="103" y="1914"/>
                  </a:cubicBezTo>
                  <a:cubicBezTo>
                    <a:pt x="157" y="1914"/>
                    <a:pt x="207" y="1854"/>
                    <a:pt x="234" y="1772"/>
                  </a:cubicBezTo>
                  <a:cubicBezTo>
                    <a:pt x="401" y="1238"/>
                    <a:pt x="701" y="805"/>
                    <a:pt x="1135" y="504"/>
                  </a:cubicBezTo>
                  <a:cubicBezTo>
                    <a:pt x="1239" y="424"/>
                    <a:pt x="1358" y="387"/>
                    <a:pt x="1476" y="387"/>
                  </a:cubicBezTo>
                  <a:cubicBezTo>
                    <a:pt x="1699" y="387"/>
                    <a:pt x="1915" y="519"/>
                    <a:pt x="2002" y="738"/>
                  </a:cubicBezTo>
                  <a:cubicBezTo>
                    <a:pt x="2017" y="768"/>
                    <a:pt x="2046" y="784"/>
                    <a:pt x="2076" y="784"/>
                  </a:cubicBezTo>
                  <a:cubicBezTo>
                    <a:pt x="2112" y="784"/>
                    <a:pt x="2151" y="760"/>
                    <a:pt x="2169" y="704"/>
                  </a:cubicBezTo>
                  <a:cubicBezTo>
                    <a:pt x="2236" y="604"/>
                    <a:pt x="2236" y="504"/>
                    <a:pt x="2202" y="438"/>
                  </a:cubicBezTo>
                  <a:cubicBezTo>
                    <a:pt x="2094" y="155"/>
                    <a:pt x="1829" y="0"/>
                    <a:pt x="155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748;p75"/>
            <p:cNvSpPr/>
            <p:nvPr/>
          </p:nvSpPr>
          <p:spPr>
            <a:xfrm>
              <a:off x="2933100" y="1374125"/>
              <a:ext cx="6700" cy="41525"/>
            </a:xfrm>
            <a:custGeom>
              <a:avLst/>
              <a:gdLst/>
              <a:ahLst/>
              <a:cxnLst/>
              <a:rect l="l" t="t" r="r" b="b"/>
              <a:pathLst>
                <a:path w="268" h="1661" extrusionOk="0">
                  <a:moveTo>
                    <a:pt x="238" y="1"/>
                  </a:moveTo>
                  <a:cubicBezTo>
                    <a:pt x="234" y="1"/>
                    <a:pt x="234" y="9"/>
                    <a:pt x="234" y="26"/>
                  </a:cubicBezTo>
                  <a:lnTo>
                    <a:pt x="34" y="126"/>
                  </a:lnTo>
                  <a:cubicBezTo>
                    <a:pt x="0" y="126"/>
                    <a:pt x="0" y="126"/>
                    <a:pt x="0" y="159"/>
                  </a:cubicBezTo>
                  <a:cubicBezTo>
                    <a:pt x="0" y="193"/>
                    <a:pt x="0" y="193"/>
                    <a:pt x="0" y="226"/>
                  </a:cubicBezTo>
                  <a:lnTo>
                    <a:pt x="0" y="526"/>
                  </a:lnTo>
                  <a:cubicBezTo>
                    <a:pt x="0" y="560"/>
                    <a:pt x="0" y="560"/>
                    <a:pt x="0" y="593"/>
                  </a:cubicBezTo>
                  <a:lnTo>
                    <a:pt x="34" y="593"/>
                  </a:lnTo>
                  <a:lnTo>
                    <a:pt x="234" y="460"/>
                  </a:lnTo>
                  <a:cubicBezTo>
                    <a:pt x="234" y="460"/>
                    <a:pt x="234" y="460"/>
                    <a:pt x="267" y="426"/>
                  </a:cubicBezTo>
                  <a:cubicBezTo>
                    <a:pt x="267" y="393"/>
                    <a:pt x="267" y="393"/>
                    <a:pt x="267" y="359"/>
                  </a:cubicBezTo>
                  <a:lnTo>
                    <a:pt x="267" y="59"/>
                  </a:lnTo>
                  <a:cubicBezTo>
                    <a:pt x="267" y="26"/>
                    <a:pt x="267" y="26"/>
                    <a:pt x="267" y="26"/>
                  </a:cubicBezTo>
                  <a:cubicBezTo>
                    <a:pt x="251" y="9"/>
                    <a:pt x="242" y="1"/>
                    <a:pt x="238" y="1"/>
                  </a:cubicBezTo>
                  <a:close/>
                  <a:moveTo>
                    <a:pt x="234" y="1093"/>
                  </a:moveTo>
                  <a:lnTo>
                    <a:pt x="34" y="1193"/>
                  </a:lnTo>
                  <a:cubicBezTo>
                    <a:pt x="0" y="1193"/>
                    <a:pt x="0" y="1227"/>
                    <a:pt x="0" y="1227"/>
                  </a:cubicBezTo>
                  <a:cubicBezTo>
                    <a:pt x="0" y="1260"/>
                    <a:pt x="0" y="1293"/>
                    <a:pt x="0" y="1293"/>
                  </a:cubicBezTo>
                  <a:lnTo>
                    <a:pt x="0" y="1627"/>
                  </a:lnTo>
                  <a:cubicBezTo>
                    <a:pt x="0" y="1627"/>
                    <a:pt x="0" y="1660"/>
                    <a:pt x="0" y="1660"/>
                  </a:cubicBezTo>
                  <a:lnTo>
                    <a:pt x="34" y="1660"/>
                  </a:lnTo>
                  <a:lnTo>
                    <a:pt x="234" y="1560"/>
                  </a:lnTo>
                  <a:cubicBezTo>
                    <a:pt x="234" y="1527"/>
                    <a:pt x="234" y="1527"/>
                    <a:pt x="267" y="1494"/>
                  </a:cubicBezTo>
                  <a:cubicBezTo>
                    <a:pt x="267" y="1494"/>
                    <a:pt x="267" y="1460"/>
                    <a:pt x="267" y="1427"/>
                  </a:cubicBezTo>
                  <a:lnTo>
                    <a:pt x="267" y="1127"/>
                  </a:lnTo>
                  <a:cubicBezTo>
                    <a:pt x="267" y="1127"/>
                    <a:pt x="267" y="1093"/>
                    <a:pt x="267" y="1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749;p75"/>
            <p:cNvSpPr/>
            <p:nvPr/>
          </p:nvSpPr>
          <p:spPr>
            <a:xfrm>
              <a:off x="2947275" y="1341400"/>
              <a:ext cx="29225" cy="56725"/>
            </a:xfrm>
            <a:custGeom>
              <a:avLst/>
              <a:gdLst/>
              <a:ahLst/>
              <a:cxnLst/>
              <a:rect l="l" t="t" r="r" b="b"/>
              <a:pathLst>
                <a:path w="1169" h="2269" extrusionOk="0">
                  <a:moveTo>
                    <a:pt x="668" y="801"/>
                  </a:moveTo>
                  <a:lnTo>
                    <a:pt x="668" y="1468"/>
                  </a:lnTo>
                  <a:lnTo>
                    <a:pt x="334" y="1635"/>
                  </a:lnTo>
                  <a:lnTo>
                    <a:pt x="668" y="801"/>
                  </a:lnTo>
                  <a:close/>
                  <a:moveTo>
                    <a:pt x="901" y="1"/>
                  </a:moveTo>
                  <a:lnTo>
                    <a:pt x="768" y="101"/>
                  </a:lnTo>
                  <a:cubicBezTo>
                    <a:pt x="701" y="134"/>
                    <a:pt x="668" y="167"/>
                    <a:pt x="668" y="234"/>
                  </a:cubicBezTo>
                  <a:lnTo>
                    <a:pt x="67" y="1769"/>
                  </a:lnTo>
                  <a:cubicBezTo>
                    <a:pt x="34" y="1769"/>
                    <a:pt x="34" y="1802"/>
                    <a:pt x="34" y="1835"/>
                  </a:cubicBezTo>
                  <a:cubicBezTo>
                    <a:pt x="34" y="1869"/>
                    <a:pt x="34" y="1902"/>
                    <a:pt x="34" y="1935"/>
                  </a:cubicBezTo>
                  <a:lnTo>
                    <a:pt x="34" y="2135"/>
                  </a:lnTo>
                  <a:cubicBezTo>
                    <a:pt x="1" y="2169"/>
                    <a:pt x="1" y="2169"/>
                    <a:pt x="34" y="2202"/>
                  </a:cubicBezTo>
                  <a:lnTo>
                    <a:pt x="67" y="2202"/>
                  </a:lnTo>
                  <a:lnTo>
                    <a:pt x="668" y="1835"/>
                  </a:lnTo>
                  <a:lnTo>
                    <a:pt x="668" y="2202"/>
                  </a:lnTo>
                  <a:cubicBezTo>
                    <a:pt x="668" y="2236"/>
                    <a:pt x="668" y="2236"/>
                    <a:pt x="668" y="2269"/>
                  </a:cubicBezTo>
                  <a:lnTo>
                    <a:pt x="734" y="2269"/>
                  </a:lnTo>
                  <a:lnTo>
                    <a:pt x="901" y="2169"/>
                  </a:lnTo>
                  <a:cubicBezTo>
                    <a:pt x="935" y="2169"/>
                    <a:pt x="935" y="2169"/>
                    <a:pt x="935" y="2135"/>
                  </a:cubicBezTo>
                  <a:cubicBezTo>
                    <a:pt x="935" y="2102"/>
                    <a:pt x="935" y="2102"/>
                    <a:pt x="935" y="2069"/>
                  </a:cubicBezTo>
                  <a:lnTo>
                    <a:pt x="935" y="1702"/>
                  </a:lnTo>
                  <a:lnTo>
                    <a:pt x="1101" y="1602"/>
                  </a:lnTo>
                  <a:cubicBezTo>
                    <a:pt x="1135" y="1568"/>
                    <a:pt x="1135" y="1568"/>
                    <a:pt x="1168" y="1535"/>
                  </a:cubicBezTo>
                  <a:cubicBezTo>
                    <a:pt x="1168" y="1535"/>
                    <a:pt x="1168" y="1502"/>
                    <a:pt x="1168" y="1468"/>
                  </a:cubicBezTo>
                  <a:lnTo>
                    <a:pt x="1168" y="1268"/>
                  </a:lnTo>
                  <a:cubicBezTo>
                    <a:pt x="1168" y="1235"/>
                    <a:pt x="1168" y="1235"/>
                    <a:pt x="1168" y="1201"/>
                  </a:cubicBezTo>
                  <a:lnTo>
                    <a:pt x="1101" y="1201"/>
                  </a:lnTo>
                  <a:lnTo>
                    <a:pt x="935" y="1302"/>
                  </a:lnTo>
                  <a:lnTo>
                    <a:pt x="935" y="67"/>
                  </a:lnTo>
                  <a:cubicBezTo>
                    <a:pt x="935" y="34"/>
                    <a:pt x="935" y="34"/>
                    <a:pt x="9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750;p75"/>
            <p:cNvSpPr/>
            <p:nvPr/>
          </p:nvSpPr>
          <p:spPr>
            <a:xfrm>
              <a:off x="2896400" y="1370800"/>
              <a:ext cx="28375" cy="56525"/>
            </a:xfrm>
            <a:custGeom>
              <a:avLst/>
              <a:gdLst/>
              <a:ahLst/>
              <a:cxnLst/>
              <a:rect l="l" t="t" r="r" b="b"/>
              <a:pathLst>
                <a:path w="1135" h="2261" extrusionOk="0">
                  <a:moveTo>
                    <a:pt x="635" y="793"/>
                  </a:moveTo>
                  <a:lnTo>
                    <a:pt x="635" y="1460"/>
                  </a:lnTo>
                  <a:lnTo>
                    <a:pt x="301" y="1660"/>
                  </a:lnTo>
                  <a:lnTo>
                    <a:pt x="635" y="793"/>
                  </a:lnTo>
                  <a:close/>
                  <a:moveTo>
                    <a:pt x="897" y="0"/>
                  </a:moveTo>
                  <a:cubicBezTo>
                    <a:pt x="893" y="0"/>
                    <a:pt x="885" y="9"/>
                    <a:pt x="868" y="25"/>
                  </a:cubicBezTo>
                  <a:lnTo>
                    <a:pt x="735" y="92"/>
                  </a:lnTo>
                  <a:cubicBezTo>
                    <a:pt x="701" y="126"/>
                    <a:pt x="668" y="192"/>
                    <a:pt x="635" y="226"/>
                  </a:cubicBezTo>
                  <a:lnTo>
                    <a:pt x="34" y="1760"/>
                  </a:lnTo>
                  <a:cubicBezTo>
                    <a:pt x="1" y="1793"/>
                    <a:pt x="1" y="1827"/>
                    <a:pt x="1" y="1827"/>
                  </a:cubicBezTo>
                  <a:cubicBezTo>
                    <a:pt x="1" y="1860"/>
                    <a:pt x="1" y="1893"/>
                    <a:pt x="1" y="1927"/>
                  </a:cubicBezTo>
                  <a:lnTo>
                    <a:pt x="1" y="2160"/>
                  </a:lnTo>
                  <a:cubicBezTo>
                    <a:pt x="1" y="2160"/>
                    <a:pt x="1" y="2194"/>
                    <a:pt x="1" y="2194"/>
                  </a:cubicBezTo>
                  <a:lnTo>
                    <a:pt x="34" y="2194"/>
                  </a:lnTo>
                  <a:lnTo>
                    <a:pt x="668" y="1827"/>
                  </a:lnTo>
                  <a:lnTo>
                    <a:pt x="668" y="2227"/>
                  </a:lnTo>
                  <a:cubicBezTo>
                    <a:pt x="668" y="2227"/>
                    <a:pt x="668" y="2260"/>
                    <a:pt x="668" y="2260"/>
                  </a:cubicBezTo>
                  <a:lnTo>
                    <a:pt x="701" y="2260"/>
                  </a:lnTo>
                  <a:lnTo>
                    <a:pt x="868" y="2194"/>
                  </a:lnTo>
                  <a:cubicBezTo>
                    <a:pt x="901" y="2160"/>
                    <a:pt x="901" y="2160"/>
                    <a:pt x="901" y="2127"/>
                  </a:cubicBezTo>
                  <a:cubicBezTo>
                    <a:pt x="935" y="2127"/>
                    <a:pt x="935" y="2094"/>
                    <a:pt x="901" y="2060"/>
                  </a:cubicBezTo>
                  <a:lnTo>
                    <a:pt x="901" y="1693"/>
                  </a:lnTo>
                  <a:lnTo>
                    <a:pt x="1102" y="1593"/>
                  </a:lnTo>
                  <a:cubicBezTo>
                    <a:pt x="1102" y="1593"/>
                    <a:pt x="1135" y="1560"/>
                    <a:pt x="1135" y="1560"/>
                  </a:cubicBezTo>
                  <a:cubicBezTo>
                    <a:pt x="1135" y="1527"/>
                    <a:pt x="1135" y="1493"/>
                    <a:pt x="1135" y="1493"/>
                  </a:cubicBezTo>
                  <a:lnTo>
                    <a:pt x="1135" y="1260"/>
                  </a:lnTo>
                  <a:cubicBezTo>
                    <a:pt x="1135" y="1260"/>
                    <a:pt x="1135" y="1226"/>
                    <a:pt x="1135" y="1226"/>
                  </a:cubicBezTo>
                  <a:cubicBezTo>
                    <a:pt x="1118" y="1210"/>
                    <a:pt x="1110" y="1201"/>
                    <a:pt x="1106" y="1201"/>
                  </a:cubicBezTo>
                  <a:cubicBezTo>
                    <a:pt x="1102" y="1201"/>
                    <a:pt x="1102" y="1210"/>
                    <a:pt x="1102" y="1226"/>
                  </a:cubicBezTo>
                  <a:lnTo>
                    <a:pt x="901" y="1326"/>
                  </a:lnTo>
                  <a:lnTo>
                    <a:pt x="901" y="59"/>
                  </a:lnTo>
                  <a:cubicBezTo>
                    <a:pt x="935" y="59"/>
                    <a:pt x="935" y="25"/>
                    <a:pt x="901" y="25"/>
                  </a:cubicBezTo>
                  <a:cubicBezTo>
                    <a:pt x="901" y="9"/>
                    <a:pt x="901" y="0"/>
                    <a:pt x="8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751;p75"/>
            <p:cNvSpPr/>
            <p:nvPr/>
          </p:nvSpPr>
          <p:spPr>
            <a:xfrm>
              <a:off x="2981475" y="1321400"/>
              <a:ext cx="26700" cy="62550"/>
            </a:xfrm>
            <a:custGeom>
              <a:avLst/>
              <a:gdLst/>
              <a:ahLst/>
              <a:cxnLst/>
              <a:rect l="l" t="t" r="r" b="b"/>
              <a:pathLst>
                <a:path w="1068" h="2502" extrusionOk="0">
                  <a:moveTo>
                    <a:pt x="934" y="0"/>
                  </a:moveTo>
                  <a:lnTo>
                    <a:pt x="200" y="400"/>
                  </a:lnTo>
                  <a:cubicBezTo>
                    <a:pt x="167" y="434"/>
                    <a:pt x="167" y="434"/>
                    <a:pt x="167" y="467"/>
                  </a:cubicBezTo>
                  <a:cubicBezTo>
                    <a:pt x="167" y="467"/>
                    <a:pt x="167" y="500"/>
                    <a:pt x="167" y="534"/>
                  </a:cubicBezTo>
                  <a:lnTo>
                    <a:pt x="100" y="1635"/>
                  </a:lnTo>
                  <a:cubicBezTo>
                    <a:pt x="67" y="1635"/>
                    <a:pt x="67" y="1668"/>
                    <a:pt x="100" y="1668"/>
                  </a:cubicBezTo>
                  <a:lnTo>
                    <a:pt x="134" y="1668"/>
                  </a:lnTo>
                  <a:lnTo>
                    <a:pt x="300" y="1568"/>
                  </a:lnTo>
                  <a:cubicBezTo>
                    <a:pt x="334" y="1568"/>
                    <a:pt x="334" y="1534"/>
                    <a:pt x="367" y="1534"/>
                  </a:cubicBezTo>
                  <a:lnTo>
                    <a:pt x="400" y="1468"/>
                  </a:lnTo>
                  <a:cubicBezTo>
                    <a:pt x="400" y="1434"/>
                    <a:pt x="434" y="1434"/>
                    <a:pt x="467" y="1401"/>
                  </a:cubicBezTo>
                  <a:cubicBezTo>
                    <a:pt x="467" y="1368"/>
                    <a:pt x="501" y="1368"/>
                    <a:pt x="534" y="1334"/>
                  </a:cubicBezTo>
                  <a:cubicBezTo>
                    <a:pt x="567" y="1318"/>
                    <a:pt x="601" y="1309"/>
                    <a:pt x="634" y="1309"/>
                  </a:cubicBezTo>
                  <a:cubicBezTo>
                    <a:pt x="667" y="1309"/>
                    <a:pt x="701" y="1318"/>
                    <a:pt x="734" y="1334"/>
                  </a:cubicBezTo>
                  <a:cubicBezTo>
                    <a:pt x="767" y="1401"/>
                    <a:pt x="801" y="1468"/>
                    <a:pt x="801" y="1534"/>
                  </a:cubicBezTo>
                  <a:cubicBezTo>
                    <a:pt x="801" y="1635"/>
                    <a:pt x="767" y="1735"/>
                    <a:pt x="734" y="1835"/>
                  </a:cubicBezTo>
                  <a:cubicBezTo>
                    <a:pt x="701" y="1901"/>
                    <a:pt x="634" y="2001"/>
                    <a:pt x="534" y="2035"/>
                  </a:cubicBezTo>
                  <a:lnTo>
                    <a:pt x="467" y="2068"/>
                  </a:lnTo>
                  <a:lnTo>
                    <a:pt x="367" y="2068"/>
                  </a:lnTo>
                  <a:cubicBezTo>
                    <a:pt x="367" y="2068"/>
                    <a:pt x="334" y="2068"/>
                    <a:pt x="334" y="2035"/>
                  </a:cubicBezTo>
                  <a:cubicBezTo>
                    <a:pt x="300" y="2001"/>
                    <a:pt x="267" y="1968"/>
                    <a:pt x="267" y="1935"/>
                  </a:cubicBezTo>
                  <a:lnTo>
                    <a:pt x="267" y="1901"/>
                  </a:lnTo>
                  <a:lnTo>
                    <a:pt x="234" y="1901"/>
                  </a:lnTo>
                  <a:lnTo>
                    <a:pt x="67" y="2001"/>
                  </a:lnTo>
                  <a:cubicBezTo>
                    <a:pt x="34" y="2001"/>
                    <a:pt x="34" y="2035"/>
                    <a:pt x="34" y="2035"/>
                  </a:cubicBezTo>
                  <a:cubicBezTo>
                    <a:pt x="0" y="2068"/>
                    <a:pt x="0" y="2102"/>
                    <a:pt x="34" y="2102"/>
                  </a:cubicBezTo>
                  <a:cubicBezTo>
                    <a:pt x="34" y="2202"/>
                    <a:pt x="34" y="2268"/>
                    <a:pt x="67" y="2335"/>
                  </a:cubicBezTo>
                  <a:cubicBezTo>
                    <a:pt x="67" y="2368"/>
                    <a:pt x="100" y="2435"/>
                    <a:pt x="167" y="2468"/>
                  </a:cubicBezTo>
                  <a:cubicBezTo>
                    <a:pt x="200" y="2502"/>
                    <a:pt x="267" y="2502"/>
                    <a:pt x="334" y="2502"/>
                  </a:cubicBezTo>
                  <a:cubicBezTo>
                    <a:pt x="400" y="2502"/>
                    <a:pt x="467" y="2468"/>
                    <a:pt x="567" y="2402"/>
                  </a:cubicBezTo>
                  <a:cubicBezTo>
                    <a:pt x="634" y="2368"/>
                    <a:pt x="701" y="2302"/>
                    <a:pt x="767" y="2268"/>
                  </a:cubicBezTo>
                  <a:cubicBezTo>
                    <a:pt x="834" y="2168"/>
                    <a:pt x="901" y="2102"/>
                    <a:pt x="934" y="2035"/>
                  </a:cubicBezTo>
                  <a:cubicBezTo>
                    <a:pt x="968" y="1935"/>
                    <a:pt x="1001" y="1835"/>
                    <a:pt x="1034" y="1735"/>
                  </a:cubicBezTo>
                  <a:cubicBezTo>
                    <a:pt x="1068" y="1601"/>
                    <a:pt x="1068" y="1501"/>
                    <a:pt x="1068" y="1368"/>
                  </a:cubicBezTo>
                  <a:cubicBezTo>
                    <a:pt x="1068" y="1268"/>
                    <a:pt x="1068" y="1168"/>
                    <a:pt x="1034" y="1101"/>
                  </a:cubicBezTo>
                  <a:cubicBezTo>
                    <a:pt x="1034" y="1034"/>
                    <a:pt x="968" y="967"/>
                    <a:pt x="934" y="934"/>
                  </a:cubicBezTo>
                  <a:cubicBezTo>
                    <a:pt x="867" y="901"/>
                    <a:pt x="834" y="867"/>
                    <a:pt x="767" y="867"/>
                  </a:cubicBezTo>
                  <a:cubicBezTo>
                    <a:pt x="701" y="901"/>
                    <a:pt x="634" y="901"/>
                    <a:pt x="567" y="967"/>
                  </a:cubicBezTo>
                  <a:lnTo>
                    <a:pt x="467" y="1001"/>
                  </a:lnTo>
                  <a:cubicBezTo>
                    <a:pt x="434" y="1034"/>
                    <a:pt x="400" y="1067"/>
                    <a:pt x="367" y="1101"/>
                  </a:cubicBezTo>
                  <a:lnTo>
                    <a:pt x="400" y="701"/>
                  </a:lnTo>
                  <a:lnTo>
                    <a:pt x="934" y="367"/>
                  </a:lnTo>
                  <a:cubicBezTo>
                    <a:pt x="968" y="367"/>
                    <a:pt x="968" y="334"/>
                    <a:pt x="1001" y="334"/>
                  </a:cubicBezTo>
                  <a:cubicBezTo>
                    <a:pt x="1001" y="300"/>
                    <a:pt x="1001" y="267"/>
                    <a:pt x="1001" y="267"/>
                  </a:cubicBezTo>
                  <a:lnTo>
                    <a:pt x="1001" y="33"/>
                  </a:lnTo>
                  <a:cubicBezTo>
                    <a:pt x="1001" y="33"/>
                    <a:pt x="1001" y="0"/>
                    <a:pt x="10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752;p75"/>
            <p:cNvSpPr/>
            <p:nvPr/>
          </p:nvSpPr>
          <p:spPr>
            <a:xfrm>
              <a:off x="2420225" y="1688325"/>
              <a:ext cx="13375" cy="24200"/>
            </a:xfrm>
            <a:custGeom>
              <a:avLst/>
              <a:gdLst/>
              <a:ahLst/>
              <a:cxnLst/>
              <a:rect l="l" t="t" r="r" b="b"/>
              <a:pathLst>
                <a:path w="535" h="968" extrusionOk="0">
                  <a:moveTo>
                    <a:pt x="535" y="0"/>
                  </a:moveTo>
                  <a:lnTo>
                    <a:pt x="1" y="334"/>
                  </a:lnTo>
                  <a:lnTo>
                    <a:pt x="1" y="968"/>
                  </a:lnTo>
                  <a:lnTo>
                    <a:pt x="535" y="634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753;p75"/>
            <p:cNvSpPr/>
            <p:nvPr/>
          </p:nvSpPr>
          <p:spPr>
            <a:xfrm>
              <a:off x="2441075" y="1659975"/>
              <a:ext cx="13375" cy="40050"/>
            </a:xfrm>
            <a:custGeom>
              <a:avLst/>
              <a:gdLst/>
              <a:ahLst/>
              <a:cxnLst/>
              <a:rect l="l" t="t" r="r" b="b"/>
              <a:pathLst>
                <a:path w="535" h="1602" extrusionOk="0">
                  <a:moveTo>
                    <a:pt x="534" y="0"/>
                  </a:moveTo>
                  <a:lnTo>
                    <a:pt x="1" y="334"/>
                  </a:lnTo>
                  <a:lnTo>
                    <a:pt x="1" y="1601"/>
                  </a:lnTo>
                  <a:lnTo>
                    <a:pt x="534" y="1301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754;p75"/>
            <p:cNvSpPr/>
            <p:nvPr/>
          </p:nvSpPr>
          <p:spPr>
            <a:xfrm>
              <a:off x="2461925" y="1631600"/>
              <a:ext cx="13375" cy="56750"/>
            </a:xfrm>
            <a:custGeom>
              <a:avLst/>
              <a:gdLst/>
              <a:ahLst/>
              <a:cxnLst/>
              <a:rect l="l" t="t" r="r" b="b"/>
              <a:pathLst>
                <a:path w="535" h="2270" extrusionOk="0">
                  <a:moveTo>
                    <a:pt x="534" y="1"/>
                  </a:moveTo>
                  <a:lnTo>
                    <a:pt x="1" y="334"/>
                  </a:lnTo>
                  <a:lnTo>
                    <a:pt x="1" y="2269"/>
                  </a:lnTo>
                  <a:lnTo>
                    <a:pt x="534" y="1936"/>
                  </a:lnTo>
                  <a:lnTo>
                    <a:pt x="53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755;p75"/>
            <p:cNvSpPr/>
            <p:nvPr/>
          </p:nvSpPr>
          <p:spPr>
            <a:xfrm>
              <a:off x="2482775" y="1604100"/>
              <a:ext cx="13375" cy="71725"/>
            </a:xfrm>
            <a:custGeom>
              <a:avLst/>
              <a:gdLst/>
              <a:ahLst/>
              <a:cxnLst/>
              <a:rect l="l" t="t" r="r" b="b"/>
              <a:pathLst>
                <a:path w="535" h="2869" extrusionOk="0">
                  <a:moveTo>
                    <a:pt x="534" y="0"/>
                  </a:moveTo>
                  <a:lnTo>
                    <a:pt x="1" y="300"/>
                  </a:lnTo>
                  <a:lnTo>
                    <a:pt x="1" y="2869"/>
                  </a:lnTo>
                  <a:lnTo>
                    <a:pt x="534" y="2569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756;p75"/>
            <p:cNvSpPr/>
            <p:nvPr/>
          </p:nvSpPr>
          <p:spPr>
            <a:xfrm>
              <a:off x="3396775" y="1057000"/>
              <a:ext cx="66725" cy="87400"/>
            </a:xfrm>
            <a:custGeom>
              <a:avLst/>
              <a:gdLst/>
              <a:ahLst/>
              <a:cxnLst/>
              <a:rect l="l" t="t" r="r" b="b"/>
              <a:pathLst>
                <a:path w="2669" h="3496" extrusionOk="0">
                  <a:moveTo>
                    <a:pt x="2448" y="210"/>
                  </a:moveTo>
                  <a:cubicBezTo>
                    <a:pt x="2460" y="210"/>
                    <a:pt x="2468" y="219"/>
                    <a:pt x="2468" y="235"/>
                  </a:cubicBezTo>
                  <a:lnTo>
                    <a:pt x="2502" y="235"/>
                  </a:lnTo>
                  <a:cubicBezTo>
                    <a:pt x="2535" y="302"/>
                    <a:pt x="2535" y="369"/>
                    <a:pt x="2535" y="435"/>
                  </a:cubicBezTo>
                  <a:lnTo>
                    <a:pt x="2535" y="1603"/>
                  </a:lnTo>
                  <a:cubicBezTo>
                    <a:pt x="2535" y="1770"/>
                    <a:pt x="2468" y="1937"/>
                    <a:pt x="2368" y="2070"/>
                  </a:cubicBezTo>
                  <a:lnTo>
                    <a:pt x="267" y="3271"/>
                  </a:lnTo>
                  <a:cubicBezTo>
                    <a:pt x="257" y="3281"/>
                    <a:pt x="247" y="3285"/>
                    <a:pt x="238" y="3285"/>
                  </a:cubicBezTo>
                  <a:cubicBezTo>
                    <a:pt x="214" y="3285"/>
                    <a:pt x="190" y="3261"/>
                    <a:pt x="167" y="3237"/>
                  </a:cubicBezTo>
                  <a:cubicBezTo>
                    <a:pt x="133" y="3204"/>
                    <a:pt x="133" y="3137"/>
                    <a:pt x="133" y="3071"/>
                  </a:cubicBezTo>
                  <a:lnTo>
                    <a:pt x="133" y="1903"/>
                  </a:lnTo>
                  <a:cubicBezTo>
                    <a:pt x="133" y="1736"/>
                    <a:pt x="200" y="1536"/>
                    <a:pt x="334" y="1436"/>
                  </a:cubicBezTo>
                  <a:lnTo>
                    <a:pt x="2402" y="235"/>
                  </a:lnTo>
                  <a:cubicBezTo>
                    <a:pt x="2418" y="219"/>
                    <a:pt x="2435" y="210"/>
                    <a:pt x="2448" y="210"/>
                  </a:cubicBezTo>
                  <a:close/>
                  <a:moveTo>
                    <a:pt x="2438" y="0"/>
                  </a:moveTo>
                  <a:cubicBezTo>
                    <a:pt x="2406" y="0"/>
                    <a:pt x="2370" y="12"/>
                    <a:pt x="2335" y="35"/>
                  </a:cubicBezTo>
                  <a:lnTo>
                    <a:pt x="267" y="1236"/>
                  </a:lnTo>
                  <a:cubicBezTo>
                    <a:pt x="100" y="1369"/>
                    <a:pt x="0" y="1603"/>
                    <a:pt x="33" y="1836"/>
                  </a:cubicBezTo>
                  <a:lnTo>
                    <a:pt x="33" y="3037"/>
                  </a:lnTo>
                  <a:cubicBezTo>
                    <a:pt x="33" y="3137"/>
                    <a:pt x="33" y="3271"/>
                    <a:pt x="100" y="3404"/>
                  </a:cubicBezTo>
                  <a:cubicBezTo>
                    <a:pt x="133" y="3438"/>
                    <a:pt x="167" y="3438"/>
                    <a:pt x="200" y="3471"/>
                  </a:cubicBezTo>
                  <a:cubicBezTo>
                    <a:pt x="217" y="3488"/>
                    <a:pt x="234" y="3496"/>
                    <a:pt x="254" y="3496"/>
                  </a:cubicBezTo>
                  <a:cubicBezTo>
                    <a:pt x="275" y="3496"/>
                    <a:pt x="300" y="3488"/>
                    <a:pt x="334" y="3471"/>
                  </a:cubicBezTo>
                  <a:lnTo>
                    <a:pt x="2402" y="2270"/>
                  </a:lnTo>
                  <a:cubicBezTo>
                    <a:pt x="2569" y="2103"/>
                    <a:pt x="2669" y="1870"/>
                    <a:pt x="2635" y="1636"/>
                  </a:cubicBezTo>
                  <a:lnTo>
                    <a:pt x="2635" y="469"/>
                  </a:lnTo>
                  <a:cubicBezTo>
                    <a:pt x="2669" y="335"/>
                    <a:pt x="2635" y="202"/>
                    <a:pt x="2569" y="102"/>
                  </a:cubicBezTo>
                  <a:cubicBezTo>
                    <a:pt x="2547" y="37"/>
                    <a:pt x="2498" y="0"/>
                    <a:pt x="243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757;p75"/>
            <p:cNvSpPr/>
            <p:nvPr/>
          </p:nvSpPr>
          <p:spPr>
            <a:xfrm>
              <a:off x="3405100" y="1092050"/>
              <a:ext cx="10025" cy="39225"/>
            </a:xfrm>
            <a:custGeom>
              <a:avLst/>
              <a:gdLst/>
              <a:ahLst/>
              <a:cxnLst/>
              <a:rect l="l" t="t" r="r" b="b"/>
              <a:pathLst>
                <a:path w="401" h="1569" extrusionOk="0">
                  <a:moveTo>
                    <a:pt x="401" y="1"/>
                  </a:moveTo>
                  <a:lnTo>
                    <a:pt x="134" y="134"/>
                  </a:lnTo>
                  <a:cubicBezTo>
                    <a:pt x="34" y="234"/>
                    <a:pt x="1" y="368"/>
                    <a:pt x="1" y="501"/>
                  </a:cubicBezTo>
                  <a:lnTo>
                    <a:pt x="1" y="1535"/>
                  </a:lnTo>
                  <a:cubicBezTo>
                    <a:pt x="1" y="1569"/>
                    <a:pt x="34" y="1569"/>
                    <a:pt x="67" y="1569"/>
                  </a:cubicBezTo>
                  <a:lnTo>
                    <a:pt x="401" y="136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758;p75"/>
            <p:cNvSpPr/>
            <p:nvPr/>
          </p:nvSpPr>
          <p:spPr>
            <a:xfrm>
              <a:off x="3418450" y="1084550"/>
              <a:ext cx="10025" cy="40050"/>
            </a:xfrm>
            <a:custGeom>
              <a:avLst/>
              <a:gdLst/>
              <a:ahLst/>
              <a:cxnLst/>
              <a:rect l="l" t="t" r="r" b="b"/>
              <a:pathLst>
                <a:path w="401" h="1602" extrusionOk="0">
                  <a:moveTo>
                    <a:pt x="401" y="1"/>
                  </a:moveTo>
                  <a:lnTo>
                    <a:pt x="0" y="201"/>
                  </a:lnTo>
                  <a:lnTo>
                    <a:pt x="0" y="1602"/>
                  </a:lnTo>
                  <a:lnTo>
                    <a:pt x="401" y="136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759;p75"/>
            <p:cNvSpPr/>
            <p:nvPr/>
          </p:nvSpPr>
          <p:spPr>
            <a:xfrm>
              <a:off x="3431800" y="1076200"/>
              <a:ext cx="10025" cy="40075"/>
            </a:xfrm>
            <a:custGeom>
              <a:avLst/>
              <a:gdLst/>
              <a:ahLst/>
              <a:cxnLst/>
              <a:rect l="l" t="t" r="r" b="b"/>
              <a:pathLst>
                <a:path w="401" h="1603" extrusionOk="0">
                  <a:moveTo>
                    <a:pt x="400" y="1"/>
                  </a:moveTo>
                  <a:lnTo>
                    <a:pt x="0" y="234"/>
                  </a:lnTo>
                  <a:lnTo>
                    <a:pt x="0" y="1602"/>
                  </a:lnTo>
                  <a:lnTo>
                    <a:pt x="400" y="1402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760;p75"/>
            <p:cNvSpPr/>
            <p:nvPr/>
          </p:nvSpPr>
          <p:spPr>
            <a:xfrm>
              <a:off x="3445975" y="1069550"/>
              <a:ext cx="9200" cy="39200"/>
            </a:xfrm>
            <a:custGeom>
              <a:avLst/>
              <a:gdLst/>
              <a:ahLst/>
              <a:cxnLst/>
              <a:rect l="l" t="t" r="r" b="b"/>
              <a:pathLst>
                <a:path w="368" h="1568" extrusionOk="0">
                  <a:moveTo>
                    <a:pt x="300" y="0"/>
                  </a:moveTo>
                  <a:lnTo>
                    <a:pt x="0" y="200"/>
                  </a:lnTo>
                  <a:lnTo>
                    <a:pt x="0" y="1568"/>
                  </a:lnTo>
                  <a:lnTo>
                    <a:pt x="134" y="1501"/>
                  </a:lnTo>
                  <a:cubicBezTo>
                    <a:pt x="267" y="1401"/>
                    <a:pt x="367" y="1234"/>
                    <a:pt x="367" y="1034"/>
                  </a:cubicBezTo>
                  <a:lnTo>
                    <a:pt x="367" y="67"/>
                  </a:lnTo>
                  <a:cubicBezTo>
                    <a:pt x="367" y="0"/>
                    <a:pt x="334" y="0"/>
                    <a:pt x="30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761;p75"/>
            <p:cNvSpPr/>
            <p:nvPr/>
          </p:nvSpPr>
          <p:spPr>
            <a:xfrm>
              <a:off x="3462650" y="1067775"/>
              <a:ext cx="5025" cy="29300"/>
            </a:xfrm>
            <a:custGeom>
              <a:avLst/>
              <a:gdLst/>
              <a:ahLst/>
              <a:cxnLst/>
              <a:rect l="l" t="t" r="r" b="b"/>
              <a:pathLst>
                <a:path w="201" h="1172" extrusionOk="0">
                  <a:moveTo>
                    <a:pt x="110" y="0"/>
                  </a:moveTo>
                  <a:cubicBezTo>
                    <a:pt x="106" y="0"/>
                    <a:pt x="103" y="2"/>
                    <a:pt x="100" y="4"/>
                  </a:cubicBezTo>
                  <a:lnTo>
                    <a:pt x="0" y="71"/>
                  </a:lnTo>
                  <a:lnTo>
                    <a:pt x="0" y="1172"/>
                  </a:lnTo>
                  <a:lnTo>
                    <a:pt x="100" y="1105"/>
                  </a:lnTo>
                  <a:cubicBezTo>
                    <a:pt x="167" y="938"/>
                    <a:pt x="200" y="772"/>
                    <a:pt x="200" y="605"/>
                  </a:cubicBezTo>
                  <a:lnTo>
                    <a:pt x="200" y="371"/>
                  </a:lnTo>
                  <a:cubicBezTo>
                    <a:pt x="200" y="158"/>
                    <a:pt x="145" y="0"/>
                    <a:pt x="1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762;p75"/>
            <p:cNvSpPr/>
            <p:nvPr/>
          </p:nvSpPr>
          <p:spPr>
            <a:xfrm>
              <a:off x="3318375" y="1111250"/>
              <a:ext cx="50900" cy="65900"/>
            </a:xfrm>
            <a:custGeom>
              <a:avLst/>
              <a:gdLst/>
              <a:ahLst/>
              <a:cxnLst/>
              <a:rect l="l" t="t" r="r" b="b"/>
              <a:pathLst>
                <a:path w="2036" h="2636" extrusionOk="0">
                  <a:moveTo>
                    <a:pt x="2035" y="0"/>
                  </a:moveTo>
                  <a:lnTo>
                    <a:pt x="0" y="1801"/>
                  </a:lnTo>
                  <a:lnTo>
                    <a:pt x="1101" y="1534"/>
                  </a:lnTo>
                  <a:lnTo>
                    <a:pt x="1401" y="263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763;p75"/>
            <p:cNvSpPr/>
            <p:nvPr/>
          </p:nvSpPr>
          <p:spPr>
            <a:xfrm>
              <a:off x="2500300" y="1333450"/>
              <a:ext cx="888150" cy="1911300"/>
            </a:xfrm>
            <a:custGeom>
              <a:avLst/>
              <a:gdLst/>
              <a:ahLst/>
              <a:cxnLst/>
              <a:rect l="l" t="t" r="r" b="b"/>
              <a:pathLst>
                <a:path w="35526" h="76452" extrusionOk="0">
                  <a:moveTo>
                    <a:pt x="35076" y="1"/>
                  </a:moveTo>
                  <a:cubicBezTo>
                    <a:pt x="34961" y="1"/>
                    <a:pt x="34831" y="39"/>
                    <a:pt x="34692" y="118"/>
                  </a:cubicBezTo>
                  <a:lnTo>
                    <a:pt x="834" y="19632"/>
                  </a:lnTo>
                  <a:cubicBezTo>
                    <a:pt x="334" y="19933"/>
                    <a:pt x="33" y="20466"/>
                    <a:pt x="0" y="21033"/>
                  </a:cubicBezTo>
                  <a:lnTo>
                    <a:pt x="0" y="75873"/>
                  </a:lnTo>
                  <a:cubicBezTo>
                    <a:pt x="0" y="76230"/>
                    <a:pt x="187" y="76451"/>
                    <a:pt x="464" y="76451"/>
                  </a:cubicBezTo>
                  <a:cubicBezTo>
                    <a:pt x="575" y="76451"/>
                    <a:pt x="701" y="76416"/>
                    <a:pt x="834" y="76340"/>
                  </a:cubicBezTo>
                  <a:lnTo>
                    <a:pt x="34692" y="56792"/>
                  </a:lnTo>
                  <a:cubicBezTo>
                    <a:pt x="35192" y="56492"/>
                    <a:pt x="35492" y="55958"/>
                    <a:pt x="35525" y="55391"/>
                  </a:cubicBezTo>
                  <a:lnTo>
                    <a:pt x="35525" y="585"/>
                  </a:lnTo>
                  <a:cubicBezTo>
                    <a:pt x="35525" y="211"/>
                    <a:pt x="35345" y="1"/>
                    <a:pt x="3507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764;p75"/>
            <p:cNvSpPr/>
            <p:nvPr/>
          </p:nvSpPr>
          <p:spPr>
            <a:xfrm>
              <a:off x="2500300" y="1333450"/>
              <a:ext cx="888150" cy="1911300"/>
            </a:xfrm>
            <a:custGeom>
              <a:avLst/>
              <a:gdLst/>
              <a:ahLst/>
              <a:cxnLst/>
              <a:rect l="l" t="t" r="r" b="b"/>
              <a:pathLst>
                <a:path w="35526" h="76452" extrusionOk="0">
                  <a:moveTo>
                    <a:pt x="35076" y="1"/>
                  </a:moveTo>
                  <a:cubicBezTo>
                    <a:pt x="34961" y="1"/>
                    <a:pt x="34831" y="39"/>
                    <a:pt x="34692" y="118"/>
                  </a:cubicBezTo>
                  <a:lnTo>
                    <a:pt x="834" y="19632"/>
                  </a:lnTo>
                  <a:cubicBezTo>
                    <a:pt x="334" y="19933"/>
                    <a:pt x="33" y="20466"/>
                    <a:pt x="0" y="21033"/>
                  </a:cubicBezTo>
                  <a:lnTo>
                    <a:pt x="0" y="75873"/>
                  </a:lnTo>
                  <a:cubicBezTo>
                    <a:pt x="0" y="76230"/>
                    <a:pt x="187" y="76451"/>
                    <a:pt x="464" y="76451"/>
                  </a:cubicBezTo>
                  <a:cubicBezTo>
                    <a:pt x="575" y="76451"/>
                    <a:pt x="701" y="76416"/>
                    <a:pt x="834" y="76340"/>
                  </a:cubicBezTo>
                  <a:lnTo>
                    <a:pt x="34692" y="56792"/>
                  </a:lnTo>
                  <a:cubicBezTo>
                    <a:pt x="35192" y="56492"/>
                    <a:pt x="35492" y="55958"/>
                    <a:pt x="35525" y="55391"/>
                  </a:cubicBezTo>
                  <a:lnTo>
                    <a:pt x="35525" y="585"/>
                  </a:lnTo>
                  <a:cubicBezTo>
                    <a:pt x="35525" y="211"/>
                    <a:pt x="35345" y="1"/>
                    <a:pt x="350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765;p75"/>
            <p:cNvSpPr/>
            <p:nvPr/>
          </p:nvSpPr>
          <p:spPr>
            <a:xfrm>
              <a:off x="2497800" y="3137700"/>
              <a:ext cx="423650" cy="294350"/>
            </a:xfrm>
            <a:custGeom>
              <a:avLst/>
              <a:gdLst/>
              <a:ahLst/>
              <a:cxnLst/>
              <a:rect l="l" t="t" r="r" b="b"/>
              <a:pathLst>
                <a:path w="16946" h="11774" extrusionOk="0">
                  <a:moveTo>
                    <a:pt x="16169" y="1"/>
                  </a:moveTo>
                  <a:cubicBezTo>
                    <a:pt x="15955" y="1"/>
                    <a:pt x="15708" y="75"/>
                    <a:pt x="15444" y="234"/>
                  </a:cubicBezTo>
                  <a:lnTo>
                    <a:pt x="1501" y="8273"/>
                  </a:lnTo>
                  <a:cubicBezTo>
                    <a:pt x="634" y="8806"/>
                    <a:pt x="67" y="9740"/>
                    <a:pt x="0" y="10774"/>
                  </a:cubicBezTo>
                  <a:cubicBezTo>
                    <a:pt x="0" y="11415"/>
                    <a:pt x="314" y="11774"/>
                    <a:pt x="781" y="11774"/>
                  </a:cubicBezTo>
                  <a:cubicBezTo>
                    <a:pt x="994" y="11774"/>
                    <a:pt x="1239" y="11699"/>
                    <a:pt x="1501" y="11542"/>
                  </a:cubicBezTo>
                  <a:lnTo>
                    <a:pt x="15444" y="3469"/>
                  </a:lnTo>
                  <a:cubicBezTo>
                    <a:pt x="16312" y="2935"/>
                    <a:pt x="16879" y="2001"/>
                    <a:pt x="16945" y="967"/>
                  </a:cubicBezTo>
                  <a:cubicBezTo>
                    <a:pt x="16945" y="351"/>
                    <a:pt x="16633" y="1"/>
                    <a:pt x="161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766;p75"/>
            <p:cNvSpPr/>
            <p:nvPr/>
          </p:nvSpPr>
          <p:spPr>
            <a:xfrm>
              <a:off x="2497800" y="3137700"/>
              <a:ext cx="423650" cy="294350"/>
            </a:xfrm>
            <a:custGeom>
              <a:avLst/>
              <a:gdLst/>
              <a:ahLst/>
              <a:cxnLst/>
              <a:rect l="l" t="t" r="r" b="b"/>
              <a:pathLst>
                <a:path w="16946" h="11774" extrusionOk="0">
                  <a:moveTo>
                    <a:pt x="16169" y="1"/>
                  </a:moveTo>
                  <a:cubicBezTo>
                    <a:pt x="15955" y="1"/>
                    <a:pt x="15708" y="75"/>
                    <a:pt x="15444" y="234"/>
                  </a:cubicBezTo>
                  <a:lnTo>
                    <a:pt x="1501" y="8273"/>
                  </a:lnTo>
                  <a:cubicBezTo>
                    <a:pt x="634" y="8806"/>
                    <a:pt x="67" y="9740"/>
                    <a:pt x="0" y="10774"/>
                  </a:cubicBezTo>
                  <a:cubicBezTo>
                    <a:pt x="0" y="11415"/>
                    <a:pt x="314" y="11774"/>
                    <a:pt x="781" y="11774"/>
                  </a:cubicBezTo>
                  <a:cubicBezTo>
                    <a:pt x="994" y="11774"/>
                    <a:pt x="1239" y="11699"/>
                    <a:pt x="1501" y="11542"/>
                  </a:cubicBezTo>
                  <a:lnTo>
                    <a:pt x="15444" y="3469"/>
                  </a:lnTo>
                  <a:cubicBezTo>
                    <a:pt x="16312" y="2935"/>
                    <a:pt x="16879" y="2001"/>
                    <a:pt x="16945" y="967"/>
                  </a:cubicBezTo>
                  <a:cubicBezTo>
                    <a:pt x="16945" y="351"/>
                    <a:pt x="16633" y="1"/>
                    <a:pt x="16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767;p75"/>
            <p:cNvSpPr/>
            <p:nvPr/>
          </p:nvSpPr>
          <p:spPr>
            <a:xfrm>
              <a:off x="2998150" y="3268500"/>
              <a:ext cx="70900" cy="65325"/>
            </a:xfrm>
            <a:custGeom>
              <a:avLst/>
              <a:gdLst/>
              <a:ahLst/>
              <a:cxnLst/>
              <a:rect l="l" t="t" r="r" b="b"/>
              <a:pathLst>
                <a:path w="2836" h="2613" extrusionOk="0">
                  <a:moveTo>
                    <a:pt x="2429" y="0"/>
                  </a:moveTo>
                  <a:cubicBezTo>
                    <a:pt x="2322" y="0"/>
                    <a:pt x="2200" y="34"/>
                    <a:pt x="2068" y="105"/>
                  </a:cubicBezTo>
                  <a:lnTo>
                    <a:pt x="768" y="872"/>
                  </a:lnTo>
                  <a:cubicBezTo>
                    <a:pt x="334" y="1139"/>
                    <a:pt x="34" y="1606"/>
                    <a:pt x="0" y="2140"/>
                  </a:cubicBezTo>
                  <a:cubicBezTo>
                    <a:pt x="0" y="2440"/>
                    <a:pt x="160" y="2613"/>
                    <a:pt x="403" y="2613"/>
                  </a:cubicBezTo>
                  <a:cubicBezTo>
                    <a:pt x="510" y="2613"/>
                    <a:pt x="634" y="2579"/>
                    <a:pt x="768" y="2507"/>
                  </a:cubicBezTo>
                  <a:lnTo>
                    <a:pt x="2068" y="1740"/>
                  </a:lnTo>
                  <a:cubicBezTo>
                    <a:pt x="2502" y="1473"/>
                    <a:pt x="2802" y="1006"/>
                    <a:pt x="2836" y="505"/>
                  </a:cubicBezTo>
                  <a:cubicBezTo>
                    <a:pt x="2836" y="180"/>
                    <a:pt x="2674" y="0"/>
                    <a:pt x="242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768;p75"/>
            <p:cNvSpPr/>
            <p:nvPr/>
          </p:nvSpPr>
          <p:spPr>
            <a:xfrm>
              <a:off x="3104050" y="3208425"/>
              <a:ext cx="70925" cy="65075"/>
            </a:xfrm>
            <a:custGeom>
              <a:avLst/>
              <a:gdLst/>
              <a:ahLst/>
              <a:cxnLst/>
              <a:rect l="l" t="t" r="r" b="b"/>
              <a:pathLst>
                <a:path w="2837" h="2603" extrusionOk="0">
                  <a:moveTo>
                    <a:pt x="2434" y="1"/>
                  </a:moveTo>
                  <a:cubicBezTo>
                    <a:pt x="2326" y="1"/>
                    <a:pt x="2202" y="35"/>
                    <a:pt x="2069" y="106"/>
                  </a:cubicBezTo>
                  <a:lnTo>
                    <a:pt x="768" y="874"/>
                  </a:lnTo>
                  <a:cubicBezTo>
                    <a:pt x="334" y="1141"/>
                    <a:pt x="34" y="1608"/>
                    <a:pt x="1" y="2108"/>
                  </a:cubicBezTo>
                  <a:cubicBezTo>
                    <a:pt x="1" y="2424"/>
                    <a:pt x="153" y="2602"/>
                    <a:pt x="386" y="2602"/>
                  </a:cubicBezTo>
                  <a:cubicBezTo>
                    <a:pt x="498" y="2602"/>
                    <a:pt x="627" y="2561"/>
                    <a:pt x="768" y="2475"/>
                  </a:cubicBezTo>
                  <a:lnTo>
                    <a:pt x="2069" y="1741"/>
                  </a:lnTo>
                  <a:cubicBezTo>
                    <a:pt x="2502" y="1441"/>
                    <a:pt x="2803" y="1007"/>
                    <a:pt x="2836" y="473"/>
                  </a:cubicBezTo>
                  <a:cubicBezTo>
                    <a:pt x="2836" y="173"/>
                    <a:pt x="2676" y="1"/>
                    <a:pt x="243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769;p75"/>
            <p:cNvSpPr/>
            <p:nvPr/>
          </p:nvSpPr>
          <p:spPr>
            <a:xfrm>
              <a:off x="3209975" y="3146350"/>
              <a:ext cx="70900" cy="65250"/>
            </a:xfrm>
            <a:custGeom>
              <a:avLst/>
              <a:gdLst/>
              <a:ahLst/>
              <a:cxnLst/>
              <a:rect l="l" t="t" r="r" b="b"/>
              <a:pathLst>
                <a:path w="2836" h="2610" extrusionOk="0">
                  <a:moveTo>
                    <a:pt x="2446" y="1"/>
                  </a:moveTo>
                  <a:cubicBezTo>
                    <a:pt x="2343" y="1"/>
                    <a:pt x="2225" y="38"/>
                    <a:pt x="2102" y="121"/>
                  </a:cubicBezTo>
                  <a:lnTo>
                    <a:pt x="767" y="888"/>
                  </a:lnTo>
                  <a:cubicBezTo>
                    <a:pt x="334" y="1155"/>
                    <a:pt x="33" y="1622"/>
                    <a:pt x="0" y="2122"/>
                  </a:cubicBezTo>
                  <a:cubicBezTo>
                    <a:pt x="0" y="2422"/>
                    <a:pt x="175" y="2610"/>
                    <a:pt x="415" y="2610"/>
                  </a:cubicBezTo>
                  <a:cubicBezTo>
                    <a:pt x="523" y="2610"/>
                    <a:pt x="643" y="2572"/>
                    <a:pt x="767" y="2489"/>
                  </a:cubicBezTo>
                  <a:lnTo>
                    <a:pt x="2102" y="1756"/>
                  </a:lnTo>
                  <a:cubicBezTo>
                    <a:pt x="2535" y="1455"/>
                    <a:pt x="2802" y="988"/>
                    <a:pt x="2835" y="488"/>
                  </a:cubicBezTo>
                  <a:cubicBezTo>
                    <a:pt x="2835" y="189"/>
                    <a:pt x="2676" y="1"/>
                    <a:pt x="244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70;p75"/>
            <p:cNvSpPr/>
            <p:nvPr/>
          </p:nvSpPr>
          <p:spPr>
            <a:xfrm>
              <a:off x="3316700" y="3085025"/>
              <a:ext cx="70925" cy="65350"/>
            </a:xfrm>
            <a:custGeom>
              <a:avLst/>
              <a:gdLst/>
              <a:ahLst/>
              <a:cxnLst/>
              <a:rect l="l" t="t" r="r" b="b"/>
              <a:pathLst>
                <a:path w="2837" h="2614" extrusionOk="0">
                  <a:moveTo>
                    <a:pt x="2429" y="1"/>
                  </a:moveTo>
                  <a:cubicBezTo>
                    <a:pt x="2323" y="1"/>
                    <a:pt x="2200" y="35"/>
                    <a:pt x="2069" y="106"/>
                  </a:cubicBezTo>
                  <a:lnTo>
                    <a:pt x="768" y="873"/>
                  </a:lnTo>
                  <a:cubicBezTo>
                    <a:pt x="334" y="1140"/>
                    <a:pt x="34" y="1607"/>
                    <a:pt x="1" y="2140"/>
                  </a:cubicBezTo>
                  <a:cubicBezTo>
                    <a:pt x="1" y="2441"/>
                    <a:pt x="161" y="2613"/>
                    <a:pt x="403" y="2613"/>
                  </a:cubicBezTo>
                  <a:cubicBezTo>
                    <a:pt x="511" y="2613"/>
                    <a:pt x="635" y="2579"/>
                    <a:pt x="768" y="2507"/>
                  </a:cubicBezTo>
                  <a:lnTo>
                    <a:pt x="2069" y="1740"/>
                  </a:lnTo>
                  <a:cubicBezTo>
                    <a:pt x="2503" y="1473"/>
                    <a:pt x="2803" y="1006"/>
                    <a:pt x="2836" y="506"/>
                  </a:cubicBezTo>
                  <a:cubicBezTo>
                    <a:pt x="2836" y="180"/>
                    <a:pt x="2674" y="1"/>
                    <a:pt x="242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71;p75"/>
            <p:cNvSpPr/>
            <p:nvPr/>
          </p:nvSpPr>
          <p:spPr>
            <a:xfrm>
              <a:off x="2496950" y="3402925"/>
              <a:ext cx="672175" cy="534475"/>
            </a:xfrm>
            <a:custGeom>
              <a:avLst/>
              <a:gdLst/>
              <a:ahLst/>
              <a:cxnLst/>
              <a:rect l="l" t="t" r="r" b="b"/>
              <a:pathLst>
                <a:path w="26887" h="21379" extrusionOk="0">
                  <a:moveTo>
                    <a:pt x="26460" y="1"/>
                  </a:moveTo>
                  <a:cubicBezTo>
                    <a:pt x="26358" y="1"/>
                    <a:pt x="26243" y="32"/>
                    <a:pt x="26119" y="99"/>
                  </a:cubicBezTo>
                  <a:lnTo>
                    <a:pt x="768" y="14776"/>
                  </a:lnTo>
                  <a:cubicBezTo>
                    <a:pt x="334" y="15043"/>
                    <a:pt x="34" y="15543"/>
                    <a:pt x="1" y="16043"/>
                  </a:cubicBezTo>
                  <a:lnTo>
                    <a:pt x="1" y="20847"/>
                  </a:lnTo>
                  <a:cubicBezTo>
                    <a:pt x="1" y="21181"/>
                    <a:pt x="171" y="21378"/>
                    <a:pt x="427" y="21378"/>
                  </a:cubicBezTo>
                  <a:cubicBezTo>
                    <a:pt x="529" y="21378"/>
                    <a:pt x="644" y="21347"/>
                    <a:pt x="768" y="21281"/>
                  </a:cubicBezTo>
                  <a:lnTo>
                    <a:pt x="26119" y="6637"/>
                  </a:lnTo>
                  <a:cubicBezTo>
                    <a:pt x="26553" y="6336"/>
                    <a:pt x="26853" y="5869"/>
                    <a:pt x="26887" y="5336"/>
                  </a:cubicBezTo>
                  <a:lnTo>
                    <a:pt x="26887" y="532"/>
                  </a:lnTo>
                  <a:cubicBezTo>
                    <a:pt x="26887" y="198"/>
                    <a:pt x="26716" y="1"/>
                    <a:pt x="2646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72;p75"/>
            <p:cNvSpPr/>
            <p:nvPr/>
          </p:nvSpPr>
          <p:spPr>
            <a:xfrm>
              <a:off x="2511975" y="3504625"/>
              <a:ext cx="65900" cy="164925"/>
            </a:xfrm>
            <a:custGeom>
              <a:avLst/>
              <a:gdLst/>
              <a:ahLst/>
              <a:cxnLst/>
              <a:rect l="l" t="t" r="r" b="b"/>
              <a:pathLst>
                <a:path w="2636" h="6597" extrusionOk="0">
                  <a:moveTo>
                    <a:pt x="1501" y="0"/>
                  </a:moveTo>
                  <a:lnTo>
                    <a:pt x="1101" y="234"/>
                  </a:lnTo>
                  <a:cubicBezTo>
                    <a:pt x="1068" y="267"/>
                    <a:pt x="1034" y="300"/>
                    <a:pt x="1034" y="334"/>
                  </a:cubicBezTo>
                  <a:cubicBezTo>
                    <a:pt x="1001" y="400"/>
                    <a:pt x="1001" y="434"/>
                    <a:pt x="1001" y="501"/>
                  </a:cubicBezTo>
                  <a:lnTo>
                    <a:pt x="1001" y="968"/>
                  </a:lnTo>
                  <a:cubicBezTo>
                    <a:pt x="867" y="1101"/>
                    <a:pt x="734" y="1234"/>
                    <a:pt x="634" y="1368"/>
                  </a:cubicBezTo>
                  <a:cubicBezTo>
                    <a:pt x="500" y="1501"/>
                    <a:pt x="400" y="1668"/>
                    <a:pt x="334" y="1835"/>
                  </a:cubicBezTo>
                  <a:cubicBezTo>
                    <a:pt x="234" y="2035"/>
                    <a:pt x="167" y="2202"/>
                    <a:pt x="134" y="2369"/>
                  </a:cubicBezTo>
                  <a:cubicBezTo>
                    <a:pt x="100" y="2569"/>
                    <a:pt x="67" y="2735"/>
                    <a:pt x="67" y="2936"/>
                  </a:cubicBezTo>
                  <a:cubicBezTo>
                    <a:pt x="67" y="3102"/>
                    <a:pt x="67" y="3269"/>
                    <a:pt x="134" y="3436"/>
                  </a:cubicBezTo>
                  <a:cubicBezTo>
                    <a:pt x="167" y="3569"/>
                    <a:pt x="200" y="3669"/>
                    <a:pt x="300" y="3736"/>
                  </a:cubicBezTo>
                  <a:cubicBezTo>
                    <a:pt x="367" y="3803"/>
                    <a:pt x="467" y="3870"/>
                    <a:pt x="567" y="3870"/>
                  </a:cubicBezTo>
                  <a:cubicBezTo>
                    <a:pt x="701" y="3870"/>
                    <a:pt x="867" y="3870"/>
                    <a:pt x="1001" y="3836"/>
                  </a:cubicBezTo>
                  <a:cubicBezTo>
                    <a:pt x="1168" y="3803"/>
                    <a:pt x="1301" y="3770"/>
                    <a:pt x="1434" y="3736"/>
                  </a:cubicBezTo>
                  <a:cubicBezTo>
                    <a:pt x="1535" y="3703"/>
                    <a:pt x="1668" y="3703"/>
                    <a:pt x="1768" y="3703"/>
                  </a:cubicBezTo>
                  <a:cubicBezTo>
                    <a:pt x="1788" y="3693"/>
                    <a:pt x="1807" y="3689"/>
                    <a:pt x="1827" y="3689"/>
                  </a:cubicBezTo>
                  <a:cubicBezTo>
                    <a:pt x="1874" y="3689"/>
                    <a:pt x="1921" y="3713"/>
                    <a:pt x="1968" y="3736"/>
                  </a:cubicBezTo>
                  <a:cubicBezTo>
                    <a:pt x="2002" y="3803"/>
                    <a:pt x="2035" y="3903"/>
                    <a:pt x="2035" y="3970"/>
                  </a:cubicBezTo>
                  <a:cubicBezTo>
                    <a:pt x="2035" y="4070"/>
                    <a:pt x="2002" y="4170"/>
                    <a:pt x="1968" y="4270"/>
                  </a:cubicBezTo>
                  <a:cubicBezTo>
                    <a:pt x="1935" y="4370"/>
                    <a:pt x="1868" y="4470"/>
                    <a:pt x="1801" y="4537"/>
                  </a:cubicBezTo>
                  <a:cubicBezTo>
                    <a:pt x="1735" y="4637"/>
                    <a:pt x="1668" y="4704"/>
                    <a:pt x="1568" y="4770"/>
                  </a:cubicBezTo>
                  <a:cubicBezTo>
                    <a:pt x="1501" y="4837"/>
                    <a:pt x="1401" y="4904"/>
                    <a:pt x="1301" y="4970"/>
                  </a:cubicBezTo>
                  <a:cubicBezTo>
                    <a:pt x="1234" y="5037"/>
                    <a:pt x="1134" y="5070"/>
                    <a:pt x="1034" y="5104"/>
                  </a:cubicBezTo>
                  <a:lnTo>
                    <a:pt x="834" y="5104"/>
                  </a:lnTo>
                  <a:cubicBezTo>
                    <a:pt x="767" y="5070"/>
                    <a:pt x="734" y="5037"/>
                    <a:pt x="701" y="5004"/>
                  </a:cubicBezTo>
                  <a:cubicBezTo>
                    <a:pt x="667" y="4970"/>
                    <a:pt x="634" y="4904"/>
                    <a:pt x="634" y="4870"/>
                  </a:cubicBezTo>
                  <a:cubicBezTo>
                    <a:pt x="601" y="4837"/>
                    <a:pt x="601" y="4804"/>
                    <a:pt x="567" y="4770"/>
                  </a:cubicBezTo>
                  <a:cubicBezTo>
                    <a:pt x="534" y="4770"/>
                    <a:pt x="500" y="4770"/>
                    <a:pt x="434" y="4804"/>
                  </a:cubicBezTo>
                  <a:lnTo>
                    <a:pt x="134" y="5004"/>
                  </a:lnTo>
                  <a:cubicBezTo>
                    <a:pt x="67" y="5004"/>
                    <a:pt x="33" y="5037"/>
                    <a:pt x="33" y="5104"/>
                  </a:cubicBezTo>
                  <a:cubicBezTo>
                    <a:pt x="0" y="5137"/>
                    <a:pt x="0" y="5204"/>
                    <a:pt x="0" y="5237"/>
                  </a:cubicBezTo>
                  <a:cubicBezTo>
                    <a:pt x="0" y="5404"/>
                    <a:pt x="33" y="5538"/>
                    <a:pt x="100" y="5704"/>
                  </a:cubicBezTo>
                  <a:cubicBezTo>
                    <a:pt x="134" y="5771"/>
                    <a:pt x="200" y="5871"/>
                    <a:pt x="300" y="5938"/>
                  </a:cubicBezTo>
                  <a:cubicBezTo>
                    <a:pt x="400" y="6005"/>
                    <a:pt x="500" y="6038"/>
                    <a:pt x="601" y="6038"/>
                  </a:cubicBezTo>
                  <a:cubicBezTo>
                    <a:pt x="734" y="6038"/>
                    <a:pt x="867" y="6038"/>
                    <a:pt x="1001" y="5971"/>
                  </a:cubicBezTo>
                  <a:lnTo>
                    <a:pt x="1001" y="6472"/>
                  </a:lnTo>
                  <a:cubicBezTo>
                    <a:pt x="1001" y="6505"/>
                    <a:pt x="1001" y="6538"/>
                    <a:pt x="1034" y="6572"/>
                  </a:cubicBezTo>
                  <a:cubicBezTo>
                    <a:pt x="1051" y="6588"/>
                    <a:pt x="1068" y="6597"/>
                    <a:pt x="1084" y="6597"/>
                  </a:cubicBezTo>
                  <a:cubicBezTo>
                    <a:pt x="1101" y="6597"/>
                    <a:pt x="1118" y="6588"/>
                    <a:pt x="1134" y="6572"/>
                  </a:cubicBezTo>
                  <a:lnTo>
                    <a:pt x="1501" y="6371"/>
                  </a:lnTo>
                  <a:cubicBezTo>
                    <a:pt x="1535" y="6338"/>
                    <a:pt x="1568" y="6305"/>
                    <a:pt x="1568" y="6271"/>
                  </a:cubicBezTo>
                  <a:cubicBezTo>
                    <a:pt x="1601" y="6205"/>
                    <a:pt x="1601" y="6171"/>
                    <a:pt x="1601" y="6105"/>
                  </a:cubicBezTo>
                  <a:lnTo>
                    <a:pt x="1601" y="5638"/>
                  </a:lnTo>
                  <a:cubicBezTo>
                    <a:pt x="1768" y="5504"/>
                    <a:pt x="1901" y="5371"/>
                    <a:pt x="2035" y="5204"/>
                  </a:cubicBezTo>
                  <a:cubicBezTo>
                    <a:pt x="2168" y="5037"/>
                    <a:pt x="2268" y="4870"/>
                    <a:pt x="2368" y="4704"/>
                  </a:cubicBezTo>
                  <a:cubicBezTo>
                    <a:pt x="2435" y="4537"/>
                    <a:pt x="2502" y="4337"/>
                    <a:pt x="2569" y="4170"/>
                  </a:cubicBezTo>
                  <a:cubicBezTo>
                    <a:pt x="2602" y="3970"/>
                    <a:pt x="2635" y="3803"/>
                    <a:pt x="2635" y="3603"/>
                  </a:cubicBezTo>
                  <a:cubicBezTo>
                    <a:pt x="2635" y="3436"/>
                    <a:pt x="2602" y="3269"/>
                    <a:pt x="2569" y="3102"/>
                  </a:cubicBezTo>
                  <a:cubicBezTo>
                    <a:pt x="2535" y="3002"/>
                    <a:pt x="2469" y="2902"/>
                    <a:pt x="2402" y="2802"/>
                  </a:cubicBezTo>
                  <a:cubicBezTo>
                    <a:pt x="2302" y="2735"/>
                    <a:pt x="2202" y="2702"/>
                    <a:pt x="2068" y="2702"/>
                  </a:cubicBezTo>
                  <a:cubicBezTo>
                    <a:pt x="1935" y="2702"/>
                    <a:pt x="1768" y="2702"/>
                    <a:pt x="1601" y="2735"/>
                  </a:cubicBezTo>
                  <a:lnTo>
                    <a:pt x="1201" y="2869"/>
                  </a:lnTo>
                  <a:cubicBezTo>
                    <a:pt x="1134" y="2869"/>
                    <a:pt x="1068" y="2884"/>
                    <a:pt x="1001" y="2884"/>
                  </a:cubicBezTo>
                  <a:cubicBezTo>
                    <a:pt x="967" y="2884"/>
                    <a:pt x="934" y="2880"/>
                    <a:pt x="901" y="2869"/>
                  </a:cubicBezTo>
                  <a:cubicBezTo>
                    <a:pt x="834" y="2869"/>
                    <a:pt x="767" y="2836"/>
                    <a:pt x="734" y="2802"/>
                  </a:cubicBezTo>
                  <a:cubicBezTo>
                    <a:pt x="701" y="2735"/>
                    <a:pt x="701" y="2635"/>
                    <a:pt x="701" y="2569"/>
                  </a:cubicBezTo>
                  <a:cubicBezTo>
                    <a:pt x="701" y="2469"/>
                    <a:pt x="701" y="2369"/>
                    <a:pt x="734" y="2302"/>
                  </a:cubicBezTo>
                  <a:cubicBezTo>
                    <a:pt x="767" y="2202"/>
                    <a:pt x="801" y="2135"/>
                    <a:pt x="867" y="2035"/>
                  </a:cubicBezTo>
                  <a:cubicBezTo>
                    <a:pt x="967" y="1902"/>
                    <a:pt x="1134" y="1768"/>
                    <a:pt x="1268" y="1668"/>
                  </a:cubicBezTo>
                  <a:cubicBezTo>
                    <a:pt x="1401" y="1568"/>
                    <a:pt x="1568" y="1535"/>
                    <a:pt x="1701" y="1535"/>
                  </a:cubicBezTo>
                  <a:cubicBezTo>
                    <a:pt x="1801" y="1568"/>
                    <a:pt x="1868" y="1635"/>
                    <a:pt x="1901" y="1735"/>
                  </a:cubicBezTo>
                  <a:cubicBezTo>
                    <a:pt x="1935" y="1768"/>
                    <a:pt x="1935" y="1801"/>
                    <a:pt x="1968" y="1801"/>
                  </a:cubicBezTo>
                  <a:cubicBezTo>
                    <a:pt x="1979" y="1813"/>
                    <a:pt x="1990" y="1816"/>
                    <a:pt x="2003" y="1816"/>
                  </a:cubicBezTo>
                  <a:cubicBezTo>
                    <a:pt x="2027" y="1816"/>
                    <a:pt x="2057" y="1801"/>
                    <a:pt x="2102" y="1801"/>
                  </a:cubicBezTo>
                  <a:lnTo>
                    <a:pt x="2402" y="1601"/>
                  </a:lnTo>
                  <a:cubicBezTo>
                    <a:pt x="2469" y="1568"/>
                    <a:pt x="2502" y="1535"/>
                    <a:pt x="2502" y="1501"/>
                  </a:cubicBezTo>
                  <a:cubicBezTo>
                    <a:pt x="2535" y="1435"/>
                    <a:pt x="2535" y="1401"/>
                    <a:pt x="2535" y="1334"/>
                  </a:cubicBezTo>
                  <a:cubicBezTo>
                    <a:pt x="2535" y="1234"/>
                    <a:pt x="2502" y="1134"/>
                    <a:pt x="2469" y="1034"/>
                  </a:cubicBezTo>
                  <a:cubicBezTo>
                    <a:pt x="2435" y="901"/>
                    <a:pt x="2368" y="834"/>
                    <a:pt x="2302" y="734"/>
                  </a:cubicBezTo>
                  <a:cubicBezTo>
                    <a:pt x="2235" y="667"/>
                    <a:pt x="2135" y="634"/>
                    <a:pt x="2002" y="601"/>
                  </a:cubicBezTo>
                  <a:cubicBezTo>
                    <a:pt x="1946" y="587"/>
                    <a:pt x="1891" y="579"/>
                    <a:pt x="1838" y="579"/>
                  </a:cubicBezTo>
                  <a:cubicBezTo>
                    <a:pt x="1763" y="579"/>
                    <a:pt x="1693" y="595"/>
                    <a:pt x="1635" y="634"/>
                  </a:cubicBezTo>
                  <a:lnTo>
                    <a:pt x="1601" y="134"/>
                  </a:lnTo>
                  <a:cubicBezTo>
                    <a:pt x="1601" y="100"/>
                    <a:pt x="1601" y="34"/>
                    <a:pt x="156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73;p75"/>
            <p:cNvSpPr/>
            <p:nvPr/>
          </p:nvSpPr>
          <p:spPr>
            <a:xfrm>
              <a:off x="2611200" y="3457075"/>
              <a:ext cx="68400" cy="129925"/>
            </a:xfrm>
            <a:custGeom>
              <a:avLst/>
              <a:gdLst/>
              <a:ahLst/>
              <a:cxnLst/>
              <a:rect l="l" t="t" r="r" b="b"/>
              <a:pathLst>
                <a:path w="2736" h="5197" extrusionOk="0">
                  <a:moveTo>
                    <a:pt x="1568" y="1802"/>
                  </a:moveTo>
                  <a:lnTo>
                    <a:pt x="1568" y="3303"/>
                  </a:lnTo>
                  <a:lnTo>
                    <a:pt x="768" y="3770"/>
                  </a:lnTo>
                  <a:lnTo>
                    <a:pt x="1568" y="1802"/>
                  </a:lnTo>
                  <a:close/>
                  <a:moveTo>
                    <a:pt x="2069" y="1"/>
                  </a:moveTo>
                  <a:lnTo>
                    <a:pt x="1735" y="201"/>
                  </a:lnTo>
                  <a:cubicBezTo>
                    <a:pt x="1635" y="301"/>
                    <a:pt x="1568" y="401"/>
                    <a:pt x="1535" y="501"/>
                  </a:cubicBezTo>
                  <a:lnTo>
                    <a:pt x="101" y="4037"/>
                  </a:lnTo>
                  <a:lnTo>
                    <a:pt x="34" y="4237"/>
                  </a:lnTo>
                  <a:cubicBezTo>
                    <a:pt x="34" y="4271"/>
                    <a:pt x="1" y="4337"/>
                    <a:pt x="1" y="4404"/>
                  </a:cubicBezTo>
                  <a:lnTo>
                    <a:pt x="1" y="4904"/>
                  </a:lnTo>
                  <a:cubicBezTo>
                    <a:pt x="1" y="4971"/>
                    <a:pt x="34" y="5004"/>
                    <a:pt x="67" y="5038"/>
                  </a:cubicBezTo>
                  <a:lnTo>
                    <a:pt x="134" y="5038"/>
                  </a:lnTo>
                  <a:lnTo>
                    <a:pt x="1568" y="4204"/>
                  </a:lnTo>
                  <a:lnTo>
                    <a:pt x="1568" y="5071"/>
                  </a:lnTo>
                  <a:cubicBezTo>
                    <a:pt x="1568" y="5104"/>
                    <a:pt x="1568" y="5138"/>
                    <a:pt x="1602" y="5171"/>
                  </a:cubicBezTo>
                  <a:cubicBezTo>
                    <a:pt x="1618" y="5188"/>
                    <a:pt x="1635" y="5196"/>
                    <a:pt x="1652" y="5196"/>
                  </a:cubicBezTo>
                  <a:cubicBezTo>
                    <a:pt x="1668" y="5196"/>
                    <a:pt x="1685" y="5188"/>
                    <a:pt x="1702" y="5171"/>
                  </a:cubicBezTo>
                  <a:lnTo>
                    <a:pt x="2069" y="4938"/>
                  </a:lnTo>
                  <a:cubicBezTo>
                    <a:pt x="2102" y="4938"/>
                    <a:pt x="2135" y="4904"/>
                    <a:pt x="2169" y="4838"/>
                  </a:cubicBezTo>
                  <a:cubicBezTo>
                    <a:pt x="2169" y="4804"/>
                    <a:pt x="2202" y="4738"/>
                    <a:pt x="2202" y="4704"/>
                  </a:cubicBezTo>
                  <a:lnTo>
                    <a:pt x="2202" y="3837"/>
                  </a:lnTo>
                  <a:lnTo>
                    <a:pt x="2602" y="3603"/>
                  </a:lnTo>
                  <a:cubicBezTo>
                    <a:pt x="2636" y="3570"/>
                    <a:pt x="2669" y="3537"/>
                    <a:pt x="2669" y="3503"/>
                  </a:cubicBezTo>
                  <a:cubicBezTo>
                    <a:pt x="2703" y="3437"/>
                    <a:pt x="2703" y="3403"/>
                    <a:pt x="2736" y="3337"/>
                  </a:cubicBezTo>
                  <a:lnTo>
                    <a:pt x="2736" y="2836"/>
                  </a:lnTo>
                  <a:cubicBezTo>
                    <a:pt x="2736" y="2803"/>
                    <a:pt x="2703" y="2769"/>
                    <a:pt x="2669" y="2736"/>
                  </a:cubicBezTo>
                  <a:cubicBezTo>
                    <a:pt x="2669" y="2719"/>
                    <a:pt x="2652" y="2711"/>
                    <a:pt x="2636" y="2711"/>
                  </a:cubicBezTo>
                  <a:cubicBezTo>
                    <a:pt x="2619" y="2711"/>
                    <a:pt x="2602" y="2719"/>
                    <a:pt x="2602" y="2736"/>
                  </a:cubicBezTo>
                  <a:lnTo>
                    <a:pt x="2202" y="2936"/>
                  </a:lnTo>
                  <a:lnTo>
                    <a:pt x="2202" y="134"/>
                  </a:lnTo>
                  <a:cubicBezTo>
                    <a:pt x="2202" y="101"/>
                    <a:pt x="2202" y="34"/>
                    <a:pt x="216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74;p75"/>
            <p:cNvSpPr/>
            <p:nvPr/>
          </p:nvSpPr>
          <p:spPr>
            <a:xfrm>
              <a:off x="2685425" y="3414550"/>
              <a:ext cx="67575" cy="129275"/>
            </a:xfrm>
            <a:custGeom>
              <a:avLst/>
              <a:gdLst/>
              <a:ahLst/>
              <a:cxnLst/>
              <a:rect l="l" t="t" r="r" b="b"/>
              <a:pathLst>
                <a:path w="2703" h="5171" extrusionOk="0">
                  <a:moveTo>
                    <a:pt x="1568" y="1802"/>
                  </a:moveTo>
                  <a:lnTo>
                    <a:pt x="1568" y="3303"/>
                  </a:lnTo>
                  <a:lnTo>
                    <a:pt x="768" y="3737"/>
                  </a:lnTo>
                  <a:lnTo>
                    <a:pt x="1568" y="1802"/>
                  </a:lnTo>
                  <a:close/>
                  <a:moveTo>
                    <a:pt x="2069" y="1"/>
                  </a:moveTo>
                  <a:lnTo>
                    <a:pt x="1702" y="234"/>
                  </a:lnTo>
                  <a:cubicBezTo>
                    <a:pt x="1635" y="301"/>
                    <a:pt x="1568" y="401"/>
                    <a:pt x="1535" y="501"/>
                  </a:cubicBezTo>
                  <a:lnTo>
                    <a:pt x="100" y="4003"/>
                  </a:lnTo>
                  <a:lnTo>
                    <a:pt x="34" y="4204"/>
                  </a:lnTo>
                  <a:cubicBezTo>
                    <a:pt x="34" y="4270"/>
                    <a:pt x="0" y="4337"/>
                    <a:pt x="0" y="4404"/>
                  </a:cubicBezTo>
                  <a:lnTo>
                    <a:pt x="0" y="4904"/>
                  </a:lnTo>
                  <a:cubicBezTo>
                    <a:pt x="0" y="4937"/>
                    <a:pt x="34" y="5004"/>
                    <a:pt x="67" y="5038"/>
                  </a:cubicBezTo>
                  <a:lnTo>
                    <a:pt x="134" y="5038"/>
                  </a:lnTo>
                  <a:lnTo>
                    <a:pt x="1568" y="4204"/>
                  </a:lnTo>
                  <a:lnTo>
                    <a:pt x="1568" y="5038"/>
                  </a:lnTo>
                  <a:cubicBezTo>
                    <a:pt x="1568" y="5071"/>
                    <a:pt x="1568" y="5138"/>
                    <a:pt x="1602" y="5171"/>
                  </a:cubicBezTo>
                  <a:lnTo>
                    <a:pt x="1702" y="5171"/>
                  </a:lnTo>
                  <a:lnTo>
                    <a:pt x="2069" y="4937"/>
                  </a:lnTo>
                  <a:cubicBezTo>
                    <a:pt x="2102" y="4937"/>
                    <a:pt x="2135" y="4904"/>
                    <a:pt x="2135" y="4837"/>
                  </a:cubicBezTo>
                  <a:cubicBezTo>
                    <a:pt x="2169" y="4804"/>
                    <a:pt x="2169" y="4737"/>
                    <a:pt x="2202" y="4704"/>
                  </a:cubicBezTo>
                  <a:lnTo>
                    <a:pt x="2202" y="3837"/>
                  </a:lnTo>
                  <a:lnTo>
                    <a:pt x="2569" y="3603"/>
                  </a:lnTo>
                  <a:cubicBezTo>
                    <a:pt x="2636" y="3570"/>
                    <a:pt x="2636" y="3536"/>
                    <a:pt x="2669" y="3503"/>
                  </a:cubicBezTo>
                  <a:cubicBezTo>
                    <a:pt x="2702" y="3436"/>
                    <a:pt x="2702" y="3403"/>
                    <a:pt x="2702" y="3336"/>
                  </a:cubicBezTo>
                  <a:lnTo>
                    <a:pt x="2702" y="2836"/>
                  </a:lnTo>
                  <a:cubicBezTo>
                    <a:pt x="2702" y="2803"/>
                    <a:pt x="2702" y="2769"/>
                    <a:pt x="2669" y="2736"/>
                  </a:cubicBezTo>
                  <a:cubicBezTo>
                    <a:pt x="2652" y="2719"/>
                    <a:pt x="2636" y="2711"/>
                    <a:pt x="2619" y="2711"/>
                  </a:cubicBezTo>
                  <a:cubicBezTo>
                    <a:pt x="2602" y="2711"/>
                    <a:pt x="2586" y="2719"/>
                    <a:pt x="2569" y="2736"/>
                  </a:cubicBezTo>
                  <a:lnTo>
                    <a:pt x="2202" y="2969"/>
                  </a:lnTo>
                  <a:lnTo>
                    <a:pt x="2202" y="134"/>
                  </a:lnTo>
                  <a:cubicBezTo>
                    <a:pt x="2202" y="101"/>
                    <a:pt x="2169" y="34"/>
                    <a:pt x="213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75;p75"/>
            <p:cNvSpPr/>
            <p:nvPr/>
          </p:nvSpPr>
          <p:spPr>
            <a:xfrm>
              <a:off x="2757975" y="3377650"/>
              <a:ext cx="61725" cy="137825"/>
            </a:xfrm>
            <a:custGeom>
              <a:avLst/>
              <a:gdLst/>
              <a:ahLst/>
              <a:cxnLst/>
              <a:rect l="l" t="t" r="r" b="b"/>
              <a:pathLst>
                <a:path w="2469" h="5513" extrusionOk="0">
                  <a:moveTo>
                    <a:pt x="1506" y="973"/>
                  </a:moveTo>
                  <a:cubicBezTo>
                    <a:pt x="1562" y="973"/>
                    <a:pt x="1617" y="984"/>
                    <a:pt x="1668" y="1010"/>
                  </a:cubicBezTo>
                  <a:cubicBezTo>
                    <a:pt x="1802" y="1143"/>
                    <a:pt x="1868" y="1343"/>
                    <a:pt x="1835" y="1543"/>
                  </a:cubicBezTo>
                  <a:cubicBezTo>
                    <a:pt x="1835" y="1777"/>
                    <a:pt x="1802" y="2010"/>
                    <a:pt x="1668" y="2244"/>
                  </a:cubicBezTo>
                  <a:cubicBezTo>
                    <a:pt x="1568" y="2411"/>
                    <a:pt x="1435" y="2577"/>
                    <a:pt x="1268" y="2677"/>
                  </a:cubicBezTo>
                  <a:cubicBezTo>
                    <a:pt x="1182" y="2742"/>
                    <a:pt x="1082" y="2779"/>
                    <a:pt x="986" y="2779"/>
                  </a:cubicBezTo>
                  <a:cubicBezTo>
                    <a:pt x="933" y="2779"/>
                    <a:pt x="882" y="2768"/>
                    <a:pt x="834" y="2744"/>
                  </a:cubicBezTo>
                  <a:cubicBezTo>
                    <a:pt x="734" y="2644"/>
                    <a:pt x="668" y="2477"/>
                    <a:pt x="668" y="2244"/>
                  </a:cubicBezTo>
                  <a:cubicBezTo>
                    <a:pt x="668" y="1977"/>
                    <a:pt x="734" y="1743"/>
                    <a:pt x="834" y="1510"/>
                  </a:cubicBezTo>
                  <a:cubicBezTo>
                    <a:pt x="934" y="1343"/>
                    <a:pt x="1068" y="1176"/>
                    <a:pt x="1268" y="1043"/>
                  </a:cubicBezTo>
                  <a:cubicBezTo>
                    <a:pt x="1330" y="1002"/>
                    <a:pt x="1417" y="973"/>
                    <a:pt x="1506" y="973"/>
                  </a:cubicBezTo>
                  <a:close/>
                  <a:moveTo>
                    <a:pt x="1808" y="0"/>
                  </a:moveTo>
                  <a:cubicBezTo>
                    <a:pt x="1784" y="0"/>
                    <a:pt x="1760" y="3"/>
                    <a:pt x="1735" y="9"/>
                  </a:cubicBezTo>
                  <a:cubicBezTo>
                    <a:pt x="1568" y="9"/>
                    <a:pt x="1401" y="76"/>
                    <a:pt x="1235" y="142"/>
                  </a:cubicBezTo>
                  <a:cubicBezTo>
                    <a:pt x="1068" y="276"/>
                    <a:pt x="901" y="409"/>
                    <a:pt x="768" y="576"/>
                  </a:cubicBezTo>
                  <a:cubicBezTo>
                    <a:pt x="601" y="743"/>
                    <a:pt x="467" y="943"/>
                    <a:pt x="367" y="1143"/>
                  </a:cubicBezTo>
                  <a:cubicBezTo>
                    <a:pt x="267" y="1343"/>
                    <a:pt x="167" y="1577"/>
                    <a:pt x="101" y="1810"/>
                  </a:cubicBezTo>
                  <a:cubicBezTo>
                    <a:pt x="67" y="2077"/>
                    <a:pt x="34" y="2344"/>
                    <a:pt x="34" y="2577"/>
                  </a:cubicBezTo>
                  <a:cubicBezTo>
                    <a:pt x="0" y="2811"/>
                    <a:pt x="34" y="3011"/>
                    <a:pt x="101" y="3211"/>
                  </a:cubicBezTo>
                  <a:cubicBezTo>
                    <a:pt x="167" y="3378"/>
                    <a:pt x="267" y="3511"/>
                    <a:pt x="367" y="3611"/>
                  </a:cubicBezTo>
                  <a:cubicBezTo>
                    <a:pt x="467" y="3712"/>
                    <a:pt x="601" y="3745"/>
                    <a:pt x="734" y="3745"/>
                  </a:cubicBezTo>
                  <a:cubicBezTo>
                    <a:pt x="934" y="3745"/>
                    <a:pt x="1101" y="3678"/>
                    <a:pt x="1235" y="3578"/>
                  </a:cubicBezTo>
                  <a:lnTo>
                    <a:pt x="1235" y="3578"/>
                  </a:lnTo>
                  <a:lnTo>
                    <a:pt x="634" y="5279"/>
                  </a:lnTo>
                  <a:cubicBezTo>
                    <a:pt x="634" y="5279"/>
                    <a:pt x="634" y="5313"/>
                    <a:pt x="634" y="5313"/>
                  </a:cubicBezTo>
                  <a:cubicBezTo>
                    <a:pt x="634" y="5346"/>
                    <a:pt x="634" y="5346"/>
                    <a:pt x="634" y="5379"/>
                  </a:cubicBezTo>
                  <a:cubicBezTo>
                    <a:pt x="601" y="5413"/>
                    <a:pt x="601" y="5446"/>
                    <a:pt x="634" y="5513"/>
                  </a:cubicBezTo>
                  <a:lnTo>
                    <a:pt x="734" y="5513"/>
                  </a:lnTo>
                  <a:lnTo>
                    <a:pt x="1135" y="5246"/>
                  </a:lnTo>
                  <a:cubicBezTo>
                    <a:pt x="1168" y="5246"/>
                    <a:pt x="1201" y="5213"/>
                    <a:pt x="1235" y="5146"/>
                  </a:cubicBezTo>
                  <a:cubicBezTo>
                    <a:pt x="1235" y="5113"/>
                    <a:pt x="1268" y="5079"/>
                    <a:pt x="1268" y="5046"/>
                  </a:cubicBezTo>
                  <a:lnTo>
                    <a:pt x="2135" y="2644"/>
                  </a:lnTo>
                  <a:cubicBezTo>
                    <a:pt x="2169" y="2544"/>
                    <a:pt x="2235" y="2411"/>
                    <a:pt x="2269" y="2311"/>
                  </a:cubicBezTo>
                  <a:cubicBezTo>
                    <a:pt x="2302" y="2177"/>
                    <a:pt x="2335" y="2077"/>
                    <a:pt x="2369" y="1944"/>
                  </a:cubicBezTo>
                  <a:cubicBezTo>
                    <a:pt x="2402" y="1810"/>
                    <a:pt x="2436" y="1710"/>
                    <a:pt x="2436" y="1577"/>
                  </a:cubicBezTo>
                  <a:cubicBezTo>
                    <a:pt x="2469" y="1443"/>
                    <a:pt x="2469" y="1276"/>
                    <a:pt x="2469" y="1143"/>
                  </a:cubicBezTo>
                  <a:cubicBezTo>
                    <a:pt x="2469" y="943"/>
                    <a:pt x="2436" y="709"/>
                    <a:pt x="2369" y="509"/>
                  </a:cubicBezTo>
                  <a:cubicBezTo>
                    <a:pt x="2335" y="342"/>
                    <a:pt x="2235" y="209"/>
                    <a:pt x="2102" y="109"/>
                  </a:cubicBezTo>
                  <a:cubicBezTo>
                    <a:pt x="2020" y="55"/>
                    <a:pt x="1916" y="0"/>
                    <a:pt x="180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76;p75"/>
            <p:cNvSpPr/>
            <p:nvPr/>
          </p:nvSpPr>
          <p:spPr>
            <a:xfrm>
              <a:off x="2824700" y="3452925"/>
              <a:ext cx="16700" cy="33150"/>
            </a:xfrm>
            <a:custGeom>
              <a:avLst/>
              <a:gdLst/>
              <a:ahLst/>
              <a:cxnLst/>
              <a:rect l="l" t="t" r="r" b="b"/>
              <a:pathLst>
                <a:path w="668" h="1326" extrusionOk="0">
                  <a:moveTo>
                    <a:pt x="534" y="0"/>
                  </a:moveTo>
                  <a:lnTo>
                    <a:pt x="133" y="234"/>
                  </a:lnTo>
                  <a:cubicBezTo>
                    <a:pt x="100" y="267"/>
                    <a:pt x="67" y="300"/>
                    <a:pt x="33" y="334"/>
                  </a:cubicBezTo>
                  <a:cubicBezTo>
                    <a:pt x="33" y="367"/>
                    <a:pt x="0" y="434"/>
                    <a:pt x="0" y="500"/>
                  </a:cubicBezTo>
                  <a:lnTo>
                    <a:pt x="0" y="1201"/>
                  </a:lnTo>
                  <a:cubicBezTo>
                    <a:pt x="0" y="1234"/>
                    <a:pt x="0" y="1268"/>
                    <a:pt x="33" y="1301"/>
                  </a:cubicBezTo>
                  <a:cubicBezTo>
                    <a:pt x="50" y="1318"/>
                    <a:pt x="67" y="1326"/>
                    <a:pt x="83" y="1326"/>
                  </a:cubicBezTo>
                  <a:cubicBezTo>
                    <a:pt x="100" y="1326"/>
                    <a:pt x="117" y="1318"/>
                    <a:pt x="133" y="1301"/>
                  </a:cubicBezTo>
                  <a:lnTo>
                    <a:pt x="534" y="1067"/>
                  </a:lnTo>
                  <a:cubicBezTo>
                    <a:pt x="600" y="1034"/>
                    <a:pt x="634" y="1001"/>
                    <a:pt x="634" y="934"/>
                  </a:cubicBezTo>
                  <a:cubicBezTo>
                    <a:pt x="667" y="901"/>
                    <a:pt x="667" y="834"/>
                    <a:pt x="667" y="801"/>
                  </a:cubicBezTo>
                  <a:lnTo>
                    <a:pt x="667" y="100"/>
                  </a:lnTo>
                  <a:cubicBezTo>
                    <a:pt x="667" y="67"/>
                    <a:pt x="667" y="0"/>
                    <a:pt x="63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7;p75"/>
            <p:cNvSpPr/>
            <p:nvPr/>
          </p:nvSpPr>
          <p:spPr>
            <a:xfrm>
              <a:off x="2846375" y="3327825"/>
              <a:ext cx="61725" cy="136800"/>
            </a:xfrm>
            <a:custGeom>
              <a:avLst/>
              <a:gdLst/>
              <a:ahLst/>
              <a:cxnLst/>
              <a:rect l="l" t="t" r="r" b="b"/>
              <a:pathLst>
                <a:path w="2469" h="5472" extrusionOk="0">
                  <a:moveTo>
                    <a:pt x="1457" y="941"/>
                  </a:moveTo>
                  <a:cubicBezTo>
                    <a:pt x="1517" y="941"/>
                    <a:pt x="1579" y="959"/>
                    <a:pt x="1635" y="1001"/>
                  </a:cubicBezTo>
                  <a:cubicBezTo>
                    <a:pt x="1768" y="1135"/>
                    <a:pt x="1835" y="1301"/>
                    <a:pt x="1835" y="1502"/>
                  </a:cubicBezTo>
                  <a:cubicBezTo>
                    <a:pt x="1835" y="1735"/>
                    <a:pt x="1768" y="1969"/>
                    <a:pt x="1635" y="2202"/>
                  </a:cubicBezTo>
                  <a:cubicBezTo>
                    <a:pt x="1568" y="2369"/>
                    <a:pt x="1401" y="2536"/>
                    <a:pt x="1235" y="2669"/>
                  </a:cubicBezTo>
                  <a:cubicBezTo>
                    <a:pt x="1152" y="2710"/>
                    <a:pt x="1057" y="2739"/>
                    <a:pt x="965" y="2739"/>
                  </a:cubicBezTo>
                  <a:cubicBezTo>
                    <a:pt x="908" y="2739"/>
                    <a:pt x="852" y="2728"/>
                    <a:pt x="801" y="2702"/>
                  </a:cubicBezTo>
                  <a:cubicBezTo>
                    <a:pt x="701" y="2602"/>
                    <a:pt x="634" y="2436"/>
                    <a:pt x="634" y="2202"/>
                  </a:cubicBezTo>
                  <a:cubicBezTo>
                    <a:pt x="634" y="1935"/>
                    <a:pt x="701" y="1702"/>
                    <a:pt x="801" y="1468"/>
                  </a:cubicBezTo>
                  <a:cubicBezTo>
                    <a:pt x="901" y="1301"/>
                    <a:pt x="1068" y="1135"/>
                    <a:pt x="1235" y="1035"/>
                  </a:cubicBezTo>
                  <a:cubicBezTo>
                    <a:pt x="1293" y="976"/>
                    <a:pt x="1373" y="941"/>
                    <a:pt x="1457" y="941"/>
                  </a:cubicBezTo>
                  <a:close/>
                  <a:moveTo>
                    <a:pt x="1702" y="0"/>
                  </a:moveTo>
                  <a:cubicBezTo>
                    <a:pt x="1535" y="0"/>
                    <a:pt x="1368" y="67"/>
                    <a:pt x="1235" y="167"/>
                  </a:cubicBezTo>
                  <a:cubicBezTo>
                    <a:pt x="1034" y="267"/>
                    <a:pt x="868" y="401"/>
                    <a:pt x="734" y="568"/>
                  </a:cubicBezTo>
                  <a:cubicBezTo>
                    <a:pt x="601" y="734"/>
                    <a:pt x="467" y="934"/>
                    <a:pt x="367" y="1135"/>
                  </a:cubicBezTo>
                  <a:cubicBezTo>
                    <a:pt x="234" y="1335"/>
                    <a:pt x="167" y="1568"/>
                    <a:pt x="100" y="1802"/>
                  </a:cubicBezTo>
                  <a:cubicBezTo>
                    <a:pt x="34" y="2069"/>
                    <a:pt x="0" y="2302"/>
                    <a:pt x="0" y="2569"/>
                  </a:cubicBezTo>
                  <a:cubicBezTo>
                    <a:pt x="0" y="2802"/>
                    <a:pt x="34" y="3003"/>
                    <a:pt x="100" y="3203"/>
                  </a:cubicBezTo>
                  <a:cubicBezTo>
                    <a:pt x="134" y="3370"/>
                    <a:pt x="234" y="3503"/>
                    <a:pt x="367" y="3603"/>
                  </a:cubicBezTo>
                  <a:cubicBezTo>
                    <a:pt x="467" y="3670"/>
                    <a:pt x="601" y="3736"/>
                    <a:pt x="734" y="3736"/>
                  </a:cubicBezTo>
                  <a:cubicBezTo>
                    <a:pt x="901" y="3703"/>
                    <a:pt x="1068" y="3670"/>
                    <a:pt x="1201" y="3570"/>
                  </a:cubicBezTo>
                  <a:lnTo>
                    <a:pt x="1201" y="3570"/>
                  </a:lnTo>
                  <a:lnTo>
                    <a:pt x="601" y="5238"/>
                  </a:lnTo>
                  <a:lnTo>
                    <a:pt x="601" y="5271"/>
                  </a:lnTo>
                  <a:cubicBezTo>
                    <a:pt x="601" y="5304"/>
                    <a:pt x="601" y="5338"/>
                    <a:pt x="601" y="5338"/>
                  </a:cubicBezTo>
                  <a:cubicBezTo>
                    <a:pt x="601" y="5404"/>
                    <a:pt x="634" y="5438"/>
                    <a:pt x="667" y="5471"/>
                  </a:cubicBezTo>
                  <a:lnTo>
                    <a:pt x="734" y="5471"/>
                  </a:lnTo>
                  <a:lnTo>
                    <a:pt x="1168" y="5238"/>
                  </a:lnTo>
                  <a:cubicBezTo>
                    <a:pt x="1201" y="5204"/>
                    <a:pt x="1235" y="5171"/>
                    <a:pt x="1268" y="5137"/>
                  </a:cubicBezTo>
                  <a:cubicBezTo>
                    <a:pt x="1268" y="5071"/>
                    <a:pt x="1301" y="5037"/>
                    <a:pt x="1301" y="5004"/>
                  </a:cubicBezTo>
                  <a:lnTo>
                    <a:pt x="2135" y="2636"/>
                  </a:lnTo>
                  <a:cubicBezTo>
                    <a:pt x="2169" y="2536"/>
                    <a:pt x="2202" y="2402"/>
                    <a:pt x="2235" y="2302"/>
                  </a:cubicBezTo>
                  <a:cubicBezTo>
                    <a:pt x="2269" y="2169"/>
                    <a:pt x="2302" y="2069"/>
                    <a:pt x="2335" y="1935"/>
                  </a:cubicBezTo>
                  <a:cubicBezTo>
                    <a:pt x="2369" y="1802"/>
                    <a:pt x="2402" y="1668"/>
                    <a:pt x="2435" y="1535"/>
                  </a:cubicBezTo>
                  <a:cubicBezTo>
                    <a:pt x="2435" y="1435"/>
                    <a:pt x="2469" y="1301"/>
                    <a:pt x="2469" y="1168"/>
                  </a:cubicBezTo>
                  <a:cubicBezTo>
                    <a:pt x="2469" y="934"/>
                    <a:pt x="2435" y="701"/>
                    <a:pt x="2369" y="501"/>
                  </a:cubicBezTo>
                  <a:cubicBezTo>
                    <a:pt x="2302" y="367"/>
                    <a:pt x="2235" y="234"/>
                    <a:pt x="2102" y="101"/>
                  </a:cubicBezTo>
                  <a:cubicBezTo>
                    <a:pt x="2002" y="34"/>
                    <a:pt x="1835" y="0"/>
                    <a:pt x="170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78;p75"/>
            <p:cNvSpPr/>
            <p:nvPr/>
          </p:nvSpPr>
          <p:spPr>
            <a:xfrm>
              <a:off x="2915575" y="3286950"/>
              <a:ext cx="61750" cy="138250"/>
            </a:xfrm>
            <a:custGeom>
              <a:avLst/>
              <a:gdLst/>
              <a:ahLst/>
              <a:cxnLst/>
              <a:rect l="l" t="t" r="r" b="b"/>
              <a:pathLst>
                <a:path w="2470" h="5530" extrusionOk="0">
                  <a:moveTo>
                    <a:pt x="1491" y="975"/>
                  </a:moveTo>
                  <a:cubicBezTo>
                    <a:pt x="1551" y="975"/>
                    <a:pt x="1613" y="993"/>
                    <a:pt x="1669" y="1035"/>
                  </a:cubicBezTo>
                  <a:cubicBezTo>
                    <a:pt x="1769" y="1102"/>
                    <a:pt x="1836" y="1269"/>
                    <a:pt x="1836" y="1535"/>
                  </a:cubicBezTo>
                  <a:cubicBezTo>
                    <a:pt x="1836" y="1769"/>
                    <a:pt x="1769" y="2002"/>
                    <a:pt x="1669" y="2236"/>
                  </a:cubicBezTo>
                  <a:cubicBezTo>
                    <a:pt x="1569" y="2403"/>
                    <a:pt x="1435" y="2569"/>
                    <a:pt x="1269" y="2670"/>
                  </a:cubicBezTo>
                  <a:cubicBezTo>
                    <a:pt x="1182" y="2734"/>
                    <a:pt x="1082" y="2771"/>
                    <a:pt x="986" y="2771"/>
                  </a:cubicBezTo>
                  <a:cubicBezTo>
                    <a:pt x="934" y="2771"/>
                    <a:pt x="882" y="2760"/>
                    <a:pt x="835" y="2736"/>
                  </a:cubicBezTo>
                  <a:cubicBezTo>
                    <a:pt x="735" y="2636"/>
                    <a:pt x="668" y="2503"/>
                    <a:pt x="668" y="2236"/>
                  </a:cubicBezTo>
                  <a:cubicBezTo>
                    <a:pt x="668" y="1969"/>
                    <a:pt x="701" y="1736"/>
                    <a:pt x="835" y="1502"/>
                  </a:cubicBezTo>
                  <a:cubicBezTo>
                    <a:pt x="935" y="1335"/>
                    <a:pt x="1068" y="1168"/>
                    <a:pt x="1269" y="1068"/>
                  </a:cubicBezTo>
                  <a:cubicBezTo>
                    <a:pt x="1327" y="1010"/>
                    <a:pt x="1407" y="975"/>
                    <a:pt x="1491" y="975"/>
                  </a:cubicBezTo>
                  <a:close/>
                  <a:moveTo>
                    <a:pt x="1736" y="1"/>
                  </a:moveTo>
                  <a:cubicBezTo>
                    <a:pt x="1569" y="34"/>
                    <a:pt x="1402" y="68"/>
                    <a:pt x="1235" y="168"/>
                  </a:cubicBezTo>
                  <a:cubicBezTo>
                    <a:pt x="1068" y="268"/>
                    <a:pt x="902" y="401"/>
                    <a:pt x="768" y="568"/>
                  </a:cubicBezTo>
                  <a:cubicBezTo>
                    <a:pt x="601" y="735"/>
                    <a:pt x="468" y="935"/>
                    <a:pt x="368" y="1135"/>
                  </a:cubicBezTo>
                  <a:cubicBezTo>
                    <a:pt x="268" y="1369"/>
                    <a:pt x="168" y="1602"/>
                    <a:pt x="101" y="1836"/>
                  </a:cubicBezTo>
                  <a:cubicBezTo>
                    <a:pt x="34" y="2069"/>
                    <a:pt x="1" y="2336"/>
                    <a:pt x="1" y="2569"/>
                  </a:cubicBezTo>
                  <a:cubicBezTo>
                    <a:pt x="1" y="2803"/>
                    <a:pt x="34" y="3003"/>
                    <a:pt x="101" y="3237"/>
                  </a:cubicBezTo>
                  <a:cubicBezTo>
                    <a:pt x="168" y="3370"/>
                    <a:pt x="234" y="3503"/>
                    <a:pt x="368" y="3604"/>
                  </a:cubicBezTo>
                  <a:cubicBezTo>
                    <a:pt x="468" y="3704"/>
                    <a:pt x="601" y="3737"/>
                    <a:pt x="735" y="3737"/>
                  </a:cubicBezTo>
                  <a:cubicBezTo>
                    <a:pt x="902" y="3737"/>
                    <a:pt x="1068" y="3670"/>
                    <a:pt x="1235" y="3570"/>
                  </a:cubicBezTo>
                  <a:lnTo>
                    <a:pt x="1235" y="3570"/>
                  </a:lnTo>
                  <a:lnTo>
                    <a:pt x="635" y="5271"/>
                  </a:lnTo>
                  <a:cubicBezTo>
                    <a:pt x="601" y="5271"/>
                    <a:pt x="601" y="5305"/>
                    <a:pt x="635" y="5305"/>
                  </a:cubicBezTo>
                  <a:cubicBezTo>
                    <a:pt x="601" y="5338"/>
                    <a:pt x="601" y="5371"/>
                    <a:pt x="635" y="5371"/>
                  </a:cubicBezTo>
                  <a:cubicBezTo>
                    <a:pt x="601" y="5405"/>
                    <a:pt x="601" y="5472"/>
                    <a:pt x="635" y="5505"/>
                  </a:cubicBezTo>
                  <a:cubicBezTo>
                    <a:pt x="651" y="5522"/>
                    <a:pt x="668" y="5530"/>
                    <a:pt x="681" y="5530"/>
                  </a:cubicBezTo>
                  <a:cubicBezTo>
                    <a:pt x="693" y="5530"/>
                    <a:pt x="701" y="5522"/>
                    <a:pt x="701" y="5505"/>
                  </a:cubicBezTo>
                  <a:lnTo>
                    <a:pt x="1135" y="5271"/>
                  </a:lnTo>
                  <a:cubicBezTo>
                    <a:pt x="1168" y="5238"/>
                    <a:pt x="1202" y="5205"/>
                    <a:pt x="1235" y="5171"/>
                  </a:cubicBezTo>
                  <a:cubicBezTo>
                    <a:pt x="1235" y="5138"/>
                    <a:pt x="1269" y="5105"/>
                    <a:pt x="1269" y="5038"/>
                  </a:cubicBezTo>
                  <a:lnTo>
                    <a:pt x="2136" y="2670"/>
                  </a:lnTo>
                  <a:cubicBezTo>
                    <a:pt x="2169" y="2536"/>
                    <a:pt x="2236" y="2436"/>
                    <a:pt x="2269" y="2336"/>
                  </a:cubicBezTo>
                  <a:cubicBezTo>
                    <a:pt x="2303" y="2203"/>
                    <a:pt x="2336" y="2069"/>
                    <a:pt x="2369" y="1969"/>
                  </a:cubicBezTo>
                  <a:cubicBezTo>
                    <a:pt x="2403" y="1836"/>
                    <a:pt x="2436" y="1702"/>
                    <a:pt x="2436" y="1569"/>
                  </a:cubicBezTo>
                  <a:cubicBezTo>
                    <a:pt x="2469" y="1435"/>
                    <a:pt x="2469" y="1302"/>
                    <a:pt x="2469" y="1168"/>
                  </a:cubicBezTo>
                  <a:cubicBezTo>
                    <a:pt x="2469" y="935"/>
                    <a:pt x="2436" y="735"/>
                    <a:pt x="2369" y="501"/>
                  </a:cubicBezTo>
                  <a:cubicBezTo>
                    <a:pt x="2336" y="368"/>
                    <a:pt x="2236" y="234"/>
                    <a:pt x="2102" y="134"/>
                  </a:cubicBezTo>
                  <a:cubicBezTo>
                    <a:pt x="2002" y="34"/>
                    <a:pt x="1869" y="1"/>
                    <a:pt x="173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79;p75"/>
            <p:cNvSpPr/>
            <p:nvPr/>
          </p:nvSpPr>
          <p:spPr>
            <a:xfrm>
              <a:off x="2616200" y="3731225"/>
              <a:ext cx="52575" cy="104500"/>
            </a:xfrm>
            <a:custGeom>
              <a:avLst/>
              <a:gdLst/>
              <a:ahLst/>
              <a:cxnLst/>
              <a:rect l="l" t="t" r="r" b="b"/>
              <a:pathLst>
                <a:path w="2103" h="4180" extrusionOk="0">
                  <a:moveTo>
                    <a:pt x="1560" y="0"/>
                  </a:moveTo>
                  <a:cubicBezTo>
                    <a:pt x="1540" y="0"/>
                    <a:pt x="1520" y="3"/>
                    <a:pt x="1502" y="9"/>
                  </a:cubicBezTo>
                  <a:cubicBezTo>
                    <a:pt x="1335" y="9"/>
                    <a:pt x="1168" y="43"/>
                    <a:pt x="1035" y="143"/>
                  </a:cubicBezTo>
                  <a:cubicBezTo>
                    <a:pt x="868" y="243"/>
                    <a:pt x="735" y="376"/>
                    <a:pt x="601" y="510"/>
                  </a:cubicBezTo>
                  <a:cubicBezTo>
                    <a:pt x="468" y="643"/>
                    <a:pt x="368" y="810"/>
                    <a:pt x="301" y="1010"/>
                  </a:cubicBezTo>
                  <a:cubicBezTo>
                    <a:pt x="201" y="1177"/>
                    <a:pt x="134" y="1377"/>
                    <a:pt x="101" y="1611"/>
                  </a:cubicBezTo>
                  <a:cubicBezTo>
                    <a:pt x="34" y="1811"/>
                    <a:pt x="1" y="2044"/>
                    <a:pt x="1" y="2244"/>
                  </a:cubicBezTo>
                  <a:lnTo>
                    <a:pt x="1" y="2711"/>
                  </a:lnTo>
                  <a:lnTo>
                    <a:pt x="1" y="3178"/>
                  </a:lnTo>
                  <a:cubicBezTo>
                    <a:pt x="1" y="3345"/>
                    <a:pt x="34" y="3545"/>
                    <a:pt x="101" y="3712"/>
                  </a:cubicBezTo>
                  <a:cubicBezTo>
                    <a:pt x="134" y="3845"/>
                    <a:pt x="201" y="3979"/>
                    <a:pt x="301" y="4079"/>
                  </a:cubicBezTo>
                  <a:cubicBezTo>
                    <a:pt x="401" y="4146"/>
                    <a:pt x="501" y="4179"/>
                    <a:pt x="635" y="4179"/>
                  </a:cubicBezTo>
                  <a:cubicBezTo>
                    <a:pt x="768" y="4179"/>
                    <a:pt x="935" y="4146"/>
                    <a:pt x="1035" y="4046"/>
                  </a:cubicBezTo>
                  <a:cubicBezTo>
                    <a:pt x="1235" y="3946"/>
                    <a:pt x="1368" y="3812"/>
                    <a:pt x="1535" y="3679"/>
                  </a:cubicBezTo>
                  <a:cubicBezTo>
                    <a:pt x="1635" y="3512"/>
                    <a:pt x="1769" y="3345"/>
                    <a:pt x="1835" y="3178"/>
                  </a:cubicBezTo>
                  <a:cubicBezTo>
                    <a:pt x="1935" y="3012"/>
                    <a:pt x="1969" y="2845"/>
                    <a:pt x="2036" y="2678"/>
                  </a:cubicBezTo>
                  <a:cubicBezTo>
                    <a:pt x="2069" y="2511"/>
                    <a:pt x="2102" y="2344"/>
                    <a:pt x="2102" y="2178"/>
                  </a:cubicBezTo>
                  <a:cubicBezTo>
                    <a:pt x="2102" y="2144"/>
                    <a:pt x="2102" y="2111"/>
                    <a:pt x="2069" y="2111"/>
                  </a:cubicBezTo>
                  <a:cubicBezTo>
                    <a:pt x="2069" y="2094"/>
                    <a:pt x="2061" y="2086"/>
                    <a:pt x="2048" y="2086"/>
                  </a:cubicBezTo>
                  <a:cubicBezTo>
                    <a:pt x="2036" y="2086"/>
                    <a:pt x="2019" y="2094"/>
                    <a:pt x="2002" y="2111"/>
                  </a:cubicBezTo>
                  <a:lnTo>
                    <a:pt x="1735" y="2278"/>
                  </a:lnTo>
                  <a:cubicBezTo>
                    <a:pt x="1702" y="2278"/>
                    <a:pt x="1669" y="2311"/>
                    <a:pt x="1669" y="2344"/>
                  </a:cubicBezTo>
                  <a:cubicBezTo>
                    <a:pt x="1635" y="2378"/>
                    <a:pt x="1635" y="2411"/>
                    <a:pt x="1635" y="2478"/>
                  </a:cubicBezTo>
                  <a:cubicBezTo>
                    <a:pt x="1602" y="2545"/>
                    <a:pt x="1569" y="2645"/>
                    <a:pt x="1535" y="2711"/>
                  </a:cubicBezTo>
                  <a:cubicBezTo>
                    <a:pt x="1502" y="2811"/>
                    <a:pt x="1468" y="2878"/>
                    <a:pt x="1435" y="2978"/>
                  </a:cubicBezTo>
                  <a:cubicBezTo>
                    <a:pt x="1402" y="3045"/>
                    <a:pt x="1335" y="3145"/>
                    <a:pt x="1268" y="3212"/>
                  </a:cubicBezTo>
                  <a:cubicBezTo>
                    <a:pt x="1202" y="3278"/>
                    <a:pt x="1102" y="3345"/>
                    <a:pt x="1035" y="3378"/>
                  </a:cubicBezTo>
                  <a:cubicBezTo>
                    <a:pt x="935" y="3445"/>
                    <a:pt x="868" y="3479"/>
                    <a:pt x="801" y="3479"/>
                  </a:cubicBezTo>
                  <a:cubicBezTo>
                    <a:pt x="735" y="3479"/>
                    <a:pt x="668" y="3445"/>
                    <a:pt x="601" y="3378"/>
                  </a:cubicBezTo>
                  <a:cubicBezTo>
                    <a:pt x="568" y="3345"/>
                    <a:pt x="534" y="3278"/>
                    <a:pt x="501" y="3178"/>
                  </a:cubicBezTo>
                  <a:cubicBezTo>
                    <a:pt x="468" y="3112"/>
                    <a:pt x="468" y="3012"/>
                    <a:pt x="468" y="2911"/>
                  </a:cubicBezTo>
                  <a:lnTo>
                    <a:pt x="468" y="2444"/>
                  </a:lnTo>
                  <a:lnTo>
                    <a:pt x="468" y="1977"/>
                  </a:lnTo>
                  <a:cubicBezTo>
                    <a:pt x="468" y="1877"/>
                    <a:pt x="468" y="1744"/>
                    <a:pt x="501" y="1644"/>
                  </a:cubicBezTo>
                  <a:cubicBezTo>
                    <a:pt x="534" y="1544"/>
                    <a:pt x="568" y="1410"/>
                    <a:pt x="601" y="1310"/>
                  </a:cubicBezTo>
                  <a:cubicBezTo>
                    <a:pt x="668" y="1210"/>
                    <a:pt x="701" y="1110"/>
                    <a:pt x="801" y="1043"/>
                  </a:cubicBezTo>
                  <a:cubicBezTo>
                    <a:pt x="835" y="977"/>
                    <a:pt x="935" y="877"/>
                    <a:pt x="1035" y="843"/>
                  </a:cubicBezTo>
                  <a:cubicBezTo>
                    <a:pt x="1102" y="810"/>
                    <a:pt x="1168" y="777"/>
                    <a:pt x="1268" y="743"/>
                  </a:cubicBezTo>
                  <a:cubicBezTo>
                    <a:pt x="1335" y="743"/>
                    <a:pt x="1368" y="743"/>
                    <a:pt x="1435" y="777"/>
                  </a:cubicBezTo>
                  <a:cubicBezTo>
                    <a:pt x="1468" y="810"/>
                    <a:pt x="1502" y="877"/>
                    <a:pt x="1535" y="910"/>
                  </a:cubicBezTo>
                  <a:cubicBezTo>
                    <a:pt x="1569" y="977"/>
                    <a:pt x="1569" y="1043"/>
                    <a:pt x="1602" y="1110"/>
                  </a:cubicBezTo>
                  <a:cubicBezTo>
                    <a:pt x="1602" y="1144"/>
                    <a:pt x="1635" y="1177"/>
                    <a:pt x="1635" y="1177"/>
                  </a:cubicBezTo>
                  <a:lnTo>
                    <a:pt x="1702" y="1177"/>
                  </a:lnTo>
                  <a:lnTo>
                    <a:pt x="1969" y="1010"/>
                  </a:lnTo>
                  <a:cubicBezTo>
                    <a:pt x="2002" y="977"/>
                    <a:pt x="2036" y="977"/>
                    <a:pt x="2036" y="943"/>
                  </a:cubicBezTo>
                  <a:cubicBezTo>
                    <a:pt x="2069" y="910"/>
                    <a:pt x="2069" y="843"/>
                    <a:pt x="2069" y="810"/>
                  </a:cubicBezTo>
                  <a:cubicBezTo>
                    <a:pt x="2069" y="677"/>
                    <a:pt x="2036" y="543"/>
                    <a:pt x="2002" y="410"/>
                  </a:cubicBezTo>
                  <a:cubicBezTo>
                    <a:pt x="1969" y="276"/>
                    <a:pt x="1902" y="176"/>
                    <a:pt x="1802" y="109"/>
                  </a:cubicBezTo>
                  <a:cubicBezTo>
                    <a:pt x="1748" y="55"/>
                    <a:pt x="1649" y="0"/>
                    <a:pt x="1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780;p75"/>
            <p:cNvSpPr/>
            <p:nvPr/>
          </p:nvSpPr>
          <p:spPr>
            <a:xfrm>
              <a:off x="2682925" y="3706425"/>
              <a:ext cx="42550" cy="100925"/>
            </a:xfrm>
            <a:custGeom>
              <a:avLst/>
              <a:gdLst/>
              <a:ahLst/>
              <a:cxnLst/>
              <a:rect l="l" t="t" r="r" b="b"/>
              <a:pathLst>
                <a:path w="1702" h="4037" extrusionOk="0">
                  <a:moveTo>
                    <a:pt x="367" y="1"/>
                  </a:moveTo>
                  <a:lnTo>
                    <a:pt x="100" y="167"/>
                  </a:lnTo>
                  <a:cubicBezTo>
                    <a:pt x="67" y="201"/>
                    <a:pt x="34" y="234"/>
                    <a:pt x="34" y="268"/>
                  </a:cubicBezTo>
                  <a:cubicBezTo>
                    <a:pt x="0" y="301"/>
                    <a:pt x="0" y="334"/>
                    <a:pt x="0" y="368"/>
                  </a:cubicBezTo>
                  <a:lnTo>
                    <a:pt x="0" y="3937"/>
                  </a:lnTo>
                  <a:cubicBezTo>
                    <a:pt x="0" y="3970"/>
                    <a:pt x="0" y="4004"/>
                    <a:pt x="34" y="4037"/>
                  </a:cubicBezTo>
                  <a:lnTo>
                    <a:pt x="100" y="4037"/>
                  </a:lnTo>
                  <a:lnTo>
                    <a:pt x="367" y="3870"/>
                  </a:lnTo>
                  <a:cubicBezTo>
                    <a:pt x="367" y="3837"/>
                    <a:pt x="401" y="3803"/>
                    <a:pt x="434" y="3770"/>
                  </a:cubicBezTo>
                  <a:cubicBezTo>
                    <a:pt x="434" y="3737"/>
                    <a:pt x="434" y="3703"/>
                    <a:pt x="434" y="3670"/>
                  </a:cubicBezTo>
                  <a:lnTo>
                    <a:pt x="434" y="2269"/>
                  </a:lnTo>
                  <a:cubicBezTo>
                    <a:pt x="434" y="2069"/>
                    <a:pt x="467" y="1869"/>
                    <a:pt x="567" y="1702"/>
                  </a:cubicBezTo>
                  <a:cubicBezTo>
                    <a:pt x="601" y="1535"/>
                    <a:pt x="701" y="1402"/>
                    <a:pt x="868" y="1335"/>
                  </a:cubicBezTo>
                  <a:cubicBezTo>
                    <a:pt x="928" y="1305"/>
                    <a:pt x="981" y="1288"/>
                    <a:pt x="1027" y="1288"/>
                  </a:cubicBezTo>
                  <a:cubicBezTo>
                    <a:pt x="1084" y="1288"/>
                    <a:pt x="1131" y="1313"/>
                    <a:pt x="1168" y="1368"/>
                  </a:cubicBezTo>
                  <a:cubicBezTo>
                    <a:pt x="1235" y="1502"/>
                    <a:pt x="1268" y="1669"/>
                    <a:pt x="1268" y="1802"/>
                  </a:cubicBezTo>
                  <a:lnTo>
                    <a:pt x="1268" y="3203"/>
                  </a:lnTo>
                  <a:cubicBezTo>
                    <a:pt x="1235" y="3236"/>
                    <a:pt x="1268" y="3270"/>
                    <a:pt x="1268" y="3270"/>
                  </a:cubicBezTo>
                  <a:cubicBezTo>
                    <a:pt x="1285" y="3286"/>
                    <a:pt x="1301" y="3295"/>
                    <a:pt x="1314" y="3295"/>
                  </a:cubicBezTo>
                  <a:cubicBezTo>
                    <a:pt x="1326" y="3295"/>
                    <a:pt x="1335" y="3286"/>
                    <a:pt x="1335" y="3270"/>
                  </a:cubicBezTo>
                  <a:lnTo>
                    <a:pt x="1601" y="3136"/>
                  </a:lnTo>
                  <a:cubicBezTo>
                    <a:pt x="1635" y="3103"/>
                    <a:pt x="1668" y="3070"/>
                    <a:pt x="1702" y="3036"/>
                  </a:cubicBezTo>
                  <a:cubicBezTo>
                    <a:pt x="1702" y="3003"/>
                    <a:pt x="1702" y="2969"/>
                    <a:pt x="1702" y="2936"/>
                  </a:cubicBezTo>
                  <a:lnTo>
                    <a:pt x="1702" y="1468"/>
                  </a:lnTo>
                  <a:cubicBezTo>
                    <a:pt x="1702" y="1302"/>
                    <a:pt x="1702" y="1168"/>
                    <a:pt x="1668" y="1001"/>
                  </a:cubicBezTo>
                  <a:cubicBezTo>
                    <a:pt x="1668" y="901"/>
                    <a:pt x="1601" y="768"/>
                    <a:pt x="1535" y="668"/>
                  </a:cubicBezTo>
                  <a:cubicBezTo>
                    <a:pt x="1501" y="601"/>
                    <a:pt x="1401" y="534"/>
                    <a:pt x="1335" y="534"/>
                  </a:cubicBezTo>
                  <a:cubicBezTo>
                    <a:pt x="1201" y="534"/>
                    <a:pt x="1068" y="568"/>
                    <a:pt x="968" y="634"/>
                  </a:cubicBezTo>
                  <a:cubicBezTo>
                    <a:pt x="834" y="701"/>
                    <a:pt x="734" y="801"/>
                    <a:pt x="667" y="901"/>
                  </a:cubicBezTo>
                  <a:cubicBezTo>
                    <a:pt x="567" y="1001"/>
                    <a:pt x="501" y="1135"/>
                    <a:pt x="434" y="1268"/>
                  </a:cubicBezTo>
                  <a:lnTo>
                    <a:pt x="434" y="101"/>
                  </a:lnTo>
                  <a:cubicBezTo>
                    <a:pt x="434" y="67"/>
                    <a:pt x="434" y="34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781;p75"/>
            <p:cNvSpPr/>
            <p:nvPr/>
          </p:nvSpPr>
          <p:spPr>
            <a:xfrm>
              <a:off x="2739625" y="3688075"/>
              <a:ext cx="43400" cy="78425"/>
            </a:xfrm>
            <a:custGeom>
              <a:avLst/>
              <a:gdLst/>
              <a:ahLst/>
              <a:cxnLst/>
              <a:rect l="l" t="t" r="r" b="b"/>
              <a:pathLst>
                <a:path w="1736" h="3137" extrusionOk="0">
                  <a:moveTo>
                    <a:pt x="1035" y="701"/>
                  </a:moveTo>
                  <a:cubicBezTo>
                    <a:pt x="1101" y="701"/>
                    <a:pt x="1135" y="701"/>
                    <a:pt x="1168" y="735"/>
                  </a:cubicBezTo>
                  <a:cubicBezTo>
                    <a:pt x="1201" y="768"/>
                    <a:pt x="1201" y="835"/>
                    <a:pt x="1235" y="868"/>
                  </a:cubicBezTo>
                  <a:cubicBezTo>
                    <a:pt x="1235" y="935"/>
                    <a:pt x="1235" y="968"/>
                    <a:pt x="1268" y="1035"/>
                  </a:cubicBezTo>
                  <a:lnTo>
                    <a:pt x="468" y="1502"/>
                  </a:lnTo>
                  <a:cubicBezTo>
                    <a:pt x="468" y="1435"/>
                    <a:pt x="468" y="1368"/>
                    <a:pt x="501" y="1302"/>
                  </a:cubicBezTo>
                  <a:cubicBezTo>
                    <a:pt x="501" y="1235"/>
                    <a:pt x="534" y="1168"/>
                    <a:pt x="568" y="1102"/>
                  </a:cubicBezTo>
                  <a:cubicBezTo>
                    <a:pt x="601" y="1035"/>
                    <a:pt x="634" y="968"/>
                    <a:pt x="701" y="901"/>
                  </a:cubicBezTo>
                  <a:cubicBezTo>
                    <a:pt x="734" y="835"/>
                    <a:pt x="801" y="801"/>
                    <a:pt x="868" y="768"/>
                  </a:cubicBezTo>
                  <a:cubicBezTo>
                    <a:pt x="935" y="735"/>
                    <a:pt x="968" y="701"/>
                    <a:pt x="1035" y="701"/>
                  </a:cubicBezTo>
                  <a:close/>
                  <a:moveTo>
                    <a:pt x="1235" y="1"/>
                  </a:moveTo>
                  <a:cubicBezTo>
                    <a:pt x="1101" y="1"/>
                    <a:pt x="968" y="34"/>
                    <a:pt x="868" y="101"/>
                  </a:cubicBezTo>
                  <a:cubicBezTo>
                    <a:pt x="734" y="201"/>
                    <a:pt x="601" y="301"/>
                    <a:pt x="501" y="434"/>
                  </a:cubicBezTo>
                  <a:cubicBezTo>
                    <a:pt x="401" y="568"/>
                    <a:pt x="301" y="735"/>
                    <a:pt x="234" y="901"/>
                  </a:cubicBezTo>
                  <a:cubicBezTo>
                    <a:pt x="167" y="1068"/>
                    <a:pt x="101" y="1268"/>
                    <a:pt x="67" y="1469"/>
                  </a:cubicBezTo>
                  <a:cubicBezTo>
                    <a:pt x="34" y="1669"/>
                    <a:pt x="1" y="1869"/>
                    <a:pt x="1" y="2069"/>
                  </a:cubicBezTo>
                  <a:cubicBezTo>
                    <a:pt x="1" y="2269"/>
                    <a:pt x="1" y="2436"/>
                    <a:pt x="67" y="2636"/>
                  </a:cubicBezTo>
                  <a:cubicBezTo>
                    <a:pt x="101" y="2736"/>
                    <a:pt x="134" y="2870"/>
                    <a:pt x="234" y="2970"/>
                  </a:cubicBezTo>
                  <a:cubicBezTo>
                    <a:pt x="301" y="3070"/>
                    <a:pt x="401" y="3103"/>
                    <a:pt x="501" y="3136"/>
                  </a:cubicBezTo>
                  <a:cubicBezTo>
                    <a:pt x="634" y="3136"/>
                    <a:pt x="768" y="3103"/>
                    <a:pt x="868" y="3036"/>
                  </a:cubicBezTo>
                  <a:cubicBezTo>
                    <a:pt x="1001" y="2936"/>
                    <a:pt x="1101" y="2870"/>
                    <a:pt x="1201" y="2736"/>
                  </a:cubicBezTo>
                  <a:cubicBezTo>
                    <a:pt x="1302" y="2636"/>
                    <a:pt x="1402" y="2536"/>
                    <a:pt x="1468" y="2403"/>
                  </a:cubicBezTo>
                  <a:cubicBezTo>
                    <a:pt x="1535" y="2302"/>
                    <a:pt x="1568" y="2202"/>
                    <a:pt x="1635" y="2069"/>
                  </a:cubicBezTo>
                  <a:cubicBezTo>
                    <a:pt x="1635" y="2002"/>
                    <a:pt x="1668" y="1936"/>
                    <a:pt x="1668" y="1869"/>
                  </a:cubicBezTo>
                  <a:cubicBezTo>
                    <a:pt x="1668" y="1835"/>
                    <a:pt x="1668" y="1802"/>
                    <a:pt x="1635" y="1769"/>
                  </a:cubicBezTo>
                  <a:cubicBezTo>
                    <a:pt x="1635" y="1752"/>
                    <a:pt x="1627" y="1744"/>
                    <a:pt x="1614" y="1744"/>
                  </a:cubicBezTo>
                  <a:cubicBezTo>
                    <a:pt x="1602" y="1744"/>
                    <a:pt x="1585" y="1752"/>
                    <a:pt x="1568" y="1769"/>
                  </a:cubicBezTo>
                  <a:lnTo>
                    <a:pt x="1302" y="1936"/>
                  </a:lnTo>
                  <a:cubicBezTo>
                    <a:pt x="1268" y="1936"/>
                    <a:pt x="1235" y="1969"/>
                    <a:pt x="1235" y="2002"/>
                  </a:cubicBezTo>
                  <a:cubicBezTo>
                    <a:pt x="1201" y="2002"/>
                    <a:pt x="1168" y="2036"/>
                    <a:pt x="1168" y="2069"/>
                  </a:cubicBezTo>
                  <a:cubicBezTo>
                    <a:pt x="1135" y="2136"/>
                    <a:pt x="1101" y="2202"/>
                    <a:pt x="1035" y="2236"/>
                  </a:cubicBezTo>
                  <a:cubicBezTo>
                    <a:pt x="1001" y="2302"/>
                    <a:pt x="935" y="2336"/>
                    <a:pt x="868" y="2369"/>
                  </a:cubicBezTo>
                  <a:cubicBezTo>
                    <a:pt x="801" y="2403"/>
                    <a:pt x="768" y="2436"/>
                    <a:pt x="701" y="2436"/>
                  </a:cubicBezTo>
                  <a:cubicBezTo>
                    <a:pt x="668" y="2436"/>
                    <a:pt x="634" y="2436"/>
                    <a:pt x="568" y="2403"/>
                  </a:cubicBezTo>
                  <a:cubicBezTo>
                    <a:pt x="534" y="2369"/>
                    <a:pt x="501" y="2336"/>
                    <a:pt x="501" y="2302"/>
                  </a:cubicBezTo>
                  <a:cubicBezTo>
                    <a:pt x="468" y="2236"/>
                    <a:pt x="468" y="2169"/>
                    <a:pt x="468" y="2102"/>
                  </a:cubicBezTo>
                  <a:lnTo>
                    <a:pt x="1635" y="1435"/>
                  </a:lnTo>
                  <a:cubicBezTo>
                    <a:pt x="1668" y="1402"/>
                    <a:pt x="1702" y="1368"/>
                    <a:pt x="1702" y="1335"/>
                  </a:cubicBezTo>
                  <a:cubicBezTo>
                    <a:pt x="1735" y="1302"/>
                    <a:pt x="1735" y="1268"/>
                    <a:pt x="1735" y="1235"/>
                  </a:cubicBezTo>
                  <a:lnTo>
                    <a:pt x="1735" y="1002"/>
                  </a:lnTo>
                  <a:cubicBezTo>
                    <a:pt x="1735" y="801"/>
                    <a:pt x="1702" y="635"/>
                    <a:pt x="1668" y="501"/>
                  </a:cubicBezTo>
                  <a:cubicBezTo>
                    <a:pt x="1635" y="368"/>
                    <a:pt x="1568" y="234"/>
                    <a:pt x="1502" y="168"/>
                  </a:cubicBezTo>
                  <a:cubicBezTo>
                    <a:pt x="1435" y="68"/>
                    <a:pt x="1335" y="34"/>
                    <a:pt x="1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782;p75"/>
            <p:cNvSpPr/>
            <p:nvPr/>
          </p:nvSpPr>
          <p:spPr>
            <a:xfrm>
              <a:off x="2794675" y="3656400"/>
              <a:ext cx="43375" cy="78400"/>
            </a:xfrm>
            <a:custGeom>
              <a:avLst/>
              <a:gdLst/>
              <a:ahLst/>
              <a:cxnLst/>
              <a:rect l="l" t="t" r="r" b="b"/>
              <a:pathLst>
                <a:path w="1735" h="3136" extrusionOk="0">
                  <a:moveTo>
                    <a:pt x="1268" y="0"/>
                  </a:moveTo>
                  <a:cubicBezTo>
                    <a:pt x="1134" y="34"/>
                    <a:pt x="1001" y="67"/>
                    <a:pt x="867" y="134"/>
                  </a:cubicBezTo>
                  <a:cubicBezTo>
                    <a:pt x="734" y="200"/>
                    <a:pt x="634" y="300"/>
                    <a:pt x="534" y="434"/>
                  </a:cubicBezTo>
                  <a:cubicBezTo>
                    <a:pt x="400" y="567"/>
                    <a:pt x="334" y="701"/>
                    <a:pt x="267" y="868"/>
                  </a:cubicBezTo>
                  <a:cubicBezTo>
                    <a:pt x="167" y="1001"/>
                    <a:pt x="100" y="1201"/>
                    <a:pt x="67" y="1368"/>
                  </a:cubicBezTo>
                  <a:cubicBezTo>
                    <a:pt x="34" y="1535"/>
                    <a:pt x="0" y="1701"/>
                    <a:pt x="0" y="1868"/>
                  </a:cubicBezTo>
                  <a:lnTo>
                    <a:pt x="0" y="2102"/>
                  </a:lnTo>
                  <a:lnTo>
                    <a:pt x="0" y="2335"/>
                  </a:lnTo>
                  <a:cubicBezTo>
                    <a:pt x="0" y="2469"/>
                    <a:pt x="34" y="2602"/>
                    <a:pt x="67" y="2736"/>
                  </a:cubicBezTo>
                  <a:cubicBezTo>
                    <a:pt x="100" y="2836"/>
                    <a:pt x="167" y="2936"/>
                    <a:pt x="267" y="3036"/>
                  </a:cubicBezTo>
                  <a:cubicBezTo>
                    <a:pt x="334" y="3102"/>
                    <a:pt x="434" y="3136"/>
                    <a:pt x="534" y="3136"/>
                  </a:cubicBezTo>
                  <a:cubicBezTo>
                    <a:pt x="634" y="3136"/>
                    <a:pt x="767" y="3102"/>
                    <a:pt x="867" y="3036"/>
                  </a:cubicBezTo>
                  <a:cubicBezTo>
                    <a:pt x="1034" y="2969"/>
                    <a:pt x="1168" y="2836"/>
                    <a:pt x="1268" y="2702"/>
                  </a:cubicBezTo>
                  <a:cubicBezTo>
                    <a:pt x="1368" y="2602"/>
                    <a:pt x="1468" y="2435"/>
                    <a:pt x="1535" y="2302"/>
                  </a:cubicBezTo>
                  <a:cubicBezTo>
                    <a:pt x="1601" y="2168"/>
                    <a:pt x="1635" y="2035"/>
                    <a:pt x="1668" y="1868"/>
                  </a:cubicBezTo>
                  <a:cubicBezTo>
                    <a:pt x="1701" y="1768"/>
                    <a:pt x="1735" y="1668"/>
                    <a:pt x="1735" y="1568"/>
                  </a:cubicBezTo>
                  <a:cubicBezTo>
                    <a:pt x="1735" y="1535"/>
                    <a:pt x="1735" y="1501"/>
                    <a:pt x="1701" y="1501"/>
                  </a:cubicBezTo>
                  <a:cubicBezTo>
                    <a:pt x="1701" y="1485"/>
                    <a:pt x="1693" y="1476"/>
                    <a:pt x="1681" y="1476"/>
                  </a:cubicBezTo>
                  <a:cubicBezTo>
                    <a:pt x="1668" y="1476"/>
                    <a:pt x="1651" y="1485"/>
                    <a:pt x="1635" y="1501"/>
                  </a:cubicBezTo>
                  <a:lnTo>
                    <a:pt x="1368" y="1635"/>
                  </a:lnTo>
                  <a:cubicBezTo>
                    <a:pt x="1334" y="1668"/>
                    <a:pt x="1301" y="1701"/>
                    <a:pt x="1301" y="1735"/>
                  </a:cubicBezTo>
                  <a:cubicBezTo>
                    <a:pt x="1301" y="1768"/>
                    <a:pt x="1268" y="1802"/>
                    <a:pt x="1268" y="1868"/>
                  </a:cubicBezTo>
                  <a:lnTo>
                    <a:pt x="1201" y="2002"/>
                  </a:lnTo>
                  <a:cubicBezTo>
                    <a:pt x="1168" y="2068"/>
                    <a:pt x="1134" y="2102"/>
                    <a:pt x="1134" y="2135"/>
                  </a:cubicBezTo>
                  <a:cubicBezTo>
                    <a:pt x="1101" y="2202"/>
                    <a:pt x="1068" y="2235"/>
                    <a:pt x="1034" y="2269"/>
                  </a:cubicBezTo>
                  <a:cubicBezTo>
                    <a:pt x="968" y="2302"/>
                    <a:pt x="934" y="2335"/>
                    <a:pt x="867" y="2369"/>
                  </a:cubicBezTo>
                  <a:cubicBezTo>
                    <a:pt x="834" y="2402"/>
                    <a:pt x="767" y="2402"/>
                    <a:pt x="734" y="2435"/>
                  </a:cubicBezTo>
                  <a:cubicBezTo>
                    <a:pt x="667" y="2435"/>
                    <a:pt x="634" y="2402"/>
                    <a:pt x="601" y="2402"/>
                  </a:cubicBezTo>
                  <a:cubicBezTo>
                    <a:pt x="567" y="2369"/>
                    <a:pt x="534" y="2302"/>
                    <a:pt x="501" y="2235"/>
                  </a:cubicBezTo>
                  <a:cubicBezTo>
                    <a:pt x="467" y="2168"/>
                    <a:pt x="467" y="2068"/>
                    <a:pt x="467" y="2002"/>
                  </a:cubicBezTo>
                  <a:lnTo>
                    <a:pt x="467" y="1802"/>
                  </a:lnTo>
                  <a:lnTo>
                    <a:pt x="467" y="1601"/>
                  </a:lnTo>
                  <a:cubicBezTo>
                    <a:pt x="467" y="1535"/>
                    <a:pt x="467" y="1435"/>
                    <a:pt x="501" y="1335"/>
                  </a:cubicBezTo>
                  <a:cubicBezTo>
                    <a:pt x="534" y="1268"/>
                    <a:pt x="567" y="1168"/>
                    <a:pt x="601" y="1101"/>
                  </a:cubicBezTo>
                  <a:cubicBezTo>
                    <a:pt x="634" y="1034"/>
                    <a:pt x="667" y="968"/>
                    <a:pt x="734" y="901"/>
                  </a:cubicBezTo>
                  <a:cubicBezTo>
                    <a:pt x="767" y="868"/>
                    <a:pt x="834" y="834"/>
                    <a:pt x="867" y="801"/>
                  </a:cubicBezTo>
                  <a:cubicBezTo>
                    <a:pt x="934" y="767"/>
                    <a:pt x="968" y="767"/>
                    <a:pt x="1034" y="734"/>
                  </a:cubicBezTo>
                  <a:lnTo>
                    <a:pt x="1134" y="734"/>
                  </a:lnTo>
                  <a:cubicBezTo>
                    <a:pt x="1134" y="734"/>
                    <a:pt x="1168" y="767"/>
                    <a:pt x="1201" y="801"/>
                  </a:cubicBezTo>
                  <a:lnTo>
                    <a:pt x="1268" y="868"/>
                  </a:lnTo>
                  <a:lnTo>
                    <a:pt x="1301" y="934"/>
                  </a:lnTo>
                  <a:cubicBezTo>
                    <a:pt x="1318" y="951"/>
                    <a:pt x="1326" y="959"/>
                    <a:pt x="1334" y="959"/>
                  </a:cubicBezTo>
                  <a:cubicBezTo>
                    <a:pt x="1343" y="959"/>
                    <a:pt x="1351" y="951"/>
                    <a:pt x="1368" y="934"/>
                  </a:cubicBezTo>
                  <a:lnTo>
                    <a:pt x="1635" y="767"/>
                  </a:lnTo>
                  <a:cubicBezTo>
                    <a:pt x="1668" y="767"/>
                    <a:pt x="1701" y="734"/>
                    <a:pt x="1701" y="701"/>
                  </a:cubicBezTo>
                  <a:cubicBezTo>
                    <a:pt x="1735" y="667"/>
                    <a:pt x="1735" y="634"/>
                    <a:pt x="1735" y="567"/>
                  </a:cubicBezTo>
                  <a:cubicBezTo>
                    <a:pt x="1735" y="501"/>
                    <a:pt x="1701" y="401"/>
                    <a:pt x="1668" y="334"/>
                  </a:cubicBezTo>
                  <a:cubicBezTo>
                    <a:pt x="1635" y="267"/>
                    <a:pt x="1601" y="167"/>
                    <a:pt x="1535" y="100"/>
                  </a:cubicBezTo>
                  <a:cubicBezTo>
                    <a:pt x="1468" y="67"/>
                    <a:pt x="1368" y="0"/>
                    <a:pt x="1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783;p75"/>
            <p:cNvSpPr/>
            <p:nvPr/>
          </p:nvSpPr>
          <p:spPr>
            <a:xfrm>
              <a:off x="2852200" y="3608225"/>
              <a:ext cx="42575" cy="100725"/>
            </a:xfrm>
            <a:custGeom>
              <a:avLst/>
              <a:gdLst/>
              <a:ahLst/>
              <a:cxnLst/>
              <a:rect l="l" t="t" r="r" b="b"/>
              <a:pathLst>
                <a:path w="1703" h="4029" extrusionOk="0">
                  <a:moveTo>
                    <a:pt x="401" y="1"/>
                  </a:moveTo>
                  <a:cubicBezTo>
                    <a:pt x="393" y="1"/>
                    <a:pt x="384" y="9"/>
                    <a:pt x="368" y="26"/>
                  </a:cubicBezTo>
                  <a:lnTo>
                    <a:pt x="101" y="159"/>
                  </a:lnTo>
                  <a:cubicBezTo>
                    <a:pt x="68" y="193"/>
                    <a:pt x="34" y="226"/>
                    <a:pt x="34" y="259"/>
                  </a:cubicBezTo>
                  <a:cubicBezTo>
                    <a:pt x="1" y="293"/>
                    <a:pt x="1" y="326"/>
                    <a:pt x="1" y="359"/>
                  </a:cubicBezTo>
                  <a:lnTo>
                    <a:pt x="1" y="3929"/>
                  </a:lnTo>
                  <a:cubicBezTo>
                    <a:pt x="1" y="3962"/>
                    <a:pt x="1" y="3995"/>
                    <a:pt x="34" y="4029"/>
                  </a:cubicBezTo>
                  <a:lnTo>
                    <a:pt x="101" y="4029"/>
                  </a:lnTo>
                  <a:lnTo>
                    <a:pt x="368" y="3862"/>
                  </a:lnTo>
                  <a:cubicBezTo>
                    <a:pt x="401" y="3829"/>
                    <a:pt x="434" y="3829"/>
                    <a:pt x="434" y="3795"/>
                  </a:cubicBezTo>
                  <a:cubicBezTo>
                    <a:pt x="434" y="3762"/>
                    <a:pt x="468" y="3695"/>
                    <a:pt x="468" y="3662"/>
                  </a:cubicBezTo>
                  <a:lnTo>
                    <a:pt x="468" y="2728"/>
                  </a:lnTo>
                  <a:lnTo>
                    <a:pt x="1102" y="3328"/>
                  </a:lnTo>
                  <a:cubicBezTo>
                    <a:pt x="1135" y="3328"/>
                    <a:pt x="1168" y="3362"/>
                    <a:pt x="1168" y="3362"/>
                  </a:cubicBezTo>
                  <a:cubicBezTo>
                    <a:pt x="1202" y="3362"/>
                    <a:pt x="1235" y="3362"/>
                    <a:pt x="1268" y="3328"/>
                  </a:cubicBezTo>
                  <a:lnTo>
                    <a:pt x="1602" y="3128"/>
                  </a:lnTo>
                  <a:cubicBezTo>
                    <a:pt x="1635" y="3128"/>
                    <a:pt x="1669" y="3095"/>
                    <a:pt x="1669" y="3061"/>
                  </a:cubicBezTo>
                  <a:cubicBezTo>
                    <a:pt x="1669" y="3028"/>
                    <a:pt x="1702" y="2995"/>
                    <a:pt x="1702" y="2961"/>
                  </a:cubicBezTo>
                  <a:cubicBezTo>
                    <a:pt x="1702" y="2961"/>
                    <a:pt x="1702" y="2928"/>
                    <a:pt x="1702" y="2928"/>
                  </a:cubicBezTo>
                  <a:cubicBezTo>
                    <a:pt x="1669" y="2895"/>
                    <a:pt x="1669" y="2895"/>
                    <a:pt x="1669" y="2861"/>
                  </a:cubicBezTo>
                  <a:lnTo>
                    <a:pt x="768" y="2061"/>
                  </a:lnTo>
                  <a:lnTo>
                    <a:pt x="1602" y="560"/>
                  </a:lnTo>
                  <a:cubicBezTo>
                    <a:pt x="1602" y="560"/>
                    <a:pt x="1635" y="526"/>
                    <a:pt x="1635" y="493"/>
                  </a:cubicBezTo>
                  <a:cubicBezTo>
                    <a:pt x="1635" y="459"/>
                    <a:pt x="1635" y="459"/>
                    <a:pt x="1635" y="426"/>
                  </a:cubicBezTo>
                  <a:cubicBezTo>
                    <a:pt x="1635" y="426"/>
                    <a:pt x="1635" y="393"/>
                    <a:pt x="1602" y="359"/>
                  </a:cubicBezTo>
                  <a:lnTo>
                    <a:pt x="1535" y="359"/>
                  </a:lnTo>
                  <a:lnTo>
                    <a:pt x="1202" y="560"/>
                  </a:lnTo>
                  <a:cubicBezTo>
                    <a:pt x="1168" y="593"/>
                    <a:pt x="1135" y="626"/>
                    <a:pt x="1102" y="660"/>
                  </a:cubicBezTo>
                  <a:cubicBezTo>
                    <a:pt x="1068" y="660"/>
                    <a:pt x="1068" y="693"/>
                    <a:pt x="1035" y="726"/>
                  </a:cubicBezTo>
                  <a:lnTo>
                    <a:pt x="468" y="1827"/>
                  </a:lnTo>
                  <a:lnTo>
                    <a:pt x="468" y="93"/>
                  </a:lnTo>
                  <a:cubicBezTo>
                    <a:pt x="468" y="59"/>
                    <a:pt x="468" y="26"/>
                    <a:pt x="434" y="26"/>
                  </a:cubicBezTo>
                  <a:cubicBezTo>
                    <a:pt x="418" y="9"/>
                    <a:pt x="409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784;p75"/>
            <p:cNvSpPr/>
            <p:nvPr/>
          </p:nvSpPr>
          <p:spPr>
            <a:xfrm>
              <a:off x="2901400" y="3594350"/>
              <a:ext cx="44225" cy="78750"/>
            </a:xfrm>
            <a:custGeom>
              <a:avLst/>
              <a:gdLst/>
              <a:ahLst/>
              <a:cxnLst/>
              <a:rect l="l" t="t" r="r" b="b"/>
              <a:pathLst>
                <a:path w="1769" h="3150" extrusionOk="0">
                  <a:moveTo>
                    <a:pt x="1135" y="714"/>
                  </a:moveTo>
                  <a:cubicBezTo>
                    <a:pt x="1202" y="748"/>
                    <a:pt x="1235" y="781"/>
                    <a:pt x="1235" y="814"/>
                  </a:cubicBezTo>
                  <a:cubicBezTo>
                    <a:pt x="1268" y="914"/>
                    <a:pt x="1302" y="981"/>
                    <a:pt x="1302" y="1081"/>
                  </a:cubicBezTo>
                  <a:cubicBezTo>
                    <a:pt x="1302" y="1115"/>
                    <a:pt x="1302" y="1148"/>
                    <a:pt x="1302" y="1181"/>
                  </a:cubicBezTo>
                  <a:lnTo>
                    <a:pt x="1302" y="1448"/>
                  </a:lnTo>
                  <a:lnTo>
                    <a:pt x="1302" y="1582"/>
                  </a:lnTo>
                  <a:cubicBezTo>
                    <a:pt x="1302" y="1682"/>
                    <a:pt x="1268" y="1782"/>
                    <a:pt x="1235" y="1882"/>
                  </a:cubicBezTo>
                  <a:cubicBezTo>
                    <a:pt x="1235" y="1949"/>
                    <a:pt x="1202" y="2049"/>
                    <a:pt x="1135" y="2115"/>
                  </a:cubicBezTo>
                  <a:cubicBezTo>
                    <a:pt x="1102" y="2182"/>
                    <a:pt x="1068" y="2215"/>
                    <a:pt x="1002" y="2282"/>
                  </a:cubicBezTo>
                  <a:cubicBezTo>
                    <a:pt x="968" y="2315"/>
                    <a:pt x="935" y="2349"/>
                    <a:pt x="868" y="2382"/>
                  </a:cubicBezTo>
                  <a:cubicBezTo>
                    <a:pt x="835" y="2416"/>
                    <a:pt x="768" y="2449"/>
                    <a:pt x="735" y="2449"/>
                  </a:cubicBezTo>
                  <a:lnTo>
                    <a:pt x="601" y="2449"/>
                  </a:lnTo>
                  <a:cubicBezTo>
                    <a:pt x="535" y="2416"/>
                    <a:pt x="501" y="2382"/>
                    <a:pt x="501" y="2315"/>
                  </a:cubicBezTo>
                  <a:cubicBezTo>
                    <a:pt x="468" y="2249"/>
                    <a:pt x="435" y="2182"/>
                    <a:pt x="435" y="2082"/>
                  </a:cubicBezTo>
                  <a:cubicBezTo>
                    <a:pt x="435" y="2049"/>
                    <a:pt x="435" y="2015"/>
                    <a:pt x="435" y="1982"/>
                  </a:cubicBezTo>
                  <a:lnTo>
                    <a:pt x="435" y="1848"/>
                  </a:lnTo>
                  <a:lnTo>
                    <a:pt x="435" y="1715"/>
                  </a:lnTo>
                  <a:cubicBezTo>
                    <a:pt x="435" y="1682"/>
                    <a:pt x="435" y="1615"/>
                    <a:pt x="435" y="1582"/>
                  </a:cubicBezTo>
                  <a:cubicBezTo>
                    <a:pt x="435" y="1481"/>
                    <a:pt x="468" y="1381"/>
                    <a:pt x="501" y="1281"/>
                  </a:cubicBezTo>
                  <a:cubicBezTo>
                    <a:pt x="535" y="1215"/>
                    <a:pt x="568" y="1115"/>
                    <a:pt x="601" y="1048"/>
                  </a:cubicBezTo>
                  <a:cubicBezTo>
                    <a:pt x="635" y="981"/>
                    <a:pt x="668" y="948"/>
                    <a:pt x="735" y="881"/>
                  </a:cubicBezTo>
                  <a:cubicBezTo>
                    <a:pt x="768" y="848"/>
                    <a:pt x="801" y="814"/>
                    <a:pt x="868" y="781"/>
                  </a:cubicBezTo>
                  <a:cubicBezTo>
                    <a:pt x="902" y="748"/>
                    <a:pt x="968" y="714"/>
                    <a:pt x="1002" y="714"/>
                  </a:cubicBezTo>
                  <a:close/>
                  <a:moveTo>
                    <a:pt x="1315" y="1"/>
                  </a:moveTo>
                  <a:cubicBezTo>
                    <a:pt x="1289" y="1"/>
                    <a:pt x="1262" y="5"/>
                    <a:pt x="1235" y="14"/>
                  </a:cubicBezTo>
                  <a:cubicBezTo>
                    <a:pt x="1102" y="14"/>
                    <a:pt x="1002" y="47"/>
                    <a:pt x="868" y="114"/>
                  </a:cubicBezTo>
                  <a:cubicBezTo>
                    <a:pt x="735" y="181"/>
                    <a:pt x="635" y="281"/>
                    <a:pt x="535" y="414"/>
                  </a:cubicBezTo>
                  <a:cubicBezTo>
                    <a:pt x="435" y="547"/>
                    <a:pt x="334" y="681"/>
                    <a:pt x="268" y="814"/>
                  </a:cubicBezTo>
                  <a:cubicBezTo>
                    <a:pt x="168" y="981"/>
                    <a:pt x="134" y="1148"/>
                    <a:pt x="68" y="1315"/>
                  </a:cubicBezTo>
                  <a:cubicBezTo>
                    <a:pt x="34" y="1481"/>
                    <a:pt x="1" y="1648"/>
                    <a:pt x="1" y="1815"/>
                  </a:cubicBezTo>
                  <a:cubicBezTo>
                    <a:pt x="1" y="1848"/>
                    <a:pt x="1" y="1915"/>
                    <a:pt x="1" y="1949"/>
                  </a:cubicBezTo>
                  <a:lnTo>
                    <a:pt x="1" y="2115"/>
                  </a:lnTo>
                  <a:lnTo>
                    <a:pt x="1" y="2249"/>
                  </a:lnTo>
                  <a:cubicBezTo>
                    <a:pt x="1" y="2282"/>
                    <a:pt x="1" y="2315"/>
                    <a:pt x="1" y="2382"/>
                  </a:cubicBezTo>
                  <a:cubicBezTo>
                    <a:pt x="1" y="2516"/>
                    <a:pt x="34" y="2649"/>
                    <a:pt x="68" y="2782"/>
                  </a:cubicBezTo>
                  <a:cubicBezTo>
                    <a:pt x="101" y="2883"/>
                    <a:pt x="168" y="2983"/>
                    <a:pt x="268" y="3049"/>
                  </a:cubicBezTo>
                  <a:cubicBezTo>
                    <a:pt x="334" y="3116"/>
                    <a:pt x="435" y="3149"/>
                    <a:pt x="535" y="3149"/>
                  </a:cubicBezTo>
                  <a:cubicBezTo>
                    <a:pt x="668" y="3149"/>
                    <a:pt x="768" y="3116"/>
                    <a:pt x="868" y="3049"/>
                  </a:cubicBezTo>
                  <a:cubicBezTo>
                    <a:pt x="1002" y="2983"/>
                    <a:pt x="1135" y="2883"/>
                    <a:pt x="1235" y="2749"/>
                  </a:cubicBezTo>
                  <a:cubicBezTo>
                    <a:pt x="1335" y="2616"/>
                    <a:pt x="1435" y="2482"/>
                    <a:pt x="1502" y="2349"/>
                  </a:cubicBezTo>
                  <a:cubicBezTo>
                    <a:pt x="1569" y="2182"/>
                    <a:pt x="1635" y="2015"/>
                    <a:pt x="1702" y="1848"/>
                  </a:cubicBezTo>
                  <a:cubicBezTo>
                    <a:pt x="1735" y="1682"/>
                    <a:pt x="1769" y="1515"/>
                    <a:pt x="1769" y="1348"/>
                  </a:cubicBezTo>
                  <a:cubicBezTo>
                    <a:pt x="1769" y="1281"/>
                    <a:pt x="1769" y="1248"/>
                    <a:pt x="1769" y="1215"/>
                  </a:cubicBezTo>
                  <a:lnTo>
                    <a:pt x="1769" y="914"/>
                  </a:lnTo>
                  <a:cubicBezTo>
                    <a:pt x="1769" y="881"/>
                    <a:pt x="1769" y="814"/>
                    <a:pt x="1769" y="781"/>
                  </a:cubicBezTo>
                  <a:cubicBezTo>
                    <a:pt x="1769" y="648"/>
                    <a:pt x="1735" y="514"/>
                    <a:pt x="1702" y="381"/>
                  </a:cubicBezTo>
                  <a:cubicBezTo>
                    <a:pt x="1635" y="247"/>
                    <a:pt x="1602" y="181"/>
                    <a:pt x="1502" y="80"/>
                  </a:cubicBezTo>
                  <a:cubicBezTo>
                    <a:pt x="1453" y="32"/>
                    <a:pt x="1386" y="1"/>
                    <a:pt x="1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785;p75"/>
            <p:cNvSpPr/>
            <p:nvPr/>
          </p:nvSpPr>
          <p:spPr>
            <a:xfrm>
              <a:off x="2959775" y="3554025"/>
              <a:ext cx="42575" cy="87375"/>
            </a:xfrm>
            <a:custGeom>
              <a:avLst/>
              <a:gdLst/>
              <a:ahLst/>
              <a:cxnLst/>
              <a:rect l="l" t="t" r="r" b="b"/>
              <a:pathLst>
                <a:path w="1703" h="3495" extrusionOk="0">
                  <a:moveTo>
                    <a:pt x="1623" y="1"/>
                  </a:moveTo>
                  <a:cubicBezTo>
                    <a:pt x="1610" y="1"/>
                    <a:pt x="1602" y="9"/>
                    <a:pt x="1602" y="26"/>
                  </a:cubicBezTo>
                  <a:lnTo>
                    <a:pt x="1335" y="192"/>
                  </a:lnTo>
                  <a:cubicBezTo>
                    <a:pt x="1302" y="192"/>
                    <a:pt x="1268" y="226"/>
                    <a:pt x="1268" y="259"/>
                  </a:cubicBezTo>
                  <a:cubicBezTo>
                    <a:pt x="1235" y="292"/>
                    <a:pt x="1235" y="326"/>
                    <a:pt x="1235" y="393"/>
                  </a:cubicBezTo>
                  <a:lnTo>
                    <a:pt x="1235" y="1760"/>
                  </a:lnTo>
                  <a:cubicBezTo>
                    <a:pt x="1235" y="1960"/>
                    <a:pt x="1202" y="2127"/>
                    <a:pt x="1135" y="2327"/>
                  </a:cubicBezTo>
                  <a:cubicBezTo>
                    <a:pt x="1068" y="2461"/>
                    <a:pt x="968" y="2594"/>
                    <a:pt x="835" y="2694"/>
                  </a:cubicBezTo>
                  <a:cubicBezTo>
                    <a:pt x="775" y="2724"/>
                    <a:pt x="722" y="2741"/>
                    <a:pt x="675" y="2741"/>
                  </a:cubicBezTo>
                  <a:cubicBezTo>
                    <a:pt x="618" y="2741"/>
                    <a:pt x="571" y="2716"/>
                    <a:pt x="535" y="2661"/>
                  </a:cubicBezTo>
                  <a:cubicBezTo>
                    <a:pt x="468" y="2527"/>
                    <a:pt x="435" y="2361"/>
                    <a:pt x="468" y="2194"/>
                  </a:cubicBezTo>
                  <a:lnTo>
                    <a:pt x="468" y="826"/>
                  </a:lnTo>
                  <a:cubicBezTo>
                    <a:pt x="468" y="793"/>
                    <a:pt x="435" y="759"/>
                    <a:pt x="435" y="726"/>
                  </a:cubicBezTo>
                  <a:cubicBezTo>
                    <a:pt x="418" y="709"/>
                    <a:pt x="401" y="701"/>
                    <a:pt x="389" y="701"/>
                  </a:cubicBezTo>
                  <a:cubicBezTo>
                    <a:pt x="376" y="701"/>
                    <a:pt x="368" y="709"/>
                    <a:pt x="368" y="726"/>
                  </a:cubicBezTo>
                  <a:lnTo>
                    <a:pt x="101" y="893"/>
                  </a:lnTo>
                  <a:cubicBezTo>
                    <a:pt x="68" y="893"/>
                    <a:pt x="34" y="926"/>
                    <a:pt x="34" y="960"/>
                  </a:cubicBezTo>
                  <a:cubicBezTo>
                    <a:pt x="1" y="993"/>
                    <a:pt x="1" y="1026"/>
                    <a:pt x="1" y="1093"/>
                  </a:cubicBezTo>
                  <a:lnTo>
                    <a:pt x="1" y="2561"/>
                  </a:lnTo>
                  <a:cubicBezTo>
                    <a:pt x="1" y="2694"/>
                    <a:pt x="1" y="2861"/>
                    <a:pt x="34" y="3028"/>
                  </a:cubicBezTo>
                  <a:cubicBezTo>
                    <a:pt x="34" y="3128"/>
                    <a:pt x="101" y="3261"/>
                    <a:pt x="168" y="3361"/>
                  </a:cubicBezTo>
                  <a:cubicBezTo>
                    <a:pt x="201" y="3428"/>
                    <a:pt x="301" y="3495"/>
                    <a:pt x="368" y="3495"/>
                  </a:cubicBezTo>
                  <a:cubicBezTo>
                    <a:pt x="501" y="3495"/>
                    <a:pt x="635" y="3461"/>
                    <a:pt x="735" y="3395"/>
                  </a:cubicBezTo>
                  <a:cubicBezTo>
                    <a:pt x="835" y="3328"/>
                    <a:pt x="935" y="3228"/>
                    <a:pt x="1035" y="3128"/>
                  </a:cubicBezTo>
                  <a:cubicBezTo>
                    <a:pt x="1102" y="3028"/>
                    <a:pt x="1168" y="2894"/>
                    <a:pt x="1235" y="2794"/>
                  </a:cubicBezTo>
                  <a:lnTo>
                    <a:pt x="1235" y="2928"/>
                  </a:lnTo>
                  <a:cubicBezTo>
                    <a:pt x="1235" y="2928"/>
                    <a:pt x="1235" y="2961"/>
                    <a:pt x="1268" y="2994"/>
                  </a:cubicBezTo>
                  <a:cubicBezTo>
                    <a:pt x="1268" y="3011"/>
                    <a:pt x="1277" y="3019"/>
                    <a:pt x="1289" y="3019"/>
                  </a:cubicBezTo>
                  <a:cubicBezTo>
                    <a:pt x="1302" y="3019"/>
                    <a:pt x="1318" y="3011"/>
                    <a:pt x="1335" y="2994"/>
                  </a:cubicBezTo>
                  <a:lnTo>
                    <a:pt x="1602" y="2861"/>
                  </a:lnTo>
                  <a:cubicBezTo>
                    <a:pt x="1635" y="2828"/>
                    <a:pt x="1635" y="2794"/>
                    <a:pt x="1669" y="2761"/>
                  </a:cubicBezTo>
                  <a:cubicBezTo>
                    <a:pt x="1669" y="2728"/>
                    <a:pt x="1702" y="2694"/>
                    <a:pt x="1702" y="2627"/>
                  </a:cubicBezTo>
                  <a:lnTo>
                    <a:pt x="1702" y="126"/>
                  </a:lnTo>
                  <a:cubicBezTo>
                    <a:pt x="1702" y="92"/>
                    <a:pt x="1669" y="59"/>
                    <a:pt x="1669" y="26"/>
                  </a:cubicBezTo>
                  <a:cubicBezTo>
                    <a:pt x="1652" y="9"/>
                    <a:pt x="1635" y="1"/>
                    <a:pt x="1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786;p75"/>
            <p:cNvSpPr/>
            <p:nvPr/>
          </p:nvSpPr>
          <p:spPr>
            <a:xfrm>
              <a:off x="3014000" y="3509825"/>
              <a:ext cx="35050" cy="94675"/>
            </a:xfrm>
            <a:custGeom>
              <a:avLst/>
              <a:gdLst/>
              <a:ahLst/>
              <a:cxnLst/>
              <a:rect l="l" t="t" r="r" b="b"/>
              <a:pathLst>
                <a:path w="1402" h="3787" extrusionOk="0">
                  <a:moveTo>
                    <a:pt x="734" y="1"/>
                  </a:moveTo>
                  <a:cubicBezTo>
                    <a:pt x="726" y="1"/>
                    <a:pt x="717" y="9"/>
                    <a:pt x="701" y="26"/>
                  </a:cubicBezTo>
                  <a:lnTo>
                    <a:pt x="434" y="159"/>
                  </a:lnTo>
                  <a:cubicBezTo>
                    <a:pt x="400" y="192"/>
                    <a:pt x="367" y="226"/>
                    <a:pt x="367" y="259"/>
                  </a:cubicBezTo>
                  <a:cubicBezTo>
                    <a:pt x="334" y="293"/>
                    <a:pt x="334" y="326"/>
                    <a:pt x="334" y="359"/>
                  </a:cubicBezTo>
                  <a:lnTo>
                    <a:pt x="334" y="1260"/>
                  </a:lnTo>
                  <a:lnTo>
                    <a:pt x="100" y="1393"/>
                  </a:lnTo>
                  <a:cubicBezTo>
                    <a:pt x="67" y="1427"/>
                    <a:pt x="67" y="1460"/>
                    <a:pt x="33" y="1460"/>
                  </a:cubicBezTo>
                  <a:cubicBezTo>
                    <a:pt x="33" y="1527"/>
                    <a:pt x="0" y="1560"/>
                    <a:pt x="0" y="1593"/>
                  </a:cubicBezTo>
                  <a:lnTo>
                    <a:pt x="0" y="1960"/>
                  </a:lnTo>
                  <a:cubicBezTo>
                    <a:pt x="0" y="1994"/>
                    <a:pt x="33" y="2027"/>
                    <a:pt x="33" y="2027"/>
                  </a:cubicBezTo>
                  <a:cubicBezTo>
                    <a:pt x="50" y="2044"/>
                    <a:pt x="67" y="2052"/>
                    <a:pt x="79" y="2052"/>
                  </a:cubicBezTo>
                  <a:cubicBezTo>
                    <a:pt x="92" y="2052"/>
                    <a:pt x="100" y="2044"/>
                    <a:pt x="100" y="2027"/>
                  </a:cubicBezTo>
                  <a:lnTo>
                    <a:pt x="334" y="1894"/>
                  </a:lnTo>
                  <a:lnTo>
                    <a:pt x="334" y="3061"/>
                  </a:lnTo>
                  <a:cubicBezTo>
                    <a:pt x="334" y="3395"/>
                    <a:pt x="400" y="3628"/>
                    <a:pt x="534" y="3728"/>
                  </a:cubicBezTo>
                  <a:cubicBezTo>
                    <a:pt x="573" y="3768"/>
                    <a:pt x="623" y="3787"/>
                    <a:pt x="683" y="3787"/>
                  </a:cubicBezTo>
                  <a:cubicBezTo>
                    <a:pt x="776" y="3787"/>
                    <a:pt x="893" y="3742"/>
                    <a:pt x="1034" y="3662"/>
                  </a:cubicBezTo>
                  <a:lnTo>
                    <a:pt x="1301" y="3528"/>
                  </a:lnTo>
                  <a:cubicBezTo>
                    <a:pt x="1334" y="3495"/>
                    <a:pt x="1334" y="3495"/>
                    <a:pt x="1368" y="3428"/>
                  </a:cubicBezTo>
                  <a:cubicBezTo>
                    <a:pt x="1368" y="3395"/>
                    <a:pt x="1368" y="3361"/>
                    <a:pt x="1401" y="3328"/>
                  </a:cubicBezTo>
                  <a:lnTo>
                    <a:pt x="1401" y="2961"/>
                  </a:lnTo>
                  <a:cubicBezTo>
                    <a:pt x="1401" y="2928"/>
                    <a:pt x="1368" y="2894"/>
                    <a:pt x="1368" y="2894"/>
                  </a:cubicBezTo>
                  <a:cubicBezTo>
                    <a:pt x="1351" y="2878"/>
                    <a:pt x="1334" y="2869"/>
                    <a:pt x="1322" y="2869"/>
                  </a:cubicBezTo>
                  <a:cubicBezTo>
                    <a:pt x="1309" y="2869"/>
                    <a:pt x="1301" y="2878"/>
                    <a:pt x="1301" y="2894"/>
                  </a:cubicBezTo>
                  <a:lnTo>
                    <a:pt x="1068" y="2994"/>
                  </a:lnTo>
                  <a:cubicBezTo>
                    <a:pt x="1009" y="3034"/>
                    <a:pt x="962" y="3050"/>
                    <a:pt x="926" y="3050"/>
                  </a:cubicBezTo>
                  <a:cubicBezTo>
                    <a:pt x="901" y="3050"/>
                    <a:pt x="881" y="3042"/>
                    <a:pt x="867" y="3028"/>
                  </a:cubicBezTo>
                  <a:cubicBezTo>
                    <a:pt x="801" y="2961"/>
                    <a:pt x="801" y="2894"/>
                    <a:pt x="801" y="2794"/>
                  </a:cubicBezTo>
                  <a:lnTo>
                    <a:pt x="801" y="1627"/>
                  </a:lnTo>
                  <a:lnTo>
                    <a:pt x="1234" y="1360"/>
                  </a:lnTo>
                  <a:cubicBezTo>
                    <a:pt x="1268" y="1360"/>
                    <a:pt x="1301" y="1327"/>
                    <a:pt x="1334" y="1293"/>
                  </a:cubicBezTo>
                  <a:cubicBezTo>
                    <a:pt x="1334" y="1260"/>
                    <a:pt x="1334" y="1227"/>
                    <a:pt x="1334" y="1160"/>
                  </a:cubicBezTo>
                  <a:lnTo>
                    <a:pt x="1334" y="826"/>
                  </a:lnTo>
                  <a:cubicBezTo>
                    <a:pt x="1334" y="793"/>
                    <a:pt x="1334" y="760"/>
                    <a:pt x="1334" y="726"/>
                  </a:cubicBezTo>
                  <a:lnTo>
                    <a:pt x="1234" y="726"/>
                  </a:lnTo>
                  <a:lnTo>
                    <a:pt x="801" y="993"/>
                  </a:lnTo>
                  <a:lnTo>
                    <a:pt x="801" y="92"/>
                  </a:lnTo>
                  <a:cubicBezTo>
                    <a:pt x="801" y="59"/>
                    <a:pt x="801" y="26"/>
                    <a:pt x="767" y="26"/>
                  </a:cubicBezTo>
                  <a:cubicBezTo>
                    <a:pt x="751" y="9"/>
                    <a:pt x="742" y="1"/>
                    <a:pt x="7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787;p75"/>
            <p:cNvSpPr/>
            <p:nvPr/>
          </p:nvSpPr>
          <p:spPr>
            <a:xfrm>
              <a:off x="3024825" y="2870675"/>
              <a:ext cx="361950" cy="301375"/>
            </a:xfrm>
            <a:custGeom>
              <a:avLst/>
              <a:gdLst/>
              <a:ahLst/>
              <a:cxnLst/>
              <a:rect l="l" t="t" r="r" b="b"/>
              <a:pathLst>
                <a:path w="14478" h="12055" extrusionOk="0">
                  <a:moveTo>
                    <a:pt x="14239" y="1"/>
                  </a:moveTo>
                  <a:cubicBezTo>
                    <a:pt x="14180" y="1"/>
                    <a:pt x="14114" y="24"/>
                    <a:pt x="14044" y="73"/>
                  </a:cubicBezTo>
                  <a:lnTo>
                    <a:pt x="468" y="7912"/>
                  </a:lnTo>
                  <a:cubicBezTo>
                    <a:pt x="201" y="8079"/>
                    <a:pt x="34" y="8379"/>
                    <a:pt x="1" y="8680"/>
                  </a:cubicBezTo>
                  <a:lnTo>
                    <a:pt x="1" y="11715"/>
                  </a:lnTo>
                  <a:cubicBezTo>
                    <a:pt x="1" y="11926"/>
                    <a:pt x="100" y="12055"/>
                    <a:pt x="251" y="12055"/>
                  </a:cubicBezTo>
                  <a:cubicBezTo>
                    <a:pt x="315" y="12055"/>
                    <a:pt x="388" y="12032"/>
                    <a:pt x="468" y="11982"/>
                  </a:cubicBezTo>
                  <a:lnTo>
                    <a:pt x="14044" y="4143"/>
                  </a:lnTo>
                  <a:cubicBezTo>
                    <a:pt x="14311" y="3976"/>
                    <a:pt x="14478" y="3676"/>
                    <a:pt x="14478" y="3376"/>
                  </a:cubicBezTo>
                  <a:lnTo>
                    <a:pt x="14478" y="340"/>
                  </a:lnTo>
                  <a:cubicBezTo>
                    <a:pt x="14478" y="129"/>
                    <a:pt x="14379" y="1"/>
                    <a:pt x="1423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788;p75"/>
            <p:cNvSpPr/>
            <p:nvPr/>
          </p:nvSpPr>
          <p:spPr>
            <a:xfrm>
              <a:off x="3055675" y="3062775"/>
              <a:ext cx="49125" cy="68950"/>
            </a:xfrm>
            <a:custGeom>
              <a:avLst/>
              <a:gdLst/>
              <a:ahLst/>
              <a:cxnLst/>
              <a:rect l="l" t="t" r="r" b="b"/>
              <a:pathLst>
                <a:path w="1965" h="2758" extrusionOk="0">
                  <a:moveTo>
                    <a:pt x="1025" y="1"/>
                  </a:moveTo>
                  <a:cubicBezTo>
                    <a:pt x="982" y="1"/>
                    <a:pt x="925" y="48"/>
                    <a:pt x="902" y="95"/>
                  </a:cubicBezTo>
                  <a:lnTo>
                    <a:pt x="668" y="829"/>
                  </a:lnTo>
                  <a:cubicBezTo>
                    <a:pt x="668" y="896"/>
                    <a:pt x="635" y="929"/>
                    <a:pt x="601" y="962"/>
                  </a:cubicBezTo>
                  <a:lnTo>
                    <a:pt x="101" y="1329"/>
                  </a:lnTo>
                  <a:cubicBezTo>
                    <a:pt x="34" y="1396"/>
                    <a:pt x="1" y="1529"/>
                    <a:pt x="68" y="1596"/>
                  </a:cubicBezTo>
                  <a:lnTo>
                    <a:pt x="435" y="1830"/>
                  </a:lnTo>
                  <a:cubicBezTo>
                    <a:pt x="435" y="1863"/>
                    <a:pt x="435" y="1896"/>
                    <a:pt x="435" y="1930"/>
                  </a:cubicBezTo>
                  <a:lnTo>
                    <a:pt x="368" y="2663"/>
                  </a:lnTo>
                  <a:cubicBezTo>
                    <a:pt x="349" y="2722"/>
                    <a:pt x="374" y="2757"/>
                    <a:pt x="412" y="2757"/>
                  </a:cubicBezTo>
                  <a:cubicBezTo>
                    <a:pt x="440" y="2757"/>
                    <a:pt x="473" y="2739"/>
                    <a:pt x="501" y="2697"/>
                  </a:cubicBezTo>
                  <a:lnTo>
                    <a:pt x="935" y="2130"/>
                  </a:lnTo>
                  <a:cubicBezTo>
                    <a:pt x="968" y="2096"/>
                    <a:pt x="1002" y="2096"/>
                    <a:pt x="1035" y="2063"/>
                  </a:cubicBezTo>
                  <a:lnTo>
                    <a:pt x="1469" y="2130"/>
                  </a:lnTo>
                  <a:cubicBezTo>
                    <a:pt x="1476" y="2133"/>
                    <a:pt x="1483" y="2135"/>
                    <a:pt x="1490" y="2135"/>
                  </a:cubicBezTo>
                  <a:cubicBezTo>
                    <a:pt x="1549" y="2135"/>
                    <a:pt x="1602" y="2019"/>
                    <a:pt x="1602" y="1930"/>
                  </a:cubicBezTo>
                  <a:lnTo>
                    <a:pt x="1535" y="1329"/>
                  </a:lnTo>
                  <a:cubicBezTo>
                    <a:pt x="1535" y="1262"/>
                    <a:pt x="1535" y="1229"/>
                    <a:pt x="1569" y="1196"/>
                  </a:cubicBezTo>
                  <a:lnTo>
                    <a:pt x="1936" y="495"/>
                  </a:lnTo>
                  <a:cubicBezTo>
                    <a:pt x="1965" y="409"/>
                    <a:pt x="1943" y="322"/>
                    <a:pt x="1894" y="322"/>
                  </a:cubicBezTo>
                  <a:cubicBezTo>
                    <a:pt x="1886" y="322"/>
                    <a:pt x="1878" y="324"/>
                    <a:pt x="1869" y="328"/>
                  </a:cubicBezTo>
                  <a:lnTo>
                    <a:pt x="1369" y="529"/>
                  </a:lnTo>
                  <a:cubicBezTo>
                    <a:pt x="1335" y="529"/>
                    <a:pt x="1302" y="529"/>
                    <a:pt x="1302" y="495"/>
                  </a:cubicBezTo>
                  <a:lnTo>
                    <a:pt x="1068" y="28"/>
                  </a:lnTo>
                  <a:cubicBezTo>
                    <a:pt x="1059" y="9"/>
                    <a:pt x="1043" y="1"/>
                    <a:pt x="102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789;p75"/>
            <p:cNvSpPr/>
            <p:nvPr/>
          </p:nvSpPr>
          <p:spPr>
            <a:xfrm>
              <a:off x="3119075" y="3026775"/>
              <a:ext cx="48375" cy="69025"/>
            </a:xfrm>
            <a:custGeom>
              <a:avLst/>
              <a:gdLst/>
              <a:ahLst/>
              <a:cxnLst/>
              <a:rect l="l" t="t" r="r" b="b"/>
              <a:pathLst>
                <a:path w="1935" h="2761" extrusionOk="0">
                  <a:moveTo>
                    <a:pt x="1016" y="1"/>
                  </a:moveTo>
                  <a:cubicBezTo>
                    <a:pt x="971" y="1"/>
                    <a:pt x="912" y="45"/>
                    <a:pt x="867" y="134"/>
                  </a:cubicBezTo>
                  <a:lnTo>
                    <a:pt x="667" y="868"/>
                  </a:lnTo>
                  <a:cubicBezTo>
                    <a:pt x="667" y="901"/>
                    <a:pt x="634" y="935"/>
                    <a:pt x="601" y="968"/>
                  </a:cubicBezTo>
                  <a:lnTo>
                    <a:pt x="100" y="1368"/>
                  </a:lnTo>
                  <a:cubicBezTo>
                    <a:pt x="33" y="1435"/>
                    <a:pt x="0" y="1568"/>
                    <a:pt x="33" y="1602"/>
                  </a:cubicBezTo>
                  <a:lnTo>
                    <a:pt x="400" y="1869"/>
                  </a:lnTo>
                  <a:cubicBezTo>
                    <a:pt x="434" y="1902"/>
                    <a:pt x="434" y="1902"/>
                    <a:pt x="434" y="1935"/>
                  </a:cubicBezTo>
                  <a:lnTo>
                    <a:pt x="334" y="2636"/>
                  </a:lnTo>
                  <a:cubicBezTo>
                    <a:pt x="334" y="2717"/>
                    <a:pt x="358" y="2761"/>
                    <a:pt x="392" y="2761"/>
                  </a:cubicBezTo>
                  <a:cubicBezTo>
                    <a:pt x="414" y="2761"/>
                    <a:pt x="441" y="2742"/>
                    <a:pt x="467" y="2702"/>
                  </a:cubicBezTo>
                  <a:lnTo>
                    <a:pt x="934" y="2135"/>
                  </a:lnTo>
                  <a:cubicBezTo>
                    <a:pt x="934" y="2102"/>
                    <a:pt x="967" y="2102"/>
                    <a:pt x="1001" y="2102"/>
                  </a:cubicBezTo>
                  <a:lnTo>
                    <a:pt x="1468" y="2135"/>
                  </a:lnTo>
                  <a:cubicBezTo>
                    <a:pt x="1475" y="2139"/>
                    <a:pt x="1482" y="2141"/>
                    <a:pt x="1489" y="2141"/>
                  </a:cubicBezTo>
                  <a:cubicBezTo>
                    <a:pt x="1548" y="2141"/>
                    <a:pt x="1601" y="2025"/>
                    <a:pt x="1601" y="1935"/>
                  </a:cubicBezTo>
                  <a:lnTo>
                    <a:pt x="1501" y="1335"/>
                  </a:lnTo>
                  <a:cubicBezTo>
                    <a:pt x="1501" y="1268"/>
                    <a:pt x="1501" y="1235"/>
                    <a:pt x="1535" y="1201"/>
                  </a:cubicBezTo>
                  <a:lnTo>
                    <a:pt x="1901" y="534"/>
                  </a:lnTo>
                  <a:cubicBezTo>
                    <a:pt x="1931" y="445"/>
                    <a:pt x="1934" y="329"/>
                    <a:pt x="1863" y="329"/>
                  </a:cubicBezTo>
                  <a:cubicBezTo>
                    <a:pt x="1855" y="329"/>
                    <a:pt x="1845" y="331"/>
                    <a:pt x="1835" y="334"/>
                  </a:cubicBezTo>
                  <a:lnTo>
                    <a:pt x="1334" y="534"/>
                  </a:lnTo>
                  <a:cubicBezTo>
                    <a:pt x="1334" y="534"/>
                    <a:pt x="1301" y="534"/>
                    <a:pt x="1268" y="501"/>
                  </a:cubicBezTo>
                  <a:lnTo>
                    <a:pt x="1068" y="34"/>
                  </a:lnTo>
                  <a:cubicBezTo>
                    <a:pt x="1056" y="12"/>
                    <a:pt x="1038" y="1"/>
                    <a:pt x="101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790;p75"/>
            <p:cNvSpPr/>
            <p:nvPr/>
          </p:nvSpPr>
          <p:spPr>
            <a:xfrm>
              <a:off x="3181600" y="2990925"/>
              <a:ext cx="49025" cy="69075"/>
            </a:xfrm>
            <a:custGeom>
              <a:avLst/>
              <a:gdLst/>
              <a:ahLst/>
              <a:cxnLst/>
              <a:rect l="l" t="t" r="r" b="b"/>
              <a:pathLst>
                <a:path w="1961" h="2763" extrusionOk="0">
                  <a:moveTo>
                    <a:pt x="1018" y="0"/>
                  </a:moveTo>
                  <a:cubicBezTo>
                    <a:pt x="976" y="0"/>
                    <a:pt x="924" y="45"/>
                    <a:pt x="902" y="134"/>
                  </a:cubicBezTo>
                  <a:lnTo>
                    <a:pt x="668" y="867"/>
                  </a:lnTo>
                  <a:cubicBezTo>
                    <a:pt x="668" y="901"/>
                    <a:pt x="635" y="934"/>
                    <a:pt x="601" y="968"/>
                  </a:cubicBezTo>
                  <a:lnTo>
                    <a:pt x="101" y="1334"/>
                  </a:lnTo>
                  <a:cubicBezTo>
                    <a:pt x="34" y="1401"/>
                    <a:pt x="1" y="1568"/>
                    <a:pt x="34" y="1601"/>
                  </a:cubicBezTo>
                  <a:lnTo>
                    <a:pt x="401" y="1868"/>
                  </a:lnTo>
                  <a:cubicBezTo>
                    <a:pt x="435" y="1868"/>
                    <a:pt x="435" y="1902"/>
                    <a:pt x="435" y="1968"/>
                  </a:cubicBezTo>
                  <a:lnTo>
                    <a:pt x="334" y="2669"/>
                  </a:lnTo>
                  <a:cubicBezTo>
                    <a:pt x="334" y="2727"/>
                    <a:pt x="357" y="2763"/>
                    <a:pt x="396" y="2763"/>
                  </a:cubicBezTo>
                  <a:cubicBezTo>
                    <a:pt x="423" y="2763"/>
                    <a:pt x="459" y="2744"/>
                    <a:pt x="501" y="2702"/>
                  </a:cubicBezTo>
                  <a:lnTo>
                    <a:pt x="935" y="2135"/>
                  </a:lnTo>
                  <a:cubicBezTo>
                    <a:pt x="968" y="2102"/>
                    <a:pt x="1002" y="2102"/>
                    <a:pt x="1002" y="2102"/>
                  </a:cubicBezTo>
                  <a:lnTo>
                    <a:pt x="1469" y="2135"/>
                  </a:lnTo>
                  <a:cubicBezTo>
                    <a:pt x="1476" y="2139"/>
                    <a:pt x="1483" y="2140"/>
                    <a:pt x="1490" y="2140"/>
                  </a:cubicBezTo>
                  <a:cubicBezTo>
                    <a:pt x="1549" y="2140"/>
                    <a:pt x="1602" y="2024"/>
                    <a:pt x="1602" y="1935"/>
                  </a:cubicBezTo>
                  <a:lnTo>
                    <a:pt x="1502" y="1334"/>
                  </a:lnTo>
                  <a:cubicBezTo>
                    <a:pt x="1502" y="1268"/>
                    <a:pt x="1535" y="1234"/>
                    <a:pt x="1535" y="1201"/>
                  </a:cubicBezTo>
                  <a:lnTo>
                    <a:pt x="1902" y="534"/>
                  </a:lnTo>
                  <a:cubicBezTo>
                    <a:pt x="1960" y="418"/>
                    <a:pt x="1943" y="327"/>
                    <a:pt x="1893" y="327"/>
                  </a:cubicBezTo>
                  <a:cubicBezTo>
                    <a:pt x="1886" y="327"/>
                    <a:pt x="1878" y="329"/>
                    <a:pt x="1869" y="334"/>
                  </a:cubicBezTo>
                  <a:lnTo>
                    <a:pt x="1369" y="534"/>
                  </a:lnTo>
                  <a:cubicBezTo>
                    <a:pt x="1335" y="534"/>
                    <a:pt x="1302" y="534"/>
                    <a:pt x="1302" y="501"/>
                  </a:cubicBezTo>
                  <a:lnTo>
                    <a:pt x="1068" y="34"/>
                  </a:lnTo>
                  <a:cubicBezTo>
                    <a:pt x="1057" y="11"/>
                    <a:pt x="1039" y="0"/>
                    <a:pt x="101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791;p75"/>
            <p:cNvSpPr/>
            <p:nvPr/>
          </p:nvSpPr>
          <p:spPr>
            <a:xfrm>
              <a:off x="3244150" y="2954675"/>
              <a:ext cx="49000" cy="69475"/>
            </a:xfrm>
            <a:custGeom>
              <a:avLst/>
              <a:gdLst/>
              <a:ahLst/>
              <a:cxnLst/>
              <a:rect l="l" t="t" r="r" b="b"/>
              <a:pathLst>
                <a:path w="1960" h="2779" extrusionOk="0">
                  <a:moveTo>
                    <a:pt x="1017" y="1"/>
                  </a:moveTo>
                  <a:cubicBezTo>
                    <a:pt x="975" y="1"/>
                    <a:pt x="924" y="60"/>
                    <a:pt x="901" y="149"/>
                  </a:cubicBezTo>
                  <a:lnTo>
                    <a:pt x="668" y="850"/>
                  </a:lnTo>
                  <a:cubicBezTo>
                    <a:pt x="668" y="916"/>
                    <a:pt x="634" y="950"/>
                    <a:pt x="601" y="983"/>
                  </a:cubicBezTo>
                  <a:lnTo>
                    <a:pt x="101" y="1350"/>
                  </a:lnTo>
                  <a:cubicBezTo>
                    <a:pt x="34" y="1417"/>
                    <a:pt x="1" y="1550"/>
                    <a:pt x="67" y="1617"/>
                  </a:cubicBezTo>
                  <a:lnTo>
                    <a:pt x="401" y="1884"/>
                  </a:lnTo>
                  <a:cubicBezTo>
                    <a:pt x="434" y="1884"/>
                    <a:pt x="434" y="1917"/>
                    <a:pt x="434" y="1951"/>
                  </a:cubicBezTo>
                  <a:lnTo>
                    <a:pt x="368" y="2684"/>
                  </a:lnTo>
                  <a:cubicBezTo>
                    <a:pt x="348" y="2743"/>
                    <a:pt x="374" y="2778"/>
                    <a:pt x="412" y="2778"/>
                  </a:cubicBezTo>
                  <a:cubicBezTo>
                    <a:pt x="439" y="2778"/>
                    <a:pt x="473" y="2760"/>
                    <a:pt x="501" y="2718"/>
                  </a:cubicBezTo>
                  <a:lnTo>
                    <a:pt x="935" y="2151"/>
                  </a:lnTo>
                  <a:cubicBezTo>
                    <a:pt x="968" y="2117"/>
                    <a:pt x="1001" y="2117"/>
                    <a:pt x="1035" y="2117"/>
                  </a:cubicBezTo>
                  <a:lnTo>
                    <a:pt x="1468" y="2151"/>
                  </a:lnTo>
                  <a:cubicBezTo>
                    <a:pt x="1476" y="2154"/>
                    <a:pt x="1483" y="2156"/>
                    <a:pt x="1490" y="2156"/>
                  </a:cubicBezTo>
                  <a:cubicBezTo>
                    <a:pt x="1549" y="2156"/>
                    <a:pt x="1602" y="2040"/>
                    <a:pt x="1602" y="1951"/>
                  </a:cubicBezTo>
                  <a:lnTo>
                    <a:pt x="1535" y="1350"/>
                  </a:lnTo>
                  <a:cubicBezTo>
                    <a:pt x="1535" y="1283"/>
                    <a:pt x="1535" y="1250"/>
                    <a:pt x="1568" y="1217"/>
                  </a:cubicBezTo>
                  <a:lnTo>
                    <a:pt x="1902" y="550"/>
                  </a:lnTo>
                  <a:cubicBezTo>
                    <a:pt x="1960" y="434"/>
                    <a:pt x="1942" y="343"/>
                    <a:pt x="1893" y="343"/>
                  </a:cubicBezTo>
                  <a:cubicBezTo>
                    <a:pt x="1886" y="343"/>
                    <a:pt x="1877" y="345"/>
                    <a:pt x="1869" y="349"/>
                  </a:cubicBezTo>
                  <a:lnTo>
                    <a:pt x="1368" y="550"/>
                  </a:lnTo>
                  <a:cubicBezTo>
                    <a:pt x="1335" y="550"/>
                    <a:pt x="1302" y="550"/>
                    <a:pt x="1302" y="516"/>
                  </a:cubicBezTo>
                  <a:lnTo>
                    <a:pt x="1068" y="49"/>
                  </a:lnTo>
                  <a:cubicBezTo>
                    <a:pt x="1057" y="16"/>
                    <a:pt x="1038" y="1"/>
                    <a:pt x="101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92;p75"/>
            <p:cNvSpPr/>
            <p:nvPr/>
          </p:nvSpPr>
          <p:spPr>
            <a:xfrm>
              <a:off x="3306700" y="2918825"/>
              <a:ext cx="49125" cy="69450"/>
            </a:xfrm>
            <a:custGeom>
              <a:avLst/>
              <a:gdLst/>
              <a:ahLst/>
              <a:cxnLst/>
              <a:rect l="l" t="t" r="r" b="b"/>
              <a:pathLst>
                <a:path w="1965" h="2778" extrusionOk="0">
                  <a:moveTo>
                    <a:pt x="1017" y="1"/>
                  </a:moveTo>
                  <a:cubicBezTo>
                    <a:pt x="975" y="1"/>
                    <a:pt x="923" y="60"/>
                    <a:pt x="901" y="149"/>
                  </a:cubicBezTo>
                  <a:lnTo>
                    <a:pt x="668" y="849"/>
                  </a:lnTo>
                  <a:cubicBezTo>
                    <a:pt x="668" y="916"/>
                    <a:pt x="634" y="949"/>
                    <a:pt x="601" y="983"/>
                  </a:cubicBezTo>
                  <a:lnTo>
                    <a:pt x="101" y="1350"/>
                  </a:lnTo>
                  <a:cubicBezTo>
                    <a:pt x="34" y="1416"/>
                    <a:pt x="0" y="1550"/>
                    <a:pt x="67" y="1617"/>
                  </a:cubicBezTo>
                  <a:lnTo>
                    <a:pt x="434" y="1850"/>
                  </a:lnTo>
                  <a:cubicBezTo>
                    <a:pt x="434" y="1883"/>
                    <a:pt x="467" y="1917"/>
                    <a:pt x="434" y="1950"/>
                  </a:cubicBezTo>
                  <a:lnTo>
                    <a:pt x="367" y="2684"/>
                  </a:lnTo>
                  <a:cubicBezTo>
                    <a:pt x="348" y="2742"/>
                    <a:pt x="374" y="2778"/>
                    <a:pt x="412" y="2778"/>
                  </a:cubicBezTo>
                  <a:cubicBezTo>
                    <a:pt x="439" y="2778"/>
                    <a:pt x="473" y="2759"/>
                    <a:pt x="501" y="2717"/>
                  </a:cubicBezTo>
                  <a:lnTo>
                    <a:pt x="934" y="2150"/>
                  </a:lnTo>
                  <a:cubicBezTo>
                    <a:pt x="968" y="2117"/>
                    <a:pt x="1001" y="2117"/>
                    <a:pt x="1035" y="2117"/>
                  </a:cubicBezTo>
                  <a:lnTo>
                    <a:pt x="1468" y="2150"/>
                  </a:lnTo>
                  <a:cubicBezTo>
                    <a:pt x="1475" y="2154"/>
                    <a:pt x="1483" y="2156"/>
                    <a:pt x="1491" y="2156"/>
                  </a:cubicBezTo>
                  <a:cubicBezTo>
                    <a:pt x="1555" y="2156"/>
                    <a:pt x="1635" y="2040"/>
                    <a:pt x="1635" y="1950"/>
                  </a:cubicBezTo>
                  <a:lnTo>
                    <a:pt x="1535" y="1350"/>
                  </a:lnTo>
                  <a:cubicBezTo>
                    <a:pt x="1535" y="1283"/>
                    <a:pt x="1535" y="1250"/>
                    <a:pt x="1568" y="1216"/>
                  </a:cubicBezTo>
                  <a:lnTo>
                    <a:pt x="1935" y="549"/>
                  </a:lnTo>
                  <a:cubicBezTo>
                    <a:pt x="1964" y="433"/>
                    <a:pt x="1943" y="343"/>
                    <a:pt x="1893" y="343"/>
                  </a:cubicBezTo>
                  <a:cubicBezTo>
                    <a:pt x="1885" y="343"/>
                    <a:pt x="1877" y="345"/>
                    <a:pt x="1868" y="349"/>
                  </a:cubicBezTo>
                  <a:lnTo>
                    <a:pt x="1368" y="549"/>
                  </a:lnTo>
                  <a:cubicBezTo>
                    <a:pt x="1335" y="549"/>
                    <a:pt x="1301" y="549"/>
                    <a:pt x="1301" y="516"/>
                  </a:cubicBezTo>
                  <a:lnTo>
                    <a:pt x="1068" y="49"/>
                  </a:lnTo>
                  <a:cubicBezTo>
                    <a:pt x="1057" y="15"/>
                    <a:pt x="1038" y="1"/>
                    <a:pt x="101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93;p75"/>
            <p:cNvSpPr/>
            <p:nvPr/>
          </p:nvSpPr>
          <p:spPr>
            <a:xfrm>
              <a:off x="3242475" y="3270350"/>
              <a:ext cx="144300" cy="233075"/>
            </a:xfrm>
            <a:custGeom>
              <a:avLst/>
              <a:gdLst/>
              <a:ahLst/>
              <a:cxnLst/>
              <a:rect l="l" t="t" r="r" b="b"/>
              <a:pathLst>
                <a:path w="5772" h="9323" extrusionOk="0">
                  <a:moveTo>
                    <a:pt x="5342" y="1"/>
                  </a:moveTo>
                  <a:cubicBezTo>
                    <a:pt x="5241" y="1"/>
                    <a:pt x="5127" y="32"/>
                    <a:pt x="5005" y="98"/>
                  </a:cubicBezTo>
                  <a:lnTo>
                    <a:pt x="768" y="2566"/>
                  </a:lnTo>
                  <a:cubicBezTo>
                    <a:pt x="335" y="2833"/>
                    <a:pt x="34" y="3334"/>
                    <a:pt x="1" y="3867"/>
                  </a:cubicBezTo>
                  <a:lnTo>
                    <a:pt x="1" y="8771"/>
                  </a:lnTo>
                  <a:cubicBezTo>
                    <a:pt x="1" y="9120"/>
                    <a:pt x="180" y="9323"/>
                    <a:pt x="424" y="9323"/>
                  </a:cubicBezTo>
                  <a:cubicBezTo>
                    <a:pt x="529" y="9323"/>
                    <a:pt x="647" y="9285"/>
                    <a:pt x="768" y="9204"/>
                  </a:cubicBezTo>
                  <a:lnTo>
                    <a:pt x="5005" y="6769"/>
                  </a:lnTo>
                  <a:cubicBezTo>
                    <a:pt x="5472" y="6469"/>
                    <a:pt x="5772" y="5969"/>
                    <a:pt x="5772" y="5435"/>
                  </a:cubicBezTo>
                  <a:lnTo>
                    <a:pt x="5772" y="565"/>
                  </a:lnTo>
                  <a:cubicBezTo>
                    <a:pt x="5772" y="205"/>
                    <a:pt x="5600" y="1"/>
                    <a:pt x="5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94;p75"/>
            <p:cNvSpPr/>
            <p:nvPr/>
          </p:nvSpPr>
          <p:spPr>
            <a:xfrm>
              <a:off x="3265825" y="3316875"/>
              <a:ext cx="98450" cy="138575"/>
            </a:xfrm>
            <a:custGeom>
              <a:avLst/>
              <a:gdLst/>
              <a:ahLst/>
              <a:cxnLst/>
              <a:rect l="l" t="t" r="r" b="b"/>
              <a:pathLst>
                <a:path w="3938" h="5543" extrusionOk="0">
                  <a:moveTo>
                    <a:pt x="3251" y="1"/>
                  </a:moveTo>
                  <a:cubicBezTo>
                    <a:pt x="3143" y="1"/>
                    <a:pt x="3034" y="35"/>
                    <a:pt x="2936" y="105"/>
                  </a:cubicBezTo>
                  <a:cubicBezTo>
                    <a:pt x="2436" y="405"/>
                    <a:pt x="2036" y="1506"/>
                    <a:pt x="1969" y="2273"/>
                  </a:cubicBezTo>
                  <a:cubicBezTo>
                    <a:pt x="1914" y="1700"/>
                    <a:pt x="1614" y="1193"/>
                    <a:pt x="1232" y="1193"/>
                  </a:cubicBezTo>
                  <a:cubicBezTo>
                    <a:pt x="1148" y="1193"/>
                    <a:pt x="1059" y="1218"/>
                    <a:pt x="968" y="1272"/>
                  </a:cubicBezTo>
                  <a:cubicBezTo>
                    <a:pt x="635" y="1506"/>
                    <a:pt x="401" y="1806"/>
                    <a:pt x="234" y="2206"/>
                  </a:cubicBezTo>
                  <a:cubicBezTo>
                    <a:pt x="101" y="2573"/>
                    <a:pt x="1" y="2940"/>
                    <a:pt x="1" y="3341"/>
                  </a:cubicBezTo>
                  <a:cubicBezTo>
                    <a:pt x="1" y="4541"/>
                    <a:pt x="735" y="4775"/>
                    <a:pt x="1335" y="5209"/>
                  </a:cubicBezTo>
                  <a:lnTo>
                    <a:pt x="1969" y="5542"/>
                  </a:lnTo>
                  <a:lnTo>
                    <a:pt x="2603" y="4441"/>
                  </a:lnTo>
                  <a:cubicBezTo>
                    <a:pt x="3203" y="3307"/>
                    <a:pt x="3937" y="2206"/>
                    <a:pt x="3937" y="1039"/>
                  </a:cubicBezTo>
                  <a:cubicBezTo>
                    <a:pt x="3937" y="739"/>
                    <a:pt x="3837" y="438"/>
                    <a:pt x="3670" y="205"/>
                  </a:cubicBezTo>
                  <a:cubicBezTo>
                    <a:pt x="3554" y="69"/>
                    <a:pt x="3403" y="1"/>
                    <a:pt x="325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95;p75"/>
            <p:cNvSpPr/>
            <p:nvPr/>
          </p:nvSpPr>
          <p:spPr>
            <a:xfrm>
              <a:off x="2555325" y="2382150"/>
              <a:ext cx="44225" cy="460350"/>
            </a:xfrm>
            <a:custGeom>
              <a:avLst/>
              <a:gdLst/>
              <a:ahLst/>
              <a:cxnLst/>
              <a:rect l="l" t="t" r="r" b="b"/>
              <a:pathLst>
                <a:path w="1769" h="18414" extrusionOk="0">
                  <a:moveTo>
                    <a:pt x="1702" y="0"/>
                  </a:moveTo>
                  <a:cubicBezTo>
                    <a:pt x="1702" y="1"/>
                    <a:pt x="734" y="3437"/>
                    <a:pt x="234" y="12176"/>
                  </a:cubicBezTo>
                  <a:cubicBezTo>
                    <a:pt x="1" y="16179"/>
                    <a:pt x="668" y="17580"/>
                    <a:pt x="1302" y="18414"/>
                  </a:cubicBezTo>
                  <a:cubicBezTo>
                    <a:pt x="1769" y="18280"/>
                    <a:pt x="1535" y="14477"/>
                    <a:pt x="1468" y="10308"/>
                  </a:cubicBezTo>
                  <a:cubicBezTo>
                    <a:pt x="1435" y="6138"/>
                    <a:pt x="1702" y="1"/>
                    <a:pt x="170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96;p75"/>
            <p:cNvSpPr/>
            <p:nvPr/>
          </p:nvSpPr>
          <p:spPr>
            <a:xfrm>
              <a:off x="2530300" y="2377150"/>
              <a:ext cx="68425" cy="474525"/>
            </a:xfrm>
            <a:custGeom>
              <a:avLst/>
              <a:gdLst/>
              <a:ahLst/>
              <a:cxnLst/>
              <a:rect l="l" t="t" r="r" b="b"/>
              <a:pathLst>
                <a:path w="2737" h="18981" extrusionOk="0">
                  <a:moveTo>
                    <a:pt x="2736" y="0"/>
                  </a:moveTo>
                  <a:lnTo>
                    <a:pt x="1802" y="200"/>
                  </a:lnTo>
                  <a:cubicBezTo>
                    <a:pt x="1035" y="3636"/>
                    <a:pt x="1" y="16212"/>
                    <a:pt x="601" y="18981"/>
                  </a:cubicBezTo>
                  <a:lnTo>
                    <a:pt x="2303" y="18614"/>
                  </a:lnTo>
                  <a:cubicBezTo>
                    <a:pt x="2303" y="18614"/>
                    <a:pt x="1635" y="17813"/>
                    <a:pt x="1669" y="13310"/>
                  </a:cubicBezTo>
                  <a:cubicBezTo>
                    <a:pt x="1635" y="8873"/>
                    <a:pt x="2002" y="4403"/>
                    <a:pt x="273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97;p75"/>
            <p:cNvSpPr/>
            <p:nvPr/>
          </p:nvSpPr>
          <p:spPr>
            <a:xfrm>
              <a:off x="2576175" y="2155325"/>
              <a:ext cx="110100" cy="232675"/>
            </a:xfrm>
            <a:custGeom>
              <a:avLst/>
              <a:gdLst/>
              <a:ahLst/>
              <a:cxnLst/>
              <a:rect l="l" t="t" r="r" b="b"/>
              <a:pathLst>
                <a:path w="4404" h="9307" extrusionOk="0">
                  <a:moveTo>
                    <a:pt x="3937" y="0"/>
                  </a:moveTo>
                  <a:cubicBezTo>
                    <a:pt x="3837" y="200"/>
                    <a:pt x="1402" y="2702"/>
                    <a:pt x="1" y="9307"/>
                  </a:cubicBezTo>
                  <a:lnTo>
                    <a:pt x="701" y="9240"/>
                  </a:lnTo>
                  <a:cubicBezTo>
                    <a:pt x="1802" y="3569"/>
                    <a:pt x="4370" y="534"/>
                    <a:pt x="4404" y="501"/>
                  </a:cubicBezTo>
                  <a:lnTo>
                    <a:pt x="393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98;p75"/>
            <p:cNvSpPr/>
            <p:nvPr/>
          </p:nvSpPr>
          <p:spPr>
            <a:xfrm>
              <a:off x="2565325" y="2348800"/>
              <a:ext cx="47575" cy="55900"/>
            </a:xfrm>
            <a:custGeom>
              <a:avLst/>
              <a:gdLst/>
              <a:ahLst/>
              <a:cxnLst/>
              <a:rect l="l" t="t" r="r" b="b"/>
              <a:pathLst>
                <a:path w="1903" h="2236" extrusionOk="0">
                  <a:moveTo>
                    <a:pt x="802" y="0"/>
                  </a:moveTo>
                  <a:cubicBezTo>
                    <a:pt x="635" y="0"/>
                    <a:pt x="468" y="200"/>
                    <a:pt x="401" y="434"/>
                  </a:cubicBezTo>
                  <a:lnTo>
                    <a:pt x="101" y="1701"/>
                  </a:lnTo>
                  <a:cubicBezTo>
                    <a:pt x="1" y="1968"/>
                    <a:pt x="68" y="2168"/>
                    <a:pt x="234" y="2168"/>
                  </a:cubicBezTo>
                  <a:lnTo>
                    <a:pt x="1102" y="2235"/>
                  </a:lnTo>
                  <a:cubicBezTo>
                    <a:pt x="1235" y="2235"/>
                    <a:pt x="1435" y="2035"/>
                    <a:pt x="1502" y="1801"/>
                  </a:cubicBezTo>
                  <a:lnTo>
                    <a:pt x="1802" y="534"/>
                  </a:lnTo>
                  <a:cubicBezTo>
                    <a:pt x="1902" y="267"/>
                    <a:pt x="1836" y="67"/>
                    <a:pt x="1669" y="67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99;p75"/>
            <p:cNvSpPr/>
            <p:nvPr/>
          </p:nvSpPr>
          <p:spPr>
            <a:xfrm>
              <a:off x="2565325" y="2348800"/>
              <a:ext cx="47575" cy="55900"/>
            </a:xfrm>
            <a:custGeom>
              <a:avLst/>
              <a:gdLst/>
              <a:ahLst/>
              <a:cxnLst/>
              <a:rect l="l" t="t" r="r" b="b"/>
              <a:pathLst>
                <a:path w="1903" h="2236" extrusionOk="0">
                  <a:moveTo>
                    <a:pt x="802" y="0"/>
                  </a:moveTo>
                  <a:cubicBezTo>
                    <a:pt x="635" y="0"/>
                    <a:pt x="468" y="200"/>
                    <a:pt x="401" y="434"/>
                  </a:cubicBezTo>
                  <a:lnTo>
                    <a:pt x="101" y="1701"/>
                  </a:lnTo>
                  <a:cubicBezTo>
                    <a:pt x="1" y="1968"/>
                    <a:pt x="68" y="2168"/>
                    <a:pt x="234" y="2168"/>
                  </a:cubicBezTo>
                  <a:lnTo>
                    <a:pt x="1102" y="2235"/>
                  </a:lnTo>
                  <a:cubicBezTo>
                    <a:pt x="1235" y="2235"/>
                    <a:pt x="1435" y="2035"/>
                    <a:pt x="1502" y="1801"/>
                  </a:cubicBezTo>
                  <a:lnTo>
                    <a:pt x="1802" y="534"/>
                  </a:lnTo>
                  <a:cubicBezTo>
                    <a:pt x="1902" y="267"/>
                    <a:pt x="1836" y="67"/>
                    <a:pt x="1669" y="67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800;p75"/>
            <p:cNvSpPr/>
            <p:nvPr/>
          </p:nvSpPr>
          <p:spPr>
            <a:xfrm>
              <a:off x="2803000" y="1823925"/>
              <a:ext cx="514575" cy="905150"/>
            </a:xfrm>
            <a:custGeom>
              <a:avLst/>
              <a:gdLst/>
              <a:ahLst/>
              <a:cxnLst/>
              <a:rect l="l" t="t" r="r" b="b"/>
              <a:pathLst>
                <a:path w="20583" h="36206" extrusionOk="0">
                  <a:moveTo>
                    <a:pt x="19082" y="1"/>
                  </a:moveTo>
                  <a:cubicBezTo>
                    <a:pt x="18776" y="1"/>
                    <a:pt x="18438" y="101"/>
                    <a:pt x="18080" y="314"/>
                  </a:cubicBezTo>
                  <a:lnTo>
                    <a:pt x="1" y="10721"/>
                  </a:lnTo>
                  <a:lnTo>
                    <a:pt x="1" y="36206"/>
                  </a:lnTo>
                  <a:lnTo>
                    <a:pt x="18080" y="25799"/>
                  </a:lnTo>
                  <a:cubicBezTo>
                    <a:pt x="19481" y="24998"/>
                    <a:pt x="20582" y="22830"/>
                    <a:pt x="20582" y="20962"/>
                  </a:cubicBezTo>
                  <a:lnTo>
                    <a:pt x="20582" y="2215"/>
                  </a:lnTo>
                  <a:cubicBezTo>
                    <a:pt x="20582" y="849"/>
                    <a:pt x="19972" y="1"/>
                    <a:pt x="1908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801;p75"/>
            <p:cNvSpPr/>
            <p:nvPr/>
          </p:nvSpPr>
          <p:spPr>
            <a:xfrm>
              <a:off x="3149075" y="1809300"/>
              <a:ext cx="88425" cy="83350"/>
            </a:xfrm>
            <a:custGeom>
              <a:avLst/>
              <a:gdLst/>
              <a:ahLst/>
              <a:cxnLst/>
              <a:rect l="l" t="t" r="r" b="b"/>
              <a:pathLst>
                <a:path w="3537" h="3334" extrusionOk="0">
                  <a:moveTo>
                    <a:pt x="3221" y="1"/>
                  </a:moveTo>
                  <a:cubicBezTo>
                    <a:pt x="3155" y="1"/>
                    <a:pt x="3081" y="21"/>
                    <a:pt x="3003" y="65"/>
                  </a:cubicBezTo>
                  <a:lnTo>
                    <a:pt x="535" y="1466"/>
                  </a:lnTo>
                  <a:cubicBezTo>
                    <a:pt x="201" y="1733"/>
                    <a:pt x="1" y="2099"/>
                    <a:pt x="1" y="2500"/>
                  </a:cubicBezTo>
                  <a:lnTo>
                    <a:pt x="1" y="3334"/>
                  </a:lnTo>
                  <a:lnTo>
                    <a:pt x="3537" y="1299"/>
                  </a:lnTo>
                  <a:lnTo>
                    <a:pt x="3537" y="465"/>
                  </a:lnTo>
                  <a:cubicBezTo>
                    <a:pt x="3537" y="169"/>
                    <a:pt x="3409" y="1"/>
                    <a:pt x="3221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802;p75"/>
            <p:cNvSpPr/>
            <p:nvPr/>
          </p:nvSpPr>
          <p:spPr>
            <a:xfrm>
              <a:off x="2803000" y="2037725"/>
              <a:ext cx="146800" cy="692200"/>
            </a:xfrm>
            <a:custGeom>
              <a:avLst/>
              <a:gdLst/>
              <a:ahLst/>
              <a:cxnLst/>
              <a:rect l="l" t="t" r="r" b="b"/>
              <a:pathLst>
                <a:path w="5872" h="27688" extrusionOk="0">
                  <a:moveTo>
                    <a:pt x="3770" y="1"/>
                  </a:moveTo>
                  <a:lnTo>
                    <a:pt x="1" y="2169"/>
                  </a:lnTo>
                  <a:lnTo>
                    <a:pt x="1" y="27687"/>
                  </a:lnTo>
                  <a:lnTo>
                    <a:pt x="3236" y="25819"/>
                  </a:lnTo>
                  <a:cubicBezTo>
                    <a:pt x="4904" y="23785"/>
                    <a:pt x="5838" y="21283"/>
                    <a:pt x="5872" y="18681"/>
                  </a:cubicBezTo>
                  <a:lnTo>
                    <a:pt x="5405" y="3503"/>
                  </a:lnTo>
                  <a:cubicBezTo>
                    <a:pt x="5371" y="1702"/>
                    <a:pt x="4737" y="501"/>
                    <a:pt x="3770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803;p75"/>
            <p:cNvSpPr/>
            <p:nvPr/>
          </p:nvSpPr>
          <p:spPr>
            <a:xfrm>
              <a:off x="2604325" y="2048000"/>
              <a:ext cx="319625" cy="757625"/>
            </a:xfrm>
            <a:custGeom>
              <a:avLst/>
              <a:gdLst/>
              <a:ahLst/>
              <a:cxnLst/>
              <a:rect l="l" t="t" r="r" b="b"/>
              <a:pathLst>
                <a:path w="12785" h="30305" extrusionOk="0">
                  <a:moveTo>
                    <a:pt x="9555" y="1"/>
                  </a:moveTo>
                  <a:cubicBezTo>
                    <a:pt x="9012" y="1"/>
                    <a:pt x="8412" y="169"/>
                    <a:pt x="7781" y="524"/>
                  </a:cubicBezTo>
                  <a:lnTo>
                    <a:pt x="4979" y="2158"/>
                  </a:lnTo>
                  <a:cubicBezTo>
                    <a:pt x="2577" y="3526"/>
                    <a:pt x="609" y="7229"/>
                    <a:pt x="509" y="10498"/>
                  </a:cubicBezTo>
                  <a:lnTo>
                    <a:pt x="75" y="26209"/>
                  </a:lnTo>
                  <a:cubicBezTo>
                    <a:pt x="0" y="28765"/>
                    <a:pt x="1130" y="30304"/>
                    <a:pt x="2757" y="30304"/>
                  </a:cubicBezTo>
                  <a:cubicBezTo>
                    <a:pt x="3296" y="30304"/>
                    <a:pt x="3889" y="30135"/>
                    <a:pt x="4512" y="29778"/>
                  </a:cubicBezTo>
                  <a:lnTo>
                    <a:pt x="8248" y="27610"/>
                  </a:lnTo>
                  <a:cubicBezTo>
                    <a:pt x="10750" y="26142"/>
                    <a:pt x="12785" y="22206"/>
                    <a:pt x="12718" y="18904"/>
                  </a:cubicBezTo>
                  <a:lnTo>
                    <a:pt x="12251" y="3726"/>
                  </a:lnTo>
                  <a:cubicBezTo>
                    <a:pt x="12201" y="1378"/>
                    <a:pt x="11108" y="1"/>
                    <a:pt x="955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804;p75"/>
            <p:cNvSpPr/>
            <p:nvPr/>
          </p:nvSpPr>
          <p:spPr>
            <a:xfrm>
              <a:off x="2604325" y="2096100"/>
              <a:ext cx="304625" cy="709525"/>
            </a:xfrm>
            <a:custGeom>
              <a:avLst/>
              <a:gdLst/>
              <a:ahLst/>
              <a:cxnLst/>
              <a:rect l="l" t="t" r="r" b="b"/>
              <a:pathLst>
                <a:path w="12185" h="28381" extrusionOk="0">
                  <a:moveTo>
                    <a:pt x="5413" y="1"/>
                  </a:moveTo>
                  <a:lnTo>
                    <a:pt x="4979" y="234"/>
                  </a:lnTo>
                  <a:cubicBezTo>
                    <a:pt x="2577" y="1602"/>
                    <a:pt x="609" y="5305"/>
                    <a:pt x="509" y="8574"/>
                  </a:cubicBezTo>
                  <a:lnTo>
                    <a:pt x="75" y="24285"/>
                  </a:lnTo>
                  <a:cubicBezTo>
                    <a:pt x="0" y="26841"/>
                    <a:pt x="1130" y="28380"/>
                    <a:pt x="2757" y="28380"/>
                  </a:cubicBezTo>
                  <a:cubicBezTo>
                    <a:pt x="3296" y="28380"/>
                    <a:pt x="3889" y="28211"/>
                    <a:pt x="4512" y="27854"/>
                  </a:cubicBezTo>
                  <a:lnTo>
                    <a:pt x="8248" y="25686"/>
                  </a:lnTo>
                  <a:cubicBezTo>
                    <a:pt x="9949" y="24685"/>
                    <a:pt x="11450" y="22550"/>
                    <a:pt x="12184" y="20249"/>
                  </a:cubicBezTo>
                  <a:lnTo>
                    <a:pt x="12184" y="20249"/>
                  </a:lnTo>
                  <a:cubicBezTo>
                    <a:pt x="11484" y="21950"/>
                    <a:pt x="10216" y="23351"/>
                    <a:pt x="8582" y="24218"/>
                  </a:cubicBezTo>
                  <a:cubicBezTo>
                    <a:pt x="7426" y="24839"/>
                    <a:pt x="6147" y="25404"/>
                    <a:pt x="5097" y="25404"/>
                  </a:cubicBezTo>
                  <a:cubicBezTo>
                    <a:pt x="4510" y="25404"/>
                    <a:pt x="3994" y="25228"/>
                    <a:pt x="3611" y="24785"/>
                  </a:cubicBezTo>
                  <a:cubicBezTo>
                    <a:pt x="2244" y="23284"/>
                    <a:pt x="2544" y="19682"/>
                    <a:pt x="2544" y="16679"/>
                  </a:cubicBezTo>
                  <a:cubicBezTo>
                    <a:pt x="2544" y="7406"/>
                    <a:pt x="2677" y="1569"/>
                    <a:pt x="5413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805;p75"/>
            <p:cNvSpPr/>
            <p:nvPr/>
          </p:nvSpPr>
          <p:spPr>
            <a:xfrm>
              <a:off x="2656225" y="2202100"/>
              <a:ext cx="55075" cy="151650"/>
            </a:xfrm>
            <a:custGeom>
              <a:avLst/>
              <a:gdLst/>
              <a:ahLst/>
              <a:cxnLst/>
              <a:rect l="l" t="t" r="r" b="b"/>
              <a:pathLst>
                <a:path w="2203" h="6066" extrusionOk="0">
                  <a:moveTo>
                    <a:pt x="1870" y="0"/>
                  </a:moveTo>
                  <a:cubicBezTo>
                    <a:pt x="1806" y="0"/>
                    <a:pt x="1737" y="21"/>
                    <a:pt x="1669" y="64"/>
                  </a:cubicBezTo>
                  <a:lnTo>
                    <a:pt x="535" y="731"/>
                  </a:lnTo>
                  <a:cubicBezTo>
                    <a:pt x="201" y="965"/>
                    <a:pt x="1" y="1332"/>
                    <a:pt x="1" y="1732"/>
                  </a:cubicBezTo>
                  <a:lnTo>
                    <a:pt x="1" y="5601"/>
                  </a:lnTo>
                  <a:cubicBezTo>
                    <a:pt x="1" y="5897"/>
                    <a:pt x="129" y="6066"/>
                    <a:pt x="317" y="6066"/>
                  </a:cubicBezTo>
                  <a:cubicBezTo>
                    <a:pt x="383" y="6066"/>
                    <a:pt x="456" y="6045"/>
                    <a:pt x="535" y="6002"/>
                  </a:cubicBezTo>
                  <a:lnTo>
                    <a:pt x="1669" y="5368"/>
                  </a:lnTo>
                  <a:cubicBezTo>
                    <a:pt x="1969" y="5134"/>
                    <a:pt x="2169" y="4734"/>
                    <a:pt x="2202" y="4334"/>
                  </a:cubicBezTo>
                  <a:lnTo>
                    <a:pt x="2202" y="498"/>
                  </a:lnTo>
                  <a:cubicBezTo>
                    <a:pt x="2202" y="175"/>
                    <a:pt x="2055" y="0"/>
                    <a:pt x="187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806;p75"/>
            <p:cNvSpPr/>
            <p:nvPr/>
          </p:nvSpPr>
          <p:spPr>
            <a:xfrm>
              <a:off x="2662900" y="2217725"/>
              <a:ext cx="35050" cy="96175"/>
            </a:xfrm>
            <a:custGeom>
              <a:avLst/>
              <a:gdLst/>
              <a:ahLst/>
              <a:cxnLst/>
              <a:rect l="l" t="t" r="r" b="b"/>
              <a:pathLst>
                <a:path w="1402" h="3847" extrusionOk="0">
                  <a:moveTo>
                    <a:pt x="1177" y="1"/>
                  </a:moveTo>
                  <a:cubicBezTo>
                    <a:pt x="1135" y="1"/>
                    <a:pt x="1087" y="13"/>
                    <a:pt x="1035" y="39"/>
                  </a:cubicBezTo>
                  <a:lnTo>
                    <a:pt x="334" y="440"/>
                  </a:lnTo>
                  <a:cubicBezTo>
                    <a:pt x="134" y="606"/>
                    <a:pt x="1" y="840"/>
                    <a:pt x="1" y="1073"/>
                  </a:cubicBezTo>
                  <a:lnTo>
                    <a:pt x="1" y="3542"/>
                  </a:lnTo>
                  <a:cubicBezTo>
                    <a:pt x="1" y="3741"/>
                    <a:pt x="75" y="3847"/>
                    <a:pt x="195" y="3847"/>
                  </a:cubicBezTo>
                  <a:cubicBezTo>
                    <a:pt x="236" y="3847"/>
                    <a:pt x="283" y="3834"/>
                    <a:pt x="334" y="3809"/>
                  </a:cubicBezTo>
                  <a:lnTo>
                    <a:pt x="1035" y="3375"/>
                  </a:lnTo>
                  <a:cubicBezTo>
                    <a:pt x="1268" y="3208"/>
                    <a:pt x="1402" y="2975"/>
                    <a:pt x="1368" y="2708"/>
                  </a:cubicBezTo>
                  <a:lnTo>
                    <a:pt x="1368" y="273"/>
                  </a:lnTo>
                  <a:cubicBezTo>
                    <a:pt x="1368" y="100"/>
                    <a:pt x="1296" y="1"/>
                    <a:pt x="117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807;p75"/>
            <p:cNvSpPr/>
            <p:nvPr/>
          </p:nvSpPr>
          <p:spPr>
            <a:xfrm>
              <a:off x="2656225" y="2359000"/>
              <a:ext cx="55075" cy="59300"/>
            </a:xfrm>
            <a:custGeom>
              <a:avLst/>
              <a:gdLst/>
              <a:ahLst/>
              <a:cxnLst/>
              <a:rect l="l" t="t" r="r" b="b"/>
              <a:pathLst>
                <a:path w="2203" h="2372" extrusionOk="0">
                  <a:moveTo>
                    <a:pt x="1811" y="1"/>
                  </a:moveTo>
                  <a:cubicBezTo>
                    <a:pt x="1727" y="1"/>
                    <a:pt x="1634" y="30"/>
                    <a:pt x="1535" y="92"/>
                  </a:cubicBezTo>
                  <a:lnTo>
                    <a:pt x="635" y="626"/>
                  </a:lnTo>
                  <a:cubicBezTo>
                    <a:pt x="234" y="893"/>
                    <a:pt x="1" y="1327"/>
                    <a:pt x="1" y="1827"/>
                  </a:cubicBezTo>
                  <a:cubicBezTo>
                    <a:pt x="1" y="2172"/>
                    <a:pt x="165" y="2371"/>
                    <a:pt x="385" y="2371"/>
                  </a:cubicBezTo>
                  <a:cubicBezTo>
                    <a:pt x="463" y="2371"/>
                    <a:pt x="547" y="2346"/>
                    <a:pt x="635" y="2294"/>
                  </a:cubicBezTo>
                  <a:lnTo>
                    <a:pt x="1535" y="1760"/>
                  </a:lnTo>
                  <a:cubicBezTo>
                    <a:pt x="1936" y="1493"/>
                    <a:pt x="2169" y="1026"/>
                    <a:pt x="2202" y="559"/>
                  </a:cubicBezTo>
                  <a:cubicBezTo>
                    <a:pt x="2202" y="218"/>
                    <a:pt x="2042" y="1"/>
                    <a:pt x="181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08;p75"/>
            <p:cNvSpPr/>
            <p:nvPr/>
          </p:nvSpPr>
          <p:spPr>
            <a:xfrm>
              <a:off x="2904750" y="1969150"/>
              <a:ext cx="437000" cy="561150"/>
            </a:xfrm>
            <a:custGeom>
              <a:avLst/>
              <a:gdLst/>
              <a:ahLst/>
              <a:cxnLst/>
              <a:rect l="l" t="t" r="r" b="b"/>
              <a:pathLst>
                <a:path w="17480" h="22446" extrusionOk="0">
                  <a:moveTo>
                    <a:pt x="11813" y="0"/>
                  </a:moveTo>
                  <a:cubicBezTo>
                    <a:pt x="8616" y="0"/>
                    <a:pt x="4764" y="3455"/>
                    <a:pt x="2569" y="8615"/>
                  </a:cubicBezTo>
                  <a:cubicBezTo>
                    <a:pt x="0" y="14619"/>
                    <a:pt x="667" y="20690"/>
                    <a:pt x="4103" y="22124"/>
                  </a:cubicBezTo>
                  <a:cubicBezTo>
                    <a:pt x="4607" y="22342"/>
                    <a:pt x="5141" y="22446"/>
                    <a:pt x="5695" y="22446"/>
                  </a:cubicBezTo>
                  <a:cubicBezTo>
                    <a:pt x="8887" y="22446"/>
                    <a:pt x="12722" y="18996"/>
                    <a:pt x="14911" y="13852"/>
                  </a:cubicBezTo>
                  <a:cubicBezTo>
                    <a:pt x="17479" y="7848"/>
                    <a:pt x="16779" y="1777"/>
                    <a:pt x="13377" y="309"/>
                  </a:cubicBezTo>
                  <a:cubicBezTo>
                    <a:pt x="12882" y="100"/>
                    <a:pt x="12357" y="0"/>
                    <a:pt x="1181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09;p75"/>
            <p:cNvSpPr/>
            <p:nvPr/>
          </p:nvSpPr>
          <p:spPr>
            <a:xfrm>
              <a:off x="2916425" y="1985025"/>
              <a:ext cx="412825" cy="529625"/>
            </a:xfrm>
            <a:custGeom>
              <a:avLst/>
              <a:gdLst/>
              <a:ahLst/>
              <a:cxnLst/>
              <a:rect l="l" t="t" r="r" b="b"/>
              <a:pathLst>
                <a:path w="16513" h="21185" extrusionOk="0">
                  <a:moveTo>
                    <a:pt x="11141" y="1"/>
                  </a:moveTo>
                  <a:cubicBezTo>
                    <a:pt x="8133" y="1"/>
                    <a:pt x="4510" y="3282"/>
                    <a:pt x="2435" y="8113"/>
                  </a:cubicBezTo>
                  <a:cubicBezTo>
                    <a:pt x="0" y="13817"/>
                    <a:pt x="667" y="19521"/>
                    <a:pt x="3870" y="20889"/>
                  </a:cubicBezTo>
                  <a:cubicBezTo>
                    <a:pt x="4343" y="21089"/>
                    <a:pt x="4845" y="21185"/>
                    <a:pt x="5365" y="21185"/>
                  </a:cubicBezTo>
                  <a:cubicBezTo>
                    <a:pt x="8397" y="21185"/>
                    <a:pt x="12027" y="17924"/>
                    <a:pt x="14077" y="13083"/>
                  </a:cubicBezTo>
                  <a:cubicBezTo>
                    <a:pt x="16512" y="7379"/>
                    <a:pt x="15878" y="1675"/>
                    <a:pt x="12643" y="308"/>
                  </a:cubicBezTo>
                  <a:cubicBezTo>
                    <a:pt x="12168" y="100"/>
                    <a:pt x="11664" y="1"/>
                    <a:pt x="1114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10;p75"/>
            <p:cNvSpPr/>
            <p:nvPr/>
          </p:nvSpPr>
          <p:spPr>
            <a:xfrm>
              <a:off x="2999825" y="2082375"/>
              <a:ext cx="246850" cy="316875"/>
            </a:xfrm>
            <a:custGeom>
              <a:avLst/>
              <a:gdLst/>
              <a:ahLst/>
              <a:cxnLst/>
              <a:rect l="l" t="t" r="r" b="b"/>
              <a:pathLst>
                <a:path w="9874" h="12675" extrusionOk="0">
                  <a:moveTo>
                    <a:pt x="6646" y="0"/>
                  </a:moveTo>
                  <a:cubicBezTo>
                    <a:pt x="4855" y="0"/>
                    <a:pt x="2685" y="1955"/>
                    <a:pt x="1434" y="4853"/>
                  </a:cubicBezTo>
                  <a:cubicBezTo>
                    <a:pt x="0" y="8255"/>
                    <a:pt x="367" y="11691"/>
                    <a:pt x="2302" y="12492"/>
                  </a:cubicBezTo>
                  <a:cubicBezTo>
                    <a:pt x="2588" y="12615"/>
                    <a:pt x="2893" y="12674"/>
                    <a:pt x="3207" y="12674"/>
                  </a:cubicBezTo>
                  <a:cubicBezTo>
                    <a:pt x="5018" y="12674"/>
                    <a:pt x="7184" y="10720"/>
                    <a:pt x="8406" y="7822"/>
                  </a:cubicBezTo>
                  <a:cubicBezTo>
                    <a:pt x="9874" y="4419"/>
                    <a:pt x="9473" y="984"/>
                    <a:pt x="7539" y="183"/>
                  </a:cubicBezTo>
                  <a:cubicBezTo>
                    <a:pt x="7257" y="59"/>
                    <a:pt x="6957" y="0"/>
                    <a:pt x="664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11;p75"/>
            <p:cNvSpPr/>
            <p:nvPr/>
          </p:nvSpPr>
          <p:spPr>
            <a:xfrm>
              <a:off x="3024825" y="2114950"/>
              <a:ext cx="196000" cy="252225"/>
            </a:xfrm>
            <a:custGeom>
              <a:avLst/>
              <a:gdLst/>
              <a:ahLst/>
              <a:cxnLst/>
              <a:rect l="l" t="t" r="r" b="b"/>
              <a:pathLst>
                <a:path w="7840" h="10089" extrusionOk="0">
                  <a:moveTo>
                    <a:pt x="5282" y="1"/>
                  </a:moveTo>
                  <a:cubicBezTo>
                    <a:pt x="3847" y="1"/>
                    <a:pt x="2133" y="1551"/>
                    <a:pt x="1168" y="3850"/>
                  </a:cubicBezTo>
                  <a:cubicBezTo>
                    <a:pt x="1" y="6552"/>
                    <a:pt x="301" y="9287"/>
                    <a:pt x="1835" y="9955"/>
                  </a:cubicBezTo>
                  <a:cubicBezTo>
                    <a:pt x="2055" y="10045"/>
                    <a:pt x="2288" y="10089"/>
                    <a:pt x="2529" y="10089"/>
                  </a:cubicBezTo>
                  <a:cubicBezTo>
                    <a:pt x="3971" y="10089"/>
                    <a:pt x="5705" y="8533"/>
                    <a:pt x="6706" y="6219"/>
                  </a:cubicBezTo>
                  <a:cubicBezTo>
                    <a:pt x="7840" y="3517"/>
                    <a:pt x="7539" y="781"/>
                    <a:pt x="6005" y="148"/>
                  </a:cubicBezTo>
                  <a:cubicBezTo>
                    <a:pt x="5776" y="48"/>
                    <a:pt x="5534" y="1"/>
                    <a:pt x="5282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812;p75"/>
            <p:cNvSpPr/>
            <p:nvPr/>
          </p:nvSpPr>
          <p:spPr>
            <a:xfrm>
              <a:off x="3134075" y="2140050"/>
              <a:ext cx="49225" cy="71900"/>
            </a:xfrm>
            <a:custGeom>
              <a:avLst/>
              <a:gdLst/>
              <a:ahLst/>
              <a:cxnLst/>
              <a:rect l="l" t="t" r="r" b="b"/>
              <a:pathLst>
                <a:path w="1969" h="2876" extrusionOk="0">
                  <a:moveTo>
                    <a:pt x="1361" y="1"/>
                  </a:moveTo>
                  <a:cubicBezTo>
                    <a:pt x="1241" y="1"/>
                    <a:pt x="1109" y="36"/>
                    <a:pt x="968" y="111"/>
                  </a:cubicBezTo>
                  <a:cubicBezTo>
                    <a:pt x="367" y="545"/>
                    <a:pt x="1" y="1245"/>
                    <a:pt x="1" y="2012"/>
                  </a:cubicBezTo>
                  <a:cubicBezTo>
                    <a:pt x="1" y="2552"/>
                    <a:pt x="235" y="2876"/>
                    <a:pt x="572" y="2876"/>
                  </a:cubicBezTo>
                  <a:cubicBezTo>
                    <a:pt x="693" y="2876"/>
                    <a:pt x="827" y="2834"/>
                    <a:pt x="968" y="2746"/>
                  </a:cubicBezTo>
                  <a:cubicBezTo>
                    <a:pt x="1568" y="2312"/>
                    <a:pt x="1935" y="1612"/>
                    <a:pt x="1969" y="878"/>
                  </a:cubicBezTo>
                  <a:cubicBezTo>
                    <a:pt x="1969" y="326"/>
                    <a:pt x="1723" y="1"/>
                    <a:pt x="136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813;p75"/>
            <p:cNvSpPr/>
            <p:nvPr/>
          </p:nvSpPr>
          <p:spPr>
            <a:xfrm>
              <a:off x="3172425" y="2199900"/>
              <a:ext cx="20875" cy="30950"/>
            </a:xfrm>
            <a:custGeom>
              <a:avLst/>
              <a:gdLst/>
              <a:ahLst/>
              <a:cxnLst/>
              <a:rect l="l" t="t" r="r" b="b"/>
              <a:pathLst>
                <a:path w="835" h="1238" extrusionOk="0">
                  <a:moveTo>
                    <a:pt x="600" y="1"/>
                  </a:moveTo>
                  <a:cubicBezTo>
                    <a:pt x="551" y="1"/>
                    <a:pt x="495" y="17"/>
                    <a:pt x="435" y="52"/>
                  </a:cubicBezTo>
                  <a:cubicBezTo>
                    <a:pt x="168" y="252"/>
                    <a:pt x="1" y="552"/>
                    <a:pt x="1" y="852"/>
                  </a:cubicBezTo>
                  <a:cubicBezTo>
                    <a:pt x="1" y="1100"/>
                    <a:pt x="111" y="1237"/>
                    <a:pt x="263" y="1237"/>
                  </a:cubicBezTo>
                  <a:cubicBezTo>
                    <a:pt x="316" y="1237"/>
                    <a:pt x="374" y="1220"/>
                    <a:pt x="435" y="1186"/>
                  </a:cubicBezTo>
                  <a:cubicBezTo>
                    <a:pt x="668" y="986"/>
                    <a:pt x="835" y="686"/>
                    <a:pt x="835" y="385"/>
                  </a:cubicBezTo>
                  <a:cubicBezTo>
                    <a:pt x="835" y="138"/>
                    <a:pt x="743" y="1"/>
                    <a:pt x="6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814;p75"/>
            <p:cNvSpPr/>
            <p:nvPr/>
          </p:nvSpPr>
          <p:spPr>
            <a:xfrm>
              <a:off x="3216625" y="1867025"/>
              <a:ext cx="73425" cy="73400"/>
            </a:xfrm>
            <a:custGeom>
              <a:avLst/>
              <a:gdLst/>
              <a:ahLst/>
              <a:cxnLst/>
              <a:rect l="l" t="t" r="r" b="b"/>
              <a:pathLst>
                <a:path w="2937" h="2936" extrusionOk="0">
                  <a:moveTo>
                    <a:pt x="2527" y="0"/>
                  </a:moveTo>
                  <a:cubicBezTo>
                    <a:pt x="2439" y="0"/>
                    <a:pt x="2341" y="29"/>
                    <a:pt x="2236" y="91"/>
                  </a:cubicBezTo>
                  <a:lnTo>
                    <a:pt x="701" y="991"/>
                  </a:lnTo>
                  <a:cubicBezTo>
                    <a:pt x="268" y="1292"/>
                    <a:pt x="1" y="1792"/>
                    <a:pt x="1" y="2326"/>
                  </a:cubicBezTo>
                  <a:cubicBezTo>
                    <a:pt x="1" y="2723"/>
                    <a:pt x="186" y="2935"/>
                    <a:pt x="432" y="2935"/>
                  </a:cubicBezTo>
                  <a:cubicBezTo>
                    <a:pt x="516" y="2935"/>
                    <a:pt x="608" y="2910"/>
                    <a:pt x="701" y="2859"/>
                  </a:cubicBezTo>
                  <a:lnTo>
                    <a:pt x="2236" y="1992"/>
                  </a:lnTo>
                  <a:cubicBezTo>
                    <a:pt x="2669" y="1658"/>
                    <a:pt x="2936" y="1158"/>
                    <a:pt x="2936" y="624"/>
                  </a:cubicBezTo>
                  <a:cubicBezTo>
                    <a:pt x="2936" y="231"/>
                    <a:pt x="2773" y="0"/>
                    <a:pt x="252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815;p75"/>
            <p:cNvSpPr/>
            <p:nvPr/>
          </p:nvSpPr>
          <p:spPr>
            <a:xfrm>
              <a:off x="3140750" y="2001875"/>
              <a:ext cx="160125" cy="201375"/>
            </a:xfrm>
            <a:custGeom>
              <a:avLst/>
              <a:gdLst/>
              <a:ahLst/>
              <a:cxnLst/>
              <a:rect l="l" t="t" r="r" b="b"/>
              <a:pathLst>
                <a:path w="6405" h="8055" extrusionOk="0">
                  <a:moveTo>
                    <a:pt x="2435" y="1"/>
                  </a:moveTo>
                  <a:cubicBezTo>
                    <a:pt x="2169" y="1"/>
                    <a:pt x="0" y="234"/>
                    <a:pt x="401" y="1402"/>
                  </a:cubicBezTo>
                  <a:cubicBezTo>
                    <a:pt x="434" y="1502"/>
                    <a:pt x="534" y="1568"/>
                    <a:pt x="668" y="1602"/>
                  </a:cubicBezTo>
                  <a:cubicBezTo>
                    <a:pt x="1101" y="1702"/>
                    <a:pt x="1535" y="1835"/>
                    <a:pt x="1968" y="1969"/>
                  </a:cubicBezTo>
                  <a:cubicBezTo>
                    <a:pt x="3436" y="2602"/>
                    <a:pt x="4404" y="4437"/>
                    <a:pt x="4470" y="6839"/>
                  </a:cubicBezTo>
                  <a:cubicBezTo>
                    <a:pt x="4470" y="7172"/>
                    <a:pt x="4504" y="7473"/>
                    <a:pt x="4570" y="7773"/>
                  </a:cubicBezTo>
                  <a:cubicBezTo>
                    <a:pt x="4615" y="7951"/>
                    <a:pt x="4778" y="8054"/>
                    <a:pt x="4941" y="8054"/>
                  </a:cubicBezTo>
                  <a:cubicBezTo>
                    <a:pt x="5022" y="8054"/>
                    <a:pt x="5104" y="8028"/>
                    <a:pt x="5171" y="7973"/>
                  </a:cubicBezTo>
                  <a:cubicBezTo>
                    <a:pt x="5438" y="7673"/>
                    <a:pt x="5604" y="7339"/>
                    <a:pt x="5704" y="6939"/>
                  </a:cubicBezTo>
                  <a:cubicBezTo>
                    <a:pt x="6405" y="4504"/>
                    <a:pt x="5638" y="2135"/>
                    <a:pt x="4670" y="1035"/>
                  </a:cubicBezTo>
                  <a:cubicBezTo>
                    <a:pt x="4103" y="401"/>
                    <a:pt x="3303" y="1"/>
                    <a:pt x="2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816;p75"/>
            <p:cNvSpPr/>
            <p:nvPr/>
          </p:nvSpPr>
          <p:spPr>
            <a:xfrm>
              <a:off x="3237475" y="2222300"/>
              <a:ext cx="36725" cy="53575"/>
            </a:xfrm>
            <a:custGeom>
              <a:avLst/>
              <a:gdLst/>
              <a:ahLst/>
              <a:cxnLst/>
              <a:rect l="l" t="t" r="r" b="b"/>
              <a:pathLst>
                <a:path w="1469" h="2143" extrusionOk="0">
                  <a:moveTo>
                    <a:pt x="1043" y="0"/>
                  </a:moveTo>
                  <a:cubicBezTo>
                    <a:pt x="951" y="0"/>
                    <a:pt x="847" y="29"/>
                    <a:pt x="735" y="90"/>
                  </a:cubicBezTo>
                  <a:cubicBezTo>
                    <a:pt x="301" y="423"/>
                    <a:pt x="34" y="957"/>
                    <a:pt x="1" y="1491"/>
                  </a:cubicBezTo>
                  <a:cubicBezTo>
                    <a:pt x="1" y="1892"/>
                    <a:pt x="190" y="2143"/>
                    <a:pt x="454" y="2143"/>
                  </a:cubicBezTo>
                  <a:cubicBezTo>
                    <a:pt x="541" y="2143"/>
                    <a:pt x="636" y="2116"/>
                    <a:pt x="735" y="2058"/>
                  </a:cubicBezTo>
                  <a:cubicBezTo>
                    <a:pt x="1202" y="1724"/>
                    <a:pt x="1469" y="1191"/>
                    <a:pt x="1469" y="657"/>
                  </a:cubicBezTo>
                  <a:cubicBezTo>
                    <a:pt x="1469" y="237"/>
                    <a:pt x="1304" y="0"/>
                    <a:pt x="1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817;p75"/>
            <p:cNvSpPr/>
            <p:nvPr/>
          </p:nvSpPr>
          <p:spPr>
            <a:xfrm>
              <a:off x="3206625" y="834800"/>
              <a:ext cx="1270100" cy="3329900"/>
            </a:xfrm>
            <a:custGeom>
              <a:avLst/>
              <a:gdLst/>
              <a:ahLst/>
              <a:cxnLst/>
              <a:rect l="l" t="t" r="r" b="b"/>
              <a:pathLst>
                <a:path w="50804" h="133196" extrusionOk="0">
                  <a:moveTo>
                    <a:pt x="48085" y="0"/>
                  </a:moveTo>
                  <a:cubicBezTo>
                    <a:pt x="47726" y="0"/>
                    <a:pt x="47368" y="83"/>
                    <a:pt x="47034" y="250"/>
                  </a:cubicBezTo>
                  <a:lnTo>
                    <a:pt x="1035" y="26803"/>
                  </a:lnTo>
                  <a:cubicBezTo>
                    <a:pt x="434" y="27203"/>
                    <a:pt x="34" y="27870"/>
                    <a:pt x="1" y="28571"/>
                  </a:cubicBezTo>
                  <a:lnTo>
                    <a:pt x="1" y="130777"/>
                  </a:lnTo>
                  <a:cubicBezTo>
                    <a:pt x="34" y="131511"/>
                    <a:pt x="434" y="132178"/>
                    <a:pt x="1035" y="132578"/>
                  </a:cubicBezTo>
                  <a:lnTo>
                    <a:pt x="1702" y="132945"/>
                  </a:lnTo>
                  <a:cubicBezTo>
                    <a:pt x="2019" y="133112"/>
                    <a:pt x="2369" y="133195"/>
                    <a:pt x="2723" y="133195"/>
                  </a:cubicBezTo>
                  <a:cubicBezTo>
                    <a:pt x="3078" y="133195"/>
                    <a:pt x="3436" y="133112"/>
                    <a:pt x="3770" y="132945"/>
                  </a:cubicBezTo>
                  <a:lnTo>
                    <a:pt x="49769" y="106360"/>
                  </a:lnTo>
                  <a:cubicBezTo>
                    <a:pt x="50370" y="105959"/>
                    <a:pt x="50770" y="105292"/>
                    <a:pt x="50804" y="104558"/>
                  </a:cubicBezTo>
                  <a:lnTo>
                    <a:pt x="50804" y="2418"/>
                  </a:lnTo>
                  <a:cubicBezTo>
                    <a:pt x="50770" y="1685"/>
                    <a:pt x="50370" y="1017"/>
                    <a:pt x="49769" y="617"/>
                  </a:cubicBezTo>
                  <a:lnTo>
                    <a:pt x="49136" y="250"/>
                  </a:lnTo>
                  <a:cubicBezTo>
                    <a:pt x="48802" y="83"/>
                    <a:pt x="48444" y="0"/>
                    <a:pt x="480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818;p75"/>
            <p:cNvSpPr/>
            <p:nvPr/>
          </p:nvSpPr>
          <p:spPr>
            <a:xfrm>
              <a:off x="3275000" y="881200"/>
              <a:ext cx="1201725" cy="3275950"/>
            </a:xfrm>
            <a:custGeom>
              <a:avLst/>
              <a:gdLst/>
              <a:ahLst/>
              <a:cxnLst/>
              <a:rect l="l" t="t" r="r" b="b"/>
              <a:pathLst>
                <a:path w="48069" h="131038" extrusionOk="0">
                  <a:moveTo>
                    <a:pt x="47105" y="1"/>
                  </a:moveTo>
                  <a:cubicBezTo>
                    <a:pt x="46947" y="1"/>
                    <a:pt x="46786" y="41"/>
                    <a:pt x="46634" y="129"/>
                  </a:cubicBezTo>
                  <a:lnTo>
                    <a:pt x="1402" y="26281"/>
                  </a:lnTo>
                  <a:cubicBezTo>
                    <a:pt x="535" y="26781"/>
                    <a:pt x="1" y="27715"/>
                    <a:pt x="1" y="28749"/>
                  </a:cubicBezTo>
                  <a:lnTo>
                    <a:pt x="1" y="130022"/>
                  </a:lnTo>
                  <a:cubicBezTo>
                    <a:pt x="1" y="130666"/>
                    <a:pt x="326" y="131038"/>
                    <a:pt x="804" y="131038"/>
                  </a:cubicBezTo>
                  <a:cubicBezTo>
                    <a:pt x="994" y="131038"/>
                    <a:pt x="1208" y="130979"/>
                    <a:pt x="1435" y="130856"/>
                  </a:cubicBezTo>
                  <a:lnTo>
                    <a:pt x="46634" y="104737"/>
                  </a:lnTo>
                  <a:cubicBezTo>
                    <a:pt x="47435" y="104270"/>
                    <a:pt x="48069" y="103703"/>
                    <a:pt x="48069" y="102802"/>
                  </a:cubicBezTo>
                  <a:lnTo>
                    <a:pt x="48069" y="963"/>
                  </a:lnTo>
                  <a:cubicBezTo>
                    <a:pt x="48069" y="405"/>
                    <a:pt x="47606" y="1"/>
                    <a:pt x="47105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819;p75"/>
            <p:cNvSpPr/>
            <p:nvPr/>
          </p:nvSpPr>
          <p:spPr>
            <a:xfrm>
              <a:off x="3275000" y="881075"/>
              <a:ext cx="1201725" cy="3276525"/>
            </a:xfrm>
            <a:custGeom>
              <a:avLst/>
              <a:gdLst/>
              <a:ahLst/>
              <a:cxnLst/>
              <a:rect l="l" t="t" r="r" b="b"/>
              <a:pathLst>
                <a:path w="48069" h="131061" extrusionOk="0">
                  <a:moveTo>
                    <a:pt x="47135" y="434"/>
                  </a:moveTo>
                  <a:cubicBezTo>
                    <a:pt x="47435" y="434"/>
                    <a:pt x="47668" y="668"/>
                    <a:pt x="47668" y="968"/>
                  </a:cubicBezTo>
                  <a:lnTo>
                    <a:pt x="47668" y="102807"/>
                  </a:lnTo>
                  <a:cubicBezTo>
                    <a:pt x="47668" y="103408"/>
                    <a:pt x="47301" y="103908"/>
                    <a:pt x="46434" y="104408"/>
                  </a:cubicBezTo>
                  <a:lnTo>
                    <a:pt x="1235" y="130494"/>
                  </a:lnTo>
                  <a:cubicBezTo>
                    <a:pt x="1102" y="130594"/>
                    <a:pt x="935" y="130627"/>
                    <a:pt x="801" y="130661"/>
                  </a:cubicBezTo>
                  <a:cubicBezTo>
                    <a:pt x="435" y="130661"/>
                    <a:pt x="401" y="130260"/>
                    <a:pt x="401" y="130027"/>
                  </a:cubicBezTo>
                  <a:lnTo>
                    <a:pt x="401" y="28754"/>
                  </a:lnTo>
                  <a:cubicBezTo>
                    <a:pt x="401" y="27854"/>
                    <a:pt x="868" y="27053"/>
                    <a:pt x="1635" y="26619"/>
                  </a:cubicBezTo>
                  <a:lnTo>
                    <a:pt x="46834" y="501"/>
                  </a:lnTo>
                  <a:cubicBezTo>
                    <a:pt x="46934" y="434"/>
                    <a:pt x="47001" y="434"/>
                    <a:pt x="47101" y="434"/>
                  </a:cubicBezTo>
                  <a:close/>
                  <a:moveTo>
                    <a:pt x="47101" y="0"/>
                  </a:moveTo>
                  <a:cubicBezTo>
                    <a:pt x="46934" y="0"/>
                    <a:pt x="46768" y="34"/>
                    <a:pt x="46634" y="134"/>
                  </a:cubicBezTo>
                  <a:lnTo>
                    <a:pt x="1435" y="26286"/>
                  </a:lnTo>
                  <a:cubicBezTo>
                    <a:pt x="535" y="26786"/>
                    <a:pt x="1" y="27720"/>
                    <a:pt x="1" y="28754"/>
                  </a:cubicBezTo>
                  <a:lnTo>
                    <a:pt x="1" y="130027"/>
                  </a:lnTo>
                  <a:cubicBezTo>
                    <a:pt x="1" y="130661"/>
                    <a:pt x="334" y="131061"/>
                    <a:pt x="801" y="131061"/>
                  </a:cubicBezTo>
                  <a:cubicBezTo>
                    <a:pt x="1035" y="131028"/>
                    <a:pt x="1235" y="130961"/>
                    <a:pt x="1435" y="130861"/>
                  </a:cubicBezTo>
                  <a:lnTo>
                    <a:pt x="46634" y="104742"/>
                  </a:lnTo>
                  <a:cubicBezTo>
                    <a:pt x="47435" y="104275"/>
                    <a:pt x="48069" y="103708"/>
                    <a:pt x="48069" y="102807"/>
                  </a:cubicBezTo>
                  <a:lnTo>
                    <a:pt x="48069" y="968"/>
                  </a:lnTo>
                  <a:cubicBezTo>
                    <a:pt x="48069" y="434"/>
                    <a:pt x="47635" y="0"/>
                    <a:pt x="4713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820;p75"/>
            <p:cNvSpPr/>
            <p:nvPr/>
          </p:nvSpPr>
          <p:spPr>
            <a:xfrm>
              <a:off x="3214125" y="834800"/>
              <a:ext cx="1262600" cy="730125"/>
            </a:xfrm>
            <a:custGeom>
              <a:avLst/>
              <a:gdLst/>
              <a:ahLst/>
              <a:cxnLst/>
              <a:rect l="l" t="t" r="r" b="b"/>
              <a:pathLst>
                <a:path w="50504" h="29205" extrusionOk="0">
                  <a:moveTo>
                    <a:pt x="47785" y="0"/>
                  </a:moveTo>
                  <a:cubicBezTo>
                    <a:pt x="47426" y="0"/>
                    <a:pt x="47068" y="83"/>
                    <a:pt x="46734" y="250"/>
                  </a:cubicBezTo>
                  <a:lnTo>
                    <a:pt x="768" y="26803"/>
                  </a:lnTo>
                  <a:cubicBezTo>
                    <a:pt x="434" y="26969"/>
                    <a:pt x="201" y="27270"/>
                    <a:pt x="1" y="27570"/>
                  </a:cubicBezTo>
                  <a:lnTo>
                    <a:pt x="2803" y="29204"/>
                  </a:lnTo>
                  <a:cubicBezTo>
                    <a:pt x="2803" y="29171"/>
                    <a:pt x="2803" y="29171"/>
                    <a:pt x="2803" y="29171"/>
                  </a:cubicBezTo>
                  <a:cubicBezTo>
                    <a:pt x="3070" y="28737"/>
                    <a:pt x="3403" y="28370"/>
                    <a:pt x="3870" y="28137"/>
                  </a:cubicBezTo>
                  <a:lnTo>
                    <a:pt x="49069" y="1985"/>
                  </a:lnTo>
                  <a:cubicBezTo>
                    <a:pt x="49221" y="1897"/>
                    <a:pt x="49382" y="1857"/>
                    <a:pt x="49540" y="1857"/>
                  </a:cubicBezTo>
                  <a:cubicBezTo>
                    <a:pt x="50041" y="1857"/>
                    <a:pt x="50504" y="2261"/>
                    <a:pt x="50504" y="2819"/>
                  </a:cubicBezTo>
                  <a:lnTo>
                    <a:pt x="50504" y="2418"/>
                  </a:lnTo>
                  <a:cubicBezTo>
                    <a:pt x="50470" y="1685"/>
                    <a:pt x="50070" y="1017"/>
                    <a:pt x="49469" y="651"/>
                  </a:cubicBezTo>
                  <a:lnTo>
                    <a:pt x="48836" y="250"/>
                  </a:lnTo>
                  <a:cubicBezTo>
                    <a:pt x="48502" y="83"/>
                    <a:pt x="48144" y="0"/>
                    <a:pt x="47785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821;p75"/>
            <p:cNvSpPr/>
            <p:nvPr/>
          </p:nvSpPr>
          <p:spPr>
            <a:xfrm>
              <a:off x="3481825" y="1523200"/>
              <a:ext cx="22550" cy="50900"/>
            </a:xfrm>
            <a:custGeom>
              <a:avLst/>
              <a:gdLst/>
              <a:ahLst/>
              <a:cxnLst/>
              <a:rect l="l" t="t" r="r" b="b"/>
              <a:pathLst>
                <a:path w="902" h="2036" extrusionOk="0">
                  <a:moveTo>
                    <a:pt x="568" y="501"/>
                  </a:moveTo>
                  <a:lnTo>
                    <a:pt x="568" y="1335"/>
                  </a:lnTo>
                  <a:lnTo>
                    <a:pt x="201" y="1568"/>
                  </a:lnTo>
                  <a:lnTo>
                    <a:pt x="568" y="501"/>
                  </a:lnTo>
                  <a:close/>
                  <a:moveTo>
                    <a:pt x="701" y="0"/>
                  </a:moveTo>
                  <a:lnTo>
                    <a:pt x="634" y="34"/>
                  </a:lnTo>
                  <a:cubicBezTo>
                    <a:pt x="601" y="34"/>
                    <a:pt x="601" y="34"/>
                    <a:pt x="601" y="67"/>
                  </a:cubicBezTo>
                  <a:cubicBezTo>
                    <a:pt x="568" y="67"/>
                    <a:pt x="568" y="101"/>
                    <a:pt x="568" y="134"/>
                  </a:cubicBezTo>
                  <a:lnTo>
                    <a:pt x="0" y="1635"/>
                  </a:lnTo>
                  <a:lnTo>
                    <a:pt x="0" y="1702"/>
                  </a:lnTo>
                  <a:lnTo>
                    <a:pt x="0" y="1768"/>
                  </a:lnTo>
                  <a:lnTo>
                    <a:pt x="0" y="1902"/>
                  </a:lnTo>
                  <a:cubicBezTo>
                    <a:pt x="0" y="1935"/>
                    <a:pt x="0" y="1935"/>
                    <a:pt x="34" y="1935"/>
                  </a:cubicBezTo>
                  <a:lnTo>
                    <a:pt x="568" y="1635"/>
                  </a:lnTo>
                  <a:lnTo>
                    <a:pt x="568" y="1969"/>
                  </a:lnTo>
                  <a:cubicBezTo>
                    <a:pt x="534" y="2002"/>
                    <a:pt x="534" y="2002"/>
                    <a:pt x="568" y="2035"/>
                  </a:cubicBezTo>
                  <a:lnTo>
                    <a:pt x="601" y="2035"/>
                  </a:lnTo>
                  <a:lnTo>
                    <a:pt x="701" y="1969"/>
                  </a:lnTo>
                  <a:cubicBezTo>
                    <a:pt x="701" y="1969"/>
                    <a:pt x="734" y="1969"/>
                    <a:pt x="734" y="1935"/>
                  </a:cubicBezTo>
                  <a:cubicBezTo>
                    <a:pt x="734" y="1902"/>
                    <a:pt x="734" y="1868"/>
                    <a:pt x="734" y="1835"/>
                  </a:cubicBezTo>
                  <a:lnTo>
                    <a:pt x="734" y="1502"/>
                  </a:lnTo>
                  <a:lnTo>
                    <a:pt x="868" y="1435"/>
                  </a:lnTo>
                  <a:cubicBezTo>
                    <a:pt x="868" y="1435"/>
                    <a:pt x="901" y="1401"/>
                    <a:pt x="901" y="1401"/>
                  </a:cubicBezTo>
                  <a:cubicBezTo>
                    <a:pt x="901" y="1368"/>
                    <a:pt x="901" y="1335"/>
                    <a:pt x="901" y="1301"/>
                  </a:cubicBezTo>
                  <a:lnTo>
                    <a:pt x="901" y="1235"/>
                  </a:lnTo>
                  <a:cubicBezTo>
                    <a:pt x="901" y="1201"/>
                    <a:pt x="901" y="1168"/>
                    <a:pt x="901" y="1168"/>
                  </a:cubicBezTo>
                  <a:lnTo>
                    <a:pt x="868" y="1168"/>
                  </a:lnTo>
                  <a:lnTo>
                    <a:pt x="734" y="1235"/>
                  </a:lnTo>
                  <a:lnTo>
                    <a:pt x="734" y="67"/>
                  </a:lnTo>
                  <a:cubicBezTo>
                    <a:pt x="734" y="34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822;p75"/>
            <p:cNvSpPr/>
            <p:nvPr/>
          </p:nvSpPr>
          <p:spPr>
            <a:xfrm>
              <a:off x="3506850" y="1506725"/>
              <a:ext cx="25875" cy="55800"/>
            </a:xfrm>
            <a:custGeom>
              <a:avLst/>
              <a:gdLst/>
              <a:ahLst/>
              <a:cxnLst/>
              <a:rect l="l" t="t" r="r" b="b"/>
              <a:pathLst>
                <a:path w="1035" h="2232" extrusionOk="0">
                  <a:moveTo>
                    <a:pt x="872" y="1"/>
                  </a:moveTo>
                  <a:cubicBezTo>
                    <a:pt x="842" y="1"/>
                    <a:pt x="817" y="9"/>
                    <a:pt x="801" y="26"/>
                  </a:cubicBezTo>
                  <a:cubicBezTo>
                    <a:pt x="734" y="26"/>
                    <a:pt x="667" y="59"/>
                    <a:pt x="601" y="92"/>
                  </a:cubicBezTo>
                  <a:cubicBezTo>
                    <a:pt x="400" y="226"/>
                    <a:pt x="234" y="393"/>
                    <a:pt x="167" y="626"/>
                  </a:cubicBezTo>
                  <a:cubicBezTo>
                    <a:pt x="67" y="893"/>
                    <a:pt x="0" y="1160"/>
                    <a:pt x="34" y="1460"/>
                  </a:cubicBezTo>
                  <a:cubicBezTo>
                    <a:pt x="0" y="1694"/>
                    <a:pt x="34" y="1927"/>
                    <a:pt x="167" y="2127"/>
                  </a:cubicBezTo>
                  <a:cubicBezTo>
                    <a:pt x="221" y="2199"/>
                    <a:pt x="293" y="2232"/>
                    <a:pt x="370" y="2232"/>
                  </a:cubicBezTo>
                  <a:cubicBezTo>
                    <a:pt x="436" y="2232"/>
                    <a:pt x="505" y="2207"/>
                    <a:pt x="567" y="2161"/>
                  </a:cubicBezTo>
                  <a:cubicBezTo>
                    <a:pt x="734" y="2094"/>
                    <a:pt x="901" y="1927"/>
                    <a:pt x="1001" y="1760"/>
                  </a:cubicBezTo>
                  <a:cubicBezTo>
                    <a:pt x="1001" y="1727"/>
                    <a:pt x="1001" y="1727"/>
                    <a:pt x="1034" y="1694"/>
                  </a:cubicBezTo>
                  <a:lnTo>
                    <a:pt x="1034" y="1627"/>
                  </a:lnTo>
                  <a:lnTo>
                    <a:pt x="1034" y="860"/>
                  </a:lnTo>
                  <a:cubicBezTo>
                    <a:pt x="1034" y="826"/>
                    <a:pt x="1034" y="793"/>
                    <a:pt x="1034" y="793"/>
                  </a:cubicBezTo>
                  <a:lnTo>
                    <a:pt x="968" y="793"/>
                  </a:lnTo>
                  <a:lnTo>
                    <a:pt x="634" y="993"/>
                  </a:lnTo>
                  <a:cubicBezTo>
                    <a:pt x="601" y="993"/>
                    <a:pt x="567" y="1026"/>
                    <a:pt x="567" y="1026"/>
                  </a:cubicBezTo>
                  <a:cubicBezTo>
                    <a:pt x="567" y="1060"/>
                    <a:pt x="567" y="1093"/>
                    <a:pt x="567" y="1126"/>
                  </a:cubicBezTo>
                  <a:lnTo>
                    <a:pt x="567" y="1193"/>
                  </a:lnTo>
                  <a:cubicBezTo>
                    <a:pt x="567" y="1227"/>
                    <a:pt x="567" y="1227"/>
                    <a:pt x="567" y="1260"/>
                  </a:cubicBezTo>
                  <a:lnTo>
                    <a:pt x="634" y="1260"/>
                  </a:lnTo>
                  <a:lnTo>
                    <a:pt x="834" y="1126"/>
                  </a:lnTo>
                  <a:lnTo>
                    <a:pt x="834" y="1694"/>
                  </a:lnTo>
                  <a:cubicBezTo>
                    <a:pt x="801" y="1727"/>
                    <a:pt x="767" y="1760"/>
                    <a:pt x="734" y="1794"/>
                  </a:cubicBezTo>
                  <a:cubicBezTo>
                    <a:pt x="701" y="1827"/>
                    <a:pt x="667" y="1827"/>
                    <a:pt x="601" y="1860"/>
                  </a:cubicBezTo>
                  <a:cubicBezTo>
                    <a:pt x="551" y="1894"/>
                    <a:pt x="501" y="1910"/>
                    <a:pt x="455" y="1910"/>
                  </a:cubicBezTo>
                  <a:cubicBezTo>
                    <a:pt x="409" y="1910"/>
                    <a:pt x="367" y="1894"/>
                    <a:pt x="334" y="1860"/>
                  </a:cubicBezTo>
                  <a:cubicBezTo>
                    <a:pt x="234" y="1694"/>
                    <a:pt x="200" y="1493"/>
                    <a:pt x="234" y="1327"/>
                  </a:cubicBezTo>
                  <a:cubicBezTo>
                    <a:pt x="200" y="1126"/>
                    <a:pt x="234" y="893"/>
                    <a:pt x="334" y="693"/>
                  </a:cubicBezTo>
                  <a:cubicBezTo>
                    <a:pt x="400" y="559"/>
                    <a:pt x="501" y="426"/>
                    <a:pt x="634" y="326"/>
                  </a:cubicBezTo>
                  <a:cubicBezTo>
                    <a:pt x="681" y="302"/>
                    <a:pt x="745" y="279"/>
                    <a:pt x="814" y="279"/>
                  </a:cubicBezTo>
                  <a:cubicBezTo>
                    <a:pt x="842" y="279"/>
                    <a:pt x="872" y="283"/>
                    <a:pt x="901" y="293"/>
                  </a:cubicBezTo>
                  <a:lnTo>
                    <a:pt x="901" y="259"/>
                  </a:lnTo>
                  <a:lnTo>
                    <a:pt x="968" y="92"/>
                  </a:lnTo>
                  <a:cubicBezTo>
                    <a:pt x="968" y="59"/>
                    <a:pt x="968" y="59"/>
                    <a:pt x="968" y="59"/>
                  </a:cubicBezTo>
                  <a:cubicBezTo>
                    <a:pt x="968" y="26"/>
                    <a:pt x="968" y="26"/>
                    <a:pt x="968" y="26"/>
                  </a:cubicBezTo>
                  <a:cubicBezTo>
                    <a:pt x="934" y="9"/>
                    <a:pt x="901" y="1"/>
                    <a:pt x="8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823;p75"/>
            <p:cNvSpPr/>
            <p:nvPr/>
          </p:nvSpPr>
          <p:spPr>
            <a:xfrm>
              <a:off x="3606075" y="1485675"/>
              <a:ext cx="15050" cy="24700"/>
            </a:xfrm>
            <a:custGeom>
              <a:avLst/>
              <a:gdLst/>
              <a:ahLst/>
              <a:cxnLst/>
              <a:rect l="l" t="t" r="r" b="b"/>
              <a:pathLst>
                <a:path w="602" h="988" extrusionOk="0">
                  <a:moveTo>
                    <a:pt x="409" y="0"/>
                  </a:moveTo>
                  <a:cubicBezTo>
                    <a:pt x="376" y="0"/>
                    <a:pt x="339" y="11"/>
                    <a:pt x="301" y="34"/>
                  </a:cubicBezTo>
                  <a:cubicBezTo>
                    <a:pt x="101" y="167"/>
                    <a:pt x="1" y="401"/>
                    <a:pt x="1" y="668"/>
                  </a:cubicBezTo>
                  <a:cubicBezTo>
                    <a:pt x="1" y="881"/>
                    <a:pt x="86" y="988"/>
                    <a:pt x="206" y="988"/>
                  </a:cubicBezTo>
                  <a:cubicBezTo>
                    <a:pt x="236" y="988"/>
                    <a:pt x="268" y="981"/>
                    <a:pt x="301" y="968"/>
                  </a:cubicBezTo>
                  <a:cubicBezTo>
                    <a:pt x="501" y="801"/>
                    <a:pt x="601" y="567"/>
                    <a:pt x="601" y="301"/>
                  </a:cubicBezTo>
                  <a:cubicBezTo>
                    <a:pt x="601" y="121"/>
                    <a:pt x="522" y="0"/>
                    <a:pt x="40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824;p75"/>
            <p:cNvSpPr/>
            <p:nvPr/>
          </p:nvSpPr>
          <p:spPr>
            <a:xfrm>
              <a:off x="3595250" y="1464950"/>
              <a:ext cx="36700" cy="34300"/>
            </a:xfrm>
            <a:custGeom>
              <a:avLst/>
              <a:gdLst/>
              <a:ahLst/>
              <a:cxnLst/>
              <a:rect l="l" t="t" r="r" b="b"/>
              <a:pathLst>
                <a:path w="1468" h="1372" extrusionOk="0">
                  <a:moveTo>
                    <a:pt x="1014" y="0"/>
                  </a:moveTo>
                  <a:cubicBezTo>
                    <a:pt x="919" y="0"/>
                    <a:pt x="821" y="30"/>
                    <a:pt x="734" y="96"/>
                  </a:cubicBezTo>
                  <a:cubicBezTo>
                    <a:pt x="367" y="329"/>
                    <a:pt x="133" y="729"/>
                    <a:pt x="33" y="1130"/>
                  </a:cubicBezTo>
                  <a:cubicBezTo>
                    <a:pt x="0" y="1230"/>
                    <a:pt x="33" y="1330"/>
                    <a:pt x="67" y="1363"/>
                  </a:cubicBezTo>
                  <a:cubicBezTo>
                    <a:pt x="78" y="1369"/>
                    <a:pt x="90" y="1372"/>
                    <a:pt x="101" y="1372"/>
                  </a:cubicBezTo>
                  <a:cubicBezTo>
                    <a:pt x="155" y="1372"/>
                    <a:pt x="206" y="1307"/>
                    <a:pt x="234" y="1196"/>
                  </a:cubicBezTo>
                  <a:cubicBezTo>
                    <a:pt x="300" y="896"/>
                    <a:pt x="467" y="629"/>
                    <a:pt x="734" y="462"/>
                  </a:cubicBezTo>
                  <a:cubicBezTo>
                    <a:pt x="791" y="417"/>
                    <a:pt x="860" y="394"/>
                    <a:pt x="929" y="394"/>
                  </a:cubicBezTo>
                  <a:cubicBezTo>
                    <a:pt x="1060" y="394"/>
                    <a:pt x="1190" y="476"/>
                    <a:pt x="1234" y="629"/>
                  </a:cubicBezTo>
                  <a:cubicBezTo>
                    <a:pt x="1249" y="659"/>
                    <a:pt x="1271" y="676"/>
                    <a:pt x="1296" y="676"/>
                  </a:cubicBezTo>
                  <a:cubicBezTo>
                    <a:pt x="1328" y="676"/>
                    <a:pt x="1364" y="651"/>
                    <a:pt x="1401" y="596"/>
                  </a:cubicBezTo>
                  <a:cubicBezTo>
                    <a:pt x="1434" y="496"/>
                    <a:pt x="1468" y="429"/>
                    <a:pt x="1434" y="329"/>
                  </a:cubicBezTo>
                  <a:cubicBezTo>
                    <a:pt x="1389" y="127"/>
                    <a:pt x="1208" y="0"/>
                    <a:pt x="101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825;p75"/>
            <p:cNvSpPr/>
            <p:nvPr/>
          </p:nvSpPr>
          <p:spPr>
            <a:xfrm>
              <a:off x="3586075" y="1444900"/>
              <a:ext cx="55050" cy="48000"/>
            </a:xfrm>
            <a:custGeom>
              <a:avLst/>
              <a:gdLst/>
              <a:ahLst/>
              <a:cxnLst/>
              <a:rect l="l" t="t" r="r" b="b"/>
              <a:pathLst>
                <a:path w="2202" h="1920" extrusionOk="0">
                  <a:moveTo>
                    <a:pt x="1504" y="1"/>
                  </a:moveTo>
                  <a:cubicBezTo>
                    <a:pt x="1364" y="1"/>
                    <a:pt x="1223" y="41"/>
                    <a:pt x="1101" y="130"/>
                  </a:cubicBezTo>
                  <a:cubicBezTo>
                    <a:pt x="567" y="531"/>
                    <a:pt x="200" y="1064"/>
                    <a:pt x="33" y="1665"/>
                  </a:cubicBezTo>
                  <a:cubicBezTo>
                    <a:pt x="0" y="1765"/>
                    <a:pt x="0" y="1865"/>
                    <a:pt x="33" y="1898"/>
                  </a:cubicBezTo>
                  <a:cubicBezTo>
                    <a:pt x="49" y="1913"/>
                    <a:pt x="64" y="1920"/>
                    <a:pt x="79" y="1920"/>
                  </a:cubicBezTo>
                  <a:cubicBezTo>
                    <a:pt x="130" y="1920"/>
                    <a:pt x="182" y="1842"/>
                    <a:pt x="234" y="1765"/>
                  </a:cubicBezTo>
                  <a:cubicBezTo>
                    <a:pt x="367" y="1264"/>
                    <a:pt x="667" y="831"/>
                    <a:pt x="1101" y="531"/>
                  </a:cubicBezTo>
                  <a:cubicBezTo>
                    <a:pt x="1210" y="446"/>
                    <a:pt x="1337" y="405"/>
                    <a:pt x="1460" y="405"/>
                  </a:cubicBezTo>
                  <a:cubicBezTo>
                    <a:pt x="1677" y="405"/>
                    <a:pt x="1883" y="530"/>
                    <a:pt x="1968" y="764"/>
                  </a:cubicBezTo>
                  <a:cubicBezTo>
                    <a:pt x="1992" y="788"/>
                    <a:pt x="2015" y="799"/>
                    <a:pt x="2039" y="799"/>
                  </a:cubicBezTo>
                  <a:cubicBezTo>
                    <a:pt x="2082" y="799"/>
                    <a:pt x="2125" y="762"/>
                    <a:pt x="2168" y="697"/>
                  </a:cubicBezTo>
                  <a:cubicBezTo>
                    <a:pt x="2202" y="631"/>
                    <a:pt x="2202" y="531"/>
                    <a:pt x="2168" y="431"/>
                  </a:cubicBezTo>
                  <a:cubicBezTo>
                    <a:pt x="2057" y="164"/>
                    <a:pt x="1783" y="1"/>
                    <a:pt x="150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826;p75"/>
            <p:cNvSpPr/>
            <p:nvPr/>
          </p:nvSpPr>
          <p:spPr>
            <a:xfrm>
              <a:off x="3864600" y="1325550"/>
              <a:ext cx="6700" cy="41725"/>
            </a:xfrm>
            <a:custGeom>
              <a:avLst/>
              <a:gdLst/>
              <a:ahLst/>
              <a:cxnLst/>
              <a:rect l="l" t="t" r="r" b="b"/>
              <a:pathLst>
                <a:path w="268" h="1669" extrusionOk="0">
                  <a:moveTo>
                    <a:pt x="234" y="1"/>
                  </a:moveTo>
                  <a:lnTo>
                    <a:pt x="34" y="101"/>
                  </a:lnTo>
                  <a:cubicBezTo>
                    <a:pt x="0" y="134"/>
                    <a:pt x="0" y="134"/>
                    <a:pt x="0" y="168"/>
                  </a:cubicBezTo>
                  <a:cubicBezTo>
                    <a:pt x="0" y="168"/>
                    <a:pt x="0" y="201"/>
                    <a:pt x="0" y="234"/>
                  </a:cubicBezTo>
                  <a:lnTo>
                    <a:pt x="0" y="535"/>
                  </a:lnTo>
                  <a:cubicBezTo>
                    <a:pt x="0" y="535"/>
                    <a:pt x="0" y="568"/>
                    <a:pt x="0" y="568"/>
                  </a:cubicBezTo>
                  <a:cubicBezTo>
                    <a:pt x="0" y="585"/>
                    <a:pt x="9" y="593"/>
                    <a:pt x="17" y="593"/>
                  </a:cubicBezTo>
                  <a:cubicBezTo>
                    <a:pt x="25" y="593"/>
                    <a:pt x="34" y="585"/>
                    <a:pt x="34" y="568"/>
                  </a:cubicBezTo>
                  <a:lnTo>
                    <a:pt x="234" y="468"/>
                  </a:lnTo>
                  <a:cubicBezTo>
                    <a:pt x="234" y="468"/>
                    <a:pt x="234" y="434"/>
                    <a:pt x="267" y="434"/>
                  </a:cubicBezTo>
                  <a:cubicBezTo>
                    <a:pt x="267" y="401"/>
                    <a:pt x="267" y="368"/>
                    <a:pt x="267" y="368"/>
                  </a:cubicBezTo>
                  <a:lnTo>
                    <a:pt x="267" y="68"/>
                  </a:lnTo>
                  <a:cubicBezTo>
                    <a:pt x="267" y="34"/>
                    <a:pt x="267" y="34"/>
                    <a:pt x="267" y="1"/>
                  </a:cubicBezTo>
                  <a:close/>
                  <a:moveTo>
                    <a:pt x="234" y="1102"/>
                  </a:moveTo>
                  <a:lnTo>
                    <a:pt x="34" y="1202"/>
                  </a:lnTo>
                  <a:cubicBezTo>
                    <a:pt x="0" y="1202"/>
                    <a:pt x="0" y="1235"/>
                    <a:pt x="0" y="1235"/>
                  </a:cubicBezTo>
                  <a:cubicBezTo>
                    <a:pt x="0" y="1268"/>
                    <a:pt x="0" y="1268"/>
                    <a:pt x="0" y="1302"/>
                  </a:cubicBezTo>
                  <a:lnTo>
                    <a:pt x="0" y="1602"/>
                  </a:lnTo>
                  <a:cubicBezTo>
                    <a:pt x="0" y="1635"/>
                    <a:pt x="0" y="1635"/>
                    <a:pt x="0" y="1669"/>
                  </a:cubicBezTo>
                  <a:lnTo>
                    <a:pt x="34" y="1669"/>
                  </a:lnTo>
                  <a:lnTo>
                    <a:pt x="234" y="1569"/>
                  </a:lnTo>
                  <a:cubicBezTo>
                    <a:pt x="234" y="1535"/>
                    <a:pt x="234" y="1535"/>
                    <a:pt x="267" y="1502"/>
                  </a:cubicBezTo>
                  <a:cubicBezTo>
                    <a:pt x="267" y="1469"/>
                    <a:pt x="267" y="1469"/>
                    <a:pt x="267" y="1435"/>
                  </a:cubicBezTo>
                  <a:lnTo>
                    <a:pt x="267" y="1135"/>
                  </a:lnTo>
                  <a:cubicBezTo>
                    <a:pt x="267" y="1135"/>
                    <a:pt x="267" y="1102"/>
                    <a:pt x="267" y="1102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827;p75"/>
            <p:cNvSpPr/>
            <p:nvPr/>
          </p:nvSpPr>
          <p:spPr>
            <a:xfrm>
              <a:off x="3879600" y="1292400"/>
              <a:ext cx="28375" cy="56525"/>
            </a:xfrm>
            <a:custGeom>
              <a:avLst/>
              <a:gdLst/>
              <a:ahLst/>
              <a:cxnLst/>
              <a:rect l="l" t="t" r="r" b="b"/>
              <a:pathLst>
                <a:path w="1135" h="2261" extrusionOk="0">
                  <a:moveTo>
                    <a:pt x="635" y="793"/>
                  </a:moveTo>
                  <a:lnTo>
                    <a:pt x="635" y="1460"/>
                  </a:lnTo>
                  <a:lnTo>
                    <a:pt x="301" y="1627"/>
                  </a:lnTo>
                  <a:lnTo>
                    <a:pt x="635" y="793"/>
                  </a:lnTo>
                  <a:close/>
                  <a:moveTo>
                    <a:pt x="885" y="1"/>
                  </a:moveTo>
                  <a:cubicBezTo>
                    <a:pt x="876" y="1"/>
                    <a:pt x="868" y="9"/>
                    <a:pt x="868" y="26"/>
                  </a:cubicBezTo>
                  <a:lnTo>
                    <a:pt x="735" y="93"/>
                  </a:lnTo>
                  <a:cubicBezTo>
                    <a:pt x="668" y="126"/>
                    <a:pt x="635" y="193"/>
                    <a:pt x="635" y="226"/>
                  </a:cubicBezTo>
                  <a:lnTo>
                    <a:pt x="34" y="1760"/>
                  </a:lnTo>
                  <a:lnTo>
                    <a:pt x="1" y="1827"/>
                  </a:lnTo>
                  <a:cubicBezTo>
                    <a:pt x="1" y="1861"/>
                    <a:pt x="1" y="1894"/>
                    <a:pt x="1" y="1927"/>
                  </a:cubicBezTo>
                  <a:lnTo>
                    <a:pt x="1" y="2161"/>
                  </a:lnTo>
                  <a:cubicBezTo>
                    <a:pt x="1" y="2161"/>
                    <a:pt x="1" y="2194"/>
                    <a:pt x="1" y="2194"/>
                  </a:cubicBezTo>
                  <a:lnTo>
                    <a:pt x="34" y="2194"/>
                  </a:lnTo>
                  <a:lnTo>
                    <a:pt x="668" y="1827"/>
                  </a:lnTo>
                  <a:lnTo>
                    <a:pt x="668" y="2227"/>
                  </a:lnTo>
                  <a:cubicBezTo>
                    <a:pt x="635" y="2227"/>
                    <a:pt x="635" y="2261"/>
                    <a:pt x="668" y="2261"/>
                  </a:cubicBezTo>
                  <a:lnTo>
                    <a:pt x="701" y="2261"/>
                  </a:lnTo>
                  <a:lnTo>
                    <a:pt x="868" y="2194"/>
                  </a:lnTo>
                  <a:cubicBezTo>
                    <a:pt x="901" y="2161"/>
                    <a:pt x="901" y="2161"/>
                    <a:pt x="901" y="2127"/>
                  </a:cubicBezTo>
                  <a:cubicBezTo>
                    <a:pt x="901" y="2127"/>
                    <a:pt x="901" y="2094"/>
                    <a:pt x="901" y="2061"/>
                  </a:cubicBezTo>
                  <a:lnTo>
                    <a:pt x="901" y="1694"/>
                  </a:lnTo>
                  <a:lnTo>
                    <a:pt x="1068" y="1594"/>
                  </a:lnTo>
                  <a:cubicBezTo>
                    <a:pt x="1102" y="1594"/>
                    <a:pt x="1102" y="1560"/>
                    <a:pt x="1135" y="1560"/>
                  </a:cubicBezTo>
                  <a:cubicBezTo>
                    <a:pt x="1135" y="1527"/>
                    <a:pt x="1135" y="1494"/>
                    <a:pt x="1135" y="1494"/>
                  </a:cubicBezTo>
                  <a:lnTo>
                    <a:pt x="1135" y="1260"/>
                  </a:lnTo>
                  <a:lnTo>
                    <a:pt x="1135" y="1227"/>
                  </a:lnTo>
                  <a:cubicBezTo>
                    <a:pt x="1118" y="1210"/>
                    <a:pt x="1110" y="1202"/>
                    <a:pt x="1102" y="1202"/>
                  </a:cubicBezTo>
                  <a:cubicBezTo>
                    <a:pt x="1093" y="1202"/>
                    <a:pt x="1085" y="1210"/>
                    <a:pt x="1068" y="1227"/>
                  </a:cubicBezTo>
                  <a:lnTo>
                    <a:pt x="901" y="1327"/>
                  </a:lnTo>
                  <a:lnTo>
                    <a:pt x="901" y="59"/>
                  </a:lnTo>
                  <a:cubicBezTo>
                    <a:pt x="901" y="59"/>
                    <a:pt x="901" y="26"/>
                    <a:pt x="901" y="26"/>
                  </a:cubicBezTo>
                  <a:cubicBezTo>
                    <a:pt x="901" y="9"/>
                    <a:pt x="893" y="1"/>
                    <a:pt x="88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828;p75"/>
            <p:cNvSpPr/>
            <p:nvPr/>
          </p:nvSpPr>
          <p:spPr>
            <a:xfrm>
              <a:off x="3827900" y="1322225"/>
              <a:ext cx="28375" cy="56725"/>
            </a:xfrm>
            <a:custGeom>
              <a:avLst/>
              <a:gdLst/>
              <a:ahLst/>
              <a:cxnLst/>
              <a:rect l="l" t="t" r="r" b="b"/>
              <a:pathLst>
                <a:path w="1135" h="2269" extrusionOk="0">
                  <a:moveTo>
                    <a:pt x="634" y="768"/>
                  </a:moveTo>
                  <a:lnTo>
                    <a:pt x="634" y="1435"/>
                  </a:lnTo>
                  <a:lnTo>
                    <a:pt x="301" y="1635"/>
                  </a:lnTo>
                  <a:lnTo>
                    <a:pt x="634" y="768"/>
                  </a:lnTo>
                  <a:close/>
                  <a:moveTo>
                    <a:pt x="868" y="0"/>
                  </a:moveTo>
                  <a:lnTo>
                    <a:pt x="735" y="100"/>
                  </a:lnTo>
                  <a:cubicBezTo>
                    <a:pt x="701" y="134"/>
                    <a:pt x="668" y="167"/>
                    <a:pt x="634" y="201"/>
                  </a:cubicBezTo>
                  <a:lnTo>
                    <a:pt x="34" y="1735"/>
                  </a:lnTo>
                  <a:cubicBezTo>
                    <a:pt x="1" y="1768"/>
                    <a:pt x="1" y="1802"/>
                    <a:pt x="1" y="1835"/>
                  </a:cubicBezTo>
                  <a:cubicBezTo>
                    <a:pt x="1" y="1868"/>
                    <a:pt x="1" y="1902"/>
                    <a:pt x="1" y="1902"/>
                  </a:cubicBezTo>
                  <a:lnTo>
                    <a:pt x="1" y="2135"/>
                  </a:lnTo>
                  <a:cubicBezTo>
                    <a:pt x="1" y="2135"/>
                    <a:pt x="1" y="2169"/>
                    <a:pt x="1" y="2202"/>
                  </a:cubicBezTo>
                  <a:lnTo>
                    <a:pt x="34" y="2202"/>
                  </a:lnTo>
                  <a:lnTo>
                    <a:pt x="668" y="1835"/>
                  </a:lnTo>
                  <a:lnTo>
                    <a:pt x="668" y="2202"/>
                  </a:lnTo>
                  <a:cubicBezTo>
                    <a:pt x="668" y="2202"/>
                    <a:pt x="668" y="2235"/>
                    <a:pt x="668" y="2269"/>
                  </a:cubicBezTo>
                  <a:lnTo>
                    <a:pt x="701" y="2269"/>
                  </a:lnTo>
                  <a:lnTo>
                    <a:pt x="868" y="2169"/>
                  </a:lnTo>
                  <a:cubicBezTo>
                    <a:pt x="901" y="2169"/>
                    <a:pt x="901" y="2135"/>
                    <a:pt x="935" y="2135"/>
                  </a:cubicBezTo>
                  <a:cubicBezTo>
                    <a:pt x="935" y="2102"/>
                    <a:pt x="935" y="2069"/>
                    <a:pt x="935" y="2069"/>
                  </a:cubicBezTo>
                  <a:lnTo>
                    <a:pt x="935" y="1702"/>
                  </a:lnTo>
                  <a:lnTo>
                    <a:pt x="1101" y="1602"/>
                  </a:lnTo>
                  <a:cubicBezTo>
                    <a:pt x="1101" y="1568"/>
                    <a:pt x="1135" y="1568"/>
                    <a:pt x="1135" y="1535"/>
                  </a:cubicBezTo>
                  <a:cubicBezTo>
                    <a:pt x="1135" y="1501"/>
                    <a:pt x="1135" y="1501"/>
                    <a:pt x="1135" y="1468"/>
                  </a:cubicBezTo>
                  <a:lnTo>
                    <a:pt x="1135" y="1268"/>
                  </a:lnTo>
                  <a:cubicBezTo>
                    <a:pt x="1135" y="1235"/>
                    <a:pt x="1135" y="1201"/>
                    <a:pt x="1135" y="1201"/>
                  </a:cubicBezTo>
                  <a:lnTo>
                    <a:pt x="1101" y="1201"/>
                  </a:lnTo>
                  <a:lnTo>
                    <a:pt x="935" y="1301"/>
                  </a:lnTo>
                  <a:lnTo>
                    <a:pt x="935" y="67"/>
                  </a:lnTo>
                  <a:cubicBezTo>
                    <a:pt x="935" y="34"/>
                    <a:pt x="935" y="0"/>
                    <a:pt x="9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829;p75"/>
            <p:cNvSpPr/>
            <p:nvPr/>
          </p:nvSpPr>
          <p:spPr>
            <a:xfrm>
              <a:off x="3912975" y="1272175"/>
              <a:ext cx="27525" cy="62925"/>
            </a:xfrm>
            <a:custGeom>
              <a:avLst/>
              <a:gdLst/>
              <a:ahLst/>
              <a:cxnLst/>
              <a:rect l="l" t="t" r="r" b="b"/>
              <a:pathLst>
                <a:path w="1101" h="2517" extrusionOk="0">
                  <a:moveTo>
                    <a:pt x="934" y="1"/>
                  </a:moveTo>
                  <a:lnTo>
                    <a:pt x="200" y="435"/>
                  </a:lnTo>
                  <a:cubicBezTo>
                    <a:pt x="167" y="435"/>
                    <a:pt x="167" y="435"/>
                    <a:pt x="167" y="468"/>
                  </a:cubicBezTo>
                  <a:cubicBezTo>
                    <a:pt x="167" y="501"/>
                    <a:pt x="167" y="501"/>
                    <a:pt x="167" y="535"/>
                  </a:cubicBezTo>
                  <a:lnTo>
                    <a:pt x="67" y="1635"/>
                  </a:lnTo>
                  <a:cubicBezTo>
                    <a:pt x="67" y="1635"/>
                    <a:pt x="67" y="1669"/>
                    <a:pt x="67" y="1669"/>
                  </a:cubicBezTo>
                  <a:cubicBezTo>
                    <a:pt x="84" y="1685"/>
                    <a:pt x="92" y="1694"/>
                    <a:pt x="96" y="1694"/>
                  </a:cubicBezTo>
                  <a:cubicBezTo>
                    <a:pt x="100" y="1694"/>
                    <a:pt x="100" y="1685"/>
                    <a:pt x="100" y="1669"/>
                  </a:cubicBezTo>
                  <a:lnTo>
                    <a:pt x="300" y="1569"/>
                  </a:lnTo>
                  <a:cubicBezTo>
                    <a:pt x="334" y="1569"/>
                    <a:pt x="334" y="1569"/>
                    <a:pt x="334" y="1535"/>
                  </a:cubicBezTo>
                  <a:lnTo>
                    <a:pt x="400" y="1502"/>
                  </a:lnTo>
                  <a:lnTo>
                    <a:pt x="434" y="1435"/>
                  </a:lnTo>
                  <a:cubicBezTo>
                    <a:pt x="467" y="1402"/>
                    <a:pt x="500" y="1369"/>
                    <a:pt x="534" y="1369"/>
                  </a:cubicBezTo>
                  <a:cubicBezTo>
                    <a:pt x="567" y="1335"/>
                    <a:pt x="601" y="1319"/>
                    <a:pt x="634" y="1319"/>
                  </a:cubicBezTo>
                  <a:cubicBezTo>
                    <a:pt x="667" y="1319"/>
                    <a:pt x="701" y="1335"/>
                    <a:pt x="734" y="1369"/>
                  </a:cubicBezTo>
                  <a:cubicBezTo>
                    <a:pt x="767" y="1402"/>
                    <a:pt x="801" y="1469"/>
                    <a:pt x="801" y="1535"/>
                  </a:cubicBezTo>
                  <a:cubicBezTo>
                    <a:pt x="801" y="1635"/>
                    <a:pt x="767" y="1736"/>
                    <a:pt x="734" y="1836"/>
                  </a:cubicBezTo>
                  <a:cubicBezTo>
                    <a:pt x="701" y="1936"/>
                    <a:pt x="634" y="2002"/>
                    <a:pt x="534" y="2036"/>
                  </a:cubicBezTo>
                  <a:lnTo>
                    <a:pt x="467" y="2102"/>
                  </a:lnTo>
                  <a:lnTo>
                    <a:pt x="367" y="2102"/>
                  </a:lnTo>
                  <a:cubicBezTo>
                    <a:pt x="367" y="2069"/>
                    <a:pt x="334" y="2069"/>
                    <a:pt x="300" y="2036"/>
                  </a:cubicBezTo>
                  <a:cubicBezTo>
                    <a:pt x="300" y="2036"/>
                    <a:pt x="267" y="2002"/>
                    <a:pt x="267" y="1969"/>
                  </a:cubicBezTo>
                  <a:cubicBezTo>
                    <a:pt x="267" y="1936"/>
                    <a:pt x="267" y="1936"/>
                    <a:pt x="267" y="1902"/>
                  </a:cubicBezTo>
                  <a:lnTo>
                    <a:pt x="234" y="1902"/>
                  </a:lnTo>
                  <a:lnTo>
                    <a:pt x="67" y="2002"/>
                  </a:lnTo>
                  <a:cubicBezTo>
                    <a:pt x="33" y="2036"/>
                    <a:pt x="33" y="2036"/>
                    <a:pt x="33" y="2069"/>
                  </a:cubicBezTo>
                  <a:cubicBezTo>
                    <a:pt x="0" y="2069"/>
                    <a:pt x="0" y="2102"/>
                    <a:pt x="33" y="2136"/>
                  </a:cubicBezTo>
                  <a:cubicBezTo>
                    <a:pt x="33" y="2203"/>
                    <a:pt x="33" y="2269"/>
                    <a:pt x="67" y="2336"/>
                  </a:cubicBezTo>
                  <a:cubicBezTo>
                    <a:pt x="67" y="2403"/>
                    <a:pt x="100" y="2436"/>
                    <a:pt x="167" y="2469"/>
                  </a:cubicBezTo>
                  <a:cubicBezTo>
                    <a:pt x="190" y="2493"/>
                    <a:pt x="231" y="2517"/>
                    <a:pt x="276" y="2517"/>
                  </a:cubicBezTo>
                  <a:cubicBezTo>
                    <a:pt x="295" y="2517"/>
                    <a:pt x="314" y="2513"/>
                    <a:pt x="334" y="2503"/>
                  </a:cubicBezTo>
                  <a:cubicBezTo>
                    <a:pt x="400" y="2503"/>
                    <a:pt x="500" y="2469"/>
                    <a:pt x="567" y="2436"/>
                  </a:cubicBezTo>
                  <a:cubicBezTo>
                    <a:pt x="634" y="2369"/>
                    <a:pt x="701" y="2336"/>
                    <a:pt x="767" y="2269"/>
                  </a:cubicBezTo>
                  <a:cubicBezTo>
                    <a:pt x="834" y="2203"/>
                    <a:pt x="901" y="2136"/>
                    <a:pt x="934" y="2036"/>
                  </a:cubicBezTo>
                  <a:cubicBezTo>
                    <a:pt x="967" y="1936"/>
                    <a:pt x="1001" y="1836"/>
                    <a:pt x="1034" y="1736"/>
                  </a:cubicBezTo>
                  <a:cubicBezTo>
                    <a:pt x="1068" y="1635"/>
                    <a:pt x="1101" y="1502"/>
                    <a:pt x="1068" y="1369"/>
                  </a:cubicBezTo>
                  <a:cubicBezTo>
                    <a:pt x="1101" y="1269"/>
                    <a:pt x="1068" y="1202"/>
                    <a:pt x="1034" y="1102"/>
                  </a:cubicBezTo>
                  <a:cubicBezTo>
                    <a:pt x="1034" y="1035"/>
                    <a:pt x="1001" y="968"/>
                    <a:pt x="934" y="935"/>
                  </a:cubicBezTo>
                  <a:cubicBezTo>
                    <a:pt x="901" y="902"/>
                    <a:pt x="834" y="902"/>
                    <a:pt x="767" y="902"/>
                  </a:cubicBezTo>
                  <a:cubicBezTo>
                    <a:pt x="701" y="902"/>
                    <a:pt x="634" y="935"/>
                    <a:pt x="567" y="968"/>
                  </a:cubicBezTo>
                  <a:cubicBezTo>
                    <a:pt x="534" y="1002"/>
                    <a:pt x="500" y="1002"/>
                    <a:pt x="467" y="1035"/>
                  </a:cubicBezTo>
                  <a:cubicBezTo>
                    <a:pt x="434" y="1068"/>
                    <a:pt x="400" y="1102"/>
                    <a:pt x="367" y="1135"/>
                  </a:cubicBezTo>
                  <a:lnTo>
                    <a:pt x="400" y="701"/>
                  </a:lnTo>
                  <a:lnTo>
                    <a:pt x="934" y="401"/>
                  </a:lnTo>
                  <a:cubicBezTo>
                    <a:pt x="967" y="368"/>
                    <a:pt x="967" y="368"/>
                    <a:pt x="1001" y="335"/>
                  </a:cubicBezTo>
                  <a:cubicBezTo>
                    <a:pt x="1001" y="301"/>
                    <a:pt x="1001" y="301"/>
                    <a:pt x="1001" y="268"/>
                  </a:cubicBezTo>
                  <a:lnTo>
                    <a:pt x="1001" y="68"/>
                  </a:lnTo>
                  <a:cubicBezTo>
                    <a:pt x="1001" y="34"/>
                    <a:pt x="1001" y="1"/>
                    <a:pt x="10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830;p75"/>
            <p:cNvSpPr/>
            <p:nvPr/>
          </p:nvSpPr>
          <p:spPr>
            <a:xfrm>
              <a:off x="3351725" y="1639125"/>
              <a:ext cx="13375" cy="24200"/>
            </a:xfrm>
            <a:custGeom>
              <a:avLst/>
              <a:gdLst/>
              <a:ahLst/>
              <a:cxnLst/>
              <a:rect l="l" t="t" r="r" b="b"/>
              <a:pathLst>
                <a:path w="535" h="968" extrusionOk="0">
                  <a:moveTo>
                    <a:pt x="534" y="0"/>
                  </a:moveTo>
                  <a:lnTo>
                    <a:pt x="1" y="334"/>
                  </a:lnTo>
                  <a:lnTo>
                    <a:pt x="1" y="967"/>
                  </a:lnTo>
                  <a:lnTo>
                    <a:pt x="534" y="66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831;p75"/>
            <p:cNvSpPr/>
            <p:nvPr/>
          </p:nvSpPr>
          <p:spPr>
            <a:xfrm>
              <a:off x="3372575" y="1611600"/>
              <a:ext cx="13375" cy="40050"/>
            </a:xfrm>
            <a:custGeom>
              <a:avLst/>
              <a:gdLst/>
              <a:ahLst/>
              <a:cxnLst/>
              <a:rect l="l" t="t" r="r" b="b"/>
              <a:pathLst>
                <a:path w="535" h="1602" extrusionOk="0">
                  <a:moveTo>
                    <a:pt x="534" y="0"/>
                  </a:moveTo>
                  <a:lnTo>
                    <a:pt x="1" y="301"/>
                  </a:lnTo>
                  <a:lnTo>
                    <a:pt x="1" y="1601"/>
                  </a:lnTo>
                  <a:lnTo>
                    <a:pt x="534" y="1268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832;p75"/>
            <p:cNvSpPr/>
            <p:nvPr/>
          </p:nvSpPr>
          <p:spPr>
            <a:xfrm>
              <a:off x="3393425" y="1583250"/>
              <a:ext cx="13375" cy="55900"/>
            </a:xfrm>
            <a:custGeom>
              <a:avLst/>
              <a:gdLst/>
              <a:ahLst/>
              <a:cxnLst/>
              <a:rect l="l" t="t" r="r" b="b"/>
              <a:pathLst>
                <a:path w="535" h="2236" extrusionOk="0">
                  <a:moveTo>
                    <a:pt x="534" y="0"/>
                  </a:moveTo>
                  <a:lnTo>
                    <a:pt x="1" y="300"/>
                  </a:lnTo>
                  <a:lnTo>
                    <a:pt x="1" y="2235"/>
                  </a:lnTo>
                  <a:lnTo>
                    <a:pt x="534" y="1935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833;p75"/>
            <p:cNvSpPr/>
            <p:nvPr/>
          </p:nvSpPr>
          <p:spPr>
            <a:xfrm>
              <a:off x="3414275" y="1554900"/>
              <a:ext cx="14200" cy="72575"/>
            </a:xfrm>
            <a:custGeom>
              <a:avLst/>
              <a:gdLst/>
              <a:ahLst/>
              <a:cxnLst/>
              <a:rect l="l" t="t" r="r" b="b"/>
              <a:pathLst>
                <a:path w="568" h="2903" extrusionOk="0">
                  <a:moveTo>
                    <a:pt x="568" y="0"/>
                  </a:moveTo>
                  <a:lnTo>
                    <a:pt x="1" y="334"/>
                  </a:lnTo>
                  <a:lnTo>
                    <a:pt x="1" y="2902"/>
                  </a:lnTo>
                  <a:lnTo>
                    <a:pt x="568" y="2569"/>
                  </a:lnTo>
                  <a:lnTo>
                    <a:pt x="56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834;p75"/>
            <p:cNvSpPr/>
            <p:nvPr/>
          </p:nvSpPr>
          <p:spPr>
            <a:xfrm>
              <a:off x="4328250" y="1008175"/>
              <a:ext cx="66750" cy="87025"/>
            </a:xfrm>
            <a:custGeom>
              <a:avLst/>
              <a:gdLst/>
              <a:ahLst/>
              <a:cxnLst/>
              <a:rect l="l" t="t" r="r" b="b"/>
              <a:pathLst>
                <a:path w="2670" h="3481" extrusionOk="0">
                  <a:moveTo>
                    <a:pt x="2469" y="220"/>
                  </a:moveTo>
                  <a:cubicBezTo>
                    <a:pt x="2503" y="220"/>
                    <a:pt x="2503" y="220"/>
                    <a:pt x="2503" y="254"/>
                  </a:cubicBezTo>
                  <a:cubicBezTo>
                    <a:pt x="2536" y="287"/>
                    <a:pt x="2536" y="354"/>
                    <a:pt x="2536" y="420"/>
                  </a:cubicBezTo>
                  <a:lnTo>
                    <a:pt x="2536" y="1588"/>
                  </a:lnTo>
                  <a:cubicBezTo>
                    <a:pt x="2536" y="1755"/>
                    <a:pt x="2469" y="1955"/>
                    <a:pt x="2369" y="2055"/>
                  </a:cubicBezTo>
                  <a:lnTo>
                    <a:pt x="268" y="3256"/>
                  </a:lnTo>
                  <a:cubicBezTo>
                    <a:pt x="251" y="3272"/>
                    <a:pt x="234" y="3281"/>
                    <a:pt x="218" y="3281"/>
                  </a:cubicBezTo>
                  <a:cubicBezTo>
                    <a:pt x="201" y="3281"/>
                    <a:pt x="184" y="3272"/>
                    <a:pt x="168" y="3256"/>
                  </a:cubicBezTo>
                  <a:cubicBezTo>
                    <a:pt x="168" y="3189"/>
                    <a:pt x="134" y="3122"/>
                    <a:pt x="134" y="3056"/>
                  </a:cubicBezTo>
                  <a:lnTo>
                    <a:pt x="134" y="1888"/>
                  </a:lnTo>
                  <a:cubicBezTo>
                    <a:pt x="134" y="1721"/>
                    <a:pt x="201" y="1554"/>
                    <a:pt x="335" y="1421"/>
                  </a:cubicBezTo>
                  <a:lnTo>
                    <a:pt x="2403" y="220"/>
                  </a:lnTo>
                  <a:close/>
                  <a:moveTo>
                    <a:pt x="2443" y="0"/>
                  </a:moveTo>
                  <a:cubicBezTo>
                    <a:pt x="2418" y="0"/>
                    <a:pt x="2394" y="8"/>
                    <a:pt x="2369" y="20"/>
                  </a:cubicBezTo>
                  <a:lnTo>
                    <a:pt x="268" y="1221"/>
                  </a:lnTo>
                  <a:cubicBezTo>
                    <a:pt x="101" y="1388"/>
                    <a:pt x="1" y="1621"/>
                    <a:pt x="34" y="1855"/>
                  </a:cubicBezTo>
                  <a:lnTo>
                    <a:pt x="34" y="3022"/>
                  </a:lnTo>
                  <a:cubicBezTo>
                    <a:pt x="34" y="3156"/>
                    <a:pt x="68" y="3289"/>
                    <a:pt x="134" y="3389"/>
                  </a:cubicBezTo>
                  <a:cubicBezTo>
                    <a:pt x="134" y="3423"/>
                    <a:pt x="168" y="3456"/>
                    <a:pt x="201" y="3456"/>
                  </a:cubicBezTo>
                  <a:cubicBezTo>
                    <a:pt x="218" y="3473"/>
                    <a:pt x="243" y="3481"/>
                    <a:pt x="268" y="3481"/>
                  </a:cubicBezTo>
                  <a:cubicBezTo>
                    <a:pt x="293" y="3481"/>
                    <a:pt x="318" y="3473"/>
                    <a:pt x="335" y="3456"/>
                  </a:cubicBezTo>
                  <a:lnTo>
                    <a:pt x="2403" y="2255"/>
                  </a:lnTo>
                  <a:cubicBezTo>
                    <a:pt x="2569" y="2088"/>
                    <a:pt x="2670" y="1888"/>
                    <a:pt x="2636" y="1655"/>
                  </a:cubicBezTo>
                  <a:lnTo>
                    <a:pt x="2636" y="487"/>
                  </a:lnTo>
                  <a:cubicBezTo>
                    <a:pt x="2670" y="320"/>
                    <a:pt x="2636" y="187"/>
                    <a:pt x="2569" y="87"/>
                  </a:cubicBezTo>
                  <a:cubicBezTo>
                    <a:pt x="2527" y="23"/>
                    <a:pt x="2485" y="0"/>
                    <a:pt x="244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835;p75"/>
            <p:cNvSpPr/>
            <p:nvPr/>
          </p:nvSpPr>
          <p:spPr>
            <a:xfrm>
              <a:off x="4336600" y="1042850"/>
              <a:ext cx="10025" cy="40050"/>
            </a:xfrm>
            <a:custGeom>
              <a:avLst/>
              <a:gdLst/>
              <a:ahLst/>
              <a:cxnLst/>
              <a:rect l="l" t="t" r="r" b="b"/>
              <a:pathLst>
                <a:path w="401" h="1602" extrusionOk="0">
                  <a:moveTo>
                    <a:pt x="401" y="1"/>
                  </a:moveTo>
                  <a:lnTo>
                    <a:pt x="134" y="167"/>
                  </a:lnTo>
                  <a:cubicBezTo>
                    <a:pt x="34" y="234"/>
                    <a:pt x="1" y="368"/>
                    <a:pt x="1" y="501"/>
                  </a:cubicBezTo>
                  <a:lnTo>
                    <a:pt x="1" y="1535"/>
                  </a:lnTo>
                  <a:cubicBezTo>
                    <a:pt x="1" y="1568"/>
                    <a:pt x="34" y="1602"/>
                    <a:pt x="67" y="1602"/>
                  </a:cubicBezTo>
                  <a:lnTo>
                    <a:pt x="401" y="1402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836;p75"/>
            <p:cNvSpPr/>
            <p:nvPr/>
          </p:nvSpPr>
          <p:spPr>
            <a:xfrm>
              <a:off x="4349950" y="1035350"/>
              <a:ext cx="10025" cy="40050"/>
            </a:xfrm>
            <a:custGeom>
              <a:avLst/>
              <a:gdLst/>
              <a:ahLst/>
              <a:cxnLst/>
              <a:rect l="l" t="t" r="r" b="b"/>
              <a:pathLst>
                <a:path w="401" h="1602" extrusionOk="0">
                  <a:moveTo>
                    <a:pt x="401" y="0"/>
                  </a:moveTo>
                  <a:lnTo>
                    <a:pt x="0" y="234"/>
                  </a:lnTo>
                  <a:lnTo>
                    <a:pt x="0" y="1602"/>
                  </a:lnTo>
                  <a:lnTo>
                    <a:pt x="401" y="1368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837;p75"/>
            <p:cNvSpPr/>
            <p:nvPr/>
          </p:nvSpPr>
          <p:spPr>
            <a:xfrm>
              <a:off x="4364125" y="1027850"/>
              <a:ext cx="9200" cy="40050"/>
            </a:xfrm>
            <a:custGeom>
              <a:avLst/>
              <a:gdLst/>
              <a:ahLst/>
              <a:cxnLst/>
              <a:rect l="l" t="t" r="r" b="b"/>
              <a:pathLst>
                <a:path w="368" h="1602" extrusionOk="0">
                  <a:moveTo>
                    <a:pt x="367" y="0"/>
                  </a:moveTo>
                  <a:lnTo>
                    <a:pt x="0" y="200"/>
                  </a:lnTo>
                  <a:lnTo>
                    <a:pt x="0" y="1601"/>
                  </a:lnTo>
                  <a:lnTo>
                    <a:pt x="367" y="136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838;p75"/>
            <p:cNvSpPr/>
            <p:nvPr/>
          </p:nvSpPr>
          <p:spPr>
            <a:xfrm>
              <a:off x="4377475" y="1020825"/>
              <a:ext cx="9175" cy="39575"/>
            </a:xfrm>
            <a:custGeom>
              <a:avLst/>
              <a:gdLst/>
              <a:ahLst/>
              <a:cxnLst/>
              <a:rect l="l" t="t" r="r" b="b"/>
              <a:pathLst>
                <a:path w="367" h="1583" extrusionOk="0">
                  <a:moveTo>
                    <a:pt x="329" y="1"/>
                  </a:moveTo>
                  <a:cubicBezTo>
                    <a:pt x="320" y="1"/>
                    <a:pt x="310" y="5"/>
                    <a:pt x="300" y="14"/>
                  </a:cubicBezTo>
                  <a:lnTo>
                    <a:pt x="0" y="181"/>
                  </a:lnTo>
                  <a:lnTo>
                    <a:pt x="0" y="1582"/>
                  </a:lnTo>
                  <a:lnTo>
                    <a:pt x="133" y="1482"/>
                  </a:lnTo>
                  <a:cubicBezTo>
                    <a:pt x="267" y="1382"/>
                    <a:pt x="367" y="1215"/>
                    <a:pt x="367" y="1048"/>
                  </a:cubicBezTo>
                  <a:lnTo>
                    <a:pt x="367" y="48"/>
                  </a:lnTo>
                  <a:cubicBezTo>
                    <a:pt x="367" y="24"/>
                    <a:pt x="350" y="1"/>
                    <a:pt x="32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839;p75"/>
            <p:cNvSpPr/>
            <p:nvPr/>
          </p:nvSpPr>
          <p:spPr>
            <a:xfrm>
              <a:off x="4394150" y="1018575"/>
              <a:ext cx="5025" cy="29300"/>
            </a:xfrm>
            <a:custGeom>
              <a:avLst/>
              <a:gdLst/>
              <a:ahLst/>
              <a:cxnLst/>
              <a:rect l="l" t="t" r="r" b="b"/>
              <a:pathLst>
                <a:path w="201" h="1172" extrusionOk="0">
                  <a:moveTo>
                    <a:pt x="110" y="0"/>
                  </a:moveTo>
                  <a:cubicBezTo>
                    <a:pt x="106" y="0"/>
                    <a:pt x="103" y="1"/>
                    <a:pt x="100" y="4"/>
                  </a:cubicBezTo>
                  <a:lnTo>
                    <a:pt x="0" y="71"/>
                  </a:lnTo>
                  <a:lnTo>
                    <a:pt x="0" y="1172"/>
                  </a:lnTo>
                  <a:lnTo>
                    <a:pt x="100" y="1105"/>
                  </a:lnTo>
                  <a:cubicBezTo>
                    <a:pt x="167" y="938"/>
                    <a:pt x="200" y="772"/>
                    <a:pt x="200" y="605"/>
                  </a:cubicBezTo>
                  <a:lnTo>
                    <a:pt x="200" y="371"/>
                  </a:lnTo>
                  <a:cubicBezTo>
                    <a:pt x="200" y="158"/>
                    <a:pt x="145" y="0"/>
                    <a:pt x="1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840;p75"/>
            <p:cNvSpPr/>
            <p:nvPr/>
          </p:nvSpPr>
          <p:spPr>
            <a:xfrm>
              <a:off x="4249875" y="1062025"/>
              <a:ext cx="50900" cy="65925"/>
            </a:xfrm>
            <a:custGeom>
              <a:avLst/>
              <a:gdLst/>
              <a:ahLst/>
              <a:cxnLst/>
              <a:rect l="l" t="t" r="r" b="b"/>
              <a:pathLst>
                <a:path w="2036" h="2637" extrusionOk="0">
                  <a:moveTo>
                    <a:pt x="2035" y="1"/>
                  </a:moveTo>
                  <a:lnTo>
                    <a:pt x="0" y="1802"/>
                  </a:lnTo>
                  <a:lnTo>
                    <a:pt x="1101" y="1535"/>
                  </a:lnTo>
                  <a:lnTo>
                    <a:pt x="1401" y="2636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841;p75"/>
            <p:cNvSpPr/>
            <p:nvPr/>
          </p:nvSpPr>
          <p:spPr>
            <a:xfrm>
              <a:off x="3670300" y="1910350"/>
              <a:ext cx="44225" cy="102175"/>
            </a:xfrm>
            <a:custGeom>
              <a:avLst/>
              <a:gdLst/>
              <a:ahLst/>
              <a:cxnLst/>
              <a:rect l="l" t="t" r="r" b="b"/>
              <a:pathLst>
                <a:path w="1769" h="4087" extrusionOk="0">
                  <a:moveTo>
                    <a:pt x="1234" y="693"/>
                  </a:moveTo>
                  <a:cubicBezTo>
                    <a:pt x="1301" y="726"/>
                    <a:pt x="1334" y="826"/>
                    <a:pt x="1334" y="1026"/>
                  </a:cubicBezTo>
                  <a:cubicBezTo>
                    <a:pt x="1368" y="1160"/>
                    <a:pt x="1301" y="1327"/>
                    <a:pt x="1234" y="1460"/>
                  </a:cubicBezTo>
                  <a:cubicBezTo>
                    <a:pt x="1168" y="1593"/>
                    <a:pt x="1068" y="1660"/>
                    <a:pt x="934" y="1760"/>
                  </a:cubicBezTo>
                  <a:lnTo>
                    <a:pt x="467" y="2027"/>
                  </a:lnTo>
                  <a:lnTo>
                    <a:pt x="467" y="1060"/>
                  </a:lnTo>
                  <a:lnTo>
                    <a:pt x="934" y="759"/>
                  </a:lnTo>
                  <a:cubicBezTo>
                    <a:pt x="1034" y="693"/>
                    <a:pt x="1134" y="693"/>
                    <a:pt x="1234" y="693"/>
                  </a:cubicBezTo>
                  <a:close/>
                  <a:moveTo>
                    <a:pt x="1346" y="1"/>
                  </a:moveTo>
                  <a:cubicBezTo>
                    <a:pt x="1233" y="1"/>
                    <a:pt x="1096" y="45"/>
                    <a:pt x="934" y="126"/>
                  </a:cubicBezTo>
                  <a:lnTo>
                    <a:pt x="100" y="626"/>
                  </a:lnTo>
                  <a:cubicBezTo>
                    <a:pt x="67" y="659"/>
                    <a:pt x="34" y="693"/>
                    <a:pt x="34" y="726"/>
                  </a:cubicBezTo>
                  <a:cubicBezTo>
                    <a:pt x="0" y="759"/>
                    <a:pt x="0" y="793"/>
                    <a:pt x="0" y="826"/>
                  </a:cubicBezTo>
                  <a:lnTo>
                    <a:pt x="0" y="3995"/>
                  </a:lnTo>
                  <a:cubicBezTo>
                    <a:pt x="0" y="4028"/>
                    <a:pt x="0" y="4062"/>
                    <a:pt x="34" y="4062"/>
                  </a:cubicBezTo>
                  <a:cubicBezTo>
                    <a:pt x="34" y="4078"/>
                    <a:pt x="42" y="4087"/>
                    <a:pt x="54" y="4087"/>
                  </a:cubicBezTo>
                  <a:cubicBezTo>
                    <a:pt x="67" y="4087"/>
                    <a:pt x="84" y="4078"/>
                    <a:pt x="100" y="4062"/>
                  </a:cubicBezTo>
                  <a:lnTo>
                    <a:pt x="367" y="3928"/>
                  </a:lnTo>
                  <a:cubicBezTo>
                    <a:pt x="367" y="3895"/>
                    <a:pt x="400" y="3862"/>
                    <a:pt x="400" y="3862"/>
                  </a:cubicBezTo>
                  <a:cubicBezTo>
                    <a:pt x="434" y="3795"/>
                    <a:pt x="434" y="3762"/>
                    <a:pt x="434" y="3728"/>
                  </a:cubicBezTo>
                  <a:lnTo>
                    <a:pt x="434" y="2661"/>
                  </a:lnTo>
                  <a:lnTo>
                    <a:pt x="934" y="2361"/>
                  </a:lnTo>
                  <a:cubicBezTo>
                    <a:pt x="1201" y="2194"/>
                    <a:pt x="1401" y="1994"/>
                    <a:pt x="1535" y="1727"/>
                  </a:cubicBezTo>
                  <a:cubicBezTo>
                    <a:pt x="1701" y="1427"/>
                    <a:pt x="1768" y="1093"/>
                    <a:pt x="1768" y="759"/>
                  </a:cubicBezTo>
                  <a:cubicBezTo>
                    <a:pt x="1768" y="426"/>
                    <a:pt x="1701" y="192"/>
                    <a:pt x="1535" y="59"/>
                  </a:cubicBezTo>
                  <a:cubicBezTo>
                    <a:pt x="1482" y="19"/>
                    <a:pt x="1419" y="1"/>
                    <a:pt x="134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842;p75"/>
            <p:cNvSpPr/>
            <p:nvPr/>
          </p:nvSpPr>
          <p:spPr>
            <a:xfrm>
              <a:off x="3714500" y="1883450"/>
              <a:ext cx="54225" cy="102600"/>
            </a:xfrm>
            <a:custGeom>
              <a:avLst/>
              <a:gdLst/>
              <a:ahLst/>
              <a:cxnLst/>
              <a:rect l="l" t="t" r="r" b="b"/>
              <a:pathLst>
                <a:path w="2169" h="4104" extrusionOk="0">
                  <a:moveTo>
                    <a:pt x="1101" y="868"/>
                  </a:moveTo>
                  <a:lnTo>
                    <a:pt x="1434" y="2069"/>
                  </a:lnTo>
                  <a:lnTo>
                    <a:pt x="734" y="2469"/>
                  </a:lnTo>
                  <a:lnTo>
                    <a:pt x="1101" y="868"/>
                  </a:lnTo>
                  <a:close/>
                  <a:moveTo>
                    <a:pt x="1268" y="1"/>
                  </a:moveTo>
                  <a:lnTo>
                    <a:pt x="901" y="201"/>
                  </a:lnTo>
                  <a:cubicBezTo>
                    <a:pt x="867" y="201"/>
                    <a:pt x="867" y="234"/>
                    <a:pt x="834" y="268"/>
                  </a:cubicBezTo>
                  <a:cubicBezTo>
                    <a:pt x="834" y="334"/>
                    <a:pt x="801" y="368"/>
                    <a:pt x="801" y="434"/>
                  </a:cubicBezTo>
                  <a:lnTo>
                    <a:pt x="0" y="4004"/>
                  </a:lnTo>
                  <a:lnTo>
                    <a:pt x="0" y="4037"/>
                  </a:lnTo>
                  <a:cubicBezTo>
                    <a:pt x="0" y="4037"/>
                    <a:pt x="33" y="4070"/>
                    <a:pt x="33" y="4104"/>
                  </a:cubicBezTo>
                  <a:lnTo>
                    <a:pt x="100" y="4104"/>
                  </a:lnTo>
                  <a:lnTo>
                    <a:pt x="334" y="3970"/>
                  </a:lnTo>
                  <a:cubicBezTo>
                    <a:pt x="367" y="3937"/>
                    <a:pt x="400" y="3904"/>
                    <a:pt x="434" y="3870"/>
                  </a:cubicBezTo>
                  <a:cubicBezTo>
                    <a:pt x="434" y="3837"/>
                    <a:pt x="434" y="3804"/>
                    <a:pt x="467" y="3770"/>
                  </a:cubicBezTo>
                  <a:lnTo>
                    <a:pt x="601" y="3170"/>
                  </a:lnTo>
                  <a:lnTo>
                    <a:pt x="1601" y="2569"/>
                  </a:lnTo>
                  <a:lnTo>
                    <a:pt x="1735" y="3036"/>
                  </a:lnTo>
                  <a:cubicBezTo>
                    <a:pt x="1735" y="3070"/>
                    <a:pt x="1768" y="3103"/>
                    <a:pt x="1768" y="3103"/>
                  </a:cubicBezTo>
                  <a:cubicBezTo>
                    <a:pt x="1785" y="3120"/>
                    <a:pt x="1793" y="3128"/>
                    <a:pt x="1806" y="3128"/>
                  </a:cubicBezTo>
                  <a:cubicBezTo>
                    <a:pt x="1818" y="3128"/>
                    <a:pt x="1835" y="3120"/>
                    <a:pt x="1868" y="3103"/>
                  </a:cubicBezTo>
                  <a:lnTo>
                    <a:pt x="2102" y="2970"/>
                  </a:lnTo>
                  <a:cubicBezTo>
                    <a:pt x="2102" y="2970"/>
                    <a:pt x="2135" y="2936"/>
                    <a:pt x="2135" y="2903"/>
                  </a:cubicBezTo>
                  <a:cubicBezTo>
                    <a:pt x="2168" y="2870"/>
                    <a:pt x="2168" y="2836"/>
                    <a:pt x="2168" y="2803"/>
                  </a:cubicBezTo>
                  <a:cubicBezTo>
                    <a:pt x="2168" y="2769"/>
                    <a:pt x="2168" y="2769"/>
                    <a:pt x="2168" y="2769"/>
                  </a:cubicBezTo>
                  <a:lnTo>
                    <a:pt x="1401" y="101"/>
                  </a:lnTo>
                  <a:cubicBezTo>
                    <a:pt x="1368" y="67"/>
                    <a:pt x="1368" y="34"/>
                    <a:pt x="13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843;p75"/>
            <p:cNvSpPr/>
            <p:nvPr/>
          </p:nvSpPr>
          <p:spPr>
            <a:xfrm>
              <a:off x="3766200" y="1845100"/>
              <a:ext cx="49225" cy="100725"/>
            </a:xfrm>
            <a:custGeom>
              <a:avLst/>
              <a:gdLst/>
              <a:ahLst/>
              <a:cxnLst/>
              <a:rect l="l" t="t" r="r" b="b"/>
              <a:pathLst>
                <a:path w="1969" h="4029" extrusionOk="0">
                  <a:moveTo>
                    <a:pt x="1868" y="0"/>
                  </a:moveTo>
                  <a:lnTo>
                    <a:pt x="1635" y="167"/>
                  </a:lnTo>
                  <a:cubicBezTo>
                    <a:pt x="1601" y="167"/>
                    <a:pt x="1568" y="200"/>
                    <a:pt x="1535" y="267"/>
                  </a:cubicBezTo>
                  <a:cubicBezTo>
                    <a:pt x="1501" y="301"/>
                    <a:pt x="1501" y="334"/>
                    <a:pt x="1501" y="367"/>
                  </a:cubicBezTo>
                  <a:lnTo>
                    <a:pt x="1001" y="2035"/>
                  </a:lnTo>
                  <a:lnTo>
                    <a:pt x="467" y="934"/>
                  </a:lnTo>
                  <a:cubicBezTo>
                    <a:pt x="467" y="901"/>
                    <a:pt x="467" y="901"/>
                    <a:pt x="434" y="868"/>
                  </a:cubicBezTo>
                  <a:cubicBezTo>
                    <a:pt x="423" y="857"/>
                    <a:pt x="412" y="853"/>
                    <a:pt x="401" y="853"/>
                  </a:cubicBezTo>
                  <a:cubicBezTo>
                    <a:pt x="378" y="853"/>
                    <a:pt x="356" y="868"/>
                    <a:pt x="334" y="868"/>
                  </a:cubicBezTo>
                  <a:lnTo>
                    <a:pt x="100" y="1034"/>
                  </a:lnTo>
                  <a:cubicBezTo>
                    <a:pt x="67" y="1034"/>
                    <a:pt x="34" y="1068"/>
                    <a:pt x="34" y="1101"/>
                  </a:cubicBezTo>
                  <a:cubicBezTo>
                    <a:pt x="34" y="1134"/>
                    <a:pt x="0" y="1168"/>
                    <a:pt x="0" y="1201"/>
                  </a:cubicBezTo>
                  <a:cubicBezTo>
                    <a:pt x="0" y="1201"/>
                    <a:pt x="0" y="1235"/>
                    <a:pt x="0" y="1235"/>
                  </a:cubicBezTo>
                  <a:lnTo>
                    <a:pt x="767" y="2869"/>
                  </a:lnTo>
                  <a:lnTo>
                    <a:pt x="767" y="3937"/>
                  </a:lnTo>
                  <a:cubicBezTo>
                    <a:pt x="767" y="3970"/>
                    <a:pt x="767" y="4003"/>
                    <a:pt x="801" y="4003"/>
                  </a:cubicBezTo>
                  <a:cubicBezTo>
                    <a:pt x="801" y="4020"/>
                    <a:pt x="809" y="4028"/>
                    <a:pt x="822" y="4028"/>
                  </a:cubicBezTo>
                  <a:cubicBezTo>
                    <a:pt x="834" y="4028"/>
                    <a:pt x="851" y="4020"/>
                    <a:pt x="868" y="4003"/>
                  </a:cubicBezTo>
                  <a:lnTo>
                    <a:pt x="1101" y="3870"/>
                  </a:lnTo>
                  <a:cubicBezTo>
                    <a:pt x="1134" y="3836"/>
                    <a:pt x="1168" y="3836"/>
                    <a:pt x="1168" y="3803"/>
                  </a:cubicBezTo>
                  <a:cubicBezTo>
                    <a:pt x="1168" y="3770"/>
                    <a:pt x="1201" y="3736"/>
                    <a:pt x="1201" y="3703"/>
                  </a:cubicBezTo>
                  <a:lnTo>
                    <a:pt x="1201" y="2636"/>
                  </a:lnTo>
                  <a:lnTo>
                    <a:pt x="1968" y="134"/>
                  </a:lnTo>
                  <a:cubicBezTo>
                    <a:pt x="1968" y="100"/>
                    <a:pt x="1968" y="100"/>
                    <a:pt x="1968" y="67"/>
                  </a:cubicBezTo>
                  <a:cubicBezTo>
                    <a:pt x="1968" y="67"/>
                    <a:pt x="1935" y="34"/>
                    <a:pt x="19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844;p75"/>
            <p:cNvSpPr/>
            <p:nvPr/>
          </p:nvSpPr>
          <p:spPr>
            <a:xfrm>
              <a:off x="3823725" y="1809450"/>
              <a:ext cx="52575" cy="114675"/>
            </a:xfrm>
            <a:custGeom>
              <a:avLst/>
              <a:gdLst/>
              <a:ahLst/>
              <a:cxnLst/>
              <a:rect l="l" t="t" r="r" b="b"/>
              <a:pathLst>
                <a:path w="2103" h="4587" extrusionOk="0">
                  <a:moveTo>
                    <a:pt x="2036" y="0"/>
                  </a:moveTo>
                  <a:cubicBezTo>
                    <a:pt x="2027" y="0"/>
                    <a:pt x="2019" y="9"/>
                    <a:pt x="2002" y="25"/>
                  </a:cubicBezTo>
                  <a:lnTo>
                    <a:pt x="1802" y="159"/>
                  </a:lnTo>
                  <a:cubicBezTo>
                    <a:pt x="1735" y="159"/>
                    <a:pt x="1702" y="225"/>
                    <a:pt x="1702" y="259"/>
                  </a:cubicBezTo>
                  <a:lnTo>
                    <a:pt x="1635" y="359"/>
                  </a:lnTo>
                  <a:lnTo>
                    <a:pt x="1035" y="2327"/>
                  </a:lnTo>
                  <a:lnTo>
                    <a:pt x="435" y="1059"/>
                  </a:lnTo>
                  <a:lnTo>
                    <a:pt x="401" y="993"/>
                  </a:lnTo>
                  <a:lnTo>
                    <a:pt x="301" y="993"/>
                  </a:lnTo>
                  <a:lnTo>
                    <a:pt x="101" y="1126"/>
                  </a:lnTo>
                  <a:cubicBezTo>
                    <a:pt x="68" y="1159"/>
                    <a:pt x="34" y="1193"/>
                    <a:pt x="34" y="1193"/>
                  </a:cubicBezTo>
                  <a:cubicBezTo>
                    <a:pt x="1" y="1226"/>
                    <a:pt x="1" y="1293"/>
                    <a:pt x="1" y="1326"/>
                  </a:cubicBezTo>
                  <a:lnTo>
                    <a:pt x="1" y="4495"/>
                  </a:lnTo>
                  <a:cubicBezTo>
                    <a:pt x="1" y="4529"/>
                    <a:pt x="1" y="4529"/>
                    <a:pt x="34" y="4562"/>
                  </a:cubicBezTo>
                  <a:cubicBezTo>
                    <a:pt x="34" y="4579"/>
                    <a:pt x="43" y="4587"/>
                    <a:pt x="55" y="4587"/>
                  </a:cubicBezTo>
                  <a:cubicBezTo>
                    <a:pt x="68" y="4587"/>
                    <a:pt x="84" y="4579"/>
                    <a:pt x="101" y="4562"/>
                  </a:cubicBezTo>
                  <a:lnTo>
                    <a:pt x="334" y="4428"/>
                  </a:lnTo>
                  <a:cubicBezTo>
                    <a:pt x="368" y="4395"/>
                    <a:pt x="401" y="4362"/>
                    <a:pt x="401" y="4362"/>
                  </a:cubicBezTo>
                  <a:cubicBezTo>
                    <a:pt x="401" y="4295"/>
                    <a:pt x="435" y="4262"/>
                    <a:pt x="435" y="4228"/>
                  </a:cubicBezTo>
                  <a:lnTo>
                    <a:pt x="435" y="2327"/>
                  </a:lnTo>
                  <a:lnTo>
                    <a:pt x="835" y="3194"/>
                  </a:lnTo>
                  <a:cubicBezTo>
                    <a:pt x="868" y="3194"/>
                    <a:pt x="868" y="3228"/>
                    <a:pt x="902" y="3228"/>
                  </a:cubicBezTo>
                  <a:cubicBezTo>
                    <a:pt x="902" y="3244"/>
                    <a:pt x="910" y="3253"/>
                    <a:pt x="922" y="3253"/>
                  </a:cubicBezTo>
                  <a:cubicBezTo>
                    <a:pt x="935" y="3253"/>
                    <a:pt x="952" y="3244"/>
                    <a:pt x="968" y="3228"/>
                  </a:cubicBezTo>
                  <a:lnTo>
                    <a:pt x="1135" y="3128"/>
                  </a:lnTo>
                  <a:cubicBezTo>
                    <a:pt x="1168" y="3128"/>
                    <a:pt x="1168" y="3094"/>
                    <a:pt x="1202" y="3061"/>
                  </a:cubicBezTo>
                  <a:cubicBezTo>
                    <a:pt x="1235" y="3027"/>
                    <a:pt x="1235" y="2994"/>
                    <a:pt x="1235" y="2961"/>
                  </a:cubicBezTo>
                  <a:lnTo>
                    <a:pt x="1669" y="1593"/>
                  </a:lnTo>
                  <a:lnTo>
                    <a:pt x="1669" y="3528"/>
                  </a:lnTo>
                  <a:cubicBezTo>
                    <a:pt x="1669" y="3561"/>
                    <a:pt x="1669" y="3595"/>
                    <a:pt x="1702" y="3595"/>
                  </a:cubicBezTo>
                  <a:cubicBezTo>
                    <a:pt x="1702" y="3611"/>
                    <a:pt x="1710" y="3620"/>
                    <a:pt x="1719" y="3620"/>
                  </a:cubicBezTo>
                  <a:cubicBezTo>
                    <a:pt x="1727" y="3620"/>
                    <a:pt x="1735" y="3611"/>
                    <a:pt x="1735" y="3595"/>
                  </a:cubicBezTo>
                  <a:lnTo>
                    <a:pt x="2002" y="3461"/>
                  </a:lnTo>
                  <a:cubicBezTo>
                    <a:pt x="2036" y="3428"/>
                    <a:pt x="2069" y="3394"/>
                    <a:pt x="2069" y="3394"/>
                  </a:cubicBezTo>
                  <a:cubicBezTo>
                    <a:pt x="2069" y="3361"/>
                    <a:pt x="2102" y="3294"/>
                    <a:pt x="2102" y="3261"/>
                  </a:cubicBezTo>
                  <a:lnTo>
                    <a:pt x="2102" y="92"/>
                  </a:lnTo>
                  <a:cubicBezTo>
                    <a:pt x="2102" y="59"/>
                    <a:pt x="2069" y="59"/>
                    <a:pt x="2069" y="25"/>
                  </a:cubicBezTo>
                  <a:cubicBezTo>
                    <a:pt x="2052" y="9"/>
                    <a:pt x="2044" y="0"/>
                    <a:pt x="203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845;p75"/>
            <p:cNvSpPr/>
            <p:nvPr/>
          </p:nvSpPr>
          <p:spPr>
            <a:xfrm>
              <a:off x="3888775" y="1780050"/>
              <a:ext cx="39225" cy="105925"/>
            </a:xfrm>
            <a:custGeom>
              <a:avLst/>
              <a:gdLst/>
              <a:ahLst/>
              <a:cxnLst/>
              <a:rect l="l" t="t" r="r" b="b"/>
              <a:pathLst>
                <a:path w="1569" h="4237" extrusionOk="0">
                  <a:moveTo>
                    <a:pt x="1468" y="0"/>
                  </a:moveTo>
                  <a:lnTo>
                    <a:pt x="101" y="801"/>
                  </a:lnTo>
                  <a:cubicBezTo>
                    <a:pt x="67" y="834"/>
                    <a:pt x="34" y="834"/>
                    <a:pt x="34" y="868"/>
                  </a:cubicBezTo>
                  <a:cubicBezTo>
                    <a:pt x="1" y="901"/>
                    <a:pt x="1" y="934"/>
                    <a:pt x="1" y="968"/>
                  </a:cubicBezTo>
                  <a:lnTo>
                    <a:pt x="1" y="4170"/>
                  </a:lnTo>
                  <a:cubicBezTo>
                    <a:pt x="1" y="4170"/>
                    <a:pt x="1" y="4203"/>
                    <a:pt x="34" y="4237"/>
                  </a:cubicBezTo>
                  <a:lnTo>
                    <a:pt x="101" y="4237"/>
                  </a:lnTo>
                  <a:lnTo>
                    <a:pt x="1502" y="3436"/>
                  </a:lnTo>
                  <a:cubicBezTo>
                    <a:pt x="1502" y="3403"/>
                    <a:pt x="1535" y="3370"/>
                    <a:pt x="1535" y="3336"/>
                  </a:cubicBezTo>
                  <a:cubicBezTo>
                    <a:pt x="1569" y="3303"/>
                    <a:pt x="1569" y="3269"/>
                    <a:pt x="1569" y="3236"/>
                  </a:cubicBezTo>
                  <a:lnTo>
                    <a:pt x="1569" y="2903"/>
                  </a:lnTo>
                  <a:cubicBezTo>
                    <a:pt x="1569" y="2869"/>
                    <a:pt x="1569" y="2836"/>
                    <a:pt x="1535" y="2802"/>
                  </a:cubicBezTo>
                  <a:lnTo>
                    <a:pt x="1502" y="2802"/>
                  </a:lnTo>
                  <a:lnTo>
                    <a:pt x="434" y="3436"/>
                  </a:lnTo>
                  <a:lnTo>
                    <a:pt x="434" y="2602"/>
                  </a:lnTo>
                  <a:lnTo>
                    <a:pt x="1402" y="2069"/>
                  </a:lnTo>
                  <a:cubicBezTo>
                    <a:pt x="1435" y="2035"/>
                    <a:pt x="1435" y="2035"/>
                    <a:pt x="1435" y="2002"/>
                  </a:cubicBezTo>
                  <a:cubicBezTo>
                    <a:pt x="1468" y="1969"/>
                    <a:pt x="1468" y="1935"/>
                    <a:pt x="1468" y="1868"/>
                  </a:cubicBezTo>
                  <a:lnTo>
                    <a:pt x="1468" y="1535"/>
                  </a:lnTo>
                  <a:cubicBezTo>
                    <a:pt x="1468" y="1502"/>
                    <a:pt x="1468" y="1468"/>
                    <a:pt x="1435" y="1468"/>
                  </a:cubicBezTo>
                  <a:cubicBezTo>
                    <a:pt x="1435" y="1452"/>
                    <a:pt x="1427" y="1443"/>
                    <a:pt x="1418" y="1443"/>
                  </a:cubicBezTo>
                  <a:cubicBezTo>
                    <a:pt x="1410" y="1443"/>
                    <a:pt x="1402" y="1452"/>
                    <a:pt x="1402" y="1468"/>
                  </a:cubicBezTo>
                  <a:lnTo>
                    <a:pt x="434" y="2002"/>
                  </a:lnTo>
                  <a:lnTo>
                    <a:pt x="434" y="1235"/>
                  </a:lnTo>
                  <a:lnTo>
                    <a:pt x="1468" y="634"/>
                  </a:lnTo>
                  <a:cubicBezTo>
                    <a:pt x="1502" y="601"/>
                    <a:pt x="1502" y="601"/>
                    <a:pt x="1535" y="568"/>
                  </a:cubicBezTo>
                  <a:cubicBezTo>
                    <a:pt x="1535" y="534"/>
                    <a:pt x="1535" y="501"/>
                    <a:pt x="1535" y="467"/>
                  </a:cubicBezTo>
                  <a:lnTo>
                    <a:pt x="1535" y="67"/>
                  </a:lnTo>
                  <a:cubicBezTo>
                    <a:pt x="1535" y="67"/>
                    <a:pt x="1535" y="34"/>
                    <a:pt x="15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846;p75"/>
            <p:cNvSpPr/>
            <p:nvPr/>
          </p:nvSpPr>
          <p:spPr>
            <a:xfrm>
              <a:off x="3937975" y="1748350"/>
              <a:ext cx="44225" cy="109275"/>
            </a:xfrm>
            <a:custGeom>
              <a:avLst/>
              <a:gdLst/>
              <a:ahLst/>
              <a:cxnLst/>
              <a:rect l="l" t="t" r="r" b="b"/>
              <a:pathLst>
                <a:path w="1769" h="4371" extrusionOk="0">
                  <a:moveTo>
                    <a:pt x="1702" y="1"/>
                  </a:moveTo>
                  <a:lnTo>
                    <a:pt x="1435" y="168"/>
                  </a:lnTo>
                  <a:cubicBezTo>
                    <a:pt x="1402" y="168"/>
                    <a:pt x="1368" y="201"/>
                    <a:pt x="1368" y="234"/>
                  </a:cubicBezTo>
                  <a:cubicBezTo>
                    <a:pt x="1368" y="268"/>
                    <a:pt x="1335" y="301"/>
                    <a:pt x="1335" y="334"/>
                  </a:cubicBezTo>
                  <a:lnTo>
                    <a:pt x="1335" y="2369"/>
                  </a:lnTo>
                  <a:lnTo>
                    <a:pt x="468" y="835"/>
                  </a:lnTo>
                  <a:lnTo>
                    <a:pt x="401" y="801"/>
                  </a:lnTo>
                  <a:cubicBezTo>
                    <a:pt x="401" y="785"/>
                    <a:pt x="393" y="776"/>
                    <a:pt x="380" y="776"/>
                  </a:cubicBezTo>
                  <a:cubicBezTo>
                    <a:pt x="368" y="776"/>
                    <a:pt x="351" y="785"/>
                    <a:pt x="334" y="801"/>
                  </a:cubicBezTo>
                  <a:lnTo>
                    <a:pt x="101" y="935"/>
                  </a:lnTo>
                  <a:cubicBezTo>
                    <a:pt x="68" y="935"/>
                    <a:pt x="68" y="968"/>
                    <a:pt x="34" y="1002"/>
                  </a:cubicBezTo>
                  <a:cubicBezTo>
                    <a:pt x="34" y="1035"/>
                    <a:pt x="1" y="1068"/>
                    <a:pt x="34" y="1102"/>
                  </a:cubicBezTo>
                  <a:lnTo>
                    <a:pt x="34" y="4271"/>
                  </a:lnTo>
                  <a:cubicBezTo>
                    <a:pt x="1" y="4304"/>
                    <a:pt x="34" y="4337"/>
                    <a:pt x="34" y="4371"/>
                  </a:cubicBezTo>
                  <a:lnTo>
                    <a:pt x="101" y="4371"/>
                  </a:lnTo>
                  <a:lnTo>
                    <a:pt x="368" y="4204"/>
                  </a:lnTo>
                  <a:cubicBezTo>
                    <a:pt x="401" y="4204"/>
                    <a:pt x="401" y="4171"/>
                    <a:pt x="434" y="4137"/>
                  </a:cubicBezTo>
                  <a:cubicBezTo>
                    <a:pt x="434" y="4104"/>
                    <a:pt x="434" y="4070"/>
                    <a:pt x="434" y="4037"/>
                  </a:cubicBezTo>
                  <a:lnTo>
                    <a:pt x="434" y="2002"/>
                  </a:lnTo>
                  <a:lnTo>
                    <a:pt x="1335" y="3537"/>
                  </a:lnTo>
                  <a:cubicBezTo>
                    <a:pt x="1368" y="3537"/>
                    <a:pt x="1368" y="3570"/>
                    <a:pt x="1402" y="3570"/>
                  </a:cubicBezTo>
                  <a:cubicBezTo>
                    <a:pt x="1402" y="3587"/>
                    <a:pt x="1410" y="3595"/>
                    <a:pt x="1423" y="3595"/>
                  </a:cubicBezTo>
                  <a:cubicBezTo>
                    <a:pt x="1435" y="3595"/>
                    <a:pt x="1452" y="3587"/>
                    <a:pt x="1469" y="3570"/>
                  </a:cubicBezTo>
                  <a:lnTo>
                    <a:pt x="1702" y="3437"/>
                  </a:lnTo>
                  <a:cubicBezTo>
                    <a:pt x="1702" y="3437"/>
                    <a:pt x="1735" y="3403"/>
                    <a:pt x="1735" y="3370"/>
                  </a:cubicBezTo>
                  <a:cubicBezTo>
                    <a:pt x="1769" y="3337"/>
                    <a:pt x="1769" y="3303"/>
                    <a:pt x="1769" y="3270"/>
                  </a:cubicBezTo>
                  <a:lnTo>
                    <a:pt x="1769" y="101"/>
                  </a:lnTo>
                  <a:cubicBezTo>
                    <a:pt x="1769" y="68"/>
                    <a:pt x="1769" y="34"/>
                    <a:pt x="17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847;p75"/>
            <p:cNvSpPr/>
            <p:nvPr/>
          </p:nvSpPr>
          <p:spPr>
            <a:xfrm>
              <a:off x="3990525" y="1718350"/>
              <a:ext cx="44225" cy="99050"/>
            </a:xfrm>
            <a:custGeom>
              <a:avLst/>
              <a:gdLst/>
              <a:ahLst/>
              <a:cxnLst/>
              <a:rect l="l" t="t" r="r" b="b"/>
              <a:pathLst>
                <a:path w="1769" h="3962" extrusionOk="0">
                  <a:moveTo>
                    <a:pt x="1668" y="0"/>
                  </a:moveTo>
                  <a:lnTo>
                    <a:pt x="100" y="901"/>
                  </a:lnTo>
                  <a:cubicBezTo>
                    <a:pt x="67" y="934"/>
                    <a:pt x="34" y="934"/>
                    <a:pt x="34" y="967"/>
                  </a:cubicBezTo>
                  <a:cubicBezTo>
                    <a:pt x="34" y="1001"/>
                    <a:pt x="0" y="1067"/>
                    <a:pt x="0" y="1101"/>
                  </a:cubicBezTo>
                  <a:lnTo>
                    <a:pt x="0" y="1434"/>
                  </a:lnTo>
                  <a:cubicBezTo>
                    <a:pt x="0" y="1468"/>
                    <a:pt x="0" y="1501"/>
                    <a:pt x="34" y="1501"/>
                  </a:cubicBezTo>
                  <a:cubicBezTo>
                    <a:pt x="50" y="1518"/>
                    <a:pt x="59" y="1526"/>
                    <a:pt x="67" y="1526"/>
                  </a:cubicBezTo>
                  <a:cubicBezTo>
                    <a:pt x="75" y="1526"/>
                    <a:pt x="84" y="1518"/>
                    <a:pt x="100" y="1501"/>
                  </a:cubicBezTo>
                  <a:lnTo>
                    <a:pt x="667" y="1168"/>
                  </a:lnTo>
                  <a:lnTo>
                    <a:pt x="667" y="3869"/>
                  </a:lnTo>
                  <a:cubicBezTo>
                    <a:pt x="667" y="3903"/>
                    <a:pt x="667" y="3936"/>
                    <a:pt x="701" y="3936"/>
                  </a:cubicBezTo>
                  <a:cubicBezTo>
                    <a:pt x="701" y="3953"/>
                    <a:pt x="709" y="3961"/>
                    <a:pt x="722" y="3961"/>
                  </a:cubicBezTo>
                  <a:cubicBezTo>
                    <a:pt x="734" y="3961"/>
                    <a:pt x="751" y="3953"/>
                    <a:pt x="768" y="3936"/>
                  </a:cubicBezTo>
                  <a:lnTo>
                    <a:pt x="1001" y="3803"/>
                  </a:lnTo>
                  <a:cubicBezTo>
                    <a:pt x="1034" y="3803"/>
                    <a:pt x="1068" y="3769"/>
                    <a:pt x="1068" y="3736"/>
                  </a:cubicBezTo>
                  <a:cubicBezTo>
                    <a:pt x="1101" y="3703"/>
                    <a:pt x="1101" y="3669"/>
                    <a:pt x="1101" y="3636"/>
                  </a:cubicBezTo>
                  <a:lnTo>
                    <a:pt x="1101" y="934"/>
                  </a:lnTo>
                  <a:lnTo>
                    <a:pt x="1668" y="600"/>
                  </a:lnTo>
                  <a:cubicBezTo>
                    <a:pt x="1702" y="567"/>
                    <a:pt x="1735" y="567"/>
                    <a:pt x="1735" y="534"/>
                  </a:cubicBezTo>
                  <a:cubicBezTo>
                    <a:pt x="1735" y="500"/>
                    <a:pt x="1768" y="467"/>
                    <a:pt x="1768" y="434"/>
                  </a:cubicBezTo>
                  <a:lnTo>
                    <a:pt x="1768" y="67"/>
                  </a:lnTo>
                  <a:cubicBezTo>
                    <a:pt x="1768" y="67"/>
                    <a:pt x="1768" y="33"/>
                    <a:pt x="17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848;p75"/>
            <p:cNvSpPr/>
            <p:nvPr/>
          </p:nvSpPr>
          <p:spPr>
            <a:xfrm>
              <a:off x="4038900" y="1697150"/>
              <a:ext cx="45875" cy="94600"/>
            </a:xfrm>
            <a:custGeom>
              <a:avLst/>
              <a:gdLst/>
              <a:ahLst/>
              <a:cxnLst/>
              <a:rect l="l" t="t" r="r" b="b"/>
              <a:pathLst>
                <a:path w="1835" h="3784" extrusionOk="0">
                  <a:moveTo>
                    <a:pt x="1367" y="0"/>
                  </a:moveTo>
                  <a:cubicBezTo>
                    <a:pt x="1343" y="0"/>
                    <a:pt x="1321" y="4"/>
                    <a:pt x="1301" y="14"/>
                  </a:cubicBezTo>
                  <a:cubicBezTo>
                    <a:pt x="1168" y="14"/>
                    <a:pt x="1034" y="47"/>
                    <a:pt x="901" y="114"/>
                  </a:cubicBezTo>
                  <a:cubicBezTo>
                    <a:pt x="767" y="181"/>
                    <a:pt x="667" y="281"/>
                    <a:pt x="567" y="381"/>
                  </a:cubicBezTo>
                  <a:cubicBezTo>
                    <a:pt x="467" y="481"/>
                    <a:pt x="367" y="615"/>
                    <a:pt x="300" y="748"/>
                  </a:cubicBezTo>
                  <a:cubicBezTo>
                    <a:pt x="234" y="881"/>
                    <a:pt x="167" y="1015"/>
                    <a:pt x="100" y="1182"/>
                  </a:cubicBezTo>
                  <a:cubicBezTo>
                    <a:pt x="67" y="1315"/>
                    <a:pt x="67" y="1448"/>
                    <a:pt x="67" y="1615"/>
                  </a:cubicBezTo>
                  <a:cubicBezTo>
                    <a:pt x="67" y="1715"/>
                    <a:pt x="67" y="1849"/>
                    <a:pt x="100" y="1982"/>
                  </a:cubicBezTo>
                  <a:cubicBezTo>
                    <a:pt x="100" y="2049"/>
                    <a:pt x="167" y="2116"/>
                    <a:pt x="200" y="2182"/>
                  </a:cubicBezTo>
                  <a:cubicBezTo>
                    <a:pt x="267" y="2216"/>
                    <a:pt x="334" y="2249"/>
                    <a:pt x="400" y="2249"/>
                  </a:cubicBezTo>
                  <a:cubicBezTo>
                    <a:pt x="450" y="2266"/>
                    <a:pt x="500" y="2274"/>
                    <a:pt x="550" y="2274"/>
                  </a:cubicBezTo>
                  <a:cubicBezTo>
                    <a:pt x="600" y="2274"/>
                    <a:pt x="651" y="2266"/>
                    <a:pt x="701" y="2249"/>
                  </a:cubicBezTo>
                  <a:cubicBezTo>
                    <a:pt x="801" y="2249"/>
                    <a:pt x="901" y="2216"/>
                    <a:pt x="1001" y="2182"/>
                  </a:cubicBezTo>
                  <a:cubicBezTo>
                    <a:pt x="1067" y="2182"/>
                    <a:pt x="1134" y="2149"/>
                    <a:pt x="1234" y="2149"/>
                  </a:cubicBezTo>
                  <a:cubicBezTo>
                    <a:pt x="1268" y="2149"/>
                    <a:pt x="1334" y="2182"/>
                    <a:pt x="1368" y="2182"/>
                  </a:cubicBezTo>
                  <a:cubicBezTo>
                    <a:pt x="1401" y="2249"/>
                    <a:pt x="1401" y="2282"/>
                    <a:pt x="1401" y="2349"/>
                  </a:cubicBezTo>
                  <a:cubicBezTo>
                    <a:pt x="1401" y="2416"/>
                    <a:pt x="1401" y="2483"/>
                    <a:pt x="1368" y="2549"/>
                  </a:cubicBezTo>
                  <a:cubicBezTo>
                    <a:pt x="1334" y="2616"/>
                    <a:pt x="1301" y="2683"/>
                    <a:pt x="1234" y="2749"/>
                  </a:cubicBezTo>
                  <a:cubicBezTo>
                    <a:pt x="1201" y="2816"/>
                    <a:pt x="1168" y="2883"/>
                    <a:pt x="1101" y="2916"/>
                  </a:cubicBezTo>
                  <a:cubicBezTo>
                    <a:pt x="1034" y="2950"/>
                    <a:pt x="967" y="3016"/>
                    <a:pt x="901" y="3050"/>
                  </a:cubicBezTo>
                  <a:cubicBezTo>
                    <a:pt x="834" y="3083"/>
                    <a:pt x="767" y="3116"/>
                    <a:pt x="701" y="3116"/>
                  </a:cubicBezTo>
                  <a:cubicBezTo>
                    <a:pt x="684" y="3133"/>
                    <a:pt x="659" y="3141"/>
                    <a:pt x="634" y="3141"/>
                  </a:cubicBezTo>
                  <a:cubicBezTo>
                    <a:pt x="609" y="3141"/>
                    <a:pt x="584" y="3133"/>
                    <a:pt x="567" y="3116"/>
                  </a:cubicBezTo>
                  <a:cubicBezTo>
                    <a:pt x="534" y="3116"/>
                    <a:pt x="500" y="3116"/>
                    <a:pt x="500" y="3083"/>
                  </a:cubicBezTo>
                  <a:cubicBezTo>
                    <a:pt x="467" y="3050"/>
                    <a:pt x="434" y="3016"/>
                    <a:pt x="434" y="2983"/>
                  </a:cubicBezTo>
                  <a:cubicBezTo>
                    <a:pt x="434" y="2950"/>
                    <a:pt x="400" y="2916"/>
                    <a:pt x="400" y="2916"/>
                  </a:cubicBezTo>
                  <a:cubicBezTo>
                    <a:pt x="367" y="2916"/>
                    <a:pt x="334" y="2916"/>
                    <a:pt x="300" y="2950"/>
                  </a:cubicBezTo>
                  <a:lnTo>
                    <a:pt x="100" y="3050"/>
                  </a:lnTo>
                  <a:cubicBezTo>
                    <a:pt x="67" y="3083"/>
                    <a:pt x="67" y="3116"/>
                    <a:pt x="33" y="3116"/>
                  </a:cubicBezTo>
                  <a:cubicBezTo>
                    <a:pt x="33" y="3150"/>
                    <a:pt x="0" y="3183"/>
                    <a:pt x="0" y="3250"/>
                  </a:cubicBezTo>
                  <a:cubicBezTo>
                    <a:pt x="0" y="3350"/>
                    <a:pt x="33" y="3483"/>
                    <a:pt x="100" y="3583"/>
                  </a:cubicBezTo>
                  <a:cubicBezTo>
                    <a:pt x="133" y="3650"/>
                    <a:pt x="200" y="3717"/>
                    <a:pt x="300" y="3783"/>
                  </a:cubicBezTo>
                  <a:lnTo>
                    <a:pt x="600" y="3783"/>
                  </a:lnTo>
                  <a:cubicBezTo>
                    <a:pt x="701" y="3750"/>
                    <a:pt x="834" y="3717"/>
                    <a:pt x="934" y="3650"/>
                  </a:cubicBezTo>
                  <a:cubicBezTo>
                    <a:pt x="1067" y="3550"/>
                    <a:pt x="1201" y="3450"/>
                    <a:pt x="1301" y="3350"/>
                  </a:cubicBezTo>
                  <a:cubicBezTo>
                    <a:pt x="1434" y="3216"/>
                    <a:pt x="1534" y="3083"/>
                    <a:pt x="1601" y="2950"/>
                  </a:cubicBezTo>
                  <a:cubicBezTo>
                    <a:pt x="1668" y="2816"/>
                    <a:pt x="1735" y="2683"/>
                    <a:pt x="1801" y="2549"/>
                  </a:cubicBezTo>
                  <a:cubicBezTo>
                    <a:pt x="1835" y="2382"/>
                    <a:pt x="1835" y="2249"/>
                    <a:pt x="1835" y="2082"/>
                  </a:cubicBezTo>
                  <a:cubicBezTo>
                    <a:pt x="1835" y="1982"/>
                    <a:pt x="1835" y="1849"/>
                    <a:pt x="1801" y="1749"/>
                  </a:cubicBezTo>
                  <a:cubicBezTo>
                    <a:pt x="1768" y="1682"/>
                    <a:pt x="1735" y="1615"/>
                    <a:pt x="1668" y="1549"/>
                  </a:cubicBezTo>
                  <a:cubicBezTo>
                    <a:pt x="1601" y="1515"/>
                    <a:pt x="1534" y="1482"/>
                    <a:pt x="1434" y="1482"/>
                  </a:cubicBezTo>
                  <a:cubicBezTo>
                    <a:pt x="1334" y="1482"/>
                    <a:pt x="1234" y="1482"/>
                    <a:pt x="1134" y="1515"/>
                  </a:cubicBezTo>
                  <a:lnTo>
                    <a:pt x="834" y="1582"/>
                  </a:lnTo>
                  <a:lnTo>
                    <a:pt x="634" y="1582"/>
                  </a:lnTo>
                  <a:cubicBezTo>
                    <a:pt x="600" y="1582"/>
                    <a:pt x="567" y="1549"/>
                    <a:pt x="534" y="1515"/>
                  </a:cubicBezTo>
                  <a:cubicBezTo>
                    <a:pt x="500" y="1482"/>
                    <a:pt x="500" y="1415"/>
                    <a:pt x="500" y="1348"/>
                  </a:cubicBezTo>
                  <a:cubicBezTo>
                    <a:pt x="500" y="1282"/>
                    <a:pt x="500" y="1215"/>
                    <a:pt x="534" y="1182"/>
                  </a:cubicBezTo>
                  <a:cubicBezTo>
                    <a:pt x="567" y="1115"/>
                    <a:pt x="600" y="1048"/>
                    <a:pt x="634" y="981"/>
                  </a:cubicBezTo>
                  <a:cubicBezTo>
                    <a:pt x="667" y="948"/>
                    <a:pt x="701" y="881"/>
                    <a:pt x="767" y="848"/>
                  </a:cubicBezTo>
                  <a:cubicBezTo>
                    <a:pt x="801" y="781"/>
                    <a:pt x="867" y="748"/>
                    <a:pt x="901" y="715"/>
                  </a:cubicBezTo>
                  <a:cubicBezTo>
                    <a:pt x="974" y="666"/>
                    <a:pt x="1047" y="635"/>
                    <a:pt x="1120" y="635"/>
                  </a:cubicBezTo>
                  <a:cubicBezTo>
                    <a:pt x="1147" y="635"/>
                    <a:pt x="1174" y="639"/>
                    <a:pt x="1201" y="648"/>
                  </a:cubicBezTo>
                  <a:cubicBezTo>
                    <a:pt x="1268" y="681"/>
                    <a:pt x="1301" y="715"/>
                    <a:pt x="1334" y="781"/>
                  </a:cubicBezTo>
                  <a:cubicBezTo>
                    <a:pt x="1368" y="815"/>
                    <a:pt x="1368" y="815"/>
                    <a:pt x="1401" y="848"/>
                  </a:cubicBezTo>
                  <a:lnTo>
                    <a:pt x="1468" y="848"/>
                  </a:lnTo>
                  <a:lnTo>
                    <a:pt x="1701" y="715"/>
                  </a:lnTo>
                  <a:cubicBezTo>
                    <a:pt x="1735" y="681"/>
                    <a:pt x="1735" y="681"/>
                    <a:pt x="1768" y="648"/>
                  </a:cubicBezTo>
                  <a:cubicBezTo>
                    <a:pt x="1768" y="615"/>
                    <a:pt x="1801" y="548"/>
                    <a:pt x="1768" y="514"/>
                  </a:cubicBezTo>
                  <a:cubicBezTo>
                    <a:pt x="1768" y="448"/>
                    <a:pt x="1768" y="348"/>
                    <a:pt x="1735" y="248"/>
                  </a:cubicBezTo>
                  <a:cubicBezTo>
                    <a:pt x="1701" y="181"/>
                    <a:pt x="1635" y="114"/>
                    <a:pt x="1568" y="47"/>
                  </a:cubicBezTo>
                  <a:cubicBezTo>
                    <a:pt x="1497" y="24"/>
                    <a:pt x="1426" y="0"/>
                    <a:pt x="13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849;p75"/>
            <p:cNvSpPr/>
            <p:nvPr/>
          </p:nvSpPr>
          <p:spPr>
            <a:xfrm>
              <a:off x="3345900" y="1766700"/>
              <a:ext cx="17525" cy="41725"/>
            </a:xfrm>
            <a:custGeom>
              <a:avLst/>
              <a:gdLst/>
              <a:ahLst/>
              <a:cxnLst/>
              <a:rect l="l" t="t" r="r" b="b"/>
              <a:pathLst>
                <a:path w="701" h="1669" extrusionOk="0">
                  <a:moveTo>
                    <a:pt x="667" y="1"/>
                  </a:moveTo>
                  <a:lnTo>
                    <a:pt x="34" y="1035"/>
                  </a:lnTo>
                  <a:cubicBezTo>
                    <a:pt x="34" y="1035"/>
                    <a:pt x="0" y="1068"/>
                    <a:pt x="0" y="1102"/>
                  </a:cubicBezTo>
                  <a:cubicBezTo>
                    <a:pt x="0" y="1135"/>
                    <a:pt x="0" y="1168"/>
                    <a:pt x="0" y="1168"/>
                  </a:cubicBezTo>
                  <a:lnTo>
                    <a:pt x="0" y="1302"/>
                  </a:lnTo>
                  <a:cubicBezTo>
                    <a:pt x="0" y="1302"/>
                    <a:pt x="0" y="1335"/>
                    <a:pt x="0" y="1335"/>
                  </a:cubicBezTo>
                  <a:cubicBezTo>
                    <a:pt x="0" y="1368"/>
                    <a:pt x="34" y="1368"/>
                    <a:pt x="34" y="1368"/>
                  </a:cubicBezTo>
                  <a:lnTo>
                    <a:pt x="667" y="1669"/>
                  </a:lnTo>
                  <a:cubicBezTo>
                    <a:pt x="667" y="1669"/>
                    <a:pt x="701" y="1635"/>
                    <a:pt x="701" y="1635"/>
                  </a:cubicBezTo>
                  <a:cubicBezTo>
                    <a:pt x="701" y="1602"/>
                    <a:pt x="701" y="1602"/>
                    <a:pt x="701" y="1569"/>
                  </a:cubicBezTo>
                  <a:lnTo>
                    <a:pt x="701" y="1435"/>
                  </a:lnTo>
                  <a:cubicBezTo>
                    <a:pt x="701" y="1435"/>
                    <a:pt x="701" y="1402"/>
                    <a:pt x="667" y="1368"/>
                  </a:cubicBezTo>
                  <a:lnTo>
                    <a:pt x="634" y="1368"/>
                  </a:lnTo>
                  <a:lnTo>
                    <a:pt x="134" y="1135"/>
                  </a:lnTo>
                  <a:lnTo>
                    <a:pt x="634" y="301"/>
                  </a:lnTo>
                  <a:cubicBezTo>
                    <a:pt x="634" y="301"/>
                    <a:pt x="667" y="268"/>
                    <a:pt x="667" y="234"/>
                  </a:cubicBezTo>
                  <a:cubicBezTo>
                    <a:pt x="701" y="201"/>
                    <a:pt x="701" y="168"/>
                    <a:pt x="701" y="168"/>
                  </a:cubicBezTo>
                  <a:lnTo>
                    <a:pt x="701" y="67"/>
                  </a:lnTo>
                  <a:cubicBezTo>
                    <a:pt x="701" y="34"/>
                    <a:pt x="701" y="34"/>
                    <a:pt x="7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850;p75"/>
            <p:cNvSpPr/>
            <p:nvPr/>
          </p:nvSpPr>
          <p:spPr>
            <a:xfrm>
              <a:off x="3384250" y="1741325"/>
              <a:ext cx="24225" cy="59600"/>
            </a:xfrm>
            <a:custGeom>
              <a:avLst/>
              <a:gdLst/>
              <a:ahLst/>
              <a:cxnLst/>
              <a:rect l="l" t="t" r="r" b="b"/>
              <a:pathLst>
                <a:path w="969" h="2384" extrusionOk="0">
                  <a:moveTo>
                    <a:pt x="668" y="282"/>
                  </a:moveTo>
                  <a:cubicBezTo>
                    <a:pt x="735" y="315"/>
                    <a:pt x="768" y="382"/>
                    <a:pt x="768" y="515"/>
                  </a:cubicBezTo>
                  <a:cubicBezTo>
                    <a:pt x="768" y="615"/>
                    <a:pt x="735" y="749"/>
                    <a:pt x="668" y="816"/>
                  </a:cubicBezTo>
                  <a:cubicBezTo>
                    <a:pt x="634" y="916"/>
                    <a:pt x="568" y="982"/>
                    <a:pt x="468" y="1049"/>
                  </a:cubicBezTo>
                  <a:lnTo>
                    <a:pt x="167" y="1216"/>
                  </a:lnTo>
                  <a:lnTo>
                    <a:pt x="167" y="515"/>
                  </a:lnTo>
                  <a:lnTo>
                    <a:pt x="468" y="349"/>
                  </a:lnTo>
                  <a:cubicBezTo>
                    <a:pt x="568" y="282"/>
                    <a:pt x="634" y="282"/>
                    <a:pt x="668" y="282"/>
                  </a:cubicBezTo>
                  <a:close/>
                  <a:moveTo>
                    <a:pt x="710" y="0"/>
                  </a:moveTo>
                  <a:cubicBezTo>
                    <a:pt x="694" y="0"/>
                    <a:pt x="679" y="4"/>
                    <a:pt x="668" y="15"/>
                  </a:cubicBezTo>
                  <a:cubicBezTo>
                    <a:pt x="601" y="15"/>
                    <a:pt x="534" y="48"/>
                    <a:pt x="501" y="82"/>
                  </a:cubicBezTo>
                  <a:lnTo>
                    <a:pt x="34" y="349"/>
                  </a:lnTo>
                  <a:cubicBezTo>
                    <a:pt x="34" y="349"/>
                    <a:pt x="1" y="349"/>
                    <a:pt x="1" y="382"/>
                  </a:cubicBezTo>
                  <a:cubicBezTo>
                    <a:pt x="1" y="382"/>
                    <a:pt x="1" y="415"/>
                    <a:pt x="1" y="449"/>
                  </a:cubicBezTo>
                  <a:lnTo>
                    <a:pt x="1" y="2317"/>
                  </a:lnTo>
                  <a:cubicBezTo>
                    <a:pt x="1" y="2350"/>
                    <a:pt x="1" y="2350"/>
                    <a:pt x="1" y="2383"/>
                  </a:cubicBezTo>
                  <a:lnTo>
                    <a:pt x="34" y="2383"/>
                  </a:lnTo>
                  <a:lnTo>
                    <a:pt x="134" y="2317"/>
                  </a:lnTo>
                  <a:cubicBezTo>
                    <a:pt x="134" y="2317"/>
                    <a:pt x="167" y="2283"/>
                    <a:pt x="167" y="2283"/>
                  </a:cubicBezTo>
                  <a:cubicBezTo>
                    <a:pt x="167" y="2250"/>
                    <a:pt x="167" y="2250"/>
                    <a:pt x="167" y="2217"/>
                  </a:cubicBezTo>
                  <a:lnTo>
                    <a:pt x="167" y="1483"/>
                  </a:lnTo>
                  <a:lnTo>
                    <a:pt x="501" y="1283"/>
                  </a:lnTo>
                  <a:lnTo>
                    <a:pt x="768" y="1883"/>
                  </a:lnTo>
                  <a:lnTo>
                    <a:pt x="801" y="1916"/>
                  </a:lnTo>
                  <a:lnTo>
                    <a:pt x="835" y="1916"/>
                  </a:lnTo>
                  <a:lnTo>
                    <a:pt x="935" y="1850"/>
                  </a:lnTo>
                  <a:cubicBezTo>
                    <a:pt x="935" y="1850"/>
                    <a:pt x="935" y="1850"/>
                    <a:pt x="935" y="1816"/>
                  </a:cubicBezTo>
                  <a:cubicBezTo>
                    <a:pt x="968" y="1816"/>
                    <a:pt x="968" y="1783"/>
                    <a:pt x="935" y="1783"/>
                  </a:cubicBezTo>
                  <a:cubicBezTo>
                    <a:pt x="968" y="1750"/>
                    <a:pt x="968" y="1750"/>
                    <a:pt x="935" y="1750"/>
                  </a:cubicBezTo>
                  <a:lnTo>
                    <a:pt x="668" y="1149"/>
                  </a:lnTo>
                  <a:cubicBezTo>
                    <a:pt x="735" y="1049"/>
                    <a:pt x="801" y="949"/>
                    <a:pt x="868" y="816"/>
                  </a:cubicBezTo>
                  <a:cubicBezTo>
                    <a:pt x="901" y="682"/>
                    <a:pt x="935" y="549"/>
                    <a:pt x="935" y="415"/>
                  </a:cubicBezTo>
                  <a:cubicBezTo>
                    <a:pt x="935" y="315"/>
                    <a:pt x="935" y="249"/>
                    <a:pt x="901" y="148"/>
                  </a:cubicBezTo>
                  <a:cubicBezTo>
                    <a:pt x="868" y="115"/>
                    <a:pt x="835" y="48"/>
                    <a:pt x="801" y="15"/>
                  </a:cubicBezTo>
                  <a:cubicBezTo>
                    <a:pt x="779" y="15"/>
                    <a:pt x="742" y="0"/>
                    <a:pt x="7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851;p75"/>
            <p:cNvSpPr/>
            <p:nvPr/>
          </p:nvSpPr>
          <p:spPr>
            <a:xfrm>
              <a:off x="3415100" y="1721050"/>
              <a:ext cx="20875" cy="61525"/>
            </a:xfrm>
            <a:custGeom>
              <a:avLst/>
              <a:gdLst/>
              <a:ahLst/>
              <a:cxnLst/>
              <a:rect l="l" t="t" r="r" b="b"/>
              <a:pathLst>
                <a:path w="835" h="2461" extrusionOk="0">
                  <a:moveTo>
                    <a:pt x="806" y="0"/>
                  </a:moveTo>
                  <a:cubicBezTo>
                    <a:pt x="801" y="0"/>
                    <a:pt x="801" y="9"/>
                    <a:pt x="801" y="25"/>
                  </a:cubicBezTo>
                  <a:lnTo>
                    <a:pt x="34" y="426"/>
                  </a:lnTo>
                  <a:cubicBezTo>
                    <a:pt x="34" y="426"/>
                    <a:pt x="1" y="459"/>
                    <a:pt x="1" y="459"/>
                  </a:cubicBezTo>
                  <a:cubicBezTo>
                    <a:pt x="1" y="492"/>
                    <a:pt x="1" y="526"/>
                    <a:pt x="1" y="526"/>
                  </a:cubicBezTo>
                  <a:lnTo>
                    <a:pt x="1" y="2427"/>
                  </a:lnTo>
                  <a:cubicBezTo>
                    <a:pt x="1" y="2427"/>
                    <a:pt x="1" y="2461"/>
                    <a:pt x="1" y="2461"/>
                  </a:cubicBezTo>
                  <a:lnTo>
                    <a:pt x="34" y="2461"/>
                  </a:lnTo>
                  <a:lnTo>
                    <a:pt x="801" y="2027"/>
                  </a:lnTo>
                  <a:cubicBezTo>
                    <a:pt x="801" y="2027"/>
                    <a:pt x="835" y="1994"/>
                    <a:pt x="835" y="1994"/>
                  </a:cubicBezTo>
                  <a:cubicBezTo>
                    <a:pt x="835" y="1960"/>
                    <a:pt x="835" y="1927"/>
                    <a:pt x="835" y="1927"/>
                  </a:cubicBezTo>
                  <a:lnTo>
                    <a:pt x="835" y="1827"/>
                  </a:lnTo>
                  <a:cubicBezTo>
                    <a:pt x="835" y="1793"/>
                    <a:pt x="835" y="1793"/>
                    <a:pt x="835" y="1760"/>
                  </a:cubicBezTo>
                  <a:lnTo>
                    <a:pt x="801" y="1760"/>
                  </a:lnTo>
                  <a:lnTo>
                    <a:pt x="168" y="2160"/>
                  </a:lnTo>
                  <a:lnTo>
                    <a:pt x="168" y="1493"/>
                  </a:lnTo>
                  <a:lnTo>
                    <a:pt x="735" y="1160"/>
                  </a:lnTo>
                  <a:cubicBezTo>
                    <a:pt x="768" y="1160"/>
                    <a:pt x="768" y="1160"/>
                    <a:pt x="768" y="1126"/>
                  </a:cubicBezTo>
                  <a:cubicBezTo>
                    <a:pt x="768" y="1093"/>
                    <a:pt x="768" y="1093"/>
                    <a:pt x="768" y="1060"/>
                  </a:cubicBezTo>
                  <a:lnTo>
                    <a:pt x="768" y="959"/>
                  </a:lnTo>
                  <a:cubicBezTo>
                    <a:pt x="801" y="959"/>
                    <a:pt x="801" y="926"/>
                    <a:pt x="768" y="926"/>
                  </a:cubicBezTo>
                  <a:cubicBezTo>
                    <a:pt x="768" y="909"/>
                    <a:pt x="768" y="901"/>
                    <a:pt x="764" y="901"/>
                  </a:cubicBezTo>
                  <a:cubicBezTo>
                    <a:pt x="760" y="901"/>
                    <a:pt x="751" y="909"/>
                    <a:pt x="735" y="926"/>
                  </a:cubicBezTo>
                  <a:lnTo>
                    <a:pt x="168" y="1260"/>
                  </a:lnTo>
                  <a:lnTo>
                    <a:pt x="168" y="626"/>
                  </a:lnTo>
                  <a:lnTo>
                    <a:pt x="801" y="292"/>
                  </a:lnTo>
                  <a:cubicBezTo>
                    <a:pt x="801" y="259"/>
                    <a:pt x="801" y="259"/>
                    <a:pt x="835" y="226"/>
                  </a:cubicBezTo>
                  <a:cubicBezTo>
                    <a:pt x="835" y="226"/>
                    <a:pt x="835" y="192"/>
                    <a:pt x="835" y="159"/>
                  </a:cubicBezTo>
                  <a:lnTo>
                    <a:pt x="835" y="59"/>
                  </a:lnTo>
                  <a:cubicBezTo>
                    <a:pt x="835" y="59"/>
                    <a:pt x="835" y="25"/>
                    <a:pt x="835" y="25"/>
                  </a:cubicBezTo>
                  <a:cubicBezTo>
                    <a:pt x="818" y="9"/>
                    <a:pt x="810" y="0"/>
                    <a:pt x="80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852;p75"/>
            <p:cNvSpPr/>
            <p:nvPr/>
          </p:nvSpPr>
          <p:spPr>
            <a:xfrm>
              <a:off x="3440950" y="1704150"/>
              <a:ext cx="23375" cy="58400"/>
            </a:xfrm>
            <a:custGeom>
              <a:avLst/>
              <a:gdLst/>
              <a:ahLst/>
              <a:cxnLst/>
              <a:rect l="l" t="t" r="r" b="b"/>
              <a:pathLst>
                <a:path w="935" h="2336" extrusionOk="0">
                  <a:moveTo>
                    <a:pt x="902" y="1"/>
                  </a:moveTo>
                  <a:lnTo>
                    <a:pt x="34" y="501"/>
                  </a:lnTo>
                  <a:cubicBezTo>
                    <a:pt x="34" y="535"/>
                    <a:pt x="1" y="535"/>
                    <a:pt x="1" y="568"/>
                  </a:cubicBezTo>
                  <a:cubicBezTo>
                    <a:pt x="1" y="568"/>
                    <a:pt x="1" y="601"/>
                    <a:pt x="1" y="635"/>
                  </a:cubicBezTo>
                  <a:lnTo>
                    <a:pt x="1" y="735"/>
                  </a:lnTo>
                  <a:cubicBezTo>
                    <a:pt x="1" y="735"/>
                    <a:pt x="1" y="768"/>
                    <a:pt x="1" y="768"/>
                  </a:cubicBezTo>
                  <a:lnTo>
                    <a:pt x="34" y="768"/>
                  </a:lnTo>
                  <a:lnTo>
                    <a:pt x="401" y="568"/>
                  </a:lnTo>
                  <a:lnTo>
                    <a:pt x="401" y="2269"/>
                  </a:lnTo>
                  <a:cubicBezTo>
                    <a:pt x="401" y="2269"/>
                    <a:pt x="401" y="2303"/>
                    <a:pt x="401" y="2336"/>
                  </a:cubicBezTo>
                  <a:lnTo>
                    <a:pt x="435" y="2336"/>
                  </a:lnTo>
                  <a:lnTo>
                    <a:pt x="501" y="2269"/>
                  </a:lnTo>
                  <a:cubicBezTo>
                    <a:pt x="535" y="2269"/>
                    <a:pt x="535" y="2236"/>
                    <a:pt x="535" y="2236"/>
                  </a:cubicBezTo>
                  <a:cubicBezTo>
                    <a:pt x="568" y="2203"/>
                    <a:pt x="568" y="2203"/>
                    <a:pt x="535" y="2169"/>
                  </a:cubicBezTo>
                  <a:lnTo>
                    <a:pt x="535" y="468"/>
                  </a:lnTo>
                  <a:lnTo>
                    <a:pt x="902" y="268"/>
                  </a:lnTo>
                  <a:cubicBezTo>
                    <a:pt x="902" y="234"/>
                    <a:pt x="935" y="234"/>
                    <a:pt x="935" y="234"/>
                  </a:cubicBezTo>
                  <a:cubicBezTo>
                    <a:pt x="935" y="201"/>
                    <a:pt x="935" y="168"/>
                    <a:pt x="935" y="168"/>
                  </a:cubicBezTo>
                  <a:lnTo>
                    <a:pt x="935" y="68"/>
                  </a:lnTo>
                  <a:cubicBezTo>
                    <a:pt x="935" y="34"/>
                    <a:pt x="935" y="34"/>
                    <a:pt x="9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853;p75"/>
            <p:cNvSpPr/>
            <p:nvPr/>
          </p:nvSpPr>
          <p:spPr>
            <a:xfrm>
              <a:off x="3469325" y="1686850"/>
              <a:ext cx="25875" cy="60700"/>
            </a:xfrm>
            <a:custGeom>
              <a:avLst/>
              <a:gdLst/>
              <a:ahLst/>
              <a:cxnLst/>
              <a:rect l="l" t="t" r="r" b="b"/>
              <a:pathLst>
                <a:path w="1035" h="2428" extrusionOk="0">
                  <a:moveTo>
                    <a:pt x="1005" y="1"/>
                  </a:moveTo>
                  <a:cubicBezTo>
                    <a:pt x="1001" y="1"/>
                    <a:pt x="1001" y="9"/>
                    <a:pt x="1001" y="26"/>
                  </a:cubicBezTo>
                  <a:lnTo>
                    <a:pt x="834" y="59"/>
                  </a:lnTo>
                  <a:cubicBezTo>
                    <a:pt x="834" y="59"/>
                    <a:pt x="801" y="59"/>
                    <a:pt x="801" y="93"/>
                  </a:cubicBezTo>
                  <a:cubicBezTo>
                    <a:pt x="801" y="126"/>
                    <a:pt x="801" y="126"/>
                    <a:pt x="801" y="159"/>
                  </a:cubicBezTo>
                  <a:lnTo>
                    <a:pt x="801" y="1327"/>
                  </a:lnTo>
                  <a:cubicBezTo>
                    <a:pt x="801" y="1494"/>
                    <a:pt x="767" y="1660"/>
                    <a:pt x="734" y="1827"/>
                  </a:cubicBezTo>
                  <a:cubicBezTo>
                    <a:pt x="667" y="1927"/>
                    <a:pt x="601" y="2027"/>
                    <a:pt x="467" y="2094"/>
                  </a:cubicBezTo>
                  <a:cubicBezTo>
                    <a:pt x="417" y="2127"/>
                    <a:pt x="375" y="2144"/>
                    <a:pt x="338" y="2144"/>
                  </a:cubicBezTo>
                  <a:cubicBezTo>
                    <a:pt x="300" y="2144"/>
                    <a:pt x="267" y="2127"/>
                    <a:pt x="234" y="2094"/>
                  </a:cubicBezTo>
                  <a:cubicBezTo>
                    <a:pt x="167" y="1994"/>
                    <a:pt x="134" y="1860"/>
                    <a:pt x="134" y="1727"/>
                  </a:cubicBezTo>
                  <a:lnTo>
                    <a:pt x="134" y="526"/>
                  </a:lnTo>
                  <a:cubicBezTo>
                    <a:pt x="167" y="526"/>
                    <a:pt x="167" y="493"/>
                    <a:pt x="134" y="493"/>
                  </a:cubicBezTo>
                  <a:lnTo>
                    <a:pt x="100" y="493"/>
                  </a:lnTo>
                  <a:lnTo>
                    <a:pt x="33" y="526"/>
                  </a:lnTo>
                  <a:cubicBezTo>
                    <a:pt x="0" y="560"/>
                    <a:pt x="0" y="560"/>
                    <a:pt x="0" y="593"/>
                  </a:cubicBezTo>
                  <a:cubicBezTo>
                    <a:pt x="0" y="593"/>
                    <a:pt x="0" y="626"/>
                    <a:pt x="0" y="660"/>
                  </a:cubicBezTo>
                  <a:lnTo>
                    <a:pt x="0" y="1827"/>
                  </a:lnTo>
                  <a:cubicBezTo>
                    <a:pt x="0" y="1927"/>
                    <a:pt x="0" y="2027"/>
                    <a:pt x="33" y="2127"/>
                  </a:cubicBezTo>
                  <a:cubicBezTo>
                    <a:pt x="33" y="2194"/>
                    <a:pt x="67" y="2261"/>
                    <a:pt x="134" y="2327"/>
                  </a:cubicBezTo>
                  <a:cubicBezTo>
                    <a:pt x="167" y="2394"/>
                    <a:pt x="200" y="2428"/>
                    <a:pt x="267" y="2428"/>
                  </a:cubicBezTo>
                  <a:cubicBezTo>
                    <a:pt x="367" y="2428"/>
                    <a:pt x="434" y="2394"/>
                    <a:pt x="500" y="2361"/>
                  </a:cubicBezTo>
                  <a:cubicBezTo>
                    <a:pt x="601" y="2294"/>
                    <a:pt x="667" y="2227"/>
                    <a:pt x="734" y="2161"/>
                  </a:cubicBezTo>
                  <a:cubicBezTo>
                    <a:pt x="801" y="2061"/>
                    <a:pt x="867" y="1994"/>
                    <a:pt x="901" y="1894"/>
                  </a:cubicBezTo>
                  <a:cubicBezTo>
                    <a:pt x="934" y="1794"/>
                    <a:pt x="967" y="1694"/>
                    <a:pt x="1001" y="1560"/>
                  </a:cubicBezTo>
                  <a:cubicBezTo>
                    <a:pt x="1001" y="1460"/>
                    <a:pt x="1034" y="1327"/>
                    <a:pt x="1034" y="1227"/>
                  </a:cubicBezTo>
                  <a:lnTo>
                    <a:pt x="1034" y="59"/>
                  </a:lnTo>
                  <a:cubicBezTo>
                    <a:pt x="1034" y="26"/>
                    <a:pt x="1034" y="26"/>
                    <a:pt x="1034" y="26"/>
                  </a:cubicBezTo>
                  <a:cubicBezTo>
                    <a:pt x="1018" y="9"/>
                    <a:pt x="1009" y="1"/>
                    <a:pt x="100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854;p75"/>
            <p:cNvSpPr/>
            <p:nvPr/>
          </p:nvSpPr>
          <p:spPr>
            <a:xfrm>
              <a:off x="3504350" y="1672100"/>
              <a:ext cx="23375" cy="59600"/>
            </a:xfrm>
            <a:custGeom>
              <a:avLst/>
              <a:gdLst/>
              <a:ahLst/>
              <a:cxnLst/>
              <a:rect l="l" t="t" r="r" b="b"/>
              <a:pathLst>
                <a:path w="935" h="2384" extrusionOk="0">
                  <a:moveTo>
                    <a:pt x="667" y="282"/>
                  </a:moveTo>
                  <a:cubicBezTo>
                    <a:pt x="734" y="316"/>
                    <a:pt x="767" y="382"/>
                    <a:pt x="767" y="516"/>
                  </a:cubicBezTo>
                  <a:cubicBezTo>
                    <a:pt x="767" y="616"/>
                    <a:pt x="734" y="749"/>
                    <a:pt x="667" y="816"/>
                  </a:cubicBezTo>
                  <a:cubicBezTo>
                    <a:pt x="634" y="916"/>
                    <a:pt x="567" y="983"/>
                    <a:pt x="467" y="1049"/>
                  </a:cubicBezTo>
                  <a:lnTo>
                    <a:pt x="134" y="1216"/>
                  </a:lnTo>
                  <a:lnTo>
                    <a:pt x="134" y="516"/>
                  </a:lnTo>
                  <a:lnTo>
                    <a:pt x="467" y="349"/>
                  </a:lnTo>
                  <a:cubicBezTo>
                    <a:pt x="567" y="282"/>
                    <a:pt x="634" y="282"/>
                    <a:pt x="667" y="282"/>
                  </a:cubicBezTo>
                  <a:close/>
                  <a:moveTo>
                    <a:pt x="699" y="1"/>
                  </a:moveTo>
                  <a:cubicBezTo>
                    <a:pt x="678" y="1"/>
                    <a:pt x="656" y="4"/>
                    <a:pt x="634" y="15"/>
                  </a:cubicBezTo>
                  <a:cubicBezTo>
                    <a:pt x="601" y="15"/>
                    <a:pt x="534" y="49"/>
                    <a:pt x="467" y="82"/>
                  </a:cubicBezTo>
                  <a:lnTo>
                    <a:pt x="33" y="349"/>
                  </a:lnTo>
                  <a:cubicBezTo>
                    <a:pt x="33" y="349"/>
                    <a:pt x="0" y="349"/>
                    <a:pt x="0" y="382"/>
                  </a:cubicBezTo>
                  <a:cubicBezTo>
                    <a:pt x="0" y="382"/>
                    <a:pt x="0" y="416"/>
                    <a:pt x="0" y="449"/>
                  </a:cubicBezTo>
                  <a:lnTo>
                    <a:pt x="0" y="2317"/>
                  </a:lnTo>
                  <a:cubicBezTo>
                    <a:pt x="0" y="2350"/>
                    <a:pt x="0" y="2350"/>
                    <a:pt x="0" y="2384"/>
                  </a:cubicBezTo>
                  <a:lnTo>
                    <a:pt x="33" y="2384"/>
                  </a:lnTo>
                  <a:lnTo>
                    <a:pt x="134" y="2317"/>
                  </a:lnTo>
                  <a:cubicBezTo>
                    <a:pt x="134" y="2317"/>
                    <a:pt x="134" y="2284"/>
                    <a:pt x="167" y="2284"/>
                  </a:cubicBezTo>
                  <a:cubicBezTo>
                    <a:pt x="167" y="2250"/>
                    <a:pt x="167" y="2250"/>
                    <a:pt x="167" y="2217"/>
                  </a:cubicBezTo>
                  <a:lnTo>
                    <a:pt x="167" y="1483"/>
                  </a:lnTo>
                  <a:lnTo>
                    <a:pt x="467" y="1283"/>
                  </a:lnTo>
                  <a:lnTo>
                    <a:pt x="767" y="1883"/>
                  </a:lnTo>
                  <a:lnTo>
                    <a:pt x="767" y="1917"/>
                  </a:lnTo>
                  <a:lnTo>
                    <a:pt x="834" y="1917"/>
                  </a:lnTo>
                  <a:lnTo>
                    <a:pt x="934" y="1850"/>
                  </a:lnTo>
                  <a:cubicBezTo>
                    <a:pt x="934" y="1850"/>
                    <a:pt x="934" y="1850"/>
                    <a:pt x="934" y="1817"/>
                  </a:cubicBezTo>
                  <a:cubicBezTo>
                    <a:pt x="934" y="1817"/>
                    <a:pt x="934" y="1783"/>
                    <a:pt x="934" y="1783"/>
                  </a:cubicBezTo>
                  <a:cubicBezTo>
                    <a:pt x="934" y="1750"/>
                    <a:pt x="934" y="1750"/>
                    <a:pt x="934" y="1750"/>
                  </a:cubicBezTo>
                  <a:lnTo>
                    <a:pt x="667" y="1150"/>
                  </a:lnTo>
                  <a:cubicBezTo>
                    <a:pt x="734" y="1049"/>
                    <a:pt x="801" y="949"/>
                    <a:pt x="867" y="816"/>
                  </a:cubicBezTo>
                  <a:cubicBezTo>
                    <a:pt x="901" y="683"/>
                    <a:pt x="934" y="549"/>
                    <a:pt x="934" y="416"/>
                  </a:cubicBezTo>
                  <a:cubicBezTo>
                    <a:pt x="934" y="316"/>
                    <a:pt x="934" y="249"/>
                    <a:pt x="901" y="149"/>
                  </a:cubicBezTo>
                  <a:cubicBezTo>
                    <a:pt x="867" y="115"/>
                    <a:pt x="834" y="49"/>
                    <a:pt x="801" y="15"/>
                  </a:cubicBezTo>
                  <a:cubicBezTo>
                    <a:pt x="778" y="15"/>
                    <a:pt x="741" y="1"/>
                    <a:pt x="69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855;p75"/>
            <p:cNvSpPr/>
            <p:nvPr/>
          </p:nvSpPr>
          <p:spPr>
            <a:xfrm>
              <a:off x="3535200" y="1649325"/>
              <a:ext cx="24200" cy="64650"/>
            </a:xfrm>
            <a:custGeom>
              <a:avLst/>
              <a:gdLst/>
              <a:ahLst/>
              <a:cxnLst/>
              <a:rect l="l" t="t" r="r" b="b"/>
              <a:pathLst>
                <a:path w="968" h="2586" extrusionOk="0">
                  <a:moveTo>
                    <a:pt x="938" y="1"/>
                  </a:moveTo>
                  <a:cubicBezTo>
                    <a:pt x="934" y="1"/>
                    <a:pt x="934" y="9"/>
                    <a:pt x="934" y="26"/>
                  </a:cubicBezTo>
                  <a:lnTo>
                    <a:pt x="834" y="59"/>
                  </a:lnTo>
                  <a:cubicBezTo>
                    <a:pt x="834" y="59"/>
                    <a:pt x="801" y="92"/>
                    <a:pt x="801" y="92"/>
                  </a:cubicBezTo>
                  <a:cubicBezTo>
                    <a:pt x="801" y="126"/>
                    <a:pt x="801" y="159"/>
                    <a:pt x="801" y="159"/>
                  </a:cubicBezTo>
                  <a:lnTo>
                    <a:pt x="801" y="1594"/>
                  </a:lnTo>
                  <a:lnTo>
                    <a:pt x="200" y="526"/>
                  </a:lnTo>
                  <a:cubicBezTo>
                    <a:pt x="167" y="526"/>
                    <a:pt x="167" y="493"/>
                    <a:pt x="167" y="493"/>
                  </a:cubicBezTo>
                  <a:lnTo>
                    <a:pt x="100" y="493"/>
                  </a:lnTo>
                  <a:lnTo>
                    <a:pt x="34" y="526"/>
                  </a:lnTo>
                  <a:cubicBezTo>
                    <a:pt x="34" y="526"/>
                    <a:pt x="34" y="559"/>
                    <a:pt x="0" y="559"/>
                  </a:cubicBezTo>
                  <a:cubicBezTo>
                    <a:pt x="0" y="593"/>
                    <a:pt x="0" y="626"/>
                    <a:pt x="0" y="626"/>
                  </a:cubicBezTo>
                  <a:lnTo>
                    <a:pt x="0" y="2528"/>
                  </a:lnTo>
                  <a:cubicBezTo>
                    <a:pt x="0" y="2528"/>
                    <a:pt x="0" y="2561"/>
                    <a:pt x="0" y="2561"/>
                  </a:cubicBezTo>
                  <a:cubicBezTo>
                    <a:pt x="17" y="2578"/>
                    <a:pt x="25" y="2586"/>
                    <a:pt x="30" y="2586"/>
                  </a:cubicBezTo>
                  <a:cubicBezTo>
                    <a:pt x="34" y="2586"/>
                    <a:pt x="34" y="2578"/>
                    <a:pt x="34" y="2561"/>
                  </a:cubicBezTo>
                  <a:lnTo>
                    <a:pt x="134" y="2528"/>
                  </a:lnTo>
                  <a:cubicBezTo>
                    <a:pt x="134" y="2528"/>
                    <a:pt x="167" y="2494"/>
                    <a:pt x="167" y="2494"/>
                  </a:cubicBezTo>
                  <a:cubicBezTo>
                    <a:pt x="167" y="2461"/>
                    <a:pt x="167" y="2427"/>
                    <a:pt x="167" y="2427"/>
                  </a:cubicBezTo>
                  <a:lnTo>
                    <a:pt x="167" y="993"/>
                  </a:lnTo>
                  <a:lnTo>
                    <a:pt x="768" y="2061"/>
                  </a:lnTo>
                  <a:cubicBezTo>
                    <a:pt x="768" y="2061"/>
                    <a:pt x="801" y="2094"/>
                    <a:pt x="801" y="2094"/>
                  </a:cubicBezTo>
                  <a:lnTo>
                    <a:pt x="868" y="2094"/>
                  </a:lnTo>
                  <a:lnTo>
                    <a:pt x="934" y="2061"/>
                  </a:lnTo>
                  <a:cubicBezTo>
                    <a:pt x="934" y="2027"/>
                    <a:pt x="934" y="2027"/>
                    <a:pt x="968" y="1994"/>
                  </a:cubicBezTo>
                  <a:cubicBezTo>
                    <a:pt x="968" y="1994"/>
                    <a:pt x="968" y="1960"/>
                    <a:pt x="968" y="1960"/>
                  </a:cubicBezTo>
                  <a:lnTo>
                    <a:pt x="968" y="59"/>
                  </a:lnTo>
                  <a:cubicBezTo>
                    <a:pt x="968" y="59"/>
                    <a:pt x="968" y="26"/>
                    <a:pt x="968" y="26"/>
                  </a:cubicBezTo>
                  <a:cubicBezTo>
                    <a:pt x="951" y="9"/>
                    <a:pt x="943" y="1"/>
                    <a:pt x="9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856;p75"/>
            <p:cNvSpPr/>
            <p:nvPr/>
          </p:nvSpPr>
          <p:spPr>
            <a:xfrm>
              <a:off x="3803725" y="1540925"/>
              <a:ext cx="87575" cy="129900"/>
            </a:xfrm>
            <a:custGeom>
              <a:avLst/>
              <a:gdLst/>
              <a:ahLst/>
              <a:cxnLst/>
              <a:rect l="l" t="t" r="r" b="b"/>
              <a:pathLst>
                <a:path w="3503" h="5196" extrusionOk="0">
                  <a:moveTo>
                    <a:pt x="3303" y="159"/>
                  </a:moveTo>
                  <a:lnTo>
                    <a:pt x="3303" y="192"/>
                  </a:lnTo>
                  <a:cubicBezTo>
                    <a:pt x="3303" y="192"/>
                    <a:pt x="3303" y="192"/>
                    <a:pt x="3303" y="259"/>
                  </a:cubicBezTo>
                  <a:lnTo>
                    <a:pt x="3303" y="3061"/>
                  </a:lnTo>
                  <a:cubicBezTo>
                    <a:pt x="3303" y="3161"/>
                    <a:pt x="3269" y="3261"/>
                    <a:pt x="3169" y="3328"/>
                  </a:cubicBezTo>
                  <a:lnTo>
                    <a:pt x="234" y="5029"/>
                  </a:lnTo>
                  <a:lnTo>
                    <a:pt x="200" y="5029"/>
                  </a:lnTo>
                  <a:cubicBezTo>
                    <a:pt x="167" y="4996"/>
                    <a:pt x="167" y="4962"/>
                    <a:pt x="167" y="4962"/>
                  </a:cubicBezTo>
                  <a:lnTo>
                    <a:pt x="167" y="2160"/>
                  </a:lnTo>
                  <a:cubicBezTo>
                    <a:pt x="167" y="2027"/>
                    <a:pt x="234" y="1927"/>
                    <a:pt x="301" y="1860"/>
                  </a:cubicBezTo>
                  <a:lnTo>
                    <a:pt x="3269" y="159"/>
                  </a:lnTo>
                  <a:close/>
                  <a:moveTo>
                    <a:pt x="3269" y="0"/>
                  </a:moveTo>
                  <a:cubicBezTo>
                    <a:pt x="3236" y="0"/>
                    <a:pt x="3203" y="9"/>
                    <a:pt x="3169" y="25"/>
                  </a:cubicBezTo>
                  <a:lnTo>
                    <a:pt x="234" y="1727"/>
                  </a:lnTo>
                  <a:cubicBezTo>
                    <a:pt x="100" y="1827"/>
                    <a:pt x="0" y="1993"/>
                    <a:pt x="0" y="2160"/>
                  </a:cubicBezTo>
                  <a:lnTo>
                    <a:pt x="0" y="4962"/>
                  </a:lnTo>
                  <a:cubicBezTo>
                    <a:pt x="0" y="5029"/>
                    <a:pt x="34" y="5129"/>
                    <a:pt x="100" y="5162"/>
                  </a:cubicBezTo>
                  <a:cubicBezTo>
                    <a:pt x="134" y="5196"/>
                    <a:pt x="167" y="5196"/>
                    <a:pt x="200" y="5196"/>
                  </a:cubicBezTo>
                  <a:cubicBezTo>
                    <a:pt x="234" y="5196"/>
                    <a:pt x="267" y="5196"/>
                    <a:pt x="301" y="5162"/>
                  </a:cubicBezTo>
                  <a:lnTo>
                    <a:pt x="3269" y="3461"/>
                  </a:lnTo>
                  <a:cubicBezTo>
                    <a:pt x="3403" y="3361"/>
                    <a:pt x="3469" y="3228"/>
                    <a:pt x="3469" y="3061"/>
                  </a:cubicBezTo>
                  <a:lnTo>
                    <a:pt x="3469" y="259"/>
                  </a:lnTo>
                  <a:cubicBezTo>
                    <a:pt x="3503" y="159"/>
                    <a:pt x="3436" y="92"/>
                    <a:pt x="3369" y="25"/>
                  </a:cubicBezTo>
                  <a:cubicBezTo>
                    <a:pt x="3336" y="9"/>
                    <a:pt x="3303" y="0"/>
                    <a:pt x="326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857;p75"/>
            <p:cNvSpPr/>
            <p:nvPr/>
          </p:nvSpPr>
          <p:spPr>
            <a:xfrm>
              <a:off x="3806225" y="1562400"/>
              <a:ext cx="82575" cy="60050"/>
            </a:xfrm>
            <a:custGeom>
              <a:avLst/>
              <a:gdLst/>
              <a:ahLst/>
              <a:cxnLst/>
              <a:rect l="l" t="t" r="r" b="b"/>
              <a:pathLst>
                <a:path w="3303" h="2402" extrusionOk="0">
                  <a:moveTo>
                    <a:pt x="3303" y="0"/>
                  </a:moveTo>
                  <a:lnTo>
                    <a:pt x="0" y="1935"/>
                  </a:lnTo>
                  <a:lnTo>
                    <a:pt x="0" y="2402"/>
                  </a:lnTo>
                  <a:lnTo>
                    <a:pt x="3303" y="501"/>
                  </a:lnTo>
                  <a:lnTo>
                    <a:pt x="3303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858;p75"/>
            <p:cNvSpPr/>
            <p:nvPr/>
          </p:nvSpPr>
          <p:spPr>
            <a:xfrm>
              <a:off x="3832900" y="1559275"/>
              <a:ext cx="115125" cy="153250"/>
            </a:xfrm>
            <a:custGeom>
              <a:avLst/>
              <a:gdLst/>
              <a:ahLst/>
              <a:cxnLst/>
              <a:rect l="l" t="t" r="r" b="b"/>
              <a:pathLst>
                <a:path w="4605" h="6130" extrusionOk="0">
                  <a:moveTo>
                    <a:pt x="4521" y="0"/>
                  </a:moveTo>
                  <a:cubicBezTo>
                    <a:pt x="4504" y="0"/>
                    <a:pt x="4487" y="9"/>
                    <a:pt x="4471" y="25"/>
                  </a:cubicBezTo>
                  <a:lnTo>
                    <a:pt x="2403" y="1226"/>
                  </a:lnTo>
                  <a:cubicBezTo>
                    <a:pt x="2319" y="1254"/>
                    <a:pt x="2352" y="1375"/>
                    <a:pt x="2423" y="1375"/>
                  </a:cubicBezTo>
                  <a:cubicBezTo>
                    <a:pt x="2437" y="1375"/>
                    <a:pt x="2453" y="1370"/>
                    <a:pt x="2469" y="1359"/>
                  </a:cubicBezTo>
                  <a:lnTo>
                    <a:pt x="4437" y="225"/>
                  </a:lnTo>
                  <a:lnTo>
                    <a:pt x="4437" y="3461"/>
                  </a:lnTo>
                  <a:lnTo>
                    <a:pt x="168" y="5929"/>
                  </a:lnTo>
                  <a:lnTo>
                    <a:pt x="168" y="4095"/>
                  </a:lnTo>
                  <a:cubicBezTo>
                    <a:pt x="168" y="4061"/>
                    <a:pt x="134" y="4028"/>
                    <a:pt x="101" y="4028"/>
                  </a:cubicBezTo>
                  <a:cubicBezTo>
                    <a:pt x="34" y="4028"/>
                    <a:pt x="1" y="4061"/>
                    <a:pt x="1" y="4095"/>
                  </a:cubicBezTo>
                  <a:lnTo>
                    <a:pt x="1" y="6063"/>
                  </a:lnTo>
                  <a:cubicBezTo>
                    <a:pt x="1" y="6096"/>
                    <a:pt x="34" y="6130"/>
                    <a:pt x="68" y="6130"/>
                  </a:cubicBezTo>
                  <a:lnTo>
                    <a:pt x="134" y="6130"/>
                  </a:lnTo>
                  <a:lnTo>
                    <a:pt x="4571" y="3561"/>
                  </a:lnTo>
                  <a:cubicBezTo>
                    <a:pt x="4571" y="3561"/>
                    <a:pt x="4604" y="3528"/>
                    <a:pt x="4604" y="3494"/>
                  </a:cubicBezTo>
                  <a:lnTo>
                    <a:pt x="4604" y="92"/>
                  </a:lnTo>
                  <a:cubicBezTo>
                    <a:pt x="4604" y="59"/>
                    <a:pt x="4571" y="25"/>
                    <a:pt x="4571" y="25"/>
                  </a:cubicBezTo>
                  <a:cubicBezTo>
                    <a:pt x="4554" y="9"/>
                    <a:pt x="4537" y="0"/>
                    <a:pt x="452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859;p75"/>
            <p:cNvSpPr/>
            <p:nvPr/>
          </p:nvSpPr>
          <p:spPr>
            <a:xfrm>
              <a:off x="3839575" y="1579900"/>
              <a:ext cx="101775" cy="113450"/>
            </a:xfrm>
            <a:custGeom>
              <a:avLst/>
              <a:gdLst/>
              <a:ahLst/>
              <a:cxnLst/>
              <a:rect l="l" t="t" r="r" b="b"/>
              <a:pathLst>
                <a:path w="4071" h="4538" extrusionOk="0">
                  <a:moveTo>
                    <a:pt x="3537" y="1"/>
                  </a:moveTo>
                  <a:lnTo>
                    <a:pt x="2136" y="835"/>
                  </a:lnTo>
                  <a:cubicBezTo>
                    <a:pt x="2102" y="835"/>
                    <a:pt x="2069" y="901"/>
                    <a:pt x="2102" y="935"/>
                  </a:cubicBezTo>
                  <a:cubicBezTo>
                    <a:pt x="2126" y="958"/>
                    <a:pt x="2149" y="982"/>
                    <a:pt x="2185" y="982"/>
                  </a:cubicBezTo>
                  <a:cubicBezTo>
                    <a:pt x="2199" y="982"/>
                    <a:pt x="2216" y="978"/>
                    <a:pt x="2236" y="968"/>
                  </a:cubicBezTo>
                  <a:lnTo>
                    <a:pt x="3503" y="234"/>
                  </a:lnTo>
                  <a:cubicBezTo>
                    <a:pt x="3537" y="368"/>
                    <a:pt x="3603" y="468"/>
                    <a:pt x="3703" y="568"/>
                  </a:cubicBezTo>
                  <a:cubicBezTo>
                    <a:pt x="3770" y="601"/>
                    <a:pt x="3837" y="601"/>
                    <a:pt x="3903" y="601"/>
                  </a:cubicBezTo>
                  <a:lnTo>
                    <a:pt x="3903" y="1769"/>
                  </a:lnTo>
                  <a:cubicBezTo>
                    <a:pt x="3670" y="1969"/>
                    <a:pt x="3503" y="2269"/>
                    <a:pt x="3503" y="2603"/>
                  </a:cubicBezTo>
                  <a:lnTo>
                    <a:pt x="568" y="4304"/>
                  </a:lnTo>
                  <a:cubicBezTo>
                    <a:pt x="568" y="4137"/>
                    <a:pt x="501" y="4037"/>
                    <a:pt x="368" y="3970"/>
                  </a:cubicBezTo>
                  <a:cubicBezTo>
                    <a:pt x="329" y="3931"/>
                    <a:pt x="289" y="3915"/>
                    <a:pt x="250" y="3915"/>
                  </a:cubicBezTo>
                  <a:cubicBezTo>
                    <a:pt x="223" y="3915"/>
                    <a:pt x="195" y="3923"/>
                    <a:pt x="167" y="3937"/>
                  </a:cubicBezTo>
                  <a:lnTo>
                    <a:pt x="167" y="3103"/>
                  </a:lnTo>
                  <a:cubicBezTo>
                    <a:pt x="167" y="3053"/>
                    <a:pt x="126" y="3028"/>
                    <a:pt x="84" y="3028"/>
                  </a:cubicBezTo>
                  <a:cubicBezTo>
                    <a:pt x="42" y="3028"/>
                    <a:pt x="1" y="3053"/>
                    <a:pt x="1" y="3103"/>
                  </a:cubicBezTo>
                  <a:lnTo>
                    <a:pt x="1" y="4037"/>
                  </a:lnTo>
                  <a:cubicBezTo>
                    <a:pt x="1" y="4070"/>
                    <a:pt x="34" y="4104"/>
                    <a:pt x="67" y="4104"/>
                  </a:cubicBezTo>
                  <a:cubicBezTo>
                    <a:pt x="67" y="4120"/>
                    <a:pt x="76" y="4129"/>
                    <a:pt x="88" y="4129"/>
                  </a:cubicBezTo>
                  <a:cubicBezTo>
                    <a:pt x="101" y="4129"/>
                    <a:pt x="117" y="4120"/>
                    <a:pt x="134" y="4104"/>
                  </a:cubicBezTo>
                  <a:cubicBezTo>
                    <a:pt x="167" y="4087"/>
                    <a:pt x="192" y="4079"/>
                    <a:pt x="218" y="4079"/>
                  </a:cubicBezTo>
                  <a:cubicBezTo>
                    <a:pt x="243" y="4079"/>
                    <a:pt x="268" y="4087"/>
                    <a:pt x="301" y="4104"/>
                  </a:cubicBezTo>
                  <a:cubicBezTo>
                    <a:pt x="368" y="4204"/>
                    <a:pt x="434" y="4304"/>
                    <a:pt x="401" y="4437"/>
                  </a:cubicBezTo>
                  <a:cubicBezTo>
                    <a:pt x="401" y="4471"/>
                    <a:pt x="434" y="4504"/>
                    <a:pt x="468" y="4504"/>
                  </a:cubicBezTo>
                  <a:lnTo>
                    <a:pt x="501" y="4504"/>
                  </a:lnTo>
                  <a:cubicBezTo>
                    <a:pt x="501" y="4537"/>
                    <a:pt x="534" y="4537"/>
                    <a:pt x="534" y="4537"/>
                  </a:cubicBezTo>
                  <a:lnTo>
                    <a:pt x="3637" y="2736"/>
                  </a:lnTo>
                  <a:cubicBezTo>
                    <a:pt x="3670" y="2736"/>
                    <a:pt x="3670" y="2703"/>
                    <a:pt x="3670" y="2669"/>
                  </a:cubicBezTo>
                  <a:cubicBezTo>
                    <a:pt x="3670" y="2369"/>
                    <a:pt x="3803" y="2102"/>
                    <a:pt x="4037" y="1902"/>
                  </a:cubicBezTo>
                  <a:cubicBezTo>
                    <a:pt x="4070" y="1869"/>
                    <a:pt x="4070" y="1869"/>
                    <a:pt x="4070" y="1835"/>
                  </a:cubicBezTo>
                  <a:lnTo>
                    <a:pt x="4070" y="501"/>
                  </a:lnTo>
                  <a:cubicBezTo>
                    <a:pt x="4070" y="468"/>
                    <a:pt x="4070" y="434"/>
                    <a:pt x="4037" y="401"/>
                  </a:cubicBezTo>
                  <a:lnTo>
                    <a:pt x="3937" y="401"/>
                  </a:lnTo>
                  <a:cubicBezTo>
                    <a:pt x="3920" y="418"/>
                    <a:pt x="3895" y="426"/>
                    <a:pt x="3870" y="426"/>
                  </a:cubicBezTo>
                  <a:cubicBezTo>
                    <a:pt x="3845" y="426"/>
                    <a:pt x="3820" y="418"/>
                    <a:pt x="3803" y="401"/>
                  </a:cubicBezTo>
                  <a:cubicBezTo>
                    <a:pt x="3703" y="334"/>
                    <a:pt x="3670" y="201"/>
                    <a:pt x="3670" y="101"/>
                  </a:cubicBezTo>
                  <a:cubicBezTo>
                    <a:pt x="3670" y="67"/>
                    <a:pt x="3670" y="34"/>
                    <a:pt x="363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860;p75"/>
            <p:cNvSpPr/>
            <p:nvPr/>
          </p:nvSpPr>
          <p:spPr>
            <a:xfrm>
              <a:off x="3872100" y="1608775"/>
              <a:ext cx="36725" cy="55375"/>
            </a:xfrm>
            <a:custGeom>
              <a:avLst/>
              <a:gdLst/>
              <a:ahLst/>
              <a:cxnLst/>
              <a:rect l="l" t="t" r="r" b="b"/>
              <a:pathLst>
                <a:path w="1469" h="2215" extrusionOk="0">
                  <a:moveTo>
                    <a:pt x="941" y="0"/>
                  </a:moveTo>
                  <a:cubicBezTo>
                    <a:pt x="906" y="0"/>
                    <a:pt x="870" y="4"/>
                    <a:pt x="835" y="13"/>
                  </a:cubicBezTo>
                  <a:cubicBezTo>
                    <a:pt x="801" y="13"/>
                    <a:pt x="768" y="80"/>
                    <a:pt x="768" y="113"/>
                  </a:cubicBezTo>
                  <a:cubicBezTo>
                    <a:pt x="801" y="147"/>
                    <a:pt x="835" y="180"/>
                    <a:pt x="868" y="180"/>
                  </a:cubicBezTo>
                  <a:cubicBezTo>
                    <a:pt x="909" y="166"/>
                    <a:pt x="945" y="158"/>
                    <a:pt x="977" y="158"/>
                  </a:cubicBezTo>
                  <a:cubicBezTo>
                    <a:pt x="1023" y="158"/>
                    <a:pt x="1062" y="174"/>
                    <a:pt x="1101" y="213"/>
                  </a:cubicBezTo>
                  <a:cubicBezTo>
                    <a:pt x="1235" y="347"/>
                    <a:pt x="1302" y="547"/>
                    <a:pt x="1268" y="747"/>
                  </a:cubicBezTo>
                  <a:cubicBezTo>
                    <a:pt x="1302" y="1214"/>
                    <a:pt x="1068" y="1681"/>
                    <a:pt x="701" y="1981"/>
                  </a:cubicBezTo>
                  <a:cubicBezTo>
                    <a:pt x="642" y="2020"/>
                    <a:pt x="584" y="2037"/>
                    <a:pt x="525" y="2037"/>
                  </a:cubicBezTo>
                  <a:cubicBezTo>
                    <a:pt x="484" y="2037"/>
                    <a:pt x="442" y="2029"/>
                    <a:pt x="401" y="2015"/>
                  </a:cubicBezTo>
                  <a:cubicBezTo>
                    <a:pt x="234" y="1881"/>
                    <a:pt x="167" y="1681"/>
                    <a:pt x="201" y="1448"/>
                  </a:cubicBezTo>
                  <a:cubicBezTo>
                    <a:pt x="201" y="1381"/>
                    <a:pt x="201" y="1281"/>
                    <a:pt x="234" y="1214"/>
                  </a:cubicBezTo>
                  <a:cubicBezTo>
                    <a:pt x="234" y="1147"/>
                    <a:pt x="201" y="1114"/>
                    <a:pt x="167" y="1114"/>
                  </a:cubicBezTo>
                  <a:cubicBezTo>
                    <a:pt x="150" y="1105"/>
                    <a:pt x="134" y="1101"/>
                    <a:pt x="121" y="1101"/>
                  </a:cubicBezTo>
                  <a:cubicBezTo>
                    <a:pt x="85" y="1101"/>
                    <a:pt x="67" y="1132"/>
                    <a:pt x="67" y="1181"/>
                  </a:cubicBezTo>
                  <a:cubicBezTo>
                    <a:pt x="34" y="1281"/>
                    <a:pt x="34" y="1348"/>
                    <a:pt x="34" y="1448"/>
                  </a:cubicBezTo>
                  <a:cubicBezTo>
                    <a:pt x="1" y="1714"/>
                    <a:pt x="101" y="1981"/>
                    <a:pt x="334" y="2148"/>
                  </a:cubicBezTo>
                  <a:cubicBezTo>
                    <a:pt x="368" y="2181"/>
                    <a:pt x="434" y="2215"/>
                    <a:pt x="534" y="2215"/>
                  </a:cubicBezTo>
                  <a:cubicBezTo>
                    <a:pt x="601" y="2215"/>
                    <a:pt x="701" y="2181"/>
                    <a:pt x="768" y="2115"/>
                  </a:cubicBezTo>
                  <a:cubicBezTo>
                    <a:pt x="1201" y="1781"/>
                    <a:pt x="1435" y="1281"/>
                    <a:pt x="1435" y="747"/>
                  </a:cubicBezTo>
                  <a:cubicBezTo>
                    <a:pt x="1468" y="480"/>
                    <a:pt x="1368" y="247"/>
                    <a:pt x="1201" y="80"/>
                  </a:cubicBezTo>
                  <a:cubicBezTo>
                    <a:pt x="1128" y="31"/>
                    <a:pt x="1037" y="0"/>
                    <a:pt x="94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861;p75"/>
            <p:cNvSpPr/>
            <p:nvPr/>
          </p:nvSpPr>
          <p:spPr>
            <a:xfrm>
              <a:off x="3782050" y="1465750"/>
              <a:ext cx="186825" cy="305150"/>
            </a:xfrm>
            <a:custGeom>
              <a:avLst/>
              <a:gdLst/>
              <a:ahLst/>
              <a:cxnLst/>
              <a:rect l="l" t="t" r="r" b="b"/>
              <a:pathLst>
                <a:path w="7473" h="12206" extrusionOk="0">
                  <a:moveTo>
                    <a:pt x="5037" y="164"/>
                  </a:moveTo>
                  <a:cubicBezTo>
                    <a:pt x="5337" y="164"/>
                    <a:pt x="5604" y="264"/>
                    <a:pt x="5871" y="397"/>
                  </a:cubicBezTo>
                  <a:cubicBezTo>
                    <a:pt x="6738" y="931"/>
                    <a:pt x="7272" y="2265"/>
                    <a:pt x="7272" y="4000"/>
                  </a:cubicBezTo>
                  <a:cubicBezTo>
                    <a:pt x="7272" y="7069"/>
                    <a:pt x="5671" y="10504"/>
                    <a:pt x="3669" y="11638"/>
                  </a:cubicBezTo>
                  <a:cubicBezTo>
                    <a:pt x="3324" y="11888"/>
                    <a:pt x="2911" y="12016"/>
                    <a:pt x="2497" y="12016"/>
                  </a:cubicBezTo>
                  <a:cubicBezTo>
                    <a:pt x="2191" y="12016"/>
                    <a:pt x="1884" y="11947"/>
                    <a:pt x="1601" y="11805"/>
                  </a:cubicBezTo>
                  <a:cubicBezTo>
                    <a:pt x="701" y="11272"/>
                    <a:pt x="167" y="9937"/>
                    <a:pt x="167" y="8203"/>
                  </a:cubicBezTo>
                  <a:cubicBezTo>
                    <a:pt x="167" y="5134"/>
                    <a:pt x="1801" y="1698"/>
                    <a:pt x="3769" y="564"/>
                  </a:cubicBezTo>
                  <a:cubicBezTo>
                    <a:pt x="4170" y="330"/>
                    <a:pt x="4603" y="197"/>
                    <a:pt x="5037" y="197"/>
                  </a:cubicBezTo>
                  <a:lnTo>
                    <a:pt x="5037" y="164"/>
                  </a:lnTo>
                  <a:close/>
                  <a:moveTo>
                    <a:pt x="5029" y="1"/>
                  </a:moveTo>
                  <a:cubicBezTo>
                    <a:pt x="4612" y="1"/>
                    <a:pt x="4168" y="137"/>
                    <a:pt x="3703" y="397"/>
                  </a:cubicBezTo>
                  <a:cubicBezTo>
                    <a:pt x="1668" y="1565"/>
                    <a:pt x="0" y="5067"/>
                    <a:pt x="0" y="8203"/>
                  </a:cubicBezTo>
                  <a:cubicBezTo>
                    <a:pt x="0" y="10037"/>
                    <a:pt x="567" y="11372"/>
                    <a:pt x="1534" y="11939"/>
                  </a:cubicBezTo>
                  <a:cubicBezTo>
                    <a:pt x="1801" y="12105"/>
                    <a:pt x="2135" y="12206"/>
                    <a:pt x="2468" y="12206"/>
                  </a:cubicBezTo>
                  <a:cubicBezTo>
                    <a:pt x="2935" y="12172"/>
                    <a:pt x="3402" y="12039"/>
                    <a:pt x="3803" y="11805"/>
                  </a:cubicBezTo>
                  <a:cubicBezTo>
                    <a:pt x="5804" y="10604"/>
                    <a:pt x="7472" y="7102"/>
                    <a:pt x="7472" y="4000"/>
                  </a:cubicBezTo>
                  <a:cubicBezTo>
                    <a:pt x="7472" y="2165"/>
                    <a:pt x="6938" y="797"/>
                    <a:pt x="5971" y="264"/>
                  </a:cubicBezTo>
                  <a:cubicBezTo>
                    <a:pt x="5676" y="87"/>
                    <a:pt x="5361" y="1"/>
                    <a:pt x="502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862;p75"/>
            <p:cNvSpPr/>
            <p:nvPr/>
          </p:nvSpPr>
          <p:spPr>
            <a:xfrm>
              <a:off x="4312425" y="1183100"/>
              <a:ext cx="80250" cy="47425"/>
            </a:xfrm>
            <a:custGeom>
              <a:avLst/>
              <a:gdLst/>
              <a:ahLst/>
              <a:cxnLst/>
              <a:rect l="l" t="t" r="r" b="b"/>
              <a:pathLst>
                <a:path w="3210" h="1897" extrusionOk="0">
                  <a:moveTo>
                    <a:pt x="3075" y="1"/>
                  </a:moveTo>
                  <a:cubicBezTo>
                    <a:pt x="3053" y="1"/>
                    <a:pt x="3028" y="9"/>
                    <a:pt x="3002" y="28"/>
                  </a:cubicBezTo>
                  <a:lnTo>
                    <a:pt x="67" y="1729"/>
                  </a:lnTo>
                  <a:cubicBezTo>
                    <a:pt x="0" y="1729"/>
                    <a:pt x="0" y="1796"/>
                    <a:pt x="34" y="1863"/>
                  </a:cubicBezTo>
                  <a:cubicBezTo>
                    <a:pt x="34" y="1896"/>
                    <a:pt x="67" y="1896"/>
                    <a:pt x="100" y="1896"/>
                  </a:cubicBezTo>
                  <a:lnTo>
                    <a:pt x="167" y="1896"/>
                  </a:lnTo>
                  <a:lnTo>
                    <a:pt x="3102" y="195"/>
                  </a:lnTo>
                  <a:cubicBezTo>
                    <a:pt x="3210" y="141"/>
                    <a:pt x="3166" y="1"/>
                    <a:pt x="307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863;p75"/>
            <p:cNvSpPr/>
            <p:nvPr/>
          </p:nvSpPr>
          <p:spPr>
            <a:xfrm>
              <a:off x="4312425" y="1207275"/>
              <a:ext cx="80250" cy="48250"/>
            </a:xfrm>
            <a:custGeom>
              <a:avLst/>
              <a:gdLst/>
              <a:ahLst/>
              <a:cxnLst/>
              <a:rect l="l" t="t" r="r" b="b"/>
              <a:pathLst>
                <a:path w="3210" h="1930" extrusionOk="0">
                  <a:moveTo>
                    <a:pt x="3075" y="1"/>
                  </a:moveTo>
                  <a:cubicBezTo>
                    <a:pt x="3053" y="1"/>
                    <a:pt x="3028" y="9"/>
                    <a:pt x="3002" y="28"/>
                  </a:cubicBezTo>
                  <a:lnTo>
                    <a:pt x="67" y="1730"/>
                  </a:lnTo>
                  <a:cubicBezTo>
                    <a:pt x="0" y="1763"/>
                    <a:pt x="0" y="1830"/>
                    <a:pt x="34" y="1863"/>
                  </a:cubicBezTo>
                  <a:cubicBezTo>
                    <a:pt x="34" y="1896"/>
                    <a:pt x="67" y="1930"/>
                    <a:pt x="100" y="1930"/>
                  </a:cubicBezTo>
                  <a:cubicBezTo>
                    <a:pt x="134" y="1930"/>
                    <a:pt x="167" y="1896"/>
                    <a:pt x="167" y="1896"/>
                  </a:cubicBezTo>
                  <a:lnTo>
                    <a:pt x="3102" y="195"/>
                  </a:lnTo>
                  <a:cubicBezTo>
                    <a:pt x="3210" y="141"/>
                    <a:pt x="3166" y="1"/>
                    <a:pt x="307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864;p75"/>
            <p:cNvSpPr/>
            <p:nvPr/>
          </p:nvSpPr>
          <p:spPr>
            <a:xfrm>
              <a:off x="4311575" y="1231550"/>
              <a:ext cx="81175" cy="48175"/>
            </a:xfrm>
            <a:custGeom>
              <a:avLst/>
              <a:gdLst/>
              <a:ahLst/>
              <a:cxnLst/>
              <a:rect l="l" t="t" r="r" b="b"/>
              <a:pathLst>
                <a:path w="3247" h="1927" extrusionOk="0">
                  <a:moveTo>
                    <a:pt x="3101" y="0"/>
                  </a:moveTo>
                  <a:cubicBezTo>
                    <a:pt x="3081" y="0"/>
                    <a:pt x="3059" y="8"/>
                    <a:pt x="3036" y="25"/>
                  </a:cubicBezTo>
                  <a:lnTo>
                    <a:pt x="101" y="1726"/>
                  </a:lnTo>
                  <a:cubicBezTo>
                    <a:pt x="1" y="1793"/>
                    <a:pt x="34" y="1926"/>
                    <a:pt x="134" y="1926"/>
                  </a:cubicBezTo>
                  <a:lnTo>
                    <a:pt x="201" y="1926"/>
                  </a:lnTo>
                  <a:lnTo>
                    <a:pt x="3136" y="225"/>
                  </a:lnTo>
                  <a:cubicBezTo>
                    <a:pt x="3247" y="170"/>
                    <a:pt x="3197" y="0"/>
                    <a:pt x="31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865;p75"/>
            <p:cNvSpPr/>
            <p:nvPr/>
          </p:nvSpPr>
          <p:spPr>
            <a:xfrm>
              <a:off x="3370075" y="1648425"/>
              <a:ext cx="1022600" cy="591975"/>
            </a:xfrm>
            <a:custGeom>
              <a:avLst/>
              <a:gdLst/>
              <a:ahLst/>
              <a:cxnLst/>
              <a:rect l="l" t="t" r="r" b="b"/>
              <a:pathLst>
                <a:path w="40904" h="23679" extrusionOk="0">
                  <a:moveTo>
                    <a:pt x="40769" y="1"/>
                  </a:moveTo>
                  <a:cubicBezTo>
                    <a:pt x="40747" y="1"/>
                    <a:pt x="40722" y="9"/>
                    <a:pt x="40696" y="28"/>
                  </a:cubicBezTo>
                  <a:lnTo>
                    <a:pt x="67" y="23479"/>
                  </a:lnTo>
                  <a:cubicBezTo>
                    <a:pt x="1" y="23512"/>
                    <a:pt x="1" y="23579"/>
                    <a:pt x="1" y="23645"/>
                  </a:cubicBezTo>
                  <a:cubicBezTo>
                    <a:pt x="34" y="23645"/>
                    <a:pt x="67" y="23679"/>
                    <a:pt x="101" y="23679"/>
                  </a:cubicBezTo>
                  <a:lnTo>
                    <a:pt x="167" y="23679"/>
                  </a:lnTo>
                  <a:lnTo>
                    <a:pt x="40796" y="195"/>
                  </a:lnTo>
                  <a:cubicBezTo>
                    <a:pt x="40904" y="141"/>
                    <a:pt x="40860" y="1"/>
                    <a:pt x="407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866;p75"/>
            <p:cNvSpPr/>
            <p:nvPr/>
          </p:nvSpPr>
          <p:spPr>
            <a:xfrm>
              <a:off x="3370075" y="2234200"/>
              <a:ext cx="1021600" cy="592450"/>
            </a:xfrm>
            <a:custGeom>
              <a:avLst/>
              <a:gdLst/>
              <a:ahLst/>
              <a:cxnLst/>
              <a:rect l="l" t="t" r="r" b="b"/>
              <a:pathLst>
                <a:path w="40864" h="23698" extrusionOk="0">
                  <a:moveTo>
                    <a:pt x="40754" y="0"/>
                  </a:moveTo>
                  <a:cubicBezTo>
                    <a:pt x="40735" y="0"/>
                    <a:pt x="40716" y="4"/>
                    <a:pt x="40696" y="14"/>
                  </a:cubicBezTo>
                  <a:lnTo>
                    <a:pt x="67" y="23498"/>
                  </a:lnTo>
                  <a:cubicBezTo>
                    <a:pt x="1" y="23531"/>
                    <a:pt x="1" y="23564"/>
                    <a:pt x="1" y="23631"/>
                  </a:cubicBezTo>
                  <a:cubicBezTo>
                    <a:pt x="34" y="23664"/>
                    <a:pt x="67" y="23664"/>
                    <a:pt x="101" y="23698"/>
                  </a:cubicBezTo>
                  <a:cubicBezTo>
                    <a:pt x="134" y="23664"/>
                    <a:pt x="134" y="23664"/>
                    <a:pt x="167" y="23664"/>
                  </a:cubicBezTo>
                  <a:lnTo>
                    <a:pt x="40796" y="214"/>
                  </a:lnTo>
                  <a:cubicBezTo>
                    <a:pt x="40863" y="181"/>
                    <a:pt x="40863" y="114"/>
                    <a:pt x="40863" y="48"/>
                  </a:cubicBezTo>
                  <a:cubicBezTo>
                    <a:pt x="40840" y="24"/>
                    <a:pt x="40799" y="0"/>
                    <a:pt x="407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867;p75"/>
            <p:cNvSpPr/>
            <p:nvPr/>
          </p:nvSpPr>
          <p:spPr>
            <a:xfrm>
              <a:off x="3372575" y="2319675"/>
              <a:ext cx="1016600" cy="664850"/>
            </a:xfrm>
            <a:custGeom>
              <a:avLst/>
              <a:gdLst/>
              <a:ahLst/>
              <a:cxnLst/>
              <a:rect l="l" t="t" r="r" b="b"/>
              <a:pathLst>
                <a:path w="40664" h="26594" extrusionOk="0">
                  <a:moveTo>
                    <a:pt x="40171" y="0"/>
                  </a:moveTo>
                  <a:cubicBezTo>
                    <a:pt x="40049" y="0"/>
                    <a:pt x="39910" y="43"/>
                    <a:pt x="39762" y="131"/>
                  </a:cubicBezTo>
                  <a:lnTo>
                    <a:pt x="901" y="22580"/>
                  </a:lnTo>
                  <a:cubicBezTo>
                    <a:pt x="368" y="22914"/>
                    <a:pt x="34" y="23481"/>
                    <a:pt x="1" y="24115"/>
                  </a:cubicBezTo>
                  <a:lnTo>
                    <a:pt x="1" y="25950"/>
                  </a:lnTo>
                  <a:cubicBezTo>
                    <a:pt x="1" y="26358"/>
                    <a:pt x="208" y="26593"/>
                    <a:pt x="512" y="26593"/>
                  </a:cubicBezTo>
                  <a:cubicBezTo>
                    <a:pt x="629" y="26593"/>
                    <a:pt x="761" y="26558"/>
                    <a:pt x="901" y="26483"/>
                  </a:cubicBezTo>
                  <a:lnTo>
                    <a:pt x="39762" y="4034"/>
                  </a:lnTo>
                  <a:cubicBezTo>
                    <a:pt x="40296" y="3700"/>
                    <a:pt x="40630" y="3100"/>
                    <a:pt x="40663" y="2466"/>
                  </a:cubicBezTo>
                  <a:lnTo>
                    <a:pt x="40663" y="665"/>
                  </a:lnTo>
                  <a:cubicBezTo>
                    <a:pt x="40663" y="241"/>
                    <a:pt x="40464" y="0"/>
                    <a:pt x="4017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868;p75"/>
            <p:cNvSpPr/>
            <p:nvPr/>
          </p:nvSpPr>
          <p:spPr>
            <a:xfrm>
              <a:off x="3433450" y="2839750"/>
              <a:ext cx="72575" cy="56950"/>
            </a:xfrm>
            <a:custGeom>
              <a:avLst/>
              <a:gdLst/>
              <a:ahLst/>
              <a:cxnLst/>
              <a:rect l="l" t="t" r="r" b="b"/>
              <a:pathLst>
                <a:path w="2903" h="2278" extrusionOk="0">
                  <a:moveTo>
                    <a:pt x="2804" y="1"/>
                  </a:moveTo>
                  <a:cubicBezTo>
                    <a:pt x="2793" y="1"/>
                    <a:pt x="2781" y="4"/>
                    <a:pt x="2769" y="10"/>
                  </a:cubicBezTo>
                  <a:lnTo>
                    <a:pt x="134" y="1544"/>
                  </a:lnTo>
                  <a:cubicBezTo>
                    <a:pt x="34" y="1611"/>
                    <a:pt x="1" y="1711"/>
                    <a:pt x="1" y="1811"/>
                  </a:cubicBezTo>
                  <a:lnTo>
                    <a:pt x="1" y="2278"/>
                  </a:lnTo>
                  <a:lnTo>
                    <a:pt x="2903" y="610"/>
                  </a:lnTo>
                  <a:lnTo>
                    <a:pt x="2903" y="143"/>
                  </a:lnTo>
                  <a:cubicBezTo>
                    <a:pt x="2903" y="61"/>
                    <a:pt x="2858" y="1"/>
                    <a:pt x="280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869;p75"/>
            <p:cNvSpPr/>
            <p:nvPr/>
          </p:nvSpPr>
          <p:spPr>
            <a:xfrm>
              <a:off x="3433450" y="2865000"/>
              <a:ext cx="73425" cy="77875"/>
            </a:xfrm>
            <a:custGeom>
              <a:avLst/>
              <a:gdLst/>
              <a:ahLst/>
              <a:cxnLst/>
              <a:rect l="l" t="t" r="r" b="b"/>
              <a:pathLst>
                <a:path w="2937" h="3115" extrusionOk="0">
                  <a:moveTo>
                    <a:pt x="2936" y="0"/>
                  </a:moveTo>
                  <a:lnTo>
                    <a:pt x="1" y="1668"/>
                  </a:lnTo>
                  <a:lnTo>
                    <a:pt x="1" y="2969"/>
                  </a:lnTo>
                  <a:cubicBezTo>
                    <a:pt x="1" y="3071"/>
                    <a:pt x="40" y="3114"/>
                    <a:pt x="103" y="3114"/>
                  </a:cubicBezTo>
                  <a:cubicBezTo>
                    <a:pt x="122" y="3114"/>
                    <a:pt x="144" y="3110"/>
                    <a:pt x="168" y="3102"/>
                  </a:cubicBezTo>
                  <a:lnTo>
                    <a:pt x="2769" y="1568"/>
                  </a:lnTo>
                  <a:cubicBezTo>
                    <a:pt x="2869" y="1501"/>
                    <a:pt x="2903" y="1401"/>
                    <a:pt x="2936" y="1301"/>
                  </a:cubicBezTo>
                  <a:lnTo>
                    <a:pt x="293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870;p75"/>
            <p:cNvSpPr/>
            <p:nvPr/>
          </p:nvSpPr>
          <p:spPr>
            <a:xfrm>
              <a:off x="3542700" y="2809125"/>
              <a:ext cx="26700" cy="56725"/>
            </a:xfrm>
            <a:custGeom>
              <a:avLst/>
              <a:gdLst/>
              <a:ahLst/>
              <a:cxnLst/>
              <a:rect l="l" t="t" r="r" b="b"/>
              <a:pathLst>
                <a:path w="1068" h="2269" extrusionOk="0">
                  <a:moveTo>
                    <a:pt x="801" y="0"/>
                  </a:moveTo>
                  <a:cubicBezTo>
                    <a:pt x="701" y="0"/>
                    <a:pt x="601" y="34"/>
                    <a:pt x="534" y="100"/>
                  </a:cubicBezTo>
                  <a:cubicBezTo>
                    <a:pt x="468" y="134"/>
                    <a:pt x="367" y="200"/>
                    <a:pt x="334" y="267"/>
                  </a:cubicBezTo>
                  <a:cubicBezTo>
                    <a:pt x="267" y="334"/>
                    <a:pt x="201" y="434"/>
                    <a:pt x="167" y="534"/>
                  </a:cubicBezTo>
                  <a:cubicBezTo>
                    <a:pt x="101" y="634"/>
                    <a:pt x="67" y="734"/>
                    <a:pt x="34" y="834"/>
                  </a:cubicBezTo>
                  <a:cubicBezTo>
                    <a:pt x="34" y="968"/>
                    <a:pt x="1" y="1068"/>
                    <a:pt x="1" y="1201"/>
                  </a:cubicBezTo>
                  <a:lnTo>
                    <a:pt x="1" y="1702"/>
                  </a:lnTo>
                  <a:cubicBezTo>
                    <a:pt x="1" y="1802"/>
                    <a:pt x="34" y="1902"/>
                    <a:pt x="34" y="2002"/>
                  </a:cubicBezTo>
                  <a:cubicBezTo>
                    <a:pt x="67" y="2068"/>
                    <a:pt x="101" y="2135"/>
                    <a:pt x="167" y="2169"/>
                  </a:cubicBezTo>
                  <a:cubicBezTo>
                    <a:pt x="201" y="2235"/>
                    <a:pt x="267" y="2235"/>
                    <a:pt x="334" y="2269"/>
                  </a:cubicBezTo>
                  <a:cubicBezTo>
                    <a:pt x="401" y="2235"/>
                    <a:pt x="468" y="2235"/>
                    <a:pt x="534" y="2202"/>
                  </a:cubicBezTo>
                  <a:cubicBezTo>
                    <a:pt x="634" y="2135"/>
                    <a:pt x="701" y="2068"/>
                    <a:pt x="801" y="1968"/>
                  </a:cubicBezTo>
                  <a:cubicBezTo>
                    <a:pt x="834" y="1902"/>
                    <a:pt x="901" y="1802"/>
                    <a:pt x="935" y="1702"/>
                  </a:cubicBezTo>
                  <a:cubicBezTo>
                    <a:pt x="1001" y="1635"/>
                    <a:pt x="1001" y="1535"/>
                    <a:pt x="1035" y="1435"/>
                  </a:cubicBezTo>
                  <a:cubicBezTo>
                    <a:pt x="1068" y="1368"/>
                    <a:pt x="1068" y="1301"/>
                    <a:pt x="1068" y="1235"/>
                  </a:cubicBezTo>
                  <a:cubicBezTo>
                    <a:pt x="1068" y="1201"/>
                    <a:pt x="1068" y="1201"/>
                    <a:pt x="1068" y="1168"/>
                  </a:cubicBezTo>
                  <a:lnTo>
                    <a:pt x="1035" y="1168"/>
                  </a:lnTo>
                  <a:lnTo>
                    <a:pt x="968" y="1235"/>
                  </a:lnTo>
                  <a:cubicBezTo>
                    <a:pt x="935" y="1235"/>
                    <a:pt x="935" y="1268"/>
                    <a:pt x="935" y="1268"/>
                  </a:cubicBezTo>
                  <a:cubicBezTo>
                    <a:pt x="935" y="1301"/>
                    <a:pt x="935" y="1301"/>
                    <a:pt x="935" y="1335"/>
                  </a:cubicBezTo>
                  <a:cubicBezTo>
                    <a:pt x="935" y="1368"/>
                    <a:pt x="901" y="1435"/>
                    <a:pt x="901" y="1501"/>
                  </a:cubicBezTo>
                  <a:cubicBezTo>
                    <a:pt x="868" y="1535"/>
                    <a:pt x="868" y="1601"/>
                    <a:pt x="834" y="1668"/>
                  </a:cubicBezTo>
                  <a:cubicBezTo>
                    <a:pt x="801" y="1702"/>
                    <a:pt x="768" y="1768"/>
                    <a:pt x="734" y="1802"/>
                  </a:cubicBezTo>
                  <a:cubicBezTo>
                    <a:pt x="668" y="1868"/>
                    <a:pt x="634" y="1902"/>
                    <a:pt x="568" y="1935"/>
                  </a:cubicBezTo>
                  <a:cubicBezTo>
                    <a:pt x="518" y="1968"/>
                    <a:pt x="468" y="1985"/>
                    <a:pt x="426" y="1985"/>
                  </a:cubicBezTo>
                  <a:cubicBezTo>
                    <a:pt x="384" y="1985"/>
                    <a:pt x="351" y="1968"/>
                    <a:pt x="334" y="1935"/>
                  </a:cubicBezTo>
                  <a:cubicBezTo>
                    <a:pt x="234" y="1835"/>
                    <a:pt x="201" y="1702"/>
                    <a:pt x="234" y="1601"/>
                  </a:cubicBezTo>
                  <a:lnTo>
                    <a:pt x="234" y="1335"/>
                  </a:lnTo>
                  <a:lnTo>
                    <a:pt x="234" y="1101"/>
                  </a:lnTo>
                  <a:cubicBezTo>
                    <a:pt x="234" y="934"/>
                    <a:pt x="267" y="768"/>
                    <a:pt x="367" y="634"/>
                  </a:cubicBezTo>
                  <a:cubicBezTo>
                    <a:pt x="401" y="501"/>
                    <a:pt x="501" y="401"/>
                    <a:pt x="601" y="334"/>
                  </a:cubicBezTo>
                  <a:cubicBezTo>
                    <a:pt x="668" y="301"/>
                    <a:pt x="701" y="301"/>
                    <a:pt x="768" y="301"/>
                  </a:cubicBezTo>
                  <a:cubicBezTo>
                    <a:pt x="779" y="289"/>
                    <a:pt x="790" y="286"/>
                    <a:pt x="801" y="286"/>
                  </a:cubicBezTo>
                  <a:cubicBezTo>
                    <a:pt x="823" y="286"/>
                    <a:pt x="846" y="301"/>
                    <a:pt x="868" y="301"/>
                  </a:cubicBezTo>
                  <a:cubicBezTo>
                    <a:pt x="901" y="334"/>
                    <a:pt x="935" y="367"/>
                    <a:pt x="935" y="401"/>
                  </a:cubicBezTo>
                  <a:cubicBezTo>
                    <a:pt x="935" y="434"/>
                    <a:pt x="968" y="501"/>
                    <a:pt x="968" y="534"/>
                  </a:cubicBezTo>
                  <a:lnTo>
                    <a:pt x="968" y="567"/>
                  </a:lnTo>
                  <a:lnTo>
                    <a:pt x="1035" y="534"/>
                  </a:lnTo>
                  <a:cubicBezTo>
                    <a:pt x="1068" y="501"/>
                    <a:pt x="1068" y="501"/>
                    <a:pt x="1068" y="501"/>
                  </a:cubicBezTo>
                  <a:cubicBezTo>
                    <a:pt x="1068" y="467"/>
                    <a:pt x="1068" y="467"/>
                    <a:pt x="1068" y="434"/>
                  </a:cubicBezTo>
                  <a:cubicBezTo>
                    <a:pt x="1068" y="367"/>
                    <a:pt x="1068" y="301"/>
                    <a:pt x="1035" y="234"/>
                  </a:cubicBezTo>
                  <a:cubicBezTo>
                    <a:pt x="1035" y="200"/>
                    <a:pt x="1001" y="134"/>
                    <a:pt x="935" y="100"/>
                  </a:cubicBezTo>
                  <a:cubicBezTo>
                    <a:pt x="901" y="34"/>
                    <a:pt x="834" y="0"/>
                    <a:pt x="8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871;p75"/>
            <p:cNvSpPr/>
            <p:nvPr/>
          </p:nvSpPr>
          <p:spPr>
            <a:xfrm>
              <a:off x="3574400" y="2806625"/>
              <a:ext cx="21700" cy="43375"/>
            </a:xfrm>
            <a:custGeom>
              <a:avLst/>
              <a:gdLst/>
              <a:ahLst/>
              <a:cxnLst/>
              <a:rect l="l" t="t" r="r" b="b"/>
              <a:pathLst>
                <a:path w="868" h="1735" extrusionOk="0">
                  <a:moveTo>
                    <a:pt x="667" y="767"/>
                  </a:moveTo>
                  <a:lnTo>
                    <a:pt x="667" y="834"/>
                  </a:lnTo>
                  <a:cubicBezTo>
                    <a:pt x="667" y="901"/>
                    <a:pt x="667" y="968"/>
                    <a:pt x="634" y="1001"/>
                  </a:cubicBezTo>
                  <a:cubicBezTo>
                    <a:pt x="634" y="1068"/>
                    <a:pt x="601" y="1134"/>
                    <a:pt x="567" y="1201"/>
                  </a:cubicBezTo>
                  <a:cubicBezTo>
                    <a:pt x="534" y="1234"/>
                    <a:pt x="500" y="1301"/>
                    <a:pt x="467" y="1335"/>
                  </a:cubicBezTo>
                  <a:cubicBezTo>
                    <a:pt x="434" y="1368"/>
                    <a:pt x="400" y="1401"/>
                    <a:pt x="367" y="1435"/>
                  </a:cubicBezTo>
                  <a:lnTo>
                    <a:pt x="267" y="1435"/>
                  </a:lnTo>
                  <a:cubicBezTo>
                    <a:pt x="250" y="1451"/>
                    <a:pt x="242" y="1460"/>
                    <a:pt x="234" y="1460"/>
                  </a:cubicBezTo>
                  <a:cubicBezTo>
                    <a:pt x="225" y="1460"/>
                    <a:pt x="217" y="1451"/>
                    <a:pt x="200" y="1435"/>
                  </a:cubicBezTo>
                  <a:cubicBezTo>
                    <a:pt x="200" y="1435"/>
                    <a:pt x="167" y="1435"/>
                    <a:pt x="167" y="1401"/>
                  </a:cubicBezTo>
                  <a:cubicBezTo>
                    <a:pt x="167" y="1401"/>
                    <a:pt x="167" y="1368"/>
                    <a:pt x="167" y="1335"/>
                  </a:cubicBezTo>
                  <a:cubicBezTo>
                    <a:pt x="167" y="1268"/>
                    <a:pt x="200" y="1201"/>
                    <a:pt x="234" y="1134"/>
                  </a:cubicBezTo>
                  <a:cubicBezTo>
                    <a:pt x="300" y="1068"/>
                    <a:pt x="367" y="1001"/>
                    <a:pt x="434" y="934"/>
                  </a:cubicBezTo>
                  <a:lnTo>
                    <a:pt x="667" y="767"/>
                  </a:lnTo>
                  <a:close/>
                  <a:moveTo>
                    <a:pt x="601" y="0"/>
                  </a:moveTo>
                  <a:cubicBezTo>
                    <a:pt x="567" y="0"/>
                    <a:pt x="500" y="0"/>
                    <a:pt x="467" y="34"/>
                  </a:cubicBezTo>
                  <a:cubicBezTo>
                    <a:pt x="400" y="67"/>
                    <a:pt x="367" y="100"/>
                    <a:pt x="300" y="167"/>
                  </a:cubicBezTo>
                  <a:cubicBezTo>
                    <a:pt x="267" y="200"/>
                    <a:pt x="234" y="267"/>
                    <a:pt x="200" y="300"/>
                  </a:cubicBezTo>
                  <a:cubicBezTo>
                    <a:pt x="167" y="367"/>
                    <a:pt x="134" y="434"/>
                    <a:pt x="100" y="467"/>
                  </a:cubicBezTo>
                  <a:cubicBezTo>
                    <a:pt x="100" y="534"/>
                    <a:pt x="100" y="567"/>
                    <a:pt x="67" y="634"/>
                  </a:cubicBezTo>
                  <a:cubicBezTo>
                    <a:pt x="67" y="634"/>
                    <a:pt x="67" y="667"/>
                    <a:pt x="67" y="667"/>
                  </a:cubicBezTo>
                  <a:cubicBezTo>
                    <a:pt x="84" y="684"/>
                    <a:pt x="92" y="692"/>
                    <a:pt x="100" y="692"/>
                  </a:cubicBezTo>
                  <a:cubicBezTo>
                    <a:pt x="109" y="692"/>
                    <a:pt x="117" y="684"/>
                    <a:pt x="134" y="667"/>
                  </a:cubicBezTo>
                  <a:lnTo>
                    <a:pt x="167" y="634"/>
                  </a:lnTo>
                  <a:lnTo>
                    <a:pt x="200" y="601"/>
                  </a:lnTo>
                  <a:cubicBezTo>
                    <a:pt x="234" y="601"/>
                    <a:pt x="234" y="601"/>
                    <a:pt x="234" y="567"/>
                  </a:cubicBezTo>
                  <a:cubicBezTo>
                    <a:pt x="267" y="501"/>
                    <a:pt x="267" y="467"/>
                    <a:pt x="300" y="401"/>
                  </a:cubicBezTo>
                  <a:cubicBezTo>
                    <a:pt x="334" y="367"/>
                    <a:pt x="400" y="334"/>
                    <a:pt x="434" y="300"/>
                  </a:cubicBezTo>
                  <a:cubicBezTo>
                    <a:pt x="467" y="284"/>
                    <a:pt x="492" y="275"/>
                    <a:pt x="517" y="275"/>
                  </a:cubicBezTo>
                  <a:cubicBezTo>
                    <a:pt x="542" y="275"/>
                    <a:pt x="567" y="284"/>
                    <a:pt x="601" y="300"/>
                  </a:cubicBezTo>
                  <a:cubicBezTo>
                    <a:pt x="634" y="334"/>
                    <a:pt x="667" y="367"/>
                    <a:pt x="667" y="467"/>
                  </a:cubicBezTo>
                  <a:lnTo>
                    <a:pt x="667" y="534"/>
                  </a:lnTo>
                  <a:lnTo>
                    <a:pt x="400" y="734"/>
                  </a:lnTo>
                  <a:cubicBezTo>
                    <a:pt x="334" y="767"/>
                    <a:pt x="300" y="834"/>
                    <a:pt x="234" y="901"/>
                  </a:cubicBezTo>
                  <a:cubicBezTo>
                    <a:pt x="200" y="934"/>
                    <a:pt x="167" y="1001"/>
                    <a:pt x="100" y="1068"/>
                  </a:cubicBezTo>
                  <a:cubicBezTo>
                    <a:pt x="67" y="1134"/>
                    <a:pt x="67" y="1168"/>
                    <a:pt x="33" y="1268"/>
                  </a:cubicBezTo>
                  <a:cubicBezTo>
                    <a:pt x="0" y="1335"/>
                    <a:pt x="0" y="1401"/>
                    <a:pt x="0" y="1468"/>
                  </a:cubicBezTo>
                  <a:cubicBezTo>
                    <a:pt x="33" y="1535"/>
                    <a:pt x="33" y="1568"/>
                    <a:pt x="67" y="1601"/>
                  </a:cubicBezTo>
                  <a:cubicBezTo>
                    <a:pt x="100" y="1635"/>
                    <a:pt x="100" y="1668"/>
                    <a:pt x="134" y="1701"/>
                  </a:cubicBezTo>
                  <a:cubicBezTo>
                    <a:pt x="167" y="1735"/>
                    <a:pt x="200" y="1735"/>
                    <a:pt x="234" y="1735"/>
                  </a:cubicBezTo>
                  <a:cubicBezTo>
                    <a:pt x="300" y="1735"/>
                    <a:pt x="334" y="1701"/>
                    <a:pt x="367" y="1701"/>
                  </a:cubicBezTo>
                  <a:cubicBezTo>
                    <a:pt x="400" y="1668"/>
                    <a:pt x="434" y="1635"/>
                    <a:pt x="467" y="1601"/>
                  </a:cubicBezTo>
                  <a:cubicBezTo>
                    <a:pt x="500" y="1568"/>
                    <a:pt x="534" y="1535"/>
                    <a:pt x="567" y="1501"/>
                  </a:cubicBezTo>
                  <a:cubicBezTo>
                    <a:pt x="601" y="1468"/>
                    <a:pt x="634" y="1435"/>
                    <a:pt x="667" y="1401"/>
                  </a:cubicBezTo>
                  <a:cubicBezTo>
                    <a:pt x="667" y="1368"/>
                    <a:pt x="701" y="1301"/>
                    <a:pt x="701" y="1268"/>
                  </a:cubicBezTo>
                  <a:lnTo>
                    <a:pt x="701" y="1401"/>
                  </a:lnTo>
                  <a:cubicBezTo>
                    <a:pt x="701" y="1401"/>
                    <a:pt x="701" y="1435"/>
                    <a:pt x="701" y="1435"/>
                  </a:cubicBezTo>
                  <a:lnTo>
                    <a:pt x="734" y="1435"/>
                  </a:lnTo>
                  <a:lnTo>
                    <a:pt x="801" y="1401"/>
                  </a:lnTo>
                  <a:cubicBezTo>
                    <a:pt x="834" y="1401"/>
                    <a:pt x="834" y="1368"/>
                    <a:pt x="834" y="1368"/>
                  </a:cubicBezTo>
                  <a:cubicBezTo>
                    <a:pt x="867" y="1335"/>
                    <a:pt x="867" y="1301"/>
                    <a:pt x="834" y="1301"/>
                  </a:cubicBezTo>
                  <a:lnTo>
                    <a:pt x="834" y="401"/>
                  </a:lnTo>
                  <a:cubicBezTo>
                    <a:pt x="834" y="334"/>
                    <a:pt x="834" y="234"/>
                    <a:pt x="801" y="167"/>
                  </a:cubicBezTo>
                  <a:cubicBezTo>
                    <a:pt x="801" y="100"/>
                    <a:pt x="767" y="67"/>
                    <a:pt x="734" y="34"/>
                  </a:cubicBezTo>
                  <a:cubicBezTo>
                    <a:pt x="701" y="0"/>
                    <a:pt x="667" y="0"/>
                    <a:pt x="6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872;p75"/>
            <p:cNvSpPr/>
            <p:nvPr/>
          </p:nvSpPr>
          <p:spPr>
            <a:xfrm>
              <a:off x="3602750" y="2792450"/>
              <a:ext cx="13350" cy="43375"/>
            </a:xfrm>
            <a:custGeom>
              <a:avLst/>
              <a:gdLst/>
              <a:ahLst/>
              <a:cxnLst/>
              <a:rect l="l" t="t" r="r" b="b"/>
              <a:pathLst>
                <a:path w="534" h="1735" extrusionOk="0">
                  <a:moveTo>
                    <a:pt x="501" y="0"/>
                  </a:moveTo>
                  <a:lnTo>
                    <a:pt x="401" y="33"/>
                  </a:lnTo>
                  <a:cubicBezTo>
                    <a:pt x="334" y="67"/>
                    <a:pt x="300" y="100"/>
                    <a:pt x="234" y="134"/>
                  </a:cubicBezTo>
                  <a:cubicBezTo>
                    <a:pt x="200" y="200"/>
                    <a:pt x="167" y="267"/>
                    <a:pt x="167" y="334"/>
                  </a:cubicBezTo>
                  <a:lnTo>
                    <a:pt x="167" y="234"/>
                  </a:lnTo>
                  <a:cubicBezTo>
                    <a:pt x="167" y="234"/>
                    <a:pt x="167" y="200"/>
                    <a:pt x="167" y="200"/>
                  </a:cubicBezTo>
                  <a:lnTo>
                    <a:pt x="134" y="200"/>
                  </a:lnTo>
                  <a:lnTo>
                    <a:pt x="67" y="234"/>
                  </a:lnTo>
                  <a:cubicBezTo>
                    <a:pt x="34" y="234"/>
                    <a:pt x="34" y="267"/>
                    <a:pt x="34" y="267"/>
                  </a:cubicBezTo>
                  <a:cubicBezTo>
                    <a:pt x="0" y="300"/>
                    <a:pt x="0" y="300"/>
                    <a:pt x="34" y="334"/>
                  </a:cubicBezTo>
                  <a:lnTo>
                    <a:pt x="34" y="1701"/>
                  </a:lnTo>
                  <a:cubicBezTo>
                    <a:pt x="0" y="1701"/>
                    <a:pt x="0" y="1735"/>
                    <a:pt x="34" y="1735"/>
                  </a:cubicBezTo>
                  <a:lnTo>
                    <a:pt x="67" y="1735"/>
                  </a:lnTo>
                  <a:lnTo>
                    <a:pt x="134" y="1701"/>
                  </a:lnTo>
                  <a:cubicBezTo>
                    <a:pt x="134" y="1701"/>
                    <a:pt x="167" y="1668"/>
                    <a:pt x="167" y="1668"/>
                  </a:cubicBezTo>
                  <a:cubicBezTo>
                    <a:pt x="167" y="1635"/>
                    <a:pt x="167" y="1601"/>
                    <a:pt x="167" y="1601"/>
                  </a:cubicBezTo>
                  <a:lnTo>
                    <a:pt x="167" y="767"/>
                  </a:lnTo>
                  <a:cubicBezTo>
                    <a:pt x="134" y="567"/>
                    <a:pt x="234" y="400"/>
                    <a:pt x="367" y="300"/>
                  </a:cubicBezTo>
                  <a:lnTo>
                    <a:pt x="501" y="234"/>
                  </a:lnTo>
                  <a:cubicBezTo>
                    <a:pt x="501" y="234"/>
                    <a:pt x="501" y="200"/>
                    <a:pt x="534" y="200"/>
                  </a:cubicBezTo>
                  <a:cubicBezTo>
                    <a:pt x="534" y="167"/>
                    <a:pt x="534" y="134"/>
                    <a:pt x="534" y="134"/>
                  </a:cubicBezTo>
                  <a:lnTo>
                    <a:pt x="534" y="33"/>
                  </a:lnTo>
                  <a:cubicBezTo>
                    <a:pt x="534" y="0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873;p75"/>
            <p:cNvSpPr/>
            <p:nvPr/>
          </p:nvSpPr>
          <p:spPr>
            <a:xfrm>
              <a:off x="3618600" y="2763250"/>
              <a:ext cx="21700" cy="60075"/>
            </a:xfrm>
            <a:custGeom>
              <a:avLst/>
              <a:gdLst/>
              <a:ahLst/>
              <a:cxnLst/>
              <a:rect l="l" t="t" r="r" b="b"/>
              <a:pathLst>
                <a:path w="868" h="2403" extrusionOk="0">
                  <a:moveTo>
                    <a:pt x="550" y="976"/>
                  </a:moveTo>
                  <a:cubicBezTo>
                    <a:pt x="584" y="976"/>
                    <a:pt x="617" y="985"/>
                    <a:pt x="634" y="1001"/>
                  </a:cubicBezTo>
                  <a:cubicBezTo>
                    <a:pt x="701" y="1101"/>
                    <a:pt x="734" y="1201"/>
                    <a:pt x="734" y="1302"/>
                  </a:cubicBezTo>
                  <a:cubicBezTo>
                    <a:pt x="734" y="1335"/>
                    <a:pt x="734" y="1368"/>
                    <a:pt x="734" y="1402"/>
                  </a:cubicBezTo>
                  <a:cubicBezTo>
                    <a:pt x="734" y="1435"/>
                    <a:pt x="734" y="1468"/>
                    <a:pt x="734" y="1535"/>
                  </a:cubicBezTo>
                  <a:cubicBezTo>
                    <a:pt x="734" y="1635"/>
                    <a:pt x="701" y="1735"/>
                    <a:pt x="634" y="1835"/>
                  </a:cubicBezTo>
                  <a:cubicBezTo>
                    <a:pt x="600" y="1935"/>
                    <a:pt x="534" y="2035"/>
                    <a:pt x="467" y="2069"/>
                  </a:cubicBezTo>
                  <a:cubicBezTo>
                    <a:pt x="417" y="2102"/>
                    <a:pt x="375" y="2119"/>
                    <a:pt x="342" y="2119"/>
                  </a:cubicBezTo>
                  <a:cubicBezTo>
                    <a:pt x="309" y="2119"/>
                    <a:pt x="284" y="2102"/>
                    <a:pt x="267" y="2069"/>
                  </a:cubicBezTo>
                  <a:cubicBezTo>
                    <a:pt x="200" y="2002"/>
                    <a:pt x="167" y="1902"/>
                    <a:pt x="167" y="1802"/>
                  </a:cubicBezTo>
                  <a:lnTo>
                    <a:pt x="167" y="1635"/>
                  </a:lnTo>
                  <a:cubicBezTo>
                    <a:pt x="167" y="1502"/>
                    <a:pt x="200" y="1368"/>
                    <a:pt x="267" y="1235"/>
                  </a:cubicBezTo>
                  <a:cubicBezTo>
                    <a:pt x="300" y="1168"/>
                    <a:pt x="367" y="1068"/>
                    <a:pt x="467" y="1001"/>
                  </a:cubicBezTo>
                  <a:cubicBezTo>
                    <a:pt x="484" y="985"/>
                    <a:pt x="517" y="976"/>
                    <a:pt x="550" y="976"/>
                  </a:cubicBezTo>
                  <a:close/>
                  <a:moveTo>
                    <a:pt x="834" y="1"/>
                  </a:moveTo>
                  <a:lnTo>
                    <a:pt x="767" y="67"/>
                  </a:lnTo>
                  <a:cubicBezTo>
                    <a:pt x="734" y="67"/>
                    <a:pt x="734" y="67"/>
                    <a:pt x="734" y="101"/>
                  </a:cubicBezTo>
                  <a:cubicBezTo>
                    <a:pt x="734" y="101"/>
                    <a:pt x="734" y="134"/>
                    <a:pt x="734" y="167"/>
                  </a:cubicBezTo>
                  <a:lnTo>
                    <a:pt x="734" y="801"/>
                  </a:lnTo>
                  <a:cubicBezTo>
                    <a:pt x="701" y="768"/>
                    <a:pt x="667" y="734"/>
                    <a:pt x="634" y="734"/>
                  </a:cubicBezTo>
                  <a:cubicBezTo>
                    <a:pt x="567" y="734"/>
                    <a:pt x="500" y="734"/>
                    <a:pt x="434" y="768"/>
                  </a:cubicBezTo>
                  <a:cubicBezTo>
                    <a:pt x="367" y="801"/>
                    <a:pt x="300" y="868"/>
                    <a:pt x="267" y="935"/>
                  </a:cubicBezTo>
                  <a:cubicBezTo>
                    <a:pt x="200" y="1001"/>
                    <a:pt x="167" y="1068"/>
                    <a:pt x="133" y="1135"/>
                  </a:cubicBezTo>
                  <a:cubicBezTo>
                    <a:pt x="100" y="1235"/>
                    <a:pt x="67" y="1302"/>
                    <a:pt x="33" y="1402"/>
                  </a:cubicBezTo>
                  <a:cubicBezTo>
                    <a:pt x="33" y="1502"/>
                    <a:pt x="0" y="1602"/>
                    <a:pt x="0" y="1735"/>
                  </a:cubicBezTo>
                  <a:cubicBezTo>
                    <a:pt x="0" y="1735"/>
                    <a:pt x="0" y="1769"/>
                    <a:pt x="0" y="1802"/>
                  </a:cubicBezTo>
                  <a:cubicBezTo>
                    <a:pt x="0" y="1835"/>
                    <a:pt x="0" y="1869"/>
                    <a:pt x="0" y="1902"/>
                  </a:cubicBezTo>
                  <a:cubicBezTo>
                    <a:pt x="0" y="2002"/>
                    <a:pt x="33" y="2102"/>
                    <a:pt x="33" y="2169"/>
                  </a:cubicBezTo>
                  <a:cubicBezTo>
                    <a:pt x="67" y="2236"/>
                    <a:pt x="100" y="2302"/>
                    <a:pt x="133" y="2336"/>
                  </a:cubicBezTo>
                  <a:cubicBezTo>
                    <a:pt x="167" y="2369"/>
                    <a:pt x="200" y="2402"/>
                    <a:pt x="267" y="2402"/>
                  </a:cubicBezTo>
                  <a:cubicBezTo>
                    <a:pt x="334" y="2402"/>
                    <a:pt x="400" y="2369"/>
                    <a:pt x="434" y="2369"/>
                  </a:cubicBezTo>
                  <a:cubicBezTo>
                    <a:pt x="500" y="2302"/>
                    <a:pt x="567" y="2269"/>
                    <a:pt x="634" y="2202"/>
                  </a:cubicBezTo>
                  <a:cubicBezTo>
                    <a:pt x="667" y="2136"/>
                    <a:pt x="701" y="2069"/>
                    <a:pt x="734" y="2002"/>
                  </a:cubicBezTo>
                  <a:lnTo>
                    <a:pt x="734" y="2102"/>
                  </a:lnTo>
                  <a:cubicBezTo>
                    <a:pt x="734" y="2102"/>
                    <a:pt x="734" y="2136"/>
                    <a:pt x="734" y="2136"/>
                  </a:cubicBezTo>
                  <a:lnTo>
                    <a:pt x="767" y="2136"/>
                  </a:lnTo>
                  <a:lnTo>
                    <a:pt x="834" y="2102"/>
                  </a:lnTo>
                  <a:cubicBezTo>
                    <a:pt x="834" y="2069"/>
                    <a:pt x="867" y="2069"/>
                    <a:pt x="867" y="2035"/>
                  </a:cubicBezTo>
                  <a:cubicBezTo>
                    <a:pt x="867" y="2035"/>
                    <a:pt x="867" y="2002"/>
                    <a:pt x="867" y="2002"/>
                  </a:cubicBezTo>
                  <a:lnTo>
                    <a:pt x="867" y="67"/>
                  </a:lnTo>
                  <a:cubicBezTo>
                    <a:pt x="867" y="34"/>
                    <a:pt x="867" y="34"/>
                    <a:pt x="8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874;p75"/>
            <p:cNvSpPr/>
            <p:nvPr/>
          </p:nvSpPr>
          <p:spPr>
            <a:xfrm>
              <a:off x="3713650" y="2710725"/>
              <a:ext cx="27550" cy="52550"/>
            </a:xfrm>
            <a:custGeom>
              <a:avLst/>
              <a:gdLst/>
              <a:ahLst/>
              <a:cxnLst/>
              <a:rect l="l" t="t" r="r" b="b"/>
              <a:pathLst>
                <a:path w="1102" h="2102" extrusionOk="0">
                  <a:moveTo>
                    <a:pt x="635" y="734"/>
                  </a:moveTo>
                  <a:lnTo>
                    <a:pt x="635" y="1334"/>
                  </a:lnTo>
                  <a:lnTo>
                    <a:pt x="301" y="1568"/>
                  </a:lnTo>
                  <a:lnTo>
                    <a:pt x="635" y="734"/>
                  </a:lnTo>
                  <a:close/>
                  <a:moveTo>
                    <a:pt x="835" y="0"/>
                  </a:moveTo>
                  <a:lnTo>
                    <a:pt x="701" y="67"/>
                  </a:lnTo>
                  <a:cubicBezTo>
                    <a:pt x="668" y="100"/>
                    <a:pt x="635" y="134"/>
                    <a:pt x="635" y="200"/>
                  </a:cubicBezTo>
                  <a:lnTo>
                    <a:pt x="67" y="1635"/>
                  </a:lnTo>
                  <a:cubicBezTo>
                    <a:pt x="34" y="1668"/>
                    <a:pt x="34" y="1701"/>
                    <a:pt x="34" y="1701"/>
                  </a:cubicBezTo>
                  <a:cubicBezTo>
                    <a:pt x="34" y="1735"/>
                    <a:pt x="34" y="1768"/>
                    <a:pt x="34" y="1801"/>
                  </a:cubicBezTo>
                  <a:lnTo>
                    <a:pt x="34" y="2002"/>
                  </a:lnTo>
                  <a:cubicBezTo>
                    <a:pt x="1" y="2002"/>
                    <a:pt x="1" y="2035"/>
                    <a:pt x="34" y="2035"/>
                  </a:cubicBezTo>
                  <a:cubicBezTo>
                    <a:pt x="34" y="2052"/>
                    <a:pt x="34" y="2060"/>
                    <a:pt x="38" y="2060"/>
                  </a:cubicBezTo>
                  <a:cubicBezTo>
                    <a:pt x="42" y="2060"/>
                    <a:pt x="51" y="2052"/>
                    <a:pt x="67" y="2035"/>
                  </a:cubicBezTo>
                  <a:lnTo>
                    <a:pt x="635" y="1701"/>
                  </a:lnTo>
                  <a:lnTo>
                    <a:pt x="635" y="2068"/>
                  </a:lnTo>
                  <a:cubicBezTo>
                    <a:pt x="635" y="2068"/>
                    <a:pt x="635" y="2102"/>
                    <a:pt x="635" y="2102"/>
                  </a:cubicBezTo>
                  <a:lnTo>
                    <a:pt x="668" y="2102"/>
                  </a:lnTo>
                  <a:lnTo>
                    <a:pt x="835" y="2035"/>
                  </a:lnTo>
                  <a:cubicBezTo>
                    <a:pt x="868" y="2002"/>
                    <a:pt x="868" y="2002"/>
                    <a:pt x="901" y="1968"/>
                  </a:cubicBezTo>
                  <a:cubicBezTo>
                    <a:pt x="901" y="1968"/>
                    <a:pt x="901" y="1935"/>
                    <a:pt x="901" y="1901"/>
                  </a:cubicBezTo>
                  <a:lnTo>
                    <a:pt x="901" y="1568"/>
                  </a:lnTo>
                  <a:lnTo>
                    <a:pt x="1035" y="1468"/>
                  </a:lnTo>
                  <a:cubicBezTo>
                    <a:pt x="1068" y="1468"/>
                    <a:pt x="1068" y="1434"/>
                    <a:pt x="1068" y="1434"/>
                  </a:cubicBezTo>
                  <a:cubicBezTo>
                    <a:pt x="1102" y="1401"/>
                    <a:pt x="1102" y="1368"/>
                    <a:pt x="1068" y="1368"/>
                  </a:cubicBezTo>
                  <a:lnTo>
                    <a:pt x="1068" y="1168"/>
                  </a:lnTo>
                  <a:cubicBezTo>
                    <a:pt x="1102" y="1134"/>
                    <a:pt x="1102" y="1134"/>
                    <a:pt x="1068" y="1101"/>
                  </a:cubicBezTo>
                  <a:lnTo>
                    <a:pt x="1035" y="1101"/>
                  </a:lnTo>
                  <a:lnTo>
                    <a:pt x="901" y="1201"/>
                  </a:lnTo>
                  <a:lnTo>
                    <a:pt x="901" y="33"/>
                  </a:lnTo>
                  <a:cubicBezTo>
                    <a:pt x="901" y="33"/>
                    <a:pt x="901" y="0"/>
                    <a:pt x="9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875;p75"/>
            <p:cNvSpPr/>
            <p:nvPr/>
          </p:nvSpPr>
          <p:spPr>
            <a:xfrm>
              <a:off x="3744500" y="2692375"/>
              <a:ext cx="27550" cy="5340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635" y="734"/>
                  </a:moveTo>
                  <a:lnTo>
                    <a:pt x="635" y="1368"/>
                  </a:lnTo>
                  <a:lnTo>
                    <a:pt x="301" y="1568"/>
                  </a:lnTo>
                  <a:lnTo>
                    <a:pt x="635" y="734"/>
                  </a:lnTo>
                  <a:close/>
                  <a:moveTo>
                    <a:pt x="835" y="0"/>
                  </a:moveTo>
                  <a:lnTo>
                    <a:pt x="701" y="100"/>
                  </a:lnTo>
                  <a:cubicBezTo>
                    <a:pt x="668" y="134"/>
                    <a:pt x="635" y="167"/>
                    <a:pt x="635" y="200"/>
                  </a:cubicBezTo>
                  <a:lnTo>
                    <a:pt x="34" y="1668"/>
                  </a:lnTo>
                  <a:cubicBezTo>
                    <a:pt x="34" y="1701"/>
                    <a:pt x="34" y="1701"/>
                    <a:pt x="34" y="1735"/>
                  </a:cubicBezTo>
                  <a:cubicBezTo>
                    <a:pt x="1" y="1768"/>
                    <a:pt x="1" y="1802"/>
                    <a:pt x="34" y="1835"/>
                  </a:cubicBezTo>
                  <a:lnTo>
                    <a:pt x="34" y="2035"/>
                  </a:lnTo>
                  <a:cubicBezTo>
                    <a:pt x="1" y="2035"/>
                    <a:pt x="1" y="2068"/>
                    <a:pt x="34" y="2068"/>
                  </a:cubicBezTo>
                  <a:lnTo>
                    <a:pt x="68" y="2068"/>
                  </a:lnTo>
                  <a:lnTo>
                    <a:pt x="635" y="1735"/>
                  </a:lnTo>
                  <a:lnTo>
                    <a:pt x="635" y="2102"/>
                  </a:lnTo>
                  <a:cubicBezTo>
                    <a:pt x="635" y="2102"/>
                    <a:pt x="635" y="2102"/>
                    <a:pt x="635" y="2135"/>
                  </a:cubicBezTo>
                  <a:lnTo>
                    <a:pt x="668" y="2135"/>
                  </a:lnTo>
                  <a:lnTo>
                    <a:pt x="835" y="2035"/>
                  </a:lnTo>
                  <a:cubicBezTo>
                    <a:pt x="868" y="2035"/>
                    <a:pt x="868" y="2035"/>
                    <a:pt x="868" y="2002"/>
                  </a:cubicBezTo>
                  <a:cubicBezTo>
                    <a:pt x="902" y="1968"/>
                    <a:pt x="902" y="1968"/>
                    <a:pt x="868" y="1935"/>
                  </a:cubicBezTo>
                  <a:lnTo>
                    <a:pt x="868" y="1601"/>
                  </a:lnTo>
                  <a:lnTo>
                    <a:pt x="1035" y="1501"/>
                  </a:lnTo>
                  <a:cubicBezTo>
                    <a:pt x="1068" y="1468"/>
                    <a:pt x="1068" y="1468"/>
                    <a:pt x="1068" y="1435"/>
                  </a:cubicBezTo>
                  <a:cubicBezTo>
                    <a:pt x="1102" y="1435"/>
                    <a:pt x="1102" y="1401"/>
                    <a:pt x="1068" y="1368"/>
                  </a:cubicBezTo>
                  <a:lnTo>
                    <a:pt x="1068" y="1168"/>
                  </a:lnTo>
                  <a:cubicBezTo>
                    <a:pt x="1102" y="1168"/>
                    <a:pt x="1102" y="1134"/>
                    <a:pt x="1068" y="1134"/>
                  </a:cubicBezTo>
                  <a:lnTo>
                    <a:pt x="1035" y="1134"/>
                  </a:lnTo>
                  <a:lnTo>
                    <a:pt x="868" y="1234"/>
                  </a:lnTo>
                  <a:lnTo>
                    <a:pt x="868" y="67"/>
                  </a:lnTo>
                  <a:cubicBezTo>
                    <a:pt x="902" y="34"/>
                    <a:pt x="902" y="34"/>
                    <a:pt x="8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876;p75"/>
            <p:cNvSpPr/>
            <p:nvPr/>
          </p:nvSpPr>
          <p:spPr>
            <a:xfrm>
              <a:off x="3776200" y="2674850"/>
              <a:ext cx="26700" cy="53400"/>
            </a:xfrm>
            <a:custGeom>
              <a:avLst/>
              <a:gdLst/>
              <a:ahLst/>
              <a:cxnLst/>
              <a:rect l="l" t="t" r="r" b="b"/>
              <a:pathLst>
                <a:path w="1068" h="2136" extrusionOk="0">
                  <a:moveTo>
                    <a:pt x="601" y="735"/>
                  </a:moveTo>
                  <a:lnTo>
                    <a:pt x="601" y="1368"/>
                  </a:lnTo>
                  <a:lnTo>
                    <a:pt x="267" y="1535"/>
                  </a:lnTo>
                  <a:lnTo>
                    <a:pt x="601" y="735"/>
                  </a:lnTo>
                  <a:close/>
                  <a:moveTo>
                    <a:pt x="834" y="1"/>
                  </a:moveTo>
                  <a:lnTo>
                    <a:pt x="668" y="67"/>
                  </a:lnTo>
                  <a:cubicBezTo>
                    <a:pt x="634" y="101"/>
                    <a:pt x="601" y="134"/>
                    <a:pt x="601" y="201"/>
                  </a:cubicBezTo>
                  <a:lnTo>
                    <a:pt x="34" y="1635"/>
                  </a:lnTo>
                  <a:lnTo>
                    <a:pt x="1" y="1735"/>
                  </a:lnTo>
                  <a:cubicBezTo>
                    <a:pt x="1" y="1769"/>
                    <a:pt x="1" y="1769"/>
                    <a:pt x="1" y="1802"/>
                  </a:cubicBezTo>
                  <a:lnTo>
                    <a:pt x="1" y="2002"/>
                  </a:lnTo>
                  <a:cubicBezTo>
                    <a:pt x="1" y="2036"/>
                    <a:pt x="1" y="2036"/>
                    <a:pt x="1" y="2069"/>
                  </a:cubicBezTo>
                  <a:lnTo>
                    <a:pt x="34" y="2069"/>
                  </a:lnTo>
                  <a:lnTo>
                    <a:pt x="601" y="1735"/>
                  </a:lnTo>
                  <a:lnTo>
                    <a:pt x="601" y="2069"/>
                  </a:lnTo>
                  <a:cubicBezTo>
                    <a:pt x="601" y="2102"/>
                    <a:pt x="601" y="2102"/>
                    <a:pt x="601" y="2136"/>
                  </a:cubicBezTo>
                  <a:lnTo>
                    <a:pt x="668" y="2136"/>
                  </a:lnTo>
                  <a:lnTo>
                    <a:pt x="834" y="2036"/>
                  </a:lnTo>
                  <a:cubicBezTo>
                    <a:pt x="834" y="2002"/>
                    <a:pt x="868" y="2002"/>
                    <a:pt x="868" y="1969"/>
                  </a:cubicBezTo>
                  <a:cubicBezTo>
                    <a:pt x="868" y="1969"/>
                    <a:pt x="868" y="1935"/>
                    <a:pt x="868" y="1902"/>
                  </a:cubicBezTo>
                  <a:lnTo>
                    <a:pt x="868" y="1569"/>
                  </a:lnTo>
                  <a:lnTo>
                    <a:pt x="1035" y="1468"/>
                  </a:lnTo>
                  <a:cubicBezTo>
                    <a:pt x="1035" y="1435"/>
                    <a:pt x="1035" y="1435"/>
                    <a:pt x="1068" y="1435"/>
                  </a:cubicBezTo>
                  <a:cubicBezTo>
                    <a:pt x="1068" y="1402"/>
                    <a:pt x="1068" y="1368"/>
                    <a:pt x="1068" y="1368"/>
                  </a:cubicBezTo>
                  <a:lnTo>
                    <a:pt x="1068" y="1168"/>
                  </a:lnTo>
                  <a:cubicBezTo>
                    <a:pt x="1068" y="1135"/>
                    <a:pt x="1068" y="1135"/>
                    <a:pt x="1068" y="1102"/>
                  </a:cubicBezTo>
                  <a:lnTo>
                    <a:pt x="1035" y="1102"/>
                  </a:lnTo>
                  <a:lnTo>
                    <a:pt x="868" y="1202"/>
                  </a:lnTo>
                  <a:lnTo>
                    <a:pt x="868" y="34"/>
                  </a:lnTo>
                  <a:cubicBezTo>
                    <a:pt x="868" y="34"/>
                    <a:pt x="868" y="1"/>
                    <a:pt x="8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877;p75"/>
            <p:cNvSpPr/>
            <p:nvPr/>
          </p:nvSpPr>
          <p:spPr>
            <a:xfrm>
              <a:off x="3806225" y="2656500"/>
              <a:ext cx="27550" cy="5340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634" y="735"/>
                  </a:moveTo>
                  <a:lnTo>
                    <a:pt x="634" y="1369"/>
                  </a:lnTo>
                  <a:lnTo>
                    <a:pt x="301" y="1569"/>
                  </a:lnTo>
                  <a:lnTo>
                    <a:pt x="634" y="735"/>
                  </a:lnTo>
                  <a:close/>
                  <a:moveTo>
                    <a:pt x="868" y="1"/>
                  </a:moveTo>
                  <a:lnTo>
                    <a:pt x="701" y="101"/>
                  </a:lnTo>
                  <a:cubicBezTo>
                    <a:pt x="668" y="134"/>
                    <a:pt x="634" y="168"/>
                    <a:pt x="634" y="201"/>
                  </a:cubicBezTo>
                  <a:lnTo>
                    <a:pt x="67" y="1669"/>
                  </a:lnTo>
                  <a:cubicBezTo>
                    <a:pt x="34" y="1702"/>
                    <a:pt x="34" y="1702"/>
                    <a:pt x="34" y="1735"/>
                  </a:cubicBezTo>
                  <a:cubicBezTo>
                    <a:pt x="34" y="1769"/>
                    <a:pt x="34" y="1802"/>
                    <a:pt x="34" y="1836"/>
                  </a:cubicBezTo>
                  <a:lnTo>
                    <a:pt x="34" y="2036"/>
                  </a:lnTo>
                  <a:cubicBezTo>
                    <a:pt x="0" y="2036"/>
                    <a:pt x="0" y="2069"/>
                    <a:pt x="34" y="2069"/>
                  </a:cubicBezTo>
                  <a:lnTo>
                    <a:pt x="67" y="2069"/>
                  </a:lnTo>
                  <a:lnTo>
                    <a:pt x="634" y="1735"/>
                  </a:lnTo>
                  <a:lnTo>
                    <a:pt x="634" y="2102"/>
                  </a:lnTo>
                  <a:cubicBezTo>
                    <a:pt x="634" y="2102"/>
                    <a:pt x="634" y="2136"/>
                    <a:pt x="634" y="2136"/>
                  </a:cubicBezTo>
                  <a:lnTo>
                    <a:pt x="701" y="2136"/>
                  </a:lnTo>
                  <a:lnTo>
                    <a:pt x="868" y="2036"/>
                  </a:lnTo>
                  <a:cubicBezTo>
                    <a:pt x="868" y="2036"/>
                    <a:pt x="868" y="2036"/>
                    <a:pt x="901" y="2002"/>
                  </a:cubicBezTo>
                  <a:cubicBezTo>
                    <a:pt x="901" y="1969"/>
                    <a:pt x="901" y="1969"/>
                    <a:pt x="901" y="1936"/>
                  </a:cubicBezTo>
                  <a:lnTo>
                    <a:pt x="901" y="1602"/>
                  </a:lnTo>
                  <a:lnTo>
                    <a:pt x="1068" y="1502"/>
                  </a:lnTo>
                  <a:cubicBezTo>
                    <a:pt x="1068" y="1469"/>
                    <a:pt x="1068" y="1469"/>
                    <a:pt x="1101" y="1469"/>
                  </a:cubicBezTo>
                  <a:cubicBezTo>
                    <a:pt x="1101" y="1435"/>
                    <a:pt x="1101" y="1402"/>
                    <a:pt x="1101" y="1402"/>
                  </a:cubicBezTo>
                  <a:lnTo>
                    <a:pt x="1101" y="1168"/>
                  </a:lnTo>
                  <a:cubicBezTo>
                    <a:pt x="1101" y="1168"/>
                    <a:pt x="1101" y="1135"/>
                    <a:pt x="1101" y="1135"/>
                  </a:cubicBezTo>
                  <a:lnTo>
                    <a:pt x="1068" y="1135"/>
                  </a:lnTo>
                  <a:lnTo>
                    <a:pt x="901" y="1235"/>
                  </a:lnTo>
                  <a:lnTo>
                    <a:pt x="901" y="68"/>
                  </a:lnTo>
                  <a:cubicBezTo>
                    <a:pt x="901" y="34"/>
                    <a:pt x="901" y="34"/>
                    <a:pt x="9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878;p75"/>
            <p:cNvSpPr/>
            <p:nvPr/>
          </p:nvSpPr>
          <p:spPr>
            <a:xfrm>
              <a:off x="3874600" y="2619825"/>
              <a:ext cx="25875" cy="55900"/>
            </a:xfrm>
            <a:custGeom>
              <a:avLst/>
              <a:gdLst/>
              <a:ahLst/>
              <a:cxnLst/>
              <a:rect l="l" t="t" r="r" b="b"/>
              <a:pathLst>
                <a:path w="1035" h="2236" extrusionOk="0">
                  <a:moveTo>
                    <a:pt x="630" y="384"/>
                  </a:moveTo>
                  <a:cubicBezTo>
                    <a:pt x="659" y="384"/>
                    <a:pt x="685" y="400"/>
                    <a:pt x="701" y="434"/>
                  </a:cubicBezTo>
                  <a:cubicBezTo>
                    <a:pt x="768" y="501"/>
                    <a:pt x="768" y="601"/>
                    <a:pt x="768" y="701"/>
                  </a:cubicBezTo>
                  <a:lnTo>
                    <a:pt x="768" y="968"/>
                  </a:lnTo>
                  <a:lnTo>
                    <a:pt x="768" y="1201"/>
                  </a:lnTo>
                  <a:cubicBezTo>
                    <a:pt x="768" y="1334"/>
                    <a:pt x="768" y="1435"/>
                    <a:pt x="701" y="1568"/>
                  </a:cubicBezTo>
                  <a:cubicBezTo>
                    <a:pt x="668" y="1668"/>
                    <a:pt x="601" y="1735"/>
                    <a:pt x="534" y="1801"/>
                  </a:cubicBezTo>
                  <a:cubicBezTo>
                    <a:pt x="484" y="1818"/>
                    <a:pt x="443" y="1827"/>
                    <a:pt x="409" y="1827"/>
                  </a:cubicBezTo>
                  <a:cubicBezTo>
                    <a:pt x="376" y="1827"/>
                    <a:pt x="351" y="1818"/>
                    <a:pt x="334" y="1801"/>
                  </a:cubicBezTo>
                  <a:cubicBezTo>
                    <a:pt x="301" y="1701"/>
                    <a:pt x="268" y="1601"/>
                    <a:pt x="268" y="1501"/>
                  </a:cubicBezTo>
                  <a:lnTo>
                    <a:pt x="234" y="1501"/>
                  </a:lnTo>
                  <a:cubicBezTo>
                    <a:pt x="234" y="1435"/>
                    <a:pt x="268" y="1334"/>
                    <a:pt x="268" y="1268"/>
                  </a:cubicBezTo>
                  <a:lnTo>
                    <a:pt x="268" y="1001"/>
                  </a:lnTo>
                  <a:cubicBezTo>
                    <a:pt x="268" y="867"/>
                    <a:pt x="301" y="767"/>
                    <a:pt x="334" y="634"/>
                  </a:cubicBezTo>
                  <a:cubicBezTo>
                    <a:pt x="368" y="534"/>
                    <a:pt x="434" y="467"/>
                    <a:pt x="534" y="434"/>
                  </a:cubicBezTo>
                  <a:cubicBezTo>
                    <a:pt x="568" y="400"/>
                    <a:pt x="601" y="384"/>
                    <a:pt x="630" y="384"/>
                  </a:cubicBezTo>
                  <a:close/>
                  <a:moveTo>
                    <a:pt x="768" y="0"/>
                  </a:moveTo>
                  <a:cubicBezTo>
                    <a:pt x="668" y="0"/>
                    <a:pt x="601" y="0"/>
                    <a:pt x="534" y="67"/>
                  </a:cubicBezTo>
                  <a:cubicBezTo>
                    <a:pt x="434" y="100"/>
                    <a:pt x="368" y="167"/>
                    <a:pt x="301" y="267"/>
                  </a:cubicBezTo>
                  <a:cubicBezTo>
                    <a:pt x="234" y="334"/>
                    <a:pt x="167" y="434"/>
                    <a:pt x="134" y="534"/>
                  </a:cubicBezTo>
                  <a:cubicBezTo>
                    <a:pt x="101" y="601"/>
                    <a:pt x="67" y="701"/>
                    <a:pt x="34" y="834"/>
                  </a:cubicBezTo>
                  <a:cubicBezTo>
                    <a:pt x="34" y="934"/>
                    <a:pt x="34" y="1034"/>
                    <a:pt x="1" y="1168"/>
                  </a:cubicBezTo>
                  <a:lnTo>
                    <a:pt x="1" y="1401"/>
                  </a:lnTo>
                  <a:lnTo>
                    <a:pt x="1" y="1668"/>
                  </a:lnTo>
                  <a:cubicBezTo>
                    <a:pt x="1" y="1768"/>
                    <a:pt x="34" y="1868"/>
                    <a:pt x="34" y="1968"/>
                  </a:cubicBezTo>
                  <a:cubicBezTo>
                    <a:pt x="67" y="2035"/>
                    <a:pt x="101" y="2102"/>
                    <a:pt x="134" y="2168"/>
                  </a:cubicBezTo>
                  <a:cubicBezTo>
                    <a:pt x="167" y="2202"/>
                    <a:pt x="234" y="2235"/>
                    <a:pt x="301" y="2235"/>
                  </a:cubicBezTo>
                  <a:cubicBezTo>
                    <a:pt x="368" y="2235"/>
                    <a:pt x="468" y="2202"/>
                    <a:pt x="534" y="2168"/>
                  </a:cubicBezTo>
                  <a:cubicBezTo>
                    <a:pt x="601" y="2102"/>
                    <a:pt x="701" y="2035"/>
                    <a:pt x="768" y="1968"/>
                  </a:cubicBezTo>
                  <a:cubicBezTo>
                    <a:pt x="835" y="1902"/>
                    <a:pt x="868" y="1801"/>
                    <a:pt x="901" y="1701"/>
                  </a:cubicBezTo>
                  <a:cubicBezTo>
                    <a:pt x="968" y="1601"/>
                    <a:pt x="968" y="1501"/>
                    <a:pt x="1001" y="1401"/>
                  </a:cubicBezTo>
                  <a:cubicBezTo>
                    <a:pt x="1035" y="1301"/>
                    <a:pt x="1035" y="1201"/>
                    <a:pt x="1035" y="1068"/>
                  </a:cubicBezTo>
                  <a:lnTo>
                    <a:pt x="1035" y="567"/>
                  </a:lnTo>
                  <a:cubicBezTo>
                    <a:pt x="1035" y="467"/>
                    <a:pt x="1035" y="367"/>
                    <a:pt x="1001" y="267"/>
                  </a:cubicBezTo>
                  <a:cubicBezTo>
                    <a:pt x="1001" y="200"/>
                    <a:pt x="968" y="134"/>
                    <a:pt x="901" y="67"/>
                  </a:cubicBezTo>
                  <a:cubicBezTo>
                    <a:pt x="868" y="0"/>
                    <a:pt x="801" y="0"/>
                    <a:pt x="7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879;p75"/>
            <p:cNvSpPr/>
            <p:nvPr/>
          </p:nvSpPr>
          <p:spPr>
            <a:xfrm>
              <a:off x="3905450" y="2601150"/>
              <a:ext cx="25875" cy="56225"/>
            </a:xfrm>
            <a:custGeom>
              <a:avLst/>
              <a:gdLst/>
              <a:ahLst/>
              <a:cxnLst/>
              <a:rect l="l" t="t" r="r" b="b"/>
              <a:pathLst>
                <a:path w="1035" h="2249" extrusionOk="0">
                  <a:moveTo>
                    <a:pt x="626" y="422"/>
                  </a:moveTo>
                  <a:cubicBezTo>
                    <a:pt x="660" y="422"/>
                    <a:pt x="685" y="430"/>
                    <a:pt x="701" y="447"/>
                  </a:cubicBezTo>
                  <a:cubicBezTo>
                    <a:pt x="735" y="547"/>
                    <a:pt x="768" y="647"/>
                    <a:pt x="768" y="747"/>
                  </a:cubicBezTo>
                  <a:lnTo>
                    <a:pt x="768" y="981"/>
                  </a:lnTo>
                  <a:lnTo>
                    <a:pt x="768" y="1248"/>
                  </a:lnTo>
                  <a:cubicBezTo>
                    <a:pt x="768" y="1348"/>
                    <a:pt x="735" y="1481"/>
                    <a:pt x="701" y="1581"/>
                  </a:cubicBezTo>
                  <a:cubicBezTo>
                    <a:pt x="668" y="1681"/>
                    <a:pt x="601" y="1781"/>
                    <a:pt x="501" y="1815"/>
                  </a:cubicBezTo>
                  <a:cubicBezTo>
                    <a:pt x="468" y="1848"/>
                    <a:pt x="435" y="1865"/>
                    <a:pt x="405" y="1865"/>
                  </a:cubicBezTo>
                  <a:cubicBezTo>
                    <a:pt x="376" y="1865"/>
                    <a:pt x="351" y="1848"/>
                    <a:pt x="334" y="1815"/>
                  </a:cubicBezTo>
                  <a:cubicBezTo>
                    <a:pt x="268" y="1715"/>
                    <a:pt x="268" y="1614"/>
                    <a:pt x="268" y="1548"/>
                  </a:cubicBezTo>
                  <a:cubicBezTo>
                    <a:pt x="268" y="1448"/>
                    <a:pt x="268" y="1381"/>
                    <a:pt x="268" y="1281"/>
                  </a:cubicBezTo>
                  <a:lnTo>
                    <a:pt x="268" y="1047"/>
                  </a:lnTo>
                  <a:cubicBezTo>
                    <a:pt x="268" y="914"/>
                    <a:pt x="301" y="814"/>
                    <a:pt x="334" y="680"/>
                  </a:cubicBezTo>
                  <a:cubicBezTo>
                    <a:pt x="368" y="580"/>
                    <a:pt x="435" y="514"/>
                    <a:pt x="501" y="447"/>
                  </a:cubicBezTo>
                  <a:cubicBezTo>
                    <a:pt x="551" y="430"/>
                    <a:pt x="593" y="422"/>
                    <a:pt x="626" y="422"/>
                  </a:cubicBezTo>
                  <a:close/>
                  <a:moveTo>
                    <a:pt x="788" y="0"/>
                  </a:moveTo>
                  <a:cubicBezTo>
                    <a:pt x="771" y="0"/>
                    <a:pt x="753" y="4"/>
                    <a:pt x="735" y="13"/>
                  </a:cubicBezTo>
                  <a:cubicBezTo>
                    <a:pt x="668" y="13"/>
                    <a:pt x="568" y="13"/>
                    <a:pt x="501" y="80"/>
                  </a:cubicBezTo>
                  <a:cubicBezTo>
                    <a:pt x="435" y="113"/>
                    <a:pt x="334" y="180"/>
                    <a:pt x="268" y="280"/>
                  </a:cubicBezTo>
                  <a:cubicBezTo>
                    <a:pt x="201" y="347"/>
                    <a:pt x="168" y="447"/>
                    <a:pt x="134" y="547"/>
                  </a:cubicBezTo>
                  <a:cubicBezTo>
                    <a:pt x="68" y="614"/>
                    <a:pt x="68" y="714"/>
                    <a:pt x="34" y="847"/>
                  </a:cubicBezTo>
                  <a:cubicBezTo>
                    <a:pt x="34" y="947"/>
                    <a:pt x="1" y="1047"/>
                    <a:pt x="1" y="1181"/>
                  </a:cubicBezTo>
                  <a:lnTo>
                    <a:pt x="1" y="1414"/>
                  </a:lnTo>
                  <a:lnTo>
                    <a:pt x="1" y="1681"/>
                  </a:lnTo>
                  <a:cubicBezTo>
                    <a:pt x="1" y="1781"/>
                    <a:pt x="34" y="1881"/>
                    <a:pt x="34" y="1981"/>
                  </a:cubicBezTo>
                  <a:cubicBezTo>
                    <a:pt x="34" y="2048"/>
                    <a:pt x="68" y="2115"/>
                    <a:pt x="134" y="2182"/>
                  </a:cubicBezTo>
                  <a:cubicBezTo>
                    <a:pt x="168" y="2215"/>
                    <a:pt x="234" y="2248"/>
                    <a:pt x="268" y="2248"/>
                  </a:cubicBezTo>
                  <a:cubicBezTo>
                    <a:pt x="368" y="2248"/>
                    <a:pt x="435" y="2215"/>
                    <a:pt x="501" y="2182"/>
                  </a:cubicBezTo>
                  <a:cubicBezTo>
                    <a:pt x="601" y="2115"/>
                    <a:pt x="668" y="2048"/>
                    <a:pt x="735" y="1981"/>
                  </a:cubicBezTo>
                  <a:cubicBezTo>
                    <a:pt x="801" y="1915"/>
                    <a:pt x="868" y="1815"/>
                    <a:pt x="902" y="1715"/>
                  </a:cubicBezTo>
                  <a:cubicBezTo>
                    <a:pt x="935" y="1614"/>
                    <a:pt x="968" y="1514"/>
                    <a:pt x="1002" y="1414"/>
                  </a:cubicBezTo>
                  <a:cubicBezTo>
                    <a:pt x="1002" y="1314"/>
                    <a:pt x="1035" y="1181"/>
                    <a:pt x="1035" y="1081"/>
                  </a:cubicBezTo>
                  <a:cubicBezTo>
                    <a:pt x="1035" y="1047"/>
                    <a:pt x="1035" y="1014"/>
                    <a:pt x="1035" y="981"/>
                  </a:cubicBezTo>
                  <a:lnTo>
                    <a:pt x="1035" y="714"/>
                  </a:lnTo>
                  <a:cubicBezTo>
                    <a:pt x="1035" y="680"/>
                    <a:pt x="1035" y="614"/>
                    <a:pt x="1035" y="580"/>
                  </a:cubicBezTo>
                  <a:cubicBezTo>
                    <a:pt x="1035" y="480"/>
                    <a:pt x="1002" y="380"/>
                    <a:pt x="1002" y="280"/>
                  </a:cubicBezTo>
                  <a:cubicBezTo>
                    <a:pt x="968" y="213"/>
                    <a:pt x="935" y="113"/>
                    <a:pt x="902" y="80"/>
                  </a:cubicBezTo>
                  <a:cubicBezTo>
                    <a:pt x="877" y="31"/>
                    <a:pt x="835" y="0"/>
                    <a:pt x="78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880;p75"/>
            <p:cNvSpPr/>
            <p:nvPr/>
          </p:nvSpPr>
          <p:spPr>
            <a:xfrm>
              <a:off x="3936325" y="2583125"/>
              <a:ext cx="25875" cy="56725"/>
            </a:xfrm>
            <a:custGeom>
              <a:avLst/>
              <a:gdLst/>
              <a:ahLst/>
              <a:cxnLst/>
              <a:rect l="l" t="t" r="r" b="b"/>
              <a:pathLst>
                <a:path w="1035" h="2269" extrusionOk="0">
                  <a:moveTo>
                    <a:pt x="630" y="417"/>
                  </a:moveTo>
                  <a:cubicBezTo>
                    <a:pt x="659" y="417"/>
                    <a:pt x="684" y="434"/>
                    <a:pt x="701" y="467"/>
                  </a:cubicBezTo>
                  <a:cubicBezTo>
                    <a:pt x="767" y="534"/>
                    <a:pt x="767" y="634"/>
                    <a:pt x="767" y="734"/>
                  </a:cubicBezTo>
                  <a:lnTo>
                    <a:pt x="767" y="968"/>
                  </a:lnTo>
                  <a:lnTo>
                    <a:pt x="767" y="1235"/>
                  </a:lnTo>
                  <a:cubicBezTo>
                    <a:pt x="767" y="1368"/>
                    <a:pt x="767" y="1468"/>
                    <a:pt x="701" y="1602"/>
                  </a:cubicBezTo>
                  <a:cubicBezTo>
                    <a:pt x="667" y="1702"/>
                    <a:pt x="601" y="1768"/>
                    <a:pt x="534" y="1835"/>
                  </a:cubicBezTo>
                  <a:cubicBezTo>
                    <a:pt x="484" y="1852"/>
                    <a:pt x="442" y="1860"/>
                    <a:pt x="409" y="1860"/>
                  </a:cubicBezTo>
                  <a:cubicBezTo>
                    <a:pt x="375" y="1860"/>
                    <a:pt x="350" y="1852"/>
                    <a:pt x="334" y="1835"/>
                  </a:cubicBezTo>
                  <a:cubicBezTo>
                    <a:pt x="300" y="1735"/>
                    <a:pt x="267" y="1635"/>
                    <a:pt x="267" y="1535"/>
                  </a:cubicBezTo>
                  <a:cubicBezTo>
                    <a:pt x="267" y="1468"/>
                    <a:pt x="267" y="1368"/>
                    <a:pt x="267" y="1301"/>
                  </a:cubicBezTo>
                  <a:lnTo>
                    <a:pt x="267" y="1035"/>
                  </a:lnTo>
                  <a:cubicBezTo>
                    <a:pt x="267" y="901"/>
                    <a:pt x="300" y="801"/>
                    <a:pt x="334" y="668"/>
                  </a:cubicBezTo>
                  <a:cubicBezTo>
                    <a:pt x="367" y="568"/>
                    <a:pt x="434" y="501"/>
                    <a:pt x="534" y="467"/>
                  </a:cubicBezTo>
                  <a:cubicBezTo>
                    <a:pt x="567" y="434"/>
                    <a:pt x="601" y="417"/>
                    <a:pt x="630" y="417"/>
                  </a:cubicBezTo>
                  <a:close/>
                  <a:moveTo>
                    <a:pt x="767" y="0"/>
                  </a:moveTo>
                  <a:cubicBezTo>
                    <a:pt x="667" y="0"/>
                    <a:pt x="601" y="34"/>
                    <a:pt x="534" y="101"/>
                  </a:cubicBezTo>
                  <a:cubicBezTo>
                    <a:pt x="434" y="134"/>
                    <a:pt x="367" y="201"/>
                    <a:pt x="300" y="301"/>
                  </a:cubicBezTo>
                  <a:cubicBezTo>
                    <a:pt x="234" y="367"/>
                    <a:pt x="167" y="467"/>
                    <a:pt x="134" y="534"/>
                  </a:cubicBezTo>
                  <a:cubicBezTo>
                    <a:pt x="100" y="634"/>
                    <a:pt x="67" y="734"/>
                    <a:pt x="33" y="868"/>
                  </a:cubicBezTo>
                  <a:cubicBezTo>
                    <a:pt x="33" y="968"/>
                    <a:pt x="33" y="1068"/>
                    <a:pt x="0" y="1201"/>
                  </a:cubicBezTo>
                  <a:lnTo>
                    <a:pt x="0" y="1702"/>
                  </a:lnTo>
                  <a:cubicBezTo>
                    <a:pt x="0" y="1802"/>
                    <a:pt x="33" y="1902"/>
                    <a:pt x="33" y="2002"/>
                  </a:cubicBezTo>
                  <a:cubicBezTo>
                    <a:pt x="67" y="2069"/>
                    <a:pt x="100" y="2135"/>
                    <a:pt x="134" y="2202"/>
                  </a:cubicBezTo>
                  <a:cubicBezTo>
                    <a:pt x="167" y="2235"/>
                    <a:pt x="234" y="2269"/>
                    <a:pt x="300" y="2269"/>
                  </a:cubicBezTo>
                  <a:cubicBezTo>
                    <a:pt x="367" y="2269"/>
                    <a:pt x="467" y="2235"/>
                    <a:pt x="534" y="2202"/>
                  </a:cubicBezTo>
                  <a:cubicBezTo>
                    <a:pt x="601" y="2135"/>
                    <a:pt x="701" y="2069"/>
                    <a:pt x="767" y="2002"/>
                  </a:cubicBezTo>
                  <a:cubicBezTo>
                    <a:pt x="834" y="1902"/>
                    <a:pt x="867" y="1835"/>
                    <a:pt x="901" y="1735"/>
                  </a:cubicBezTo>
                  <a:cubicBezTo>
                    <a:pt x="967" y="1635"/>
                    <a:pt x="1001" y="1535"/>
                    <a:pt x="1001" y="1435"/>
                  </a:cubicBezTo>
                  <a:cubicBezTo>
                    <a:pt x="1034" y="1335"/>
                    <a:pt x="1034" y="1201"/>
                    <a:pt x="1034" y="1101"/>
                  </a:cubicBezTo>
                  <a:lnTo>
                    <a:pt x="1034" y="601"/>
                  </a:lnTo>
                  <a:cubicBezTo>
                    <a:pt x="1034" y="501"/>
                    <a:pt x="1034" y="401"/>
                    <a:pt x="1001" y="301"/>
                  </a:cubicBezTo>
                  <a:cubicBezTo>
                    <a:pt x="1001" y="234"/>
                    <a:pt x="967" y="134"/>
                    <a:pt x="901" y="101"/>
                  </a:cubicBezTo>
                  <a:cubicBezTo>
                    <a:pt x="867" y="34"/>
                    <a:pt x="834" y="0"/>
                    <a:pt x="7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881;p75"/>
            <p:cNvSpPr/>
            <p:nvPr/>
          </p:nvSpPr>
          <p:spPr>
            <a:xfrm>
              <a:off x="3968000" y="2565600"/>
              <a:ext cx="25050" cy="55900"/>
            </a:xfrm>
            <a:custGeom>
              <a:avLst/>
              <a:gdLst/>
              <a:ahLst/>
              <a:cxnLst/>
              <a:rect l="l" t="t" r="r" b="b"/>
              <a:pathLst>
                <a:path w="1002" h="2236" extrusionOk="0">
                  <a:moveTo>
                    <a:pt x="610" y="396"/>
                  </a:moveTo>
                  <a:cubicBezTo>
                    <a:pt x="652" y="396"/>
                    <a:pt x="682" y="415"/>
                    <a:pt x="701" y="435"/>
                  </a:cubicBezTo>
                  <a:cubicBezTo>
                    <a:pt x="735" y="535"/>
                    <a:pt x="768" y="635"/>
                    <a:pt x="768" y="735"/>
                  </a:cubicBezTo>
                  <a:lnTo>
                    <a:pt x="768" y="968"/>
                  </a:lnTo>
                  <a:lnTo>
                    <a:pt x="768" y="1202"/>
                  </a:lnTo>
                  <a:cubicBezTo>
                    <a:pt x="768" y="1335"/>
                    <a:pt x="735" y="1469"/>
                    <a:pt x="701" y="1569"/>
                  </a:cubicBezTo>
                  <a:cubicBezTo>
                    <a:pt x="668" y="1669"/>
                    <a:pt x="601" y="1769"/>
                    <a:pt x="501" y="1802"/>
                  </a:cubicBezTo>
                  <a:cubicBezTo>
                    <a:pt x="451" y="1836"/>
                    <a:pt x="418" y="1852"/>
                    <a:pt x="388" y="1852"/>
                  </a:cubicBezTo>
                  <a:cubicBezTo>
                    <a:pt x="359" y="1852"/>
                    <a:pt x="334" y="1836"/>
                    <a:pt x="301" y="1802"/>
                  </a:cubicBezTo>
                  <a:cubicBezTo>
                    <a:pt x="268" y="1702"/>
                    <a:pt x="234" y="1602"/>
                    <a:pt x="268" y="1502"/>
                  </a:cubicBezTo>
                  <a:cubicBezTo>
                    <a:pt x="234" y="1435"/>
                    <a:pt x="268" y="1369"/>
                    <a:pt x="268" y="1269"/>
                  </a:cubicBezTo>
                  <a:lnTo>
                    <a:pt x="268" y="1035"/>
                  </a:lnTo>
                  <a:cubicBezTo>
                    <a:pt x="268" y="902"/>
                    <a:pt x="268" y="768"/>
                    <a:pt x="301" y="668"/>
                  </a:cubicBezTo>
                  <a:cubicBezTo>
                    <a:pt x="334" y="568"/>
                    <a:pt x="401" y="501"/>
                    <a:pt x="501" y="435"/>
                  </a:cubicBezTo>
                  <a:cubicBezTo>
                    <a:pt x="543" y="406"/>
                    <a:pt x="580" y="396"/>
                    <a:pt x="610" y="396"/>
                  </a:cubicBezTo>
                  <a:close/>
                  <a:moveTo>
                    <a:pt x="735" y="1"/>
                  </a:moveTo>
                  <a:cubicBezTo>
                    <a:pt x="668" y="1"/>
                    <a:pt x="568" y="34"/>
                    <a:pt x="501" y="68"/>
                  </a:cubicBezTo>
                  <a:cubicBezTo>
                    <a:pt x="401" y="134"/>
                    <a:pt x="334" y="201"/>
                    <a:pt x="268" y="268"/>
                  </a:cubicBezTo>
                  <a:cubicBezTo>
                    <a:pt x="134" y="435"/>
                    <a:pt x="67" y="635"/>
                    <a:pt x="34" y="835"/>
                  </a:cubicBezTo>
                  <a:cubicBezTo>
                    <a:pt x="1" y="935"/>
                    <a:pt x="1" y="1068"/>
                    <a:pt x="1" y="1168"/>
                  </a:cubicBezTo>
                  <a:lnTo>
                    <a:pt x="1" y="1435"/>
                  </a:lnTo>
                  <a:lnTo>
                    <a:pt x="1" y="1669"/>
                  </a:lnTo>
                  <a:cubicBezTo>
                    <a:pt x="1" y="1769"/>
                    <a:pt x="1" y="1869"/>
                    <a:pt x="34" y="1969"/>
                  </a:cubicBezTo>
                  <a:cubicBezTo>
                    <a:pt x="34" y="2036"/>
                    <a:pt x="67" y="2102"/>
                    <a:pt x="101" y="2169"/>
                  </a:cubicBezTo>
                  <a:cubicBezTo>
                    <a:pt x="134" y="2203"/>
                    <a:pt x="201" y="2236"/>
                    <a:pt x="268" y="2236"/>
                  </a:cubicBezTo>
                  <a:cubicBezTo>
                    <a:pt x="368" y="2236"/>
                    <a:pt x="434" y="2236"/>
                    <a:pt x="501" y="2169"/>
                  </a:cubicBezTo>
                  <a:cubicBezTo>
                    <a:pt x="601" y="2136"/>
                    <a:pt x="668" y="2069"/>
                    <a:pt x="735" y="1969"/>
                  </a:cubicBezTo>
                  <a:cubicBezTo>
                    <a:pt x="801" y="1902"/>
                    <a:pt x="868" y="1802"/>
                    <a:pt x="901" y="1736"/>
                  </a:cubicBezTo>
                  <a:cubicBezTo>
                    <a:pt x="935" y="1635"/>
                    <a:pt x="968" y="1535"/>
                    <a:pt x="968" y="1435"/>
                  </a:cubicBezTo>
                  <a:cubicBezTo>
                    <a:pt x="1001" y="1302"/>
                    <a:pt x="1001" y="1202"/>
                    <a:pt x="1001" y="1102"/>
                  </a:cubicBezTo>
                  <a:lnTo>
                    <a:pt x="1001" y="568"/>
                  </a:lnTo>
                  <a:cubicBezTo>
                    <a:pt x="1001" y="468"/>
                    <a:pt x="1001" y="368"/>
                    <a:pt x="968" y="268"/>
                  </a:cubicBezTo>
                  <a:cubicBezTo>
                    <a:pt x="968" y="201"/>
                    <a:pt x="935" y="134"/>
                    <a:pt x="901" y="68"/>
                  </a:cubicBezTo>
                  <a:cubicBezTo>
                    <a:pt x="868" y="34"/>
                    <a:pt x="801" y="1"/>
                    <a:pt x="73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882;p75"/>
            <p:cNvSpPr/>
            <p:nvPr/>
          </p:nvSpPr>
          <p:spPr>
            <a:xfrm>
              <a:off x="4033050" y="2527250"/>
              <a:ext cx="26700" cy="56100"/>
            </a:xfrm>
            <a:custGeom>
              <a:avLst/>
              <a:gdLst/>
              <a:ahLst/>
              <a:cxnLst/>
              <a:rect l="l" t="t" r="r" b="b"/>
              <a:pathLst>
                <a:path w="1068" h="2244" extrusionOk="0">
                  <a:moveTo>
                    <a:pt x="668" y="401"/>
                  </a:moveTo>
                  <a:cubicBezTo>
                    <a:pt x="701" y="401"/>
                    <a:pt x="701" y="434"/>
                    <a:pt x="701" y="434"/>
                  </a:cubicBezTo>
                  <a:cubicBezTo>
                    <a:pt x="734" y="468"/>
                    <a:pt x="734" y="501"/>
                    <a:pt x="701" y="534"/>
                  </a:cubicBezTo>
                  <a:cubicBezTo>
                    <a:pt x="734" y="568"/>
                    <a:pt x="734" y="601"/>
                    <a:pt x="701" y="634"/>
                  </a:cubicBezTo>
                  <a:cubicBezTo>
                    <a:pt x="701" y="668"/>
                    <a:pt x="701" y="701"/>
                    <a:pt x="668" y="734"/>
                  </a:cubicBezTo>
                  <a:cubicBezTo>
                    <a:pt x="634" y="768"/>
                    <a:pt x="634" y="801"/>
                    <a:pt x="601" y="834"/>
                  </a:cubicBezTo>
                  <a:cubicBezTo>
                    <a:pt x="568" y="868"/>
                    <a:pt x="534" y="868"/>
                    <a:pt x="501" y="901"/>
                  </a:cubicBezTo>
                  <a:cubicBezTo>
                    <a:pt x="501" y="901"/>
                    <a:pt x="468" y="935"/>
                    <a:pt x="434" y="935"/>
                  </a:cubicBezTo>
                  <a:lnTo>
                    <a:pt x="367" y="935"/>
                  </a:lnTo>
                  <a:cubicBezTo>
                    <a:pt x="334" y="935"/>
                    <a:pt x="334" y="901"/>
                    <a:pt x="301" y="901"/>
                  </a:cubicBezTo>
                  <a:cubicBezTo>
                    <a:pt x="301" y="868"/>
                    <a:pt x="301" y="834"/>
                    <a:pt x="301" y="801"/>
                  </a:cubicBezTo>
                  <a:cubicBezTo>
                    <a:pt x="301" y="768"/>
                    <a:pt x="301" y="734"/>
                    <a:pt x="301" y="668"/>
                  </a:cubicBezTo>
                  <a:cubicBezTo>
                    <a:pt x="334" y="634"/>
                    <a:pt x="334" y="601"/>
                    <a:pt x="367" y="568"/>
                  </a:cubicBezTo>
                  <a:cubicBezTo>
                    <a:pt x="367" y="534"/>
                    <a:pt x="401" y="501"/>
                    <a:pt x="434" y="501"/>
                  </a:cubicBezTo>
                  <a:cubicBezTo>
                    <a:pt x="468" y="468"/>
                    <a:pt x="468" y="434"/>
                    <a:pt x="501" y="434"/>
                  </a:cubicBezTo>
                  <a:cubicBezTo>
                    <a:pt x="534" y="401"/>
                    <a:pt x="568" y="401"/>
                    <a:pt x="601" y="401"/>
                  </a:cubicBezTo>
                  <a:close/>
                  <a:moveTo>
                    <a:pt x="684" y="1243"/>
                  </a:moveTo>
                  <a:cubicBezTo>
                    <a:pt x="701" y="1243"/>
                    <a:pt x="718" y="1251"/>
                    <a:pt x="734" y="1268"/>
                  </a:cubicBezTo>
                  <a:cubicBezTo>
                    <a:pt x="734" y="1268"/>
                    <a:pt x="768" y="1268"/>
                    <a:pt x="768" y="1301"/>
                  </a:cubicBezTo>
                  <a:cubicBezTo>
                    <a:pt x="801" y="1335"/>
                    <a:pt x="801" y="1368"/>
                    <a:pt x="801" y="1402"/>
                  </a:cubicBezTo>
                  <a:cubicBezTo>
                    <a:pt x="801" y="1468"/>
                    <a:pt x="801" y="1502"/>
                    <a:pt x="768" y="1535"/>
                  </a:cubicBezTo>
                  <a:cubicBezTo>
                    <a:pt x="768" y="1568"/>
                    <a:pt x="734" y="1635"/>
                    <a:pt x="734" y="1668"/>
                  </a:cubicBezTo>
                  <a:cubicBezTo>
                    <a:pt x="701" y="1702"/>
                    <a:pt x="668" y="1735"/>
                    <a:pt x="634" y="1768"/>
                  </a:cubicBezTo>
                  <a:cubicBezTo>
                    <a:pt x="601" y="1802"/>
                    <a:pt x="568" y="1802"/>
                    <a:pt x="534" y="1835"/>
                  </a:cubicBezTo>
                  <a:lnTo>
                    <a:pt x="434" y="1835"/>
                  </a:lnTo>
                  <a:cubicBezTo>
                    <a:pt x="418" y="1852"/>
                    <a:pt x="401" y="1860"/>
                    <a:pt x="388" y="1860"/>
                  </a:cubicBezTo>
                  <a:cubicBezTo>
                    <a:pt x="376" y="1860"/>
                    <a:pt x="367" y="1852"/>
                    <a:pt x="367" y="1835"/>
                  </a:cubicBezTo>
                  <a:cubicBezTo>
                    <a:pt x="334" y="1835"/>
                    <a:pt x="301" y="1802"/>
                    <a:pt x="301" y="1802"/>
                  </a:cubicBezTo>
                  <a:cubicBezTo>
                    <a:pt x="267" y="1768"/>
                    <a:pt x="267" y="1735"/>
                    <a:pt x="267" y="1702"/>
                  </a:cubicBezTo>
                  <a:cubicBezTo>
                    <a:pt x="267" y="1668"/>
                    <a:pt x="267" y="1635"/>
                    <a:pt x="301" y="1602"/>
                  </a:cubicBezTo>
                  <a:cubicBezTo>
                    <a:pt x="301" y="1535"/>
                    <a:pt x="334" y="1502"/>
                    <a:pt x="367" y="1468"/>
                  </a:cubicBezTo>
                  <a:cubicBezTo>
                    <a:pt x="367" y="1435"/>
                    <a:pt x="401" y="1402"/>
                    <a:pt x="434" y="1368"/>
                  </a:cubicBezTo>
                  <a:cubicBezTo>
                    <a:pt x="468" y="1335"/>
                    <a:pt x="501" y="1301"/>
                    <a:pt x="534" y="1301"/>
                  </a:cubicBezTo>
                  <a:cubicBezTo>
                    <a:pt x="568" y="1268"/>
                    <a:pt x="601" y="1268"/>
                    <a:pt x="634" y="1268"/>
                  </a:cubicBezTo>
                  <a:cubicBezTo>
                    <a:pt x="651" y="1251"/>
                    <a:pt x="668" y="1243"/>
                    <a:pt x="684" y="1243"/>
                  </a:cubicBezTo>
                  <a:close/>
                  <a:moveTo>
                    <a:pt x="734" y="1"/>
                  </a:moveTo>
                  <a:cubicBezTo>
                    <a:pt x="668" y="1"/>
                    <a:pt x="601" y="34"/>
                    <a:pt x="534" y="67"/>
                  </a:cubicBezTo>
                  <a:cubicBezTo>
                    <a:pt x="468" y="101"/>
                    <a:pt x="401" y="167"/>
                    <a:pt x="334" y="234"/>
                  </a:cubicBezTo>
                  <a:cubicBezTo>
                    <a:pt x="301" y="267"/>
                    <a:pt x="234" y="367"/>
                    <a:pt x="201" y="434"/>
                  </a:cubicBezTo>
                  <a:cubicBezTo>
                    <a:pt x="134" y="501"/>
                    <a:pt x="134" y="601"/>
                    <a:pt x="101" y="668"/>
                  </a:cubicBezTo>
                  <a:cubicBezTo>
                    <a:pt x="67" y="768"/>
                    <a:pt x="67" y="834"/>
                    <a:pt x="67" y="935"/>
                  </a:cubicBezTo>
                  <a:cubicBezTo>
                    <a:pt x="34" y="1068"/>
                    <a:pt x="101" y="1168"/>
                    <a:pt x="167" y="1268"/>
                  </a:cubicBezTo>
                  <a:cubicBezTo>
                    <a:pt x="134" y="1368"/>
                    <a:pt x="67" y="1435"/>
                    <a:pt x="67" y="1535"/>
                  </a:cubicBezTo>
                  <a:cubicBezTo>
                    <a:pt x="34" y="1635"/>
                    <a:pt x="1" y="1735"/>
                    <a:pt x="1" y="1835"/>
                  </a:cubicBezTo>
                  <a:cubicBezTo>
                    <a:pt x="1" y="1902"/>
                    <a:pt x="34" y="2002"/>
                    <a:pt x="34" y="2069"/>
                  </a:cubicBezTo>
                  <a:cubicBezTo>
                    <a:pt x="62" y="2179"/>
                    <a:pt x="158" y="2244"/>
                    <a:pt x="266" y="2244"/>
                  </a:cubicBezTo>
                  <a:cubicBezTo>
                    <a:pt x="288" y="2244"/>
                    <a:pt x="311" y="2241"/>
                    <a:pt x="334" y="2235"/>
                  </a:cubicBezTo>
                  <a:cubicBezTo>
                    <a:pt x="401" y="2235"/>
                    <a:pt x="468" y="2202"/>
                    <a:pt x="534" y="2169"/>
                  </a:cubicBezTo>
                  <a:cubicBezTo>
                    <a:pt x="601" y="2135"/>
                    <a:pt x="701" y="2069"/>
                    <a:pt x="768" y="2002"/>
                  </a:cubicBezTo>
                  <a:cubicBezTo>
                    <a:pt x="801" y="1935"/>
                    <a:pt x="868" y="1869"/>
                    <a:pt x="901" y="1768"/>
                  </a:cubicBezTo>
                  <a:cubicBezTo>
                    <a:pt x="968" y="1702"/>
                    <a:pt x="1001" y="1602"/>
                    <a:pt x="1035" y="1502"/>
                  </a:cubicBezTo>
                  <a:cubicBezTo>
                    <a:pt x="1035" y="1435"/>
                    <a:pt x="1068" y="1335"/>
                    <a:pt x="1068" y="1235"/>
                  </a:cubicBezTo>
                  <a:cubicBezTo>
                    <a:pt x="1068" y="1135"/>
                    <a:pt x="1035" y="1068"/>
                    <a:pt x="1035" y="968"/>
                  </a:cubicBezTo>
                  <a:cubicBezTo>
                    <a:pt x="1001" y="935"/>
                    <a:pt x="968" y="868"/>
                    <a:pt x="901" y="868"/>
                  </a:cubicBezTo>
                  <a:cubicBezTo>
                    <a:pt x="935" y="768"/>
                    <a:pt x="968" y="701"/>
                    <a:pt x="968" y="634"/>
                  </a:cubicBezTo>
                  <a:cubicBezTo>
                    <a:pt x="1001" y="568"/>
                    <a:pt x="1001" y="468"/>
                    <a:pt x="1001" y="401"/>
                  </a:cubicBezTo>
                  <a:cubicBezTo>
                    <a:pt x="1001" y="301"/>
                    <a:pt x="1001" y="234"/>
                    <a:pt x="968" y="167"/>
                  </a:cubicBezTo>
                  <a:cubicBezTo>
                    <a:pt x="968" y="101"/>
                    <a:pt x="935" y="67"/>
                    <a:pt x="868" y="34"/>
                  </a:cubicBezTo>
                  <a:cubicBezTo>
                    <a:pt x="834" y="1"/>
                    <a:pt x="768" y="1"/>
                    <a:pt x="7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883;p75"/>
            <p:cNvSpPr/>
            <p:nvPr/>
          </p:nvSpPr>
          <p:spPr>
            <a:xfrm>
              <a:off x="4063900" y="2509750"/>
              <a:ext cx="26725" cy="56100"/>
            </a:xfrm>
            <a:custGeom>
              <a:avLst/>
              <a:gdLst/>
              <a:ahLst/>
              <a:cxnLst/>
              <a:rect l="l" t="t" r="r" b="b"/>
              <a:pathLst>
                <a:path w="1069" h="2244" extrusionOk="0">
                  <a:moveTo>
                    <a:pt x="668" y="400"/>
                  </a:moveTo>
                  <a:cubicBezTo>
                    <a:pt x="701" y="400"/>
                    <a:pt x="701" y="434"/>
                    <a:pt x="735" y="434"/>
                  </a:cubicBezTo>
                  <a:cubicBezTo>
                    <a:pt x="735" y="467"/>
                    <a:pt x="735" y="500"/>
                    <a:pt x="735" y="534"/>
                  </a:cubicBezTo>
                  <a:cubicBezTo>
                    <a:pt x="735" y="567"/>
                    <a:pt x="735" y="600"/>
                    <a:pt x="735" y="634"/>
                  </a:cubicBezTo>
                  <a:cubicBezTo>
                    <a:pt x="701" y="667"/>
                    <a:pt x="701" y="734"/>
                    <a:pt x="668" y="767"/>
                  </a:cubicBezTo>
                  <a:cubicBezTo>
                    <a:pt x="668" y="767"/>
                    <a:pt x="635" y="801"/>
                    <a:pt x="601" y="834"/>
                  </a:cubicBezTo>
                  <a:cubicBezTo>
                    <a:pt x="568" y="867"/>
                    <a:pt x="568" y="867"/>
                    <a:pt x="534" y="901"/>
                  </a:cubicBezTo>
                  <a:cubicBezTo>
                    <a:pt x="501" y="901"/>
                    <a:pt x="468" y="934"/>
                    <a:pt x="434" y="934"/>
                  </a:cubicBezTo>
                  <a:lnTo>
                    <a:pt x="368" y="934"/>
                  </a:lnTo>
                  <a:cubicBezTo>
                    <a:pt x="334" y="934"/>
                    <a:pt x="334" y="901"/>
                    <a:pt x="334" y="901"/>
                  </a:cubicBezTo>
                  <a:cubicBezTo>
                    <a:pt x="301" y="867"/>
                    <a:pt x="301" y="834"/>
                    <a:pt x="334" y="801"/>
                  </a:cubicBezTo>
                  <a:cubicBezTo>
                    <a:pt x="301" y="767"/>
                    <a:pt x="301" y="701"/>
                    <a:pt x="334" y="667"/>
                  </a:cubicBezTo>
                  <a:cubicBezTo>
                    <a:pt x="334" y="634"/>
                    <a:pt x="368" y="600"/>
                    <a:pt x="368" y="567"/>
                  </a:cubicBezTo>
                  <a:cubicBezTo>
                    <a:pt x="401" y="534"/>
                    <a:pt x="401" y="534"/>
                    <a:pt x="434" y="500"/>
                  </a:cubicBezTo>
                  <a:cubicBezTo>
                    <a:pt x="468" y="467"/>
                    <a:pt x="501" y="467"/>
                    <a:pt x="534" y="434"/>
                  </a:cubicBezTo>
                  <a:cubicBezTo>
                    <a:pt x="534" y="434"/>
                    <a:pt x="568" y="400"/>
                    <a:pt x="601" y="400"/>
                  </a:cubicBezTo>
                  <a:close/>
                  <a:moveTo>
                    <a:pt x="685" y="1209"/>
                  </a:moveTo>
                  <a:cubicBezTo>
                    <a:pt x="701" y="1209"/>
                    <a:pt x="718" y="1218"/>
                    <a:pt x="735" y="1234"/>
                  </a:cubicBezTo>
                  <a:cubicBezTo>
                    <a:pt x="768" y="1234"/>
                    <a:pt x="768" y="1268"/>
                    <a:pt x="801" y="1268"/>
                  </a:cubicBezTo>
                  <a:cubicBezTo>
                    <a:pt x="801" y="1301"/>
                    <a:pt x="801" y="1334"/>
                    <a:pt x="801" y="1368"/>
                  </a:cubicBezTo>
                  <a:cubicBezTo>
                    <a:pt x="801" y="1434"/>
                    <a:pt x="801" y="1468"/>
                    <a:pt x="801" y="1501"/>
                  </a:cubicBezTo>
                  <a:cubicBezTo>
                    <a:pt x="768" y="1568"/>
                    <a:pt x="768" y="1601"/>
                    <a:pt x="735" y="1635"/>
                  </a:cubicBezTo>
                  <a:lnTo>
                    <a:pt x="635" y="1735"/>
                  </a:lnTo>
                  <a:lnTo>
                    <a:pt x="534" y="1801"/>
                  </a:lnTo>
                  <a:cubicBezTo>
                    <a:pt x="501" y="1835"/>
                    <a:pt x="468" y="1835"/>
                    <a:pt x="434" y="1835"/>
                  </a:cubicBezTo>
                  <a:cubicBezTo>
                    <a:pt x="418" y="1851"/>
                    <a:pt x="401" y="1860"/>
                    <a:pt x="389" y="1860"/>
                  </a:cubicBezTo>
                  <a:cubicBezTo>
                    <a:pt x="376" y="1860"/>
                    <a:pt x="368" y="1851"/>
                    <a:pt x="368" y="1835"/>
                  </a:cubicBezTo>
                  <a:cubicBezTo>
                    <a:pt x="334" y="1835"/>
                    <a:pt x="301" y="1801"/>
                    <a:pt x="301" y="1801"/>
                  </a:cubicBezTo>
                  <a:cubicBezTo>
                    <a:pt x="268" y="1768"/>
                    <a:pt x="268" y="1735"/>
                    <a:pt x="268" y="1701"/>
                  </a:cubicBezTo>
                  <a:cubicBezTo>
                    <a:pt x="268" y="1668"/>
                    <a:pt x="268" y="1601"/>
                    <a:pt x="301" y="1568"/>
                  </a:cubicBezTo>
                  <a:cubicBezTo>
                    <a:pt x="301" y="1501"/>
                    <a:pt x="334" y="1468"/>
                    <a:pt x="368" y="1434"/>
                  </a:cubicBezTo>
                  <a:cubicBezTo>
                    <a:pt x="368" y="1401"/>
                    <a:pt x="401" y="1368"/>
                    <a:pt x="434" y="1334"/>
                  </a:cubicBezTo>
                  <a:cubicBezTo>
                    <a:pt x="468" y="1301"/>
                    <a:pt x="501" y="1301"/>
                    <a:pt x="534" y="1268"/>
                  </a:cubicBezTo>
                  <a:cubicBezTo>
                    <a:pt x="568" y="1234"/>
                    <a:pt x="601" y="1234"/>
                    <a:pt x="635" y="1234"/>
                  </a:cubicBezTo>
                  <a:cubicBezTo>
                    <a:pt x="651" y="1218"/>
                    <a:pt x="668" y="1209"/>
                    <a:pt x="685" y="1209"/>
                  </a:cubicBezTo>
                  <a:close/>
                  <a:moveTo>
                    <a:pt x="735" y="0"/>
                  </a:moveTo>
                  <a:cubicBezTo>
                    <a:pt x="668" y="0"/>
                    <a:pt x="601" y="33"/>
                    <a:pt x="534" y="67"/>
                  </a:cubicBezTo>
                  <a:cubicBezTo>
                    <a:pt x="468" y="100"/>
                    <a:pt x="401" y="167"/>
                    <a:pt x="368" y="234"/>
                  </a:cubicBezTo>
                  <a:cubicBezTo>
                    <a:pt x="301" y="267"/>
                    <a:pt x="234" y="367"/>
                    <a:pt x="201" y="434"/>
                  </a:cubicBezTo>
                  <a:cubicBezTo>
                    <a:pt x="168" y="500"/>
                    <a:pt x="134" y="600"/>
                    <a:pt x="101" y="667"/>
                  </a:cubicBezTo>
                  <a:cubicBezTo>
                    <a:pt x="67" y="767"/>
                    <a:pt x="67" y="867"/>
                    <a:pt x="67" y="934"/>
                  </a:cubicBezTo>
                  <a:cubicBezTo>
                    <a:pt x="67" y="1067"/>
                    <a:pt x="101" y="1168"/>
                    <a:pt x="168" y="1268"/>
                  </a:cubicBezTo>
                  <a:cubicBezTo>
                    <a:pt x="134" y="1368"/>
                    <a:pt x="101" y="1434"/>
                    <a:pt x="67" y="1534"/>
                  </a:cubicBezTo>
                  <a:cubicBezTo>
                    <a:pt x="34" y="1635"/>
                    <a:pt x="1" y="1735"/>
                    <a:pt x="34" y="1835"/>
                  </a:cubicBezTo>
                  <a:cubicBezTo>
                    <a:pt x="1" y="1901"/>
                    <a:pt x="34" y="2001"/>
                    <a:pt x="67" y="2068"/>
                  </a:cubicBezTo>
                  <a:cubicBezTo>
                    <a:pt x="95" y="2179"/>
                    <a:pt x="169" y="2243"/>
                    <a:pt x="269" y="2243"/>
                  </a:cubicBezTo>
                  <a:cubicBezTo>
                    <a:pt x="290" y="2243"/>
                    <a:pt x="311" y="2241"/>
                    <a:pt x="334" y="2235"/>
                  </a:cubicBezTo>
                  <a:cubicBezTo>
                    <a:pt x="401" y="2235"/>
                    <a:pt x="468" y="2202"/>
                    <a:pt x="534" y="2168"/>
                  </a:cubicBezTo>
                  <a:cubicBezTo>
                    <a:pt x="635" y="2135"/>
                    <a:pt x="701" y="2068"/>
                    <a:pt x="768" y="2001"/>
                  </a:cubicBezTo>
                  <a:cubicBezTo>
                    <a:pt x="835" y="1935"/>
                    <a:pt x="868" y="1868"/>
                    <a:pt x="935" y="1768"/>
                  </a:cubicBezTo>
                  <a:cubicBezTo>
                    <a:pt x="968" y="1701"/>
                    <a:pt x="1001" y="1601"/>
                    <a:pt x="1035" y="1501"/>
                  </a:cubicBezTo>
                  <a:cubicBezTo>
                    <a:pt x="1068" y="1434"/>
                    <a:pt x="1068" y="1334"/>
                    <a:pt x="1068" y="1234"/>
                  </a:cubicBezTo>
                  <a:cubicBezTo>
                    <a:pt x="1068" y="1134"/>
                    <a:pt x="1068" y="1067"/>
                    <a:pt x="1035" y="1001"/>
                  </a:cubicBezTo>
                  <a:cubicBezTo>
                    <a:pt x="1001" y="934"/>
                    <a:pt x="968" y="867"/>
                    <a:pt x="901" y="867"/>
                  </a:cubicBezTo>
                  <a:cubicBezTo>
                    <a:pt x="935" y="767"/>
                    <a:pt x="968" y="701"/>
                    <a:pt x="1001" y="634"/>
                  </a:cubicBezTo>
                  <a:cubicBezTo>
                    <a:pt x="1001" y="567"/>
                    <a:pt x="1001" y="467"/>
                    <a:pt x="1035" y="400"/>
                  </a:cubicBezTo>
                  <a:cubicBezTo>
                    <a:pt x="1035" y="300"/>
                    <a:pt x="1001" y="234"/>
                    <a:pt x="968" y="167"/>
                  </a:cubicBezTo>
                  <a:cubicBezTo>
                    <a:pt x="968" y="100"/>
                    <a:pt x="935" y="67"/>
                    <a:pt x="868" y="33"/>
                  </a:cubicBezTo>
                  <a:cubicBezTo>
                    <a:pt x="835" y="0"/>
                    <a:pt x="768" y="0"/>
                    <a:pt x="7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884;p75"/>
            <p:cNvSpPr/>
            <p:nvPr/>
          </p:nvSpPr>
          <p:spPr>
            <a:xfrm>
              <a:off x="4095600" y="2491875"/>
              <a:ext cx="25875" cy="56250"/>
            </a:xfrm>
            <a:custGeom>
              <a:avLst/>
              <a:gdLst/>
              <a:ahLst/>
              <a:cxnLst/>
              <a:rect l="l" t="t" r="r" b="b"/>
              <a:pathLst>
                <a:path w="1035" h="2250" extrusionOk="0">
                  <a:moveTo>
                    <a:pt x="617" y="390"/>
                  </a:moveTo>
                  <a:cubicBezTo>
                    <a:pt x="634" y="390"/>
                    <a:pt x="651" y="398"/>
                    <a:pt x="667" y="415"/>
                  </a:cubicBezTo>
                  <a:cubicBezTo>
                    <a:pt x="667" y="415"/>
                    <a:pt x="701" y="415"/>
                    <a:pt x="701" y="448"/>
                  </a:cubicBezTo>
                  <a:cubicBezTo>
                    <a:pt x="701" y="482"/>
                    <a:pt x="701" y="515"/>
                    <a:pt x="701" y="548"/>
                  </a:cubicBezTo>
                  <a:cubicBezTo>
                    <a:pt x="701" y="582"/>
                    <a:pt x="701" y="615"/>
                    <a:pt x="701" y="648"/>
                  </a:cubicBezTo>
                  <a:cubicBezTo>
                    <a:pt x="701" y="682"/>
                    <a:pt x="667" y="715"/>
                    <a:pt x="667" y="748"/>
                  </a:cubicBezTo>
                  <a:cubicBezTo>
                    <a:pt x="634" y="782"/>
                    <a:pt x="601" y="815"/>
                    <a:pt x="567" y="848"/>
                  </a:cubicBezTo>
                  <a:cubicBezTo>
                    <a:pt x="567" y="848"/>
                    <a:pt x="534" y="882"/>
                    <a:pt x="501" y="882"/>
                  </a:cubicBezTo>
                  <a:cubicBezTo>
                    <a:pt x="467" y="915"/>
                    <a:pt x="434" y="915"/>
                    <a:pt x="434" y="915"/>
                  </a:cubicBezTo>
                  <a:cubicBezTo>
                    <a:pt x="417" y="932"/>
                    <a:pt x="401" y="940"/>
                    <a:pt x="384" y="940"/>
                  </a:cubicBezTo>
                  <a:cubicBezTo>
                    <a:pt x="367" y="940"/>
                    <a:pt x="351" y="932"/>
                    <a:pt x="334" y="915"/>
                  </a:cubicBezTo>
                  <a:cubicBezTo>
                    <a:pt x="334" y="915"/>
                    <a:pt x="301" y="915"/>
                    <a:pt x="301" y="882"/>
                  </a:cubicBezTo>
                  <a:cubicBezTo>
                    <a:pt x="301" y="848"/>
                    <a:pt x="301" y="815"/>
                    <a:pt x="301" y="782"/>
                  </a:cubicBezTo>
                  <a:cubicBezTo>
                    <a:pt x="301" y="748"/>
                    <a:pt x="301" y="715"/>
                    <a:pt x="301" y="682"/>
                  </a:cubicBezTo>
                  <a:cubicBezTo>
                    <a:pt x="301" y="648"/>
                    <a:pt x="334" y="615"/>
                    <a:pt x="334" y="582"/>
                  </a:cubicBezTo>
                  <a:cubicBezTo>
                    <a:pt x="367" y="548"/>
                    <a:pt x="401" y="515"/>
                    <a:pt x="434" y="482"/>
                  </a:cubicBezTo>
                  <a:cubicBezTo>
                    <a:pt x="434" y="482"/>
                    <a:pt x="467" y="448"/>
                    <a:pt x="501" y="448"/>
                  </a:cubicBezTo>
                  <a:cubicBezTo>
                    <a:pt x="534" y="415"/>
                    <a:pt x="534" y="415"/>
                    <a:pt x="567" y="415"/>
                  </a:cubicBezTo>
                  <a:cubicBezTo>
                    <a:pt x="584" y="398"/>
                    <a:pt x="601" y="390"/>
                    <a:pt x="617" y="390"/>
                  </a:cubicBezTo>
                  <a:close/>
                  <a:moveTo>
                    <a:pt x="701" y="1215"/>
                  </a:moveTo>
                  <a:cubicBezTo>
                    <a:pt x="734" y="1249"/>
                    <a:pt x="734" y="1249"/>
                    <a:pt x="768" y="1282"/>
                  </a:cubicBezTo>
                  <a:cubicBezTo>
                    <a:pt x="768" y="1315"/>
                    <a:pt x="801" y="1349"/>
                    <a:pt x="768" y="1382"/>
                  </a:cubicBezTo>
                  <a:cubicBezTo>
                    <a:pt x="768" y="1416"/>
                    <a:pt x="768" y="1482"/>
                    <a:pt x="768" y="1516"/>
                  </a:cubicBezTo>
                  <a:cubicBezTo>
                    <a:pt x="734" y="1549"/>
                    <a:pt x="734" y="1582"/>
                    <a:pt x="701" y="1616"/>
                  </a:cubicBezTo>
                  <a:cubicBezTo>
                    <a:pt x="667" y="1649"/>
                    <a:pt x="634" y="1682"/>
                    <a:pt x="601" y="1716"/>
                  </a:cubicBezTo>
                  <a:cubicBezTo>
                    <a:pt x="567" y="1749"/>
                    <a:pt x="534" y="1782"/>
                    <a:pt x="501" y="1816"/>
                  </a:cubicBezTo>
                  <a:cubicBezTo>
                    <a:pt x="501" y="1816"/>
                    <a:pt x="467" y="1849"/>
                    <a:pt x="401" y="1849"/>
                  </a:cubicBezTo>
                  <a:lnTo>
                    <a:pt x="334" y="1849"/>
                  </a:lnTo>
                  <a:cubicBezTo>
                    <a:pt x="301" y="1816"/>
                    <a:pt x="301" y="1816"/>
                    <a:pt x="267" y="1782"/>
                  </a:cubicBezTo>
                  <a:cubicBezTo>
                    <a:pt x="267" y="1749"/>
                    <a:pt x="234" y="1716"/>
                    <a:pt x="234" y="1682"/>
                  </a:cubicBezTo>
                  <a:cubicBezTo>
                    <a:pt x="234" y="1649"/>
                    <a:pt x="267" y="1582"/>
                    <a:pt x="267" y="1549"/>
                  </a:cubicBezTo>
                  <a:cubicBezTo>
                    <a:pt x="301" y="1516"/>
                    <a:pt x="301" y="1482"/>
                    <a:pt x="334" y="1449"/>
                  </a:cubicBezTo>
                  <a:cubicBezTo>
                    <a:pt x="367" y="1416"/>
                    <a:pt x="401" y="1382"/>
                    <a:pt x="401" y="1349"/>
                  </a:cubicBezTo>
                  <a:cubicBezTo>
                    <a:pt x="434" y="1315"/>
                    <a:pt x="467" y="1282"/>
                    <a:pt x="501" y="1249"/>
                  </a:cubicBezTo>
                  <a:cubicBezTo>
                    <a:pt x="534" y="1249"/>
                    <a:pt x="567" y="1215"/>
                    <a:pt x="601" y="1215"/>
                  </a:cubicBezTo>
                  <a:close/>
                  <a:moveTo>
                    <a:pt x="753" y="1"/>
                  </a:moveTo>
                  <a:cubicBezTo>
                    <a:pt x="737" y="1"/>
                    <a:pt x="720" y="5"/>
                    <a:pt x="701" y="15"/>
                  </a:cubicBezTo>
                  <a:cubicBezTo>
                    <a:pt x="634" y="15"/>
                    <a:pt x="567" y="48"/>
                    <a:pt x="501" y="81"/>
                  </a:cubicBezTo>
                  <a:cubicBezTo>
                    <a:pt x="434" y="115"/>
                    <a:pt x="367" y="148"/>
                    <a:pt x="334" y="215"/>
                  </a:cubicBezTo>
                  <a:cubicBezTo>
                    <a:pt x="267" y="281"/>
                    <a:pt x="200" y="348"/>
                    <a:pt x="167" y="415"/>
                  </a:cubicBezTo>
                  <a:cubicBezTo>
                    <a:pt x="134" y="515"/>
                    <a:pt x="100" y="582"/>
                    <a:pt x="67" y="682"/>
                  </a:cubicBezTo>
                  <a:cubicBezTo>
                    <a:pt x="67" y="748"/>
                    <a:pt x="34" y="848"/>
                    <a:pt x="34" y="949"/>
                  </a:cubicBezTo>
                  <a:cubicBezTo>
                    <a:pt x="34" y="1049"/>
                    <a:pt x="67" y="1182"/>
                    <a:pt x="167" y="1282"/>
                  </a:cubicBezTo>
                  <a:cubicBezTo>
                    <a:pt x="100" y="1349"/>
                    <a:pt x="67" y="1449"/>
                    <a:pt x="34" y="1549"/>
                  </a:cubicBezTo>
                  <a:cubicBezTo>
                    <a:pt x="0" y="1649"/>
                    <a:pt x="0" y="1749"/>
                    <a:pt x="0" y="1849"/>
                  </a:cubicBezTo>
                  <a:cubicBezTo>
                    <a:pt x="0" y="1916"/>
                    <a:pt x="0" y="1983"/>
                    <a:pt x="34" y="2083"/>
                  </a:cubicBezTo>
                  <a:cubicBezTo>
                    <a:pt x="34" y="2116"/>
                    <a:pt x="100" y="2183"/>
                    <a:pt x="134" y="2216"/>
                  </a:cubicBezTo>
                  <a:cubicBezTo>
                    <a:pt x="167" y="2249"/>
                    <a:pt x="234" y="2249"/>
                    <a:pt x="301" y="2249"/>
                  </a:cubicBezTo>
                  <a:cubicBezTo>
                    <a:pt x="367" y="2249"/>
                    <a:pt x="434" y="2216"/>
                    <a:pt x="501" y="2183"/>
                  </a:cubicBezTo>
                  <a:cubicBezTo>
                    <a:pt x="601" y="2116"/>
                    <a:pt x="667" y="2049"/>
                    <a:pt x="734" y="1983"/>
                  </a:cubicBezTo>
                  <a:cubicBezTo>
                    <a:pt x="801" y="1916"/>
                    <a:pt x="868" y="1849"/>
                    <a:pt x="901" y="1782"/>
                  </a:cubicBezTo>
                  <a:cubicBezTo>
                    <a:pt x="1001" y="1616"/>
                    <a:pt x="1034" y="1416"/>
                    <a:pt x="1034" y="1215"/>
                  </a:cubicBezTo>
                  <a:cubicBezTo>
                    <a:pt x="1034" y="1149"/>
                    <a:pt x="1034" y="1049"/>
                    <a:pt x="1001" y="982"/>
                  </a:cubicBezTo>
                  <a:cubicBezTo>
                    <a:pt x="968" y="915"/>
                    <a:pt x="934" y="882"/>
                    <a:pt x="868" y="848"/>
                  </a:cubicBezTo>
                  <a:cubicBezTo>
                    <a:pt x="901" y="782"/>
                    <a:pt x="934" y="715"/>
                    <a:pt x="968" y="615"/>
                  </a:cubicBezTo>
                  <a:cubicBezTo>
                    <a:pt x="968" y="548"/>
                    <a:pt x="1001" y="482"/>
                    <a:pt x="1001" y="381"/>
                  </a:cubicBezTo>
                  <a:cubicBezTo>
                    <a:pt x="1001" y="315"/>
                    <a:pt x="968" y="248"/>
                    <a:pt x="968" y="181"/>
                  </a:cubicBezTo>
                  <a:cubicBezTo>
                    <a:pt x="934" y="115"/>
                    <a:pt x="901" y="81"/>
                    <a:pt x="868" y="48"/>
                  </a:cubicBezTo>
                  <a:cubicBezTo>
                    <a:pt x="820" y="24"/>
                    <a:pt x="790" y="1"/>
                    <a:pt x="75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885;p75"/>
            <p:cNvSpPr/>
            <p:nvPr/>
          </p:nvSpPr>
          <p:spPr>
            <a:xfrm>
              <a:off x="4126450" y="2473875"/>
              <a:ext cx="25875" cy="56250"/>
            </a:xfrm>
            <a:custGeom>
              <a:avLst/>
              <a:gdLst/>
              <a:ahLst/>
              <a:cxnLst/>
              <a:rect l="l" t="t" r="r" b="b"/>
              <a:pathLst>
                <a:path w="1035" h="2250" extrusionOk="0">
                  <a:moveTo>
                    <a:pt x="668" y="401"/>
                  </a:moveTo>
                  <a:cubicBezTo>
                    <a:pt x="668" y="401"/>
                    <a:pt x="701" y="434"/>
                    <a:pt x="701" y="434"/>
                  </a:cubicBezTo>
                  <a:cubicBezTo>
                    <a:pt x="701" y="468"/>
                    <a:pt x="701" y="501"/>
                    <a:pt x="701" y="534"/>
                  </a:cubicBezTo>
                  <a:cubicBezTo>
                    <a:pt x="701" y="568"/>
                    <a:pt x="701" y="601"/>
                    <a:pt x="701" y="634"/>
                  </a:cubicBezTo>
                  <a:cubicBezTo>
                    <a:pt x="701" y="668"/>
                    <a:pt x="668" y="735"/>
                    <a:pt x="668" y="768"/>
                  </a:cubicBezTo>
                  <a:cubicBezTo>
                    <a:pt x="634" y="768"/>
                    <a:pt x="601" y="801"/>
                    <a:pt x="601" y="835"/>
                  </a:cubicBezTo>
                  <a:cubicBezTo>
                    <a:pt x="568" y="868"/>
                    <a:pt x="534" y="868"/>
                    <a:pt x="501" y="901"/>
                  </a:cubicBezTo>
                  <a:cubicBezTo>
                    <a:pt x="468" y="901"/>
                    <a:pt x="468" y="935"/>
                    <a:pt x="434" y="935"/>
                  </a:cubicBezTo>
                  <a:lnTo>
                    <a:pt x="367" y="935"/>
                  </a:lnTo>
                  <a:cubicBezTo>
                    <a:pt x="334" y="935"/>
                    <a:pt x="301" y="901"/>
                    <a:pt x="301" y="901"/>
                  </a:cubicBezTo>
                  <a:cubicBezTo>
                    <a:pt x="301" y="868"/>
                    <a:pt x="301" y="835"/>
                    <a:pt x="301" y="801"/>
                  </a:cubicBezTo>
                  <a:cubicBezTo>
                    <a:pt x="301" y="768"/>
                    <a:pt x="301" y="701"/>
                    <a:pt x="301" y="668"/>
                  </a:cubicBezTo>
                  <a:cubicBezTo>
                    <a:pt x="334" y="634"/>
                    <a:pt x="334" y="601"/>
                    <a:pt x="367" y="568"/>
                  </a:cubicBezTo>
                  <a:cubicBezTo>
                    <a:pt x="367" y="534"/>
                    <a:pt x="401" y="534"/>
                    <a:pt x="434" y="501"/>
                  </a:cubicBezTo>
                  <a:cubicBezTo>
                    <a:pt x="434" y="468"/>
                    <a:pt x="468" y="468"/>
                    <a:pt x="501" y="434"/>
                  </a:cubicBezTo>
                  <a:cubicBezTo>
                    <a:pt x="534" y="434"/>
                    <a:pt x="568" y="401"/>
                    <a:pt x="601" y="401"/>
                  </a:cubicBezTo>
                  <a:close/>
                  <a:moveTo>
                    <a:pt x="655" y="1210"/>
                  </a:moveTo>
                  <a:cubicBezTo>
                    <a:pt x="668" y="1210"/>
                    <a:pt x="684" y="1218"/>
                    <a:pt x="701" y="1235"/>
                  </a:cubicBezTo>
                  <a:cubicBezTo>
                    <a:pt x="734" y="1235"/>
                    <a:pt x="768" y="1268"/>
                    <a:pt x="768" y="1268"/>
                  </a:cubicBezTo>
                  <a:cubicBezTo>
                    <a:pt x="801" y="1302"/>
                    <a:pt x="801" y="1335"/>
                    <a:pt x="801" y="1368"/>
                  </a:cubicBezTo>
                  <a:cubicBezTo>
                    <a:pt x="801" y="1435"/>
                    <a:pt x="768" y="1468"/>
                    <a:pt x="768" y="1502"/>
                  </a:cubicBezTo>
                  <a:cubicBezTo>
                    <a:pt x="768" y="1568"/>
                    <a:pt x="734" y="1602"/>
                    <a:pt x="701" y="1635"/>
                  </a:cubicBezTo>
                  <a:cubicBezTo>
                    <a:pt x="701" y="1669"/>
                    <a:pt x="668" y="1702"/>
                    <a:pt x="634" y="1735"/>
                  </a:cubicBezTo>
                  <a:lnTo>
                    <a:pt x="534" y="1802"/>
                  </a:lnTo>
                  <a:cubicBezTo>
                    <a:pt x="501" y="1835"/>
                    <a:pt x="468" y="1835"/>
                    <a:pt x="434" y="1835"/>
                  </a:cubicBezTo>
                  <a:cubicBezTo>
                    <a:pt x="418" y="1852"/>
                    <a:pt x="401" y="1860"/>
                    <a:pt x="384" y="1860"/>
                  </a:cubicBezTo>
                  <a:cubicBezTo>
                    <a:pt x="367" y="1860"/>
                    <a:pt x="351" y="1852"/>
                    <a:pt x="334" y="1835"/>
                  </a:cubicBezTo>
                  <a:cubicBezTo>
                    <a:pt x="301" y="1835"/>
                    <a:pt x="301" y="1802"/>
                    <a:pt x="267" y="1802"/>
                  </a:cubicBezTo>
                  <a:cubicBezTo>
                    <a:pt x="267" y="1769"/>
                    <a:pt x="267" y="1735"/>
                    <a:pt x="267" y="1702"/>
                  </a:cubicBezTo>
                  <a:cubicBezTo>
                    <a:pt x="267" y="1635"/>
                    <a:pt x="267" y="1602"/>
                    <a:pt x="267" y="1568"/>
                  </a:cubicBezTo>
                  <a:cubicBezTo>
                    <a:pt x="301" y="1502"/>
                    <a:pt x="301" y="1468"/>
                    <a:pt x="334" y="1435"/>
                  </a:cubicBezTo>
                  <a:lnTo>
                    <a:pt x="434" y="1335"/>
                  </a:lnTo>
                  <a:lnTo>
                    <a:pt x="534" y="1268"/>
                  </a:lnTo>
                  <a:cubicBezTo>
                    <a:pt x="568" y="1235"/>
                    <a:pt x="601" y="1235"/>
                    <a:pt x="634" y="1235"/>
                  </a:cubicBezTo>
                  <a:cubicBezTo>
                    <a:pt x="634" y="1218"/>
                    <a:pt x="643" y="1210"/>
                    <a:pt x="655" y="1210"/>
                  </a:cubicBezTo>
                  <a:close/>
                  <a:moveTo>
                    <a:pt x="701" y="1"/>
                  </a:moveTo>
                  <a:cubicBezTo>
                    <a:pt x="634" y="1"/>
                    <a:pt x="568" y="34"/>
                    <a:pt x="534" y="67"/>
                  </a:cubicBezTo>
                  <a:cubicBezTo>
                    <a:pt x="468" y="101"/>
                    <a:pt x="401" y="167"/>
                    <a:pt x="334" y="234"/>
                  </a:cubicBezTo>
                  <a:cubicBezTo>
                    <a:pt x="267" y="268"/>
                    <a:pt x="234" y="368"/>
                    <a:pt x="201" y="434"/>
                  </a:cubicBezTo>
                  <a:cubicBezTo>
                    <a:pt x="134" y="501"/>
                    <a:pt x="101" y="601"/>
                    <a:pt x="101" y="668"/>
                  </a:cubicBezTo>
                  <a:cubicBezTo>
                    <a:pt x="67" y="768"/>
                    <a:pt x="34" y="868"/>
                    <a:pt x="34" y="935"/>
                  </a:cubicBezTo>
                  <a:cubicBezTo>
                    <a:pt x="34" y="1068"/>
                    <a:pt x="67" y="1202"/>
                    <a:pt x="167" y="1268"/>
                  </a:cubicBezTo>
                  <a:cubicBezTo>
                    <a:pt x="101" y="1368"/>
                    <a:pt x="67" y="1435"/>
                    <a:pt x="34" y="1535"/>
                  </a:cubicBezTo>
                  <a:cubicBezTo>
                    <a:pt x="1" y="1635"/>
                    <a:pt x="1" y="1735"/>
                    <a:pt x="1" y="1835"/>
                  </a:cubicBezTo>
                  <a:cubicBezTo>
                    <a:pt x="1" y="1902"/>
                    <a:pt x="1" y="2002"/>
                    <a:pt x="34" y="2069"/>
                  </a:cubicBezTo>
                  <a:cubicBezTo>
                    <a:pt x="67" y="2136"/>
                    <a:pt x="101" y="2169"/>
                    <a:pt x="134" y="2202"/>
                  </a:cubicBezTo>
                  <a:cubicBezTo>
                    <a:pt x="181" y="2226"/>
                    <a:pt x="212" y="2249"/>
                    <a:pt x="249" y="2249"/>
                  </a:cubicBezTo>
                  <a:cubicBezTo>
                    <a:pt x="265" y="2249"/>
                    <a:pt x="281" y="2245"/>
                    <a:pt x="301" y="2236"/>
                  </a:cubicBezTo>
                  <a:cubicBezTo>
                    <a:pt x="367" y="2236"/>
                    <a:pt x="468" y="2202"/>
                    <a:pt x="534" y="2169"/>
                  </a:cubicBezTo>
                  <a:cubicBezTo>
                    <a:pt x="601" y="2136"/>
                    <a:pt x="668" y="2069"/>
                    <a:pt x="734" y="2002"/>
                  </a:cubicBezTo>
                  <a:cubicBezTo>
                    <a:pt x="801" y="1935"/>
                    <a:pt x="868" y="1869"/>
                    <a:pt x="901" y="1769"/>
                  </a:cubicBezTo>
                  <a:cubicBezTo>
                    <a:pt x="1001" y="1602"/>
                    <a:pt x="1035" y="1435"/>
                    <a:pt x="1035" y="1235"/>
                  </a:cubicBezTo>
                  <a:cubicBezTo>
                    <a:pt x="1035" y="1135"/>
                    <a:pt x="1035" y="1068"/>
                    <a:pt x="1001" y="1001"/>
                  </a:cubicBezTo>
                  <a:cubicBezTo>
                    <a:pt x="968" y="935"/>
                    <a:pt x="935" y="868"/>
                    <a:pt x="901" y="868"/>
                  </a:cubicBezTo>
                  <a:cubicBezTo>
                    <a:pt x="935" y="768"/>
                    <a:pt x="935" y="701"/>
                    <a:pt x="968" y="634"/>
                  </a:cubicBezTo>
                  <a:cubicBezTo>
                    <a:pt x="1001" y="568"/>
                    <a:pt x="1001" y="468"/>
                    <a:pt x="1001" y="401"/>
                  </a:cubicBezTo>
                  <a:cubicBezTo>
                    <a:pt x="1001" y="301"/>
                    <a:pt x="1001" y="234"/>
                    <a:pt x="968" y="167"/>
                  </a:cubicBezTo>
                  <a:cubicBezTo>
                    <a:pt x="935" y="101"/>
                    <a:pt x="901" y="67"/>
                    <a:pt x="868" y="34"/>
                  </a:cubicBezTo>
                  <a:cubicBezTo>
                    <a:pt x="834" y="1"/>
                    <a:pt x="768" y="1"/>
                    <a:pt x="7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886;p75"/>
            <p:cNvSpPr/>
            <p:nvPr/>
          </p:nvSpPr>
          <p:spPr>
            <a:xfrm>
              <a:off x="4192325" y="2434900"/>
              <a:ext cx="25875" cy="56525"/>
            </a:xfrm>
            <a:custGeom>
              <a:avLst/>
              <a:gdLst/>
              <a:ahLst/>
              <a:cxnLst/>
              <a:rect l="l" t="t" r="r" b="b"/>
              <a:pathLst>
                <a:path w="1035" h="2261" extrusionOk="0">
                  <a:moveTo>
                    <a:pt x="630" y="1101"/>
                  </a:moveTo>
                  <a:cubicBezTo>
                    <a:pt x="660" y="1101"/>
                    <a:pt x="685" y="1109"/>
                    <a:pt x="701" y="1126"/>
                  </a:cubicBezTo>
                  <a:cubicBezTo>
                    <a:pt x="768" y="1193"/>
                    <a:pt x="768" y="1259"/>
                    <a:pt x="768" y="1326"/>
                  </a:cubicBezTo>
                  <a:lnTo>
                    <a:pt x="801" y="1326"/>
                  </a:lnTo>
                  <a:cubicBezTo>
                    <a:pt x="768" y="1426"/>
                    <a:pt x="768" y="1526"/>
                    <a:pt x="701" y="1626"/>
                  </a:cubicBezTo>
                  <a:cubicBezTo>
                    <a:pt x="668" y="1693"/>
                    <a:pt x="601" y="1793"/>
                    <a:pt x="534" y="1827"/>
                  </a:cubicBezTo>
                  <a:cubicBezTo>
                    <a:pt x="484" y="1843"/>
                    <a:pt x="443" y="1852"/>
                    <a:pt x="409" y="1852"/>
                  </a:cubicBezTo>
                  <a:cubicBezTo>
                    <a:pt x="376" y="1852"/>
                    <a:pt x="351" y="1843"/>
                    <a:pt x="334" y="1827"/>
                  </a:cubicBezTo>
                  <a:cubicBezTo>
                    <a:pt x="268" y="1760"/>
                    <a:pt x="268" y="1693"/>
                    <a:pt x="268" y="1626"/>
                  </a:cubicBezTo>
                  <a:cubicBezTo>
                    <a:pt x="268" y="1526"/>
                    <a:pt x="268" y="1426"/>
                    <a:pt x="334" y="1326"/>
                  </a:cubicBezTo>
                  <a:cubicBezTo>
                    <a:pt x="368" y="1259"/>
                    <a:pt x="434" y="1159"/>
                    <a:pt x="534" y="1126"/>
                  </a:cubicBezTo>
                  <a:cubicBezTo>
                    <a:pt x="568" y="1109"/>
                    <a:pt x="601" y="1101"/>
                    <a:pt x="630" y="1101"/>
                  </a:cubicBezTo>
                  <a:close/>
                  <a:moveTo>
                    <a:pt x="739" y="0"/>
                  </a:moveTo>
                  <a:cubicBezTo>
                    <a:pt x="735" y="0"/>
                    <a:pt x="735" y="9"/>
                    <a:pt x="735" y="25"/>
                  </a:cubicBezTo>
                  <a:lnTo>
                    <a:pt x="534" y="125"/>
                  </a:lnTo>
                  <a:cubicBezTo>
                    <a:pt x="534" y="125"/>
                    <a:pt x="501" y="125"/>
                    <a:pt x="501" y="159"/>
                  </a:cubicBezTo>
                  <a:lnTo>
                    <a:pt x="501" y="192"/>
                  </a:lnTo>
                  <a:lnTo>
                    <a:pt x="134" y="1193"/>
                  </a:lnTo>
                  <a:cubicBezTo>
                    <a:pt x="101" y="1293"/>
                    <a:pt x="67" y="1360"/>
                    <a:pt x="34" y="1460"/>
                  </a:cubicBezTo>
                  <a:cubicBezTo>
                    <a:pt x="1" y="1560"/>
                    <a:pt x="1" y="1660"/>
                    <a:pt x="1" y="1793"/>
                  </a:cubicBezTo>
                  <a:cubicBezTo>
                    <a:pt x="1" y="1860"/>
                    <a:pt x="1" y="1960"/>
                    <a:pt x="34" y="2027"/>
                  </a:cubicBezTo>
                  <a:cubicBezTo>
                    <a:pt x="67" y="2093"/>
                    <a:pt x="101" y="2160"/>
                    <a:pt x="134" y="2193"/>
                  </a:cubicBezTo>
                  <a:cubicBezTo>
                    <a:pt x="201" y="2227"/>
                    <a:pt x="234" y="2260"/>
                    <a:pt x="301" y="2260"/>
                  </a:cubicBezTo>
                  <a:cubicBezTo>
                    <a:pt x="368" y="2260"/>
                    <a:pt x="468" y="2227"/>
                    <a:pt x="501" y="2193"/>
                  </a:cubicBezTo>
                  <a:cubicBezTo>
                    <a:pt x="601" y="2127"/>
                    <a:pt x="668" y="2093"/>
                    <a:pt x="735" y="2027"/>
                  </a:cubicBezTo>
                  <a:cubicBezTo>
                    <a:pt x="868" y="1860"/>
                    <a:pt x="935" y="1660"/>
                    <a:pt x="1001" y="1493"/>
                  </a:cubicBezTo>
                  <a:cubicBezTo>
                    <a:pt x="1035" y="1360"/>
                    <a:pt x="1035" y="1259"/>
                    <a:pt x="1035" y="1159"/>
                  </a:cubicBezTo>
                  <a:cubicBezTo>
                    <a:pt x="1035" y="1059"/>
                    <a:pt x="1035" y="993"/>
                    <a:pt x="1001" y="893"/>
                  </a:cubicBezTo>
                  <a:cubicBezTo>
                    <a:pt x="968" y="826"/>
                    <a:pt x="935" y="759"/>
                    <a:pt x="901" y="726"/>
                  </a:cubicBezTo>
                  <a:cubicBezTo>
                    <a:pt x="854" y="702"/>
                    <a:pt x="824" y="679"/>
                    <a:pt x="786" y="679"/>
                  </a:cubicBezTo>
                  <a:cubicBezTo>
                    <a:pt x="771" y="679"/>
                    <a:pt x="754" y="683"/>
                    <a:pt x="735" y="692"/>
                  </a:cubicBezTo>
                  <a:cubicBezTo>
                    <a:pt x="668" y="692"/>
                    <a:pt x="568" y="692"/>
                    <a:pt x="534" y="759"/>
                  </a:cubicBezTo>
                  <a:lnTo>
                    <a:pt x="768" y="92"/>
                  </a:lnTo>
                  <a:lnTo>
                    <a:pt x="768" y="59"/>
                  </a:lnTo>
                  <a:cubicBezTo>
                    <a:pt x="768" y="59"/>
                    <a:pt x="768" y="25"/>
                    <a:pt x="768" y="25"/>
                  </a:cubicBezTo>
                  <a:cubicBezTo>
                    <a:pt x="751" y="9"/>
                    <a:pt x="743" y="0"/>
                    <a:pt x="73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887;p75"/>
            <p:cNvSpPr/>
            <p:nvPr/>
          </p:nvSpPr>
          <p:spPr>
            <a:xfrm>
              <a:off x="4222350" y="2418000"/>
              <a:ext cx="25875" cy="55900"/>
            </a:xfrm>
            <a:custGeom>
              <a:avLst/>
              <a:gdLst/>
              <a:ahLst/>
              <a:cxnLst/>
              <a:rect l="l" t="t" r="r" b="b"/>
              <a:pathLst>
                <a:path w="1035" h="2236" extrusionOk="0">
                  <a:moveTo>
                    <a:pt x="626" y="1085"/>
                  </a:moveTo>
                  <a:cubicBezTo>
                    <a:pt x="659" y="1085"/>
                    <a:pt x="684" y="1102"/>
                    <a:pt x="701" y="1135"/>
                  </a:cubicBezTo>
                  <a:cubicBezTo>
                    <a:pt x="768" y="1168"/>
                    <a:pt x="768" y="1235"/>
                    <a:pt x="768" y="1335"/>
                  </a:cubicBezTo>
                  <a:cubicBezTo>
                    <a:pt x="768" y="1435"/>
                    <a:pt x="734" y="1535"/>
                    <a:pt x="701" y="1635"/>
                  </a:cubicBezTo>
                  <a:cubicBezTo>
                    <a:pt x="668" y="1702"/>
                    <a:pt x="601" y="1769"/>
                    <a:pt x="501" y="1835"/>
                  </a:cubicBezTo>
                  <a:cubicBezTo>
                    <a:pt x="468" y="1852"/>
                    <a:pt x="434" y="1860"/>
                    <a:pt x="405" y="1860"/>
                  </a:cubicBezTo>
                  <a:cubicBezTo>
                    <a:pt x="376" y="1860"/>
                    <a:pt x="351" y="1852"/>
                    <a:pt x="334" y="1835"/>
                  </a:cubicBezTo>
                  <a:cubicBezTo>
                    <a:pt x="267" y="1769"/>
                    <a:pt x="234" y="1702"/>
                    <a:pt x="267" y="1635"/>
                  </a:cubicBezTo>
                  <a:cubicBezTo>
                    <a:pt x="267" y="1502"/>
                    <a:pt x="267" y="1435"/>
                    <a:pt x="334" y="1335"/>
                  </a:cubicBezTo>
                  <a:cubicBezTo>
                    <a:pt x="368" y="1235"/>
                    <a:pt x="434" y="1168"/>
                    <a:pt x="501" y="1135"/>
                  </a:cubicBezTo>
                  <a:cubicBezTo>
                    <a:pt x="551" y="1102"/>
                    <a:pt x="593" y="1085"/>
                    <a:pt x="626" y="1085"/>
                  </a:cubicBezTo>
                  <a:close/>
                  <a:moveTo>
                    <a:pt x="701" y="1"/>
                  </a:moveTo>
                  <a:lnTo>
                    <a:pt x="534" y="101"/>
                  </a:lnTo>
                  <a:cubicBezTo>
                    <a:pt x="534" y="101"/>
                    <a:pt x="501" y="134"/>
                    <a:pt x="501" y="168"/>
                  </a:cubicBezTo>
                  <a:lnTo>
                    <a:pt x="468" y="201"/>
                  </a:lnTo>
                  <a:lnTo>
                    <a:pt x="134" y="1202"/>
                  </a:lnTo>
                  <a:cubicBezTo>
                    <a:pt x="101" y="1268"/>
                    <a:pt x="67" y="1368"/>
                    <a:pt x="34" y="1468"/>
                  </a:cubicBezTo>
                  <a:cubicBezTo>
                    <a:pt x="1" y="1569"/>
                    <a:pt x="1" y="1669"/>
                    <a:pt x="1" y="1769"/>
                  </a:cubicBezTo>
                  <a:cubicBezTo>
                    <a:pt x="1" y="1869"/>
                    <a:pt x="1" y="1935"/>
                    <a:pt x="34" y="2036"/>
                  </a:cubicBezTo>
                  <a:cubicBezTo>
                    <a:pt x="34" y="2102"/>
                    <a:pt x="101" y="2136"/>
                    <a:pt x="134" y="2202"/>
                  </a:cubicBezTo>
                  <a:cubicBezTo>
                    <a:pt x="167" y="2236"/>
                    <a:pt x="234" y="2236"/>
                    <a:pt x="301" y="2236"/>
                  </a:cubicBezTo>
                  <a:cubicBezTo>
                    <a:pt x="368" y="2236"/>
                    <a:pt x="434" y="2202"/>
                    <a:pt x="501" y="2169"/>
                  </a:cubicBezTo>
                  <a:cubicBezTo>
                    <a:pt x="601" y="2136"/>
                    <a:pt x="668" y="2069"/>
                    <a:pt x="701" y="2002"/>
                  </a:cubicBezTo>
                  <a:cubicBezTo>
                    <a:pt x="768" y="1935"/>
                    <a:pt x="835" y="1835"/>
                    <a:pt x="868" y="1769"/>
                  </a:cubicBezTo>
                  <a:cubicBezTo>
                    <a:pt x="935" y="1669"/>
                    <a:pt x="968" y="1569"/>
                    <a:pt x="968" y="1468"/>
                  </a:cubicBezTo>
                  <a:cubicBezTo>
                    <a:pt x="1001" y="1368"/>
                    <a:pt x="1035" y="1268"/>
                    <a:pt x="1035" y="1168"/>
                  </a:cubicBezTo>
                  <a:cubicBezTo>
                    <a:pt x="1035" y="1068"/>
                    <a:pt x="1001" y="968"/>
                    <a:pt x="968" y="901"/>
                  </a:cubicBezTo>
                  <a:cubicBezTo>
                    <a:pt x="968" y="835"/>
                    <a:pt x="935" y="768"/>
                    <a:pt x="868" y="735"/>
                  </a:cubicBezTo>
                  <a:cubicBezTo>
                    <a:pt x="835" y="701"/>
                    <a:pt x="768" y="668"/>
                    <a:pt x="701" y="668"/>
                  </a:cubicBezTo>
                  <a:cubicBezTo>
                    <a:pt x="634" y="668"/>
                    <a:pt x="568" y="701"/>
                    <a:pt x="501" y="735"/>
                  </a:cubicBezTo>
                  <a:lnTo>
                    <a:pt x="734" y="67"/>
                  </a:lnTo>
                  <a:cubicBezTo>
                    <a:pt x="768" y="34"/>
                    <a:pt x="768" y="34"/>
                    <a:pt x="7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888;p75"/>
            <p:cNvSpPr/>
            <p:nvPr/>
          </p:nvSpPr>
          <p:spPr>
            <a:xfrm>
              <a:off x="4251550" y="2400700"/>
              <a:ext cx="26700" cy="56525"/>
            </a:xfrm>
            <a:custGeom>
              <a:avLst/>
              <a:gdLst/>
              <a:ahLst/>
              <a:cxnLst/>
              <a:rect l="l" t="t" r="r" b="b"/>
              <a:pathLst>
                <a:path w="1068" h="2261" extrusionOk="0">
                  <a:moveTo>
                    <a:pt x="630" y="1101"/>
                  </a:moveTo>
                  <a:cubicBezTo>
                    <a:pt x="659" y="1101"/>
                    <a:pt x="684" y="1110"/>
                    <a:pt x="701" y="1126"/>
                  </a:cubicBezTo>
                  <a:cubicBezTo>
                    <a:pt x="767" y="1193"/>
                    <a:pt x="801" y="1260"/>
                    <a:pt x="801" y="1327"/>
                  </a:cubicBezTo>
                  <a:cubicBezTo>
                    <a:pt x="801" y="1427"/>
                    <a:pt x="767" y="1527"/>
                    <a:pt x="701" y="1627"/>
                  </a:cubicBezTo>
                  <a:cubicBezTo>
                    <a:pt x="667" y="1727"/>
                    <a:pt x="601" y="1794"/>
                    <a:pt x="534" y="1827"/>
                  </a:cubicBezTo>
                  <a:cubicBezTo>
                    <a:pt x="484" y="1860"/>
                    <a:pt x="450" y="1877"/>
                    <a:pt x="421" y="1877"/>
                  </a:cubicBezTo>
                  <a:cubicBezTo>
                    <a:pt x="392" y="1877"/>
                    <a:pt x="367" y="1860"/>
                    <a:pt x="334" y="1827"/>
                  </a:cubicBezTo>
                  <a:cubicBezTo>
                    <a:pt x="300" y="1794"/>
                    <a:pt x="267" y="1693"/>
                    <a:pt x="267" y="1627"/>
                  </a:cubicBezTo>
                  <a:cubicBezTo>
                    <a:pt x="267" y="1527"/>
                    <a:pt x="300" y="1427"/>
                    <a:pt x="334" y="1327"/>
                  </a:cubicBezTo>
                  <a:cubicBezTo>
                    <a:pt x="367" y="1260"/>
                    <a:pt x="434" y="1160"/>
                    <a:pt x="534" y="1126"/>
                  </a:cubicBezTo>
                  <a:cubicBezTo>
                    <a:pt x="567" y="1110"/>
                    <a:pt x="601" y="1101"/>
                    <a:pt x="630" y="1101"/>
                  </a:cubicBezTo>
                  <a:close/>
                  <a:moveTo>
                    <a:pt x="730" y="1"/>
                  </a:moveTo>
                  <a:cubicBezTo>
                    <a:pt x="726" y="1"/>
                    <a:pt x="717" y="9"/>
                    <a:pt x="701" y="26"/>
                  </a:cubicBezTo>
                  <a:lnTo>
                    <a:pt x="534" y="126"/>
                  </a:lnTo>
                  <a:cubicBezTo>
                    <a:pt x="534" y="126"/>
                    <a:pt x="500" y="126"/>
                    <a:pt x="500" y="159"/>
                  </a:cubicBezTo>
                  <a:cubicBezTo>
                    <a:pt x="500" y="159"/>
                    <a:pt x="500" y="192"/>
                    <a:pt x="500" y="192"/>
                  </a:cubicBezTo>
                  <a:lnTo>
                    <a:pt x="134" y="1193"/>
                  </a:lnTo>
                  <a:cubicBezTo>
                    <a:pt x="100" y="1293"/>
                    <a:pt x="67" y="1393"/>
                    <a:pt x="33" y="1460"/>
                  </a:cubicBezTo>
                  <a:cubicBezTo>
                    <a:pt x="33" y="1560"/>
                    <a:pt x="0" y="1693"/>
                    <a:pt x="0" y="1794"/>
                  </a:cubicBezTo>
                  <a:cubicBezTo>
                    <a:pt x="0" y="1860"/>
                    <a:pt x="33" y="1960"/>
                    <a:pt x="67" y="2060"/>
                  </a:cubicBezTo>
                  <a:cubicBezTo>
                    <a:pt x="100" y="2127"/>
                    <a:pt x="134" y="2160"/>
                    <a:pt x="167" y="2227"/>
                  </a:cubicBezTo>
                  <a:cubicBezTo>
                    <a:pt x="200" y="2261"/>
                    <a:pt x="267" y="2261"/>
                    <a:pt x="334" y="2261"/>
                  </a:cubicBezTo>
                  <a:cubicBezTo>
                    <a:pt x="400" y="2261"/>
                    <a:pt x="467" y="2261"/>
                    <a:pt x="534" y="2194"/>
                  </a:cubicBezTo>
                  <a:cubicBezTo>
                    <a:pt x="634" y="2160"/>
                    <a:pt x="701" y="2094"/>
                    <a:pt x="767" y="2027"/>
                  </a:cubicBezTo>
                  <a:cubicBezTo>
                    <a:pt x="801" y="1960"/>
                    <a:pt x="867" y="1894"/>
                    <a:pt x="934" y="1794"/>
                  </a:cubicBezTo>
                  <a:cubicBezTo>
                    <a:pt x="1001" y="1593"/>
                    <a:pt x="1068" y="1393"/>
                    <a:pt x="1068" y="1193"/>
                  </a:cubicBezTo>
                  <a:cubicBezTo>
                    <a:pt x="1068" y="1093"/>
                    <a:pt x="1034" y="993"/>
                    <a:pt x="1034" y="926"/>
                  </a:cubicBezTo>
                  <a:cubicBezTo>
                    <a:pt x="1001" y="860"/>
                    <a:pt x="967" y="793"/>
                    <a:pt x="934" y="759"/>
                  </a:cubicBezTo>
                  <a:cubicBezTo>
                    <a:pt x="867" y="726"/>
                    <a:pt x="801" y="693"/>
                    <a:pt x="767" y="693"/>
                  </a:cubicBezTo>
                  <a:cubicBezTo>
                    <a:pt x="701" y="693"/>
                    <a:pt x="601" y="726"/>
                    <a:pt x="567" y="759"/>
                  </a:cubicBezTo>
                  <a:lnTo>
                    <a:pt x="734" y="92"/>
                  </a:lnTo>
                  <a:cubicBezTo>
                    <a:pt x="734" y="92"/>
                    <a:pt x="734" y="59"/>
                    <a:pt x="734" y="59"/>
                  </a:cubicBezTo>
                  <a:cubicBezTo>
                    <a:pt x="767" y="59"/>
                    <a:pt x="767" y="26"/>
                    <a:pt x="734" y="26"/>
                  </a:cubicBezTo>
                  <a:cubicBezTo>
                    <a:pt x="734" y="9"/>
                    <a:pt x="734" y="1"/>
                    <a:pt x="73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889;p75"/>
            <p:cNvSpPr/>
            <p:nvPr/>
          </p:nvSpPr>
          <p:spPr>
            <a:xfrm>
              <a:off x="4281550" y="2383825"/>
              <a:ext cx="25050" cy="55900"/>
            </a:xfrm>
            <a:custGeom>
              <a:avLst/>
              <a:gdLst/>
              <a:ahLst/>
              <a:cxnLst/>
              <a:rect l="l" t="t" r="r" b="b"/>
              <a:pathLst>
                <a:path w="1002" h="2236" extrusionOk="0">
                  <a:moveTo>
                    <a:pt x="626" y="1076"/>
                  </a:moveTo>
                  <a:cubicBezTo>
                    <a:pt x="660" y="1076"/>
                    <a:pt x="685" y="1084"/>
                    <a:pt x="701" y="1101"/>
                  </a:cubicBezTo>
                  <a:cubicBezTo>
                    <a:pt x="768" y="1168"/>
                    <a:pt x="768" y="1234"/>
                    <a:pt x="768" y="1334"/>
                  </a:cubicBezTo>
                  <a:cubicBezTo>
                    <a:pt x="768" y="1434"/>
                    <a:pt x="735" y="1535"/>
                    <a:pt x="701" y="1601"/>
                  </a:cubicBezTo>
                  <a:cubicBezTo>
                    <a:pt x="668" y="1701"/>
                    <a:pt x="601" y="1768"/>
                    <a:pt x="501" y="1835"/>
                  </a:cubicBezTo>
                  <a:cubicBezTo>
                    <a:pt x="468" y="1851"/>
                    <a:pt x="435" y="1860"/>
                    <a:pt x="405" y="1860"/>
                  </a:cubicBezTo>
                  <a:cubicBezTo>
                    <a:pt x="376" y="1860"/>
                    <a:pt x="351" y="1851"/>
                    <a:pt x="335" y="1835"/>
                  </a:cubicBezTo>
                  <a:cubicBezTo>
                    <a:pt x="268" y="1768"/>
                    <a:pt x="234" y="1701"/>
                    <a:pt x="268" y="1601"/>
                  </a:cubicBezTo>
                  <a:cubicBezTo>
                    <a:pt x="268" y="1501"/>
                    <a:pt x="268" y="1401"/>
                    <a:pt x="335" y="1334"/>
                  </a:cubicBezTo>
                  <a:cubicBezTo>
                    <a:pt x="368" y="1234"/>
                    <a:pt x="435" y="1168"/>
                    <a:pt x="501" y="1101"/>
                  </a:cubicBezTo>
                  <a:cubicBezTo>
                    <a:pt x="551" y="1084"/>
                    <a:pt x="593" y="1076"/>
                    <a:pt x="626" y="1076"/>
                  </a:cubicBezTo>
                  <a:close/>
                  <a:moveTo>
                    <a:pt x="701" y="0"/>
                  </a:moveTo>
                  <a:lnTo>
                    <a:pt x="535" y="100"/>
                  </a:lnTo>
                  <a:cubicBezTo>
                    <a:pt x="501" y="100"/>
                    <a:pt x="501" y="134"/>
                    <a:pt x="468" y="167"/>
                  </a:cubicBezTo>
                  <a:cubicBezTo>
                    <a:pt x="468" y="167"/>
                    <a:pt x="468" y="200"/>
                    <a:pt x="468" y="200"/>
                  </a:cubicBezTo>
                  <a:lnTo>
                    <a:pt x="134" y="1201"/>
                  </a:lnTo>
                  <a:cubicBezTo>
                    <a:pt x="101" y="1268"/>
                    <a:pt x="68" y="1368"/>
                    <a:pt x="34" y="1468"/>
                  </a:cubicBezTo>
                  <a:cubicBezTo>
                    <a:pt x="1" y="1568"/>
                    <a:pt x="1" y="1668"/>
                    <a:pt x="1" y="1768"/>
                  </a:cubicBezTo>
                  <a:cubicBezTo>
                    <a:pt x="1" y="1868"/>
                    <a:pt x="1" y="1935"/>
                    <a:pt x="1" y="2035"/>
                  </a:cubicBezTo>
                  <a:cubicBezTo>
                    <a:pt x="34" y="2102"/>
                    <a:pt x="68" y="2135"/>
                    <a:pt x="101" y="2202"/>
                  </a:cubicBezTo>
                  <a:cubicBezTo>
                    <a:pt x="168" y="2235"/>
                    <a:pt x="201" y="2235"/>
                    <a:pt x="268" y="2235"/>
                  </a:cubicBezTo>
                  <a:cubicBezTo>
                    <a:pt x="335" y="2235"/>
                    <a:pt x="435" y="2202"/>
                    <a:pt x="468" y="2168"/>
                  </a:cubicBezTo>
                  <a:cubicBezTo>
                    <a:pt x="568" y="2135"/>
                    <a:pt x="635" y="2068"/>
                    <a:pt x="701" y="2002"/>
                  </a:cubicBezTo>
                  <a:cubicBezTo>
                    <a:pt x="768" y="1935"/>
                    <a:pt x="802" y="1835"/>
                    <a:pt x="868" y="1768"/>
                  </a:cubicBezTo>
                  <a:cubicBezTo>
                    <a:pt x="902" y="1668"/>
                    <a:pt x="935" y="1568"/>
                    <a:pt x="968" y="1468"/>
                  </a:cubicBezTo>
                  <a:cubicBezTo>
                    <a:pt x="968" y="1368"/>
                    <a:pt x="1002" y="1268"/>
                    <a:pt x="1002" y="1168"/>
                  </a:cubicBezTo>
                  <a:cubicBezTo>
                    <a:pt x="1002" y="1068"/>
                    <a:pt x="1002" y="967"/>
                    <a:pt x="968" y="901"/>
                  </a:cubicBezTo>
                  <a:cubicBezTo>
                    <a:pt x="935" y="834"/>
                    <a:pt x="902" y="767"/>
                    <a:pt x="868" y="734"/>
                  </a:cubicBezTo>
                  <a:cubicBezTo>
                    <a:pt x="802" y="701"/>
                    <a:pt x="768" y="667"/>
                    <a:pt x="701" y="667"/>
                  </a:cubicBezTo>
                  <a:cubicBezTo>
                    <a:pt x="635" y="667"/>
                    <a:pt x="568" y="701"/>
                    <a:pt x="501" y="734"/>
                  </a:cubicBezTo>
                  <a:lnTo>
                    <a:pt x="735" y="67"/>
                  </a:lnTo>
                  <a:cubicBezTo>
                    <a:pt x="735" y="33"/>
                    <a:pt x="735" y="33"/>
                    <a:pt x="7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890;p75"/>
            <p:cNvSpPr/>
            <p:nvPr/>
          </p:nvSpPr>
          <p:spPr>
            <a:xfrm>
              <a:off x="3377575" y="2294575"/>
              <a:ext cx="20875" cy="61750"/>
            </a:xfrm>
            <a:custGeom>
              <a:avLst/>
              <a:gdLst/>
              <a:ahLst/>
              <a:cxnLst/>
              <a:rect l="l" t="t" r="r" b="b"/>
              <a:pathLst>
                <a:path w="835" h="2470" extrusionOk="0">
                  <a:moveTo>
                    <a:pt x="801" y="1"/>
                  </a:moveTo>
                  <a:lnTo>
                    <a:pt x="34" y="401"/>
                  </a:lnTo>
                  <a:cubicBezTo>
                    <a:pt x="34" y="435"/>
                    <a:pt x="1" y="435"/>
                    <a:pt x="1" y="468"/>
                  </a:cubicBezTo>
                  <a:cubicBezTo>
                    <a:pt x="1" y="468"/>
                    <a:pt x="1" y="501"/>
                    <a:pt x="1" y="535"/>
                  </a:cubicBezTo>
                  <a:lnTo>
                    <a:pt x="1" y="2403"/>
                  </a:lnTo>
                  <a:cubicBezTo>
                    <a:pt x="1" y="2436"/>
                    <a:pt x="1" y="2436"/>
                    <a:pt x="1" y="2469"/>
                  </a:cubicBezTo>
                  <a:lnTo>
                    <a:pt x="34" y="2469"/>
                  </a:lnTo>
                  <a:lnTo>
                    <a:pt x="801" y="2002"/>
                  </a:lnTo>
                  <a:cubicBezTo>
                    <a:pt x="835" y="2002"/>
                    <a:pt x="835" y="2002"/>
                    <a:pt x="835" y="1969"/>
                  </a:cubicBezTo>
                  <a:cubicBezTo>
                    <a:pt x="835" y="1936"/>
                    <a:pt x="835" y="1936"/>
                    <a:pt x="835" y="1902"/>
                  </a:cubicBezTo>
                  <a:lnTo>
                    <a:pt x="835" y="1802"/>
                  </a:lnTo>
                  <a:cubicBezTo>
                    <a:pt x="835" y="1802"/>
                    <a:pt x="835" y="1769"/>
                    <a:pt x="835" y="1769"/>
                  </a:cubicBezTo>
                  <a:cubicBezTo>
                    <a:pt x="835" y="1752"/>
                    <a:pt x="826" y="1744"/>
                    <a:pt x="818" y="1744"/>
                  </a:cubicBezTo>
                  <a:cubicBezTo>
                    <a:pt x="810" y="1744"/>
                    <a:pt x="801" y="1752"/>
                    <a:pt x="801" y="1769"/>
                  </a:cubicBezTo>
                  <a:lnTo>
                    <a:pt x="168" y="2136"/>
                  </a:lnTo>
                  <a:lnTo>
                    <a:pt x="168" y="1502"/>
                  </a:lnTo>
                  <a:lnTo>
                    <a:pt x="735" y="1168"/>
                  </a:lnTo>
                  <a:cubicBezTo>
                    <a:pt x="768" y="1135"/>
                    <a:pt x="768" y="1135"/>
                    <a:pt x="801" y="1102"/>
                  </a:cubicBezTo>
                  <a:cubicBezTo>
                    <a:pt x="801" y="1102"/>
                    <a:pt x="801" y="1068"/>
                    <a:pt x="801" y="1035"/>
                  </a:cubicBezTo>
                  <a:lnTo>
                    <a:pt x="801" y="935"/>
                  </a:lnTo>
                  <a:cubicBezTo>
                    <a:pt x="801" y="935"/>
                    <a:pt x="801" y="902"/>
                    <a:pt x="801" y="902"/>
                  </a:cubicBezTo>
                  <a:lnTo>
                    <a:pt x="735" y="902"/>
                  </a:lnTo>
                  <a:lnTo>
                    <a:pt x="168" y="1235"/>
                  </a:lnTo>
                  <a:lnTo>
                    <a:pt x="168" y="635"/>
                  </a:lnTo>
                  <a:lnTo>
                    <a:pt x="801" y="268"/>
                  </a:lnTo>
                  <a:cubicBezTo>
                    <a:pt x="801" y="234"/>
                    <a:pt x="835" y="234"/>
                    <a:pt x="835" y="201"/>
                  </a:cubicBezTo>
                  <a:cubicBezTo>
                    <a:pt x="835" y="201"/>
                    <a:pt x="835" y="168"/>
                    <a:pt x="835" y="168"/>
                  </a:cubicBezTo>
                  <a:lnTo>
                    <a:pt x="835" y="34"/>
                  </a:lnTo>
                  <a:cubicBezTo>
                    <a:pt x="835" y="34"/>
                    <a:pt x="835" y="1"/>
                    <a:pt x="8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891;p75"/>
            <p:cNvSpPr/>
            <p:nvPr/>
          </p:nvSpPr>
          <p:spPr>
            <a:xfrm>
              <a:off x="3407600" y="2285825"/>
              <a:ext cx="33375" cy="53825"/>
            </a:xfrm>
            <a:custGeom>
              <a:avLst/>
              <a:gdLst/>
              <a:ahLst/>
              <a:cxnLst/>
              <a:rect l="l" t="t" r="r" b="b"/>
              <a:pathLst>
                <a:path w="1335" h="2153" extrusionOk="0">
                  <a:moveTo>
                    <a:pt x="1114" y="1"/>
                  </a:moveTo>
                  <a:cubicBezTo>
                    <a:pt x="1068" y="1"/>
                    <a:pt x="1018" y="17"/>
                    <a:pt x="968" y="51"/>
                  </a:cubicBezTo>
                  <a:cubicBezTo>
                    <a:pt x="901" y="51"/>
                    <a:pt x="868" y="84"/>
                    <a:pt x="835" y="117"/>
                  </a:cubicBezTo>
                  <a:cubicBezTo>
                    <a:pt x="801" y="151"/>
                    <a:pt x="768" y="184"/>
                    <a:pt x="768" y="217"/>
                  </a:cubicBezTo>
                  <a:cubicBezTo>
                    <a:pt x="735" y="251"/>
                    <a:pt x="701" y="318"/>
                    <a:pt x="701" y="351"/>
                  </a:cubicBezTo>
                  <a:cubicBezTo>
                    <a:pt x="668" y="384"/>
                    <a:pt x="668" y="418"/>
                    <a:pt x="634" y="484"/>
                  </a:cubicBezTo>
                  <a:cubicBezTo>
                    <a:pt x="634" y="418"/>
                    <a:pt x="568" y="384"/>
                    <a:pt x="534" y="351"/>
                  </a:cubicBezTo>
                  <a:cubicBezTo>
                    <a:pt x="468" y="351"/>
                    <a:pt x="401" y="351"/>
                    <a:pt x="334" y="418"/>
                  </a:cubicBezTo>
                  <a:cubicBezTo>
                    <a:pt x="301" y="418"/>
                    <a:pt x="268" y="451"/>
                    <a:pt x="234" y="484"/>
                  </a:cubicBezTo>
                  <a:cubicBezTo>
                    <a:pt x="201" y="484"/>
                    <a:pt x="201" y="518"/>
                    <a:pt x="167" y="551"/>
                  </a:cubicBezTo>
                  <a:cubicBezTo>
                    <a:pt x="167" y="584"/>
                    <a:pt x="134" y="618"/>
                    <a:pt x="134" y="651"/>
                  </a:cubicBezTo>
                  <a:cubicBezTo>
                    <a:pt x="134" y="618"/>
                    <a:pt x="134" y="618"/>
                    <a:pt x="134" y="584"/>
                  </a:cubicBezTo>
                  <a:lnTo>
                    <a:pt x="101" y="584"/>
                  </a:lnTo>
                  <a:lnTo>
                    <a:pt x="34" y="618"/>
                  </a:lnTo>
                  <a:cubicBezTo>
                    <a:pt x="34" y="651"/>
                    <a:pt x="1" y="684"/>
                    <a:pt x="1" y="684"/>
                  </a:cubicBezTo>
                  <a:cubicBezTo>
                    <a:pt x="1" y="684"/>
                    <a:pt x="1" y="718"/>
                    <a:pt x="1" y="751"/>
                  </a:cubicBezTo>
                  <a:lnTo>
                    <a:pt x="1" y="2085"/>
                  </a:lnTo>
                  <a:cubicBezTo>
                    <a:pt x="1" y="2119"/>
                    <a:pt x="1" y="2152"/>
                    <a:pt x="1" y="2152"/>
                  </a:cubicBezTo>
                  <a:lnTo>
                    <a:pt x="34" y="2152"/>
                  </a:lnTo>
                  <a:lnTo>
                    <a:pt x="101" y="2119"/>
                  </a:lnTo>
                  <a:cubicBezTo>
                    <a:pt x="134" y="2085"/>
                    <a:pt x="134" y="2085"/>
                    <a:pt x="134" y="2052"/>
                  </a:cubicBezTo>
                  <a:cubicBezTo>
                    <a:pt x="134" y="2052"/>
                    <a:pt x="134" y="2019"/>
                    <a:pt x="134" y="1985"/>
                  </a:cubicBezTo>
                  <a:lnTo>
                    <a:pt x="134" y="1218"/>
                  </a:lnTo>
                  <a:cubicBezTo>
                    <a:pt x="134" y="1085"/>
                    <a:pt x="167" y="951"/>
                    <a:pt x="201" y="851"/>
                  </a:cubicBezTo>
                  <a:cubicBezTo>
                    <a:pt x="234" y="785"/>
                    <a:pt x="301" y="718"/>
                    <a:pt x="368" y="651"/>
                  </a:cubicBezTo>
                  <a:cubicBezTo>
                    <a:pt x="401" y="634"/>
                    <a:pt x="434" y="626"/>
                    <a:pt x="464" y="626"/>
                  </a:cubicBezTo>
                  <a:cubicBezTo>
                    <a:pt x="493" y="626"/>
                    <a:pt x="518" y="634"/>
                    <a:pt x="534" y="651"/>
                  </a:cubicBezTo>
                  <a:cubicBezTo>
                    <a:pt x="568" y="751"/>
                    <a:pt x="601" y="851"/>
                    <a:pt x="601" y="951"/>
                  </a:cubicBezTo>
                  <a:lnTo>
                    <a:pt x="601" y="1719"/>
                  </a:lnTo>
                  <a:cubicBezTo>
                    <a:pt x="568" y="1752"/>
                    <a:pt x="568" y="1752"/>
                    <a:pt x="601" y="1785"/>
                  </a:cubicBezTo>
                  <a:lnTo>
                    <a:pt x="634" y="1785"/>
                  </a:lnTo>
                  <a:lnTo>
                    <a:pt x="701" y="1752"/>
                  </a:lnTo>
                  <a:cubicBezTo>
                    <a:pt x="701" y="1719"/>
                    <a:pt x="735" y="1719"/>
                    <a:pt x="735" y="1685"/>
                  </a:cubicBezTo>
                  <a:cubicBezTo>
                    <a:pt x="735" y="1685"/>
                    <a:pt x="735" y="1652"/>
                    <a:pt x="735" y="1652"/>
                  </a:cubicBezTo>
                  <a:lnTo>
                    <a:pt x="735" y="851"/>
                  </a:lnTo>
                  <a:cubicBezTo>
                    <a:pt x="735" y="718"/>
                    <a:pt x="735" y="584"/>
                    <a:pt x="801" y="484"/>
                  </a:cubicBezTo>
                  <a:cubicBezTo>
                    <a:pt x="835" y="418"/>
                    <a:pt x="868" y="351"/>
                    <a:pt x="968" y="284"/>
                  </a:cubicBezTo>
                  <a:cubicBezTo>
                    <a:pt x="1001" y="267"/>
                    <a:pt x="1026" y="259"/>
                    <a:pt x="1051" y="259"/>
                  </a:cubicBezTo>
                  <a:cubicBezTo>
                    <a:pt x="1076" y="259"/>
                    <a:pt x="1101" y="267"/>
                    <a:pt x="1135" y="284"/>
                  </a:cubicBezTo>
                  <a:cubicBezTo>
                    <a:pt x="1168" y="384"/>
                    <a:pt x="1202" y="484"/>
                    <a:pt x="1168" y="584"/>
                  </a:cubicBezTo>
                  <a:lnTo>
                    <a:pt x="1168" y="1385"/>
                  </a:lnTo>
                  <a:cubicBezTo>
                    <a:pt x="1168" y="1385"/>
                    <a:pt x="1168" y="1385"/>
                    <a:pt x="1168" y="1418"/>
                  </a:cubicBezTo>
                  <a:lnTo>
                    <a:pt x="1202" y="1418"/>
                  </a:lnTo>
                  <a:lnTo>
                    <a:pt x="1268" y="1385"/>
                  </a:lnTo>
                  <a:cubicBezTo>
                    <a:pt x="1302" y="1352"/>
                    <a:pt x="1302" y="1352"/>
                    <a:pt x="1335" y="1318"/>
                  </a:cubicBezTo>
                  <a:cubicBezTo>
                    <a:pt x="1335" y="1318"/>
                    <a:pt x="1335" y="1285"/>
                    <a:pt x="1335" y="1285"/>
                  </a:cubicBezTo>
                  <a:lnTo>
                    <a:pt x="1335" y="451"/>
                  </a:lnTo>
                  <a:cubicBezTo>
                    <a:pt x="1335" y="318"/>
                    <a:pt x="1302" y="184"/>
                    <a:pt x="1235" y="51"/>
                  </a:cubicBezTo>
                  <a:cubicBezTo>
                    <a:pt x="1202" y="17"/>
                    <a:pt x="1160" y="1"/>
                    <a:pt x="11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892;p75"/>
            <p:cNvSpPr/>
            <p:nvPr/>
          </p:nvSpPr>
          <p:spPr>
            <a:xfrm>
              <a:off x="3445975" y="2270400"/>
              <a:ext cx="20875" cy="43400"/>
            </a:xfrm>
            <a:custGeom>
              <a:avLst/>
              <a:gdLst/>
              <a:ahLst/>
              <a:cxnLst/>
              <a:rect l="l" t="t" r="r" b="b"/>
              <a:pathLst>
                <a:path w="835" h="1736" extrusionOk="0">
                  <a:moveTo>
                    <a:pt x="634" y="768"/>
                  </a:moveTo>
                  <a:lnTo>
                    <a:pt x="634" y="834"/>
                  </a:lnTo>
                  <a:cubicBezTo>
                    <a:pt x="634" y="901"/>
                    <a:pt x="634" y="968"/>
                    <a:pt x="634" y="1035"/>
                  </a:cubicBezTo>
                  <a:cubicBezTo>
                    <a:pt x="601" y="1101"/>
                    <a:pt x="601" y="1135"/>
                    <a:pt x="567" y="1201"/>
                  </a:cubicBezTo>
                  <a:cubicBezTo>
                    <a:pt x="534" y="1268"/>
                    <a:pt x="500" y="1301"/>
                    <a:pt x="467" y="1335"/>
                  </a:cubicBezTo>
                  <a:cubicBezTo>
                    <a:pt x="434" y="1402"/>
                    <a:pt x="400" y="1435"/>
                    <a:pt x="334" y="1435"/>
                  </a:cubicBezTo>
                  <a:cubicBezTo>
                    <a:pt x="300" y="1468"/>
                    <a:pt x="267" y="1468"/>
                    <a:pt x="234" y="1468"/>
                  </a:cubicBezTo>
                  <a:lnTo>
                    <a:pt x="167" y="1468"/>
                  </a:lnTo>
                  <a:cubicBezTo>
                    <a:pt x="167" y="1468"/>
                    <a:pt x="134" y="1435"/>
                    <a:pt x="134" y="1435"/>
                  </a:cubicBezTo>
                  <a:cubicBezTo>
                    <a:pt x="134" y="1402"/>
                    <a:pt x="134" y="1368"/>
                    <a:pt x="134" y="1368"/>
                  </a:cubicBezTo>
                  <a:cubicBezTo>
                    <a:pt x="134" y="1301"/>
                    <a:pt x="167" y="1201"/>
                    <a:pt x="200" y="1168"/>
                  </a:cubicBezTo>
                  <a:cubicBezTo>
                    <a:pt x="267" y="1068"/>
                    <a:pt x="334" y="1001"/>
                    <a:pt x="400" y="968"/>
                  </a:cubicBezTo>
                  <a:lnTo>
                    <a:pt x="634" y="768"/>
                  </a:lnTo>
                  <a:close/>
                  <a:moveTo>
                    <a:pt x="601" y="1"/>
                  </a:moveTo>
                  <a:cubicBezTo>
                    <a:pt x="534" y="1"/>
                    <a:pt x="500" y="34"/>
                    <a:pt x="434" y="67"/>
                  </a:cubicBezTo>
                  <a:cubicBezTo>
                    <a:pt x="400" y="101"/>
                    <a:pt x="334" y="134"/>
                    <a:pt x="300" y="167"/>
                  </a:cubicBezTo>
                  <a:cubicBezTo>
                    <a:pt x="267" y="234"/>
                    <a:pt x="234" y="267"/>
                    <a:pt x="200" y="334"/>
                  </a:cubicBezTo>
                  <a:cubicBezTo>
                    <a:pt x="167" y="367"/>
                    <a:pt x="134" y="434"/>
                    <a:pt x="100" y="501"/>
                  </a:cubicBezTo>
                  <a:cubicBezTo>
                    <a:pt x="100" y="534"/>
                    <a:pt x="67" y="601"/>
                    <a:pt x="67" y="634"/>
                  </a:cubicBezTo>
                  <a:cubicBezTo>
                    <a:pt x="67" y="668"/>
                    <a:pt x="67" y="668"/>
                    <a:pt x="67" y="701"/>
                  </a:cubicBezTo>
                  <a:lnTo>
                    <a:pt x="100" y="701"/>
                  </a:lnTo>
                  <a:lnTo>
                    <a:pt x="167" y="668"/>
                  </a:lnTo>
                  <a:lnTo>
                    <a:pt x="200" y="634"/>
                  </a:lnTo>
                  <a:cubicBezTo>
                    <a:pt x="200" y="601"/>
                    <a:pt x="234" y="601"/>
                    <a:pt x="234" y="568"/>
                  </a:cubicBezTo>
                  <a:cubicBezTo>
                    <a:pt x="234" y="534"/>
                    <a:pt x="267" y="468"/>
                    <a:pt x="300" y="434"/>
                  </a:cubicBezTo>
                  <a:cubicBezTo>
                    <a:pt x="334" y="367"/>
                    <a:pt x="367" y="334"/>
                    <a:pt x="434" y="301"/>
                  </a:cubicBezTo>
                  <a:cubicBezTo>
                    <a:pt x="450" y="284"/>
                    <a:pt x="475" y="276"/>
                    <a:pt x="505" y="276"/>
                  </a:cubicBezTo>
                  <a:cubicBezTo>
                    <a:pt x="534" y="276"/>
                    <a:pt x="567" y="284"/>
                    <a:pt x="601" y="301"/>
                  </a:cubicBezTo>
                  <a:cubicBezTo>
                    <a:pt x="634" y="334"/>
                    <a:pt x="634" y="401"/>
                    <a:pt x="634" y="501"/>
                  </a:cubicBezTo>
                  <a:lnTo>
                    <a:pt x="634" y="534"/>
                  </a:lnTo>
                  <a:lnTo>
                    <a:pt x="367" y="768"/>
                  </a:lnTo>
                  <a:cubicBezTo>
                    <a:pt x="334" y="801"/>
                    <a:pt x="267" y="834"/>
                    <a:pt x="234" y="901"/>
                  </a:cubicBezTo>
                  <a:cubicBezTo>
                    <a:pt x="167" y="968"/>
                    <a:pt x="134" y="1001"/>
                    <a:pt x="100" y="1068"/>
                  </a:cubicBezTo>
                  <a:cubicBezTo>
                    <a:pt x="67" y="1135"/>
                    <a:pt x="33" y="1201"/>
                    <a:pt x="33" y="1268"/>
                  </a:cubicBezTo>
                  <a:cubicBezTo>
                    <a:pt x="0" y="1335"/>
                    <a:pt x="0" y="1402"/>
                    <a:pt x="0" y="1502"/>
                  </a:cubicBezTo>
                  <a:cubicBezTo>
                    <a:pt x="0" y="1535"/>
                    <a:pt x="33" y="1568"/>
                    <a:pt x="67" y="1635"/>
                  </a:cubicBezTo>
                  <a:cubicBezTo>
                    <a:pt x="67" y="1668"/>
                    <a:pt x="100" y="1702"/>
                    <a:pt x="134" y="1702"/>
                  </a:cubicBezTo>
                  <a:cubicBezTo>
                    <a:pt x="167" y="1735"/>
                    <a:pt x="200" y="1735"/>
                    <a:pt x="234" y="1735"/>
                  </a:cubicBezTo>
                  <a:cubicBezTo>
                    <a:pt x="267" y="1735"/>
                    <a:pt x="334" y="1735"/>
                    <a:pt x="367" y="1702"/>
                  </a:cubicBezTo>
                  <a:cubicBezTo>
                    <a:pt x="400" y="1668"/>
                    <a:pt x="434" y="1668"/>
                    <a:pt x="467" y="1635"/>
                  </a:cubicBezTo>
                  <a:cubicBezTo>
                    <a:pt x="500" y="1602"/>
                    <a:pt x="534" y="1568"/>
                    <a:pt x="567" y="1535"/>
                  </a:cubicBezTo>
                  <a:cubicBezTo>
                    <a:pt x="601" y="1502"/>
                    <a:pt x="601" y="1468"/>
                    <a:pt x="634" y="1402"/>
                  </a:cubicBezTo>
                  <a:cubicBezTo>
                    <a:pt x="667" y="1368"/>
                    <a:pt x="667" y="1335"/>
                    <a:pt x="701" y="1268"/>
                  </a:cubicBezTo>
                  <a:lnTo>
                    <a:pt x="701" y="1402"/>
                  </a:lnTo>
                  <a:cubicBezTo>
                    <a:pt x="701" y="1402"/>
                    <a:pt x="701" y="1435"/>
                    <a:pt x="701" y="1435"/>
                  </a:cubicBezTo>
                  <a:cubicBezTo>
                    <a:pt x="701" y="1452"/>
                    <a:pt x="709" y="1460"/>
                    <a:pt x="717" y="1460"/>
                  </a:cubicBezTo>
                  <a:cubicBezTo>
                    <a:pt x="726" y="1460"/>
                    <a:pt x="734" y="1452"/>
                    <a:pt x="734" y="1435"/>
                  </a:cubicBezTo>
                  <a:lnTo>
                    <a:pt x="801" y="1402"/>
                  </a:lnTo>
                  <a:cubicBezTo>
                    <a:pt x="801" y="1402"/>
                    <a:pt x="834" y="1368"/>
                    <a:pt x="834" y="1368"/>
                  </a:cubicBezTo>
                  <a:cubicBezTo>
                    <a:pt x="834" y="1335"/>
                    <a:pt x="834" y="1335"/>
                    <a:pt x="834" y="1301"/>
                  </a:cubicBezTo>
                  <a:lnTo>
                    <a:pt x="834" y="401"/>
                  </a:lnTo>
                  <a:cubicBezTo>
                    <a:pt x="834" y="334"/>
                    <a:pt x="834" y="267"/>
                    <a:pt x="801" y="167"/>
                  </a:cubicBezTo>
                  <a:cubicBezTo>
                    <a:pt x="801" y="134"/>
                    <a:pt x="767" y="67"/>
                    <a:pt x="734" y="34"/>
                  </a:cubicBezTo>
                  <a:cubicBezTo>
                    <a:pt x="701" y="1"/>
                    <a:pt x="634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893;p75"/>
            <p:cNvSpPr/>
            <p:nvPr/>
          </p:nvSpPr>
          <p:spPr>
            <a:xfrm>
              <a:off x="3473475" y="2247050"/>
              <a:ext cx="5050" cy="53400"/>
            </a:xfrm>
            <a:custGeom>
              <a:avLst/>
              <a:gdLst/>
              <a:ahLst/>
              <a:cxnLst/>
              <a:rect l="l" t="t" r="r" b="b"/>
              <a:pathLst>
                <a:path w="202" h="2136" extrusionOk="0">
                  <a:moveTo>
                    <a:pt x="168" y="1"/>
                  </a:moveTo>
                  <a:lnTo>
                    <a:pt x="68" y="67"/>
                  </a:lnTo>
                  <a:cubicBezTo>
                    <a:pt x="34" y="101"/>
                    <a:pt x="34" y="101"/>
                    <a:pt x="34" y="134"/>
                  </a:cubicBezTo>
                  <a:cubicBezTo>
                    <a:pt x="1" y="134"/>
                    <a:pt x="1" y="167"/>
                    <a:pt x="34" y="201"/>
                  </a:cubicBezTo>
                  <a:lnTo>
                    <a:pt x="34" y="367"/>
                  </a:lnTo>
                  <a:cubicBezTo>
                    <a:pt x="1" y="367"/>
                    <a:pt x="1" y="367"/>
                    <a:pt x="34" y="401"/>
                  </a:cubicBezTo>
                  <a:lnTo>
                    <a:pt x="68" y="401"/>
                  </a:lnTo>
                  <a:lnTo>
                    <a:pt x="168" y="334"/>
                  </a:lnTo>
                  <a:cubicBezTo>
                    <a:pt x="168" y="334"/>
                    <a:pt x="201" y="301"/>
                    <a:pt x="201" y="301"/>
                  </a:cubicBezTo>
                  <a:cubicBezTo>
                    <a:pt x="201" y="267"/>
                    <a:pt x="201" y="234"/>
                    <a:pt x="201" y="234"/>
                  </a:cubicBezTo>
                  <a:lnTo>
                    <a:pt x="201" y="67"/>
                  </a:lnTo>
                  <a:cubicBezTo>
                    <a:pt x="201" y="34"/>
                    <a:pt x="201" y="34"/>
                    <a:pt x="201" y="1"/>
                  </a:cubicBezTo>
                  <a:close/>
                  <a:moveTo>
                    <a:pt x="168" y="568"/>
                  </a:moveTo>
                  <a:lnTo>
                    <a:pt x="101" y="634"/>
                  </a:lnTo>
                  <a:cubicBezTo>
                    <a:pt x="68" y="634"/>
                    <a:pt x="68" y="634"/>
                    <a:pt x="68" y="668"/>
                  </a:cubicBezTo>
                  <a:cubicBezTo>
                    <a:pt x="34" y="668"/>
                    <a:pt x="34" y="701"/>
                    <a:pt x="68" y="734"/>
                  </a:cubicBezTo>
                  <a:lnTo>
                    <a:pt x="68" y="2102"/>
                  </a:lnTo>
                  <a:cubicBezTo>
                    <a:pt x="34" y="2102"/>
                    <a:pt x="34" y="2135"/>
                    <a:pt x="68" y="2135"/>
                  </a:cubicBezTo>
                  <a:lnTo>
                    <a:pt x="101" y="2135"/>
                  </a:lnTo>
                  <a:lnTo>
                    <a:pt x="168" y="2102"/>
                  </a:lnTo>
                  <a:cubicBezTo>
                    <a:pt x="168" y="2069"/>
                    <a:pt x="201" y="2069"/>
                    <a:pt x="201" y="2035"/>
                  </a:cubicBezTo>
                  <a:cubicBezTo>
                    <a:pt x="201" y="2035"/>
                    <a:pt x="201" y="2002"/>
                    <a:pt x="201" y="2002"/>
                  </a:cubicBezTo>
                  <a:lnTo>
                    <a:pt x="201" y="634"/>
                  </a:lnTo>
                  <a:cubicBezTo>
                    <a:pt x="201" y="601"/>
                    <a:pt x="201" y="601"/>
                    <a:pt x="201" y="56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894;p75"/>
            <p:cNvSpPr/>
            <p:nvPr/>
          </p:nvSpPr>
          <p:spPr>
            <a:xfrm>
              <a:off x="3486000" y="2240600"/>
              <a:ext cx="3350" cy="53175"/>
            </a:xfrm>
            <a:custGeom>
              <a:avLst/>
              <a:gdLst/>
              <a:ahLst/>
              <a:cxnLst/>
              <a:rect l="l" t="t" r="r" b="b"/>
              <a:pathLst>
                <a:path w="134" h="2127" extrusionOk="0">
                  <a:moveTo>
                    <a:pt x="117" y="0"/>
                  </a:moveTo>
                  <a:cubicBezTo>
                    <a:pt x="109" y="0"/>
                    <a:pt x="100" y="8"/>
                    <a:pt x="100" y="25"/>
                  </a:cubicBezTo>
                  <a:lnTo>
                    <a:pt x="34" y="58"/>
                  </a:lnTo>
                  <a:cubicBezTo>
                    <a:pt x="34" y="58"/>
                    <a:pt x="0" y="92"/>
                    <a:pt x="0" y="92"/>
                  </a:cubicBezTo>
                  <a:cubicBezTo>
                    <a:pt x="0" y="125"/>
                    <a:pt x="0" y="158"/>
                    <a:pt x="0" y="158"/>
                  </a:cubicBezTo>
                  <a:lnTo>
                    <a:pt x="0" y="2093"/>
                  </a:lnTo>
                  <a:cubicBezTo>
                    <a:pt x="0" y="2093"/>
                    <a:pt x="0" y="2093"/>
                    <a:pt x="0" y="2127"/>
                  </a:cubicBezTo>
                  <a:lnTo>
                    <a:pt x="34" y="2127"/>
                  </a:lnTo>
                  <a:lnTo>
                    <a:pt x="100" y="2093"/>
                  </a:lnTo>
                  <a:cubicBezTo>
                    <a:pt x="134" y="2060"/>
                    <a:pt x="134" y="2060"/>
                    <a:pt x="134" y="2026"/>
                  </a:cubicBezTo>
                  <a:cubicBezTo>
                    <a:pt x="134" y="2026"/>
                    <a:pt x="134" y="1993"/>
                    <a:pt x="134" y="1960"/>
                  </a:cubicBezTo>
                  <a:lnTo>
                    <a:pt x="134" y="58"/>
                  </a:lnTo>
                  <a:cubicBezTo>
                    <a:pt x="134" y="58"/>
                    <a:pt x="134" y="25"/>
                    <a:pt x="134" y="25"/>
                  </a:cubicBezTo>
                  <a:cubicBezTo>
                    <a:pt x="134" y="8"/>
                    <a:pt x="125" y="0"/>
                    <a:pt x="1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895;p75"/>
            <p:cNvSpPr/>
            <p:nvPr/>
          </p:nvSpPr>
          <p:spPr>
            <a:xfrm>
              <a:off x="3372575" y="1831000"/>
              <a:ext cx="1016600" cy="664850"/>
            </a:xfrm>
            <a:custGeom>
              <a:avLst/>
              <a:gdLst/>
              <a:ahLst/>
              <a:cxnLst/>
              <a:rect l="l" t="t" r="r" b="b"/>
              <a:pathLst>
                <a:path w="40664" h="26594" extrusionOk="0">
                  <a:moveTo>
                    <a:pt x="40171" y="0"/>
                  </a:moveTo>
                  <a:cubicBezTo>
                    <a:pt x="40049" y="0"/>
                    <a:pt x="39910" y="42"/>
                    <a:pt x="39762" y="131"/>
                  </a:cubicBezTo>
                  <a:lnTo>
                    <a:pt x="901" y="22547"/>
                  </a:lnTo>
                  <a:cubicBezTo>
                    <a:pt x="368" y="22914"/>
                    <a:pt x="34" y="23481"/>
                    <a:pt x="1" y="24115"/>
                  </a:cubicBezTo>
                  <a:lnTo>
                    <a:pt x="1" y="25949"/>
                  </a:lnTo>
                  <a:cubicBezTo>
                    <a:pt x="1" y="26358"/>
                    <a:pt x="208" y="26593"/>
                    <a:pt x="512" y="26593"/>
                  </a:cubicBezTo>
                  <a:cubicBezTo>
                    <a:pt x="629" y="26593"/>
                    <a:pt x="761" y="26558"/>
                    <a:pt x="901" y="26483"/>
                  </a:cubicBezTo>
                  <a:lnTo>
                    <a:pt x="39762" y="4033"/>
                  </a:lnTo>
                  <a:cubicBezTo>
                    <a:pt x="40296" y="3700"/>
                    <a:pt x="40630" y="3099"/>
                    <a:pt x="40663" y="2466"/>
                  </a:cubicBezTo>
                  <a:lnTo>
                    <a:pt x="40663" y="664"/>
                  </a:lnTo>
                  <a:cubicBezTo>
                    <a:pt x="40663" y="241"/>
                    <a:pt x="40464" y="0"/>
                    <a:pt x="4017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896;p75"/>
            <p:cNvSpPr/>
            <p:nvPr/>
          </p:nvSpPr>
          <p:spPr>
            <a:xfrm>
              <a:off x="3377575" y="2540600"/>
              <a:ext cx="24225" cy="60050"/>
            </a:xfrm>
            <a:custGeom>
              <a:avLst/>
              <a:gdLst/>
              <a:ahLst/>
              <a:cxnLst/>
              <a:rect l="l" t="t" r="r" b="b"/>
              <a:pathLst>
                <a:path w="969" h="2402" extrusionOk="0">
                  <a:moveTo>
                    <a:pt x="654" y="287"/>
                  </a:moveTo>
                  <a:cubicBezTo>
                    <a:pt x="679" y="287"/>
                    <a:pt x="705" y="291"/>
                    <a:pt x="735" y="300"/>
                  </a:cubicBezTo>
                  <a:cubicBezTo>
                    <a:pt x="768" y="334"/>
                    <a:pt x="801" y="401"/>
                    <a:pt x="801" y="534"/>
                  </a:cubicBezTo>
                  <a:cubicBezTo>
                    <a:pt x="801" y="634"/>
                    <a:pt x="768" y="767"/>
                    <a:pt x="735" y="868"/>
                  </a:cubicBezTo>
                  <a:cubicBezTo>
                    <a:pt x="668" y="934"/>
                    <a:pt x="601" y="1001"/>
                    <a:pt x="501" y="1068"/>
                  </a:cubicBezTo>
                  <a:lnTo>
                    <a:pt x="168" y="1268"/>
                  </a:lnTo>
                  <a:lnTo>
                    <a:pt x="168" y="534"/>
                  </a:lnTo>
                  <a:lnTo>
                    <a:pt x="501" y="334"/>
                  </a:lnTo>
                  <a:cubicBezTo>
                    <a:pt x="548" y="310"/>
                    <a:pt x="596" y="287"/>
                    <a:pt x="654" y="287"/>
                  </a:cubicBezTo>
                  <a:close/>
                  <a:moveTo>
                    <a:pt x="701" y="0"/>
                  </a:moveTo>
                  <a:cubicBezTo>
                    <a:pt x="635" y="34"/>
                    <a:pt x="568" y="34"/>
                    <a:pt x="535" y="67"/>
                  </a:cubicBezTo>
                  <a:lnTo>
                    <a:pt x="68" y="367"/>
                  </a:lnTo>
                  <a:cubicBezTo>
                    <a:pt x="34" y="367"/>
                    <a:pt x="34" y="401"/>
                    <a:pt x="34" y="401"/>
                  </a:cubicBezTo>
                  <a:cubicBezTo>
                    <a:pt x="1" y="434"/>
                    <a:pt x="1" y="434"/>
                    <a:pt x="34" y="467"/>
                  </a:cubicBezTo>
                  <a:lnTo>
                    <a:pt x="34" y="2335"/>
                  </a:lnTo>
                  <a:cubicBezTo>
                    <a:pt x="1" y="2369"/>
                    <a:pt x="1" y="2369"/>
                    <a:pt x="34" y="2402"/>
                  </a:cubicBezTo>
                  <a:lnTo>
                    <a:pt x="68" y="2402"/>
                  </a:lnTo>
                  <a:lnTo>
                    <a:pt x="134" y="2335"/>
                  </a:lnTo>
                  <a:cubicBezTo>
                    <a:pt x="134" y="2335"/>
                    <a:pt x="168" y="2335"/>
                    <a:pt x="168" y="2302"/>
                  </a:cubicBezTo>
                  <a:cubicBezTo>
                    <a:pt x="168" y="2269"/>
                    <a:pt x="168" y="2269"/>
                    <a:pt x="168" y="2235"/>
                  </a:cubicBezTo>
                  <a:lnTo>
                    <a:pt x="168" y="1535"/>
                  </a:lnTo>
                  <a:lnTo>
                    <a:pt x="535" y="1335"/>
                  </a:lnTo>
                  <a:cubicBezTo>
                    <a:pt x="568" y="1301"/>
                    <a:pt x="635" y="1234"/>
                    <a:pt x="701" y="1201"/>
                  </a:cubicBezTo>
                  <a:cubicBezTo>
                    <a:pt x="735" y="1134"/>
                    <a:pt x="801" y="1068"/>
                    <a:pt x="835" y="1001"/>
                  </a:cubicBezTo>
                  <a:cubicBezTo>
                    <a:pt x="868" y="901"/>
                    <a:pt x="901" y="834"/>
                    <a:pt x="935" y="734"/>
                  </a:cubicBezTo>
                  <a:cubicBezTo>
                    <a:pt x="968" y="634"/>
                    <a:pt x="968" y="534"/>
                    <a:pt x="968" y="434"/>
                  </a:cubicBezTo>
                  <a:cubicBezTo>
                    <a:pt x="968" y="334"/>
                    <a:pt x="968" y="267"/>
                    <a:pt x="935" y="167"/>
                  </a:cubicBezTo>
                  <a:cubicBezTo>
                    <a:pt x="935" y="134"/>
                    <a:pt x="901" y="67"/>
                    <a:pt x="835" y="34"/>
                  </a:cubicBezTo>
                  <a:cubicBezTo>
                    <a:pt x="801" y="0"/>
                    <a:pt x="735" y="0"/>
                    <a:pt x="7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897;p75"/>
            <p:cNvSpPr/>
            <p:nvPr/>
          </p:nvSpPr>
          <p:spPr>
            <a:xfrm>
              <a:off x="3405100" y="2538100"/>
              <a:ext cx="20875" cy="44225"/>
            </a:xfrm>
            <a:custGeom>
              <a:avLst/>
              <a:gdLst/>
              <a:ahLst/>
              <a:cxnLst/>
              <a:rect l="l" t="t" r="r" b="b"/>
              <a:pathLst>
                <a:path w="835" h="1769" extrusionOk="0">
                  <a:moveTo>
                    <a:pt x="668" y="767"/>
                  </a:moveTo>
                  <a:lnTo>
                    <a:pt x="668" y="867"/>
                  </a:lnTo>
                  <a:cubicBezTo>
                    <a:pt x="668" y="901"/>
                    <a:pt x="634" y="968"/>
                    <a:pt x="634" y="1034"/>
                  </a:cubicBezTo>
                  <a:cubicBezTo>
                    <a:pt x="634" y="1101"/>
                    <a:pt x="601" y="1168"/>
                    <a:pt x="568" y="1201"/>
                  </a:cubicBezTo>
                  <a:cubicBezTo>
                    <a:pt x="534" y="1268"/>
                    <a:pt x="501" y="1301"/>
                    <a:pt x="468" y="1368"/>
                  </a:cubicBezTo>
                  <a:cubicBezTo>
                    <a:pt x="434" y="1401"/>
                    <a:pt x="401" y="1435"/>
                    <a:pt x="368" y="1468"/>
                  </a:cubicBezTo>
                  <a:lnTo>
                    <a:pt x="201" y="1468"/>
                  </a:lnTo>
                  <a:cubicBezTo>
                    <a:pt x="201" y="1468"/>
                    <a:pt x="167" y="1435"/>
                    <a:pt x="167" y="1435"/>
                  </a:cubicBezTo>
                  <a:cubicBezTo>
                    <a:pt x="167" y="1401"/>
                    <a:pt x="167" y="1401"/>
                    <a:pt x="167" y="1368"/>
                  </a:cubicBezTo>
                  <a:cubicBezTo>
                    <a:pt x="167" y="1301"/>
                    <a:pt x="201" y="1234"/>
                    <a:pt x="234" y="1168"/>
                  </a:cubicBezTo>
                  <a:cubicBezTo>
                    <a:pt x="301" y="1101"/>
                    <a:pt x="368" y="1001"/>
                    <a:pt x="434" y="968"/>
                  </a:cubicBezTo>
                  <a:lnTo>
                    <a:pt x="668" y="767"/>
                  </a:lnTo>
                  <a:close/>
                  <a:moveTo>
                    <a:pt x="601" y="0"/>
                  </a:moveTo>
                  <a:cubicBezTo>
                    <a:pt x="534" y="34"/>
                    <a:pt x="501" y="34"/>
                    <a:pt x="434" y="67"/>
                  </a:cubicBezTo>
                  <a:cubicBezTo>
                    <a:pt x="401" y="100"/>
                    <a:pt x="334" y="134"/>
                    <a:pt x="301" y="200"/>
                  </a:cubicBezTo>
                  <a:cubicBezTo>
                    <a:pt x="267" y="234"/>
                    <a:pt x="234" y="267"/>
                    <a:pt x="201" y="334"/>
                  </a:cubicBezTo>
                  <a:cubicBezTo>
                    <a:pt x="167" y="400"/>
                    <a:pt x="134" y="434"/>
                    <a:pt x="101" y="501"/>
                  </a:cubicBezTo>
                  <a:cubicBezTo>
                    <a:pt x="101" y="567"/>
                    <a:pt x="67" y="601"/>
                    <a:pt x="67" y="667"/>
                  </a:cubicBezTo>
                  <a:cubicBezTo>
                    <a:pt x="67" y="667"/>
                    <a:pt x="67" y="701"/>
                    <a:pt x="67" y="701"/>
                  </a:cubicBezTo>
                  <a:lnTo>
                    <a:pt x="101" y="701"/>
                  </a:lnTo>
                  <a:lnTo>
                    <a:pt x="167" y="667"/>
                  </a:lnTo>
                  <a:lnTo>
                    <a:pt x="201" y="634"/>
                  </a:lnTo>
                  <a:lnTo>
                    <a:pt x="234" y="601"/>
                  </a:lnTo>
                  <a:cubicBezTo>
                    <a:pt x="267" y="534"/>
                    <a:pt x="267" y="501"/>
                    <a:pt x="301" y="434"/>
                  </a:cubicBezTo>
                  <a:cubicBezTo>
                    <a:pt x="334" y="400"/>
                    <a:pt x="368" y="334"/>
                    <a:pt x="434" y="334"/>
                  </a:cubicBezTo>
                  <a:cubicBezTo>
                    <a:pt x="451" y="317"/>
                    <a:pt x="476" y="309"/>
                    <a:pt x="505" y="309"/>
                  </a:cubicBezTo>
                  <a:cubicBezTo>
                    <a:pt x="534" y="309"/>
                    <a:pt x="568" y="317"/>
                    <a:pt x="601" y="334"/>
                  </a:cubicBezTo>
                  <a:cubicBezTo>
                    <a:pt x="634" y="334"/>
                    <a:pt x="668" y="400"/>
                    <a:pt x="668" y="501"/>
                  </a:cubicBezTo>
                  <a:lnTo>
                    <a:pt x="668" y="534"/>
                  </a:lnTo>
                  <a:lnTo>
                    <a:pt x="401" y="767"/>
                  </a:lnTo>
                  <a:cubicBezTo>
                    <a:pt x="334" y="801"/>
                    <a:pt x="301" y="867"/>
                    <a:pt x="234" y="901"/>
                  </a:cubicBezTo>
                  <a:cubicBezTo>
                    <a:pt x="201" y="968"/>
                    <a:pt x="134" y="1034"/>
                    <a:pt x="101" y="1068"/>
                  </a:cubicBezTo>
                  <a:cubicBezTo>
                    <a:pt x="67" y="1134"/>
                    <a:pt x="67" y="1201"/>
                    <a:pt x="34" y="1268"/>
                  </a:cubicBezTo>
                  <a:cubicBezTo>
                    <a:pt x="1" y="1334"/>
                    <a:pt x="1" y="1435"/>
                    <a:pt x="1" y="1501"/>
                  </a:cubicBezTo>
                  <a:cubicBezTo>
                    <a:pt x="1" y="1535"/>
                    <a:pt x="34" y="1601"/>
                    <a:pt x="67" y="1635"/>
                  </a:cubicBezTo>
                  <a:cubicBezTo>
                    <a:pt x="67" y="1668"/>
                    <a:pt x="101" y="1701"/>
                    <a:pt x="134" y="1735"/>
                  </a:cubicBezTo>
                  <a:cubicBezTo>
                    <a:pt x="167" y="1735"/>
                    <a:pt x="201" y="1768"/>
                    <a:pt x="234" y="1768"/>
                  </a:cubicBezTo>
                  <a:cubicBezTo>
                    <a:pt x="301" y="1735"/>
                    <a:pt x="334" y="1735"/>
                    <a:pt x="368" y="1701"/>
                  </a:cubicBezTo>
                  <a:lnTo>
                    <a:pt x="468" y="1635"/>
                  </a:lnTo>
                  <a:cubicBezTo>
                    <a:pt x="501" y="1601"/>
                    <a:pt x="534" y="1568"/>
                    <a:pt x="568" y="1535"/>
                  </a:cubicBezTo>
                  <a:cubicBezTo>
                    <a:pt x="601" y="1501"/>
                    <a:pt x="634" y="1468"/>
                    <a:pt x="634" y="1435"/>
                  </a:cubicBezTo>
                  <a:cubicBezTo>
                    <a:pt x="668" y="1368"/>
                    <a:pt x="701" y="1334"/>
                    <a:pt x="701" y="1301"/>
                  </a:cubicBezTo>
                  <a:lnTo>
                    <a:pt x="701" y="1401"/>
                  </a:lnTo>
                  <a:cubicBezTo>
                    <a:pt x="701" y="1435"/>
                    <a:pt x="701" y="1435"/>
                    <a:pt x="701" y="1468"/>
                  </a:cubicBezTo>
                  <a:lnTo>
                    <a:pt x="734" y="1468"/>
                  </a:lnTo>
                  <a:lnTo>
                    <a:pt x="801" y="1435"/>
                  </a:lnTo>
                  <a:cubicBezTo>
                    <a:pt x="835" y="1401"/>
                    <a:pt x="835" y="1401"/>
                    <a:pt x="835" y="1368"/>
                  </a:cubicBezTo>
                  <a:cubicBezTo>
                    <a:pt x="835" y="1368"/>
                    <a:pt x="835" y="1334"/>
                    <a:pt x="835" y="1301"/>
                  </a:cubicBezTo>
                  <a:lnTo>
                    <a:pt x="835" y="434"/>
                  </a:lnTo>
                  <a:cubicBezTo>
                    <a:pt x="835" y="334"/>
                    <a:pt x="835" y="267"/>
                    <a:pt x="801" y="200"/>
                  </a:cubicBezTo>
                  <a:cubicBezTo>
                    <a:pt x="801" y="134"/>
                    <a:pt x="768" y="100"/>
                    <a:pt x="734" y="67"/>
                  </a:cubicBezTo>
                  <a:cubicBezTo>
                    <a:pt x="701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898;p75"/>
            <p:cNvSpPr/>
            <p:nvPr/>
          </p:nvSpPr>
          <p:spPr>
            <a:xfrm>
              <a:off x="3430950" y="2523925"/>
              <a:ext cx="20050" cy="43175"/>
            </a:xfrm>
            <a:custGeom>
              <a:avLst/>
              <a:gdLst/>
              <a:ahLst/>
              <a:cxnLst/>
              <a:rect l="l" t="t" r="r" b="b"/>
              <a:pathLst>
                <a:path w="802" h="1727" extrusionOk="0">
                  <a:moveTo>
                    <a:pt x="568" y="0"/>
                  </a:moveTo>
                  <a:cubicBezTo>
                    <a:pt x="501" y="0"/>
                    <a:pt x="468" y="33"/>
                    <a:pt x="401" y="67"/>
                  </a:cubicBezTo>
                  <a:cubicBezTo>
                    <a:pt x="301" y="134"/>
                    <a:pt x="201" y="234"/>
                    <a:pt x="134" y="367"/>
                  </a:cubicBezTo>
                  <a:cubicBezTo>
                    <a:pt x="101" y="400"/>
                    <a:pt x="67" y="467"/>
                    <a:pt x="67" y="534"/>
                  </a:cubicBezTo>
                  <a:cubicBezTo>
                    <a:pt x="34" y="601"/>
                    <a:pt x="34" y="634"/>
                    <a:pt x="34" y="701"/>
                  </a:cubicBezTo>
                  <a:cubicBezTo>
                    <a:pt x="34" y="801"/>
                    <a:pt x="67" y="867"/>
                    <a:pt x="101" y="934"/>
                  </a:cubicBezTo>
                  <a:cubicBezTo>
                    <a:pt x="134" y="1001"/>
                    <a:pt x="234" y="1001"/>
                    <a:pt x="334" y="1001"/>
                  </a:cubicBezTo>
                  <a:lnTo>
                    <a:pt x="468" y="967"/>
                  </a:lnTo>
                  <a:cubicBezTo>
                    <a:pt x="484" y="951"/>
                    <a:pt x="501" y="942"/>
                    <a:pt x="518" y="942"/>
                  </a:cubicBezTo>
                  <a:cubicBezTo>
                    <a:pt x="534" y="942"/>
                    <a:pt x="551" y="951"/>
                    <a:pt x="568" y="967"/>
                  </a:cubicBezTo>
                  <a:lnTo>
                    <a:pt x="634" y="967"/>
                  </a:lnTo>
                  <a:cubicBezTo>
                    <a:pt x="634" y="1001"/>
                    <a:pt x="634" y="1034"/>
                    <a:pt x="634" y="1068"/>
                  </a:cubicBezTo>
                  <a:cubicBezTo>
                    <a:pt x="634" y="1101"/>
                    <a:pt x="634" y="1134"/>
                    <a:pt x="601" y="1168"/>
                  </a:cubicBezTo>
                  <a:cubicBezTo>
                    <a:pt x="568" y="1201"/>
                    <a:pt x="568" y="1234"/>
                    <a:pt x="534" y="1268"/>
                  </a:cubicBezTo>
                  <a:cubicBezTo>
                    <a:pt x="534" y="1301"/>
                    <a:pt x="501" y="1334"/>
                    <a:pt x="468" y="1334"/>
                  </a:cubicBezTo>
                  <a:cubicBezTo>
                    <a:pt x="434" y="1368"/>
                    <a:pt x="434" y="1401"/>
                    <a:pt x="401" y="1401"/>
                  </a:cubicBezTo>
                  <a:cubicBezTo>
                    <a:pt x="334" y="1434"/>
                    <a:pt x="301" y="1468"/>
                    <a:pt x="234" y="1468"/>
                  </a:cubicBezTo>
                  <a:cubicBezTo>
                    <a:pt x="201" y="1468"/>
                    <a:pt x="201" y="1434"/>
                    <a:pt x="167" y="1401"/>
                  </a:cubicBezTo>
                  <a:lnTo>
                    <a:pt x="101" y="1401"/>
                  </a:lnTo>
                  <a:lnTo>
                    <a:pt x="34" y="1434"/>
                  </a:lnTo>
                  <a:cubicBezTo>
                    <a:pt x="34" y="1468"/>
                    <a:pt x="1" y="1468"/>
                    <a:pt x="1" y="1501"/>
                  </a:cubicBezTo>
                  <a:cubicBezTo>
                    <a:pt x="1" y="1501"/>
                    <a:pt x="1" y="1535"/>
                    <a:pt x="1" y="1535"/>
                  </a:cubicBezTo>
                  <a:cubicBezTo>
                    <a:pt x="1" y="1568"/>
                    <a:pt x="1" y="1601"/>
                    <a:pt x="34" y="1635"/>
                  </a:cubicBezTo>
                  <a:cubicBezTo>
                    <a:pt x="67" y="1668"/>
                    <a:pt x="67" y="1701"/>
                    <a:pt x="101" y="1701"/>
                  </a:cubicBezTo>
                  <a:cubicBezTo>
                    <a:pt x="134" y="1718"/>
                    <a:pt x="159" y="1726"/>
                    <a:pt x="180" y="1726"/>
                  </a:cubicBezTo>
                  <a:cubicBezTo>
                    <a:pt x="201" y="1726"/>
                    <a:pt x="218" y="1718"/>
                    <a:pt x="234" y="1701"/>
                  </a:cubicBezTo>
                  <a:cubicBezTo>
                    <a:pt x="301" y="1701"/>
                    <a:pt x="368" y="1668"/>
                    <a:pt x="401" y="1635"/>
                  </a:cubicBezTo>
                  <a:cubicBezTo>
                    <a:pt x="468" y="1601"/>
                    <a:pt x="534" y="1568"/>
                    <a:pt x="568" y="1501"/>
                  </a:cubicBezTo>
                  <a:cubicBezTo>
                    <a:pt x="601" y="1468"/>
                    <a:pt x="668" y="1401"/>
                    <a:pt x="701" y="1334"/>
                  </a:cubicBezTo>
                  <a:cubicBezTo>
                    <a:pt x="735" y="1268"/>
                    <a:pt x="735" y="1234"/>
                    <a:pt x="768" y="1168"/>
                  </a:cubicBezTo>
                  <a:cubicBezTo>
                    <a:pt x="801" y="1101"/>
                    <a:pt x="801" y="1034"/>
                    <a:pt x="801" y="967"/>
                  </a:cubicBezTo>
                  <a:cubicBezTo>
                    <a:pt x="801" y="934"/>
                    <a:pt x="801" y="867"/>
                    <a:pt x="801" y="834"/>
                  </a:cubicBezTo>
                  <a:cubicBezTo>
                    <a:pt x="801" y="801"/>
                    <a:pt x="768" y="767"/>
                    <a:pt x="735" y="734"/>
                  </a:cubicBezTo>
                  <a:cubicBezTo>
                    <a:pt x="735" y="701"/>
                    <a:pt x="701" y="701"/>
                    <a:pt x="668" y="701"/>
                  </a:cubicBezTo>
                  <a:cubicBezTo>
                    <a:pt x="634" y="684"/>
                    <a:pt x="609" y="676"/>
                    <a:pt x="584" y="676"/>
                  </a:cubicBezTo>
                  <a:cubicBezTo>
                    <a:pt x="559" y="676"/>
                    <a:pt x="534" y="684"/>
                    <a:pt x="501" y="701"/>
                  </a:cubicBezTo>
                  <a:lnTo>
                    <a:pt x="368" y="734"/>
                  </a:lnTo>
                  <a:lnTo>
                    <a:pt x="268" y="734"/>
                  </a:lnTo>
                  <a:cubicBezTo>
                    <a:pt x="268" y="701"/>
                    <a:pt x="234" y="701"/>
                    <a:pt x="234" y="701"/>
                  </a:cubicBezTo>
                  <a:cubicBezTo>
                    <a:pt x="234" y="667"/>
                    <a:pt x="234" y="634"/>
                    <a:pt x="234" y="601"/>
                  </a:cubicBezTo>
                  <a:cubicBezTo>
                    <a:pt x="234" y="534"/>
                    <a:pt x="234" y="500"/>
                    <a:pt x="268" y="434"/>
                  </a:cubicBezTo>
                  <a:cubicBezTo>
                    <a:pt x="301" y="400"/>
                    <a:pt x="368" y="334"/>
                    <a:pt x="434" y="300"/>
                  </a:cubicBezTo>
                  <a:cubicBezTo>
                    <a:pt x="468" y="267"/>
                    <a:pt x="501" y="267"/>
                    <a:pt x="568" y="267"/>
                  </a:cubicBezTo>
                  <a:cubicBezTo>
                    <a:pt x="601" y="267"/>
                    <a:pt x="601" y="267"/>
                    <a:pt x="634" y="300"/>
                  </a:cubicBezTo>
                  <a:lnTo>
                    <a:pt x="668" y="300"/>
                  </a:lnTo>
                  <a:lnTo>
                    <a:pt x="735" y="267"/>
                  </a:lnTo>
                  <a:cubicBezTo>
                    <a:pt x="768" y="267"/>
                    <a:pt x="768" y="234"/>
                    <a:pt x="768" y="234"/>
                  </a:cubicBezTo>
                  <a:cubicBezTo>
                    <a:pt x="801" y="200"/>
                    <a:pt x="801" y="167"/>
                    <a:pt x="768" y="167"/>
                  </a:cubicBezTo>
                  <a:cubicBezTo>
                    <a:pt x="801" y="134"/>
                    <a:pt x="768" y="100"/>
                    <a:pt x="768" y="67"/>
                  </a:cubicBezTo>
                  <a:cubicBezTo>
                    <a:pt x="735" y="33"/>
                    <a:pt x="735" y="0"/>
                    <a:pt x="7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899;p75"/>
            <p:cNvSpPr/>
            <p:nvPr/>
          </p:nvSpPr>
          <p:spPr>
            <a:xfrm>
              <a:off x="3455975" y="2509750"/>
              <a:ext cx="20025" cy="43375"/>
            </a:xfrm>
            <a:custGeom>
              <a:avLst/>
              <a:gdLst/>
              <a:ahLst/>
              <a:cxnLst/>
              <a:rect l="l" t="t" r="r" b="b"/>
              <a:pathLst>
                <a:path w="801" h="1735" extrusionOk="0">
                  <a:moveTo>
                    <a:pt x="567" y="0"/>
                  </a:moveTo>
                  <a:cubicBezTo>
                    <a:pt x="501" y="33"/>
                    <a:pt x="434" y="33"/>
                    <a:pt x="401" y="67"/>
                  </a:cubicBezTo>
                  <a:cubicBezTo>
                    <a:pt x="267" y="133"/>
                    <a:pt x="167" y="234"/>
                    <a:pt x="134" y="367"/>
                  </a:cubicBezTo>
                  <a:cubicBezTo>
                    <a:pt x="100" y="400"/>
                    <a:pt x="67" y="467"/>
                    <a:pt x="67" y="534"/>
                  </a:cubicBezTo>
                  <a:cubicBezTo>
                    <a:pt x="34" y="600"/>
                    <a:pt x="34" y="667"/>
                    <a:pt x="34" y="734"/>
                  </a:cubicBezTo>
                  <a:cubicBezTo>
                    <a:pt x="34" y="801"/>
                    <a:pt x="34" y="867"/>
                    <a:pt x="100" y="967"/>
                  </a:cubicBezTo>
                  <a:cubicBezTo>
                    <a:pt x="124" y="991"/>
                    <a:pt x="164" y="1015"/>
                    <a:pt x="221" y="1015"/>
                  </a:cubicBezTo>
                  <a:cubicBezTo>
                    <a:pt x="245" y="1015"/>
                    <a:pt x="271" y="1011"/>
                    <a:pt x="301" y="1001"/>
                  </a:cubicBezTo>
                  <a:lnTo>
                    <a:pt x="467" y="967"/>
                  </a:lnTo>
                  <a:lnTo>
                    <a:pt x="567" y="967"/>
                  </a:lnTo>
                  <a:cubicBezTo>
                    <a:pt x="567" y="967"/>
                    <a:pt x="601" y="967"/>
                    <a:pt x="601" y="1001"/>
                  </a:cubicBezTo>
                  <a:cubicBezTo>
                    <a:pt x="634" y="1001"/>
                    <a:pt x="634" y="1034"/>
                    <a:pt x="601" y="1067"/>
                  </a:cubicBezTo>
                  <a:cubicBezTo>
                    <a:pt x="601" y="1101"/>
                    <a:pt x="601" y="1168"/>
                    <a:pt x="567" y="1201"/>
                  </a:cubicBezTo>
                  <a:cubicBezTo>
                    <a:pt x="567" y="1234"/>
                    <a:pt x="534" y="1268"/>
                    <a:pt x="534" y="1268"/>
                  </a:cubicBezTo>
                  <a:cubicBezTo>
                    <a:pt x="501" y="1301"/>
                    <a:pt x="467" y="1334"/>
                    <a:pt x="467" y="1368"/>
                  </a:cubicBezTo>
                  <a:cubicBezTo>
                    <a:pt x="434" y="1401"/>
                    <a:pt x="401" y="1401"/>
                    <a:pt x="367" y="1434"/>
                  </a:cubicBezTo>
                  <a:cubicBezTo>
                    <a:pt x="334" y="1468"/>
                    <a:pt x="267" y="1468"/>
                    <a:pt x="234" y="1468"/>
                  </a:cubicBezTo>
                  <a:cubicBezTo>
                    <a:pt x="201" y="1468"/>
                    <a:pt x="167" y="1434"/>
                    <a:pt x="134" y="1401"/>
                  </a:cubicBezTo>
                  <a:lnTo>
                    <a:pt x="100" y="1401"/>
                  </a:lnTo>
                  <a:lnTo>
                    <a:pt x="34" y="1468"/>
                  </a:lnTo>
                  <a:cubicBezTo>
                    <a:pt x="0" y="1468"/>
                    <a:pt x="0" y="1468"/>
                    <a:pt x="0" y="1501"/>
                  </a:cubicBezTo>
                  <a:cubicBezTo>
                    <a:pt x="0" y="1534"/>
                    <a:pt x="0" y="1534"/>
                    <a:pt x="0" y="1568"/>
                  </a:cubicBezTo>
                  <a:cubicBezTo>
                    <a:pt x="0" y="1601"/>
                    <a:pt x="0" y="1635"/>
                    <a:pt x="34" y="1668"/>
                  </a:cubicBezTo>
                  <a:cubicBezTo>
                    <a:pt x="34" y="1701"/>
                    <a:pt x="67" y="1701"/>
                    <a:pt x="100" y="1735"/>
                  </a:cubicBezTo>
                  <a:lnTo>
                    <a:pt x="234" y="1735"/>
                  </a:lnTo>
                  <a:cubicBezTo>
                    <a:pt x="267" y="1735"/>
                    <a:pt x="334" y="1701"/>
                    <a:pt x="401" y="1668"/>
                  </a:cubicBezTo>
                  <a:cubicBezTo>
                    <a:pt x="434" y="1635"/>
                    <a:pt x="501" y="1601"/>
                    <a:pt x="567" y="1534"/>
                  </a:cubicBezTo>
                  <a:cubicBezTo>
                    <a:pt x="601" y="1468"/>
                    <a:pt x="634" y="1434"/>
                    <a:pt x="668" y="1368"/>
                  </a:cubicBezTo>
                  <a:cubicBezTo>
                    <a:pt x="701" y="1301"/>
                    <a:pt x="734" y="1234"/>
                    <a:pt x="768" y="1168"/>
                  </a:cubicBezTo>
                  <a:cubicBezTo>
                    <a:pt x="768" y="1101"/>
                    <a:pt x="801" y="1067"/>
                    <a:pt x="801" y="1001"/>
                  </a:cubicBezTo>
                  <a:cubicBezTo>
                    <a:pt x="801" y="934"/>
                    <a:pt x="801" y="901"/>
                    <a:pt x="801" y="867"/>
                  </a:cubicBezTo>
                  <a:cubicBezTo>
                    <a:pt x="768" y="834"/>
                    <a:pt x="768" y="801"/>
                    <a:pt x="734" y="767"/>
                  </a:cubicBezTo>
                  <a:cubicBezTo>
                    <a:pt x="701" y="734"/>
                    <a:pt x="668" y="701"/>
                    <a:pt x="634" y="701"/>
                  </a:cubicBezTo>
                  <a:lnTo>
                    <a:pt x="501" y="701"/>
                  </a:lnTo>
                  <a:lnTo>
                    <a:pt x="367" y="734"/>
                  </a:lnTo>
                  <a:lnTo>
                    <a:pt x="267" y="734"/>
                  </a:lnTo>
                  <a:cubicBezTo>
                    <a:pt x="234" y="734"/>
                    <a:pt x="234" y="734"/>
                    <a:pt x="201" y="701"/>
                  </a:cubicBezTo>
                  <a:cubicBezTo>
                    <a:pt x="201" y="667"/>
                    <a:pt x="201" y="667"/>
                    <a:pt x="201" y="634"/>
                  </a:cubicBezTo>
                  <a:cubicBezTo>
                    <a:pt x="234" y="567"/>
                    <a:pt x="234" y="500"/>
                    <a:pt x="267" y="467"/>
                  </a:cubicBezTo>
                  <a:cubicBezTo>
                    <a:pt x="301" y="400"/>
                    <a:pt x="367" y="367"/>
                    <a:pt x="401" y="334"/>
                  </a:cubicBezTo>
                  <a:cubicBezTo>
                    <a:pt x="467" y="300"/>
                    <a:pt x="501" y="300"/>
                    <a:pt x="534" y="300"/>
                  </a:cubicBezTo>
                  <a:cubicBezTo>
                    <a:pt x="567" y="300"/>
                    <a:pt x="601" y="300"/>
                    <a:pt x="634" y="334"/>
                  </a:cubicBezTo>
                  <a:lnTo>
                    <a:pt x="668" y="334"/>
                  </a:lnTo>
                  <a:lnTo>
                    <a:pt x="734" y="300"/>
                  </a:lnTo>
                  <a:cubicBezTo>
                    <a:pt x="768" y="267"/>
                    <a:pt x="768" y="267"/>
                    <a:pt x="768" y="234"/>
                  </a:cubicBezTo>
                  <a:cubicBezTo>
                    <a:pt x="768" y="234"/>
                    <a:pt x="768" y="200"/>
                    <a:pt x="768" y="167"/>
                  </a:cubicBezTo>
                  <a:cubicBezTo>
                    <a:pt x="768" y="133"/>
                    <a:pt x="768" y="100"/>
                    <a:pt x="734" y="100"/>
                  </a:cubicBezTo>
                  <a:cubicBezTo>
                    <a:pt x="701" y="33"/>
                    <a:pt x="634" y="0"/>
                    <a:pt x="5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900;p75"/>
            <p:cNvSpPr/>
            <p:nvPr/>
          </p:nvSpPr>
          <p:spPr>
            <a:xfrm>
              <a:off x="3479325" y="2484925"/>
              <a:ext cx="34225" cy="53200"/>
            </a:xfrm>
            <a:custGeom>
              <a:avLst/>
              <a:gdLst/>
              <a:ahLst/>
              <a:cxnLst/>
              <a:rect l="l" t="t" r="r" b="b"/>
              <a:pathLst>
                <a:path w="1369" h="2128" extrusionOk="0">
                  <a:moveTo>
                    <a:pt x="1351" y="1"/>
                  </a:moveTo>
                  <a:cubicBezTo>
                    <a:pt x="1343" y="1"/>
                    <a:pt x="1335" y="9"/>
                    <a:pt x="1335" y="26"/>
                  </a:cubicBezTo>
                  <a:lnTo>
                    <a:pt x="1268" y="59"/>
                  </a:lnTo>
                  <a:cubicBezTo>
                    <a:pt x="1268" y="59"/>
                    <a:pt x="1235" y="92"/>
                    <a:pt x="1235" y="92"/>
                  </a:cubicBezTo>
                  <a:cubicBezTo>
                    <a:pt x="1235" y="126"/>
                    <a:pt x="1201" y="126"/>
                    <a:pt x="1201" y="159"/>
                  </a:cubicBezTo>
                  <a:lnTo>
                    <a:pt x="1001" y="1260"/>
                  </a:lnTo>
                  <a:lnTo>
                    <a:pt x="701" y="426"/>
                  </a:lnTo>
                  <a:cubicBezTo>
                    <a:pt x="701" y="426"/>
                    <a:pt x="701" y="393"/>
                    <a:pt x="701" y="393"/>
                  </a:cubicBezTo>
                  <a:lnTo>
                    <a:pt x="668" y="393"/>
                  </a:lnTo>
                  <a:lnTo>
                    <a:pt x="601" y="426"/>
                  </a:lnTo>
                  <a:cubicBezTo>
                    <a:pt x="601" y="426"/>
                    <a:pt x="567" y="459"/>
                    <a:pt x="567" y="459"/>
                  </a:cubicBezTo>
                  <a:cubicBezTo>
                    <a:pt x="567" y="493"/>
                    <a:pt x="567" y="493"/>
                    <a:pt x="567" y="526"/>
                  </a:cubicBezTo>
                  <a:lnTo>
                    <a:pt x="334" y="1627"/>
                  </a:lnTo>
                  <a:lnTo>
                    <a:pt x="134" y="793"/>
                  </a:lnTo>
                  <a:cubicBezTo>
                    <a:pt x="134" y="793"/>
                    <a:pt x="134" y="760"/>
                    <a:pt x="134" y="760"/>
                  </a:cubicBezTo>
                  <a:lnTo>
                    <a:pt x="100" y="760"/>
                  </a:lnTo>
                  <a:lnTo>
                    <a:pt x="34" y="793"/>
                  </a:lnTo>
                  <a:cubicBezTo>
                    <a:pt x="0" y="793"/>
                    <a:pt x="0" y="826"/>
                    <a:pt x="0" y="826"/>
                  </a:cubicBezTo>
                  <a:cubicBezTo>
                    <a:pt x="0" y="860"/>
                    <a:pt x="0" y="860"/>
                    <a:pt x="0" y="893"/>
                  </a:cubicBezTo>
                  <a:lnTo>
                    <a:pt x="267" y="2060"/>
                  </a:lnTo>
                  <a:cubicBezTo>
                    <a:pt x="301" y="2094"/>
                    <a:pt x="301" y="2094"/>
                    <a:pt x="301" y="2127"/>
                  </a:cubicBezTo>
                  <a:lnTo>
                    <a:pt x="334" y="2127"/>
                  </a:lnTo>
                  <a:lnTo>
                    <a:pt x="401" y="2094"/>
                  </a:lnTo>
                  <a:cubicBezTo>
                    <a:pt x="401" y="2060"/>
                    <a:pt x="434" y="2060"/>
                    <a:pt x="434" y="2027"/>
                  </a:cubicBezTo>
                  <a:cubicBezTo>
                    <a:pt x="434" y="1994"/>
                    <a:pt x="434" y="1994"/>
                    <a:pt x="467" y="1960"/>
                  </a:cubicBezTo>
                  <a:lnTo>
                    <a:pt x="668" y="860"/>
                  </a:lnTo>
                  <a:lnTo>
                    <a:pt x="901" y="1694"/>
                  </a:lnTo>
                  <a:cubicBezTo>
                    <a:pt x="901" y="1694"/>
                    <a:pt x="934" y="1727"/>
                    <a:pt x="934" y="1727"/>
                  </a:cubicBezTo>
                  <a:lnTo>
                    <a:pt x="968" y="1727"/>
                  </a:lnTo>
                  <a:lnTo>
                    <a:pt x="1034" y="1694"/>
                  </a:lnTo>
                  <a:cubicBezTo>
                    <a:pt x="1034" y="1694"/>
                    <a:pt x="1068" y="1694"/>
                    <a:pt x="1068" y="1660"/>
                  </a:cubicBezTo>
                  <a:cubicBezTo>
                    <a:pt x="1068" y="1627"/>
                    <a:pt x="1068" y="1627"/>
                    <a:pt x="1068" y="1593"/>
                  </a:cubicBezTo>
                  <a:lnTo>
                    <a:pt x="1368" y="92"/>
                  </a:lnTo>
                  <a:lnTo>
                    <a:pt x="1368" y="59"/>
                  </a:lnTo>
                  <a:cubicBezTo>
                    <a:pt x="1368" y="26"/>
                    <a:pt x="1368" y="26"/>
                    <a:pt x="1368" y="26"/>
                  </a:cubicBezTo>
                  <a:cubicBezTo>
                    <a:pt x="1368" y="9"/>
                    <a:pt x="1360" y="1"/>
                    <a:pt x="135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901;p75"/>
            <p:cNvSpPr/>
            <p:nvPr/>
          </p:nvSpPr>
          <p:spPr>
            <a:xfrm>
              <a:off x="3516850" y="2473875"/>
              <a:ext cx="22550" cy="42550"/>
            </a:xfrm>
            <a:custGeom>
              <a:avLst/>
              <a:gdLst/>
              <a:ahLst/>
              <a:cxnLst/>
              <a:rect l="l" t="t" r="r" b="b"/>
              <a:pathLst>
                <a:path w="902" h="1702" extrusionOk="0">
                  <a:moveTo>
                    <a:pt x="568" y="268"/>
                  </a:moveTo>
                  <a:cubicBezTo>
                    <a:pt x="601" y="268"/>
                    <a:pt x="634" y="301"/>
                    <a:pt x="668" y="301"/>
                  </a:cubicBezTo>
                  <a:cubicBezTo>
                    <a:pt x="701" y="334"/>
                    <a:pt x="701" y="368"/>
                    <a:pt x="734" y="401"/>
                  </a:cubicBezTo>
                  <a:cubicBezTo>
                    <a:pt x="734" y="468"/>
                    <a:pt x="734" y="501"/>
                    <a:pt x="734" y="568"/>
                  </a:cubicBezTo>
                  <a:lnTo>
                    <a:pt x="734" y="668"/>
                  </a:lnTo>
                  <a:lnTo>
                    <a:pt x="734" y="801"/>
                  </a:lnTo>
                  <a:lnTo>
                    <a:pt x="768" y="801"/>
                  </a:lnTo>
                  <a:cubicBezTo>
                    <a:pt x="734" y="868"/>
                    <a:pt x="734" y="935"/>
                    <a:pt x="734" y="1001"/>
                  </a:cubicBezTo>
                  <a:cubicBezTo>
                    <a:pt x="701" y="1035"/>
                    <a:pt x="701" y="1101"/>
                    <a:pt x="668" y="1135"/>
                  </a:cubicBezTo>
                  <a:cubicBezTo>
                    <a:pt x="634" y="1202"/>
                    <a:pt x="601" y="1235"/>
                    <a:pt x="568" y="1268"/>
                  </a:cubicBezTo>
                  <a:cubicBezTo>
                    <a:pt x="534" y="1335"/>
                    <a:pt x="501" y="1368"/>
                    <a:pt x="467" y="1368"/>
                  </a:cubicBezTo>
                  <a:cubicBezTo>
                    <a:pt x="434" y="1402"/>
                    <a:pt x="401" y="1402"/>
                    <a:pt x="334" y="1402"/>
                  </a:cubicBezTo>
                  <a:cubicBezTo>
                    <a:pt x="301" y="1402"/>
                    <a:pt x="301" y="1402"/>
                    <a:pt x="267" y="1368"/>
                  </a:cubicBezTo>
                  <a:cubicBezTo>
                    <a:pt x="234" y="1335"/>
                    <a:pt x="234" y="1302"/>
                    <a:pt x="201" y="1268"/>
                  </a:cubicBezTo>
                  <a:cubicBezTo>
                    <a:pt x="201" y="1235"/>
                    <a:pt x="201" y="1168"/>
                    <a:pt x="201" y="1135"/>
                  </a:cubicBezTo>
                  <a:cubicBezTo>
                    <a:pt x="201" y="1101"/>
                    <a:pt x="201" y="1035"/>
                    <a:pt x="201" y="1001"/>
                  </a:cubicBezTo>
                  <a:cubicBezTo>
                    <a:pt x="201" y="968"/>
                    <a:pt x="201" y="935"/>
                    <a:pt x="201" y="868"/>
                  </a:cubicBezTo>
                  <a:cubicBezTo>
                    <a:pt x="201" y="835"/>
                    <a:pt x="201" y="768"/>
                    <a:pt x="201" y="701"/>
                  </a:cubicBezTo>
                  <a:cubicBezTo>
                    <a:pt x="234" y="634"/>
                    <a:pt x="234" y="601"/>
                    <a:pt x="267" y="534"/>
                  </a:cubicBezTo>
                  <a:cubicBezTo>
                    <a:pt x="301" y="501"/>
                    <a:pt x="301" y="434"/>
                    <a:pt x="334" y="401"/>
                  </a:cubicBezTo>
                  <a:cubicBezTo>
                    <a:pt x="367" y="368"/>
                    <a:pt x="434" y="334"/>
                    <a:pt x="467" y="301"/>
                  </a:cubicBezTo>
                  <a:cubicBezTo>
                    <a:pt x="501" y="268"/>
                    <a:pt x="534" y="268"/>
                    <a:pt x="568" y="268"/>
                  </a:cubicBezTo>
                  <a:close/>
                  <a:moveTo>
                    <a:pt x="634" y="1"/>
                  </a:moveTo>
                  <a:cubicBezTo>
                    <a:pt x="568" y="1"/>
                    <a:pt x="534" y="34"/>
                    <a:pt x="467" y="67"/>
                  </a:cubicBezTo>
                  <a:cubicBezTo>
                    <a:pt x="401" y="101"/>
                    <a:pt x="334" y="167"/>
                    <a:pt x="301" y="234"/>
                  </a:cubicBezTo>
                  <a:cubicBezTo>
                    <a:pt x="234" y="301"/>
                    <a:pt x="167" y="368"/>
                    <a:pt x="134" y="434"/>
                  </a:cubicBezTo>
                  <a:cubicBezTo>
                    <a:pt x="101" y="534"/>
                    <a:pt x="67" y="601"/>
                    <a:pt x="67" y="701"/>
                  </a:cubicBezTo>
                  <a:cubicBezTo>
                    <a:pt x="34" y="801"/>
                    <a:pt x="34" y="901"/>
                    <a:pt x="0" y="1001"/>
                  </a:cubicBezTo>
                  <a:cubicBezTo>
                    <a:pt x="0" y="1001"/>
                    <a:pt x="0" y="1035"/>
                    <a:pt x="0" y="1068"/>
                  </a:cubicBezTo>
                  <a:lnTo>
                    <a:pt x="0" y="1168"/>
                  </a:lnTo>
                  <a:cubicBezTo>
                    <a:pt x="0" y="1202"/>
                    <a:pt x="0" y="1235"/>
                    <a:pt x="0" y="1235"/>
                  </a:cubicBezTo>
                  <a:cubicBezTo>
                    <a:pt x="34" y="1335"/>
                    <a:pt x="34" y="1402"/>
                    <a:pt x="67" y="1468"/>
                  </a:cubicBezTo>
                  <a:cubicBezTo>
                    <a:pt x="67" y="1535"/>
                    <a:pt x="101" y="1602"/>
                    <a:pt x="134" y="1635"/>
                  </a:cubicBezTo>
                  <a:cubicBezTo>
                    <a:pt x="201" y="1669"/>
                    <a:pt x="234" y="1702"/>
                    <a:pt x="301" y="1702"/>
                  </a:cubicBezTo>
                  <a:cubicBezTo>
                    <a:pt x="334" y="1669"/>
                    <a:pt x="401" y="1669"/>
                    <a:pt x="467" y="1635"/>
                  </a:cubicBezTo>
                  <a:cubicBezTo>
                    <a:pt x="534" y="1602"/>
                    <a:pt x="601" y="1535"/>
                    <a:pt x="634" y="1468"/>
                  </a:cubicBezTo>
                  <a:cubicBezTo>
                    <a:pt x="701" y="1402"/>
                    <a:pt x="734" y="1335"/>
                    <a:pt x="801" y="1268"/>
                  </a:cubicBezTo>
                  <a:cubicBezTo>
                    <a:pt x="834" y="1168"/>
                    <a:pt x="868" y="1101"/>
                    <a:pt x="868" y="1001"/>
                  </a:cubicBezTo>
                  <a:cubicBezTo>
                    <a:pt x="901" y="901"/>
                    <a:pt x="901" y="835"/>
                    <a:pt x="901" y="735"/>
                  </a:cubicBezTo>
                  <a:lnTo>
                    <a:pt x="901" y="668"/>
                  </a:lnTo>
                  <a:lnTo>
                    <a:pt x="901" y="501"/>
                  </a:lnTo>
                  <a:lnTo>
                    <a:pt x="901" y="434"/>
                  </a:lnTo>
                  <a:cubicBezTo>
                    <a:pt x="901" y="368"/>
                    <a:pt x="901" y="268"/>
                    <a:pt x="868" y="201"/>
                  </a:cubicBezTo>
                  <a:cubicBezTo>
                    <a:pt x="868" y="134"/>
                    <a:pt x="834" y="101"/>
                    <a:pt x="801" y="67"/>
                  </a:cubicBezTo>
                  <a:cubicBezTo>
                    <a:pt x="734" y="34"/>
                    <a:pt x="701" y="1"/>
                    <a:pt x="6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902;p75"/>
            <p:cNvSpPr/>
            <p:nvPr/>
          </p:nvSpPr>
          <p:spPr>
            <a:xfrm>
              <a:off x="3546875" y="2458250"/>
              <a:ext cx="12525" cy="44625"/>
            </a:xfrm>
            <a:custGeom>
              <a:avLst/>
              <a:gdLst/>
              <a:ahLst/>
              <a:cxnLst/>
              <a:rect l="l" t="t" r="r" b="b"/>
              <a:pathLst>
                <a:path w="501" h="1785" extrusionOk="0">
                  <a:moveTo>
                    <a:pt x="484" y="0"/>
                  </a:moveTo>
                  <a:cubicBezTo>
                    <a:pt x="476" y="0"/>
                    <a:pt x="467" y="9"/>
                    <a:pt x="467" y="25"/>
                  </a:cubicBezTo>
                  <a:lnTo>
                    <a:pt x="367" y="59"/>
                  </a:lnTo>
                  <a:cubicBezTo>
                    <a:pt x="301" y="92"/>
                    <a:pt x="267" y="125"/>
                    <a:pt x="234" y="192"/>
                  </a:cubicBezTo>
                  <a:cubicBezTo>
                    <a:pt x="200" y="259"/>
                    <a:pt x="167" y="292"/>
                    <a:pt x="134" y="359"/>
                  </a:cubicBezTo>
                  <a:lnTo>
                    <a:pt x="134" y="292"/>
                  </a:lnTo>
                  <a:cubicBezTo>
                    <a:pt x="134" y="259"/>
                    <a:pt x="134" y="259"/>
                    <a:pt x="134" y="225"/>
                  </a:cubicBezTo>
                  <a:lnTo>
                    <a:pt x="100" y="225"/>
                  </a:lnTo>
                  <a:lnTo>
                    <a:pt x="34" y="292"/>
                  </a:lnTo>
                  <a:cubicBezTo>
                    <a:pt x="0" y="292"/>
                    <a:pt x="0" y="292"/>
                    <a:pt x="0" y="325"/>
                  </a:cubicBezTo>
                  <a:cubicBezTo>
                    <a:pt x="0" y="325"/>
                    <a:pt x="0" y="359"/>
                    <a:pt x="0" y="392"/>
                  </a:cubicBezTo>
                  <a:lnTo>
                    <a:pt x="0" y="1726"/>
                  </a:lnTo>
                  <a:cubicBezTo>
                    <a:pt x="0" y="1726"/>
                    <a:pt x="0" y="1760"/>
                    <a:pt x="0" y="1760"/>
                  </a:cubicBezTo>
                  <a:cubicBezTo>
                    <a:pt x="0" y="1777"/>
                    <a:pt x="9" y="1785"/>
                    <a:pt x="17" y="1785"/>
                  </a:cubicBezTo>
                  <a:cubicBezTo>
                    <a:pt x="25" y="1785"/>
                    <a:pt x="34" y="1777"/>
                    <a:pt x="34" y="1760"/>
                  </a:cubicBezTo>
                  <a:lnTo>
                    <a:pt x="100" y="1726"/>
                  </a:lnTo>
                  <a:cubicBezTo>
                    <a:pt x="100" y="1726"/>
                    <a:pt x="134" y="1693"/>
                    <a:pt x="134" y="1693"/>
                  </a:cubicBezTo>
                  <a:cubicBezTo>
                    <a:pt x="134" y="1660"/>
                    <a:pt x="134" y="1626"/>
                    <a:pt x="134" y="1626"/>
                  </a:cubicBezTo>
                  <a:lnTo>
                    <a:pt x="134" y="792"/>
                  </a:lnTo>
                  <a:cubicBezTo>
                    <a:pt x="100" y="592"/>
                    <a:pt x="200" y="426"/>
                    <a:pt x="367" y="325"/>
                  </a:cubicBezTo>
                  <a:lnTo>
                    <a:pt x="467" y="259"/>
                  </a:lnTo>
                  <a:cubicBezTo>
                    <a:pt x="467" y="259"/>
                    <a:pt x="501" y="225"/>
                    <a:pt x="501" y="225"/>
                  </a:cubicBezTo>
                  <a:cubicBezTo>
                    <a:pt x="501" y="192"/>
                    <a:pt x="501" y="159"/>
                    <a:pt x="501" y="159"/>
                  </a:cubicBezTo>
                  <a:lnTo>
                    <a:pt x="501" y="59"/>
                  </a:lnTo>
                  <a:cubicBezTo>
                    <a:pt x="501" y="59"/>
                    <a:pt x="501" y="25"/>
                    <a:pt x="501" y="25"/>
                  </a:cubicBezTo>
                  <a:cubicBezTo>
                    <a:pt x="501" y="9"/>
                    <a:pt x="492" y="0"/>
                    <a:pt x="48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903;p75"/>
            <p:cNvSpPr/>
            <p:nvPr/>
          </p:nvSpPr>
          <p:spPr>
            <a:xfrm>
              <a:off x="3562725" y="2430525"/>
              <a:ext cx="21700" cy="59225"/>
            </a:xfrm>
            <a:custGeom>
              <a:avLst/>
              <a:gdLst/>
              <a:ahLst/>
              <a:cxnLst/>
              <a:rect l="l" t="t" r="r" b="b"/>
              <a:pathLst>
                <a:path w="868" h="2369" extrusionOk="0">
                  <a:moveTo>
                    <a:pt x="534" y="951"/>
                  </a:moveTo>
                  <a:cubicBezTo>
                    <a:pt x="567" y="951"/>
                    <a:pt x="601" y="967"/>
                    <a:pt x="634" y="1001"/>
                  </a:cubicBezTo>
                  <a:cubicBezTo>
                    <a:pt x="701" y="1068"/>
                    <a:pt x="734" y="1168"/>
                    <a:pt x="701" y="1268"/>
                  </a:cubicBezTo>
                  <a:lnTo>
                    <a:pt x="701" y="1401"/>
                  </a:lnTo>
                  <a:lnTo>
                    <a:pt x="701" y="1501"/>
                  </a:lnTo>
                  <a:cubicBezTo>
                    <a:pt x="701" y="1635"/>
                    <a:pt x="667" y="1735"/>
                    <a:pt x="634" y="1835"/>
                  </a:cubicBezTo>
                  <a:cubicBezTo>
                    <a:pt x="601" y="1935"/>
                    <a:pt x="534" y="2002"/>
                    <a:pt x="434" y="2068"/>
                  </a:cubicBezTo>
                  <a:cubicBezTo>
                    <a:pt x="400" y="2085"/>
                    <a:pt x="367" y="2093"/>
                    <a:pt x="334" y="2093"/>
                  </a:cubicBezTo>
                  <a:cubicBezTo>
                    <a:pt x="300" y="2093"/>
                    <a:pt x="267" y="2085"/>
                    <a:pt x="234" y="2068"/>
                  </a:cubicBezTo>
                  <a:cubicBezTo>
                    <a:pt x="167" y="1968"/>
                    <a:pt x="167" y="1868"/>
                    <a:pt x="167" y="1768"/>
                  </a:cubicBezTo>
                  <a:cubicBezTo>
                    <a:pt x="167" y="1735"/>
                    <a:pt x="167" y="1668"/>
                    <a:pt x="167" y="1601"/>
                  </a:cubicBezTo>
                  <a:cubicBezTo>
                    <a:pt x="167" y="1468"/>
                    <a:pt x="200" y="1368"/>
                    <a:pt x="234" y="1234"/>
                  </a:cubicBezTo>
                  <a:cubicBezTo>
                    <a:pt x="267" y="1134"/>
                    <a:pt x="334" y="1068"/>
                    <a:pt x="434" y="1001"/>
                  </a:cubicBezTo>
                  <a:cubicBezTo>
                    <a:pt x="467" y="967"/>
                    <a:pt x="500" y="951"/>
                    <a:pt x="534" y="951"/>
                  </a:cubicBezTo>
                  <a:close/>
                  <a:moveTo>
                    <a:pt x="801" y="0"/>
                  </a:moveTo>
                  <a:lnTo>
                    <a:pt x="734" y="33"/>
                  </a:lnTo>
                  <a:cubicBezTo>
                    <a:pt x="734" y="33"/>
                    <a:pt x="701" y="67"/>
                    <a:pt x="701" y="67"/>
                  </a:cubicBezTo>
                  <a:cubicBezTo>
                    <a:pt x="701" y="100"/>
                    <a:pt x="701" y="134"/>
                    <a:pt x="701" y="134"/>
                  </a:cubicBezTo>
                  <a:lnTo>
                    <a:pt x="701" y="801"/>
                  </a:lnTo>
                  <a:cubicBezTo>
                    <a:pt x="701" y="767"/>
                    <a:pt x="634" y="734"/>
                    <a:pt x="601" y="701"/>
                  </a:cubicBezTo>
                  <a:cubicBezTo>
                    <a:pt x="534" y="701"/>
                    <a:pt x="467" y="734"/>
                    <a:pt x="434" y="767"/>
                  </a:cubicBezTo>
                  <a:cubicBezTo>
                    <a:pt x="367" y="801"/>
                    <a:pt x="300" y="834"/>
                    <a:pt x="267" y="901"/>
                  </a:cubicBezTo>
                  <a:cubicBezTo>
                    <a:pt x="200" y="967"/>
                    <a:pt x="167" y="1034"/>
                    <a:pt x="134" y="1101"/>
                  </a:cubicBezTo>
                  <a:cubicBezTo>
                    <a:pt x="67" y="1201"/>
                    <a:pt x="33" y="1268"/>
                    <a:pt x="33" y="1368"/>
                  </a:cubicBezTo>
                  <a:cubicBezTo>
                    <a:pt x="0" y="1468"/>
                    <a:pt x="0" y="1568"/>
                    <a:pt x="0" y="1701"/>
                  </a:cubicBezTo>
                  <a:lnTo>
                    <a:pt x="0" y="1868"/>
                  </a:lnTo>
                  <a:cubicBezTo>
                    <a:pt x="0" y="1968"/>
                    <a:pt x="0" y="2068"/>
                    <a:pt x="33" y="2135"/>
                  </a:cubicBezTo>
                  <a:cubicBezTo>
                    <a:pt x="33" y="2202"/>
                    <a:pt x="67" y="2268"/>
                    <a:pt x="134" y="2302"/>
                  </a:cubicBezTo>
                  <a:cubicBezTo>
                    <a:pt x="167" y="2335"/>
                    <a:pt x="200" y="2368"/>
                    <a:pt x="267" y="2368"/>
                  </a:cubicBezTo>
                  <a:cubicBezTo>
                    <a:pt x="300" y="2368"/>
                    <a:pt x="367" y="2368"/>
                    <a:pt x="434" y="2335"/>
                  </a:cubicBezTo>
                  <a:cubicBezTo>
                    <a:pt x="500" y="2268"/>
                    <a:pt x="567" y="2235"/>
                    <a:pt x="601" y="2168"/>
                  </a:cubicBezTo>
                  <a:cubicBezTo>
                    <a:pt x="634" y="2102"/>
                    <a:pt x="667" y="2035"/>
                    <a:pt x="701" y="1968"/>
                  </a:cubicBezTo>
                  <a:lnTo>
                    <a:pt x="701" y="2068"/>
                  </a:lnTo>
                  <a:cubicBezTo>
                    <a:pt x="701" y="2068"/>
                    <a:pt x="701" y="2102"/>
                    <a:pt x="701" y="2102"/>
                  </a:cubicBezTo>
                  <a:lnTo>
                    <a:pt x="734" y="2102"/>
                  </a:lnTo>
                  <a:lnTo>
                    <a:pt x="801" y="2068"/>
                  </a:lnTo>
                  <a:cubicBezTo>
                    <a:pt x="834" y="2035"/>
                    <a:pt x="834" y="2035"/>
                    <a:pt x="867" y="2035"/>
                  </a:cubicBezTo>
                  <a:cubicBezTo>
                    <a:pt x="867" y="2002"/>
                    <a:pt x="867" y="1968"/>
                    <a:pt x="867" y="1968"/>
                  </a:cubicBezTo>
                  <a:lnTo>
                    <a:pt x="867" y="33"/>
                  </a:lnTo>
                  <a:cubicBezTo>
                    <a:pt x="867" y="33"/>
                    <a:pt x="867" y="0"/>
                    <a:pt x="8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904;p75"/>
            <p:cNvSpPr/>
            <p:nvPr/>
          </p:nvSpPr>
          <p:spPr>
            <a:xfrm>
              <a:off x="3372575" y="2075850"/>
              <a:ext cx="1016600" cy="664325"/>
            </a:xfrm>
            <a:custGeom>
              <a:avLst/>
              <a:gdLst/>
              <a:ahLst/>
              <a:cxnLst/>
              <a:rect l="l" t="t" r="r" b="b"/>
              <a:pathLst>
                <a:path w="40664" h="26573" extrusionOk="0">
                  <a:moveTo>
                    <a:pt x="40152" y="0"/>
                  </a:moveTo>
                  <a:cubicBezTo>
                    <a:pt x="40034" y="0"/>
                    <a:pt x="39902" y="36"/>
                    <a:pt x="39762" y="110"/>
                  </a:cubicBezTo>
                  <a:lnTo>
                    <a:pt x="901" y="22560"/>
                  </a:lnTo>
                  <a:cubicBezTo>
                    <a:pt x="368" y="22893"/>
                    <a:pt x="34" y="23460"/>
                    <a:pt x="1" y="24094"/>
                  </a:cubicBezTo>
                  <a:lnTo>
                    <a:pt x="1" y="25929"/>
                  </a:lnTo>
                  <a:cubicBezTo>
                    <a:pt x="1" y="26337"/>
                    <a:pt x="208" y="26573"/>
                    <a:pt x="512" y="26573"/>
                  </a:cubicBezTo>
                  <a:cubicBezTo>
                    <a:pt x="629" y="26573"/>
                    <a:pt x="761" y="26537"/>
                    <a:pt x="901" y="26463"/>
                  </a:cubicBezTo>
                  <a:lnTo>
                    <a:pt x="39762" y="4013"/>
                  </a:lnTo>
                  <a:cubicBezTo>
                    <a:pt x="40296" y="3680"/>
                    <a:pt x="40630" y="3113"/>
                    <a:pt x="40663" y="2479"/>
                  </a:cubicBezTo>
                  <a:lnTo>
                    <a:pt x="40663" y="644"/>
                  </a:lnTo>
                  <a:cubicBezTo>
                    <a:pt x="40663" y="236"/>
                    <a:pt x="40455" y="0"/>
                    <a:pt x="4015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905;p75"/>
            <p:cNvSpPr/>
            <p:nvPr/>
          </p:nvSpPr>
          <p:spPr>
            <a:xfrm>
              <a:off x="3416775" y="2404675"/>
              <a:ext cx="25050" cy="61725"/>
            </a:xfrm>
            <a:custGeom>
              <a:avLst/>
              <a:gdLst/>
              <a:ahLst/>
              <a:cxnLst/>
              <a:rect l="l" t="t" r="r" b="b"/>
              <a:pathLst>
                <a:path w="1002" h="2469" extrusionOk="0">
                  <a:moveTo>
                    <a:pt x="968" y="0"/>
                  </a:moveTo>
                  <a:lnTo>
                    <a:pt x="801" y="67"/>
                  </a:lnTo>
                  <a:cubicBezTo>
                    <a:pt x="801" y="67"/>
                    <a:pt x="768" y="100"/>
                    <a:pt x="768" y="100"/>
                  </a:cubicBezTo>
                  <a:cubicBezTo>
                    <a:pt x="768" y="133"/>
                    <a:pt x="768" y="133"/>
                    <a:pt x="734" y="167"/>
                  </a:cubicBezTo>
                  <a:lnTo>
                    <a:pt x="501" y="1234"/>
                  </a:lnTo>
                  <a:lnTo>
                    <a:pt x="234" y="467"/>
                  </a:lnTo>
                  <a:cubicBezTo>
                    <a:pt x="234" y="434"/>
                    <a:pt x="234" y="434"/>
                    <a:pt x="234" y="434"/>
                  </a:cubicBezTo>
                  <a:lnTo>
                    <a:pt x="167" y="434"/>
                  </a:lnTo>
                  <a:lnTo>
                    <a:pt x="34" y="500"/>
                  </a:lnTo>
                  <a:cubicBezTo>
                    <a:pt x="34" y="534"/>
                    <a:pt x="1" y="534"/>
                    <a:pt x="1" y="567"/>
                  </a:cubicBezTo>
                  <a:cubicBezTo>
                    <a:pt x="1" y="567"/>
                    <a:pt x="1" y="600"/>
                    <a:pt x="1" y="634"/>
                  </a:cubicBezTo>
                  <a:lnTo>
                    <a:pt x="368" y="1768"/>
                  </a:lnTo>
                  <a:lnTo>
                    <a:pt x="234" y="2402"/>
                  </a:lnTo>
                  <a:cubicBezTo>
                    <a:pt x="234" y="2435"/>
                    <a:pt x="234" y="2435"/>
                    <a:pt x="234" y="2468"/>
                  </a:cubicBezTo>
                  <a:lnTo>
                    <a:pt x="267" y="2468"/>
                  </a:lnTo>
                  <a:lnTo>
                    <a:pt x="401" y="2368"/>
                  </a:lnTo>
                  <a:cubicBezTo>
                    <a:pt x="434" y="2368"/>
                    <a:pt x="434" y="2335"/>
                    <a:pt x="468" y="2335"/>
                  </a:cubicBezTo>
                  <a:cubicBezTo>
                    <a:pt x="468" y="2302"/>
                    <a:pt x="468" y="2268"/>
                    <a:pt x="468" y="2268"/>
                  </a:cubicBezTo>
                  <a:lnTo>
                    <a:pt x="1001" y="67"/>
                  </a:lnTo>
                  <a:cubicBezTo>
                    <a:pt x="1001" y="33"/>
                    <a:pt x="1001" y="33"/>
                    <a:pt x="1001" y="33"/>
                  </a:cubicBezTo>
                  <a:cubicBezTo>
                    <a:pt x="1001" y="33"/>
                    <a:pt x="1001" y="0"/>
                    <a:pt x="10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906;p75"/>
            <p:cNvSpPr/>
            <p:nvPr/>
          </p:nvSpPr>
          <p:spPr>
            <a:xfrm>
              <a:off x="3445125" y="2393000"/>
              <a:ext cx="23375" cy="42550"/>
            </a:xfrm>
            <a:custGeom>
              <a:avLst/>
              <a:gdLst/>
              <a:ahLst/>
              <a:cxnLst/>
              <a:rect l="l" t="t" r="r" b="b"/>
              <a:pathLst>
                <a:path w="935" h="1702" extrusionOk="0">
                  <a:moveTo>
                    <a:pt x="580" y="375"/>
                  </a:moveTo>
                  <a:cubicBezTo>
                    <a:pt x="593" y="375"/>
                    <a:pt x="601" y="384"/>
                    <a:pt x="601" y="400"/>
                  </a:cubicBezTo>
                  <a:cubicBezTo>
                    <a:pt x="635" y="400"/>
                    <a:pt x="668" y="434"/>
                    <a:pt x="668" y="434"/>
                  </a:cubicBezTo>
                  <a:cubicBezTo>
                    <a:pt x="701" y="500"/>
                    <a:pt x="701" y="534"/>
                    <a:pt x="701" y="567"/>
                  </a:cubicBezTo>
                  <a:lnTo>
                    <a:pt x="701" y="834"/>
                  </a:lnTo>
                  <a:cubicBezTo>
                    <a:pt x="701" y="901"/>
                    <a:pt x="701" y="967"/>
                    <a:pt x="668" y="1001"/>
                  </a:cubicBezTo>
                  <a:cubicBezTo>
                    <a:pt x="668" y="1067"/>
                    <a:pt x="635" y="1101"/>
                    <a:pt x="601" y="1134"/>
                  </a:cubicBezTo>
                  <a:cubicBezTo>
                    <a:pt x="601" y="1168"/>
                    <a:pt x="568" y="1201"/>
                    <a:pt x="534" y="1234"/>
                  </a:cubicBezTo>
                  <a:cubicBezTo>
                    <a:pt x="534" y="1234"/>
                    <a:pt x="501" y="1268"/>
                    <a:pt x="468" y="1268"/>
                  </a:cubicBezTo>
                  <a:cubicBezTo>
                    <a:pt x="434" y="1301"/>
                    <a:pt x="401" y="1301"/>
                    <a:pt x="401" y="1301"/>
                  </a:cubicBezTo>
                  <a:cubicBezTo>
                    <a:pt x="384" y="1318"/>
                    <a:pt x="368" y="1326"/>
                    <a:pt x="355" y="1326"/>
                  </a:cubicBezTo>
                  <a:cubicBezTo>
                    <a:pt x="343" y="1326"/>
                    <a:pt x="334" y="1318"/>
                    <a:pt x="334" y="1301"/>
                  </a:cubicBezTo>
                  <a:cubicBezTo>
                    <a:pt x="301" y="1301"/>
                    <a:pt x="268" y="1268"/>
                    <a:pt x="268" y="1234"/>
                  </a:cubicBezTo>
                  <a:cubicBezTo>
                    <a:pt x="234" y="1201"/>
                    <a:pt x="234" y="1168"/>
                    <a:pt x="234" y="1101"/>
                  </a:cubicBezTo>
                  <a:cubicBezTo>
                    <a:pt x="234" y="1101"/>
                    <a:pt x="234" y="1067"/>
                    <a:pt x="234" y="1067"/>
                  </a:cubicBezTo>
                  <a:lnTo>
                    <a:pt x="234" y="901"/>
                  </a:lnTo>
                  <a:cubicBezTo>
                    <a:pt x="234" y="901"/>
                    <a:pt x="234" y="867"/>
                    <a:pt x="234" y="867"/>
                  </a:cubicBezTo>
                  <a:cubicBezTo>
                    <a:pt x="234" y="801"/>
                    <a:pt x="234" y="734"/>
                    <a:pt x="268" y="701"/>
                  </a:cubicBezTo>
                  <a:cubicBezTo>
                    <a:pt x="268" y="634"/>
                    <a:pt x="301" y="600"/>
                    <a:pt x="334" y="567"/>
                  </a:cubicBezTo>
                  <a:cubicBezTo>
                    <a:pt x="334" y="534"/>
                    <a:pt x="368" y="500"/>
                    <a:pt x="401" y="467"/>
                  </a:cubicBezTo>
                  <a:cubicBezTo>
                    <a:pt x="401" y="434"/>
                    <a:pt x="434" y="434"/>
                    <a:pt x="468" y="400"/>
                  </a:cubicBezTo>
                  <a:lnTo>
                    <a:pt x="534" y="400"/>
                  </a:lnTo>
                  <a:cubicBezTo>
                    <a:pt x="551" y="384"/>
                    <a:pt x="568" y="375"/>
                    <a:pt x="580" y="375"/>
                  </a:cubicBezTo>
                  <a:close/>
                  <a:moveTo>
                    <a:pt x="668" y="0"/>
                  </a:moveTo>
                  <a:cubicBezTo>
                    <a:pt x="601" y="0"/>
                    <a:pt x="534" y="33"/>
                    <a:pt x="468" y="67"/>
                  </a:cubicBezTo>
                  <a:cubicBezTo>
                    <a:pt x="401" y="100"/>
                    <a:pt x="334" y="167"/>
                    <a:pt x="268" y="200"/>
                  </a:cubicBezTo>
                  <a:cubicBezTo>
                    <a:pt x="234" y="267"/>
                    <a:pt x="168" y="367"/>
                    <a:pt x="134" y="434"/>
                  </a:cubicBezTo>
                  <a:cubicBezTo>
                    <a:pt x="101" y="534"/>
                    <a:pt x="67" y="600"/>
                    <a:pt x="34" y="701"/>
                  </a:cubicBezTo>
                  <a:cubicBezTo>
                    <a:pt x="1" y="801"/>
                    <a:pt x="1" y="867"/>
                    <a:pt x="1" y="967"/>
                  </a:cubicBezTo>
                  <a:cubicBezTo>
                    <a:pt x="1" y="1001"/>
                    <a:pt x="1" y="1034"/>
                    <a:pt x="1" y="1034"/>
                  </a:cubicBezTo>
                  <a:lnTo>
                    <a:pt x="1" y="1201"/>
                  </a:lnTo>
                  <a:cubicBezTo>
                    <a:pt x="1" y="1234"/>
                    <a:pt x="1" y="1234"/>
                    <a:pt x="1" y="1268"/>
                  </a:cubicBezTo>
                  <a:cubicBezTo>
                    <a:pt x="1" y="1334"/>
                    <a:pt x="1" y="1434"/>
                    <a:pt x="34" y="1501"/>
                  </a:cubicBezTo>
                  <a:cubicBezTo>
                    <a:pt x="67" y="1534"/>
                    <a:pt x="101" y="1601"/>
                    <a:pt x="134" y="1635"/>
                  </a:cubicBezTo>
                  <a:cubicBezTo>
                    <a:pt x="168" y="1668"/>
                    <a:pt x="234" y="1701"/>
                    <a:pt x="268" y="1701"/>
                  </a:cubicBezTo>
                  <a:cubicBezTo>
                    <a:pt x="334" y="1701"/>
                    <a:pt x="401" y="1668"/>
                    <a:pt x="468" y="1635"/>
                  </a:cubicBezTo>
                  <a:cubicBezTo>
                    <a:pt x="534" y="1601"/>
                    <a:pt x="601" y="1534"/>
                    <a:pt x="668" y="1468"/>
                  </a:cubicBezTo>
                  <a:cubicBezTo>
                    <a:pt x="768" y="1334"/>
                    <a:pt x="868" y="1168"/>
                    <a:pt x="901" y="1001"/>
                  </a:cubicBezTo>
                  <a:cubicBezTo>
                    <a:pt x="935" y="901"/>
                    <a:pt x="935" y="801"/>
                    <a:pt x="935" y="734"/>
                  </a:cubicBezTo>
                  <a:lnTo>
                    <a:pt x="935" y="434"/>
                  </a:lnTo>
                  <a:cubicBezTo>
                    <a:pt x="935" y="334"/>
                    <a:pt x="935" y="267"/>
                    <a:pt x="901" y="200"/>
                  </a:cubicBezTo>
                  <a:cubicBezTo>
                    <a:pt x="868" y="133"/>
                    <a:pt x="835" y="100"/>
                    <a:pt x="801" y="67"/>
                  </a:cubicBezTo>
                  <a:cubicBezTo>
                    <a:pt x="768" y="0"/>
                    <a:pt x="701" y="0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907;p75"/>
            <p:cNvSpPr/>
            <p:nvPr/>
          </p:nvSpPr>
          <p:spPr>
            <a:xfrm>
              <a:off x="3473475" y="2372150"/>
              <a:ext cx="21725" cy="46725"/>
            </a:xfrm>
            <a:custGeom>
              <a:avLst/>
              <a:gdLst/>
              <a:ahLst/>
              <a:cxnLst/>
              <a:rect l="l" t="t" r="r" b="b"/>
              <a:pathLst>
                <a:path w="869" h="1869" extrusionOk="0">
                  <a:moveTo>
                    <a:pt x="835" y="0"/>
                  </a:moveTo>
                  <a:lnTo>
                    <a:pt x="701" y="100"/>
                  </a:lnTo>
                  <a:cubicBezTo>
                    <a:pt x="668" y="100"/>
                    <a:pt x="668" y="100"/>
                    <a:pt x="668" y="134"/>
                  </a:cubicBezTo>
                  <a:cubicBezTo>
                    <a:pt x="668" y="167"/>
                    <a:pt x="668" y="167"/>
                    <a:pt x="668" y="200"/>
                  </a:cubicBezTo>
                  <a:lnTo>
                    <a:pt x="668" y="934"/>
                  </a:lnTo>
                  <a:cubicBezTo>
                    <a:pt x="668" y="1034"/>
                    <a:pt x="635" y="1134"/>
                    <a:pt x="601" y="1234"/>
                  </a:cubicBezTo>
                  <a:cubicBezTo>
                    <a:pt x="568" y="1334"/>
                    <a:pt x="535" y="1401"/>
                    <a:pt x="468" y="1434"/>
                  </a:cubicBezTo>
                  <a:cubicBezTo>
                    <a:pt x="418" y="1468"/>
                    <a:pt x="385" y="1485"/>
                    <a:pt x="359" y="1485"/>
                  </a:cubicBezTo>
                  <a:cubicBezTo>
                    <a:pt x="334" y="1485"/>
                    <a:pt x="318" y="1468"/>
                    <a:pt x="301" y="1434"/>
                  </a:cubicBezTo>
                  <a:cubicBezTo>
                    <a:pt x="268" y="1368"/>
                    <a:pt x="234" y="1268"/>
                    <a:pt x="234" y="1201"/>
                  </a:cubicBezTo>
                  <a:lnTo>
                    <a:pt x="234" y="467"/>
                  </a:lnTo>
                  <a:cubicBezTo>
                    <a:pt x="234" y="434"/>
                    <a:pt x="234" y="434"/>
                    <a:pt x="234" y="400"/>
                  </a:cubicBezTo>
                  <a:lnTo>
                    <a:pt x="201" y="400"/>
                  </a:lnTo>
                  <a:lnTo>
                    <a:pt x="68" y="500"/>
                  </a:lnTo>
                  <a:cubicBezTo>
                    <a:pt x="34" y="500"/>
                    <a:pt x="34" y="500"/>
                    <a:pt x="34" y="534"/>
                  </a:cubicBezTo>
                  <a:cubicBezTo>
                    <a:pt x="34" y="567"/>
                    <a:pt x="34" y="567"/>
                    <a:pt x="34" y="601"/>
                  </a:cubicBezTo>
                  <a:lnTo>
                    <a:pt x="1" y="1368"/>
                  </a:lnTo>
                  <a:cubicBezTo>
                    <a:pt x="1" y="1434"/>
                    <a:pt x="1" y="1535"/>
                    <a:pt x="34" y="1601"/>
                  </a:cubicBezTo>
                  <a:cubicBezTo>
                    <a:pt x="34" y="1668"/>
                    <a:pt x="34" y="1735"/>
                    <a:pt x="68" y="1801"/>
                  </a:cubicBezTo>
                  <a:cubicBezTo>
                    <a:pt x="101" y="1835"/>
                    <a:pt x="168" y="1868"/>
                    <a:pt x="201" y="1868"/>
                  </a:cubicBezTo>
                  <a:cubicBezTo>
                    <a:pt x="268" y="1868"/>
                    <a:pt x="334" y="1868"/>
                    <a:pt x="401" y="1835"/>
                  </a:cubicBezTo>
                  <a:cubicBezTo>
                    <a:pt x="468" y="1768"/>
                    <a:pt x="501" y="1735"/>
                    <a:pt x="535" y="1668"/>
                  </a:cubicBezTo>
                  <a:cubicBezTo>
                    <a:pt x="601" y="1635"/>
                    <a:pt x="635" y="1568"/>
                    <a:pt x="668" y="1501"/>
                  </a:cubicBezTo>
                  <a:lnTo>
                    <a:pt x="668" y="1568"/>
                  </a:lnTo>
                  <a:cubicBezTo>
                    <a:pt x="635" y="1568"/>
                    <a:pt x="635" y="1601"/>
                    <a:pt x="668" y="1601"/>
                  </a:cubicBezTo>
                  <a:lnTo>
                    <a:pt x="701" y="1601"/>
                  </a:lnTo>
                  <a:lnTo>
                    <a:pt x="835" y="1535"/>
                  </a:lnTo>
                  <a:cubicBezTo>
                    <a:pt x="868" y="1501"/>
                    <a:pt x="868" y="1501"/>
                    <a:pt x="868" y="1468"/>
                  </a:cubicBezTo>
                  <a:cubicBezTo>
                    <a:pt x="868" y="1468"/>
                    <a:pt x="868" y="1434"/>
                    <a:pt x="868" y="1401"/>
                  </a:cubicBezTo>
                  <a:lnTo>
                    <a:pt x="868" y="67"/>
                  </a:lnTo>
                  <a:cubicBezTo>
                    <a:pt x="868" y="33"/>
                    <a:pt x="868" y="33"/>
                    <a:pt x="8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908;p75"/>
            <p:cNvSpPr/>
            <p:nvPr/>
          </p:nvSpPr>
          <p:spPr>
            <a:xfrm>
              <a:off x="3503500" y="2359625"/>
              <a:ext cx="15050" cy="45900"/>
            </a:xfrm>
            <a:custGeom>
              <a:avLst/>
              <a:gdLst/>
              <a:ahLst/>
              <a:cxnLst/>
              <a:rect l="l" t="t" r="r" b="b"/>
              <a:pathLst>
                <a:path w="602" h="1836" extrusionOk="0">
                  <a:moveTo>
                    <a:pt x="568" y="1"/>
                  </a:moveTo>
                  <a:lnTo>
                    <a:pt x="501" y="34"/>
                  </a:lnTo>
                  <a:cubicBezTo>
                    <a:pt x="434" y="67"/>
                    <a:pt x="368" y="134"/>
                    <a:pt x="334" y="168"/>
                  </a:cubicBezTo>
                  <a:cubicBezTo>
                    <a:pt x="301" y="234"/>
                    <a:pt x="268" y="268"/>
                    <a:pt x="234" y="334"/>
                  </a:cubicBezTo>
                  <a:lnTo>
                    <a:pt x="234" y="268"/>
                  </a:lnTo>
                  <a:cubicBezTo>
                    <a:pt x="234" y="268"/>
                    <a:pt x="234" y="234"/>
                    <a:pt x="234" y="234"/>
                  </a:cubicBezTo>
                  <a:lnTo>
                    <a:pt x="201" y="234"/>
                  </a:lnTo>
                  <a:lnTo>
                    <a:pt x="67" y="301"/>
                  </a:lnTo>
                  <a:cubicBezTo>
                    <a:pt x="34" y="334"/>
                    <a:pt x="34" y="334"/>
                    <a:pt x="34" y="368"/>
                  </a:cubicBezTo>
                  <a:cubicBezTo>
                    <a:pt x="34" y="368"/>
                    <a:pt x="34" y="401"/>
                    <a:pt x="34" y="401"/>
                  </a:cubicBezTo>
                  <a:lnTo>
                    <a:pt x="34" y="1769"/>
                  </a:lnTo>
                  <a:cubicBezTo>
                    <a:pt x="1" y="1802"/>
                    <a:pt x="1" y="1802"/>
                    <a:pt x="34" y="1835"/>
                  </a:cubicBezTo>
                  <a:lnTo>
                    <a:pt x="67" y="1835"/>
                  </a:lnTo>
                  <a:lnTo>
                    <a:pt x="201" y="1735"/>
                  </a:lnTo>
                  <a:cubicBezTo>
                    <a:pt x="234" y="1735"/>
                    <a:pt x="234" y="1735"/>
                    <a:pt x="234" y="1702"/>
                  </a:cubicBezTo>
                  <a:cubicBezTo>
                    <a:pt x="234" y="1669"/>
                    <a:pt x="234" y="1669"/>
                    <a:pt x="234" y="1635"/>
                  </a:cubicBezTo>
                  <a:lnTo>
                    <a:pt x="234" y="868"/>
                  </a:lnTo>
                  <a:cubicBezTo>
                    <a:pt x="234" y="768"/>
                    <a:pt x="268" y="701"/>
                    <a:pt x="301" y="601"/>
                  </a:cubicBezTo>
                  <a:cubicBezTo>
                    <a:pt x="334" y="534"/>
                    <a:pt x="368" y="468"/>
                    <a:pt x="468" y="434"/>
                  </a:cubicBezTo>
                  <a:lnTo>
                    <a:pt x="568" y="334"/>
                  </a:lnTo>
                  <a:cubicBezTo>
                    <a:pt x="601" y="334"/>
                    <a:pt x="601" y="334"/>
                    <a:pt x="601" y="301"/>
                  </a:cubicBezTo>
                  <a:cubicBezTo>
                    <a:pt x="601" y="268"/>
                    <a:pt x="601" y="268"/>
                    <a:pt x="601" y="234"/>
                  </a:cubicBezTo>
                  <a:lnTo>
                    <a:pt x="601" y="34"/>
                  </a:lnTo>
                  <a:cubicBezTo>
                    <a:pt x="601" y="34"/>
                    <a:pt x="601" y="1"/>
                    <a:pt x="6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909;p75"/>
            <p:cNvSpPr/>
            <p:nvPr/>
          </p:nvSpPr>
          <p:spPr>
            <a:xfrm>
              <a:off x="3521850" y="2348800"/>
              <a:ext cx="23375" cy="41225"/>
            </a:xfrm>
            <a:custGeom>
              <a:avLst/>
              <a:gdLst/>
              <a:ahLst/>
              <a:cxnLst/>
              <a:rect l="l" t="t" r="r" b="b"/>
              <a:pathLst>
                <a:path w="935" h="1649" extrusionOk="0">
                  <a:moveTo>
                    <a:pt x="568" y="367"/>
                  </a:moveTo>
                  <a:cubicBezTo>
                    <a:pt x="601" y="367"/>
                    <a:pt x="634" y="367"/>
                    <a:pt x="634" y="400"/>
                  </a:cubicBezTo>
                  <a:cubicBezTo>
                    <a:pt x="668" y="400"/>
                    <a:pt x="668" y="434"/>
                    <a:pt x="668" y="467"/>
                  </a:cubicBezTo>
                  <a:cubicBezTo>
                    <a:pt x="668" y="500"/>
                    <a:pt x="668" y="534"/>
                    <a:pt x="668" y="534"/>
                  </a:cubicBezTo>
                  <a:lnTo>
                    <a:pt x="267" y="801"/>
                  </a:lnTo>
                  <a:cubicBezTo>
                    <a:pt x="267" y="767"/>
                    <a:pt x="267" y="734"/>
                    <a:pt x="267" y="701"/>
                  </a:cubicBezTo>
                  <a:cubicBezTo>
                    <a:pt x="267" y="667"/>
                    <a:pt x="301" y="601"/>
                    <a:pt x="301" y="567"/>
                  </a:cubicBezTo>
                  <a:cubicBezTo>
                    <a:pt x="334" y="534"/>
                    <a:pt x="334" y="500"/>
                    <a:pt x="368" y="467"/>
                  </a:cubicBezTo>
                  <a:cubicBezTo>
                    <a:pt x="401" y="434"/>
                    <a:pt x="434" y="434"/>
                    <a:pt x="468" y="400"/>
                  </a:cubicBezTo>
                  <a:cubicBezTo>
                    <a:pt x="501" y="367"/>
                    <a:pt x="534" y="367"/>
                    <a:pt x="568" y="367"/>
                  </a:cubicBezTo>
                  <a:close/>
                  <a:moveTo>
                    <a:pt x="668" y="0"/>
                  </a:moveTo>
                  <a:cubicBezTo>
                    <a:pt x="601" y="0"/>
                    <a:pt x="534" y="0"/>
                    <a:pt x="468" y="67"/>
                  </a:cubicBezTo>
                  <a:cubicBezTo>
                    <a:pt x="401" y="100"/>
                    <a:pt x="334" y="167"/>
                    <a:pt x="267" y="234"/>
                  </a:cubicBezTo>
                  <a:cubicBezTo>
                    <a:pt x="234" y="300"/>
                    <a:pt x="167" y="400"/>
                    <a:pt x="134" y="467"/>
                  </a:cubicBezTo>
                  <a:cubicBezTo>
                    <a:pt x="101" y="567"/>
                    <a:pt x="67" y="667"/>
                    <a:pt x="34" y="767"/>
                  </a:cubicBezTo>
                  <a:cubicBezTo>
                    <a:pt x="1" y="901"/>
                    <a:pt x="1" y="1001"/>
                    <a:pt x="1" y="1101"/>
                  </a:cubicBezTo>
                  <a:cubicBezTo>
                    <a:pt x="1" y="1201"/>
                    <a:pt x="34" y="1301"/>
                    <a:pt x="34" y="1368"/>
                  </a:cubicBezTo>
                  <a:cubicBezTo>
                    <a:pt x="67" y="1434"/>
                    <a:pt x="101" y="1501"/>
                    <a:pt x="134" y="1568"/>
                  </a:cubicBezTo>
                  <a:cubicBezTo>
                    <a:pt x="167" y="1601"/>
                    <a:pt x="234" y="1635"/>
                    <a:pt x="301" y="1635"/>
                  </a:cubicBezTo>
                  <a:cubicBezTo>
                    <a:pt x="320" y="1644"/>
                    <a:pt x="340" y="1648"/>
                    <a:pt x="359" y="1648"/>
                  </a:cubicBezTo>
                  <a:cubicBezTo>
                    <a:pt x="404" y="1648"/>
                    <a:pt x="444" y="1625"/>
                    <a:pt x="468" y="1601"/>
                  </a:cubicBezTo>
                  <a:cubicBezTo>
                    <a:pt x="534" y="1568"/>
                    <a:pt x="601" y="1501"/>
                    <a:pt x="668" y="1434"/>
                  </a:cubicBezTo>
                  <a:cubicBezTo>
                    <a:pt x="701" y="1401"/>
                    <a:pt x="768" y="1334"/>
                    <a:pt x="801" y="1268"/>
                  </a:cubicBezTo>
                  <a:cubicBezTo>
                    <a:pt x="835" y="1201"/>
                    <a:pt x="868" y="1134"/>
                    <a:pt x="868" y="1101"/>
                  </a:cubicBezTo>
                  <a:cubicBezTo>
                    <a:pt x="901" y="1034"/>
                    <a:pt x="901" y="1001"/>
                    <a:pt x="901" y="967"/>
                  </a:cubicBezTo>
                  <a:cubicBezTo>
                    <a:pt x="901" y="967"/>
                    <a:pt x="901" y="934"/>
                    <a:pt x="901" y="901"/>
                  </a:cubicBezTo>
                  <a:lnTo>
                    <a:pt x="868" y="901"/>
                  </a:lnTo>
                  <a:lnTo>
                    <a:pt x="734" y="1001"/>
                  </a:lnTo>
                  <a:cubicBezTo>
                    <a:pt x="701" y="1001"/>
                    <a:pt x="701" y="1034"/>
                    <a:pt x="701" y="1034"/>
                  </a:cubicBezTo>
                  <a:lnTo>
                    <a:pt x="634" y="1068"/>
                  </a:lnTo>
                  <a:cubicBezTo>
                    <a:pt x="634" y="1101"/>
                    <a:pt x="601" y="1134"/>
                    <a:pt x="601" y="1168"/>
                  </a:cubicBezTo>
                  <a:cubicBezTo>
                    <a:pt x="568" y="1201"/>
                    <a:pt x="534" y="1234"/>
                    <a:pt x="501" y="1234"/>
                  </a:cubicBezTo>
                  <a:cubicBezTo>
                    <a:pt x="468" y="1268"/>
                    <a:pt x="434" y="1268"/>
                    <a:pt x="401" y="1268"/>
                  </a:cubicBezTo>
                  <a:lnTo>
                    <a:pt x="334" y="1268"/>
                  </a:lnTo>
                  <a:cubicBezTo>
                    <a:pt x="301" y="1268"/>
                    <a:pt x="301" y="1234"/>
                    <a:pt x="301" y="1201"/>
                  </a:cubicBezTo>
                  <a:cubicBezTo>
                    <a:pt x="267" y="1168"/>
                    <a:pt x="267" y="1134"/>
                    <a:pt x="267" y="1101"/>
                  </a:cubicBezTo>
                  <a:lnTo>
                    <a:pt x="901" y="734"/>
                  </a:lnTo>
                  <a:cubicBezTo>
                    <a:pt x="935" y="734"/>
                    <a:pt x="935" y="734"/>
                    <a:pt x="935" y="701"/>
                  </a:cubicBezTo>
                  <a:cubicBezTo>
                    <a:pt x="935" y="667"/>
                    <a:pt x="935" y="667"/>
                    <a:pt x="935" y="634"/>
                  </a:cubicBezTo>
                  <a:lnTo>
                    <a:pt x="935" y="534"/>
                  </a:lnTo>
                  <a:cubicBezTo>
                    <a:pt x="935" y="434"/>
                    <a:pt x="935" y="334"/>
                    <a:pt x="901" y="267"/>
                  </a:cubicBezTo>
                  <a:cubicBezTo>
                    <a:pt x="901" y="200"/>
                    <a:pt x="868" y="134"/>
                    <a:pt x="801" y="67"/>
                  </a:cubicBezTo>
                  <a:cubicBezTo>
                    <a:pt x="768" y="33"/>
                    <a:pt x="734" y="0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910;p75"/>
            <p:cNvSpPr/>
            <p:nvPr/>
          </p:nvSpPr>
          <p:spPr>
            <a:xfrm>
              <a:off x="3552700" y="2322950"/>
              <a:ext cx="35050" cy="55050"/>
            </a:xfrm>
            <a:custGeom>
              <a:avLst/>
              <a:gdLst/>
              <a:ahLst/>
              <a:cxnLst/>
              <a:rect l="l" t="t" r="r" b="b"/>
              <a:pathLst>
                <a:path w="1402" h="2202" extrusionOk="0">
                  <a:moveTo>
                    <a:pt x="1202" y="0"/>
                  </a:moveTo>
                  <a:cubicBezTo>
                    <a:pt x="1135" y="0"/>
                    <a:pt x="1068" y="0"/>
                    <a:pt x="1002" y="33"/>
                  </a:cubicBezTo>
                  <a:cubicBezTo>
                    <a:pt x="1002" y="67"/>
                    <a:pt x="968" y="100"/>
                    <a:pt x="935" y="100"/>
                  </a:cubicBezTo>
                  <a:cubicBezTo>
                    <a:pt x="901" y="133"/>
                    <a:pt x="868" y="167"/>
                    <a:pt x="835" y="200"/>
                  </a:cubicBezTo>
                  <a:cubicBezTo>
                    <a:pt x="835" y="234"/>
                    <a:pt x="801" y="300"/>
                    <a:pt x="768" y="334"/>
                  </a:cubicBezTo>
                  <a:cubicBezTo>
                    <a:pt x="735" y="367"/>
                    <a:pt x="735" y="434"/>
                    <a:pt x="701" y="467"/>
                  </a:cubicBezTo>
                  <a:cubicBezTo>
                    <a:pt x="701" y="434"/>
                    <a:pt x="635" y="367"/>
                    <a:pt x="601" y="367"/>
                  </a:cubicBezTo>
                  <a:cubicBezTo>
                    <a:pt x="582" y="357"/>
                    <a:pt x="562" y="353"/>
                    <a:pt x="543" y="353"/>
                  </a:cubicBezTo>
                  <a:cubicBezTo>
                    <a:pt x="495" y="353"/>
                    <a:pt x="448" y="377"/>
                    <a:pt x="401" y="400"/>
                  </a:cubicBezTo>
                  <a:cubicBezTo>
                    <a:pt x="334" y="434"/>
                    <a:pt x="301" y="467"/>
                    <a:pt x="268" y="534"/>
                  </a:cubicBezTo>
                  <a:cubicBezTo>
                    <a:pt x="250" y="569"/>
                    <a:pt x="223" y="605"/>
                    <a:pt x="201" y="641"/>
                  </a:cubicBezTo>
                  <a:lnTo>
                    <a:pt x="201" y="641"/>
                  </a:lnTo>
                  <a:cubicBezTo>
                    <a:pt x="201" y="629"/>
                    <a:pt x="201" y="622"/>
                    <a:pt x="201" y="600"/>
                  </a:cubicBezTo>
                  <a:lnTo>
                    <a:pt x="168" y="600"/>
                  </a:lnTo>
                  <a:lnTo>
                    <a:pt x="34" y="701"/>
                  </a:lnTo>
                  <a:cubicBezTo>
                    <a:pt x="1" y="701"/>
                    <a:pt x="1" y="734"/>
                    <a:pt x="1" y="734"/>
                  </a:cubicBezTo>
                  <a:cubicBezTo>
                    <a:pt x="1" y="767"/>
                    <a:pt x="1" y="801"/>
                    <a:pt x="1" y="801"/>
                  </a:cubicBezTo>
                  <a:lnTo>
                    <a:pt x="1" y="2168"/>
                  </a:lnTo>
                  <a:cubicBezTo>
                    <a:pt x="1" y="2168"/>
                    <a:pt x="1" y="2202"/>
                    <a:pt x="1" y="2202"/>
                  </a:cubicBezTo>
                  <a:lnTo>
                    <a:pt x="34" y="2202"/>
                  </a:lnTo>
                  <a:lnTo>
                    <a:pt x="168" y="2135"/>
                  </a:lnTo>
                  <a:cubicBezTo>
                    <a:pt x="201" y="2135"/>
                    <a:pt x="201" y="2102"/>
                    <a:pt x="201" y="2102"/>
                  </a:cubicBezTo>
                  <a:cubicBezTo>
                    <a:pt x="201" y="2068"/>
                    <a:pt x="201" y="2035"/>
                    <a:pt x="201" y="2035"/>
                  </a:cubicBezTo>
                  <a:lnTo>
                    <a:pt x="201" y="1268"/>
                  </a:lnTo>
                  <a:cubicBezTo>
                    <a:pt x="201" y="1134"/>
                    <a:pt x="234" y="1034"/>
                    <a:pt x="268" y="934"/>
                  </a:cubicBezTo>
                  <a:cubicBezTo>
                    <a:pt x="301" y="901"/>
                    <a:pt x="334" y="834"/>
                    <a:pt x="401" y="801"/>
                  </a:cubicBezTo>
                  <a:cubicBezTo>
                    <a:pt x="434" y="784"/>
                    <a:pt x="459" y="776"/>
                    <a:pt x="480" y="776"/>
                  </a:cubicBezTo>
                  <a:cubicBezTo>
                    <a:pt x="501" y="776"/>
                    <a:pt x="518" y="784"/>
                    <a:pt x="535" y="801"/>
                  </a:cubicBezTo>
                  <a:cubicBezTo>
                    <a:pt x="568" y="867"/>
                    <a:pt x="601" y="967"/>
                    <a:pt x="601" y="1034"/>
                  </a:cubicBezTo>
                  <a:lnTo>
                    <a:pt x="601" y="1801"/>
                  </a:lnTo>
                  <a:cubicBezTo>
                    <a:pt x="568" y="1835"/>
                    <a:pt x="568" y="1835"/>
                    <a:pt x="601" y="1868"/>
                  </a:cubicBezTo>
                  <a:lnTo>
                    <a:pt x="635" y="1868"/>
                  </a:lnTo>
                  <a:lnTo>
                    <a:pt x="768" y="1768"/>
                  </a:lnTo>
                  <a:cubicBezTo>
                    <a:pt x="801" y="1768"/>
                    <a:pt x="801" y="1768"/>
                    <a:pt x="801" y="1735"/>
                  </a:cubicBezTo>
                  <a:cubicBezTo>
                    <a:pt x="801" y="1701"/>
                    <a:pt x="801" y="1701"/>
                    <a:pt x="801" y="1668"/>
                  </a:cubicBezTo>
                  <a:lnTo>
                    <a:pt x="801" y="867"/>
                  </a:lnTo>
                  <a:cubicBezTo>
                    <a:pt x="801" y="767"/>
                    <a:pt x="835" y="667"/>
                    <a:pt x="868" y="567"/>
                  </a:cubicBezTo>
                  <a:cubicBezTo>
                    <a:pt x="901" y="500"/>
                    <a:pt x="935" y="467"/>
                    <a:pt x="1002" y="434"/>
                  </a:cubicBezTo>
                  <a:cubicBezTo>
                    <a:pt x="1018" y="417"/>
                    <a:pt x="1043" y="409"/>
                    <a:pt x="1068" y="409"/>
                  </a:cubicBezTo>
                  <a:cubicBezTo>
                    <a:pt x="1093" y="409"/>
                    <a:pt x="1118" y="417"/>
                    <a:pt x="1135" y="434"/>
                  </a:cubicBezTo>
                  <a:cubicBezTo>
                    <a:pt x="1168" y="500"/>
                    <a:pt x="1202" y="567"/>
                    <a:pt x="1168" y="667"/>
                  </a:cubicBezTo>
                  <a:lnTo>
                    <a:pt x="1168" y="1434"/>
                  </a:lnTo>
                  <a:cubicBezTo>
                    <a:pt x="1168" y="1468"/>
                    <a:pt x="1168" y="1468"/>
                    <a:pt x="1168" y="1501"/>
                  </a:cubicBezTo>
                  <a:lnTo>
                    <a:pt x="1202" y="1501"/>
                  </a:lnTo>
                  <a:lnTo>
                    <a:pt x="1368" y="1401"/>
                  </a:lnTo>
                  <a:cubicBezTo>
                    <a:pt x="1368" y="1401"/>
                    <a:pt x="1402" y="1368"/>
                    <a:pt x="1402" y="1368"/>
                  </a:cubicBezTo>
                  <a:cubicBezTo>
                    <a:pt x="1402" y="1334"/>
                    <a:pt x="1402" y="1301"/>
                    <a:pt x="1402" y="1301"/>
                  </a:cubicBezTo>
                  <a:lnTo>
                    <a:pt x="1402" y="500"/>
                  </a:lnTo>
                  <a:cubicBezTo>
                    <a:pt x="1402" y="434"/>
                    <a:pt x="1402" y="334"/>
                    <a:pt x="1368" y="267"/>
                  </a:cubicBezTo>
                  <a:cubicBezTo>
                    <a:pt x="1368" y="200"/>
                    <a:pt x="1335" y="133"/>
                    <a:pt x="1302" y="67"/>
                  </a:cubicBezTo>
                  <a:cubicBezTo>
                    <a:pt x="1302" y="33"/>
                    <a:pt x="1235" y="0"/>
                    <a:pt x="120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911;p75"/>
            <p:cNvSpPr/>
            <p:nvPr/>
          </p:nvSpPr>
          <p:spPr>
            <a:xfrm>
              <a:off x="3593575" y="2307575"/>
              <a:ext cx="21700" cy="43750"/>
            </a:xfrm>
            <a:custGeom>
              <a:avLst/>
              <a:gdLst/>
              <a:ahLst/>
              <a:cxnLst/>
              <a:rect l="l" t="t" r="r" b="b"/>
              <a:pathLst>
                <a:path w="868" h="1750" extrusionOk="0">
                  <a:moveTo>
                    <a:pt x="634" y="815"/>
                  </a:moveTo>
                  <a:lnTo>
                    <a:pt x="634" y="849"/>
                  </a:lnTo>
                  <a:cubicBezTo>
                    <a:pt x="634" y="915"/>
                    <a:pt x="601" y="949"/>
                    <a:pt x="601" y="982"/>
                  </a:cubicBezTo>
                  <a:cubicBezTo>
                    <a:pt x="601" y="1049"/>
                    <a:pt x="567" y="1082"/>
                    <a:pt x="567" y="1115"/>
                  </a:cubicBezTo>
                  <a:cubicBezTo>
                    <a:pt x="534" y="1149"/>
                    <a:pt x="501" y="1215"/>
                    <a:pt x="467" y="1249"/>
                  </a:cubicBezTo>
                  <a:cubicBezTo>
                    <a:pt x="434" y="1282"/>
                    <a:pt x="401" y="1316"/>
                    <a:pt x="367" y="1349"/>
                  </a:cubicBezTo>
                  <a:lnTo>
                    <a:pt x="267" y="1349"/>
                  </a:lnTo>
                  <a:cubicBezTo>
                    <a:pt x="234" y="1349"/>
                    <a:pt x="234" y="1349"/>
                    <a:pt x="234" y="1282"/>
                  </a:cubicBezTo>
                  <a:cubicBezTo>
                    <a:pt x="200" y="1249"/>
                    <a:pt x="234" y="1215"/>
                    <a:pt x="267" y="1182"/>
                  </a:cubicBezTo>
                  <a:cubicBezTo>
                    <a:pt x="267" y="1115"/>
                    <a:pt x="334" y="1082"/>
                    <a:pt x="367" y="1049"/>
                  </a:cubicBezTo>
                  <a:lnTo>
                    <a:pt x="634" y="815"/>
                  </a:lnTo>
                  <a:close/>
                  <a:moveTo>
                    <a:pt x="664" y="1"/>
                  </a:moveTo>
                  <a:cubicBezTo>
                    <a:pt x="654" y="1"/>
                    <a:pt x="644" y="5"/>
                    <a:pt x="634" y="15"/>
                  </a:cubicBezTo>
                  <a:cubicBezTo>
                    <a:pt x="567" y="15"/>
                    <a:pt x="501" y="15"/>
                    <a:pt x="434" y="48"/>
                  </a:cubicBezTo>
                  <a:cubicBezTo>
                    <a:pt x="367" y="81"/>
                    <a:pt x="334" y="148"/>
                    <a:pt x="267" y="215"/>
                  </a:cubicBezTo>
                  <a:cubicBezTo>
                    <a:pt x="234" y="248"/>
                    <a:pt x="167" y="315"/>
                    <a:pt x="167" y="382"/>
                  </a:cubicBezTo>
                  <a:cubicBezTo>
                    <a:pt x="100" y="415"/>
                    <a:pt x="100" y="482"/>
                    <a:pt x="67" y="548"/>
                  </a:cubicBezTo>
                  <a:cubicBezTo>
                    <a:pt x="67" y="582"/>
                    <a:pt x="34" y="648"/>
                    <a:pt x="34" y="682"/>
                  </a:cubicBezTo>
                  <a:cubicBezTo>
                    <a:pt x="34" y="715"/>
                    <a:pt x="100" y="748"/>
                    <a:pt x="100" y="748"/>
                  </a:cubicBezTo>
                  <a:lnTo>
                    <a:pt x="134" y="748"/>
                  </a:lnTo>
                  <a:lnTo>
                    <a:pt x="301" y="648"/>
                  </a:lnTo>
                  <a:lnTo>
                    <a:pt x="334" y="615"/>
                  </a:lnTo>
                  <a:cubicBezTo>
                    <a:pt x="334" y="582"/>
                    <a:pt x="367" y="582"/>
                    <a:pt x="367" y="548"/>
                  </a:cubicBezTo>
                  <a:cubicBezTo>
                    <a:pt x="367" y="515"/>
                    <a:pt x="401" y="515"/>
                    <a:pt x="401" y="482"/>
                  </a:cubicBezTo>
                  <a:cubicBezTo>
                    <a:pt x="434" y="448"/>
                    <a:pt x="467" y="415"/>
                    <a:pt x="501" y="415"/>
                  </a:cubicBezTo>
                  <a:cubicBezTo>
                    <a:pt x="534" y="382"/>
                    <a:pt x="567" y="382"/>
                    <a:pt x="634" y="382"/>
                  </a:cubicBezTo>
                  <a:cubicBezTo>
                    <a:pt x="634" y="415"/>
                    <a:pt x="667" y="448"/>
                    <a:pt x="667" y="515"/>
                  </a:cubicBezTo>
                  <a:lnTo>
                    <a:pt x="367" y="782"/>
                  </a:lnTo>
                  <a:cubicBezTo>
                    <a:pt x="267" y="882"/>
                    <a:pt x="167" y="982"/>
                    <a:pt x="100" y="1082"/>
                  </a:cubicBezTo>
                  <a:cubicBezTo>
                    <a:pt x="67" y="1215"/>
                    <a:pt x="34" y="1316"/>
                    <a:pt x="34" y="1449"/>
                  </a:cubicBezTo>
                  <a:cubicBezTo>
                    <a:pt x="0" y="1516"/>
                    <a:pt x="0" y="1582"/>
                    <a:pt x="34" y="1616"/>
                  </a:cubicBezTo>
                  <a:cubicBezTo>
                    <a:pt x="34" y="1649"/>
                    <a:pt x="67" y="1716"/>
                    <a:pt x="100" y="1749"/>
                  </a:cubicBezTo>
                  <a:lnTo>
                    <a:pt x="200" y="1749"/>
                  </a:lnTo>
                  <a:cubicBezTo>
                    <a:pt x="234" y="1749"/>
                    <a:pt x="301" y="1749"/>
                    <a:pt x="334" y="1716"/>
                  </a:cubicBezTo>
                  <a:cubicBezTo>
                    <a:pt x="434" y="1682"/>
                    <a:pt x="467" y="1616"/>
                    <a:pt x="534" y="1549"/>
                  </a:cubicBezTo>
                  <a:cubicBezTo>
                    <a:pt x="567" y="1482"/>
                    <a:pt x="634" y="1416"/>
                    <a:pt x="634" y="1349"/>
                  </a:cubicBezTo>
                  <a:lnTo>
                    <a:pt x="634" y="1416"/>
                  </a:lnTo>
                  <a:cubicBezTo>
                    <a:pt x="634" y="1449"/>
                    <a:pt x="634" y="1449"/>
                    <a:pt x="634" y="1482"/>
                  </a:cubicBezTo>
                  <a:lnTo>
                    <a:pt x="701" y="1482"/>
                  </a:lnTo>
                  <a:lnTo>
                    <a:pt x="834" y="1382"/>
                  </a:lnTo>
                  <a:cubicBezTo>
                    <a:pt x="834" y="1382"/>
                    <a:pt x="868" y="1349"/>
                    <a:pt x="868" y="1349"/>
                  </a:cubicBezTo>
                  <a:cubicBezTo>
                    <a:pt x="868" y="1316"/>
                    <a:pt x="868" y="1316"/>
                    <a:pt x="868" y="1282"/>
                  </a:cubicBezTo>
                  <a:lnTo>
                    <a:pt x="868" y="415"/>
                  </a:lnTo>
                  <a:cubicBezTo>
                    <a:pt x="868" y="348"/>
                    <a:pt x="868" y="248"/>
                    <a:pt x="834" y="181"/>
                  </a:cubicBezTo>
                  <a:cubicBezTo>
                    <a:pt x="834" y="115"/>
                    <a:pt x="801" y="81"/>
                    <a:pt x="768" y="48"/>
                  </a:cubicBezTo>
                  <a:cubicBezTo>
                    <a:pt x="720" y="24"/>
                    <a:pt x="690" y="1"/>
                    <a:pt x="66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912;p75"/>
            <p:cNvSpPr/>
            <p:nvPr/>
          </p:nvSpPr>
          <p:spPr>
            <a:xfrm>
              <a:off x="3621925" y="2282900"/>
              <a:ext cx="5850" cy="54250"/>
            </a:xfrm>
            <a:custGeom>
              <a:avLst/>
              <a:gdLst/>
              <a:ahLst/>
              <a:cxnLst/>
              <a:rect l="l" t="t" r="r" b="b"/>
              <a:pathLst>
                <a:path w="234" h="2170" extrusionOk="0">
                  <a:moveTo>
                    <a:pt x="201" y="1"/>
                  </a:moveTo>
                  <a:lnTo>
                    <a:pt x="34" y="101"/>
                  </a:lnTo>
                  <a:cubicBezTo>
                    <a:pt x="34" y="101"/>
                    <a:pt x="0" y="134"/>
                    <a:pt x="0" y="134"/>
                  </a:cubicBezTo>
                  <a:cubicBezTo>
                    <a:pt x="0" y="168"/>
                    <a:pt x="0" y="168"/>
                    <a:pt x="0" y="201"/>
                  </a:cubicBezTo>
                  <a:lnTo>
                    <a:pt x="0" y="435"/>
                  </a:lnTo>
                  <a:cubicBezTo>
                    <a:pt x="0" y="435"/>
                    <a:pt x="0" y="468"/>
                    <a:pt x="0" y="468"/>
                  </a:cubicBezTo>
                  <a:cubicBezTo>
                    <a:pt x="0" y="485"/>
                    <a:pt x="9" y="493"/>
                    <a:pt x="17" y="493"/>
                  </a:cubicBezTo>
                  <a:cubicBezTo>
                    <a:pt x="25" y="493"/>
                    <a:pt x="34" y="485"/>
                    <a:pt x="34" y="468"/>
                  </a:cubicBezTo>
                  <a:lnTo>
                    <a:pt x="201" y="401"/>
                  </a:lnTo>
                  <a:cubicBezTo>
                    <a:pt x="201" y="368"/>
                    <a:pt x="234" y="368"/>
                    <a:pt x="234" y="334"/>
                  </a:cubicBezTo>
                  <a:cubicBezTo>
                    <a:pt x="234" y="334"/>
                    <a:pt x="234" y="301"/>
                    <a:pt x="234" y="268"/>
                  </a:cubicBezTo>
                  <a:lnTo>
                    <a:pt x="234" y="68"/>
                  </a:lnTo>
                  <a:cubicBezTo>
                    <a:pt x="234" y="34"/>
                    <a:pt x="234" y="34"/>
                    <a:pt x="234" y="1"/>
                  </a:cubicBezTo>
                  <a:close/>
                  <a:moveTo>
                    <a:pt x="201" y="568"/>
                  </a:moveTo>
                  <a:lnTo>
                    <a:pt x="67" y="668"/>
                  </a:lnTo>
                  <a:cubicBezTo>
                    <a:pt x="34" y="668"/>
                    <a:pt x="34" y="701"/>
                    <a:pt x="34" y="701"/>
                  </a:cubicBezTo>
                  <a:cubicBezTo>
                    <a:pt x="34" y="735"/>
                    <a:pt x="34" y="735"/>
                    <a:pt x="34" y="768"/>
                  </a:cubicBezTo>
                  <a:lnTo>
                    <a:pt x="34" y="2102"/>
                  </a:lnTo>
                  <a:cubicBezTo>
                    <a:pt x="34" y="2136"/>
                    <a:pt x="34" y="2136"/>
                    <a:pt x="34" y="2169"/>
                  </a:cubicBezTo>
                  <a:lnTo>
                    <a:pt x="67" y="2169"/>
                  </a:lnTo>
                  <a:lnTo>
                    <a:pt x="201" y="2102"/>
                  </a:lnTo>
                  <a:cubicBezTo>
                    <a:pt x="234" y="2069"/>
                    <a:pt x="234" y="2036"/>
                    <a:pt x="234" y="2036"/>
                  </a:cubicBezTo>
                  <a:cubicBezTo>
                    <a:pt x="234" y="2002"/>
                    <a:pt x="234" y="2002"/>
                    <a:pt x="234" y="1969"/>
                  </a:cubicBezTo>
                  <a:lnTo>
                    <a:pt x="234" y="635"/>
                  </a:lnTo>
                  <a:cubicBezTo>
                    <a:pt x="234" y="601"/>
                    <a:pt x="234" y="601"/>
                    <a:pt x="234" y="568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913;p75"/>
            <p:cNvSpPr/>
            <p:nvPr/>
          </p:nvSpPr>
          <p:spPr>
            <a:xfrm>
              <a:off x="3635275" y="2276250"/>
              <a:ext cx="5850" cy="53375"/>
            </a:xfrm>
            <a:custGeom>
              <a:avLst/>
              <a:gdLst/>
              <a:ahLst/>
              <a:cxnLst/>
              <a:rect l="l" t="t" r="r" b="b"/>
              <a:pathLst>
                <a:path w="234" h="2135" extrusionOk="0">
                  <a:moveTo>
                    <a:pt x="200" y="0"/>
                  </a:moveTo>
                  <a:lnTo>
                    <a:pt x="34" y="67"/>
                  </a:lnTo>
                  <a:cubicBezTo>
                    <a:pt x="34" y="67"/>
                    <a:pt x="34" y="100"/>
                    <a:pt x="0" y="100"/>
                  </a:cubicBezTo>
                  <a:cubicBezTo>
                    <a:pt x="0" y="133"/>
                    <a:pt x="0" y="167"/>
                    <a:pt x="0" y="167"/>
                  </a:cubicBezTo>
                  <a:lnTo>
                    <a:pt x="0" y="2102"/>
                  </a:lnTo>
                  <a:cubicBezTo>
                    <a:pt x="0" y="2102"/>
                    <a:pt x="0" y="2135"/>
                    <a:pt x="0" y="2135"/>
                  </a:cubicBezTo>
                  <a:lnTo>
                    <a:pt x="34" y="2135"/>
                  </a:lnTo>
                  <a:lnTo>
                    <a:pt x="200" y="2068"/>
                  </a:lnTo>
                  <a:cubicBezTo>
                    <a:pt x="200" y="2035"/>
                    <a:pt x="234" y="2035"/>
                    <a:pt x="234" y="2001"/>
                  </a:cubicBezTo>
                  <a:cubicBezTo>
                    <a:pt x="234" y="2001"/>
                    <a:pt x="234" y="1968"/>
                    <a:pt x="234" y="1935"/>
                  </a:cubicBezTo>
                  <a:lnTo>
                    <a:pt x="234" y="33"/>
                  </a:lnTo>
                  <a:cubicBezTo>
                    <a:pt x="234" y="33"/>
                    <a:pt x="234" y="0"/>
                    <a:pt x="2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914;p75"/>
            <p:cNvSpPr/>
            <p:nvPr/>
          </p:nvSpPr>
          <p:spPr>
            <a:xfrm>
              <a:off x="3646100" y="2261225"/>
              <a:ext cx="36725" cy="64250"/>
            </a:xfrm>
            <a:custGeom>
              <a:avLst/>
              <a:gdLst/>
              <a:ahLst/>
              <a:cxnLst/>
              <a:rect l="l" t="t" r="r" b="b"/>
              <a:pathLst>
                <a:path w="1469" h="2570" extrusionOk="0">
                  <a:moveTo>
                    <a:pt x="785" y="943"/>
                  </a:moveTo>
                  <a:cubicBezTo>
                    <a:pt x="801" y="943"/>
                    <a:pt x="818" y="951"/>
                    <a:pt x="835" y="968"/>
                  </a:cubicBezTo>
                  <a:cubicBezTo>
                    <a:pt x="868" y="1035"/>
                    <a:pt x="868" y="1101"/>
                    <a:pt x="868" y="1168"/>
                  </a:cubicBezTo>
                  <a:cubicBezTo>
                    <a:pt x="868" y="1268"/>
                    <a:pt x="868" y="1335"/>
                    <a:pt x="835" y="1435"/>
                  </a:cubicBezTo>
                  <a:cubicBezTo>
                    <a:pt x="801" y="1468"/>
                    <a:pt x="768" y="1535"/>
                    <a:pt x="735" y="1568"/>
                  </a:cubicBezTo>
                  <a:cubicBezTo>
                    <a:pt x="718" y="1585"/>
                    <a:pt x="701" y="1593"/>
                    <a:pt x="685" y="1593"/>
                  </a:cubicBezTo>
                  <a:cubicBezTo>
                    <a:pt x="668" y="1593"/>
                    <a:pt x="651" y="1585"/>
                    <a:pt x="635" y="1568"/>
                  </a:cubicBezTo>
                  <a:cubicBezTo>
                    <a:pt x="601" y="1502"/>
                    <a:pt x="601" y="1435"/>
                    <a:pt x="601" y="1368"/>
                  </a:cubicBezTo>
                  <a:cubicBezTo>
                    <a:pt x="568" y="1268"/>
                    <a:pt x="601" y="1201"/>
                    <a:pt x="635" y="1135"/>
                  </a:cubicBezTo>
                  <a:cubicBezTo>
                    <a:pt x="635" y="1068"/>
                    <a:pt x="668" y="1001"/>
                    <a:pt x="735" y="968"/>
                  </a:cubicBezTo>
                  <a:cubicBezTo>
                    <a:pt x="751" y="951"/>
                    <a:pt x="768" y="943"/>
                    <a:pt x="785" y="943"/>
                  </a:cubicBezTo>
                  <a:close/>
                  <a:moveTo>
                    <a:pt x="1035" y="1"/>
                  </a:moveTo>
                  <a:cubicBezTo>
                    <a:pt x="901" y="1"/>
                    <a:pt x="801" y="67"/>
                    <a:pt x="701" y="134"/>
                  </a:cubicBezTo>
                  <a:cubicBezTo>
                    <a:pt x="601" y="167"/>
                    <a:pt x="501" y="267"/>
                    <a:pt x="401" y="368"/>
                  </a:cubicBezTo>
                  <a:cubicBezTo>
                    <a:pt x="334" y="468"/>
                    <a:pt x="268" y="568"/>
                    <a:pt x="201" y="701"/>
                  </a:cubicBezTo>
                  <a:cubicBezTo>
                    <a:pt x="134" y="801"/>
                    <a:pt x="101" y="935"/>
                    <a:pt x="68" y="1068"/>
                  </a:cubicBezTo>
                  <a:cubicBezTo>
                    <a:pt x="34" y="1201"/>
                    <a:pt x="1" y="1335"/>
                    <a:pt x="1" y="1435"/>
                  </a:cubicBezTo>
                  <a:lnTo>
                    <a:pt x="1" y="1568"/>
                  </a:lnTo>
                  <a:lnTo>
                    <a:pt x="1" y="1702"/>
                  </a:lnTo>
                  <a:lnTo>
                    <a:pt x="1" y="1835"/>
                  </a:lnTo>
                  <a:lnTo>
                    <a:pt x="1" y="1935"/>
                  </a:lnTo>
                  <a:cubicBezTo>
                    <a:pt x="1" y="2069"/>
                    <a:pt x="34" y="2169"/>
                    <a:pt x="68" y="2269"/>
                  </a:cubicBezTo>
                  <a:cubicBezTo>
                    <a:pt x="101" y="2336"/>
                    <a:pt x="134" y="2436"/>
                    <a:pt x="201" y="2469"/>
                  </a:cubicBezTo>
                  <a:cubicBezTo>
                    <a:pt x="268" y="2536"/>
                    <a:pt x="334" y="2569"/>
                    <a:pt x="401" y="2569"/>
                  </a:cubicBezTo>
                  <a:cubicBezTo>
                    <a:pt x="501" y="2569"/>
                    <a:pt x="601" y="2536"/>
                    <a:pt x="701" y="2469"/>
                  </a:cubicBezTo>
                  <a:cubicBezTo>
                    <a:pt x="768" y="2436"/>
                    <a:pt x="868" y="2369"/>
                    <a:pt x="935" y="2302"/>
                  </a:cubicBezTo>
                  <a:cubicBezTo>
                    <a:pt x="1002" y="2236"/>
                    <a:pt x="1035" y="2202"/>
                    <a:pt x="1102" y="2135"/>
                  </a:cubicBezTo>
                  <a:cubicBezTo>
                    <a:pt x="1135" y="2069"/>
                    <a:pt x="1168" y="2002"/>
                    <a:pt x="1202" y="1935"/>
                  </a:cubicBezTo>
                  <a:cubicBezTo>
                    <a:pt x="1235" y="1869"/>
                    <a:pt x="1268" y="1802"/>
                    <a:pt x="1302" y="1769"/>
                  </a:cubicBezTo>
                  <a:cubicBezTo>
                    <a:pt x="1302" y="1735"/>
                    <a:pt x="1302" y="1735"/>
                    <a:pt x="1302" y="1702"/>
                  </a:cubicBezTo>
                  <a:lnTo>
                    <a:pt x="1302" y="1668"/>
                  </a:lnTo>
                  <a:cubicBezTo>
                    <a:pt x="1302" y="1652"/>
                    <a:pt x="1293" y="1643"/>
                    <a:pt x="1285" y="1643"/>
                  </a:cubicBezTo>
                  <a:cubicBezTo>
                    <a:pt x="1277" y="1643"/>
                    <a:pt x="1268" y="1652"/>
                    <a:pt x="1268" y="1668"/>
                  </a:cubicBezTo>
                  <a:lnTo>
                    <a:pt x="1135" y="1735"/>
                  </a:lnTo>
                  <a:cubicBezTo>
                    <a:pt x="1102" y="1735"/>
                    <a:pt x="1102" y="1769"/>
                    <a:pt x="1102" y="1769"/>
                  </a:cubicBezTo>
                  <a:cubicBezTo>
                    <a:pt x="1102" y="1802"/>
                    <a:pt x="1068" y="1802"/>
                    <a:pt x="1068" y="1835"/>
                  </a:cubicBezTo>
                  <a:cubicBezTo>
                    <a:pt x="1035" y="1835"/>
                    <a:pt x="1035" y="1869"/>
                    <a:pt x="1002" y="1902"/>
                  </a:cubicBezTo>
                  <a:cubicBezTo>
                    <a:pt x="1002" y="1935"/>
                    <a:pt x="968" y="1969"/>
                    <a:pt x="935" y="2002"/>
                  </a:cubicBezTo>
                  <a:lnTo>
                    <a:pt x="835" y="2069"/>
                  </a:lnTo>
                  <a:cubicBezTo>
                    <a:pt x="801" y="2102"/>
                    <a:pt x="735" y="2135"/>
                    <a:pt x="701" y="2169"/>
                  </a:cubicBezTo>
                  <a:cubicBezTo>
                    <a:pt x="635" y="2202"/>
                    <a:pt x="568" y="2236"/>
                    <a:pt x="501" y="2236"/>
                  </a:cubicBezTo>
                  <a:cubicBezTo>
                    <a:pt x="434" y="2236"/>
                    <a:pt x="401" y="2236"/>
                    <a:pt x="368" y="2202"/>
                  </a:cubicBezTo>
                  <a:cubicBezTo>
                    <a:pt x="301" y="2169"/>
                    <a:pt x="268" y="2102"/>
                    <a:pt x="268" y="2035"/>
                  </a:cubicBezTo>
                  <a:cubicBezTo>
                    <a:pt x="234" y="1969"/>
                    <a:pt x="201" y="1902"/>
                    <a:pt x="201" y="1802"/>
                  </a:cubicBezTo>
                  <a:lnTo>
                    <a:pt x="201" y="1702"/>
                  </a:lnTo>
                  <a:lnTo>
                    <a:pt x="201" y="1435"/>
                  </a:lnTo>
                  <a:lnTo>
                    <a:pt x="201" y="1335"/>
                  </a:lnTo>
                  <a:cubicBezTo>
                    <a:pt x="201" y="1235"/>
                    <a:pt x="234" y="1168"/>
                    <a:pt x="268" y="1068"/>
                  </a:cubicBezTo>
                  <a:cubicBezTo>
                    <a:pt x="268" y="968"/>
                    <a:pt x="301" y="868"/>
                    <a:pt x="368" y="801"/>
                  </a:cubicBezTo>
                  <a:cubicBezTo>
                    <a:pt x="401" y="701"/>
                    <a:pt x="434" y="634"/>
                    <a:pt x="501" y="568"/>
                  </a:cubicBezTo>
                  <a:cubicBezTo>
                    <a:pt x="568" y="501"/>
                    <a:pt x="635" y="468"/>
                    <a:pt x="701" y="401"/>
                  </a:cubicBezTo>
                  <a:cubicBezTo>
                    <a:pt x="768" y="368"/>
                    <a:pt x="835" y="334"/>
                    <a:pt x="935" y="334"/>
                  </a:cubicBezTo>
                  <a:cubicBezTo>
                    <a:pt x="945" y="324"/>
                    <a:pt x="957" y="320"/>
                    <a:pt x="971" y="320"/>
                  </a:cubicBezTo>
                  <a:cubicBezTo>
                    <a:pt x="1004" y="320"/>
                    <a:pt x="1045" y="344"/>
                    <a:pt x="1068" y="368"/>
                  </a:cubicBezTo>
                  <a:cubicBezTo>
                    <a:pt x="1135" y="401"/>
                    <a:pt x="1168" y="434"/>
                    <a:pt x="1168" y="501"/>
                  </a:cubicBezTo>
                  <a:cubicBezTo>
                    <a:pt x="1202" y="568"/>
                    <a:pt x="1235" y="668"/>
                    <a:pt x="1235" y="768"/>
                  </a:cubicBezTo>
                  <a:lnTo>
                    <a:pt x="1235" y="901"/>
                  </a:lnTo>
                  <a:lnTo>
                    <a:pt x="1235" y="1068"/>
                  </a:lnTo>
                  <a:cubicBezTo>
                    <a:pt x="1235" y="1135"/>
                    <a:pt x="1235" y="1168"/>
                    <a:pt x="1202" y="1235"/>
                  </a:cubicBezTo>
                  <a:cubicBezTo>
                    <a:pt x="1202" y="1268"/>
                    <a:pt x="1168" y="1302"/>
                    <a:pt x="1135" y="1302"/>
                  </a:cubicBezTo>
                  <a:cubicBezTo>
                    <a:pt x="1118" y="1318"/>
                    <a:pt x="1110" y="1327"/>
                    <a:pt x="1102" y="1327"/>
                  </a:cubicBezTo>
                  <a:cubicBezTo>
                    <a:pt x="1093" y="1327"/>
                    <a:pt x="1085" y="1318"/>
                    <a:pt x="1068" y="1302"/>
                  </a:cubicBezTo>
                  <a:cubicBezTo>
                    <a:pt x="1035" y="1302"/>
                    <a:pt x="1035" y="1268"/>
                    <a:pt x="1035" y="1235"/>
                  </a:cubicBezTo>
                  <a:lnTo>
                    <a:pt x="1035" y="601"/>
                  </a:lnTo>
                  <a:cubicBezTo>
                    <a:pt x="1035" y="568"/>
                    <a:pt x="1035" y="568"/>
                    <a:pt x="1035" y="534"/>
                  </a:cubicBezTo>
                  <a:lnTo>
                    <a:pt x="1002" y="534"/>
                  </a:lnTo>
                  <a:lnTo>
                    <a:pt x="901" y="601"/>
                  </a:lnTo>
                  <a:cubicBezTo>
                    <a:pt x="901" y="601"/>
                    <a:pt x="868" y="634"/>
                    <a:pt x="868" y="634"/>
                  </a:cubicBezTo>
                  <a:cubicBezTo>
                    <a:pt x="868" y="668"/>
                    <a:pt x="868" y="701"/>
                    <a:pt x="868" y="701"/>
                  </a:cubicBezTo>
                  <a:lnTo>
                    <a:pt x="868" y="734"/>
                  </a:lnTo>
                  <a:cubicBezTo>
                    <a:pt x="868" y="701"/>
                    <a:pt x="835" y="701"/>
                    <a:pt x="801" y="668"/>
                  </a:cubicBezTo>
                  <a:cubicBezTo>
                    <a:pt x="768" y="668"/>
                    <a:pt x="735" y="668"/>
                    <a:pt x="701" y="701"/>
                  </a:cubicBezTo>
                  <a:cubicBezTo>
                    <a:pt x="635" y="734"/>
                    <a:pt x="601" y="768"/>
                    <a:pt x="568" y="835"/>
                  </a:cubicBezTo>
                  <a:cubicBezTo>
                    <a:pt x="535" y="868"/>
                    <a:pt x="501" y="935"/>
                    <a:pt x="468" y="1001"/>
                  </a:cubicBezTo>
                  <a:cubicBezTo>
                    <a:pt x="434" y="1068"/>
                    <a:pt x="434" y="1135"/>
                    <a:pt x="401" y="1235"/>
                  </a:cubicBezTo>
                  <a:cubicBezTo>
                    <a:pt x="401" y="1302"/>
                    <a:pt x="401" y="1402"/>
                    <a:pt x="401" y="1468"/>
                  </a:cubicBezTo>
                  <a:cubicBezTo>
                    <a:pt x="401" y="1568"/>
                    <a:pt x="401" y="1635"/>
                    <a:pt x="401" y="1702"/>
                  </a:cubicBezTo>
                  <a:cubicBezTo>
                    <a:pt x="434" y="1769"/>
                    <a:pt x="434" y="1802"/>
                    <a:pt x="468" y="1869"/>
                  </a:cubicBezTo>
                  <a:cubicBezTo>
                    <a:pt x="501" y="1902"/>
                    <a:pt x="535" y="1902"/>
                    <a:pt x="568" y="1935"/>
                  </a:cubicBezTo>
                  <a:cubicBezTo>
                    <a:pt x="601" y="1935"/>
                    <a:pt x="668" y="1935"/>
                    <a:pt x="701" y="1902"/>
                  </a:cubicBezTo>
                  <a:cubicBezTo>
                    <a:pt x="735" y="1869"/>
                    <a:pt x="768" y="1835"/>
                    <a:pt x="801" y="1835"/>
                  </a:cubicBezTo>
                  <a:cubicBezTo>
                    <a:pt x="835" y="1802"/>
                    <a:pt x="835" y="1769"/>
                    <a:pt x="868" y="1735"/>
                  </a:cubicBezTo>
                  <a:cubicBezTo>
                    <a:pt x="868" y="1735"/>
                    <a:pt x="901" y="1702"/>
                    <a:pt x="901" y="1668"/>
                  </a:cubicBezTo>
                  <a:lnTo>
                    <a:pt x="935" y="1602"/>
                  </a:lnTo>
                  <a:cubicBezTo>
                    <a:pt x="968" y="1602"/>
                    <a:pt x="1002" y="1635"/>
                    <a:pt x="1035" y="1635"/>
                  </a:cubicBezTo>
                  <a:cubicBezTo>
                    <a:pt x="1068" y="1635"/>
                    <a:pt x="1135" y="1635"/>
                    <a:pt x="1168" y="1602"/>
                  </a:cubicBezTo>
                  <a:cubicBezTo>
                    <a:pt x="1202" y="1568"/>
                    <a:pt x="1235" y="1535"/>
                    <a:pt x="1268" y="1502"/>
                  </a:cubicBezTo>
                  <a:cubicBezTo>
                    <a:pt x="1302" y="1468"/>
                    <a:pt x="1335" y="1402"/>
                    <a:pt x="1368" y="1368"/>
                  </a:cubicBezTo>
                  <a:cubicBezTo>
                    <a:pt x="1402" y="1302"/>
                    <a:pt x="1402" y="1235"/>
                    <a:pt x="1435" y="1201"/>
                  </a:cubicBezTo>
                  <a:cubicBezTo>
                    <a:pt x="1435" y="1135"/>
                    <a:pt x="1469" y="1035"/>
                    <a:pt x="1469" y="968"/>
                  </a:cubicBezTo>
                  <a:cubicBezTo>
                    <a:pt x="1469" y="935"/>
                    <a:pt x="1435" y="868"/>
                    <a:pt x="1435" y="801"/>
                  </a:cubicBezTo>
                  <a:lnTo>
                    <a:pt x="1435" y="634"/>
                  </a:lnTo>
                  <a:cubicBezTo>
                    <a:pt x="1435" y="501"/>
                    <a:pt x="1402" y="401"/>
                    <a:pt x="1368" y="301"/>
                  </a:cubicBezTo>
                  <a:cubicBezTo>
                    <a:pt x="1368" y="201"/>
                    <a:pt x="1302" y="134"/>
                    <a:pt x="1235" y="67"/>
                  </a:cubicBezTo>
                  <a:cubicBezTo>
                    <a:pt x="1202" y="34"/>
                    <a:pt x="1102" y="1"/>
                    <a:pt x="103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915;p75"/>
            <p:cNvSpPr/>
            <p:nvPr/>
          </p:nvSpPr>
          <p:spPr>
            <a:xfrm>
              <a:off x="3687800" y="2253725"/>
              <a:ext cx="23375" cy="41725"/>
            </a:xfrm>
            <a:custGeom>
              <a:avLst/>
              <a:gdLst/>
              <a:ahLst/>
              <a:cxnLst/>
              <a:rect l="l" t="t" r="r" b="b"/>
              <a:pathLst>
                <a:path w="935" h="1669" extrusionOk="0">
                  <a:moveTo>
                    <a:pt x="568" y="367"/>
                  </a:moveTo>
                  <a:cubicBezTo>
                    <a:pt x="601" y="367"/>
                    <a:pt x="634" y="367"/>
                    <a:pt x="634" y="401"/>
                  </a:cubicBezTo>
                  <a:cubicBezTo>
                    <a:pt x="668" y="401"/>
                    <a:pt x="668" y="434"/>
                    <a:pt x="668" y="467"/>
                  </a:cubicBezTo>
                  <a:cubicBezTo>
                    <a:pt x="668" y="501"/>
                    <a:pt x="668" y="501"/>
                    <a:pt x="668" y="534"/>
                  </a:cubicBezTo>
                  <a:lnTo>
                    <a:pt x="268" y="801"/>
                  </a:lnTo>
                  <a:cubicBezTo>
                    <a:pt x="268" y="768"/>
                    <a:pt x="268" y="734"/>
                    <a:pt x="268" y="701"/>
                  </a:cubicBezTo>
                  <a:cubicBezTo>
                    <a:pt x="268" y="634"/>
                    <a:pt x="268" y="601"/>
                    <a:pt x="301" y="567"/>
                  </a:cubicBezTo>
                  <a:cubicBezTo>
                    <a:pt x="301" y="534"/>
                    <a:pt x="334" y="501"/>
                    <a:pt x="368" y="467"/>
                  </a:cubicBezTo>
                  <a:cubicBezTo>
                    <a:pt x="401" y="434"/>
                    <a:pt x="434" y="401"/>
                    <a:pt x="468" y="401"/>
                  </a:cubicBezTo>
                  <a:lnTo>
                    <a:pt x="468" y="367"/>
                  </a:lnTo>
                  <a:close/>
                  <a:moveTo>
                    <a:pt x="634" y="0"/>
                  </a:moveTo>
                  <a:cubicBezTo>
                    <a:pt x="568" y="0"/>
                    <a:pt x="501" y="0"/>
                    <a:pt x="468" y="34"/>
                  </a:cubicBezTo>
                  <a:cubicBezTo>
                    <a:pt x="368" y="100"/>
                    <a:pt x="301" y="134"/>
                    <a:pt x="268" y="234"/>
                  </a:cubicBezTo>
                  <a:cubicBezTo>
                    <a:pt x="201" y="301"/>
                    <a:pt x="167" y="367"/>
                    <a:pt x="101" y="467"/>
                  </a:cubicBezTo>
                  <a:cubicBezTo>
                    <a:pt x="34" y="668"/>
                    <a:pt x="1" y="901"/>
                    <a:pt x="1" y="1101"/>
                  </a:cubicBezTo>
                  <a:cubicBezTo>
                    <a:pt x="1" y="1201"/>
                    <a:pt x="1" y="1301"/>
                    <a:pt x="1" y="1401"/>
                  </a:cubicBezTo>
                  <a:cubicBezTo>
                    <a:pt x="34" y="1468"/>
                    <a:pt x="67" y="1535"/>
                    <a:pt x="101" y="1568"/>
                  </a:cubicBezTo>
                  <a:cubicBezTo>
                    <a:pt x="134" y="1635"/>
                    <a:pt x="201" y="1668"/>
                    <a:pt x="268" y="1668"/>
                  </a:cubicBezTo>
                  <a:cubicBezTo>
                    <a:pt x="334" y="1668"/>
                    <a:pt x="401" y="1635"/>
                    <a:pt x="434" y="1602"/>
                  </a:cubicBezTo>
                  <a:cubicBezTo>
                    <a:pt x="501" y="1568"/>
                    <a:pt x="568" y="1501"/>
                    <a:pt x="634" y="1468"/>
                  </a:cubicBezTo>
                  <a:cubicBezTo>
                    <a:pt x="668" y="1401"/>
                    <a:pt x="735" y="1335"/>
                    <a:pt x="768" y="1268"/>
                  </a:cubicBezTo>
                  <a:cubicBezTo>
                    <a:pt x="801" y="1201"/>
                    <a:pt x="835" y="1168"/>
                    <a:pt x="835" y="1101"/>
                  </a:cubicBezTo>
                  <a:cubicBezTo>
                    <a:pt x="868" y="1068"/>
                    <a:pt x="868" y="1001"/>
                    <a:pt x="868" y="968"/>
                  </a:cubicBezTo>
                  <a:cubicBezTo>
                    <a:pt x="868" y="968"/>
                    <a:pt x="868" y="934"/>
                    <a:pt x="868" y="934"/>
                  </a:cubicBezTo>
                  <a:lnTo>
                    <a:pt x="835" y="934"/>
                  </a:lnTo>
                  <a:lnTo>
                    <a:pt x="701" y="1034"/>
                  </a:lnTo>
                  <a:lnTo>
                    <a:pt x="668" y="1034"/>
                  </a:lnTo>
                  <a:lnTo>
                    <a:pt x="601" y="1101"/>
                  </a:lnTo>
                  <a:cubicBezTo>
                    <a:pt x="601" y="1135"/>
                    <a:pt x="568" y="1168"/>
                    <a:pt x="568" y="1201"/>
                  </a:cubicBezTo>
                  <a:cubicBezTo>
                    <a:pt x="534" y="1201"/>
                    <a:pt x="501" y="1235"/>
                    <a:pt x="468" y="1268"/>
                  </a:cubicBezTo>
                  <a:cubicBezTo>
                    <a:pt x="434" y="1268"/>
                    <a:pt x="401" y="1301"/>
                    <a:pt x="368" y="1301"/>
                  </a:cubicBezTo>
                  <a:lnTo>
                    <a:pt x="301" y="1301"/>
                  </a:lnTo>
                  <a:cubicBezTo>
                    <a:pt x="268" y="1268"/>
                    <a:pt x="268" y="1268"/>
                    <a:pt x="268" y="1235"/>
                  </a:cubicBezTo>
                  <a:cubicBezTo>
                    <a:pt x="234" y="1201"/>
                    <a:pt x="234" y="1168"/>
                    <a:pt x="268" y="1135"/>
                  </a:cubicBezTo>
                  <a:lnTo>
                    <a:pt x="901" y="768"/>
                  </a:lnTo>
                  <a:cubicBezTo>
                    <a:pt x="901" y="734"/>
                    <a:pt x="901" y="734"/>
                    <a:pt x="935" y="701"/>
                  </a:cubicBezTo>
                  <a:cubicBezTo>
                    <a:pt x="935" y="701"/>
                    <a:pt x="935" y="668"/>
                    <a:pt x="935" y="668"/>
                  </a:cubicBezTo>
                  <a:lnTo>
                    <a:pt x="935" y="534"/>
                  </a:lnTo>
                  <a:cubicBezTo>
                    <a:pt x="935" y="434"/>
                    <a:pt x="901" y="334"/>
                    <a:pt x="901" y="267"/>
                  </a:cubicBezTo>
                  <a:cubicBezTo>
                    <a:pt x="868" y="201"/>
                    <a:pt x="835" y="134"/>
                    <a:pt x="801" y="67"/>
                  </a:cubicBezTo>
                  <a:cubicBezTo>
                    <a:pt x="768" y="34"/>
                    <a:pt x="701" y="0"/>
                    <a:pt x="6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916;p75"/>
            <p:cNvSpPr/>
            <p:nvPr/>
          </p:nvSpPr>
          <p:spPr>
            <a:xfrm>
              <a:off x="3717825" y="2227025"/>
              <a:ext cx="35050" cy="55900"/>
            </a:xfrm>
            <a:custGeom>
              <a:avLst/>
              <a:gdLst/>
              <a:ahLst/>
              <a:cxnLst/>
              <a:rect l="l" t="t" r="r" b="b"/>
              <a:pathLst>
                <a:path w="1402" h="2236" extrusionOk="0">
                  <a:moveTo>
                    <a:pt x="1235" y="1"/>
                  </a:moveTo>
                  <a:cubicBezTo>
                    <a:pt x="1168" y="1"/>
                    <a:pt x="1101" y="34"/>
                    <a:pt x="1035" y="68"/>
                  </a:cubicBezTo>
                  <a:cubicBezTo>
                    <a:pt x="1001" y="68"/>
                    <a:pt x="1001" y="101"/>
                    <a:pt x="968" y="134"/>
                  </a:cubicBezTo>
                  <a:cubicBezTo>
                    <a:pt x="935" y="168"/>
                    <a:pt x="901" y="201"/>
                    <a:pt x="868" y="234"/>
                  </a:cubicBezTo>
                  <a:cubicBezTo>
                    <a:pt x="834" y="268"/>
                    <a:pt x="834" y="301"/>
                    <a:pt x="801" y="335"/>
                  </a:cubicBezTo>
                  <a:cubicBezTo>
                    <a:pt x="768" y="401"/>
                    <a:pt x="734" y="435"/>
                    <a:pt x="734" y="468"/>
                  </a:cubicBezTo>
                  <a:cubicBezTo>
                    <a:pt x="734" y="435"/>
                    <a:pt x="668" y="401"/>
                    <a:pt x="634" y="368"/>
                  </a:cubicBezTo>
                  <a:cubicBezTo>
                    <a:pt x="568" y="368"/>
                    <a:pt x="468" y="368"/>
                    <a:pt x="434" y="435"/>
                  </a:cubicBezTo>
                  <a:cubicBezTo>
                    <a:pt x="367" y="468"/>
                    <a:pt x="334" y="501"/>
                    <a:pt x="301" y="535"/>
                  </a:cubicBezTo>
                  <a:cubicBezTo>
                    <a:pt x="271" y="564"/>
                    <a:pt x="249" y="593"/>
                    <a:pt x="232" y="622"/>
                  </a:cubicBezTo>
                  <a:lnTo>
                    <a:pt x="232" y="622"/>
                  </a:lnTo>
                  <a:cubicBezTo>
                    <a:pt x="229" y="614"/>
                    <a:pt x="223" y="610"/>
                    <a:pt x="217" y="610"/>
                  </a:cubicBezTo>
                  <a:cubicBezTo>
                    <a:pt x="209" y="610"/>
                    <a:pt x="201" y="618"/>
                    <a:pt x="201" y="635"/>
                  </a:cubicBezTo>
                  <a:lnTo>
                    <a:pt x="34" y="701"/>
                  </a:lnTo>
                  <a:cubicBezTo>
                    <a:pt x="34" y="701"/>
                    <a:pt x="34" y="735"/>
                    <a:pt x="1" y="735"/>
                  </a:cubicBezTo>
                  <a:cubicBezTo>
                    <a:pt x="1" y="768"/>
                    <a:pt x="1" y="802"/>
                    <a:pt x="1" y="802"/>
                  </a:cubicBezTo>
                  <a:lnTo>
                    <a:pt x="1" y="2169"/>
                  </a:lnTo>
                  <a:cubicBezTo>
                    <a:pt x="1" y="2169"/>
                    <a:pt x="1" y="2203"/>
                    <a:pt x="1" y="2236"/>
                  </a:cubicBezTo>
                  <a:lnTo>
                    <a:pt x="34" y="2236"/>
                  </a:lnTo>
                  <a:lnTo>
                    <a:pt x="201" y="2136"/>
                  </a:lnTo>
                  <a:cubicBezTo>
                    <a:pt x="201" y="2136"/>
                    <a:pt x="234" y="2102"/>
                    <a:pt x="234" y="2102"/>
                  </a:cubicBezTo>
                  <a:cubicBezTo>
                    <a:pt x="234" y="2069"/>
                    <a:pt x="234" y="2036"/>
                    <a:pt x="234" y="2036"/>
                  </a:cubicBezTo>
                  <a:lnTo>
                    <a:pt x="234" y="1269"/>
                  </a:lnTo>
                  <a:cubicBezTo>
                    <a:pt x="234" y="1168"/>
                    <a:pt x="234" y="1035"/>
                    <a:pt x="267" y="968"/>
                  </a:cubicBezTo>
                  <a:cubicBezTo>
                    <a:pt x="301" y="902"/>
                    <a:pt x="367" y="835"/>
                    <a:pt x="401" y="802"/>
                  </a:cubicBezTo>
                  <a:cubicBezTo>
                    <a:pt x="434" y="785"/>
                    <a:pt x="468" y="777"/>
                    <a:pt x="497" y="777"/>
                  </a:cubicBezTo>
                  <a:cubicBezTo>
                    <a:pt x="526" y="777"/>
                    <a:pt x="551" y="785"/>
                    <a:pt x="568" y="802"/>
                  </a:cubicBezTo>
                  <a:cubicBezTo>
                    <a:pt x="601" y="868"/>
                    <a:pt x="601" y="968"/>
                    <a:pt x="601" y="1035"/>
                  </a:cubicBezTo>
                  <a:lnTo>
                    <a:pt x="601" y="1802"/>
                  </a:lnTo>
                  <a:cubicBezTo>
                    <a:pt x="601" y="1836"/>
                    <a:pt x="601" y="1836"/>
                    <a:pt x="601" y="1869"/>
                  </a:cubicBezTo>
                  <a:lnTo>
                    <a:pt x="634" y="1869"/>
                  </a:lnTo>
                  <a:lnTo>
                    <a:pt x="801" y="1769"/>
                  </a:lnTo>
                  <a:cubicBezTo>
                    <a:pt x="801" y="1769"/>
                    <a:pt x="801" y="1769"/>
                    <a:pt x="834" y="1736"/>
                  </a:cubicBezTo>
                  <a:cubicBezTo>
                    <a:pt x="834" y="1702"/>
                    <a:pt x="834" y="1702"/>
                    <a:pt x="834" y="1669"/>
                  </a:cubicBezTo>
                  <a:lnTo>
                    <a:pt x="834" y="902"/>
                  </a:lnTo>
                  <a:cubicBezTo>
                    <a:pt x="801" y="802"/>
                    <a:pt x="834" y="668"/>
                    <a:pt x="868" y="601"/>
                  </a:cubicBezTo>
                  <a:cubicBezTo>
                    <a:pt x="901" y="535"/>
                    <a:pt x="968" y="468"/>
                    <a:pt x="1001" y="435"/>
                  </a:cubicBezTo>
                  <a:cubicBezTo>
                    <a:pt x="1035" y="418"/>
                    <a:pt x="1060" y="410"/>
                    <a:pt x="1080" y="410"/>
                  </a:cubicBezTo>
                  <a:cubicBezTo>
                    <a:pt x="1101" y="410"/>
                    <a:pt x="1118" y="418"/>
                    <a:pt x="1135" y="435"/>
                  </a:cubicBezTo>
                  <a:cubicBezTo>
                    <a:pt x="1201" y="501"/>
                    <a:pt x="1201" y="601"/>
                    <a:pt x="1201" y="668"/>
                  </a:cubicBezTo>
                  <a:lnTo>
                    <a:pt x="1201" y="1469"/>
                  </a:lnTo>
                  <a:cubicBezTo>
                    <a:pt x="1201" y="1469"/>
                    <a:pt x="1201" y="1502"/>
                    <a:pt x="1201" y="1502"/>
                  </a:cubicBezTo>
                  <a:lnTo>
                    <a:pt x="1235" y="1502"/>
                  </a:lnTo>
                  <a:lnTo>
                    <a:pt x="1368" y="1402"/>
                  </a:lnTo>
                  <a:cubicBezTo>
                    <a:pt x="1402" y="1402"/>
                    <a:pt x="1402" y="1402"/>
                    <a:pt x="1402" y="1369"/>
                  </a:cubicBezTo>
                  <a:cubicBezTo>
                    <a:pt x="1402" y="1369"/>
                    <a:pt x="1402" y="1335"/>
                    <a:pt x="1402" y="1302"/>
                  </a:cubicBezTo>
                  <a:lnTo>
                    <a:pt x="1402" y="535"/>
                  </a:lnTo>
                  <a:cubicBezTo>
                    <a:pt x="1402" y="435"/>
                    <a:pt x="1402" y="368"/>
                    <a:pt x="1402" y="268"/>
                  </a:cubicBezTo>
                  <a:cubicBezTo>
                    <a:pt x="1402" y="201"/>
                    <a:pt x="1368" y="134"/>
                    <a:pt x="1335" y="101"/>
                  </a:cubicBezTo>
                  <a:cubicBezTo>
                    <a:pt x="1335" y="34"/>
                    <a:pt x="1268" y="34"/>
                    <a:pt x="123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917;p75"/>
            <p:cNvSpPr/>
            <p:nvPr/>
          </p:nvSpPr>
          <p:spPr>
            <a:xfrm>
              <a:off x="3759525" y="2211675"/>
              <a:ext cx="21700" cy="44575"/>
            </a:xfrm>
            <a:custGeom>
              <a:avLst/>
              <a:gdLst/>
              <a:ahLst/>
              <a:cxnLst/>
              <a:rect l="l" t="t" r="r" b="b"/>
              <a:pathLst>
                <a:path w="868" h="1783" extrusionOk="0">
                  <a:moveTo>
                    <a:pt x="601" y="848"/>
                  </a:moveTo>
                  <a:cubicBezTo>
                    <a:pt x="601" y="915"/>
                    <a:pt x="601" y="949"/>
                    <a:pt x="601" y="982"/>
                  </a:cubicBezTo>
                  <a:cubicBezTo>
                    <a:pt x="567" y="1049"/>
                    <a:pt x="567" y="1082"/>
                    <a:pt x="534" y="1115"/>
                  </a:cubicBezTo>
                  <a:cubicBezTo>
                    <a:pt x="501" y="1182"/>
                    <a:pt x="501" y="1215"/>
                    <a:pt x="467" y="1249"/>
                  </a:cubicBezTo>
                  <a:cubicBezTo>
                    <a:pt x="434" y="1282"/>
                    <a:pt x="367" y="1315"/>
                    <a:pt x="334" y="1349"/>
                  </a:cubicBezTo>
                  <a:cubicBezTo>
                    <a:pt x="301" y="1382"/>
                    <a:pt x="267" y="1382"/>
                    <a:pt x="234" y="1382"/>
                  </a:cubicBezTo>
                  <a:cubicBezTo>
                    <a:pt x="167" y="1349"/>
                    <a:pt x="167" y="1349"/>
                    <a:pt x="167" y="1315"/>
                  </a:cubicBezTo>
                  <a:cubicBezTo>
                    <a:pt x="201" y="1249"/>
                    <a:pt x="201" y="1215"/>
                    <a:pt x="201" y="1182"/>
                  </a:cubicBezTo>
                  <a:cubicBezTo>
                    <a:pt x="234" y="1115"/>
                    <a:pt x="301" y="1082"/>
                    <a:pt x="334" y="1049"/>
                  </a:cubicBezTo>
                  <a:lnTo>
                    <a:pt x="601" y="848"/>
                  </a:lnTo>
                  <a:close/>
                  <a:moveTo>
                    <a:pt x="637" y="1"/>
                  </a:moveTo>
                  <a:cubicBezTo>
                    <a:pt x="623" y="1"/>
                    <a:pt x="611" y="5"/>
                    <a:pt x="601" y="15"/>
                  </a:cubicBezTo>
                  <a:cubicBezTo>
                    <a:pt x="534" y="15"/>
                    <a:pt x="467" y="15"/>
                    <a:pt x="434" y="81"/>
                  </a:cubicBezTo>
                  <a:cubicBezTo>
                    <a:pt x="367" y="115"/>
                    <a:pt x="301" y="148"/>
                    <a:pt x="267" y="215"/>
                  </a:cubicBezTo>
                  <a:cubicBezTo>
                    <a:pt x="201" y="248"/>
                    <a:pt x="167" y="315"/>
                    <a:pt x="134" y="381"/>
                  </a:cubicBezTo>
                  <a:cubicBezTo>
                    <a:pt x="100" y="415"/>
                    <a:pt x="67" y="482"/>
                    <a:pt x="67" y="548"/>
                  </a:cubicBezTo>
                  <a:cubicBezTo>
                    <a:pt x="34" y="582"/>
                    <a:pt x="34" y="648"/>
                    <a:pt x="34" y="715"/>
                  </a:cubicBezTo>
                  <a:cubicBezTo>
                    <a:pt x="34" y="715"/>
                    <a:pt x="67" y="748"/>
                    <a:pt x="67" y="748"/>
                  </a:cubicBezTo>
                  <a:lnTo>
                    <a:pt x="100" y="748"/>
                  </a:lnTo>
                  <a:lnTo>
                    <a:pt x="301" y="648"/>
                  </a:lnTo>
                  <a:cubicBezTo>
                    <a:pt x="301" y="648"/>
                    <a:pt x="301" y="615"/>
                    <a:pt x="301" y="615"/>
                  </a:cubicBezTo>
                  <a:cubicBezTo>
                    <a:pt x="334" y="615"/>
                    <a:pt x="334" y="582"/>
                    <a:pt x="334" y="582"/>
                  </a:cubicBezTo>
                  <a:cubicBezTo>
                    <a:pt x="367" y="548"/>
                    <a:pt x="367" y="515"/>
                    <a:pt x="401" y="482"/>
                  </a:cubicBezTo>
                  <a:cubicBezTo>
                    <a:pt x="434" y="448"/>
                    <a:pt x="434" y="448"/>
                    <a:pt x="467" y="415"/>
                  </a:cubicBezTo>
                  <a:cubicBezTo>
                    <a:pt x="501" y="381"/>
                    <a:pt x="567" y="381"/>
                    <a:pt x="601" y="381"/>
                  </a:cubicBezTo>
                  <a:cubicBezTo>
                    <a:pt x="668" y="415"/>
                    <a:pt x="668" y="448"/>
                    <a:pt x="668" y="548"/>
                  </a:cubicBezTo>
                  <a:lnTo>
                    <a:pt x="334" y="782"/>
                  </a:lnTo>
                  <a:cubicBezTo>
                    <a:pt x="234" y="882"/>
                    <a:pt x="167" y="982"/>
                    <a:pt x="100" y="1082"/>
                  </a:cubicBezTo>
                  <a:cubicBezTo>
                    <a:pt x="34" y="1215"/>
                    <a:pt x="0" y="1315"/>
                    <a:pt x="0" y="1449"/>
                  </a:cubicBezTo>
                  <a:cubicBezTo>
                    <a:pt x="0" y="1516"/>
                    <a:pt x="0" y="1582"/>
                    <a:pt x="0" y="1616"/>
                  </a:cubicBezTo>
                  <a:cubicBezTo>
                    <a:pt x="34" y="1682"/>
                    <a:pt x="34" y="1716"/>
                    <a:pt x="67" y="1749"/>
                  </a:cubicBezTo>
                  <a:cubicBezTo>
                    <a:pt x="100" y="1749"/>
                    <a:pt x="134" y="1782"/>
                    <a:pt x="167" y="1782"/>
                  </a:cubicBezTo>
                  <a:cubicBezTo>
                    <a:pt x="234" y="1749"/>
                    <a:pt x="301" y="1749"/>
                    <a:pt x="334" y="1716"/>
                  </a:cubicBezTo>
                  <a:cubicBezTo>
                    <a:pt x="401" y="1682"/>
                    <a:pt x="467" y="1616"/>
                    <a:pt x="501" y="1549"/>
                  </a:cubicBezTo>
                  <a:cubicBezTo>
                    <a:pt x="567" y="1482"/>
                    <a:pt x="601" y="1416"/>
                    <a:pt x="634" y="1349"/>
                  </a:cubicBezTo>
                  <a:lnTo>
                    <a:pt x="634" y="1449"/>
                  </a:lnTo>
                  <a:cubicBezTo>
                    <a:pt x="634" y="1449"/>
                    <a:pt x="634" y="1449"/>
                    <a:pt x="634" y="1482"/>
                  </a:cubicBezTo>
                  <a:lnTo>
                    <a:pt x="668" y="1482"/>
                  </a:lnTo>
                  <a:lnTo>
                    <a:pt x="801" y="1382"/>
                  </a:lnTo>
                  <a:cubicBezTo>
                    <a:pt x="834" y="1382"/>
                    <a:pt x="834" y="1382"/>
                    <a:pt x="868" y="1349"/>
                  </a:cubicBezTo>
                  <a:cubicBezTo>
                    <a:pt x="868" y="1315"/>
                    <a:pt x="868" y="1315"/>
                    <a:pt x="868" y="1282"/>
                  </a:cubicBezTo>
                  <a:lnTo>
                    <a:pt x="868" y="415"/>
                  </a:lnTo>
                  <a:cubicBezTo>
                    <a:pt x="868" y="348"/>
                    <a:pt x="834" y="248"/>
                    <a:pt x="834" y="181"/>
                  </a:cubicBezTo>
                  <a:cubicBezTo>
                    <a:pt x="801" y="115"/>
                    <a:pt x="768" y="81"/>
                    <a:pt x="734" y="48"/>
                  </a:cubicBezTo>
                  <a:cubicBezTo>
                    <a:pt x="711" y="24"/>
                    <a:pt x="670" y="1"/>
                    <a:pt x="63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918;p75"/>
            <p:cNvSpPr/>
            <p:nvPr/>
          </p:nvSpPr>
          <p:spPr>
            <a:xfrm>
              <a:off x="3787050" y="2187225"/>
              <a:ext cx="6700" cy="54650"/>
            </a:xfrm>
            <a:custGeom>
              <a:avLst/>
              <a:gdLst/>
              <a:ahLst/>
              <a:cxnLst/>
              <a:rect l="l" t="t" r="r" b="b"/>
              <a:pathLst>
                <a:path w="268" h="2186" extrusionOk="0">
                  <a:moveTo>
                    <a:pt x="238" y="0"/>
                  </a:moveTo>
                  <a:cubicBezTo>
                    <a:pt x="234" y="0"/>
                    <a:pt x="234" y="8"/>
                    <a:pt x="234" y="25"/>
                  </a:cubicBezTo>
                  <a:lnTo>
                    <a:pt x="34" y="92"/>
                  </a:lnTo>
                  <a:cubicBezTo>
                    <a:pt x="34" y="125"/>
                    <a:pt x="34" y="125"/>
                    <a:pt x="0" y="159"/>
                  </a:cubicBezTo>
                  <a:cubicBezTo>
                    <a:pt x="0" y="159"/>
                    <a:pt x="0" y="192"/>
                    <a:pt x="0" y="225"/>
                  </a:cubicBezTo>
                  <a:lnTo>
                    <a:pt x="0" y="425"/>
                  </a:lnTo>
                  <a:cubicBezTo>
                    <a:pt x="0" y="459"/>
                    <a:pt x="0" y="459"/>
                    <a:pt x="0" y="492"/>
                  </a:cubicBezTo>
                  <a:lnTo>
                    <a:pt x="34" y="492"/>
                  </a:lnTo>
                  <a:lnTo>
                    <a:pt x="234" y="392"/>
                  </a:lnTo>
                  <a:cubicBezTo>
                    <a:pt x="234" y="392"/>
                    <a:pt x="234" y="359"/>
                    <a:pt x="267" y="359"/>
                  </a:cubicBezTo>
                  <a:cubicBezTo>
                    <a:pt x="267" y="325"/>
                    <a:pt x="267" y="292"/>
                    <a:pt x="267" y="292"/>
                  </a:cubicBezTo>
                  <a:lnTo>
                    <a:pt x="267" y="59"/>
                  </a:lnTo>
                  <a:cubicBezTo>
                    <a:pt x="267" y="25"/>
                    <a:pt x="267" y="25"/>
                    <a:pt x="267" y="25"/>
                  </a:cubicBezTo>
                  <a:cubicBezTo>
                    <a:pt x="250" y="8"/>
                    <a:pt x="242" y="0"/>
                    <a:pt x="238" y="0"/>
                  </a:cubicBezTo>
                  <a:close/>
                  <a:moveTo>
                    <a:pt x="234" y="592"/>
                  </a:moveTo>
                  <a:lnTo>
                    <a:pt x="67" y="659"/>
                  </a:lnTo>
                  <a:cubicBezTo>
                    <a:pt x="67" y="659"/>
                    <a:pt x="67" y="692"/>
                    <a:pt x="34" y="692"/>
                  </a:cubicBezTo>
                  <a:cubicBezTo>
                    <a:pt x="34" y="726"/>
                    <a:pt x="34" y="759"/>
                    <a:pt x="34" y="759"/>
                  </a:cubicBezTo>
                  <a:lnTo>
                    <a:pt x="34" y="2127"/>
                  </a:lnTo>
                  <a:cubicBezTo>
                    <a:pt x="34" y="2127"/>
                    <a:pt x="34" y="2160"/>
                    <a:pt x="34" y="2160"/>
                  </a:cubicBezTo>
                  <a:cubicBezTo>
                    <a:pt x="50" y="2177"/>
                    <a:pt x="59" y="2185"/>
                    <a:pt x="63" y="2185"/>
                  </a:cubicBezTo>
                  <a:cubicBezTo>
                    <a:pt x="67" y="2185"/>
                    <a:pt x="67" y="2177"/>
                    <a:pt x="67" y="2160"/>
                  </a:cubicBezTo>
                  <a:lnTo>
                    <a:pt x="234" y="2093"/>
                  </a:lnTo>
                  <a:cubicBezTo>
                    <a:pt x="234" y="2093"/>
                    <a:pt x="267" y="2060"/>
                    <a:pt x="267" y="2060"/>
                  </a:cubicBezTo>
                  <a:cubicBezTo>
                    <a:pt x="267" y="2027"/>
                    <a:pt x="267" y="1993"/>
                    <a:pt x="267" y="1993"/>
                  </a:cubicBezTo>
                  <a:lnTo>
                    <a:pt x="267" y="626"/>
                  </a:lnTo>
                  <a:cubicBezTo>
                    <a:pt x="267" y="592"/>
                    <a:pt x="267" y="592"/>
                    <a:pt x="267" y="592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919;p75"/>
            <p:cNvSpPr/>
            <p:nvPr/>
          </p:nvSpPr>
          <p:spPr>
            <a:xfrm>
              <a:off x="3801225" y="2179700"/>
              <a:ext cx="5850" cy="54650"/>
            </a:xfrm>
            <a:custGeom>
              <a:avLst/>
              <a:gdLst/>
              <a:ahLst/>
              <a:cxnLst/>
              <a:rect l="l" t="t" r="r" b="b"/>
              <a:pathLst>
                <a:path w="234" h="2186" extrusionOk="0">
                  <a:moveTo>
                    <a:pt x="205" y="1"/>
                  </a:moveTo>
                  <a:cubicBezTo>
                    <a:pt x="200" y="1"/>
                    <a:pt x="200" y="9"/>
                    <a:pt x="200" y="26"/>
                  </a:cubicBezTo>
                  <a:lnTo>
                    <a:pt x="34" y="93"/>
                  </a:lnTo>
                  <a:cubicBezTo>
                    <a:pt x="34" y="126"/>
                    <a:pt x="0" y="126"/>
                    <a:pt x="0" y="159"/>
                  </a:cubicBezTo>
                  <a:cubicBezTo>
                    <a:pt x="0" y="159"/>
                    <a:pt x="0" y="193"/>
                    <a:pt x="0" y="226"/>
                  </a:cubicBezTo>
                  <a:lnTo>
                    <a:pt x="0" y="2127"/>
                  </a:lnTo>
                  <a:cubicBezTo>
                    <a:pt x="0" y="2127"/>
                    <a:pt x="0" y="2161"/>
                    <a:pt x="0" y="2161"/>
                  </a:cubicBezTo>
                  <a:cubicBezTo>
                    <a:pt x="0" y="2177"/>
                    <a:pt x="9" y="2186"/>
                    <a:pt x="17" y="2186"/>
                  </a:cubicBezTo>
                  <a:cubicBezTo>
                    <a:pt x="25" y="2186"/>
                    <a:pt x="34" y="2177"/>
                    <a:pt x="34" y="2161"/>
                  </a:cubicBezTo>
                  <a:lnTo>
                    <a:pt x="200" y="2094"/>
                  </a:lnTo>
                  <a:cubicBezTo>
                    <a:pt x="200" y="2061"/>
                    <a:pt x="200" y="2061"/>
                    <a:pt x="234" y="2027"/>
                  </a:cubicBezTo>
                  <a:cubicBezTo>
                    <a:pt x="234" y="2027"/>
                    <a:pt x="234" y="1994"/>
                    <a:pt x="234" y="1994"/>
                  </a:cubicBezTo>
                  <a:lnTo>
                    <a:pt x="234" y="59"/>
                  </a:lnTo>
                  <a:cubicBezTo>
                    <a:pt x="234" y="59"/>
                    <a:pt x="234" y="26"/>
                    <a:pt x="234" y="26"/>
                  </a:cubicBezTo>
                  <a:cubicBezTo>
                    <a:pt x="217" y="9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920;p75"/>
            <p:cNvSpPr/>
            <p:nvPr/>
          </p:nvSpPr>
          <p:spPr>
            <a:xfrm>
              <a:off x="3812900" y="2212850"/>
              <a:ext cx="6700" cy="14200"/>
            </a:xfrm>
            <a:custGeom>
              <a:avLst/>
              <a:gdLst/>
              <a:ahLst/>
              <a:cxnLst/>
              <a:rect l="l" t="t" r="r" b="b"/>
              <a:pathLst>
                <a:path w="268" h="568" extrusionOk="0">
                  <a:moveTo>
                    <a:pt x="234" y="1"/>
                  </a:moveTo>
                  <a:lnTo>
                    <a:pt x="34" y="134"/>
                  </a:lnTo>
                  <a:cubicBezTo>
                    <a:pt x="34" y="134"/>
                    <a:pt x="0" y="168"/>
                    <a:pt x="0" y="168"/>
                  </a:cubicBezTo>
                  <a:cubicBezTo>
                    <a:pt x="0" y="201"/>
                    <a:pt x="0" y="201"/>
                    <a:pt x="0" y="234"/>
                  </a:cubicBezTo>
                  <a:lnTo>
                    <a:pt x="0" y="501"/>
                  </a:lnTo>
                  <a:cubicBezTo>
                    <a:pt x="0" y="535"/>
                    <a:pt x="0" y="535"/>
                    <a:pt x="0" y="568"/>
                  </a:cubicBezTo>
                  <a:lnTo>
                    <a:pt x="34" y="568"/>
                  </a:lnTo>
                  <a:lnTo>
                    <a:pt x="234" y="468"/>
                  </a:lnTo>
                  <a:cubicBezTo>
                    <a:pt x="234" y="435"/>
                    <a:pt x="234" y="435"/>
                    <a:pt x="267" y="401"/>
                  </a:cubicBezTo>
                  <a:cubicBezTo>
                    <a:pt x="267" y="401"/>
                    <a:pt x="267" y="368"/>
                    <a:pt x="267" y="334"/>
                  </a:cubicBezTo>
                  <a:lnTo>
                    <a:pt x="267" y="68"/>
                  </a:lnTo>
                  <a:cubicBezTo>
                    <a:pt x="267" y="34"/>
                    <a:pt x="267" y="34"/>
                    <a:pt x="2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921;p75"/>
            <p:cNvSpPr/>
            <p:nvPr/>
          </p:nvSpPr>
          <p:spPr>
            <a:xfrm>
              <a:off x="3824575" y="2173675"/>
              <a:ext cx="23375" cy="42550"/>
            </a:xfrm>
            <a:custGeom>
              <a:avLst/>
              <a:gdLst/>
              <a:ahLst/>
              <a:cxnLst/>
              <a:rect l="l" t="t" r="r" b="b"/>
              <a:pathLst>
                <a:path w="935" h="1702" extrusionOk="0">
                  <a:moveTo>
                    <a:pt x="667" y="0"/>
                  </a:moveTo>
                  <a:cubicBezTo>
                    <a:pt x="601" y="0"/>
                    <a:pt x="534" y="33"/>
                    <a:pt x="467" y="67"/>
                  </a:cubicBezTo>
                  <a:cubicBezTo>
                    <a:pt x="401" y="100"/>
                    <a:pt x="334" y="167"/>
                    <a:pt x="267" y="234"/>
                  </a:cubicBezTo>
                  <a:cubicBezTo>
                    <a:pt x="200" y="300"/>
                    <a:pt x="167" y="367"/>
                    <a:pt x="134" y="467"/>
                  </a:cubicBezTo>
                  <a:cubicBezTo>
                    <a:pt x="67" y="534"/>
                    <a:pt x="34" y="634"/>
                    <a:pt x="34" y="734"/>
                  </a:cubicBezTo>
                  <a:cubicBezTo>
                    <a:pt x="0" y="834"/>
                    <a:pt x="0" y="901"/>
                    <a:pt x="0" y="1001"/>
                  </a:cubicBezTo>
                  <a:lnTo>
                    <a:pt x="0" y="1234"/>
                  </a:lnTo>
                  <a:cubicBezTo>
                    <a:pt x="0" y="1334"/>
                    <a:pt x="0" y="1401"/>
                    <a:pt x="34" y="1468"/>
                  </a:cubicBezTo>
                  <a:cubicBezTo>
                    <a:pt x="34" y="1535"/>
                    <a:pt x="67" y="1601"/>
                    <a:pt x="134" y="1635"/>
                  </a:cubicBezTo>
                  <a:cubicBezTo>
                    <a:pt x="167" y="1668"/>
                    <a:pt x="200" y="1701"/>
                    <a:pt x="267" y="1701"/>
                  </a:cubicBezTo>
                  <a:cubicBezTo>
                    <a:pt x="334" y="1701"/>
                    <a:pt x="401" y="1668"/>
                    <a:pt x="467" y="1635"/>
                  </a:cubicBezTo>
                  <a:cubicBezTo>
                    <a:pt x="534" y="1601"/>
                    <a:pt x="601" y="1535"/>
                    <a:pt x="667" y="1468"/>
                  </a:cubicBezTo>
                  <a:cubicBezTo>
                    <a:pt x="734" y="1401"/>
                    <a:pt x="767" y="1334"/>
                    <a:pt x="801" y="1234"/>
                  </a:cubicBezTo>
                  <a:cubicBezTo>
                    <a:pt x="834" y="1168"/>
                    <a:pt x="868" y="1101"/>
                    <a:pt x="901" y="1034"/>
                  </a:cubicBezTo>
                  <a:cubicBezTo>
                    <a:pt x="901" y="967"/>
                    <a:pt x="901" y="934"/>
                    <a:pt x="934" y="867"/>
                  </a:cubicBezTo>
                  <a:cubicBezTo>
                    <a:pt x="934" y="834"/>
                    <a:pt x="934" y="834"/>
                    <a:pt x="934" y="801"/>
                  </a:cubicBezTo>
                  <a:lnTo>
                    <a:pt x="901" y="801"/>
                  </a:lnTo>
                  <a:lnTo>
                    <a:pt x="734" y="901"/>
                  </a:lnTo>
                  <a:cubicBezTo>
                    <a:pt x="734" y="901"/>
                    <a:pt x="701" y="934"/>
                    <a:pt x="701" y="934"/>
                  </a:cubicBezTo>
                  <a:lnTo>
                    <a:pt x="667" y="1001"/>
                  </a:lnTo>
                  <a:cubicBezTo>
                    <a:pt x="667" y="1034"/>
                    <a:pt x="667" y="1068"/>
                    <a:pt x="634" y="1101"/>
                  </a:cubicBezTo>
                  <a:cubicBezTo>
                    <a:pt x="634" y="1134"/>
                    <a:pt x="634" y="1134"/>
                    <a:pt x="601" y="1168"/>
                  </a:cubicBezTo>
                  <a:cubicBezTo>
                    <a:pt x="601" y="1201"/>
                    <a:pt x="567" y="1201"/>
                    <a:pt x="567" y="1234"/>
                  </a:cubicBezTo>
                  <a:cubicBezTo>
                    <a:pt x="534" y="1268"/>
                    <a:pt x="501" y="1268"/>
                    <a:pt x="467" y="1301"/>
                  </a:cubicBezTo>
                  <a:lnTo>
                    <a:pt x="334" y="1301"/>
                  </a:lnTo>
                  <a:cubicBezTo>
                    <a:pt x="300" y="1268"/>
                    <a:pt x="267" y="1234"/>
                    <a:pt x="267" y="1234"/>
                  </a:cubicBezTo>
                  <a:cubicBezTo>
                    <a:pt x="267" y="1168"/>
                    <a:pt x="267" y="1134"/>
                    <a:pt x="267" y="1068"/>
                  </a:cubicBezTo>
                  <a:cubicBezTo>
                    <a:pt x="234" y="1034"/>
                    <a:pt x="234" y="1001"/>
                    <a:pt x="267" y="967"/>
                  </a:cubicBezTo>
                  <a:cubicBezTo>
                    <a:pt x="234" y="934"/>
                    <a:pt x="234" y="901"/>
                    <a:pt x="267" y="867"/>
                  </a:cubicBezTo>
                  <a:cubicBezTo>
                    <a:pt x="267" y="834"/>
                    <a:pt x="267" y="767"/>
                    <a:pt x="267" y="701"/>
                  </a:cubicBezTo>
                  <a:cubicBezTo>
                    <a:pt x="300" y="667"/>
                    <a:pt x="300" y="634"/>
                    <a:pt x="334" y="567"/>
                  </a:cubicBezTo>
                  <a:cubicBezTo>
                    <a:pt x="334" y="534"/>
                    <a:pt x="367" y="500"/>
                    <a:pt x="401" y="467"/>
                  </a:cubicBezTo>
                  <a:cubicBezTo>
                    <a:pt x="434" y="467"/>
                    <a:pt x="434" y="434"/>
                    <a:pt x="467" y="434"/>
                  </a:cubicBezTo>
                  <a:cubicBezTo>
                    <a:pt x="501" y="400"/>
                    <a:pt x="534" y="400"/>
                    <a:pt x="567" y="400"/>
                  </a:cubicBezTo>
                  <a:cubicBezTo>
                    <a:pt x="567" y="384"/>
                    <a:pt x="576" y="375"/>
                    <a:pt x="584" y="375"/>
                  </a:cubicBezTo>
                  <a:cubicBezTo>
                    <a:pt x="592" y="375"/>
                    <a:pt x="601" y="384"/>
                    <a:pt x="601" y="400"/>
                  </a:cubicBezTo>
                  <a:lnTo>
                    <a:pt x="634" y="400"/>
                  </a:lnTo>
                  <a:cubicBezTo>
                    <a:pt x="667" y="434"/>
                    <a:pt x="667" y="434"/>
                    <a:pt x="667" y="467"/>
                  </a:cubicBezTo>
                  <a:lnTo>
                    <a:pt x="701" y="500"/>
                  </a:lnTo>
                  <a:lnTo>
                    <a:pt x="734" y="500"/>
                  </a:lnTo>
                  <a:lnTo>
                    <a:pt x="901" y="400"/>
                  </a:lnTo>
                  <a:cubicBezTo>
                    <a:pt x="901" y="400"/>
                    <a:pt x="901" y="400"/>
                    <a:pt x="934" y="367"/>
                  </a:cubicBezTo>
                  <a:cubicBezTo>
                    <a:pt x="934" y="334"/>
                    <a:pt x="934" y="334"/>
                    <a:pt x="934" y="300"/>
                  </a:cubicBezTo>
                  <a:cubicBezTo>
                    <a:pt x="901" y="267"/>
                    <a:pt x="901" y="200"/>
                    <a:pt x="901" y="167"/>
                  </a:cubicBezTo>
                  <a:cubicBezTo>
                    <a:pt x="868" y="134"/>
                    <a:pt x="834" y="67"/>
                    <a:pt x="801" y="67"/>
                  </a:cubicBezTo>
                  <a:cubicBezTo>
                    <a:pt x="767" y="0"/>
                    <a:pt x="734" y="0"/>
                    <a:pt x="6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922;p75"/>
            <p:cNvSpPr/>
            <p:nvPr/>
          </p:nvSpPr>
          <p:spPr>
            <a:xfrm>
              <a:off x="3852100" y="2157825"/>
              <a:ext cx="24200" cy="42550"/>
            </a:xfrm>
            <a:custGeom>
              <a:avLst/>
              <a:gdLst/>
              <a:ahLst/>
              <a:cxnLst/>
              <a:rect l="l" t="t" r="r" b="b"/>
              <a:pathLst>
                <a:path w="968" h="1702" extrusionOk="0">
                  <a:moveTo>
                    <a:pt x="634" y="367"/>
                  </a:moveTo>
                  <a:cubicBezTo>
                    <a:pt x="667" y="401"/>
                    <a:pt x="667" y="401"/>
                    <a:pt x="701" y="434"/>
                  </a:cubicBezTo>
                  <a:cubicBezTo>
                    <a:pt x="701" y="501"/>
                    <a:pt x="701" y="534"/>
                    <a:pt x="734" y="567"/>
                  </a:cubicBezTo>
                  <a:lnTo>
                    <a:pt x="734" y="834"/>
                  </a:lnTo>
                  <a:cubicBezTo>
                    <a:pt x="701" y="901"/>
                    <a:pt x="701" y="934"/>
                    <a:pt x="701" y="1001"/>
                  </a:cubicBezTo>
                  <a:cubicBezTo>
                    <a:pt x="667" y="1034"/>
                    <a:pt x="667" y="1101"/>
                    <a:pt x="634" y="1134"/>
                  </a:cubicBezTo>
                  <a:cubicBezTo>
                    <a:pt x="600" y="1168"/>
                    <a:pt x="600" y="1201"/>
                    <a:pt x="567" y="1235"/>
                  </a:cubicBezTo>
                  <a:lnTo>
                    <a:pt x="500" y="1268"/>
                  </a:lnTo>
                  <a:cubicBezTo>
                    <a:pt x="467" y="1301"/>
                    <a:pt x="434" y="1301"/>
                    <a:pt x="400" y="1301"/>
                  </a:cubicBezTo>
                  <a:cubicBezTo>
                    <a:pt x="400" y="1318"/>
                    <a:pt x="392" y="1326"/>
                    <a:pt x="379" y="1326"/>
                  </a:cubicBezTo>
                  <a:cubicBezTo>
                    <a:pt x="367" y="1326"/>
                    <a:pt x="350" y="1318"/>
                    <a:pt x="334" y="1301"/>
                  </a:cubicBezTo>
                  <a:cubicBezTo>
                    <a:pt x="300" y="1301"/>
                    <a:pt x="300" y="1268"/>
                    <a:pt x="267" y="1235"/>
                  </a:cubicBezTo>
                  <a:cubicBezTo>
                    <a:pt x="267" y="1201"/>
                    <a:pt x="267" y="1168"/>
                    <a:pt x="267" y="1101"/>
                  </a:cubicBezTo>
                  <a:cubicBezTo>
                    <a:pt x="267" y="1101"/>
                    <a:pt x="267" y="1068"/>
                    <a:pt x="267" y="1068"/>
                  </a:cubicBezTo>
                  <a:lnTo>
                    <a:pt x="267" y="901"/>
                  </a:lnTo>
                  <a:cubicBezTo>
                    <a:pt x="267" y="901"/>
                    <a:pt x="267" y="868"/>
                    <a:pt x="267" y="868"/>
                  </a:cubicBezTo>
                  <a:cubicBezTo>
                    <a:pt x="267" y="801"/>
                    <a:pt x="267" y="734"/>
                    <a:pt x="267" y="701"/>
                  </a:cubicBezTo>
                  <a:cubicBezTo>
                    <a:pt x="300" y="634"/>
                    <a:pt x="300" y="601"/>
                    <a:pt x="334" y="567"/>
                  </a:cubicBezTo>
                  <a:cubicBezTo>
                    <a:pt x="367" y="534"/>
                    <a:pt x="367" y="501"/>
                    <a:pt x="400" y="467"/>
                  </a:cubicBezTo>
                  <a:cubicBezTo>
                    <a:pt x="434" y="434"/>
                    <a:pt x="467" y="434"/>
                    <a:pt x="500" y="401"/>
                  </a:cubicBezTo>
                  <a:cubicBezTo>
                    <a:pt x="500" y="401"/>
                    <a:pt x="534" y="401"/>
                    <a:pt x="567" y="367"/>
                  </a:cubicBezTo>
                  <a:close/>
                  <a:moveTo>
                    <a:pt x="667" y="0"/>
                  </a:moveTo>
                  <a:cubicBezTo>
                    <a:pt x="600" y="0"/>
                    <a:pt x="534" y="0"/>
                    <a:pt x="500" y="67"/>
                  </a:cubicBezTo>
                  <a:cubicBezTo>
                    <a:pt x="400" y="100"/>
                    <a:pt x="367" y="134"/>
                    <a:pt x="300" y="200"/>
                  </a:cubicBezTo>
                  <a:cubicBezTo>
                    <a:pt x="234" y="267"/>
                    <a:pt x="200" y="334"/>
                    <a:pt x="167" y="434"/>
                  </a:cubicBezTo>
                  <a:cubicBezTo>
                    <a:pt x="67" y="601"/>
                    <a:pt x="33" y="768"/>
                    <a:pt x="0" y="968"/>
                  </a:cubicBezTo>
                  <a:lnTo>
                    <a:pt x="0" y="1034"/>
                  </a:lnTo>
                  <a:lnTo>
                    <a:pt x="0" y="1101"/>
                  </a:lnTo>
                  <a:lnTo>
                    <a:pt x="0" y="1201"/>
                  </a:lnTo>
                  <a:lnTo>
                    <a:pt x="0" y="1268"/>
                  </a:lnTo>
                  <a:cubicBezTo>
                    <a:pt x="0" y="1335"/>
                    <a:pt x="33" y="1401"/>
                    <a:pt x="67" y="1501"/>
                  </a:cubicBezTo>
                  <a:cubicBezTo>
                    <a:pt x="67" y="1535"/>
                    <a:pt x="100" y="1601"/>
                    <a:pt x="167" y="1635"/>
                  </a:cubicBezTo>
                  <a:cubicBezTo>
                    <a:pt x="200" y="1668"/>
                    <a:pt x="234" y="1702"/>
                    <a:pt x="300" y="1702"/>
                  </a:cubicBezTo>
                  <a:cubicBezTo>
                    <a:pt x="367" y="1702"/>
                    <a:pt x="434" y="1668"/>
                    <a:pt x="500" y="1635"/>
                  </a:cubicBezTo>
                  <a:cubicBezTo>
                    <a:pt x="567" y="1601"/>
                    <a:pt x="634" y="1535"/>
                    <a:pt x="667" y="1468"/>
                  </a:cubicBezTo>
                  <a:cubicBezTo>
                    <a:pt x="734" y="1401"/>
                    <a:pt x="767" y="1335"/>
                    <a:pt x="834" y="1235"/>
                  </a:cubicBezTo>
                  <a:cubicBezTo>
                    <a:pt x="867" y="1168"/>
                    <a:pt x="901" y="1068"/>
                    <a:pt x="934" y="1001"/>
                  </a:cubicBezTo>
                  <a:cubicBezTo>
                    <a:pt x="934" y="901"/>
                    <a:pt x="967" y="801"/>
                    <a:pt x="967" y="701"/>
                  </a:cubicBezTo>
                  <a:lnTo>
                    <a:pt x="967" y="434"/>
                  </a:lnTo>
                  <a:cubicBezTo>
                    <a:pt x="967" y="334"/>
                    <a:pt x="934" y="267"/>
                    <a:pt x="934" y="200"/>
                  </a:cubicBezTo>
                  <a:cubicBezTo>
                    <a:pt x="901" y="134"/>
                    <a:pt x="867" y="100"/>
                    <a:pt x="834" y="34"/>
                  </a:cubicBezTo>
                  <a:cubicBezTo>
                    <a:pt x="767" y="0"/>
                    <a:pt x="734" y="0"/>
                    <a:pt x="6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923;p75"/>
            <p:cNvSpPr/>
            <p:nvPr/>
          </p:nvSpPr>
          <p:spPr>
            <a:xfrm>
              <a:off x="3883775" y="2131625"/>
              <a:ext cx="35050" cy="55400"/>
            </a:xfrm>
            <a:custGeom>
              <a:avLst/>
              <a:gdLst/>
              <a:ahLst/>
              <a:cxnLst/>
              <a:rect l="l" t="t" r="r" b="b"/>
              <a:pathLst>
                <a:path w="1402" h="2216" extrusionOk="0">
                  <a:moveTo>
                    <a:pt x="1150" y="0"/>
                  </a:moveTo>
                  <a:cubicBezTo>
                    <a:pt x="1112" y="0"/>
                    <a:pt x="1082" y="24"/>
                    <a:pt x="1035" y="48"/>
                  </a:cubicBezTo>
                  <a:cubicBezTo>
                    <a:pt x="1001" y="81"/>
                    <a:pt x="968" y="81"/>
                    <a:pt x="968" y="114"/>
                  </a:cubicBezTo>
                  <a:cubicBezTo>
                    <a:pt x="935" y="148"/>
                    <a:pt x="901" y="181"/>
                    <a:pt x="868" y="214"/>
                  </a:cubicBezTo>
                  <a:lnTo>
                    <a:pt x="801" y="348"/>
                  </a:lnTo>
                  <a:cubicBezTo>
                    <a:pt x="768" y="381"/>
                    <a:pt x="734" y="415"/>
                    <a:pt x="734" y="481"/>
                  </a:cubicBezTo>
                  <a:cubicBezTo>
                    <a:pt x="701" y="415"/>
                    <a:pt x="668" y="381"/>
                    <a:pt x="601" y="381"/>
                  </a:cubicBezTo>
                  <a:cubicBezTo>
                    <a:pt x="582" y="371"/>
                    <a:pt x="562" y="367"/>
                    <a:pt x="542" y="367"/>
                  </a:cubicBezTo>
                  <a:cubicBezTo>
                    <a:pt x="495" y="367"/>
                    <a:pt x="448" y="391"/>
                    <a:pt x="401" y="415"/>
                  </a:cubicBezTo>
                  <a:cubicBezTo>
                    <a:pt x="368" y="448"/>
                    <a:pt x="301" y="481"/>
                    <a:pt x="267" y="548"/>
                  </a:cubicBezTo>
                  <a:cubicBezTo>
                    <a:pt x="252" y="564"/>
                    <a:pt x="236" y="587"/>
                    <a:pt x="220" y="615"/>
                  </a:cubicBezTo>
                  <a:lnTo>
                    <a:pt x="201" y="615"/>
                  </a:lnTo>
                  <a:lnTo>
                    <a:pt x="34" y="715"/>
                  </a:lnTo>
                  <a:cubicBezTo>
                    <a:pt x="34" y="715"/>
                    <a:pt x="1" y="748"/>
                    <a:pt x="1" y="748"/>
                  </a:cubicBezTo>
                  <a:cubicBezTo>
                    <a:pt x="1" y="781"/>
                    <a:pt x="1" y="781"/>
                    <a:pt x="1" y="815"/>
                  </a:cubicBezTo>
                  <a:lnTo>
                    <a:pt x="1" y="2182"/>
                  </a:lnTo>
                  <a:cubicBezTo>
                    <a:pt x="1" y="2182"/>
                    <a:pt x="1" y="2216"/>
                    <a:pt x="1" y="2216"/>
                  </a:cubicBezTo>
                  <a:lnTo>
                    <a:pt x="34" y="2216"/>
                  </a:lnTo>
                  <a:lnTo>
                    <a:pt x="201" y="2149"/>
                  </a:lnTo>
                  <a:cubicBezTo>
                    <a:pt x="201" y="2116"/>
                    <a:pt x="201" y="2116"/>
                    <a:pt x="234" y="2082"/>
                  </a:cubicBezTo>
                  <a:cubicBezTo>
                    <a:pt x="234" y="2082"/>
                    <a:pt x="234" y="2049"/>
                    <a:pt x="234" y="2016"/>
                  </a:cubicBezTo>
                  <a:lnTo>
                    <a:pt x="234" y="1248"/>
                  </a:lnTo>
                  <a:cubicBezTo>
                    <a:pt x="234" y="1148"/>
                    <a:pt x="234" y="1048"/>
                    <a:pt x="301" y="948"/>
                  </a:cubicBezTo>
                  <a:cubicBezTo>
                    <a:pt x="301" y="882"/>
                    <a:pt x="368" y="848"/>
                    <a:pt x="401" y="781"/>
                  </a:cubicBezTo>
                  <a:cubicBezTo>
                    <a:pt x="434" y="765"/>
                    <a:pt x="468" y="756"/>
                    <a:pt x="497" y="756"/>
                  </a:cubicBezTo>
                  <a:cubicBezTo>
                    <a:pt x="526" y="756"/>
                    <a:pt x="551" y="765"/>
                    <a:pt x="568" y="781"/>
                  </a:cubicBezTo>
                  <a:cubicBezTo>
                    <a:pt x="601" y="882"/>
                    <a:pt x="601" y="948"/>
                    <a:pt x="601" y="1048"/>
                  </a:cubicBezTo>
                  <a:lnTo>
                    <a:pt x="601" y="1816"/>
                  </a:lnTo>
                  <a:cubicBezTo>
                    <a:pt x="601" y="1816"/>
                    <a:pt x="601" y="1849"/>
                    <a:pt x="601" y="1849"/>
                  </a:cubicBezTo>
                  <a:lnTo>
                    <a:pt x="634" y="1849"/>
                  </a:lnTo>
                  <a:lnTo>
                    <a:pt x="768" y="1782"/>
                  </a:lnTo>
                  <a:cubicBezTo>
                    <a:pt x="801" y="1749"/>
                    <a:pt x="801" y="1749"/>
                    <a:pt x="835" y="1715"/>
                  </a:cubicBezTo>
                  <a:cubicBezTo>
                    <a:pt x="835" y="1715"/>
                    <a:pt x="835" y="1682"/>
                    <a:pt x="835" y="1649"/>
                  </a:cubicBezTo>
                  <a:lnTo>
                    <a:pt x="835" y="882"/>
                  </a:lnTo>
                  <a:cubicBezTo>
                    <a:pt x="801" y="781"/>
                    <a:pt x="835" y="681"/>
                    <a:pt x="868" y="581"/>
                  </a:cubicBezTo>
                  <a:cubicBezTo>
                    <a:pt x="901" y="515"/>
                    <a:pt x="935" y="481"/>
                    <a:pt x="1001" y="415"/>
                  </a:cubicBezTo>
                  <a:cubicBezTo>
                    <a:pt x="1035" y="398"/>
                    <a:pt x="1060" y="389"/>
                    <a:pt x="1081" y="389"/>
                  </a:cubicBezTo>
                  <a:cubicBezTo>
                    <a:pt x="1101" y="389"/>
                    <a:pt x="1118" y="398"/>
                    <a:pt x="1135" y="415"/>
                  </a:cubicBezTo>
                  <a:cubicBezTo>
                    <a:pt x="1201" y="515"/>
                    <a:pt x="1201" y="581"/>
                    <a:pt x="1201" y="681"/>
                  </a:cubicBezTo>
                  <a:lnTo>
                    <a:pt x="1201" y="1449"/>
                  </a:lnTo>
                  <a:cubicBezTo>
                    <a:pt x="1201" y="1449"/>
                    <a:pt x="1201" y="1482"/>
                    <a:pt x="1201" y="1482"/>
                  </a:cubicBezTo>
                  <a:lnTo>
                    <a:pt x="1235" y="1482"/>
                  </a:lnTo>
                  <a:lnTo>
                    <a:pt x="1368" y="1415"/>
                  </a:lnTo>
                  <a:cubicBezTo>
                    <a:pt x="1402" y="1415"/>
                    <a:pt x="1402" y="1382"/>
                    <a:pt x="1402" y="1349"/>
                  </a:cubicBezTo>
                  <a:cubicBezTo>
                    <a:pt x="1402" y="1349"/>
                    <a:pt x="1402" y="1315"/>
                    <a:pt x="1402" y="1315"/>
                  </a:cubicBezTo>
                  <a:lnTo>
                    <a:pt x="1402" y="515"/>
                  </a:lnTo>
                  <a:cubicBezTo>
                    <a:pt x="1402" y="448"/>
                    <a:pt x="1402" y="348"/>
                    <a:pt x="1402" y="281"/>
                  </a:cubicBezTo>
                  <a:cubicBezTo>
                    <a:pt x="1402" y="214"/>
                    <a:pt x="1368" y="148"/>
                    <a:pt x="1335" y="81"/>
                  </a:cubicBezTo>
                  <a:cubicBezTo>
                    <a:pt x="1302" y="48"/>
                    <a:pt x="1268" y="14"/>
                    <a:pt x="1201" y="14"/>
                  </a:cubicBezTo>
                  <a:cubicBezTo>
                    <a:pt x="1182" y="4"/>
                    <a:pt x="1165" y="0"/>
                    <a:pt x="11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924;p75"/>
            <p:cNvSpPr/>
            <p:nvPr/>
          </p:nvSpPr>
          <p:spPr>
            <a:xfrm>
              <a:off x="3420125" y="2656500"/>
              <a:ext cx="17525" cy="29225"/>
            </a:xfrm>
            <a:custGeom>
              <a:avLst/>
              <a:gdLst/>
              <a:ahLst/>
              <a:cxnLst/>
              <a:rect l="l" t="t" r="r" b="b"/>
              <a:pathLst>
                <a:path w="701" h="1169" extrusionOk="0">
                  <a:moveTo>
                    <a:pt x="500" y="1"/>
                  </a:moveTo>
                  <a:cubicBezTo>
                    <a:pt x="434" y="1"/>
                    <a:pt x="400" y="34"/>
                    <a:pt x="367" y="68"/>
                  </a:cubicBezTo>
                  <a:cubicBezTo>
                    <a:pt x="300" y="68"/>
                    <a:pt x="234" y="134"/>
                    <a:pt x="200" y="168"/>
                  </a:cubicBezTo>
                  <a:cubicBezTo>
                    <a:pt x="167" y="234"/>
                    <a:pt x="133" y="301"/>
                    <a:pt x="100" y="368"/>
                  </a:cubicBezTo>
                  <a:cubicBezTo>
                    <a:pt x="67" y="435"/>
                    <a:pt x="33" y="501"/>
                    <a:pt x="33" y="568"/>
                  </a:cubicBezTo>
                  <a:cubicBezTo>
                    <a:pt x="0" y="635"/>
                    <a:pt x="0" y="701"/>
                    <a:pt x="0" y="801"/>
                  </a:cubicBezTo>
                  <a:cubicBezTo>
                    <a:pt x="0" y="868"/>
                    <a:pt x="0" y="935"/>
                    <a:pt x="33" y="1002"/>
                  </a:cubicBezTo>
                  <a:cubicBezTo>
                    <a:pt x="33" y="1035"/>
                    <a:pt x="67" y="1068"/>
                    <a:pt x="100" y="1135"/>
                  </a:cubicBezTo>
                  <a:cubicBezTo>
                    <a:pt x="133" y="1135"/>
                    <a:pt x="167" y="1168"/>
                    <a:pt x="200" y="1168"/>
                  </a:cubicBezTo>
                  <a:cubicBezTo>
                    <a:pt x="267" y="1168"/>
                    <a:pt x="300" y="1168"/>
                    <a:pt x="367" y="1135"/>
                  </a:cubicBezTo>
                  <a:cubicBezTo>
                    <a:pt x="400" y="1102"/>
                    <a:pt x="434" y="1068"/>
                    <a:pt x="500" y="1002"/>
                  </a:cubicBezTo>
                  <a:cubicBezTo>
                    <a:pt x="534" y="968"/>
                    <a:pt x="567" y="902"/>
                    <a:pt x="600" y="835"/>
                  </a:cubicBezTo>
                  <a:cubicBezTo>
                    <a:pt x="634" y="768"/>
                    <a:pt x="667" y="701"/>
                    <a:pt x="667" y="601"/>
                  </a:cubicBezTo>
                  <a:cubicBezTo>
                    <a:pt x="701" y="535"/>
                    <a:pt x="701" y="468"/>
                    <a:pt x="701" y="401"/>
                  </a:cubicBezTo>
                  <a:cubicBezTo>
                    <a:pt x="701" y="334"/>
                    <a:pt x="701" y="268"/>
                    <a:pt x="667" y="201"/>
                  </a:cubicBezTo>
                  <a:cubicBezTo>
                    <a:pt x="667" y="134"/>
                    <a:pt x="634" y="101"/>
                    <a:pt x="600" y="68"/>
                  </a:cubicBezTo>
                  <a:cubicBezTo>
                    <a:pt x="567" y="34"/>
                    <a:pt x="534" y="1"/>
                    <a:pt x="50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925;p75"/>
            <p:cNvSpPr/>
            <p:nvPr/>
          </p:nvSpPr>
          <p:spPr>
            <a:xfrm>
              <a:off x="3460150" y="2633650"/>
              <a:ext cx="17525" cy="28725"/>
            </a:xfrm>
            <a:custGeom>
              <a:avLst/>
              <a:gdLst/>
              <a:ahLst/>
              <a:cxnLst/>
              <a:rect l="l" t="t" r="r" b="b"/>
              <a:pathLst>
                <a:path w="701" h="1149" extrusionOk="0">
                  <a:moveTo>
                    <a:pt x="450" y="0"/>
                  </a:moveTo>
                  <a:cubicBezTo>
                    <a:pt x="414" y="0"/>
                    <a:pt x="391" y="24"/>
                    <a:pt x="367" y="48"/>
                  </a:cubicBezTo>
                  <a:cubicBezTo>
                    <a:pt x="300" y="81"/>
                    <a:pt x="267" y="114"/>
                    <a:pt x="234" y="148"/>
                  </a:cubicBezTo>
                  <a:cubicBezTo>
                    <a:pt x="167" y="214"/>
                    <a:pt x="134" y="281"/>
                    <a:pt x="100" y="348"/>
                  </a:cubicBezTo>
                  <a:cubicBezTo>
                    <a:pt x="67" y="415"/>
                    <a:pt x="67" y="481"/>
                    <a:pt x="34" y="548"/>
                  </a:cubicBezTo>
                  <a:cubicBezTo>
                    <a:pt x="34" y="615"/>
                    <a:pt x="0" y="715"/>
                    <a:pt x="0" y="781"/>
                  </a:cubicBezTo>
                  <a:cubicBezTo>
                    <a:pt x="0" y="848"/>
                    <a:pt x="0" y="915"/>
                    <a:pt x="34" y="982"/>
                  </a:cubicBezTo>
                  <a:cubicBezTo>
                    <a:pt x="34" y="1015"/>
                    <a:pt x="67" y="1082"/>
                    <a:pt x="100" y="1115"/>
                  </a:cubicBezTo>
                  <a:cubicBezTo>
                    <a:pt x="134" y="1148"/>
                    <a:pt x="167" y="1148"/>
                    <a:pt x="234" y="1148"/>
                  </a:cubicBezTo>
                  <a:cubicBezTo>
                    <a:pt x="267" y="1148"/>
                    <a:pt x="334" y="1148"/>
                    <a:pt x="367" y="1115"/>
                  </a:cubicBezTo>
                  <a:cubicBezTo>
                    <a:pt x="400" y="1082"/>
                    <a:pt x="467" y="1048"/>
                    <a:pt x="501" y="1015"/>
                  </a:cubicBezTo>
                  <a:cubicBezTo>
                    <a:pt x="534" y="948"/>
                    <a:pt x="567" y="882"/>
                    <a:pt x="601" y="815"/>
                  </a:cubicBezTo>
                  <a:cubicBezTo>
                    <a:pt x="634" y="748"/>
                    <a:pt x="667" y="681"/>
                    <a:pt x="701" y="581"/>
                  </a:cubicBezTo>
                  <a:cubicBezTo>
                    <a:pt x="701" y="515"/>
                    <a:pt x="701" y="448"/>
                    <a:pt x="701" y="381"/>
                  </a:cubicBezTo>
                  <a:cubicBezTo>
                    <a:pt x="701" y="314"/>
                    <a:pt x="701" y="248"/>
                    <a:pt x="701" y="181"/>
                  </a:cubicBezTo>
                  <a:cubicBezTo>
                    <a:pt x="667" y="114"/>
                    <a:pt x="634" y="81"/>
                    <a:pt x="601" y="48"/>
                  </a:cubicBezTo>
                  <a:cubicBezTo>
                    <a:pt x="567" y="14"/>
                    <a:pt x="534" y="14"/>
                    <a:pt x="501" y="14"/>
                  </a:cubicBezTo>
                  <a:cubicBezTo>
                    <a:pt x="481" y="5"/>
                    <a:pt x="464" y="0"/>
                    <a:pt x="4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926;p75"/>
            <p:cNvSpPr/>
            <p:nvPr/>
          </p:nvSpPr>
          <p:spPr>
            <a:xfrm>
              <a:off x="3500175" y="2610650"/>
              <a:ext cx="18375" cy="28375"/>
            </a:xfrm>
            <a:custGeom>
              <a:avLst/>
              <a:gdLst/>
              <a:ahLst/>
              <a:cxnLst/>
              <a:rect l="l" t="t" r="r" b="b"/>
              <a:pathLst>
                <a:path w="735" h="1135" extrusionOk="0">
                  <a:moveTo>
                    <a:pt x="501" y="0"/>
                  </a:moveTo>
                  <a:cubicBezTo>
                    <a:pt x="467" y="0"/>
                    <a:pt x="401" y="0"/>
                    <a:pt x="367" y="34"/>
                  </a:cubicBezTo>
                  <a:cubicBezTo>
                    <a:pt x="301" y="67"/>
                    <a:pt x="267" y="100"/>
                    <a:pt x="234" y="134"/>
                  </a:cubicBezTo>
                  <a:cubicBezTo>
                    <a:pt x="200" y="200"/>
                    <a:pt x="134" y="267"/>
                    <a:pt x="134" y="334"/>
                  </a:cubicBezTo>
                  <a:cubicBezTo>
                    <a:pt x="67" y="401"/>
                    <a:pt x="67" y="467"/>
                    <a:pt x="34" y="534"/>
                  </a:cubicBezTo>
                  <a:cubicBezTo>
                    <a:pt x="34" y="634"/>
                    <a:pt x="0" y="701"/>
                    <a:pt x="0" y="767"/>
                  </a:cubicBezTo>
                  <a:cubicBezTo>
                    <a:pt x="0" y="834"/>
                    <a:pt x="34" y="901"/>
                    <a:pt x="34" y="968"/>
                  </a:cubicBezTo>
                  <a:cubicBezTo>
                    <a:pt x="67" y="1001"/>
                    <a:pt x="67" y="1068"/>
                    <a:pt x="134" y="1101"/>
                  </a:cubicBezTo>
                  <a:cubicBezTo>
                    <a:pt x="134" y="1134"/>
                    <a:pt x="200" y="1134"/>
                    <a:pt x="234" y="1134"/>
                  </a:cubicBezTo>
                  <a:cubicBezTo>
                    <a:pt x="267" y="1134"/>
                    <a:pt x="334" y="1134"/>
                    <a:pt x="367" y="1101"/>
                  </a:cubicBezTo>
                  <a:cubicBezTo>
                    <a:pt x="434" y="1068"/>
                    <a:pt x="467" y="1034"/>
                    <a:pt x="501" y="1001"/>
                  </a:cubicBezTo>
                  <a:cubicBezTo>
                    <a:pt x="534" y="934"/>
                    <a:pt x="601" y="868"/>
                    <a:pt x="634" y="801"/>
                  </a:cubicBezTo>
                  <a:cubicBezTo>
                    <a:pt x="634" y="734"/>
                    <a:pt x="667" y="667"/>
                    <a:pt x="701" y="601"/>
                  </a:cubicBezTo>
                  <a:cubicBezTo>
                    <a:pt x="701" y="501"/>
                    <a:pt x="701" y="434"/>
                    <a:pt x="734" y="367"/>
                  </a:cubicBezTo>
                  <a:cubicBezTo>
                    <a:pt x="734" y="300"/>
                    <a:pt x="701" y="234"/>
                    <a:pt x="701" y="167"/>
                  </a:cubicBezTo>
                  <a:cubicBezTo>
                    <a:pt x="667" y="134"/>
                    <a:pt x="634" y="67"/>
                    <a:pt x="634" y="34"/>
                  </a:cubicBezTo>
                  <a:cubicBezTo>
                    <a:pt x="601" y="0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927;p75"/>
            <p:cNvSpPr/>
            <p:nvPr/>
          </p:nvSpPr>
          <p:spPr>
            <a:xfrm>
              <a:off x="3541025" y="2587300"/>
              <a:ext cx="17550" cy="29200"/>
            </a:xfrm>
            <a:custGeom>
              <a:avLst/>
              <a:gdLst/>
              <a:ahLst/>
              <a:cxnLst/>
              <a:rect l="l" t="t" r="r" b="b"/>
              <a:pathLst>
                <a:path w="702" h="1168" extrusionOk="0">
                  <a:moveTo>
                    <a:pt x="468" y="0"/>
                  </a:moveTo>
                  <a:cubicBezTo>
                    <a:pt x="434" y="0"/>
                    <a:pt x="368" y="0"/>
                    <a:pt x="334" y="34"/>
                  </a:cubicBezTo>
                  <a:cubicBezTo>
                    <a:pt x="301" y="67"/>
                    <a:pt x="234" y="100"/>
                    <a:pt x="201" y="167"/>
                  </a:cubicBezTo>
                  <a:cubicBezTo>
                    <a:pt x="168" y="200"/>
                    <a:pt x="134" y="267"/>
                    <a:pt x="101" y="334"/>
                  </a:cubicBezTo>
                  <a:cubicBezTo>
                    <a:pt x="68" y="401"/>
                    <a:pt x="34" y="467"/>
                    <a:pt x="34" y="567"/>
                  </a:cubicBezTo>
                  <a:cubicBezTo>
                    <a:pt x="1" y="634"/>
                    <a:pt x="1" y="701"/>
                    <a:pt x="1" y="767"/>
                  </a:cubicBezTo>
                  <a:cubicBezTo>
                    <a:pt x="1" y="834"/>
                    <a:pt x="1" y="901"/>
                    <a:pt x="34" y="968"/>
                  </a:cubicBezTo>
                  <a:cubicBezTo>
                    <a:pt x="34" y="1034"/>
                    <a:pt x="68" y="1068"/>
                    <a:pt x="101" y="1101"/>
                  </a:cubicBezTo>
                  <a:cubicBezTo>
                    <a:pt x="134" y="1134"/>
                    <a:pt x="168" y="1134"/>
                    <a:pt x="201" y="1168"/>
                  </a:cubicBezTo>
                  <a:cubicBezTo>
                    <a:pt x="268" y="1168"/>
                    <a:pt x="301" y="1134"/>
                    <a:pt x="334" y="1101"/>
                  </a:cubicBezTo>
                  <a:cubicBezTo>
                    <a:pt x="401" y="1068"/>
                    <a:pt x="434" y="1034"/>
                    <a:pt x="468" y="1001"/>
                  </a:cubicBezTo>
                  <a:cubicBezTo>
                    <a:pt x="535" y="934"/>
                    <a:pt x="568" y="868"/>
                    <a:pt x="601" y="801"/>
                  </a:cubicBezTo>
                  <a:cubicBezTo>
                    <a:pt x="635" y="734"/>
                    <a:pt x="635" y="667"/>
                    <a:pt x="668" y="601"/>
                  </a:cubicBezTo>
                  <a:cubicBezTo>
                    <a:pt x="668" y="534"/>
                    <a:pt x="701" y="434"/>
                    <a:pt x="701" y="367"/>
                  </a:cubicBezTo>
                  <a:cubicBezTo>
                    <a:pt x="701" y="300"/>
                    <a:pt x="701" y="234"/>
                    <a:pt x="668" y="167"/>
                  </a:cubicBezTo>
                  <a:cubicBezTo>
                    <a:pt x="668" y="134"/>
                    <a:pt x="635" y="67"/>
                    <a:pt x="601" y="34"/>
                  </a:cubicBezTo>
                  <a:cubicBezTo>
                    <a:pt x="568" y="0"/>
                    <a:pt x="535" y="0"/>
                    <a:pt x="4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928;p75"/>
            <p:cNvSpPr/>
            <p:nvPr/>
          </p:nvSpPr>
          <p:spPr>
            <a:xfrm>
              <a:off x="3581050" y="2563950"/>
              <a:ext cx="17550" cy="29200"/>
            </a:xfrm>
            <a:custGeom>
              <a:avLst/>
              <a:gdLst/>
              <a:ahLst/>
              <a:cxnLst/>
              <a:rect l="l" t="t" r="r" b="b"/>
              <a:pathLst>
                <a:path w="702" h="1168" extrusionOk="0">
                  <a:moveTo>
                    <a:pt x="501" y="0"/>
                  </a:moveTo>
                  <a:cubicBezTo>
                    <a:pt x="435" y="0"/>
                    <a:pt x="401" y="0"/>
                    <a:pt x="335" y="34"/>
                  </a:cubicBezTo>
                  <a:cubicBezTo>
                    <a:pt x="301" y="67"/>
                    <a:pt x="234" y="100"/>
                    <a:pt x="201" y="167"/>
                  </a:cubicBezTo>
                  <a:cubicBezTo>
                    <a:pt x="168" y="200"/>
                    <a:pt x="134" y="267"/>
                    <a:pt x="101" y="334"/>
                  </a:cubicBezTo>
                  <a:cubicBezTo>
                    <a:pt x="68" y="401"/>
                    <a:pt x="34" y="501"/>
                    <a:pt x="34" y="567"/>
                  </a:cubicBezTo>
                  <a:cubicBezTo>
                    <a:pt x="1" y="634"/>
                    <a:pt x="1" y="701"/>
                    <a:pt x="1" y="801"/>
                  </a:cubicBezTo>
                  <a:cubicBezTo>
                    <a:pt x="1" y="834"/>
                    <a:pt x="1" y="901"/>
                    <a:pt x="34" y="968"/>
                  </a:cubicBezTo>
                  <a:cubicBezTo>
                    <a:pt x="34" y="1034"/>
                    <a:pt x="68" y="1068"/>
                    <a:pt x="101" y="1101"/>
                  </a:cubicBezTo>
                  <a:cubicBezTo>
                    <a:pt x="134" y="1134"/>
                    <a:pt x="168" y="1168"/>
                    <a:pt x="201" y="1168"/>
                  </a:cubicBezTo>
                  <a:cubicBezTo>
                    <a:pt x="268" y="1168"/>
                    <a:pt x="301" y="1134"/>
                    <a:pt x="335" y="1134"/>
                  </a:cubicBezTo>
                  <a:cubicBezTo>
                    <a:pt x="401" y="1101"/>
                    <a:pt x="435" y="1068"/>
                    <a:pt x="501" y="1001"/>
                  </a:cubicBezTo>
                  <a:cubicBezTo>
                    <a:pt x="535" y="934"/>
                    <a:pt x="568" y="901"/>
                    <a:pt x="601" y="834"/>
                  </a:cubicBezTo>
                  <a:cubicBezTo>
                    <a:pt x="635" y="767"/>
                    <a:pt x="668" y="667"/>
                    <a:pt x="668" y="601"/>
                  </a:cubicBezTo>
                  <a:cubicBezTo>
                    <a:pt x="701" y="534"/>
                    <a:pt x="701" y="467"/>
                    <a:pt x="701" y="367"/>
                  </a:cubicBezTo>
                  <a:cubicBezTo>
                    <a:pt x="701" y="300"/>
                    <a:pt x="701" y="234"/>
                    <a:pt x="668" y="200"/>
                  </a:cubicBezTo>
                  <a:cubicBezTo>
                    <a:pt x="668" y="134"/>
                    <a:pt x="635" y="100"/>
                    <a:pt x="601" y="67"/>
                  </a:cubicBezTo>
                  <a:cubicBezTo>
                    <a:pt x="568" y="34"/>
                    <a:pt x="535" y="0"/>
                    <a:pt x="5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929;p75"/>
            <p:cNvSpPr/>
            <p:nvPr/>
          </p:nvSpPr>
          <p:spPr>
            <a:xfrm>
              <a:off x="3621100" y="2540600"/>
              <a:ext cx="17525" cy="29200"/>
            </a:xfrm>
            <a:custGeom>
              <a:avLst/>
              <a:gdLst/>
              <a:ahLst/>
              <a:cxnLst/>
              <a:rect l="l" t="t" r="r" b="b"/>
              <a:pathLst>
                <a:path w="701" h="1168" extrusionOk="0">
                  <a:moveTo>
                    <a:pt x="500" y="0"/>
                  </a:moveTo>
                  <a:cubicBezTo>
                    <a:pt x="434" y="0"/>
                    <a:pt x="400" y="0"/>
                    <a:pt x="367" y="34"/>
                  </a:cubicBezTo>
                  <a:cubicBezTo>
                    <a:pt x="300" y="67"/>
                    <a:pt x="267" y="100"/>
                    <a:pt x="234" y="167"/>
                  </a:cubicBezTo>
                  <a:cubicBezTo>
                    <a:pt x="167" y="234"/>
                    <a:pt x="134" y="267"/>
                    <a:pt x="100" y="334"/>
                  </a:cubicBezTo>
                  <a:cubicBezTo>
                    <a:pt x="67" y="401"/>
                    <a:pt x="33" y="501"/>
                    <a:pt x="33" y="567"/>
                  </a:cubicBezTo>
                  <a:cubicBezTo>
                    <a:pt x="0" y="634"/>
                    <a:pt x="0" y="701"/>
                    <a:pt x="0" y="801"/>
                  </a:cubicBezTo>
                  <a:cubicBezTo>
                    <a:pt x="0" y="868"/>
                    <a:pt x="0" y="934"/>
                    <a:pt x="33" y="968"/>
                  </a:cubicBezTo>
                  <a:cubicBezTo>
                    <a:pt x="33" y="1034"/>
                    <a:pt x="67" y="1068"/>
                    <a:pt x="100" y="1101"/>
                  </a:cubicBezTo>
                  <a:cubicBezTo>
                    <a:pt x="134" y="1134"/>
                    <a:pt x="167" y="1168"/>
                    <a:pt x="234" y="1168"/>
                  </a:cubicBezTo>
                  <a:cubicBezTo>
                    <a:pt x="267" y="1168"/>
                    <a:pt x="300" y="1168"/>
                    <a:pt x="367" y="1134"/>
                  </a:cubicBezTo>
                  <a:cubicBezTo>
                    <a:pt x="400" y="1101"/>
                    <a:pt x="467" y="1068"/>
                    <a:pt x="500" y="1001"/>
                  </a:cubicBezTo>
                  <a:cubicBezTo>
                    <a:pt x="534" y="934"/>
                    <a:pt x="567" y="901"/>
                    <a:pt x="601" y="834"/>
                  </a:cubicBezTo>
                  <a:cubicBezTo>
                    <a:pt x="634" y="767"/>
                    <a:pt x="667" y="667"/>
                    <a:pt x="667" y="601"/>
                  </a:cubicBezTo>
                  <a:cubicBezTo>
                    <a:pt x="701" y="534"/>
                    <a:pt x="701" y="467"/>
                    <a:pt x="701" y="367"/>
                  </a:cubicBezTo>
                  <a:cubicBezTo>
                    <a:pt x="701" y="300"/>
                    <a:pt x="701" y="234"/>
                    <a:pt x="667" y="200"/>
                  </a:cubicBezTo>
                  <a:cubicBezTo>
                    <a:pt x="667" y="134"/>
                    <a:pt x="634" y="100"/>
                    <a:pt x="601" y="67"/>
                  </a:cubicBezTo>
                  <a:cubicBezTo>
                    <a:pt x="567" y="34"/>
                    <a:pt x="534" y="0"/>
                    <a:pt x="5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930;p75"/>
            <p:cNvSpPr/>
            <p:nvPr/>
          </p:nvSpPr>
          <p:spPr>
            <a:xfrm>
              <a:off x="3661125" y="2517250"/>
              <a:ext cx="17525" cy="29200"/>
            </a:xfrm>
            <a:custGeom>
              <a:avLst/>
              <a:gdLst/>
              <a:ahLst/>
              <a:cxnLst/>
              <a:rect l="l" t="t" r="r" b="b"/>
              <a:pathLst>
                <a:path w="701" h="1168" extrusionOk="0">
                  <a:moveTo>
                    <a:pt x="501" y="0"/>
                  </a:moveTo>
                  <a:cubicBezTo>
                    <a:pt x="467" y="0"/>
                    <a:pt x="401" y="34"/>
                    <a:pt x="367" y="34"/>
                  </a:cubicBezTo>
                  <a:cubicBezTo>
                    <a:pt x="300" y="67"/>
                    <a:pt x="267" y="134"/>
                    <a:pt x="234" y="167"/>
                  </a:cubicBezTo>
                  <a:cubicBezTo>
                    <a:pt x="167" y="234"/>
                    <a:pt x="134" y="300"/>
                    <a:pt x="100" y="367"/>
                  </a:cubicBezTo>
                  <a:cubicBezTo>
                    <a:pt x="67" y="434"/>
                    <a:pt x="67" y="501"/>
                    <a:pt x="34" y="567"/>
                  </a:cubicBezTo>
                  <a:cubicBezTo>
                    <a:pt x="34" y="634"/>
                    <a:pt x="0" y="701"/>
                    <a:pt x="0" y="801"/>
                  </a:cubicBezTo>
                  <a:cubicBezTo>
                    <a:pt x="0" y="868"/>
                    <a:pt x="34" y="934"/>
                    <a:pt x="34" y="1001"/>
                  </a:cubicBezTo>
                  <a:cubicBezTo>
                    <a:pt x="67" y="1034"/>
                    <a:pt x="67" y="1068"/>
                    <a:pt x="100" y="1134"/>
                  </a:cubicBezTo>
                  <a:cubicBezTo>
                    <a:pt x="134" y="1134"/>
                    <a:pt x="167" y="1168"/>
                    <a:pt x="234" y="1168"/>
                  </a:cubicBezTo>
                  <a:cubicBezTo>
                    <a:pt x="267" y="1168"/>
                    <a:pt x="334" y="1168"/>
                    <a:pt x="367" y="1134"/>
                  </a:cubicBezTo>
                  <a:cubicBezTo>
                    <a:pt x="401" y="1101"/>
                    <a:pt x="467" y="1068"/>
                    <a:pt x="501" y="1001"/>
                  </a:cubicBezTo>
                  <a:cubicBezTo>
                    <a:pt x="534" y="968"/>
                    <a:pt x="567" y="901"/>
                    <a:pt x="601" y="834"/>
                  </a:cubicBezTo>
                  <a:cubicBezTo>
                    <a:pt x="634" y="767"/>
                    <a:pt x="667" y="701"/>
                    <a:pt x="701" y="601"/>
                  </a:cubicBezTo>
                  <a:cubicBezTo>
                    <a:pt x="701" y="534"/>
                    <a:pt x="701" y="467"/>
                    <a:pt x="701" y="401"/>
                  </a:cubicBezTo>
                  <a:cubicBezTo>
                    <a:pt x="701" y="334"/>
                    <a:pt x="701" y="267"/>
                    <a:pt x="701" y="200"/>
                  </a:cubicBezTo>
                  <a:cubicBezTo>
                    <a:pt x="667" y="134"/>
                    <a:pt x="634" y="100"/>
                    <a:pt x="601" y="67"/>
                  </a:cubicBezTo>
                  <a:cubicBezTo>
                    <a:pt x="567" y="34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931;p75"/>
            <p:cNvSpPr/>
            <p:nvPr/>
          </p:nvSpPr>
          <p:spPr>
            <a:xfrm>
              <a:off x="3701150" y="2493900"/>
              <a:ext cx="18375" cy="29200"/>
            </a:xfrm>
            <a:custGeom>
              <a:avLst/>
              <a:gdLst/>
              <a:ahLst/>
              <a:cxnLst/>
              <a:rect l="l" t="t" r="r" b="b"/>
              <a:pathLst>
                <a:path w="735" h="1168" extrusionOk="0">
                  <a:moveTo>
                    <a:pt x="501" y="0"/>
                  </a:moveTo>
                  <a:cubicBezTo>
                    <a:pt x="467" y="0"/>
                    <a:pt x="401" y="34"/>
                    <a:pt x="367" y="67"/>
                  </a:cubicBezTo>
                  <a:cubicBezTo>
                    <a:pt x="334" y="67"/>
                    <a:pt x="267" y="134"/>
                    <a:pt x="234" y="167"/>
                  </a:cubicBezTo>
                  <a:cubicBezTo>
                    <a:pt x="201" y="234"/>
                    <a:pt x="167" y="300"/>
                    <a:pt x="134" y="367"/>
                  </a:cubicBezTo>
                  <a:cubicBezTo>
                    <a:pt x="100" y="434"/>
                    <a:pt x="67" y="501"/>
                    <a:pt x="34" y="567"/>
                  </a:cubicBezTo>
                  <a:cubicBezTo>
                    <a:pt x="34" y="634"/>
                    <a:pt x="34" y="734"/>
                    <a:pt x="34" y="801"/>
                  </a:cubicBezTo>
                  <a:cubicBezTo>
                    <a:pt x="0" y="868"/>
                    <a:pt x="34" y="934"/>
                    <a:pt x="34" y="1001"/>
                  </a:cubicBezTo>
                  <a:cubicBezTo>
                    <a:pt x="67" y="1034"/>
                    <a:pt x="100" y="1101"/>
                    <a:pt x="134" y="1134"/>
                  </a:cubicBezTo>
                  <a:cubicBezTo>
                    <a:pt x="167" y="1168"/>
                    <a:pt x="201" y="1168"/>
                    <a:pt x="234" y="1168"/>
                  </a:cubicBezTo>
                  <a:cubicBezTo>
                    <a:pt x="267" y="1168"/>
                    <a:pt x="334" y="1168"/>
                    <a:pt x="367" y="1134"/>
                  </a:cubicBezTo>
                  <a:cubicBezTo>
                    <a:pt x="434" y="1101"/>
                    <a:pt x="467" y="1068"/>
                    <a:pt x="501" y="1034"/>
                  </a:cubicBezTo>
                  <a:cubicBezTo>
                    <a:pt x="567" y="968"/>
                    <a:pt x="601" y="901"/>
                    <a:pt x="634" y="834"/>
                  </a:cubicBezTo>
                  <a:cubicBezTo>
                    <a:pt x="668" y="767"/>
                    <a:pt x="668" y="701"/>
                    <a:pt x="701" y="634"/>
                  </a:cubicBezTo>
                  <a:cubicBezTo>
                    <a:pt x="701" y="534"/>
                    <a:pt x="734" y="467"/>
                    <a:pt x="734" y="401"/>
                  </a:cubicBezTo>
                  <a:cubicBezTo>
                    <a:pt x="734" y="334"/>
                    <a:pt x="701" y="267"/>
                    <a:pt x="701" y="200"/>
                  </a:cubicBezTo>
                  <a:cubicBezTo>
                    <a:pt x="668" y="134"/>
                    <a:pt x="668" y="100"/>
                    <a:pt x="634" y="67"/>
                  </a:cubicBezTo>
                  <a:cubicBezTo>
                    <a:pt x="601" y="34"/>
                    <a:pt x="567" y="0"/>
                    <a:pt x="5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932;p75"/>
            <p:cNvSpPr/>
            <p:nvPr/>
          </p:nvSpPr>
          <p:spPr>
            <a:xfrm>
              <a:off x="3372575" y="2810000"/>
              <a:ext cx="466200" cy="541975"/>
            </a:xfrm>
            <a:custGeom>
              <a:avLst/>
              <a:gdLst/>
              <a:ahLst/>
              <a:cxnLst/>
              <a:rect l="l" t="t" r="r" b="b"/>
              <a:pathLst>
                <a:path w="18648" h="21679" extrusionOk="0">
                  <a:moveTo>
                    <a:pt x="18159" y="1"/>
                  </a:moveTo>
                  <a:cubicBezTo>
                    <a:pt x="18036" y="1"/>
                    <a:pt x="17896" y="43"/>
                    <a:pt x="17747" y="132"/>
                  </a:cubicBezTo>
                  <a:lnTo>
                    <a:pt x="901" y="9806"/>
                  </a:lnTo>
                  <a:cubicBezTo>
                    <a:pt x="368" y="10173"/>
                    <a:pt x="34" y="10740"/>
                    <a:pt x="1" y="11373"/>
                  </a:cubicBezTo>
                  <a:lnTo>
                    <a:pt x="1" y="21047"/>
                  </a:lnTo>
                  <a:cubicBezTo>
                    <a:pt x="1" y="21445"/>
                    <a:pt x="198" y="21679"/>
                    <a:pt x="489" y="21679"/>
                  </a:cubicBezTo>
                  <a:cubicBezTo>
                    <a:pt x="612" y="21679"/>
                    <a:pt x="752" y="21637"/>
                    <a:pt x="901" y="21547"/>
                  </a:cubicBezTo>
                  <a:lnTo>
                    <a:pt x="17747" y="11840"/>
                  </a:lnTo>
                  <a:cubicBezTo>
                    <a:pt x="18280" y="11507"/>
                    <a:pt x="18614" y="10906"/>
                    <a:pt x="18647" y="10273"/>
                  </a:cubicBezTo>
                  <a:lnTo>
                    <a:pt x="18647" y="632"/>
                  </a:lnTo>
                  <a:cubicBezTo>
                    <a:pt x="18647" y="234"/>
                    <a:pt x="18450" y="1"/>
                    <a:pt x="1815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933;p75"/>
            <p:cNvSpPr/>
            <p:nvPr/>
          </p:nvSpPr>
          <p:spPr>
            <a:xfrm>
              <a:off x="3420125" y="3076800"/>
              <a:ext cx="20850" cy="62375"/>
            </a:xfrm>
            <a:custGeom>
              <a:avLst/>
              <a:gdLst/>
              <a:ahLst/>
              <a:cxnLst/>
              <a:rect l="l" t="t" r="r" b="b"/>
              <a:pathLst>
                <a:path w="834" h="2495" extrusionOk="0">
                  <a:moveTo>
                    <a:pt x="801" y="1"/>
                  </a:moveTo>
                  <a:lnTo>
                    <a:pt x="33" y="435"/>
                  </a:lnTo>
                  <a:cubicBezTo>
                    <a:pt x="33" y="435"/>
                    <a:pt x="0" y="468"/>
                    <a:pt x="0" y="468"/>
                  </a:cubicBezTo>
                  <a:cubicBezTo>
                    <a:pt x="0" y="501"/>
                    <a:pt x="0" y="535"/>
                    <a:pt x="0" y="535"/>
                  </a:cubicBezTo>
                  <a:lnTo>
                    <a:pt x="0" y="2436"/>
                  </a:lnTo>
                  <a:cubicBezTo>
                    <a:pt x="0" y="2436"/>
                    <a:pt x="0" y="2469"/>
                    <a:pt x="0" y="2469"/>
                  </a:cubicBezTo>
                  <a:cubicBezTo>
                    <a:pt x="0" y="2486"/>
                    <a:pt x="8" y="2494"/>
                    <a:pt x="17" y="2494"/>
                  </a:cubicBezTo>
                  <a:cubicBezTo>
                    <a:pt x="25" y="2494"/>
                    <a:pt x="33" y="2486"/>
                    <a:pt x="33" y="2469"/>
                  </a:cubicBezTo>
                  <a:lnTo>
                    <a:pt x="801" y="2036"/>
                  </a:lnTo>
                  <a:cubicBezTo>
                    <a:pt x="801" y="2036"/>
                    <a:pt x="834" y="2002"/>
                    <a:pt x="834" y="2002"/>
                  </a:cubicBezTo>
                  <a:cubicBezTo>
                    <a:pt x="834" y="1969"/>
                    <a:pt x="834" y="1936"/>
                    <a:pt x="834" y="1936"/>
                  </a:cubicBezTo>
                  <a:lnTo>
                    <a:pt x="834" y="1836"/>
                  </a:lnTo>
                  <a:cubicBezTo>
                    <a:pt x="834" y="1802"/>
                    <a:pt x="834" y="1802"/>
                    <a:pt x="834" y="1769"/>
                  </a:cubicBezTo>
                  <a:lnTo>
                    <a:pt x="801" y="1769"/>
                  </a:lnTo>
                  <a:lnTo>
                    <a:pt x="167" y="2169"/>
                  </a:lnTo>
                  <a:lnTo>
                    <a:pt x="167" y="1502"/>
                  </a:lnTo>
                  <a:lnTo>
                    <a:pt x="734" y="1168"/>
                  </a:lnTo>
                  <a:cubicBezTo>
                    <a:pt x="767" y="1168"/>
                    <a:pt x="767" y="1135"/>
                    <a:pt x="767" y="1135"/>
                  </a:cubicBezTo>
                  <a:cubicBezTo>
                    <a:pt x="801" y="1102"/>
                    <a:pt x="801" y="1102"/>
                    <a:pt x="767" y="1068"/>
                  </a:cubicBezTo>
                  <a:lnTo>
                    <a:pt x="767" y="968"/>
                  </a:lnTo>
                  <a:cubicBezTo>
                    <a:pt x="801" y="935"/>
                    <a:pt x="801" y="935"/>
                    <a:pt x="767" y="935"/>
                  </a:cubicBezTo>
                  <a:cubicBezTo>
                    <a:pt x="767" y="918"/>
                    <a:pt x="767" y="910"/>
                    <a:pt x="763" y="910"/>
                  </a:cubicBezTo>
                  <a:cubicBezTo>
                    <a:pt x="759" y="910"/>
                    <a:pt x="751" y="918"/>
                    <a:pt x="734" y="935"/>
                  </a:cubicBezTo>
                  <a:lnTo>
                    <a:pt x="167" y="1269"/>
                  </a:lnTo>
                  <a:lnTo>
                    <a:pt x="167" y="635"/>
                  </a:lnTo>
                  <a:lnTo>
                    <a:pt x="801" y="268"/>
                  </a:lnTo>
                  <a:cubicBezTo>
                    <a:pt x="801" y="268"/>
                    <a:pt x="801" y="268"/>
                    <a:pt x="834" y="234"/>
                  </a:cubicBezTo>
                  <a:cubicBezTo>
                    <a:pt x="834" y="201"/>
                    <a:pt x="834" y="201"/>
                    <a:pt x="834" y="168"/>
                  </a:cubicBezTo>
                  <a:lnTo>
                    <a:pt x="834" y="68"/>
                  </a:lnTo>
                  <a:cubicBezTo>
                    <a:pt x="834" y="34"/>
                    <a:pt x="834" y="34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934;p75"/>
            <p:cNvSpPr/>
            <p:nvPr/>
          </p:nvSpPr>
          <p:spPr>
            <a:xfrm>
              <a:off x="3445975" y="3074300"/>
              <a:ext cx="22525" cy="50075"/>
            </a:xfrm>
            <a:custGeom>
              <a:avLst/>
              <a:gdLst/>
              <a:ahLst/>
              <a:cxnLst/>
              <a:rect l="l" t="t" r="r" b="b"/>
              <a:pathLst>
                <a:path w="901" h="2003" extrusionOk="0">
                  <a:moveTo>
                    <a:pt x="834" y="1"/>
                  </a:moveTo>
                  <a:lnTo>
                    <a:pt x="767" y="68"/>
                  </a:lnTo>
                  <a:cubicBezTo>
                    <a:pt x="734" y="68"/>
                    <a:pt x="734" y="68"/>
                    <a:pt x="701" y="101"/>
                  </a:cubicBezTo>
                  <a:lnTo>
                    <a:pt x="701" y="134"/>
                  </a:lnTo>
                  <a:lnTo>
                    <a:pt x="467" y="768"/>
                  </a:lnTo>
                  <a:lnTo>
                    <a:pt x="200" y="435"/>
                  </a:lnTo>
                  <a:lnTo>
                    <a:pt x="200" y="401"/>
                  </a:lnTo>
                  <a:lnTo>
                    <a:pt x="134" y="401"/>
                  </a:lnTo>
                  <a:lnTo>
                    <a:pt x="67" y="468"/>
                  </a:lnTo>
                  <a:cubicBezTo>
                    <a:pt x="33" y="468"/>
                    <a:pt x="33" y="501"/>
                    <a:pt x="33" y="501"/>
                  </a:cubicBezTo>
                  <a:cubicBezTo>
                    <a:pt x="33" y="535"/>
                    <a:pt x="33" y="535"/>
                    <a:pt x="33" y="568"/>
                  </a:cubicBezTo>
                  <a:cubicBezTo>
                    <a:pt x="33" y="568"/>
                    <a:pt x="33" y="568"/>
                    <a:pt x="33" y="601"/>
                  </a:cubicBezTo>
                  <a:lnTo>
                    <a:pt x="367" y="1035"/>
                  </a:lnTo>
                  <a:lnTo>
                    <a:pt x="0" y="1902"/>
                  </a:lnTo>
                  <a:cubicBezTo>
                    <a:pt x="0" y="1936"/>
                    <a:pt x="0" y="1936"/>
                    <a:pt x="0" y="1969"/>
                  </a:cubicBezTo>
                  <a:cubicBezTo>
                    <a:pt x="0" y="1969"/>
                    <a:pt x="0" y="1969"/>
                    <a:pt x="0" y="2002"/>
                  </a:cubicBezTo>
                  <a:lnTo>
                    <a:pt x="33" y="2002"/>
                  </a:lnTo>
                  <a:lnTo>
                    <a:pt x="134" y="1936"/>
                  </a:lnTo>
                  <a:cubicBezTo>
                    <a:pt x="134" y="1936"/>
                    <a:pt x="167" y="1902"/>
                    <a:pt x="167" y="1902"/>
                  </a:cubicBezTo>
                  <a:lnTo>
                    <a:pt x="167" y="1869"/>
                  </a:lnTo>
                  <a:lnTo>
                    <a:pt x="434" y="1168"/>
                  </a:lnTo>
                  <a:lnTo>
                    <a:pt x="701" y="1569"/>
                  </a:lnTo>
                  <a:lnTo>
                    <a:pt x="767" y="1569"/>
                  </a:lnTo>
                  <a:lnTo>
                    <a:pt x="867" y="1535"/>
                  </a:lnTo>
                  <a:cubicBezTo>
                    <a:pt x="867" y="1502"/>
                    <a:pt x="867" y="1502"/>
                    <a:pt x="867" y="1469"/>
                  </a:cubicBezTo>
                  <a:cubicBezTo>
                    <a:pt x="901" y="1469"/>
                    <a:pt x="901" y="1435"/>
                    <a:pt x="867" y="1435"/>
                  </a:cubicBezTo>
                  <a:cubicBezTo>
                    <a:pt x="867" y="1402"/>
                    <a:pt x="867" y="1402"/>
                    <a:pt x="867" y="1402"/>
                  </a:cubicBezTo>
                  <a:lnTo>
                    <a:pt x="534" y="935"/>
                  </a:lnTo>
                  <a:lnTo>
                    <a:pt x="867" y="101"/>
                  </a:lnTo>
                  <a:cubicBezTo>
                    <a:pt x="867" y="68"/>
                    <a:pt x="867" y="68"/>
                    <a:pt x="867" y="34"/>
                  </a:cubicBezTo>
                  <a:cubicBezTo>
                    <a:pt x="867" y="34"/>
                    <a:pt x="867" y="1"/>
                    <a:pt x="8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935;p75"/>
            <p:cNvSpPr/>
            <p:nvPr/>
          </p:nvSpPr>
          <p:spPr>
            <a:xfrm>
              <a:off x="3474325" y="3061800"/>
              <a:ext cx="21700" cy="59850"/>
            </a:xfrm>
            <a:custGeom>
              <a:avLst/>
              <a:gdLst/>
              <a:ahLst/>
              <a:cxnLst/>
              <a:rect l="l" t="t" r="r" b="b"/>
              <a:pathLst>
                <a:path w="868" h="2394" extrusionOk="0">
                  <a:moveTo>
                    <a:pt x="526" y="284"/>
                  </a:moveTo>
                  <a:cubicBezTo>
                    <a:pt x="559" y="284"/>
                    <a:pt x="584" y="301"/>
                    <a:pt x="601" y="334"/>
                  </a:cubicBezTo>
                  <a:cubicBezTo>
                    <a:pt x="667" y="401"/>
                    <a:pt x="701" y="501"/>
                    <a:pt x="701" y="601"/>
                  </a:cubicBezTo>
                  <a:lnTo>
                    <a:pt x="701" y="768"/>
                  </a:lnTo>
                  <a:cubicBezTo>
                    <a:pt x="701" y="901"/>
                    <a:pt x="667" y="1035"/>
                    <a:pt x="601" y="1135"/>
                  </a:cubicBezTo>
                  <a:cubicBezTo>
                    <a:pt x="567" y="1235"/>
                    <a:pt x="501" y="1335"/>
                    <a:pt x="401" y="1368"/>
                  </a:cubicBezTo>
                  <a:cubicBezTo>
                    <a:pt x="384" y="1402"/>
                    <a:pt x="351" y="1418"/>
                    <a:pt x="317" y="1418"/>
                  </a:cubicBezTo>
                  <a:cubicBezTo>
                    <a:pt x="284" y="1418"/>
                    <a:pt x="250" y="1402"/>
                    <a:pt x="234" y="1368"/>
                  </a:cubicBezTo>
                  <a:cubicBezTo>
                    <a:pt x="167" y="1301"/>
                    <a:pt x="134" y="1201"/>
                    <a:pt x="134" y="1101"/>
                  </a:cubicBezTo>
                  <a:lnTo>
                    <a:pt x="134" y="901"/>
                  </a:lnTo>
                  <a:cubicBezTo>
                    <a:pt x="134" y="768"/>
                    <a:pt x="167" y="634"/>
                    <a:pt x="234" y="534"/>
                  </a:cubicBezTo>
                  <a:cubicBezTo>
                    <a:pt x="267" y="434"/>
                    <a:pt x="334" y="367"/>
                    <a:pt x="401" y="334"/>
                  </a:cubicBezTo>
                  <a:cubicBezTo>
                    <a:pt x="451" y="301"/>
                    <a:pt x="492" y="284"/>
                    <a:pt x="526" y="284"/>
                  </a:cubicBezTo>
                  <a:close/>
                  <a:moveTo>
                    <a:pt x="601" y="1"/>
                  </a:moveTo>
                  <a:cubicBezTo>
                    <a:pt x="534" y="1"/>
                    <a:pt x="501" y="1"/>
                    <a:pt x="434" y="34"/>
                  </a:cubicBezTo>
                  <a:cubicBezTo>
                    <a:pt x="367" y="101"/>
                    <a:pt x="300" y="134"/>
                    <a:pt x="267" y="201"/>
                  </a:cubicBezTo>
                  <a:cubicBezTo>
                    <a:pt x="200" y="267"/>
                    <a:pt x="167" y="334"/>
                    <a:pt x="134" y="401"/>
                  </a:cubicBezTo>
                  <a:lnTo>
                    <a:pt x="134" y="334"/>
                  </a:lnTo>
                  <a:cubicBezTo>
                    <a:pt x="134" y="301"/>
                    <a:pt x="134" y="301"/>
                    <a:pt x="134" y="267"/>
                  </a:cubicBezTo>
                  <a:lnTo>
                    <a:pt x="100" y="267"/>
                  </a:lnTo>
                  <a:lnTo>
                    <a:pt x="34" y="301"/>
                  </a:lnTo>
                  <a:cubicBezTo>
                    <a:pt x="34" y="334"/>
                    <a:pt x="0" y="334"/>
                    <a:pt x="0" y="367"/>
                  </a:cubicBezTo>
                  <a:cubicBezTo>
                    <a:pt x="0" y="367"/>
                    <a:pt x="0" y="401"/>
                    <a:pt x="0" y="434"/>
                  </a:cubicBezTo>
                  <a:lnTo>
                    <a:pt x="0" y="2336"/>
                  </a:lnTo>
                  <a:cubicBezTo>
                    <a:pt x="0" y="2369"/>
                    <a:pt x="0" y="2369"/>
                    <a:pt x="0" y="2369"/>
                  </a:cubicBezTo>
                  <a:cubicBezTo>
                    <a:pt x="0" y="2386"/>
                    <a:pt x="9" y="2394"/>
                    <a:pt x="17" y="2394"/>
                  </a:cubicBezTo>
                  <a:cubicBezTo>
                    <a:pt x="25" y="2394"/>
                    <a:pt x="34" y="2386"/>
                    <a:pt x="34" y="2369"/>
                  </a:cubicBezTo>
                  <a:lnTo>
                    <a:pt x="100" y="2336"/>
                  </a:lnTo>
                  <a:cubicBezTo>
                    <a:pt x="134" y="2336"/>
                    <a:pt x="134" y="2336"/>
                    <a:pt x="134" y="2302"/>
                  </a:cubicBezTo>
                  <a:cubicBezTo>
                    <a:pt x="134" y="2269"/>
                    <a:pt x="134" y="2269"/>
                    <a:pt x="134" y="2235"/>
                  </a:cubicBezTo>
                  <a:lnTo>
                    <a:pt x="134" y="1602"/>
                  </a:lnTo>
                  <a:cubicBezTo>
                    <a:pt x="167" y="1635"/>
                    <a:pt x="200" y="1668"/>
                    <a:pt x="267" y="1668"/>
                  </a:cubicBezTo>
                  <a:cubicBezTo>
                    <a:pt x="300" y="1668"/>
                    <a:pt x="401" y="1668"/>
                    <a:pt x="434" y="1635"/>
                  </a:cubicBezTo>
                  <a:cubicBezTo>
                    <a:pt x="501" y="1568"/>
                    <a:pt x="567" y="1535"/>
                    <a:pt x="601" y="1468"/>
                  </a:cubicBezTo>
                  <a:cubicBezTo>
                    <a:pt x="667" y="1402"/>
                    <a:pt x="701" y="1335"/>
                    <a:pt x="734" y="1268"/>
                  </a:cubicBezTo>
                  <a:cubicBezTo>
                    <a:pt x="767" y="1168"/>
                    <a:pt x="801" y="1101"/>
                    <a:pt x="834" y="1001"/>
                  </a:cubicBezTo>
                  <a:cubicBezTo>
                    <a:pt x="868" y="901"/>
                    <a:pt x="868" y="801"/>
                    <a:pt x="868" y="668"/>
                  </a:cubicBezTo>
                  <a:lnTo>
                    <a:pt x="868" y="601"/>
                  </a:lnTo>
                  <a:lnTo>
                    <a:pt x="868" y="501"/>
                  </a:lnTo>
                  <a:cubicBezTo>
                    <a:pt x="868" y="401"/>
                    <a:pt x="868" y="301"/>
                    <a:pt x="834" y="234"/>
                  </a:cubicBezTo>
                  <a:cubicBezTo>
                    <a:pt x="801" y="167"/>
                    <a:pt x="767" y="101"/>
                    <a:pt x="734" y="67"/>
                  </a:cubicBezTo>
                  <a:cubicBezTo>
                    <a:pt x="701" y="34"/>
                    <a:pt x="667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936;p75"/>
            <p:cNvSpPr/>
            <p:nvPr/>
          </p:nvSpPr>
          <p:spPr>
            <a:xfrm>
              <a:off x="3501850" y="3037625"/>
              <a:ext cx="5025" cy="53400"/>
            </a:xfrm>
            <a:custGeom>
              <a:avLst/>
              <a:gdLst/>
              <a:ahLst/>
              <a:cxnLst/>
              <a:rect l="l" t="t" r="r" b="b"/>
              <a:pathLst>
                <a:path w="201" h="2136" extrusionOk="0">
                  <a:moveTo>
                    <a:pt x="167" y="0"/>
                  </a:moveTo>
                  <a:lnTo>
                    <a:pt x="67" y="67"/>
                  </a:lnTo>
                  <a:cubicBezTo>
                    <a:pt x="33" y="100"/>
                    <a:pt x="33" y="100"/>
                    <a:pt x="33" y="100"/>
                  </a:cubicBezTo>
                  <a:cubicBezTo>
                    <a:pt x="33" y="134"/>
                    <a:pt x="33" y="167"/>
                    <a:pt x="33" y="200"/>
                  </a:cubicBezTo>
                  <a:lnTo>
                    <a:pt x="33" y="367"/>
                  </a:lnTo>
                  <a:cubicBezTo>
                    <a:pt x="0" y="367"/>
                    <a:pt x="0" y="400"/>
                    <a:pt x="33" y="400"/>
                  </a:cubicBezTo>
                  <a:lnTo>
                    <a:pt x="67" y="400"/>
                  </a:lnTo>
                  <a:lnTo>
                    <a:pt x="167" y="334"/>
                  </a:lnTo>
                  <a:cubicBezTo>
                    <a:pt x="167" y="334"/>
                    <a:pt x="200" y="300"/>
                    <a:pt x="200" y="300"/>
                  </a:cubicBezTo>
                  <a:cubicBezTo>
                    <a:pt x="200" y="267"/>
                    <a:pt x="200" y="267"/>
                    <a:pt x="200" y="234"/>
                  </a:cubicBezTo>
                  <a:lnTo>
                    <a:pt x="200" y="67"/>
                  </a:lnTo>
                  <a:cubicBezTo>
                    <a:pt x="200" y="34"/>
                    <a:pt x="200" y="34"/>
                    <a:pt x="200" y="0"/>
                  </a:cubicBezTo>
                  <a:close/>
                  <a:moveTo>
                    <a:pt x="167" y="601"/>
                  </a:moveTo>
                  <a:lnTo>
                    <a:pt x="100" y="634"/>
                  </a:lnTo>
                  <a:cubicBezTo>
                    <a:pt x="67" y="634"/>
                    <a:pt x="67" y="634"/>
                    <a:pt x="67" y="667"/>
                  </a:cubicBezTo>
                  <a:cubicBezTo>
                    <a:pt x="67" y="701"/>
                    <a:pt x="67" y="701"/>
                    <a:pt x="67" y="734"/>
                  </a:cubicBezTo>
                  <a:lnTo>
                    <a:pt x="67" y="2102"/>
                  </a:lnTo>
                  <a:cubicBezTo>
                    <a:pt x="67" y="2102"/>
                    <a:pt x="67" y="2135"/>
                    <a:pt x="67" y="2135"/>
                  </a:cubicBezTo>
                  <a:lnTo>
                    <a:pt x="100" y="2135"/>
                  </a:lnTo>
                  <a:lnTo>
                    <a:pt x="167" y="2102"/>
                  </a:lnTo>
                  <a:cubicBezTo>
                    <a:pt x="200" y="2102"/>
                    <a:pt x="200" y="2068"/>
                    <a:pt x="200" y="2068"/>
                  </a:cubicBezTo>
                  <a:cubicBezTo>
                    <a:pt x="200" y="2035"/>
                    <a:pt x="200" y="2002"/>
                    <a:pt x="200" y="2002"/>
                  </a:cubicBezTo>
                  <a:lnTo>
                    <a:pt x="200" y="634"/>
                  </a:lnTo>
                  <a:cubicBezTo>
                    <a:pt x="200" y="601"/>
                    <a:pt x="200" y="601"/>
                    <a:pt x="200" y="60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937;p75"/>
            <p:cNvSpPr/>
            <p:nvPr/>
          </p:nvSpPr>
          <p:spPr>
            <a:xfrm>
              <a:off x="3514350" y="3039500"/>
              <a:ext cx="13375" cy="44850"/>
            </a:xfrm>
            <a:custGeom>
              <a:avLst/>
              <a:gdLst/>
              <a:ahLst/>
              <a:cxnLst/>
              <a:rect l="l" t="t" r="r" b="b"/>
              <a:pathLst>
                <a:path w="535" h="1794" extrusionOk="0">
                  <a:moveTo>
                    <a:pt x="501" y="0"/>
                  </a:moveTo>
                  <a:cubicBezTo>
                    <a:pt x="492" y="0"/>
                    <a:pt x="484" y="9"/>
                    <a:pt x="467" y="25"/>
                  </a:cubicBezTo>
                  <a:lnTo>
                    <a:pt x="401" y="59"/>
                  </a:lnTo>
                  <a:cubicBezTo>
                    <a:pt x="334" y="92"/>
                    <a:pt x="267" y="159"/>
                    <a:pt x="234" y="192"/>
                  </a:cubicBezTo>
                  <a:cubicBezTo>
                    <a:pt x="201" y="259"/>
                    <a:pt x="167" y="292"/>
                    <a:pt x="167" y="359"/>
                  </a:cubicBezTo>
                  <a:lnTo>
                    <a:pt x="167" y="292"/>
                  </a:lnTo>
                  <a:cubicBezTo>
                    <a:pt x="167" y="259"/>
                    <a:pt x="167" y="259"/>
                    <a:pt x="167" y="225"/>
                  </a:cubicBezTo>
                  <a:lnTo>
                    <a:pt x="100" y="225"/>
                  </a:lnTo>
                  <a:lnTo>
                    <a:pt x="34" y="292"/>
                  </a:lnTo>
                  <a:cubicBezTo>
                    <a:pt x="34" y="292"/>
                    <a:pt x="0" y="292"/>
                    <a:pt x="0" y="325"/>
                  </a:cubicBezTo>
                  <a:cubicBezTo>
                    <a:pt x="0" y="359"/>
                    <a:pt x="0" y="359"/>
                    <a:pt x="0" y="392"/>
                  </a:cubicBezTo>
                  <a:lnTo>
                    <a:pt x="0" y="1760"/>
                  </a:lnTo>
                  <a:cubicBezTo>
                    <a:pt x="0" y="1760"/>
                    <a:pt x="0" y="1793"/>
                    <a:pt x="0" y="1793"/>
                  </a:cubicBezTo>
                  <a:lnTo>
                    <a:pt x="34" y="1793"/>
                  </a:lnTo>
                  <a:lnTo>
                    <a:pt x="100" y="1760"/>
                  </a:lnTo>
                  <a:cubicBezTo>
                    <a:pt x="167" y="1726"/>
                    <a:pt x="167" y="1726"/>
                    <a:pt x="167" y="1693"/>
                  </a:cubicBezTo>
                  <a:cubicBezTo>
                    <a:pt x="167" y="1693"/>
                    <a:pt x="167" y="1660"/>
                    <a:pt x="167" y="1660"/>
                  </a:cubicBezTo>
                  <a:lnTo>
                    <a:pt x="167" y="792"/>
                  </a:lnTo>
                  <a:cubicBezTo>
                    <a:pt x="134" y="592"/>
                    <a:pt x="201" y="426"/>
                    <a:pt x="367" y="325"/>
                  </a:cubicBezTo>
                  <a:lnTo>
                    <a:pt x="467" y="259"/>
                  </a:lnTo>
                  <a:cubicBezTo>
                    <a:pt x="534" y="259"/>
                    <a:pt x="534" y="259"/>
                    <a:pt x="534" y="225"/>
                  </a:cubicBezTo>
                  <a:cubicBezTo>
                    <a:pt x="534" y="192"/>
                    <a:pt x="534" y="192"/>
                    <a:pt x="534" y="159"/>
                  </a:cubicBezTo>
                  <a:lnTo>
                    <a:pt x="534" y="59"/>
                  </a:lnTo>
                  <a:cubicBezTo>
                    <a:pt x="534" y="59"/>
                    <a:pt x="534" y="25"/>
                    <a:pt x="534" y="25"/>
                  </a:cubicBezTo>
                  <a:cubicBezTo>
                    <a:pt x="517" y="9"/>
                    <a:pt x="509" y="0"/>
                    <a:pt x="5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938;p75"/>
            <p:cNvSpPr/>
            <p:nvPr/>
          </p:nvSpPr>
          <p:spPr>
            <a:xfrm>
              <a:off x="3530200" y="3029275"/>
              <a:ext cx="20875" cy="43400"/>
            </a:xfrm>
            <a:custGeom>
              <a:avLst/>
              <a:gdLst/>
              <a:ahLst/>
              <a:cxnLst/>
              <a:rect l="l" t="t" r="r" b="b"/>
              <a:pathLst>
                <a:path w="835" h="1736" extrusionOk="0">
                  <a:moveTo>
                    <a:pt x="634" y="768"/>
                  </a:moveTo>
                  <a:lnTo>
                    <a:pt x="634" y="835"/>
                  </a:lnTo>
                  <a:cubicBezTo>
                    <a:pt x="634" y="901"/>
                    <a:pt x="634" y="968"/>
                    <a:pt x="634" y="1035"/>
                  </a:cubicBezTo>
                  <a:cubicBezTo>
                    <a:pt x="601" y="1068"/>
                    <a:pt x="601" y="1135"/>
                    <a:pt x="567" y="1201"/>
                  </a:cubicBezTo>
                  <a:cubicBezTo>
                    <a:pt x="534" y="1235"/>
                    <a:pt x="501" y="1302"/>
                    <a:pt x="467" y="1335"/>
                  </a:cubicBezTo>
                  <a:cubicBezTo>
                    <a:pt x="434" y="1368"/>
                    <a:pt x="367" y="1402"/>
                    <a:pt x="334" y="1435"/>
                  </a:cubicBezTo>
                  <a:cubicBezTo>
                    <a:pt x="300" y="1435"/>
                    <a:pt x="267" y="1468"/>
                    <a:pt x="234" y="1468"/>
                  </a:cubicBezTo>
                  <a:lnTo>
                    <a:pt x="200" y="1468"/>
                  </a:lnTo>
                  <a:cubicBezTo>
                    <a:pt x="167" y="1435"/>
                    <a:pt x="167" y="1435"/>
                    <a:pt x="167" y="1402"/>
                  </a:cubicBezTo>
                  <a:cubicBezTo>
                    <a:pt x="167" y="1402"/>
                    <a:pt x="167" y="1368"/>
                    <a:pt x="167" y="1368"/>
                  </a:cubicBezTo>
                  <a:cubicBezTo>
                    <a:pt x="167" y="1268"/>
                    <a:pt x="200" y="1201"/>
                    <a:pt x="234" y="1135"/>
                  </a:cubicBezTo>
                  <a:cubicBezTo>
                    <a:pt x="267" y="1068"/>
                    <a:pt x="334" y="1001"/>
                    <a:pt x="434" y="935"/>
                  </a:cubicBezTo>
                  <a:lnTo>
                    <a:pt x="634" y="768"/>
                  </a:lnTo>
                  <a:close/>
                  <a:moveTo>
                    <a:pt x="601" y="1"/>
                  </a:moveTo>
                  <a:cubicBezTo>
                    <a:pt x="534" y="1"/>
                    <a:pt x="467" y="1"/>
                    <a:pt x="434" y="34"/>
                  </a:cubicBezTo>
                  <a:cubicBezTo>
                    <a:pt x="367" y="67"/>
                    <a:pt x="334" y="101"/>
                    <a:pt x="300" y="167"/>
                  </a:cubicBezTo>
                  <a:cubicBezTo>
                    <a:pt x="234" y="201"/>
                    <a:pt x="200" y="267"/>
                    <a:pt x="167" y="301"/>
                  </a:cubicBezTo>
                  <a:cubicBezTo>
                    <a:pt x="134" y="368"/>
                    <a:pt x="100" y="401"/>
                    <a:pt x="100" y="468"/>
                  </a:cubicBezTo>
                  <a:cubicBezTo>
                    <a:pt x="67" y="534"/>
                    <a:pt x="67" y="568"/>
                    <a:pt x="67" y="634"/>
                  </a:cubicBezTo>
                  <a:cubicBezTo>
                    <a:pt x="67" y="634"/>
                    <a:pt x="67" y="668"/>
                    <a:pt x="67" y="668"/>
                  </a:cubicBezTo>
                  <a:lnTo>
                    <a:pt x="100" y="668"/>
                  </a:lnTo>
                  <a:lnTo>
                    <a:pt x="167" y="634"/>
                  </a:lnTo>
                  <a:lnTo>
                    <a:pt x="200" y="601"/>
                  </a:lnTo>
                  <a:cubicBezTo>
                    <a:pt x="200" y="601"/>
                    <a:pt x="200" y="568"/>
                    <a:pt x="200" y="568"/>
                  </a:cubicBezTo>
                  <a:cubicBezTo>
                    <a:pt x="234" y="501"/>
                    <a:pt x="267" y="468"/>
                    <a:pt x="300" y="401"/>
                  </a:cubicBezTo>
                  <a:cubicBezTo>
                    <a:pt x="334" y="368"/>
                    <a:pt x="367" y="334"/>
                    <a:pt x="400" y="301"/>
                  </a:cubicBezTo>
                  <a:cubicBezTo>
                    <a:pt x="434" y="284"/>
                    <a:pt x="467" y="276"/>
                    <a:pt x="496" y="276"/>
                  </a:cubicBezTo>
                  <a:cubicBezTo>
                    <a:pt x="526" y="276"/>
                    <a:pt x="551" y="284"/>
                    <a:pt x="567" y="301"/>
                  </a:cubicBezTo>
                  <a:cubicBezTo>
                    <a:pt x="601" y="334"/>
                    <a:pt x="634" y="368"/>
                    <a:pt x="634" y="468"/>
                  </a:cubicBezTo>
                  <a:lnTo>
                    <a:pt x="634" y="534"/>
                  </a:lnTo>
                  <a:lnTo>
                    <a:pt x="367" y="734"/>
                  </a:lnTo>
                  <a:cubicBezTo>
                    <a:pt x="334" y="801"/>
                    <a:pt x="267" y="835"/>
                    <a:pt x="234" y="901"/>
                  </a:cubicBezTo>
                  <a:cubicBezTo>
                    <a:pt x="167" y="935"/>
                    <a:pt x="134" y="1001"/>
                    <a:pt x="100" y="1068"/>
                  </a:cubicBezTo>
                  <a:cubicBezTo>
                    <a:pt x="67" y="1135"/>
                    <a:pt x="34" y="1201"/>
                    <a:pt x="34" y="1268"/>
                  </a:cubicBezTo>
                  <a:cubicBezTo>
                    <a:pt x="0" y="1335"/>
                    <a:pt x="0" y="1402"/>
                    <a:pt x="0" y="1468"/>
                  </a:cubicBezTo>
                  <a:cubicBezTo>
                    <a:pt x="0" y="1535"/>
                    <a:pt x="34" y="1568"/>
                    <a:pt x="34" y="1602"/>
                  </a:cubicBezTo>
                  <a:cubicBezTo>
                    <a:pt x="67" y="1635"/>
                    <a:pt x="67" y="1668"/>
                    <a:pt x="100" y="1702"/>
                  </a:cubicBezTo>
                  <a:cubicBezTo>
                    <a:pt x="134" y="1735"/>
                    <a:pt x="167" y="1735"/>
                    <a:pt x="200" y="1735"/>
                  </a:cubicBezTo>
                  <a:cubicBezTo>
                    <a:pt x="267" y="1735"/>
                    <a:pt x="300" y="1702"/>
                    <a:pt x="367" y="1668"/>
                  </a:cubicBezTo>
                  <a:cubicBezTo>
                    <a:pt x="367" y="1668"/>
                    <a:pt x="400" y="1635"/>
                    <a:pt x="434" y="1602"/>
                  </a:cubicBezTo>
                  <a:lnTo>
                    <a:pt x="534" y="1502"/>
                  </a:lnTo>
                  <a:cubicBezTo>
                    <a:pt x="567" y="1468"/>
                    <a:pt x="601" y="1435"/>
                    <a:pt x="634" y="1402"/>
                  </a:cubicBezTo>
                  <a:cubicBezTo>
                    <a:pt x="634" y="1335"/>
                    <a:pt x="667" y="1302"/>
                    <a:pt x="667" y="1268"/>
                  </a:cubicBezTo>
                  <a:lnTo>
                    <a:pt x="667" y="1368"/>
                  </a:lnTo>
                  <a:cubicBezTo>
                    <a:pt x="667" y="1402"/>
                    <a:pt x="667" y="1402"/>
                    <a:pt x="667" y="1435"/>
                  </a:cubicBezTo>
                  <a:lnTo>
                    <a:pt x="701" y="1435"/>
                  </a:lnTo>
                  <a:lnTo>
                    <a:pt x="767" y="1402"/>
                  </a:lnTo>
                  <a:cubicBezTo>
                    <a:pt x="801" y="1368"/>
                    <a:pt x="801" y="1368"/>
                    <a:pt x="834" y="1335"/>
                  </a:cubicBezTo>
                  <a:cubicBezTo>
                    <a:pt x="834" y="1335"/>
                    <a:pt x="834" y="1302"/>
                    <a:pt x="834" y="1268"/>
                  </a:cubicBezTo>
                  <a:lnTo>
                    <a:pt x="834" y="401"/>
                  </a:lnTo>
                  <a:cubicBezTo>
                    <a:pt x="834" y="301"/>
                    <a:pt x="801" y="234"/>
                    <a:pt x="801" y="167"/>
                  </a:cubicBezTo>
                  <a:cubicBezTo>
                    <a:pt x="767" y="101"/>
                    <a:pt x="734" y="67"/>
                    <a:pt x="701" y="34"/>
                  </a:cubicBezTo>
                  <a:cubicBezTo>
                    <a:pt x="667" y="1"/>
                    <a:pt x="634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939;p75"/>
            <p:cNvSpPr/>
            <p:nvPr/>
          </p:nvSpPr>
          <p:spPr>
            <a:xfrm>
              <a:off x="3555200" y="3005100"/>
              <a:ext cx="15875" cy="50475"/>
            </a:xfrm>
            <a:custGeom>
              <a:avLst/>
              <a:gdLst/>
              <a:ahLst/>
              <a:cxnLst/>
              <a:rect l="l" t="t" r="r" b="b"/>
              <a:pathLst>
                <a:path w="635" h="2019" extrusionOk="0">
                  <a:moveTo>
                    <a:pt x="268" y="0"/>
                  </a:moveTo>
                  <a:lnTo>
                    <a:pt x="201" y="34"/>
                  </a:lnTo>
                  <a:cubicBezTo>
                    <a:pt x="201" y="67"/>
                    <a:pt x="168" y="67"/>
                    <a:pt x="168" y="100"/>
                  </a:cubicBezTo>
                  <a:cubicBezTo>
                    <a:pt x="168" y="100"/>
                    <a:pt x="168" y="134"/>
                    <a:pt x="168" y="167"/>
                  </a:cubicBezTo>
                  <a:lnTo>
                    <a:pt x="168" y="634"/>
                  </a:lnTo>
                  <a:lnTo>
                    <a:pt x="34" y="701"/>
                  </a:lnTo>
                  <a:cubicBezTo>
                    <a:pt x="1" y="701"/>
                    <a:pt x="1" y="734"/>
                    <a:pt x="1" y="734"/>
                  </a:cubicBezTo>
                  <a:cubicBezTo>
                    <a:pt x="1" y="767"/>
                    <a:pt x="1" y="801"/>
                    <a:pt x="1" y="801"/>
                  </a:cubicBezTo>
                  <a:lnTo>
                    <a:pt x="1" y="901"/>
                  </a:lnTo>
                  <a:cubicBezTo>
                    <a:pt x="1" y="901"/>
                    <a:pt x="1" y="934"/>
                    <a:pt x="1" y="934"/>
                  </a:cubicBezTo>
                  <a:cubicBezTo>
                    <a:pt x="1" y="951"/>
                    <a:pt x="9" y="959"/>
                    <a:pt x="18" y="959"/>
                  </a:cubicBezTo>
                  <a:cubicBezTo>
                    <a:pt x="26" y="959"/>
                    <a:pt x="34" y="951"/>
                    <a:pt x="34" y="934"/>
                  </a:cubicBezTo>
                  <a:lnTo>
                    <a:pt x="168" y="868"/>
                  </a:lnTo>
                  <a:lnTo>
                    <a:pt x="168" y="1635"/>
                  </a:lnTo>
                  <a:cubicBezTo>
                    <a:pt x="168" y="1735"/>
                    <a:pt x="168" y="1868"/>
                    <a:pt x="234" y="1968"/>
                  </a:cubicBezTo>
                  <a:cubicBezTo>
                    <a:pt x="268" y="2002"/>
                    <a:pt x="301" y="2018"/>
                    <a:pt x="339" y="2018"/>
                  </a:cubicBezTo>
                  <a:cubicBezTo>
                    <a:pt x="376" y="2018"/>
                    <a:pt x="418" y="2002"/>
                    <a:pt x="468" y="1968"/>
                  </a:cubicBezTo>
                  <a:lnTo>
                    <a:pt x="601" y="1902"/>
                  </a:lnTo>
                  <a:cubicBezTo>
                    <a:pt x="601" y="1868"/>
                    <a:pt x="635" y="1868"/>
                    <a:pt x="635" y="1835"/>
                  </a:cubicBezTo>
                  <a:cubicBezTo>
                    <a:pt x="635" y="1835"/>
                    <a:pt x="635" y="1802"/>
                    <a:pt x="635" y="1802"/>
                  </a:cubicBezTo>
                  <a:lnTo>
                    <a:pt x="635" y="1701"/>
                  </a:lnTo>
                  <a:cubicBezTo>
                    <a:pt x="635" y="1668"/>
                    <a:pt x="635" y="1668"/>
                    <a:pt x="635" y="1635"/>
                  </a:cubicBezTo>
                  <a:lnTo>
                    <a:pt x="601" y="1635"/>
                  </a:lnTo>
                  <a:lnTo>
                    <a:pt x="501" y="1701"/>
                  </a:lnTo>
                  <a:cubicBezTo>
                    <a:pt x="468" y="1735"/>
                    <a:pt x="435" y="1735"/>
                    <a:pt x="435" y="1735"/>
                  </a:cubicBezTo>
                  <a:cubicBezTo>
                    <a:pt x="401" y="1735"/>
                    <a:pt x="368" y="1735"/>
                    <a:pt x="368" y="1701"/>
                  </a:cubicBezTo>
                  <a:cubicBezTo>
                    <a:pt x="368" y="1668"/>
                    <a:pt x="334" y="1668"/>
                    <a:pt x="334" y="1635"/>
                  </a:cubicBezTo>
                  <a:cubicBezTo>
                    <a:pt x="334" y="1601"/>
                    <a:pt x="334" y="1568"/>
                    <a:pt x="334" y="1535"/>
                  </a:cubicBezTo>
                  <a:lnTo>
                    <a:pt x="301" y="767"/>
                  </a:lnTo>
                  <a:lnTo>
                    <a:pt x="568" y="634"/>
                  </a:lnTo>
                  <a:cubicBezTo>
                    <a:pt x="568" y="634"/>
                    <a:pt x="568" y="601"/>
                    <a:pt x="601" y="601"/>
                  </a:cubicBezTo>
                  <a:cubicBezTo>
                    <a:pt x="601" y="567"/>
                    <a:pt x="601" y="534"/>
                    <a:pt x="601" y="534"/>
                  </a:cubicBezTo>
                  <a:lnTo>
                    <a:pt x="601" y="434"/>
                  </a:lnTo>
                  <a:cubicBezTo>
                    <a:pt x="601" y="434"/>
                    <a:pt x="601" y="401"/>
                    <a:pt x="601" y="401"/>
                  </a:cubicBezTo>
                  <a:cubicBezTo>
                    <a:pt x="585" y="384"/>
                    <a:pt x="576" y="375"/>
                    <a:pt x="572" y="375"/>
                  </a:cubicBezTo>
                  <a:cubicBezTo>
                    <a:pt x="568" y="375"/>
                    <a:pt x="568" y="384"/>
                    <a:pt x="568" y="401"/>
                  </a:cubicBezTo>
                  <a:lnTo>
                    <a:pt x="301" y="534"/>
                  </a:lnTo>
                  <a:lnTo>
                    <a:pt x="301" y="67"/>
                  </a:lnTo>
                  <a:cubicBezTo>
                    <a:pt x="334" y="34"/>
                    <a:pt x="334" y="34"/>
                    <a:pt x="3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940;p75"/>
            <p:cNvSpPr/>
            <p:nvPr/>
          </p:nvSpPr>
          <p:spPr>
            <a:xfrm>
              <a:off x="3576900" y="2995075"/>
              <a:ext cx="5025" cy="53400"/>
            </a:xfrm>
            <a:custGeom>
              <a:avLst/>
              <a:gdLst/>
              <a:ahLst/>
              <a:cxnLst/>
              <a:rect l="l" t="t" r="r" b="b"/>
              <a:pathLst>
                <a:path w="201" h="2136" extrusionOk="0">
                  <a:moveTo>
                    <a:pt x="134" y="1"/>
                  </a:moveTo>
                  <a:lnTo>
                    <a:pt x="34" y="68"/>
                  </a:lnTo>
                  <a:cubicBezTo>
                    <a:pt x="34" y="68"/>
                    <a:pt x="0" y="101"/>
                    <a:pt x="0" y="101"/>
                  </a:cubicBezTo>
                  <a:cubicBezTo>
                    <a:pt x="0" y="134"/>
                    <a:pt x="0" y="168"/>
                    <a:pt x="0" y="168"/>
                  </a:cubicBezTo>
                  <a:lnTo>
                    <a:pt x="0" y="335"/>
                  </a:lnTo>
                  <a:cubicBezTo>
                    <a:pt x="0" y="368"/>
                    <a:pt x="0" y="368"/>
                    <a:pt x="0" y="401"/>
                  </a:cubicBezTo>
                  <a:lnTo>
                    <a:pt x="34" y="401"/>
                  </a:lnTo>
                  <a:lnTo>
                    <a:pt x="134" y="335"/>
                  </a:lnTo>
                  <a:cubicBezTo>
                    <a:pt x="167" y="301"/>
                    <a:pt x="167" y="301"/>
                    <a:pt x="167" y="301"/>
                  </a:cubicBezTo>
                  <a:cubicBezTo>
                    <a:pt x="167" y="268"/>
                    <a:pt x="167" y="234"/>
                    <a:pt x="167" y="234"/>
                  </a:cubicBezTo>
                  <a:lnTo>
                    <a:pt x="167" y="68"/>
                  </a:lnTo>
                  <a:cubicBezTo>
                    <a:pt x="200" y="34"/>
                    <a:pt x="200" y="34"/>
                    <a:pt x="167" y="1"/>
                  </a:cubicBezTo>
                  <a:close/>
                  <a:moveTo>
                    <a:pt x="134" y="568"/>
                  </a:moveTo>
                  <a:lnTo>
                    <a:pt x="67" y="601"/>
                  </a:lnTo>
                  <a:cubicBezTo>
                    <a:pt x="67" y="635"/>
                    <a:pt x="34" y="635"/>
                    <a:pt x="34" y="668"/>
                  </a:cubicBezTo>
                  <a:cubicBezTo>
                    <a:pt x="34" y="668"/>
                    <a:pt x="34" y="701"/>
                    <a:pt x="34" y="735"/>
                  </a:cubicBezTo>
                  <a:lnTo>
                    <a:pt x="34" y="2069"/>
                  </a:lnTo>
                  <a:cubicBezTo>
                    <a:pt x="34" y="2102"/>
                    <a:pt x="34" y="2102"/>
                    <a:pt x="34" y="2136"/>
                  </a:cubicBezTo>
                  <a:lnTo>
                    <a:pt x="67" y="2136"/>
                  </a:lnTo>
                  <a:lnTo>
                    <a:pt x="134" y="2102"/>
                  </a:lnTo>
                  <a:cubicBezTo>
                    <a:pt x="167" y="2069"/>
                    <a:pt x="167" y="2069"/>
                    <a:pt x="167" y="2036"/>
                  </a:cubicBezTo>
                  <a:cubicBezTo>
                    <a:pt x="200" y="2036"/>
                    <a:pt x="200" y="2002"/>
                    <a:pt x="167" y="1969"/>
                  </a:cubicBezTo>
                  <a:lnTo>
                    <a:pt x="167" y="635"/>
                  </a:lnTo>
                  <a:cubicBezTo>
                    <a:pt x="200" y="601"/>
                    <a:pt x="200" y="601"/>
                    <a:pt x="167" y="56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941;p75"/>
            <p:cNvSpPr/>
            <p:nvPr/>
          </p:nvSpPr>
          <p:spPr>
            <a:xfrm>
              <a:off x="3586900" y="2995925"/>
              <a:ext cx="22550" cy="42550"/>
            </a:xfrm>
            <a:custGeom>
              <a:avLst/>
              <a:gdLst/>
              <a:ahLst/>
              <a:cxnLst/>
              <a:rect l="l" t="t" r="r" b="b"/>
              <a:pathLst>
                <a:path w="902" h="1702" extrusionOk="0">
                  <a:moveTo>
                    <a:pt x="568" y="267"/>
                  </a:moveTo>
                  <a:cubicBezTo>
                    <a:pt x="601" y="301"/>
                    <a:pt x="634" y="301"/>
                    <a:pt x="668" y="334"/>
                  </a:cubicBezTo>
                  <a:cubicBezTo>
                    <a:pt x="668" y="367"/>
                    <a:pt x="701" y="401"/>
                    <a:pt x="701" y="434"/>
                  </a:cubicBezTo>
                  <a:cubicBezTo>
                    <a:pt x="734" y="467"/>
                    <a:pt x="734" y="534"/>
                    <a:pt x="734" y="567"/>
                  </a:cubicBezTo>
                  <a:lnTo>
                    <a:pt x="734" y="701"/>
                  </a:lnTo>
                  <a:lnTo>
                    <a:pt x="734" y="834"/>
                  </a:lnTo>
                  <a:cubicBezTo>
                    <a:pt x="734" y="868"/>
                    <a:pt x="734" y="934"/>
                    <a:pt x="701" y="1001"/>
                  </a:cubicBezTo>
                  <a:cubicBezTo>
                    <a:pt x="701" y="1068"/>
                    <a:pt x="668" y="1101"/>
                    <a:pt x="668" y="1168"/>
                  </a:cubicBezTo>
                  <a:cubicBezTo>
                    <a:pt x="634" y="1201"/>
                    <a:pt x="601" y="1268"/>
                    <a:pt x="568" y="1301"/>
                  </a:cubicBezTo>
                  <a:cubicBezTo>
                    <a:pt x="534" y="1335"/>
                    <a:pt x="501" y="1368"/>
                    <a:pt x="467" y="1401"/>
                  </a:cubicBezTo>
                  <a:cubicBezTo>
                    <a:pt x="401" y="1401"/>
                    <a:pt x="367" y="1435"/>
                    <a:pt x="334" y="1435"/>
                  </a:cubicBezTo>
                  <a:cubicBezTo>
                    <a:pt x="301" y="1435"/>
                    <a:pt x="267" y="1401"/>
                    <a:pt x="267" y="1401"/>
                  </a:cubicBezTo>
                  <a:cubicBezTo>
                    <a:pt x="234" y="1368"/>
                    <a:pt x="201" y="1335"/>
                    <a:pt x="201" y="1301"/>
                  </a:cubicBezTo>
                  <a:cubicBezTo>
                    <a:pt x="201" y="1235"/>
                    <a:pt x="167" y="1201"/>
                    <a:pt x="167" y="1134"/>
                  </a:cubicBezTo>
                  <a:cubicBezTo>
                    <a:pt x="167" y="1101"/>
                    <a:pt x="167" y="1068"/>
                    <a:pt x="167" y="1034"/>
                  </a:cubicBezTo>
                  <a:cubicBezTo>
                    <a:pt x="167" y="968"/>
                    <a:pt x="167" y="934"/>
                    <a:pt x="167" y="901"/>
                  </a:cubicBezTo>
                  <a:cubicBezTo>
                    <a:pt x="167" y="834"/>
                    <a:pt x="201" y="768"/>
                    <a:pt x="201" y="701"/>
                  </a:cubicBezTo>
                  <a:cubicBezTo>
                    <a:pt x="201" y="667"/>
                    <a:pt x="234" y="601"/>
                    <a:pt x="267" y="567"/>
                  </a:cubicBezTo>
                  <a:cubicBezTo>
                    <a:pt x="267" y="501"/>
                    <a:pt x="301" y="467"/>
                    <a:pt x="334" y="401"/>
                  </a:cubicBezTo>
                  <a:cubicBezTo>
                    <a:pt x="367" y="367"/>
                    <a:pt x="401" y="334"/>
                    <a:pt x="467" y="334"/>
                  </a:cubicBezTo>
                  <a:cubicBezTo>
                    <a:pt x="501" y="301"/>
                    <a:pt x="534" y="301"/>
                    <a:pt x="568" y="267"/>
                  </a:cubicBezTo>
                  <a:close/>
                  <a:moveTo>
                    <a:pt x="634" y="0"/>
                  </a:moveTo>
                  <a:cubicBezTo>
                    <a:pt x="568" y="0"/>
                    <a:pt x="501" y="34"/>
                    <a:pt x="467" y="67"/>
                  </a:cubicBezTo>
                  <a:cubicBezTo>
                    <a:pt x="367" y="100"/>
                    <a:pt x="334" y="167"/>
                    <a:pt x="267" y="234"/>
                  </a:cubicBezTo>
                  <a:cubicBezTo>
                    <a:pt x="201" y="301"/>
                    <a:pt x="167" y="367"/>
                    <a:pt x="134" y="434"/>
                  </a:cubicBezTo>
                  <a:cubicBezTo>
                    <a:pt x="101" y="501"/>
                    <a:pt x="67" y="601"/>
                    <a:pt x="34" y="701"/>
                  </a:cubicBezTo>
                  <a:cubicBezTo>
                    <a:pt x="34" y="801"/>
                    <a:pt x="0" y="868"/>
                    <a:pt x="0" y="968"/>
                  </a:cubicBezTo>
                  <a:lnTo>
                    <a:pt x="0" y="1268"/>
                  </a:lnTo>
                  <a:cubicBezTo>
                    <a:pt x="0" y="1335"/>
                    <a:pt x="34" y="1435"/>
                    <a:pt x="34" y="1501"/>
                  </a:cubicBezTo>
                  <a:cubicBezTo>
                    <a:pt x="67" y="1568"/>
                    <a:pt x="101" y="1601"/>
                    <a:pt x="134" y="1635"/>
                  </a:cubicBezTo>
                  <a:cubicBezTo>
                    <a:pt x="167" y="1668"/>
                    <a:pt x="234" y="1702"/>
                    <a:pt x="267" y="1702"/>
                  </a:cubicBezTo>
                  <a:cubicBezTo>
                    <a:pt x="334" y="1702"/>
                    <a:pt x="401" y="1668"/>
                    <a:pt x="467" y="1635"/>
                  </a:cubicBezTo>
                  <a:cubicBezTo>
                    <a:pt x="534" y="1601"/>
                    <a:pt x="568" y="1568"/>
                    <a:pt x="634" y="1501"/>
                  </a:cubicBezTo>
                  <a:cubicBezTo>
                    <a:pt x="701" y="1435"/>
                    <a:pt x="734" y="1368"/>
                    <a:pt x="768" y="1268"/>
                  </a:cubicBezTo>
                  <a:cubicBezTo>
                    <a:pt x="801" y="1201"/>
                    <a:pt x="834" y="1101"/>
                    <a:pt x="868" y="1034"/>
                  </a:cubicBezTo>
                  <a:cubicBezTo>
                    <a:pt x="868" y="934"/>
                    <a:pt x="901" y="834"/>
                    <a:pt x="901" y="734"/>
                  </a:cubicBezTo>
                  <a:lnTo>
                    <a:pt x="901" y="467"/>
                  </a:lnTo>
                  <a:cubicBezTo>
                    <a:pt x="901" y="367"/>
                    <a:pt x="868" y="301"/>
                    <a:pt x="868" y="234"/>
                  </a:cubicBezTo>
                  <a:cubicBezTo>
                    <a:pt x="834" y="167"/>
                    <a:pt x="801" y="100"/>
                    <a:pt x="768" y="67"/>
                  </a:cubicBezTo>
                  <a:cubicBezTo>
                    <a:pt x="734" y="34"/>
                    <a:pt x="701" y="0"/>
                    <a:pt x="6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942;p75"/>
            <p:cNvSpPr/>
            <p:nvPr/>
          </p:nvSpPr>
          <p:spPr>
            <a:xfrm>
              <a:off x="3616925" y="2979250"/>
              <a:ext cx="21700" cy="45875"/>
            </a:xfrm>
            <a:custGeom>
              <a:avLst/>
              <a:gdLst/>
              <a:ahLst/>
              <a:cxnLst/>
              <a:rect l="l" t="t" r="r" b="b"/>
              <a:pathLst>
                <a:path w="868" h="1835" extrusionOk="0">
                  <a:moveTo>
                    <a:pt x="601" y="0"/>
                  </a:moveTo>
                  <a:cubicBezTo>
                    <a:pt x="567" y="34"/>
                    <a:pt x="501" y="34"/>
                    <a:pt x="467" y="67"/>
                  </a:cubicBezTo>
                  <a:cubicBezTo>
                    <a:pt x="367" y="100"/>
                    <a:pt x="301" y="167"/>
                    <a:pt x="267" y="234"/>
                  </a:cubicBezTo>
                  <a:cubicBezTo>
                    <a:pt x="234" y="300"/>
                    <a:pt x="200" y="367"/>
                    <a:pt x="167" y="434"/>
                  </a:cubicBezTo>
                  <a:lnTo>
                    <a:pt x="167" y="334"/>
                  </a:lnTo>
                  <a:cubicBezTo>
                    <a:pt x="167" y="334"/>
                    <a:pt x="167" y="300"/>
                    <a:pt x="167" y="300"/>
                  </a:cubicBezTo>
                  <a:cubicBezTo>
                    <a:pt x="150" y="284"/>
                    <a:pt x="142" y="275"/>
                    <a:pt x="138" y="275"/>
                  </a:cubicBezTo>
                  <a:cubicBezTo>
                    <a:pt x="134" y="275"/>
                    <a:pt x="134" y="284"/>
                    <a:pt x="134" y="300"/>
                  </a:cubicBezTo>
                  <a:lnTo>
                    <a:pt x="67" y="334"/>
                  </a:lnTo>
                  <a:cubicBezTo>
                    <a:pt x="34" y="334"/>
                    <a:pt x="34" y="367"/>
                    <a:pt x="34" y="367"/>
                  </a:cubicBezTo>
                  <a:cubicBezTo>
                    <a:pt x="0" y="400"/>
                    <a:pt x="0" y="400"/>
                    <a:pt x="34" y="434"/>
                  </a:cubicBezTo>
                  <a:lnTo>
                    <a:pt x="34" y="1768"/>
                  </a:lnTo>
                  <a:cubicBezTo>
                    <a:pt x="0" y="1801"/>
                    <a:pt x="0" y="1801"/>
                    <a:pt x="34" y="1835"/>
                  </a:cubicBezTo>
                  <a:lnTo>
                    <a:pt x="67" y="1835"/>
                  </a:lnTo>
                  <a:lnTo>
                    <a:pt x="134" y="1801"/>
                  </a:lnTo>
                  <a:cubicBezTo>
                    <a:pt x="134" y="1768"/>
                    <a:pt x="134" y="1768"/>
                    <a:pt x="167" y="1735"/>
                  </a:cubicBezTo>
                  <a:cubicBezTo>
                    <a:pt x="167" y="1735"/>
                    <a:pt x="167" y="1701"/>
                    <a:pt x="167" y="1701"/>
                  </a:cubicBezTo>
                  <a:lnTo>
                    <a:pt x="167" y="934"/>
                  </a:lnTo>
                  <a:cubicBezTo>
                    <a:pt x="167" y="801"/>
                    <a:pt x="167" y="667"/>
                    <a:pt x="234" y="567"/>
                  </a:cubicBezTo>
                  <a:cubicBezTo>
                    <a:pt x="267" y="467"/>
                    <a:pt x="334" y="367"/>
                    <a:pt x="434" y="334"/>
                  </a:cubicBezTo>
                  <a:cubicBezTo>
                    <a:pt x="472" y="314"/>
                    <a:pt x="511" y="295"/>
                    <a:pt x="550" y="295"/>
                  </a:cubicBezTo>
                  <a:cubicBezTo>
                    <a:pt x="578" y="295"/>
                    <a:pt x="606" y="306"/>
                    <a:pt x="634" y="334"/>
                  </a:cubicBezTo>
                  <a:cubicBezTo>
                    <a:pt x="667" y="400"/>
                    <a:pt x="701" y="534"/>
                    <a:pt x="701" y="634"/>
                  </a:cubicBezTo>
                  <a:lnTo>
                    <a:pt x="701" y="1401"/>
                  </a:lnTo>
                  <a:cubicBezTo>
                    <a:pt x="701" y="1401"/>
                    <a:pt x="701" y="1435"/>
                    <a:pt x="701" y="1435"/>
                  </a:cubicBezTo>
                  <a:lnTo>
                    <a:pt x="734" y="1435"/>
                  </a:lnTo>
                  <a:lnTo>
                    <a:pt x="801" y="1401"/>
                  </a:lnTo>
                  <a:cubicBezTo>
                    <a:pt x="801" y="1401"/>
                    <a:pt x="834" y="1368"/>
                    <a:pt x="834" y="1368"/>
                  </a:cubicBezTo>
                  <a:cubicBezTo>
                    <a:pt x="834" y="1334"/>
                    <a:pt x="834" y="1301"/>
                    <a:pt x="834" y="1301"/>
                  </a:cubicBezTo>
                  <a:lnTo>
                    <a:pt x="868" y="467"/>
                  </a:lnTo>
                  <a:cubicBezTo>
                    <a:pt x="868" y="400"/>
                    <a:pt x="868" y="300"/>
                    <a:pt x="834" y="234"/>
                  </a:cubicBezTo>
                  <a:cubicBezTo>
                    <a:pt x="834" y="167"/>
                    <a:pt x="801" y="100"/>
                    <a:pt x="734" y="67"/>
                  </a:cubicBezTo>
                  <a:cubicBezTo>
                    <a:pt x="701" y="34"/>
                    <a:pt x="667" y="0"/>
                    <a:pt x="6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943;p75"/>
            <p:cNvSpPr/>
            <p:nvPr/>
          </p:nvSpPr>
          <p:spPr>
            <a:xfrm>
              <a:off x="3657775" y="2942550"/>
              <a:ext cx="25050" cy="59225"/>
            </a:xfrm>
            <a:custGeom>
              <a:avLst/>
              <a:gdLst/>
              <a:ahLst/>
              <a:cxnLst/>
              <a:rect l="l" t="t" r="r" b="b"/>
              <a:pathLst>
                <a:path w="1002" h="2369" extrusionOk="0">
                  <a:moveTo>
                    <a:pt x="635" y="267"/>
                  </a:moveTo>
                  <a:cubicBezTo>
                    <a:pt x="701" y="267"/>
                    <a:pt x="735" y="301"/>
                    <a:pt x="768" y="334"/>
                  </a:cubicBezTo>
                  <a:cubicBezTo>
                    <a:pt x="801" y="367"/>
                    <a:pt x="801" y="434"/>
                    <a:pt x="835" y="467"/>
                  </a:cubicBezTo>
                  <a:cubicBezTo>
                    <a:pt x="835" y="534"/>
                    <a:pt x="835" y="601"/>
                    <a:pt x="835" y="668"/>
                  </a:cubicBezTo>
                  <a:lnTo>
                    <a:pt x="835" y="768"/>
                  </a:lnTo>
                  <a:cubicBezTo>
                    <a:pt x="835" y="801"/>
                    <a:pt x="835" y="834"/>
                    <a:pt x="835" y="868"/>
                  </a:cubicBezTo>
                  <a:cubicBezTo>
                    <a:pt x="835" y="901"/>
                    <a:pt x="835" y="934"/>
                    <a:pt x="835" y="968"/>
                  </a:cubicBezTo>
                  <a:lnTo>
                    <a:pt x="835" y="1101"/>
                  </a:lnTo>
                  <a:cubicBezTo>
                    <a:pt x="835" y="1168"/>
                    <a:pt x="835" y="1235"/>
                    <a:pt x="835" y="1301"/>
                  </a:cubicBezTo>
                  <a:cubicBezTo>
                    <a:pt x="801" y="1368"/>
                    <a:pt x="801" y="1435"/>
                    <a:pt x="768" y="1535"/>
                  </a:cubicBezTo>
                  <a:cubicBezTo>
                    <a:pt x="735" y="1602"/>
                    <a:pt x="701" y="1635"/>
                    <a:pt x="668" y="1702"/>
                  </a:cubicBezTo>
                  <a:cubicBezTo>
                    <a:pt x="601" y="1768"/>
                    <a:pt x="535" y="1802"/>
                    <a:pt x="468" y="1835"/>
                  </a:cubicBezTo>
                  <a:lnTo>
                    <a:pt x="168" y="2035"/>
                  </a:lnTo>
                  <a:lnTo>
                    <a:pt x="168" y="501"/>
                  </a:lnTo>
                  <a:lnTo>
                    <a:pt x="468" y="334"/>
                  </a:lnTo>
                  <a:cubicBezTo>
                    <a:pt x="535" y="301"/>
                    <a:pt x="601" y="267"/>
                    <a:pt x="635" y="267"/>
                  </a:cubicBezTo>
                  <a:close/>
                  <a:moveTo>
                    <a:pt x="668" y="0"/>
                  </a:moveTo>
                  <a:cubicBezTo>
                    <a:pt x="601" y="0"/>
                    <a:pt x="501" y="34"/>
                    <a:pt x="434" y="67"/>
                  </a:cubicBezTo>
                  <a:lnTo>
                    <a:pt x="34" y="334"/>
                  </a:lnTo>
                  <a:cubicBezTo>
                    <a:pt x="1" y="334"/>
                    <a:pt x="1" y="334"/>
                    <a:pt x="1" y="367"/>
                  </a:cubicBezTo>
                  <a:cubicBezTo>
                    <a:pt x="1" y="401"/>
                    <a:pt x="1" y="401"/>
                    <a:pt x="1" y="434"/>
                  </a:cubicBezTo>
                  <a:lnTo>
                    <a:pt x="1" y="2335"/>
                  </a:lnTo>
                  <a:cubicBezTo>
                    <a:pt x="1" y="2335"/>
                    <a:pt x="1" y="2335"/>
                    <a:pt x="1" y="2369"/>
                  </a:cubicBezTo>
                  <a:lnTo>
                    <a:pt x="34" y="2369"/>
                  </a:lnTo>
                  <a:lnTo>
                    <a:pt x="468" y="2102"/>
                  </a:lnTo>
                  <a:cubicBezTo>
                    <a:pt x="568" y="2069"/>
                    <a:pt x="635" y="2002"/>
                    <a:pt x="701" y="1935"/>
                  </a:cubicBezTo>
                  <a:cubicBezTo>
                    <a:pt x="768" y="1835"/>
                    <a:pt x="801" y="1768"/>
                    <a:pt x="868" y="1668"/>
                  </a:cubicBezTo>
                  <a:cubicBezTo>
                    <a:pt x="968" y="1468"/>
                    <a:pt x="1002" y="1235"/>
                    <a:pt x="1002" y="1001"/>
                  </a:cubicBezTo>
                  <a:lnTo>
                    <a:pt x="1002" y="768"/>
                  </a:lnTo>
                  <a:lnTo>
                    <a:pt x="1002" y="534"/>
                  </a:lnTo>
                  <a:cubicBezTo>
                    <a:pt x="1002" y="434"/>
                    <a:pt x="968" y="334"/>
                    <a:pt x="935" y="234"/>
                  </a:cubicBezTo>
                  <a:cubicBezTo>
                    <a:pt x="935" y="167"/>
                    <a:pt x="901" y="101"/>
                    <a:pt x="835" y="67"/>
                  </a:cubicBezTo>
                  <a:cubicBezTo>
                    <a:pt x="801" y="34"/>
                    <a:pt x="735" y="0"/>
                    <a:pt x="6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944;p75"/>
            <p:cNvSpPr/>
            <p:nvPr/>
          </p:nvSpPr>
          <p:spPr>
            <a:xfrm>
              <a:off x="3687800" y="2938025"/>
              <a:ext cx="20875" cy="43750"/>
            </a:xfrm>
            <a:custGeom>
              <a:avLst/>
              <a:gdLst/>
              <a:ahLst/>
              <a:cxnLst/>
              <a:rect l="l" t="t" r="r" b="b"/>
              <a:pathLst>
                <a:path w="835" h="1750" extrusionOk="0">
                  <a:moveTo>
                    <a:pt x="634" y="749"/>
                  </a:moveTo>
                  <a:lnTo>
                    <a:pt x="634" y="849"/>
                  </a:lnTo>
                  <a:cubicBezTo>
                    <a:pt x="634" y="882"/>
                    <a:pt x="634" y="949"/>
                    <a:pt x="634" y="1015"/>
                  </a:cubicBezTo>
                  <a:cubicBezTo>
                    <a:pt x="634" y="1082"/>
                    <a:pt x="601" y="1149"/>
                    <a:pt x="568" y="1182"/>
                  </a:cubicBezTo>
                  <a:cubicBezTo>
                    <a:pt x="534" y="1249"/>
                    <a:pt x="501" y="1282"/>
                    <a:pt x="468" y="1349"/>
                  </a:cubicBezTo>
                  <a:cubicBezTo>
                    <a:pt x="434" y="1382"/>
                    <a:pt x="401" y="1416"/>
                    <a:pt x="334" y="1449"/>
                  </a:cubicBezTo>
                  <a:lnTo>
                    <a:pt x="201" y="1449"/>
                  </a:lnTo>
                  <a:cubicBezTo>
                    <a:pt x="167" y="1449"/>
                    <a:pt x="167" y="1449"/>
                    <a:pt x="167" y="1416"/>
                  </a:cubicBezTo>
                  <a:cubicBezTo>
                    <a:pt x="134" y="1382"/>
                    <a:pt x="134" y="1382"/>
                    <a:pt x="167" y="1349"/>
                  </a:cubicBezTo>
                  <a:cubicBezTo>
                    <a:pt x="167" y="1282"/>
                    <a:pt x="167" y="1216"/>
                    <a:pt x="234" y="1149"/>
                  </a:cubicBezTo>
                  <a:cubicBezTo>
                    <a:pt x="268" y="1082"/>
                    <a:pt x="334" y="1015"/>
                    <a:pt x="401" y="949"/>
                  </a:cubicBezTo>
                  <a:lnTo>
                    <a:pt x="634" y="749"/>
                  </a:lnTo>
                  <a:close/>
                  <a:moveTo>
                    <a:pt x="630" y="1"/>
                  </a:moveTo>
                  <a:cubicBezTo>
                    <a:pt x="621" y="1"/>
                    <a:pt x="611" y="5"/>
                    <a:pt x="601" y="15"/>
                  </a:cubicBezTo>
                  <a:cubicBezTo>
                    <a:pt x="534" y="15"/>
                    <a:pt x="501" y="15"/>
                    <a:pt x="434" y="48"/>
                  </a:cubicBezTo>
                  <a:cubicBezTo>
                    <a:pt x="401" y="81"/>
                    <a:pt x="334" y="115"/>
                    <a:pt x="301" y="181"/>
                  </a:cubicBezTo>
                  <a:cubicBezTo>
                    <a:pt x="268" y="215"/>
                    <a:pt x="234" y="282"/>
                    <a:pt x="201" y="315"/>
                  </a:cubicBezTo>
                  <a:cubicBezTo>
                    <a:pt x="167" y="382"/>
                    <a:pt x="134" y="415"/>
                    <a:pt x="101" y="482"/>
                  </a:cubicBezTo>
                  <a:cubicBezTo>
                    <a:pt x="101" y="548"/>
                    <a:pt x="67" y="582"/>
                    <a:pt x="67" y="648"/>
                  </a:cubicBezTo>
                  <a:cubicBezTo>
                    <a:pt x="67" y="648"/>
                    <a:pt x="67" y="682"/>
                    <a:pt x="67" y="682"/>
                  </a:cubicBezTo>
                  <a:lnTo>
                    <a:pt x="101" y="682"/>
                  </a:lnTo>
                  <a:lnTo>
                    <a:pt x="167" y="648"/>
                  </a:lnTo>
                  <a:cubicBezTo>
                    <a:pt x="201" y="648"/>
                    <a:pt x="201" y="648"/>
                    <a:pt x="201" y="615"/>
                  </a:cubicBezTo>
                  <a:cubicBezTo>
                    <a:pt x="234" y="615"/>
                    <a:pt x="234" y="582"/>
                    <a:pt x="234" y="582"/>
                  </a:cubicBezTo>
                  <a:cubicBezTo>
                    <a:pt x="268" y="515"/>
                    <a:pt x="268" y="482"/>
                    <a:pt x="301" y="415"/>
                  </a:cubicBezTo>
                  <a:cubicBezTo>
                    <a:pt x="334" y="382"/>
                    <a:pt x="368" y="348"/>
                    <a:pt x="434" y="315"/>
                  </a:cubicBezTo>
                  <a:cubicBezTo>
                    <a:pt x="451" y="298"/>
                    <a:pt x="476" y="290"/>
                    <a:pt x="505" y="290"/>
                  </a:cubicBezTo>
                  <a:cubicBezTo>
                    <a:pt x="534" y="290"/>
                    <a:pt x="568" y="298"/>
                    <a:pt x="601" y="315"/>
                  </a:cubicBezTo>
                  <a:cubicBezTo>
                    <a:pt x="634" y="315"/>
                    <a:pt x="668" y="382"/>
                    <a:pt x="668" y="482"/>
                  </a:cubicBezTo>
                  <a:lnTo>
                    <a:pt x="668" y="515"/>
                  </a:lnTo>
                  <a:lnTo>
                    <a:pt x="401" y="749"/>
                  </a:lnTo>
                  <a:cubicBezTo>
                    <a:pt x="334" y="782"/>
                    <a:pt x="301" y="849"/>
                    <a:pt x="234" y="882"/>
                  </a:cubicBezTo>
                  <a:cubicBezTo>
                    <a:pt x="201" y="949"/>
                    <a:pt x="134" y="1015"/>
                    <a:pt x="101" y="1049"/>
                  </a:cubicBezTo>
                  <a:cubicBezTo>
                    <a:pt x="67" y="1115"/>
                    <a:pt x="67" y="1182"/>
                    <a:pt x="34" y="1249"/>
                  </a:cubicBezTo>
                  <a:cubicBezTo>
                    <a:pt x="1" y="1349"/>
                    <a:pt x="1" y="1416"/>
                    <a:pt x="1" y="1482"/>
                  </a:cubicBezTo>
                  <a:cubicBezTo>
                    <a:pt x="1" y="1549"/>
                    <a:pt x="34" y="1582"/>
                    <a:pt x="34" y="1616"/>
                  </a:cubicBezTo>
                  <a:cubicBezTo>
                    <a:pt x="67" y="1649"/>
                    <a:pt x="67" y="1683"/>
                    <a:pt x="101" y="1716"/>
                  </a:cubicBezTo>
                  <a:cubicBezTo>
                    <a:pt x="134" y="1716"/>
                    <a:pt x="167" y="1749"/>
                    <a:pt x="201" y="1749"/>
                  </a:cubicBezTo>
                  <a:cubicBezTo>
                    <a:pt x="268" y="1716"/>
                    <a:pt x="301" y="1716"/>
                    <a:pt x="368" y="1683"/>
                  </a:cubicBezTo>
                  <a:cubicBezTo>
                    <a:pt x="368" y="1683"/>
                    <a:pt x="401" y="1649"/>
                    <a:pt x="434" y="1616"/>
                  </a:cubicBezTo>
                  <a:lnTo>
                    <a:pt x="534" y="1516"/>
                  </a:lnTo>
                  <a:cubicBezTo>
                    <a:pt x="568" y="1482"/>
                    <a:pt x="601" y="1449"/>
                    <a:pt x="634" y="1416"/>
                  </a:cubicBezTo>
                  <a:cubicBezTo>
                    <a:pt x="634" y="1349"/>
                    <a:pt x="668" y="1316"/>
                    <a:pt x="668" y="1282"/>
                  </a:cubicBezTo>
                  <a:lnTo>
                    <a:pt x="668" y="1382"/>
                  </a:lnTo>
                  <a:cubicBezTo>
                    <a:pt x="668" y="1416"/>
                    <a:pt x="668" y="1416"/>
                    <a:pt x="668" y="1449"/>
                  </a:cubicBezTo>
                  <a:lnTo>
                    <a:pt x="701" y="1449"/>
                  </a:lnTo>
                  <a:lnTo>
                    <a:pt x="768" y="1416"/>
                  </a:lnTo>
                  <a:cubicBezTo>
                    <a:pt x="801" y="1382"/>
                    <a:pt x="835" y="1382"/>
                    <a:pt x="835" y="1349"/>
                  </a:cubicBezTo>
                  <a:cubicBezTo>
                    <a:pt x="835" y="1349"/>
                    <a:pt x="835" y="1316"/>
                    <a:pt x="835" y="1282"/>
                  </a:cubicBezTo>
                  <a:lnTo>
                    <a:pt x="835" y="415"/>
                  </a:lnTo>
                  <a:cubicBezTo>
                    <a:pt x="835" y="315"/>
                    <a:pt x="801" y="248"/>
                    <a:pt x="801" y="181"/>
                  </a:cubicBezTo>
                  <a:cubicBezTo>
                    <a:pt x="768" y="115"/>
                    <a:pt x="735" y="81"/>
                    <a:pt x="701" y="48"/>
                  </a:cubicBezTo>
                  <a:cubicBezTo>
                    <a:pt x="678" y="24"/>
                    <a:pt x="654" y="1"/>
                    <a:pt x="63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945;p75"/>
            <p:cNvSpPr/>
            <p:nvPr/>
          </p:nvSpPr>
          <p:spPr>
            <a:xfrm>
              <a:off x="3713650" y="2920025"/>
              <a:ext cx="22550" cy="60900"/>
            </a:xfrm>
            <a:custGeom>
              <a:avLst/>
              <a:gdLst/>
              <a:ahLst/>
              <a:cxnLst/>
              <a:rect l="l" t="t" r="r" b="b"/>
              <a:pathLst>
                <a:path w="902" h="2436" extrusionOk="0">
                  <a:moveTo>
                    <a:pt x="868" y="1"/>
                  </a:moveTo>
                  <a:lnTo>
                    <a:pt x="801" y="34"/>
                  </a:lnTo>
                  <a:cubicBezTo>
                    <a:pt x="768" y="34"/>
                    <a:pt x="768" y="68"/>
                    <a:pt x="768" y="101"/>
                  </a:cubicBezTo>
                  <a:cubicBezTo>
                    <a:pt x="768" y="101"/>
                    <a:pt x="768" y="134"/>
                    <a:pt x="768" y="134"/>
                  </a:cubicBezTo>
                  <a:lnTo>
                    <a:pt x="468" y="1302"/>
                  </a:lnTo>
                  <a:lnTo>
                    <a:pt x="168" y="468"/>
                  </a:lnTo>
                  <a:cubicBezTo>
                    <a:pt x="168" y="468"/>
                    <a:pt x="168" y="434"/>
                    <a:pt x="168" y="434"/>
                  </a:cubicBezTo>
                  <a:lnTo>
                    <a:pt x="134" y="434"/>
                  </a:lnTo>
                  <a:lnTo>
                    <a:pt x="34" y="468"/>
                  </a:lnTo>
                  <a:cubicBezTo>
                    <a:pt x="34" y="501"/>
                    <a:pt x="1" y="501"/>
                    <a:pt x="1" y="535"/>
                  </a:cubicBezTo>
                  <a:cubicBezTo>
                    <a:pt x="1" y="535"/>
                    <a:pt x="1" y="568"/>
                    <a:pt x="1" y="568"/>
                  </a:cubicBezTo>
                  <a:lnTo>
                    <a:pt x="368" y="1635"/>
                  </a:lnTo>
                  <a:lnTo>
                    <a:pt x="201" y="2369"/>
                  </a:lnTo>
                  <a:cubicBezTo>
                    <a:pt x="201" y="2403"/>
                    <a:pt x="201" y="2403"/>
                    <a:pt x="201" y="2436"/>
                  </a:cubicBezTo>
                  <a:lnTo>
                    <a:pt x="234" y="2436"/>
                  </a:lnTo>
                  <a:lnTo>
                    <a:pt x="301" y="2369"/>
                  </a:lnTo>
                  <a:cubicBezTo>
                    <a:pt x="334" y="2369"/>
                    <a:pt x="334" y="2369"/>
                    <a:pt x="334" y="2336"/>
                  </a:cubicBezTo>
                  <a:cubicBezTo>
                    <a:pt x="334" y="2302"/>
                    <a:pt x="334" y="2302"/>
                    <a:pt x="334" y="2269"/>
                  </a:cubicBezTo>
                  <a:lnTo>
                    <a:pt x="901" y="68"/>
                  </a:lnTo>
                  <a:cubicBezTo>
                    <a:pt x="901" y="68"/>
                    <a:pt x="901" y="34"/>
                    <a:pt x="901" y="34"/>
                  </a:cubicBezTo>
                  <a:cubicBezTo>
                    <a:pt x="901" y="34"/>
                    <a:pt x="901" y="1"/>
                    <a:pt x="9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946;p75"/>
            <p:cNvSpPr/>
            <p:nvPr/>
          </p:nvSpPr>
          <p:spPr>
            <a:xfrm>
              <a:off x="3418450" y="3201075"/>
              <a:ext cx="25050" cy="56725"/>
            </a:xfrm>
            <a:custGeom>
              <a:avLst/>
              <a:gdLst/>
              <a:ahLst/>
              <a:cxnLst/>
              <a:rect l="l" t="t" r="r" b="b"/>
              <a:pathLst>
                <a:path w="1002" h="2269" extrusionOk="0">
                  <a:moveTo>
                    <a:pt x="626" y="384"/>
                  </a:moveTo>
                  <a:cubicBezTo>
                    <a:pt x="659" y="384"/>
                    <a:pt x="684" y="400"/>
                    <a:pt x="701" y="434"/>
                  </a:cubicBezTo>
                  <a:cubicBezTo>
                    <a:pt x="734" y="534"/>
                    <a:pt x="768" y="634"/>
                    <a:pt x="768" y="734"/>
                  </a:cubicBezTo>
                  <a:lnTo>
                    <a:pt x="768" y="968"/>
                  </a:lnTo>
                  <a:lnTo>
                    <a:pt x="768" y="1201"/>
                  </a:lnTo>
                  <a:cubicBezTo>
                    <a:pt x="768" y="1334"/>
                    <a:pt x="734" y="1468"/>
                    <a:pt x="701" y="1568"/>
                  </a:cubicBezTo>
                  <a:cubicBezTo>
                    <a:pt x="667" y="1668"/>
                    <a:pt x="601" y="1768"/>
                    <a:pt x="501" y="1801"/>
                  </a:cubicBezTo>
                  <a:cubicBezTo>
                    <a:pt x="451" y="1835"/>
                    <a:pt x="417" y="1852"/>
                    <a:pt x="388" y="1852"/>
                  </a:cubicBezTo>
                  <a:cubicBezTo>
                    <a:pt x="359" y="1852"/>
                    <a:pt x="334" y="1835"/>
                    <a:pt x="301" y="1801"/>
                  </a:cubicBezTo>
                  <a:cubicBezTo>
                    <a:pt x="267" y="1701"/>
                    <a:pt x="234" y="1601"/>
                    <a:pt x="234" y="1501"/>
                  </a:cubicBezTo>
                  <a:lnTo>
                    <a:pt x="234" y="1268"/>
                  </a:lnTo>
                  <a:lnTo>
                    <a:pt x="234" y="1034"/>
                  </a:lnTo>
                  <a:cubicBezTo>
                    <a:pt x="234" y="901"/>
                    <a:pt x="267" y="767"/>
                    <a:pt x="301" y="667"/>
                  </a:cubicBezTo>
                  <a:cubicBezTo>
                    <a:pt x="334" y="567"/>
                    <a:pt x="401" y="467"/>
                    <a:pt x="501" y="434"/>
                  </a:cubicBezTo>
                  <a:cubicBezTo>
                    <a:pt x="551" y="400"/>
                    <a:pt x="592" y="384"/>
                    <a:pt x="626" y="384"/>
                  </a:cubicBezTo>
                  <a:close/>
                  <a:moveTo>
                    <a:pt x="734" y="0"/>
                  </a:moveTo>
                  <a:cubicBezTo>
                    <a:pt x="667" y="0"/>
                    <a:pt x="567" y="34"/>
                    <a:pt x="501" y="67"/>
                  </a:cubicBezTo>
                  <a:cubicBezTo>
                    <a:pt x="401" y="134"/>
                    <a:pt x="334" y="200"/>
                    <a:pt x="267" y="267"/>
                  </a:cubicBezTo>
                  <a:cubicBezTo>
                    <a:pt x="200" y="334"/>
                    <a:pt x="167" y="434"/>
                    <a:pt x="100" y="534"/>
                  </a:cubicBezTo>
                  <a:cubicBezTo>
                    <a:pt x="67" y="634"/>
                    <a:pt x="34" y="734"/>
                    <a:pt x="34" y="834"/>
                  </a:cubicBezTo>
                  <a:cubicBezTo>
                    <a:pt x="0" y="934"/>
                    <a:pt x="0" y="1068"/>
                    <a:pt x="0" y="1168"/>
                  </a:cubicBezTo>
                  <a:lnTo>
                    <a:pt x="0" y="1435"/>
                  </a:lnTo>
                  <a:lnTo>
                    <a:pt x="0" y="1668"/>
                  </a:lnTo>
                  <a:cubicBezTo>
                    <a:pt x="0" y="1768"/>
                    <a:pt x="0" y="1868"/>
                    <a:pt x="34" y="1968"/>
                  </a:cubicBezTo>
                  <a:cubicBezTo>
                    <a:pt x="34" y="2035"/>
                    <a:pt x="67" y="2102"/>
                    <a:pt x="100" y="2168"/>
                  </a:cubicBezTo>
                  <a:cubicBezTo>
                    <a:pt x="167" y="2235"/>
                    <a:pt x="200" y="2235"/>
                    <a:pt x="267" y="2268"/>
                  </a:cubicBezTo>
                  <a:cubicBezTo>
                    <a:pt x="334" y="2235"/>
                    <a:pt x="434" y="2235"/>
                    <a:pt x="501" y="2168"/>
                  </a:cubicBezTo>
                  <a:cubicBezTo>
                    <a:pt x="601" y="2135"/>
                    <a:pt x="667" y="2068"/>
                    <a:pt x="734" y="1968"/>
                  </a:cubicBezTo>
                  <a:cubicBezTo>
                    <a:pt x="801" y="1902"/>
                    <a:pt x="868" y="1801"/>
                    <a:pt x="901" y="1735"/>
                  </a:cubicBezTo>
                  <a:cubicBezTo>
                    <a:pt x="934" y="1635"/>
                    <a:pt x="968" y="1535"/>
                    <a:pt x="968" y="1435"/>
                  </a:cubicBezTo>
                  <a:cubicBezTo>
                    <a:pt x="1001" y="1301"/>
                    <a:pt x="1001" y="1201"/>
                    <a:pt x="1001" y="1101"/>
                  </a:cubicBezTo>
                  <a:lnTo>
                    <a:pt x="1001" y="567"/>
                  </a:lnTo>
                  <a:cubicBezTo>
                    <a:pt x="1001" y="467"/>
                    <a:pt x="1001" y="367"/>
                    <a:pt x="968" y="267"/>
                  </a:cubicBezTo>
                  <a:cubicBezTo>
                    <a:pt x="968" y="200"/>
                    <a:pt x="934" y="134"/>
                    <a:pt x="901" y="67"/>
                  </a:cubicBezTo>
                  <a:cubicBezTo>
                    <a:pt x="868" y="34"/>
                    <a:pt x="801" y="0"/>
                    <a:pt x="7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4947;p75"/>
            <p:cNvSpPr/>
            <p:nvPr/>
          </p:nvSpPr>
          <p:spPr>
            <a:xfrm>
              <a:off x="3448475" y="3181875"/>
              <a:ext cx="27525" cy="53400"/>
            </a:xfrm>
            <a:custGeom>
              <a:avLst/>
              <a:gdLst/>
              <a:ahLst/>
              <a:cxnLst/>
              <a:rect l="l" t="t" r="r" b="b"/>
              <a:pathLst>
                <a:path w="1101" h="2136" extrusionOk="0">
                  <a:moveTo>
                    <a:pt x="634" y="735"/>
                  </a:moveTo>
                  <a:lnTo>
                    <a:pt x="634" y="1369"/>
                  </a:lnTo>
                  <a:lnTo>
                    <a:pt x="300" y="1535"/>
                  </a:lnTo>
                  <a:lnTo>
                    <a:pt x="634" y="735"/>
                  </a:lnTo>
                  <a:close/>
                  <a:moveTo>
                    <a:pt x="834" y="1"/>
                  </a:moveTo>
                  <a:lnTo>
                    <a:pt x="701" y="68"/>
                  </a:lnTo>
                  <a:cubicBezTo>
                    <a:pt x="667" y="101"/>
                    <a:pt x="634" y="168"/>
                    <a:pt x="634" y="201"/>
                  </a:cubicBezTo>
                  <a:lnTo>
                    <a:pt x="34" y="1635"/>
                  </a:lnTo>
                  <a:cubicBezTo>
                    <a:pt x="34" y="1669"/>
                    <a:pt x="34" y="1702"/>
                    <a:pt x="0" y="1736"/>
                  </a:cubicBezTo>
                  <a:cubicBezTo>
                    <a:pt x="0" y="1769"/>
                    <a:pt x="0" y="1769"/>
                    <a:pt x="0" y="1802"/>
                  </a:cubicBezTo>
                  <a:lnTo>
                    <a:pt x="0" y="2002"/>
                  </a:lnTo>
                  <a:cubicBezTo>
                    <a:pt x="0" y="2036"/>
                    <a:pt x="0" y="2036"/>
                    <a:pt x="0" y="2069"/>
                  </a:cubicBezTo>
                  <a:lnTo>
                    <a:pt x="67" y="2069"/>
                  </a:lnTo>
                  <a:lnTo>
                    <a:pt x="634" y="1736"/>
                  </a:lnTo>
                  <a:lnTo>
                    <a:pt x="634" y="2069"/>
                  </a:lnTo>
                  <a:cubicBezTo>
                    <a:pt x="634" y="2102"/>
                    <a:pt x="634" y="2102"/>
                    <a:pt x="634" y="2136"/>
                  </a:cubicBezTo>
                  <a:lnTo>
                    <a:pt x="667" y="2136"/>
                  </a:lnTo>
                  <a:lnTo>
                    <a:pt x="834" y="2036"/>
                  </a:lnTo>
                  <a:cubicBezTo>
                    <a:pt x="867" y="2002"/>
                    <a:pt x="867" y="2002"/>
                    <a:pt x="867" y="1969"/>
                  </a:cubicBezTo>
                  <a:cubicBezTo>
                    <a:pt x="901" y="1969"/>
                    <a:pt x="901" y="1936"/>
                    <a:pt x="867" y="1936"/>
                  </a:cubicBezTo>
                  <a:lnTo>
                    <a:pt x="867" y="1569"/>
                  </a:lnTo>
                  <a:lnTo>
                    <a:pt x="1034" y="1469"/>
                  </a:lnTo>
                  <a:cubicBezTo>
                    <a:pt x="1068" y="1469"/>
                    <a:pt x="1068" y="1469"/>
                    <a:pt x="1068" y="1435"/>
                  </a:cubicBezTo>
                  <a:cubicBezTo>
                    <a:pt x="1068" y="1435"/>
                    <a:pt x="1068" y="1402"/>
                    <a:pt x="1068" y="1369"/>
                  </a:cubicBezTo>
                  <a:lnTo>
                    <a:pt x="1068" y="1168"/>
                  </a:lnTo>
                  <a:cubicBezTo>
                    <a:pt x="1101" y="1168"/>
                    <a:pt x="1101" y="1135"/>
                    <a:pt x="1068" y="1135"/>
                  </a:cubicBezTo>
                  <a:cubicBezTo>
                    <a:pt x="1068" y="1118"/>
                    <a:pt x="1068" y="1110"/>
                    <a:pt x="1063" y="1110"/>
                  </a:cubicBezTo>
                  <a:cubicBezTo>
                    <a:pt x="1059" y="1110"/>
                    <a:pt x="1051" y="1118"/>
                    <a:pt x="1034" y="1135"/>
                  </a:cubicBezTo>
                  <a:lnTo>
                    <a:pt x="867" y="1202"/>
                  </a:lnTo>
                  <a:lnTo>
                    <a:pt x="867" y="34"/>
                  </a:lnTo>
                  <a:cubicBezTo>
                    <a:pt x="901" y="34"/>
                    <a:pt x="901" y="1"/>
                    <a:pt x="8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4948;p75"/>
            <p:cNvSpPr/>
            <p:nvPr/>
          </p:nvSpPr>
          <p:spPr>
            <a:xfrm>
              <a:off x="3477650" y="3157700"/>
              <a:ext cx="22550" cy="75075"/>
            </a:xfrm>
            <a:custGeom>
              <a:avLst/>
              <a:gdLst/>
              <a:ahLst/>
              <a:cxnLst/>
              <a:rect l="l" t="t" r="r" b="b"/>
              <a:pathLst>
                <a:path w="902" h="3003" extrusionOk="0">
                  <a:moveTo>
                    <a:pt x="868" y="1"/>
                  </a:moveTo>
                  <a:lnTo>
                    <a:pt x="735" y="67"/>
                  </a:lnTo>
                  <a:cubicBezTo>
                    <a:pt x="701" y="101"/>
                    <a:pt x="701" y="101"/>
                    <a:pt x="668" y="134"/>
                  </a:cubicBezTo>
                  <a:cubicBezTo>
                    <a:pt x="668" y="167"/>
                    <a:pt x="668" y="201"/>
                    <a:pt x="668" y="201"/>
                  </a:cubicBezTo>
                  <a:lnTo>
                    <a:pt x="34" y="2936"/>
                  </a:lnTo>
                  <a:cubicBezTo>
                    <a:pt x="1" y="2936"/>
                    <a:pt x="1" y="2969"/>
                    <a:pt x="34" y="2969"/>
                  </a:cubicBezTo>
                  <a:cubicBezTo>
                    <a:pt x="1" y="2969"/>
                    <a:pt x="1" y="3003"/>
                    <a:pt x="34" y="3003"/>
                  </a:cubicBezTo>
                  <a:lnTo>
                    <a:pt x="167" y="2936"/>
                  </a:lnTo>
                  <a:cubicBezTo>
                    <a:pt x="201" y="2903"/>
                    <a:pt x="234" y="2903"/>
                    <a:pt x="234" y="2869"/>
                  </a:cubicBezTo>
                  <a:cubicBezTo>
                    <a:pt x="234" y="2836"/>
                    <a:pt x="268" y="2836"/>
                    <a:pt x="268" y="2803"/>
                  </a:cubicBezTo>
                  <a:lnTo>
                    <a:pt x="901" y="67"/>
                  </a:lnTo>
                  <a:cubicBezTo>
                    <a:pt x="901" y="67"/>
                    <a:pt x="901" y="34"/>
                    <a:pt x="901" y="34"/>
                  </a:cubicBezTo>
                  <a:cubicBezTo>
                    <a:pt x="901" y="34"/>
                    <a:pt x="901" y="1"/>
                    <a:pt x="9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4949;p75"/>
            <p:cNvSpPr/>
            <p:nvPr/>
          </p:nvSpPr>
          <p:spPr>
            <a:xfrm>
              <a:off x="3503500" y="3151875"/>
              <a:ext cx="24225" cy="60675"/>
            </a:xfrm>
            <a:custGeom>
              <a:avLst/>
              <a:gdLst/>
              <a:ahLst/>
              <a:cxnLst/>
              <a:rect l="l" t="t" r="r" b="b"/>
              <a:pathLst>
                <a:path w="969" h="2427" extrusionOk="0">
                  <a:moveTo>
                    <a:pt x="701" y="0"/>
                  </a:moveTo>
                  <a:cubicBezTo>
                    <a:pt x="635" y="0"/>
                    <a:pt x="568" y="33"/>
                    <a:pt x="501" y="67"/>
                  </a:cubicBezTo>
                  <a:cubicBezTo>
                    <a:pt x="434" y="100"/>
                    <a:pt x="368" y="167"/>
                    <a:pt x="301" y="234"/>
                  </a:cubicBezTo>
                  <a:cubicBezTo>
                    <a:pt x="234" y="300"/>
                    <a:pt x="201" y="367"/>
                    <a:pt x="168" y="467"/>
                  </a:cubicBezTo>
                  <a:cubicBezTo>
                    <a:pt x="101" y="534"/>
                    <a:pt x="67" y="634"/>
                    <a:pt x="67" y="701"/>
                  </a:cubicBezTo>
                  <a:cubicBezTo>
                    <a:pt x="34" y="801"/>
                    <a:pt x="1" y="901"/>
                    <a:pt x="1" y="1001"/>
                  </a:cubicBezTo>
                  <a:cubicBezTo>
                    <a:pt x="1" y="1001"/>
                    <a:pt x="1" y="1034"/>
                    <a:pt x="1" y="1034"/>
                  </a:cubicBezTo>
                  <a:lnTo>
                    <a:pt x="34" y="1034"/>
                  </a:lnTo>
                  <a:lnTo>
                    <a:pt x="201" y="934"/>
                  </a:lnTo>
                  <a:cubicBezTo>
                    <a:pt x="201" y="934"/>
                    <a:pt x="234" y="934"/>
                    <a:pt x="234" y="901"/>
                  </a:cubicBezTo>
                  <a:cubicBezTo>
                    <a:pt x="234" y="901"/>
                    <a:pt x="268" y="867"/>
                    <a:pt x="268" y="834"/>
                  </a:cubicBezTo>
                  <a:cubicBezTo>
                    <a:pt x="268" y="767"/>
                    <a:pt x="301" y="667"/>
                    <a:pt x="334" y="601"/>
                  </a:cubicBezTo>
                  <a:cubicBezTo>
                    <a:pt x="368" y="534"/>
                    <a:pt x="401" y="467"/>
                    <a:pt x="468" y="434"/>
                  </a:cubicBezTo>
                  <a:cubicBezTo>
                    <a:pt x="518" y="417"/>
                    <a:pt x="551" y="409"/>
                    <a:pt x="576" y="409"/>
                  </a:cubicBezTo>
                  <a:cubicBezTo>
                    <a:pt x="601" y="409"/>
                    <a:pt x="618" y="417"/>
                    <a:pt x="635" y="434"/>
                  </a:cubicBezTo>
                  <a:cubicBezTo>
                    <a:pt x="668" y="500"/>
                    <a:pt x="701" y="534"/>
                    <a:pt x="668" y="601"/>
                  </a:cubicBezTo>
                  <a:cubicBezTo>
                    <a:pt x="701" y="667"/>
                    <a:pt x="701" y="701"/>
                    <a:pt x="668" y="767"/>
                  </a:cubicBezTo>
                  <a:cubicBezTo>
                    <a:pt x="668" y="834"/>
                    <a:pt x="635" y="867"/>
                    <a:pt x="601" y="934"/>
                  </a:cubicBezTo>
                  <a:lnTo>
                    <a:pt x="67" y="2002"/>
                  </a:lnTo>
                  <a:cubicBezTo>
                    <a:pt x="34" y="2035"/>
                    <a:pt x="34" y="2068"/>
                    <a:pt x="34" y="2102"/>
                  </a:cubicBezTo>
                  <a:cubicBezTo>
                    <a:pt x="1" y="2135"/>
                    <a:pt x="1" y="2168"/>
                    <a:pt x="1" y="2202"/>
                  </a:cubicBezTo>
                  <a:lnTo>
                    <a:pt x="1" y="2368"/>
                  </a:lnTo>
                  <a:cubicBezTo>
                    <a:pt x="1" y="2368"/>
                    <a:pt x="1" y="2402"/>
                    <a:pt x="1" y="2402"/>
                  </a:cubicBezTo>
                  <a:cubicBezTo>
                    <a:pt x="1" y="2418"/>
                    <a:pt x="9" y="2427"/>
                    <a:pt x="17" y="2427"/>
                  </a:cubicBezTo>
                  <a:cubicBezTo>
                    <a:pt x="26" y="2427"/>
                    <a:pt x="34" y="2418"/>
                    <a:pt x="34" y="2402"/>
                  </a:cubicBezTo>
                  <a:lnTo>
                    <a:pt x="935" y="1901"/>
                  </a:lnTo>
                  <a:cubicBezTo>
                    <a:pt x="968" y="1868"/>
                    <a:pt x="968" y="1868"/>
                    <a:pt x="968" y="1835"/>
                  </a:cubicBezTo>
                  <a:cubicBezTo>
                    <a:pt x="968" y="1835"/>
                    <a:pt x="968" y="1801"/>
                    <a:pt x="968" y="1768"/>
                  </a:cubicBezTo>
                  <a:lnTo>
                    <a:pt x="968" y="1568"/>
                  </a:lnTo>
                  <a:cubicBezTo>
                    <a:pt x="968" y="1568"/>
                    <a:pt x="968" y="1535"/>
                    <a:pt x="968" y="1535"/>
                  </a:cubicBezTo>
                  <a:lnTo>
                    <a:pt x="935" y="1535"/>
                  </a:lnTo>
                  <a:lnTo>
                    <a:pt x="401" y="1835"/>
                  </a:lnTo>
                  <a:lnTo>
                    <a:pt x="768" y="1134"/>
                  </a:lnTo>
                  <a:cubicBezTo>
                    <a:pt x="801" y="1068"/>
                    <a:pt x="835" y="967"/>
                    <a:pt x="868" y="901"/>
                  </a:cubicBezTo>
                  <a:cubicBezTo>
                    <a:pt x="901" y="867"/>
                    <a:pt x="901" y="801"/>
                    <a:pt x="935" y="734"/>
                  </a:cubicBezTo>
                  <a:cubicBezTo>
                    <a:pt x="935" y="701"/>
                    <a:pt x="935" y="634"/>
                    <a:pt x="968" y="601"/>
                  </a:cubicBezTo>
                  <a:lnTo>
                    <a:pt x="968" y="467"/>
                  </a:lnTo>
                  <a:cubicBezTo>
                    <a:pt x="968" y="400"/>
                    <a:pt x="935" y="300"/>
                    <a:pt x="935" y="234"/>
                  </a:cubicBezTo>
                  <a:cubicBezTo>
                    <a:pt x="901" y="200"/>
                    <a:pt x="868" y="134"/>
                    <a:pt x="835" y="67"/>
                  </a:cubicBezTo>
                  <a:cubicBezTo>
                    <a:pt x="801" y="33"/>
                    <a:pt x="768" y="0"/>
                    <a:pt x="7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4950;p75"/>
            <p:cNvSpPr/>
            <p:nvPr/>
          </p:nvSpPr>
          <p:spPr>
            <a:xfrm>
              <a:off x="3532700" y="3132675"/>
              <a:ext cx="26700" cy="53400"/>
            </a:xfrm>
            <a:custGeom>
              <a:avLst/>
              <a:gdLst/>
              <a:ahLst/>
              <a:cxnLst/>
              <a:rect l="l" t="t" r="r" b="b"/>
              <a:pathLst>
                <a:path w="1068" h="2136" extrusionOk="0">
                  <a:moveTo>
                    <a:pt x="601" y="768"/>
                  </a:moveTo>
                  <a:lnTo>
                    <a:pt x="601" y="1369"/>
                  </a:lnTo>
                  <a:lnTo>
                    <a:pt x="300" y="1569"/>
                  </a:lnTo>
                  <a:lnTo>
                    <a:pt x="601" y="768"/>
                  </a:lnTo>
                  <a:close/>
                  <a:moveTo>
                    <a:pt x="834" y="1"/>
                  </a:moveTo>
                  <a:lnTo>
                    <a:pt x="701" y="101"/>
                  </a:lnTo>
                  <a:cubicBezTo>
                    <a:pt x="667" y="134"/>
                    <a:pt x="634" y="168"/>
                    <a:pt x="601" y="201"/>
                  </a:cubicBezTo>
                  <a:lnTo>
                    <a:pt x="34" y="1669"/>
                  </a:lnTo>
                  <a:cubicBezTo>
                    <a:pt x="0" y="1702"/>
                    <a:pt x="0" y="1735"/>
                    <a:pt x="0" y="1735"/>
                  </a:cubicBezTo>
                  <a:cubicBezTo>
                    <a:pt x="0" y="1769"/>
                    <a:pt x="0" y="1802"/>
                    <a:pt x="0" y="1836"/>
                  </a:cubicBezTo>
                  <a:lnTo>
                    <a:pt x="0" y="2036"/>
                  </a:lnTo>
                  <a:cubicBezTo>
                    <a:pt x="0" y="2036"/>
                    <a:pt x="0" y="2069"/>
                    <a:pt x="0" y="2069"/>
                  </a:cubicBezTo>
                  <a:cubicBezTo>
                    <a:pt x="0" y="2086"/>
                    <a:pt x="9" y="2094"/>
                    <a:pt x="17" y="2094"/>
                  </a:cubicBezTo>
                  <a:cubicBezTo>
                    <a:pt x="25" y="2094"/>
                    <a:pt x="34" y="2086"/>
                    <a:pt x="34" y="2069"/>
                  </a:cubicBezTo>
                  <a:lnTo>
                    <a:pt x="634" y="1735"/>
                  </a:lnTo>
                  <a:lnTo>
                    <a:pt x="634" y="2102"/>
                  </a:lnTo>
                  <a:cubicBezTo>
                    <a:pt x="634" y="2102"/>
                    <a:pt x="634" y="2136"/>
                    <a:pt x="634" y="2136"/>
                  </a:cubicBezTo>
                  <a:lnTo>
                    <a:pt x="667" y="2136"/>
                  </a:lnTo>
                  <a:lnTo>
                    <a:pt x="834" y="2069"/>
                  </a:lnTo>
                  <a:cubicBezTo>
                    <a:pt x="868" y="2036"/>
                    <a:pt x="868" y="2036"/>
                    <a:pt x="868" y="2002"/>
                  </a:cubicBezTo>
                  <a:cubicBezTo>
                    <a:pt x="868" y="2002"/>
                    <a:pt x="868" y="1969"/>
                    <a:pt x="868" y="1936"/>
                  </a:cubicBezTo>
                  <a:lnTo>
                    <a:pt x="868" y="1602"/>
                  </a:lnTo>
                  <a:lnTo>
                    <a:pt x="1034" y="1502"/>
                  </a:lnTo>
                  <a:cubicBezTo>
                    <a:pt x="1034" y="1469"/>
                    <a:pt x="1068" y="1469"/>
                    <a:pt x="1068" y="1435"/>
                  </a:cubicBezTo>
                  <a:cubicBezTo>
                    <a:pt x="1068" y="1435"/>
                    <a:pt x="1068" y="1402"/>
                    <a:pt x="1068" y="1402"/>
                  </a:cubicBezTo>
                  <a:lnTo>
                    <a:pt x="1068" y="1168"/>
                  </a:lnTo>
                  <a:cubicBezTo>
                    <a:pt x="1068" y="1168"/>
                    <a:pt x="1068" y="1135"/>
                    <a:pt x="1068" y="1135"/>
                  </a:cubicBezTo>
                  <a:lnTo>
                    <a:pt x="1034" y="1135"/>
                  </a:lnTo>
                  <a:lnTo>
                    <a:pt x="868" y="1235"/>
                  </a:lnTo>
                  <a:lnTo>
                    <a:pt x="868" y="68"/>
                  </a:lnTo>
                  <a:cubicBezTo>
                    <a:pt x="868" y="34"/>
                    <a:pt x="868" y="34"/>
                    <a:pt x="8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4951;p75"/>
            <p:cNvSpPr/>
            <p:nvPr/>
          </p:nvSpPr>
          <p:spPr>
            <a:xfrm>
              <a:off x="3370075" y="2845425"/>
              <a:ext cx="1022725" cy="591675"/>
            </a:xfrm>
            <a:custGeom>
              <a:avLst/>
              <a:gdLst/>
              <a:ahLst/>
              <a:cxnLst/>
              <a:rect l="l" t="t" r="r" b="b"/>
              <a:pathLst>
                <a:path w="40909" h="23667" extrusionOk="0">
                  <a:moveTo>
                    <a:pt x="40758" y="1"/>
                  </a:moveTo>
                  <a:cubicBezTo>
                    <a:pt x="40739" y="1"/>
                    <a:pt x="40718" y="5"/>
                    <a:pt x="40696" y="16"/>
                  </a:cubicBezTo>
                  <a:lnTo>
                    <a:pt x="67" y="23499"/>
                  </a:lnTo>
                  <a:cubicBezTo>
                    <a:pt x="1" y="23499"/>
                    <a:pt x="1" y="23566"/>
                    <a:pt x="1" y="23633"/>
                  </a:cubicBezTo>
                  <a:cubicBezTo>
                    <a:pt x="34" y="23666"/>
                    <a:pt x="67" y="23666"/>
                    <a:pt x="101" y="23666"/>
                  </a:cubicBezTo>
                  <a:lnTo>
                    <a:pt x="167" y="23666"/>
                  </a:lnTo>
                  <a:lnTo>
                    <a:pt x="40796" y="183"/>
                  </a:lnTo>
                  <a:cubicBezTo>
                    <a:pt x="40908" y="127"/>
                    <a:pt x="40856" y="1"/>
                    <a:pt x="4075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952;p75"/>
            <p:cNvSpPr/>
            <p:nvPr/>
          </p:nvSpPr>
          <p:spPr>
            <a:xfrm>
              <a:off x="3922975" y="2491975"/>
              <a:ext cx="466200" cy="541750"/>
            </a:xfrm>
            <a:custGeom>
              <a:avLst/>
              <a:gdLst/>
              <a:ahLst/>
              <a:cxnLst/>
              <a:rect l="l" t="t" r="r" b="b"/>
              <a:pathLst>
                <a:path w="18648" h="21670" extrusionOk="0">
                  <a:moveTo>
                    <a:pt x="18136" y="0"/>
                  </a:moveTo>
                  <a:cubicBezTo>
                    <a:pt x="18018" y="0"/>
                    <a:pt x="17886" y="36"/>
                    <a:pt x="17746" y="111"/>
                  </a:cubicBezTo>
                  <a:lnTo>
                    <a:pt x="901" y="9818"/>
                  </a:lnTo>
                  <a:cubicBezTo>
                    <a:pt x="367" y="10184"/>
                    <a:pt x="34" y="10752"/>
                    <a:pt x="0" y="11385"/>
                  </a:cubicBezTo>
                  <a:lnTo>
                    <a:pt x="0" y="21026"/>
                  </a:lnTo>
                  <a:cubicBezTo>
                    <a:pt x="0" y="21434"/>
                    <a:pt x="208" y="21669"/>
                    <a:pt x="511" y="21669"/>
                  </a:cubicBezTo>
                  <a:cubicBezTo>
                    <a:pt x="629" y="21669"/>
                    <a:pt x="761" y="21634"/>
                    <a:pt x="901" y="21559"/>
                  </a:cubicBezTo>
                  <a:lnTo>
                    <a:pt x="17746" y="11852"/>
                  </a:lnTo>
                  <a:cubicBezTo>
                    <a:pt x="18280" y="11485"/>
                    <a:pt x="18614" y="10918"/>
                    <a:pt x="18647" y="10285"/>
                  </a:cubicBezTo>
                  <a:lnTo>
                    <a:pt x="18647" y="644"/>
                  </a:lnTo>
                  <a:cubicBezTo>
                    <a:pt x="18647" y="236"/>
                    <a:pt x="18439" y="0"/>
                    <a:pt x="1813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953;p75"/>
            <p:cNvSpPr/>
            <p:nvPr/>
          </p:nvSpPr>
          <p:spPr>
            <a:xfrm>
              <a:off x="3967175" y="2885000"/>
              <a:ext cx="16700" cy="53400"/>
            </a:xfrm>
            <a:custGeom>
              <a:avLst/>
              <a:gdLst/>
              <a:ahLst/>
              <a:cxnLst/>
              <a:rect l="l" t="t" r="r" b="b"/>
              <a:pathLst>
                <a:path w="668" h="2136" extrusionOk="0">
                  <a:moveTo>
                    <a:pt x="634" y="1"/>
                  </a:moveTo>
                  <a:lnTo>
                    <a:pt x="467" y="68"/>
                  </a:lnTo>
                  <a:cubicBezTo>
                    <a:pt x="467" y="101"/>
                    <a:pt x="467" y="101"/>
                    <a:pt x="434" y="134"/>
                  </a:cubicBezTo>
                  <a:lnTo>
                    <a:pt x="401" y="168"/>
                  </a:lnTo>
                  <a:lnTo>
                    <a:pt x="0" y="901"/>
                  </a:lnTo>
                  <a:cubicBezTo>
                    <a:pt x="0" y="935"/>
                    <a:pt x="0" y="935"/>
                    <a:pt x="0" y="968"/>
                  </a:cubicBezTo>
                  <a:cubicBezTo>
                    <a:pt x="0" y="1002"/>
                    <a:pt x="0" y="1002"/>
                    <a:pt x="0" y="1035"/>
                  </a:cubicBezTo>
                  <a:lnTo>
                    <a:pt x="100" y="1168"/>
                  </a:lnTo>
                  <a:lnTo>
                    <a:pt x="134" y="1168"/>
                  </a:lnTo>
                  <a:cubicBezTo>
                    <a:pt x="167" y="1135"/>
                    <a:pt x="167" y="1135"/>
                    <a:pt x="167" y="1102"/>
                  </a:cubicBezTo>
                  <a:lnTo>
                    <a:pt x="434" y="635"/>
                  </a:lnTo>
                  <a:lnTo>
                    <a:pt x="434" y="2069"/>
                  </a:lnTo>
                  <a:cubicBezTo>
                    <a:pt x="434" y="2102"/>
                    <a:pt x="434" y="2102"/>
                    <a:pt x="434" y="2136"/>
                  </a:cubicBezTo>
                  <a:lnTo>
                    <a:pt x="467" y="2136"/>
                  </a:lnTo>
                  <a:lnTo>
                    <a:pt x="634" y="2036"/>
                  </a:lnTo>
                  <a:cubicBezTo>
                    <a:pt x="634" y="2036"/>
                    <a:pt x="667" y="2002"/>
                    <a:pt x="667" y="2002"/>
                  </a:cubicBezTo>
                  <a:cubicBezTo>
                    <a:pt x="667" y="1969"/>
                    <a:pt x="667" y="1936"/>
                    <a:pt x="667" y="1936"/>
                  </a:cubicBezTo>
                  <a:lnTo>
                    <a:pt x="667" y="34"/>
                  </a:lnTo>
                  <a:cubicBezTo>
                    <a:pt x="667" y="34"/>
                    <a:pt x="667" y="1"/>
                    <a:pt x="6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954;p75"/>
            <p:cNvSpPr/>
            <p:nvPr/>
          </p:nvSpPr>
          <p:spPr>
            <a:xfrm>
              <a:off x="3994700" y="2869175"/>
              <a:ext cx="24200" cy="59225"/>
            </a:xfrm>
            <a:custGeom>
              <a:avLst/>
              <a:gdLst/>
              <a:ahLst/>
              <a:cxnLst/>
              <a:rect l="l" t="t" r="r" b="b"/>
              <a:pathLst>
                <a:path w="968" h="2369" extrusionOk="0">
                  <a:moveTo>
                    <a:pt x="701" y="0"/>
                  </a:moveTo>
                  <a:cubicBezTo>
                    <a:pt x="634" y="0"/>
                    <a:pt x="534" y="0"/>
                    <a:pt x="500" y="33"/>
                  </a:cubicBezTo>
                  <a:cubicBezTo>
                    <a:pt x="400" y="100"/>
                    <a:pt x="367" y="133"/>
                    <a:pt x="300" y="200"/>
                  </a:cubicBezTo>
                  <a:cubicBezTo>
                    <a:pt x="234" y="267"/>
                    <a:pt x="200" y="334"/>
                    <a:pt x="167" y="434"/>
                  </a:cubicBezTo>
                  <a:cubicBezTo>
                    <a:pt x="100" y="500"/>
                    <a:pt x="67" y="600"/>
                    <a:pt x="67" y="701"/>
                  </a:cubicBezTo>
                  <a:cubicBezTo>
                    <a:pt x="33" y="767"/>
                    <a:pt x="0" y="867"/>
                    <a:pt x="0" y="967"/>
                  </a:cubicBezTo>
                  <a:cubicBezTo>
                    <a:pt x="0" y="967"/>
                    <a:pt x="0" y="1001"/>
                    <a:pt x="0" y="1001"/>
                  </a:cubicBezTo>
                  <a:lnTo>
                    <a:pt x="33" y="1001"/>
                  </a:lnTo>
                  <a:lnTo>
                    <a:pt x="200" y="934"/>
                  </a:lnTo>
                  <a:cubicBezTo>
                    <a:pt x="200" y="901"/>
                    <a:pt x="234" y="901"/>
                    <a:pt x="234" y="901"/>
                  </a:cubicBezTo>
                  <a:cubicBezTo>
                    <a:pt x="234" y="867"/>
                    <a:pt x="234" y="834"/>
                    <a:pt x="267" y="801"/>
                  </a:cubicBezTo>
                  <a:cubicBezTo>
                    <a:pt x="267" y="734"/>
                    <a:pt x="300" y="634"/>
                    <a:pt x="334" y="567"/>
                  </a:cubicBezTo>
                  <a:cubicBezTo>
                    <a:pt x="367" y="500"/>
                    <a:pt x="400" y="434"/>
                    <a:pt x="467" y="400"/>
                  </a:cubicBezTo>
                  <a:cubicBezTo>
                    <a:pt x="500" y="384"/>
                    <a:pt x="534" y="375"/>
                    <a:pt x="563" y="375"/>
                  </a:cubicBezTo>
                  <a:cubicBezTo>
                    <a:pt x="592" y="375"/>
                    <a:pt x="617" y="384"/>
                    <a:pt x="634" y="400"/>
                  </a:cubicBezTo>
                  <a:cubicBezTo>
                    <a:pt x="667" y="467"/>
                    <a:pt x="701" y="534"/>
                    <a:pt x="667" y="567"/>
                  </a:cubicBezTo>
                  <a:cubicBezTo>
                    <a:pt x="667" y="634"/>
                    <a:pt x="667" y="667"/>
                    <a:pt x="667" y="734"/>
                  </a:cubicBezTo>
                  <a:cubicBezTo>
                    <a:pt x="667" y="801"/>
                    <a:pt x="634" y="867"/>
                    <a:pt x="601" y="901"/>
                  </a:cubicBezTo>
                  <a:lnTo>
                    <a:pt x="67" y="1968"/>
                  </a:lnTo>
                  <a:cubicBezTo>
                    <a:pt x="33" y="2001"/>
                    <a:pt x="33" y="2035"/>
                    <a:pt x="33" y="2035"/>
                  </a:cubicBezTo>
                  <a:cubicBezTo>
                    <a:pt x="0" y="2068"/>
                    <a:pt x="0" y="2102"/>
                    <a:pt x="0" y="2135"/>
                  </a:cubicBezTo>
                  <a:lnTo>
                    <a:pt x="0" y="2335"/>
                  </a:lnTo>
                  <a:cubicBezTo>
                    <a:pt x="0" y="2335"/>
                    <a:pt x="0" y="2368"/>
                    <a:pt x="0" y="2368"/>
                  </a:cubicBezTo>
                  <a:lnTo>
                    <a:pt x="33" y="2368"/>
                  </a:lnTo>
                  <a:lnTo>
                    <a:pt x="934" y="1868"/>
                  </a:lnTo>
                  <a:cubicBezTo>
                    <a:pt x="934" y="1835"/>
                    <a:pt x="967" y="1835"/>
                    <a:pt x="967" y="1801"/>
                  </a:cubicBezTo>
                  <a:cubicBezTo>
                    <a:pt x="967" y="1801"/>
                    <a:pt x="967" y="1768"/>
                    <a:pt x="967" y="1768"/>
                  </a:cubicBezTo>
                  <a:lnTo>
                    <a:pt x="967" y="1534"/>
                  </a:lnTo>
                  <a:cubicBezTo>
                    <a:pt x="967" y="1534"/>
                    <a:pt x="967" y="1501"/>
                    <a:pt x="967" y="1501"/>
                  </a:cubicBezTo>
                  <a:lnTo>
                    <a:pt x="934" y="1501"/>
                  </a:lnTo>
                  <a:lnTo>
                    <a:pt x="400" y="1801"/>
                  </a:lnTo>
                  <a:lnTo>
                    <a:pt x="767" y="1101"/>
                  </a:lnTo>
                  <a:cubicBezTo>
                    <a:pt x="801" y="1034"/>
                    <a:pt x="834" y="967"/>
                    <a:pt x="867" y="901"/>
                  </a:cubicBezTo>
                  <a:cubicBezTo>
                    <a:pt x="867" y="834"/>
                    <a:pt x="901" y="767"/>
                    <a:pt x="934" y="734"/>
                  </a:cubicBezTo>
                  <a:cubicBezTo>
                    <a:pt x="934" y="667"/>
                    <a:pt x="934" y="634"/>
                    <a:pt x="934" y="567"/>
                  </a:cubicBezTo>
                  <a:lnTo>
                    <a:pt x="934" y="434"/>
                  </a:lnTo>
                  <a:cubicBezTo>
                    <a:pt x="934" y="367"/>
                    <a:pt x="934" y="300"/>
                    <a:pt x="934" y="234"/>
                  </a:cubicBezTo>
                  <a:cubicBezTo>
                    <a:pt x="901" y="167"/>
                    <a:pt x="867" y="100"/>
                    <a:pt x="834" y="67"/>
                  </a:cubicBezTo>
                  <a:cubicBezTo>
                    <a:pt x="801" y="33"/>
                    <a:pt x="734" y="0"/>
                    <a:pt x="7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955;p75"/>
            <p:cNvSpPr/>
            <p:nvPr/>
          </p:nvSpPr>
          <p:spPr>
            <a:xfrm>
              <a:off x="4028050" y="2845175"/>
              <a:ext cx="25875" cy="59875"/>
            </a:xfrm>
            <a:custGeom>
              <a:avLst/>
              <a:gdLst/>
              <a:ahLst/>
              <a:cxnLst/>
              <a:rect l="l" t="t" r="r" b="b"/>
              <a:pathLst>
                <a:path w="1035" h="2395" extrusionOk="0">
                  <a:moveTo>
                    <a:pt x="951" y="1"/>
                  </a:moveTo>
                  <a:cubicBezTo>
                    <a:pt x="943" y="1"/>
                    <a:pt x="934" y="9"/>
                    <a:pt x="934" y="26"/>
                  </a:cubicBezTo>
                  <a:lnTo>
                    <a:pt x="100" y="493"/>
                  </a:lnTo>
                  <a:cubicBezTo>
                    <a:pt x="67" y="493"/>
                    <a:pt x="67" y="526"/>
                    <a:pt x="67" y="526"/>
                  </a:cubicBezTo>
                  <a:cubicBezTo>
                    <a:pt x="34" y="560"/>
                    <a:pt x="34" y="593"/>
                    <a:pt x="67" y="593"/>
                  </a:cubicBezTo>
                  <a:lnTo>
                    <a:pt x="67" y="793"/>
                  </a:lnTo>
                  <a:cubicBezTo>
                    <a:pt x="34" y="827"/>
                    <a:pt x="34" y="827"/>
                    <a:pt x="67" y="860"/>
                  </a:cubicBezTo>
                  <a:lnTo>
                    <a:pt x="100" y="860"/>
                  </a:lnTo>
                  <a:lnTo>
                    <a:pt x="601" y="560"/>
                  </a:lnTo>
                  <a:lnTo>
                    <a:pt x="601" y="560"/>
                  </a:lnTo>
                  <a:lnTo>
                    <a:pt x="334" y="1127"/>
                  </a:lnTo>
                  <a:lnTo>
                    <a:pt x="334" y="1194"/>
                  </a:lnTo>
                  <a:cubicBezTo>
                    <a:pt x="301" y="1227"/>
                    <a:pt x="301" y="1227"/>
                    <a:pt x="334" y="1260"/>
                  </a:cubicBezTo>
                  <a:lnTo>
                    <a:pt x="334" y="1460"/>
                  </a:lnTo>
                  <a:cubicBezTo>
                    <a:pt x="301" y="1494"/>
                    <a:pt x="301" y="1494"/>
                    <a:pt x="334" y="1527"/>
                  </a:cubicBezTo>
                  <a:lnTo>
                    <a:pt x="367" y="1527"/>
                  </a:lnTo>
                  <a:lnTo>
                    <a:pt x="501" y="1427"/>
                  </a:lnTo>
                  <a:cubicBezTo>
                    <a:pt x="567" y="1394"/>
                    <a:pt x="634" y="1360"/>
                    <a:pt x="701" y="1360"/>
                  </a:cubicBezTo>
                  <a:cubicBezTo>
                    <a:pt x="734" y="1394"/>
                    <a:pt x="768" y="1427"/>
                    <a:pt x="768" y="1527"/>
                  </a:cubicBezTo>
                  <a:cubicBezTo>
                    <a:pt x="768" y="1627"/>
                    <a:pt x="734" y="1694"/>
                    <a:pt x="701" y="1761"/>
                  </a:cubicBezTo>
                  <a:cubicBezTo>
                    <a:pt x="634" y="1827"/>
                    <a:pt x="601" y="1894"/>
                    <a:pt x="501" y="1961"/>
                  </a:cubicBezTo>
                  <a:cubicBezTo>
                    <a:pt x="467" y="1961"/>
                    <a:pt x="434" y="1994"/>
                    <a:pt x="401" y="1994"/>
                  </a:cubicBezTo>
                  <a:lnTo>
                    <a:pt x="334" y="1994"/>
                  </a:lnTo>
                  <a:cubicBezTo>
                    <a:pt x="301" y="1994"/>
                    <a:pt x="267" y="1994"/>
                    <a:pt x="267" y="1961"/>
                  </a:cubicBezTo>
                  <a:cubicBezTo>
                    <a:pt x="267" y="1961"/>
                    <a:pt x="234" y="1961"/>
                    <a:pt x="234" y="1927"/>
                  </a:cubicBezTo>
                  <a:cubicBezTo>
                    <a:pt x="234" y="1927"/>
                    <a:pt x="234" y="1894"/>
                    <a:pt x="201" y="1894"/>
                  </a:cubicBezTo>
                  <a:lnTo>
                    <a:pt x="167" y="1894"/>
                  </a:lnTo>
                  <a:lnTo>
                    <a:pt x="34" y="1961"/>
                  </a:lnTo>
                  <a:cubicBezTo>
                    <a:pt x="0" y="1994"/>
                    <a:pt x="0" y="1994"/>
                    <a:pt x="0" y="2027"/>
                  </a:cubicBezTo>
                  <a:cubicBezTo>
                    <a:pt x="0" y="2027"/>
                    <a:pt x="0" y="2061"/>
                    <a:pt x="0" y="2094"/>
                  </a:cubicBezTo>
                  <a:cubicBezTo>
                    <a:pt x="0" y="2128"/>
                    <a:pt x="0" y="2194"/>
                    <a:pt x="34" y="2261"/>
                  </a:cubicBezTo>
                  <a:cubicBezTo>
                    <a:pt x="67" y="2294"/>
                    <a:pt x="100" y="2328"/>
                    <a:pt x="134" y="2361"/>
                  </a:cubicBezTo>
                  <a:cubicBezTo>
                    <a:pt x="167" y="2394"/>
                    <a:pt x="234" y="2394"/>
                    <a:pt x="301" y="2394"/>
                  </a:cubicBezTo>
                  <a:cubicBezTo>
                    <a:pt x="367" y="2394"/>
                    <a:pt x="467" y="2361"/>
                    <a:pt x="534" y="2328"/>
                  </a:cubicBezTo>
                  <a:cubicBezTo>
                    <a:pt x="601" y="2261"/>
                    <a:pt x="668" y="2228"/>
                    <a:pt x="734" y="2161"/>
                  </a:cubicBezTo>
                  <a:cubicBezTo>
                    <a:pt x="801" y="2094"/>
                    <a:pt x="834" y="2027"/>
                    <a:pt x="901" y="1927"/>
                  </a:cubicBezTo>
                  <a:cubicBezTo>
                    <a:pt x="934" y="1861"/>
                    <a:pt x="968" y="1761"/>
                    <a:pt x="1001" y="1661"/>
                  </a:cubicBezTo>
                  <a:cubicBezTo>
                    <a:pt x="1034" y="1560"/>
                    <a:pt x="1034" y="1460"/>
                    <a:pt x="1034" y="1394"/>
                  </a:cubicBezTo>
                  <a:cubicBezTo>
                    <a:pt x="1034" y="1294"/>
                    <a:pt x="1034" y="1227"/>
                    <a:pt x="1001" y="1160"/>
                  </a:cubicBezTo>
                  <a:cubicBezTo>
                    <a:pt x="1001" y="1127"/>
                    <a:pt x="968" y="1060"/>
                    <a:pt x="934" y="1027"/>
                  </a:cubicBezTo>
                  <a:cubicBezTo>
                    <a:pt x="901" y="993"/>
                    <a:pt x="868" y="993"/>
                    <a:pt x="834" y="993"/>
                  </a:cubicBezTo>
                  <a:lnTo>
                    <a:pt x="668" y="993"/>
                  </a:lnTo>
                  <a:lnTo>
                    <a:pt x="934" y="393"/>
                  </a:lnTo>
                  <a:lnTo>
                    <a:pt x="968" y="326"/>
                  </a:lnTo>
                  <a:cubicBezTo>
                    <a:pt x="968" y="293"/>
                    <a:pt x="968" y="293"/>
                    <a:pt x="968" y="260"/>
                  </a:cubicBezTo>
                  <a:lnTo>
                    <a:pt x="968" y="59"/>
                  </a:lnTo>
                  <a:cubicBezTo>
                    <a:pt x="968" y="26"/>
                    <a:pt x="968" y="26"/>
                    <a:pt x="968" y="26"/>
                  </a:cubicBezTo>
                  <a:cubicBezTo>
                    <a:pt x="968" y="9"/>
                    <a:pt x="959" y="1"/>
                    <a:pt x="95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4956;p75"/>
            <p:cNvSpPr/>
            <p:nvPr/>
          </p:nvSpPr>
          <p:spPr>
            <a:xfrm>
              <a:off x="3968000" y="2760750"/>
              <a:ext cx="26725" cy="55900"/>
            </a:xfrm>
            <a:custGeom>
              <a:avLst/>
              <a:gdLst/>
              <a:ahLst/>
              <a:cxnLst/>
              <a:rect l="l" t="t" r="r" b="b"/>
              <a:pathLst>
                <a:path w="1069" h="2236" extrusionOk="0">
                  <a:moveTo>
                    <a:pt x="768" y="1"/>
                  </a:moveTo>
                  <a:cubicBezTo>
                    <a:pt x="701" y="1"/>
                    <a:pt x="601" y="34"/>
                    <a:pt x="534" y="67"/>
                  </a:cubicBezTo>
                  <a:cubicBezTo>
                    <a:pt x="468" y="134"/>
                    <a:pt x="401" y="201"/>
                    <a:pt x="334" y="267"/>
                  </a:cubicBezTo>
                  <a:cubicBezTo>
                    <a:pt x="268" y="334"/>
                    <a:pt x="201" y="434"/>
                    <a:pt x="167" y="534"/>
                  </a:cubicBezTo>
                  <a:cubicBezTo>
                    <a:pt x="101" y="634"/>
                    <a:pt x="67" y="734"/>
                    <a:pt x="67" y="834"/>
                  </a:cubicBezTo>
                  <a:cubicBezTo>
                    <a:pt x="34" y="935"/>
                    <a:pt x="1" y="1068"/>
                    <a:pt x="1" y="1168"/>
                  </a:cubicBezTo>
                  <a:lnTo>
                    <a:pt x="1" y="1702"/>
                  </a:lnTo>
                  <a:cubicBezTo>
                    <a:pt x="1" y="1802"/>
                    <a:pt x="34" y="1902"/>
                    <a:pt x="67" y="2002"/>
                  </a:cubicBezTo>
                  <a:cubicBezTo>
                    <a:pt x="67" y="2069"/>
                    <a:pt x="101" y="2135"/>
                    <a:pt x="167" y="2169"/>
                  </a:cubicBezTo>
                  <a:cubicBezTo>
                    <a:pt x="201" y="2236"/>
                    <a:pt x="268" y="2236"/>
                    <a:pt x="334" y="2236"/>
                  </a:cubicBezTo>
                  <a:cubicBezTo>
                    <a:pt x="401" y="2236"/>
                    <a:pt x="468" y="2236"/>
                    <a:pt x="534" y="2169"/>
                  </a:cubicBezTo>
                  <a:cubicBezTo>
                    <a:pt x="634" y="2135"/>
                    <a:pt x="735" y="2069"/>
                    <a:pt x="768" y="1969"/>
                  </a:cubicBezTo>
                  <a:cubicBezTo>
                    <a:pt x="835" y="1902"/>
                    <a:pt x="901" y="1802"/>
                    <a:pt x="935" y="1702"/>
                  </a:cubicBezTo>
                  <a:cubicBezTo>
                    <a:pt x="1001" y="1635"/>
                    <a:pt x="1035" y="1535"/>
                    <a:pt x="1035" y="1435"/>
                  </a:cubicBezTo>
                  <a:cubicBezTo>
                    <a:pt x="1068" y="1368"/>
                    <a:pt x="1068" y="1301"/>
                    <a:pt x="1068" y="1201"/>
                  </a:cubicBezTo>
                  <a:cubicBezTo>
                    <a:pt x="1068" y="1201"/>
                    <a:pt x="1068" y="1201"/>
                    <a:pt x="1068" y="1168"/>
                  </a:cubicBezTo>
                  <a:lnTo>
                    <a:pt x="1035" y="1168"/>
                  </a:lnTo>
                  <a:lnTo>
                    <a:pt x="968" y="1235"/>
                  </a:lnTo>
                  <a:cubicBezTo>
                    <a:pt x="935" y="1235"/>
                    <a:pt x="935" y="1235"/>
                    <a:pt x="935" y="1268"/>
                  </a:cubicBezTo>
                  <a:cubicBezTo>
                    <a:pt x="935" y="1268"/>
                    <a:pt x="935" y="1301"/>
                    <a:pt x="935" y="1335"/>
                  </a:cubicBezTo>
                  <a:cubicBezTo>
                    <a:pt x="935" y="1368"/>
                    <a:pt x="901" y="1435"/>
                    <a:pt x="901" y="1502"/>
                  </a:cubicBezTo>
                  <a:cubicBezTo>
                    <a:pt x="868" y="1535"/>
                    <a:pt x="868" y="1602"/>
                    <a:pt x="835" y="1635"/>
                  </a:cubicBezTo>
                  <a:cubicBezTo>
                    <a:pt x="801" y="1702"/>
                    <a:pt x="768" y="1768"/>
                    <a:pt x="735" y="1802"/>
                  </a:cubicBezTo>
                  <a:cubicBezTo>
                    <a:pt x="668" y="1835"/>
                    <a:pt x="634" y="1902"/>
                    <a:pt x="568" y="1935"/>
                  </a:cubicBezTo>
                  <a:cubicBezTo>
                    <a:pt x="518" y="1969"/>
                    <a:pt x="468" y="1985"/>
                    <a:pt x="422" y="1985"/>
                  </a:cubicBezTo>
                  <a:cubicBezTo>
                    <a:pt x="376" y="1985"/>
                    <a:pt x="334" y="1969"/>
                    <a:pt x="301" y="1935"/>
                  </a:cubicBezTo>
                  <a:cubicBezTo>
                    <a:pt x="234" y="1835"/>
                    <a:pt x="201" y="1702"/>
                    <a:pt x="234" y="1602"/>
                  </a:cubicBezTo>
                  <a:lnTo>
                    <a:pt x="234" y="1335"/>
                  </a:lnTo>
                  <a:lnTo>
                    <a:pt x="234" y="1101"/>
                  </a:lnTo>
                  <a:cubicBezTo>
                    <a:pt x="234" y="935"/>
                    <a:pt x="268" y="768"/>
                    <a:pt x="301" y="634"/>
                  </a:cubicBezTo>
                  <a:cubicBezTo>
                    <a:pt x="368" y="501"/>
                    <a:pt x="468" y="401"/>
                    <a:pt x="568" y="334"/>
                  </a:cubicBezTo>
                  <a:cubicBezTo>
                    <a:pt x="601" y="301"/>
                    <a:pt x="668" y="301"/>
                    <a:pt x="735" y="301"/>
                  </a:cubicBezTo>
                  <a:cubicBezTo>
                    <a:pt x="768" y="301"/>
                    <a:pt x="801" y="301"/>
                    <a:pt x="835" y="334"/>
                  </a:cubicBezTo>
                  <a:cubicBezTo>
                    <a:pt x="868" y="334"/>
                    <a:pt x="868" y="367"/>
                    <a:pt x="901" y="401"/>
                  </a:cubicBezTo>
                  <a:cubicBezTo>
                    <a:pt x="901" y="434"/>
                    <a:pt x="935" y="501"/>
                    <a:pt x="935" y="534"/>
                  </a:cubicBezTo>
                  <a:cubicBezTo>
                    <a:pt x="935" y="534"/>
                    <a:pt x="935" y="568"/>
                    <a:pt x="935" y="568"/>
                  </a:cubicBezTo>
                  <a:lnTo>
                    <a:pt x="968" y="568"/>
                  </a:lnTo>
                  <a:lnTo>
                    <a:pt x="1035" y="534"/>
                  </a:lnTo>
                  <a:cubicBezTo>
                    <a:pt x="1068" y="501"/>
                    <a:pt x="1068" y="501"/>
                    <a:pt x="1068" y="501"/>
                  </a:cubicBezTo>
                  <a:cubicBezTo>
                    <a:pt x="1068" y="468"/>
                    <a:pt x="1068" y="434"/>
                    <a:pt x="1068" y="434"/>
                  </a:cubicBezTo>
                  <a:cubicBezTo>
                    <a:pt x="1068" y="367"/>
                    <a:pt x="1068" y="301"/>
                    <a:pt x="1035" y="234"/>
                  </a:cubicBezTo>
                  <a:cubicBezTo>
                    <a:pt x="1035" y="167"/>
                    <a:pt x="1001" y="134"/>
                    <a:pt x="935" y="67"/>
                  </a:cubicBezTo>
                  <a:cubicBezTo>
                    <a:pt x="901" y="34"/>
                    <a:pt x="835" y="1"/>
                    <a:pt x="7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4957;p75"/>
            <p:cNvSpPr/>
            <p:nvPr/>
          </p:nvSpPr>
          <p:spPr>
            <a:xfrm>
              <a:off x="3998025" y="2739075"/>
              <a:ext cx="27550" cy="59225"/>
            </a:xfrm>
            <a:custGeom>
              <a:avLst/>
              <a:gdLst/>
              <a:ahLst/>
              <a:cxnLst/>
              <a:rect l="l" t="t" r="r" b="b"/>
              <a:pathLst>
                <a:path w="1102" h="2369" extrusionOk="0">
                  <a:moveTo>
                    <a:pt x="1101" y="0"/>
                  </a:moveTo>
                  <a:lnTo>
                    <a:pt x="1001" y="34"/>
                  </a:lnTo>
                  <a:cubicBezTo>
                    <a:pt x="1001" y="34"/>
                    <a:pt x="968" y="67"/>
                    <a:pt x="968" y="100"/>
                  </a:cubicBezTo>
                  <a:cubicBezTo>
                    <a:pt x="935" y="100"/>
                    <a:pt x="935" y="134"/>
                    <a:pt x="935" y="167"/>
                  </a:cubicBezTo>
                  <a:lnTo>
                    <a:pt x="534" y="2068"/>
                  </a:lnTo>
                  <a:lnTo>
                    <a:pt x="167" y="601"/>
                  </a:lnTo>
                  <a:cubicBezTo>
                    <a:pt x="167" y="567"/>
                    <a:pt x="167" y="567"/>
                    <a:pt x="167" y="534"/>
                  </a:cubicBezTo>
                  <a:lnTo>
                    <a:pt x="101" y="534"/>
                  </a:lnTo>
                  <a:lnTo>
                    <a:pt x="34" y="601"/>
                  </a:lnTo>
                  <a:cubicBezTo>
                    <a:pt x="34" y="601"/>
                    <a:pt x="1" y="601"/>
                    <a:pt x="1" y="634"/>
                  </a:cubicBezTo>
                  <a:cubicBezTo>
                    <a:pt x="1" y="634"/>
                    <a:pt x="1" y="667"/>
                    <a:pt x="1" y="667"/>
                  </a:cubicBezTo>
                  <a:cubicBezTo>
                    <a:pt x="1" y="667"/>
                    <a:pt x="1" y="701"/>
                    <a:pt x="1" y="701"/>
                  </a:cubicBezTo>
                  <a:lnTo>
                    <a:pt x="434" y="2302"/>
                  </a:lnTo>
                  <a:cubicBezTo>
                    <a:pt x="434" y="2335"/>
                    <a:pt x="434" y="2335"/>
                    <a:pt x="468" y="2369"/>
                  </a:cubicBezTo>
                  <a:lnTo>
                    <a:pt x="534" y="2369"/>
                  </a:lnTo>
                  <a:lnTo>
                    <a:pt x="601" y="2302"/>
                  </a:lnTo>
                  <a:cubicBezTo>
                    <a:pt x="634" y="2302"/>
                    <a:pt x="634" y="2269"/>
                    <a:pt x="668" y="2235"/>
                  </a:cubicBezTo>
                  <a:cubicBezTo>
                    <a:pt x="668" y="2202"/>
                    <a:pt x="701" y="2168"/>
                    <a:pt x="701" y="2135"/>
                  </a:cubicBezTo>
                  <a:lnTo>
                    <a:pt x="1101" y="67"/>
                  </a:lnTo>
                  <a:lnTo>
                    <a:pt x="1101" y="34"/>
                  </a:lnTo>
                  <a:lnTo>
                    <a:pt x="1101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4958;p75"/>
            <p:cNvSpPr/>
            <p:nvPr/>
          </p:nvSpPr>
          <p:spPr>
            <a:xfrm>
              <a:off x="4028875" y="2720725"/>
              <a:ext cx="28375" cy="60075"/>
            </a:xfrm>
            <a:custGeom>
              <a:avLst/>
              <a:gdLst/>
              <a:ahLst/>
              <a:cxnLst/>
              <a:rect l="l" t="t" r="r" b="b"/>
              <a:pathLst>
                <a:path w="1135" h="2403" extrusionOk="0">
                  <a:moveTo>
                    <a:pt x="1102" y="0"/>
                  </a:moveTo>
                  <a:lnTo>
                    <a:pt x="1001" y="67"/>
                  </a:lnTo>
                  <a:cubicBezTo>
                    <a:pt x="1001" y="67"/>
                    <a:pt x="968" y="100"/>
                    <a:pt x="968" y="100"/>
                  </a:cubicBezTo>
                  <a:cubicBezTo>
                    <a:pt x="968" y="134"/>
                    <a:pt x="935" y="134"/>
                    <a:pt x="935" y="167"/>
                  </a:cubicBezTo>
                  <a:lnTo>
                    <a:pt x="534" y="2069"/>
                  </a:lnTo>
                  <a:lnTo>
                    <a:pt x="168" y="601"/>
                  </a:lnTo>
                  <a:cubicBezTo>
                    <a:pt x="168" y="601"/>
                    <a:pt x="168" y="567"/>
                    <a:pt x="168" y="567"/>
                  </a:cubicBezTo>
                  <a:lnTo>
                    <a:pt x="101" y="567"/>
                  </a:lnTo>
                  <a:lnTo>
                    <a:pt x="34" y="601"/>
                  </a:lnTo>
                  <a:cubicBezTo>
                    <a:pt x="34" y="634"/>
                    <a:pt x="1" y="634"/>
                    <a:pt x="1" y="668"/>
                  </a:cubicBezTo>
                  <a:cubicBezTo>
                    <a:pt x="1" y="668"/>
                    <a:pt x="1" y="701"/>
                    <a:pt x="1" y="701"/>
                  </a:cubicBezTo>
                  <a:lnTo>
                    <a:pt x="1" y="734"/>
                  </a:lnTo>
                  <a:lnTo>
                    <a:pt x="434" y="2335"/>
                  </a:lnTo>
                  <a:cubicBezTo>
                    <a:pt x="434" y="2335"/>
                    <a:pt x="434" y="2369"/>
                    <a:pt x="468" y="2402"/>
                  </a:cubicBezTo>
                  <a:lnTo>
                    <a:pt x="534" y="2402"/>
                  </a:lnTo>
                  <a:lnTo>
                    <a:pt x="601" y="2335"/>
                  </a:lnTo>
                  <a:cubicBezTo>
                    <a:pt x="635" y="2335"/>
                    <a:pt x="635" y="2302"/>
                    <a:pt x="668" y="2269"/>
                  </a:cubicBezTo>
                  <a:cubicBezTo>
                    <a:pt x="668" y="2235"/>
                    <a:pt x="701" y="2202"/>
                    <a:pt x="701" y="2169"/>
                  </a:cubicBezTo>
                  <a:lnTo>
                    <a:pt x="1102" y="100"/>
                  </a:lnTo>
                  <a:cubicBezTo>
                    <a:pt x="1102" y="67"/>
                    <a:pt x="1102" y="67"/>
                    <a:pt x="1102" y="67"/>
                  </a:cubicBezTo>
                  <a:cubicBezTo>
                    <a:pt x="1135" y="34"/>
                    <a:pt x="1135" y="34"/>
                    <a:pt x="11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4959;p75"/>
            <p:cNvSpPr/>
            <p:nvPr/>
          </p:nvSpPr>
          <p:spPr>
            <a:xfrm>
              <a:off x="3369250" y="3138125"/>
              <a:ext cx="1023550" cy="592500"/>
            </a:xfrm>
            <a:custGeom>
              <a:avLst/>
              <a:gdLst/>
              <a:ahLst/>
              <a:cxnLst/>
              <a:rect l="l" t="t" r="r" b="b"/>
              <a:pathLst>
                <a:path w="40942" h="23700" extrusionOk="0">
                  <a:moveTo>
                    <a:pt x="40791" y="1"/>
                  </a:moveTo>
                  <a:cubicBezTo>
                    <a:pt x="40772" y="1"/>
                    <a:pt x="40751" y="6"/>
                    <a:pt x="40729" y="16"/>
                  </a:cubicBezTo>
                  <a:lnTo>
                    <a:pt x="100" y="23500"/>
                  </a:lnTo>
                  <a:cubicBezTo>
                    <a:pt x="0" y="23533"/>
                    <a:pt x="34" y="23700"/>
                    <a:pt x="134" y="23700"/>
                  </a:cubicBezTo>
                  <a:lnTo>
                    <a:pt x="200" y="23700"/>
                  </a:lnTo>
                  <a:lnTo>
                    <a:pt x="40829" y="183"/>
                  </a:lnTo>
                  <a:cubicBezTo>
                    <a:pt x="40941" y="127"/>
                    <a:pt x="40889" y="1"/>
                    <a:pt x="4079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4960;p75"/>
            <p:cNvSpPr/>
            <p:nvPr/>
          </p:nvSpPr>
          <p:spPr>
            <a:xfrm>
              <a:off x="3626925" y="3395950"/>
              <a:ext cx="507900" cy="468900"/>
            </a:xfrm>
            <a:custGeom>
              <a:avLst/>
              <a:gdLst/>
              <a:ahLst/>
              <a:cxnLst/>
              <a:rect l="l" t="t" r="r" b="b"/>
              <a:pathLst>
                <a:path w="20316" h="18756" extrusionOk="0">
                  <a:moveTo>
                    <a:pt x="19804" y="1"/>
                  </a:moveTo>
                  <a:cubicBezTo>
                    <a:pt x="19687" y="1"/>
                    <a:pt x="19554" y="36"/>
                    <a:pt x="19414" y="111"/>
                  </a:cubicBezTo>
                  <a:lnTo>
                    <a:pt x="901" y="10819"/>
                  </a:lnTo>
                  <a:cubicBezTo>
                    <a:pt x="368" y="11152"/>
                    <a:pt x="34" y="11753"/>
                    <a:pt x="1" y="12386"/>
                  </a:cubicBezTo>
                  <a:lnTo>
                    <a:pt x="1" y="18124"/>
                  </a:lnTo>
                  <a:cubicBezTo>
                    <a:pt x="1" y="18522"/>
                    <a:pt x="198" y="18756"/>
                    <a:pt x="489" y="18756"/>
                  </a:cubicBezTo>
                  <a:cubicBezTo>
                    <a:pt x="612" y="18756"/>
                    <a:pt x="752" y="18714"/>
                    <a:pt x="901" y="18624"/>
                  </a:cubicBezTo>
                  <a:lnTo>
                    <a:pt x="19414" y="7950"/>
                  </a:lnTo>
                  <a:cubicBezTo>
                    <a:pt x="19948" y="7583"/>
                    <a:pt x="20282" y="7016"/>
                    <a:pt x="20315" y="6382"/>
                  </a:cubicBezTo>
                  <a:lnTo>
                    <a:pt x="20315" y="645"/>
                  </a:lnTo>
                  <a:cubicBezTo>
                    <a:pt x="20315" y="236"/>
                    <a:pt x="20107" y="1"/>
                    <a:pt x="1980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4961;p75"/>
            <p:cNvSpPr/>
            <p:nvPr/>
          </p:nvSpPr>
          <p:spPr>
            <a:xfrm>
              <a:off x="3690300" y="3690475"/>
              <a:ext cx="36725" cy="86650"/>
            </a:xfrm>
            <a:custGeom>
              <a:avLst/>
              <a:gdLst/>
              <a:ahLst/>
              <a:cxnLst/>
              <a:rect l="l" t="t" r="r" b="b"/>
              <a:pathLst>
                <a:path w="1469" h="3466" extrusionOk="0">
                  <a:moveTo>
                    <a:pt x="925" y="583"/>
                  </a:moveTo>
                  <a:cubicBezTo>
                    <a:pt x="958" y="583"/>
                    <a:pt x="993" y="591"/>
                    <a:pt x="1035" y="605"/>
                  </a:cubicBezTo>
                  <a:cubicBezTo>
                    <a:pt x="1102" y="605"/>
                    <a:pt x="1135" y="705"/>
                    <a:pt x="1135" y="872"/>
                  </a:cubicBezTo>
                  <a:cubicBezTo>
                    <a:pt x="1135" y="1006"/>
                    <a:pt x="1102" y="1139"/>
                    <a:pt x="1035" y="1239"/>
                  </a:cubicBezTo>
                  <a:cubicBezTo>
                    <a:pt x="968" y="1339"/>
                    <a:pt x="868" y="1406"/>
                    <a:pt x="801" y="1473"/>
                  </a:cubicBezTo>
                  <a:lnTo>
                    <a:pt x="368" y="1706"/>
                  </a:lnTo>
                  <a:lnTo>
                    <a:pt x="368" y="872"/>
                  </a:lnTo>
                  <a:lnTo>
                    <a:pt x="801" y="639"/>
                  </a:lnTo>
                  <a:cubicBezTo>
                    <a:pt x="840" y="600"/>
                    <a:pt x="879" y="583"/>
                    <a:pt x="925" y="583"/>
                  </a:cubicBezTo>
                  <a:close/>
                  <a:moveTo>
                    <a:pt x="1094" y="0"/>
                  </a:moveTo>
                  <a:cubicBezTo>
                    <a:pt x="1006" y="0"/>
                    <a:pt x="909" y="33"/>
                    <a:pt x="801" y="105"/>
                  </a:cubicBezTo>
                  <a:lnTo>
                    <a:pt x="67" y="539"/>
                  </a:lnTo>
                  <a:cubicBezTo>
                    <a:pt x="67" y="539"/>
                    <a:pt x="34" y="572"/>
                    <a:pt x="34" y="605"/>
                  </a:cubicBezTo>
                  <a:cubicBezTo>
                    <a:pt x="1" y="639"/>
                    <a:pt x="1" y="672"/>
                    <a:pt x="1" y="705"/>
                  </a:cubicBezTo>
                  <a:lnTo>
                    <a:pt x="1" y="3374"/>
                  </a:lnTo>
                  <a:cubicBezTo>
                    <a:pt x="1" y="3407"/>
                    <a:pt x="1" y="3441"/>
                    <a:pt x="34" y="3441"/>
                  </a:cubicBezTo>
                  <a:cubicBezTo>
                    <a:pt x="34" y="3457"/>
                    <a:pt x="42" y="3466"/>
                    <a:pt x="51" y="3466"/>
                  </a:cubicBezTo>
                  <a:cubicBezTo>
                    <a:pt x="59" y="3466"/>
                    <a:pt x="67" y="3457"/>
                    <a:pt x="67" y="3441"/>
                  </a:cubicBezTo>
                  <a:lnTo>
                    <a:pt x="301" y="3307"/>
                  </a:lnTo>
                  <a:cubicBezTo>
                    <a:pt x="334" y="3307"/>
                    <a:pt x="334" y="3274"/>
                    <a:pt x="334" y="3274"/>
                  </a:cubicBezTo>
                  <a:cubicBezTo>
                    <a:pt x="368" y="3241"/>
                    <a:pt x="368" y="3207"/>
                    <a:pt x="368" y="3174"/>
                  </a:cubicBezTo>
                  <a:lnTo>
                    <a:pt x="368" y="2240"/>
                  </a:lnTo>
                  <a:lnTo>
                    <a:pt x="801" y="1973"/>
                  </a:lnTo>
                  <a:cubicBezTo>
                    <a:pt x="1001" y="1873"/>
                    <a:pt x="1168" y="1673"/>
                    <a:pt x="1302" y="1439"/>
                  </a:cubicBezTo>
                  <a:cubicBezTo>
                    <a:pt x="1435" y="1206"/>
                    <a:pt x="1468" y="939"/>
                    <a:pt x="1468" y="639"/>
                  </a:cubicBezTo>
                  <a:cubicBezTo>
                    <a:pt x="1468" y="338"/>
                    <a:pt x="1402" y="138"/>
                    <a:pt x="1302" y="72"/>
                  </a:cubicBezTo>
                  <a:cubicBezTo>
                    <a:pt x="1240" y="25"/>
                    <a:pt x="1171" y="0"/>
                    <a:pt x="109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4962;p75"/>
            <p:cNvSpPr/>
            <p:nvPr/>
          </p:nvSpPr>
          <p:spPr>
            <a:xfrm>
              <a:off x="3732000" y="3686900"/>
              <a:ext cx="31725" cy="62925"/>
            </a:xfrm>
            <a:custGeom>
              <a:avLst/>
              <a:gdLst/>
              <a:ahLst/>
              <a:cxnLst/>
              <a:rect l="l" t="t" r="r" b="b"/>
              <a:pathLst>
                <a:path w="1269" h="2517" extrusionOk="0">
                  <a:moveTo>
                    <a:pt x="901" y="1182"/>
                  </a:moveTo>
                  <a:lnTo>
                    <a:pt x="901" y="1215"/>
                  </a:lnTo>
                  <a:cubicBezTo>
                    <a:pt x="901" y="1282"/>
                    <a:pt x="901" y="1349"/>
                    <a:pt x="868" y="1415"/>
                  </a:cubicBezTo>
                  <a:cubicBezTo>
                    <a:pt x="868" y="1482"/>
                    <a:pt x="835" y="1549"/>
                    <a:pt x="801" y="1616"/>
                  </a:cubicBezTo>
                  <a:cubicBezTo>
                    <a:pt x="768" y="1682"/>
                    <a:pt x="734" y="1716"/>
                    <a:pt x="668" y="1782"/>
                  </a:cubicBezTo>
                  <a:cubicBezTo>
                    <a:pt x="634" y="1849"/>
                    <a:pt x="568" y="1882"/>
                    <a:pt x="534" y="1916"/>
                  </a:cubicBezTo>
                  <a:lnTo>
                    <a:pt x="501" y="1916"/>
                  </a:lnTo>
                  <a:cubicBezTo>
                    <a:pt x="468" y="1949"/>
                    <a:pt x="401" y="1949"/>
                    <a:pt x="368" y="1949"/>
                  </a:cubicBezTo>
                  <a:cubicBezTo>
                    <a:pt x="334" y="1949"/>
                    <a:pt x="334" y="1916"/>
                    <a:pt x="334" y="1849"/>
                  </a:cubicBezTo>
                  <a:cubicBezTo>
                    <a:pt x="334" y="1782"/>
                    <a:pt x="334" y="1716"/>
                    <a:pt x="368" y="1682"/>
                  </a:cubicBezTo>
                  <a:cubicBezTo>
                    <a:pt x="401" y="1616"/>
                    <a:pt x="468" y="1549"/>
                    <a:pt x="534" y="1516"/>
                  </a:cubicBezTo>
                  <a:lnTo>
                    <a:pt x="901" y="1182"/>
                  </a:lnTo>
                  <a:close/>
                  <a:moveTo>
                    <a:pt x="960" y="1"/>
                  </a:moveTo>
                  <a:cubicBezTo>
                    <a:pt x="940" y="1"/>
                    <a:pt x="921" y="5"/>
                    <a:pt x="901" y="14"/>
                  </a:cubicBezTo>
                  <a:cubicBezTo>
                    <a:pt x="801" y="14"/>
                    <a:pt x="734" y="48"/>
                    <a:pt x="634" y="81"/>
                  </a:cubicBezTo>
                  <a:cubicBezTo>
                    <a:pt x="568" y="148"/>
                    <a:pt x="468" y="215"/>
                    <a:pt x="401" y="281"/>
                  </a:cubicBezTo>
                  <a:cubicBezTo>
                    <a:pt x="334" y="348"/>
                    <a:pt x="267" y="448"/>
                    <a:pt x="234" y="548"/>
                  </a:cubicBezTo>
                  <a:cubicBezTo>
                    <a:pt x="167" y="615"/>
                    <a:pt x="134" y="682"/>
                    <a:pt x="134" y="782"/>
                  </a:cubicBezTo>
                  <a:cubicBezTo>
                    <a:pt x="101" y="848"/>
                    <a:pt x="67" y="915"/>
                    <a:pt x="67" y="1015"/>
                  </a:cubicBezTo>
                  <a:cubicBezTo>
                    <a:pt x="67" y="1015"/>
                    <a:pt x="67" y="1049"/>
                    <a:pt x="101" y="1082"/>
                  </a:cubicBezTo>
                  <a:lnTo>
                    <a:pt x="134" y="1082"/>
                  </a:lnTo>
                  <a:lnTo>
                    <a:pt x="401" y="915"/>
                  </a:lnTo>
                  <a:cubicBezTo>
                    <a:pt x="401" y="915"/>
                    <a:pt x="434" y="915"/>
                    <a:pt x="434" y="882"/>
                  </a:cubicBezTo>
                  <a:lnTo>
                    <a:pt x="501" y="815"/>
                  </a:lnTo>
                  <a:cubicBezTo>
                    <a:pt x="501" y="782"/>
                    <a:pt x="534" y="748"/>
                    <a:pt x="568" y="682"/>
                  </a:cubicBezTo>
                  <a:cubicBezTo>
                    <a:pt x="601" y="648"/>
                    <a:pt x="634" y="615"/>
                    <a:pt x="668" y="615"/>
                  </a:cubicBezTo>
                  <a:cubicBezTo>
                    <a:pt x="707" y="576"/>
                    <a:pt x="746" y="560"/>
                    <a:pt x="778" y="560"/>
                  </a:cubicBezTo>
                  <a:cubicBezTo>
                    <a:pt x="801" y="560"/>
                    <a:pt x="821" y="568"/>
                    <a:pt x="835" y="582"/>
                  </a:cubicBezTo>
                  <a:cubicBezTo>
                    <a:pt x="901" y="582"/>
                    <a:pt x="935" y="648"/>
                    <a:pt x="935" y="782"/>
                  </a:cubicBezTo>
                  <a:lnTo>
                    <a:pt x="468" y="1149"/>
                  </a:lnTo>
                  <a:cubicBezTo>
                    <a:pt x="334" y="1249"/>
                    <a:pt x="201" y="1382"/>
                    <a:pt x="134" y="1549"/>
                  </a:cubicBezTo>
                  <a:cubicBezTo>
                    <a:pt x="34" y="1716"/>
                    <a:pt x="1" y="1882"/>
                    <a:pt x="1" y="2083"/>
                  </a:cubicBezTo>
                  <a:cubicBezTo>
                    <a:pt x="1" y="2149"/>
                    <a:pt x="1" y="2249"/>
                    <a:pt x="34" y="2316"/>
                  </a:cubicBezTo>
                  <a:cubicBezTo>
                    <a:pt x="34" y="2383"/>
                    <a:pt x="67" y="2450"/>
                    <a:pt x="134" y="2483"/>
                  </a:cubicBezTo>
                  <a:cubicBezTo>
                    <a:pt x="167" y="2516"/>
                    <a:pt x="234" y="2516"/>
                    <a:pt x="267" y="2516"/>
                  </a:cubicBezTo>
                  <a:cubicBezTo>
                    <a:pt x="334" y="2516"/>
                    <a:pt x="434" y="2483"/>
                    <a:pt x="501" y="2450"/>
                  </a:cubicBezTo>
                  <a:cubicBezTo>
                    <a:pt x="601" y="2383"/>
                    <a:pt x="701" y="2316"/>
                    <a:pt x="768" y="2216"/>
                  </a:cubicBezTo>
                  <a:cubicBezTo>
                    <a:pt x="835" y="2116"/>
                    <a:pt x="868" y="2016"/>
                    <a:pt x="935" y="1916"/>
                  </a:cubicBezTo>
                  <a:lnTo>
                    <a:pt x="935" y="2049"/>
                  </a:lnTo>
                  <a:cubicBezTo>
                    <a:pt x="901" y="2083"/>
                    <a:pt x="901" y="2083"/>
                    <a:pt x="935" y="2116"/>
                  </a:cubicBezTo>
                  <a:lnTo>
                    <a:pt x="968" y="2116"/>
                  </a:lnTo>
                  <a:lnTo>
                    <a:pt x="1168" y="1983"/>
                  </a:lnTo>
                  <a:cubicBezTo>
                    <a:pt x="1201" y="1983"/>
                    <a:pt x="1235" y="1949"/>
                    <a:pt x="1235" y="1916"/>
                  </a:cubicBezTo>
                  <a:cubicBezTo>
                    <a:pt x="1235" y="1916"/>
                    <a:pt x="1235" y="1882"/>
                    <a:pt x="1268" y="1849"/>
                  </a:cubicBezTo>
                  <a:lnTo>
                    <a:pt x="1268" y="615"/>
                  </a:lnTo>
                  <a:cubicBezTo>
                    <a:pt x="1268" y="481"/>
                    <a:pt x="1235" y="381"/>
                    <a:pt x="1201" y="248"/>
                  </a:cubicBezTo>
                  <a:cubicBezTo>
                    <a:pt x="1201" y="181"/>
                    <a:pt x="1135" y="115"/>
                    <a:pt x="1101" y="48"/>
                  </a:cubicBezTo>
                  <a:cubicBezTo>
                    <a:pt x="1054" y="24"/>
                    <a:pt x="1007" y="1"/>
                    <a:pt x="96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4963;p75"/>
            <p:cNvSpPr/>
            <p:nvPr/>
          </p:nvSpPr>
          <p:spPr>
            <a:xfrm>
              <a:off x="3767850" y="3658275"/>
              <a:ext cx="35900" cy="88825"/>
            </a:xfrm>
            <a:custGeom>
              <a:avLst/>
              <a:gdLst/>
              <a:ahLst/>
              <a:cxnLst/>
              <a:rect l="l" t="t" r="r" b="b"/>
              <a:pathLst>
                <a:path w="1436" h="3553" extrusionOk="0">
                  <a:moveTo>
                    <a:pt x="1402" y="0"/>
                  </a:moveTo>
                  <a:cubicBezTo>
                    <a:pt x="1394" y="0"/>
                    <a:pt x="1385" y="9"/>
                    <a:pt x="1369" y="25"/>
                  </a:cubicBezTo>
                  <a:lnTo>
                    <a:pt x="1168" y="125"/>
                  </a:lnTo>
                  <a:cubicBezTo>
                    <a:pt x="1135" y="159"/>
                    <a:pt x="1135" y="159"/>
                    <a:pt x="1102" y="192"/>
                  </a:cubicBezTo>
                  <a:cubicBezTo>
                    <a:pt x="1102" y="225"/>
                    <a:pt x="1102" y="259"/>
                    <a:pt x="1068" y="292"/>
                  </a:cubicBezTo>
                  <a:lnTo>
                    <a:pt x="735" y="1793"/>
                  </a:lnTo>
                  <a:lnTo>
                    <a:pt x="368" y="692"/>
                  </a:lnTo>
                  <a:cubicBezTo>
                    <a:pt x="368" y="692"/>
                    <a:pt x="335" y="659"/>
                    <a:pt x="335" y="659"/>
                  </a:cubicBezTo>
                  <a:cubicBezTo>
                    <a:pt x="318" y="642"/>
                    <a:pt x="310" y="634"/>
                    <a:pt x="301" y="634"/>
                  </a:cubicBezTo>
                  <a:cubicBezTo>
                    <a:pt x="293" y="634"/>
                    <a:pt x="285" y="642"/>
                    <a:pt x="268" y="659"/>
                  </a:cubicBezTo>
                  <a:lnTo>
                    <a:pt x="68" y="759"/>
                  </a:lnTo>
                  <a:cubicBezTo>
                    <a:pt x="34" y="793"/>
                    <a:pt x="34" y="793"/>
                    <a:pt x="1" y="826"/>
                  </a:cubicBezTo>
                  <a:cubicBezTo>
                    <a:pt x="1" y="859"/>
                    <a:pt x="1" y="893"/>
                    <a:pt x="1" y="926"/>
                  </a:cubicBezTo>
                  <a:cubicBezTo>
                    <a:pt x="1" y="926"/>
                    <a:pt x="1" y="926"/>
                    <a:pt x="1" y="959"/>
                  </a:cubicBezTo>
                  <a:lnTo>
                    <a:pt x="535" y="2560"/>
                  </a:lnTo>
                  <a:lnTo>
                    <a:pt x="335" y="3428"/>
                  </a:lnTo>
                  <a:lnTo>
                    <a:pt x="335" y="3461"/>
                  </a:lnTo>
                  <a:cubicBezTo>
                    <a:pt x="335" y="3494"/>
                    <a:pt x="368" y="3528"/>
                    <a:pt x="368" y="3528"/>
                  </a:cubicBezTo>
                  <a:cubicBezTo>
                    <a:pt x="385" y="3544"/>
                    <a:pt x="393" y="3553"/>
                    <a:pt x="401" y="3553"/>
                  </a:cubicBezTo>
                  <a:cubicBezTo>
                    <a:pt x="410" y="3553"/>
                    <a:pt x="418" y="3544"/>
                    <a:pt x="435" y="3528"/>
                  </a:cubicBezTo>
                  <a:lnTo>
                    <a:pt x="635" y="3428"/>
                  </a:lnTo>
                  <a:cubicBezTo>
                    <a:pt x="668" y="3394"/>
                    <a:pt x="668" y="3394"/>
                    <a:pt x="701" y="3361"/>
                  </a:cubicBezTo>
                  <a:cubicBezTo>
                    <a:pt x="701" y="3328"/>
                    <a:pt x="701" y="3294"/>
                    <a:pt x="735" y="3261"/>
                  </a:cubicBezTo>
                  <a:lnTo>
                    <a:pt x="1435" y="125"/>
                  </a:lnTo>
                  <a:lnTo>
                    <a:pt x="1435" y="92"/>
                  </a:lnTo>
                  <a:cubicBezTo>
                    <a:pt x="1435" y="59"/>
                    <a:pt x="1435" y="25"/>
                    <a:pt x="1435" y="25"/>
                  </a:cubicBezTo>
                  <a:cubicBezTo>
                    <a:pt x="1419" y="9"/>
                    <a:pt x="1410" y="0"/>
                    <a:pt x="140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4964;p75"/>
            <p:cNvSpPr/>
            <p:nvPr/>
          </p:nvSpPr>
          <p:spPr>
            <a:xfrm>
              <a:off x="3822075" y="3605525"/>
              <a:ext cx="39200" cy="97600"/>
            </a:xfrm>
            <a:custGeom>
              <a:avLst/>
              <a:gdLst/>
              <a:ahLst/>
              <a:cxnLst/>
              <a:rect l="l" t="t" r="r" b="b"/>
              <a:pathLst>
                <a:path w="1568" h="3904" extrusionOk="0">
                  <a:moveTo>
                    <a:pt x="901" y="0"/>
                  </a:moveTo>
                  <a:lnTo>
                    <a:pt x="667" y="134"/>
                  </a:lnTo>
                  <a:cubicBezTo>
                    <a:pt x="667" y="167"/>
                    <a:pt x="634" y="167"/>
                    <a:pt x="634" y="201"/>
                  </a:cubicBezTo>
                  <a:cubicBezTo>
                    <a:pt x="601" y="234"/>
                    <a:pt x="601" y="267"/>
                    <a:pt x="601" y="301"/>
                  </a:cubicBezTo>
                  <a:lnTo>
                    <a:pt x="601" y="567"/>
                  </a:lnTo>
                  <a:cubicBezTo>
                    <a:pt x="534" y="634"/>
                    <a:pt x="467" y="734"/>
                    <a:pt x="400" y="801"/>
                  </a:cubicBezTo>
                  <a:cubicBezTo>
                    <a:pt x="334" y="901"/>
                    <a:pt x="267" y="1001"/>
                    <a:pt x="200" y="1101"/>
                  </a:cubicBezTo>
                  <a:cubicBezTo>
                    <a:pt x="167" y="1201"/>
                    <a:pt x="134" y="1301"/>
                    <a:pt x="100" y="1401"/>
                  </a:cubicBezTo>
                  <a:cubicBezTo>
                    <a:pt x="67" y="1602"/>
                    <a:pt x="67" y="1835"/>
                    <a:pt x="100" y="2035"/>
                  </a:cubicBezTo>
                  <a:cubicBezTo>
                    <a:pt x="134" y="2102"/>
                    <a:pt x="167" y="2169"/>
                    <a:pt x="200" y="2202"/>
                  </a:cubicBezTo>
                  <a:cubicBezTo>
                    <a:pt x="234" y="2269"/>
                    <a:pt x="300" y="2269"/>
                    <a:pt x="367" y="2269"/>
                  </a:cubicBezTo>
                  <a:cubicBezTo>
                    <a:pt x="400" y="2285"/>
                    <a:pt x="442" y="2294"/>
                    <a:pt x="484" y="2294"/>
                  </a:cubicBezTo>
                  <a:cubicBezTo>
                    <a:pt x="526" y="2294"/>
                    <a:pt x="567" y="2285"/>
                    <a:pt x="601" y="2269"/>
                  </a:cubicBezTo>
                  <a:lnTo>
                    <a:pt x="867" y="2235"/>
                  </a:lnTo>
                  <a:cubicBezTo>
                    <a:pt x="934" y="2202"/>
                    <a:pt x="1001" y="2202"/>
                    <a:pt x="1068" y="2202"/>
                  </a:cubicBezTo>
                  <a:cubicBezTo>
                    <a:pt x="1101" y="2202"/>
                    <a:pt x="1134" y="2202"/>
                    <a:pt x="1168" y="2235"/>
                  </a:cubicBezTo>
                  <a:cubicBezTo>
                    <a:pt x="1201" y="2269"/>
                    <a:pt x="1234" y="2302"/>
                    <a:pt x="1201" y="2369"/>
                  </a:cubicBezTo>
                  <a:cubicBezTo>
                    <a:pt x="1201" y="2402"/>
                    <a:pt x="1201" y="2469"/>
                    <a:pt x="1168" y="2536"/>
                  </a:cubicBezTo>
                  <a:cubicBezTo>
                    <a:pt x="1168" y="2602"/>
                    <a:pt x="1134" y="2636"/>
                    <a:pt x="1101" y="2702"/>
                  </a:cubicBezTo>
                  <a:cubicBezTo>
                    <a:pt x="1034" y="2736"/>
                    <a:pt x="1001" y="2802"/>
                    <a:pt x="968" y="2836"/>
                  </a:cubicBezTo>
                  <a:cubicBezTo>
                    <a:pt x="901" y="2869"/>
                    <a:pt x="867" y="2903"/>
                    <a:pt x="801" y="2936"/>
                  </a:cubicBezTo>
                  <a:cubicBezTo>
                    <a:pt x="734" y="2969"/>
                    <a:pt x="701" y="3003"/>
                    <a:pt x="634" y="3036"/>
                  </a:cubicBezTo>
                  <a:lnTo>
                    <a:pt x="501" y="3036"/>
                  </a:lnTo>
                  <a:cubicBezTo>
                    <a:pt x="467" y="3003"/>
                    <a:pt x="467" y="3003"/>
                    <a:pt x="434" y="2969"/>
                  </a:cubicBezTo>
                  <a:cubicBezTo>
                    <a:pt x="434" y="2936"/>
                    <a:pt x="400" y="2903"/>
                    <a:pt x="400" y="2869"/>
                  </a:cubicBezTo>
                  <a:cubicBezTo>
                    <a:pt x="367" y="2869"/>
                    <a:pt x="334" y="2836"/>
                    <a:pt x="334" y="2836"/>
                  </a:cubicBezTo>
                  <a:lnTo>
                    <a:pt x="267" y="2836"/>
                  </a:lnTo>
                  <a:lnTo>
                    <a:pt x="100" y="2936"/>
                  </a:lnTo>
                  <a:cubicBezTo>
                    <a:pt x="67" y="2969"/>
                    <a:pt x="34" y="2969"/>
                    <a:pt x="34" y="3003"/>
                  </a:cubicBezTo>
                  <a:cubicBezTo>
                    <a:pt x="34" y="3036"/>
                    <a:pt x="0" y="3069"/>
                    <a:pt x="34" y="3103"/>
                  </a:cubicBezTo>
                  <a:cubicBezTo>
                    <a:pt x="34" y="3203"/>
                    <a:pt x="34" y="3269"/>
                    <a:pt x="67" y="3370"/>
                  </a:cubicBezTo>
                  <a:cubicBezTo>
                    <a:pt x="100" y="3403"/>
                    <a:pt x="134" y="3470"/>
                    <a:pt x="200" y="3503"/>
                  </a:cubicBezTo>
                  <a:cubicBezTo>
                    <a:pt x="267" y="3536"/>
                    <a:pt x="334" y="3570"/>
                    <a:pt x="400" y="3570"/>
                  </a:cubicBezTo>
                  <a:cubicBezTo>
                    <a:pt x="467" y="3570"/>
                    <a:pt x="534" y="3570"/>
                    <a:pt x="601" y="3536"/>
                  </a:cubicBezTo>
                  <a:lnTo>
                    <a:pt x="601" y="3837"/>
                  </a:lnTo>
                  <a:cubicBezTo>
                    <a:pt x="601" y="3837"/>
                    <a:pt x="634" y="3870"/>
                    <a:pt x="634" y="3903"/>
                  </a:cubicBezTo>
                  <a:lnTo>
                    <a:pt x="701" y="3903"/>
                  </a:lnTo>
                  <a:lnTo>
                    <a:pt x="901" y="3770"/>
                  </a:lnTo>
                  <a:cubicBezTo>
                    <a:pt x="934" y="3736"/>
                    <a:pt x="968" y="3736"/>
                    <a:pt x="968" y="3703"/>
                  </a:cubicBezTo>
                  <a:cubicBezTo>
                    <a:pt x="968" y="3670"/>
                    <a:pt x="968" y="3636"/>
                    <a:pt x="968" y="3603"/>
                  </a:cubicBezTo>
                  <a:lnTo>
                    <a:pt x="968" y="3336"/>
                  </a:lnTo>
                  <a:cubicBezTo>
                    <a:pt x="1068" y="3236"/>
                    <a:pt x="1168" y="3169"/>
                    <a:pt x="1234" y="3069"/>
                  </a:cubicBezTo>
                  <a:cubicBezTo>
                    <a:pt x="1301" y="2969"/>
                    <a:pt x="1368" y="2869"/>
                    <a:pt x="1435" y="2769"/>
                  </a:cubicBezTo>
                  <a:cubicBezTo>
                    <a:pt x="1468" y="2669"/>
                    <a:pt x="1501" y="2569"/>
                    <a:pt x="1535" y="2469"/>
                  </a:cubicBezTo>
                  <a:cubicBezTo>
                    <a:pt x="1568" y="2335"/>
                    <a:pt x="1568" y="2235"/>
                    <a:pt x="1568" y="2135"/>
                  </a:cubicBezTo>
                  <a:cubicBezTo>
                    <a:pt x="1568" y="2035"/>
                    <a:pt x="1568" y="1935"/>
                    <a:pt x="1535" y="1835"/>
                  </a:cubicBezTo>
                  <a:cubicBezTo>
                    <a:pt x="1535" y="1768"/>
                    <a:pt x="1501" y="1702"/>
                    <a:pt x="1435" y="1668"/>
                  </a:cubicBezTo>
                  <a:cubicBezTo>
                    <a:pt x="1401" y="1635"/>
                    <a:pt x="1334" y="1602"/>
                    <a:pt x="1268" y="1602"/>
                  </a:cubicBezTo>
                  <a:cubicBezTo>
                    <a:pt x="1168" y="1602"/>
                    <a:pt x="1068" y="1602"/>
                    <a:pt x="1001" y="1635"/>
                  </a:cubicBezTo>
                  <a:lnTo>
                    <a:pt x="734" y="1702"/>
                  </a:lnTo>
                  <a:lnTo>
                    <a:pt x="567" y="1702"/>
                  </a:lnTo>
                  <a:cubicBezTo>
                    <a:pt x="534" y="1702"/>
                    <a:pt x="501" y="1668"/>
                    <a:pt x="467" y="1635"/>
                  </a:cubicBezTo>
                  <a:cubicBezTo>
                    <a:pt x="434" y="1602"/>
                    <a:pt x="434" y="1535"/>
                    <a:pt x="434" y="1502"/>
                  </a:cubicBezTo>
                  <a:cubicBezTo>
                    <a:pt x="434" y="1435"/>
                    <a:pt x="434" y="1401"/>
                    <a:pt x="467" y="1335"/>
                  </a:cubicBezTo>
                  <a:cubicBezTo>
                    <a:pt x="467" y="1301"/>
                    <a:pt x="501" y="1235"/>
                    <a:pt x="534" y="1201"/>
                  </a:cubicBezTo>
                  <a:cubicBezTo>
                    <a:pt x="567" y="1135"/>
                    <a:pt x="601" y="1101"/>
                    <a:pt x="667" y="1068"/>
                  </a:cubicBezTo>
                  <a:cubicBezTo>
                    <a:pt x="701" y="1034"/>
                    <a:pt x="734" y="1001"/>
                    <a:pt x="801" y="968"/>
                  </a:cubicBezTo>
                  <a:cubicBezTo>
                    <a:pt x="867" y="901"/>
                    <a:pt x="934" y="901"/>
                    <a:pt x="1034" y="901"/>
                  </a:cubicBezTo>
                  <a:cubicBezTo>
                    <a:pt x="1068" y="901"/>
                    <a:pt x="1134" y="968"/>
                    <a:pt x="1168" y="1001"/>
                  </a:cubicBezTo>
                  <a:cubicBezTo>
                    <a:pt x="1168" y="1034"/>
                    <a:pt x="1168" y="1034"/>
                    <a:pt x="1201" y="1068"/>
                  </a:cubicBezTo>
                  <a:lnTo>
                    <a:pt x="1268" y="1068"/>
                  </a:lnTo>
                  <a:lnTo>
                    <a:pt x="1468" y="934"/>
                  </a:lnTo>
                  <a:cubicBezTo>
                    <a:pt x="1468" y="934"/>
                    <a:pt x="1501" y="901"/>
                    <a:pt x="1501" y="901"/>
                  </a:cubicBezTo>
                  <a:cubicBezTo>
                    <a:pt x="1501" y="868"/>
                    <a:pt x="1501" y="834"/>
                    <a:pt x="1501" y="801"/>
                  </a:cubicBezTo>
                  <a:cubicBezTo>
                    <a:pt x="1501" y="734"/>
                    <a:pt x="1501" y="668"/>
                    <a:pt x="1468" y="601"/>
                  </a:cubicBezTo>
                  <a:cubicBezTo>
                    <a:pt x="1435" y="534"/>
                    <a:pt x="1401" y="501"/>
                    <a:pt x="1368" y="434"/>
                  </a:cubicBezTo>
                  <a:cubicBezTo>
                    <a:pt x="1301" y="401"/>
                    <a:pt x="1268" y="367"/>
                    <a:pt x="1201" y="367"/>
                  </a:cubicBezTo>
                  <a:cubicBezTo>
                    <a:pt x="1151" y="351"/>
                    <a:pt x="1109" y="342"/>
                    <a:pt x="1072" y="342"/>
                  </a:cubicBezTo>
                  <a:cubicBezTo>
                    <a:pt x="1034" y="342"/>
                    <a:pt x="1001" y="351"/>
                    <a:pt x="968" y="367"/>
                  </a:cubicBezTo>
                  <a:lnTo>
                    <a:pt x="968" y="67"/>
                  </a:lnTo>
                  <a:cubicBezTo>
                    <a:pt x="968" y="67"/>
                    <a:pt x="968" y="34"/>
                    <a:pt x="9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4965;p75"/>
            <p:cNvSpPr/>
            <p:nvPr/>
          </p:nvSpPr>
          <p:spPr>
            <a:xfrm>
              <a:off x="3865425" y="3585500"/>
              <a:ext cx="39225" cy="76750"/>
            </a:xfrm>
            <a:custGeom>
              <a:avLst/>
              <a:gdLst/>
              <a:ahLst/>
              <a:cxnLst/>
              <a:rect l="l" t="t" r="r" b="b"/>
              <a:pathLst>
                <a:path w="1569" h="3070" extrusionOk="0">
                  <a:moveTo>
                    <a:pt x="901" y="1068"/>
                  </a:moveTo>
                  <a:lnTo>
                    <a:pt x="901" y="1969"/>
                  </a:lnTo>
                  <a:lnTo>
                    <a:pt x="434" y="2236"/>
                  </a:lnTo>
                  <a:lnTo>
                    <a:pt x="901" y="1068"/>
                  </a:lnTo>
                  <a:close/>
                  <a:moveTo>
                    <a:pt x="1202" y="1"/>
                  </a:moveTo>
                  <a:lnTo>
                    <a:pt x="1001" y="134"/>
                  </a:lnTo>
                  <a:cubicBezTo>
                    <a:pt x="935" y="168"/>
                    <a:pt x="901" y="234"/>
                    <a:pt x="868" y="301"/>
                  </a:cubicBezTo>
                  <a:lnTo>
                    <a:pt x="34" y="2403"/>
                  </a:lnTo>
                  <a:cubicBezTo>
                    <a:pt x="34" y="2436"/>
                    <a:pt x="1" y="2469"/>
                    <a:pt x="1" y="2503"/>
                  </a:cubicBezTo>
                  <a:cubicBezTo>
                    <a:pt x="1" y="2536"/>
                    <a:pt x="1" y="2569"/>
                    <a:pt x="1" y="2603"/>
                  </a:cubicBezTo>
                  <a:lnTo>
                    <a:pt x="1" y="2903"/>
                  </a:lnTo>
                  <a:cubicBezTo>
                    <a:pt x="1" y="2936"/>
                    <a:pt x="1" y="2970"/>
                    <a:pt x="34" y="2970"/>
                  </a:cubicBezTo>
                  <a:cubicBezTo>
                    <a:pt x="34" y="2986"/>
                    <a:pt x="42" y="2995"/>
                    <a:pt x="51" y="2995"/>
                  </a:cubicBezTo>
                  <a:cubicBezTo>
                    <a:pt x="59" y="2995"/>
                    <a:pt x="67" y="2986"/>
                    <a:pt x="67" y="2970"/>
                  </a:cubicBezTo>
                  <a:lnTo>
                    <a:pt x="901" y="2503"/>
                  </a:lnTo>
                  <a:lnTo>
                    <a:pt x="901" y="3003"/>
                  </a:lnTo>
                  <a:cubicBezTo>
                    <a:pt x="901" y="3036"/>
                    <a:pt x="901" y="3036"/>
                    <a:pt x="935" y="3070"/>
                  </a:cubicBezTo>
                  <a:lnTo>
                    <a:pt x="1001" y="3070"/>
                  </a:lnTo>
                  <a:lnTo>
                    <a:pt x="1202" y="2936"/>
                  </a:lnTo>
                  <a:cubicBezTo>
                    <a:pt x="1202" y="2903"/>
                    <a:pt x="1235" y="2903"/>
                    <a:pt x="1235" y="2870"/>
                  </a:cubicBezTo>
                  <a:cubicBezTo>
                    <a:pt x="1268" y="2836"/>
                    <a:pt x="1268" y="2803"/>
                    <a:pt x="1235" y="2770"/>
                  </a:cubicBezTo>
                  <a:lnTo>
                    <a:pt x="1235" y="2269"/>
                  </a:lnTo>
                  <a:lnTo>
                    <a:pt x="1468" y="2136"/>
                  </a:lnTo>
                  <a:cubicBezTo>
                    <a:pt x="1502" y="2102"/>
                    <a:pt x="1535" y="2102"/>
                    <a:pt x="1535" y="2069"/>
                  </a:cubicBezTo>
                  <a:cubicBezTo>
                    <a:pt x="1535" y="2036"/>
                    <a:pt x="1535" y="2002"/>
                    <a:pt x="1569" y="1969"/>
                  </a:cubicBezTo>
                  <a:lnTo>
                    <a:pt x="1569" y="1669"/>
                  </a:lnTo>
                  <a:cubicBezTo>
                    <a:pt x="1569" y="1669"/>
                    <a:pt x="1535" y="1635"/>
                    <a:pt x="1535" y="1602"/>
                  </a:cubicBezTo>
                  <a:lnTo>
                    <a:pt x="1468" y="1602"/>
                  </a:lnTo>
                  <a:lnTo>
                    <a:pt x="1235" y="1735"/>
                  </a:lnTo>
                  <a:lnTo>
                    <a:pt x="1235" y="68"/>
                  </a:lnTo>
                  <a:cubicBezTo>
                    <a:pt x="1268" y="68"/>
                    <a:pt x="1268" y="34"/>
                    <a:pt x="123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4966;p75"/>
            <p:cNvSpPr/>
            <p:nvPr/>
          </p:nvSpPr>
          <p:spPr>
            <a:xfrm>
              <a:off x="3909625" y="3560700"/>
              <a:ext cx="39225" cy="76525"/>
            </a:xfrm>
            <a:custGeom>
              <a:avLst/>
              <a:gdLst/>
              <a:ahLst/>
              <a:cxnLst/>
              <a:rect l="l" t="t" r="r" b="b"/>
              <a:pathLst>
                <a:path w="1569" h="3061" extrusionOk="0">
                  <a:moveTo>
                    <a:pt x="901" y="1060"/>
                  </a:moveTo>
                  <a:lnTo>
                    <a:pt x="901" y="1960"/>
                  </a:lnTo>
                  <a:lnTo>
                    <a:pt x="434" y="2227"/>
                  </a:lnTo>
                  <a:lnTo>
                    <a:pt x="901" y="1060"/>
                  </a:lnTo>
                  <a:close/>
                  <a:moveTo>
                    <a:pt x="1222" y="0"/>
                  </a:moveTo>
                  <a:cubicBezTo>
                    <a:pt x="1210" y="0"/>
                    <a:pt x="1202" y="9"/>
                    <a:pt x="1202" y="25"/>
                  </a:cubicBezTo>
                  <a:lnTo>
                    <a:pt x="1001" y="126"/>
                  </a:lnTo>
                  <a:cubicBezTo>
                    <a:pt x="935" y="159"/>
                    <a:pt x="901" y="226"/>
                    <a:pt x="901" y="292"/>
                  </a:cubicBezTo>
                  <a:lnTo>
                    <a:pt x="67" y="2394"/>
                  </a:lnTo>
                  <a:cubicBezTo>
                    <a:pt x="34" y="2427"/>
                    <a:pt x="34" y="2461"/>
                    <a:pt x="1" y="2494"/>
                  </a:cubicBezTo>
                  <a:cubicBezTo>
                    <a:pt x="1" y="2527"/>
                    <a:pt x="1" y="2561"/>
                    <a:pt x="1" y="2627"/>
                  </a:cubicBezTo>
                  <a:lnTo>
                    <a:pt x="1" y="2894"/>
                  </a:lnTo>
                  <a:cubicBezTo>
                    <a:pt x="1" y="2928"/>
                    <a:pt x="1" y="2961"/>
                    <a:pt x="1" y="2961"/>
                  </a:cubicBezTo>
                  <a:lnTo>
                    <a:pt x="67" y="2961"/>
                  </a:lnTo>
                  <a:lnTo>
                    <a:pt x="901" y="2494"/>
                  </a:lnTo>
                  <a:lnTo>
                    <a:pt x="901" y="2994"/>
                  </a:lnTo>
                  <a:cubicBezTo>
                    <a:pt x="901" y="2994"/>
                    <a:pt x="901" y="3028"/>
                    <a:pt x="935" y="3061"/>
                  </a:cubicBezTo>
                  <a:lnTo>
                    <a:pt x="968" y="3061"/>
                  </a:lnTo>
                  <a:lnTo>
                    <a:pt x="1202" y="2928"/>
                  </a:lnTo>
                  <a:cubicBezTo>
                    <a:pt x="1235" y="2894"/>
                    <a:pt x="1235" y="2894"/>
                    <a:pt x="1268" y="2861"/>
                  </a:cubicBezTo>
                  <a:cubicBezTo>
                    <a:pt x="1268" y="2827"/>
                    <a:pt x="1268" y="2794"/>
                    <a:pt x="1268" y="2761"/>
                  </a:cubicBezTo>
                  <a:lnTo>
                    <a:pt x="1268" y="2260"/>
                  </a:lnTo>
                  <a:lnTo>
                    <a:pt x="1502" y="2127"/>
                  </a:lnTo>
                  <a:cubicBezTo>
                    <a:pt x="1535" y="2127"/>
                    <a:pt x="1535" y="2094"/>
                    <a:pt x="1568" y="2060"/>
                  </a:cubicBezTo>
                  <a:cubicBezTo>
                    <a:pt x="1568" y="2027"/>
                    <a:pt x="1568" y="1994"/>
                    <a:pt x="1568" y="1960"/>
                  </a:cubicBezTo>
                  <a:lnTo>
                    <a:pt x="1568" y="1693"/>
                  </a:lnTo>
                  <a:cubicBezTo>
                    <a:pt x="1568" y="1660"/>
                    <a:pt x="1568" y="1627"/>
                    <a:pt x="1568" y="1627"/>
                  </a:cubicBezTo>
                  <a:cubicBezTo>
                    <a:pt x="1552" y="1610"/>
                    <a:pt x="1543" y="1602"/>
                    <a:pt x="1535" y="1602"/>
                  </a:cubicBezTo>
                  <a:cubicBezTo>
                    <a:pt x="1527" y="1602"/>
                    <a:pt x="1518" y="1610"/>
                    <a:pt x="1502" y="1627"/>
                  </a:cubicBezTo>
                  <a:lnTo>
                    <a:pt x="1268" y="1760"/>
                  </a:lnTo>
                  <a:lnTo>
                    <a:pt x="1268" y="92"/>
                  </a:lnTo>
                  <a:cubicBezTo>
                    <a:pt x="1268" y="59"/>
                    <a:pt x="1268" y="25"/>
                    <a:pt x="1268" y="25"/>
                  </a:cubicBezTo>
                  <a:cubicBezTo>
                    <a:pt x="1252" y="9"/>
                    <a:pt x="1235" y="0"/>
                    <a:pt x="122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4967;p75"/>
            <p:cNvSpPr/>
            <p:nvPr/>
          </p:nvSpPr>
          <p:spPr>
            <a:xfrm>
              <a:off x="3952150" y="3538800"/>
              <a:ext cx="35900" cy="81550"/>
            </a:xfrm>
            <a:custGeom>
              <a:avLst/>
              <a:gdLst/>
              <a:ahLst/>
              <a:cxnLst/>
              <a:rect l="l" t="t" r="r" b="b"/>
              <a:pathLst>
                <a:path w="1436" h="3262" extrusionOk="0">
                  <a:moveTo>
                    <a:pt x="856" y="585"/>
                  </a:moveTo>
                  <a:cubicBezTo>
                    <a:pt x="902" y="585"/>
                    <a:pt x="952" y="601"/>
                    <a:pt x="1002" y="635"/>
                  </a:cubicBezTo>
                  <a:cubicBezTo>
                    <a:pt x="1068" y="701"/>
                    <a:pt x="1102" y="801"/>
                    <a:pt x="1102" y="901"/>
                  </a:cubicBezTo>
                  <a:cubicBezTo>
                    <a:pt x="1102" y="1068"/>
                    <a:pt x="1068" y="1202"/>
                    <a:pt x="1002" y="1335"/>
                  </a:cubicBezTo>
                  <a:cubicBezTo>
                    <a:pt x="935" y="1435"/>
                    <a:pt x="835" y="1535"/>
                    <a:pt x="735" y="1602"/>
                  </a:cubicBezTo>
                  <a:cubicBezTo>
                    <a:pt x="696" y="1641"/>
                    <a:pt x="645" y="1657"/>
                    <a:pt x="590" y="1657"/>
                  </a:cubicBezTo>
                  <a:cubicBezTo>
                    <a:pt x="551" y="1657"/>
                    <a:pt x="509" y="1649"/>
                    <a:pt x="468" y="1635"/>
                  </a:cubicBezTo>
                  <a:cubicBezTo>
                    <a:pt x="401" y="1602"/>
                    <a:pt x="368" y="1502"/>
                    <a:pt x="368" y="1335"/>
                  </a:cubicBezTo>
                  <a:cubicBezTo>
                    <a:pt x="368" y="1168"/>
                    <a:pt x="401" y="1035"/>
                    <a:pt x="468" y="901"/>
                  </a:cubicBezTo>
                  <a:cubicBezTo>
                    <a:pt x="535" y="768"/>
                    <a:pt x="635" y="701"/>
                    <a:pt x="735" y="635"/>
                  </a:cubicBezTo>
                  <a:cubicBezTo>
                    <a:pt x="768" y="601"/>
                    <a:pt x="810" y="585"/>
                    <a:pt x="856" y="585"/>
                  </a:cubicBezTo>
                  <a:close/>
                  <a:moveTo>
                    <a:pt x="1002" y="1"/>
                  </a:moveTo>
                  <a:cubicBezTo>
                    <a:pt x="902" y="34"/>
                    <a:pt x="801" y="68"/>
                    <a:pt x="735" y="101"/>
                  </a:cubicBezTo>
                  <a:cubicBezTo>
                    <a:pt x="601" y="168"/>
                    <a:pt x="501" y="234"/>
                    <a:pt x="435" y="334"/>
                  </a:cubicBezTo>
                  <a:cubicBezTo>
                    <a:pt x="334" y="434"/>
                    <a:pt x="268" y="568"/>
                    <a:pt x="201" y="668"/>
                  </a:cubicBezTo>
                  <a:cubicBezTo>
                    <a:pt x="134" y="801"/>
                    <a:pt x="101" y="935"/>
                    <a:pt x="68" y="1102"/>
                  </a:cubicBezTo>
                  <a:cubicBezTo>
                    <a:pt x="1" y="1235"/>
                    <a:pt x="1" y="1402"/>
                    <a:pt x="1" y="1535"/>
                  </a:cubicBezTo>
                  <a:cubicBezTo>
                    <a:pt x="1" y="1669"/>
                    <a:pt x="1" y="1802"/>
                    <a:pt x="68" y="1902"/>
                  </a:cubicBezTo>
                  <a:cubicBezTo>
                    <a:pt x="68" y="2002"/>
                    <a:pt x="134" y="2102"/>
                    <a:pt x="201" y="2136"/>
                  </a:cubicBezTo>
                  <a:cubicBezTo>
                    <a:pt x="250" y="2185"/>
                    <a:pt x="299" y="2216"/>
                    <a:pt x="361" y="2216"/>
                  </a:cubicBezTo>
                  <a:cubicBezTo>
                    <a:pt x="383" y="2216"/>
                    <a:pt x="408" y="2211"/>
                    <a:pt x="435" y="2202"/>
                  </a:cubicBezTo>
                  <a:cubicBezTo>
                    <a:pt x="535" y="2202"/>
                    <a:pt x="635" y="2169"/>
                    <a:pt x="701" y="2136"/>
                  </a:cubicBezTo>
                  <a:lnTo>
                    <a:pt x="701" y="2136"/>
                  </a:lnTo>
                  <a:lnTo>
                    <a:pt x="368" y="3136"/>
                  </a:lnTo>
                  <a:cubicBezTo>
                    <a:pt x="334" y="3136"/>
                    <a:pt x="334" y="3136"/>
                    <a:pt x="368" y="3170"/>
                  </a:cubicBezTo>
                  <a:cubicBezTo>
                    <a:pt x="368" y="3203"/>
                    <a:pt x="368" y="3236"/>
                    <a:pt x="368" y="3236"/>
                  </a:cubicBezTo>
                  <a:cubicBezTo>
                    <a:pt x="385" y="3253"/>
                    <a:pt x="393" y="3262"/>
                    <a:pt x="401" y="3262"/>
                  </a:cubicBezTo>
                  <a:cubicBezTo>
                    <a:pt x="410" y="3262"/>
                    <a:pt x="418" y="3253"/>
                    <a:pt x="435" y="3236"/>
                  </a:cubicBezTo>
                  <a:lnTo>
                    <a:pt x="668" y="3103"/>
                  </a:lnTo>
                  <a:cubicBezTo>
                    <a:pt x="701" y="3103"/>
                    <a:pt x="701" y="3070"/>
                    <a:pt x="735" y="3036"/>
                  </a:cubicBezTo>
                  <a:lnTo>
                    <a:pt x="768" y="2970"/>
                  </a:lnTo>
                  <a:lnTo>
                    <a:pt x="1268" y="1569"/>
                  </a:lnTo>
                  <a:cubicBezTo>
                    <a:pt x="1302" y="1502"/>
                    <a:pt x="1302" y="1435"/>
                    <a:pt x="1335" y="1368"/>
                  </a:cubicBezTo>
                  <a:lnTo>
                    <a:pt x="1402" y="1135"/>
                  </a:lnTo>
                  <a:cubicBezTo>
                    <a:pt x="1402" y="1068"/>
                    <a:pt x="1435" y="1002"/>
                    <a:pt x="1435" y="935"/>
                  </a:cubicBezTo>
                  <a:cubicBezTo>
                    <a:pt x="1435" y="868"/>
                    <a:pt x="1435" y="768"/>
                    <a:pt x="1435" y="701"/>
                  </a:cubicBezTo>
                  <a:cubicBezTo>
                    <a:pt x="1435" y="568"/>
                    <a:pt x="1435" y="434"/>
                    <a:pt x="1402" y="301"/>
                  </a:cubicBezTo>
                  <a:cubicBezTo>
                    <a:pt x="1369" y="234"/>
                    <a:pt x="1302" y="134"/>
                    <a:pt x="1235" y="68"/>
                  </a:cubicBezTo>
                  <a:cubicBezTo>
                    <a:pt x="1168" y="34"/>
                    <a:pt x="1102" y="1"/>
                    <a:pt x="100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4968;p75"/>
            <p:cNvSpPr/>
            <p:nvPr/>
          </p:nvSpPr>
          <p:spPr>
            <a:xfrm>
              <a:off x="3991350" y="3583000"/>
              <a:ext cx="10025" cy="20050"/>
            </a:xfrm>
            <a:custGeom>
              <a:avLst/>
              <a:gdLst/>
              <a:ahLst/>
              <a:cxnLst/>
              <a:rect l="l" t="t" r="r" b="b"/>
              <a:pathLst>
                <a:path w="401" h="802" extrusionOk="0">
                  <a:moveTo>
                    <a:pt x="301" y="1"/>
                  </a:moveTo>
                  <a:lnTo>
                    <a:pt x="67" y="168"/>
                  </a:lnTo>
                  <a:cubicBezTo>
                    <a:pt x="34" y="168"/>
                    <a:pt x="34" y="201"/>
                    <a:pt x="1" y="234"/>
                  </a:cubicBezTo>
                  <a:cubicBezTo>
                    <a:pt x="1" y="234"/>
                    <a:pt x="1" y="268"/>
                    <a:pt x="1" y="301"/>
                  </a:cubicBezTo>
                  <a:lnTo>
                    <a:pt x="1" y="735"/>
                  </a:lnTo>
                  <a:cubicBezTo>
                    <a:pt x="1" y="768"/>
                    <a:pt x="1" y="768"/>
                    <a:pt x="1" y="801"/>
                  </a:cubicBezTo>
                  <a:lnTo>
                    <a:pt x="67" y="801"/>
                  </a:lnTo>
                  <a:lnTo>
                    <a:pt x="301" y="668"/>
                  </a:lnTo>
                  <a:cubicBezTo>
                    <a:pt x="334" y="635"/>
                    <a:pt x="368" y="601"/>
                    <a:pt x="368" y="601"/>
                  </a:cubicBezTo>
                  <a:cubicBezTo>
                    <a:pt x="368" y="568"/>
                    <a:pt x="401" y="534"/>
                    <a:pt x="401" y="501"/>
                  </a:cubicBezTo>
                  <a:lnTo>
                    <a:pt x="401" y="67"/>
                  </a:lnTo>
                  <a:cubicBezTo>
                    <a:pt x="401" y="67"/>
                    <a:pt x="368" y="34"/>
                    <a:pt x="3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4969;p75"/>
            <p:cNvSpPr/>
            <p:nvPr/>
          </p:nvSpPr>
          <p:spPr>
            <a:xfrm>
              <a:off x="4003875" y="3509300"/>
              <a:ext cx="36700" cy="81025"/>
            </a:xfrm>
            <a:custGeom>
              <a:avLst/>
              <a:gdLst/>
              <a:ahLst/>
              <a:cxnLst/>
              <a:rect l="l" t="t" r="r" b="b"/>
              <a:pathLst>
                <a:path w="1468" h="3241" extrusionOk="0">
                  <a:moveTo>
                    <a:pt x="855" y="564"/>
                  </a:moveTo>
                  <a:cubicBezTo>
                    <a:pt x="901" y="564"/>
                    <a:pt x="951" y="580"/>
                    <a:pt x="1001" y="614"/>
                  </a:cubicBezTo>
                  <a:cubicBezTo>
                    <a:pt x="1067" y="680"/>
                    <a:pt x="1101" y="781"/>
                    <a:pt x="1101" y="881"/>
                  </a:cubicBezTo>
                  <a:cubicBezTo>
                    <a:pt x="1101" y="1047"/>
                    <a:pt x="1067" y="1181"/>
                    <a:pt x="1001" y="1314"/>
                  </a:cubicBezTo>
                  <a:cubicBezTo>
                    <a:pt x="934" y="1414"/>
                    <a:pt x="834" y="1514"/>
                    <a:pt x="734" y="1581"/>
                  </a:cubicBezTo>
                  <a:cubicBezTo>
                    <a:pt x="695" y="1620"/>
                    <a:pt x="644" y="1636"/>
                    <a:pt x="589" y="1636"/>
                  </a:cubicBezTo>
                  <a:cubicBezTo>
                    <a:pt x="550" y="1636"/>
                    <a:pt x="508" y="1628"/>
                    <a:pt x="467" y="1614"/>
                  </a:cubicBezTo>
                  <a:cubicBezTo>
                    <a:pt x="403" y="1582"/>
                    <a:pt x="369" y="1488"/>
                    <a:pt x="367" y="1331"/>
                  </a:cubicBezTo>
                  <a:lnTo>
                    <a:pt x="367" y="1331"/>
                  </a:lnTo>
                  <a:cubicBezTo>
                    <a:pt x="369" y="1170"/>
                    <a:pt x="403" y="1010"/>
                    <a:pt x="467" y="881"/>
                  </a:cubicBezTo>
                  <a:cubicBezTo>
                    <a:pt x="534" y="781"/>
                    <a:pt x="634" y="680"/>
                    <a:pt x="734" y="614"/>
                  </a:cubicBezTo>
                  <a:cubicBezTo>
                    <a:pt x="767" y="580"/>
                    <a:pt x="809" y="564"/>
                    <a:pt x="855" y="564"/>
                  </a:cubicBezTo>
                  <a:close/>
                  <a:moveTo>
                    <a:pt x="1075" y="0"/>
                  </a:moveTo>
                  <a:cubicBezTo>
                    <a:pt x="1052" y="0"/>
                    <a:pt x="1028" y="4"/>
                    <a:pt x="1001" y="13"/>
                  </a:cubicBezTo>
                  <a:cubicBezTo>
                    <a:pt x="901" y="13"/>
                    <a:pt x="801" y="47"/>
                    <a:pt x="734" y="80"/>
                  </a:cubicBezTo>
                  <a:cubicBezTo>
                    <a:pt x="600" y="147"/>
                    <a:pt x="534" y="247"/>
                    <a:pt x="434" y="314"/>
                  </a:cubicBezTo>
                  <a:cubicBezTo>
                    <a:pt x="334" y="414"/>
                    <a:pt x="267" y="547"/>
                    <a:pt x="200" y="647"/>
                  </a:cubicBezTo>
                  <a:cubicBezTo>
                    <a:pt x="133" y="781"/>
                    <a:pt x="100" y="947"/>
                    <a:pt x="67" y="1081"/>
                  </a:cubicBezTo>
                  <a:cubicBezTo>
                    <a:pt x="33" y="1214"/>
                    <a:pt x="0" y="1381"/>
                    <a:pt x="0" y="1514"/>
                  </a:cubicBezTo>
                  <a:cubicBezTo>
                    <a:pt x="0" y="1648"/>
                    <a:pt x="0" y="1781"/>
                    <a:pt x="67" y="1915"/>
                  </a:cubicBezTo>
                  <a:cubicBezTo>
                    <a:pt x="67" y="1981"/>
                    <a:pt x="133" y="2081"/>
                    <a:pt x="200" y="2148"/>
                  </a:cubicBezTo>
                  <a:cubicBezTo>
                    <a:pt x="267" y="2182"/>
                    <a:pt x="334" y="2215"/>
                    <a:pt x="434" y="2215"/>
                  </a:cubicBezTo>
                  <a:cubicBezTo>
                    <a:pt x="534" y="2215"/>
                    <a:pt x="634" y="2182"/>
                    <a:pt x="701" y="2115"/>
                  </a:cubicBezTo>
                  <a:lnTo>
                    <a:pt x="701" y="2115"/>
                  </a:lnTo>
                  <a:lnTo>
                    <a:pt x="367" y="3116"/>
                  </a:lnTo>
                  <a:cubicBezTo>
                    <a:pt x="367" y="3116"/>
                    <a:pt x="367" y="3116"/>
                    <a:pt x="367" y="3149"/>
                  </a:cubicBezTo>
                  <a:cubicBezTo>
                    <a:pt x="367" y="3149"/>
                    <a:pt x="367" y="3149"/>
                    <a:pt x="367" y="3182"/>
                  </a:cubicBezTo>
                  <a:cubicBezTo>
                    <a:pt x="367" y="3216"/>
                    <a:pt x="367" y="3216"/>
                    <a:pt x="367" y="3216"/>
                  </a:cubicBezTo>
                  <a:cubicBezTo>
                    <a:pt x="384" y="3232"/>
                    <a:pt x="392" y="3241"/>
                    <a:pt x="400" y="3241"/>
                  </a:cubicBezTo>
                  <a:cubicBezTo>
                    <a:pt x="409" y="3241"/>
                    <a:pt x="417" y="3232"/>
                    <a:pt x="434" y="3216"/>
                  </a:cubicBezTo>
                  <a:lnTo>
                    <a:pt x="667" y="3082"/>
                  </a:lnTo>
                  <a:cubicBezTo>
                    <a:pt x="701" y="3082"/>
                    <a:pt x="734" y="3049"/>
                    <a:pt x="734" y="3015"/>
                  </a:cubicBezTo>
                  <a:cubicBezTo>
                    <a:pt x="767" y="3015"/>
                    <a:pt x="767" y="2982"/>
                    <a:pt x="767" y="2949"/>
                  </a:cubicBezTo>
                  <a:lnTo>
                    <a:pt x="1268" y="1548"/>
                  </a:lnTo>
                  <a:cubicBezTo>
                    <a:pt x="1301" y="1481"/>
                    <a:pt x="1301" y="1414"/>
                    <a:pt x="1334" y="1348"/>
                  </a:cubicBezTo>
                  <a:lnTo>
                    <a:pt x="1401" y="1147"/>
                  </a:lnTo>
                  <a:cubicBezTo>
                    <a:pt x="1434" y="1081"/>
                    <a:pt x="1434" y="981"/>
                    <a:pt x="1434" y="914"/>
                  </a:cubicBezTo>
                  <a:cubicBezTo>
                    <a:pt x="1468" y="847"/>
                    <a:pt x="1468" y="747"/>
                    <a:pt x="1434" y="680"/>
                  </a:cubicBezTo>
                  <a:cubicBezTo>
                    <a:pt x="1434" y="547"/>
                    <a:pt x="1434" y="414"/>
                    <a:pt x="1401" y="314"/>
                  </a:cubicBezTo>
                  <a:cubicBezTo>
                    <a:pt x="1368" y="213"/>
                    <a:pt x="1301" y="113"/>
                    <a:pt x="1234" y="80"/>
                  </a:cubicBezTo>
                  <a:cubicBezTo>
                    <a:pt x="1185" y="31"/>
                    <a:pt x="1137" y="0"/>
                    <a:pt x="107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4970;p75"/>
            <p:cNvSpPr/>
            <p:nvPr/>
          </p:nvSpPr>
          <p:spPr>
            <a:xfrm>
              <a:off x="4044725" y="3485425"/>
              <a:ext cx="36725" cy="80925"/>
            </a:xfrm>
            <a:custGeom>
              <a:avLst/>
              <a:gdLst/>
              <a:ahLst/>
              <a:cxnLst/>
              <a:rect l="l" t="t" r="r" b="b"/>
              <a:pathLst>
                <a:path w="1469" h="3237" extrusionOk="0">
                  <a:moveTo>
                    <a:pt x="879" y="580"/>
                  </a:moveTo>
                  <a:cubicBezTo>
                    <a:pt x="918" y="580"/>
                    <a:pt x="960" y="588"/>
                    <a:pt x="1001" y="601"/>
                  </a:cubicBezTo>
                  <a:cubicBezTo>
                    <a:pt x="1068" y="668"/>
                    <a:pt x="1101" y="768"/>
                    <a:pt x="1101" y="902"/>
                  </a:cubicBezTo>
                  <a:cubicBezTo>
                    <a:pt x="1101" y="1068"/>
                    <a:pt x="1068" y="1202"/>
                    <a:pt x="1001" y="1335"/>
                  </a:cubicBezTo>
                  <a:cubicBezTo>
                    <a:pt x="935" y="1435"/>
                    <a:pt x="834" y="1535"/>
                    <a:pt x="734" y="1602"/>
                  </a:cubicBezTo>
                  <a:cubicBezTo>
                    <a:pt x="695" y="1641"/>
                    <a:pt x="645" y="1657"/>
                    <a:pt x="596" y="1657"/>
                  </a:cubicBezTo>
                  <a:cubicBezTo>
                    <a:pt x="562" y="1657"/>
                    <a:pt x="529" y="1649"/>
                    <a:pt x="501" y="1635"/>
                  </a:cubicBezTo>
                  <a:cubicBezTo>
                    <a:pt x="401" y="1569"/>
                    <a:pt x="401" y="1469"/>
                    <a:pt x="401" y="1335"/>
                  </a:cubicBezTo>
                  <a:cubicBezTo>
                    <a:pt x="367" y="1168"/>
                    <a:pt x="401" y="1035"/>
                    <a:pt x="501" y="902"/>
                  </a:cubicBezTo>
                  <a:cubicBezTo>
                    <a:pt x="534" y="802"/>
                    <a:pt x="634" y="701"/>
                    <a:pt x="734" y="635"/>
                  </a:cubicBezTo>
                  <a:cubicBezTo>
                    <a:pt x="773" y="596"/>
                    <a:pt x="824" y="580"/>
                    <a:pt x="879" y="580"/>
                  </a:cubicBezTo>
                  <a:close/>
                  <a:moveTo>
                    <a:pt x="1001" y="1"/>
                  </a:moveTo>
                  <a:cubicBezTo>
                    <a:pt x="901" y="1"/>
                    <a:pt x="801" y="34"/>
                    <a:pt x="734" y="101"/>
                  </a:cubicBezTo>
                  <a:cubicBezTo>
                    <a:pt x="634" y="168"/>
                    <a:pt x="534" y="234"/>
                    <a:pt x="434" y="335"/>
                  </a:cubicBezTo>
                  <a:cubicBezTo>
                    <a:pt x="334" y="435"/>
                    <a:pt x="267" y="535"/>
                    <a:pt x="201" y="668"/>
                  </a:cubicBezTo>
                  <a:cubicBezTo>
                    <a:pt x="134" y="802"/>
                    <a:pt x="101" y="935"/>
                    <a:pt x="67" y="1102"/>
                  </a:cubicBezTo>
                  <a:cubicBezTo>
                    <a:pt x="34" y="1235"/>
                    <a:pt x="1" y="1369"/>
                    <a:pt x="1" y="1535"/>
                  </a:cubicBezTo>
                  <a:cubicBezTo>
                    <a:pt x="1" y="1669"/>
                    <a:pt x="34" y="1802"/>
                    <a:pt x="67" y="1902"/>
                  </a:cubicBezTo>
                  <a:cubicBezTo>
                    <a:pt x="101" y="2002"/>
                    <a:pt x="134" y="2069"/>
                    <a:pt x="201" y="2136"/>
                  </a:cubicBezTo>
                  <a:cubicBezTo>
                    <a:pt x="267" y="2203"/>
                    <a:pt x="367" y="2203"/>
                    <a:pt x="434" y="2203"/>
                  </a:cubicBezTo>
                  <a:cubicBezTo>
                    <a:pt x="534" y="2203"/>
                    <a:pt x="634" y="2169"/>
                    <a:pt x="701" y="2136"/>
                  </a:cubicBezTo>
                  <a:lnTo>
                    <a:pt x="701" y="2136"/>
                  </a:lnTo>
                  <a:lnTo>
                    <a:pt x="367" y="3137"/>
                  </a:lnTo>
                  <a:lnTo>
                    <a:pt x="367" y="3170"/>
                  </a:lnTo>
                  <a:cubicBezTo>
                    <a:pt x="367" y="3203"/>
                    <a:pt x="367" y="3237"/>
                    <a:pt x="367" y="3237"/>
                  </a:cubicBezTo>
                  <a:lnTo>
                    <a:pt x="434" y="3237"/>
                  </a:lnTo>
                  <a:lnTo>
                    <a:pt x="668" y="3103"/>
                  </a:lnTo>
                  <a:cubicBezTo>
                    <a:pt x="701" y="3070"/>
                    <a:pt x="734" y="3070"/>
                    <a:pt x="734" y="3036"/>
                  </a:cubicBezTo>
                  <a:cubicBezTo>
                    <a:pt x="734" y="3003"/>
                    <a:pt x="768" y="3003"/>
                    <a:pt x="768" y="2970"/>
                  </a:cubicBezTo>
                  <a:lnTo>
                    <a:pt x="1268" y="1569"/>
                  </a:lnTo>
                  <a:cubicBezTo>
                    <a:pt x="1301" y="1502"/>
                    <a:pt x="1335" y="1435"/>
                    <a:pt x="1335" y="1369"/>
                  </a:cubicBezTo>
                  <a:lnTo>
                    <a:pt x="1402" y="1135"/>
                  </a:lnTo>
                  <a:cubicBezTo>
                    <a:pt x="1435" y="1068"/>
                    <a:pt x="1435" y="1002"/>
                    <a:pt x="1435" y="935"/>
                  </a:cubicBezTo>
                  <a:cubicBezTo>
                    <a:pt x="1468" y="835"/>
                    <a:pt x="1468" y="768"/>
                    <a:pt x="1435" y="701"/>
                  </a:cubicBezTo>
                  <a:cubicBezTo>
                    <a:pt x="1435" y="568"/>
                    <a:pt x="1435" y="435"/>
                    <a:pt x="1402" y="301"/>
                  </a:cubicBezTo>
                  <a:cubicBezTo>
                    <a:pt x="1368" y="201"/>
                    <a:pt x="1301" y="134"/>
                    <a:pt x="1235" y="68"/>
                  </a:cubicBezTo>
                  <a:cubicBezTo>
                    <a:pt x="1168" y="34"/>
                    <a:pt x="1101" y="1"/>
                    <a:pt x="10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4971;p75"/>
            <p:cNvSpPr/>
            <p:nvPr/>
          </p:nvSpPr>
          <p:spPr>
            <a:xfrm>
              <a:off x="3664450" y="3303300"/>
              <a:ext cx="35050" cy="85225"/>
            </a:xfrm>
            <a:custGeom>
              <a:avLst/>
              <a:gdLst/>
              <a:ahLst/>
              <a:cxnLst/>
              <a:rect l="l" t="t" r="r" b="b"/>
              <a:pathLst>
                <a:path w="1402" h="3409" extrusionOk="0">
                  <a:moveTo>
                    <a:pt x="916" y="401"/>
                  </a:moveTo>
                  <a:cubicBezTo>
                    <a:pt x="945" y="401"/>
                    <a:pt x="975" y="405"/>
                    <a:pt x="1001" y="414"/>
                  </a:cubicBezTo>
                  <a:cubicBezTo>
                    <a:pt x="1068" y="448"/>
                    <a:pt x="1101" y="548"/>
                    <a:pt x="1101" y="748"/>
                  </a:cubicBezTo>
                  <a:cubicBezTo>
                    <a:pt x="1101" y="881"/>
                    <a:pt x="1068" y="1048"/>
                    <a:pt x="1001" y="1182"/>
                  </a:cubicBezTo>
                  <a:cubicBezTo>
                    <a:pt x="935" y="1315"/>
                    <a:pt x="835" y="1415"/>
                    <a:pt x="701" y="1482"/>
                  </a:cubicBezTo>
                  <a:lnTo>
                    <a:pt x="234" y="1749"/>
                  </a:lnTo>
                  <a:lnTo>
                    <a:pt x="234" y="748"/>
                  </a:lnTo>
                  <a:lnTo>
                    <a:pt x="701" y="481"/>
                  </a:lnTo>
                  <a:cubicBezTo>
                    <a:pt x="750" y="432"/>
                    <a:pt x="835" y="401"/>
                    <a:pt x="916" y="401"/>
                  </a:cubicBezTo>
                  <a:close/>
                  <a:moveTo>
                    <a:pt x="1027" y="0"/>
                  </a:moveTo>
                  <a:cubicBezTo>
                    <a:pt x="1007" y="0"/>
                    <a:pt x="988" y="4"/>
                    <a:pt x="968" y="14"/>
                  </a:cubicBezTo>
                  <a:cubicBezTo>
                    <a:pt x="868" y="14"/>
                    <a:pt x="801" y="47"/>
                    <a:pt x="701" y="81"/>
                  </a:cubicBezTo>
                  <a:lnTo>
                    <a:pt x="67" y="481"/>
                  </a:lnTo>
                  <a:cubicBezTo>
                    <a:pt x="34" y="481"/>
                    <a:pt x="34" y="514"/>
                    <a:pt x="34" y="548"/>
                  </a:cubicBezTo>
                  <a:cubicBezTo>
                    <a:pt x="1" y="581"/>
                    <a:pt x="1" y="615"/>
                    <a:pt x="1" y="615"/>
                  </a:cubicBezTo>
                  <a:lnTo>
                    <a:pt x="1" y="3316"/>
                  </a:lnTo>
                  <a:cubicBezTo>
                    <a:pt x="1" y="3350"/>
                    <a:pt x="34" y="3383"/>
                    <a:pt x="34" y="3383"/>
                  </a:cubicBezTo>
                  <a:cubicBezTo>
                    <a:pt x="34" y="3400"/>
                    <a:pt x="42" y="3408"/>
                    <a:pt x="51" y="3408"/>
                  </a:cubicBezTo>
                  <a:cubicBezTo>
                    <a:pt x="59" y="3408"/>
                    <a:pt x="67" y="3400"/>
                    <a:pt x="67" y="3383"/>
                  </a:cubicBezTo>
                  <a:lnTo>
                    <a:pt x="201" y="3316"/>
                  </a:lnTo>
                  <a:cubicBezTo>
                    <a:pt x="201" y="3316"/>
                    <a:pt x="234" y="3283"/>
                    <a:pt x="234" y="3283"/>
                  </a:cubicBezTo>
                  <a:cubicBezTo>
                    <a:pt x="234" y="3250"/>
                    <a:pt x="268" y="3216"/>
                    <a:pt x="268" y="3183"/>
                  </a:cubicBezTo>
                  <a:lnTo>
                    <a:pt x="268" y="2116"/>
                  </a:lnTo>
                  <a:lnTo>
                    <a:pt x="735" y="1849"/>
                  </a:lnTo>
                  <a:lnTo>
                    <a:pt x="1101" y="2683"/>
                  </a:lnTo>
                  <a:cubicBezTo>
                    <a:pt x="1135" y="2683"/>
                    <a:pt x="1135" y="2716"/>
                    <a:pt x="1168" y="2716"/>
                  </a:cubicBezTo>
                  <a:cubicBezTo>
                    <a:pt x="1168" y="2733"/>
                    <a:pt x="1177" y="2741"/>
                    <a:pt x="1189" y="2741"/>
                  </a:cubicBezTo>
                  <a:cubicBezTo>
                    <a:pt x="1202" y="2741"/>
                    <a:pt x="1218" y="2733"/>
                    <a:pt x="1235" y="2716"/>
                  </a:cubicBezTo>
                  <a:lnTo>
                    <a:pt x="1335" y="2649"/>
                  </a:lnTo>
                  <a:cubicBezTo>
                    <a:pt x="1368" y="2649"/>
                    <a:pt x="1368" y="2616"/>
                    <a:pt x="1402" y="2616"/>
                  </a:cubicBezTo>
                  <a:cubicBezTo>
                    <a:pt x="1402" y="2583"/>
                    <a:pt x="1402" y="2549"/>
                    <a:pt x="1402" y="2516"/>
                  </a:cubicBezTo>
                  <a:cubicBezTo>
                    <a:pt x="1402" y="2516"/>
                    <a:pt x="1402" y="2516"/>
                    <a:pt x="1402" y="2483"/>
                  </a:cubicBezTo>
                  <a:lnTo>
                    <a:pt x="968" y="1615"/>
                  </a:lnTo>
                  <a:cubicBezTo>
                    <a:pt x="1101" y="1482"/>
                    <a:pt x="1202" y="1348"/>
                    <a:pt x="1268" y="1182"/>
                  </a:cubicBezTo>
                  <a:cubicBezTo>
                    <a:pt x="1335" y="981"/>
                    <a:pt x="1368" y="781"/>
                    <a:pt x="1368" y="581"/>
                  </a:cubicBezTo>
                  <a:cubicBezTo>
                    <a:pt x="1368" y="448"/>
                    <a:pt x="1335" y="348"/>
                    <a:pt x="1302" y="214"/>
                  </a:cubicBezTo>
                  <a:cubicBezTo>
                    <a:pt x="1302" y="148"/>
                    <a:pt x="1235" y="81"/>
                    <a:pt x="1168" y="47"/>
                  </a:cubicBezTo>
                  <a:cubicBezTo>
                    <a:pt x="1121" y="24"/>
                    <a:pt x="1074" y="0"/>
                    <a:pt x="102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4972;p75"/>
            <p:cNvSpPr/>
            <p:nvPr/>
          </p:nvSpPr>
          <p:spPr>
            <a:xfrm>
              <a:off x="3705325" y="3299475"/>
              <a:ext cx="30875" cy="60075"/>
            </a:xfrm>
            <a:custGeom>
              <a:avLst/>
              <a:gdLst/>
              <a:ahLst/>
              <a:cxnLst/>
              <a:rect l="l" t="t" r="r" b="b"/>
              <a:pathLst>
                <a:path w="1235" h="2403" extrusionOk="0">
                  <a:moveTo>
                    <a:pt x="755" y="384"/>
                  </a:moveTo>
                  <a:cubicBezTo>
                    <a:pt x="801" y="384"/>
                    <a:pt x="851" y="401"/>
                    <a:pt x="901" y="434"/>
                  </a:cubicBezTo>
                  <a:cubicBezTo>
                    <a:pt x="968" y="534"/>
                    <a:pt x="1001" y="667"/>
                    <a:pt x="1001" y="768"/>
                  </a:cubicBezTo>
                  <a:lnTo>
                    <a:pt x="234" y="1201"/>
                  </a:lnTo>
                  <a:cubicBezTo>
                    <a:pt x="234" y="1134"/>
                    <a:pt x="267" y="1034"/>
                    <a:pt x="267" y="968"/>
                  </a:cubicBezTo>
                  <a:cubicBezTo>
                    <a:pt x="300" y="868"/>
                    <a:pt x="334" y="801"/>
                    <a:pt x="367" y="734"/>
                  </a:cubicBezTo>
                  <a:cubicBezTo>
                    <a:pt x="400" y="667"/>
                    <a:pt x="434" y="601"/>
                    <a:pt x="467" y="567"/>
                  </a:cubicBezTo>
                  <a:cubicBezTo>
                    <a:pt x="501" y="501"/>
                    <a:pt x="567" y="467"/>
                    <a:pt x="634" y="434"/>
                  </a:cubicBezTo>
                  <a:cubicBezTo>
                    <a:pt x="667" y="401"/>
                    <a:pt x="709" y="384"/>
                    <a:pt x="755" y="384"/>
                  </a:cubicBezTo>
                  <a:close/>
                  <a:moveTo>
                    <a:pt x="867" y="0"/>
                  </a:moveTo>
                  <a:cubicBezTo>
                    <a:pt x="801" y="0"/>
                    <a:pt x="701" y="0"/>
                    <a:pt x="634" y="67"/>
                  </a:cubicBezTo>
                  <a:cubicBezTo>
                    <a:pt x="534" y="134"/>
                    <a:pt x="434" y="200"/>
                    <a:pt x="367" y="267"/>
                  </a:cubicBezTo>
                  <a:cubicBezTo>
                    <a:pt x="300" y="367"/>
                    <a:pt x="234" y="467"/>
                    <a:pt x="200" y="601"/>
                  </a:cubicBezTo>
                  <a:cubicBezTo>
                    <a:pt x="134" y="701"/>
                    <a:pt x="100" y="834"/>
                    <a:pt x="67" y="934"/>
                  </a:cubicBezTo>
                  <a:cubicBezTo>
                    <a:pt x="34" y="1068"/>
                    <a:pt x="0" y="1201"/>
                    <a:pt x="0" y="1335"/>
                  </a:cubicBezTo>
                  <a:cubicBezTo>
                    <a:pt x="0" y="1468"/>
                    <a:pt x="0" y="1601"/>
                    <a:pt x="0" y="1735"/>
                  </a:cubicBezTo>
                  <a:cubicBezTo>
                    <a:pt x="0" y="1835"/>
                    <a:pt x="34" y="1968"/>
                    <a:pt x="67" y="2068"/>
                  </a:cubicBezTo>
                  <a:cubicBezTo>
                    <a:pt x="100" y="2169"/>
                    <a:pt x="134" y="2235"/>
                    <a:pt x="200" y="2302"/>
                  </a:cubicBezTo>
                  <a:cubicBezTo>
                    <a:pt x="234" y="2335"/>
                    <a:pt x="300" y="2369"/>
                    <a:pt x="367" y="2402"/>
                  </a:cubicBezTo>
                  <a:cubicBezTo>
                    <a:pt x="467" y="2402"/>
                    <a:pt x="534" y="2369"/>
                    <a:pt x="634" y="2335"/>
                  </a:cubicBezTo>
                  <a:cubicBezTo>
                    <a:pt x="701" y="2269"/>
                    <a:pt x="801" y="2202"/>
                    <a:pt x="867" y="2135"/>
                  </a:cubicBezTo>
                  <a:cubicBezTo>
                    <a:pt x="934" y="2068"/>
                    <a:pt x="1001" y="1968"/>
                    <a:pt x="1068" y="1902"/>
                  </a:cubicBezTo>
                  <a:cubicBezTo>
                    <a:pt x="1101" y="1802"/>
                    <a:pt x="1134" y="1735"/>
                    <a:pt x="1168" y="1668"/>
                  </a:cubicBezTo>
                  <a:cubicBezTo>
                    <a:pt x="1168" y="1601"/>
                    <a:pt x="1201" y="1535"/>
                    <a:pt x="1201" y="1468"/>
                  </a:cubicBezTo>
                  <a:lnTo>
                    <a:pt x="1201" y="1401"/>
                  </a:lnTo>
                  <a:lnTo>
                    <a:pt x="1168" y="1401"/>
                  </a:lnTo>
                  <a:lnTo>
                    <a:pt x="1068" y="1435"/>
                  </a:lnTo>
                  <a:cubicBezTo>
                    <a:pt x="1034" y="1468"/>
                    <a:pt x="1034" y="1468"/>
                    <a:pt x="1034" y="1501"/>
                  </a:cubicBezTo>
                  <a:cubicBezTo>
                    <a:pt x="1001" y="1501"/>
                    <a:pt x="1001" y="1535"/>
                    <a:pt x="1001" y="1568"/>
                  </a:cubicBezTo>
                  <a:cubicBezTo>
                    <a:pt x="934" y="1635"/>
                    <a:pt x="901" y="1702"/>
                    <a:pt x="867" y="1768"/>
                  </a:cubicBezTo>
                  <a:cubicBezTo>
                    <a:pt x="801" y="1868"/>
                    <a:pt x="734" y="1902"/>
                    <a:pt x="634" y="1968"/>
                  </a:cubicBezTo>
                  <a:cubicBezTo>
                    <a:pt x="601" y="2002"/>
                    <a:pt x="551" y="2018"/>
                    <a:pt x="501" y="2018"/>
                  </a:cubicBezTo>
                  <a:cubicBezTo>
                    <a:pt x="451" y="2018"/>
                    <a:pt x="400" y="2002"/>
                    <a:pt x="367" y="1968"/>
                  </a:cubicBezTo>
                  <a:cubicBezTo>
                    <a:pt x="300" y="1868"/>
                    <a:pt x="234" y="1735"/>
                    <a:pt x="267" y="1601"/>
                  </a:cubicBezTo>
                  <a:lnTo>
                    <a:pt x="267" y="1568"/>
                  </a:lnTo>
                  <a:lnTo>
                    <a:pt x="1201" y="1034"/>
                  </a:lnTo>
                  <a:cubicBezTo>
                    <a:pt x="1201" y="1001"/>
                    <a:pt x="1234" y="1001"/>
                    <a:pt x="1234" y="968"/>
                  </a:cubicBezTo>
                  <a:cubicBezTo>
                    <a:pt x="1234" y="934"/>
                    <a:pt x="1234" y="901"/>
                    <a:pt x="1234" y="868"/>
                  </a:cubicBezTo>
                  <a:lnTo>
                    <a:pt x="1234" y="768"/>
                  </a:lnTo>
                  <a:cubicBezTo>
                    <a:pt x="1234" y="634"/>
                    <a:pt x="1234" y="467"/>
                    <a:pt x="1201" y="334"/>
                  </a:cubicBezTo>
                  <a:cubicBezTo>
                    <a:pt x="1168" y="267"/>
                    <a:pt x="1134" y="167"/>
                    <a:pt x="1068" y="100"/>
                  </a:cubicBezTo>
                  <a:cubicBezTo>
                    <a:pt x="1034" y="34"/>
                    <a:pt x="968" y="0"/>
                    <a:pt x="8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4973;p75"/>
            <p:cNvSpPr/>
            <p:nvPr/>
          </p:nvSpPr>
          <p:spPr>
            <a:xfrm>
              <a:off x="3742000" y="3248800"/>
              <a:ext cx="33400" cy="90725"/>
            </a:xfrm>
            <a:custGeom>
              <a:avLst/>
              <a:gdLst/>
              <a:ahLst/>
              <a:cxnLst/>
              <a:rect l="l" t="t" r="r" b="b"/>
              <a:pathLst>
                <a:path w="1336" h="3629" extrusionOk="0">
                  <a:moveTo>
                    <a:pt x="1302" y="1"/>
                  </a:moveTo>
                  <a:cubicBezTo>
                    <a:pt x="1293" y="1"/>
                    <a:pt x="1285" y="9"/>
                    <a:pt x="1268" y="26"/>
                  </a:cubicBezTo>
                  <a:lnTo>
                    <a:pt x="1168" y="59"/>
                  </a:lnTo>
                  <a:cubicBezTo>
                    <a:pt x="1168" y="93"/>
                    <a:pt x="1135" y="93"/>
                    <a:pt x="1135" y="126"/>
                  </a:cubicBezTo>
                  <a:cubicBezTo>
                    <a:pt x="1102" y="159"/>
                    <a:pt x="1102" y="193"/>
                    <a:pt x="1102" y="226"/>
                  </a:cubicBezTo>
                  <a:lnTo>
                    <a:pt x="1102" y="1027"/>
                  </a:lnTo>
                  <a:lnTo>
                    <a:pt x="535" y="1360"/>
                  </a:lnTo>
                  <a:lnTo>
                    <a:pt x="535" y="1160"/>
                  </a:lnTo>
                  <a:cubicBezTo>
                    <a:pt x="535" y="1127"/>
                    <a:pt x="535" y="1060"/>
                    <a:pt x="535" y="1027"/>
                  </a:cubicBezTo>
                  <a:cubicBezTo>
                    <a:pt x="535" y="960"/>
                    <a:pt x="535" y="927"/>
                    <a:pt x="568" y="893"/>
                  </a:cubicBezTo>
                  <a:cubicBezTo>
                    <a:pt x="568" y="826"/>
                    <a:pt x="601" y="793"/>
                    <a:pt x="635" y="760"/>
                  </a:cubicBezTo>
                  <a:cubicBezTo>
                    <a:pt x="668" y="726"/>
                    <a:pt x="701" y="693"/>
                    <a:pt x="735" y="660"/>
                  </a:cubicBezTo>
                  <a:lnTo>
                    <a:pt x="902" y="593"/>
                  </a:lnTo>
                  <a:cubicBezTo>
                    <a:pt x="902" y="560"/>
                    <a:pt x="935" y="560"/>
                    <a:pt x="935" y="526"/>
                  </a:cubicBezTo>
                  <a:cubicBezTo>
                    <a:pt x="968" y="493"/>
                    <a:pt x="968" y="460"/>
                    <a:pt x="968" y="426"/>
                  </a:cubicBezTo>
                  <a:lnTo>
                    <a:pt x="968" y="293"/>
                  </a:lnTo>
                  <a:cubicBezTo>
                    <a:pt x="968" y="293"/>
                    <a:pt x="968" y="259"/>
                    <a:pt x="935" y="226"/>
                  </a:cubicBezTo>
                  <a:lnTo>
                    <a:pt x="902" y="226"/>
                  </a:lnTo>
                  <a:lnTo>
                    <a:pt x="735" y="326"/>
                  </a:lnTo>
                  <a:cubicBezTo>
                    <a:pt x="568" y="426"/>
                    <a:pt x="468" y="560"/>
                    <a:pt x="368" y="693"/>
                  </a:cubicBezTo>
                  <a:cubicBezTo>
                    <a:pt x="301" y="893"/>
                    <a:pt x="268" y="1093"/>
                    <a:pt x="268" y="1293"/>
                  </a:cubicBezTo>
                  <a:lnTo>
                    <a:pt x="268" y="1494"/>
                  </a:lnTo>
                  <a:lnTo>
                    <a:pt x="68" y="1627"/>
                  </a:lnTo>
                  <a:cubicBezTo>
                    <a:pt x="34" y="1660"/>
                    <a:pt x="1" y="1660"/>
                    <a:pt x="1" y="1694"/>
                  </a:cubicBezTo>
                  <a:cubicBezTo>
                    <a:pt x="1" y="1727"/>
                    <a:pt x="1" y="1760"/>
                    <a:pt x="1" y="1794"/>
                  </a:cubicBezTo>
                  <a:lnTo>
                    <a:pt x="1" y="1927"/>
                  </a:lnTo>
                  <a:cubicBezTo>
                    <a:pt x="1" y="1961"/>
                    <a:pt x="1" y="1961"/>
                    <a:pt x="1" y="1994"/>
                  </a:cubicBezTo>
                  <a:lnTo>
                    <a:pt x="68" y="1994"/>
                  </a:lnTo>
                  <a:lnTo>
                    <a:pt x="268" y="1861"/>
                  </a:lnTo>
                  <a:lnTo>
                    <a:pt x="268" y="3562"/>
                  </a:lnTo>
                  <a:cubicBezTo>
                    <a:pt x="268" y="3595"/>
                    <a:pt x="268" y="3595"/>
                    <a:pt x="268" y="3628"/>
                  </a:cubicBezTo>
                  <a:lnTo>
                    <a:pt x="334" y="3628"/>
                  </a:lnTo>
                  <a:lnTo>
                    <a:pt x="435" y="3562"/>
                  </a:lnTo>
                  <a:cubicBezTo>
                    <a:pt x="468" y="3562"/>
                    <a:pt x="468" y="3528"/>
                    <a:pt x="468" y="3495"/>
                  </a:cubicBezTo>
                  <a:cubicBezTo>
                    <a:pt x="501" y="3462"/>
                    <a:pt x="501" y="3428"/>
                    <a:pt x="501" y="3428"/>
                  </a:cubicBezTo>
                  <a:lnTo>
                    <a:pt x="501" y="1760"/>
                  </a:lnTo>
                  <a:lnTo>
                    <a:pt x="1068" y="1394"/>
                  </a:lnTo>
                  <a:lnTo>
                    <a:pt x="1068" y="3095"/>
                  </a:lnTo>
                  <a:cubicBezTo>
                    <a:pt x="1068" y="3128"/>
                    <a:pt x="1068" y="3128"/>
                    <a:pt x="1102" y="3161"/>
                  </a:cubicBezTo>
                  <a:lnTo>
                    <a:pt x="1135" y="3161"/>
                  </a:lnTo>
                  <a:lnTo>
                    <a:pt x="1268" y="3095"/>
                  </a:lnTo>
                  <a:cubicBezTo>
                    <a:pt x="1268" y="3095"/>
                    <a:pt x="1302" y="3061"/>
                    <a:pt x="1302" y="3028"/>
                  </a:cubicBezTo>
                  <a:cubicBezTo>
                    <a:pt x="1302" y="2995"/>
                    <a:pt x="1302" y="2995"/>
                    <a:pt x="1302" y="2961"/>
                  </a:cubicBezTo>
                  <a:lnTo>
                    <a:pt x="1335" y="93"/>
                  </a:lnTo>
                  <a:cubicBezTo>
                    <a:pt x="1335" y="59"/>
                    <a:pt x="1335" y="26"/>
                    <a:pt x="1335" y="26"/>
                  </a:cubicBezTo>
                  <a:cubicBezTo>
                    <a:pt x="1319" y="9"/>
                    <a:pt x="1310" y="1"/>
                    <a:pt x="13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4974;p75"/>
            <p:cNvSpPr/>
            <p:nvPr/>
          </p:nvSpPr>
          <p:spPr>
            <a:xfrm>
              <a:off x="3782875" y="3254450"/>
              <a:ext cx="31700" cy="60050"/>
            </a:xfrm>
            <a:custGeom>
              <a:avLst/>
              <a:gdLst/>
              <a:ahLst/>
              <a:cxnLst/>
              <a:rect l="l" t="t" r="r" b="b"/>
              <a:pathLst>
                <a:path w="1268" h="2402" extrusionOk="0">
                  <a:moveTo>
                    <a:pt x="780" y="417"/>
                  </a:moveTo>
                  <a:cubicBezTo>
                    <a:pt x="826" y="417"/>
                    <a:pt x="868" y="434"/>
                    <a:pt x="901" y="467"/>
                  </a:cubicBezTo>
                  <a:cubicBezTo>
                    <a:pt x="1001" y="567"/>
                    <a:pt x="1034" y="667"/>
                    <a:pt x="1001" y="801"/>
                  </a:cubicBezTo>
                  <a:lnTo>
                    <a:pt x="267" y="1201"/>
                  </a:lnTo>
                  <a:lnTo>
                    <a:pt x="267" y="1201"/>
                  </a:lnTo>
                  <a:cubicBezTo>
                    <a:pt x="268" y="1119"/>
                    <a:pt x="271" y="1060"/>
                    <a:pt x="301" y="1001"/>
                  </a:cubicBezTo>
                  <a:cubicBezTo>
                    <a:pt x="301" y="901"/>
                    <a:pt x="334" y="834"/>
                    <a:pt x="367" y="767"/>
                  </a:cubicBezTo>
                  <a:cubicBezTo>
                    <a:pt x="401" y="701"/>
                    <a:pt x="434" y="634"/>
                    <a:pt x="501" y="567"/>
                  </a:cubicBezTo>
                  <a:cubicBezTo>
                    <a:pt x="534" y="534"/>
                    <a:pt x="567" y="500"/>
                    <a:pt x="634" y="467"/>
                  </a:cubicBezTo>
                  <a:cubicBezTo>
                    <a:pt x="684" y="434"/>
                    <a:pt x="734" y="417"/>
                    <a:pt x="780" y="417"/>
                  </a:cubicBezTo>
                  <a:close/>
                  <a:moveTo>
                    <a:pt x="901" y="0"/>
                  </a:moveTo>
                  <a:cubicBezTo>
                    <a:pt x="801" y="0"/>
                    <a:pt x="701" y="33"/>
                    <a:pt x="634" y="67"/>
                  </a:cubicBezTo>
                  <a:cubicBezTo>
                    <a:pt x="534" y="133"/>
                    <a:pt x="467" y="200"/>
                    <a:pt x="401" y="267"/>
                  </a:cubicBezTo>
                  <a:cubicBezTo>
                    <a:pt x="301" y="367"/>
                    <a:pt x="234" y="467"/>
                    <a:pt x="201" y="600"/>
                  </a:cubicBezTo>
                  <a:cubicBezTo>
                    <a:pt x="134" y="701"/>
                    <a:pt x="100" y="834"/>
                    <a:pt x="67" y="967"/>
                  </a:cubicBezTo>
                  <a:cubicBezTo>
                    <a:pt x="34" y="1067"/>
                    <a:pt x="34" y="1201"/>
                    <a:pt x="0" y="1334"/>
                  </a:cubicBezTo>
                  <a:cubicBezTo>
                    <a:pt x="0" y="1468"/>
                    <a:pt x="0" y="1601"/>
                    <a:pt x="0" y="1735"/>
                  </a:cubicBezTo>
                  <a:cubicBezTo>
                    <a:pt x="34" y="1835"/>
                    <a:pt x="34" y="1968"/>
                    <a:pt x="67" y="2068"/>
                  </a:cubicBezTo>
                  <a:cubicBezTo>
                    <a:pt x="100" y="2168"/>
                    <a:pt x="134" y="2235"/>
                    <a:pt x="201" y="2302"/>
                  </a:cubicBezTo>
                  <a:cubicBezTo>
                    <a:pt x="267" y="2368"/>
                    <a:pt x="334" y="2402"/>
                    <a:pt x="401" y="2402"/>
                  </a:cubicBezTo>
                  <a:cubicBezTo>
                    <a:pt x="467" y="2402"/>
                    <a:pt x="567" y="2368"/>
                    <a:pt x="634" y="2335"/>
                  </a:cubicBezTo>
                  <a:cubicBezTo>
                    <a:pt x="734" y="2268"/>
                    <a:pt x="801" y="2202"/>
                    <a:pt x="868" y="2135"/>
                  </a:cubicBezTo>
                  <a:cubicBezTo>
                    <a:pt x="968" y="2068"/>
                    <a:pt x="1001" y="1968"/>
                    <a:pt x="1068" y="1901"/>
                  </a:cubicBezTo>
                  <a:cubicBezTo>
                    <a:pt x="1101" y="1835"/>
                    <a:pt x="1135" y="1735"/>
                    <a:pt x="1168" y="1668"/>
                  </a:cubicBezTo>
                  <a:cubicBezTo>
                    <a:pt x="1201" y="1601"/>
                    <a:pt x="1201" y="1534"/>
                    <a:pt x="1235" y="1468"/>
                  </a:cubicBezTo>
                  <a:cubicBezTo>
                    <a:pt x="1235" y="1468"/>
                    <a:pt x="1235" y="1434"/>
                    <a:pt x="1235" y="1401"/>
                  </a:cubicBezTo>
                  <a:lnTo>
                    <a:pt x="1168" y="1401"/>
                  </a:lnTo>
                  <a:lnTo>
                    <a:pt x="1068" y="1434"/>
                  </a:lnTo>
                  <a:cubicBezTo>
                    <a:pt x="1068" y="1468"/>
                    <a:pt x="1034" y="1468"/>
                    <a:pt x="1034" y="1501"/>
                  </a:cubicBezTo>
                  <a:cubicBezTo>
                    <a:pt x="1034" y="1501"/>
                    <a:pt x="1001" y="1534"/>
                    <a:pt x="1001" y="1568"/>
                  </a:cubicBezTo>
                  <a:cubicBezTo>
                    <a:pt x="968" y="1635"/>
                    <a:pt x="934" y="1701"/>
                    <a:pt x="868" y="1768"/>
                  </a:cubicBezTo>
                  <a:cubicBezTo>
                    <a:pt x="801" y="1868"/>
                    <a:pt x="734" y="1935"/>
                    <a:pt x="668" y="1968"/>
                  </a:cubicBezTo>
                  <a:cubicBezTo>
                    <a:pt x="618" y="2001"/>
                    <a:pt x="567" y="2018"/>
                    <a:pt x="522" y="2018"/>
                  </a:cubicBezTo>
                  <a:cubicBezTo>
                    <a:pt x="476" y="2018"/>
                    <a:pt x="434" y="2001"/>
                    <a:pt x="401" y="1968"/>
                  </a:cubicBezTo>
                  <a:cubicBezTo>
                    <a:pt x="301" y="1868"/>
                    <a:pt x="267" y="1735"/>
                    <a:pt x="267" y="1601"/>
                  </a:cubicBezTo>
                  <a:lnTo>
                    <a:pt x="267" y="1568"/>
                  </a:lnTo>
                  <a:lnTo>
                    <a:pt x="1201" y="1034"/>
                  </a:lnTo>
                  <a:cubicBezTo>
                    <a:pt x="1235" y="1034"/>
                    <a:pt x="1235" y="1001"/>
                    <a:pt x="1268" y="967"/>
                  </a:cubicBezTo>
                  <a:cubicBezTo>
                    <a:pt x="1268" y="934"/>
                    <a:pt x="1268" y="901"/>
                    <a:pt x="1268" y="867"/>
                  </a:cubicBezTo>
                  <a:lnTo>
                    <a:pt x="1268" y="767"/>
                  </a:lnTo>
                  <a:cubicBezTo>
                    <a:pt x="1268" y="634"/>
                    <a:pt x="1235" y="500"/>
                    <a:pt x="1201" y="367"/>
                  </a:cubicBezTo>
                  <a:cubicBezTo>
                    <a:pt x="1201" y="267"/>
                    <a:pt x="1135" y="167"/>
                    <a:pt x="1101" y="100"/>
                  </a:cubicBezTo>
                  <a:cubicBezTo>
                    <a:pt x="1034" y="33"/>
                    <a:pt x="968" y="0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4975;p75"/>
            <p:cNvSpPr/>
            <p:nvPr/>
          </p:nvSpPr>
          <p:spPr>
            <a:xfrm>
              <a:off x="3818725" y="3227750"/>
              <a:ext cx="32550" cy="71525"/>
            </a:xfrm>
            <a:custGeom>
              <a:avLst/>
              <a:gdLst/>
              <a:ahLst/>
              <a:cxnLst/>
              <a:rect l="l" t="t" r="r" b="b"/>
              <a:pathLst>
                <a:path w="1302" h="2861" extrusionOk="0">
                  <a:moveTo>
                    <a:pt x="1235" y="1"/>
                  </a:moveTo>
                  <a:lnTo>
                    <a:pt x="1102" y="67"/>
                  </a:lnTo>
                  <a:cubicBezTo>
                    <a:pt x="1068" y="67"/>
                    <a:pt x="1068" y="101"/>
                    <a:pt x="1068" y="134"/>
                  </a:cubicBezTo>
                  <a:lnTo>
                    <a:pt x="1035" y="201"/>
                  </a:lnTo>
                  <a:lnTo>
                    <a:pt x="668" y="1101"/>
                  </a:lnTo>
                  <a:lnTo>
                    <a:pt x="301" y="601"/>
                  </a:lnTo>
                  <a:lnTo>
                    <a:pt x="268" y="568"/>
                  </a:lnTo>
                  <a:lnTo>
                    <a:pt x="234" y="568"/>
                  </a:lnTo>
                  <a:lnTo>
                    <a:pt x="101" y="668"/>
                  </a:lnTo>
                  <a:cubicBezTo>
                    <a:pt x="67" y="668"/>
                    <a:pt x="67" y="701"/>
                    <a:pt x="34" y="701"/>
                  </a:cubicBezTo>
                  <a:cubicBezTo>
                    <a:pt x="34" y="734"/>
                    <a:pt x="34" y="768"/>
                    <a:pt x="34" y="801"/>
                  </a:cubicBezTo>
                  <a:cubicBezTo>
                    <a:pt x="34" y="801"/>
                    <a:pt x="34" y="835"/>
                    <a:pt x="34" y="835"/>
                  </a:cubicBezTo>
                  <a:lnTo>
                    <a:pt x="501" y="1468"/>
                  </a:lnTo>
                  <a:lnTo>
                    <a:pt x="1" y="2736"/>
                  </a:lnTo>
                  <a:cubicBezTo>
                    <a:pt x="1" y="2736"/>
                    <a:pt x="1" y="2769"/>
                    <a:pt x="1" y="2803"/>
                  </a:cubicBezTo>
                  <a:cubicBezTo>
                    <a:pt x="1" y="2803"/>
                    <a:pt x="1" y="2836"/>
                    <a:pt x="1" y="2836"/>
                  </a:cubicBezTo>
                  <a:cubicBezTo>
                    <a:pt x="17" y="2853"/>
                    <a:pt x="26" y="2861"/>
                    <a:pt x="34" y="2861"/>
                  </a:cubicBezTo>
                  <a:cubicBezTo>
                    <a:pt x="42" y="2861"/>
                    <a:pt x="51" y="2853"/>
                    <a:pt x="67" y="2836"/>
                  </a:cubicBezTo>
                  <a:lnTo>
                    <a:pt x="201" y="2769"/>
                  </a:lnTo>
                  <a:cubicBezTo>
                    <a:pt x="201" y="2769"/>
                    <a:pt x="234" y="2736"/>
                    <a:pt x="234" y="2703"/>
                  </a:cubicBezTo>
                  <a:lnTo>
                    <a:pt x="268" y="2636"/>
                  </a:lnTo>
                  <a:lnTo>
                    <a:pt x="668" y="1702"/>
                  </a:lnTo>
                  <a:lnTo>
                    <a:pt x="1035" y="2236"/>
                  </a:lnTo>
                  <a:lnTo>
                    <a:pt x="1068" y="2269"/>
                  </a:lnTo>
                  <a:lnTo>
                    <a:pt x="1135" y="2269"/>
                  </a:lnTo>
                  <a:lnTo>
                    <a:pt x="1268" y="2169"/>
                  </a:lnTo>
                  <a:cubicBezTo>
                    <a:pt x="1268" y="2169"/>
                    <a:pt x="1302" y="2135"/>
                    <a:pt x="1302" y="2135"/>
                  </a:cubicBezTo>
                  <a:cubicBezTo>
                    <a:pt x="1302" y="2102"/>
                    <a:pt x="1302" y="2069"/>
                    <a:pt x="1302" y="2035"/>
                  </a:cubicBezTo>
                  <a:cubicBezTo>
                    <a:pt x="1302" y="2035"/>
                    <a:pt x="1302" y="2002"/>
                    <a:pt x="1302" y="2002"/>
                  </a:cubicBezTo>
                  <a:lnTo>
                    <a:pt x="835" y="1335"/>
                  </a:lnTo>
                  <a:lnTo>
                    <a:pt x="1268" y="134"/>
                  </a:lnTo>
                  <a:cubicBezTo>
                    <a:pt x="1268" y="101"/>
                    <a:pt x="1268" y="67"/>
                    <a:pt x="1268" y="67"/>
                  </a:cubicBezTo>
                  <a:cubicBezTo>
                    <a:pt x="1302" y="34"/>
                    <a:pt x="1302" y="1"/>
                    <a:pt x="12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4976;p75"/>
            <p:cNvSpPr/>
            <p:nvPr/>
          </p:nvSpPr>
          <p:spPr>
            <a:xfrm>
              <a:off x="3872925" y="3201075"/>
              <a:ext cx="31725" cy="60900"/>
            </a:xfrm>
            <a:custGeom>
              <a:avLst/>
              <a:gdLst/>
              <a:ahLst/>
              <a:cxnLst/>
              <a:rect l="l" t="t" r="r" b="b"/>
              <a:pathLst>
                <a:path w="1269" h="2436" extrusionOk="0">
                  <a:moveTo>
                    <a:pt x="902" y="0"/>
                  </a:moveTo>
                  <a:cubicBezTo>
                    <a:pt x="835" y="0"/>
                    <a:pt x="735" y="34"/>
                    <a:pt x="668" y="100"/>
                  </a:cubicBezTo>
                  <a:cubicBezTo>
                    <a:pt x="568" y="167"/>
                    <a:pt x="468" y="234"/>
                    <a:pt x="401" y="334"/>
                  </a:cubicBezTo>
                  <a:cubicBezTo>
                    <a:pt x="301" y="400"/>
                    <a:pt x="234" y="534"/>
                    <a:pt x="201" y="634"/>
                  </a:cubicBezTo>
                  <a:cubicBezTo>
                    <a:pt x="134" y="767"/>
                    <a:pt x="101" y="867"/>
                    <a:pt x="68" y="1001"/>
                  </a:cubicBezTo>
                  <a:cubicBezTo>
                    <a:pt x="34" y="1134"/>
                    <a:pt x="34" y="1301"/>
                    <a:pt x="34" y="1435"/>
                  </a:cubicBezTo>
                  <a:cubicBezTo>
                    <a:pt x="1" y="1468"/>
                    <a:pt x="1" y="1535"/>
                    <a:pt x="34" y="1601"/>
                  </a:cubicBezTo>
                  <a:lnTo>
                    <a:pt x="34" y="1768"/>
                  </a:lnTo>
                  <a:cubicBezTo>
                    <a:pt x="34" y="1868"/>
                    <a:pt x="34" y="2002"/>
                    <a:pt x="68" y="2102"/>
                  </a:cubicBezTo>
                  <a:cubicBezTo>
                    <a:pt x="101" y="2202"/>
                    <a:pt x="134" y="2268"/>
                    <a:pt x="201" y="2335"/>
                  </a:cubicBezTo>
                  <a:cubicBezTo>
                    <a:pt x="234" y="2402"/>
                    <a:pt x="301" y="2435"/>
                    <a:pt x="401" y="2435"/>
                  </a:cubicBezTo>
                  <a:cubicBezTo>
                    <a:pt x="468" y="2435"/>
                    <a:pt x="568" y="2402"/>
                    <a:pt x="668" y="2335"/>
                  </a:cubicBezTo>
                  <a:cubicBezTo>
                    <a:pt x="768" y="2302"/>
                    <a:pt x="835" y="2235"/>
                    <a:pt x="902" y="2135"/>
                  </a:cubicBezTo>
                  <a:cubicBezTo>
                    <a:pt x="1002" y="2035"/>
                    <a:pt x="1035" y="1935"/>
                    <a:pt x="1102" y="1835"/>
                  </a:cubicBezTo>
                  <a:cubicBezTo>
                    <a:pt x="1168" y="1768"/>
                    <a:pt x="1202" y="1668"/>
                    <a:pt x="1235" y="1568"/>
                  </a:cubicBezTo>
                  <a:cubicBezTo>
                    <a:pt x="1235" y="1468"/>
                    <a:pt x="1269" y="1401"/>
                    <a:pt x="1269" y="1301"/>
                  </a:cubicBezTo>
                  <a:cubicBezTo>
                    <a:pt x="1269" y="1268"/>
                    <a:pt x="1235" y="1234"/>
                    <a:pt x="1235" y="1234"/>
                  </a:cubicBezTo>
                  <a:lnTo>
                    <a:pt x="1202" y="1234"/>
                  </a:lnTo>
                  <a:lnTo>
                    <a:pt x="1102" y="1301"/>
                  </a:lnTo>
                  <a:cubicBezTo>
                    <a:pt x="1102" y="1301"/>
                    <a:pt x="1068" y="1334"/>
                    <a:pt x="1068" y="1334"/>
                  </a:cubicBezTo>
                  <a:cubicBezTo>
                    <a:pt x="1035" y="1368"/>
                    <a:pt x="1035" y="1435"/>
                    <a:pt x="1035" y="1468"/>
                  </a:cubicBezTo>
                  <a:cubicBezTo>
                    <a:pt x="1002" y="1568"/>
                    <a:pt x="935" y="1701"/>
                    <a:pt x="868" y="1801"/>
                  </a:cubicBezTo>
                  <a:cubicBezTo>
                    <a:pt x="802" y="1868"/>
                    <a:pt x="735" y="1935"/>
                    <a:pt x="668" y="2002"/>
                  </a:cubicBezTo>
                  <a:cubicBezTo>
                    <a:pt x="601" y="2035"/>
                    <a:pt x="568" y="2035"/>
                    <a:pt x="535" y="2035"/>
                  </a:cubicBezTo>
                  <a:cubicBezTo>
                    <a:pt x="468" y="2035"/>
                    <a:pt x="435" y="2035"/>
                    <a:pt x="401" y="2002"/>
                  </a:cubicBezTo>
                  <a:cubicBezTo>
                    <a:pt x="368" y="1968"/>
                    <a:pt x="335" y="1902"/>
                    <a:pt x="301" y="1868"/>
                  </a:cubicBezTo>
                  <a:cubicBezTo>
                    <a:pt x="301" y="1768"/>
                    <a:pt x="268" y="1701"/>
                    <a:pt x="268" y="1601"/>
                  </a:cubicBezTo>
                  <a:cubicBezTo>
                    <a:pt x="268" y="1501"/>
                    <a:pt x="268" y="1401"/>
                    <a:pt x="268" y="1301"/>
                  </a:cubicBezTo>
                  <a:cubicBezTo>
                    <a:pt x="268" y="1201"/>
                    <a:pt x="301" y="1068"/>
                    <a:pt x="301" y="968"/>
                  </a:cubicBezTo>
                  <a:cubicBezTo>
                    <a:pt x="335" y="901"/>
                    <a:pt x="368" y="801"/>
                    <a:pt x="401" y="734"/>
                  </a:cubicBezTo>
                  <a:cubicBezTo>
                    <a:pt x="435" y="667"/>
                    <a:pt x="468" y="601"/>
                    <a:pt x="535" y="567"/>
                  </a:cubicBezTo>
                  <a:cubicBezTo>
                    <a:pt x="568" y="501"/>
                    <a:pt x="601" y="467"/>
                    <a:pt x="668" y="434"/>
                  </a:cubicBezTo>
                  <a:cubicBezTo>
                    <a:pt x="692" y="410"/>
                    <a:pt x="749" y="387"/>
                    <a:pt x="804" y="387"/>
                  </a:cubicBezTo>
                  <a:cubicBezTo>
                    <a:pt x="826" y="387"/>
                    <a:pt x="849" y="391"/>
                    <a:pt x="868" y="400"/>
                  </a:cubicBezTo>
                  <a:cubicBezTo>
                    <a:pt x="935" y="434"/>
                    <a:pt x="1002" y="467"/>
                    <a:pt x="1035" y="567"/>
                  </a:cubicBezTo>
                  <a:cubicBezTo>
                    <a:pt x="1035" y="601"/>
                    <a:pt x="1035" y="601"/>
                    <a:pt x="1068" y="634"/>
                  </a:cubicBezTo>
                  <a:lnTo>
                    <a:pt x="1102" y="634"/>
                  </a:lnTo>
                  <a:lnTo>
                    <a:pt x="1202" y="567"/>
                  </a:lnTo>
                  <a:cubicBezTo>
                    <a:pt x="1202" y="567"/>
                    <a:pt x="1235" y="534"/>
                    <a:pt x="1235" y="501"/>
                  </a:cubicBezTo>
                  <a:cubicBezTo>
                    <a:pt x="1269" y="501"/>
                    <a:pt x="1269" y="467"/>
                    <a:pt x="1269" y="434"/>
                  </a:cubicBezTo>
                  <a:cubicBezTo>
                    <a:pt x="1269" y="367"/>
                    <a:pt x="1235" y="300"/>
                    <a:pt x="1235" y="234"/>
                  </a:cubicBezTo>
                  <a:cubicBezTo>
                    <a:pt x="1202" y="167"/>
                    <a:pt x="1168" y="100"/>
                    <a:pt x="1102" y="67"/>
                  </a:cubicBezTo>
                  <a:cubicBezTo>
                    <a:pt x="1035" y="34"/>
                    <a:pt x="968" y="0"/>
                    <a:pt x="9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4977;p75"/>
            <p:cNvSpPr/>
            <p:nvPr/>
          </p:nvSpPr>
          <p:spPr>
            <a:xfrm>
              <a:off x="3910475" y="3181050"/>
              <a:ext cx="30025" cy="61750"/>
            </a:xfrm>
            <a:custGeom>
              <a:avLst/>
              <a:gdLst/>
              <a:ahLst/>
              <a:cxnLst/>
              <a:rect l="l" t="t" r="r" b="b"/>
              <a:pathLst>
                <a:path w="1201" h="2470" extrusionOk="0">
                  <a:moveTo>
                    <a:pt x="967" y="1068"/>
                  </a:moveTo>
                  <a:lnTo>
                    <a:pt x="967" y="1168"/>
                  </a:lnTo>
                  <a:cubicBezTo>
                    <a:pt x="967" y="1235"/>
                    <a:pt x="934" y="1335"/>
                    <a:pt x="934" y="1435"/>
                  </a:cubicBezTo>
                  <a:cubicBezTo>
                    <a:pt x="901" y="1502"/>
                    <a:pt x="867" y="1602"/>
                    <a:pt x="834" y="1668"/>
                  </a:cubicBezTo>
                  <a:cubicBezTo>
                    <a:pt x="801" y="1735"/>
                    <a:pt x="767" y="1802"/>
                    <a:pt x="701" y="1869"/>
                  </a:cubicBezTo>
                  <a:cubicBezTo>
                    <a:pt x="634" y="1935"/>
                    <a:pt x="600" y="2002"/>
                    <a:pt x="534" y="2035"/>
                  </a:cubicBezTo>
                  <a:lnTo>
                    <a:pt x="500" y="2035"/>
                  </a:lnTo>
                  <a:cubicBezTo>
                    <a:pt x="467" y="2069"/>
                    <a:pt x="434" y="2069"/>
                    <a:pt x="400" y="2069"/>
                  </a:cubicBezTo>
                  <a:cubicBezTo>
                    <a:pt x="367" y="2069"/>
                    <a:pt x="334" y="2069"/>
                    <a:pt x="300" y="2035"/>
                  </a:cubicBezTo>
                  <a:cubicBezTo>
                    <a:pt x="300" y="2035"/>
                    <a:pt x="267" y="2002"/>
                    <a:pt x="267" y="2002"/>
                  </a:cubicBezTo>
                  <a:cubicBezTo>
                    <a:pt x="267" y="1969"/>
                    <a:pt x="267" y="1935"/>
                    <a:pt x="267" y="1902"/>
                  </a:cubicBezTo>
                  <a:cubicBezTo>
                    <a:pt x="267" y="1802"/>
                    <a:pt x="300" y="1702"/>
                    <a:pt x="367" y="1602"/>
                  </a:cubicBezTo>
                  <a:cubicBezTo>
                    <a:pt x="434" y="1502"/>
                    <a:pt x="534" y="1402"/>
                    <a:pt x="634" y="1335"/>
                  </a:cubicBezTo>
                  <a:lnTo>
                    <a:pt x="967" y="1068"/>
                  </a:lnTo>
                  <a:close/>
                  <a:moveTo>
                    <a:pt x="867" y="1"/>
                  </a:moveTo>
                  <a:cubicBezTo>
                    <a:pt x="801" y="1"/>
                    <a:pt x="701" y="34"/>
                    <a:pt x="634" y="67"/>
                  </a:cubicBezTo>
                  <a:cubicBezTo>
                    <a:pt x="567" y="101"/>
                    <a:pt x="500" y="167"/>
                    <a:pt x="434" y="234"/>
                  </a:cubicBezTo>
                  <a:cubicBezTo>
                    <a:pt x="367" y="301"/>
                    <a:pt x="334" y="368"/>
                    <a:pt x="267" y="434"/>
                  </a:cubicBezTo>
                  <a:cubicBezTo>
                    <a:pt x="234" y="534"/>
                    <a:pt x="200" y="601"/>
                    <a:pt x="167" y="701"/>
                  </a:cubicBezTo>
                  <a:cubicBezTo>
                    <a:pt x="133" y="768"/>
                    <a:pt x="133" y="835"/>
                    <a:pt x="100" y="901"/>
                  </a:cubicBezTo>
                  <a:cubicBezTo>
                    <a:pt x="100" y="935"/>
                    <a:pt x="133" y="935"/>
                    <a:pt x="133" y="968"/>
                  </a:cubicBezTo>
                  <a:lnTo>
                    <a:pt x="200" y="968"/>
                  </a:lnTo>
                  <a:lnTo>
                    <a:pt x="267" y="935"/>
                  </a:lnTo>
                  <a:cubicBezTo>
                    <a:pt x="300" y="901"/>
                    <a:pt x="300" y="901"/>
                    <a:pt x="334" y="868"/>
                  </a:cubicBezTo>
                  <a:cubicBezTo>
                    <a:pt x="334" y="868"/>
                    <a:pt x="334" y="835"/>
                    <a:pt x="367" y="801"/>
                  </a:cubicBezTo>
                  <a:cubicBezTo>
                    <a:pt x="367" y="734"/>
                    <a:pt x="400" y="668"/>
                    <a:pt x="467" y="601"/>
                  </a:cubicBezTo>
                  <a:cubicBezTo>
                    <a:pt x="500" y="534"/>
                    <a:pt x="567" y="468"/>
                    <a:pt x="634" y="434"/>
                  </a:cubicBezTo>
                  <a:cubicBezTo>
                    <a:pt x="673" y="395"/>
                    <a:pt x="723" y="379"/>
                    <a:pt x="772" y="379"/>
                  </a:cubicBezTo>
                  <a:cubicBezTo>
                    <a:pt x="806" y="379"/>
                    <a:pt x="840" y="387"/>
                    <a:pt x="867" y="401"/>
                  </a:cubicBezTo>
                  <a:cubicBezTo>
                    <a:pt x="934" y="434"/>
                    <a:pt x="967" y="534"/>
                    <a:pt x="967" y="668"/>
                  </a:cubicBezTo>
                  <a:lnTo>
                    <a:pt x="967" y="734"/>
                  </a:lnTo>
                  <a:lnTo>
                    <a:pt x="567" y="1035"/>
                  </a:lnTo>
                  <a:cubicBezTo>
                    <a:pt x="500" y="1101"/>
                    <a:pt x="434" y="1168"/>
                    <a:pt x="367" y="1235"/>
                  </a:cubicBezTo>
                  <a:cubicBezTo>
                    <a:pt x="300" y="1335"/>
                    <a:pt x="234" y="1402"/>
                    <a:pt x="200" y="1502"/>
                  </a:cubicBezTo>
                  <a:cubicBezTo>
                    <a:pt x="133" y="1568"/>
                    <a:pt x="100" y="1668"/>
                    <a:pt x="67" y="1769"/>
                  </a:cubicBezTo>
                  <a:cubicBezTo>
                    <a:pt x="33" y="1869"/>
                    <a:pt x="0" y="1969"/>
                    <a:pt x="33" y="2102"/>
                  </a:cubicBezTo>
                  <a:cubicBezTo>
                    <a:pt x="0" y="2169"/>
                    <a:pt x="33" y="2236"/>
                    <a:pt x="67" y="2302"/>
                  </a:cubicBezTo>
                  <a:cubicBezTo>
                    <a:pt x="67" y="2369"/>
                    <a:pt x="100" y="2402"/>
                    <a:pt x="133" y="2436"/>
                  </a:cubicBezTo>
                  <a:cubicBezTo>
                    <a:pt x="200" y="2469"/>
                    <a:pt x="234" y="2469"/>
                    <a:pt x="300" y="2469"/>
                  </a:cubicBezTo>
                  <a:cubicBezTo>
                    <a:pt x="367" y="2469"/>
                    <a:pt x="434" y="2436"/>
                    <a:pt x="500" y="2402"/>
                  </a:cubicBezTo>
                  <a:cubicBezTo>
                    <a:pt x="534" y="2369"/>
                    <a:pt x="600" y="2336"/>
                    <a:pt x="634" y="2302"/>
                  </a:cubicBezTo>
                  <a:cubicBezTo>
                    <a:pt x="667" y="2269"/>
                    <a:pt x="734" y="2236"/>
                    <a:pt x="767" y="2169"/>
                  </a:cubicBezTo>
                  <a:cubicBezTo>
                    <a:pt x="801" y="2102"/>
                    <a:pt x="834" y="2069"/>
                    <a:pt x="867" y="2002"/>
                  </a:cubicBezTo>
                  <a:cubicBezTo>
                    <a:pt x="901" y="1935"/>
                    <a:pt x="934" y="1869"/>
                    <a:pt x="967" y="1802"/>
                  </a:cubicBezTo>
                  <a:lnTo>
                    <a:pt x="967" y="2002"/>
                  </a:lnTo>
                  <a:cubicBezTo>
                    <a:pt x="967" y="2002"/>
                    <a:pt x="967" y="2035"/>
                    <a:pt x="967" y="2069"/>
                  </a:cubicBezTo>
                  <a:lnTo>
                    <a:pt x="1034" y="2069"/>
                  </a:lnTo>
                  <a:lnTo>
                    <a:pt x="1134" y="2002"/>
                  </a:lnTo>
                  <a:cubicBezTo>
                    <a:pt x="1168" y="1969"/>
                    <a:pt x="1168" y="1969"/>
                    <a:pt x="1168" y="1935"/>
                  </a:cubicBezTo>
                  <a:cubicBezTo>
                    <a:pt x="1201" y="1902"/>
                    <a:pt x="1201" y="1869"/>
                    <a:pt x="1201" y="1835"/>
                  </a:cubicBezTo>
                  <a:lnTo>
                    <a:pt x="1201" y="568"/>
                  </a:lnTo>
                  <a:cubicBezTo>
                    <a:pt x="1201" y="468"/>
                    <a:pt x="1201" y="334"/>
                    <a:pt x="1168" y="234"/>
                  </a:cubicBezTo>
                  <a:cubicBezTo>
                    <a:pt x="1134" y="167"/>
                    <a:pt x="1101" y="101"/>
                    <a:pt x="1034" y="34"/>
                  </a:cubicBezTo>
                  <a:cubicBezTo>
                    <a:pt x="1001" y="1"/>
                    <a:pt x="934" y="1"/>
                    <a:pt x="8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4978;p75"/>
            <p:cNvSpPr/>
            <p:nvPr/>
          </p:nvSpPr>
          <p:spPr>
            <a:xfrm>
              <a:off x="3950500" y="3145500"/>
              <a:ext cx="50050" cy="78950"/>
            </a:xfrm>
            <a:custGeom>
              <a:avLst/>
              <a:gdLst/>
              <a:ahLst/>
              <a:cxnLst/>
              <a:rect l="l" t="t" r="r" b="b"/>
              <a:pathLst>
                <a:path w="2002" h="3158" extrusionOk="0">
                  <a:moveTo>
                    <a:pt x="1704" y="0"/>
                  </a:moveTo>
                  <a:cubicBezTo>
                    <a:pt x="1640" y="0"/>
                    <a:pt x="1561" y="26"/>
                    <a:pt x="1468" y="88"/>
                  </a:cubicBezTo>
                  <a:cubicBezTo>
                    <a:pt x="1401" y="88"/>
                    <a:pt x="1368" y="155"/>
                    <a:pt x="1301" y="188"/>
                  </a:cubicBezTo>
                  <a:cubicBezTo>
                    <a:pt x="1268" y="222"/>
                    <a:pt x="1234" y="288"/>
                    <a:pt x="1201" y="322"/>
                  </a:cubicBezTo>
                  <a:cubicBezTo>
                    <a:pt x="1168" y="389"/>
                    <a:pt x="1134" y="455"/>
                    <a:pt x="1101" y="522"/>
                  </a:cubicBezTo>
                  <a:cubicBezTo>
                    <a:pt x="1068" y="555"/>
                    <a:pt x="1034" y="622"/>
                    <a:pt x="1034" y="689"/>
                  </a:cubicBezTo>
                  <a:cubicBezTo>
                    <a:pt x="1001" y="622"/>
                    <a:pt x="934" y="555"/>
                    <a:pt x="867" y="522"/>
                  </a:cubicBezTo>
                  <a:cubicBezTo>
                    <a:pt x="841" y="513"/>
                    <a:pt x="814" y="509"/>
                    <a:pt x="788" y="509"/>
                  </a:cubicBezTo>
                  <a:cubicBezTo>
                    <a:pt x="716" y="509"/>
                    <a:pt x="649" y="540"/>
                    <a:pt x="601" y="589"/>
                  </a:cubicBezTo>
                  <a:cubicBezTo>
                    <a:pt x="534" y="622"/>
                    <a:pt x="501" y="655"/>
                    <a:pt x="467" y="689"/>
                  </a:cubicBezTo>
                  <a:cubicBezTo>
                    <a:pt x="400" y="722"/>
                    <a:pt x="367" y="755"/>
                    <a:pt x="367" y="822"/>
                  </a:cubicBezTo>
                  <a:cubicBezTo>
                    <a:pt x="334" y="856"/>
                    <a:pt x="300" y="889"/>
                    <a:pt x="267" y="956"/>
                  </a:cubicBezTo>
                  <a:lnTo>
                    <a:pt x="234" y="1089"/>
                  </a:lnTo>
                  <a:lnTo>
                    <a:pt x="234" y="989"/>
                  </a:lnTo>
                  <a:cubicBezTo>
                    <a:pt x="234" y="989"/>
                    <a:pt x="234" y="956"/>
                    <a:pt x="234" y="922"/>
                  </a:cubicBezTo>
                  <a:lnTo>
                    <a:pt x="167" y="922"/>
                  </a:lnTo>
                  <a:lnTo>
                    <a:pt x="67" y="989"/>
                  </a:lnTo>
                  <a:cubicBezTo>
                    <a:pt x="34" y="1022"/>
                    <a:pt x="34" y="1022"/>
                    <a:pt x="34" y="1056"/>
                  </a:cubicBezTo>
                  <a:cubicBezTo>
                    <a:pt x="0" y="1089"/>
                    <a:pt x="0" y="1122"/>
                    <a:pt x="0" y="1156"/>
                  </a:cubicBezTo>
                  <a:lnTo>
                    <a:pt x="0" y="3090"/>
                  </a:lnTo>
                  <a:cubicBezTo>
                    <a:pt x="0" y="3124"/>
                    <a:pt x="0" y="3124"/>
                    <a:pt x="34" y="3157"/>
                  </a:cubicBezTo>
                  <a:lnTo>
                    <a:pt x="67" y="3157"/>
                  </a:lnTo>
                  <a:lnTo>
                    <a:pt x="167" y="3090"/>
                  </a:lnTo>
                  <a:cubicBezTo>
                    <a:pt x="200" y="3090"/>
                    <a:pt x="200" y="3057"/>
                    <a:pt x="234" y="3024"/>
                  </a:cubicBezTo>
                  <a:cubicBezTo>
                    <a:pt x="234" y="3024"/>
                    <a:pt x="234" y="2990"/>
                    <a:pt x="234" y="2957"/>
                  </a:cubicBezTo>
                  <a:lnTo>
                    <a:pt x="234" y="1790"/>
                  </a:lnTo>
                  <a:cubicBezTo>
                    <a:pt x="234" y="1623"/>
                    <a:pt x="267" y="1456"/>
                    <a:pt x="334" y="1289"/>
                  </a:cubicBezTo>
                  <a:cubicBezTo>
                    <a:pt x="367" y="1189"/>
                    <a:pt x="467" y="1089"/>
                    <a:pt x="567" y="1022"/>
                  </a:cubicBezTo>
                  <a:cubicBezTo>
                    <a:pt x="617" y="989"/>
                    <a:pt x="659" y="972"/>
                    <a:pt x="697" y="972"/>
                  </a:cubicBezTo>
                  <a:cubicBezTo>
                    <a:pt x="734" y="972"/>
                    <a:pt x="767" y="989"/>
                    <a:pt x="801" y="1022"/>
                  </a:cubicBezTo>
                  <a:cubicBezTo>
                    <a:pt x="867" y="1156"/>
                    <a:pt x="901" y="1289"/>
                    <a:pt x="901" y="1423"/>
                  </a:cubicBezTo>
                  <a:lnTo>
                    <a:pt x="901" y="2557"/>
                  </a:lnTo>
                  <a:cubicBezTo>
                    <a:pt x="867" y="2590"/>
                    <a:pt x="901" y="2590"/>
                    <a:pt x="901" y="2623"/>
                  </a:cubicBezTo>
                  <a:lnTo>
                    <a:pt x="968" y="2623"/>
                  </a:lnTo>
                  <a:lnTo>
                    <a:pt x="1068" y="2557"/>
                  </a:lnTo>
                  <a:cubicBezTo>
                    <a:pt x="1068" y="2557"/>
                    <a:pt x="1101" y="2523"/>
                    <a:pt x="1101" y="2490"/>
                  </a:cubicBezTo>
                  <a:cubicBezTo>
                    <a:pt x="1101" y="2457"/>
                    <a:pt x="1101" y="2423"/>
                    <a:pt x="1101" y="2390"/>
                  </a:cubicBezTo>
                  <a:lnTo>
                    <a:pt x="1101" y="1256"/>
                  </a:lnTo>
                  <a:cubicBezTo>
                    <a:pt x="1101" y="1089"/>
                    <a:pt x="1134" y="922"/>
                    <a:pt x="1201" y="755"/>
                  </a:cubicBezTo>
                  <a:cubicBezTo>
                    <a:pt x="1234" y="655"/>
                    <a:pt x="1334" y="555"/>
                    <a:pt x="1435" y="489"/>
                  </a:cubicBezTo>
                  <a:cubicBezTo>
                    <a:pt x="1485" y="455"/>
                    <a:pt x="1526" y="439"/>
                    <a:pt x="1564" y="439"/>
                  </a:cubicBezTo>
                  <a:cubicBezTo>
                    <a:pt x="1601" y="439"/>
                    <a:pt x="1635" y="455"/>
                    <a:pt x="1668" y="489"/>
                  </a:cubicBezTo>
                  <a:cubicBezTo>
                    <a:pt x="1735" y="622"/>
                    <a:pt x="1768" y="755"/>
                    <a:pt x="1735" y="889"/>
                  </a:cubicBezTo>
                  <a:lnTo>
                    <a:pt x="1735" y="2023"/>
                  </a:lnTo>
                  <a:cubicBezTo>
                    <a:pt x="1735" y="2023"/>
                    <a:pt x="1768" y="2056"/>
                    <a:pt x="1768" y="2090"/>
                  </a:cubicBezTo>
                  <a:lnTo>
                    <a:pt x="1835" y="2090"/>
                  </a:lnTo>
                  <a:lnTo>
                    <a:pt x="1935" y="2023"/>
                  </a:lnTo>
                  <a:cubicBezTo>
                    <a:pt x="1935" y="1990"/>
                    <a:pt x="1968" y="1990"/>
                    <a:pt x="1968" y="1956"/>
                  </a:cubicBezTo>
                  <a:cubicBezTo>
                    <a:pt x="1968" y="1923"/>
                    <a:pt x="2002" y="1890"/>
                    <a:pt x="2002" y="1856"/>
                  </a:cubicBezTo>
                  <a:lnTo>
                    <a:pt x="2002" y="722"/>
                  </a:lnTo>
                  <a:cubicBezTo>
                    <a:pt x="2002" y="489"/>
                    <a:pt x="1968" y="288"/>
                    <a:pt x="1868" y="88"/>
                  </a:cubicBezTo>
                  <a:cubicBezTo>
                    <a:pt x="1832" y="35"/>
                    <a:pt x="1778" y="0"/>
                    <a:pt x="17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4979;p75"/>
            <p:cNvSpPr/>
            <p:nvPr/>
          </p:nvSpPr>
          <p:spPr>
            <a:xfrm>
              <a:off x="4008025" y="3124350"/>
              <a:ext cx="31725" cy="60075"/>
            </a:xfrm>
            <a:custGeom>
              <a:avLst/>
              <a:gdLst/>
              <a:ahLst/>
              <a:cxnLst/>
              <a:rect l="l" t="t" r="r" b="b"/>
              <a:pathLst>
                <a:path w="1269" h="2403" extrusionOk="0">
                  <a:moveTo>
                    <a:pt x="797" y="384"/>
                  </a:moveTo>
                  <a:cubicBezTo>
                    <a:pt x="843" y="384"/>
                    <a:pt x="885" y="401"/>
                    <a:pt x="935" y="434"/>
                  </a:cubicBezTo>
                  <a:cubicBezTo>
                    <a:pt x="1002" y="534"/>
                    <a:pt x="1035" y="667"/>
                    <a:pt x="1035" y="768"/>
                  </a:cubicBezTo>
                  <a:lnTo>
                    <a:pt x="268" y="1235"/>
                  </a:lnTo>
                  <a:lnTo>
                    <a:pt x="268" y="1201"/>
                  </a:lnTo>
                  <a:cubicBezTo>
                    <a:pt x="268" y="1134"/>
                    <a:pt x="268" y="1034"/>
                    <a:pt x="301" y="968"/>
                  </a:cubicBezTo>
                  <a:cubicBezTo>
                    <a:pt x="301" y="901"/>
                    <a:pt x="334" y="801"/>
                    <a:pt x="368" y="734"/>
                  </a:cubicBezTo>
                  <a:cubicBezTo>
                    <a:pt x="401" y="667"/>
                    <a:pt x="434" y="601"/>
                    <a:pt x="501" y="567"/>
                  </a:cubicBezTo>
                  <a:cubicBezTo>
                    <a:pt x="535" y="501"/>
                    <a:pt x="601" y="467"/>
                    <a:pt x="635" y="434"/>
                  </a:cubicBezTo>
                  <a:cubicBezTo>
                    <a:pt x="701" y="401"/>
                    <a:pt x="751" y="384"/>
                    <a:pt x="797" y="384"/>
                  </a:cubicBezTo>
                  <a:close/>
                  <a:moveTo>
                    <a:pt x="901" y="0"/>
                  </a:moveTo>
                  <a:cubicBezTo>
                    <a:pt x="801" y="0"/>
                    <a:pt x="701" y="34"/>
                    <a:pt x="635" y="67"/>
                  </a:cubicBezTo>
                  <a:cubicBezTo>
                    <a:pt x="535" y="134"/>
                    <a:pt x="468" y="200"/>
                    <a:pt x="401" y="267"/>
                  </a:cubicBezTo>
                  <a:cubicBezTo>
                    <a:pt x="334" y="367"/>
                    <a:pt x="268" y="467"/>
                    <a:pt x="201" y="601"/>
                  </a:cubicBezTo>
                  <a:cubicBezTo>
                    <a:pt x="168" y="701"/>
                    <a:pt x="101" y="834"/>
                    <a:pt x="68" y="968"/>
                  </a:cubicBezTo>
                  <a:cubicBezTo>
                    <a:pt x="34" y="1068"/>
                    <a:pt x="34" y="1201"/>
                    <a:pt x="34" y="1335"/>
                  </a:cubicBezTo>
                  <a:cubicBezTo>
                    <a:pt x="1" y="1468"/>
                    <a:pt x="1" y="1601"/>
                    <a:pt x="34" y="1735"/>
                  </a:cubicBezTo>
                  <a:cubicBezTo>
                    <a:pt x="34" y="1835"/>
                    <a:pt x="34" y="1968"/>
                    <a:pt x="68" y="2068"/>
                  </a:cubicBezTo>
                  <a:cubicBezTo>
                    <a:pt x="101" y="2169"/>
                    <a:pt x="134" y="2235"/>
                    <a:pt x="201" y="2302"/>
                  </a:cubicBezTo>
                  <a:cubicBezTo>
                    <a:pt x="268" y="2369"/>
                    <a:pt x="334" y="2402"/>
                    <a:pt x="401" y="2402"/>
                  </a:cubicBezTo>
                  <a:cubicBezTo>
                    <a:pt x="468" y="2402"/>
                    <a:pt x="568" y="2369"/>
                    <a:pt x="635" y="2335"/>
                  </a:cubicBezTo>
                  <a:cubicBezTo>
                    <a:pt x="735" y="2269"/>
                    <a:pt x="801" y="2202"/>
                    <a:pt x="901" y="2135"/>
                  </a:cubicBezTo>
                  <a:cubicBezTo>
                    <a:pt x="968" y="2068"/>
                    <a:pt x="1035" y="1968"/>
                    <a:pt x="1068" y="1902"/>
                  </a:cubicBezTo>
                  <a:cubicBezTo>
                    <a:pt x="1102" y="1835"/>
                    <a:pt x="1168" y="1735"/>
                    <a:pt x="1168" y="1668"/>
                  </a:cubicBezTo>
                  <a:cubicBezTo>
                    <a:pt x="1202" y="1601"/>
                    <a:pt x="1202" y="1535"/>
                    <a:pt x="1235" y="1468"/>
                  </a:cubicBezTo>
                  <a:cubicBezTo>
                    <a:pt x="1235" y="1468"/>
                    <a:pt x="1235" y="1435"/>
                    <a:pt x="1202" y="1401"/>
                  </a:cubicBezTo>
                  <a:lnTo>
                    <a:pt x="1168" y="1401"/>
                  </a:lnTo>
                  <a:lnTo>
                    <a:pt x="1068" y="1468"/>
                  </a:lnTo>
                  <a:cubicBezTo>
                    <a:pt x="1068" y="1468"/>
                    <a:pt x="1035" y="1468"/>
                    <a:pt x="1035" y="1501"/>
                  </a:cubicBezTo>
                  <a:cubicBezTo>
                    <a:pt x="1002" y="1535"/>
                    <a:pt x="1002" y="1535"/>
                    <a:pt x="1002" y="1568"/>
                  </a:cubicBezTo>
                  <a:cubicBezTo>
                    <a:pt x="968" y="1635"/>
                    <a:pt x="901" y="1702"/>
                    <a:pt x="868" y="1768"/>
                  </a:cubicBezTo>
                  <a:cubicBezTo>
                    <a:pt x="801" y="1868"/>
                    <a:pt x="735" y="1935"/>
                    <a:pt x="635" y="1968"/>
                  </a:cubicBezTo>
                  <a:cubicBezTo>
                    <a:pt x="601" y="2002"/>
                    <a:pt x="551" y="2018"/>
                    <a:pt x="501" y="2018"/>
                  </a:cubicBezTo>
                  <a:cubicBezTo>
                    <a:pt x="451" y="2018"/>
                    <a:pt x="401" y="2002"/>
                    <a:pt x="368" y="1968"/>
                  </a:cubicBezTo>
                  <a:cubicBezTo>
                    <a:pt x="301" y="1868"/>
                    <a:pt x="234" y="1735"/>
                    <a:pt x="268" y="1601"/>
                  </a:cubicBezTo>
                  <a:lnTo>
                    <a:pt x="268" y="1568"/>
                  </a:lnTo>
                  <a:lnTo>
                    <a:pt x="1202" y="1034"/>
                  </a:lnTo>
                  <a:cubicBezTo>
                    <a:pt x="1202" y="1034"/>
                    <a:pt x="1235" y="1001"/>
                    <a:pt x="1235" y="968"/>
                  </a:cubicBezTo>
                  <a:cubicBezTo>
                    <a:pt x="1268" y="934"/>
                    <a:pt x="1268" y="901"/>
                    <a:pt x="1268" y="901"/>
                  </a:cubicBezTo>
                  <a:lnTo>
                    <a:pt x="1268" y="768"/>
                  </a:lnTo>
                  <a:cubicBezTo>
                    <a:pt x="1268" y="634"/>
                    <a:pt x="1268" y="501"/>
                    <a:pt x="1235" y="367"/>
                  </a:cubicBezTo>
                  <a:cubicBezTo>
                    <a:pt x="1202" y="267"/>
                    <a:pt x="1168" y="167"/>
                    <a:pt x="1102" y="100"/>
                  </a:cubicBezTo>
                  <a:cubicBezTo>
                    <a:pt x="1035" y="34"/>
                    <a:pt x="968" y="0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980;p75"/>
            <p:cNvSpPr/>
            <p:nvPr/>
          </p:nvSpPr>
          <p:spPr>
            <a:xfrm>
              <a:off x="4048050" y="3102675"/>
              <a:ext cx="19225" cy="64025"/>
            </a:xfrm>
            <a:custGeom>
              <a:avLst/>
              <a:gdLst/>
              <a:ahLst/>
              <a:cxnLst/>
              <a:rect l="l" t="t" r="r" b="b"/>
              <a:pathLst>
                <a:path w="769" h="2561" extrusionOk="0">
                  <a:moveTo>
                    <a:pt x="701" y="0"/>
                  </a:moveTo>
                  <a:lnTo>
                    <a:pt x="568" y="100"/>
                  </a:lnTo>
                  <a:cubicBezTo>
                    <a:pt x="501" y="133"/>
                    <a:pt x="435" y="200"/>
                    <a:pt x="368" y="267"/>
                  </a:cubicBezTo>
                  <a:cubicBezTo>
                    <a:pt x="301" y="334"/>
                    <a:pt x="268" y="434"/>
                    <a:pt x="234" y="534"/>
                  </a:cubicBezTo>
                  <a:lnTo>
                    <a:pt x="234" y="400"/>
                  </a:lnTo>
                  <a:cubicBezTo>
                    <a:pt x="234" y="367"/>
                    <a:pt x="234" y="334"/>
                    <a:pt x="234" y="334"/>
                  </a:cubicBezTo>
                  <a:cubicBezTo>
                    <a:pt x="218" y="317"/>
                    <a:pt x="201" y="309"/>
                    <a:pt x="189" y="309"/>
                  </a:cubicBezTo>
                  <a:cubicBezTo>
                    <a:pt x="176" y="309"/>
                    <a:pt x="168" y="317"/>
                    <a:pt x="168" y="334"/>
                  </a:cubicBezTo>
                  <a:lnTo>
                    <a:pt x="68" y="367"/>
                  </a:lnTo>
                  <a:cubicBezTo>
                    <a:pt x="34" y="400"/>
                    <a:pt x="34" y="434"/>
                    <a:pt x="1" y="434"/>
                  </a:cubicBezTo>
                  <a:cubicBezTo>
                    <a:pt x="1" y="467"/>
                    <a:pt x="1" y="500"/>
                    <a:pt x="1" y="534"/>
                  </a:cubicBezTo>
                  <a:lnTo>
                    <a:pt x="1" y="2468"/>
                  </a:lnTo>
                  <a:cubicBezTo>
                    <a:pt x="1" y="2502"/>
                    <a:pt x="1" y="2535"/>
                    <a:pt x="1" y="2535"/>
                  </a:cubicBezTo>
                  <a:cubicBezTo>
                    <a:pt x="18" y="2552"/>
                    <a:pt x="34" y="2560"/>
                    <a:pt x="47" y="2560"/>
                  </a:cubicBezTo>
                  <a:cubicBezTo>
                    <a:pt x="59" y="2560"/>
                    <a:pt x="68" y="2552"/>
                    <a:pt x="68" y="2535"/>
                  </a:cubicBezTo>
                  <a:lnTo>
                    <a:pt x="168" y="2502"/>
                  </a:lnTo>
                  <a:cubicBezTo>
                    <a:pt x="201" y="2468"/>
                    <a:pt x="201" y="2468"/>
                    <a:pt x="234" y="2435"/>
                  </a:cubicBezTo>
                  <a:cubicBezTo>
                    <a:pt x="234" y="2402"/>
                    <a:pt x="234" y="2368"/>
                    <a:pt x="234" y="2335"/>
                  </a:cubicBezTo>
                  <a:lnTo>
                    <a:pt x="234" y="1134"/>
                  </a:lnTo>
                  <a:cubicBezTo>
                    <a:pt x="201" y="867"/>
                    <a:pt x="335" y="600"/>
                    <a:pt x="568" y="467"/>
                  </a:cubicBezTo>
                  <a:lnTo>
                    <a:pt x="701" y="367"/>
                  </a:lnTo>
                  <a:cubicBezTo>
                    <a:pt x="735" y="367"/>
                    <a:pt x="735" y="334"/>
                    <a:pt x="768" y="300"/>
                  </a:cubicBezTo>
                  <a:cubicBezTo>
                    <a:pt x="768" y="267"/>
                    <a:pt x="768" y="234"/>
                    <a:pt x="768" y="200"/>
                  </a:cubicBezTo>
                  <a:lnTo>
                    <a:pt x="768" y="67"/>
                  </a:lnTo>
                  <a:cubicBezTo>
                    <a:pt x="768" y="67"/>
                    <a:pt x="768" y="33"/>
                    <a:pt x="7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981;p75"/>
            <p:cNvSpPr/>
            <p:nvPr/>
          </p:nvSpPr>
          <p:spPr>
            <a:xfrm>
              <a:off x="4070575" y="3088475"/>
              <a:ext cx="29225" cy="62100"/>
            </a:xfrm>
            <a:custGeom>
              <a:avLst/>
              <a:gdLst/>
              <a:ahLst/>
              <a:cxnLst/>
              <a:rect l="l" t="t" r="r" b="b"/>
              <a:pathLst>
                <a:path w="1169" h="2484" extrusionOk="0">
                  <a:moveTo>
                    <a:pt x="935" y="1068"/>
                  </a:moveTo>
                  <a:lnTo>
                    <a:pt x="935" y="1168"/>
                  </a:lnTo>
                  <a:cubicBezTo>
                    <a:pt x="935" y="1269"/>
                    <a:pt x="935" y="1335"/>
                    <a:pt x="901" y="1435"/>
                  </a:cubicBezTo>
                  <a:cubicBezTo>
                    <a:pt x="868" y="1535"/>
                    <a:pt x="835" y="1602"/>
                    <a:pt x="801" y="1669"/>
                  </a:cubicBezTo>
                  <a:cubicBezTo>
                    <a:pt x="768" y="1769"/>
                    <a:pt x="734" y="1836"/>
                    <a:pt x="668" y="1902"/>
                  </a:cubicBezTo>
                  <a:cubicBezTo>
                    <a:pt x="634" y="1936"/>
                    <a:pt x="568" y="2002"/>
                    <a:pt x="501" y="2036"/>
                  </a:cubicBezTo>
                  <a:cubicBezTo>
                    <a:pt x="468" y="2069"/>
                    <a:pt x="401" y="2069"/>
                    <a:pt x="368" y="2102"/>
                  </a:cubicBezTo>
                  <a:cubicBezTo>
                    <a:pt x="334" y="2102"/>
                    <a:pt x="301" y="2069"/>
                    <a:pt x="267" y="2069"/>
                  </a:cubicBezTo>
                  <a:cubicBezTo>
                    <a:pt x="267" y="2036"/>
                    <a:pt x="234" y="2036"/>
                    <a:pt x="234" y="2002"/>
                  </a:cubicBezTo>
                  <a:cubicBezTo>
                    <a:pt x="234" y="1969"/>
                    <a:pt x="234" y="1936"/>
                    <a:pt x="234" y="1902"/>
                  </a:cubicBezTo>
                  <a:cubicBezTo>
                    <a:pt x="234" y="1802"/>
                    <a:pt x="267" y="1702"/>
                    <a:pt x="334" y="1635"/>
                  </a:cubicBezTo>
                  <a:cubicBezTo>
                    <a:pt x="401" y="1502"/>
                    <a:pt x="501" y="1402"/>
                    <a:pt x="601" y="1335"/>
                  </a:cubicBezTo>
                  <a:lnTo>
                    <a:pt x="935" y="1068"/>
                  </a:lnTo>
                  <a:close/>
                  <a:moveTo>
                    <a:pt x="835" y="1"/>
                  </a:moveTo>
                  <a:cubicBezTo>
                    <a:pt x="768" y="1"/>
                    <a:pt x="668" y="34"/>
                    <a:pt x="601" y="68"/>
                  </a:cubicBezTo>
                  <a:cubicBezTo>
                    <a:pt x="534" y="134"/>
                    <a:pt x="468" y="168"/>
                    <a:pt x="401" y="234"/>
                  </a:cubicBezTo>
                  <a:cubicBezTo>
                    <a:pt x="368" y="301"/>
                    <a:pt x="301" y="368"/>
                    <a:pt x="234" y="468"/>
                  </a:cubicBezTo>
                  <a:cubicBezTo>
                    <a:pt x="201" y="535"/>
                    <a:pt x="167" y="601"/>
                    <a:pt x="134" y="701"/>
                  </a:cubicBezTo>
                  <a:cubicBezTo>
                    <a:pt x="101" y="768"/>
                    <a:pt x="101" y="835"/>
                    <a:pt x="101" y="902"/>
                  </a:cubicBezTo>
                  <a:cubicBezTo>
                    <a:pt x="101" y="935"/>
                    <a:pt x="101" y="968"/>
                    <a:pt x="101" y="968"/>
                  </a:cubicBezTo>
                  <a:cubicBezTo>
                    <a:pt x="117" y="985"/>
                    <a:pt x="126" y="993"/>
                    <a:pt x="134" y="993"/>
                  </a:cubicBezTo>
                  <a:cubicBezTo>
                    <a:pt x="142" y="993"/>
                    <a:pt x="151" y="985"/>
                    <a:pt x="167" y="968"/>
                  </a:cubicBezTo>
                  <a:lnTo>
                    <a:pt x="234" y="935"/>
                  </a:lnTo>
                  <a:cubicBezTo>
                    <a:pt x="267" y="935"/>
                    <a:pt x="267" y="902"/>
                    <a:pt x="301" y="902"/>
                  </a:cubicBezTo>
                  <a:cubicBezTo>
                    <a:pt x="301" y="868"/>
                    <a:pt x="334" y="835"/>
                    <a:pt x="334" y="835"/>
                  </a:cubicBezTo>
                  <a:cubicBezTo>
                    <a:pt x="368" y="735"/>
                    <a:pt x="401" y="668"/>
                    <a:pt x="434" y="601"/>
                  </a:cubicBezTo>
                  <a:cubicBezTo>
                    <a:pt x="468" y="535"/>
                    <a:pt x="534" y="468"/>
                    <a:pt x="601" y="435"/>
                  </a:cubicBezTo>
                  <a:cubicBezTo>
                    <a:pt x="640" y="396"/>
                    <a:pt x="691" y="379"/>
                    <a:pt x="739" y="379"/>
                  </a:cubicBezTo>
                  <a:cubicBezTo>
                    <a:pt x="774" y="379"/>
                    <a:pt x="807" y="387"/>
                    <a:pt x="835" y="401"/>
                  </a:cubicBezTo>
                  <a:cubicBezTo>
                    <a:pt x="901" y="435"/>
                    <a:pt x="935" y="535"/>
                    <a:pt x="935" y="668"/>
                  </a:cubicBezTo>
                  <a:lnTo>
                    <a:pt x="935" y="735"/>
                  </a:lnTo>
                  <a:lnTo>
                    <a:pt x="534" y="1035"/>
                  </a:lnTo>
                  <a:cubicBezTo>
                    <a:pt x="468" y="1102"/>
                    <a:pt x="401" y="1168"/>
                    <a:pt x="334" y="1269"/>
                  </a:cubicBezTo>
                  <a:cubicBezTo>
                    <a:pt x="267" y="1335"/>
                    <a:pt x="201" y="1402"/>
                    <a:pt x="167" y="1502"/>
                  </a:cubicBezTo>
                  <a:cubicBezTo>
                    <a:pt x="101" y="1602"/>
                    <a:pt x="67" y="1669"/>
                    <a:pt x="34" y="1769"/>
                  </a:cubicBezTo>
                  <a:cubicBezTo>
                    <a:pt x="1" y="1869"/>
                    <a:pt x="1" y="2002"/>
                    <a:pt x="1" y="2102"/>
                  </a:cubicBezTo>
                  <a:cubicBezTo>
                    <a:pt x="1" y="2169"/>
                    <a:pt x="1" y="2236"/>
                    <a:pt x="34" y="2303"/>
                  </a:cubicBezTo>
                  <a:cubicBezTo>
                    <a:pt x="34" y="2369"/>
                    <a:pt x="67" y="2403"/>
                    <a:pt x="134" y="2436"/>
                  </a:cubicBezTo>
                  <a:cubicBezTo>
                    <a:pt x="158" y="2460"/>
                    <a:pt x="198" y="2483"/>
                    <a:pt x="231" y="2483"/>
                  </a:cubicBezTo>
                  <a:cubicBezTo>
                    <a:pt x="245" y="2483"/>
                    <a:pt x="258" y="2479"/>
                    <a:pt x="267" y="2469"/>
                  </a:cubicBezTo>
                  <a:cubicBezTo>
                    <a:pt x="334" y="2469"/>
                    <a:pt x="401" y="2436"/>
                    <a:pt x="468" y="2403"/>
                  </a:cubicBezTo>
                  <a:cubicBezTo>
                    <a:pt x="501" y="2403"/>
                    <a:pt x="568" y="2369"/>
                    <a:pt x="601" y="2336"/>
                  </a:cubicBezTo>
                  <a:cubicBezTo>
                    <a:pt x="634" y="2269"/>
                    <a:pt x="701" y="2236"/>
                    <a:pt x="734" y="2169"/>
                  </a:cubicBezTo>
                  <a:cubicBezTo>
                    <a:pt x="768" y="2136"/>
                    <a:pt x="835" y="2069"/>
                    <a:pt x="868" y="2002"/>
                  </a:cubicBezTo>
                  <a:cubicBezTo>
                    <a:pt x="901" y="1936"/>
                    <a:pt x="901" y="1902"/>
                    <a:pt x="935" y="1836"/>
                  </a:cubicBezTo>
                  <a:lnTo>
                    <a:pt x="935" y="2002"/>
                  </a:lnTo>
                  <a:cubicBezTo>
                    <a:pt x="935" y="2002"/>
                    <a:pt x="935" y="2036"/>
                    <a:pt x="935" y="2069"/>
                  </a:cubicBezTo>
                  <a:lnTo>
                    <a:pt x="1001" y="2069"/>
                  </a:lnTo>
                  <a:lnTo>
                    <a:pt x="1101" y="2002"/>
                  </a:lnTo>
                  <a:cubicBezTo>
                    <a:pt x="1135" y="1969"/>
                    <a:pt x="1135" y="1969"/>
                    <a:pt x="1168" y="1936"/>
                  </a:cubicBezTo>
                  <a:cubicBezTo>
                    <a:pt x="1168" y="1902"/>
                    <a:pt x="1168" y="1869"/>
                    <a:pt x="1168" y="1836"/>
                  </a:cubicBezTo>
                  <a:lnTo>
                    <a:pt x="1168" y="568"/>
                  </a:lnTo>
                  <a:cubicBezTo>
                    <a:pt x="1168" y="468"/>
                    <a:pt x="1168" y="368"/>
                    <a:pt x="1135" y="234"/>
                  </a:cubicBezTo>
                  <a:cubicBezTo>
                    <a:pt x="1101" y="168"/>
                    <a:pt x="1068" y="101"/>
                    <a:pt x="1035" y="68"/>
                  </a:cubicBezTo>
                  <a:cubicBezTo>
                    <a:pt x="968" y="1"/>
                    <a:pt x="901" y="1"/>
                    <a:pt x="8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982;p75"/>
            <p:cNvSpPr/>
            <p:nvPr/>
          </p:nvSpPr>
          <p:spPr>
            <a:xfrm>
              <a:off x="3752025" y="3364525"/>
              <a:ext cx="39200" cy="97575"/>
            </a:xfrm>
            <a:custGeom>
              <a:avLst/>
              <a:gdLst/>
              <a:ahLst/>
              <a:cxnLst/>
              <a:rect l="l" t="t" r="r" b="b"/>
              <a:pathLst>
                <a:path w="1568" h="3903" extrusionOk="0">
                  <a:moveTo>
                    <a:pt x="901" y="0"/>
                  </a:moveTo>
                  <a:lnTo>
                    <a:pt x="701" y="134"/>
                  </a:lnTo>
                  <a:cubicBezTo>
                    <a:pt x="667" y="167"/>
                    <a:pt x="634" y="167"/>
                    <a:pt x="634" y="200"/>
                  </a:cubicBezTo>
                  <a:cubicBezTo>
                    <a:pt x="634" y="234"/>
                    <a:pt x="601" y="267"/>
                    <a:pt x="601" y="300"/>
                  </a:cubicBezTo>
                  <a:lnTo>
                    <a:pt x="601" y="601"/>
                  </a:lnTo>
                  <a:cubicBezTo>
                    <a:pt x="534" y="667"/>
                    <a:pt x="467" y="734"/>
                    <a:pt x="400" y="801"/>
                  </a:cubicBezTo>
                  <a:cubicBezTo>
                    <a:pt x="334" y="901"/>
                    <a:pt x="267" y="1001"/>
                    <a:pt x="234" y="1101"/>
                  </a:cubicBezTo>
                  <a:cubicBezTo>
                    <a:pt x="167" y="1201"/>
                    <a:pt x="134" y="1301"/>
                    <a:pt x="100" y="1401"/>
                  </a:cubicBezTo>
                  <a:cubicBezTo>
                    <a:pt x="67" y="1501"/>
                    <a:pt x="67" y="1635"/>
                    <a:pt x="67" y="1735"/>
                  </a:cubicBezTo>
                  <a:cubicBezTo>
                    <a:pt x="67" y="1835"/>
                    <a:pt x="67" y="1935"/>
                    <a:pt x="100" y="2035"/>
                  </a:cubicBezTo>
                  <a:cubicBezTo>
                    <a:pt x="100" y="2102"/>
                    <a:pt x="134" y="2168"/>
                    <a:pt x="200" y="2235"/>
                  </a:cubicBezTo>
                  <a:cubicBezTo>
                    <a:pt x="234" y="2268"/>
                    <a:pt x="300" y="2302"/>
                    <a:pt x="367" y="2302"/>
                  </a:cubicBezTo>
                  <a:lnTo>
                    <a:pt x="601" y="2302"/>
                  </a:lnTo>
                  <a:lnTo>
                    <a:pt x="867" y="2235"/>
                  </a:lnTo>
                  <a:cubicBezTo>
                    <a:pt x="934" y="2202"/>
                    <a:pt x="1001" y="2202"/>
                    <a:pt x="1068" y="2202"/>
                  </a:cubicBezTo>
                  <a:cubicBezTo>
                    <a:pt x="1101" y="2202"/>
                    <a:pt x="1134" y="2202"/>
                    <a:pt x="1168" y="2235"/>
                  </a:cubicBezTo>
                  <a:cubicBezTo>
                    <a:pt x="1201" y="2268"/>
                    <a:pt x="1201" y="2302"/>
                    <a:pt x="1201" y="2369"/>
                  </a:cubicBezTo>
                  <a:cubicBezTo>
                    <a:pt x="1201" y="2435"/>
                    <a:pt x="1201" y="2502"/>
                    <a:pt x="1168" y="2535"/>
                  </a:cubicBezTo>
                  <a:cubicBezTo>
                    <a:pt x="1168" y="2602"/>
                    <a:pt x="1134" y="2669"/>
                    <a:pt x="1068" y="2702"/>
                  </a:cubicBezTo>
                  <a:cubicBezTo>
                    <a:pt x="1034" y="2769"/>
                    <a:pt x="1001" y="2802"/>
                    <a:pt x="968" y="2836"/>
                  </a:cubicBezTo>
                  <a:cubicBezTo>
                    <a:pt x="901" y="2869"/>
                    <a:pt x="834" y="2936"/>
                    <a:pt x="801" y="2969"/>
                  </a:cubicBezTo>
                  <a:cubicBezTo>
                    <a:pt x="734" y="3002"/>
                    <a:pt x="667" y="3002"/>
                    <a:pt x="634" y="3036"/>
                  </a:cubicBezTo>
                  <a:lnTo>
                    <a:pt x="501" y="3036"/>
                  </a:lnTo>
                  <a:cubicBezTo>
                    <a:pt x="467" y="3002"/>
                    <a:pt x="434" y="3002"/>
                    <a:pt x="434" y="2969"/>
                  </a:cubicBezTo>
                  <a:cubicBezTo>
                    <a:pt x="400" y="2936"/>
                    <a:pt x="400" y="2936"/>
                    <a:pt x="400" y="2902"/>
                  </a:cubicBezTo>
                  <a:cubicBezTo>
                    <a:pt x="367" y="2869"/>
                    <a:pt x="367" y="2836"/>
                    <a:pt x="334" y="2836"/>
                  </a:cubicBezTo>
                  <a:lnTo>
                    <a:pt x="267" y="2836"/>
                  </a:lnTo>
                  <a:lnTo>
                    <a:pt x="100" y="2936"/>
                  </a:lnTo>
                  <a:cubicBezTo>
                    <a:pt x="67" y="2969"/>
                    <a:pt x="34" y="3002"/>
                    <a:pt x="34" y="3002"/>
                  </a:cubicBezTo>
                  <a:cubicBezTo>
                    <a:pt x="34" y="3036"/>
                    <a:pt x="0" y="3069"/>
                    <a:pt x="0" y="3102"/>
                  </a:cubicBezTo>
                  <a:cubicBezTo>
                    <a:pt x="0" y="3202"/>
                    <a:pt x="34" y="3269"/>
                    <a:pt x="67" y="3369"/>
                  </a:cubicBezTo>
                  <a:cubicBezTo>
                    <a:pt x="100" y="3436"/>
                    <a:pt x="134" y="3469"/>
                    <a:pt x="200" y="3536"/>
                  </a:cubicBezTo>
                  <a:cubicBezTo>
                    <a:pt x="267" y="3569"/>
                    <a:pt x="300" y="3569"/>
                    <a:pt x="367" y="3569"/>
                  </a:cubicBezTo>
                  <a:cubicBezTo>
                    <a:pt x="467" y="3569"/>
                    <a:pt x="534" y="3569"/>
                    <a:pt x="601" y="3536"/>
                  </a:cubicBezTo>
                  <a:lnTo>
                    <a:pt x="601" y="3836"/>
                  </a:lnTo>
                  <a:cubicBezTo>
                    <a:pt x="601" y="3870"/>
                    <a:pt x="601" y="3870"/>
                    <a:pt x="634" y="3903"/>
                  </a:cubicBezTo>
                  <a:lnTo>
                    <a:pt x="667" y="3903"/>
                  </a:lnTo>
                  <a:lnTo>
                    <a:pt x="901" y="3770"/>
                  </a:lnTo>
                  <a:cubicBezTo>
                    <a:pt x="934" y="3770"/>
                    <a:pt x="934" y="3736"/>
                    <a:pt x="968" y="3703"/>
                  </a:cubicBezTo>
                  <a:cubicBezTo>
                    <a:pt x="968" y="3669"/>
                    <a:pt x="968" y="3636"/>
                    <a:pt x="968" y="3636"/>
                  </a:cubicBezTo>
                  <a:lnTo>
                    <a:pt x="968" y="3336"/>
                  </a:lnTo>
                  <a:cubicBezTo>
                    <a:pt x="1034" y="3269"/>
                    <a:pt x="1134" y="3169"/>
                    <a:pt x="1201" y="3102"/>
                  </a:cubicBezTo>
                  <a:cubicBezTo>
                    <a:pt x="1268" y="3002"/>
                    <a:pt x="1334" y="2902"/>
                    <a:pt x="1401" y="2802"/>
                  </a:cubicBezTo>
                  <a:cubicBezTo>
                    <a:pt x="1435" y="2702"/>
                    <a:pt x="1501" y="2569"/>
                    <a:pt x="1501" y="2469"/>
                  </a:cubicBezTo>
                  <a:cubicBezTo>
                    <a:pt x="1535" y="2369"/>
                    <a:pt x="1568" y="2235"/>
                    <a:pt x="1568" y="2135"/>
                  </a:cubicBezTo>
                  <a:cubicBezTo>
                    <a:pt x="1568" y="2035"/>
                    <a:pt x="1535" y="1935"/>
                    <a:pt x="1535" y="1868"/>
                  </a:cubicBezTo>
                  <a:cubicBezTo>
                    <a:pt x="1501" y="1768"/>
                    <a:pt x="1468" y="1735"/>
                    <a:pt x="1435" y="1668"/>
                  </a:cubicBezTo>
                  <a:cubicBezTo>
                    <a:pt x="1368" y="1635"/>
                    <a:pt x="1301" y="1601"/>
                    <a:pt x="1234" y="1601"/>
                  </a:cubicBezTo>
                  <a:cubicBezTo>
                    <a:pt x="1134" y="1601"/>
                    <a:pt x="1034" y="1601"/>
                    <a:pt x="968" y="1635"/>
                  </a:cubicBezTo>
                  <a:lnTo>
                    <a:pt x="701" y="1701"/>
                  </a:lnTo>
                  <a:lnTo>
                    <a:pt x="534" y="1701"/>
                  </a:lnTo>
                  <a:cubicBezTo>
                    <a:pt x="501" y="1701"/>
                    <a:pt x="467" y="1668"/>
                    <a:pt x="434" y="1635"/>
                  </a:cubicBezTo>
                  <a:cubicBezTo>
                    <a:pt x="434" y="1601"/>
                    <a:pt x="400" y="1568"/>
                    <a:pt x="400" y="1501"/>
                  </a:cubicBezTo>
                  <a:cubicBezTo>
                    <a:pt x="400" y="1401"/>
                    <a:pt x="434" y="1301"/>
                    <a:pt x="501" y="1201"/>
                  </a:cubicBezTo>
                  <a:cubicBezTo>
                    <a:pt x="534" y="1168"/>
                    <a:pt x="567" y="1101"/>
                    <a:pt x="634" y="1068"/>
                  </a:cubicBezTo>
                  <a:cubicBezTo>
                    <a:pt x="667" y="1034"/>
                    <a:pt x="701" y="1001"/>
                    <a:pt x="767" y="968"/>
                  </a:cubicBezTo>
                  <a:cubicBezTo>
                    <a:pt x="867" y="901"/>
                    <a:pt x="934" y="901"/>
                    <a:pt x="1001" y="901"/>
                  </a:cubicBezTo>
                  <a:cubicBezTo>
                    <a:pt x="1068" y="934"/>
                    <a:pt x="1101" y="968"/>
                    <a:pt x="1134" y="1001"/>
                  </a:cubicBezTo>
                  <a:cubicBezTo>
                    <a:pt x="1134" y="1034"/>
                    <a:pt x="1134" y="1068"/>
                    <a:pt x="1168" y="1068"/>
                  </a:cubicBezTo>
                  <a:cubicBezTo>
                    <a:pt x="1179" y="1079"/>
                    <a:pt x="1186" y="1082"/>
                    <a:pt x="1192" y="1082"/>
                  </a:cubicBezTo>
                  <a:cubicBezTo>
                    <a:pt x="1205" y="1082"/>
                    <a:pt x="1212" y="1068"/>
                    <a:pt x="1234" y="1068"/>
                  </a:cubicBezTo>
                  <a:lnTo>
                    <a:pt x="1435" y="968"/>
                  </a:lnTo>
                  <a:cubicBezTo>
                    <a:pt x="1435" y="934"/>
                    <a:pt x="1468" y="934"/>
                    <a:pt x="1468" y="901"/>
                  </a:cubicBezTo>
                  <a:cubicBezTo>
                    <a:pt x="1501" y="867"/>
                    <a:pt x="1501" y="834"/>
                    <a:pt x="1468" y="801"/>
                  </a:cubicBezTo>
                  <a:cubicBezTo>
                    <a:pt x="1468" y="734"/>
                    <a:pt x="1468" y="667"/>
                    <a:pt x="1435" y="601"/>
                  </a:cubicBezTo>
                  <a:cubicBezTo>
                    <a:pt x="1401" y="567"/>
                    <a:pt x="1368" y="501"/>
                    <a:pt x="1334" y="467"/>
                  </a:cubicBezTo>
                  <a:cubicBezTo>
                    <a:pt x="1301" y="400"/>
                    <a:pt x="1234" y="367"/>
                    <a:pt x="1168" y="367"/>
                  </a:cubicBezTo>
                  <a:cubicBezTo>
                    <a:pt x="1134" y="350"/>
                    <a:pt x="1093" y="342"/>
                    <a:pt x="1051" y="342"/>
                  </a:cubicBezTo>
                  <a:cubicBezTo>
                    <a:pt x="1009" y="342"/>
                    <a:pt x="968" y="350"/>
                    <a:pt x="934" y="367"/>
                  </a:cubicBezTo>
                  <a:lnTo>
                    <a:pt x="968" y="100"/>
                  </a:lnTo>
                  <a:cubicBezTo>
                    <a:pt x="968" y="67"/>
                    <a:pt x="968" y="34"/>
                    <a:pt x="9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983;p75"/>
            <p:cNvSpPr/>
            <p:nvPr/>
          </p:nvSpPr>
          <p:spPr>
            <a:xfrm>
              <a:off x="3796225" y="3345325"/>
              <a:ext cx="39200" cy="76550"/>
            </a:xfrm>
            <a:custGeom>
              <a:avLst/>
              <a:gdLst/>
              <a:ahLst/>
              <a:cxnLst/>
              <a:rect l="l" t="t" r="r" b="b"/>
              <a:pathLst>
                <a:path w="1568" h="3062" extrusionOk="0">
                  <a:moveTo>
                    <a:pt x="867" y="1068"/>
                  </a:moveTo>
                  <a:lnTo>
                    <a:pt x="867" y="1936"/>
                  </a:lnTo>
                  <a:lnTo>
                    <a:pt x="434" y="2203"/>
                  </a:lnTo>
                  <a:lnTo>
                    <a:pt x="434" y="2203"/>
                  </a:lnTo>
                  <a:lnTo>
                    <a:pt x="867" y="1068"/>
                  </a:lnTo>
                  <a:close/>
                  <a:moveTo>
                    <a:pt x="1201" y="1"/>
                  </a:moveTo>
                  <a:lnTo>
                    <a:pt x="1001" y="101"/>
                  </a:lnTo>
                  <a:cubicBezTo>
                    <a:pt x="934" y="134"/>
                    <a:pt x="901" y="201"/>
                    <a:pt x="867" y="268"/>
                  </a:cubicBezTo>
                  <a:lnTo>
                    <a:pt x="33" y="2369"/>
                  </a:lnTo>
                  <a:lnTo>
                    <a:pt x="0" y="2469"/>
                  </a:lnTo>
                  <a:cubicBezTo>
                    <a:pt x="0" y="2503"/>
                    <a:pt x="0" y="2569"/>
                    <a:pt x="0" y="2603"/>
                  </a:cubicBezTo>
                  <a:lnTo>
                    <a:pt x="0" y="2903"/>
                  </a:lnTo>
                  <a:cubicBezTo>
                    <a:pt x="0" y="2903"/>
                    <a:pt x="0" y="2936"/>
                    <a:pt x="0" y="2970"/>
                  </a:cubicBezTo>
                  <a:lnTo>
                    <a:pt x="67" y="2970"/>
                  </a:lnTo>
                  <a:lnTo>
                    <a:pt x="901" y="2469"/>
                  </a:lnTo>
                  <a:lnTo>
                    <a:pt x="901" y="2970"/>
                  </a:lnTo>
                  <a:lnTo>
                    <a:pt x="901" y="3036"/>
                  </a:lnTo>
                  <a:cubicBezTo>
                    <a:pt x="901" y="3053"/>
                    <a:pt x="909" y="3062"/>
                    <a:pt x="917" y="3062"/>
                  </a:cubicBezTo>
                  <a:cubicBezTo>
                    <a:pt x="926" y="3062"/>
                    <a:pt x="934" y="3053"/>
                    <a:pt x="934" y="3036"/>
                  </a:cubicBezTo>
                  <a:lnTo>
                    <a:pt x="1201" y="2903"/>
                  </a:lnTo>
                  <a:cubicBezTo>
                    <a:pt x="1234" y="2870"/>
                    <a:pt x="1234" y="2870"/>
                    <a:pt x="1234" y="2836"/>
                  </a:cubicBezTo>
                  <a:cubicBezTo>
                    <a:pt x="1268" y="2803"/>
                    <a:pt x="1268" y="2770"/>
                    <a:pt x="1268" y="2736"/>
                  </a:cubicBezTo>
                  <a:lnTo>
                    <a:pt x="1268" y="2236"/>
                  </a:lnTo>
                  <a:lnTo>
                    <a:pt x="1501" y="2102"/>
                  </a:lnTo>
                  <a:cubicBezTo>
                    <a:pt x="1535" y="2069"/>
                    <a:pt x="1535" y="2069"/>
                    <a:pt x="1568" y="2036"/>
                  </a:cubicBezTo>
                  <a:cubicBezTo>
                    <a:pt x="1568" y="2002"/>
                    <a:pt x="1568" y="1969"/>
                    <a:pt x="1568" y="1936"/>
                  </a:cubicBezTo>
                  <a:lnTo>
                    <a:pt x="1568" y="1635"/>
                  </a:lnTo>
                  <a:cubicBezTo>
                    <a:pt x="1568" y="1635"/>
                    <a:pt x="1568" y="1602"/>
                    <a:pt x="1568" y="1569"/>
                  </a:cubicBezTo>
                  <a:lnTo>
                    <a:pt x="1501" y="1569"/>
                  </a:lnTo>
                  <a:lnTo>
                    <a:pt x="1268" y="1736"/>
                  </a:lnTo>
                  <a:lnTo>
                    <a:pt x="1268" y="68"/>
                  </a:lnTo>
                  <a:cubicBezTo>
                    <a:pt x="1268" y="34"/>
                    <a:pt x="1268" y="1"/>
                    <a:pt x="12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984;p75"/>
            <p:cNvSpPr/>
            <p:nvPr/>
          </p:nvSpPr>
          <p:spPr>
            <a:xfrm>
              <a:off x="3839575" y="3320325"/>
              <a:ext cx="39225" cy="76750"/>
            </a:xfrm>
            <a:custGeom>
              <a:avLst/>
              <a:gdLst/>
              <a:ahLst/>
              <a:cxnLst/>
              <a:rect l="l" t="t" r="r" b="b"/>
              <a:pathLst>
                <a:path w="1569" h="3070" extrusionOk="0">
                  <a:moveTo>
                    <a:pt x="901" y="1068"/>
                  </a:moveTo>
                  <a:lnTo>
                    <a:pt x="901" y="1968"/>
                  </a:lnTo>
                  <a:lnTo>
                    <a:pt x="434" y="2235"/>
                  </a:lnTo>
                  <a:lnTo>
                    <a:pt x="901" y="1068"/>
                  </a:lnTo>
                  <a:close/>
                  <a:moveTo>
                    <a:pt x="1202" y="0"/>
                  </a:moveTo>
                  <a:lnTo>
                    <a:pt x="1001" y="134"/>
                  </a:lnTo>
                  <a:cubicBezTo>
                    <a:pt x="935" y="167"/>
                    <a:pt x="901" y="234"/>
                    <a:pt x="868" y="300"/>
                  </a:cubicBezTo>
                  <a:lnTo>
                    <a:pt x="34" y="2369"/>
                  </a:lnTo>
                  <a:cubicBezTo>
                    <a:pt x="34" y="2402"/>
                    <a:pt x="1" y="2469"/>
                    <a:pt x="1" y="2502"/>
                  </a:cubicBezTo>
                  <a:cubicBezTo>
                    <a:pt x="1" y="2535"/>
                    <a:pt x="1" y="2569"/>
                    <a:pt x="1" y="2602"/>
                  </a:cubicBezTo>
                  <a:lnTo>
                    <a:pt x="1" y="2902"/>
                  </a:lnTo>
                  <a:cubicBezTo>
                    <a:pt x="1" y="2936"/>
                    <a:pt x="1" y="2936"/>
                    <a:pt x="34" y="2969"/>
                  </a:cubicBezTo>
                  <a:lnTo>
                    <a:pt x="67" y="2969"/>
                  </a:lnTo>
                  <a:lnTo>
                    <a:pt x="901" y="2469"/>
                  </a:lnTo>
                  <a:lnTo>
                    <a:pt x="901" y="2969"/>
                  </a:lnTo>
                  <a:cubicBezTo>
                    <a:pt x="901" y="3002"/>
                    <a:pt x="901" y="3036"/>
                    <a:pt x="901" y="3069"/>
                  </a:cubicBezTo>
                  <a:lnTo>
                    <a:pt x="968" y="3069"/>
                  </a:lnTo>
                  <a:lnTo>
                    <a:pt x="1202" y="2902"/>
                  </a:lnTo>
                  <a:cubicBezTo>
                    <a:pt x="1202" y="2902"/>
                    <a:pt x="1235" y="2869"/>
                    <a:pt x="1235" y="2836"/>
                  </a:cubicBezTo>
                  <a:cubicBezTo>
                    <a:pt x="1268" y="2836"/>
                    <a:pt x="1268" y="2802"/>
                    <a:pt x="1268" y="2769"/>
                  </a:cubicBezTo>
                  <a:lnTo>
                    <a:pt x="1268" y="2269"/>
                  </a:lnTo>
                  <a:lnTo>
                    <a:pt x="1502" y="2135"/>
                  </a:lnTo>
                  <a:cubicBezTo>
                    <a:pt x="1535" y="2102"/>
                    <a:pt x="1535" y="2068"/>
                    <a:pt x="1568" y="2068"/>
                  </a:cubicBezTo>
                  <a:cubicBezTo>
                    <a:pt x="1568" y="2035"/>
                    <a:pt x="1568" y="2002"/>
                    <a:pt x="1568" y="1968"/>
                  </a:cubicBezTo>
                  <a:lnTo>
                    <a:pt x="1568" y="1668"/>
                  </a:lnTo>
                  <a:cubicBezTo>
                    <a:pt x="1568" y="1635"/>
                    <a:pt x="1568" y="1635"/>
                    <a:pt x="1568" y="1601"/>
                  </a:cubicBezTo>
                  <a:lnTo>
                    <a:pt x="1502" y="1601"/>
                  </a:lnTo>
                  <a:lnTo>
                    <a:pt x="1268" y="1735"/>
                  </a:lnTo>
                  <a:lnTo>
                    <a:pt x="1268" y="67"/>
                  </a:lnTo>
                  <a:cubicBezTo>
                    <a:pt x="1268" y="34"/>
                    <a:pt x="1268" y="34"/>
                    <a:pt x="12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985;p75"/>
            <p:cNvSpPr/>
            <p:nvPr/>
          </p:nvSpPr>
          <p:spPr>
            <a:xfrm>
              <a:off x="3882100" y="3298625"/>
              <a:ext cx="35900" cy="80925"/>
            </a:xfrm>
            <a:custGeom>
              <a:avLst/>
              <a:gdLst/>
              <a:ahLst/>
              <a:cxnLst/>
              <a:rect l="l" t="t" r="r" b="b"/>
              <a:pathLst>
                <a:path w="1436" h="3237" extrusionOk="0">
                  <a:moveTo>
                    <a:pt x="871" y="563"/>
                  </a:moveTo>
                  <a:cubicBezTo>
                    <a:pt x="906" y="563"/>
                    <a:pt x="940" y="573"/>
                    <a:pt x="968" y="601"/>
                  </a:cubicBezTo>
                  <a:cubicBezTo>
                    <a:pt x="1035" y="635"/>
                    <a:pt x="1068" y="735"/>
                    <a:pt x="1068" y="902"/>
                  </a:cubicBezTo>
                  <a:cubicBezTo>
                    <a:pt x="1068" y="1035"/>
                    <a:pt x="1035" y="1168"/>
                    <a:pt x="968" y="1302"/>
                  </a:cubicBezTo>
                  <a:cubicBezTo>
                    <a:pt x="935" y="1435"/>
                    <a:pt x="835" y="1502"/>
                    <a:pt x="735" y="1569"/>
                  </a:cubicBezTo>
                  <a:cubicBezTo>
                    <a:pt x="676" y="1608"/>
                    <a:pt x="618" y="1624"/>
                    <a:pt x="566" y="1624"/>
                  </a:cubicBezTo>
                  <a:cubicBezTo>
                    <a:pt x="529" y="1624"/>
                    <a:pt x="496" y="1616"/>
                    <a:pt x="468" y="1602"/>
                  </a:cubicBezTo>
                  <a:cubicBezTo>
                    <a:pt x="401" y="1569"/>
                    <a:pt x="368" y="1469"/>
                    <a:pt x="368" y="1302"/>
                  </a:cubicBezTo>
                  <a:cubicBezTo>
                    <a:pt x="368" y="1168"/>
                    <a:pt x="401" y="1002"/>
                    <a:pt x="468" y="902"/>
                  </a:cubicBezTo>
                  <a:cubicBezTo>
                    <a:pt x="535" y="768"/>
                    <a:pt x="601" y="668"/>
                    <a:pt x="735" y="601"/>
                  </a:cubicBezTo>
                  <a:cubicBezTo>
                    <a:pt x="773" y="582"/>
                    <a:pt x="823" y="563"/>
                    <a:pt x="871" y="563"/>
                  </a:cubicBezTo>
                  <a:close/>
                  <a:moveTo>
                    <a:pt x="1002" y="1"/>
                  </a:moveTo>
                  <a:cubicBezTo>
                    <a:pt x="902" y="1"/>
                    <a:pt x="801" y="34"/>
                    <a:pt x="701" y="101"/>
                  </a:cubicBezTo>
                  <a:cubicBezTo>
                    <a:pt x="601" y="134"/>
                    <a:pt x="501" y="234"/>
                    <a:pt x="435" y="335"/>
                  </a:cubicBezTo>
                  <a:cubicBezTo>
                    <a:pt x="334" y="435"/>
                    <a:pt x="268" y="535"/>
                    <a:pt x="201" y="668"/>
                  </a:cubicBezTo>
                  <a:cubicBezTo>
                    <a:pt x="134" y="802"/>
                    <a:pt x="68" y="935"/>
                    <a:pt x="34" y="1068"/>
                  </a:cubicBezTo>
                  <a:cubicBezTo>
                    <a:pt x="1" y="1202"/>
                    <a:pt x="1" y="1369"/>
                    <a:pt x="1" y="1535"/>
                  </a:cubicBezTo>
                  <a:cubicBezTo>
                    <a:pt x="1" y="1635"/>
                    <a:pt x="1" y="1769"/>
                    <a:pt x="34" y="1902"/>
                  </a:cubicBezTo>
                  <a:cubicBezTo>
                    <a:pt x="68" y="2002"/>
                    <a:pt x="134" y="2069"/>
                    <a:pt x="201" y="2136"/>
                  </a:cubicBezTo>
                  <a:cubicBezTo>
                    <a:pt x="268" y="2169"/>
                    <a:pt x="334" y="2203"/>
                    <a:pt x="435" y="2203"/>
                  </a:cubicBezTo>
                  <a:cubicBezTo>
                    <a:pt x="535" y="2203"/>
                    <a:pt x="601" y="2169"/>
                    <a:pt x="701" y="2102"/>
                  </a:cubicBezTo>
                  <a:lnTo>
                    <a:pt x="701" y="2102"/>
                  </a:lnTo>
                  <a:lnTo>
                    <a:pt x="334" y="3103"/>
                  </a:lnTo>
                  <a:cubicBezTo>
                    <a:pt x="334" y="3103"/>
                    <a:pt x="334" y="3137"/>
                    <a:pt x="334" y="3137"/>
                  </a:cubicBezTo>
                  <a:cubicBezTo>
                    <a:pt x="334" y="3137"/>
                    <a:pt x="334" y="3170"/>
                    <a:pt x="334" y="3170"/>
                  </a:cubicBezTo>
                  <a:cubicBezTo>
                    <a:pt x="334" y="3203"/>
                    <a:pt x="334" y="3203"/>
                    <a:pt x="368" y="3237"/>
                  </a:cubicBezTo>
                  <a:lnTo>
                    <a:pt x="401" y="3237"/>
                  </a:lnTo>
                  <a:lnTo>
                    <a:pt x="668" y="3103"/>
                  </a:lnTo>
                  <a:cubicBezTo>
                    <a:pt x="668" y="3070"/>
                    <a:pt x="701" y="3070"/>
                    <a:pt x="701" y="3036"/>
                  </a:cubicBezTo>
                  <a:cubicBezTo>
                    <a:pt x="735" y="3003"/>
                    <a:pt x="735" y="2970"/>
                    <a:pt x="735" y="2970"/>
                  </a:cubicBezTo>
                  <a:lnTo>
                    <a:pt x="1268" y="1535"/>
                  </a:lnTo>
                  <a:cubicBezTo>
                    <a:pt x="1302" y="1469"/>
                    <a:pt x="1302" y="1402"/>
                    <a:pt x="1335" y="1335"/>
                  </a:cubicBezTo>
                  <a:cubicBezTo>
                    <a:pt x="1369" y="1269"/>
                    <a:pt x="1402" y="1202"/>
                    <a:pt x="1402" y="1135"/>
                  </a:cubicBezTo>
                  <a:cubicBezTo>
                    <a:pt x="1402" y="1068"/>
                    <a:pt x="1435" y="968"/>
                    <a:pt x="1435" y="902"/>
                  </a:cubicBezTo>
                  <a:cubicBezTo>
                    <a:pt x="1435" y="835"/>
                    <a:pt x="1435" y="735"/>
                    <a:pt x="1435" y="668"/>
                  </a:cubicBezTo>
                  <a:cubicBezTo>
                    <a:pt x="1435" y="535"/>
                    <a:pt x="1402" y="401"/>
                    <a:pt x="1369" y="301"/>
                  </a:cubicBezTo>
                  <a:cubicBezTo>
                    <a:pt x="1335" y="201"/>
                    <a:pt x="1302" y="134"/>
                    <a:pt x="1235" y="68"/>
                  </a:cubicBezTo>
                  <a:cubicBezTo>
                    <a:pt x="1168" y="1"/>
                    <a:pt x="1068" y="1"/>
                    <a:pt x="10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986;p75"/>
            <p:cNvSpPr/>
            <p:nvPr/>
          </p:nvSpPr>
          <p:spPr>
            <a:xfrm>
              <a:off x="3920475" y="3342200"/>
              <a:ext cx="10025" cy="20475"/>
            </a:xfrm>
            <a:custGeom>
              <a:avLst/>
              <a:gdLst/>
              <a:ahLst/>
              <a:cxnLst/>
              <a:rect l="l" t="t" r="r" b="b"/>
              <a:pathLst>
                <a:path w="401" h="819" extrusionOk="0">
                  <a:moveTo>
                    <a:pt x="367" y="1"/>
                  </a:moveTo>
                  <a:cubicBezTo>
                    <a:pt x="359" y="1"/>
                    <a:pt x="351" y="9"/>
                    <a:pt x="334" y="26"/>
                  </a:cubicBezTo>
                  <a:lnTo>
                    <a:pt x="100" y="159"/>
                  </a:lnTo>
                  <a:cubicBezTo>
                    <a:pt x="67" y="193"/>
                    <a:pt x="34" y="193"/>
                    <a:pt x="34" y="226"/>
                  </a:cubicBezTo>
                  <a:cubicBezTo>
                    <a:pt x="34" y="259"/>
                    <a:pt x="0" y="293"/>
                    <a:pt x="0" y="326"/>
                  </a:cubicBezTo>
                  <a:lnTo>
                    <a:pt x="0" y="726"/>
                  </a:lnTo>
                  <a:cubicBezTo>
                    <a:pt x="0" y="760"/>
                    <a:pt x="0" y="793"/>
                    <a:pt x="34" y="793"/>
                  </a:cubicBezTo>
                  <a:cubicBezTo>
                    <a:pt x="34" y="810"/>
                    <a:pt x="42" y="818"/>
                    <a:pt x="55" y="818"/>
                  </a:cubicBezTo>
                  <a:cubicBezTo>
                    <a:pt x="67" y="818"/>
                    <a:pt x="84" y="810"/>
                    <a:pt x="100" y="793"/>
                  </a:cubicBezTo>
                  <a:lnTo>
                    <a:pt x="334" y="660"/>
                  </a:lnTo>
                  <a:cubicBezTo>
                    <a:pt x="367" y="626"/>
                    <a:pt x="367" y="626"/>
                    <a:pt x="401" y="593"/>
                  </a:cubicBezTo>
                  <a:cubicBezTo>
                    <a:pt x="401" y="560"/>
                    <a:pt x="401" y="526"/>
                    <a:pt x="401" y="493"/>
                  </a:cubicBezTo>
                  <a:lnTo>
                    <a:pt x="401" y="93"/>
                  </a:lnTo>
                  <a:cubicBezTo>
                    <a:pt x="401" y="59"/>
                    <a:pt x="401" y="26"/>
                    <a:pt x="401" y="26"/>
                  </a:cubicBezTo>
                  <a:cubicBezTo>
                    <a:pt x="384" y="9"/>
                    <a:pt x="376" y="1"/>
                    <a:pt x="3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987;p75"/>
            <p:cNvSpPr/>
            <p:nvPr/>
          </p:nvSpPr>
          <p:spPr>
            <a:xfrm>
              <a:off x="3932975" y="3269450"/>
              <a:ext cx="36725" cy="80700"/>
            </a:xfrm>
            <a:custGeom>
              <a:avLst/>
              <a:gdLst/>
              <a:ahLst/>
              <a:cxnLst/>
              <a:rect l="l" t="t" r="r" b="b"/>
              <a:pathLst>
                <a:path w="1469" h="3228" extrusionOk="0">
                  <a:moveTo>
                    <a:pt x="880" y="518"/>
                  </a:moveTo>
                  <a:cubicBezTo>
                    <a:pt x="926" y="518"/>
                    <a:pt x="968" y="534"/>
                    <a:pt x="1001" y="568"/>
                  </a:cubicBezTo>
                  <a:cubicBezTo>
                    <a:pt x="1068" y="601"/>
                    <a:pt x="1101" y="701"/>
                    <a:pt x="1101" y="868"/>
                  </a:cubicBezTo>
                  <a:cubicBezTo>
                    <a:pt x="1101" y="1001"/>
                    <a:pt x="1068" y="1168"/>
                    <a:pt x="1001" y="1268"/>
                  </a:cubicBezTo>
                  <a:cubicBezTo>
                    <a:pt x="935" y="1401"/>
                    <a:pt x="868" y="1502"/>
                    <a:pt x="735" y="1568"/>
                  </a:cubicBezTo>
                  <a:cubicBezTo>
                    <a:pt x="701" y="1585"/>
                    <a:pt x="659" y="1593"/>
                    <a:pt x="618" y="1593"/>
                  </a:cubicBezTo>
                  <a:cubicBezTo>
                    <a:pt x="576" y="1593"/>
                    <a:pt x="534" y="1585"/>
                    <a:pt x="501" y="1568"/>
                  </a:cubicBezTo>
                  <a:cubicBezTo>
                    <a:pt x="434" y="1535"/>
                    <a:pt x="401" y="1435"/>
                    <a:pt x="401" y="1268"/>
                  </a:cubicBezTo>
                  <a:cubicBezTo>
                    <a:pt x="401" y="1135"/>
                    <a:pt x="434" y="968"/>
                    <a:pt x="501" y="834"/>
                  </a:cubicBezTo>
                  <a:cubicBezTo>
                    <a:pt x="534" y="734"/>
                    <a:pt x="634" y="634"/>
                    <a:pt x="735" y="568"/>
                  </a:cubicBezTo>
                  <a:cubicBezTo>
                    <a:pt x="785" y="534"/>
                    <a:pt x="835" y="518"/>
                    <a:pt x="880" y="518"/>
                  </a:cubicBezTo>
                  <a:close/>
                  <a:moveTo>
                    <a:pt x="1035" y="0"/>
                  </a:moveTo>
                  <a:cubicBezTo>
                    <a:pt x="901" y="0"/>
                    <a:pt x="835" y="34"/>
                    <a:pt x="735" y="67"/>
                  </a:cubicBezTo>
                  <a:cubicBezTo>
                    <a:pt x="634" y="134"/>
                    <a:pt x="534" y="234"/>
                    <a:pt x="468" y="334"/>
                  </a:cubicBezTo>
                  <a:cubicBezTo>
                    <a:pt x="368" y="434"/>
                    <a:pt x="268" y="534"/>
                    <a:pt x="234" y="668"/>
                  </a:cubicBezTo>
                  <a:cubicBezTo>
                    <a:pt x="101" y="901"/>
                    <a:pt x="1" y="1201"/>
                    <a:pt x="1" y="1502"/>
                  </a:cubicBezTo>
                  <a:cubicBezTo>
                    <a:pt x="1" y="1602"/>
                    <a:pt x="34" y="1735"/>
                    <a:pt x="67" y="1868"/>
                  </a:cubicBezTo>
                  <a:cubicBezTo>
                    <a:pt x="101" y="1969"/>
                    <a:pt x="134" y="2035"/>
                    <a:pt x="234" y="2102"/>
                  </a:cubicBezTo>
                  <a:cubicBezTo>
                    <a:pt x="268" y="2135"/>
                    <a:pt x="368" y="2169"/>
                    <a:pt x="434" y="2169"/>
                  </a:cubicBezTo>
                  <a:cubicBezTo>
                    <a:pt x="534" y="2169"/>
                    <a:pt x="634" y="2135"/>
                    <a:pt x="735" y="2069"/>
                  </a:cubicBezTo>
                  <a:lnTo>
                    <a:pt x="735" y="2069"/>
                  </a:lnTo>
                  <a:lnTo>
                    <a:pt x="368" y="3069"/>
                  </a:lnTo>
                  <a:lnTo>
                    <a:pt x="368" y="3103"/>
                  </a:lnTo>
                  <a:lnTo>
                    <a:pt x="368" y="3136"/>
                  </a:lnTo>
                  <a:cubicBezTo>
                    <a:pt x="368" y="3169"/>
                    <a:pt x="368" y="3203"/>
                    <a:pt x="401" y="3203"/>
                  </a:cubicBezTo>
                  <a:cubicBezTo>
                    <a:pt x="418" y="3219"/>
                    <a:pt x="426" y="3228"/>
                    <a:pt x="434" y="3228"/>
                  </a:cubicBezTo>
                  <a:cubicBezTo>
                    <a:pt x="443" y="3228"/>
                    <a:pt x="451" y="3219"/>
                    <a:pt x="468" y="3203"/>
                  </a:cubicBezTo>
                  <a:lnTo>
                    <a:pt x="701" y="3069"/>
                  </a:lnTo>
                  <a:cubicBezTo>
                    <a:pt x="735" y="3036"/>
                    <a:pt x="735" y="3036"/>
                    <a:pt x="768" y="3003"/>
                  </a:cubicBezTo>
                  <a:cubicBezTo>
                    <a:pt x="768" y="2969"/>
                    <a:pt x="768" y="2969"/>
                    <a:pt x="801" y="2936"/>
                  </a:cubicBezTo>
                  <a:lnTo>
                    <a:pt x="1268" y="1535"/>
                  </a:lnTo>
                  <a:cubicBezTo>
                    <a:pt x="1302" y="1468"/>
                    <a:pt x="1302" y="1401"/>
                    <a:pt x="1335" y="1335"/>
                  </a:cubicBezTo>
                  <a:cubicBezTo>
                    <a:pt x="1368" y="1268"/>
                    <a:pt x="1368" y="1201"/>
                    <a:pt x="1402" y="1135"/>
                  </a:cubicBezTo>
                  <a:cubicBezTo>
                    <a:pt x="1402" y="1068"/>
                    <a:pt x="1435" y="968"/>
                    <a:pt x="1435" y="901"/>
                  </a:cubicBezTo>
                  <a:cubicBezTo>
                    <a:pt x="1468" y="834"/>
                    <a:pt x="1468" y="734"/>
                    <a:pt x="1468" y="668"/>
                  </a:cubicBezTo>
                  <a:cubicBezTo>
                    <a:pt x="1468" y="534"/>
                    <a:pt x="1435" y="401"/>
                    <a:pt x="1402" y="301"/>
                  </a:cubicBezTo>
                  <a:cubicBezTo>
                    <a:pt x="1368" y="201"/>
                    <a:pt x="1335" y="134"/>
                    <a:pt x="1268" y="67"/>
                  </a:cubicBezTo>
                  <a:cubicBezTo>
                    <a:pt x="1168" y="0"/>
                    <a:pt x="1101" y="0"/>
                    <a:pt x="10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988;p75"/>
            <p:cNvSpPr/>
            <p:nvPr/>
          </p:nvSpPr>
          <p:spPr>
            <a:xfrm>
              <a:off x="3974675" y="3244950"/>
              <a:ext cx="36725" cy="81225"/>
            </a:xfrm>
            <a:custGeom>
              <a:avLst/>
              <a:gdLst/>
              <a:ahLst/>
              <a:cxnLst/>
              <a:rect l="l" t="t" r="r" b="b"/>
              <a:pathLst>
                <a:path w="1469" h="3249" extrusionOk="0">
                  <a:moveTo>
                    <a:pt x="880" y="564"/>
                  </a:moveTo>
                  <a:cubicBezTo>
                    <a:pt x="926" y="564"/>
                    <a:pt x="968" y="580"/>
                    <a:pt x="1001" y="614"/>
                  </a:cubicBezTo>
                  <a:cubicBezTo>
                    <a:pt x="1068" y="680"/>
                    <a:pt x="1135" y="780"/>
                    <a:pt x="1101" y="880"/>
                  </a:cubicBezTo>
                  <a:cubicBezTo>
                    <a:pt x="1101" y="1047"/>
                    <a:pt x="1068" y="1181"/>
                    <a:pt x="1001" y="1314"/>
                  </a:cubicBezTo>
                  <a:cubicBezTo>
                    <a:pt x="935" y="1414"/>
                    <a:pt x="868" y="1514"/>
                    <a:pt x="734" y="1581"/>
                  </a:cubicBezTo>
                  <a:cubicBezTo>
                    <a:pt x="695" y="1620"/>
                    <a:pt x="645" y="1636"/>
                    <a:pt x="596" y="1636"/>
                  </a:cubicBezTo>
                  <a:cubicBezTo>
                    <a:pt x="562" y="1636"/>
                    <a:pt x="529" y="1628"/>
                    <a:pt x="501" y="1614"/>
                  </a:cubicBezTo>
                  <a:cubicBezTo>
                    <a:pt x="434" y="1581"/>
                    <a:pt x="401" y="1481"/>
                    <a:pt x="401" y="1314"/>
                  </a:cubicBezTo>
                  <a:lnTo>
                    <a:pt x="367" y="1314"/>
                  </a:lnTo>
                  <a:cubicBezTo>
                    <a:pt x="367" y="1181"/>
                    <a:pt x="401" y="1014"/>
                    <a:pt x="501" y="880"/>
                  </a:cubicBezTo>
                  <a:cubicBezTo>
                    <a:pt x="568" y="780"/>
                    <a:pt x="634" y="680"/>
                    <a:pt x="734" y="614"/>
                  </a:cubicBezTo>
                  <a:cubicBezTo>
                    <a:pt x="784" y="580"/>
                    <a:pt x="834" y="564"/>
                    <a:pt x="880" y="564"/>
                  </a:cubicBezTo>
                  <a:close/>
                  <a:moveTo>
                    <a:pt x="1094" y="0"/>
                  </a:moveTo>
                  <a:cubicBezTo>
                    <a:pt x="1073" y="0"/>
                    <a:pt x="1052" y="4"/>
                    <a:pt x="1035" y="13"/>
                  </a:cubicBezTo>
                  <a:cubicBezTo>
                    <a:pt x="935" y="13"/>
                    <a:pt x="834" y="46"/>
                    <a:pt x="734" y="113"/>
                  </a:cubicBezTo>
                  <a:cubicBezTo>
                    <a:pt x="634" y="147"/>
                    <a:pt x="534" y="247"/>
                    <a:pt x="468" y="347"/>
                  </a:cubicBezTo>
                  <a:cubicBezTo>
                    <a:pt x="367" y="447"/>
                    <a:pt x="301" y="547"/>
                    <a:pt x="234" y="680"/>
                  </a:cubicBezTo>
                  <a:cubicBezTo>
                    <a:pt x="167" y="780"/>
                    <a:pt x="101" y="947"/>
                    <a:pt x="67" y="1081"/>
                  </a:cubicBezTo>
                  <a:cubicBezTo>
                    <a:pt x="34" y="1214"/>
                    <a:pt x="1" y="1381"/>
                    <a:pt x="1" y="1514"/>
                  </a:cubicBezTo>
                  <a:cubicBezTo>
                    <a:pt x="1" y="1648"/>
                    <a:pt x="34" y="1781"/>
                    <a:pt x="67" y="1914"/>
                  </a:cubicBezTo>
                  <a:cubicBezTo>
                    <a:pt x="101" y="1981"/>
                    <a:pt x="134" y="2081"/>
                    <a:pt x="234" y="2148"/>
                  </a:cubicBezTo>
                  <a:cubicBezTo>
                    <a:pt x="267" y="2181"/>
                    <a:pt x="367" y="2215"/>
                    <a:pt x="434" y="2215"/>
                  </a:cubicBezTo>
                  <a:cubicBezTo>
                    <a:pt x="534" y="2215"/>
                    <a:pt x="634" y="2181"/>
                    <a:pt x="734" y="2115"/>
                  </a:cubicBezTo>
                  <a:lnTo>
                    <a:pt x="734" y="2115"/>
                  </a:lnTo>
                  <a:lnTo>
                    <a:pt x="367" y="3115"/>
                  </a:lnTo>
                  <a:lnTo>
                    <a:pt x="367" y="3149"/>
                  </a:lnTo>
                  <a:cubicBezTo>
                    <a:pt x="367" y="3149"/>
                    <a:pt x="367" y="3149"/>
                    <a:pt x="367" y="3182"/>
                  </a:cubicBezTo>
                  <a:cubicBezTo>
                    <a:pt x="367" y="3182"/>
                    <a:pt x="367" y="3215"/>
                    <a:pt x="401" y="3249"/>
                  </a:cubicBezTo>
                  <a:lnTo>
                    <a:pt x="434" y="3249"/>
                  </a:lnTo>
                  <a:lnTo>
                    <a:pt x="701" y="3082"/>
                  </a:lnTo>
                  <a:cubicBezTo>
                    <a:pt x="701" y="3082"/>
                    <a:pt x="734" y="3049"/>
                    <a:pt x="734" y="3049"/>
                  </a:cubicBezTo>
                  <a:cubicBezTo>
                    <a:pt x="768" y="3015"/>
                    <a:pt x="768" y="2982"/>
                    <a:pt x="768" y="2949"/>
                  </a:cubicBezTo>
                  <a:lnTo>
                    <a:pt x="1268" y="1548"/>
                  </a:lnTo>
                  <a:cubicBezTo>
                    <a:pt x="1301" y="1481"/>
                    <a:pt x="1335" y="1414"/>
                    <a:pt x="1368" y="1347"/>
                  </a:cubicBezTo>
                  <a:lnTo>
                    <a:pt x="1402" y="1147"/>
                  </a:lnTo>
                  <a:cubicBezTo>
                    <a:pt x="1435" y="1081"/>
                    <a:pt x="1468" y="980"/>
                    <a:pt x="1468" y="914"/>
                  </a:cubicBezTo>
                  <a:cubicBezTo>
                    <a:pt x="1468" y="847"/>
                    <a:pt x="1468" y="747"/>
                    <a:pt x="1468" y="680"/>
                  </a:cubicBezTo>
                  <a:cubicBezTo>
                    <a:pt x="1468" y="547"/>
                    <a:pt x="1435" y="413"/>
                    <a:pt x="1402" y="313"/>
                  </a:cubicBezTo>
                  <a:cubicBezTo>
                    <a:pt x="1368" y="213"/>
                    <a:pt x="1335" y="147"/>
                    <a:pt x="1268" y="80"/>
                  </a:cubicBezTo>
                  <a:cubicBezTo>
                    <a:pt x="1219" y="31"/>
                    <a:pt x="1153" y="0"/>
                    <a:pt x="109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989;p75"/>
            <p:cNvSpPr/>
            <p:nvPr/>
          </p:nvSpPr>
          <p:spPr>
            <a:xfrm>
              <a:off x="4580100" y="2482750"/>
              <a:ext cx="1714600" cy="1648725"/>
            </a:xfrm>
            <a:custGeom>
              <a:avLst/>
              <a:gdLst/>
              <a:ahLst/>
              <a:cxnLst/>
              <a:rect l="l" t="t" r="r" b="b"/>
              <a:pathLst>
                <a:path w="68584" h="65949" extrusionOk="0">
                  <a:moveTo>
                    <a:pt x="40027" y="0"/>
                  </a:moveTo>
                  <a:cubicBezTo>
                    <a:pt x="38769" y="0"/>
                    <a:pt x="37527" y="74"/>
                    <a:pt x="36327" y="213"/>
                  </a:cubicBezTo>
                  <a:cubicBezTo>
                    <a:pt x="31323" y="746"/>
                    <a:pt x="27220" y="3649"/>
                    <a:pt x="24418" y="7018"/>
                  </a:cubicBezTo>
                  <a:cubicBezTo>
                    <a:pt x="19215" y="13289"/>
                    <a:pt x="20082" y="19293"/>
                    <a:pt x="12743" y="24597"/>
                  </a:cubicBezTo>
                  <a:cubicBezTo>
                    <a:pt x="5405" y="29901"/>
                    <a:pt x="1" y="39174"/>
                    <a:pt x="3036" y="48014"/>
                  </a:cubicBezTo>
                  <a:cubicBezTo>
                    <a:pt x="5972" y="55652"/>
                    <a:pt x="11342" y="59855"/>
                    <a:pt x="19315" y="63925"/>
                  </a:cubicBezTo>
                  <a:cubicBezTo>
                    <a:pt x="23152" y="65280"/>
                    <a:pt x="28028" y="65948"/>
                    <a:pt x="32899" y="65948"/>
                  </a:cubicBezTo>
                  <a:cubicBezTo>
                    <a:pt x="37979" y="65948"/>
                    <a:pt x="43052" y="65222"/>
                    <a:pt x="46934" y="63792"/>
                  </a:cubicBezTo>
                  <a:cubicBezTo>
                    <a:pt x="61145" y="58588"/>
                    <a:pt x="68583" y="46880"/>
                    <a:pt x="68583" y="31202"/>
                  </a:cubicBezTo>
                  <a:cubicBezTo>
                    <a:pt x="68583" y="15490"/>
                    <a:pt x="59343" y="6784"/>
                    <a:pt x="52972" y="3115"/>
                  </a:cubicBezTo>
                  <a:cubicBezTo>
                    <a:pt x="49196" y="928"/>
                    <a:pt x="44506" y="0"/>
                    <a:pt x="4002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990;p75"/>
            <p:cNvSpPr/>
            <p:nvPr/>
          </p:nvSpPr>
          <p:spPr>
            <a:xfrm>
              <a:off x="4580100" y="2482750"/>
              <a:ext cx="1714600" cy="1648725"/>
            </a:xfrm>
            <a:custGeom>
              <a:avLst/>
              <a:gdLst/>
              <a:ahLst/>
              <a:cxnLst/>
              <a:rect l="l" t="t" r="r" b="b"/>
              <a:pathLst>
                <a:path w="68584" h="65949" extrusionOk="0">
                  <a:moveTo>
                    <a:pt x="40027" y="0"/>
                  </a:moveTo>
                  <a:cubicBezTo>
                    <a:pt x="38769" y="0"/>
                    <a:pt x="37527" y="74"/>
                    <a:pt x="36327" y="213"/>
                  </a:cubicBezTo>
                  <a:cubicBezTo>
                    <a:pt x="31323" y="746"/>
                    <a:pt x="27220" y="3649"/>
                    <a:pt x="24418" y="7018"/>
                  </a:cubicBezTo>
                  <a:cubicBezTo>
                    <a:pt x="19215" y="13289"/>
                    <a:pt x="20082" y="19293"/>
                    <a:pt x="12743" y="24597"/>
                  </a:cubicBezTo>
                  <a:cubicBezTo>
                    <a:pt x="5405" y="29901"/>
                    <a:pt x="1" y="39174"/>
                    <a:pt x="3036" y="48014"/>
                  </a:cubicBezTo>
                  <a:cubicBezTo>
                    <a:pt x="5972" y="55652"/>
                    <a:pt x="11342" y="59855"/>
                    <a:pt x="19315" y="63925"/>
                  </a:cubicBezTo>
                  <a:cubicBezTo>
                    <a:pt x="23152" y="65280"/>
                    <a:pt x="28028" y="65948"/>
                    <a:pt x="32899" y="65948"/>
                  </a:cubicBezTo>
                  <a:cubicBezTo>
                    <a:pt x="37979" y="65948"/>
                    <a:pt x="43052" y="65222"/>
                    <a:pt x="46934" y="63792"/>
                  </a:cubicBezTo>
                  <a:cubicBezTo>
                    <a:pt x="61145" y="58588"/>
                    <a:pt x="68583" y="46880"/>
                    <a:pt x="68583" y="31202"/>
                  </a:cubicBezTo>
                  <a:cubicBezTo>
                    <a:pt x="68583" y="15490"/>
                    <a:pt x="59343" y="6784"/>
                    <a:pt x="52972" y="3115"/>
                  </a:cubicBezTo>
                  <a:cubicBezTo>
                    <a:pt x="49196" y="928"/>
                    <a:pt x="44506" y="0"/>
                    <a:pt x="40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991;p75"/>
            <p:cNvSpPr/>
            <p:nvPr/>
          </p:nvSpPr>
          <p:spPr>
            <a:xfrm>
              <a:off x="5148025" y="2507225"/>
              <a:ext cx="1082450" cy="1622025"/>
            </a:xfrm>
            <a:custGeom>
              <a:avLst/>
              <a:gdLst/>
              <a:ahLst/>
              <a:cxnLst/>
              <a:rect l="l" t="t" r="r" b="b"/>
              <a:pathLst>
                <a:path w="43298" h="64881" extrusionOk="0">
                  <a:moveTo>
                    <a:pt x="24951" y="1"/>
                  </a:moveTo>
                  <a:lnTo>
                    <a:pt x="24951" y="1"/>
                  </a:lnTo>
                  <a:cubicBezTo>
                    <a:pt x="31423" y="2936"/>
                    <a:pt x="37860" y="10008"/>
                    <a:pt x="40029" y="22951"/>
                  </a:cubicBezTo>
                  <a:cubicBezTo>
                    <a:pt x="42497" y="37561"/>
                    <a:pt x="37527" y="49903"/>
                    <a:pt x="26085" y="57676"/>
                  </a:cubicBezTo>
                  <a:cubicBezTo>
                    <a:pt x="19825" y="61924"/>
                    <a:pt x="12135" y="64205"/>
                    <a:pt x="4450" y="64205"/>
                  </a:cubicBezTo>
                  <a:cubicBezTo>
                    <a:pt x="2963" y="64205"/>
                    <a:pt x="1476" y="64120"/>
                    <a:pt x="0" y="63947"/>
                  </a:cubicBezTo>
                  <a:lnTo>
                    <a:pt x="0" y="63947"/>
                  </a:lnTo>
                  <a:cubicBezTo>
                    <a:pt x="2335" y="64447"/>
                    <a:pt x="4670" y="64747"/>
                    <a:pt x="7038" y="64881"/>
                  </a:cubicBezTo>
                  <a:cubicBezTo>
                    <a:pt x="14010" y="64447"/>
                    <a:pt x="20748" y="62179"/>
                    <a:pt x="26552" y="58309"/>
                  </a:cubicBezTo>
                  <a:cubicBezTo>
                    <a:pt x="38261" y="50337"/>
                    <a:pt x="43298" y="37728"/>
                    <a:pt x="40796" y="22784"/>
                  </a:cubicBezTo>
                  <a:cubicBezTo>
                    <a:pt x="39028" y="12176"/>
                    <a:pt x="34358" y="5371"/>
                    <a:pt x="29121" y="1535"/>
                  </a:cubicBezTo>
                  <a:cubicBezTo>
                    <a:pt x="27787" y="868"/>
                    <a:pt x="26386" y="368"/>
                    <a:pt x="2495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992;p75"/>
            <p:cNvSpPr/>
            <p:nvPr/>
          </p:nvSpPr>
          <p:spPr>
            <a:xfrm>
              <a:off x="4763575" y="2566900"/>
              <a:ext cx="1304275" cy="1547350"/>
            </a:xfrm>
            <a:custGeom>
              <a:avLst/>
              <a:gdLst/>
              <a:ahLst/>
              <a:cxnLst/>
              <a:rect l="l" t="t" r="r" b="b"/>
              <a:pathLst>
                <a:path w="52171" h="61894" extrusionOk="0">
                  <a:moveTo>
                    <a:pt x="30838" y="0"/>
                  </a:moveTo>
                  <a:cubicBezTo>
                    <a:pt x="29256" y="0"/>
                    <a:pt x="23163" y="624"/>
                    <a:pt x="19614" y="9856"/>
                  </a:cubicBezTo>
                  <a:cubicBezTo>
                    <a:pt x="15511" y="20530"/>
                    <a:pt x="14611" y="23366"/>
                    <a:pt x="9874" y="26001"/>
                  </a:cubicBezTo>
                  <a:cubicBezTo>
                    <a:pt x="5137" y="28603"/>
                    <a:pt x="701" y="28169"/>
                    <a:pt x="234" y="37176"/>
                  </a:cubicBezTo>
                  <a:cubicBezTo>
                    <a:pt x="0" y="41078"/>
                    <a:pt x="67" y="45015"/>
                    <a:pt x="167" y="48951"/>
                  </a:cubicBezTo>
                  <a:cubicBezTo>
                    <a:pt x="201" y="50018"/>
                    <a:pt x="134" y="51119"/>
                    <a:pt x="234" y="52153"/>
                  </a:cubicBezTo>
                  <a:cubicBezTo>
                    <a:pt x="3136" y="55455"/>
                    <a:pt x="6939" y="57957"/>
                    <a:pt x="11709" y="60426"/>
                  </a:cubicBezTo>
                  <a:cubicBezTo>
                    <a:pt x="13477" y="61093"/>
                    <a:pt x="15311" y="61593"/>
                    <a:pt x="17179" y="61893"/>
                  </a:cubicBezTo>
                  <a:cubicBezTo>
                    <a:pt x="19081" y="57457"/>
                    <a:pt x="19714" y="52954"/>
                    <a:pt x="21182" y="49818"/>
                  </a:cubicBezTo>
                  <a:cubicBezTo>
                    <a:pt x="21582" y="48984"/>
                    <a:pt x="23917" y="47416"/>
                    <a:pt x="27653" y="45548"/>
                  </a:cubicBezTo>
                  <a:cubicBezTo>
                    <a:pt x="32323" y="43213"/>
                    <a:pt x="36193" y="40945"/>
                    <a:pt x="40629" y="39177"/>
                  </a:cubicBezTo>
                  <a:cubicBezTo>
                    <a:pt x="44382" y="37676"/>
                    <a:pt x="47268" y="37301"/>
                    <a:pt x="49215" y="37301"/>
                  </a:cubicBezTo>
                  <a:cubicBezTo>
                    <a:pt x="51162" y="37301"/>
                    <a:pt x="52171" y="37676"/>
                    <a:pt x="52171" y="37676"/>
                  </a:cubicBezTo>
                  <a:cubicBezTo>
                    <a:pt x="52171" y="37676"/>
                    <a:pt x="48899" y="34911"/>
                    <a:pt x="44478" y="34911"/>
                  </a:cubicBezTo>
                  <a:cubicBezTo>
                    <a:pt x="43829" y="34911"/>
                    <a:pt x="43156" y="34971"/>
                    <a:pt x="42464" y="35107"/>
                  </a:cubicBezTo>
                  <a:cubicBezTo>
                    <a:pt x="42464" y="35107"/>
                    <a:pt x="43865" y="33473"/>
                    <a:pt x="44899" y="30037"/>
                  </a:cubicBezTo>
                  <a:cubicBezTo>
                    <a:pt x="46600" y="24266"/>
                    <a:pt x="46634" y="13625"/>
                    <a:pt x="44832" y="8222"/>
                  </a:cubicBezTo>
                  <a:cubicBezTo>
                    <a:pt x="42197" y="383"/>
                    <a:pt x="31223" y="16"/>
                    <a:pt x="31223" y="16"/>
                  </a:cubicBezTo>
                  <a:cubicBezTo>
                    <a:pt x="31223" y="16"/>
                    <a:pt x="31086" y="0"/>
                    <a:pt x="308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993;p75"/>
            <p:cNvSpPr/>
            <p:nvPr/>
          </p:nvSpPr>
          <p:spPr>
            <a:xfrm>
              <a:off x="4986225" y="4064175"/>
              <a:ext cx="167650" cy="298250"/>
            </a:xfrm>
            <a:custGeom>
              <a:avLst/>
              <a:gdLst/>
              <a:ahLst/>
              <a:cxnLst/>
              <a:rect l="l" t="t" r="r" b="b"/>
              <a:pathLst>
                <a:path w="6706" h="11930" extrusionOk="0">
                  <a:moveTo>
                    <a:pt x="6706" y="1"/>
                  </a:moveTo>
                  <a:lnTo>
                    <a:pt x="168" y="1135"/>
                  </a:lnTo>
                  <a:lnTo>
                    <a:pt x="1" y="9308"/>
                  </a:lnTo>
                  <a:cubicBezTo>
                    <a:pt x="234" y="10575"/>
                    <a:pt x="1202" y="11609"/>
                    <a:pt x="2503" y="11876"/>
                  </a:cubicBezTo>
                  <a:cubicBezTo>
                    <a:pt x="2673" y="11913"/>
                    <a:pt x="2832" y="11930"/>
                    <a:pt x="2981" y="11930"/>
                  </a:cubicBezTo>
                  <a:cubicBezTo>
                    <a:pt x="4721" y="11930"/>
                    <a:pt x="5004" y="9608"/>
                    <a:pt x="5004" y="9608"/>
                  </a:cubicBezTo>
                  <a:lnTo>
                    <a:pt x="6706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994;p75"/>
            <p:cNvSpPr/>
            <p:nvPr/>
          </p:nvSpPr>
          <p:spPr>
            <a:xfrm>
              <a:off x="4764400" y="4408600"/>
              <a:ext cx="360300" cy="181575"/>
            </a:xfrm>
            <a:custGeom>
              <a:avLst/>
              <a:gdLst/>
              <a:ahLst/>
              <a:cxnLst/>
              <a:rect l="l" t="t" r="r" b="b"/>
              <a:pathLst>
                <a:path w="14412" h="7263" extrusionOk="0">
                  <a:moveTo>
                    <a:pt x="14411" y="0"/>
                  </a:moveTo>
                  <a:cubicBezTo>
                    <a:pt x="14410" y="1"/>
                    <a:pt x="1102" y="3703"/>
                    <a:pt x="568" y="3870"/>
                  </a:cubicBezTo>
                  <a:cubicBezTo>
                    <a:pt x="1" y="4070"/>
                    <a:pt x="101" y="5304"/>
                    <a:pt x="101" y="5304"/>
                  </a:cubicBezTo>
                  <a:cubicBezTo>
                    <a:pt x="101" y="5304"/>
                    <a:pt x="268" y="6639"/>
                    <a:pt x="2469" y="7072"/>
                  </a:cubicBezTo>
                  <a:cubicBezTo>
                    <a:pt x="3095" y="7200"/>
                    <a:pt x="3725" y="7263"/>
                    <a:pt x="4352" y="7263"/>
                  </a:cubicBezTo>
                  <a:cubicBezTo>
                    <a:pt x="5530" y="7263"/>
                    <a:pt x="6696" y="7040"/>
                    <a:pt x="7806" y="6605"/>
                  </a:cubicBezTo>
                  <a:cubicBezTo>
                    <a:pt x="9074" y="6005"/>
                    <a:pt x="10141" y="4971"/>
                    <a:pt x="10775" y="3736"/>
                  </a:cubicBezTo>
                  <a:cubicBezTo>
                    <a:pt x="11109" y="2936"/>
                    <a:pt x="11742" y="2335"/>
                    <a:pt x="12510" y="2069"/>
                  </a:cubicBezTo>
                  <a:cubicBezTo>
                    <a:pt x="13077" y="1768"/>
                    <a:pt x="14077" y="1335"/>
                    <a:pt x="14244" y="934"/>
                  </a:cubicBezTo>
                  <a:cubicBezTo>
                    <a:pt x="14378" y="634"/>
                    <a:pt x="14411" y="334"/>
                    <a:pt x="1441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995;p75"/>
            <p:cNvSpPr/>
            <p:nvPr/>
          </p:nvSpPr>
          <p:spPr>
            <a:xfrm>
              <a:off x="4761900" y="4276825"/>
              <a:ext cx="367800" cy="289150"/>
            </a:xfrm>
            <a:custGeom>
              <a:avLst/>
              <a:gdLst/>
              <a:ahLst/>
              <a:cxnLst/>
              <a:rect l="l" t="t" r="r" b="b"/>
              <a:pathLst>
                <a:path w="14712" h="11566" extrusionOk="0">
                  <a:moveTo>
                    <a:pt x="8874" y="1"/>
                  </a:moveTo>
                  <a:cubicBezTo>
                    <a:pt x="8740" y="68"/>
                    <a:pt x="8674" y="234"/>
                    <a:pt x="8640" y="368"/>
                  </a:cubicBezTo>
                  <a:lnTo>
                    <a:pt x="8307" y="1302"/>
                  </a:lnTo>
                  <a:cubicBezTo>
                    <a:pt x="8240" y="1569"/>
                    <a:pt x="8140" y="1836"/>
                    <a:pt x="7973" y="2069"/>
                  </a:cubicBezTo>
                  <a:cubicBezTo>
                    <a:pt x="7673" y="2569"/>
                    <a:pt x="7373" y="2970"/>
                    <a:pt x="7039" y="3403"/>
                  </a:cubicBezTo>
                  <a:cubicBezTo>
                    <a:pt x="7039" y="3403"/>
                    <a:pt x="4370" y="6539"/>
                    <a:pt x="2369" y="7573"/>
                  </a:cubicBezTo>
                  <a:cubicBezTo>
                    <a:pt x="501" y="8574"/>
                    <a:pt x="1" y="9341"/>
                    <a:pt x="501" y="10175"/>
                  </a:cubicBezTo>
                  <a:cubicBezTo>
                    <a:pt x="926" y="10839"/>
                    <a:pt x="2407" y="11566"/>
                    <a:pt x="4474" y="11566"/>
                  </a:cubicBezTo>
                  <a:cubicBezTo>
                    <a:pt x="5004" y="11566"/>
                    <a:pt x="5573" y="11518"/>
                    <a:pt x="6172" y="11409"/>
                  </a:cubicBezTo>
                  <a:cubicBezTo>
                    <a:pt x="9074" y="10875"/>
                    <a:pt x="10208" y="8474"/>
                    <a:pt x="11342" y="7440"/>
                  </a:cubicBezTo>
                  <a:cubicBezTo>
                    <a:pt x="12610" y="6339"/>
                    <a:pt x="13911" y="6506"/>
                    <a:pt x="14544" y="5438"/>
                  </a:cubicBezTo>
                  <a:cubicBezTo>
                    <a:pt x="14678" y="4671"/>
                    <a:pt x="14711" y="3870"/>
                    <a:pt x="14578" y="3103"/>
                  </a:cubicBezTo>
                  <a:cubicBezTo>
                    <a:pt x="14511" y="2569"/>
                    <a:pt x="14311" y="1836"/>
                    <a:pt x="14278" y="1269"/>
                  </a:cubicBezTo>
                  <a:cubicBezTo>
                    <a:pt x="14244" y="701"/>
                    <a:pt x="14244" y="535"/>
                    <a:pt x="14077" y="501"/>
                  </a:cubicBezTo>
                  <a:lnTo>
                    <a:pt x="13977" y="835"/>
                  </a:lnTo>
                  <a:cubicBezTo>
                    <a:pt x="13844" y="935"/>
                    <a:pt x="13677" y="1002"/>
                    <a:pt x="13544" y="1102"/>
                  </a:cubicBezTo>
                  <a:cubicBezTo>
                    <a:pt x="13243" y="1202"/>
                    <a:pt x="13010" y="1369"/>
                    <a:pt x="12877" y="1635"/>
                  </a:cubicBezTo>
                  <a:lnTo>
                    <a:pt x="12476" y="2369"/>
                  </a:lnTo>
                  <a:cubicBezTo>
                    <a:pt x="12443" y="2469"/>
                    <a:pt x="12376" y="2536"/>
                    <a:pt x="12276" y="2536"/>
                  </a:cubicBezTo>
                  <a:cubicBezTo>
                    <a:pt x="12176" y="2503"/>
                    <a:pt x="12143" y="2403"/>
                    <a:pt x="12143" y="2303"/>
                  </a:cubicBezTo>
                  <a:cubicBezTo>
                    <a:pt x="12143" y="2102"/>
                    <a:pt x="12143" y="1902"/>
                    <a:pt x="12176" y="1736"/>
                  </a:cubicBezTo>
                  <a:cubicBezTo>
                    <a:pt x="12243" y="1569"/>
                    <a:pt x="12243" y="1402"/>
                    <a:pt x="12176" y="1269"/>
                  </a:cubicBezTo>
                  <a:cubicBezTo>
                    <a:pt x="12109" y="1202"/>
                    <a:pt x="12009" y="1135"/>
                    <a:pt x="11909" y="1135"/>
                  </a:cubicBezTo>
                  <a:cubicBezTo>
                    <a:pt x="10975" y="902"/>
                    <a:pt x="10075" y="568"/>
                    <a:pt x="9274" y="101"/>
                  </a:cubicBezTo>
                  <a:cubicBezTo>
                    <a:pt x="9141" y="34"/>
                    <a:pt x="9007" y="1"/>
                    <a:pt x="887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996;p75"/>
            <p:cNvSpPr/>
            <p:nvPr/>
          </p:nvSpPr>
          <p:spPr>
            <a:xfrm>
              <a:off x="4756900" y="4450175"/>
              <a:ext cx="206850" cy="119475"/>
            </a:xfrm>
            <a:custGeom>
              <a:avLst/>
              <a:gdLst/>
              <a:ahLst/>
              <a:cxnLst/>
              <a:rect l="l" t="t" r="r" b="b"/>
              <a:pathLst>
                <a:path w="8274" h="4779" extrusionOk="0">
                  <a:moveTo>
                    <a:pt x="3912" y="0"/>
                  </a:moveTo>
                  <a:cubicBezTo>
                    <a:pt x="3000" y="0"/>
                    <a:pt x="2366" y="361"/>
                    <a:pt x="1969" y="639"/>
                  </a:cubicBezTo>
                  <a:cubicBezTo>
                    <a:pt x="1135" y="1206"/>
                    <a:pt x="1" y="2407"/>
                    <a:pt x="668" y="3274"/>
                  </a:cubicBezTo>
                  <a:cubicBezTo>
                    <a:pt x="1402" y="4242"/>
                    <a:pt x="2602" y="4709"/>
                    <a:pt x="4837" y="4775"/>
                  </a:cubicBezTo>
                  <a:cubicBezTo>
                    <a:pt x="4907" y="4777"/>
                    <a:pt x="4976" y="4778"/>
                    <a:pt x="5044" y="4778"/>
                  </a:cubicBezTo>
                  <a:cubicBezTo>
                    <a:pt x="7146" y="4778"/>
                    <a:pt x="8273" y="3808"/>
                    <a:pt x="8273" y="3808"/>
                  </a:cubicBezTo>
                  <a:cubicBezTo>
                    <a:pt x="8206" y="2440"/>
                    <a:pt x="7406" y="1206"/>
                    <a:pt x="6172" y="639"/>
                  </a:cubicBezTo>
                  <a:cubicBezTo>
                    <a:pt x="5281" y="167"/>
                    <a:pt x="4532" y="0"/>
                    <a:pt x="39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997;p75"/>
            <p:cNvSpPr/>
            <p:nvPr/>
          </p:nvSpPr>
          <p:spPr>
            <a:xfrm>
              <a:off x="4950375" y="4328300"/>
              <a:ext cx="98425" cy="48625"/>
            </a:xfrm>
            <a:custGeom>
              <a:avLst/>
              <a:gdLst/>
              <a:ahLst/>
              <a:cxnLst/>
              <a:rect l="l" t="t" r="r" b="b"/>
              <a:pathLst>
                <a:path w="3937" h="1945" extrusionOk="0">
                  <a:moveTo>
                    <a:pt x="676" y="0"/>
                  </a:moveTo>
                  <a:cubicBezTo>
                    <a:pt x="596" y="0"/>
                    <a:pt x="515" y="4"/>
                    <a:pt x="434" y="10"/>
                  </a:cubicBezTo>
                  <a:cubicBezTo>
                    <a:pt x="134" y="177"/>
                    <a:pt x="0" y="377"/>
                    <a:pt x="67" y="544"/>
                  </a:cubicBezTo>
                  <a:cubicBezTo>
                    <a:pt x="268" y="492"/>
                    <a:pt x="470" y="470"/>
                    <a:pt x="668" y="470"/>
                  </a:cubicBezTo>
                  <a:cubicBezTo>
                    <a:pt x="2015" y="470"/>
                    <a:pt x="3233" y="1521"/>
                    <a:pt x="3436" y="1811"/>
                  </a:cubicBezTo>
                  <a:cubicBezTo>
                    <a:pt x="3503" y="1878"/>
                    <a:pt x="3570" y="1911"/>
                    <a:pt x="3636" y="1945"/>
                  </a:cubicBezTo>
                  <a:cubicBezTo>
                    <a:pt x="3703" y="1945"/>
                    <a:pt x="3736" y="1911"/>
                    <a:pt x="3803" y="1878"/>
                  </a:cubicBezTo>
                  <a:cubicBezTo>
                    <a:pt x="3903" y="1811"/>
                    <a:pt x="3937" y="1678"/>
                    <a:pt x="3870" y="1545"/>
                  </a:cubicBezTo>
                  <a:cubicBezTo>
                    <a:pt x="3585" y="1164"/>
                    <a:pt x="2215" y="0"/>
                    <a:pt x="6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998;p75"/>
            <p:cNvSpPr/>
            <p:nvPr/>
          </p:nvSpPr>
          <p:spPr>
            <a:xfrm>
              <a:off x="4929525" y="4357725"/>
              <a:ext cx="93425" cy="48400"/>
            </a:xfrm>
            <a:custGeom>
              <a:avLst/>
              <a:gdLst/>
              <a:ahLst/>
              <a:cxnLst/>
              <a:rect l="l" t="t" r="r" b="b"/>
              <a:pathLst>
                <a:path w="3737" h="1936" extrusionOk="0">
                  <a:moveTo>
                    <a:pt x="434" y="1"/>
                  </a:moveTo>
                  <a:cubicBezTo>
                    <a:pt x="234" y="101"/>
                    <a:pt x="67" y="267"/>
                    <a:pt x="0" y="534"/>
                  </a:cubicBezTo>
                  <a:cubicBezTo>
                    <a:pt x="161" y="502"/>
                    <a:pt x="321" y="488"/>
                    <a:pt x="480" y="488"/>
                  </a:cubicBezTo>
                  <a:cubicBezTo>
                    <a:pt x="1808" y="488"/>
                    <a:pt x="3028" y="1508"/>
                    <a:pt x="3236" y="1835"/>
                  </a:cubicBezTo>
                  <a:cubicBezTo>
                    <a:pt x="3269" y="1902"/>
                    <a:pt x="3370" y="1935"/>
                    <a:pt x="3436" y="1935"/>
                  </a:cubicBezTo>
                  <a:cubicBezTo>
                    <a:pt x="3503" y="1935"/>
                    <a:pt x="3536" y="1902"/>
                    <a:pt x="3603" y="1902"/>
                  </a:cubicBezTo>
                  <a:cubicBezTo>
                    <a:pt x="3703" y="1802"/>
                    <a:pt x="3736" y="1668"/>
                    <a:pt x="3670" y="1568"/>
                  </a:cubicBezTo>
                  <a:cubicBezTo>
                    <a:pt x="2836" y="634"/>
                    <a:pt x="1668" y="67"/>
                    <a:pt x="4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999;p75"/>
            <p:cNvSpPr/>
            <p:nvPr/>
          </p:nvSpPr>
          <p:spPr>
            <a:xfrm>
              <a:off x="4867825" y="4416050"/>
              <a:ext cx="102575" cy="48475"/>
            </a:xfrm>
            <a:custGeom>
              <a:avLst/>
              <a:gdLst/>
              <a:ahLst/>
              <a:cxnLst/>
              <a:rect l="l" t="t" r="r" b="b"/>
              <a:pathLst>
                <a:path w="4103" h="1939" extrusionOk="0">
                  <a:moveTo>
                    <a:pt x="826" y="0"/>
                  </a:moveTo>
                  <a:cubicBezTo>
                    <a:pt x="784" y="0"/>
                    <a:pt x="743" y="1"/>
                    <a:pt x="701" y="3"/>
                  </a:cubicBezTo>
                  <a:cubicBezTo>
                    <a:pt x="400" y="136"/>
                    <a:pt x="167" y="370"/>
                    <a:pt x="0" y="670"/>
                  </a:cubicBezTo>
                  <a:cubicBezTo>
                    <a:pt x="296" y="549"/>
                    <a:pt x="595" y="498"/>
                    <a:pt x="889" y="498"/>
                  </a:cubicBezTo>
                  <a:cubicBezTo>
                    <a:pt x="2215" y="498"/>
                    <a:pt x="3417" y="1537"/>
                    <a:pt x="3636" y="1837"/>
                  </a:cubicBezTo>
                  <a:cubicBezTo>
                    <a:pt x="3679" y="1902"/>
                    <a:pt x="3750" y="1939"/>
                    <a:pt x="3831" y="1939"/>
                  </a:cubicBezTo>
                  <a:cubicBezTo>
                    <a:pt x="3875" y="1939"/>
                    <a:pt x="3922" y="1928"/>
                    <a:pt x="3970" y="1904"/>
                  </a:cubicBezTo>
                  <a:cubicBezTo>
                    <a:pt x="4070" y="1837"/>
                    <a:pt x="4103" y="1670"/>
                    <a:pt x="4036" y="1570"/>
                  </a:cubicBezTo>
                  <a:cubicBezTo>
                    <a:pt x="3776" y="1181"/>
                    <a:pt x="2378" y="0"/>
                    <a:pt x="82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5000;p75"/>
            <p:cNvSpPr/>
            <p:nvPr/>
          </p:nvSpPr>
          <p:spPr>
            <a:xfrm>
              <a:off x="4901175" y="4386925"/>
              <a:ext cx="95925" cy="48375"/>
            </a:xfrm>
            <a:custGeom>
              <a:avLst/>
              <a:gdLst/>
              <a:ahLst/>
              <a:cxnLst/>
              <a:rect l="l" t="t" r="r" b="b"/>
              <a:pathLst>
                <a:path w="3837" h="1935" extrusionOk="0">
                  <a:moveTo>
                    <a:pt x="534" y="0"/>
                  </a:moveTo>
                  <a:cubicBezTo>
                    <a:pt x="301" y="100"/>
                    <a:pt x="100" y="300"/>
                    <a:pt x="0" y="534"/>
                  </a:cubicBezTo>
                  <a:cubicBezTo>
                    <a:pt x="176" y="496"/>
                    <a:pt x="352" y="478"/>
                    <a:pt x="526" y="478"/>
                  </a:cubicBezTo>
                  <a:cubicBezTo>
                    <a:pt x="1876" y="478"/>
                    <a:pt x="3129" y="1510"/>
                    <a:pt x="3336" y="1835"/>
                  </a:cubicBezTo>
                  <a:cubicBezTo>
                    <a:pt x="3369" y="1901"/>
                    <a:pt x="3469" y="1935"/>
                    <a:pt x="3536" y="1935"/>
                  </a:cubicBezTo>
                  <a:cubicBezTo>
                    <a:pt x="3603" y="1935"/>
                    <a:pt x="3636" y="1935"/>
                    <a:pt x="3703" y="1901"/>
                  </a:cubicBezTo>
                  <a:cubicBezTo>
                    <a:pt x="3803" y="1835"/>
                    <a:pt x="3836" y="1668"/>
                    <a:pt x="3770" y="1568"/>
                  </a:cubicBezTo>
                  <a:cubicBezTo>
                    <a:pt x="2936" y="634"/>
                    <a:pt x="1768" y="67"/>
                    <a:pt x="5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5001;p75"/>
            <p:cNvSpPr/>
            <p:nvPr/>
          </p:nvSpPr>
          <p:spPr>
            <a:xfrm>
              <a:off x="4674350" y="3900725"/>
              <a:ext cx="181825" cy="291550"/>
            </a:xfrm>
            <a:custGeom>
              <a:avLst/>
              <a:gdLst/>
              <a:ahLst/>
              <a:cxnLst/>
              <a:rect l="l" t="t" r="r" b="b"/>
              <a:pathLst>
                <a:path w="7273" h="11662" extrusionOk="0">
                  <a:moveTo>
                    <a:pt x="7272" y="1"/>
                  </a:moveTo>
                  <a:lnTo>
                    <a:pt x="667" y="701"/>
                  </a:lnTo>
                  <a:lnTo>
                    <a:pt x="0" y="8841"/>
                  </a:lnTo>
                  <a:cubicBezTo>
                    <a:pt x="100" y="10141"/>
                    <a:pt x="1034" y="11209"/>
                    <a:pt x="2302" y="11576"/>
                  </a:cubicBezTo>
                  <a:cubicBezTo>
                    <a:pt x="2513" y="11635"/>
                    <a:pt x="2708" y="11662"/>
                    <a:pt x="2888" y="11662"/>
                  </a:cubicBezTo>
                  <a:cubicBezTo>
                    <a:pt x="4531" y="11662"/>
                    <a:pt x="4937" y="9441"/>
                    <a:pt x="4937" y="9441"/>
                  </a:cubicBezTo>
                  <a:lnTo>
                    <a:pt x="7272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5002;p75"/>
            <p:cNvSpPr/>
            <p:nvPr/>
          </p:nvSpPr>
          <p:spPr>
            <a:xfrm>
              <a:off x="4439175" y="4242650"/>
              <a:ext cx="365275" cy="165225"/>
            </a:xfrm>
            <a:custGeom>
              <a:avLst/>
              <a:gdLst/>
              <a:ahLst/>
              <a:cxnLst/>
              <a:rect l="l" t="t" r="r" b="b"/>
              <a:pathLst>
                <a:path w="14611" h="6609" extrusionOk="0">
                  <a:moveTo>
                    <a:pt x="14611" y="0"/>
                  </a:moveTo>
                  <a:lnTo>
                    <a:pt x="14611" y="0"/>
                  </a:lnTo>
                  <a:cubicBezTo>
                    <a:pt x="14610" y="0"/>
                    <a:pt x="1101" y="2836"/>
                    <a:pt x="534" y="2969"/>
                  </a:cubicBezTo>
                  <a:cubicBezTo>
                    <a:pt x="0" y="3103"/>
                    <a:pt x="0" y="4370"/>
                    <a:pt x="0" y="4370"/>
                  </a:cubicBezTo>
                  <a:cubicBezTo>
                    <a:pt x="0" y="4370"/>
                    <a:pt x="67" y="5671"/>
                    <a:pt x="2269" y="6271"/>
                  </a:cubicBezTo>
                  <a:cubicBezTo>
                    <a:pt x="3055" y="6498"/>
                    <a:pt x="3869" y="6609"/>
                    <a:pt x="4685" y="6609"/>
                  </a:cubicBezTo>
                  <a:cubicBezTo>
                    <a:pt x="5669" y="6609"/>
                    <a:pt x="6658" y="6448"/>
                    <a:pt x="7606" y="6138"/>
                  </a:cubicBezTo>
                  <a:cubicBezTo>
                    <a:pt x="8907" y="5604"/>
                    <a:pt x="10008" y="4670"/>
                    <a:pt x="10741" y="3469"/>
                  </a:cubicBezTo>
                  <a:cubicBezTo>
                    <a:pt x="11142" y="2702"/>
                    <a:pt x="11809" y="2169"/>
                    <a:pt x="12609" y="1902"/>
                  </a:cubicBezTo>
                  <a:cubicBezTo>
                    <a:pt x="13177" y="1702"/>
                    <a:pt x="14211" y="1301"/>
                    <a:pt x="14411" y="934"/>
                  </a:cubicBezTo>
                  <a:cubicBezTo>
                    <a:pt x="14511" y="634"/>
                    <a:pt x="14611" y="334"/>
                    <a:pt x="1461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5003;p75"/>
            <p:cNvSpPr/>
            <p:nvPr/>
          </p:nvSpPr>
          <p:spPr>
            <a:xfrm>
              <a:off x="4435850" y="4101700"/>
              <a:ext cx="376125" cy="282600"/>
            </a:xfrm>
            <a:custGeom>
              <a:avLst/>
              <a:gdLst/>
              <a:ahLst/>
              <a:cxnLst/>
              <a:rect l="l" t="t" r="r" b="b"/>
              <a:pathLst>
                <a:path w="15045" h="11304" extrusionOk="0">
                  <a:moveTo>
                    <a:pt x="9473" y="1"/>
                  </a:moveTo>
                  <a:cubicBezTo>
                    <a:pt x="9340" y="34"/>
                    <a:pt x="9273" y="201"/>
                    <a:pt x="9207" y="335"/>
                  </a:cubicBezTo>
                  <a:cubicBezTo>
                    <a:pt x="9107" y="635"/>
                    <a:pt x="8973" y="935"/>
                    <a:pt x="8840" y="1235"/>
                  </a:cubicBezTo>
                  <a:cubicBezTo>
                    <a:pt x="8740" y="1502"/>
                    <a:pt x="8606" y="1769"/>
                    <a:pt x="8439" y="2002"/>
                  </a:cubicBezTo>
                  <a:cubicBezTo>
                    <a:pt x="8139" y="2436"/>
                    <a:pt x="7772" y="2836"/>
                    <a:pt x="7439" y="3270"/>
                  </a:cubicBezTo>
                  <a:cubicBezTo>
                    <a:pt x="7439" y="3270"/>
                    <a:pt x="4603" y="6239"/>
                    <a:pt x="2502" y="7139"/>
                  </a:cubicBezTo>
                  <a:cubicBezTo>
                    <a:pt x="567" y="8007"/>
                    <a:pt x="0" y="8741"/>
                    <a:pt x="500" y="9608"/>
                  </a:cubicBezTo>
                  <a:cubicBezTo>
                    <a:pt x="909" y="10366"/>
                    <a:pt x="2618" y="11303"/>
                    <a:pt x="4982" y="11303"/>
                  </a:cubicBezTo>
                  <a:cubicBezTo>
                    <a:pt x="5321" y="11303"/>
                    <a:pt x="5674" y="11284"/>
                    <a:pt x="6038" y="11242"/>
                  </a:cubicBezTo>
                  <a:cubicBezTo>
                    <a:pt x="8973" y="10875"/>
                    <a:pt x="10241" y="8540"/>
                    <a:pt x="11475" y="7606"/>
                  </a:cubicBezTo>
                  <a:cubicBezTo>
                    <a:pt x="12776" y="6572"/>
                    <a:pt x="14043" y="6839"/>
                    <a:pt x="14744" y="5805"/>
                  </a:cubicBezTo>
                  <a:cubicBezTo>
                    <a:pt x="14977" y="5038"/>
                    <a:pt x="15044" y="4237"/>
                    <a:pt x="14944" y="3470"/>
                  </a:cubicBezTo>
                  <a:cubicBezTo>
                    <a:pt x="14944" y="2903"/>
                    <a:pt x="14744" y="2203"/>
                    <a:pt x="14777" y="1635"/>
                  </a:cubicBezTo>
                  <a:cubicBezTo>
                    <a:pt x="14777" y="1068"/>
                    <a:pt x="14777" y="868"/>
                    <a:pt x="14610" y="835"/>
                  </a:cubicBezTo>
                  <a:lnTo>
                    <a:pt x="14544" y="1135"/>
                  </a:lnTo>
                  <a:cubicBezTo>
                    <a:pt x="14410" y="1235"/>
                    <a:pt x="14244" y="1302"/>
                    <a:pt x="14077" y="1369"/>
                  </a:cubicBezTo>
                  <a:cubicBezTo>
                    <a:pt x="13810" y="1469"/>
                    <a:pt x="13576" y="1635"/>
                    <a:pt x="13410" y="1869"/>
                  </a:cubicBezTo>
                  <a:cubicBezTo>
                    <a:pt x="13243" y="2102"/>
                    <a:pt x="13109" y="2369"/>
                    <a:pt x="12943" y="2603"/>
                  </a:cubicBezTo>
                  <a:cubicBezTo>
                    <a:pt x="12909" y="2670"/>
                    <a:pt x="12843" y="2736"/>
                    <a:pt x="12742" y="2736"/>
                  </a:cubicBezTo>
                  <a:cubicBezTo>
                    <a:pt x="12642" y="2703"/>
                    <a:pt x="12642" y="2603"/>
                    <a:pt x="12642" y="2503"/>
                  </a:cubicBezTo>
                  <a:cubicBezTo>
                    <a:pt x="12642" y="2303"/>
                    <a:pt x="12642" y="2102"/>
                    <a:pt x="12709" y="1902"/>
                  </a:cubicBezTo>
                  <a:cubicBezTo>
                    <a:pt x="12776" y="1769"/>
                    <a:pt x="12776" y="1602"/>
                    <a:pt x="12709" y="1469"/>
                  </a:cubicBezTo>
                  <a:cubicBezTo>
                    <a:pt x="12642" y="1369"/>
                    <a:pt x="12542" y="1335"/>
                    <a:pt x="12442" y="1302"/>
                  </a:cubicBezTo>
                  <a:cubicBezTo>
                    <a:pt x="11508" y="1035"/>
                    <a:pt x="10641" y="635"/>
                    <a:pt x="9840" y="101"/>
                  </a:cubicBezTo>
                  <a:cubicBezTo>
                    <a:pt x="9740" y="34"/>
                    <a:pt x="9607" y="1"/>
                    <a:pt x="947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5004;p75"/>
            <p:cNvSpPr/>
            <p:nvPr/>
          </p:nvSpPr>
          <p:spPr>
            <a:xfrm>
              <a:off x="4430000" y="4266125"/>
              <a:ext cx="206000" cy="121525"/>
            </a:xfrm>
            <a:custGeom>
              <a:avLst/>
              <a:gdLst/>
              <a:ahLst/>
              <a:cxnLst/>
              <a:rect l="l" t="t" r="r" b="b"/>
              <a:pathLst>
                <a:path w="8240" h="4861" extrusionOk="0">
                  <a:moveTo>
                    <a:pt x="3897" y="1"/>
                  </a:moveTo>
                  <a:cubicBezTo>
                    <a:pt x="3086" y="1"/>
                    <a:pt x="2488" y="290"/>
                    <a:pt x="2102" y="529"/>
                  </a:cubicBezTo>
                  <a:cubicBezTo>
                    <a:pt x="1268" y="1029"/>
                    <a:pt x="1" y="2130"/>
                    <a:pt x="634" y="3064"/>
                  </a:cubicBezTo>
                  <a:cubicBezTo>
                    <a:pt x="1301" y="4065"/>
                    <a:pt x="2469" y="4599"/>
                    <a:pt x="4704" y="4832"/>
                  </a:cubicBezTo>
                  <a:cubicBezTo>
                    <a:pt x="4920" y="4852"/>
                    <a:pt x="5127" y="4860"/>
                    <a:pt x="5325" y="4860"/>
                  </a:cubicBezTo>
                  <a:cubicBezTo>
                    <a:pt x="7172" y="4860"/>
                    <a:pt x="8206" y="4098"/>
                    <a:pt x="8206" y="4098"/>
                  </a:cubicBezTo>
                  <a:cubicBezTo>
                    <a:pt x="8240" y="2731"/>
                    <a:pt x="7506" y="1430"/>
                    <a:pt x="6305" y="763"/>
                  </a:cubicBezTo>
                  <a:cubicBezTo>
                    <a:pt x="5361" y="193"/>
                    <a:pt x="4559" y="1"/>
                    <a:pt x="389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5005;p75"/>
            <p:cNvSpPr/>
            <p:nvPr/>
          </p:nvSpPr>
          <p:spPr>
            <a:xfrm>
              <a:off x="4635150" y="4151750"/>
              <a:ext cx="96750" cy="53400"/>
            </a:xfrm>
            <a:custGeom>
              <a:avLst/>
              <a:gdLst/>
              <a:ahLst/>
              <a:cxnLst/>
              <a:rect l="l" t="t" r="r" b="b"/>
              <a:pathLst>
                <a:path w="3870" h="2136" extrusionOk="0">
                  <a:moveTo>
                    <a:pt x="501" y="0"/>
                  </a:moveTo>
                  <a:cubicBezTo>
                    <a:pt x="167" y="167"/>
                    <a:pt x="0" y="334"/>
                    <a:pt x="67" y="534"/>
                  </a:cubicBezTo>
                  <a:cubicBezTo>
                    <a:pt x="220" y="505"/>
                    <a:pt x="372" y="492"/>
                    <a:pt x="522" y="492"/>
                  </a:cubicBezTo>
                  <a:cubicBezTo>
                    <a:pt x="1938" y="492"/>
                    <a:pt x="3158" y="1670"/>
                    <a:pt x="3369" y="2002"/>
                  </a:cubicBezTo>
                  <a:cubicBezTo>
                    <a:pt x="3403" y="2069"/>
                    <a:pt x="3470" y="2135"/>
                    <a:pt x="3570" y="2135"/>
                  </a:cubicBezTo>
                  <a:cubicBezTo>
                    <a:pt x="3603" y="2135"/>
                    <a:pt x="3670" y="2135"/>
                    <a:pt x="3736" y="2102"/>
                  </a:cubicBezTo>
                  <a:cubicBezTo>
                    <a:pt x="3836" y="2035"/>
                    <a:pt x="3870" y="1902"/>
                    <a:pt x="3803" y="1768"/>
                  </a:cubicBezTo>
                  <a:cubicBezTo>
                    <a:pt x="3536" y="1335"/>
                    <a:pt x="2135" y="0"/>
                    <a:pt x="5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5006;p75"/>
            <p:cNvSpPr/>
            <p:nvPr/>
          </p:nvSpPr>
          <p:spPr>
            <a:xfrm>
              <a:off x="4612625" y="4180100"/>
              <a:ext cx="90925" cy="52575"/>
            </a:xfrm>
            <a:custGeom>
              <a:avLst/>
              <a:gdLst/>
              <a:ahLst/>
              <a:cxnLst/>
              <a:rect l="l" t="t" r="r" b="b"/>
              <a:pathLst>
                <a:path w="3637" h="2103" extrusionOk="0">
                  <a:moveTo>
                    <a:pt x="468" y="1"/>
                  </a:moveTo>
                  <a:cubicBezTo>
                    <a:pt x="234" y="67"/>
                    <a:pt x="67" y="234"/>
                    <a:pt x="1" y="501"/>
                  </a:cubicBezTo>
                  <a:cubicBezTo>
                    <a:pt x="118" y="483"/>
                    <a:pt x="234" y="474"/>
                    <a:pt x="350" y="474"/>
                  </a:cubicBezTo>
                  <a:cubicBezTo>
                    <a:pt x="1718" y="474"/>
                    <a:pt x="2952" y="1664"/>
                    <a:pt x="3136" y="2002"/>
                  </a:cubicBezTo>
                  <a:cubicBezTo>
                    <a:pt x="3170" y="2069"/>
                    <a:pt x="3236" y="2102"/>
                    <a:pt x="3336" y="2102"/>
                  </a:cubicBezTo>
                  <a:cubicBezTo>
                    <a:pt x="3370" y="2102"/>
                    <a:pt x="3437" y="2102"/>
                    <a:pt x="3470" y="2069"/>
                  </a:cubicBezTo>
                  <a:cubicBezTo>
                    <a:pt x="3603" y="2002"/>
                    <a:pt x="3637" y="1869"/>
                    <a:pt x="3570" y="1735"/>
                  </a:cubicBezTo>
                  <a:cubicBezTo>
                    <a:pt x="2803" y="768"/>
                    <a:pt x="1702" y="134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5007;p75"/>
            <p:cNvSpPr/>
            <p:nvPr/>
          </p:nvSpPr>
          <p:spPr>
            <a:xfrm>
              <a:off x="4546750" y="4235150"/>
              <a:ext cx="101775" cy="53225"/>
            </a:xfrm>
            <a:custGeom>
              <a:avLst/>
              <a:gdLst/>
              <a:ahLst/>
              <a:cxnLst/>
              <a:rect l="l" t="t" r="r" b="b"/>
              <a:pathLst>
                <a:path w="4071" h="2129" extrusionOk="0">
                  <a:moveTo>
                    <a:pt x="734" y="0"/>
                  </a:moveTo>
                  <a:cubicBezTo>
                    <a:pt x="434" y="100"/>
                    <a:pt x="167" y="300"/>
                    <a:pt x="1" y="601"/>
                  </a:cubicBezTo>
                  <a:cubicBezTo>
                    <a:pt x="251" y="515"/>
                    <a:pt x="502" y="478"/>
                    <a:pt x="748" y="478"/>
                  </a:cubicBezTo>
                  <a:cubicBezTo>
                    <a:pt x="2137" y="478"/>
                    <a:pt x="3366" y="1661"/>
                    <a:pt x="3536" y="2002"/>
                  </a:cubicBezTo>
                  <a:cubicBezTo>
                    <a:pt x="3609" y="2074"/>
                    <a:pt x="3698" y="2128"/>
                    <a:pt x="3792" y="2128"/>
                  </a:cubicBezTo>
                  <a:cubicBezTo>
                    <a:pt x="3829" y="2128"/>
                    <a:pt x="3866" y="2120"/>
                    <a:pt x="3903" y="2102"/>
                  </a:cubicBezTo>
                  <a:cubicBezTo>
                    <a:pt x="4003" y="2035"/>
                    <a:pt x="4070" y="1868"/>
                    <a:pt x="3970" y="1768"/>
                  </a:cubicBezTo>
                  <a:cubicBezTo>
                    <a:pt x="3737" y="1334"/>
                    <a:pt x="2336" y="0"/>
                    <a:pt x="7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008;p75"/>
            <p:cNvSpPr/>
            <p:nvPr/>
          </p:nvSpPr>
          <p:spPr>
            <a:xfrm>
              <a:off x="4582600" y="4207625"/>
              <a:ext cx="93425" cy="52550"/>
            </a:xfrm>
            <a:custGeom>
              <a:avLst/>
              <a:gdLst/>
              <a:ahLst/>
              <a:cxnLst/>
              <a:rect l="l" t="t" r="r" b="b"/>
              <a:pathLst>
                <a:path w="3737" h="2102" extrusionOk="0">
                  <a:moveTo>
                    <a:pt x="568" y="0"/>
                  </a:moveTo>
                  <a:cubicBezTo>
                    <a:pt x="301" y="67"/>
                    <a:pt x="101" y="234"/>
                    <a:pt x="1" y="501"/>
                  </a:cubicBezTo>
                  <a:cubicBezTo>
                    <a:pt x="136" y="478"/>
                    <a:pt x="270" y="467"/>
                    <a:pt x="402" y="467"/>
                  </a:cubicBezTo>
                  <a:cubicBezTo>
                    <a:pt x="1806" y="467"/>
                    <a:pt x="3023" y="1666"/>
                    <a:pt x="3237" y="2002"/>
                  </a:cubicBezTo>
                  <a:cubicBezTo>
                    <a:pt x="3270" y="2068"/>
                    <a:pt x="3337" y="2102"/>
                    <a:pt x="3403" y="2102"/>
                  </a:cubicBezTo>
                  <a:cubicBezTo>
                    <a:pt x="3470" y="2102"/>
                    <a:pt x="3537" y="2102"/>
                    <a:pt x="3570" y="2068"/>
                  </a:cubicBezTo>
                  <a:cubicBezTo>
                    <a:pt x="3704" y="2002"/>
                    <a:pt x="3737" y="1868"/>
                    <a:pt x="3670" y="1768"/>
                  </a:cubicBezTo>
                  <a:cubicBezTo>
                    <a:pt x="2903" y="768"/>
                    <a:pt x="1802" y="134"/>
                    <a:pt x="5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009;p75"/>
            <p:cNvSpPr/>
            <p:nvPr/>
          </p:nvSpPr>
          <p:spPr>
            <a:xfrm>
              <a:off x="4679350" y="2984250"/>
              <a:ext cx="839775" cy="1074775"/>
            </a:xfrm>
            <a:custGeom>
              <a:avLst/>
              <a:gdLst/>
              <a:ahLst/>
              <a:cxnLst/>
              <a:rect l="l" t="t" r="r" b="b"/>
              <a:pathLst>
                <a:path w="33591" h="42991" extrusionOk="0">
                  <a:moveTo>
                    <a:pt x="32991" y="0"/>
                  </a:moveTo>
                  <a:lnTo>
                    <a:pt x="25218" y="5071"/>
                  </a:lnTo>
                  <a:cubicBezTo>
                    <a:pt x="21549" y="7372"/>
                    <a:pt x="19748" y="8440"/>
                    <a:pt x="16545" y="10141"/>
                  </a:cubicBezTo>
                  <a:cubicBezTo>
                    <a:pt x="13343" y="11842"/>
                    <a:pt x="3903" y="16078"/>
                    <a:pt x="2802" y="18847"/>
                  </a:cubicBezTo>
                  <a:cubicBezTo>
                    <a:pt x="1702" y="21616"/>
                    <a:pt x="0" y="41730"/>
                    <a:pt x="0" y="41730"/>
                  </a:cubicBezTo>
                  <a:cubicBezTo>
                    <a:pt x="1215" y="42459"/>
                    <a:pt x="3062" y="42991"/>
                    <a:pt x="4554" y="42991"/>
                  </a:cubicBezTo>
                  <a:cubicBezTo>
                    <a:pt x="4906" y="42991"/>
                    <a:pt x="5238" y="42961"/>
                    <a:pt x="5538" y="42898"/>
                  </a:cubicBezTo>
                  <a:cubicBezTo>
                    <a:pt x="5538" y="42898"/>
                    <a:pt x="7239" y="37961"/>
                    <a:pt x="7906" y="36226"/>
                  </a:cubicBezTo>
                  <a:cubicBezTo>
                    <a:pt x="9374" y="32323"/>
                    <a:pt x="10141" y="30789"/>
                    <a:pt x="10575" y="27320"/>
                  </a:cubicBezTo>
                  <a:cubicBezTo>
                    <a:pt x="10841" y="24918"/>
                    <a:pt x="11142" y="24418"/>
                    <a:pt x="12576" y="23784"/>
                  </a:cubicBezTo>
                  <a:cubicBezTo>
                    <a:pt x="13710" y="23284"/>
                    <a:pt x="19581" y="21349"/>
                    <a:pt x="23484" y="19314"/>
                  </a:cubicBezTo>
                  <a:cubicBezTo>
                    <a:pt x="28220" y="16879"/>
                    <a:pt x="31056" y="11709"/>
                    <a:pt x="32323" y="8440"/>
                  </a:cubicBezTo>
                  <a:cubicBezTo>
                    <a:pt x="33591" y="5171"/>
                    <a:pt x="33458" y="3303"/>
                    <a:pt x="3299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010;p75"/>
            <p:cNvSpPr/>
            <p:nvPr/>
          </p:nvSpPr>
          <p:spPr>
            <a:xfrm>
              <a:off x="4905350" y="3236100"/>
              <a:ext cx="388625" cy="581275"/>
            </a:xfrm>
            <a:custGeom>
              <a:avLst/>
              <a:gdLst/>
              <a:ahLst/>
              <a:cxnLst/>
              <a:rect l="l" t="t" r="r" b="b"/>
              <a:pathLst>
                <a:path w="15545" h="23251" extrusionOk="0">
                  <a:moveTo>
                    <a:pt x="12609" y="0"/>
                  </a:moveTo>
                  <a:lnTo>
                    <a:pt x="12609" y="0"/>
                  </a:lnTo>
                  <a:cubicBezTo>
                    <a:pt x="12609" y="1"/>
                    <a:pt x="12109" y="2736"/>
                    <a:pt x="13510" y="4503"/>
                  </a:cubicBezTo>
                  <a:lnTo>
                    <a:pt x="5170" y="11108"/>
                  </a:lnTo>
                  <a:cubicBezTo>
                    <a:pt x="5170" y="11108"/>
                    <a:pt x="1835" y="12676"/>
                    <a:pt x="1468" y="13543"/>
                  </a:cubicBezTo>
                  <a:cubicBezTo>
                    <a:pt x="1101" y="14377"/>
                    <a:pt x="1201" y="16112"/>
                    <a:pt x="834" y="18680"/>
                  </a:cubicBezTo>
                  <a:cubicBezTo>
                    <a:pt x="767" y="19214"/>
                    <a:pt x="234" y="22350"/>
                    <a:pt x="0" y="23250"/>
                  </a:cubicBezTo>
                  <a:cubicBezTo>
                    <a:pt x="767" y="21315"/>
                    <a:pt x="1301" y="19314"/>
                    <a:pt x="1535" y="17246"/>
                  </a:cubicBezTo>
                  <a:cubicBezTo>
                    <a:pt x="1801" y="14844"/>
                    <a:pt x="2102" y="14344"/>
                    <a:pt x="3536" y="13710"/>
                  </a:cubicBezTo>
                  <a:cubicBezTo>
                    <a:pt x="4003" y="13510"/>
                    <a:pt x="5204" y="13110"/>
                    <a:pt x="6738" y="12509"/>
                  </a:cubicBezTo>
                  <a:cubicBezTo>
                    <a:pt x="7239" y="12075"/>
                    <a:pt x="13977" y="6105"/>
                    <a:pt x="15545" y="4937"/>
                  </a:cubicBezTo>
                  <a:cubicBezTo>
                    <a:pt x="13843" y="3870"/>
                    <a:pt x="12743" y="2035"/>
                    <a:pt x="1260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011;p75"/>
            <p:cNvSpPr/>
            <p:nvPr/>
          </p:nvSpPr>
          <p:spPr>
            <a:xfrm>
              <a:off x="5293125" y="3231100"/>
              <a:ext cx="55900" cy="88400"/>
            </a:xfrm>
            <a:custGeom>
              <a:avLst/>
              <a:gdLst/>
              <a:ahLst/>
              <a:cxnLst/>
              <a:rect l="l" t="t" r="r" b="b"/>
              <a:pathLst>
                <a:path w="2236" h="3536" extrusionOk="0">
                  <a:moveTo>
                    <a:pt x="0" y="0"/>
                  </a:moveTo>
                  <a:lnTo>
                    <a:pt x="0" y="0"/>
                  </a:lnTo>
                  <a:cubicBezTo>
                    <a:pt x="267" y="1301"/>
                    <a:pt x="801" y="2502"/>
                    <a:pt x="1568" y="3536"/>
                  </a:cubicBezTo>
                  <a:lnTo>
                    <a:pt x="2235" y="3002"/>
                  </a:lnTo>
                  <a:cubicBezTo>
                    <a:pt x="1435" y="2068"/>
                    <a:pt x="667" y="10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012;p75"/>
            <p:cNvSpPr/>
            <p:nvPr/>
          </p:nvSpPr>
          <p:spPr>
            <a:xfrm>
              <a:off x="4970375" y="3111000"/>
              <a:ext cx="772250" cy="1126325"/>
            </a:xfrm>
            <a:custGeom>
              <a:avLst/>
              <a:gdLst/>
              <a:ahLst/>
              <a:cxnLst/>
              <a:rect l="l" t="t" r="r" b="b"/>
              <a:pathLst>
                <a:path w="30890" h="45053" extrusionOk="0">
                  <a:moveTo>
                    <a:pt x="13577" y="1"/>
                  </a:moveTo>
                  <a:lnTo>
                    <a:pt x="13577" y="1"/>
                  </a:lnTo>
                  <a:cubicBezTo>
                    <a:pt x="14244" y="3303"/>
                    <a:pt x="15178" y="7806"/>
                    <a:pt x="15178" y="7806"/>
                  </a:cubicBezTo>
                  <a:cubicBezTo>
                    <a:pt x="15178" y="7806"/>
                    <a:pt x="2203" y="16946"/>
                    <a:pt x="1102" y="19715"/>
                  </a:cubicBezTo>
                  <a:cubicBezTo>
                    <a:pt x="1" y="22483"/>
                    <a:pt x="668" y="43799"/>
                    <a:pt x="668" y="43799"/>
                  </a:cubicBezTo>
                  <a:cubicBezTo>
                    <a:pt x="1635" y="44780"/>
                    <a:pt x="2900" y="45052"/>
                    <a:pt x="4006" y="45052"/>
                  </a:cubicBezTo>
                  <a:cubicBezTo>
                    <a:pt x="5379" y="45052"/>
                    <a:pt x="6506" y="44633"/>
                    <a:pt x="6506" y="44633"/>
                  </a:cubicBezTo>
                  <a:cubicBezTo>
                    <a:pt x="7473" y="39562"/>
                    <a:pt x="9174" y="33558"/>
                    <a:pt x="9441" y="28187"/>
                  </a:cubicBezTo>
                  <a:cubicBezTo>
                    <a:pt x="9508" y="26586"/>
                    <a:pt x="9841" y="25986"/>
                    <a:pt x="11076" y="25285"/>
                  </a:cubicBezTo>
                  <a:cubicBezTo>
                    <a:pt x="12143" y="24685"/>
                    <a:pt x="15946" y="22183"/>
                    <a:pt x="19848" y="20148"/>
                  </a:cubicBezTo>
                  <a:cubicBezTo>
                    <a:pt x="24552" y="17713"/>
                    <a:pt x="26120" y="16612"/>
                    <a:pt x="27921" y="14744"/>
                  </a:cubicBezTo>
                  <a:cubicBezTo>
                    <a:pt x="29088" y="13510"/>
                    <a:pt x="30256" y="11475"/>
                    <a:pt x="30890" y="7373"/>
                  </a:cubicBezTo>
                  <a:lnTo>
                    <a:pt x="13577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013;p75"/>
            <p:cNvSpPr/>
            <p:nvPr/>
          </p:nvSpPr>
          <p:spPr>
            <a:xfrm>
              <a:off x="5159700" y="2592925"/>
              <a:ext cx="278550" cy="473900"/>
            </a:xfrm>
            <a:custGeom>
              <a:avLst/>
              <a:gdLst/>
              <a:ahLst/>
              <a:cxnLst/>
              <a:rect l="l" t="t" r="r" b="b"/>
              <a:pathLst>
                <a:path w="11142" h="18956" extrusionOk="0">
                  <a:moveTo>
                    <a:pt x="10201" y="1"/>
                  </a:moveTo>
                  <a:cubicBezTo>
                    <a:pt x="8532" y="1"/>
                    <a:pt x="6824" y="410"/>
                    <a:pt x="5871" y="1643"/>
                  </a:cubicBezTo>
                  <a:cubicBezTo>
                    <a:pt x="4336" y="3578"/>
                    <a:pt x="1268" y="11484"/>
                    <a:pt x="267" y="15420"/>
                  </a:cubicBezTo>
                  <a:cubicBezTo>
                    <a:pt x="0" y="16521"/>
                    <a:pt x="5004" y="18956"/>
                    <a:pt x="5004" y="18956"/>
                  </a:cubicBezTo>
                  <a:lnTo>
                    <a:pt x="8173" y="11884"/>
                  </a:lnTo>
                  <a:lnTo>
                    <a:pt x="11141" y="42"/>
                  </a:lnTo>
                  <a:cubicBezTo>
                    <a:pt x="10833" y="16"/>
                    <a:pt x="10517" y="1"/>
                    <a:pt x="10201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014;p75"/>
            <p:cNvSpPr/>
            <p:nvPr/>
          </p:nvSpPr>
          <p:spPr>
            <a:xfrm>
              <a:off x="5201375" y="2591675"/>
              <a:ext cx="228525" cy="338400"/>
            </a:xfrm>
            <a:custGeom>
              <a:avLst/>
              <a:gdLst/>
              <a:ahLst/>
              <a:cxnLst/>
              <a:rect l="l" t="t" r="r" b="b"/>
              <a:pathLst>
                <a:path w="9141" h="13536" extrusionOk="0">
                  <a:moveTo>
                    <a:pt x="8359" y="0"/>
                  </a:moveTo>
                  <a:cubicBezTo>
                    <a:pt x="6605" y="0"/>
                    <a:pt x="5346" y="409"/>
                    <a:pt x="4471" y="1226"/>
                  </a:cubicBezTo>
                  <a:cubicBezTo>
                    <a:pt x="3470" y="2194"/>
                    <a:pt x="2369" y="4595"/>
                    <a:pt x="1802" y="5996"/>
                  </a:cubicBezTo>
                  <a:cubicBezTo>
                    <a:pt x="1235" y="7397"/>
                    <a:pt x="1" y="10867"/>
                    <a:pt x="1" y="10867"/>
                  </a:cubicBezTo>
                  <a:cubicBezTo>
                    <a:pt x="1" y="10867"/>
                    <a:pt x="1535" y="12935"/>
                    <a:pt x="5672" y="13535"/>
                  </a:cubicBezTo>
                  <a:cubicBezTo>
                    <a:pt x="6906" y="9532"/>
                    <a:pt x="9141" y="25"/>
                    <a:pt x="9141" y="25"/>
                  </a:cubicBezTo>
                  <a:cubicBezTo>
                    <a:pt x="8870" y="9"/>
                    <a:pt x="8609" y="0"/>
                    <a:pt x="83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015;p75"/>
            <p:cNvSpPr/>
            <p:nvPr/>
          </p:nvSpPr>
          <p:spPr>
            <a:xfrm>
              <a:off x="5252250" y="2592300"/>
              <a:ext cx="559600" cy="761100"/>
            </a:xfrm>
            <a:custGeom>
              <a:avLst/>
              <a:gdLst/>
              <a:ahLst/>
              <a:cxnLst/>
              <a:rect l="l" t="t" r="r" b="b"/>
              <a:pathLst>
                <a:path w="22384" h="30444" extrusionOk="0">
                  <a:moveTo>
                    <a:pt x="7106" y="0"/>
                  </a:moveTo>
                  <a:cubicBezTo>
                    <a:pt x="5304" y="334"/>
                    <a:pt x="3637" y="2836"/>
                    <a:pt x="3203" y="6605"/>
                  </a:cubicBezTo>
                  <a:cubicBezTo>
                    <a:pt x="3003" y="8506"/>
                    <a:pt x="2536" y="13710"/>
                    <a:pt x="2402" y="16946"/>
                  </a:cubicBezTo>
                  <a:cubicBezTo>
                    <a:pt x="1769" y="18881"/>
                    <a:pt x="1" y="21516"/>
                    <a:pt x="1" y="21516"/>
                  </a:cubicBezTo>
                  <a:cubicBezTo>
                    <a:pt x="884" y="26657"/>
                    <a:pt x="9398" y="30444"/>
                    <a:pt x="15449" y="30444"/>
                  </a:cubicBezTo>
                  <a:cubicBezTo>
                    <a:pt x="16937" y="30444"/>
                    <a:pt x="18275" y="30215"/>
                    <a:pt x="19314" y="29722"/>
                  </a:cubicBezTo>
                  <a:cubicBezTo>
                    <a:pt x="22350" y="18347"/>
                    <a:pt x="22383" y="5638"/>
                    <a:pt x="22217" y="3970"/>
                  </a:cubicBezTo>
                  <a:cubicBezTo>
                    <a:pt x="22083" y="2936"/>
                    <a:pt x="16613" y="768"/>
                    <a:pt x="16613" y="768"/>
                  </a:cubicBezTo>
                  <a:lnTo>
                    <a:pt x="13210" y="67"/>
                  </a:lnTo>
                  <a:lnTo>
                    <a:pt x="710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016;p75"/>
            <p:cNvSpPr/>
            <p:nvPr/>
          </p:nvSpPr>
          <p:spPr>
            <a:xfrm>
              <a:off x="5604175" y="2212850"/>
              <a:ext cx="150975" cy="314425"/>
            </a:xfrm>
            <a:custGeom>
              <a:avLst/>
              <a:gdLst/>
              <a:ahLst/>
              <a:cxnLst/>
              <a:rect l="l" t="t" r="r" b="b"/>
              <a:pathLst>
                <a:path w="6039" h="12577" extrusionOk="0">
                  <a:moveTo>
                    <a:pt x="3369" y="1"/>
                  </a:moveTo>
                  <a:lnTo>
                    <a:pt x="234" y="2636"/>
                  </a:lnTo>
                  <a:cubicBezTo>
                    <a:pt x="234" y="2636"/>
                    <a:pt x="0" y="3237"/>
                    <a:pt x="301" y="5138"/>
                  </a:cubicBezTo>
                  <a:cubicBezTo>
                    <a:pt x="640" y="7317"/>
                    <a:pt x="1699" y="7616"/>
                    <a:pt x="2254" y="7616"/>
                  </a:cubicBezTo>
                  <a:cubicBezTo>
                    <a:pt x="2464" y="7616"/>
                    <a:pt x="2602" y="7573"/>
                    <a:pt x="2602" y="7573"/>
                  </a:cubicBezTo>
                  <a:lnTo>
                    <a:pt x="2602" y="7573"/>
                  </a:lnTo>
                  <a:lnTo>
                    <a:pt x="2536" y="9641"/>
                  </a:lnTo>
                  <a:lnTo>
                    <a:pt x="2469" y="12577"/>
                  </a:lnTo>
                  <a:cubicBezTo>
                    <a:pt x="2936" y="12443"/>
                    <a:pt x="3336" y="12110"/>
                    <a:pt x="3570" y="11709"/>
                  </a:cubicBezTo>
                  <a:cubicBezTo>
                    <a:pt x="4237" y="10175"/>
                    <a:pt x="4737" y="8607"/>
                    <a:pt x="5071" y="7006"/>
                  </a:cubicBezTo>
                  <a:cubicBezTo>
                    <a:pt x="5671" y="4504"/>
                    <a:pt x="6038" y="2636"/>
                    <a:pt x="5604" y="1669"/>
                  </a:cubicBezTo>
                  <a:cubicBezTo>
                    <a:pt x="5171" y="768"/>
                    <a:pt x="4337" y="134"/>
                    <a:pt x="33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017;p75"/>
            <p:cNvSpPr/>
            <p:nvPr/>
          </p:nvSpPr>
          <p:spPr>
            <a:xfrm>
              <a:off x="5309800" y="2156150"/>
              <a:ext cx="322750" cy="276350"/>
            </a:xfrm>
            <a:custGeom>
              <a:avLst/>
              <a:gdLst/>
              <a:ahLst/>
              <a:cxnLst/>
              <a:rect l="l" t="t" r="r" b="b"/>
              <a:pathLst>
                <a:path w="12910" h="11054" extrusionOk="0">
                  <a:moveTo>
                    <a:pt x="7339" y="1"/>
                  </a:moveTo>
                  <a:cubicBezTo>
                    <a:pt x="2435" y="34"/>
                    <a:pt x="0" y="5972"/>
                    <a:pt x="3503" y="9441"/>
                  </a:cubicBezTo>
                  <a:cubicBezTo>
                    <a:pt x="4618" y="10556"/>
                    <a:pt x="5988" y="11054"/>
                    <a:pt x="7333" y="11054"/>
                  </a:cubicBezTo>
                  <a:cubicBezTo>
                    <a:pt x="10175" y="11054"/>
                    <a:pt x="12910" y="8832"/>
                    <a:pt x="12910" y="5505"/>
                  </a:cubicBezTo>
                  <a:cubicBezTo>
                    <a:pt x="12876" y="2436"/>
                    <a:pt x="10408" y="1"/>
                    <a:pt x="73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018;p75"/>
            <p:cNvSpPr/>
            <p:nvPr/>
          </p:nvSpPr>
          <p:spPr>
            <a:xfrm>
              <a:off x="5364000" y="2224400"/>
              <a:ext cx="409475" cy="455275"/>
            </a:xfrm>
            <a:custGeom>
              <a:avLst/>
              <a:gdLst/>
              <a:ahLst/>
              <a:cxnLst/>
              <a:rect l="l" t="t" r="r" b="b"/>
              <a:pathLst>
                <a:path w="16379" h="18211" extrusionOk="0">
                  <a:moveTo>
                    <a:pt x="3427" y="1"/>
                  </a:moveTo>
                  <a:cubicBezTo>
                    <a:pt x="2553" y="1"/>
                    <a:pt x="1822" y="183"/>
                    <a:pt x="1335" y="573"/>
                  </a:cubicBezTo>
                  <a:cubicBezTo>
                    <a:pt x="201" y="4176"/>
                    <a:pt x="1" y="8178"/>
                    <a:pt x="935" y="11181"/>
                  </a:cubicBezTo>
                  <a:cubicBezTo>
                    <a:pt x="1402" y="12748"/>
                    <a:pt x="2169" y="13516"/>
                    <a:pt x="3169" y="13682"/>
                  </a:cubicBezTo>
                  <a:cubicBezTo>
                    <a:pt x="3573" y="13754"/>
                    <a:pt x="3989" y="13789"/>
                    <a:pt x="4407" y="13789"/>
                  </a:cubicBezTo>
                  <a:cubicBezTo>
                    <a:pt x="4956" y="13789"/>
                    <a:pt x="5508" y="13729"/>
                    <a:pt x="6038" y="13616"/>
                  </a:cubicBezTo>
                  <a:lnTo>
                    <a:pt x="6038" y="15650"/>
                  </a:lnTo>
                  <a:cubicBezTo>
                    <a:pt x="4587" y="17181"/>
                    <a:pt x="6121" y="18211"/>
                    <a:pt x="7816" y="18211"/>
                  </a:cubicBezTo>
                  <a:cubicBezTo>
                    <a:pt x="8263" y="18211"/>
                    <a:pt x="8722" y="18139"/>
                    <a:pt x="9140" y="17985"/>
                  </a:cubicBezTo>
                  <a:cubicBezTo>
                    <a:pt x="11642" y="17085"/>
                    <a:pt x="12042" y="15817"/>
                    <a:pt x="12042" y="15817"/>
                  </a:cubicBezTo>
                  <a:lnTo>
                    <a:pt x="12143" y="9146"/>
                  </a:lnTo>
                  <a:cubicBezTo>
                    <a:pt x="12143" y="9146"/>
                    <a:pt x="12581" y="10133"/>
                    <a:pt x="13547" y="10133"/>
                  </a:cubicBezTo>
                  <a:cubicBezTo>
                    <a:pt x="13773" y="10133"/>
                    <a:pt x="14027" y="10079"/>
                    <a:pt x="14311" y="9946"/>
                  </a:cubicBezTo>
                  <a:cubicBezTo>
                    <a:pt x="15311" y="9479"/>
                    <a:pt x="16379" y="7344"/>
                    <a:pt x="15445" y="6044"/>
                  </a:cubicBezTo>
                  <a:cubicBezTo>
                    <a:pt x="15111" y="5473"/>
                    <a:pt x="14533" y="5181"/>
                    <a:pt x="13944" y="5181"/>
                  </a:cubicBezTo>
                  <a:cubicBezTo>
                    <a:pt x="13534" y="5181"/>
                    <a:pt x="13119" y="5322"/>
                    <a:pt x="12776" y="5610"/>
                  </a:cubicBezTo>
                  <a:cubicBezTo>
                    <a:pt x="12402" y="6016"/>
                    <a:pt x="12114" y="6890"/>
                    <a:pt x="11641" y="6890"/>
                  </a:cubicBezTo>
                  <a:cubicBezTo>
                    <a:pt x="11609" y="6890"/>
                    <a:pt x="11576" y="6886"/>
                    <a:pt x="11542" y="6877"/>
                  </a:cubicBezTo>
                  <a:cubicBezTo>
                    <a:pt x="10908" y="6711"/>
                    <a:pt x="9974" y="6310"/>
                    <a:pt x="9874" y="2141"/>
                  </a:cubicBezTo>
                  <a:cubicBezTo>
                    <a:pt x="7689" y="789"/>
                    <a:pt x="5246" y="1"/>
                    <a:pt x="3427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019;p75"/>
            <p:cNvSpPr/>
            <p:nvPr/>
          </p:nvSpPr>
          <p:spPr>
            <a:xfrm>
              <a:off x="5470750" y="2466375"/>
              <a:ext cx="70075" cy="42575"/>
            </a:xfrm>
            <a:custGeom>
              <a:avLst/>
              <a:gdLst/>
              <a:ahLst/>
              <a:cxnLst/>
              <a:rect l="l" t="t" r="r" b="b"/>
              <a:pathLst>
                <a:path w="2803" h="1703" extrusionOk="0">
                  <a:moveTo>
                    <a:pt x="2669" y="0"/>
                  </a:moveTo>
                  <a:lnTo>
                    <a:pt x="0" y="634"/>
                  </a:lnTo>
                  <a:cubicBezTo>
                    <a:pt x="144" y="1268"/>
                    <a:pt x="686" y="1702"/>
                    <a:pt x="1303" y="1702"/>
                  </a:cubicBezTo>
                  <a:cubicBezTo>
                    <a:pt x="1401" y="1702"/>
                    <a:pt x="1501" y="1691"/>
                    <a:pt x="1601" y="1668"/>
                  </a:cubicBezTo>
                  <a:cubicBezTo>
                    <a:pt x="2335" y="1468"/>
                    <a:pt x="2802" y="734"/>
                    <a:pt x="2669" y="0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020;p75"/>
            <p:cNvSpPr/>
            <p:nvPr/>
          </p:nvSpPr>
          <p:spPr>
            <a:xfrm>
              <a:off x="5487425" y="2481875"/>
              <a:ext cx="46725" cy="27025"/>
            </a:xfrm>
            <a:custGeom>
              <a:avLst/>
              <a:gdLst/>
              <a:ahLst/>
              <a:cxnLst/>
              <a:rect l="l" t="t" r="r" b="b"/>
              <a:pathLst>
                <a:path w="1869" h="1081" extrusionOk="0">
                  <a:moveTo>
                    <a:pt x="1114" y="1"/>
                  </a:moveTo>
                  <a:cubicBezTo>
                    <a:pt x="601" y="1"/>
                    <a:pt x="111" y="341"/>
                    <a:pt x="0" y="915"/>
                  </a:cubicBezTo>
                  <a:cubicBezTo>
                    <a:pt x="206" y="1029"/>
                    <a:pt x="426" y="1081"/>
                    <a:pt x="641" y="1081"/>
                  </a:cubicBezTo>
                  <a:cubicBezTo>
                    <a:pt x="741" y="1081"/>
                    <a:pt x="839" y="1069"/>
                    <a:pt x="934" y="1048"/>
                  </a:cubicBezTo>
                  <a:cubicBezTo>
                    <a:pt x="1335" y="948"/>
                    <a:pt x="1702" y="648"/>
                    <a:pt x="1868" y="281"/>
                  </a:cubicBezTo>
                  <a:cubicBezTo>
                    <a:pt x="1643" y="89"/>
                    <a:pt x="1375" y="1"/>
                    <a:pt x="1114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021;p75"/>
            <p:cNvSpPr/>
            <p:nvPr/>
          </p:nvSpPr>
          <p:spPr>
            <a:xfrm>
              <a:off x="5360675" y="2094350"/>
              <a:ext cx="344425" cy="195925"/>
            </a:xfrm>
            <a:custGeom>
              <a:avLst/>
              <a:gdLst/>
              <a:ahLst/>
              <a:cxnLst/>
              <a:rect l="l" t="t" r="r" b="b"/>
              <a:pathLst>
                <a:path w="13777" h="7837" extrusionOk="0">
                  <a:moveTo>
                    <a:pt x="2454" y="0"/>
                  </a:moveTo>
                  <a:cubicBezTo>
                    <a:pt x="2437" y="0"/>
                    <a:pt x="2419" y="2"/>
                    <a:pt x="2402" y="4"/>
                  </a:cubicBezTo>
                  <a:cubicBezTo>
                    <a:pt x="2002" y="104"/>
                    <a:pt x="1901" y="871"/>
                    <a:pt x="1835" y="1205"/>
                  </a:cubicBezTo>
                  <a:cubicBezTo>
                    <a:pt x="1735" y="1772"/>
                    <a:pt x="1768" y="2339"/>
                    <a:pt x="1868" y="2873"/>
                  </a:cubicBezTo>
                  <a:cubicBezTo>
                    <a:pt x="1434" y="2639"/>
                    <a:pt x="1034" y="2373"/>
                    <a:pt x="667" y="2072"/>
                  </a:cubicBezTo>
                  <a:cubicBezTo>
                    <a:pt x="601" y="2006"/>
                    <a:pt x="534" y="2006"/>
                    <a:pt x="467" y="2006"/>
                  </a:cubicBezTo>
                  <a:cubicBezTo>
                    <a:pt x="400" y="2006"/>
                    <a:pt x="300" y="2072"/>
                    <a:pt x="267" y="2139"/>
                  </a:cubicBezTo>
                  <a:cubicBezTo>
                    <a:pt x="67" y="2539"/>
                    <a:pt x="0" y="3006"/>
                    <a:pt x="67" y="3473"/>
                  </a:cubicBezTo>
                  <a:cubicBezTo>
                    <a:pt x="200" y="4207"/>
                    <a:pt x="467" y="4908"/>
                    <a:pt x="901" y="5508"/>
                  </a:cubicBezTo>
                  <a:cubicBezTo>
                    <a:pt x="2364" y="7323"/>
                    <a:pt x="4593" y="7836"/>
                    <a:pt x="6558" y="7836"/>
                  </a:cubicBezTo>
                  <a:cubicBezTo>
                    <a:pt x="7952" y="7836"/>
                    <a:pt x="9213" y="7578"/>
                    <a:pt x="9974" y="7343"/>
                  </a:cubicBezTo>
                  <a:cubicBezTo>
                    <a:pt x="11075" y="6842"/>
                    <a:pt x="12109" y="6242"/>
                    <a:pt x="13076" y="5541"/>
                  </a:cubicBezTo>
                  <a:cubicBezTo>
                    <a:pt x="13777" y="5008"/>
                    <a:pt x="13710" y="4241"/>
                    <a:pt x="13343" y="3507"/>
                  </a:cubicBezTo>
                  <a:cubicBezTo>
                    <a:pt x="12576" y="1872"/>
                    <a:pt x="10574" y="1205"/>
                    <a:pt x="8906" y="1172"/>
                  </a:cubicBezTo>
                  <a:cubicBezTo>
                    <a:pt x="8860" y="1171"/>
                    <a:pt x="8814" y="1171"/>
                    <a:pt x="8767" y="1171"/>
                  </a:cubicBezTo>
                  <a:cubicBezTo>
                    <a:pt x="7829" y="1171"/>
                    <a:pt x="6873" y="1318"/>
                    <a:pt x="5954" y="1318"/>
                  </a:cubicBezTo>
                  <a:cubicBezTo>
                    <a:pt x="4919" y="1318"/>
                    <a:pt x="3932" y="1131"/>
                    <a:pt x="3069" y="338"/>
                  </a:cubicBezTo>
                  <a:cubicBezTo>
                    <a:pt x="2884" y="183"/>
                    <a:pt x="2670" y="0"/>
                    <a:pt x="24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022;p75"/>
            <p:cNvSpPr/>
            <p:nvPr/>
          </p:nvSpPr>
          <p:spPr>
            <a:xfrm>
              <a:off x="5514100" y="2490550"/>
              <a:ext cx="127625" cy="95100"/>
            </a:xfrm>
            <a:custGeom>
              <a:avLst/>
              <a:gdLst/>
              <a:ahLst/>
              <a:cxnLst/>
              <a:rect l="l" t="t" r="r" b="b"/>
              <a:pathLst>
                <a:path w="5105" h="3804" extrusionOk="0">
                  <a:moveTo>
                    <a:pt x="5104" y="1"/>
                  </a:moveTo>
                  <a:lnTo>
                    <a:pt x="5104" y="1"/>
                  </a:lnTo>
                  <a:cubicBezTo>
                    <a:pt x="4704" y="668"/>
                    <a:pt x="4170" y="1268"/>
                    <a:pt x="3503" y="1702"/>
                  </a:cubicBezTo>
                  <a:cubicBezTo>
                    <a:pt x="2503" y="2369"/>
                    <a:pt x="1" y="3003"/>
                    <a:pt x="1" y="3003"/>
                  </a:cubicBezTo>
                  <a:lnTo>
                    <a:pt x="1" y="3804"/>
                  </a:lnTo>
                  <a:cubicBezTo>
                    <a:pt x="1" y="3804"/>
                    <a:pt x="2936" y="3470"/>
                    <a:pt x="4137" y="2169"/>
                  </a:cubicBezTo>
                  <a:cubicBezTo>
                    <a:pt x="4838" y="1435"/>
                    <a:pt x="5104" y="1"/>
                    <a:pt x="5104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023;p75"/>
            <p:cNvSpPr/>
            <p:nvPr/>
          </p:nvSpPr>
          <p:spPr>
            <a:xfrm>
              <a:off x="5515775" y="2368800"/>
              <a:ext cx="35050" cy="30325"/>
            </a:xfrm>
            <a:custGeom>
              <a:avLst/>
              <a:gdLst/>
              <a:ahLst/>
              <a:cxnLst/>
              <a:rect l="l" t="t" r="r" b="b"/>
              <a:pathLst>
                <a:path w="1402" h="1213" extrusionOk="0">
                  <a:moveTo>
                    <a:pt x="601" y="1"/>
                  </a:moveTo>
                  <a:cubicBezTo>
                    <a:pt x="267" y="1"/>
                    <a:pt x="1" y="301"/>
                    <a:pt x="1" y="634"/>
                  </a:cubicBezTo>
                  <a:cubicBezTo>
                    <a:pt x="1" y="990"/>
                    <a:pt x="297" y="1213"/>
                    <a:pt x="603" y="1213"/>
                  </a:cubicBezTo>
                  <a:cubicBezTo>
                    <a:pt x="757" y="1213"/>
                    <a:pt x="912" y="1157"/>
                    <a:pt x="1035" y="1035"/>
                  </a:cubicBezTo>
                  <a:cubicBezTo>
                    <a:pt x="1402" y="634"/>
                    <a:pt x="1135" y="1"/>
                    <a:pt x="6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024;p75"/>
            <p:cNvSpPr/>
            <p:nvPr/>
          </p:nvSpPr>
          <p:spPr>
            <a:xfrm>
              <a:off x="5529125" y="2308300"/>
              <a:ext cx="37550" cy="27175"/>
            </a:xfrm>
            <a:custGeom>
              <a:avLst/>
              <a:gdLst/>
              <a:ahLst/>
              <a:cxnLst/>
              <a:rect l="l" t="t" r="r" b="b"/>
              <a:pathLst>
                <a:path w="1502" h="1087" extrusionOk="0">
                  <a:moveTo>
                    <a:pt x="669" y="1"/>
                  </a:moveTo>
                  <a:cubicBezTo>
                    <a:pt x="390" y="1"/>
                    <a:pt x="119" y="168"/>
                    <a:pt x="0" y="453"/>
                  </a:cubicBezTo>
                  <a:lnTo>
                    <a:pt x="1335" y="1086"/>
                  </a:lnTo>
                  <a:cubicBezTo>
                    <a:pt x="1501" y="719"/>
                    <a:pt x="1368" y="252"/>
                    <a:pt x="1001" y="86"/>
                  </a:cubicBezTo>
                  <a:cubicBezTo>
                    <a:pt x="895" y="28"/>
                    <a:pt x="782" y="1"/>
                    <a:pt x="6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025;p75"/>
            <p:cNvSpPr/>
            <p:nvPr/>
          </p:nvSpPr>
          <p:spPr>
            <a:xfrm>
              <a:off x="5389025" y="2301975"/>
              <a:ext cx="37550" cy="24325"/>
            </a:xfrm>
            <a:custGeom>
              <a:avLst/>
              <a:gdLst/>
              <a:ahLst/>
              <a:cxnLst/>
              <a:rect l="l" t="t" r="r" b="b"/>
              <a:pathLst>
                <a:path w="1502" h="973" extrusionOk="0">
                  <a:moveTo>
                    <a:pt x="829" y="1"/>
                  </a:moveTo>
                  <a:cubicBezTo>
                    <a:pt x="754" y="1"/>
                    <a:pt x="678" y="13"/>
                    <a:pt x="601" y="38"/>
                  </a:cubicBezTo>
                  <a:cubicBezTo>
                    <a:pt x="200" y="172"/>
                    <a:pt x="0" y="572"/>
                    <a:pt x="100" y="972"/>
                  </a:cubicBezTo>
                  <a:lnTo>
                    <a:pt x="1501" y="539"/>
                  </a:lnTo>
                  <a:cubicBezTo>
                    <a:pt x="1420" y="215"/>
                    <a:pt x="1144" y="1"/>
                    <a:pt x="8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026;p75"/>
            <p:cNvSpPr/>
            <p:nvPr/>
          </p:nvSpPr>
          <p:spPr>
            <a:xfrm>
              <a:off x="5400700" y="2359600"/>
              <a:ext cx="35650" cy="30125"/>
            </a:xfrm>
            <a:custGeom>
              <a:avLst/>
              <a:gdLst/>
              <a:ahLst/>
              <a:cxnLst/>
              <a:rect l="l" t="t" r="r" b="b"/>
              <a:pathLst>
                <a:path w="1426" h="1205" extrusionOk="0">
                  <a:moveTo>
                    <a:pt x="639" y="1"/>
                  </a:moveTo>
                  <a:cubicBezTo>
                    <a:pt x="626" y="1"/>
                    <a:pt x="614" y="1"/>
                    <a:pt x="601" y="2"/>
                  </a:cubicBezTo>
                  <a:cubicBezTo>
                    <a:pt x="267" y="2"/>
                    <a:pt x="0" y="269"/>
                    <a:pt x="0" y="636"/>
                  </a:cubicBezTo>
                  <a:cubicBezTo>
                    <a:pt x="22" y="984"/>
                    <a:pt x="299" y="1204"/>
                    <a:pt x="601" y="1204"/>
                  </a:cubicBezTo>
                  <a:cubicBezTo>
                    <a:pt x="761" y="1204"/>
                    <a:pt x="929" y="1142"/>
                    <a:pt x="1068" y="1002"/>
                  </a:cubicBezTo>
                  <a:cubicBezTo>
                    <a:pt x="1426" y="644"/>
                    <a:pt x="1149" y="1"/>
                    <a:pt x="6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027;p75"/>
            <p:cNvSpPr/>
            <p:nvPr/>
          </p:nvSpPr>
          <p:spPr>
            <a:xfrm>
              <a:off x="5422375" y="2347950"/>
              <a:ext cx="52575" cy="100100"/>
            </a:xfrm>
            <a:custGeom>
              <a:avLst/>
              <a:gdLst/>
              <a:ahLst/>
              <a:cxnLst/>
              <a:rect l="l" t="t" r="r" b="b"/>
              <a:pathLst>
                <a:path w="2103" h="4004" extrusionOk="0">
                  <a:moveTo>
                    <a:pt x="2102" y="1"/>
                  </a:moveTo>
                  <a:lnTo>
                    <a:pt x="1" y="3336"/>
                  </a:lnTo>
                  <a:lnTo>
                    <a:pt x="2035" y="4004"/>
                  </a:lnTo>
                  <a:lnTo>
                    <a:pt x="2102" y="1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028;p75"/>
            <p:cNvSpPr/>
            <p:nvPr/>
          </p:nvSpPr>
          <p:spPr>
            <a:xfrm>
              <a:off x="5092150" y="2878625"/>
              <a:ext cx="234350" cy="322550"/>
            </a:xfrm>
            <a:custGeom>
              <a:avLst/>
              <a:gdLst/>
              <a:ahLst/>
              <a:cxnLst/>
              <a:rect l="l" t="t" r="r" b="b"/>
              <a:pathLst>
                <a:path w="9374" h="12902" extrusionOk="0">
                  <a:moveTo>
                    <a:pt x="842" y="0"/>
                  </a:moveTo>
                  <a:cubicBezTo>
                    <a:pt x="757" y="0"/>
                    <a:pt x="679" y="17"/>
                    <a:pt x="601" y="56"/>
                  </a:cubicBezTo>
                  <a:lnTo>
                    <a:pt x="200" y="389"/>
                  </a:lnTo>
                  <a:cubicBezTo>
                    <a:pt x="67" y="489"/>
                    <a:pt x="0" y="656"/>
                    <a:pt x="67" y="890"/>
                  </a:cubicBezTo>
                  <a:cubicBezTo>
                    <a:pt x="634" y="2758"/>
                    <a:pt x="2335" y="8562"/>
                    <a:pt x="2902" y="10430"/>
                  </a:cubicBezTo>
                  <a:cubicBezTo>
                    <a:pt x="3069" y="10897"/>
                    <a:pt x="3436" y="11264"/>
                    <a:pt x="3870" y="11430"/>
                  </a:cubicBezTo>
                  <a:lnTo>
                    <a:pt x="8339" y="12865"/>
                  </a:lnTo>
                  <a:cubicBezTo>
                    <a:pt x="8390" y="12890"/>
                    <a:pt x="8446" y="12901"/>
                    <a:pt x="8503" y="12901"/>
                  </a:cubicBezTo>
                  <a:cubicBezTo>
                    <a:pt x="8595" y="12901"/>
                    <a:pt x="8691" y="12873"/>
                    <a:pt x="8773" y="12831"/>
                  </a:cubicBezTo>
                  <a:lnTo>
                    <a:pt x="9207" y="12465"/>
                  </a:lnTo>
                  <a:cubicBezTo>
                    <a:pt x="9340" y="12364"/>
                    <a:pt x="9373" y="12164"/>
                    <a:pt x="9307" y="11998"/>
                  </a:cubicBezTo>
                  <a:lnTo>
                    <a:pt x="6471" y="2457"/>
                  </a:lnTo>
                  <a:cubicBezTo>
                    <a:pt x="6305" y="1990"/>
                    <a:pt x="5938" y="1623"/>
                    <a:pt x="5471" y="1457"/>
                  </a:cubicBezTo>
                  <a:lnTo>
                    <a:pt x="1034" y="22"/>
                  </a:lnTo>
                  <a:cubicBezTo>
                    <a:pt x="965" y="8"/>
                    <a:pt x="902" y="0"/>
                    <a:pt x="8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029;p75"/>
            <p:cNvSpPr/>
            <p:nvPr/>
          </p:nvSpPr>
          <p:spPr>
            <a:xfrm>
              <a:off x="5230575" y="2923375"/>
              <a:ext cx="95925" cy="275225"/>
            </a:xfrm>
            <a:custGeom>
              <a:avLst/>
              <a:gdLst/>
              <a:ahLst/>
              <a:cxnLst/>
              <a:rect l="l" t="t" r="r" b="b"/>
              <a:pathLst>
                <a:path w="3837" h="11009" extrusionOk="0">
                  <a:moveTo>
                    <a:pt x="501" y="0"/>
                  </a:moveTo>
                  <a:lnTo>
                    <a:pt x="0" y="300"/>
                  </a:lnTo>
                  <a:cubicBezTo>
                    <a:pt x="234" y="501"/>
                    <a:pt x="401" y="734"/>
                    <a:pt x="501" y="1001"/>
                  </a:cubicBezTo>
                  <a:lnTo>
                    <a:pt x="3336" y="10541"/>
                  </a:lnTo>
                  <a:cubicBezTo>
                    <a:pt x="3403" y="10708"/>
                    <a:pt x="3369" y="10875"/>
                    <a:pt x="3269" y="11008"/>
                  </a:cubicBezTo>
                  <a:lnTo>
                    <a:pt x="3703" y="10675"/>
                  </a:lnTo>
                  <a:cubicBezTo>
                    <a:pt x="3803" y="10574"/>
                    <a:pt x="3836" y="10374"/>
                    <a:pt x="3770" y="10208"/>
                  </a:cubicBezTo>
                  <a:lnTo>
                    <a:pt x="934" y="667"/>
                  </a:lnTo>
                  <a:cubicBezTo>
                    <a:pt x="834" y="401"/>
                    <a:pt x="701" y="20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030;p75"/>
            <p:cNvSpPr/>
            <p:nvPr/>
          </p:nvSpPr>
          <p:spPr>
            <a:xfrm>
              <a:off x="5091775" y="2886575"/>
              <a:ext cx="224825" cy="314200"/>
            </a:xfrm>
            <a:custGeom>
              <a:avLst/>
              <a:gdLst/>
              <a:ahLst/>
              <a:cxnLst/>
              <a:rect l="l" t="t" r="r" b="b"/>
              <a:pathLst>
                <a:path w="8993" h="12568" extrusionOk="0">
                  <a:moveTo>
                    <a:pt x="407" y="0"/>
                  </a:moveTo>
                  <a:cubicBezTo>
                    <a:pt x="139" y="0"/>
                    <a:pt x="1" y="220"/>
                    <a:pt x="82" y="572"/>
                  </a:cubicBezTo>
                  <a:cubicBezTo>
                    <a:pt x="649" y="2440"/>
                    <a:pt x="2383" y="8210"/>
                    <a:pt x="2917" y="10078"/>
                  </a:cubicBezTo>
                  <a:cubicBezTo>
                    <a:pt x="3084" y="10545"/>
                    <a:pt x="3451" y="10912"/>
                    <a:pt x="3885" y="11079"/>
                  </a:cubicBezTo>
                  <a:lnTo>
                    <a:pt x="8354" y="12513"/>
                  </a:lnTo>
                  <a:cubicBezTo>
                    <a:pt x="8450" y="12550"/>
                    <a:pt x="8536" y="12568"/>
                    <a:pt x="8610" y="12568"/>
                  </a:cubicBezTo>
                  <a:cubicBezTo>
                    <a:pt x="8873" y="12568"/>
                    <a:pt x="8992" y="12351"/>
                    <a:pt x="8888" y="12013"/>
                  </a:cubicBezTo>
                  <a:lnTo>
                    <a:pt x="6053" y="2473"/>
                  </a:lnTo>
                  <a:cubicBezTo>
                    <a:pt x="5886" y="2006"/>
                    <a:pt x="5552" y="1639"/>
                    <a:pt x="5085" y="1472"/>
                  </a:cubicBezTo>
                  <a:lnTo>
                    <a:pt x="616" y="38"/>
                  </a:lnTo>
                  <a:cubicBezTo>
                    <a:pt x="539" y="13"/>
                    <a:pt x="469" y="0"/>
                    <a:pt x="40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031;p75"/>
            <p:cNvSpPr/>
            <p:nvPr/>
          </p:nvSpPr>
          <p:spPr>
            <a:xfrm>
              <a:off x="5085650" y="2977425"/>
              <a:ext cx="119925" cy="142875"/>
            </a:xfrm>
            <a:custGeom>
              <a:avLst/>
              <a:gdLst/>
              <a:ahLst/>
              <a:cxnLst/>
              <a:rect l="l" t="t" r="r" b="b"/>
              <a:pathLst>
                <a:path w="4797" h="5715" extrusionOk="0">
                  <a:moveTo>
                    <a:pt x="1005" y="1"/>
                  </a:moveTo>
                  <a:cubicBezTo>
                    <a:pt x="362" y="1"/>
                    <a:pt x="1" y="804"/>
                    <a:pt x="60" y="2108"/>
                  </a:cubicBezTo>
                  <a:cubicBezTo>
                    <a:pt x="120" y="3419"/>
                    <a:pt x="818" y="5715"/>
                    <a:pt x="2583" y="5715"/>
                  </a:cubicBezTo>
                  <a:cubicBezTo>
                    <a:pt x="2794" y="5715"/>
                    <a:pt x="3020" y="5682"/>
                    <a:pt x="3262" y="5610"/>
                  </a:cubicBezTo>
                  <a:cubicBezTo>
                    <a:pt x="4163" y="5344"/>
                    <a:pt x="4797" y="3876"/>
                    <a:pt x="3863" y="3209"/>
                  </a:cubicBezTo>
                  <a:cubicBezTo>
                    <a:pt x="3095" y="2708"/>
                    <a:pt x="2362" y="2141"/>
                    <a:pt x="1694" y="1508"/>
                  </a:cubicBezTo>
                  <a:lnTo>
                    <a:pt x="1261" y="40"/>
                  </a:lnTo>
                  <a:cubicBezTo>
                    <a:pt x="1171" y="14"/>
                    <a:pt x="1086" y="1"/>
                    <a:pt x="1005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032;p75"/>
            <p:cNvSpPr/>
            <p:nvPr/>
          </p:nvSpPr>
          <p:spPr>
            <a:xfrm>
              <a:off x="5115900" y="2670675"/>
              <a:ext cx="792675" cy="616450"/>
            </a:xfrm>
            <a:custGeom>
              <a:avLst/>
              <a:gdLst/>
              <a:ahLst/>
              <a:cxnLst/>
              <a:rect l="l" t="t" r="r" b="b"/>
              <a:pathLst>
                <a:path w="31707" h="24658" extrusionOk="0">
                  <a:moveTo>
                    <a:pt x="26870" y="1"/>
                  </a:moveTo>
                  <a:cubicBezTo>
                    <a:pt x="23668" y="2870"/>
                    <a:pt x="24668" y="9808"/>
                    <a:pt x="24668" y="9808"/>
                  </a:cubicBezTo>
                  <a:cubicBezTo>
                    <a:pt x="24101" y="12410"/>
                    <a:pt x="23201" y="16813"/>
                    <a:pt x="22567" y="18481"/>
                  </a:cubicBezTo>
                  <a:cubicBezTo>
                    <a:pt x="18397" y="18481"/>
                    <a:pt x="10792" y="16146"/>
                    <a:pt x="9925" y="15712"/>
                  </a:cubicBezTo>
                  <a:cubicBezTo>
                    <a:pt x="9458" y="15345"/>
                    <a:pt x="9024" y="14912"/>
                    <a:pt x="8724" y="14411"/>
                  </a:cubicBezTo>
                  <a:cubicBezTo>
                    <a:pt x="8423" y="13978"/>
                    <a:pt x="8023" y="13611"/>
                    <a:pt x="7590" y="13377"/>
                  </a:cubicBezTo>
                  <a:cubicBezTo>
                    <a:pt x="6989" y="13077"/>
                    <a:pt x="6522" y="12877"/>
                    <a:pt x="6088" y="12643"/>
                  </a:cubicBezTo>
                  <a:lnTo>
                    <a:pt x="6088" y="12643"/>
                  </a:lnTo>
                  <a:lnTo>
                    <a:pt x="6689" y="14645"/>
                  </a:lnTo>
                  <a:cubicBezTo>
                    <a:pt x="6622" y="14778"/>
                    <a:pt x="6389" y="14778"/>
                    <a:pt x="6255" y="14845"/>
                  </a:cubicBezTo>
                  <a:cubicBezTo>
                    <a:pt x="5558" y="15086"/>
                    <a:pt x="4818" y="15198"/>
                    <a:pt x="4069" y="15198"/>
                  </a:cubicBezTo>
                  <a:cubicBezTo>
                    <a:pt x="3886" y="15198"/>
                    <a:pt x="3703" y="15192"/>
                    <a:pt x="3520" y="15179"/>
                  </a:cubicBezTo>
                  <a:cubicBezTo>
                    <a:pt x="2312" y="15095"/>
                    <a:pt x="1143" y="14518"/>
                    <a:pt x="533" y="14518"/>
                  </a:cubicBezTo>
                  <a:cubicBezTo>
                    <a:pt x="166" y="14518"/>
                    <a:pt x="1" y="14727"/>
                    <a:pt x="151" y="15379"/>
                  </a:cubicBezTo>
                  <a:cubicBezTo>
                    <a:pt x="284" y="16046"/>
                    <a:pt x="585" y="17347"/>
                    <a:pt x="1619" y="18214"/>
                  </a:cubicBezTo>
                  <a:cubicBezTo>
                    <a:pt x="2653" y="19048"/>
                    <a:pt x="6422" y="19448"/>
                    <a:pt x="7489" y="19915"/>
                  </a:cubicBezTo>
                  <a:cubicBezTo>
                    <a:pt x="7489" y="19915"/>
                    <a:pt x="17196" y="23985"/>
                    <a:pt x="21199" y="24452"/>
                  </a:cubicBezTo>
                  <a:cubicBezTo>
                    <a:pt x="22242" y="24575"/>
                    <a:pt x="23075" y="24658"/>
                    <a:pt x="23764" y="24658"/>
                  </a:cubicBezTo>
                  <a:cubicBezTo>
                    <a:pt x="25874" y="24658"/>
                    <a:pt x="26638" y="23882"/>
                    <a:pt x="27971" y="21116"/>
                  </a:cubicBezTo>
                  <a:cubicBezTo>
                    <a:pt x="29505" y="17580"/>
                    <a:pt x="30539" y="13844"/>
                    <a:pt x="31006" y="10042"/>
                  </a:cubicBezTo>
                  <a:cubicBezTo>
                    <a:pt x="31707" y="3837"/>
                    <a:pt x="31307" y="1402"/>
                    <a:pt x="26870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033;p75"/>
            <p:cNvSpPr/>
            <p:nvPr/>
          </p:nvSpPr>
          <p:spPr>
            <a:xfrm>
              <a:off x="5708425" y="2664025"/>
              <a:ext cx="208500" cy="372475"/>
            </a:xfrm>
            <a:custGeom>
              <a:avLst/>
              <a:gdLst/>
              <a:ahLst/>
              <a:cxnLst/>
              <a:rect l="l" t="t" r="r" b="b"/>
              <a:pathLst>
                <a:path w="8340" h="14899" extrusionOk="0">
                  <a:moveTo>
                    <a:pt x="2769" y="0"/>
                  </a:moveTo>
                  <a:cubicBezTo>
                    <a:pt x="834" y="2102"/>
                    <a:pt x="400" y="5704"/>
                    <a:pt x="634" y="10107"/>
                  </a:cubicBezTo>
                  <a:lnTo>
                    <a:pt x="0" y="13843"/>
                  </a:lnTo>
                  <a:cubicBezTo>
                    <a:pt x="1354" y="14686"/>
                    <a:pt x="3020" y="14898"/>
                    <a:pt x="4356" y="14898"/>
                  </a:cubicBezTo>
                  <a:cubicBezTo>
                    <a:pt x="5718" y="14898"/>
                    <a:pt x="6738" y="14677"/>
                    <a:pt x="6738" y="14677"/>
                  </a:cubicBezTo>
                  <a:cubicBezTo>
                    <a:pt x="6738" y="14677"/>
                    <a:pt x="8339" y="7272"/>
                    <a:pt x="7539" y="4203"/>
                  </a:cubicBezTo>
                  <a:cubicBezTo>
                    <a:pt x="6738" y="1134"/>
                    <a:pt x="4937" y="634"/>
                    <a:pt x="276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60510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682;p28"/>
          <p:cNvSpPr txBox="1"/>
          <p:nvPr/>
        </p:nvSpPr>
        <p:spPr>
          <a:xfrm>
            <a:off x="6096000" y="1084300"/>
            <a:ext cx="2590800" cy="1087500"/>
          </a:xfrm>
          <a:prstGeom prst="rect">
            <a:avLst/>
          </a:prstGeom>
          <a:solidFill>
            <a:srgbClr val="A68596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0" name="Google Shape;683;p28"/>
          <p:cNvSpPr txBox="1"/>
          <p:nvPr/>
        </p:nvSpPr>
        <p:spPr>
          <a:xfrm>
            <a:off x="6096000" y="3644574"/>
            <a:ext cx="2590800" cy="1087500"/>
          </a:xfrm>
          <a:prstGeom prst="rect">
            <a:avLst/>
          </a:prstGeom>
          <a:solidFill>
            <a:srgbClr val="846E84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2" name="Google Shape;684;p28"/>
          <p:cNvSpPr txBox="1"/>
          <p:nvPr/>
        </p:nvSpPr>
        <p:spPr>
          <a:xfrm>
            <a:off x="460800" y="1084300"/>
            <a:ext cx="2590800" cy="1087500"/>
          </a:xfrm>
          <a:prstGeom prst="rect">
            <a:avLst/>
          </a:prstGeom>
          <a:solidFill>
            <a:srgbClr val="C79DA9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4" name="Google Shape;686;p28"/>
          <p:cNvSpPr txBox="1"/>
          <p:nvPr/>
        </p:nvSpPr>
        <p:spPr>
          <a:xfrm>
            <a:off x="3276600" y="2219645"/>
            <a:ext cx="2590800" cy="1271796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200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Основные направления  долговой </a:t>
            </a:r>
            <a:r>
              <a:rPr lang="ru-RU" sz="2000" dirty="0" smtClean="0">
                <a:solidFill>
                  <a:schemeClr val="bg2">
                    <a:lumMod val="10000"/>
                  </a:schemeClr>
                </a:solidFill>
                <a:latin typeface="+mj-lt"/>
              </a:rPr>
              <a:t>политики в 2024 году</a:t>
            </a:r>
            <a:endParaRPr lang="ru-RU" sz="2000" dirty="0">
              <a:solidFill>
                <a:schemeClr val="bg2">
                  <a:lumMod val="10000"/>
                </a:schemeClr>
              </a:solidFill>
              <a:latin typeface="+mj-lt"/>
            </a:endParaRPr>
          </a:p>
        </p:txBody>
      </p:sp>
      <p:sp>
        <p:nvSpPr>
          <p:cNvPr id="17" name="Google Shape;689;p28"/>
          <p:cNvSpPr txBox="1"/>
          <p:nvPr/>
        </p:nvSpPr>
        <p:spPr>
          <a:xfrm>
            <a:off x="0" y="598044"/>
            <a:ext cx="3276600" cy="2306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300" dirty="0">
                <a:solidFill>
                  <a:schemeClr val="tx1"/>
                </a:solidFill>
              </a:rPr>
              <a:t>Установление и исполнение расходных обязательств бюджета муниципального округа в пределах полномочий, отнесенных Конституцией Российской Федерации, федеральными законами и законами Ставропольского края к полномочиям органов местного самоуправления муниципального округа, и с учётом требований статьи 136 Бюджетного кодекса </a:t>
            </a:r>
            <a:endParaRPr lang="ru-RU" sz="1300" dirty="0" smtClean="0">
              <a:solidFill>
                <a:schemeClr val="tx1"/>
              </a:solidFill>
            </a:endParaRPr>
          </a:p>
          <a:p>
            <a:pPr lvl="0" algn="ctr"/>
            <a:r>
              <a:rPr lang="ru-RU" sz="1300" dirty="0" smtClean="0">
                <a:solidFill>
                  <a:schemeClr val="tx1"/>
                </a:solidFill>
              </a:rPr>
              <a:t>Российской </a:t>
            </a:r>
            <a:r>
              <a:rPr lang="ru-RU" sz="1300" dirty="0">
                <a:solidFill>
                  <a:schemeClr val="tx1"/>
                </a:solidFill>
              </a:rPr>
              <a:t>Федерации</a:t>
            </a:r>
            <a:endParaRPr sz="1300" dirty="0">
              <a:solidFill>
                <a:schemeClr val="tx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" name="Google Shape;692;p28"/>
          <p:cNvSpPr txBox="1"/>
          <p:nvPr/>
        </p:nvSpPr>
        <p:spPr>
          <a:xfrm>
            <a:off x="5418777" y="4048042"/>
            <a:ext cx="3857625" cy="40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300" dirty="0">
                <a:solidFill>
                  <a:schemeClr val="tx1"/>
                </a:solidFill>
              </a:rPr>
              <a:t>Осуществление мониторинга использования бюджетных ассигнований получателями средств бюджета муниципального округа в целях своевременного принятия решений о сокращении невостребованных бюджетных ассигнований и недопущения образования заимствований </a:t>
            </a:r>
            <a:r>
              <a:rPr lang="ru-RU" sz="1300" dirty="0" smtClean="0">
                <a:solidFill>
                  <a:schemeClr val="tx1"/>
                </a:solidFill>
              </a:rPr>
              <a:t>при </a:t>
            </a:r>
            <a:r>
              <a:rPr lang="ru-RU" sz="1300" dirty="0">
                <a:solidFill>
                  <a:schemeClr val="tx1"/>
                </a:solidFill>
              </a:rPr>
              <a:t>исполнении </a:t>
            </a:r>
            <a:r>
              <a:rPr lang="ru-RU" sz="1300" dirty="0" smtClean="0">
                <a:solidFill>
                  <a:schemeClr val="tx1"/>
                </a:solidFill>
              </a:rPr>
              <a:t>бюджета </a:t>
            </a:r>
            <a:r>
              <a:rPr lang="ru-RU" sz="1300" dirty="0">
                <a:solidFill>
                  <a:schemeClr val="tx1"/>
                </a:solidFill>
              </a:rPr>
              <a:t>муниципального округа</a:t>
            </a:r>
            <a:endParaRPr sz="1300" dirty="0">
              <a:solidFill>
                <a:schemeClr val="tx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" name="Google Shape;695;p28"/>
          <p:cNvSpPr txBox="1"/>
          <p:nvPr/>
        </p:nvSpPr>
        <p:spPr>
          <a:xfrm>
            <a:off x="6095977" y="1569614"/>
            <a:ext cx="2962298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tx1"/>
                </a:solidFill>
              </a:rPr>
              <a:t>Проведение мероприятий, направленных </a:t>
            </a:r>
            <a:r>
              <a:rPr lang="ru-RU" dirty="0">
                <a:solidFill>
                  <a:schemeClr val="tx1"/>
                </a:solidFill>
              </a:rPr>
              <a:t>на рост доходов                        и оптимизацию расходов бюджета муниципального округа</a:t>
            </a:r>
          </a:p>
        </p:txBody>
      </p:sp>
      <p:cxnSp>
        <p:nvCxnSpPr>
          <p:cNvPr id="28" name="Google Shape;700;p28"/>
          <p:cNvCxnSpPr>
            <a:stCxn id="31" idx="2"/>
          </p:cNvCxnSpPr>
          <p:nvPr/>
        </p:nvCxnSpPr>
        <p:spPr>
          <a:xfrm rot="10800000" flipV="1">
            <a:off x="3276600" y="1628052"/>
            <a:ext cx="999588" cy="3616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" name="Google Shape;702;p28"/>
          <p:cNvCxnSpPr>
            <a:stCxn id="50" idx="6"/>
          </p:cNvCxnSpPr>
          <p:nvPr/>
        </p:nvCxnSpPr>
        <p:spPr>
          <a:xfrm flipV="1">
            <a:off x="4871388" y="4184732"/>
            <a:ext cx="677223" cy="3607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" name="Google Shape;704;p28"/>
          <p:cNvCxnSpPr>
            <a:stCxn id="41" idx="0"/>
            <a:endCxn id="9" idx="2"/>
          </p:cNvCxnSpPr>
          <p:nvPr/>
        </p:nvCxnSpPr>
        <p:spPr>
          <a:xfrm rot="-5400000">
            <a:off x="7172238" y="2390839"/>
            <a:ext cx="438900" cy="600"/>
          </a:xfrm>
          <a:prstGeom prst="bentConnector3">
            <a:avLst>
              <a:gd name="adj1" fmla="val 4998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" name="Google Shape;701;p28"/>
          <p:cNvSpPr/>
          <p:nvPr/>
        </p:nvSpPr>
        <p:spPr>
          <a:xfrm>
            <a:off x="4276188" y="1330452"/>
            <a:ext cx="595200" cy="595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1" name="Google Shape;705;p28"/>
          <p:cNvSpPr/>
          <p:nvPr/>
        </p:nvSpPr>
        <p:spPr>
          <a:xfrm>
            <a:off x="7093788" y="2610589"/>
            <a:ext cx="595200" cy="59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42" name="Google Shape;715;p28"/>
          <p:cNvGrpSpPr/>
          <p:nvPr/>
        </p:nvGrpSpPr>
        <p:grpSpPr>
          <a:xfrm>
            <a:off x="7242138" y="2759261"/>
            <a:ext cx="298503" cy="297862"/>
            <a:chOff x="2416692" y="4046126"/>
            <a:chExt cx="366441" cy="365655"/>
          </a:xfrm>
        </p:grpSpPr>
        <p:sp>
          <p:nvSpPr>
            <p:cNvPr id="43" name="Google Shape;716;p28"/>
            <p:cNvSpPr/>
            <p:nvPr/>
          </p:nvSpPr>
          <p:spPr>
            <a:xfrm>
              <a:off x="2439465" y="4046126"/>
              <a:ext cx="321683" cy="207890"/>
            </a:xfrm>
            <a:custGeom>
              <a:avLst/>
              <a:gdLst/>
              <a:ahLst/>
              <a:cxnLst/>
              <a:rect l="l" t="t" r="r" b="b"/>
              <a:pathLst>
                <a:path w="9408" h="6080" extrusionOk="0">
                  <a:moveTo>
                    <a:pt x="2621" y="1239"/>
                  </a:moveTo>
                  <a:cubicBezTo>
                    <a:pt x="2978" y="1287"/>
                    <a:pt x="2978" y="1834"/>
                    <a:pt x="2621" y="1882"/>
                  </a:cubicBezTo>
                  <a:lnTo>
                    <a:pt x="1573" y="1882"/>
                  </a:lnTo>
                  <a:cubicBezTo>
                    <a:pt x="1192" y="1834"/>
                    <a:pt x="1192" y="1287"/>
                    <a:pt x="1573" y="1239"/>
                  </a:cubicBezTo>
                  <a:close/>
                  <a:moveTo>
                    <a:pt x="3442" y="2311"/>
                  </a:moveTo>
                  <a:cubicBezTo>
                    <a:pt x="3591" y="2311"/>
                    <a:pt x="3740" y="2406"/>
                    <a:pt x="3764" y="2596"/>
                  </a:cubicBezTo>
                  <a:lnTo>
                    <a:pt x="3764" y="3454"/>
                  </a:lnTo>
                  <a:cubicBezTo>
                    <a:pt x="3740" y="3632"/>
                    <a:pt x="3591" y="3722"/>
                    <a:pt x="3442" y="3722"/>
                  </a:cubicBezTo>
                  <a:cubicBezTo>
                    <a:pt x="3293" y="3722"/>
                    <a:pt x="3144" y="3632"/>
                    <a:pt x="3121" y="3454"/>
                  </a:cubicBezTo>
                  <a:lnTo>
                    <a:pt x="3121" y="2596"/>
                  </a:lnTo>
                  <a:cubicBezTo>
                    <a:pt x="3144" y="2406"/>
                    <a:pt x="3293" y="2311"/>
                    <a:pt x="3442" y="2311"/>
                  </a:cubicBezTo>
                  <a:close/>
                  <a:moveTo>
                    <a:pt x="5955" y="1072"/>
                  </a:moveTo>
                  <a:cubicBezTo>
                    <a:pt x="6103" y="1072"/>
                    <a:pt x="6252" y="1168"/>
                    <a:pt x="6264" y="1358"/>
                  </a:cubicBezTo>
                  <a:lnTo>
                    <a:pt x="6264" y="3454"/>
                  </a:lnTo>
                  <a:cubicBezTo>
                    <a:pt x="6252" y="3632"/>
                    <a:pt x="6103" y="3722"/>
                    <a:pt x="5955" y="3722"/>
                  </a:cubicBezTo>
                  <a:cubicBezTo>
                    <a:pt x="5806" y="3722"/>
                    <a:pt x="5657" y="3632"/>
                    <a:pt x="5645" y="3454"/>
                  </a:cubicBezTo>
                  <a:lnTo>
                    <a:pt x="5645" y="1358"/>
                  </a:lnTo>
                  <a:cubicBezTo>
                    <a:pt x="5657" y="1168"/>
                    <a:pt x="5806" y="1072"/>
                    <a:pt x="5955" y="1072"/>
                  </a:cubicBezTo>
                  <a:close/>
                  <a:moveTo>
                    <a:pt x="4692" y="1674"/>
                  </a:moveTo>
                  <a:cubicBezTo>
                    <a:pt x="4847" y="1674"/>
                    <a:pt x="5002" y="1775"/>
                    <a:pt x="5002" y="1977"/>
                  </a:cubicBezTo>
                  <a:lnTo>
                    <a:pt x="5002" y="3454"/>
                  </a:lnTo>
                  <a:cubicBezTo>
                    <a:pt x="5002" y="3656"/>
                    <a:pt x="4847" y="3757"/>
                    <a:pt x="4692" y="3757"/>
                  </a:cubicBezTo>
                  <a:cubicBezTo>
                    <a:pt x="4538" y="3757"/>
                    <a:pt x="4383" y="3656"/>
                    <a:pt x="4383" y="3454"/>
                  </a:cubicBezTo>
                  <a:lnTo>
                    <a:pt x="4383" y="1977"/>
                  </a:lnTo>
                  <a:cubicBezTo>
                    <a:pt x="4383" y="1775"/>
                    <a:pt x="4538" y="1674"/>
                    <a:pt x="4692" y="1674"/>
                  </a:cubicBezTo>
                  <a:close/>
                  <a:moveTo>
                    <a:pt x="930" y="1"/>
                  </a:moveTo>
                  <a:cubicBezTo>
                    <a:pt x="406" y="1"/>
                    <a:pt x="1" y="405"/>
                    <a:pt x="1" y="929"/>
                  </a:cubicBezTo>
                  <a:lnTo>
                    <a:pt x="1" y="3859"/>
                  </a:lnTo>
                  <a:cubicBezTo>
                    <a:pt x="1" y="4369"/>
                    <a:pt x="385" y="4788"/>
                    <a:pt x="888" y="4788"/>
                  </a:cubicBezTo>
                  <a:cubicBezTo>
                    <a:pt x="902" y="4788"/>
                    <a:pt x="916" y="4788"/>
                    <a:pt x="930" y="4787"/>
                  </a:cubicBezTo>
                  <a:lnTo>
                    <a:pt x="1025" y="4787"/>
                  </a:lnTo>
                  <a:lnTo>
                    <a:pt x="1025" y="5526"/>
                  </a:lnTo>
                  <a:cubicBezTo>
                    <a:pt x="1025" y="5709"/>
                    <a:pt x="1177" y="5846"/>
                    <a:pt x="1342" y="5846"/>
                  </a:cubicBezTo>
                  <a:cubicBezTo>
                    <a:pt x="1412" y="5846"/>
                    <a:pt x="1485" y="5821"/>
                    <a:pt x="1549" y="5764"/>
                  </a:cubicBezTo>
                  <a:lnTo>
                    <a:pt x="2716" y="4787"/>
                  </a:lnTo>
                  <a:lnTo>
                    <a:pt x="3883" y="4787"/>
                  </a:lnTo>
                  <a:lnTo>
                    <a:pt x="4407" y="5883"/>
                  </a:lnTo>
                  <a:cubicBezTo>
                    <a:pt x="4454" y="6014"/>
                    <a:pt x="4573" y="6079"/>
                    <a:pt x="4692" y="6079"/>
                  </a:cubicBezTo>
                  <a:cubicBezTo>
                    <a:pt x="4811" y="6079"/>
                    <a:pt x="4931" y="6014"/>
                    <a:pt x="4978" y="5883"/>
                  </a:cubicBezTo>
                  <a:lnTo>
                    <a:pt x="5526" y="4787"/>
                  </a:lnTo>
                  <a:lnTo>
                    <a:pt x="6669" y="4787"/>
                  </a:lnTo>
                  <a:lnTo>
                    <a:pt x="7836" y="5764"/>
                  </a:lnTo>
                  <a:cubicBezTo>
                    <a:pt x="7900" y="5821"/>
                    <a:pt x="7973" y="5846"/>
                    <a:pt x="8043" y="5846"/>
                  </a:cubicBezTo>
                  <a:cubicBezTo>
                    <a:pt x="8208" y="5846"/>
                    <a:pt x="8360" y="5709"/>
                    <a:pt x="8360" y="5526"/>
                  </a:cubicBezTo>
                  <a:lnTo>
                    <a:pt x="8360" y="4787"/>
                  </a:lnTo>
                  <a:lnTo>
                    <a:pt x="8455" y="4787"/>
                  </a:lnTo>
                  <a:cubicBezTo>
                    <a:pt x="8469" y="4788"/>
                    <a:pt x="8483" y="4788"/>
                    <a:pt x="8497" y="4788"/>
                  </a:cubicBezTo>
                  <a:cubicBezTo>
                    <a:pt x="9000" y="4788"/>
                    <a:pt x="9385" y="4369"/>
                    <a:pt x="9408" y="3859"/>
                  </a:cubicBezTo>
                  <a:lnTo>
                    <a:pt x="9408" y="929"/>
                  </a:lnTo>
                  <a:cubicBezTo>
                    <a:pt x="9384" y="405"/>
                    <a:pt x="8979" y="1"/>
                    <a:pt x="8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17;p28"/>
            <p:cNvSpPr/>
            <p:nvPr/>
          </p:nvSpPr>
          <p:spPr>
            <a:xfrm>
              <a:off x="2573021" y="4275762"/>
              <a:ext cx="53785" cy="68419"/>
            </a:xfrm>
            <a:custGeom>
              <a:avLst/>
              <a:gdLst/>
              <a:ahLst/>
              <a:cxnLst/>
              <a:rect l="l" t="t" r="r" b="b"/>
              <a:pathLst>
                <a:path w="1573" h="2001" extrusionOk="0">
                  <a:moveTo>
                    <a:pt x="786" y="0"/>
                  </a:moveTo>
                  <a:cubicBezTo>
                    <a:pt x="358" y="0"/>
                    <a:pt x="1" y="358"/>
                    <a:pt x="1" y="786"/>
                  </a:cubicBezTo>
                  <a:lnTo>
                    <a:pt x="1" y="1215"/>
                  </a:lnTo>
                  <a:cubicBezTo>
                    <a:pt x="1" y="1739"/>
                    <a:pt x="393" y="2001"/>
                    <a:pt x="786" y="2001"/>
                  </a:cubicBezTo>
                  <a:cubicBezTo>
                    <a:pt x="1179" y="2001"/>
                    <a:pt x="1572" y="1739"/>
                    <a:pt x="1572" y="1215"/>
                  </a:cubicBezTo>
                  <a:lnTo>
                    <a:pt x="1572" y="786"/>
                  </a:lnTo>
                  <a:cubicBezTo>
                    <a:pt x="1572" y="358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18;p28"/>
            <p:cNvSpPr/>
            <p:nvPr/>
          </p:nvSpPr>
          <p:spPr>
            <a:xfrm>
              <a:off x="2546145" y="4348216"/>
              <a:ext cx="107535" cy="63564"/>
            </a:xfrm>
            <a:custGeom>
              <a:avLst/>
              <a:gdLst/>
              <a:ahLst/>
              <a:cxnLst/>
              <a:rect l="l" t="t" r="r" b="b"/>
              <a:pathLst>
                <a:path w="3145" h="1859" extrusionOk="0">
                  <a:moveTo>
                    <a:pt x="501" y="1"/>
                  </a:moveTo>
                  <a:cubicBezTo>
                    <a:pt x="191" y="287"/>
                    <a:pt x="1" y="691"/>
                    <a:pt x="1" y="1120"/>
                  </a:cubicBezTo>
                  <a:lnTo>
                    <a:pt x="1" y="1549"/>
                  </a:lnTo>
                  <a:cubicBezTo>
                    <a:pt x="1" y="1715"/>
                    <a:pt x="144" y="1858"/>
                    <a:pt x="310" y="1858"/>
                  </a:cubicBezTo>
                  <a:lnTo>
                    <a:pt x="2835" y="1858"/>
                  </a:lnTo>
                  <a:cubicBezTo>
                    <a:pt x="3001" y="1858"/>
                    <a:pt x="3144" y="1715"/>
                    <a:pt x="3144" y="1549"/>
                  </a:cubicBezTo>
                  <a:lnTo>
                    <a:pt x="3144" y="1120"/>
                  </a:lnTo>
                  <a:cubicBezTo>
                    <a:pt x="3144" y="691"/>
                    <a:pt x="2954" y="287"/>
                    <a:pt x="2644" y="1"/>
                  </a:cubicBezTo>
                  <a:cubicBezTo>
                    <a:pt x="2370" y="334"/>
                    <a:pt x="1971" y="501"/>
                    <a:pt x="1572" y="501"/>
                  </a:cubicBezTo>
                  <a:cubicBezTo>
                    <a:pt x="1174" y="501"/>
                    <a:pt x="775" y="334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19;p28"/>
            <p:cNvSpPr/>
            <p:nvPr/>
          </p:nvSpPr>
          <p:spPr>
            <a:xfrm>
              <a:off x="2443568" y="4275762"/>
              <a:ext cx="53751" cy="66607"/>
            </a:xfrm>
            <a:custGeom>
              <a:avLst/>
              <a:gdLst/>
              <a:ahLst/>
              <a:cxnLst/>
              <a:rect l="l" t="t" r="r" b="b"/>
              <a:pathLst>
                <a:path w="1572" h="1948" extrusionOk="0">
                  <a:moveTo>
                    <a:pt x="786" y="0"/>
                  </a:moveTo>
                  <a:cubicBezTo>
                    <a:pt x="357" y="0"/>
                    <a:pt x="0" y="358"/>
                    <a:pt x="0" y="786"/>
                  </a:cubicBezTo>
                  <a:lnTo>
                    <a:pt x="0" y="1215"/>
                  </a:lnTo>
                  <a:cubicBezTo>
                    <a:pt x="36" y="1703"/>
                    <a:pt x="417" y="1947"/>
                    <a:pt x="795" y="1947"/>
                  </a:cubicBezTo>
                  <a:cubicBezTo>
                    <a:pt x="1173" y="1947"/>
                    <a:pt x="1548" y="1703"/>
                    <a:pt x="1572" y="1215"/>
                  </a:cubicBezTo>
                  <a:lnTo>
                    <a:pt x="1572" y="786"/>
                  </a:lnTo>
                  <a:cubicBezTo>
                    <a:pt x="1572" y="358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20;p28"/>
            <p:cNvSpPr/>
            <p:nvPr/>
          </p:nvSpPr>
          <p:spPr>
            <a:xfrm>
              <a:off x="2416692" y="4348216"/>
              <a:ext cx="107501" cy="63564"/>
            </a:xfrm>
            <a:custGeom>
              <a:avLst/>
              <a:gdLst/>
              <a:ahLst/>
              <a:cxnLst/>
              <a:rect l="l" t="t" r="r" b="b"/>
              <a:pathLst>
                <a:path w="3144" h="1859" extrusionOk="0">
                  <a:moveTo>
                    <a:pt x="500" y="1"/>
                  </a:moveTo>
                  <a:cubicBezTo>
                    <a:pt x="191" y="287"/>
                    <a:pt x="0" y="691"/>
                    <a:pt x="0" y="1120"/>
                  </a:cubicBezTo>
                  <a:lnTo>
                    <a:pt x="0" y="1549"/>
                  </a:lnTo>
                  <a:cubicBezTo>
                    <a:pt x="0" y="1715"/>
                    <a:pt x="143" y="1858"/>
                    <a:pt x="334" y="1858"/>
                  </a:cubicBezTo>
                  <a:lnTo>
                    <a:pt x="2834" y="1858"/>
                  </a:lnTo>
                  <a:cubicBezTo>
                    <a:pt x="3001" y="1858"/>
                    <a:pt x="3144" y="1715"/>
                    <a:pt x="3144" y="1549"/>
                  </a:cubicBezTo>
                  <a:lnTo>
                    <a:pt x="3144" y="1120"/>
                  </a:lnTo>
                  <a:cubicBezTo>
                    <a:pt x="3144" y="691"/>
                    <a:pt x="2977" y="287"/>
                    <a:pt x="2667" y="1"/>
                  </a:cubicBezTo>
                  <a:cubicBezTo>
                    <a:pt x="2382" y="334"/>
                    <a:pt x="1977" y="501"/>
                    <a:pt x="1575" y="501"/>
                  </a:cubicBezTo>
                  <a:cubicBezTo>
                    <a:pt x="1173" y="501"/>
                    <a:pt x="774" y="334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21;p28"/>
            <p:cNvSpPr/>
            <p:nvPr/>
          </p:nvSpPr>
          <p:spPr>
            <a:xfrm>
              <a:off x="2702508" y="4275762"/>
              <a:ext cx="53751" cy="66607"/>
            </a:xfrm>
            <a:custGeom>
              <a:avLst/>
              <a:gdLst/>
              <a:ahLst/>
              <a:cxnLst/>
              <a:rect l="l" t="t" r="r" b="b"/>
              <a:pathLst>
                <a:path w="1572" h="1948" extrusionOk="0">
                  <a:moveTo>
                    <a:pt x="786" y="0"/>
                  </a:moveTo>
                  <a:cubicBezTo>
                    <a:pt x="357" y="0"/>
                    <a:pt x="0" y="358"/>
                    <a:pt x="0" y="786"/>
                  </a:cubicBezTo>
                  <a:lnTo>
                    <a:pt x="0" y="1215"/>
                  </a:lnTo>
                  <a:cubicBezTo>
                    <a:pt x="24" y="1703"/>
                    <a:pt x="399" y="1947"/>
                    <a:pt x="777" y="1947"/>
                  </a:cubicBezTo>
                  <a:cubicBezTo>
                    <a:pt x="1155" y="1947"/>
                    <a:pt x="1536" y="1703"/>
                    <a:pt x="1572" y="1215"/>
                  </a:cubicBezTo>
                  <a:lnTo>
                    <a:pt x="1572" y="786"/>
                  </a:lnTo>
                  <a:cubicBezTo>
                    <a:pt x="1572" y="358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22;p28"/>
            <p:cNvSpPr/>
            <p:nvPr/>
          </p:nvSpPr>
          <p:spPr>
            <a:xfrm>
              <a:off x="2675632" y="4348216"/>
              <a:ext cx="107501" cy="63564"/>
            </a:xfrm>
            <a:custGeom>
              <a:avLst/>
              <a:gdLst/>
              <a:ahLst/>
              <a:cxnLst/>
              <a:rect l="l" t="t" r="r" b="b"/>
              <a:pathLst>
                <a:path w="3144" h="1859" extrusionOk="0">
                  <a:moveTo>
                    <a:pt x="476" y="1"/>
                  </a:moveTo>
                  <a:cubicBezTo>
                    <a:pt x="167" y="287"/>
                    <a:pt x="0" y="691"/>
                    <a:pt x="0" y="1120"/>
                  </a:cubicBezTo>
                  <a:lnTo>
                    <a:pt x="0" y="1549"/>
                  </a:lnTo>
                  <a:cubicBezTo>
                    <a:pt x="0" y="1715"/>
                    <a:pt x="143" y="1858"/>
                    <a:pt x="310" y="1858"/>
                  </a:cubicBezTo>
                  <a:lnTo>
                    <a:pt x="2834" y="1858"/>
                  </a:lnTo>
                  <a:cubicBezTo>
                    <a:pt x="3001" y="1858"/>
                    <a:pt x="3144" y="1715"/>
                    <a:pt x="3144" y="1549"/>
                  </a:cubicBezTo>
                  <a:lnTo>
                    <a:pt x="3144" y="1120"/>
                  </a:lnTo>
                  <a:cubicBezTo>
                    <a:pt x="3144" y="691"/>
                    <a:pt x="2953" y="287"/>
                    <a:pt x="2644" y="1"/>
                  </a:cubicBezTo>
                  <a:cubicBezTo>
                    <a:pt x="2370" y="334"/>
                    <a:pt x="1971" y="501"/>
                    <a:pt x="1569" y="501"/>
                  </a:cubicBezTo>
                  <a:cubicBezTo>
                    <a:pt x="1167" y="501"/>
                    <a:pt x="762" y="334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" name="Google Shape;703;p28"/>
          <p:cNvSpPr/>
          <p:nvPr/>
        </p:nvSpPr>
        <p:spPr>
          <a:xfrm>
            <a:off x="4276188" y="3890739"/>
            <a:ext cx="595200" cy="595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51" name="Google Shape;723;p28"/>
          <p:cNvGrpSpPr/>
          <p:nvPr/>
        </p:nvGrpSpPr>
        <p:grpSpPr>
          <a:xfrm>
            <a:off x="4438350" y="4038758"/>
            <a:ext cx="270895" cy="298910"/>
            <a:chOff x="2434882" y="2871209"/>
            <a:chExt cx="332550" cy="366941"/>
          </a:xfrm>
          <a:solidFill>
            <a:schemeClr val="bg1"/>
          </a:solidFill>
        </p:grpSpPr>
        <p:sp>
          <p:nvSpPr>
            <p:cNvPr id="52" name="Google Shape;724;p28"/>
            <p:cNvSpPr/>
            <p:nvPr/>
          </p:nvSpPr>
          <p:spPr>
            <a:xfrm>
              <a:off x="2456098" y="2871209"/>
              <a:ext cx="290938" cy="316432"/>
            </a:xfrm>
            <a:custGeom>
              <a:avLst/>
              <a:gdLst/>
              <a:ahLst/>
              <a:cxnLst/>
              <a:rect l="l" t="t" r="r" b="b"/>
              <a:pathLst>
                <a:path w="8502" h="9247" extrusionOk="0">
                  <a:moveTo>
                    <a:pt x="4239" y="2030"/>
                  </a:moveTo>
                  <a:cubicBezTo>
                    <a:pt x="4388" y="2030"/>
                    <a:pt x="4537" y="2126"/>
                    <a:pt x="4549" y="2316"/>
                  </a:cubicBezTo>
                  <a:lnTo>
                    <a:pt x="4549" y="2673"/>
                  </a:lnTo>
                  <a:lnTo>
                    <a:pt x="4906" y="2673"/>
                  </a:lnTo>
                  <a:cubicBezTo>
                    <a:pt x="5287" y="2721"/>
                    <a:pt x="5287" y="3269"/>
                    <a:pt x="4906" y="3293"/>
                  </a:cubicBezTo>
                  <a:lnTo>
                    <a:pt x="3810" y="3293"/>
                  </a:lnTo>
                  <a:cubicBezTo>
                    <a:pt x="3453" y="3293"/>
                    <a:pt x="3453" y="3840"/>
                    <a:pt x="3810" y="3840"/>
                  </a:cubicBezTo>
                  <a:lnTo>
                    <a:pt x="4644" y="3840"/>
                  </a:lnTo>
                  <a:cubicBezTo>
                    <a:pt x="5858" y="3840"/>
                    <a:pt x="5858" y="5650"/>
                    <a:pt x="4644" y="5650"/>
                  </a:cubicBezTo>
                  <a:lnTo>
                    <a:pt x="4668" y="5674"/>
                  </a:lnTo>
                  <a:lnTo>
                    <a:pt x="4549" y="5674"/>
                  </a:lnTo>
                  <a:lnTo>
                    <a:pt x="4549" y="6031"/>
                  </a:lnTo>
                  <a:cubicBezTo>
                    <a:pt x="4537" y="6222"/>
                    <a:pt x="4388" y="6317"/>
                    <a:pt x="4239" y="6317"/>
                  </a:cubicBezTo>
                  <a:cubicBezTo>
                    <a:pt x="4090" y="6317"/>
                    <a:pt x="3941" y="6222"/>
                    <a:pt x="3929" y="6031"/>
                  </a:cubicBezTo>
                  <a:lnTo>
                    <a:pt x="3929" y="5674"/>
                  </a:lnTo>
                  <a:lnTo>
                    <a:pt x="3572" y="5674"/>
                  </a:lnTo>
                  <a:cubicBezTo>
                    <a:pt x="3144" y="5674"/>
                    <a:pt x="3144" y="5031"/>
                    <a:pt x="3572" y="5031"/>
                  </a:cubicBezTo>
                  <a:lnTo>
                    <a:pt x="4668" y="5031"/>
                  </a:lnTo>
                  <a:cubicBezTo>
                    <a:pt x="5001" y="5007"/>
                    <a:pt x="5001" y="4531"/>
                    <a:pt x="4668" y="4483"/>
                  </a:cubicBezTo>
                  <a:lnTo>
                    <a:pt x="3810" y="4483"/>
                  </a:lnTo>
                  <a:cubicBezTo>
                    <a:pt x="2620" y="4483"/>
                    <a:pt x="2620" y="2673"/>
                    <a:pt x="3810" y="2673"/>
                  </a:cubicBezTo>
                  <a:lnTo>
                    <a:pt x="3929" y="2673"/>
                  </a:lnTo>
                  <a:lnTo>
                    <a:pt x="3929" y="2316"/>
                  </a:lnTo>
                  <a:cubicBezTo>
                    <a:pt x="3941" y="2126"/>
                    <a:pt x="4090" y="2030"/>
                    <a:pt x="4239" y="2030"/>
                  </a:cubicBezTo>
                  <a:close/>
                  <a:moveTo>
                    <a:pt x="4251" y="0"/>
                  </a:moveTo>
                  <a:cubicBezTo>
                    <a:pt x="3257" y="0"/>
                    <a:pt x="2262" y="375"/>
                    <a:pt x="1500" y="1126"/>
                  </a:cubicBezTo>
                  <a:cubicBezTo>
                    <a:pt x="0" y="2650"/>
                    <a:pt x="0" y="5103"/>
                    <a:pt x="1500" y="6627"/>
                  </a:cubicBezTo>
                  <a:lnTo>
                    <a:pt x="4025" y="9151"/>
                  </a:lnTo>
                  <a:cubicBezTo>
                    <a:pt x="4096" y="9199"/>
                    <a:pt x="4168" y="9222"/>
                    <a:pt x="4263" y="9246"/>
                  </a:cubicBezTo>
                  <a:cubicBezTo>
                    <a:pt x="4334" y="9222"/>
                    <a:pt x="4406" y="9199"/>
                    <a:pt x="4477" y="9151"/>
                  </a:cubicBezTo>
                  <a:lnTo>
                    <a:pt x="7001" y="6627"/>
                  </a:lnTo>
                  <a:cubicBezTo>
                    <a:pt x="8502" y="5103"/>
                    <a:pt x="8502" y="2650"/>
                    <a:pt x="7001" y="1126"/>
                  </a:cubicBezTo>
                  <a:cubicBezTo>
                    <a:pt x="6239" y="375"/>
                    <a:pt x="524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25;p28"/>
            <p:cNvSpPr/>
            <p:nvPr/>
          </p:nvSpPr>
          <p:spPr>
            <a:xfrm>
              <a:off x="2434882" y="3124848"/>
              <a:ext cx="332550" cy="113302"/>
            </a:xfrm>
            <a:custGeom>
              <a:avLst/>
              <a:gdLst/>
              <a:ahLst/>
              <a:cxnLst/>
              <a:rect l="l" t="t" r="r" b="b"/>
              <a:pathLst>
                <a:path w="9718" h="3311" extrusionOk="0">
                  <a:moveTo>
                    <a:pt x="2025" y="1"/>
                  </a:moveTo>
                  <a:lnTo>
                    <a:pt x="549" y="1668"/>
                  </a:lnTo>
                  <a:cubicBezTo>
                    <a:pt x="1" y="2311"/>
                    <a:pt x="453" y="3311"/>
                    <a:pt x="1311" y="3311"/>
                  </a:cubicBezTo>
                  <a:lnTo>
                    <a:pt x="8407" y="3311"/>
                  </a:lnTo>
                  <a:cubicBezTo>
                    <a:pt x="9265" y="3287"/>
                    <a:pt x="9717" y="2311"/>
                    <a:pt x="9169" y="1668"/>
                  </a:cubicBezTo>
                  <a:lnTo>
                    <a:pt x="7693" y="1"/>
                  </a:lnTo>
                  <a:lnTo>
                    <a:pt x="5526" y="2168"/>
                  </a:lnTo>
                  <a:cubicBezTo>
                    <a:pt x="5347" y="2358"/>
                    <a:pt x="5109" y="2453"/>
                    <a:pt x="4868" y="2453"/>
                  </a:cubicBezTo>
                  <a:cubicBezTo>
                    <a:pt x="4627" y="2453"/>
                    <a:pt x="4383" y="2358"/>
                    <a:pt x="4192" y="2168"/>
                  </a:cubicBezTo>
                  <a:lnTo>
                    <a:pt x="20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54" name="Google Shape;726;p28"/>
          <p:cNvCxnSpPr>
            <a:stCxn id="31" idx="4"/>
            <a:endCxn id="14" idx="0"/>
          </p:cNvCxnSpPr>
          <p:nvPr/>
        </p:nvCxnSpPr>
        <p:spPr>
          <a:xfrm rot="5400000">
            <a:off x="4425898" y="2071754"/>
            <a:ext cx="293993" cy="1788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" name="Google Shape;727;p28"/>
          <p:cNvCxnSpPr>
            <a:stCxn id="41" idx="2"/>
            <a:endCxn id="14" idx="3"/>
          </p:cNvCxnSpPr>
          <p:nvPr/>
        </p:nvCxnSpPr>
        <p:spPr>
          <a:xfrm rot="10800000">
            <a:off x="5867400" y="2855543"/>
            <a:ext cx="1226388" cy="52646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" name="Google Shape;728;p28"/>
          <p:cNvCxnSpPr>
            <a:stCxn id="14" idx="2"/>
            <a:endCxn id="50" idx="0"/>
          </p:cNvCxnSpPr>
          <p:nvPr/>
        </p:nvCxnSpPr>
        <p:spPr>
          <a:xfrm rot="16200000" flipH="1">
            <a:off x="4373245" y="3690196"/>
            <a:ext cx="399298" cy="1788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1" name="Google Shape;867;p32"/>
          <p:cNvGrpSpPr/>
          <p:nvPr/>
        </p:nvGrpSpPr>
        <p:grpSpPr>
          <a:xfrm>
            <a:off x="4381849" y="1417453"/>
            <a:ext cx="380289" cy="366680"/>
            <a:chOff x="5575259" y="4628116"/>
            <a:chExt cx="380289" cy="366680"/>
          </a:xfrm>
          <a:solidFill>
            <a:schemeClr val="bg1">
              <a:lumMod val="95000"/>
            </a:schemeClr>
          </a:solidFill>
        </p:grpSpPr>
        <p:sp>
          <p:nvSpPr>
            <p:cNvPr id="62" name="Google Shape;868;p32"/>
            <p:cNvSpPr/>
            <p:nvPr/>
          </p:nvSpPr>
          <p:spPr>
            <a:xfrm>
              <a:off x="5589927" y="4869344"/>
              <a:ext cx="107501" cy="51357"/>
            </a:xfrm>
            <a:custGeom>
              <a:avLst/>
              <a:gdLst/>
              <a:ahLst/>
              <a:cxnLst/>
              <a:rect l="l" t="t" r="r" b="b"/>
              <a:pathLst>
                <a:path w="3144" h="1502" extrusionOk="0">
                  <a:moveTo>
                    <a:pt x="0" y="1"/>
                  </a:moveTo>
                  <a:cubicBezTo>
                    <a:pt x="48" y="1001"/>
                    <a:pt x="810" y="1501"/>
                    <a:pt x="1572" y="1501"/>
                  </a:cubicBezTo>
                  <a:cubicBezTo>
                    <a:pt x="2334" y="1501"/>
                    <a:pt x="3096" y="100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69;p32"/>
            <p:cNvSpPr/>
            <p:nvPr/>
          </p:nvSpPr>
          <p:spPr>
            <a:xfrm>
              <a:off x="5833378" y="4870165"/>
              <a:ext cx="108356" cy="53785"/>
            </a:xfrm>
            <a:custGeom>
              <a:avLst/>
              <a:gdLst/>
              <a:ahLst/>
              <a:cxnLst/>
              <a:rect l="l" t="t" r="r" b="b"/>
              <a:pathLst>
                <a:path w="3169" h="1573" extrusionOk="0">
                  <a:moveTo>
                    <a:pt x="1" y="1"/>
                  </a:moveTo>
                  <a:cubicBezTo>
                    <a:pt x="1" y="858"/>
                    <a:pt x="715" y="1573"/>
                    <a:pt x="1596" y="1573"/>
                  </a:cubicBezTo>
                  <a:cubicBezTo>
                    <a:pt x="2454" y="1573"/>
                    <a:pt x="3168" y="858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70;p32"/>
            <p:cNvSpPr/>
            <p:nvPr/>
          </p:nvSpPr>
          <p:spPr>
            <a:xfrm>
              <a:off x="5580148" y="4945046"/>
              <a:ext cx="371331" cy="49750"/>
            </a:xfrm>
            <a:custGeom>
              <a:avLst/>
              <a:gdLst/>
              <a:ahLst/>
              <a:cxnLst/>
              <a:rect l="l" t="t" r="r" b="b"/>
              <a:pathLst>
                <a:path w="10860" h="1455" extrusionOk="0">
                  <a:moveTo>
                    <a:pt x="4020" y="0"/>
                  </a:moveTo>
                  <a:cubicBezTo>
                    <a:pt x="3661" y="0"/>
                    <a:pt x="3352" y="232"/>
                    <a:pt x="3215" y="573"/>
                  </a:cubicBezTo>
                  <a:lnTo>
                    <a:pt x="3096" y="835"/>
                  </a:lnTo>
                  <a:lnTo>
                    <a:pt x="381" y="835"/>
                  </a:lnTo>
                  <a:cubicBezTo>
                    <a:pt x="0" y="859"/>
                    <a:pt x="0" y="1407"/>
                    <a:pt x="381" y="1454"/>
                  </a:cubicBezTo>
                  <a:lnTo>
                    <a:pt x="10479" y="1454"/>
                  </a:lnTo>
                  <a:cubicBezTo>
                    <a:pt x="10860" y="1407"/>
                    <a:pt x="10860" y="859"/>
                    <a:pt x="10479" y="835"/>
                  </a:cubicBezTo>
                  <a:lnTo>
                    <a:pt x="7764" y="835"/>
                  </a:lnTo>
                  <a:lnTo>
                    <a:pt x="7669" y="573"/>
                  </a:lnTo>
                  <a:cubicBezTo>
                    <a:pt x="7532" y="232"/>
                    <a:pt x="7201" y="0"/>
                    <a:pt x="6840" y="0"/>
                  </a:cubicBezTo>
                  <a:cubicBezTo>
                    <a:pt x="6823" y="0"/>
                    <a:pt x="6805" y="1"/>
                    <a:pt x="6788" y="2"/>
                  </a:cubicBezTo>
                  <a:lnTo>
                    <a:pt x="4073" y="2"/>
                  </a:lnTo>
                  <a:cubicBezTo>
                    <a:pt x="4055" y="1"/>
                    <a:pt x="4038" y="0"/>
                    <a:pt x="40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1;p32"/>
            <p:cNvSpPr/>
            <p:nvPr/>
          </p:nvSpPr>
          <p:spPr>
            <a:xfrm>
              <a:off x="5717773" y="4683713"/>
              <a:ext cx="83874" cy="71394"/>
            </a:xfrm>
            <a:custGeom>
              <a:avLst/>
              <a:gdLst/>
              <a:ahLst/>
              <a:cxnLst/>
              <a:rect l="l" t="t" r="r" b="b"/>
              <a:pathLst>
                <a:path w="2453" h="2088" extrusionOk="0">
                  <a:moveTo>
                    <a:pt x="1405" y="0"/>
                  </a:moveTo>
                  <a:cubicBezTo>
                    <a:pt x="453" y="0"/>
                    <a:pt x="0" y="1120"/>
                    <a:pt x="643" y="1786"/>
                  </a:cubicBezTo>
                  <a:cubicBezTo>
                    <a:pt x="858" y="1994"/>
                    <a:pt x="1123" y="2087"/>
                    <a:pt x="1384" y="2087"/>
                  </a:cubicBezTo>
                  <a:cubicBezTo>
                    <a:pt x="1929" y="2087"/>
                    <a:pt x="2453" y="1677"/>
                    <a:pt x="2453" y="1048"/>
                  </a:cubicBezTo>
                  <a:cubicBezTo>
                    <a:pt x="2429" y="453"/>
                    <a:pt x="1977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;p32"/>
            <p:cNvSpPr/>
            <p:nvPr/>
          </p:nvSpPr>
          <p:spPr>
            <a:xfrm>
              <a:off x="5743828" y="4628116"/>
              <a:ext cx="43185" cy="38535"/>
            </a:xfrm>
            <a:custGeom>
              <a:avLst/>
              <a:gdLst/>
              <a:ahLst/>
              <a:cxnLst/>
              <a:rect l="l" t="t" r="r" b="b"/>
              <a:pathLst>
                <a:path w="1263" h="1127" extrusionOk="0">
                  <a:moveTo>
                    <a:pt x="631" y="1"/>
                  </a:moveTo>
                  <a:cubicBezTo>
                    <a:pt x="316" y="1"/>
                    <a:pt x="0" y="209"/>
                    <a:pt x="0" y="626"/>
                  </a:cubicBezTo>
                  <a:lnTo>
                    <a:pt x="0" y="1126"/>
                  </a:lnTo>
                  <a:cubicBezTo>
                    <a:pt x="203" y="1031"/>
                    <a:pt x="417" y="983"/>
                    <a:pt x="631" y="983"/>
                  </a:cubicBezTo>
                  <a:cubicBezTo>
                    <a:pt x="846" y="983"/>
                    <a:pt x="1060" y="1031"/>
                    <a:pt x="1262" y="1126"/>
                  </a:cubicBezTo>
                  <a:lnTo>
                    <a:pt x="1262" y="626"/>
                  </a:lnTo>
                  <a:cubicBezTo>
                    <a:pt x="1262" y="209"/>
                    <a:pt x="947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3;p32"/>
            <p:cNvSpPr/>
            <p:nvPr/>
          </p:nvSpPr>
          <p:spPr>
            <a:xfrm>
              <a:off x="5575259" y="4697561"/>
              <a:ext cx="136838" cy="150652"/>
            </a:xfrm>
            <a:custGeom>
              <a:avLst/>
              <a:gdLst/>
              <a:ahLst/>
              <a:cxnLst/>
              <a:rect l="l" t="t" r="r" b="b"/>
              <a:pathLst>
                <a:path w="4002" h="4406" extrusionOk="0">
                  <a:moveTo>
                    <a:pt x="3311" y="0"/>
                  </a:moveTo>
                  <a:cubicBezTo>
                    <a:pt x="3049" y="0"/>
                    <a:pt x="2811" y="95"/>
                    <a:pt x="2644" y="286"/>
                  </a:cubicBezTo>
                  <a:lnTo>
                    <a:pt x="2072" y="834"/>
                  </a:lnTo>
                  <a:lnTo>
                    <a:pt x="834" y="834"/>
                  </a:lnTo>
                  <a:cubicBezTo>
                    <a:pt x="1" y="834"/>
                    <a:pt x="1" y="2096"/>
                    <a:pt x="834" y="2096"/>
                  </a:cubicBezTo>
                  <a:lnTo>
                    <a:pt x="1525" y="2096"/>
                  </a:lnTo>
                  <a:lnTo>
                    <a:pt x="453" y="4406"/>
                  </a:lnTo>
                  <a:lnTo>
                    <a:pt x="1144" y="4406"/>
                  </a:lnTo>
                  <a:lnTo>
                    <a:pt x="2001" y="2524"/>
                  </a:lnTo>
                  <a:lnTo>
                    <a:pt x="2858" y="4406"/>
                  </a:lnTo>
                  <a:lnTo>
                    <a:pt x="3549" y="4406"/>
                  </a:lnTo>
                  <a:lnTo>
                    <a:pt x="2477" y="2072"/>
                  </a:lnTo>
                  <a:cubicBezTo>
                    <a:pt x="2620" y="2024"/>
                    <a:pt x="2763" y="1929"/>
                    <a:pt x="2882" y="1834"/>
                  </a:cubicBezTo>
                  <a:lnTo>
                    <a:pt x="3430" y="1262"/>
                  </a:lnTo>
                  <a:lnTo>
                    <a:pt x="4001" y="1262"/>
                  </a:lnTo>
                  <a:cubicBezTo>
                    <a:pt x="3859" y="857"/>
                    <a:pt x="3859" y="405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4;p32"/>
            <p:cNvSpPr/>
            <p:nvPr/>
          </p:nvSpPr>
          <p:spPr>
            <a:xfrm>
              <a:off x="5818744" y="4697561"/>
              <a:ext cx="136804" cy="150652"/>
            </a:xfrm>
            <a:custGeom>
              <a:avLst/>
              <a:gdLst/>
              <a:ahLst/>
              <a:cxnLst/>
              <a:rect l="l" t="t" r="r" b="b"/>
              <a:pathLst>
                <a:path w="4001" h="4406" extrusionOk="0">
                  <a:moveTo>
                    <a:pt x="0" y="0"/>
                  </a:moveTo>
                  <a:cubicBezTo>
                    <a:pt x="167" y="405"/>
                    <a:pt x="167" y="857"/>
                    <a:pt x="0" y="1262"/>
                  </a:cubicBezTo>
                  <a:lnTo>
                    <a:pt x="572" y="1262"/>
                  </a:lnTo>
                  <a:lnTo>
                    <a:pt x="1119" y="1834"/>
                  </a:lnTo>
                  <a:cubicBezTo>
                    <a:pt x="1238" y="1929"/>
                    <a:pt x="1381" y="2024"/>
                    <a:pt x="1524" y="2072"/>
                  </a:cubicBezTo>
                  <a:lnTo>
                    <a:pt x="453" y="4406"/>
                  </a:lnTo>
                  <a:lnTo>
                    <a:pt x="1143" y="4406"/>
                  </a:lnTo>
                  <a:lnTo>
                    <a:pt x="2001" y="2524"/>
                  </a:lnTo>
                  <a:lnTo>
                    <a:pt x="2858" y="4406"/>
                  </a:lnTo>
                  <a:lnTo>
                    <a:pt x="3548" y="4406"/>
                  </a:lnTo>
                  <a:lnTo>
                    <a:pt x="2501" y="2096"/>
                  </a:lnTo>
                  <a:lnTo>
                    <a:pt x="3167" y="2096"/>
                  </a:lnTo>
                  <a:cubicBezTo>
                    <a:pt x="4001" y="2096"/>
                    <a:pt x="4001" y="834"/>
                    <a:pt x="3167" y="834"/>
                  </a:cubicBezTo>
                  <a:lnTo>
                    <a:pt x="1929" y="834"/>
                  </a:lnTo>
                  <a:lnTo>
                    <a:pt x="1358" y="286"/>
                  </a:lnTo>
                  <a:cubicBezTo>
                    <a:pt x="1191" y="95"/>
                    <a:pt x="95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5;p32"/>
            <p:cNvSpPr/>
            <p:nvPr/>
          </p:nvSpPr>
          <p:spPr>
            <a:xfrm>
              <a:off x="5743828" y="4772477"/>
              <a:ext cx="43185" cy="151473"/>
            </a:xfrm>
            <a:custGeom>
              <a:avLst/>
              <a:gdLst/>
              <a:ahLst/>
              <a:cxnLst/>
              <a:rect l="l" t="t" r="r" b="b"/>
              <a:pathLst>
                <a:path w="1263" h="4430" extrusionOk="0">
                  <a:moveTo>
                    <a:pt x="0" y="0"/>
                  </a:moveTo>
                  <a:lnTo>
                    <a:pt x="0" y="4430"/>
                  </a:lnTo>
                  <a:lnTo>
                    <a:pt x="1262" y="4430"/>
                  </a:lnTo>
                  <a:lnTo>
                    <a:pt x="1262" y="0"/>
                  </a:lnTo>
                  <a:cubicBezTo>
                    <a:pt x="1060" y="83"/>
                    <a:pt x="846" y="125"/>
                    <a:pt x="631" y="125"/>
                  </a:cubicBezTo>
                  <a:cubicBezTo>
                    <a:pt x="417" y="125"/>
                    <a:pt x="203" y="8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50;p16"/>
          <p:cNvGrpSpPr/>
          <p:nvPr/>
        </p:nvGrpSpPr>
        <p:grpSpPr>
          <a:xfrm>
            <a:off x="444681" y="3362325"/>
            <a:ext cx="2242317" cy="1781175"/>
            <a:chOff x="780575" y="1324941"/>
            <a:chExt cx="2732225" cy="2493534"/>
          </a:xfrm>
        </p:grpSpPr>
        <p:sp>
          <p:nvSpPr>
            <p:cNvPr id="71" name="Google Shape;51;p16"/>
            <p:cNvSpPr/>
            <p:nvPr/>
          </p:nvSpPr>
          <p:spPr>
            <a:xfrm>
              <a:off x="780575" y="370777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2;p16"/>
            <p:cNvSpPr/>
            <p:nvPr/>
          </p:nvSpPr>
          <p:spPr>
            <a:xfrm>
              <a:off x="2536900" y="367292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" name="Google Shape;53;p16"/>
            <p:cNvGrpSpPr/>
            <p:nvPr/>
          </p:nvGrpSpPr>
          <p:grpSpPr>
            <a:xfrm>
              <a:off x="805623" y="1324941"/>
              <a:ext cx="2392957" cy="2423970"/>
              <a:chOff x="1224125" y="238125"/>
              <a:chExt cx="5171725" cy="5238750"/>
            </a:xfrm>
          </p:grpSpPr>
          <p:sp>
            <p:nvSpPr>
              <p:cNvPr id="75" name="Google Shape;54;p16"/>
              <p:cNvSpPr/>
              <p:nvPr/>
            </p:nvSpPr>
            <p:spPr>
              <a:xfrm>
                <a:off x="2554425" y="3174350"/>
                <a:ext cx="296175" cy="192042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76817" extrusionOk="0">
                    <a:moveTo>
                      <a:pt x="0" y="0"/>
                    </a:moveTo>
                    <a:lnTo>
                      <a:pt x="0" y="76816"/>
                    </a:lnTo>
                    <a:lnTo>
                      <a:pt x="11846" y="76816"/>
                    </a:lnTo>
                    <a:lnTo>
                      <a:pt x="1184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5;p16"/>
              <p:cNvSpPr/>
              <p:nvPr/>
            </p:nvSpPr>
            <p:spPr>
              <a:xfrm>
                <a:off x="3027575" y="2776100"/>
                <a:ext cx="296175" cy="23186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92747" extrusionOk="0">
                    <a:moveTo>
                      <a:pt x="0" y="1"/>
                    </a:moveTo>
                    <a:lnTo>
                      <a:pt x="0" y="92746"/>
                    </a:lnTo>
                    <a:lnTo>
                      <a:pt x="11846" y="92746"/>
                    </a:lnTo>
                    <a:lnTo>
                      <a:pt x="118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6;p16"/>
              <p:cNvSpPr/>
              <p:nvPr/>
            </p:nvSpPr>
            <p:spPr>
              <a:xfrm>
                <a:off x="3539575" y="2298850"/>
                <a:ext cx="295875" cy="279592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11837" extrusionOk="0">
                    <a:moveTo>
                      <a:pt x="1" y="0"/>
                    </a:moveTo>
                    <a:lnTo>
                      <a:pt x="1" y="111836"/>
                    </a:lnTo>
                    <a:lnTo>
                      <a:pt x="11834" y="111836"/>
                    </a:lnTo>
                    <a:lnTo>
                      <a:pt x="1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;p16"/>
              <p:cNvSpPr/>
              <p:nvPr/>
            </p:nvSpPr>
            <p:spPr>
              <a:xfrm>
                <a:off x="4012725" y="1815900"/>
                <a:ext cx="295875" cy="327887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31155" extrusionOk="0">
                    <a:moveTo>
                      <a:pt x="1" y="1"/>
                    </a:moveTo>
                    <a:lnTo>
                      <a:pt x="1" y="131154"/>
                    </a:lnTo>
                    <a:lnTo>
                      <a:pt x="11834" y="131154"/>
                    </a:lnTo>
                    <a:lnTo>
                      <a:pt x="11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;p16"/>
              <p:cNvSpPr/>
              <p:nvPr/>
            </p:nvSpPr>
            <p:spPr>
              <a:xfrm>
                <a:off x="4559200" y="1484675"/>
                <a:ext cx="296175" cy="36101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44404" extrusionOk="0">
                    <a:moveTo>
                      <a:pt x="1" y="0"/>
                    </a:moveTo>
                    <a:lnTo>
                      <a:pt x="1" y="144403"/>
                    </a:lnTo>
                    <a:lnTo>
                      <a:pt x="11847" y="14440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;p16"/>
              <p:cNvSpPr/>
              <p:nvPr/>
            </p:nvSpPr>
            <p:spPr>
              <a:xfrm>
                <a:off x="5139800" y="908175"/>
                <a:ext cx="296175" cy="41866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67464" extrusionOk="0">
                    <a:moveTo>
                      <a:pt x="1" y="0"/>
                    </a:moveTo>
                    <a:lnTo>
                      <a:pt x="1" y="167463"/>
                    </a:lnTo>
                    <a:lnTo>
                      <a:pt x="11847" y="16746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;p16"/>
              <p:cNvSpPr/>
              <p:nvPr/>
            </p:nvSpPr>
            <p:spPr>
              <a:xfrm>
                <a:off x="2495000" y="253600"/>
                <a:ext cx="3044025" cy="2495650"/>
              </a:xfrm>
              <a:custGeom>
                <a:avLst/>
                <a:gdLst/>
                <a:ahLst/>
                <a:cxnLst/>
                <a:rect l="l" t="t" r="r" b="b"/>
                <a:pathLst>
                  <a:path w="121761" h="99826" extrusionOk="0">
                    <a:moveTo>
                      <a:pt x="120863" y="0"/>
                    </a:moveTo>
                    <a:lnTo>
                      <a:pt x="74427" y="51000"/>
                    </a:lnTo>
                    <a:lnTo>
                      <a:pt x="58687" y="51000"/>
                    </a:lnTo>
                    <a:lnTo>
                      <a:pt x="24881" y="88599"/>
                    </a:lnTo>
                    <a:lnTo>
                      <a:pt x="7750" y="88599"/>
                    </a:lnTo>
                    <a:lnTo>
                      <a:pt x="0" y="99105"/>
                    </a:lnTo>
                    <a:lnTo>
                      <a:pt x="974" y="99826"/>
                    </a:lnTo>
                    <a:lnTo>
                      <a:pt x="8370" y="89813"/>
                    </a:lnTo>
                    <a:lnTo>
                      <a:pt x="25424" y="89813"/>
                    </a:lnTo>
                    <a:lnTo>
                      <a:pt x="59230" y="52214"/>
                    </a:lnTo>
                    <a:lnTo>
                      <a:pt x="74970" y="52214"/>
                    </a:lnTo>
                    <a:lnTo>
                      <a:pt x="121760" y="810"/>
                    </a:lnTo>
                    <a:lnTo>
                      <a:pt x="1208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1;p16"/>
              <p:cNvSpPr/>
              <p:nvPr/>
            </p:nvSpPr>
            <p:spPr>
              <a:xfrm>
                <a:off x="5449225" y="238125"/>
                <a:ext cx="105275" cy="10495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4198" extrusionOk="0">
                    <a:moveTo>
                      <a:pt x="4084" y="0"/>
                    </a:moveTo>
                    <a:lnTo>
                      <a:pt x="1177" y="139"/>
                    </a:lnTo>
                    <a:lnTo>
                      <a:pt x="1" y="1429"/>
                    </a:lnTo>
                    <a:lnTo>
                      <a:pt x="2909" y="1290"/>
                    </a:lnTo>
                    <a:lnTo>
                      <a:pt x="3035" y="4197"/>
                    </a:lnTo>
                    <a:lnTo>
                      <a:pt x="4211" y="2908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2;p16"/>
              <p:cNvSpPr/>
              <p:nvPr/>
            </p:nvSpPr>
            <p:spPr>
              <a:xfrm>
                <a:off x="2444425" y="2712250"/>
                <a:ext cx="916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61" extrusionOk="0">
                    <a:moveTo>
                      <a:pt x="1834" y="1"/>
                    </a:moveTo>
                    <a:lnTo>
                      <a:pt x="1644" y="13"/>
                    </a:lnTo>
                    <a:lnTo>
                      <a:pt x="1467" y="39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1" y="254"/>
                    </a:lnTo>
                    <a:lnTo>
                      <a:pt x="810" y="355"/>
                    </a:lnTo>
                    <a:lnTo>
                      <a:pt x="671" y="469"/>
                    </a:lnTo>
                    <a:lnTo>
                      <a:pt x="544" y="608"/>
                    </a:lnTo>
                    <a:lnTo>
                      <a:pt x="418" y="759"/>
                    </a:lnTo>
                    <a:lnTo>
                      <a:pt x="317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9" y="1657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9"/>
                    </a:lnTo>
                    <a:lnTo>
                      <a:pt x="39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73"/>
                    </a:lnTo>
                    <a:lnTo>
                      <a:pt x="317" y="3237"/>
                    </a:lnTo>
                    <a:lnTo>
                      <a:pt x="418" y="3402"/>
                    </a:lnTo>
                    <a:lnTo>
                      <a:pt x="544" y="3553"/>
                    </a:lnTo>
                    <a:lnTo>
                      <a:pt x="671" y="3680"/>
                    </a:lnTo>
                    <a:lnTo>
                      <a:pt x="810" y="3806"/>
                    </a:lnTo>
                    <a:lnTo>
                      <a:pt x="961" y="3907"/>
                    </a:lnTo>
                    <a:lnTo>
                      <a:pt x="1126" y="3996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3" y="4148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2" y="3996"/>
                    </a:lnTo>
                    <a:lnTo>
                      <a:pt x="2706" y="3907"/>
                    </a:lnTo>
                    <a:lnTo>
                      <a:pt x="2858" y="3806"/>
                    </a:lnTo>
                    <a:lnTo>
                      <a:pt x="2997" y="3680"/>
                    </a:lnTo>
                    <a:lnTo>
                      <a:pt x="3123" y="3553"/>
                    </a:lnTo>
                    <a:lnTo>
                      <a:pt x="3250" y="3402"/>
                    </a:lnTo>
                    <a:lnTo>
                      <a:pt x="3351" y="3237"/>
                    </a:lnTo>
                    <a:lnTo>
                      <a:pt x="3439" y="3073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9" y="2491"/>
                    </a:lnTo>
                    <a:lnTo>
                      <a:pt x="3654" y="2289"/>
                    </a:lnTo>
                    <a:lnTo>
                      <a:pt x="3667" y="2074"/>
                    </a:lnTo>
                    <a:lnTo>
                      <a:pt x="3654" y="1859"/>
                    </a:lnTo>
                    <a:lnTo>
                      <a:pt x="3629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1" y="911"/>
                    </a:lnTo>
                    <a:lnTo>
                      <a:pt x="3250" y="759"/>
                    </a:lnTo>
                    <a:lnTo>
                      <a:pt x="3123" y="608"/>
                    </a:lnTo>
                    <a:lnTo>
                      <a:pt x="2997" y="469"/>
                    </a:lnTo>
                    <a:lnTo>
                      <a:pt x="2858" y="355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3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3;p16"/>
              <p:cNvSpPr/>
              <p:nvPr/>
            </p:nvSpPr>
            <p:spPr>
              <a:xfrm>
                <a:off x="2652725" y="2440750"/>
                <a:ext cx="91675" cy="10370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48" extrusionOk="0">
                    <a:moveTo>
                      <a:pt x="1644" y="1"/>
                    </a:moveTo>
                    <a:lnTo>
                      <a:pt x="1467" y="39"/>
                    </a:lnTo>
                    <a:lnTo>
                      <a:pt x="1290" y="89"/>
                    </a:lnTo>
                    <a:lnTo>
                      <a:pt x="1125" y="153"/>
                    </a:lnTo>
                    <a:lnTo>
                      <a:pt x="961" y="241"/>
                    </a:lnTo>
                    <a:lnTo>
                      <a:pt x="809" y="355"/>
                    </a:lnTo>
                    <a:lnTo>
                      <a:pt x="670" y="469"/>
                    </a:lnTo>
                    <a:lnTo>
                      <a:pt x="544" y="608"/>
                    </a:lnTo>
                    <a:lnTo>
                      <a:pt x="417" y="747"/>
                    </a:lnTo>
                    <a:lnTo>
                      <a:pt x="316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8" y="1657"/>
                    </a:lnTo>
                    <a:lnTo>
                      <a:pt x="13" y="1859"/>
                    </a:lnTo>
                    <a:lnTo>
                      <a:pt x="0" y="2074"/>
                    </a:lnTo>
                    <a:lnTo>
                      <a:pt x="13" y="2289"/>
                    </a:lnTo>
                    <a:lnTo>
                      <a:pt x="38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60"/>
                    </a:lnTo>
                    <a:lnTo>
                      <a:pt x="316" y="3237"/>
                    </a:lnTo>
                    <a:lnTo>
                      <a:pt x="417" y="3389"/>
                    </a:lnTo>
                    <a:lnTo>
                      <a:pt x="544" y="3541"/>
                    </a:lnTo>
                    <a:lnTo>
                      <a:pt x="670" y="3680"/>
                    </a:lnTo>
                    <a:lnTo>
                      <a:pt x="809" y="3794"/>
                    </a:lnTo>
                    <a:lnTo>
                      <a:pt x="961" y="3895"/>
                    </a:lnTo>
                    <a:lnTo>
                      <a:pt x="1125" y="3983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35"/>
                    </a:lnTo>
                    <a:lnTo>
                      <a:pt x="1833" y="4148"/>
                    </a:lnTo>
                    <a:lnTo>
                      <a:pt x="2023" y="4135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1" y="3983"/>
                    </a:lnTo>
                    <a:lnTo>
                      <a:pt x="2706" y="3895"/>
                    </a:lnTo>
                    <a:lnTo>
                      <a:pt x="2857" y="3794"/>
                    </a:lnTo>
                    <a:lnTo>
                      <a:pt x="2996" y="3680"/>
                    </a:lnTo>
                    <a:lnTo>
                      <a:pt x="3123" y="3541"/>
                    </a:lnTo>
                    <a:lnTo>
                      <a:pt x="3249" y="3389"/>
                    </a:lnTo>
                    <a:lnTo>
                      <a:pt x="3350" y="3237"/>
                    </a:lnTo>
                    <a:lnTo>
                      <a:pt x="3439" y="3060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8" y="2491"/>
                    </a:lnTo>
                    <a:lnTo>
                      <a:pt x="3654" y="2289"/>
                    </a:lnTo>
                    <a:lnTo>
                      <a:pt x="3666" y="2074"/>
                    </a:lnTo>
                    <a:lnTo>
                      <a:pt x="3654" y="1859"/>
                    </a:lnTo>
                    <a:lnTo>
                      <a:pt x="3628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0" y="911"/>
                    </a:lnTo>
                    <a:lnTo>
                      <a:pt x="3249" y="747"/>
                    </a:lnTo>
                    <a:lnTo>
                      <a:pt x="3123" y="608"/>
                    </a:lnTo>
                    <a:lnTo>
                      <a:pt x="2996" y="469"/>
                    </a:lnTo>
                    <a:lnTo>
                      <a:pt x="2857" y="355"/>
                    </a:lnTo>
                    <a:lnTo>
                      <a:pt x="2706" y="241"/>
                    </a:lnTo>
                    <a:lnTo>
                      <a:pt x="2541" y="153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4;p16"/>
              <p:cNvSpPr/>
              <p:nvPr/>
            </p:nvSpPr>
            <p:spPr>
              <a:xfrm>
                <a:off x="3078125" y="2421150"/>
                <a:ext cx="9170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1" extrusionOk="0">
                    <a:moveTo>
                      <a:pt x="1834" y="1"/>
                    </a:moveTo>
                    <a:lnTo>
                      <a:pt x="1644" y="14"/>
                    </a:lnTo>
                    <a:lnTo>
                      <a:pt x="1467" y="52"/>
                    </a:lnTo>
                    <a:lnTo>
                      <a:pt x="1290" y="102"/>
                    </a:lnTo>
                    <a:lnTo>
                      <a:pt x="1113" y="165"/>
                    </a:lnTo>
                    <a:lnTo>
                      <a:pt x="962" y="254"/>
                    </a:lnTo>
                    <a:lnTo>
                      <a:pt x="810" y="368"/>
                    </a:lnTo>
                    <a:lnTo>
                      <a:pt x="671" y="481"/>
                    </a:lnTo>
                    <a:lnTo>
                      <a:pt x="532" y="620"/>
                    </a:lnTo>
                    <a:lnTo>
                      <a:pt x="418" y="760"/>
                    </a:lnTo>
                    <a:lnTo>
                      <a:pt x="317" y="924"/>
                    </a:lnTo>
                    <a:lnTo>
                      <a:pt x="228" y="1088"/>
                    </a:lnTo>
                    <a:lnTo>
                      <a:pt x="140" y="1278"/>
                    </a:lnTo>
                    <a:lnTo>
                      <a:pt x="89" y="1468"/>
                    </a:lnTo>
                    <a:lnTo>
                      <a:pt x="39" y="1670"/>
                    </a:lnTo>
                    <a:lnTo>
                      <a:pt x="13" y="1872"/>
                    </a:lnTo>
                    <a:lnTo>
                      <a:pt x="1" y="2087"/>
                    </a:lnTo>
                    <a:lnTo>
                      <a:pt x="13" y="2302"/>
                    </a:lnTo>
                    <a:lnTo>
                      <a:pt x="39" y="2504"/>
                    </a:lnTo>
                    <a:lnTo>
                      <a:pt x="89" y="2706"/>
                    </a:lnTo>
                    <a:lnTo>
                      <a:pt x="140" y="2896"/>
                    </a:lnTo>
                    <a:lnTo>
                      <a:pt x="228" y="3073"/>
                    </a:lnTo>
                    <a:lnTo>
                      <a:pt x="317" y="3250"/>
                    </a:lnTo>
                    <a:lnTo>
                      <a:pt x="418" y="3402"/>
                    </a:lnTo>
                    <a:lnTo>
                      <a:pt x="532" y="3554"/>
                    </a:lnTo>
                    <a:lnTo>
                      <a:pt x="671" y="3693"/>
                    </a:lnTo>
                    <a:lnTo>
                      <a:pt x="810" y="3806"/>
                    </a:lnTo>
                    <a:lnTo>
                      <a:pt x="962" y="3908"/>
                    </a:lnTo>
                    <a:lnTo>
                      <a:pt x="1113" y="3996"/>
                    </a:lnTo>
                    <a:lnTo>
                      <a:pt x="1290" y="4072"/>
                    </a:lnTo>
                    <a:lnTo>
                      <a:pt x="1467" y="4122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4" y="4148"/>
                    </a:lnTo>
                    <a:lnTo>
                      <a:pt x="2201" y="4122"/>
                    </a:lnTo>
                    <a:lnTo>
                      <a:pt x="2378" y="4072"/>
                    </a:lnTo>
                    <a:lnTo>
                      <a:pt x="2542" y="3996"/>
                    </a:lnTo>
                    <a:lnTo>
                      <a:pt x="2706" y="3908"/>
                    </a:lnTo>
                    <a:lnTo>
                      <a:pt x="2858" y="3806"/>
                    </a:lnTo>
                    <a:lnTo>
                      <a:pt x="2997" y="3693"/>
                    </a:lnTo>
                    <a:lnTo>
                      <a:pt x="3124" y="3554"/>
                    </a:lnTo>
                    <a:lnTo>
                      <a:pt x="3250" y="3402"/>
                    </a:lnTo>
                    <a:lnTo>
                      <a:pt x="3351" y="3250"/>
                    </a:lnTo>
                    <a:lnTo>
                      <a:pt x="3440" y="3073"/>
                    </a:lnTo>
                    <a:lnTo>
                      <a:pt x="3515" y="2896"/>
                    </a:lnTo>
                    <a:lnTo>
                      <a:pt x="3579" y="2706"/>
                    </a:lnTo>
                    <a:lnTo>
                      <a:pt x="3629" y="2504"/>
                    </a:lnTo>
                    <a:lnTo>
                      <a:pt x="3655" y="2302"/>
                    </a:lnTo>
                    <a:lnTo>
                      <a:pt x="3667" y="2087"/>
                    </a:lnTo>
                    <a:lnTo>
                      <a:pt x="3655" y="1872"/>
                    </a:lnTo>
                    <a:lnTo>
                      <a:pt x="3629" y="1670"/>
                    </a:lnTo>
                    <a:lnTo>
                      <a:pt x="3579" y="1468"/>
                    </a:lnTo>
                    <a:lnTo>
                      <a:pt x="3515" y="1278"/>
                    </a:lnTo>
                    <a:lnTo>
                      <a:pt x="3440" y="1088"/>
                    </a:lnTo>
                    <a:lnTo>
                      <a:pt x="3351" y="924"/>
                    </a:lnTo>
                    <a:lnTo>
                      <a:pt x="3250" y="760"/>
                    </a:lnTo>
                    <a:lnTo>
                      <a:pt x="3124" y="620"/>
                    </a:lnTo>
                    <a:lnTo>
                      <a:pt x="2997" y="481"/>
                    </a:lnTo>
                    <a:lnTo>
                      <a:pt x="2858" y="368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8" y="102"/>
                    </a:lnTo>
                    <a:lnTo>
                      <a:pt x="2201" y="52"/>
                    </a:lnTo>
                    <a:lnTo>
                      <a:pt x="2024" y="14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5;p16"/>
              <p:cNvSpPr/>
              <p:nvPr/>
            </p:nvSpPr>
            <p:spPr>
              <a:xfrm>
                <a:off x="3914425" y="1484675"/>
                <a:ext cx="91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55" y="38"/>
                    </a:lnTo>
                    <a:lnTo>
                      <a:pt x="1290" y="89"/>
                    </a:lnTo>
                    <a:lnTo>
                      <a:pt x="1113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58" y="468"/>
                    </a:lnTo>
                    <a:lnTo>
                      <a:pt x="532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16" y="1087"/>
                    </a:lnTo>
                    <a:lnTo>
                      <a:pt x="140" y="1264"/>
                    </a:lnTo>
                    <a:lnTo>
                      <a:pt x="77" y="1454"/>
                    </a:lnTo>
                    <a:lnTo>
                      <a:pt x="39" y="1656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8"/>
                    </a:lnTo>
                    <a:lnTo>
                      <a:pt x="39" y="2491"/>
                    </a:lnTo>
                    <a:lnTo>
                      <a:pt x="77" y="2693"/>
                    </a:lnTo>
                    <a:lnTo>
                      <a:pt x="140" y="2883"/>
                    </a:lnTo>
                    <a:lnTo>
                      <a:pt x="216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32" y="3540"/>
                    </a:lnTo>
                    <a:lnTo>
                      <a:pt x="658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13" y="3995"/>
                    </a:lnTo>
                    <a:lnTo>
                      <a:pt x="1290" y="4058"/>
                    </a:lnTo>
                    <a:lnTo>
                      <a:pt x="1455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11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45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37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5" y="2883"/>
                    </a:lnTo>
                    <a:lnTo>
                      <a:pt x="3579" y="2693"/>
                    </a:lnTo>
                    <a:lnTo>
                      <a:pt x="3617" y="2491"/>
                    </a:lnTo>
                    <a:lnTo>
                      <a:pt x="3655" y="2288"/>
                    </a:lnTo>
                    <a:lnTo>
                      <a:pt x="3655" y="2074"/>
                    </a:lnTo>
                    <a:lnTo>
                      <a:pt x="3655" y="1859"/>
                    </a:lnTo>
                    <a:lnTo>
                      <a:pt x="3617" y="1656"/>
                    </a:lnTo>
                    <a:lnTo>
                      <a:pt x="3579" y="1454"/>
                    </a:lnTo>
                    <a:lnTo>
                      <a:pt x="3515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37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45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11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6;p16"/>
              <p:cNvSpPr/>
              <p:nvPr/>
            </p:nvSpPr>
            <p:spPr>
              <a:xfrm>
                <a:off x="4305075" y="1484675"/>
                <a:ext cx="917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67" y="38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71" y="468"/>
                    </a:lnTo>
                    <a:lnTo>
                      <a:pt x="545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29" y="1087"/>
                    </a:lnTo>
                    <a:lnTo>
                      <a:pt x="153" y="1264"/>
                    </a:lnTo>
                    <a:lnTo>
                      <a:pt x="89" y="1454"/>
                    </a:lnTo>
                    <a:lnTo>
                      <a:pt x="39" y="1656"/>
                    </a:lnTo>
                    <a:lnTo>
                      <a:pt x="14" y="1859"/>
                    </a:lnTo>
                    <a:lnTo>
                      <a:pt x="1" y="2074"/>
                    </a:lnTo>
                    <a:lnTo>
                      <a:pt x="14" y="2288"/>
                    </a:lnTo>
                    <a:lnTo>
                      <a:pt x="39" y="2491"/>
                    </a:lnTo>
                    <a:lnTo>
                      <a:pt x="89" y="2693"/>
                    </a:lnTo>
                    <a:lnTo>
                      <a:pt x="153" y="2883"/>
                    </a:lnTo>
                    <a:lnTo>
                      <a:pt x="229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45" y="3540"/>
                    </a:lnTo>
                    <a:lnTo>
                      <a:pt x="671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26" y="3995"/>
                    </a:lnTo>
                    <a:lnTo>
                      <a:pt x="1290" y="4058"/>
                    </a:lnTo>
                    <a:lnTo>
                      <a:pt x="1467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24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58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50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6" y="2883"/>
                    </a:lnTo>
                    <a:lnTo>
                      <a:pt x="3579" y="2693"/>
                    </a:lnTo>
                    <a:lnTo>
                      <a:pt x="3629" y="2491"/>
                    </a:lnTo>
                    <a:lnTo>
                      <a:pt x="3655" y="2288"/>
                    </a:lnTo>
                    <a:lnTo>
                      <a:pt x="3667" y="2074"/>
                    </a:lnTo>
                    <a:lnTo>
                      <a:pt x="3655" y="1859"/>
                    </a:lnTo>
                    <a:lnTo>
                      <a:pt x="3629" y="1656"/>
                    </a:lnTo>
                    <a:lnTo>
                      <a:pt x="3579" y="1454"/>
                    </a:lnTo>
                    <a:lnTo>
                      <a:pt x="3516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50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58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24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7;p16"/>
              <p:cNvSpPr/>
              <p:nvPr/>
            </p:nvSpPr>
            <p:spPr>
              <a:xfrm>
                <a:off x="5048150" y="2501750"/>
                <a:ext cx="891950" cy="605300"/>
              </a:xfrm>
              <a:custGeom>
                <a:avLst/>
                <a:gdLst/>
                <a:ahLst/>
                <a:cxnLst/>
                <a:rect l="l" t="t" r="r" b="b"/>
                <a:pathLst>
                  <a:path w="35678" h="24212" extrusionOk="0">
                    <a:moveTo>
                      <a:pt x="30595" y="1"/>
                    </a:moveTo>
                    <a:lnTo>
                      <a:pt x="30355" y="26"/>
                    </a:lnTo>
                    <a:lnTo>
                      <a:pt x="30127" y="51"/>
                    </a:lnTo>
                    <a:lnTo>
                      <a:pt x="29887" y="89"/>
                    </a:lnTo>
                    <a:lnTo>
                      <a:pt x="29660" y="140"/>
                    </a:lnTo>
                    <a:lnTo>
                      <a:pt x="29432" y="203"/>
                    </a:lnTo>
                    <a:lnTo>
                      <a:pt x="29217" y="279"/>
                    </a:lnTo>
                    <a:lnTo>
                      <a:pt x="28990" y="355"/>
                    </a:lnTo>
                    <a:lnTo>
                      <a:pt x="28775" y="443"/>
                    </a:lnTo>
                    <a:lnTo>
                      <a:pt x="28560" y="544"/>
                    </a:lnTo>
                    <a:lnTo>
                      <a:pt x="28358" y="658"/>
                    </a:lnTo>
                    <a:lnTo>
                      <a:pt x="28155" y="785"/>
                    </a:lnTo>
                    <a:lnTo>
                      <a:pt x="27953" y="911"/>
                    </a:lnTo>
                    <a:lnTo>
                      <a:pt x="27763" y="1050"/>
                    </a:lnTo>
                    <a:lnTo>
                      <a:pt x="27574" y="1202"/>
                    </a:lnTo>
                    <a:lnTo>
                      <a:pt x="27397" y="1366"/>
                    </a:lnTo>
                    <a:lnTo>
                      <a:pt x="27232" y="1531"/>
                    </a:lnTo>
                    <a:lnTo>
                      <a:pt x="27068" y="1720"/>
                    </a:lnTo>
                    <a:lnTo>
                      <a:pt x="26904" y="1897"/>
                    </a:lnTo>
                    <a:lnTo>
                      <a:pt x="26765" y="2099"/>
                    </a:lnTo>
                    <a:lnTo>
                      <a:pt x="26626" y="2302"/>
                    </a:lnTo>
                    <a:lnTo>
                      <a:pt x="26486" y="2517"/>
                    </a:lnTo>
                    <a:lnTo>
                      <a:pt x="19445" y="13971"/>
                    </a:lnTo>
                    <a:lnTo>
                      <a:pt x="1201" y="7725"/>
                    </a:lnTo>
                    <a:lnTo>
                      <a:pt x="0" y="12884"/>
                    </a:lnTo>
                    <a:lnTo>
                      <a:pt x="645" y="13427"/>
                    </a:lnTo>
                    <a:lnTo>
                      <a:pt x="1404" y="14059"/>
                    </a:lnTo>
                    <a:lnTo>
                      <a:pt x="2403" y="14856"/>
                    </a:lnTo>
                    <a:lnTo>
                      <a:pt x="3629" y="15804"/>
                    </a:lnTo>
                    <a:lnTo>
                      <a:pt x="4312" y="16310"/>
                    </a:lnTo>
                    <a:lnTo>
                      <a:pt x="5045" y="16841"/>
                    </a:lnTo>
                    <a:lnTo>
                      <a:pt x="5803" y="17397"/>
                    </a:lnTo>
                    <a:lnTo>
                      <a:pt x="6612" y="17953"/>
                    </a:lnTo>
                    <a:lnTo>
                      <a:pt x="7434" y="18510"/>
                    </a:lnTo>
                    <a:lnTo>
                      <a:pt x="8294" y="19078"/>
                    </a:lnTo>
                    <a:lnTo>
                      <a:pt x="9179" y="19635"/>
                    </a:lnTo>
                    <a:lnTo>
                      <a:pt x="10089" y="20178"/>
                    </a:lnTo>
                    <a:lnTo>
                      <a:pt x="10999" y="20722"/>
                    </a:lnTo>
                    <a:lnTo>
                      <a:pt x="11935" y="21228"/>
                    </a:lnTo>
                    <a:lnTo>
                      <a:pt x="12870" y="21721"/>
                    </a:lnTo>
                    <a:lnTo>
                      <a:pt x="13806" y="22188"/>
                    </a:lnTo>
                    <a:lnTo>
                      <a:pt x="14286" y="22403"/>
                    </a:lnTo>
                    <a:lnTo>
                      <a:pt x="14754" y="22606"/>
                    </a:lnTo>
                    <a:lnTo>
                      <a:pt x="15222" y="22808"/>
                    </a:lnTo>
                    <a:lnTo>
                      <a:pt x="15690" y="22998"/>
                    </a:lnTo>
                    <a:lnTo>
                      <a:pt x="16158" y="23175"/>
                    </a:lnTo>
                    <a:lnTo>
                      <a:pt x="16625" y="23339"/>
                    </a:lnTo>
                    <a:lnTo>
                      <a:pt x="17080" y="23491"/>
                    </a:lnTo>
                    <a:lnTo>
                      <a:pt x="17536" y="23630"/>
                    </a:lnTo>
                    <a:lnTo>
                      <a:pt x="17991" y="23756"/>
                    </a:lnTo>
                    <a:lnTo>
                      <a:pt x="18446" y="23870"/>
                    </a:lnTo>
                    <a:lnTo>
                      <a:pt x="18888" y="23971"/>
                    </a:lnTo>
                    <a:lnTo>
                      <a:pt x="19318" y="24047"/>
                    </a:lnTo>
                    <a:lnTo>
                      <a:pt x="19761" y="24110"/>
                    </a:lnTo>
                    <a:lnTo>
                      <a:pt x="20178" y="24161"/>
                    </a:lnTo>
                    <a:lnTo>
                      <a:pt x="20608" y="24199"/>
                    </a:lnTo>
                    <a:lnTo>
                      <a:pt x="21012" y="24211"/>
                    </a:lnTo>
                    <a:lnTo>
                      <a:pt x="21417" y="24199"/>
                    </a:lnTo>
                    <a:lnTo>
                      <a:pt x="21821" y="24186"/>
                    </a:lnTo>
                    <a:lnTo>
                      <a:pt x="22201" y="24135"/>
                    </a:lnTo>
                    <a:lnTo>
                      <a:pt x="22580" y="24072"/>
                    </a:lnTo>
                    <a:lnTo>
                      <a:pt x="22845" y="24009"/>
                    </a:lnTo>
                    <a:lnTo>
                      <a:pt x="23098" y="23946"/>
                    </a:lnTo>
                    <a:lnTo>
                      <a:pt x="23351" y="23857"/>
                    </a:lnTo>
                    <a:lnTo>
                      <a:pt x="23617" y="23756"/>
                    </a:lnTo>
                    <a:lnTo>
                      <a:pt x="23869" y="23642"/>
                    </a:lnTo>
                    <a:lnTo>
                      <a:pt x="24110" y="23529"/>
                    </a:lnTo>
                    <a:lnTo>
                      <a:pt x="24363" y="23390"/>
                    </a:lnTo>
                    <a:lnTo>
                      <a:pt x="24615" y="23238"/>
                    </a:lnTo>
                    <a:lnTo>
                      <a:pt x="24856" y="23086"/>
                    </a:lnTo>
                    <a:lnTo>
                      <a:pt x="25108" y="22922"/>
                    </a:lnTo>
                    <a:lnTo>
                      <a:pt x="25349" y="22732"/>
                    </a:lnTo>
                    <a:lnTo>
                      <a:pt x="25589" y="22542"/>
                    </a:lnTo>
                    <a:lnTo>
                      <a:pt x="25829" y="22353"/>
                    </a:lnTo>
                    <a:lnTo>
                      <a:pt x="26069" y="22138"/>
                    </a:lnTo>
                    <a:lnTo>
                      <a:pt x="26309" y="21923"/>
                    </a:lnTo>
                    <a:lnTo>
                      <a:pt x="26537" y="21695"/>
                    </a:lnTo>
                    <a:lnTo>
                      <a:pt x="27005" y="21215"/>
                    </a:lnTo>
                    <a:lnTo>
                      <a:pt x="27460" y="20709"/>
                    </a:lnTo>
                    <a:lnTo>
                      <a:pt x="27902" y="20166"/>
                    </a:lnTo>
                    <a:lnTo>
                      <a:pt x="28345" y="19597"/>
                    </a:lnTo>
                    <a:lnTo>
                      <a:pt x="28787" y="19003"/>
                    </a:lnTo>
                    <a:lnTo>
                      <a:pt x="29205" y="18396"/>
                    </a:lnTo>
                    <a:lnTo>
                      <a:pt x="29622" y="17751"/>
                    </a:lnTo>
                    <a:lnTo>
                      <a:pt x="30039" y="17106"/>
                    </a:lnTo>
                    <a:lnTo>
                      <a:pt x="30431" y="16449"/>
                    </a:lnTo>
                    <a:lnTo>
                      <a:pt x="30823" y="15766"/>
                    </a:lnTo>
                    <a:lnTo>
                      <a:pt x="31202" y="15083"/>
                    </a:lnTo>
                    <a:lnTo>
                      <a:pt x="31581" y="14401"/>
                    </a:lnTo>
                    <a:lnTo>
                      <a:pt x="31935" y="13705"/>
                    </a:lnTo>
                    <a:lnTo>
                      <a:pt x="32289" y="13010"/>
                    </a:lnTo>
                    <a:lnTo>
                      <a:pt x="32972" y="11645"/>
                    </a:lnTo>
                    <a:lnTo>
                      <a:pt x="33604" y="10292"/>
                    </a:lnTo>
                    <a:lnTo>
                      <a:pt x="34198" y="8990"/>
                    </a:lnTo>
                    <a:lnTo>
                      <a:pt x="35248" y="6613"/>
                    </a:lnTo>
                    <a:lnTo>
                      <a:pt x="35336" y="6385"/>
                    </a:lnTo>
                    <a:lnTo>
                      <a:pt x="35425" y="6158"/>
                    </a:lnTo>
                    <a:lnTo>
                      <a:pt x="35501" y="5918"/>
                    </a:lnTo>
                    <a:lnTo>
                      <a:pt x="35551" y="5690"/>
                    </a:lnTo>
                    <a:lnTo>
                      <a:pt x="35602" y="5450"/>
                    </a:lnTo>
                    <a:lnTo>
                      <a:pt x="35640" y="5222"/>
                    </a:lnTo>
                    <a:lnTo>
                      <a:pt x="35665" y="4982"/>
                    </a:lnTo>
                    <a:lnTo>
                      <a:pt x="35678" y="4742"/>
                    </a:lnTo>
                    <a:lnTo>
                      <a:pt x="35678" y="4514"/>
                    </a:lnTo>
                    <a:lnTo>
                      <a:pt x="35665" y="4274"/>
                    </a:lnTo>
                    <a:lnTo>
                      <a:pt x="35652" y="4046"/>
                    </a:lnTo>
                    <a:lnTo>
                      <a:pt x="35614" y="3819"/>
                    </a:lnTo>
                    <a:lnTo>
                      <a:pt x="35576" y="3591"/>
                    </a:lnTo>
                    <a:lnTo>
                      <a:pt x="35526" y="3364"/>
                    </a:lnTo>
                    <a:lnTo>
                      <a:pt x="35463" y="3136"/>
                    </a:lnTo>
                    <a:lnTo>
                      <a:pt x="35387" y="2921"/>
                    </a:lnTo>
                    <a:lnTo>
                      <a:pt x="35311" y="2694"/>
                    </a:lnTo>
                    <a:lnTo>
                      <a:pt x="35222" y="2491"/>
                    </a:lnTo>
                    <a:lnTo>
                      <a:pt x="35121" y="2276"/>
                    </a:lnTo>
                    <a:lnTo>
                      <a:pt x="35007" y="2074"/>
                    </a:lnTo>
                    <a:lnTo>
                      <a:pt x="34881" y="1872"/>
                    </a:lnTo>
                    <a:lnTo>
                      <a:pt x="34755" y="1682"/>
                    </a:lnTo>
                    <a:lnTo>
                      <a:pt x="34616" y="1493"/>
                    </a:lnTo>
                    <a:lnTo>
                      <a:pt x="34464" y="1316"/>
                    </a:lnTo>
                    <a:lnTo>
                      <a:pt x="34312" y="1139"/>
                    </a:lnTo>
                    <a:lnTo>
                      <a:pt x="34148" y="962"/>
                    </a:lnTo>
                    <a:lnTo>
                      <a:pt x="33971" y="810"/>
                    </a:lnTo>
                    <a:lnTo>
                      <a:pt x="33781" y="658"/>
                    </a:lnTo>
                    <a:lnTo>
                      <a:pt x="33592" y="507"/>
                    </a:lnTo>
                    <a:lnTo>
                      <a:pt x="33389" y="367"/>
                    </a:lnTo>
                    <a:lnTo>
                      <a:pt x="33187" y="241"/>
                    </a:lnTo>
                    <a:lnTo>
                      <a:pt x="32972" y="127"/>
                    </a:lnTo>
                    <a:lnTo>
                      <a:pt x="32972" y="127"/>
                    </a:lnTo>
                    <a:lnTo>
                      <a:pt x="33162" y="570"/>
                    </a:lnTo>
                    <a:lnTo>
                      <a:pt x="33162" y="570"/>
                    </a:lnTo>
                    <a:lnTo>
                      <a:pt x="32947" y="456"/>
                    </a:lnTo>
                    <a:lnTo>
                      <a:pt x="32707" y="355"/>
                    </a:lnTo>
                    <a:lnTo>
                      <a:pt x="32479" y="266"/>
                    </a:lnTo>
                    <a:lnTo>
                      <a:pt x="32251" y="203"/>
                    </a:lnTo>
                    <a:lnTo>
                      <a:pt x="32011" y="140"/>
                    </a:lnTo>
                    <a:lnTo>
                      <a:pt x="31784" y="89"/>
                    </a:lnTo>
                    <a:lnTo>
                      <a:pt x="31543" y="51"/>
                    </a:lnTo>
                    <a:lnTo>
                      <a:pt x="31303" y="13"/>
                    </a:lnTo>
                    <a:lnTo>
                      <a:pt x="310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8;p16"/>
              <p:cNvSpPr/>
              <p:nvPr/>
            </p:nvSpPr>
            <p:spPr>
              <a:xfrm>
                <a:off x="4837325" y="2067800"/>
                <a:ext cx="361600" cy="713375"/>
              </a:xfrm>
              <a:custGeom>
                <a:avLst/>
                <a:gdLst/>
                <a:ahLst/>
                <a:cxnLst/>
                <a:rect l="l" t="t" r="r" b="b"/>
                <a:pathLst>
                  <a:path w="14464" h="28535" extrusionOk="0">
                    <a:moveTo>
                      <a:pt x="3819" y="1"/>
                    </a:moveTo>
                    <a:lnTo>
                      <a:pt x="1" y="1505"/>
                    </a:lnTo>
                    <a:lnTo>
                      <a:pt x="10646" y="28535"/>
                    </a:lnTo>
                    <a:lnTo>
                      <a:pt x="14464" y="27030"/>
                    </a:lnTo>
                    <a:lnTo>
                      <a:pt x="38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9;p16"/>
              <p:cNvSpPr/>
              <p:nvPr/>
            </p:nvSpPr>
            <p:spPr>
              <a:xfrm>
                <a:off x="4885050" y="2227425"/>
                <a:ext cx="530400" cy="104997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41999" extrusionOk="0">
                    <a:moveTo>
                      <a:pt x="4476" y="0"/>
                    </a:moveTo>
                    <a:lnTo>
                      <a:pt x="4211" y="38"/>
                    </a:lnTo>
                    <a:lnTo>
                      <a:pt x="3958" y="101"/>
                    </a:lnTo>
                    <a:lnTo>
                      <a:pt x="3693" y="177"/>
                    </a:lnTo>
                    <a:lnTo>
                      <a:pt x="1682" y="974"/>
                    </a:lnTo>
                    <a:lnTo>
                      <a:pt x="1430" y="1087"/>
                    </a:lnTo>
                    <a:lnTo>
                      <a:pt x="1202" y="1226"/>
                    </a:lnTo>
                    <a:lnTo>
                      <a:pt x="987" y="1378"/>
                    </a:lnTo>
                    <a:lnTo>
                      <a:pt x="797" y="1543"/>
                    </a:lnTo>
                    <a:lnTo>
                      <a:pt x="620" y="1732"/>
                    </a:lnTo>
                    <a:lnTo>
                      <a:pt x="469" y="1934"/>
                    </a:lnTo>
                    <a:lnTo>
                      <a:pt x="330" y="2149"/>
                    </a:lnTo>
                    <a:lnTo>
                      <a:pt x="228" y="2377"/>
                    </a:lnTo>
                    <a:lnTo>
                      <a:pt x="127" y="2617"/>
                    </a:lnTo>
                    <a:lnTo>
                      <a:pt x="64" y="2870"/>
                    </a:lnTo>
                    <a:lnTo>
                      <a:pt x="26" y="3110"/>
                    </a:lnTo>
                    <a:lnTo>
                      <a:pt x="1" y="3376"/>
                    </a:lnTo>
                    <a:lnTo>
                      <a:pt x="14" y="3629"/>
                    </a:lnTo>
                    <a:lnTo>
                      <a:pt x="39" y="3894"/>
                    </a:lnTo>
                    <a:lnTo>
                      <a:pt x="102" y="4147"/>
                    </a:lnTo>
                    <a:lnTo>
                      <a:pt x="191" y="4400"/>
                    </a:lnTo>
                    <a:lnTo>
                      <a:pt x="14097" y="40317"/>
                    </a:lnTo>
                    <a:lnTo>
                      <a:pt x="14211" y="40570"/>
                    </a:lnTo>
                    <a:lnTo>
                      <a:pt x="14338" y="40798"/>
                    </a:lnTo>
                    <a:lnTo>
                      <a:pt x="14489" y="41012"/>
                    </a:lnTo>
                    <a:lnTo>
                      <a:pt x="14666" y="41202"/>
                    </a:lnTo>
                    <a:lnTo>
                      <a:pt x="14856" y="41379"/>
                    </a:lnTo>
                    <a:lnTo>
                      <a:pt x="15058" y="41531"/>
                    </a:lnTo>
                    <a:lnTo>
                      <a:pt x="15273" y="41657"/>
                    </a:lnTo>
                    <a:lnTo>
                      <a:pt x="15501" y="41771"/>
                    </a:lnTo>
                    <a:lnTo>
                      <a:pt x="15741" y="41860"/>
                    </a:lnTo>
                    <a:lnTo>
                      <a:pt x="15981" y="41935"/>
                    </a:lnTo>
                    <a:lnTo>
                      <a:pt x="16234" y="41973"/>
                    </a:lnTo>
                    <a:lnTo>
                      <a:pt x="16487" y="41999"/>
                    </a:lnTo>
                    <a:lnTo>
                      <a:pt x="16752" y="41986"/>
                    </a:lnTo>
                    <a:lnTo>
                      <a:pt x="17005" y="41961"/>
                    </a:lnTo>
                    <a:lnTo>
                      <a:pt x="17271" y="41897"/>
                    </a:lnTo>
                    <a:lnTo>
                      <a:pt x="17523" y="41809"/>
                    </a:lnTo>
                    <a:lnTo>
                      <a:pt x="19534" y="41012"/>
                    </a:lnTo>
                    <a:lnTo>
                      <a:pt x="19786" y="40899"/>
                    </a:lnTo>
                    <a:lnTo>
                      <a:pt x="20014" y="40772"/>
                    </a:lnTo>
                    <a:lnTo>
                      <a:pt x="20229" y="40621"/>
                    </a:lnTo>
                    <a:lnTo>
                      <a:pt x="20419" y="40444"/>
                    </a:lnTo>
                    <a:lnTo>
                      <a:pt x="20596" y="40254"/>
                    </a:lnTo>
                    <a:lnTo>
                      <a:pt x="20747" y="40052"/>
                    </a:lnTo>
                    <a:lnTo>
                      <a:pt x="20886" y="39837"/>
                    </a:lnTo>
                    <a:lnTo>
                      <a:pt x="20987" y="39609"/>
                    </a:lnTo>
                    <a:lnTo>
                      <a:pt x="21089" y="39369"/>
                    </a:lnTo>
                    <a:lnTo>
                      <a:pt x="21152" y="39129"/>
                    </a:lnTo>
                    <a:lnTo>
                      <a:pt x="21190" y="38876"/>
                    </a:lnTo>
                    <a:lnTo>
                      <a:pt x="21215" y="38623"/>
                    </a:lnTo>
                    <a:lnTo>
                      <a:pt x="21202" y="38358"/>
                    </a:lnTo>
                    <a:lnTo>
                      <a:pt x="21177" y="38105"/>
                    </a:lnTo>
                    <a:lnTo>
                      <a:pt x="21114" y="37839"/>
                    </a:lnTo>
                    <a:lnTo>
                      <a:pt x="21025" y="37586"/>
                    </a:lnTo>
                    <a:lnTo>
                      <a:pt x="7119" y="1669"/>
                    </a:lnTo>
                    <a:lnTo>
                      <a:pt x="7018" y="1429"/>
                    </a:lnTo>
                    <a:lnTo>
                      <a:pt x="6878" y="1201"/>
                    </a:lnTo>
                    <a:lnTo>
                      <a:pt x="6727" y="986"/>
                    </a:lnTo>
                    <a:lnTo>
                      <a:pt x="6550" y="797"/>
                    </a:lnTo>
                    <a:lnTo>
                      <a:pt x="6360" y="620"/>
                    </a:lnTo>
                    <a:lnTo>
                      <a:pt x="6158" y="468"/>
                    </a:lnTo>
                    <a:lnTo>
                      <a:pt x="5943" y="329"/>
                    </a:lnTo>
                    <a:lnTo>
                      <a:pt x="5715" y="215"/>
                    </a:lnTo>
                    <a:lnTo>
                      <a:pt x="5475" y="127"/>
                    </a:lnTo>
                    <a:lnTo>
                      <a:pt x="5235" y="63"/>
                    </a:lnTo>
                    <a:lnTo>
                      <a:pt x="4982" y="13"/>
                    </a:lnTo>
                    <a:lnTo>
                      <a:pt x="472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70;p16"/>
              <p:cNvSpPr/>
              <p:nvPr/>
            </p:nvSpPr>
            <p:spPr>
              <a:xfrm>
                <a:off x="4758325" y="1951175"/>
                <a:ext cx="220325" cy="186825"/>
              </a:xfrm>
              <a:custGeom>
                <a:avLst/>
                <a:gdLst/>
                <a:ahLst/>
                <a:cxnLst/>
                <a:rect l="l" t="t" r="r" b="b"/>
                <a:pathLst>
                  <a:path w="8813" h="7473" extrusionOk="0">
                    <a:moveTo>
                      <a:pt x="6941" y="1"/>
                    </a:moveTo>
                    <a:lnTo>
                      <a:pt x="0" y="2731"/>
                    </a:lnTo>
                    <a:lnTo>
                      <a:pt x="1871" y="7472"/>
                    </a:lnTo>
                    <a:lnTo>
                      <a:pt x="8812" y="4741"/>
                    </a:lnTo>
                    <a:lnTo>
                      <a:pt x="69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71;p16"/>
              <p:cNvSpPr/>
              <p:nvPr/>
            </p:nvSpPr>
            <p:spPr>
              <a:xfrm>
                <a:off x="3709300" y="438500"/>
                <a:ext cx="1653350" cy="1653350"/>
              </a:xfrm>
              <a:custGeom>
                <a:avLst/>
                <a:gdLst/>
                <a:ahLst/>
                <a:cxnLst/>
                <a:rect l="l" t="t" r="r" b="b"/>
                <a:pathLst>
                  <a:path w="66134" h="66134" extrusionOk="0">
                    <a:moveTo>
                      <a:pt x="33074" y="7611"/>
                    </a:moveTo>
                    <a:lnTo>
                      <a:pt x="33693" y="7624"/>
                    </a:lnTo>
                    <a:lnTo>
                      <a:pt x="34313" y="7649"/>
                    </a:lnTo>
                    <a:lnTo>
                      <a:pt x="34932" y="7687"/>
                    </a:lnTo>
                    <a:lnTo>
                      <a:pt x="35539" y="7738"/>
                    </a:lnTo>
                    <a:lnTo>
                      <a:pt x="36158" y="7801"/>
                    </a:lnTo>
                    <a:lnTo>
                      <a:pt x="36765" y="7889"/>
                    </a:lnTo>
                    <a:lnTo>
                      <a:pt x="37372" y="7990"/>
                    </a:lnTo>
                    <a:lnTo>
                      <a:pt x="37966" y="8092"/>
                    </a:lnTo>
                    <a:lnTo>
                      <a:pt x="38573" y="8218"/>
                    </a:lnTo>
                    <a:lnTo>
                      <a:pt x="39167" y="8370"/>
                    </a:lnTo>
                    <a:lnTo>
                      <a:pt x="39761" y="8521"/>
                    </a:lnTo>
                    <a:lnTo>
                      <a:pt x="40343" y="8686"/>
                    </a:lnTo>
                    <a:lnTo>
                      <a:pt x="40925" y="8863"/>
                    </a:lnTo>
                    <a:lnTo>
                      <a:pt x="41506" y="9065"/>
                    </a:lnTo>
                    <a:lnTo>
                      <a:pt x="42088" y="9280"/>
                    </a:lnTo>
                    <a:lnTo>
                      <a:pt x="42644" y="9495"/>
                    </a:lnTo>
                    <a:lnTo>
                      <a:pt x="43213" y="9735"/>
                    </a:lnTo>
                    <a:lnTo>
                      <a:pt x="43769" y="9988"/>
                    </a:lnTo>
                    <a:lnTo>
                      <a:pt x="44325" y="10241"/>
                    </a:lnTo>
                    <a:lnTo>
                      <a:pt x="44869" y="10519"/>
                    </a:lnTo>
                    <a:lnTo>
                      <a:pt x="45400" y="10810"/>
                    </a:lnTo>
                    <a:lnTo>
                      <a:pt x="45931" y="11113"/>
                    </a:lnTo>
                    <a:lnTo>
                      <a:pt x="46462" y="11429"/>
                    </a:lnTo>
                    <a:lnTo>
                      <a:pt x="46968" y="11758"/>
                    </a:lnTo>
                    <a:lnTo>
                      <a:pt x="47486" y="12099"/>
                    </a:lnTo>
                    <a:lnTo>
                      <a:pt x="47979" y="12453"/>
                    </a:lnTo>
                    <a:lnTo>
                      <a:pt x="48472" y="12820"/>
                    </a:lnTo>
                    <a:lnTo>
                      <a:pt x="48965" y="13199"/>
                    </a:lnTo>
                    <a:lnTo>
                      <a:pt x="49433" y="13578"/>
                    </a:lnTo>
                    <a:lnTo>
                      <a:pt x="49901" y="13983"/>
                    </a:lnTo>
                    <a:lnTo>
                      <a:pt x="50356" y="14400"/>
                    </a:lnTo>
                    <a:lnTo>
                      <a:pt x="50811" y="14817"/>
                    </a:lnTo>
                    <a:lnTo>
                      <a:pt x="51254" y="15260"/>
                    </a:lnTo>
                    <a:lnTo>
                      <a:pt x="51671" y="15702"/>
                    </a:lnTo>
                    <a:lnTo>
                      <a:pt x="52101" y="16170"/>
                    </a:lnTo>
                    <a:lnTo>
                      <a:pt x="52505" y="16638"/>
                    </a:lnTo>
                    <a:lnTo>
                      <a:pt x="52897" y="17118"/>
                    </a:lnTo>
                    <a:lnTo>
                      <a:pt x="53289" y="17611"/>
                    </a:lnTo>
                    <a:lnTo>
                      <a:pt x="53668" y="18117"/>
                    </a:lnTo>
                    <a:lnTo>
                      <a:pt x="54022" y="18635"/>
                    </a:lnTo>
                    <a:lnTo>
                      <a:pt x="54376" y="19154"/>
                    </a:lnTo>
                    <a:lnTo>
                      <a:pt x="54718" y="19697"/>
                    </a:lnTo>
                    <a:lnTo>
                      <a:pt x="55046" y="20241"/>
                    </a:lnTo>
                    <a:lnTo>
                      <a:pt x="55362" y="20797"/>
                    </a:lnTo>
                    <a:lnTo>
                      <a:pt x="55666" y="21366"/>
                    </a:lnTo>
                    <a:lnTo>
                      <a:pt x="55957" y="21948"/>
                    </a:lnTo>
                    <a:lnTo>
                      <a:pt x="56222" y="22529"/>
                    </a:lnTo>
                    <a:lnTo>
                      <a:pt x="56488" y="23136"/>
                    </a:lnTo>
                    <a:lnTo>
                      <a:pt x="56740" y="23743"/>
                    </a:lnTo>
                    <a:lnTo>
                      <a:pt x="56968" y="24350"/>
                    </a:lnTo>
                    <a:lnTo>
                      <a:pt x="57183" y="24969"/>
                    </a:lnTo>
                    <a:lnTo>
                      <a:pt x="57385" y="25589"/>
                    </a:lnTo>
                    <a:lnTo>
                      <a:pt x="57575" y="26208"/>
                    </a:lnTo>
                    <a:lnTo>
                      <a:pt x="57739" y="26828"/>
                    </a:lnTo>
                    <a:lnTo>
                      <a:pt x="57891" y="27447"/>
                    </a:lnTo>
                    <a:lnTo>
                      <a:pt x="58017" y="28079"/>
                    </a:lnTo>
                    <a:lnTo>
                      <a:pt x="58131" y="28699"/>
                    </a:lnTo>
                    <a:lnTo>
                      <a:pt x="58232" y="29318"/>
                    </a:lnTo>
                    <a:lnTo>
                      <a:pt x="58321" y="29951"/>
                    </a:lnTo>
                    <a:lnTo>
                      <a:pt x="58397" y="30570"/>
                    </a:lnTo>
                    <a:lnTo>
                      <a:pt x="58447" y="31202"/>
                    </a:lnTo>
                    <a:lnTo>
                      <a:pt x="58485" y="31822"/>
                    </a:lnTo>
                    <a:lnTo>
                      <a:pt x="58510" y="32441"/>
                    </a:lnTo>
                    <a:lnTo>
                      <a:pt x="58510" y="33061"/>
                    </a:lnTo>
                    <a:lnTo>
                      <a:pt x="58510" y="33680"/>
                    </a:lnTo>
                    <a:lnTo>
                      <a:pt x="58485" y="34300"/>
                    </a:lnTo>
                    <a:lnTo>
                      <a:pt x="58447" y="34919"/>
                    </a:lnTo>
                    <a:lnTo>
                      <a:pt x="58397" y="35539"/>
                    </a:lnTo>
                    <a:lnTo>
                      <a:pt x="58321" y="36145"/>
                    </a:lnTo>
                    <a:lnTo>
                      <a:pt x="58245" y="36752"/>
                    </a:lnTo>
                    <a:lnTo>
                      <a:pt x="58144" y="37359"/>
                    </a:lnTo>
                    <a:lnTo>
                      <a:pt x="58030" y="37966"/>
                    </a:lnTo>
                    <a:lnTo>
                      <a:pt x="57903" y="38560"/>
                    </a:lnTo>
                    <a:lnTo>
                      <a:pt x="57764" y="39154"/>
                    </a:lnTo>
                    <a:lnTo>
                      <a:pt x="57613" y="39748"/>
                    </a:lnTo>
                    <a:lnTo>
                      <a:pt x="57448" y="40343"/>
                    </a:lnTo>
                    <a:lnTo>
                      <a:pt x="57259" y="40924"/>
                    </a:lnTo>
                    <a:lnTo>
                      <a:pt x="57069" y="41506"/>
                    </a:lnTo>
                    <a:lnTo>
                      <a:pt x="56854" y="42075"/>
                    </a:lnTo>
                    <a:lnTo>
                      <a:pt x="56639" y="42644"/>
                    </a:lnTo>
                    <a:lnTo>
                      <a:pt x="56399" y="43200"/>
                    </a:lnTo>
                    <a:lnTo>
                      <a:pt x="56146" y="43756"/>
                    </a:lnTo>
                    <a:lnTo>
                      <a:pt x="55881" y="44312"/>
                    </a:lnTo>
                    <a:lnTo>
                      <a:pt x="55603" y="44856"/>
                    </a:lnTo>
                    <a:lnTo>
                      <a:pt x="55324" y="45400"/>
                    </a:lnTo>
                    <a:lnTo>
                      <a:pt x="55021" y="45931"/>
                    </a:lnTo>
                    <a:lnTo>
                      <a:pt x="54705" y="46449"/>
                    </a:lnTo>
                    <a:lnTo>
                      <a:pt x="54376" y="46967"/>
                    </a:lnTo>
                    <a:lnTo>
                      <a:pt x="54035" y="47473"/>
                    </a:lnTo>
                    <a:lnTo>
                      <a:pt x="53681" y="47979"/>
                    </a:lnTo>
                    <a:lnTo>
                      <a:pt x="53314" y="48472"/>
                    </a:lnTo>
                    <a:lnTo>
                      <a:pt x="52935" y="48952"/>
                    </a:lnTo>
                    <a:lnTo>
                      <a:pt x="52543" y="49433"/>
                    </a:lnTo>
                    <a:lnTo>
                      <a:pt x="52151" y="49900"/>
                    </a:lnTo>
                    <a:lnTo>
                      <a:pt x="51734" y="50356"/>
                    </a:lnTo>
                    <a:lnTo>
                      <a:pt x="51304" y="50798"/>
                    </a:lnTo>
                    <a:lnTo>
                      <a:pt x="50874" y="51241"/>
                    </a:lnTo>
                    <a:lnTo>
                      <a:pt x="50419" y="51670"/>
                    </a:lnTo>
                    <a:lnTo>
                      <a:pt x="49964" y="52088"/>
                    </a:lnTo>
                    <a:lnTo>
                      <a:pt x="49496" y="52492"/>
                    </a:lnTo>
                    <a:lnTo>
                      <a:pt x="49016" y="52897"/>
                    </a:lnTo>
                    <a:lnTo>
                      <a:pt x="48523" y="53276"/>
                    </a:lnTo>
                    <a:lnTo>
                      <a:pt x="48017" y="53655"/>
                    </a:lnTo>
                    <a:lnTo>
                      <a:pt x="47499" y="54022"/>
                    </a:lnTo>
                    <a:lnTo>
                      <a:pt x="46968" y="54376"/>
                    </a:lnTo>
                    <a:lnTo>
                      <a:pt x="46437" y="54705"/>
                    </a:lnTo>
                    <a:lnTo>
                      <a:pt x="45893" y="55033"/>
                    </a:lnTo>
                    <a:lnTo>
                      <a:pt x="45337" y="55349"/>
                    </a:lnTo>
                    <a:lnTo>
                      <a:pt x="44768" y="55653"/>
                    </a:lnTo>
                    <a:lnTo>
                      <a:pt x="44186" y="55944"/>
                    </a:lnTo>
                    <a:lnTo>
                      <a:pt x="43605" y="56222"/>
                    </a:lnTo>
                    <a:lnTo>
                      <a:pt x="42998" y="56487"/>
                    </a:lnTo>
                    <a:lnTo>
                      <a:pt x="42391" y="56727"/>
                    </a:lnTo>
                    <a:lnTo>
                      <a:pt x="41784" y="56968"/>
                    </a:lnTo>
                    <a:lnTo>
                      <a:pt x="41165" y="57183"/>
                    </a:lnTo>
                    <a:lnTo>
                      <a:pt x="40545" y="57385"/>
                    </a:lnTo>
                    <a:lnTo>
                      <a:pt x="39926" y="57562"/>
                    </a:lnTo>
                    <a:lnTo>
                      <a:pt x="39306" y="57726"/>
                    </a:lnTo>
                    <a:lnTo>
                      <a:pt x="38687" y="57878"/>
                    </a:lnTo>
                    <a:lnTo>
                      <a:pt x="38055" y="58017"/>
                    </a:lnTo>
                    <a:lnTo>
                      <a:pt x="37435" y="58131"/>
                    </a:lnTo>
                    <a:lnTo>
                      <a:pt x="36803" y="58232"/>
                    </a:lnTo>
                    <a:lnTo>
                      <a:pt x="36184" y="58320"/>
                    </a:lnTo>
                    <a:lnTo>
                      <a:pt x="35564" y="58384"/>
                    </a:lnTo>
                    <a:lnTo>
                      <a:pt x="34932" y="58434"/>
                    </a:lnTo>
                    <a:lnTo>
                      <a:pt x="34313" y="58472"/>
                    </a:lnTo>
                    <a:lnTo>
                      <a:pt x="33693" y="58497"/>
                    </a:lnTo>
                    <a:lnTo>
                      <a:pt x="33074" y="58510"/>
                    </a:lnTo>
                    <a:lnTo>
                      <a:pt x="32441" y="58497"/>
                    </a:lnTo>
                    <a:lnTo>
                      <a:pt x="31835" y="58472"/>
                    </a:lnTo>
                    <a:lnTo>
                      <a:pt x="31215" y="58434"/>
                    </a:lnTo>
                    <a:lnTo>
                      <a:pt x="30596" y="58384"/>
                    </a:lnTo>
                    <a:lnTo>
                      <a:pt x="29989" y="58320"/>
                    </a:lnTo>
                    <a:lnTo>
                      <a:pt x="29382" y="58232"/>
                    </a:lnTo>
                    <a:lnTo>
                      <a:pt x="28775" y="58143"/>
                    </a:lnTo>
                    <a:lnTo>
                      <a:pt x="28168" y="58030"/>
                    </a:lnTo>
                    <a:lnTo>
                      <a:pt x="27561" y="57903"/>
                    </a:lnTo>
                    <a:lnTo>
                      <a:pt x="26967" y="57764"/>
                    </a:lnTo>
                    <a:lnTo>
                      <a:pt x="26386" y="57612"/>
                    </a:lnTo>
                    <a:lnTo>
                      <a:pt x="25792" y="57435"/>
                    </a:lnTo>
                    <a:lnTo>
                      <a:pt x="25210" y="57258"/>
                    </a:lnTo>
                    <a:lnTo>
                      <a:pt x="24628" y="57056"/>
                    </a:lnTo>
                    <a:lnTo>
                      <a:pt x="24060" y="56854"/>
                    </a:lnTo>
                    <a:lnTo>
                      <a:pt x="23491" y="56626"/>
                    </a:lnTo>
                    <a:lnTo>
                      <a:pt x="22922" y="56386"/>
                    </a:lnTo>
                    <a:lnTo>
                      <a:pt x="22365" y="56146"/>
                    </a:lnTo>
                    <a:lnTo>
                      <a:pt x="21822" y="55880"/>
                    </a:lnTo>
                    <a:lnTo>
                      <a:pt x="21278" y="55602"/>
                    </a:lnTo>
                    <a:lnTo>
                      <a:pt x="20735" y="55311"/>
                    </a:lnTo>
                    <a:lnTo>
                      <a:pt x="20204" y="55008"/>
                    </a:lnTo>
                    <a:lnTo>
                      <a:pt x="19685" y="54692"/>
                    </a:lnTo>
                    <a:lnTo>
                      <a:pt x="19167" y="54363"/>
                    </a:lnTo>
                    <a:lnTo>
                      <a:pt x="18661" y="54022"/>
                    </a:lnTo>
                    <a:lnTo>
                      <a:pt x="18155" y="53681"/>
                    </a:lnTo>
                    <a:lnTo>
                      <a:pt x="17662" y="53314"/>
                    </a:lnTo>
                    <a:lnTo>
                      <a:pt x="17182" y="52935"/>
                    </a:lnTo>
                    <a:lnTo>
                      <a:pt x="16702" y="52543"/>
                    </a:lnTo>
                    <a:lnTo>
                      <a:pt x="16234" y="52138"/>
                    </a:lnTo>
                    <a:lnTo>
                      <a:pt x="15779" y="51734"/>
                    </a:lnTo>
                    <a:lnTo>
                      <a:pt x="15324" y="51304"/>
                    </a:lnTo>
                    <a:lnTo>
                      <a:pt x="14894" y="50861"/>
                    </a:lnTo>
                    <a:lnTo>
                      <a:pt x="14464" y="50419"/>
                    </a:lnTo>
                    <a:lnTo>
                      <a:pt x="14047" y="49964"/>
                    </a:lnTo>
                    <a:lnTo>
                      <a:pt x="13629" y="49483"/>
                    </a:lnTo>
                    <a:lnTo>
                      <a:pt x="13238" y="49003"/>
                    </a:lnTo>
                    <a:lnTo>
                      <a:pt x="12846" y="48510"/>
                    </a:lnTo>
                    <a:lnTo>
                      <a:pt x="12479" y="48004"/>
                    </a:lnTo>
                    <a:lnTo>
                      <a:pt x="12112" y="47498"/>
                    </a:lnTo>
                    <a:lnTo>
                      <a:pt x="11758" y="46967"/>
                    </a:lnTo>
                    <a:lnTo>
                      <a:pt x="11417" y="46436"/>
                    </a:lnTo>
                    <a:lnTo>
                      <a:pt x="11088" y="45880"/>
                    </a:lnTo>
                    <a:lnTo>
                      <a:pt x="10785" y="45324"/>
                    </a:lnTo>
                    <a:lnTo>
                      <a:pt x="10481" y="44755"/>
                    </a:lnTo>
                    <a:lnTo>
                      <a:pt x="10191" y="44186"/>
                    </a:lnTo>
                    <a:lnTo>
                      <a:pt x="9913" y="43592"/>
                    </a:lnTo>
                    <a:lnTo>
                      <a:pt x="9647" y="42998"/>
                    </a:lnTo>
                    <a:lnTo>
                      <a:pt x="9407" y="42391"/>
                    </a:lnTo>
                    <a:lnTo>
                      <a:pt x="9167" y="41771"/>
                    </a:lnTo>
                    <a:lnTo>
                      <a:pt x="8952" y="41152"/>
                    </a:lnTo>
                    <a:lnTo>
                      <a:pt x="8749" y="40532"/>
                    </a:lnTo>
                    <a:lnTo>
                      <a:pt x="8572" y="39913"/>
                    </a:lnTo>
                    <a:lnTo>
                      <a:pt x="8408" y="39293"/>
                    </a:lnTo>
                    <a:lnTo>
                      <a:pt x="8256" y="38674"/>
                    </a:lnTo>
                    <a:lnTo>
                      <a:pt x="8117" y="38054"/>
                    </a:lnTo>
                    <a:lnTo>
                      <a:pt x="8004" y="37422"/>
                    </a:lnTo>
                    <a:lnTo>
                      <a:pt x="7902" y="36803"/>
                    </a:lnTo>
                    <a:lnTo>
                      <a:pt x="7814" y="36183"/>
                    </a:lnTo>
                    <a:lnTo>
                      <a:pt x="7751" y="35551"/>
                    </a:lnTo>
                    <a:lnTo>
                      <a:pt x="7688" y="34932"/>
                    </a:lnTo>
                    <a:lnTo>
                      <a:pt x="7650" y="34300"/>
                    </a:lnTo>
                    <a:lnTo>
                      <a:pt x="7637" y="33680"/>
                    </a:lnTo>
                    <a:lnTo>
                      <a:pt x="7624" y="33061"/>
                    </a:lnTo>
                    <a:lnTo>
                      <a:pt x="7637" y="32441"/>
                    </a:lnTo>
                    <a:lnTo>
                      <a:pt x="7650" y="31822"/>
                    </a:lnTo>
                    <a:lnTo>
                      <a:pt x="7688" y="31202"/>
                    </a:lnTo>
                    <a:lnTo>
                      <a:pt x="7751" y="30595"/>
                    </a:lnTo>
                    <a:lnTo>
                      <a:pt x="7814" y="29976"/>
                    </a:lnTo>
                    <a:lnTo>
                      <a:pt x="7890" y="29369"/>
                    </a:lnTo>
                    <a:lnTo>
                      <a:pt x="7991" y="28762"/>
                    </a:lnTo>
                    <a:lnTo>
                      <a:pt x="8105" y="28155"/>
                    </a:lnTo>
                    <a:lnTo>
                      <a:pt x="8231" y="27561"/>
                    </a:lnTo>
                    <a:lnTo>
                      <a:pt x="8370" y="26967"/>
                    </a:lnTo>
                    <a:lnTo>
                      <a:pt x="8522" y="26373"/>
                    </a:lnTo>
                    <a:lnTo>
                      <a:pt x="8699" y="25791"/>
                    </a:lnTo>
                    <a:lnTo>
                      <a:pt x="8876" y="25197"/>
                    </a:lnTo>
                    <a:lnTo>
                      <a:pt x="9066" y="24628"/>
                    </a:lnTo>
                    <a:lnTo>
                      <a:pt x="9280" y="24046"/>
                    </a:lnTo>
                    <a:lnTo>
                      <a:pt x="9508" y="23478"/>
                    </a:lnTo>
                    <a:lnTo>
                      <a:pt x="9736" y="22921"/>
                    </a:lnTo>
                    <a:lnTo>
                      <a:pt x="9988" y="22365"/>
                    </a:lnTo>
                    <a:lnTo>
                      <a:pt x="10254" y="21809"/>
                    </a:lnTo>
                    <a:lnTo>
                      <a:pt x="10532" y="21265"/>
                    </a:lnTo>
                    <a:lnTo>
                      <a:pt x="10823" y="20734"/>
                    </a:lnTo>
                    <a:lnTo>
                      <a:pt x="11126" y="20203"/>
                    </a:lnTo>
                    <a:lnTo>
                      <a:pt x="11442" y="19672"/>
                    </a:lnTo>
                    <a:lnTo>
                      <a:pt x="11758" y="19154"/>
                    </a:lnTo>
                    <a:lnTo>
                      <a:pt x="12100" y="18648"/>
                    </a:lnTo>
                    <a:lnTo>
                      <a:pt x="12454" y="18142"/>
                    </a:lnTo>
                    <a:lnTo>
                      <a:pt x="12820" y="17649"/>
                    </a:lnTo>
                    <a:lnTo>
                      <a:pt x="13200" y="17169"/>
                    </a:lnTo>
                    <a:lnTo>
                      <a:pt x="13592" y="16701"/>
                    </a:lnTo>
                    <a:lnTo>
                      <a:pt x="13996" y="16233"/>
                    </a:lnTo>
                    <a:lnTo>
                      <a:pt x="14401" y="15766"/>
                    </a:lnTo>
                    <a:lnTo>
                      <a:pt x="14831" y="15323"/>
                    </a:lnTo>
                    <a:lnTo>
                      <a:pt x="15260" y="14881"/>
                    </a:lnTo>
                    <a:lnTo>
                      <a:pt x="15715" y="14451"/>
                    </a:lnTo>
                    <a:lnTo>
                      <a:pt x="16171" y="14034"/>
                    </a:lnTo>
                    <a:lnTo>
                      <a:pt x="16638" y="13629"/>
                    </a:lnTo>
                    <a:lnTo>
                      <a:pt x="17131" y="13237"/>
                    </a:lnTo>
                    <a:lnTo>
                      <a:pt x="17625" y="12845"/>
                    </a:lnTo>
                    <a:lnTo>
                      <a:pt x="18130" y="12466"/>
                    </a:lnTo>
                    <a:lnTo>
                      <a:pt x="18636" y="12112"/>
                    </a:lnTo>
                    <a:lnTo>
                      <a:pt x="19167" y="11758"/>
                    </a:lnTo>
                    <a:lnTo>
                      <a:pt x="19698" y="11417"/>
                    </a:lnTo>
                    <a:lnTo>
                      <a:pt x="20254" y="11088"/>
                    </a:lnTo>
                    <a:lnTo>
                      <a:pt x="20810" y="10772"/>
                    </a:lnTo>
                    <a:lnTo>
                      <a:pt x="21379" y="10468"/>
                    </a:lnTo>
                    <a:lnTo>
                      <a:pt x="21948" y="10178"/>
                    </a:lnTo>
                    <a:lnTo>
                      <a:pt x="22542" y="9899"/>
                    </a:lnTo>
                    <a:lnTo>
                      <a:pt x="23137" y="9647"/>
                    </a:lnTo>
                    <a:lnTo>
                      <a:pt x="23743" y="9394"/>
                    </a:lnTo>
                    <a:lnTo>
                      <a:pt x="24363" y="9166"/>
                    </a:lnTo>
                    <a:lnTo>
                      <a:pt x="24970" y="8951"/>
                    </a:lnTo>
                    <a:lnTo>
                      <a:pt x="25589" y="8749"/>
                    </a:lnTo>
                    <a:lnTo>
                      <a:pt x="26209" y="8559"/>
                    </a:lnTo>
                    <a:lnTo>
                      <a:pt x="26841" y="8395"/>
                    </a:lnTo>
                    <a:lnTo>
                      <a:pt x="27460" y="8243"/>
                    </a:lnTo>
                    <a:lnTo>
                      <a:pt x="28080" y="8117"/>
                    </a:lnTo>
                    <a:lnTo>
                      <a:pt x="28699" y="7990"/>
                    </a:lnTo>
                    <a:lnTo>
                      <a:pt x="29331" y="7889"/>
                    </a:lnTo>
                    <a:lnTo>
                      <a:pt x="29951" y="7813"/>
                    </a:lnTo>
                    <a:lnTo>
                      <a:pt x="30583" y="7738"/>
                    </a:lnTo>
                    <a:lnTo>
                      <a:pt x="31203" y="7687"/>
                    </a:lnTo>
                    <a:lnTo>
                      <a:pt x="31822" y="7649"/>
                    </a:lnTo>
                    <a:lnTo>
                      <a:pt x="32454" y="7624"/>
                    </a:lnTo>
                    <a:lnTo>
                      <a:pt x="33074" y="7611"/>
                    </a:lnTo>
                    <a:close/>
                    <a:moveTo>
                      <a:pt x="32265" y="0"/>
                    </a:moveTo>
                    <a:lnTo>
                      <a:pt x="31455" y="38"/>
                    </a:lnTo>
                    <a:lnTo>
                      <a:pt x="30646" y="89"/>
                    </a:lnTo>
                    <a:lnTo>
                      <a:pt x="29837" y="152"/>
                    </a:lnTo>
                    <a:lnTo>
                      <a:pt x="29015" y="241"/>
                    </a:lnTo>
                    <a:lnTo>
                      <a:pt x="28206" y="354"/>
                    </a:lnTo>
                    <a:lnTo>
                      <a:pt x="27397" y="493"/>
                    </a:lnTo>
                    <a:lnTo>
                      <a:pt x="26588" y="645"/>
                    </a:lnTo>
                    <a:lnTo>
                      <a:pt x="25779" y="809"/>
                    </a:lnTo>
                    <a:lnTo>
                      <a:pt x="24970" y="1012"/>
                    </a:lnTo>
                    <a:lnTo>
                      <a:pt x="24161" y="1227"/>
                    </a:lnTo>
                    <a:lnTo>
                      <a:pt x="23352" y="1467"/>
                    </a:lnTo>
                    <a:lnTo>
                      <a:pt x="22555" y="1720"/>
                    </a:lnTo>
                    <a:lnTo>
                      <a:pt x="21746" y="1998"/>
                    </a:lnTo>
                    <a:lnTo>
                      <a:pt x="20949" y="2301"/>
                    </a:lnTo>
                    <a:lnTo>
                      <a:pt x="20166" y="2630"/>
                    </a:lnTo>
                    <a:lnTo>
                      <a:pt x="19382" y="2971"/>
                    </a:lnTo>
                    <a:lnTo>
                      <a:pt x="18623" y="3325"/>
                    </a:lnTo>
                    <a:lnTo>
                      <a:pt x="17865" y="3705"/>
                    </a:lnTo>
                    <a:lnTo>
                      <a:pt x="17131" y="4097"/>
                    </a:lnTo>
                    <a:lnTo>
                      <a:pt x="16411" y="4501"/>
                    </a:lnTo>
                    <a:lnTo>
                      <a:pt x="15703" y="4931"/>
                    </a:lnTo>
                    <a:lnTo>
                      <a:pt x="14995" y="5373"/>
                    </a:lnTo>
                    <a:lnTo>
                      <a:pt x="14312" y="5829"/>
                    </a:lnTo>
                    <a:lnTo>
                      <a:pt x="13642" y="6296"/>
                    </a:lnTo>
                    <a:lnTo>
                      <a:pt x="12997" y="6789"/>
                    </a:lnTo>
                    <a:lnTo>
                      <a:pt x="12353" y="7295"/>
                    </a:lnTo>
                    <a:lnTo>
                      <a:pt x="11720" y="7801"/>
                    </a:lnTo>
                    <a:lnTo>
                      <a:pt x="11114" y="8332"/>
                    </a:lnTo>
                    <a:lnTo>
                      <a:pt x="10519" y="8875"/>
                    </a:lnTo>
                    <a:lnTo>
                      <a:pt x="9938" y="9432"/>
                    </a:lnTo>
                    <a:lnTo>
                      <a:pt x="9369" y="10013"/>
                    </a:lnTo>
                    <a:lnTo>
                      <a:pt x="8813" y="10595"/>
                    </a:lnTo>
                    <a:lnTo>
                      <a:pt x="8282" y="11189"/>
                    </a:lnTo>
                    <a:lnTo>
                      <a:pt x="7751" y="11796"/>
                    </a:lnTo>
                    <a:lnTo>
                      <a:pt x="7245" y="12415"/>
                    </a:lnTo>
                    <a:lnTo>
                      <a:pt x="6752" y="13035"/>
                    </a:lnTo>
                    <a:lnTo>
                      <a:pt x="6284" y="13680"/>
                    </a:lnTo>
                    <a:lnTo>
                      <a:pt x="5829" y="14337"/>
                    </a:lnTo>
                    <a:lnTo>
                      <a:pt x="5387" y="14994"/>
                    </a:lnTo>
                    <a:lnTo>
                      <a:pt x="4957" y="15664"/>
                    </a:lnTo>
                    <a:lnTo>
                      <a:pt x="4552" y="16347"/>
                    </a:lnTo>
                    <a:lnTo>
                      <a:pt x="4160" y="17030"/>
                    </a:lnTo>
                    <a:lnTo>
                      <a:pt x="3781" y="17738"/>
                    </a:lnTo>
                    <a:lnTo>
                      <a:pt x="3414" y="18446"/>
                    </a:lnTo>
                    <a:lnTo>
                      <a:pt x="3073" y="19154"/>
                    </a:lnTo>
                    <a:lnTo>
                      <a:pt x="2757" y="19887"/>
                    </a:lnTo>
                    <a:lnTo>
                      <a:pt x="2441" y="20608"/>
                    </a:lnTo>
                    <a:lnTo>
                      <a:pt x="2150" y="21354"/>
                    </a:lnTo>
                    <a:lnTo>
                      <a:pt x="1885" y="22100"/>
                    </a:lnTo>
                    <a:lnTo>
                      <a:pt x="1632" y="22845"/>
                    </a:lnTo>
                    <a:lnTo>
                      <a:pt x="1392" y="23604"/>
                    </a:lnTo>
                    <a:lnTo>
                      <a:pt x="1177" y="24375"/>
                    </a:lnTo>
                    <a:lnTo>
                      <a:pt x="974" y="25134"/>
                    </a:lnTo>
                    <a:lnTo>
                      <a:pt x="785" y="25918"/>
                    </a:lnTo>
                    <a:lnTo>
                      <a:pt x="620" y="26689"/>
                    </a:lnTo>
                    <a:lnTo>
                      <a:pt x="481" y="27473"/>
                    </a:lnTo>
                    <a:lnTo>
                      <a:pt x="355" y="28269"/>
                    </a:lnTo>
                    <a:lnTo>
                      <a:pt x="254" y="29053"/>
                    </a:lnTo>
                    <a:lnTo>
                      <a:pt x="165" y="29849"/>
                    </a:lnTo>
                    <a:lnTo>
                      <a:pt x="89" y="30646"/>
                    </a:lnTo>
                    <a:lnTo>
                      <a:pt x="39" y="31455"/>
                    </a:lnTo>
                    <a:lnTo>
                      <a:pt x="14" y="32251"/>
                    </a:lnTo>
                    <a:lnTo>
                      <a:pt x="1" y="33061"/>
                    </a:lnTo>
                    <a:lnTo>
                      <a:pt x="14" y="33870"/>
                    </a:lnTo>
                    <a:lnTo>
                      <a:pt x="39" y="34679"/>
                    </a:lnTo>
                    <a:lnTo>
                      <a:pt x="89" y="35488"/>
                    </a:lnTo>
                    <a:lnTo>
                      <a:pt x="165" y="36297"/>
                    </a:lnTo>
                    <a:lnTo>
                      <a:pt x="254" y="37106"/>
                    </a:lnTo>
                    <a:lnTo>
                      <a:pt x="368" y="37928"/>
                    </a:lnTo>
                    <a:lnTo>
                      <a:pt x="494" y="38737"/>
                    </a:lnTo>
                    <a:lnTo>
                      <a:pt x="646" y="39546"/>
                    </a:lnTo>
                    <a:lnTo>
                      <a:pt x="823" y="40355"/>
                    </a:lnTo>
                    <a:lnTo>
                      <a:pt x="1012" y="41164"/>
                    </a:lnTo>
                    <a:lnTo>
                      <a:pt x="1227" y="41974"/>
                    </a:lnTo>
                    <a:lnTo>
                      <a:pt x="1467" y="42783"/>
                    </a:lnTo>
                    <a:lnTo>
                      <a:pt x="1733" y="43579"/>
                    </a:lnTo>
                    <a:lnTo>
                      <a:pt x="2011" y="44376"/>
                    </a:lnTo>
                    <a:lnTo>
                      <a:pt x="2314" y="45185"/>
                    </a:lnTo>
                    <a:lnTo>
                      <a:pt x="2631" y="45969"/>
                    </a:lnTo>
                    <a:lnTo>
                      <a:pt x="2972" y="46752"/>
                    </a:lnTo>
                    <a:lnTo>
                      <a:pt x="3338" y="47511"/>
                    </a:lnTo>
                    <a:lnTo>
                      <a:pt x="3705" y="48257"/>
                    </a:lnTo>
                    <a:lnTo>
                      <a:pt x="4097" y="49003"/>
                    </a:lnTo>
                    <a:lnTo>
                      <a:pt x="4514" y="49723"/>
                    </a:lnTo>
                    <a:lnTo>
                      <a:pt x="4931" y="50431"/>
                    </a:lnTo>
                    <a:lnTo>
                      <a:pt x="5374" y="51127"/>
                    </a:lnTo>
                    <a:lnTo>
                      <a:pt x="5842" y="51809"/>
                    </a:lnTo>
                    <a:lnTo>
                      <a:pt x="6309" y="52480"/>
                    </a:lnTo>
                    <a:lnTo>
                      <a:pt x="6790" y="53137"/>
                    </a:lnTo>
                    <a:lnTo>
                      <a:pt x="7296" y="53782"/>
                    </a:lnTo>
                    <a:lnTo>
                      <a:pt x="7814" y="54414"/>
                    </a:lnTo>
                    <a:lnTo>
                      <a:pt x="8345" y="55021"/>
                    </a:lnTo>
                    <a:lnTo>
                      <a:pt x="8889" y="55615"/>
                    </a:lnTo>
                    <a:lnTo>
                      <a:pt x="9445" y="56196"/>
                    </a:lnTo>
                    <a:lnTo>
                      <a:pt x="10014" y="56765"/>
                    </a:lnTo>
                    <a:lnTo>
                      <a:pt x="10595" y="57322"/>
                    </a:lnTo>
                    <a:lnTo>
                      <a:pt x="11189" y="57853"/>
                    </a:lnTo>
                    <a:lnTo>
                      <a:pt x="11796" y="58384"/>
                    </a:lnTo>
                    <a:lnTo>
                      <a:pt x="12416" y="58889"/>
                    </a:lnTo>
                    <a:lnTo>
                      <a:pt x="13048" y="59370"/>
                    </a:lnTo>
                    <a:lnTo>
                      <a:pt x="13693" y="59850"/>
                    </a:lnTo>
                    <a:lnTo>
                      <a:pt x="14337" y="60305"/>
                    </a:lnTo>
                    <a:lnTo>
                      <a:pt x="14995" y="60748"/>
                    </a:lnTo>
                    <a:lnTo>
                      <a:pt x="15678" y="61178"/>
                    </a:lnTo>
                    <a:lnTo>
                      <a:pt x="16348" y="61582"/>
                    </a:lnTo>
                    <a:lnTo>
                      <a:pt x="17043" y="61974"/>
                    </a:lnTo>
                    <a:lnTo>
                      <a:pt x="17738" y="62353"/>
                    </a:lnTo>
                    <a:lnTo>
                      <a:pt x="18446" y="62707"/>
                    </a:lnTo>
                    <a:lnTo>
                      <a:pt x="19167" y="63049"/>
                    </a:lnTo>
                    <a:lnTo>
                      <a:pt x="19888" y="63377"/>
                    </a:lnTo>
                    <a:lnTo>
                      <a:pt x="20621" y="63681"/>
                    </a:lnTo>
                    <a:lnTo>
                      <a:pt x="21354" y="63972"/>
                    </a:lnTo>
                    <a:lnTo>
                      <a:pt x="22100" y="64250"/>
                    </a:lnTo>
                    <a:lnTo>
                      <a:pt x="22858" y="64503"/>
                    </a:lnTo>
                    <a:lnTo>
                      <a:pt x="23617" y="64743"/>
                    </a:lnTo>
                    <a:lnTo>
                      <a:pt x="24376" y="64958"/>
                    </a:lnTo>
                    <a:lnTo>
                      <a:pt x="25147" y="65160"/>
                    </a:lnTo>
                    <a:lnTo>
                      <a:pt x="25918" y="65337"/>
                    </a:lnTo>
                    <a:lnTo>
                      <a:pt x="26702" y="65501"/>
                    </a:lnTo>
                    <a:lnTo>
                      <a:pt x="27486" y="65653"/>
                    </a:lnTo>
                    <a:lnTo>
                      <a:pt x="28269" y="65779"/>
                    </a:lnTo>
                    <a:lnTo>
                      <a:pt x="29066" y="65881"/>
                    </a:lnTo>
                    <a:lnTo>
                      <a:pt x="29862" y="65969"/>
                    </a:lnTo>
                    <a:lnTo>
                      <a:pt x="30659" y="66045"/>
                    </a:lnTo>
                    <a:lnTo>
                      <a:pt x="31455" y="66096"/>
                    </a:lnTo>
                    <a:lnTo>
                      <a:pt x="32265" y="66121"/>
                    </a:lnTo>
                    <a:lnTo>
                      <a:pt x="33074" y="66133"/>
                    </a:lnTo>
                    <a:lnTo>
                      <a:pt x="33870" y="66121"/>
                    </a:lnTo>
                    <a:lnTo>
                      <a:pt x="34679" y="66096"/>
                    </a:lnTo>
                    <a:lnTo>
                      <a:pt x="35501" y="66045"/>
                    </a:lnTo>
                    <a:lnTo>
                      <a:pt x="36310" y="65969"/>
                    </a:lnTo>
                    <a:lnTo>
                      <a:pt x="37119" y="65881"/>
                    </a:lnTo>
                    <a:lnTo>
                      <a:pt x="37928" y="65767"/>
                    </a:lnTo>
                    <a:lnTo>
                      <a:pt x="38737" y="65640"/>
                    </a:lnTo>
                    <a:lnTo>
                      <a:pt x="39547" y="65489"/>
                    </a:lnTo>
                    <a:lnTo>
                      <a:pt x="40368" y="65312"/>
                    </a:lnTo>
                    <a:lnTo>
                      <a:pt x="41177" y="65122"/>
                    </a:lnTo>
                    <a:lnTo>
                      <a:pt x="41974" y="64894"/>
                    </a:lnTo>
                    <a:lnTo>
                      <a:pt x="42783" y="64667"/>
                    </a:lnTo>
                    <a:lnTo>
                      <a:pt x="43592" y="64401"/>
                    </a:lnTo>
                    <a:lnTo>
                      <a:pt x="44389" y="64123"/>
                    </a:lnTo>
                    <a:lnTo>
                      <a:pt x="45185" y="63820"/>
                    </a:lnTo>
                    <a:lnTo>
                      <a:pt x="45982" y="63504"/>
                    </a:lnTo>
                    <a:lnTo>
                      <a:pt x="46753" y="63162"/>
                    </a:lnTo>
                    <a:lnTo>
                      <a:pt x="47511" y="62796"/>
                    </a:lnTo>
                    <a:lnTo>
                      <a:pt x="48270" y="62429"/>
                    </a:lnTo>
                    <a:lnTo>
                      <a:pt x="49003" y="62025"/>
                    </a:lnTo>
                    <a:lnTo>
                      <a:pt x="49736" y="61620"/>
                    </a:lnTo>
                    <a:lnTo>
                      <a:pt x="50444" y="61190"/>
                    </a:lnTo>
                    <a:lnTo>
                      <a:pt x="51140" y="60748"/>
                    </a:lnTo>
                    <a:lnTo>
                      <a:pt x="51822" y="60293"/>
                    </a:lnTo>
                    <a:lnTo>
                      <a:pt x="52492" y="59825"/>
                    </a:lnTo>
                    <a:lnTo>
                      <a:pt x="53150" y="59332"/>
                    </a:lnTo>
                    <a:lnTo>
                      <a:pt x="53782" y="58839"/>
                    </a:lnTo>
                    <a:lnTo>
                      <a:pt x="54414" y="58320"/>
                    </a:lnTo>
                    <a:lnTo>
                      <a:pt x="55021" y="57789"/>
                    </a:lnTo>
                    <a:lnTo>
                      <a:pt x="55628" y="57246"/>
                    </a:lnTo>
                    <a:lnTo>
                      <a:pt x="56209" y="56689"/>
                    </a:lnTo>
                    <a:lnTo>
                      <a:pt x="56778" y="56121"/>
                    </a:lnTo>
                    <a:lnTo>
                      <a:pt x="57322" y="55539"/>
                    </a:lnTo>
                    <a:lnTo>
                      <a:pt x="57866" y="54945"/>
                    </a:lnTo>
                    <a:lnTo>
                      <a:pt x="58384" y="54338"/>
                    </a:lnTo>
                    <a:lnTo>
                      <a:pt x="58890" y="53718"/>
                    </a:lnTo>
                    <a:lnTo>
                      <a:pt x="59383" y="53086"/>
                    </a:lnTo>
                    <a:lnTo>
                      <a:pt x="59850" y="52442"/>
                    </a:lnTo>
                    <a:lnTo>
                      <a:pt x="60318" y="51797"/>
                    </a:lnTo>
                    <a:lnTo>
                      <a:pt x="60761" y="51127"/>
                    </a:lnTo>
                    <a:lnTo>
                      <a:pt x="61178" y="50457"/>
                    </a:lnTo>
                    <a:lnTo>
                      <a:pt x="61595" y="49774"/>
                    </a:lnTo>
                    <a:lnTo>
                      <a:pt x="61987" y="49091"/>
                    </a:lnTo>
                    <a:lnTo>
                      <a:pt x="62366" y="48396"/>
                    </a:lnTo>
                    <a:lnTo>
                      <a:pt x="62720" y="47688"/>
                    </a:lnTo>
                    <a:lnTo>
                      <a:pt x="63062" y="46967"/>
                    </a:lnTo>
                    <a:lnTo>
                      <a:pt x="63390" y="46247"/>
                    </a:lnTo>
                    <a:lnTo>
                      <a:pt x="63694" y="45513"/>
                    </a:lnTo>
                    <a:lnTo>
                      <a:pt x="63984" y="44780"/>
                    </a:lnTo>
                    <a:lnTo>
                      <a:pt x="64250" y="44034"/>
                    </a:lnTo>
                    <a:lnTo>
                      <a:pt x="64515" y="43276"/>
                    </a:lnTo>
                    <a:lnTo>
                      <a:pt x="64743" y="42517"/>
                    </a:lnTo>
                    <a:lnTo>
                      <a:pt x="64971" y="41759"/>
                    </a:lnTo>
                    <a:lnTo>
                      <a:pt x="65173" y="40987"/>
                    </a:lnTo>
                    <a:lnTo>
                      <a:pt x="65350" y="40216"/>
                    </a:lnTo>
                    <a:lnTo>
                      <a:pt x="65514" y="39432"/>
                    </a:lnTo>
                    <a:lnTo>
                      <a:pt x="65653" y="38649"/>
                    </a:lnTo>
                    <a:lnTo>
                      <a:pt x="65780" y="37865"/>
                    </a:lnTo>
                    <a:lnTo>
                      <a:pt x="65894" y="37068"/>
                    </a:lnTo>
                    <a:lnTo>
                      <a:pt x="65982" y="36272"/>
                    </a:lnTo>
                    <a:lnTo>
                      <a:pt x="66045" y="35475"/>
                    </a:lnTo>
                    <a:lnTo>
                      <a:pt x="66096" y="34679"/>
                    </a:lnTo>
                    <a:lnTo>
                      <a:pt x="66121" y="33870"/>
                    </a:lnTo>
                    <a:lnTo>
                      <a:pt x="66134" y="33061"/>
                    </a:lnTo>
                    <a:lnTo>
                      <a:pt x="66121" y="32251"/>
                    </a:lnTo>
                    <a:lnTo>
                      <a:pt x="66096" y="31442"/>
                    </a:lnTo>
                    <a:lnTo>
                      <a:pt x="66045" y="30633"/>
                    </a:lnTo>
                    <a:lnTo>
                      <a:pt x="65982" y="29824"/>
                    </a:lnTo>
                    <a:lnTo>
                      <a:pt x="65881" y="29015"/>
                    </a:lnTo>
                    <a:lnTo>
                      <a:pt x="65780" y="28206"/>
                    </a:lnTo>
                    <a:lnTo>
                      <a:pt x="65641" y="27397"/>
                    </a:lnTo>
                    <a:lnTo>
                      <a:pt x="65489" y="26575"/>
                    </a:lnTo>
                    <a:lnTo>
                      <a:pt x="65312" y="25766"/>
                    </a:lnTo>
                    <a:lnTo>
                      <a:pt x="65122" y="24957"/>
                    </a:lnTo>
                    <a:lnTo>
                      <a:pt x="64907" y="24148"/>
                    </a:lnTo>
                    <a:lnTo>
                      <a:pt x="64667" y="23351"/>
                    </a:lnTo>
                    <a:lnTo>
                      <a:pt x="64414" y="22542"/>
                    </a:lnTo>
                    <a:lnTo>
                      <a:pt x="64136" y="21746"/>
                    </a:lnTo>
                    <a:lnTo>
                      <a:pt x="63833" y="20949"/>
                    </a:lnTo>
                    <a:lnTo>
                      <a:pt x="63504" y="20153"/>
                    </a:lnTo>
                    <a:lnTo>
                      <a:pt x="63163" y="19381"/>
                    </a:lnTo>
                    <a:lnTo>
                      <a:pt x="62809" y="18610"/>
                    </a:lnTo>
                    <a:lnTo>
                      <a:pt x="62429" y="17864"/>
                    </a:lnTo>
                    <a:lnTo>
                      <a:pt x="62038" y="17131"/>
                    </a:lnTo>
                    <a:lnTo>
                      <a:pt x="61633" y="16398"/>
                    </a:lnTo>
                    <a:lnTo>
                      <a:pt x="61203" y="15690"/>
                    </a:lnTo>
                    <a:lnTo>
                      <a:pt x="60761" y="14994"/>
                    </a:lnTo>
                    <a:lnTo>
                      <a:pt x="60306" y="14312"/>
                    </a:lnTo>
                    <a:lnTo>
                      <a:pt x="59825" y="13642"/>
                    </a:lnTo>
                    <a:lnTo>
                      <a:pt x="59345" y="12984"/>
                    </a:lnTo>
                    <a:lnTo>
                      <a:pt x="58839" y="12339"/>
                    </a:lnTo>
                    <a:lnTo>
                      <a:pt x="58321" y="11720"/>
                    </a:lnTo>
                    <a:lnTo>
                      <a:pt x="57790" y="11101"/>
                    </a:lnTo>
                    <a:lnTo>
                      <a:pt x="57246" y="10506"/>
                    </a:lnTo>
                    <a:lnTo>
                      <a:pt x="56690" y="9925"/>
                    </a:lnTo>
                    <a:lnTo>
                      <a:pt x="56121" y="9356"/>
                    </a:lnTo>
                    <a:lnTo>
                      <a:pt x="55539" y="8800"/>
                    </a:lnTo>
                    <a:lnTo>
                      <a:pt x="54945" y="8269"/>
                    </a:lnTo>
                    <a:lnTo>
                      <a:pt x="54338" y="7750"/>
                    </a:lnTo>
                    <a:lnTo>
                      <a:pt x="53719" y="7245"/>
                    </a:lnTo>
                    <a:lnTo>
                      <a:pt x="53087" y="6751"/>
                    </a:lnTo>
                    <a:lnTo>
                      <a:pt x="52455" y="6271"/>
                    </a:lnTo>
                    <a:lnTo>
                      <a:pt x="51797" y="5816"/>
                    </a:lnTo>
                    <a:lnTo>
                      <a:pt x="51140" y="5373"/>
                    </a:lnTo>
                    <a:lnTo>
                      <a:pt x="50470" y="4956"/>
                    </a:lnTo>
                    <a:lnTo>
                      <a:pt x="49787" y="4539"/>
                    </a:lnTo>
                    <a:lnTo>
                      <a:pt x="49092" y="4147"/>
                    </a:lnTo>
                    <a:lnTo>
                      <a:pt x="48396" y="3768"/>
                    </a:lnTo>
                    <a:lnTo>
                      <a:pt x="47688" y="3414"/>
                    </a:lnTo>
                    <a:lnTo>
                      <a:pt x="46980" y="3073"/>
                    </a:lnTo>
                    <a:lnTo>
                      <a:pt x="46247" y="2744"/>
                    </a:lnTo>
                    <a:lnTo>
                      <a:pt x="45514" y="2440"/>
                    </a:lnTo>
                    <a:lnTo>
                      <a:pt x="44781" y="2150"/>
                    </a:lnTo>
                    <a:lnTo>
                      <a:pt x="44035" y="1871"/>
                    </a:lnTo>
                    <a:lnTo>
                      <a:pt x="43289" y="1619"/>
                    </a:lnTo>
                    <a:lnTo>
                      <a:pt x="42530" y="1378"/>
                    </a:lnTo>
                    <a:lnTo>
                      <a:pt x="41759" y="1163"/>
                    </a:lnTo>
                    <a:lnTo>
                      <a:pt x="40988" y="961"/>
                    </a:lnTo>
                    <a:lnTo>
                      <a:pt x="40217" y="784"/>
                    </a:lnTo>
                    <a:lnTo>
                      <a:pt x="39445" y="620"/>
                    </a:lnTo>
                    <a:lnTo>
                      <a:pt x="38662" y="481"/>
                    </a:lnTo>
                    <a:lnTo>
                      <a:pt x="37865" y="354"/>
                    </a:lnTo>
                    <a:lnTo>
                      <a:pt x="37081" y="241"/>
                    </a:lnTo>
                    <a:lnTo>
                      <a:pt x="36285" y="152"/>
                    </a:lnTo>
                    <a:lnTo>
                      <a:pt x="35488" y="89"/>
                    </a:lnTo>
                    <a:lnTo>
                      <a:pt x="34679" y="38"/>
                    </a:lnTo>
                    <a:lnTo>
                      <a:pt x="338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72;p16"/>
              <p:cNvSpPr/>
              <p:nvPr/>
            </p:nvSpPr>
            <p:spPr>
              <a:xfrm>
                <a:off x="5643300" y="2451825"/>
                <a:ext cx="580300" cy="1087600"/>
              </a:xfrm>
              <a:custGeom>
                <a:avLst/>
                <a:gdLst/>
                <a:ahLst/>
                <a:cxnLst/>
                <a:rect l="l" t="t" r="r" b="b"/>
                <a:pathLst>
                  <a:path w="23212" h="43504" extrusionOk="0">
                    <a:moveTo>
                      <a:pt x="11138" y="0"/>
                    </a:moveTo>
                    <a:lnTo>
                      <a:pt x="10721" y="13"/>
                    </a:lnTo>
                    <a:lnTo>
                      <a:pt x="10317" y="38"/>
                    </a:lnTo>
                    <a:lnTo>
                      <a:pt x="9937" y="89"/>
                    </a:lnTo>
                    <a:lnTo>
                      <a:pt x="9596" y="165"/>
                    </a:lnTo>
                    <a:lnTo>
                      <a:pt x="9255" y="241"/>
                    </a:lnTo>
                    <a:lnTo>
                      <a:pt x="8951" y="329"/>
                    </a:lnTo>
                    <a:lnTo>
                      <a:pt x="8660" y="430"/>
                    </a:lnTo>
                    <a:lnTo>
                      <a:pt x="8408" y="544"/>
                    </a:lnTo>
                    <a:lnTo>
                      <a:pt x="8167" y="645"/>
                    </a:lnTo>
                    <a:lnTo>
                      <a:pt x="7952" y="759"/>
                    </a:lnTo>
                    <a:lnTo>
                      <a:pt x="7763" y="860"/>
                    </a:lnTo>
                    <a:lnTo>
                      <a:pt x="7598" y="961"/>
                    </a:lnTo>
                    <a:lnTo>
                      <a:pt x="7346" y="1138"/>
                    </a:lnTo>
                    <a:lnTo>
                      <a:pt x="7181" y="1252"/>
                    </a:lnTo>
                    <a:lnTo>
                      <a:pt x="7131" y="1302"/>
                    </a:lnTo>
                    <a:lnTo>
                      <a:pt x="7055" y="1315"/>
                    </a:lnTo>
                    <a:lnTo>
                      <a:pt x="6865" y="1378"/>
                    </a:lnTo>
                    <a:lnTo>
                      <a:pt x="6713" y="1429"/>
                    </a:lnTo>
                    <a:lnTo>
                      <a:pt x="6549" y="1505"/>
                    </a:lnTo>
                    <a:lnTo>
                      <a:pt x="6359" y="1593"/>
                    </a:lnTo>
                    <a:lnTo>
                      <a:pt x="6144" y="1707"/>
                    </a:lnTo>
                    <a:lnTo>
                      <a:pt x="5904" y="1846"/>
                    </a:lnTo>
                    <a:lnTo>
                      <a:pt x="5664" y="1998"/>
                    </a:lnTo>
                    <a:lnTo>
                      <a:pt x="5399" y="2187"/>
                    </a:lnTo>
                    <a:lnTo>
                      <a:pt x="5120" y="2415"/>
                    </a:lnTo>
                    <a:lnTo>
                      <a:pt x="4830" y="2655"/>
                    </a:lnTo>
                    <a:lnTo>
                      <a:pt x="4539" y="2946"/>
                    </a:lnTo>
                    <a:lnTo>
                      <a:pt x="4248" y="3262"/>
                    </a:lnTo>
                    <a:lnTo>
                      <a:pt x="3945" y="3616"/>
                    </a:lnTo>
                    <a:lnTo>
                      <a:pt x="3641" y="4021"/>
                    </a:lnTo>
                    <a:lnTo>
                      <a:pt x="3338" y="4463"/>
                    </a:lnTo>
                    <a:lnTo>
                      <a:pt x="3034" y="4944"/>
                    </a:lnTo>
                    <a:lnTo>
                      <a:pt x="2744" y="5475"/>
                    </a:lnTo>
                    <a:lnTo>
                      <a:pt x="2605" y="5753"/>
                    </a:lnTo>
                    <a:lnTo>
                      <a:pt x="2466" y="6056"/>
                    </a:lnTo>
                    <a:lnTo>
                      <a:pt x="2326" y="6360"/>
                    </a:lnTo>
                    <a:lnTo>
                      <a:pt x="2187" y="6676"/>
                    </a:lnTo>
                    <a:lnTo>
                      <a:pt x="2048" y="7017"/>
                    </a:lnTo>
                    <a:lnTo>
                      <a:pt x="1922" y="7358"/>
                    </a:lnTo>
                    <a:lnTo>
                      <a:pt x="1795" y="7725"/>
                    </a:lnTo>
                    <a:lnTo>
                      <a:pt x="1682" y="8092"/>
                    </a:lnTo>
                    <a:lnTo>
                      <a:pt x="1555" y="8483"/>
                    </a:lnTo>
                    <a:lnTo>
                      <a:pt x="1441" y="8888"/>
                    </a:lnTo>
                    <a:lnTo>
                      <a:pt x="1340" y="9305"/>
                    </a:lnTo>
                    <a:lnTo>
                      <a:pt x="1239" y="9735"/>
                    </a:lnTo>
                    <a:lnTo>
                      <a:pt x="1138" y="10190"/>
                    </a:lnTo>
                    <a:lnTo>
                      <a:pt x="1050" y="10645"/>
                    </a:lnTo>
                    <a:lnTo>
                      <a:pt x="961" y="11126"/>
                    </a:lnTo>
                    <a:lnTo>
                      <a:pt x="885" y="11619"/>
                    </a:lnTo>
                    <a:lnTo>
                      <a:pt x="809" y="12137"/>
                    </a:lnTo>
                    <a:lnTo>
                      <a:pt x="746" y="12655"/>
                    </a:lnTo>
                    <a:lnTo>
                      <a:pt x="683" y="13199"/>
                    </a:lnTo>
                    <a:lnTo>
                      <a:pt x="632" y="13768"/>
                    </a:lnTo>
                    <a:lnTo>
                      <a:pt x="582" y="14350"/>
                    </a:lnTo>
                    <a:lnTo>
                      <a:pt x="544" y="14944"/>
                    </a:lnTo>
                    <a:lnTo>
                      <a:pt x="519" y="15551"/>
                    </a:lnTo>
                    <a:lnTo>
                      <a:pt x="506" y="16183"/>
                    </a:lnTo>
                    <a:lnTo>
                      <a:pt x="405" y="20342"/>
                    </a:lnTo>
                    <a:lnTo>
                      <a:pt x="316" y="24830"/>
                    </a:lnTo>
                    <a:lnTo>
                      <a:pt x="152" y="33731"/>
                    </a:lnTo>
                    <a:lnTo>
                      <a:pt x="0" y="43503"/>
                    </a:lnTo>
                    <a:lnTo>
                      <a:pt x="22542" y="43503"/>
                    </a:lnTo>
                    <a:lnTo>
                      <a:pt x="22656" y="42011"/>
                    </a:lnTo>
                    <a:lnTo>
                      <a:pt x="22769" y="40292"/>
                    </a:lnTo>
                    <a:lnTo>
                      <a:pt x="22896" y="38042"/>
                    </a:lnTo>
                    <a:lnTo>
                      <a:pt x="22959" y="36752"/>
                    </a:lnTo>
                    <a:lnTo>
                      <a:pt x="23022" y="35361"/>
                    </a:lnTo>
                    <a:lnTo>
                      <a:pt x="23085" y="33882"/>
                    </a:lnTo>
                    <a:lnTo>
                      <a:pt x="23136" y="32340"/>
                    </a:lnTo>
                    <a:lnTo>
                      <a:pt x="23174" y="30722"/>
                    </a:lnTo>
                    <a:lnTo>
                      <a:pt x="23199" y="29053"/>
                    </a:lnTo>
                    <a:lnTo>
                      <a:pt x="23212" y="27359"/>
                    </a:lnTo>
                    <a:lnTo>
                      <a:pt x="23212" y="25627"/>
                    </a:lnTo>
                    <a:lnTo>
                      <a:pt x="23199" y="23882"/>
                    </a:lnTo>
                    <a:lnTo>
                      <a:pt x="23149" y="22125"/>
                    </a:lnTo>
                    <a:lnTo>
                      <a:pt x="23085" y="20380"/>
                    </a:lnTo>
                    <a:lnTo>
                      <a:pt x="22997" y="18661"/>
                    </a:lnTo>
                    <a:lnTo>
                      <a:pt x="22946" y="17801"/>
                    </a:lnTo>
                    <a:lnTo>
                      <a:pt x="22883" y="16967"/>
                    </a:lnTo>
                    <a:lnTo>
                      <a:pt x="22807" y="16132"/>
                    </a:lnTo>
                    <a:lnTo>
                      <a:pt x="22731" y="15310"/>
                    </a:lnTo>
                    <a:lnTo>
                      <a:pt x="22643" y="14501"/>
                    </a:lnTo>
                    <a:lnTo>
                      <a:pt x="22554" y="13705"/>
                    </a:lnTo>
                    <a:lnTo>
                      <a:pt x="22441" y="12934"/>
                    </a:lnTo>
                    <a:lnTo>
                      <a:pt x="22340" y="12175"/>
                    </a:lnTo>
                    <a:lnTo>
                      <a:pt x="22213" y="11429"/>
                    </a:lnTo>
                    <a:lnTo>
                      <a:pt x="22087" y="10721"/>
                    </a:lnTo>
                    <a:lnTo>
                      <a:pt x="21948" y="10013"/>
                    </a:lnTo>
                    <a:lnTo>
                      <a:pt x="21796" y="9343"/>
                    </a:lnTo>
                    <a:lnTo>
                      <a:pt x="21632" y="8698"/>
                    </a:lnTo>
                    <a:lnTo>
                      <a:pt x="21467" y="8079"/>
                    </a:lnTo>
                    <a:lnTo>
                      <a:pt x="21278" y="7485"/>
                    </a:lnTo>
                    <a:lnTo>
                      <a:pt x="21088" y="6916"/>
                    </a:lnTo>
                    <a:lnTo>
                      <a:pt x="20886" y="6385"/>
                    </a:lnTo>
                    <a:lnTo>
                      <a:pt x="20671" y="5879"/>
                    </a:lnTo>
                    <a:lnTo>
                      <a:pt x="20443" y="5411"/>
                    </a:lnTo>
                    <a:lnTo>
                      <a:pt x="20203" y="4981"/>
                    </a:lnTo>
                    <a:lnTo>
                      <a:pt x="20077" y="4779"/>
                    </a:lnTo>
                    <a:lnTo>
                      <a:pt x="19950" y="4577"/>
                    </a:lnTo>
                    <a:lnTo>
                      <a:pt x="19811" y="4400"/>
                    </a:lnTo>
                    <a:lnTo>
                      <a:pt x="19685" y="4223"/>
                    </a:lnTo>
                    <a:lnTo>
                      <a:pt x="19546" y="4059"/>
                    </a:lnTo>
                    <a:lnTo>
                      <a:pt x="19406" y="3907"/>
                    </a:lnTo>
                    <a:lnTo>
                      <a:pt x="19255" y="3755"/>
                    </a:lnTo>
                    <a:lnTo>
                      <a:pt x="19116" y="3629"/>
                    </a:lnTo>
                    <a:lnTo>
                      <a:pt x="18762" y="3325"/>
                    </a:lnTo>
                    <a:lnTo>
                      <a:pt x="18420" y="3047"/>
                    </a:lnTo>
                    <a:lnTo>
                      <a:pt x="18079" y="2782"/>
                    </a:lnTo>
                    <a:lnTo>
                      <a:pt x="17750" y="2529"/>
                    </a:lnTo>
                    <a:lnTo>
                      <a:pt x="17409" y="2301"/>
                    </a:lnTo>
                    <a:lnTo>
                      <a:pt x="17093" y="2074"/>
                    </a:lnTo>
                    <a:lnTo>
                      <a:pt x="16764" y="1871"/>
                    </a:lnTo>
                    <a:lnTo>
                      <a:pt x="16448" y="1669"/>
                    </a:lnTo>
                    <a:lnTo>
                      <a:pt x="16145" y="1492"/>
                    </a:lnTo>
                    <a:lnTo>
                      <a:pt x="15829" y="1315"/>
                    </a:lnTo>
                    <a:lnTo>
                      <a:pt x="15525" y="1163"/>
                    </a:lnTo>
                    <a:lnTo>
                      <a:pt x="15234" y="1012"/>
                    </a:lnTo>
                    <a:lnTo>
                      <a:pt x="14931" y="873"/>
                    </a:lnTo>
                    <a:lnTo>
                      <a:pt x="14653" y="759"/>
                    </a:lnTo>
                    <a:lnTo>
                      <a:pt x="14362" y="645"/>
                    </a:lnTo>
                    <a:lnTo>
                      <a:pt x="14084" y="544"/>
                    </a:lnTo>
                    <a:lnTo>
                      <a:pt x="13818" y="443"/>
                    </a:lnTo>
                    <a:lnTo>
                      <a:pt x="13540" y="367"/>
                    </a:lnTo>
                    <a:lnTo>
                      <a:pt x="13275" y="291"/>
                    </a:lnTo>
                    <a:lnTo>
                      <a:pt x="13022" y="228"/>
                    </a:lnTo>
                    <a:lnTo>
                      <a:pt x="12516" y="127"/>
                    </a:lnTo>
                    <a:lnTo>
                      <a:pt x="12036" y="51"/>
                    </a:lnTo>
                    <a:lnTo>
                      <a:pt x="11581" y="13"/>
                    </a:lnTo>
                    <a:lnTo>
                      <a:pt x="111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73;p16"/>
              <p:cNvSpPr/>
              <p:nvPr/>
            </p:nvSpPr>
            <p:spPr>
              <a:xfrm>
                <a:off x="5662575" y="2069375"/>
                <a:ext cx="323050" cy="456125"/>
              </a:xfrm>
              <a:custGeom>
                <a:avLst/>
                <a:gdLst/>
                <a:ahLst/>
                <a:cxnLst/>
                <a:rect l="l" t="t" r="r" b="b"/>
                <a:pathLst>
                  <a:path w="12922" h="18245" extrusionOk="0">
                    <a:moveTo>
                      <a:pt x="569" y="1"/>
                    </a:moveTo>
                    <a:lnTo>
                      <a:pt x="506" y="418"/>
                    </a:lnTo>
                    <a:lnTo>
                      <a:pt x="380" y="1518"/>
                    </a:lnTo>
                    <a:lnTo>
                      <a:pt x="291" y="2264"/>
                    </a:lnTo>
                    <a:lnTo>
                      <a:pt x="215" y="3111"/>
                    </a:lnTo>
                    <a:lnTo>
                      <a:pt x="140" y="4034"/>
                    </a:lnTo>
                    <a:lnTo>
                      <a:pt x="64" y="5007"/>
                    </a:lnTo>
                    <a:lnTo>
                      <a:pt x="26" y="6006"/>
                    </a:lnTo>
                    <a:lnTo>
                      <a:pt x="0" y="7017"/>
                    </a:lnTo>
                    <a:lnTo>
                      <a:pt x="0" y="7511"/>
                    </a:lnTo>
                    <a:lnTo>
                      <a:pt x="13" y="7991"/>
                    </a:lnTo>
                    <a:lnTo>
                      <a:pt x="26" y="8459"/>
                    </a:lnTo>
                    <a:lnTo>
                      <a:pt x="51" y="8926"/>
                    </a:lnTo>
                    <a:lnTo>
                      <a:pt x="89" y="9369"/>
                    </a:lnTo>
                    <a:lnTo>
                      <a:pt x="140" y="9786"/>
                    </a:lnTo>
                    <a:lnTo>
                      <a:pt x="203" y="10178"/>
                    </a:lnTo>
                    <a:lnTo>
                      <a:pt x="279" y="10545"/>
                    </a:lnTo>
                    <a:lnTo>
                      <a:pt x="367" y="10886"/>
                    </a:lnTo>
                    <a:lnTo>
                      <a:pt x="481" y="11189"/>
                    </a:lnTo>
                    <a:lnTo>
                      <a:pt x="531" y="11341"/>
                    </a:lnTo>
                    <a:lnTo>
                      <a:pt x="595" y="11468"/>
                    </a:lnTo>
                    <a:lnTo>
                      <a:pt x="670" y="11581"/>
                    </a:lnTo>
                    <a:lnTo>
                      <a:pt x="734" y="11695"/>
                    </a:lnTo>
                    <a:lnTo>
                      <a:pt x="885" y="11897"/>
                    </a:lnTo>
                    <a:lnTo>
                      <a:pt x="1050" y="12100"/>
                    </a:lnTo>
                    <a:lnTo>
                      <a:pt x="1227" y="12277"/>
                    </a:lnTo>
                    <a:lnTo>
                      <a:pt x="1416" y="12441"/>
                    </a:lnTo>
                    <a:lnTo>
                      <a:pt x="1619" y="12605"/>
                    </a:lnTo>
                    <a:lnTo>
                      <a:pt x="1821" y="12757"/>
                    </a:lnTo>
                    <a:lnTo>
                      <a:pt x="2023" y="12896"/>
                    </a:lnTo>
                    <a:lnTo>
                      <a:pt x="2238" y="13023"/>
                    </a:lnTo>
                    <a:lnTo>
                      <a:pt x="2466" y="13136"/>
                    </a:lnTo>
                    <a:lnTo>
                      <a:pt x="2681" y="13250"/>
                    </a:lnTo>
                    <a:lnTo>
                      <a:pt x="2908" y="13351"/>
                    </a:lnTo>
                    <a:lnTo>
                      <a:pt x="3136" y="13453"/>
                    </a:lnTo>
                    <a:lnTo>
                      <a:pt x="3591" y="13617"/>
                    </a:lnTo>
                    <a:lnTo>
                      <a:pt x="4033" y="13756"/>
                    </a:lnTo>
                    <a:lnTo>
                      <a:pt x="4463" y="13857"/>
                    </a:lnTo>
                    <a:lnTo>
                      <a:pt x="4855" y="13946"/>
                    </a:lnTo>
                    <a:lnTo>
                      <a:pt x="5222" y="14009"/>
                    </a:lnTo>
                    <a:lnTo>
                      <a:pt x="5538" y="14059"/>
                    </a:lnTo>
                    <a:lnTo>
                      <a:pt x="5993" y="14110"/>
                    </a:lnTo>
                    <a:lnTo>
                      <a:pt x="6157" y="14123"/>
                    </a:lnTo>
                    <a:lnTo>
                      <a:pt x="6360" y="18244"/>
                    </a:lnTo>
                    <a:lnTo>
                      <a:pt x="11821" y="16348"/>
                    </a:lnTo>
                    <a:lnTo>
                      <a:pt x="11998" y="11683"/>
                    </a:lnTo>
                    <a:lnTo>
                      <a:pt x="12921" y="342"/>
                    </a:ln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74;p16"/>
              <p:cNvSpPr/>
              <p:nvPr/>
            </p:nvSpPr>
            <p:spPr>
              <a:xfrm>
                <a:off x="5632875" y="1969500"/>
                <a:ext cx="399825" cy="375525"/>
              </a:xfrm>
              <a:custGeom>
                <a:avLst/>
                <a:gdLst/>
                <a:ahLst/>
                <a:cxnLst/>
                <a:rect l="l" t="t" r="r" b="b"/>
                <a:pathLst>
                  <a:path w="15993" h="15021" extrusionOk="0">
                    <a:moveTo>
                      <a:pt x="6637" y="1"/>
                    </a:moveTo>
                    <a:lnTo>
                      <a:pt x="5563" y="13"/>
                    </a:lnTo>
                    <a:lnTo>
                      <a:pt x="4513" y="51"/>
                    </a:lnTo>
                    <a:lnTo>
                      <a:pt x="3527" y="89"/>
                    </a:lnTo>
                    <a:lnTo>
                      <a:pt x="1808" y="165"/>
                    </a:lnTo>
                    <a:lnTo>
                      <a:pt x="632" y="241"/>
                    </a:lnTo>
                    <a:lnTo>
                      <a:pt x="190" y="266"/>
                    </a:lnTo>
                    <a:lnTo>
                      <a:pt x="152" y="355"/>
                    </a:lnTo>
                    <a:lnTo>
                      <a:pt x="114" y="443"/>
                    </a:lnTo>
                    <a:lnTo>
                      <a:pt x="76" y="582"/>
                    </a:lnTo>
                    <a:lnTo>
                      <a:pt x="38" y="747"/>
                    </a:lnTo>
                    <a:lnTo>
                      <a:pt x="0" y="936"/>
                    </a:lnTo>
                    <a:lnTo>
                      <a:pt x="0" y="1151"/>
                    </a:lnTo>
                    <a:lnTo>
                      <a:pt x="13" y="1404"/>
                    </a:lnTo>
                    <a:lnTo>
                      <a:pt x="25" y="1531"/>
                    </a:lnTo>
                    <a:lnTo>
                      <a:pt x="51" y="1670"/>
                    </a:lnTo>
                    <a:lnTo>
                      <a:pt x="89" y="1809"/>
                    </a:lnTo>
                    <a:lnTo>
                      <a:pt x="126" y="1960"/>
                    </a:lnTo>
                    <a:lnTo>
                      <a:pt x="190" y="2112"/>
                    </a:lnTo>
                    <a:lnTo>
                      <a:pt x="253" y="2264"/>
                    </a:lnTo>
                    <a:lnTo>
                      <a:pt x="329" y="2428"/>
                    </a:lnTo>
                    <a:lnTo>
                      <a:pt x="430" y="2593"/>
                    </a:lnTo>
                    <a:lnTo>
                      <a:pt x="531" y="2757"/>
                    </a:lnTo>
                    <a:lnTo>
                      <a:pt x="657" y="2934"/>
                    </a:lnTo>
                    <a:lnTo>
                      <a:pt x="797" y="3098"/>
                    </a:lnTo>
                    <a:lnTo>
                      <a:pt x="948" y="3275"/>
                    </a:lnTo>
                    <a:lnTo>
                      <a:pt x="1125" y="3452"/>
                    </a:lnTo>
                    <a:lnTo>
                      <a:pt x="1315" y="3642"/>
                    </a:lnTo>
                    <a:lnTo>
                      <a:pt x="1530" y="3819"/>
                    </a:lnTo>
                    <a:lnTo>
                      <a:pt x="1757" y="3996"/>
                    </a:lnTo>
                    <a:lnTo>
                      <a:pt x="8698" y="4185"/>
                    </a:lnTo>
                    <a:lnTo>
                      <a:pt x="8660" y="4287"/>
                    </a:lnTo>
                    <a:lnTo>
                      <a:pt x="8559" y="4552"/>
                    </a:lnTo>
                    <a:lnTo>
                      <a:pt x="8496" y="4754"/>
                    </a:lnTo>
                    <a:lnTo>
                      <a:pt x="8433" y="4995"/>
                    </a:lnTo>
                    <a:lnTo>
                      <a:pt x="8382" y="5260"/>
                    </a:lnTo>
                    <a:lnTo>
                      <a:pt x="8331" y="5576"/>
                    </a:lnTo>
                    <a:lnTo>
                      <a:pt x="8294" y="5918"/>
                    </a:lnTo>
                    <a:lnTo>
                      <a:pt x="8281" y="6284"/>
                    </a:lnTo>
                    <a:lnTo>
                      <a:pt x="8281" y="6676"/>
                    </a:lnTo>
                    <a:lnTo>
                      <a:pt x="8306" y="7093"/>
                    </a:lnTo>
                    <a:lnTo>
                      <a:pt x="8357" y="7548"/>
                    </a:lnTo>
                    <a:lnTo>
                      <a:pt x="8407" y="7776"/>
                    </a:lnTo>
                    <a:lnTo>
                      <a:pt x="8445" y="8016"/>
                    </a:lnTo>
                    <a:lnTo>
                      <a:pt x="8508" y="8256"/>
                    </a:lnTo>
                    <a:lnTo>
                      <a:pt x="8584" y="8497"/>
                    </a:lnTo>
                    <a:lnTo>
                      <a:pt x="8660" y="8749"/>
                    </a:lnTo>
                    <a:lnTo>
                      <a:pt x="8749" y="9002"/>
                    </a:lnTo>
                    <a:lnTo>
                      <a:pt x="8825" y="9179"/>
                    </a:lnTo>
                    <a:lnTo>
                      <a:pt x="8926" y="9356"/>
                    </a:lnTo>
                    <a:lnTo>
                      <a:pt x="9039" y="9533"/>
                    </a:lnTo>
                    <a:lnTo>
                      <a:pt x="9166" y="9710"/>
                    </a:lnTo>
                    <a:lnTo>
                      <a:pt x="9292" y="9875"/>
                    </a:lnTo>
                    <a:lnTo>
                      <a:pt x="9431" y="10039"/>
                    </a:lnTo>
                    <a:lnTo>
                      <a:pt x="9709" y="10342"/>
                    </a:lnTo>
                    <a:lnTo>
                      <a:pt x="9975" y="10595"/>
                    </a:lnTo>
                    <a:lnTo>
                      <a:pt x="10190" y="10798"/>
                    </a:lnTo>
                    <a:lnTo>
                      <a:pt x="10405" y="10975"/>
                    </a:lnTo>
                    <a:lnTo>
                      <a:pt x="10417" y="10873"/>
                    </a:lnTo>
                    <a:lnTo>
                      <a:pt x="10493" y="10621"/>
                    </a:lnTo>
                    <a:lnTo>
                      <a:pt x="10544" y="10444"/>
                    </a:lnTo>
                    <a:lnTo>
                      <a:pt x="10607" y="10254"/>
                    </a:lnTo>
                    <a:lnTo>
                      <a:pt x="10683" y="10052"/>
                    </a:lnTo>
                    <a:lnTo>
                      <a:pt x="10784" y="9849"/>
                    </a:lnTo>
                    <a:lnTo>
                      <a:pt x="10885" y="9647"/>
                    </a:lnTo>
                    <a:lnTo>
                      <a:pt x="11012" y="9445"/>
                    </a:lnTo>
                    <a:lnTo>
                      <a:pt x="11163" y="9255"/>
                    </a:lnTo>
                    <a:lnTo>
                      <a:pt x="11239" y="9179"/>
                    </a:lnTo>
                    <a:lnTo>
                      <a:pt x="11328" y="9091"/>
                    </a:lnTo>
                    <a:lnTo>
                      <a:pt x="11416" y="9028"/>
                    </a:lnTo>
                    <a:lnTo>
                      <a:pt x="11505" y="8964"/>
                    </a:lnTo>
                    <a:lnTo>
                      <a:pt x="11606" y="8914"/>
                    </a:lnTo>
                    <a:lnTo>
                      <a:pt x="11707" y="8863"/>
                    </a:lnTo>
                    <a:lnTo>
                      <a:pt x="11808" y="8825"/>
                    </a:lnTo>
                    <a:lnTo>
                      <a:pt x="11922" y="8800"/>
                    </a:lnTo>
                    <a:lnTo>
                      <a:pt x="12162" y="8800"/>
                    </a:lnTo>
                    <a:lnTo>
                      <a:pt x="12251" y="8813"/>
                    </a:lnTo>
                    <a:lnTo>
                      <a:pt x="12326" y="8825"/>
                    </a:lnTo>
                    <a:lnTo>
                      <a:pt x="12402" y="8851"/>
                    </a:lnTo>
                    <a:lnTo>
                      <a:pt x="12478" y="8889"/>
                    </a:lnTo>
                    <a:lnTo>
                      <a:pt x="12541" y="8939"/>
                    </a:lnTo>
                    <a:lnTo>
                      <a:pt x="12617" y="8990"/>
                    </a:lnTo>
                    <a:lnTo>
                      <a:pt x="12680" y="9053"/>
                    </a:lnTo>
                    <a:lnTo>
                      <a:pt x="12731" y="9129"/>
                    </a:lnTo>
                    <a:lnTo>
                      <a:pt x="12845" y="9280"/>
                    </a:lnTo>
                    <a:lnTo>
                      <a:pt x="12933" y="9470"/>
                    </a:lnTo>
                    <a:lnTo>
                      <a:pt x="13009" y="9672"/>
                    </a:lnTo>
                    <a:lnTo>
                      <a:pt x="13072" y="9887"/>
                    </a:lnTo>
                    <a:lnTo>
                      <a:pt x="13110" y="10127"/>
                    </a:lnTo>
                    <a:lnTo>
                      <a:pt x="13136" y="10368"/>
                    </a:lnTo>
                    <a:lnTo>
                      <a:pt x="13136" y="10633"/>
                    </a:lnTo>
                    <a:lnTo>
                      <a:pt x="13123" y="10899"/>
                    </a:lnTo>
                    <a:lnTo>
                      <a:pt x="13098" y="11164"/>
                    </a:lnTo>
                    <a:lnTo>
                      <a:pt x="13047" y="11430"/>
                    </a:lnTo>
                    <a:lnTo>
                      <a:pt x="12984" y="11695"/>
                    </a:lnTo>
                    <a:lnTo>
                      <a:pt x="12883" y="11961"/>
                    </a:lnTo>
                    <a:lnTo>
                      <a:pt x="12782" y="12201"/>
                    </a:lnTo>
                    <a:lnTo>
                      <a:pt x="12668" y="12403"/>
                    </a:lnTo>
                    <a:lnTo>
                      <a:pt x="12541" y="12567"/>
                    </a:lnTo>
                    <a:lnTo>
                      <a:pt x="12402" y="12719"/>
                    </a:lnTo>
                    <a:lnTo>
                      <a:pt x="12263" y="12833"/>
                    </a:lnTo>
                    <a:lnTo>
                      <a:pt x="12124" y="12934"/>
                    </a:lnTo>
                    <a:lnTo>
                      <a:pt x="11985" y="12997"/>
                    </a:lnTo>
                    <a:lnTo>
                      <a:pt x="11846" y="13061"/>
                    </a:lnTo>
                    <a:lnTo>
                      <a:pt x="11720" y="13098"/>
                    </a:lnTo>
                    <a:lnTo>
                      <a:pt x="11593" y="13124"/>
                    </a:lnTo>
                    <a:lnTo>
                      <a:pt x="11492" y="13136"/>
                    </a:lnTo>
                    <a:lnTo>
                      <a:pt x="11252" y="13136"/>
                    </a:lnTo>
                    <a:lnTo>
                      <a:pt x="11201" y="13124"/>
                    </a:lnTo>
                    <a:lnTo>
                      <a:pt x="11201" y="13124"/>
                    </a:lnTo>
                    <a:lnTo>
                      <a:pt x="13237" y="15020"/>
                    </a:lnTo>
                    <a:lnTo>
                      <a:pt x="13439" y="14641"/>
                    </a:lnTo>
                    <a:lnTo>
                      <a:pt x="13667" y="14186"/>
                    </a:lnTo>
                    <a:lnTo>
                      <a:pt x="13945" y="13592"/>
                    </a:lnTo>
                    <a:lnTo>
                      <a:pt x="14261" y="12896"/>
                    </a:lnTo>
                    <a:lnTo>
                      <a:pt x="14602" y="12087"/>
                    </a:lnTo>
                    <a:lnTo>
                      <a:pt x="14779" y="11657"/>
                    </a:lnTo>
                    <a:lnTo>
                      <a:pt x="14943" y="11215"/>
                    </a:lnTo>
                    <a:lnTo>
                      <a:pt x="15108" y="10760"/>
                    </a:lnTo>
                    <a:lnTo>
                      <a:pt x="15260" y="10292"/>
                    </a:lnTo>
                    <a:lnTo>
                      <a:pt x="15411" y="9824"/>
                    </a:lnTo>
                    <a:lnTo>
                      <a:pt x="15550" y="9344"/>
                    </a:lnTo>
                    <a:lnTo>
                      <a:pt x="15677" y="8876"/>
                    </a:lnTo>
                    <a:lnTo>
                      <a:pt x="15778" y="8395"/>
                    </a:lnTo>
                    <a:lnTo>
                      <a:pt x="15866" y="7928"/>
                    </a:lnTo>
                    <a:lnTo>
                      <a:pt x="15930" y="7473"/>
                    </a:lnTo>
                    <a:lnTo>
                      <a:pt x="15980" y="7017"/>
                    </a:lnTo>
                    <a:lnTo>
                      <a:pt x="15993" y="6588"/>
                    </a:lnTo>
                    <a:lnTo>
                      <a:pt x="15980" y="6158"/>
                    </a:lnTo>
                    <a:lnTo>
                      <a:pt x="15968" y="5955"/>
                    </a:lnTo>
                    <a:lnTo>
                      <a:pt x="15942" y="5766"/>
                    </a:lnTo>
                    <a:lnTo>
                      <a:pt x="15904" y="5564"/>
                    </a:lnTo>
                    <a:lnTo>
                      <a:pt x="15866" y="5387"/>
                    </a:lnTo>
                    <a:lnTo>
                      <a:pt x="15816" y="5210"/>
                    </a:lnTo>
                    <a:lnTo>
                      <a:pt x="15765" y="5033"/>
                    </a:lnTo>
                    <a:lnTo>
                      <a:pt x="15689" y="4868"/>
                    </a:lnTo>
                    <a:lnTo>
                      <a:pt x="15614" y="4704"/>
                    </a:lnTo>
                    <a:lnTo>
                      <a:pt x="15525" y="4552"/>
                    </a:lnTo>
                    <a:lnTo>
                      <a:pt x="15424" y="4413"/>
                    </a:lnTo>
                    <a:lnTo>
                      <a:pt x="15323" y="4274"/>
                    </a:lnTo>
                    <a:lnTo>
                      <a:pt x="15196" y="4148"/>
                    </a:lnTo>
                    <a:lnTo>
                      <a:pt x="15070" y="4034"/>
                    </a:lnTo>
                    <a:lnTo>
                      <a:pt x="14931" y="3920"/>
                    </a:lnTo>
                    <a:lnTo>
                      <a:pt x="14918" y="3819"/>
                    </a:lnTo>
                    <a:lnTo>
                      <a:pt x="14893" y="3528"/>
                    </a:lnTo>
                    <a:lnTo>
                      <a:pt x="14855" y="3338"/>
                    </a:lnTo>
                    <a:lnTo>
                      <a:pt x="14804" y="3111"/>
                    </a:lnTo>
                    <a:lnTo>
                      <a:pt x="14729" y="2858"/>
                    </a:lnTo>
                    <a:lnTo>
                      <a:pt x="14640" y="2593"/>
                    </a:lnTo>
                    <a:lnTo>
                      <a:pt x="14514" y="2314"/>
                    </a:lnTo>
                    <a:lnTo>
                      <a:pt x="14362" y="2036"/>
                    </a:lnTo>
                    <a:lnTo>
                      <a:pt x="14286" y="1897"/>
                    </a:lnTo>
                    <a:lnTo>
                      <a:pt x="14185" y="1745"/>
                    </a:lnTo>
                    <a:lnTo>
                      <a:pt x="14084" y="1606"/>
                    </a:lnTo>
                    <a:lnTo>
                      <a:pt x="13957" y="1467"/>
                    </a:lnTo>
                    <a:lnTo>
                      <a:pt x="13831" y="1341"/>
                    </a:lnTo>
                    <a:lnTo>
                      <a:pt x="13705" y="1202"/>
                    </a:lnTo>
                    <a:lnTo>
                      <a:pt x="13553" y="1075"/>
                    </a:lnTo>
                    <a:lnTo>
                      <a:pt x="13401" y="949"/>
                    </a:lnTo>
                    <a:lnTo>
                      <a:pt x="13224" y="835"/>
                    </a:lnTo>
                    <a:lnTo>
                      <a:pt x="13047" y="721"/>
                    </a:lnTo>
                    <a:lnTo>
                      <a:pt x="12857" y="608"/>
                    </a:lnTo>
                    <a:lnTo>
                      <a:pt x="12643" y="519"/>
                    </a:lnTo>
                    <a:lnTo>
                      <a:pt x="12402" y="431"/>
                    </a:lnTo>
                    <a:lnTo>
                      <a:pt x="12124" y="342"/>
                    </a:lnTo>
                    <a:lnTo>
                      <a:pt x="11808" y="279"/>
                    </a:lnTo>
                    <a:lnTo>
                      <a:pt x="11454" y="216"/>
                    </a:lnTo>
                    <a:lnTo>
                      <a:pt x="11062" y="165"/>
                    </a:lnTo>
                    <a:lnTo>
                      <a:pt x="10645" y="115"/>
                    </a:lnTo>
                    <a:lnTo>
                      <a:pt x="10203" y="77"/>
                    </a:lnTo>
                    <a:lnTo>
                      <a:pt x="9735" y="51"/>
                    </a:lnTo>
                    <a:lnTo>
                      <a:pt x="8749" y="13"/>
                    </a:lnTo>
                    <a:lnTo>
                      <a:pt x="76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75;p16"/>
              <p:cNvSpPr/>
              <p:nvPr/>
            </p:nvSpPr>
            <p:spPr>
              <a:xfrm>
                <a:off x="5816500" y="2368375"/>
                <a:ext cx="7207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870" extrusionOk="0">
                    <a:moveTo>
                      <a:pt x="2883" y="1"/>
                    </a:moveTo>
                    <a:lnTo>
                      <a:pt x="2858" y="140"/>
                    </a:lnTo>
                    <a:lnTo>
                      <a:pt x="2820" y="266"/>
                    </a:lnTo>
                    <a:lnTo>
                      <a:pt x="2756" y="393"/>
                    </a:lnTo>
                    <a:lnTo>
                      <a:pt x="2693" y="506"/>
                    </a:lnTo>
                    <a:lnTo>
                      <a:pt x="2617" y="620"/>
                    </a:lnTo>
                    <a:lnTo>
                      <a:pt x="2529" y="734"/>
                    </a:lnTo>
                    <a:lnTo>
                      <a:pt x="2428" y="835"/>
                    </a:lnTo>
                    <a:lnTo>
                      <a:pt x="2327" y="949"/>
                    </a:lnTo>
                    <a:lnTo>
                      <a:pt x="2112" y="1139"/>
                    </a:lnTo>
                    <a:lnTo>
                      <a:pt x="1859" y="1316"/>
                    </a:lnTo>
                    <a:lnTo>
                      <a:pt x="1606" y="1480"/>
                    </a:lnTo>
                    <a:lnTo>
                      <a:pt x="1353" y="1619"/>
                    </a:lnTo>
                    <a:lnTo>
                      <a:pt x="1100" y="1745"/>
                    </a:lnTo>
                    <a:lnTo>
                      <a:pt x="847" y="1859"/>
                    </a:lnTo>
                    <a:lnTo>
                      <a:pt x="418" y="2023"/>
                    </a:lnTo>
                    <a:lnTo>
                      <a:pt x="114" y="2125"/>
                    </a:lnTo>
                    <a:lnTo>
                      <a:pt x="0" y="2163"/>
                    </a:lnTo>
                    <a:lnTo>
                      <a:pt x="89" y="3869"/>
                    </a:lnTo>
                    <a:lnTo>
                      <a:pt x="342" y="3793"/>
                    </a:lnTo>
                    <a:lnTo>
                      <a:pt x="582" y="3718"/>
                    </a:lnTo>
                    <a:lnTo>
                      <a:pt x="809" y="3616"/>
                    </a:lnTo>
                    <a:lnTo>
                      <a:pt x="1024" y="3503"/>
                    </a:lnTo>
                    <a:lnTo>
                      <a:pt x="1214" y="3389"/>
                    </a:lnTo>
                    <a:lnTo>
                      <a:pt x="1404" y="3262"/>
                    </a:lnTo>
                    <a:lnTo>
                      <a:pt x="1568" y="3123"/>
                    </a:lnTo>
                    <a:lnTo>
                      <a:pt x="1720" y="2972"/>
                    </a:lnTo>
                    <a:lnTo>
                      <a:pt x="1871" y="2833"/>
                    </a:lnTo>
                    <a:lnTo>
                      <a:pt x="1998" y="2668"/>
                    </a:lnTo>
                    <a:lnTo>
                      <a:pt x="2112" y="2504"/>
                    </a:lnTo>
                    <a:lnTo>
                      <a:pt x="2225" y="2352"/>
                    </a:lnTo>
                    <a:lnTo>
                      <a:pt x="2314" y="2175"/>
                    </a:lnTo>
                    <a:lnTo>
                      <a:pt x="2402" y="2011"/>
                    </a:lnTo>
                    <a:lnTo>
                      <a:pt x="2478" y="1846"/>
                    </a:lnTo>
                    <a:lnTo>
                      <a:pt x="2554" y="1682"/>
                    </a:lnTo>
                    <a:lnTo>
                      <a:pt x="2668" y="1353"/>
                    </a:lnTo>
                    <a:lnTo>
                      <a:pt x="2756" y="1050"/>
                    </a:lnTo>
                    <a:lnTo>
                      <a:pt x="2807" y="759"/>
                    </a:lnTo>
                    <a:lnTo>
                      <a:pt x="2845" y="519"/>
                    </a:lnTo>
                    <a:lnTo>
                      <a:pt x="2870" y="304"/>
                    </a:lnTo>
                    <a:lnTo>
                      <a:pt x="2883" y="140"/>
                    </a:lnTo>
                    <a:lnTo>
                      <a:pt x="288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76;p16"/>
              <p:cNvSpPr/>
              <p:nvPr/>
            </p:nvSpPr>
            <p:spPr>
              <a:xfrm>
                <a:off x="5805750" y="2429375"/>
                <a:ext cx="187775" cy="122350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4894" extrusionOk="0">
                    <a:moveTo>
                      <a:pt x="6360" y="1"/>
                    </a:moveTo>
                    <a:lnTo>
                      <a:pt x="1315" y="3073"/>
                    </a:lnTo>
                    <a:lnTo>
                      <a:pt x="582" y="1910"/>
                    </a:lnTo>
                    <a:lnTo>
                      <a:pt x="0" y="2694"/>
                    </a:lnTo>
                    <a:lnTo>
                      <a:pt x="0" y="4312"/>
                    </a:lnTo>
                    <a:lnTo>
                      <a:pt x="1290" y="3680"/>
                    </a:lnTo>
                    <a:lnTo>
                      <a:pt x="3654" y="4893"/>
                    </a:lnTo>
                    <a:lnTo>
                      <a:pt x="7510" y="1404"/>
                    </a:lnTo>
                    <a:lnTo>
                      <a:pt x="63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77;p16"/>
              <p:cNvSpPr/>
              <p:nvPr/>
            </p:nvSpPr>
            <p:spPr>
              <a:xfrm>
                <a:off x="5643300" y="3539400"/>
                <a:ext cx="750025" cy="1660300"/>
              </a:xfrm>
              <a:custGeom>
                <a:avLst/>
                <a:gdLst/>
                <a:ahLst/>
                <a:cxnLst/>
                <a:rect l="l" t="t" r="r" b="b"/>
                <a:pathLst>
                  <a:path w="30001" h="66412" extrusionOk="0">
                    <a:moveTo>
                      <a:pt x="0" y="0"/>
                    </a:moveTo>
                    <a:lnTo>
                      <a:pt x="5171" y="66412"/>
                    </a:lnTo>
                    <a:lnTo>
                      <a:pt x="13401" y="66412"/>
                    </a:lnTo>
                    <a:lnTo>
                      <a:pt x="13401" y="28636"/>
                    </a:lnTo>
                    <a:lnTo>
                      <a:pt x="21164" y="66412"/>
                    </a:lnTo>
                    <a:lnTo>
                      <a:pt x="30001" y="66412"/>
                    </a:lnTo>
                    <a:lnTo>
                      <a:pt x="25285" y="28484"/>
                    </a:lnTo>
                    <a:lnTo>
                      <a:pt x="225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78;p16"/>
              <p:cNvSpPr/>
              <p:nvPr/>
            </p:nvSpPr>
            <p:spPr>
              <a:xfrm>
                <a:off x="6214425" y="5144675"/>
                <a:ext cx="15615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6246" h="3655" extrusionOk="0">
                    <a:moveTo>
                      <a:pt x="0" y="1"/>
                    </a:moveTo>
                    <a:lnTo>
                      <a:pt x="835" y="3654"/>
                    </a:lnTo>
                    <a:lnTo>
                      <a:pt x="6246" y="3654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79;p16"/>
              <p:cNvSpPr/>
              <p:nvPr/>
            </p:nvSpPr>
            <p:spPr>
              <a:xfrm>
                <a:off x="6018150" y="5236025"/>
                <a:ext cx="3777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108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29" y="633"/>
                    </a:lnTo>
                    <a:lnTo>
                      <a:pt x="7624" y="1113"/>
                    </a:lnTo>
                    <a:lnTo>
                      <a:pt x="7270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22" y="3907"/>
                    </a:lnTo>
                    <a:lnTo>
                      <a:pt x="3806" y="4109"/>
                    </a:lnTo>
                    <a:lnTo>
                      <a:pt x="3490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200" y="5007"/>
                    </a:lnTo>
                    <a:lnTo>
                      <a:pt x="1871" y="5146"/>
                    </a:lnTo>
                    <a:lnTo>
                      <a:pt x="1555" y="5272"/>
                    </a:lnTo>
                    <a:lnTo>
                      <a:pt x="1239" y="5386"/>
                    </a:lnTo>
                    <a:lnTo>
                      <a:pt x="923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74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32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108" y="5550"/>
                    </a:lnTo>
                    <a:lnTo>
                      <a:pt x="15095" y="4918"/>
                    </a:lnTo>
                    <a:lnTo>
                      <a:pt x="15070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906" y="2579"/>
                    </a:lnTo>
                    <a:lnTo>
                      <a:pt x="14843" y="2251"/>
                    </a:lnTo>
                    <a:lnTo>
                      <a:pt x="14792" y="1935"/>
                    </a:lnTo>
                    <a:lnTo>
                      <a:pt x="14716" y="1619"/>
                    </a:lnTo>
                    <a:lnTo>
                      <a:pt x="14640" y="1315"/>
                    </a:lnTo>
                    <a:lnTo>
                      <a:pt x="14552" y="1024"/>
                    </a:lnTo>
                    <a:lnTo>
                      <a:pt x="14451" y="746"/>
                    </a:lnTo>
                    <a:lnTo>
                      <a:pt x="14349" y="481"/>
                    </a:lnTo>
                    <a:lnTo>
                      <a:pt x="14223" y="228"/>
                    </a:lnTo>
                    <a:lnTo>
                      <a:pt x="14097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80;p16"/>
              <p:cNvSpPr/>
              <p:nvPr/>
            </p:nvSpPr>
            <p:spPr>
              <a:xfrm>
                <a:off x="5812700" y="5144675"/>
                <a:ext cx="13497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5399" h="3655" extrusionOk="0">
                    <a:moveTo>
                      <a:pt x="1" y="1"/>
                    </a:moveTo>
                    <a:lnTo>
                      <a:pt x="1" y="3654"/>
                    </a:lnTo>
                    <a:lnTo>
                      <a:pt x="5399" y="3654"/>
                    </a:lnTo>
                    <a:lnTo>
                      <a:pt x="5399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81;p16"/>
              <p:cNvSpPr/>
              <p:nvPr/>
            </p:nvSpPr>
            <p:spPr>
              <a:xfrm>
                <a:off x="5595575" y="5236025"/>
                <a:ext cx="3774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096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17" y="633"/>
                    </a:lnTo>
                    <a:lnTo>
                      <a:pt x="7624" y="1113"/>
                    </a:lnTo>
                    <a:lnTo>
                      <a:pt x="7257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09" y="3907"/>
                    </a:lnTo>
                    <a:lnTo>
                      <a:pt x="3793" y="4109"/>
                    </a:lnTo>
                    <a:lnTo>
                      <a:pt x="3477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187" y="5007"/>
                    </a:lnTo>
                    <a:lnTo>
                      <a:pt x="1871" y="5146"/>
                    </a:lnTo>
                    <a:lnTo>
                      <a:pt x="1543" y="5272"/>
                    </a:lnTo>
                    <a:lnTo>
                      <a:pt x="1227" y="5386"/>
                    </a:lnTo>
                    <a:lnTo>
                      <a:pt x="910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61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20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095" y="5550"/>
                    </a:lnTo>
                    <a:lnTo>
                      <a:pt x="15095" y="4918"/>
                    </a:lnTo>
                    <a:lnTo>
                      <a:pt x="15057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893" y="2579"/>
                    </a:lnTo>
                    <a:lnTo>
                      <a:pt x="14843" y="2251"/>
                    </a:lnTo>
                    <a:lnTo>
                      <a:pt x="14779" y="1935"/>
                    </a:lnTo>
                    <a:lnTo>
                      <a:pt x="14716" y="1619"/>
                    </a:lnTo>
                    <a:lnTo>
                      <a:pt x="14628" y="1315"/>
                    </a:lnTo>
                    <a:lnTo>
                      <a:pt x="14539" y="1024"/>
                    </a:lnTo>
                    <a:lnTo>
                      <a:pt x="14451" y="746"/>
                    </a:lnTo>
                    <a:lnTo>
                      <a:pt x="14337" y="481"/>
                    </a:lnTo>
                    <a:lnTo>
                      <a:pt x="14223" y="228"/>
                    </a:lnTo>
                    <a:lnTo>
                      <a:pt x="1408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82;p16"/>
              <p:cNvSpPr/>
              <p:nvPr/>
            </p:nvSpPr>
            <p:spPr>
              <a:xfrm>
                <a:off x="5240325" y="2525475"/>
                <a:ext cx="939975" cy="644150"/>
              </a:xfrm>
              <a:custGeom>
                <a:avLst/>
                <a:gdLst/>
                <a:ahLst/>
                <a:cxnLst/>
                <a:rect l="l" t="t" r="r" b="b"/>
                <a:pathLst>
                  <a:path w="37599" h="25766" extrusionOk="0">
                    <a:moveTo>
                      <a:pt x="32466" y="0"/>
                    </a:moveTo>
                    <a:lnTo>
                      <a:pt x="32226" y="13"/>
                    </a:lnTo>
                    <a:lnTo>
                      <a:pt x="31998" y="25"/>
                    </a:lnTo>
                    <a:lnTo>
                      <a:pt x="31758" y="63"/>
                    </a:lnTo>
                    <a:lnTo>
                      <a:pt x="31530" y="114"/>
                    </a:lnTo>
                    <a:lnTo>
                      <a:pt x="31290" y="164"/>
                    </a:lnTo>
                    <a:lnTo>
                      <a:pt x="31075" y="228"/>
                    </a:lnTo>
                    <a:lnTo>
                      <a:pt x="30848" y="303"/>
                    </a:lnTo>
                    <a:lnTo>
                      <a:pt x="30633" y="392"/>
                    </a:lnTo>
                    <a:lnTo>
                      <a:pt x="30418" y="480"/>
                    </a:lnTo>
                    <a:lnTo>
                      <a:pt x="30203" y="594"/>
                    </a:lnTo>
                    <a:lnTo>
                      <a:pt x="30001" y="708"/>
                    </a:lnTo>
                    <a:lnTo>
                      <a:pt x="29798" y="834"/>
                    </a:lnTo>
                    <a:lnTo>
                      <a:pt x="29609" y="961"/>
                    </a:lnTo>
                    <a:lnTo>
                      <a:pt x="29419" y="1113"/>
                    </a:lnTo>
                    <a:lnTo>
                      <a:pt x="29242" y="1264"/>
                    </a:lnTo>
                    <a:lnTo>
                      <a:pt x="29065" y="1429"/>
                    </a:lnTo>
                    <a:lnTo>
                      <a:pt x="28901" y="1593"/>
                    </a:lnTo>
                    <a:lnTo>
                      <a:pt x="28736" y="1770"/>
                    </a:lnTo>
                    <a:lnTo>
                      <a:pt x="28597" y="1960"/>
                    </a:lnTo>
                    <a:lnTo>
                      <a:pt x="28446" y="2149"/>
                    </a:lnTo>
                    <a:lnTo>
                      <a:pt x="28319" y="2352"/>
                    </a:lnTo>
                    <a:lnTo>
                      <a:pt x="28193" y="2554"/>
                    </a:lnTo>
                    <a:lnTo>
                      <a:pt x="28079" y="2769"/>
                    </a:lnTo>
                    <a:lnTo>
                      <a:pt x="27978" y="2996"/>
                    </a:lnTo>
                    <a:lnTo>
                      <a:pt x="27877" y="3224"/>
                    </a:lnTo>
                    <a:lnTo>
                      <a:pt x="27801" y="3464"/>
                    </a:lnTo>
                    <a:lnTo>
                      <a:pt x="23528" y="16511"/>
                    </a:lnTo>
                    <a:lnTo>
                      <a:pt x="518" y="13603"/>
                    </a:lnTo>
                    <a:lnTo>
                      <a:pt x="0" y="20569"/>
                    </a:lnTo>
                    <a:lnTo>
                      <a:pt x="898" y="20898"/>
                    </a:lnTo>
                    <a:lnTo>
                      <a:pt x="1947" y="21252"/>
                    </a:lnTo>
                    <a:lnTo>
                      <a:pt x="3338" y="21707"/>
                    </a:lnTo>
                    <a:lnTo>
                      <a:pt x="5007" y="22238"/>
                    </a:lnTo>
                    <a:lnTo>
                      <a:pt x="5929" y="22516"/>
                    </a:lnTo>
                    <a:lnTo>
                      <a:pt x="6903" y="22807"/>
                    </a:lnTo>
                    <a:lnTo>
                      <a:pt x="7927" y="23098"/>
                    </a:lnTo>
                    <a:lnTo>
                      <a:pt x="9002" y="23401"/>
                    </a:lnTo>
                    <a:lnTo>
                      <a:pt x="10089" y="23692"/>
                    </a:lnTo>
                    <a:lnTo>
                      <a:pt x="11227" y="23970"/>
                    </a:lnTo>
                    <a:lnTo>
                      <a:pt x="12377" y="24248"/>
                    </a:lnTo>
                    <a:lnTo>
                      <a:pt x="13540" y="24514"/>
                    </a:lnTo>
                    <a:lnTo>
                      <a:pt x="14716" y="24754"/>
                    </a:lnTo>
                    <a:lnTo>
                      <a:pt x="15892" y="24994"/>
                    </a:lnTo>
                    <a:lnTo>
                      <a:pt x="17067" y="25197"/>
                    </a:lnTo>
                    <a:lnTo>
                      <a:pt x="18231" y="25374"/>
                    </a:lnTo>
                    <a:lnTo>
                      <a:pt x="19381" y="25525"/>
                    </a:lnTo>
                    <a:lnTo>
                      <a:pt x="19950" y="25589"/>
                    </a:lnTo>
                    <a:lnTo>
                      <a:pt x="20506" y="25639"/>
                    </a:lnTo>
                    <a:lnTo>
                      <a:pt x="21062" y="25677"/>
                    </a:lnTo>
                    <a:lnTo>
                      <a:pt x="21619" y="25715"/>
                    </a:lnTo>
                    <a:lnTo>
                      <a:pt x="22150" y="25740"/>
                    </a:lnTo>
                    <a:lnTo>
                      <a:pt x="22681" y="25753"/>
                    </a:lnTo>
                    <a:lnTo>
                      <a:pt x="23199" y="25766"/>
                    </a:lnTo>
                    <a:lnTo>
                      <a:pt x="23717" y="25753"/>
                    </a:lnTo>
                    <a:lnTo>
                      <a:pt x="24210" y="25740"/>
                    </a:lnTo>
                    <a:lnTo>
                      <a:pt x="24691" y="25702"/>
                    </a:lnTo>
                    <a:lnTo>
                      <a:pt x="25171" y="25664"/>
                    </a:lnTo>
                    <a:lnTo>
                      <a:pt x="25626" y="25614"/>
                    </a:lnTo>
                    <a:lnTo>
                      <a:pt x="26069" y="25538"/>
                    </a:lnTo>
                    <a:lnTo>
                      <a:pt x="26499" y="25462"/>
                    </a:lnTo>
                    <a:lnTo>
                      <a:pt x="26916" y="25361"/>
                    </a:lnTo>
                    <a:lnTo>
                      <a:pt x="27308" y="25247"/>
                    </a:lnTo>
                    <a:lnTo>
                      <a:pt x="27687" y="25121"/>
                    </a:lnTo>
                    <a:lnTo>
                      <a:pt x="28054" y="24982"/>
                    </a:lnTo>
                    <a:lnTo>
                      <a:pt x="28294" y="24868"/>
                    </a:lnTo>
                    <a:lnTo>
                      <a:pt x="28534" y="24741"/>
                    </a:lnTo>
                    <a:lnTo>
                      <a:pt x="28762" y="24615"/>
                    </a:lnTo>
                    <a:lnTo>
                      <a:pt x="29002" y="24476"/>
                    </a:lnTo>
                    <a:lnTo>
                      <a:pt x="29230" y="24312"/>
                    </a:lnTo>
                    <a:lnTo>
                      <a:pt x="29457" y="24147"/>
                    </a:lnTo>
                    <a:lnTo>
                      <a:pt x="29672" y="23970"/>
                    </a:lnTo>
                    <a:lnTo>
                      <a:pt x="29887" y="23781"/>
                    </a:lnTo>
                    <a:lnTo>
                      <a:pt x="30114" y="23591"/>
                    </a:lnTo>
                    <a:lnTo>
                      <a:pt x="30317" y="23389"/>
                    </a:lnTo>
                    <a:lnTo>
                      <a:pt x="30532" y="23174"/>
                    </a:lnTo>
                    <a:lnTo>
                      <a:pt x="30734" y="22946"/>
                    </a:lnTo>
                    <a:lnTo>
                      <a:pt x="30936" y="22706"/>
                    </a:lnTo>
                    <a:lnTo>
                      <a:pt x="31139" y="22466"/>
                    </a:lnTo>
                    <a:lnTo>
                      <a:pt x="31530" y="21960"/>
                    </a:lnTo>
                    <a:lnTo>
                      <a:pt x="31910" y="21429"/>
                    </a:lnTo>
                    <a:lnTo>
                      <a:pt x="32276" y="20860"/>
                    </a:lnTo>
                    <a:lnTo>
                      <a:pt x="32630" y="20279"/>
                    </a:lnTo>
                    <a:lnTo>
                      <a:pt x="32972" y="19659"/>
                    </a:lnTo>
                    <a:lnTo>
                      <a:pt x="33300" y="19027"/>
                    </a:lnTo>
                    <a:lnTo>
                      <a:pt x="33616" y="18370"/>
                    </a:lnTo>
                    <a:lnTo>
                      <a:pt x="33933" y="17712"/>
                    </a:lnTo>
                    <a:lnTo>
                      <a:pt x="34223" y="17030"/>
                    </a:lnTo>
                    <a:lnTo>
                      <a:pt x="34514" y="16334"/>
                    </a:lnTo>
                    <a:lnTo>
                      <a:pt x="34780" y="15626"/>
                    </a:lnTo>
                    <a:lnTo>
                      <a:pt x="35045" y="14918"/>
                    </a:lnTo>
                    <a:lnTo>
                      <a:pt x="35298" y="14198"/>
                    </a:lnTo>
                    <a:lnTo>
                      <a:pt x="35538" y="13477"/>
                    </a:lnTo>
                    <a:lnTo>
                      <a:pt x="35766" y="12769"/>
                    </a:lnTo>
                    <a:lnTo>
                      <a:pt x="35981" y="12048"/>
                    </a:lnTo>
                    <a:lnTo>
                      <a:pt x="36196" y="11340"/>
                    </a:lnTo>
                    <a:lnTo>
                      <a:pt x="36385" y="10632"/>
                    </a:lnTo>
                    <a:lnTo>
                      <a:pt x="36575" y="9937"/>
                    </a:lnTo>
                    <a:lnTo>
                      <a:pt x="36929" y="8572"/>
                    </a:lnTo>
                    <a:lnTo>
                      <a:pt x="37232" y="7282"/>
                    </a:lnTo>
                    <a:lnTo>
                      <a:pt x="37498" y="6068"/>
                    </a:lnTo>
                    <a:lnTo>
                      <a:pt x="37536" y="5828"/>
                    </a:lnTo>
                    <a:lnTo>
                      <a:pt x="37574" y="5588"/>
                    </a:lnTo>
                    <a:lnTo>
                      <a:pt x="37586" y="5348"/>
                    </a:lnTo>
                    <a:lnTo>
                      <a:pt x="37599" y="5108"/>
                    </a:lnTo>
                    <a:lnTo>
                      <a:pt x="37599" y="4867"/>
                    </a:lnTo>
                    <a:lnTo>
                      <a:pt x="37586" y="4627"/>
                    </a:lnTo>
                    <a:lnTo>
                      <a:pt x="37561" y="4387"/>
                    </a:lnTo>
                    <a:lnTo>
                      <a:pt x="37523" y="4159"/>
                    </a:lnTo>
                    <a:lnTo>
                      <a:pt x="37485" y="3932"/>
                    </a:lnTo>
                    <a:lnTo>
                      <a:pt x="37422" y="3704"/>
                    </a:lnTo>
                    <a:lnTo>
                      <a:pt x="37359" y="3477"/>
                    </a:lnTo>
                    <a:lnTo>
                      <a:pt x="37283" y="3262"/>
                    </a:lnTo>
                    <a:lnTo>
                      <a:pt x="37194" y="3047"/>
                    </a:lnTo>
                    <a:lnTo>
                      <a:pt x="37093" y="2832"/>
                    </a:lnTo>
                    <a:lnTo>
                      <a:pt x="36992" y="2630"/>
                    </a:lnTo>
                    <a:lnTo>
                      <a:pt x="36878" y="2427"/>
                    </a:lnTo>
                    <a:lnTo>
                      <a:pt x="36752" y="2225"/>
                    </a:lnTo>
                    <a:lnTo>
                      <a:pt x="36613" y="2035"/>
                    </a:lnTo>
                    <a:lnTo>
                      <a:pt x="36474" y="1858"/>
                    </a:lnTo>
                    <a:lnTo>
                      <a:pt x="36322" y="1681"/>
                    </a:lnTo>
                    <a:lnTo>
                      <a:pt x="36170" y="1504"/>
                    </a:lnTo>
                    <a:lnTo>
                      <a:pt x="35993" y="1340"/>
                    </a:lnTo>
                    <a:lnTo>
                      <a:pt x="35829" y="1188"/>
                    </a:lnTo>
                    <a:lnTo>
                      <a:pt x="35639" y="1037"/>
                    </a:lnTo>
                    <a:lnTo>
                      <a:pt x="35450" y="898"/>
                    </a:lnTo>
                    <a:lnTo>
                      <a:pt x="35260" y="771"/>
                    </a:lnTo>
                    <a:lnTo>
                      <a:pt x="35045" y="645"/>
                    </a:lnTo>
                    <a:lnTo>
                      <a:pt x="34843" y="531"/>
                    </a:lnTo>
                    <a:lnTo>
                      <a:pt x="34615" y="430"/>
                    </a:lnTo>
                    <a:lnTo>
                      <a:pt x="34400" y="341"/>
                    </a:lnTo>
                    <a:lnTo>
                      <a:pt x="34160" y="253"/>
                    </a:lnTo>
                    <a:lnTo>
                      <a:pt x="33933" y="190"/>
                    </a:lnTo>
                    <a:lnTo>
                      <a:pt x="33680" y="126"/>
                    </a:lnTo>
                    <a:lnTo>
                      <a:pt x="33439" y="76"/>
                    </a:lnTo>
                    <a:lnTo>
                      <a:pt x="33199" y="38"/>
                    </a:lnTo>
                    <a:lnTo>
                      <a:pt x="32959" y="13"/>
                    </a:lnTo>
                    <a:lnTo>
                      <a:pt x="327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83;p16"/>
              <p:cNvSpPr/>
              <p:nvPr/>
            </p:nvSpPr>
            <p:spPr>
              <a:xfrm>
                <a:off x="5042450" y="2808650"/>
                <a:ext cx="214000" cy="23107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9243" extrusionOk="0">
                    <a:moveTo>
                      <a:pt x="3187" y="1"/>
                    </a:moveTo>
                    <a:lnTo>
                      <a:pt x="3035" y="13"/>
                    </a:lnTo>
                    <a:lnTo>
                      <a:pt x="2909" y="26"/>
                    </a:lnTo>
                    <a:lnTo>
                      <a:pt x="2808" y="64"/>
                    </a:lnTo>
                    <a:lnTo>
                      <a:pt x="2732" y="102"/>
                    </a:lnTo>
                    <a:lnTo>
                      <a:pt x="2668" y="165"/>
                    </a:lnTo>
                    <a:lnTo>
                      <a:pt x="2631" y="228"/>
                    </a:lnTo>
                    <a:lnTo>
                      <a:pt x="2605" y="304"/>
                    </a:lnTo>
                    <a:lnTo>
                      <a:pt x="2605" y="393"/>
                    </a:lnTo>
                    <a:lnTo>
                      <a:pt x="2618" y="481"/>
                    </a:lnTo>
                    <a:lnTo>
                      <a:pt x="2656" y="582"/>
                    </a:lnTo>
                    <a:lnTo>
                      <a:pt x="2694" y="683"/>
                    </a:lnTo>
                    <a:lnTo>
                      <a:pt x="2757" y="785"/>
                    </a:lnTo>
                    <a:lnTo>
                      <a:pt x="2833" y="873"/>
                    </a:lnTo>
                    <a:lnTo>
                      <a:pt x="2909" y="974"/>
                    </a:lnTo>
                    <a:lnTo>
                      <a:pt x="3010" y="1050"/>
                    </a:lnTo>
                    <a:lnTo>
                      <a:pt x="3111" y="1139"/>
                    </a:lnTo>
                    <a:lnTo>
                      <a:pt x="3225" y="1202"/>
                    </a:lnTo>
                    <a:lnTo>
                      <a:pt x="3351" y="1265"/>
                    </a:lnTo>
                    <a:lnTo>
                      <a:pt x="3478" y="1316"/>
                    </a:lnTo>
                    <a:lnTo>
                      <a:pt x="3604" y="1341"/>
                    </a:lnTo>
                    <a:lnTo>
                      <a:pt x="3869" y="1391"/>
                    </a:lnTo>
                    <a:lnTo>
                      <a:pt x="4122" y="1467"/>
                    </a:lnTo>
                    <a:lnTo>
                      <a:pt x="4363" y="1543"/>
                    </a:lnTo>
                    <a:lnTo>
                      <a:pt x="4577" y="1632"/>
                    </a:lnTo>
                    <a:lnTo>
                      <a:pt x="4881" y="1758"/>
                    </a:lnTo>
                    <a:lnTo>
                      <a:pt x="5007" y="1821"/>
                    </a:lnTo>
                    <a:lnTo>
                      <a:pt x="4350" y="1657"/>
                    </a:lnTo>
                    <a:lnTo>
                      <a:pt x="3667" y="1493"/>
                    </a:lnTo>
                    <a:lnTo>
                      <a:pt x="2871" y="1328"/>
                    </a:lnTo>
                    <a:lnTo>
                      <a:pt x="2454" y="1240"/>
                    </a:lnTo>
                    <a:lnTo>
                      <a:pt x="2049" y="1176"/>
                    </a:lnTo>
                    <a:lnTo>
                      <a:pt x="1644" y="1113"/>
                    </a:lnTo>
                    <a:lnTo>
                      <a:pt x="1278" y="1075"/>
                    </a:lnTo>
                    <a:lnTo>
                      <a:pt x="949" y="1063"/>
                    </a:lnTo>
                    <a:lnTo>
                      <a:pt x="671" y="1063"/>
                    </a:lnTo>
                    <a:lnTo>
                      <a:pt x="545" y="1075"/>
                    </a:lnTo>
                    <a:lnTo>
                      <a:pt x="443" y="1101"/>
                    </a:lnTo>
                    <a:lnTo>
                      <a:pt x="355" y="1126"/>
                    </a:lnTo>
                    <a:lnTo>
                      <a:pt x="292" y="1164"/>
                    </a:lnTo>
                    <a:lnTo>
                      <a:pt x="191" y="1265"/>
                    </a:lnTo>
                    <a:lnTo>
                      <a:pt x="115" y="1366"/>
                    </a:lnTo>
                    <a:lnTo>
                      <a:pt x="51" y="1480"/>
                    </a:lnTo>
                    <a:lnTo>
                      <a:pt x="14" y="1594"/>
                    </a:lnTo>
                    <a:lnTo>
                      <a:pt x="1" y="1720"/>
                    </a:lnTo>
                    <a:lnTo>
                      <a:pt x="1" y="1847"/>
                    </a:lnTo>
                    <a:lnTo>
                      <a:pt x="26" y="1986"/>
                    </a:lnTo>
                    <a:lnTo>
                      <a:pt x="77" y="2112"/>
                    </a:lnTo>
                    <a:lnTo>
                      <a:pt x="140" y="2238"/>
                    </a:lnTo>
                    <a:lnTo>
                      <a:pt x="216" y="2352"/>
                    </a:lnTo>
                    <a:lnTo>
                      <a:pt x="317" y="2466"/>
                    </a:lnTo>
                    <a:lnTo>
                      <a:pt x="431" y="2580"/>
                    </a:lnTo>
                    <a:lnTo>
                      <a:pt x="557" y="2668"/>
                    </a:lnTo>
                    <a:lnTo>
                      <a:pt x="709" y="2744"/>
                    </a:lnTo>
                    <a:lnTo>
                      <a:pt x="873" y="2807"/>
                    </a:lnTo>
                    <a:lnTo>
                      <a:pt x="1050" y="2858"/>
                    </a:lnTo>
                    <a:lnTo>
                      <a:pt x="1012" y="2871"/>
                    </a:lnTo>
                    <a:lnTo>
                      <a:pt x="886" y="2896"/>
                    </a:lnTo>
                    <a:lnTo>
                      <a:pt x="722" y="2946"/>
                    </a:lnTo>
                    <a:lnTo>
                      <a:pt x="633" y="2984"/>
                    </a:lnTo>
                    <a:lnTo>
                      <a:pt x="532" y="3035"/>
                    </a:lnTo>
                    <a:lnTo>
                      <a:pt x="443" y="3098"/>
                    </a:lnTo>
                    <a:lnTo>
                      <a:pt x="342" y="3161"/>
                    </a:lnTo>
                    <a:lnTo>
                      <a:pt x="254" y="3250"/>
                    </a:lnTo>
                    <a:lnTo>
                      <a:pt x="178" y="3351"/>
                    </a:lnTo>
                    <a:lnTo>
                      <a:pt x="102" y="3465"/>
                    </a:lnTo>
                    <a:lnTo>
                      <a:pt x="51" y="3591"/>
                    </a:lnTo>
                    <a:lnTo>
                      <a:pt x="14" y="3730"/>
                    </a:lnTo>
                    <a:lnTo>
                      <a:pt x="1" y="3895"/>
                    </a:lnTo>
                    <a:lnTo>
                      <a:pt x="14" y="4059"/>
                    </a:lnTo>
                    <a:lnTo>
                      <a:pt x="39" y="4211"/>
                    </a:lnTo>
                    <a:lnTo>
                      <a:pt x="89" y="4350"/>
                    </a:lnTo>
                    <a:lnTo>
                      <a:pt x="165" y="4476"/>
                    </a:lnTo>
                    <a:lnTo>
                      <a:pt x="254" y="4577"/>
                    </a:lnTo>
                    <a:lnTo>
                      <a:pt x="342" y="4678"/>
                    </a:lnTo>
                    <a:lnTo>
                      <a:pt x="443" y="4767"/>
                    </a:lnTo>
                    <a:lnTo>
                      <a:pt x="557" y="4843"/>
                    </a:lnTo>
                    <a:lnTo>
                      <a:pt x="658" y="4906"/>
                    </a:lnTo>
                    <a:lnTo>
                      <a:pt x="759" y="4957"/>
                    </a:lnTo>
                    <a:lnTo>
                      <a:pt x="949" y="5032"/>
                    </a:lnTo>
                    <a:lnTo>
                      <a:pt x="1075" y="5083"/>
                    </a:lnTo>
                    <a:lnTo>
                      <a:pt x="1126" y="5096"/>
                    </a:lnTo>
                    <a:lnTo>
                      <a:pt x="1113" y="5146"/>
                    </a:lnTo>
                    <a:lnTo>
                      <a:pt x="1075" y="5285"/>
                    </a:lnTo>
                    <a:lnTo>
                      <a:pt x="1038" y="5500"/>
                    </a:lnTo>
                    <a:lnTo>
                      <a:pt x="1025" y="5614"/>
                    </a:lnTo>
                    <a:lnTo>
                      <a:pt x="1025" y="5753"/>
                    </a:lnTo>
                    <a:lnTo>
                      <a:pt x="1038" y="5892"/>
                    </a:lnTo>
                    <a:lnTo>
                      <a:pt x="1050" y="6044"/>
                    </a:lnTo>
                    <a:lnTo>
                      <a:pt x="1088" y="6196"/>
                    </a:lnTo>
                    <a:lnTo>
                      <a:pt x="1151" y="6335"/>
                    </a:lnTo>
                    <a:lnTo>
                      <a:pt x="1227" y="6486"/>
                    </a:lnTo>
                    <a:lnTo>
                      <a:pt x="1341" y="6625"/>
                    </a:lnTo>
                    <a:lnTo>
                      <a:pt x="1467" y="6764"/>
                    </a:lnTo>
                    <a:lnTo>
                      <a:pt x="1632" y="6891"/>
                    </a:lnTo>
                    <a:lnTo>
                      <a:pt x="1644" y="6941"/>
                    </a:lnTo>
                    <a:lnTo>
                      <a:pt x="1670" y="7068"/>
                    </a:lnTo>
                    <a:lnTo>
                      <a:pt x="1720" y="7258"/>
                    </a:lnTo>
                    <a:lnTo>
                      <a:pt x="1758" y="7371"/>
                    </a:lnTo>
                    <a:lnTo>
                      <a:pt x="1821" y="7498"/>
                    </a:lnTo>
                    <a:lnTo>
                      <a:pt x="1885" y="7612"/>
                    </a:lnTo>
                    <a:lnTo>
                      <a:pt x="1960" y="7738"/>
                    </a:lnTo>
                    <a:lnTo>
                      <a:pt x="2049" y="7864"/>
                    </a:lnTo>
                    <a:lnTo>
                      <a:pt x="2150" y="7978"/>
                    </a:lnTo>
                    <a:lnTo>
                      <a:pt x="2277" y="8092"/>
                    </a:lnTo>
                    <a:lnTo>
                      <a:pt x="2416" y="8193"/>
                    </a:lnTo>
                    <a:lnTo>
                      <a:pt x="2580" y="8282"/>
                    </a:lnTo>
                    <a:lnTo>
                      <a:pt x="2757" y="8357"/>
                    </a:lnTo>
                    <a:lnTo>
                      <a:pt x="2972" y="8421"/>
                    </a:lnTo>
                    <a:lnTo>
                      <a:pt x="3263" y="8497"/>
                    </a:lnTo>
                    <a:lnTo>
                      <a:pt x="3983" y="8636"/>
                    </a:lnTo>
                    <a:lnTo>
                      <a:pt x="4830" y="8787"/>
                    </a:lnTo>
                    <a:lnTo>
                      <a:pt x="5715" y="8926"/>
                    </a:lnTo>
                    <a:lnTo>
                      <a:pt x="7258" y="9154"/>
                    </a:lnTo>
                    <a:lnTo>
                      <a:pt x="7915" y="9242"/>
                    </a:lnTo>
                    <a:lnTo>
                      <a:pt x="8560" y="2289"/>
                    </a:lnTo>
                    <a:lnTo>
                      <a:pt x="8269" y="2049"/>
                    </a:lnTo>
                    <a:lnTo>
                      <a:pt x="7940" y="1783"/>
                    </a:lnTo>
                    <a:lnTo>
                      <a:pt x="7536" y="1480"/>
                    </a:lnTo>
                    <a:lnTo>
                      <a:pt x="7081" y="1151"/>
                    </a:lnTo>
                    <a:lnTo>
                      <a:pt x="6840" y="999"/>
                    </a:lnTo>
                    <a:lnTo>
                      <a:pt x="6600" y="848"/>
                    </a:lnTo>
                    <a:lnTo>
                      <a:pt x="6360" y="709"/>
                    </a:lnTo>
                    <a:lnTo>
                      <a:pt x="6120" y="595"/>
                    </a:lnTo>
                    <a:lnTo>
                      <a:pt x="5892" y="494"/>
                    </a:lnTo>
                    <a:lnTo>
                      <a:pt x="5677" y="418"/>
                    </a:lnTo>
                    <a:lnTo>
                      <a:pt x="5248" y="304"/>
                    </a:lnTo>
                    <a:lnTo>
                      <a:pt x="4805" y="203"/>
                    </a:lnTo>
                    <a:lnTo>
                      <a:pt x="4350" y="115"/>
                    </a:lnTo>
                    <a:lnTo>
                      <a:pt x="3920" y="39"/>
                    </a:lnTo>
                    <a:lnTo>
                      <a:pt x="3528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84;p16"/>
              <p:cNvSpPr/>
              <p:nvPr/>
            </p:nvSpPr>
            <p:spPr>
              <a:xfrm>
                <a:off x="4988425" y="2625650"/>
                <a:ext cx="141300" cy="203575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8143" extrusionOk="0">
                    <a:moveTo>
                      <a:pt x="1075" y="1"/>
                    </a:moveTo>
                    <a:lnTo>
                      <a:pt x="973" y="13"/>
                    </a:lnTo>
                    <a:lnTo>
                      <a:pt x="860" y="26"/>
                    </a:lnTo>
                    <a:lnTo>
                      <a:pt x="759" y="51"/>
                    </a:lnTo>
                    <a:lnTo>
                      <a:pt x="657" y="102"/>
                    </a:lnTo>
                    <a:lnTo>
                      <a:pt x="544" y="152"/>
                    </a:lnTo>
                    <a:lnTo>
                      <a:pt x="455" y="228"/>
                    </a:lnTo>
                    <a:lnTo>
                      <a:pt x="367" y="329"/>
                    </a:lnTo>
                    <a:lnTo>
                      <a:pt x="278" y="443"/>
                    </a:lnTo>
                    <a:lnTo>
                      <a:pt x="215" y="582"/>
                    </a:lnTo>
                    <a:lnTo>
                      <a:pt x="152" y="734"/>
                    </a:lnTo>
                    <a:lnTo>
                      <a:pt x="126" y="886"/>
                    </a:lnTo>
                    <a:lnTo>
                      <a:pt x="101" y="1037"/>
                    </a:lnTo>
                    <a:lnTo>
                      <a:pt x="89" y="1189"/>
                    </a:lnTo>
                    <a:lnTo>
                      <a:pt x="101" y="1328"/>
                    </a:lnTo>
                    <a:lnTo>
                      <a:pt x="114" y="1467"/>
                    </a:lnTo>
                    <a:lnTo>
                      <a:pt x="126" y="1606"/>
                    </a:lnTo>
                    <a:lnTo>
                      <a:pt x="152" y="1720"/>
                    </a:lnTo>
                    <a:lnTo>
                      <a:pt x="215" y="1935"/>
                    </a:lnTo>
                    <a:lnTo>
                      <a:pt x="278" y="2112"/>
                    </a:lnTo>
                    <a:lnTo>
                      <a:pt x="354" y="2251"/>
                    </a:lnTo>
                    <a:lnTo>
                      <a:pt x="329" y="2276"/>
                    </a:lnTo>
                    <a:lnTo>
                      <a:pt x="253" y="2352"/>
                    </a:lnTo>
                    <a:lnTo>
                      <a:pt x="164" y="2479"/>
                    </a:lnTo>
                    <a:lnTo>
                      <a:pt x="114" y="2554"/>
                    </a:lnTo>
                    <a:lnTo>
                      <a:pt x="76" y="2656"/>
                    </a:lnTo>
                    <a:lnTo>
                      <a:pt x="38" y="2757"/>
                    </a:lnTo>
                    <a:lnTo>
                      <a:pt x="13" y="2883"/>
                    </a:lnTo>
                    <a:lnTo>
                      <a:pt x="0" y="3010"/>
                    </a:lnTo>
                    <a:lnTo>
                      <a:pt x="0" y="3149"/>
                    </a:lnTo>
                    <a:lnTo>
                      <a:pt x="25" y="3313"/>
                    </a:lnTo>
                    <a:lnTo>
                      <a:pt x="63" y="3477"/>
                    </a:lnTo>
                    <a:lnTo>
                      <a:pt x="126" y="3667"/>
                    </a:lnTo>
                    <a:lnTo>
                      <a:pt x="215" y="3857"/>
                    </a:lnTo>
                    <a:lnTo>
                      <a:pt x="164" y="3970"/>
                    </a:lnTo>
                    <a:lnTo>
                      <a:pt x="126" y="4097"/>
                    </a:lnTo>
                    <a:lnTo>
                      <a:pt x="101" y="4261"/>
                    </a:lnTo>
                    <a:lnTo>
                      <a:pt x="101" y="4350"/>
                    </a:lnTo>
                    <a:lnTo>
                      <a:pt x="101" y="4438"/>
                    </a:lnTo>
                    <a:lnTo>
                      <a:pt x="114" y="4527"/>
                    </a:lnTo>
                    <a:lnTo>
                      <a:pt x="126" y="4628"/>
                    </a:lnTo>
                    <a:lnTo>
                      <a:pt x="164" y="4716"/>
                    </a:lnTo>
                    <a:lnTo>
                      <a:pt x="215" y="4805"/>
                    </a:lnTo>
                    <a:lnTo>
                      <a:pt x="278" y="4893"/>
                    </a:lnTo>
                    <a:lnTo>
                      <a:pt x="354" y="4982"/>
                    </a:lnTo>
                    <a:lnTo>
                      <a:pt x="329" y="5032"/>
                    </a:lnTo>
                    <a:lnTo>
                      <a:pt x="278" y="5197"/>
                    </a:lnTo>
                    <a:lnTo>
                      <a:pt x="253" y="5298"/>
                    </a:lnTo>
                    <a:lnTo>
                      <a:pt x="240" y="5437"/>
                    </a:lnTo>
                    <a:lnTo>
                      <a:pt x="228" y="5576"/>
                    </a:lnTo>
                    <a:lnTo>
                      <a:pt x="240" y="5740"/>
                    </a:lnTo>
                    <a:lnTo>
                      <a:pt x="266" y="5917"/>
                    </a:lnTo>
                    <a:lnTo>
                      <a:pt x="303" y="6094"/>
                    </a:lnTo>
                    <a:lnTo>
                      <a:pt x="379" y="6284"/>
                    </a:lnTo>
                    <a:lnTo>
                      <a:pt x="480" y="6486"/>
                    </a:lnTo>
                    <a:lnTo>
                      <a:pt x="619" y="6676"/>
                    </a:lnTo>
                    <a:lnTo>
                      <a:pt x="695" y="6777"/>
                    </a:lnTo>
                    <a:lnTo>
                      <a:pt x="796" y="6878"/>
                    </a:lnTo>
                    <a:lnTo>
                      <a:pt x="898" y="6979"/>
                    </a:lnTo>
                    <a:lnTo>
                      <a:pt x="1011" y="7081"/>
                    </a:lnTo>
                    <a:lnTo>
                      <a:pt x="1125" y="7169"/>
                    </a:lnTo>
                    <a:lnTo>
                      <a:pt x="1264" y="7270"/>
                    </a:lnTo>
                    <a:lnTo>
                      <a:pt x="1555" y="7447"/>
                    </a:lnTo>
                    <a:lnTo>
                      <a:pt x="1846" y="7599"/>
                    </a:lnTo>
                    <a:lnTo>
                      <a:pt x="2137" y="7738"/>
                    </a:lnTo>
                    <a:lnTo>
                      <a:pt x="2427" y="7839"/>
                    </a:lnTo>
                    <a:lnTo>
                      <a:pt x="2706" y="7928"/>
                    </a:lnTo>
                    <a:lnTo>
                      <a:pt x="2971" y="7991"/>
                    </a:lnTo>
                    <a:lnTo>
                      <a:pt x="3236" y="8041"/>
                    </a:lnTo>
                    <a:lnTo>
                      <a:pt x="3477" y="8079"/>
                    </a:lnTo>
                    <a:lnTo>
                      <a:pt x="3704" y="8105"/>
                    </a:lnTo>
                    <a:lnTo>
                      <a:pt x="3907" y="8130"/>
                    </a:lnTo>
                    <a:lnTo>
                      <a:pt x="4248" y="8142"/>
                    </a:lnTo>
                    <a:lnTo>
                      <a:pt x="4475" y="8130"/>
                    </a:lnTo>
                    <a:lnTo>
                      <a:pt x="4551" y="8130"/>
                    </a:lnTo>
                    <a:lnTo>
                      <a:pt x="4008" y="6638"/>
                    </a:lnTo>
                    <a:lnTo>
                      <a:pt x="4261" y="6613"/>
                    </a:lnTo>
                    <a:lnTo>
                      <a:pt x="4501" y="6562"/>
                    </a:lnTo>
                    <a:lnTo>
                      <a:pt x="4615" y="6524"/>
                    </a:lnTo>
                    <a:lnTo>
                      <a:pt x="4716" y="6474"/>
                    </a:lnTo>
                    <a:lnTo>
                      <a:pt x="4817" y="6436"/>
                    </a:lnTo>
                    <a:lnTo>
                      <a:pt x="4905" y="6373"/>
                    </a:lnTo>
                    <a:lnTo>
                      <a:pt x="4981" y="6322"/>
                    </a:lnTo>
                    <a:lnTo>
                      <a:pt x="5044" y="6259"/>
                    </a:lnTo>
                    <a:lnTo>
                      <a:pt x="5095" y="6183"/>
                    </a:lnTo>
                    <a:lnTo>
                      <a:pt x="5133" y="6107"/>
                    </a:lnTo>
                    <a:lnTo>
                      <a:pt x="5158" y="6031"/>
                    </a:lnTo>
                    <a:lnTo>
                      <a:pt x="5171" y="5955"/>
                    </a:lnTo>
                    <a:lnTo>
                      <a:pt x="5158" y="5867"/>
                    </a:lnTo>
                    <a:lnTo>
                      <a:pt x="5120" y="5778"/>
                    </a:lnTo>
                    <a:lnTo>
                      <a:pt x="5070" y="5677"/>
                    </a:lnTo>
                    <a:lnTo>
                      <a:pt x="4994" y="5589"/>
                    </a:lnTo>
                    <a:lnTo>
                      <a:pt x="4905" y="5513"/>
                    </a:lnTo>
                    <a:lnTo>
                      <a:pt x="4804" y="5450"/>
                    </a:lnTo>
                    <a:lnTo>
                      <a:pt x="4690" y="5386"/>
                    </a:lnTo>
                    <a:lnTo>
                      <a:pt x="4577" y="5336"/>
                    </a:lnTo>
                    <a:lnTo>
                      <a:pt x="4336" y="5260"/>
                    </a:lnTo>
                    <a:lnTo>
                      <a:pt x="4109" y="5209"/>
                    </a:lnTo>
                    <a:lnTo>
                      <a:pt x="3907" y="5184"/>
                    </a:lnTo>
                    <a:lnTo>
                      <a:pt x="3730" y="5159"/>
                    </a:lnTo>
                    <a:lnTo>
                      <a:pt x="3730" y="5159"/>
                    </a:lnTo>
                    <a:lnTo>
                      <a:pt x="3957" y="5172"/>
                    </a:lnTo>
                    <a:lnTo>
                      <a:pt x="4185" y="5172"/>
                    </a:lnTo>
                    <a:lnTo>
                      <a:pt x="4463" y="5146"/>
                    </a:lnTo>
                    <a:lnTo>
                      <a:pt x="4602" y="5134"/>
                    </a:lnTo>
                    <a:lnTo>
                      <a:pt x="4741" y="5108"/>
                    </a:lnTo>
                    <a:lnTo>
                      <a:pt x="4867" y="5070"/>
                    </a:lnTo>
                    <a:lnTo>
                      <a:pt x="4994" y="5020"/>
                    </a:lnTo>
                    <a:lnTo>
                      <a:pt x="5108" y="4969"/>
                    </a:lnTo>
                    <a:lnTo>
                      <a:pt x="5196" y="4893"/>
                    </a:lnTo>
                    <a:lnTo>
                      <a:pt x="5272" y="4818"/>
                    </a:lnTo>
                    <a:lnTo>
                      <a:pt x="5297" y="4767"/>
                    </a:lnTo>
                    <a:lnTo>
                      <a:pt x="5323" y="4716"/>
                    </a:lnTo>
                    <a:lnTo>
                      <a:pt x="5348" y="4615"/>
                    </a:lnTo>
                    <a:lnTo>
                      <a:pt x="5360" y="4514"/>
                    </a:lnTo>
                    <a:lnTo>
                      <a:pt x="5360" y="4426"/>
                    </a:lnTo>
                    <a:lnTo>
                      <a:pt x="5348" y="4350"/>
                    </a:lnTo>
                    <a:lnTo>
                      <a:pt x="5335" y="4274"/>
                    </a:lnTo>
                    <a:lnTo>
                      <a:pt x="5310" y="4198"/>
                    </a:lnTo>
                    <a:lnTo>
                      <a:pt x="5234" y="4084"/>
                    </a:lnTo>
                    <a:lnTo>
                      <a:pt x="5158" y="3983"/>
                    </a:lnTo>
                    <a:lnTo>
                      <a:pt x="5095" y="3907"/>
                    </a:lnTo>
                    <a:lnTo>
                      <a:pt x="5019" y="3857"/>
                    </a:lnTo>
                    <a:lnTo>
                      <a:pt x="5133" y="3844"/>
                    </a:lnTo>
                    <a:lnTo>
                      <a:pt x="5234" y="3831"/>
                    </a:lnTo>
                    <a:lnTo>
                      <a:pt x="5335" y="3793"/>
                    </a:lnTo>
                    <a:lnTo>
                      <a:pt x="5411" y="3743"/>
                    </a:lnTo>
                    <a:lnTo>
                      <a:pt x="5487" y="3680"/>
                    </a:lnTo>
                    <a:lnTo>
                      <a:pt x="5550" y="3616"/>
                    </a:lnTo>
                    <a:lnTo>
                      <a:pt x="5601" y="3541"/>
                    </a:lnTo>
                    <a:lnTo>
                      <a:pt x="5639" y="3452"/>
                    </a:lnTo>
                    <a:lnTo>
                      <a:pt x="5651" y="3364"/>
                    </a:lnTo>
                    <a:lnTo>
                      <a:pt x="5651" y="3275"/>
                    </a:lnTo>
                    <a:lnTo>
                      <a:pt x="5639" y="3174"/>
                    </a:lnTo>
                    <a:lnTo>
                      <a:pt x="5601" y="3085"/>
                    </a:lnTo>
                    <a:lnTo>
                      <a:pt x="5537" y="2997"/>
                    </a:lnTo>
                    <a:lnTo>
                      <a:pt x="5449" y="2896"/>
                    </a:lnTo>
                    <a:lnTo>
                      <a:pt x="5348" y="2807"/>
                    </a:lnTo>
                    <a:lnTo>
                      <a:pt x="5209" y="2731"/>
                    </a:lnTo>
                    <a:lnTo>
                      <a:pt x="5044" y="2656"/>
                    </a:lnTo>
                    <a:lnTo>
                      <a:pt x="4855" y="2592"/>
                    </a:lnTo>
                    <a:lnTo>
                      <a:pt x="4652" y="2542"/>
                    </a:lnTo>
                    <a:lnTo>
                      <a:pt x="4438" y="2491"/>
                    </a:lnTo>
                    <a:lnTo>
                      <a:pt x="4210" y="2453"/>
                    </a:lnTo>
                    <a:lnTo>
                      <a:pt x="3982" y="2428"/>
                    </a:lnTo>
                    <a:lnTo>
                      <a:pt x="3527" y="2403"/>
                    </a:lnTo>
                    <a:lnTo>
                      <a:pt x="3110" y="2390"/>
                    </a:lnTo>
                    <a:lnTo>
                      <a:pt x="2453" y="2390"/>
                    </a:lnTo>
                    <a:lnTo>
                      <a:pt x="2326" y="2061"/>
                    </a:lnTo>
                    <a:lnTo>
                      <a:pt x="2883" y="2061"/>
                    </a:lnTo>
                    <a:lnTo>
                      <a:pt x="3325" y="2099"/>
                    </a:lnTo>
                    <a:lnTo>
                      <a:pt x="3578" y="2125"/>
                    </a:lnTo>
                    <a:lnTo>
                      <a:pt x="3856" y="2150"/>
                    </a:lnTo>
                    <a:lnTo>
                      <a:pt x="4020" y="2175"/>
                    </a:lnTo>
                    <a:lnTo>
                      <a:pt x="4185" y="2175"/>
                    </a:lnTo>
                    <a:lnTo>
                      <a:pt x="4349" y="2163"/>
                    </a:lnTo>
                    <a:lnTo>
                      <a:pt x="4513" y="2137"/>
                    </a:lnTo>
                    <a:lnTo>
                      <a:pt x="4665" y="2087"/>
                    </a:lnTo>
                    <a:lnTo>
                      <a:pt x="4804" y="2036"/>
                    </a:lnTo>
                    <a:lnTo>
                      <a:pt x="4931" y="1973"/>
                    </a:lnTo>
                    <a:lnTo>
                      <a:pt x="5044" y="1884"/>
                    </a:lnTo>
                    <a:lnTo>
                      <a:pt x="5120" y="1796"/>
                    </a:lnTo>
                    <a:lnTo>
                      <a:pt x="5158" y="1745"/>
                    </a:lnTo>
                    <a:lnTo>
                      <a:pt x="5183" y="1695"/>
                    </a:lnTo>
                    <a:lnTo>
                      <a:pt x="5196" y="1632"/>
                    </a:lnTo>
                    <a:lnTo>
                      <a:pt x="5209" y="1568"/>
                    </a:lnTo>
                    <a:lnTo>
                      <a:pt x="5209" y="1518"/>
                    </a:lnTo>
                    <a:lnTo>
                      <a:pt x="5196" y="1442"/>
                    </a:lnTo>
                    <a:lnTo>
                      <a:pt x="5183" y="1379"/>
                    </a:lnTo>
                    <a:lnTo>
                      <a:pt x="5158" y="1303"/>
                    </a:lnTo>
                    <a:lnTo>
                      <a:pt x="5108" y="1240"/>
                    </a:lnTo>
                    <a:lnTo>
                      <a:pt x="5070" y="1164"/>
                    </a:lnTo>
                    <a:lnTo>
                      <a:pt x="5006" y="1075"/>
                    </a:lnTo>
                    <a:lnTo>
                      <a:pt x="4931" y="999"/>
                    </a:lnTo>
                    <a:lnTo>
                      <a:pt x="4754" y="835"/>
                    </a:lnTo>
                    <a:lnTo>
                      <a:pt x="4640" y="747"/>
                    </a:lnTo>
                    <a:lnTo>
                      <a:pt x="4526" y="671"/>
                    </a:lnTo>
                    <a:lnTo>
                      <a:pt x="4286" y="532"/>
                    </a:lnTo>
                    <a:lnTo>
                      <a:pt x="4033" y="405"/>
                    </a:lnTo>
                    <a:lnTo>
                      <a:pt x="3767" y="317"/>
                    </a:lnTo>
                    <a:lnTo>
                      <a:pt x="3502" y="241"/>
                    </a:lnTo>
                    <a:lnTo>
                      <a:pt x="3224" y="178"/>
                    </a:lnTo>
                    <a:lnTo>
                      <a:pt x="2958" y="127"/>
                    </a:lnTo>
                    <a:lnTo>
                      <a:pt x="2693" y="89"/>
                    </a:lnTo>
                    <a:lnTo>
                      <a:pt x="2453" y="64"/>
                    </a:lnTo>
                    <a:lnTo>
                      <a:pt x="2225" y="51"/>
                    </a:lnTo>
                    <a:lnTo>
                      <a:pt x="1833" y="39"/>
                    </a:lnTo>
                    <a:lnTo>
                      <a:pt x="1580" y="39"/>
                    </a:lnTo>
                    <a:lnTo>
                      <a:pt x="1479" y="51"/>
                    </a:lnTo>
                    <a:lnTo>
                      <a:pt x="1441" y="39"/>
                    </a:lnTo>
                    <a:lnTo>
                      <a:pt x="1327" y="13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85;p16"/>
              <p:cNvSpPr/>
              <p:nvPr/>
            </p:nvSpPr>
            <p:spPr>
              <a:xfrm>
                <a:off x="1625200" y="4389300"/>
                <a:ext cx="81250" cy="10875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43503" extrusionOk="0">
                    <a:moveTo>
                      <a:pt x="0" y="0"/>
                    </a:moveTo>
                    <a:lnTo>
                      <a:pt x="0" y="43503"/>
                    </a:lnTo>
                    <a:lnTo>
                      <a:pt x="3249" y="43503"/>
                    </a:lnTo>
                    <a:lnTo>
                      <a:pt x="32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86;p16"/>
              <p:cNvSpPr/>
              <p:nvPr/>
            </p:nvSpPr>
            <p:spPr>
              <a:xfrm>
                <a:off x="1224125" y="4187650"/>
                <a:ext cx="869825" cy="262025"/>
              </a:xfrm>
              <a:custGeom>
                <a:avLst/>
                <a:gdLst/>
                <a:ahLst/>
                <a:cxnLst/>
                <a:rect l="l" t="t" r="r" b="b"/>
                <a:pathLst>
                  <a:path w="34793" h="10481" extrusionOk="0">
                    <a:moveTo>
                      <a:pt x="3262" y="0"/>
                    </a:moveTo>
                    <a:lnTo>
                      <a:pt x="3097" y="13"/>
                    </a:lnTo>
                    <a:lnTo>
                      <a:pt x="2933" y="25"/>
                    </a:lnTo>
                    <a:lnTo>
                      <a:pt x="2769" y="38"/>
                    </a:lnTo>
                    <a:lnTo>
                      <a:pt x="2604" y="76"/>
                    </a:lnTo>
                    <a:lnTo>
                      <a:pt x="2453" y="114"/>
                    </a:lnTo>
                    <a:lnTo>
                      <a:pt x="2288" y="152"/>
                    </a:lnTo>
                    <a:lnTo>
                      <a:pt x="2137" y="202"/>
                    </a:lnTo>
                    <a:lnTo>
                      <a:pt x="1998" y="266"/>
                    </a:lnTo>
                    <a:lnTo>
                      <a:pt x="1846" y="329"/>
                    </a:lnTo>
                    <a:lnTo>
                      <a:pt x="1707" y="405"/>
                    </a:lnTo>
                    <a:lnTo>
                      <a:pt x="1568" y="481"/>
                    </a:lnTo>
                    <a:lnTo>
                      <a:pt x="1441" y="556"/>
                    </a:lnTo>
                    <a:lnTo>
                      <a:pt x="1188" y="746"/>
                    </a:lnTo>
                    <a:lnTo>
                      <a:pt x="961" y="961"/>
                    </a:lnTo>
                    <a:lnTo>
                      <a:pt x="746" y="1189"/>
                    </a:lnTo>
                    <a:lnTo>
                      <a:pt x="556" y="1441"/>
                    </a:lnTo>
                    <a:lnTo>
                      <a:pt x="468" y="1580"/>
                    </a:lnTo>
                    <a:lnTo>
                      <a:pt x="392" y="1719"/>
                    </a:lnTo>
                    <a:lnTo>
                      <a:pt x="316" y="1859"/>
                    </a:lnTo>
                    <a:lnTo>
                      <a:pt x="253" y="1998"/>
                    </a:lnTo>
                    <a:lnTo>
                      <a:pt x="202" y="2149"/>
                    </a:lnTo>
                    <a:lnTo>
                      <a:pt x="152" y="2301"/>
                    </a:lnTo>
                    <a:lnTo>
                      <a:pt x="101" y="2453"/>
                    </a:lnTo>
                    <a:lnTo>
                      <a:pt x="63" y="2617"/>
                    </a:lnTo>
                    <a:lnTo>
                      <a:pt x="38" y="2769"/>
                    </a:lnTo>
                    <a:lnTo>
                      <a:pt x="13" y="2933"/>
                    </a:lnTo>
                    <a:lnTo>
                      <a:pt x="0" y="3098"/>
                    </a:lnTo>
                    <a:lnTo>
                      <a:pt x="0" y="3275"/>
                    </a:lnTo>
                    <a:lnTo>
                      <a:pt x="0" y="7219"/>
                    </a:lnTo>
                    <a:lnTo>
                      <a:pt x="0" y="7383"/>
                    </a:lnTo>
                    <a:lnTo>
                      <a:pt x="13" y="7548"/>
                    </a:lnTo>
                    <a:lnTo>
                      <a:pt x="38" y="7712"/>
                    </a:lnTo>
                    <a:lnTo>
                      <a:pt x="63" y="7876"/>
                    </a:lnTo>
                    <a:lnTo>
                      <a:pt x="101" y="8028"/>
                    </a:lnTo>
                    <a:lnTo>
                      <a:pt x="152" y="8180"/>
                    </a:lnTo>
                    <a:lnTo>
                      <a:pt x="202" y="8332"/>
                    </a:lnTo>
                    <a:lnTo>
                      <a:pt x="253" y="8483"/>
                    </a:lnTo>
                    <a:lnTo>
                      <a:pt x="316" y="8635"/>
                    </a:lnTo>
                    <a:lnTo>
                      <a:pt x="392" y="8774"/>
                    </a:lnTo>
                    <a:lnTo>
                      <a:pt x="468" y="8913"/>
                    </a:lnTo>
                    <a:lnTo>
                      <a:pt x="556" y="9040"/>
                    </a:lnTo>
                    <a:lnTo>
                      <a:pt x="746" y="9292"/>
                    </a:lnTo>
                    <a:lnTo>
                      <a:pt x="961" y="9520"/>
                    </a:lnTo>
                    <a:lnTo>
                      <a:pt x="1188" y="9735"/>
                    </a:lnTo>
                    <a:lnTo>
                      <a:pt x="1441" y="9925"/>
                    </a:lnTo>
                    <a:lnTo>
                      <a:pt x="1568" y="10000"/>
                    </a:lnTo>
                    <a:lnTo>
                      <a:pt x="1707" y="10089"/>
                    </a:lnTo>
                    <a:lnTo>
                      <a:pt x="1846" y="10152"/>
                    </a:lnTo>
                    <a:lnTo>
                      <a:pt x="1998" y="10228"/>
                    </a:lnTo>
                    <a:lnTo>
                      <a:pt x="2137" y="10278"/>
                    </a:lnTo>
                    <a:lnTo>
                      <a:pt x="2288" y="10329"/>
                    </a:lnTo>
                    <a:lnTo>
                      <a:pt x="2453" y="10380"/>
                    </a:lnTo>
                    <a:lnTo>
                      <a:pt x="2604" y="10418"/>
                    </a:lnTo>
                    <a:lnTo>
                      <a:pt x="2769" y="10443"/>
                    </a:lnTo>
                    <a:lnTo>
                      <a:pt x="2933" y="10468"/>
                    </a:lnTo>
                    <a:lnTo>
                      <a:pt x="3097" y="10481"/>
                    </a:lnTo>
                    <a:lnTo>
                      <a:pt x="31695" y="10481"/>
                    </a:lnTo>
                    <a:lnTo>
                      <a:pt x="31859" y="10468"/>
                    </a:lnTo>
                    <a:lnTo>
                      <a:pt x="32023" y="10443"/>
                    </a:lnTo>
                    <a:lnTo>
                      <a:pt x="32175" y="10418"/>
                    </a:lnTo>
                    <a:lnTo>
                      <a:pt x="32339" y="10380"/>
                    </a:lnTo>
                    <a:lnTo>
                      <a:pt x="32491" y="10329"/>
                    </a:lnTo>
                    <a:lnTo>
                      <a:pt x="32643" y="10278"/>
                    </a:lnTo>
                    <a:lnTo>
                      <a:pt x="32795" y="10228"/>
                    </a:lnTo>
                    <a:lnTo>
                      <a:pt x="32934" y="10152"/>
                    </a:lnTo>
                    <a:lnTo>
                      <a:pt x="33073" y="10089"/>
                    </a:lnTo>
                    <a:lnTo>
                      <a:pt x="33212" y="10000"/>
                    </a:lnTo>
                    <a:lnTo>
                      <a:pt x="33351" y="9925"/>
                    </a:lnTo>
                    <a:lnTo>
                      <a:pt x="33604" y="9735"/>
                    </a:lnTo>
                    <a:lnTo>
                      <a:pt x="33831" y="9520"/>
                    </a:lnTo>
                    <a:lnTo>
                      <a:pt x="34046" y="9292"/>
                    </a:lnTo>
                    <a:lnTo>
                      <a:pt x="34236" y="9040"/>
                    </a:lnTo>
                    <a:lnTo>
                      <a:pt x="34312" y="8913"/>
                    </a:lnTo>
                    <a:lnTo>
                      <a:pt x="34388" y="8774"/>
                    </a:lnTo>
                    <a:lnTo>
                      <a:pt x="34463" y="8635"/>
                    </a:lnTo>
                    <a:lnTo>
                      <a:pt x="34527" y="8483"/>
                    </a:lnTo>
                    <a:lnTo>
                      <a:pt x="34590" y="8332"/>
                    </a:lnTo>
                    <a:lnTo>
                      <a:pt x="34640" y="8180"/>
                    </a:lnTo>
                    <a:lnTo>
                      <a:pt x="34691" y="8028"/>
                    </a:lnTo>
                    <a:lnTo>
                      <a:pt x="34716" y="7876"/>
                    </a:lnTo>
                    <a:lnTo>
                      <a:pt x="34754" y="7712"/>
                    </a:lnTo>
                    <a:lnTo>
                      <a:pt x="34767" y="7548"/>
                    </a:lnTo>
                    <a:lnTo>
                      <a:pt x="34779" y="7383"/>
                    </a:lnTo>
                    <a:lnTo>
                      <a:pt x="34792" y="7219"/>
                    </a:lnTo>
                    <a:lnTo>
                      <a:pt x="34792" y="3275"/>
                    </a:lnTo>
                    <a:lnTo>
                      <a:pt x="34779" y="3098"/>
                    </a:lnTo>
                    <a:lnTo>
                      <a:pt x="34767" y="2933"/>
                    </a:lnTo>
                    <a:lnTo>
                      <a:pt x="34754" y="2769"/>
                    </a:lnTo>
                    <a:lnTo>
                      <a:pt x="34716" y="2617"/>
                    </a:lnTo>
                    <a:lnTo>
                      <a:pt x="34691" y="2453"/>
                    </a:lnTo>
                    <a:lnTo>
                      <a:pt x="34640" y="2301"/>
                    </a:lnTo>
                    <a:lnTo>
                      <a:pt x="34590" y="2149"/>
                    </a:lnTo>
                    <a:lnTo>
                      <a:pt x="34527" y="1998"/>
                    </a:lnTo>
                    <a:lnTo>
                      <a:pt x="34463" y="1859"/>
                    </a:lnTo>
                    <a:lnTo>
                      <a:pt x="34388" y="1719"/>
                    </a:lnTo>
                    <a:lnTo>
                      <a:pt x="34312" y="1580"/>
                    </a:lnTo>
                    <a:lnTo>
                      <a:pt x="34236" y="1441"/>
                    </a:lnTo>
                    <a:lnTo>
                      <a:pt x="34046" y="1189"/>
                    </a:lnTo>
                    <a:lnTo>
                      <a:pt x="33831" y="961"/>
                    </a:lnTo>
                    <a:lnTo>
                      <a:pt x="33604" y="746"/>
                    </a:lnTo>
                    <a:lnTo>
                      <a:pt x="33351" y="556"/>
                    </a:lnTo>
                    <a:lnTo>
                      <a:pt x="33212" y="481"/>
                    </a:lnTo>
                    <a:lnTo>
                      <a:pt x="33073" y="405"/>
                    </a:lnTo>
                    <a:lnTo>
                      <a:pt x="32934" y="329"/>
                    </a:lnTo>
                    <a:lnTo>
                      <a:pt x="32795" y="266"/>
                    </a:lnTo>
                    <a:lnTo>
                      <a:pt x="32643" y="202"/>
                    </a:lnTo>
                    <a:lnTo>
                      <a:pt x="32491" y="152"/>
                    </a:lnTo>
                    <a:lnTo>
                      <a:pt x="32339" y="114"/>
                    </a:lnTo>
                    <a:lnTo>
                      <a:pt x="32175" y="76"/>
                    </a:lnTo>
                    <a:lnTo>
                      <a:pt x="32023" y="38"/>
                    </a:lnTo>
                    <a:lnTo>
                      <a:pt x="31859" y="25"/>
                    </a:lnTo>
                    <a:lnTo>
                      <a:pt x="31695" y="13"/>
                    </a:lnTo>
                    <a:lnTo>
                      <a:pt x="315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87;p16"/>
              <p:cNvSpPr/>
              <p:nvPr/>
            </p:nvSpPr>
            <p:spPr>
              <a:xfrm>
                <a:off x="1673875" y="2937925"/>
                <a:ext cx="690625" cy="94062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37625" extrusionOk="0">
                    <a:moveTo>
                      <a:pt x="2946" y="1"/>
                    </a:moveTo>
                    <a:lnTo>
                      <a:pt x="2744" y="13"/>
                    </a:lnTo>
                    <a:lnTo>
                      <a:pt x="2541" y="38"/>
                    </a:lnTo>
                    <a:lnTo>
                      <a:pt x="2339" y="64"/>
                    </a:lnTo>
                    <a:lnTo>
                      <a:pt x="2149" y="114"/>
                    </a:lnTo>
                    <a:lnTo>
                      <a:pt x="1947" y="178"/>
                    </a:lnTo>
                    <a:lnTo>
                      <a:pt x="1758" y="253"/>
                    </a:lnTo>
                    <a:lnTo>
                      <a:pt x="1581" y="355"/>
                    </a:lnTo>
                    <a:lnTo>
                      <a:pt x="1391" y="456"/>
                    </a:lnTo>
                    <a:lnTo>
                      <a:pt x="1214" y="569"/>
                    </a:lnTo>
                    <a:lnTo>
                      <a:pt x="1037" y="709"/>
                    </a:lnTo>
                    <a:lnTo>
                      <a:pt x="873" y="848"/>
                    </a:lnTo>
                    <a:lnTo>
                      <a:pt x="708" y="999"/>
                    </a:lnTo>
                    <a:lnTo>
                      <a:pt x="557" y="1176"/>
                    </a:lnTo>
                    <a:lnTo>
                      <a:pt x="405" y="1353"/>
                    </a:lnTo>
                    <a:lnTo>
                      <a:pt x="266" y="1556"/>
                    </a:lnTo>
                    <a:lnTo>
                      <a:pt x="127" y="1758"/>
                    </a:lnTo>
                    <a:lnTo>
                      <a:pt x="0" y="1973"/>
                    </a:lnTo>
                    <a:lnTo>
                      <a:pt x="63" y="6183"/>
                    </a:lnTo>
                    <a:lnTo>
                      <a:pt x="152" y="10519"/>
                    </a:lnTo>
                    <a:lnTo>
                      <a:pt x="253" y="15551"/>
                    </a:lnTo>
                    <a:lnTo>
                      <a:pt x="380" y="20646"/>
                    </a:lnTo>
                    <a:lnTo>
                      <a:pt x="443" y="23023"/>
                    </a:lnTo>
                    <a:lnTo>
                      <a:pt x="506" y="25197"/>
                    </a:lnTo>
                    <a:lnTo>
                      <a:pt x="569" y="27093"/>
                    </a:lnTo>
                    <a:lnTo>
                      <a:pt x="645" y="28623"/>
                    </a:lnTo>
                    <a:lnTo>
                      <a:pt x="708" y="29710"/>
                    </a:lnTo>
                    <a:lnTo>
                      <a:pt x="734" y="30064"/>
                    </a:lnTo>
                    <a:lnTo>
                      <a:pt x="771" y="30279"/>
                    </a:lnTo>
                    <a:lnTo>
                      <a:pt x="809" y="30355"/>
                    </a:lnTo>
                    <a:lnTo>
                      <a:pt x="873" y="30444"/>
                    </a:lnTo>
                    <a:lnTo>
                      <a:pt x="961" y="30520"/>
                    </a:lnTo>
                    <a:lnTo>
                      <a:pt x="1088" y="30621"/>
                    </a:lnTo>
                    <a:lnTo>
                      <a:pt x="1239" y="30722"/>
                    </a:lnTo>
                    <a:lnTo>
                      <a:pt x="1416" y="30823"/>
                    </a:lnTo>
                    <a:lnTo>
                      <a:pt x="1859" y="31038"/>
                    </a:lnTo>
                    <a:lnTo>
                      <a:pt x="2390" y="31278"/>
                    </a:lnTo>
                    <a:lnTo>
                      <a:pt x="3009" y="31531"/>
                    </a:lnTo>
                    <a:lnTo>
                      <a:pt x="3717" y="31797"/>
                    </a:lnTo>
                    <a:lnTo>
                      <a:pt x="4488" y="32087"/>
                    </a:lnTo>
                    <a:lnTo>
                      <a:pt x="5323" y="32378"/>
                    </a:lnTo>
                    <a:lnTo>
                      <a:pt x="6220" y="32669"/>
                    </a:lnTo>
                    <a:lnTo>
                      <a:pt x="7169" y="32972"/>
                    </a:lnTo>
                    <a:lnTo>
                      <a:pt x="8155" y="33288"/>
                    </a:lnTo>
                    <a:lnTo>
                      <a:pt x="10215" y="33908"/>
                    </a:lnTo>
                    <a:lnTo>
                      <a:pt x="12327" y="34540"/>
                    </a:lnTo>
                    <a:lnTo>
                      <a:pt x="14438" y="35134"/>
                    </a:lnTo>
                    <a:lnTo>
                      <a:pt x="16486" y="35703"/>
                    </a:lnTo>
                    <a:lnTo>
                      <a:pt x="18395" y="36234"/>
                    </a:lnTo>
                    <a:lnTo>
                      <a:pt x="20102" y="36689"/>
                    </a:lnTo>
                    <a:lnTo>
                      <a:pt x="22656" y="37372"/>
                    </a:lnTo>
                    <a:lnTo>
                      <a:pt x="23629" y="37625"/>
                    </a:lnTo>
                    <a:lnTo>
                      <a:pt x="27624" y="32467"/>
                    </a:lnTo>
                    <a:lnTo>
                      <a:pt x="8698" y="25450"/>
                    </a:lnTo>
                    <a:lnTo>
                      <a:pt x="8673" y="24527"/>
                    </a:lnTo>
                    <a:lnTo>
                      <a:pt x="8585" y="22100"/>
                    </a:lnTo>
                    <a:lnTo>
                      <a:pt x="8521" y="20456"/>
                    </a:lnTo>
                    <a:lnTo>
                      <a:pt x="8433" y="18610"/>
                    </a:lnTo>
                    <a:lnTo>
                      <a:pt x="8319" y="16613"/>
                    </a:lnTo>
                    <a:lnTo>
                      <a:pt x="8180" y="14527"/>
                    </a:lnTo>
                    <a:lnTo>
                      <a:pt x="8028" y="12415"/>
                    </a:lnTo>
                    <a:lnTo>
                      <a:pt x="7940" y="11366"/>
                    </a:lnTo>
                    <a:lnTo>
                      <a:pt x="7839" y="10329"/>
                    </a:lnTo>
                    <a:lnTo>
                      <a:pt x="7737" y="9318"/>
                    </a:lnTo>
                    <a:lnTo>
                      <a:pt x="7624" y="8345"/>
                    </a:lnTo>
                    <a:lnTo>
                      <a:pt x="7510" y="7396"/>
                    </a:lnTo>
                    <a:lnTo>
                      <a:pt x="7383" y="6499"/>
                    </a:lnTo>
                    <a:lnTo>
                      <a:pt x="7244" y="5639"/>
                    </a:lnTo>
                    <a:lnTo>
                      <a:pt x="7105" y="4855"/>
                    </a:lnTo>
                    <a:lnTo>
                      <a:pt x="6954" y="4122"/>
                    </a:lnTo>
                    <a:lnTo>
                      <a:pt x="6802" y="3465"/>
                    </a:lnTo>
                    <a:lnTo>
                      <a:pt x="6713" y="3174"/>
                    </a:lnTo>
                    <a:lnTo>
                      <a:pt x="6625" y="2896"/>
                    </a:lnTo>
                    <a:lnTo>
                      <a:pt x="6549" y="2643"/>
                    </a:lnTo>
                    <a:lnTo>
                      <a:pt x="6448" y="2415"/>
                    </a:lnTo>
                    <a:lnTo>
                      <a:pt x="6359" y="2200"/>
                    </a:lnTo>
                    <a:lnTo>
                      <a:pt x="6271" y="2023"/>
                    </a:lnTo>
                    <a:lnTo>
                      <a:pt x="6170" y="1859"/>
                    </a:lnTo>
                    <a:lnTo>
                      <a:pt x="6069" y="1733"/>
                    </a:lnTo>
                    <a:lnTo>
                      <a:pt x="5879" y="1505"/>
                    </a:lnTo>
                    <a:lnTo>
                      <a:pt x="5664" y="1290"/>
                    </a:lnTo>
                    <a:lnTo>
                      <a:pt x="5462" y="1100"/>
                    </a:lnTo>
                    <a:lnTo>
                      <a:pt x="5260" y="923"/>
                    </a:lnTo>
                    <a:lnTo>
                      <a:pt x="5045" y="759"/>
                    </a:lnTo>
                    <a:lnTo>
                      <a:pt x="4842" y="620"/>
                    </a:lnTo>
                    <a:lnTo>
                      <a:pt x="4627" y="494"/>
                    </a:lnTo>
                    <a:lnTo>
                      <a:pt x="4412" y="380"/>
                    </a:lnTo>
                    <a:lnTo>
                      <a:pt x="4210" y="279"/>
                    </a:lnTo>
                    <a:lnTo>
                      <a:pt x="3995" y="190"/>
                    </a:lnTo>
                    <a:lnTo>
                      <a:pt x="3780" y="127"/>
                    </a:lnTo>
                    <a:lnTo>
                      <a:pt x="3565" y="76"/>
                    </a:lnTo>
                    <a:lnTo>
                      <a:pt x="3363" y="38"/>
                    </a:lnTo>
                    <a:lnTo>
                      <a:pt x="3148" y="13"/>
                    </a:lnTo>
                    <a:lnTo>
                      <a:pt x="29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88;p16"/>
              <p:cNvSpPr/>
              <p:nvPr/>
            </p:nvSpPr>
            <p:spPr>
              <a:xfrm>
                <a:off x="2371425" y="5160175"/>
                <a:ext cx="279725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1189" h="6638" extrusionOk="0">
                    <a:moveTo>
                      <a:pt x="3464" y="0"/>
                    </a:moveTo>
                    <a:lnTo>
                      <a:pt x="3060" y="25"/>
                    </a:lnTo>
                    <a:lnTo>
                      <a:pt x="2668" y="76"/>
                    </a:lnTo>
                    <a:lnTo>
                      <a:pt x="2289" y="139"/>
                    </a:lnTo>
                    <a:lnTo>
                      <a:pt x="1935" y="215"/>
                    </a:lnTo>
                    <a:lnTo>
                      <a:pt x="1606" y="278"/>
                    </a:lnTo>
                    <a:lnTo>
                      <a:pt x="1328" y="354"/>
                    </a:lnTo>
                    <a:lnTo>
                      <a:pt x="923" y="481"/>
                    </a:lnTo>
                    <a:lnTo>
                      <a:pt x="771" y="519"/>
                    </a:lnTo>
                    <a:lnTo>
                      <a:pt x="0" y="5222"/>
                    </a:lnTo>
                    <a:lnTo>
                      <a:pt x="291" y="5259"/>
                    </a:lnTo>
                    <a:lnTo>
                      <a:pt x="620" y="5310"/>
                    </a:lnTo>
                    <a:lnTo>
                      <a:pt x="1037" y="5373"/>
                    </a:lnTo>
                    <a:lnTo>
                      <a:pt x="1530" y="5487"/>
                    </a:lnTo>
                    <a:lnTo>
                      <a:pt x="2061" y="5613"/>
                    </a:lnTo>
                    <a:lnTo>
                      <a:pt x="2326" y="5689"/>
                    </a:lnTo>
                    <a:lnTo>
                      <a:pt x="2605" y="5778"/>
                    </a:lnTo>
                    <a:lnTo>
                      <a:pt x="2883" y="5879"/>
                    </a:lnTo>
                    <a:lnTo>
                      <a:pt x="3161" y="5993"/>
                    </a:lnTo>
                    <a:lnTo>
                      <a:pt x="3313" y="6043"/>
                    </a:lnTo>
                    <a:lnTo>
                      <a:pt x="3490" y="6094"/>
                    </a:lnTo>
                    <a:lnTo>
                      <a:pt x="3932" y="6208"/>
                    </a:lnTo>
                    <a:lnTo>
                      <a:pt x="4463" y="6309"/>
                    </a:lnTo>
                    <a:lnTo>
                      <a:pt x="5057" y="6397"/>
                    </a:lnTo>
                    <a:lnTo>
                      <a:pt x="5715" y="6473"/>
                    </a:lnTo>
                    <a:lnTo>
                      <a:pt x="6410" y="6536"/>
                    </a:lnTo>
                    <a:lnTo>
                      <a:pt x="7105" y="6600"/>
                    </a:lnTo>
                    <a:lnTo>
                      <a:pt x="7813" y="6625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0" y="6574"/>
                    </a:lnTo>
                    <a:lnTo>
                      <a:pt x="10241" y="6536"/>
                    </a:lnTo>
                    <a:lnTo>
                      <a:pt x="10468" y="6498"/>
                    </a:lnTo>
                    <a:lnTo>
                      <a:pt x="10658" y="6448"/>
                    </a:lnTo>
                    <a:lnTo>
                      <a:pt x="10835" y="6397"/>
                    </a:lnTo>
                    <a:lnTo>
                      <a:pt x="10974" y="6334"/>
                    </a:lnTo>
                    <a:lnTo>
                      <a:pt x="11075" y="6258"/>
                    </a:lnTo>
                    <a:lnTo>
                      <a:pt x="11126" y="6220"/>
                    </a:lnTo>
                    <a:lnTo>
                      <a:pt x="11151" y="6182"/>
                    </a:lnTo>
                    <a:lnTo>
                      <a:pt x="11176" y="6132"/>
                    </a:lnTo>
                    <a:lnTo>
                      <a:pt x="11189" y="6081"/>
                    </a:lnTo>
                    <a:lnTo>
                      <a:pt x="11189" y="6043"/>
                    </a:lnTo>
                    <a:lnTo>
                      <a:pt x="11189" y="5993"/>
                    </a:lnTo>
                    <a:lnTo>
                      <a:pt x="11151" y="5879"/>
                    </a:lnTo>
                    <a:lnTo>
                      <a:pt x="11075" y="5740"/>
                    </a:lnTo>
                    <a:lnTo>
                      <a:pt x="10987" y="5601"/>
                    </a:lnTo>
                    <a:lnTo>
                      <a:pt x="10873" y="5436"/>
                    </a:lnTo>
                    <a:lnTo>
                      <a:pt x="10734" y="5259"/>
                    </a:lnTo>
                    <a:lnTo>
                      <a:pt x="10569" y="5070"/>
                    </a:lnTo>
                    <a:lnTo>
                      <a:pt x="10203" y="4665"/>
                    </a:lnTo>
                    <a:lnTo>
                      <a:pt x="9773" y="4223"/>
                    </a:lnTo>
                    <a:lnTo>
                      <a:pt x="9305" y="3768"/>
                    </a:lnTo>
                    <a:lnTo>
                      <a:pt x="8812" y="3300"/>
                    </a:lnTo>
                    <a:lnTo>
                      <a:pt x="8306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3" y="519"/>
                    </a:lnTo>
                    <a:lnTo>
                      <a:pt x="5474" y="417"/>
                    </a:lnTo>
                    <a:lnTo>
                      <a:pt x="5323" y="329"/>
                    </a:lnTo>
                    <a:lnTo>
                      <a:pt x="5171" y="253"/>
                    </a:lnTo>
                    <a:lnTo>
                      <a:pt x="5007" y="177"/>
                    </a:lnTo>
                    <a:lnTo>
                      <a:pt x="4830" y="127"/>
                    </a:lnTo>
                    <a:lnTo>
                      <a:pt x="4640" y="76"/>
                    </a:lnTo>
                    <a:lnTo>
                      <a:pt x="4450" y="51"/>
                    </a:lnTo>
                    <a:lnTo>
                      <a:pt x="4261" y="25"/>
                    </a:lnTo>
                    <a:lnTo>
                      <a:pt x="4071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89;p16"/>
              <p:cNvSpPr/>
              <p:nvPr/>
            </p:nvSpPr>
            <p:spPr>
              <a:xfrm>
                <a:off x="2362875" y="5220525"/>
                <a:ext cx="470325" cy="230450"/>
              </a:xfrm>
              <a:custGeom>
                <a:avLst/>
                <a:gdLst/>
                <a:ahLst/>
                <a:cxnLst/>
                <a:rect l="l" t="t" r="r" b="b"/>
                <a:pathLst>
                  <a:path w="18813" h="9218" extrusionOk="0">
                    <a:moveTo>
                      <a:pt x="797" y="1"/>
                    </a:moveTo>
                    <a:lnTo>
                      <a:pt x="342" y="899"/>
                    </a:lnTo>
                    <a:lnTo>
                      <a:pt x="317" y="974"/>
                    </a:lnTo>
                    <a:lnTo>
                      <a:pt x="241" y="1177"/>
                    </a:lnTo>
                    <a:lnTo>
                      <a:pt x="191" y="1341"/>
                    </a:lnTo>
                    <a:lnTo>
                      <a:pt x="140" y="1531"/>
                    </a:lnTo>
                    <a:lnTo>
                      <a:pt x="102" y="1758"/>
                    </a:lnTo>
                    <a:lnTo>
                      <a:pt x="51" y="2011"/>
                    </a:lnTo>
                    <a:lnTo>
                      <a:pt x="26" y="2314"/>
                    </a:lnTo>
                    <a:lnTo>
                      <a:pt x="14" y="2643"/>
                    </a:lnTo>
                    <a:lnTo>
                      <a:pt x="1" y="3010"/>
                    </a:lnTo>
                    <a:lnTo>
                      <a:pt x="26" y="3402"/>
                    </a:lnTo>
                    <a:lnTo>
                      <a:pt x="64" y="3844"/>
                    </a:lnTo>
                    <a:lnTo>
                      <a:pt x="127" y="4312"/>
                    </a:lnTo>
                    <a:lnTo>
                      <a:pt x="216" y="4818"/>
                    </a:lnTo>
                    <a:lnTo>
                      <a:pt x="342" y="5361"/>
                    </a:lnTo>
                    <a:lnTo>
                      <a:pt x="494" y="5905"/>
                    </a:lnTo>
                    <a:lnTo>
                      <a:pt x="633" y="6385"/>
                    </a:lnTo>
                    <a:lnTo>
                      <a:pt x="759" y="6828"/>
                    </a:lnTo>
                    <a:lnTo>
                      <a:pt x="898" y="7220"/>
                    </a:lnTo>
                    <a:lnTo>
                      <a:pt x="1025" y="7574"/>
                    </a:lnTo>
                    <a:lnTo>
                      <a:pt x="1139" y="7890"/>
                    </a:lnTo>
                    <a:lnTo>
                      <a:pt x="1354" y="8408"/>
                    </a:lnTo>
                    <a:lnTo>
                      <a:pt x="1543" y="8775"/>
                    </a:lnTo>
                    <a:lnTo>
                      <a:pt x="1682" y="9028"/>
                    </a:lnTo>
                    <a:lnTo>
                      <a:pt x="1771" y="9167"/>
                    </a:lnTo>
                    <a:lnTo>
                      <a:pt x="1796" y="9205"/>
                    </a:lnTo>
                    <a:lnTo>
                      <a:pt x="2972" y="8952"/>
                    </a:lnTo>
                    <a:lnTo>
                      <a:pt x="2972" y="5627"/>
                    </a:lnTo>
                    <a:lnTo>
                      <a:pt x="3326" y="5842"/>
                    </a:lnTo>
                    <a:lnTo>
                      <a:pt x="3718" y="6082"/>
                    </a:lnTo>
                    <a:lnTo>
                      <a:pt x="4186" y="6385"/>
                    </a:lnTo>
                    <a:lnTo>
                      <a:pt x="4679" y="6752"/>
                    </a:lnTo>
                    <a:lnTo>
                      <a:pt x="4931" y="6942"/>
                    </a:lnTo>
                    <a:lnTo>
                      <a:pt x="5172" y="7131"/>
                    </a:lnTo>
                    <a:lnTo>
                      <a:pt x="5399" y="7334"/>
                    </a:lnTo>
                    <a:lnTo>
                      <a:pt x="5602" y="7536"/>
                    </a:lnTo>
                    <a:lnTo>
                      <a:pt x="5791" y="7726"/>
                    </a:lnTo>
                    <a:lnTo>
                      <a:pt x="5943" y="7928"/>
                    </a:lnTo>
                    <a:lnTo>
                      <a:pt x="6019" y="8016"/>
                    </a:lnTo>
                    <a:lnTo>
                      <a:pt x="6107" y="8105"/>
                    </a:lnTo>
                    <a:lnTo>
                      <a:pt x="6208" y="8193"/>
                    </a:lnTo>
                    <a:lnTo>
                      <a:pt x="6322" y="8282"/>
                    </a:lnTo>
                    <a:lnTo>
                      <a:pt x="6461" y="8358"/>
                    </a:lnTo>
                    <a:lnTo>
                      <a:pt x="6600" y="8433"/>
                    </a:lnTo>
                    <a:lnTo>
                      <a:pt x="6752" y="8497"/>
                    </a:lnTo>
                    <a:lnTo>
                      <a:pt x="6916" y="8573"/>
                    </a:lnTo>
                    <a:lnTo>
                      <a:pt x="7283" y="8699"/>
                    </a:lnTo>
                    <a:lnTo>
                      <a:pt x="7675" y="8800"/>
                    </a:lnTo>
                    <a:lnTo>
                      <a:pt x="8092" y="8901"/>
                    </a:lnTo>
                    <a:lnTo>
                      <a:pt x="8535" y="8977"/>
                    </a:lnTo>
                    <a:lnTo>
                      <a:pt x="8990" y="9053"/>
                    </a:lnTo>
                    <a:lnTo>
                      <a:pt x="9457" y="9104"/>
                    </a:lnTo>
                    <a:lnTo>
                      <a:pt x="9925" y="9154"/>
                    </a:lnTo>
                    <a:lnTo>
                      <a:pt x="10393" y="9192"/>
                    </a:lnTo>
                    <a:lnTo>
                      <a:pt x="10848" y="9205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5" y="9205"/>
                    </a:lnTo>
                    <a:lnTo>
                      <a:pt x="12934" y="9179"/>
                    </a:lnTo>
                    <a:lnTo>
                      <a:pt x="13819" y="9154"/>
                    </a:lnTo>
                    <a:lnTo>
                      <a:pt x="14742" y="9116"/>
                    </a:lnTo>
                    <a:lnTo>
                      <a:pt x="15197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9"/>
                    </a:lnTo>
                    <a:lnTo>
                      <a:pt x="17346" y="8800"/>
                    </a:lnTo>
                    <a:lnTo>
                      <a:pt x="17713" y="8699"/>
                    </a:lnTo>
                    <a:lnTo>
                      <a:pt x="18042" y="8573"/>
                    </a:lnTo>
                    <a:lnTo>
                      <a:pt x="18206" y="8509"/>
                    </a:lnTo>
                    <a:lnTo>
                      <a:pt x="18345" y="8433"/>
                    </a:lnTo>
                    <a:lnTo>
                      <a:pt x="18484" y="8358"/>
                    </a:lnTo>
                    <a:lnTo>
                      <a:pt x="18611" y="8269"/>
                    </a:lnTo>
                    <a:lnTo>
                      <a:pt x="18661" y="8219"/>
                    </a:lnTo>
                    <a:lnTo>
                      <a:pt x="18712" y="8181"/>
                    </a:lnTo>
                    <a:lnTo>
                      <a:pt x="18750" y="8130"/>
                    </a:lnTo>
                    <a:lnTo>
                      <a:pt x="18775" y="8079"/>
                    </a:lnTo>
                    <a:lnTo>
                      <a:pt x="18800" y="8016"/>
                    </a:lnTo>
                    <a:lnTo>
                      <a:pt x="18813" y="7966"/>
                    </a:lnTo>
                    <a:lnTo>
                      <a:pt x="18813" y="7915"/>
                    </a:lnTo>
                    <a:lnTo>
                      <a:pt x="18813" y="7852"/>
                    </a:lnTo>
                    <a:lnTo>
                      <a:pt x="18788" y="7726"/>
                    </a:lnTo>
                    <a:lnTo>
                      <a:pt x="18737" y="7599"/>
                    </a:lnTo>
                    <a:lnTo>
                      <a:pt x="18661" y="7473"/>
                    </a:lnTo>
                    <a:lnTo>
                      <a:pt x="18547" y="7334"/>
                    </a:lnTo>
                    <a:lnTo>
                      <a:pt x="18421" y="7195"/>
                    </a:lnTo>
                    <a:lnTo>
                      <a:pt x="18269" y="7043"/>
                    </a:lnTo>
                    <a:lnTo>
                      <a:pt x="18105" y="6904"/>
                    </a:lnTo>
                    <a:lnTo>
                      <a:pt x="17915" y="6752"/>
                    </a:lnTo>
                    <a:lnTo>
                      <a:pt x="17726" y="6600"/>
                    </a:lnTo>
                    <a:lnTo>
                      <a:pt x="17511" y="6449"/>
                    </a:lnTo>
                    <a:lnTo>
                      <a:pt x="17043" y="6145"/>
                    </a:lnTo>
                    <a:lnTo>
                      <a:pt x="16537" y="5842"/>
                    </a:lnTo>
                    <a:lnTo>
                      <a:pt x="16019" y="5551"/>
                    </a:lnTo>
                    <a:lnTo>
                      <a:pt x="15501" y="5260"/>
                    </a:lnTo>
                    <a:lnTo>
                      <a:pt x="14970" y="5007"/>
                    </a:lnTo>
                    <a:lnTo>
                      <a:pt x="14477" y="4767"/>
                    </a:lnTo>
                    <a:lnTo>
                      <a:pt x="14009" y="4552"/>
                    </a:lnTo>
                    <a:lnTo>
                      <a:pt x="13592" y="4375"/>
                    </a:lnTo>
                    <a:lnTo>
                      <a:pt x="13238" y="4224"/>
                    </a:lnTo>
                    <a:lnTo>
                      <a:pt x="12934" y="4110"/>
                    </a:lnTo>
                    <a:lnTo>
                      <a:pt x="12656" y="3983"/>
                    </a:lnTo>
                    <a:lnTo>
                      <a:pt x="12416" y="3870"/>
                    </a:lnTo>
                    <a:lnTo>
                      <a:pt x="12188" y="3756"/>
                    </a:lnTo>
                    <a:lnTo>
                      <a:pt x="11999" y="3642"/>
                    </a:lnTo>
                    <a:lnTo>
                      <a:pt x="11834" y="3541"/>
                    </a:lnTo>
                    <a:lnTo>
                      <a:pt x="11569" y="3351"/>
                    </a:lnTo>
                    <a:lnTo>
                      <a:pt x="11379" y="3199"/>
                    </a:lnTo>
                    <a:lnTo>
                      <a:pt x="11265" y="3086"/>
                    </a:lnTo>
                    <a:lnTo>
                      <a:pt x="11202" y="3010"/>
                    </a:lnTo>
                    <a:lnTo>
                      <a:pt x="11177" y="2985"/>
                    </a:lnTo>
                    <a:lnTo>
                      <a:pt x="11050" y="2997"/>
                    </a:lnTo>
                    <a:lnTo>
                      <a:pt x="10658" y="3060"/>
                    </a:lnTo>
                    <a:lnTo>
                      <a:pt x="10064" y="3124"/>
                    </a:lnTo>
                    <a:lnTo>
                      <a:pt x="9698" y="3162"/>
                    </a:lnTo>
                    <a:lnTo>
                      <a:pt x="9280" y="3174"/>
                    </a:lnTo>
                    <a:lnTo>
                      <a:pt x="8838" y="3199"/>
                    </a:lnTo>
                    <a:lnTo>
                      <a:pt x="8345" y="3199"/>
                    </a:lnTo>
                    <a:lnTo>
                      <a:pt x="7839" y="3187"/>
                    </a:lnTo>
                    <a:lnTo>
                      <a:pt x="7296" y="3162"/>
                    </a:lnTo>
                    <a:lnTo>
                      <a:pt x="6727" y="3111"/>
                    </a:lnTo>
                    <a:lnTo>
                      <a:pt x="6158" y="3035"/>
                    </a:lnTo>
                    <a:lnTo>
                      <a:pt x="5564" y="2934"/>
                    </a:lnTo>
                    <a:lnTo>
                      <a:pt x="4957" y="2808"/>
                    </a:lnTo>
                    <a:lnTo>
                      <a:pt x="4653" y="2732"/>
                    </a:lnTo>
                    <a:lnTo>
                      <a:pt x="4375" y="2643"/>
                    </a:lnTo>
                    <a:lnTo>
                      <a:pt x="4097" y="2555"/>
                    </a:lnTo>
                    <a:lnTo>
                      <a:pt x="3844" y="2466"/>
                    </a:lnTo>
                    <a:lnTo>
                      <a:pt x="3604" y="2365"/>
                    </a:lnTo>
                    <a:lnTo>
                      <a:pt x="3364" y="2264"/>
                    </a:lnTo>
                    <a:lnTo>
                      <a:pt x="3149" y="2150"/>
                    </a:lnTo>
                    <a:lnTo>
                      <a:pt x="2934" y="2049"/>
                    </a:lnTo>
                    <a:lnTo>
                      <a:pt x="2744" y="1935"/>
                    </a:lnTo>
                    <a:lnTo>
                      <a:pt x="2555" y="1821"/>
                    </a:lnTo>
                    <a:lnTo>
                      <a:pt x="2213" y="1581"/>
                    </a:lnTo>
                    <a:lnTo>
                      <a:pt x="1923" y="1354"/>
                    </a:lnTo>
                    <a:lnTo>
                      <a:pt x="1657" y="1113"/>
                    </a:lnTo>
                    <a:lnTo>
                      <a:pt x="1442" y="899"/>
                    </a:lnTo>
                    <a:lnTo>
                      <a:pt x="1265" y="684"/>
                    </a:lnTo>
                    <a:lnTo>
                      <a:pt x="1113" y="507"/>
                    </a:lnTo>
                    <a:lnTo>
                      <a:pt x="1000" y="342"/>
                    </a:lnTo>
                    <a:lnTo>
                      <a:pt x="911" y="203"/>
                    </a:lnTo>
                    <a:lnTo>
                      <a:pt x="848" y="89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90;p16"/>
              <p:cNvSpPr/>
              <p:nvPr/>
            </p:nvSpPr>
            <p:spPr>
              <a:xfrm>
                <a:off x="1993100" y="3901275"/>
                <a:ext cx="584725" cy="1316450"/>
              </a:xfrm>
              <a:custGeom>
                <a:avLst/>
                <a:gdLst/>
                <a:ahLst/>
                <a:cxnLst/>
                <a:rect l="l" t="t" r="r" b="b"/>
                <a:pathLst>
                  <a:path w="23389" h="52658" extrusionOk="0">
                    <a:moveTo>
                      <a:pt x="1922" y="1"/>
                    </a:moveTo>
                    <a:lnTo>
                      <a:pt x="0" y="11303"/>
                    </a:lnTo>
                    <a:lnTo>
                      <a:pt x="13363" y="15298"/>
                    </a:lnTo>
                    <a:lnTo>
                      <a:pt x="13376" y="15374"/>
                    </a:lnTo>
                    <a:lnTo>
                      <a:pt x="13414" y="15640"/>
                    </a:lnTo>
                    <a:lnTo>
                      <a:pt x="13464" y="16158"/>
                    </a:lnTo>
                    <a:lnTo>
                      <a:pt x="13490" y="16537"/>
                    </a:lnTo>
                    <a:lnTo>
                      <a:pt x="13502" y="16993"/>
                    </a:lnTo>
                    <a:lnTo>
                      <a:pt x="13515" y="17549"/>
                    </a:lnTo>
                    <a:lnTo>
                      <a:pt x="13515" y="18206"/>
                    </a:lnTo>
                    <a:lnTo>
                      <a:pt x="13502" y="18965"/>
                    </a:lnTo>
                    <a:lnTo>
                      <a:pt x="13477" y="19850"/>
                    </a:lnTo>
                    <a:lnTo>
                      <a:pt x="13452" y="20861"/>
                    </a:lnTo>
                    <a:lnTo>
                      <a:pt x="13389" y="21999"/>
                    </a:lnTo>
                    <a:lnTo>
                      <a:pt x="13325" y="23276"/>
                    </a:lnTo>
                    <a:lnTo>
                      <a:pt x="13237" y="24704"/>
                    </a:lnTo>
                    <a:lnTo>
                      <a:pt x="13186" y="25602"/>
                    </a:lnTo>
                    <a:lnTo>
                      <a:pt x="13161" y="26550"/>
                    </a:lnTo>
                    <a:lnTo>
                      <a:pt x="13148" y="27536"/>
                    </a:lnTo>
                    <a:lnTo>
                      <a:pt x="13161" y="28560"/>
                    </a:lnTo>
                    <a:lnTo>
                      <a:pt x="13186" y="29610"/>
                    </a:lnTo>
                    <a:lnTo>
                      <a:pt x="13237" y="30697"/>
                    </a:lnTo>
                    <a:lnTo>
                      <a:pt x="13287" y="31784"/>
                    </a:lnTo>
                    <a:lnTo>
                      <a:pt x="13363" y="32897"/>
                    </a:lnTo>
                    <a:lnTo>
                      <a:pt x="13452" y="34022"/>
                    </a:lnTo>
                    <a:lnTo>
                      <a:pt x="13540" y="35160"/>
                    </a:lnTo>
                    <a:lnTo>
                      <a:pt x="13641" y="36285"/>
                    </a:lnTo>
                    <a:lnTo>
                      <a:pt x="13755" y="37410"/>
                    </a:lnTo>
                    <a:lnTo>
                      <a:pt x="14008" y="39635"/>
                    </a:lnTo>
                    <a:lnTo>
                      <a:pt x="14274" y="41797"/>
                    </a:lnTo>
                    <a:lnTo>
                      <a:pt x="14539" y="43833"/>
                    </a:lnTo>
                    <a:lnTo>
                      <a:pt x="14805" y="45729"/>
                    </a:lnTo>
                    <a:lnTo>
                      <a:pt x="15057" y="47436"/>
                    </a:lnTo>
                    <a:lnTo>
                      <a:pt x="15298" y="48928"/>
                    </a:lnTo>
                    <a:lnTo>
                      <a:pt x="15639" y="51064"/>
                    </a:lnTo>
                    <a:lnTo>
                      <a:pt x="15778" y="51848"/>
                    </a:lnTo>
                    <a:lnTo>
                      <a:pt x="15993" y="51911"/>
                    </a:lnTo>
                    <a:lnTo>
                      <a:pt x="16549" y="52076"/>
                    </a:lnTo>
                    <a:lnTo>
                      <a:pt x="17333" y="52278"/>
                    </a:lnTo>
                    <a:lnTo>
                      <a:pt x="17776" y="52379"/>
                    </a:lnTo>
                    <a:lnTo>
                      <a:pt x="18231" y="52480"/>
                    </a:lnTo>
                    <a:lnTo>
                      <a:pt x="18686" y="52556"/>
                    </a:lnTo>
                    <a:lnTo>
                      <a:pt x="19141" y="52619"/>
                    </a:lnTo>
                    <a:lnTo>
                      <a:pt x="19558" y="52644"/>
                    </a:lnTo>
                    <a:lnTo>
                      <a:pt x="19748" y="52657"/>
                    </a:lnTo>
                    <a:lnTo>
                      <a:pt x="19937" y="52644"/>
                    </a:lnTo>
                    <a:lnTo>
                      <a:pt x="20102" y="52632"/>
                    </a:lnTo>
                    <a:lnTo>
                      <a:pt x="20253" y="52607"/>
                    </a:lnTo>
                    <a:lnTo>
                      <a:pt x="20393" y="52569"/>
                    </a:lnTo>
                    <a:lnTo>
                      <a:pt x="20506" y="52518"/>
                    </a:lnTo>
                    <a:lnTo>
                      <a:pt x="20595" y="52455"/>
                    </a:lnTo>
                    <a:lnTo>
                      <a:pt x="20671" y="52379"/>
                    </a:lnTo>
                    <a:lnTo>
                      <a:pt x="20709" y="52290"/>
                    </a:lnTo>
                    <a:lnTo>
                      <a:pt x="20734" y="52177"/>
                    </a:lnTo>
                    <a:lnTo>
                      <a:pt x="20873" y="49787"/>
                    </a:lnTo>
                    <a:lnTo>
                      <a:pt x="21025" y="47474"/>
                    </a:lnTo>
                    <a:lnTo>
                      <a:pt x="21189" y="45236"/>
                    </a:lnTo>
                    <a:lnTo>
                      <a:pt x="21366" y="43087"/>
                    </a:lnTo>
                    <a:lnTo>
                      <a:pt x="21556" y="41013"/>
                    </a:lnTo>
                    <a:lnTo>
                      <a:pt x="21745" y="39028"/>
                    </a:lnTo>
                    <a:lnTo>
                      <a:pt x="21948" y="37107"/>
                    </a:lnTo>
                    <a:lnTo>
                      <a:pt x="22137" y="35248"/>
                    </a:lnTo>
                    <a:lnTo>
                      <a:pt x="22516" y="31759"/>
                    </a:lnTo>
                    <a:lnTo>
                      <a:pt x="22845" y="28535"/>
                    </a:lnTo>
                    <a:lnTo>
                      <a:pt x="22997" y="27018"/>
                    </a:lnTo>
                    <a:lnTo>
                      <a:pt x="23123" y="25564"/>
                    </a:lnTo>
                    <a:lnTo>
                      <a:pt x="23224" y="24161"/>
                    </a:lnTo>
                    <a:lnTo>
                      <a:pt x="23313" y="22821"/>
                    </a:lnTo>
                    <a:lnTo>
                      <a:pt x="23363" y="21531"/>
                    </a:lnTo>
                    <a:lnTo>
                      <a:pt x="23376" y="20899"/>
                    </a:lnTo>
                    <a:lnTo>
                      <a:pt x="23389" y="20292"/>
                    </a:lnTo>
                    <a:lnTo>
                      <a:pt x="23389" y="19685"/>
                    </a:lnTo>
                    <a:lnTo>
                      <a:pt x="23376" y="19104"/>
                    </a:lnTo>
                    <a:lnTo>
                      <a:pt x="23363" y="18522"/>
                    </a:lnTo>
                    <a:lnTo>
                      <a:pt x="23338" y="17966"/>
                    </a:lnTo>
                    <a:lnTo>
                      <a:pt x="23300" y="17410"/>
                    </a:lnTo>
                    <a:lnTo>
                      <a:pt x="23250" y="16866"/>
                    </a:lnTo>
                    <a:lnTo>
                      <a:pt x="23199" y="16348"/>
                    </a:lnTo>
                    <a:lnTo>
                      <a:pt x="23123" y="15817"/>
                    </a:lnTo>
                    <a:lnTo>
                      <a:pt x="23047" y="15311"/>
                    </a:lnTo>
                    <a:lnTo>
                      <a:pt x="22959" y="14818"/>
                    </a:lnTo>
                    <a:lnTo>
                      <a:pt x="22845" y="14325"/>
                    </a:lnTo>
                    <a:lnTo>
                      <a:pt x="22731" y="13845"/>
                    </a:lnTo>
                    <a:lnTo>
                      <a:pt x="22605" y="13377"/>
                    </a:lnTo>
                    <a:lnTo>
                      <a:pt x="22466" y="12922"/>
                    </a:lnTo>
                    <a:lnTo>
                      <a:pt x="22314" y="12467"/>
                    </a:lnTo>
                    <a:lnTo>
                      <a:pt x="22137" y="12024"/>
                    </a:lnTo>
                    <a:lnTo>
                      <a:pt x="21960" y="11594"/>
                    </a:lnTo>
                    <a:lnTo>
                      <a:pt x="21758" y="11177"/>
                    </a:lnTo>
                    <a:lnTo>
                      <a:pt x="21543" y="10760"/>
                    </a:lnTo>
                    <a:lnTo>
                      <a:pt x="21315" y="10343"/>
                    </a:lnTo>
                    <a:lnTo>
                      <a:pt x="21075" y="9951"/>
                    </a:lnTo>
                    <a:lnTo>
                      <a:pt x="20810" y="9546"/>
                    </a:lnTo>
                    <a:lnTo>
                      <a:pt x="20544" y="9167"/>
                    </a:lnTo>
                    <a:lnTo>
                      <a:pt x="20241" y="8788"/>
                    </a:lnTo>
                    <a:lnTo>
                      <a:pt x="19937" y="8408"/>
                    </a:lnTo>
                    <a:lnTo>
                      <a:pt x="19609" y="8042"/>
                    </a:lnTo>
                    <a:lnTo>
                      <a:pt x="19267" y="7688"/>
                    </a:lnTo>
                    <a:lnTo>
                      <a:pt x="18901" y="7321"/>
                    </a:lnTo>
                    <a:lnTo>
                      <a:pt x="18736" y="7169"/>
                    </a:lnTo>
                    <a:lnTo>
                      <a:pt x="18547" y="7018"/>
                    </a:lnTo>
                    <a:lnTo>
                      <a:pt x="18142" y="6702"/>
                    </a:lnTo>
                    <a:lnTo>
                      <a:pt x="17687" y="6398"/>
                    </a:lnTo>
                    <a:lnTo>
                      <a:pt x="17181" y="6082"/>
                    </a:lnTo>
                    <a:lnTo>
                      <a:pt x="16638" y="5753"/>
                    </a:lnTo>
                    <a:lnTo>
                      <a:pt x="16056" y="5437"/>
                    </a:lnTo>
                    <a:lnTo>
                      <a:pt x="15437" y="5121"/>
                    </a:lnTo>
                    <a:lnTo>
                      <a:pt x="14792" y="4805"/>
                    </a:lnTo>
                    <a:lnTo>
                      <a:pt x="14122" y="4489"/>
                    </a:lnTo>
                    <a:lnTo>
                      <a:pt x="13439" y="4186"/>
                    </a:lnTo>
                    <a:lnTo>
                      <a:pt x="12731" y="3882"/>
                    </a:lnTo>
                    <a:lnTo>
                      <a:pt x="12011" y="3579"/>
                    </a:lnTo>
                    <a:lnTo>
                      <a:pt x="11290" y="3288"/>
                    </a:lnTo>
                    <a:lnTo>
                      <a:pt x="10569" y="2997"/>
                    </a:lnTo>
                    <a:lnTo>
                      <a:pt x="9115" y="2441"/>
                    </a:lnTo>
                    <a:lnTo>
                      <a:pt x="7712" y="1923"/>
                    </a:lnTo>
                    <a:lnTo>
                      <a:pt x="6385" y="1455"/>
                    </a:lnTo>
                    <a:lnTo>
                      <a:pt x="5171" y="1038"/>
                    </a:lnTo>
                    <a:lnTo>
                      <a:pt x="4096" y="684"/>
                    </a:lnTo>
                    <a:lnTo>
                      <a:pt x="2516" y="178"/>
                    </a:lnTo>
                    <a:lnTo>
                      <a:pt x="1922" y="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91;p16"/>
              <p:cNvSpPr/>
              <p:nvPr/>
            </p:nvSpPr>
            <p:spPr>
              <a:xfrm>
                <a:off x="2532925" y="5186075"/>
                <a:ext cx="279750" cy="165975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6639" extrusionOk="0">
                    <a:moveTo>
                      <a:pt x="3465" y="1"/>
                    </a:moveTo>
                    <a:lnTo>
                      <a:pt x="3060" y="26"/>
                    </a:lnTo>
                    <a:lnTo>
                      <a:pt x="2668" y="77"/>
                    </a:lnTo>
                    <a:lnTo>
                      <a:pt x="2289" y="140"/>
                    </a:lnTo>
                    <a:lnTo>
                      <a:pt x="1935" y="216"/>
                    </a:lnTo>
                    <a:lnTo>
                      <a:pt x="1606" y="279"/>
                    </a:lnTo>
                    <a:lnTo>
                      <a:pt x="1328" y="355"/>
                    </a:lnTo>
                    <a:lnTo>
                      <a:pt x="923" y="481"/>
                    </a:lnTo>
                    <a:lnTo>
                      <a:pt x="772" y="519"/>
                    </a:lnTo>
                    <a:lnTo>
                      <a:pt x="1" y="5222"/>
                    </a:lnTo>
                    <a:lnTo>
                      <a:pt x="291" y="5260"/>
                    </a:lnTo>
                    <a:lnTo>
                      <a:pt x="620" y="5311"/>
                    </a:lnTo>
                    <a:lnTo>
                      <a:pt x="1037" y="5374"/>
                    </a:lnTo>
                    <a:lnTo>
                      <a:pt x="1530" y="5488"/>
                    </a:lnTo>
                    <a:lnTo>
                      <a:pt x="2061" y="5614"/>
                    </a:lnTo>
                    <a:lnTo>
                      <a:pt x="2327" y="5690"/>
                    </a:lnTo>
                    <a:lnTo>
                      <a:pt x="2605" y="5779"/>
                    </a:lnTo>
                    <a:lnTo>
                      <a:pt x="2883" y="5880"/>
                    </a:lnTo>
                    <a:lnTo>
                      <a:pt x="3161" y="5981"/>
                    </a:lnTo>
                    <a:lnTo>
                      <a:pt x="3313" y="6044"/>
                    </a:lnTo>
                    <a:lnTo>
                      <a:pt x="3490" y="6095"/>
                    </a:lnTo>
                    <a:lnTo>
                      <a:pt x="3932" y="6208"/>
                    </a:lnTo>
                    <a:lnTo>
                      <a:pt x="4463" y="6310"/>
                    </a:lnTo>
                    <a:lnTo>
                      <a:pt x="5070" y="6398"/>
                    </a:lnTo>
                    <a:lnTo>
                      <a:pt x="5715" y="6474"/>
                    </a:lnTo>
                    <a:lnTo>
                      <a:pt x="6410" y="6537"/>
                    </a:lnTo>
                    <a:lnTo>
                      <a:pt x="7106" y="6588"/>
                    </a:lnTo>
                    <a:lnTo>
                      <a:pt x="7814" y="6626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1" y="6575"/>
                    </a:lnTo>
                    <a:lnTo>
                      <a:pt x="10241" y="6537"/>
                    </a:lnTo>
                    <a:lnTo>
                      <a:pt x="10469" y="6499"/>
                    </a:lnTo>
                    <a:lnTo>
                      <a:pt x="10671" y="6449"/>
                    </a:lnTo>
                    <a:lnTo>
                      <a:pt x="10835" y="6398"/>
                    </a:lnTo>
                    <a:lnTo>
                      <a:pt x="10974" y="6335"/>
                    </a:lnTo>
                    <a:lnTo>
                      <a:pt x="11075" y="6259"/>
                    </a:lnTo>
                    <a:lnTo>
                      <a:pt x="11126" y="6221"/>
                    </a:lnTo>
                    <a:lnTo>
                      <a:pt x="11151" y="6170"/>
                    </a:lnTo>
                    <a:lnTo>
                      <a:pt x="11176" y="6133"/>
                    </a:lnTo>
                    <a:lnTo>
                      <a:pt x="11189" y="6082"/>
                    </a:lnTo>
                    <a:lnTo>
                      <a:pt x="11189" y="6044"/>
                    </a:lnTo>
                    <a:lnTo>
                      <a:pt x="11189" y="5981"/>
                    </a:lnTo>
                    <a:lnTo>
                      <a:pt x="11151" y="5880"/>
                    </a:lnTo>
                    <a:lnTo>
                      <a:pt x="11075" y="5741"/>
                    </a:lnTo>
                    <a:lnTo>
                      <a:pt x="10987" y="5602"/>
                    </a:lnTo>
                    <a:lnTo>
                      <a:pt x="10873" y="5437"/>
                    </a:lnTo>
                    <a:lnTo>
                      <a:pt x="10734" y="5260"/>
                    </a:lnTo>
                    <a:lnTo>
                      <a:pt x="10582" y="5071"/>
                    </a:lnTo>
                    <a:lnTo>
                      <a:pt x="10203" y="4666"/>
                    </a:lnTo>
                    <a:lnTo>
                      <a:pt x="9786" y="4223"/>
                    </a:lnTo>
                    <a:lnTo>
                      <a:pt x="9305" y="3768"/>
                    </a:lnTo>
                    <a:lnTo>
                      <a:pt x="8812" y="3301"/>
                    </a:lnTo>
                    <a:lnTo>
                      <a:pt x="8307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4" y="519"/>
                    </a:lnTo>
                    <a:lnTo>
                      <a:pt x="5475" y="418"/>
                    </a:lnTo>
                    <a:lnTo>
                      <a:pt x="5323" y="330"/>
                    </a:lnTo>
                    <a:lnTo>
                      <a:pt x="5171" y="254"/>
                    </a:lnTo>
                    <a:lnTo>
                      <a:pt x="5007" y="178"/>
                    </a:lnTo>
                    <a:lnTo>
                      <a:pt x="4830" y="127"/>
                    </a:lnTo>
                    <a:lnTo>
                      <a:pt x="4640" y="77"/>
                    </a:lnTo>
                    <a:lnTo>
                      <a:pt x="4451" y="51"/>
                    </a:lnTo>
                    <a:lnTo>
                      <a:pt x="4261" y="26"/>
                    </a:lnTo>
                    <a:lnTo>
                      <a:pt x="4071" y="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92;p16"/>
              <p:cNvSpPr/>
              <p:nvPr/>
            </p:nvSpPr>
            <p:spPr>
              <a:xfrm>
                <a:off x="2524400" y="5246450"/>
                <a:ext cx="470625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18825" h="9217" extrusionOk="0">
                    <a:moveTo>
                      <a:pt x="809" y="1"/>
                    </a:moveTo>
                    <a:lnTo>
                      <a:pt x="342" y="898"/>
                    </a:lnTo>
                    <a:lnTo>
                      <a:pt x="316" y="974"/>
                    </a:lnTo>
                    <a:lnTo>
                      <a:pt x="240" y="1176"/>
                    </a:lnTo>
                    <a:lnTo>
                      <a:pt x="190" y="1341"/>
                    </a:lnTo>
                    <a:lnTo>
                      <a:pt x="139" y="1530"/>
                    </a:lnTo>
                    <a:lnTo>
                      <a:pt x="101" y="1758"/>
                    </a:lnTo>
                    <a:lnTo>
                      <a:pt x="63" y="2011"/>
                    </a:lnTo>
                    <a:lnTo>
                      <a:pt x="25" y="2314"/>
                    </a:lnTo>
                    <a:lnTo>
                      <a:pt x="13" y="2643"/>
                    </a:lnTo>
                    <a:lnTo>
                      <a:pt x="0" y="3010"/>
                    </a:lnTo>
                    <a:lnTo>
                      <a:pt x="25" y="3401"/>
                    </a:lnTo>
                    <a:lnTo>
                      <a:pt x="63" y="3844"/>
                    </a:lnTo>
                    <a:lnTo>
                      <a:pt x="127" y="4312"/>
                    </a:lnTo>
                    <a:lnTo>
                      <a:pt x="215" y="4817"/>
                    </a:lnTo>
                    <a:lnTo>
                      <a:pt x="342" y="5361"/>
                    </a:lnTo>
                    <a:lnTo>
                      <a:pt x="493" y="5905"/>
                    </a:lnTo>
                    <a:lnTo>
                      <a:pt x="632" y="6385"/>
                    </a:lnTo>
                    <a:lnTo>
                      <a:pt x="759" y="6828"/>
                    </a:lnTo>
                    <a:lnTo>
                      <a:pt x="898" y="7219"/>
                    </a:lnTo>
                    <a:lnTo>
                      <a:pt x="1024" y="7573"/>
                    </a:lnTo>
                    <a:lnTo>
                      <a:pt x="1138" y="7890"/>
                    </a:lnTo>
                    <a:lnTo>
                      <a:pt x="1353" y="8408"/>
                    </a:lnTo>
                    <a:lnTo>
                      <a:pt x="1543" y="8775"/>
                    </a:lnTo>
                    <a:lnTo>
                      <a:pt x="1682" y="9027"/>
                    </a:lnTo>
                    <a:lnTo>
                      <a:pt x="1770" y="9166"/>
                    </a:lnTo>
                    <a:lnTo>
                      <a:pt x="1795" y="9204"/>
                    </a:lnTo>
                    <a:lnTo>
                      <a:pt x="2971" y="8952"/>
                    </a:lnTo>
                    <a:lnTo>
                      <a:pt x="2971" y="5627"/>
                    </a:lnTo>
                    <a:lnTo>
                      <a:pt x="3325" y="5841"/>
                    </a:lnTo>
                    <a:lnTo>
                      <a:pt x="3717" y="6082"/>
                    </a:lnTo>
                    <a:lnTo>
                      <a:pt x="4185" y="6385"/>
                    </a:lnTo>
                    <a:lnTo>
                      <a:pt x="4678" y="6752"/>
                    </a:lnTo>
                    <a:lnTo>
                      <a:pt x="4931" y="6941"/>
                    </a:lnTo>
                    <a:lnTo>
                      <a:pt x="5171" y="7131"/>
                    </a:lnTo>
                    <a:lnTo>
                      <a:pt x="5399" y="7333"/>
                    </a:lnTo>
                    <a:lnTo>
                      <a:pt x="5601" y="7536"/>
                    </a:lnTo>
                    <a:lnTo>
                      <a:pt x="5790" y="7725"/>
                    </a:lnTo>
                    <a:lnTo>
                      <a:pt x="5942" y="7927"/>
                    </a:lnTo>
                    <a:lnTo>
                      <a:pt x="6018" y="8016"/>
                    </a:lnTo>
                    <a:lnTo>
                      <a:pt x="6107" y="8104"/>
                    </a:lnTo>
                    <a:lnTo>
                      <a:pt x="6208" y="8193"/>
                    </a:lnTo>
                    <a:lnTo>
                      <a:pt x="6334" y="8281"/>
                    </a:lnTo>
                    <a:lnTo>
                      <a:pt x="6461" y="8357"/>
                    </a:lnTo>
                    <a:lnTo>
                      <a:pt x="6600" y="8433"/>
                    </a:lnTo>
                    <a:lnTo>
                      <a:pt x="6751" y="8496"/>
                    </a:lnTo>
                    <a:lnTo>
                      <a:pt x="6928" y="8572"/>
                    </a:lnTo>
                    <a:lnTo>
                      <a:pt x="7282" y="8699"/>
                    </a:lnTo>
                    <a:lnTo>
                      <a:pt x="7674" y="8800"/>
                    </a:lnTo>
                    <a:lnTo>
                      <a:pt x="8091" y="8901"/>
                    </a:lnTo>
                    <a:lnTo>
                      <a:pt x="8534" y="8977"/>
                    </a:lnTo>
                    <a:lnTo>
                      <a:pt x="8989" y="9053"/>
                    </a:lnTo>
                    <a:lnTo>
                      <a:pt x="9457" y="9103"/>
                    </a:lnTo>
                    <a:lnTo>
                      <a:pt x="9925" y="9154"/>
                    </a:lnTo>
                    <a:lnTo>
                      <a:pt x="10392" y="9179"/>
                    </a:lnTo>
                    <a:lnTo>
                      <a:pt x="10860" y="9204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4" y="9204"/>
                    </a:lnTo>
                    <a:lnTo>
                      <a:pt x="12933" y="9179"/>
                    </a:lnTo>
                    <a:lnTo>
                      <a:pt x="13818" y="9154"/>
                    </a:lnTo>
                    <a:lnTo>
                      <a:pt x="14741" y="9116"/>
                    </a:lnTo>
                    <a:lnTo>
                      <a:pt x="15196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8"/>
                    </a:lnTo>
                    <a:lnTo>
                      <a:pt x="17346" y="8800"/>
                    </a:lnTo>
                    <a:lnTo>
                      <a:pt x="17712" y="8699"/>
                    </a:lnTo>
                    <a:lnTo>
                      <a:pt x="18054" y="8572"/>
                    </a:lnTo>
                    <a:lnTo>
                      <a:pt x="18205" y="8509"/>
                    </a:lnTo>
                    <a:lnTo>
                      <a:pt x="18344" y="8433"/>
                    </a:lnTo>
                    <a:lnTo>
                      <a:pt x="18484" y="8357"/>
                    </a:lnTo>
                    <a:lnTo>
                      <a:pt x="18610" y="8269"/>
                    </a:lnTo>
                    <a:lnTo>
                      <a:pt x="18661" y="8218"/>
                    </a:lnTo>
                    <a:lnTo>
                      <a:pt x="18711" y="8180"/>
                    </a:lnTo>
                    <a:lnTo>
                      <a:pt x="18749" y="8130"/>
                    </a:lnTo>
                    <a:lnTo>
                      <a:pt x="18774" y="8079"/>
                    </a:lnTo>
                    <a:lnTo>
                      <a:pt x="18800" y="8016"/>
                    </a:lnTo>
                    <a:lnTo>
                      <a:pt x="18812" y="7965"/>
                    </a:lnTo>
                    <a:lnTo>
                      <a:pt x="18825" y="7915"/>
                    </a:lnTo>
                    <a:lnTo>
                      <a:pt x="18812" y="7852"/>
                    </a:lnTo>
                    <a:lnTo>
                      <a:pt x="18787" y="7725"/>
                    </a:lnTo>
                    <a:lnTo>
                      <a:pt x="18736" y="7599"/>
                    </a:lnTo>
                    <a:lnTo>
                      <a:pt x="18661" y="7472"/>
                    </a:lnTo>
                    <a:lnTo>
                      <a:pt x="18547" y="7333"/>
                    </a:lnTo>
                    <a:lnTo>
                      <a:pt x="18420" y="7194"/>
                    </a:lnTo>
                    <a:lnTo>
                      <a:pt x="18269" y="7042"/>
                    </a:lnTo>
                    <a:lnTo>
                      <a:pt x="18104" y="6903"/>
                    </a:lnTo>
                    <a:lnTo>
                      <a:pt x="17927" y="6752"/>
                    </a:lnTo>
                    <a:lnTo>
                      <a:pt x="17725" y="6600"/>
                    </a:lnTo>
                    <a:lnTo>
                      <a:pt x="17510" y="6448"/>
                    </a:lnTo>
                    <a:lnTo>
                      <a:pt x="17042" y="6145"/>
                    </a:lnTo>
                    <a:lnTo>
                      <a:pt x="16549" y="5841"/>
                    </a:lnTo>
                    <a:lnTo>
                      <a:pt x="16018" y="5538"/>
                    </a:lnTo>
                    <a:lnTo>
                      <a:pt x="15500" y="5260"/>
                    </a:lnTo>
                    <a:lnTo>
                      <a:pt x="14969" y="5007"/>
                    </a:lnTo>
                    <a:lnTo>
                      <a:pt x="14476" y="4767"/>
                    </a:lnTo>
                    <a:lnTo>
                      <a:pt x="14008" y="4552"/>
                    </a:lnTo>
                    <a:lnTo>
                      <a:pt x="13591" y="4375"/>
                    </a:lnTo>
                    <a:lnTo>
                      <a:pt x="13237" y="4223"/>
                    </a:lnTo>
                    <a:lnTo>
                      <a:pt x="12933" y="4109"/>
                    </a:lnTo>
                    <a:lnTo>
                      <a:pt x="12655" y="3983"/>
                    </a:lnTo>
                    <a:lnTo>
                      <a:pt x="12415" y="3869"/>
                    </a:lnTo>
                    <a:lnTo>
                      <a:pt x="12188" y="3755"/>
                    </a:lnTo>
                    <a:lnTo>
                      <a:pt x="11998" y="3642"/>
                    </a:lnTo>
                    <a:lnTo>
                      <a:pt x="11834" y="3541"/>
                    </a:lnTo>
                    <a:lnTo>
                      <a:pt x="11568" y="3351"/>
                    </a:lnTo>
                    <a:lnTo>
                      <a:pt x="11378" y="3199"/>
                    </a:lnTo>
                    <a:lnTo>
                      <a:pt x="11265" y="3085"/>
                    </a:lnTo>
                    <a:lnTo>
                      <a:pt x="11201" y="3010"/>
                    </a:lnTo>
                    <a:lnTo>
                      <a:pt x="11176" y="2972"/>
                    </a:lnTo>
                    <a:lnTo>
                      <a:pt x="11050" y="2997"/>
                    </a:lnTo>
                    <a:lnTo>
                      <a:pt x="10670" y="3060"/>
                    </a:lnTo>
                    <a:lnTo>
                      <a:pt x="10064" y="3123"/>
                    </a:lnTo>
                    <a:lnTo>
                      <a:pt x="9697" y="3161"/>
                    </a:lnTo>
                    <a:lnTo>
                      <a:pt x="9280" y="3174"/>
                    </a:lnTo>
                    <a:lnTo>
                      <a:pt x="8837" y="3199"/>
                    </a:lnTo>
                    <a:lnTo>
                      <a:pt x="8344" y="3199"/>
                    </a:lnTo>
                    <a:lnTo>
                      <a:pt x="7839" y="3187"/>
                    </a:lnTo>
                    <a:lnTo>
                      <a:pt x="7295" y="3161"/>
                    </a:lnTo>
                    <a:lnTo>
                      <a:pt x="6739" y="3111"/>
                    </a:lnTo>
                    <a:lnTo>
                      <a:pt x="6157" y="3035"/>
                    </a:lnTo>
                    <a:lnTo>
                      <a:pt x="5563" y="2934"/>
                    </a:lnTo>
                    <a:lnTo>
                      <a:pt x="4956" y="2807"/>
                    </a:lnTo>
                    <a:lnTo>
                      <a:pt x="4653" y="2731"/>
                    </a:lnTo>
                    <a:lnTo>
                      <a:pt x="4374" y="2643"/>
                    </a:lnTo>
                    <a:lnTo>
                      <a:pt x="4109" y="2554"/>
                    </a:lnTo>
                    <a:lnTo>
                      <a:pt x="3844" y="2466"/>
                    </a:lnTo>
                    <a:lnTo>
                      <a:pt x="3603" y="2365"/>
                    </a:lnTo>
                    <a:lnTo>
                      <a:pt x="3363" y="2264"/>
                    </a:lnTo>
                    <a:lnTo>
                      <a:pt x="3148" y="2150"/>
                    </a:lnTo>
                    <a:lnTo>
                      <a:pt x="2933" y="2049"/>
                    </a:lnTo>
                    <a:lnTo>
                      <a:pt x="2744" y="1935"/>
                    </a:lnTo>
                    <a:lnTo>
                      <a:pt x="2554" y="1808"/>
                    </a:lnTo>
                    <a:lnTo>
                      <a:pt x="2213" y="1581"/>
                    </a:lnTo>
                    <a:lnTo>
                      <a:pt x="1922" y="1353"/>
                    </a:lnTo>
                    <a:lnTo>
                      <a:pt x="1656" y="1113"/>
                    </a:lnTo>
                    <a:lnTo>
                      <a:pt x="1441" y="898"/>
                    </a:lnTo>
                    <a:lnTo>
                      <a:pt x="1264" y="683"/>
                    </a:lnTo>
                    <a:lnTo>
                      <a:pt x="1113" y="506"/>
                    </a:lnTo>
                    <a:lnTo>
                      <a:pt x="999" y="329"/>
                    </a:lnTo>
                    <a:lnTo>
                      <a:pt x="910" y="203"/>
                    </a:lnTo>
                    <a:lnTo>
                      <a:pt x="847" y="89"/>
                    </a:lnTo>
                    <a:lnTo>
                      <a:pt x="8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93;p16"/>
              <p:cNvSpPr/>
              <p:nvPr/>
            </p:nvSpPr>
            <p:spPr>
              <a:xfrm>
                <a:off x="1978875" y="3998950"/>
                <a:ext cx="69440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27776" h="48751" extrusionOk="0">
                    <a:moveTo>
                      <a:pt x="0" y="1"/>
                    </a:moveTo>
                    <a:lnTo>
                      <a:pt x="114" y="11467"/>
                    </a:lnTo>
                    <a:lnTo>
                      <a:pt x="13970" y="13022"/>
                    </a:lnTo>
                    <a:lnTo>
                      <a:pt x="13995" y="13098"/>
                    </a:lnTo>
                    <a:lnTo>
                      <a:pt x="14084" y="13351"/>
                    </a:lnTo>
                    <a:lnTo>
                      <a:pt x="14223" y="13857"/>
                    </a:lnTo>
                    <a:lnTo>
                      <a:pt x="14312" y="14223"/>
                    </a:lnTo>
                    <a:lnTo>
                      <a:pt x="14413" y="14666"/>
                    </a:lnTo>
                    <a:lnTo>
                      <a:pt x="14514" y="15209"/>
                    </a:lnTo>
                    <a:lnTo>
                      <a:pt x="14640" y="15854"/>
                    </a:lnTo>
                    <a:lnTo>
                      <a:pt x="14767" y="16613"/>
                    </a:lnTo>
                    <a:lnTo>
                      <a:pt x="14893" y="17485"/>
                    </a:lnTo>
                    <a:lnTo>
                      <a:pt x="15045" y="18484"/>
                    </a:lnTo>
                    <a:lnTo>
                      <a:pt x="15197" y="19609"/>
                    </a:lnTo>
                    <a:lnTo>
                      <a:pt x="15348" y="20886"/>
                    </a:lnTo>
                    <a:lnTo>
                      <a:pt x="15513" y="22302"/>
                    </a:lnTo>
                    <a:lnTo>
                      <a:pt x="15626" y="23200"/>
                    </a:lnTo>
                    <a:lnTo>
                      <a:pt x="15765" y="24135"/>
                    </a:lnTo>
                    <a:lnTo>
                      <a:pt x="15942" y="25109"/>
                    </a:lnTo>
                    <a:lnTo>
                      <a:pt x="16132" y="26120"/>
                    </a:lnTo>
                    <a:lnTo>
                      <a:pt x="16347" y="27144"/>
                    </a:lnTo>
                    <a:lnTo>
                      <a:pt x="16575" y="28193"/>
                    </a:lnTo>
                    <a:lnTo>
                      <a:pt x="16827" y="29268"/>
                    </a:lnTo>
                    <a:lnTo>
                      <a:pt x="17106" y="30355"/>
                    </a:lnTo>
                    <a:lnTo>
                      <a:pt x="17384" y="31443"/>
                    </a:lnTo>
                    <a:lnTo>
                      <a:pt x="17674" y="32530"/>
                    </a:lnTo>
                    <a:lnTo>
                      <a:pt x="17978" y="33630"/>
                    </a:lnTo>
                    <a:lnTo>
                      <a:pt x="18294" y="34717"/>
                    </a:lnTo>
                    <a:lnTo>
                      <a:pt x="18926" y="36866"/>
                    </a:lnTo>
                    <a:lnTo>
                      <a:pt x="19571" y="38940"/>
                    </a:lnTo>
                    <a:lnTo>
                      <a:pt x="20203" y="40899"/>
                    </a:lnTo>
                    <a:lnTo>
                      <a:pt x="20797" y="42720"/>
                    </a:lnTo>
                    <a:lnTo>
                      <a:pt x="21353" y="44351"/>
                    </a:lnTo>
                    <a:lnTo>
                      <a:pt x="21846" y="45766"/>
                    </a:lnTo>
                    <a:lnTo>
                      <a:pt x="22567" y="47815"/>
                    </a:lnTo>
                    <a:lnTo>
                      <a:pt x="22845" y="48560"/>
                    </a:lnTo>
                    <a:lnTo>
                      <a:pt x="23060" y="48586"/>
                    </a:lnTo>
                    <a:lnTo>
                      <a:pt x="23642" y="48649"/>
                    </a:lnTo>
                    <a:lnTo>
                      <a:pt x="24451" y="48712"/>
                    </a:lnTo>
                    <a:lnTo>
                      <a:pt x="24906" y="48737"/>
                    </a:lnTo>
                    <a:lnTo>
                      <a:pt x="25374" y="48750"/>
                    </a:lnTo>
                    <a:lnTo>
                      <a:pt x="25842" y="48750"/>
                    </a:lnTo>
                    <a:lnTo>
                      <a:pt x="26284" y="48725"/>
                    </a:lnTo>
                    <a:lnTo>
                      <a:pt x="26701" y="48687"/>
                    </a:lnTo>
                    <a:lnTo>
                      <a:pt x="26891" y="48649"/>
                    </a:lnTo>
                    <a:lnTo>
                      <a:pt x="27068" y="48611"/>
                    </a:lnTo>
                    <a:lnTo>
                      <a:pt x="27232" y="48573"/>
                    </a:lnTo>
                    <a:lnTo>
                      <a:pt x="27384" y="48523"/>
                    </a:lnTo>
                    <a:lnTo>
                      <a:pt x="27510" y="48459"/>
                    </a:lnTo>
                    <a:lnTo>
                      <a:pt x="27611" y="48383"/>
                    </a:lnTo>
                    <a:lnTo>
                      <a:pt x="27687" y="48308"/>
                    </a:lnTo>
                    <a:lnTo>
                      <a:pt x="27751" y="48219"/>
                    </a:lnTo>
                    <a:lnTo>
                      <a:pt x="27776" y="48118"/>
                    </a:lnTo>
                    <a:lnTo>
                      <a:pt x="27776" y="48004"/>
                    </a:lnTo>
                    <a:lnTo>
                      <a:pt x="27485" y="45627"/>
                    </a:lnTo>
                    <a:lnTo>
                      <a:pt x="27232" y="43326"/>
                    </a:lnTo>
                    <a:lnTo>
                      <a:pt x="26992" y="41101"/>
                    </a:lnTo>
                    <a:lnTo>
                      <a:pt x="26790" y="38952"/>
                    </a:lnTo>
                    <a:lnTo>
                      <a:pt x="26613" y="36879"/>
                    </a:lnTo>
                    <a:lnTo>
                      <a:pt x="26448" y="34881"/>
                    </a:lnTo>
                    <a:lnTo>
                      <a:pt x="26297" y="32960"/>
                    </a:lnTo>
                    <a:lnTo>
                      <a:pt x="26158" y="31101"/>
                    </a:lnTo>
                    <a:lnTo>
                      <a:pt x="25905" y="27599"/>
                    </a:lnTo>
                    <a:lnTo>
                      <a:pt x="25665" y="24375"/>
                    </a:lnTo>
                    <a:lnTo>
                      <a:pt x="25538" y="22846"/>
                    </a:lnTo>
                    <a:lnTo>
                      <a:pt x="25399" y="21392"/>
                    </a:lnTo>
                    <a:lnTo>
                      <a:pt x="25260" y="20001"/>
                    </a:lnTo>
                    <a:lnTo>
                      <a:pt x="25096" y="18661"/>
                    </a:lnTo>
                    <a:lnTo>
                      <a:pt x="24919" y="17384"/>
                    </a:lnTo>
                    <a:lnTo>
                      <a:pt x="24830" y="16765"/>
                    </a:lnTo>
                    <a:lnTo>
                      <a:pt x="24729" y="16158"/>
                    </a:lnTo>
                    <a:lnTo>
                      <a:pt x="24615" y="15563"/>
                    </a:lnTo>
                    <a:lnTo>
                      <a:pt x="24501" y="14995"/>
                    </a:lnTo>
                    <a:lnTo>
                      <a:pt x="24388" y="14426"/>
                    </a:lnTo>
                    <a:lnTo>
                      <a:pt x="24261" y="13882"/>
                    </a:lnTo>
                    <a:lnTo>
                      <a:pt x="24122" y="13338"/>
                    </a:lnTo>
                    <a:lnTo>
                      <a:pt x="23983" y="12820"/>
                    </a:lnTo>
                    <a:lnTo>
                      <a:pt x="23831" y="12302"/>
                    </a:lnTo>
                    <a:lnTo>
                      <a:pt x="23667" y="11809"/>
                    </a:lnTo>
                    <a:lnTo>
                      <a:pt x="23503" y="11316"/>
                    </a:lnTo>
                    <a:lnTo>
                      <a:pt x="23326" y="10848"/>
                    </a:lnTo>
                    <a:lnTo>
                      <a:pt x="23136" y="10380"/>
                    </a:lnTo>
                    <a:lnTo>
                      <a:pt x="22934" y="9938"/>
                    </a:lnTo>
                    <a:lnTo>
                      <a:pt x="22731" y="9495"/>
                    </a:lnTo>
                    <a:lnTo>
                      <a:pt x="22504" y="9065"/>
                    </a:lnTo>
                    <a:lnTo>
                      <a:pt x="22276" y="8648"/>
                    </a:lnTo>
                    <a:lnTo>
                      <a:pt x="22036" y="8243"/>
                    </a:lnTo>
                    <a:lnTo>
                      <a:pt x="21771" y="7852"/>
                    </a:lnTo>
                    <a:lnTo>
                      <a:pt x="21505" y="7472"/>
                    </a:lnTo>
                    <a:lnTo>
                      <a:pt x="21214" y="7106"/>
                    </a:lnTo>
                    <a:lnTo>
                      <a:pt x="20924" y="6739"/>
                    </a:lnTo>
                    <a:lnTo>
                      <a:pt x="20608" y="6385"/>
                    </a:lnTo>
                    <a:lnTo>
                      <a:pt x="20291" y="6044"/>
                    </a:lnTo>
                    <a:lnTo>
                      <a:pt x="19950" y="5715"/>
                    </a:lnTo>
                    <a:lnTo>
                      <a:pt x="19596" y="5386"/>
                    </a:lnTo>
                    <a:lnTo>
                      <a:pt x="19217" y="5083"/>
                    </a:lnTo>
                    <a:lnTo>
                      <a:pt x="18825" y="4779"/>
                    </a:lnTo>
                    <a:lnTo>
                      <a:pt x="18420" y="4476"/>
                    </a:lnTo>
                    <a:lnTo>
                      <a:pt x="18003" y="4198"/>
                    </a:lnTo>
                    <a:lnTo>
                      <a:pt x="17814" y="4071"/>
                    </a:lnTo>
                    <a:lnTo>
                      <a:pt x="17599" y="3958"/>
                    </a:lnTo>
                    <a:lnTo>
                      <a:pt x="17143" y="3717"/>
                    </a:lnTo>
                    <a:lnTo>
                      <a:pt x="16638" y="3490"/>
                    </a:lnTo>
                    <a:lnTo>
                      <a:pt x="16094" y="3275"/>
                    </a:lnTo>
                    <a:lnTo>
                      <a:pt x="15500" y="3060"/>
                    </a:lnTo>
                    <a:lnTo>
                      <a:pt x="14868" y="2845"/>
                    </a:lnTo>
                    <a:lnTo>
                      <a:pt x="14210" y="2643"/>
                    </a:lnTo>
                    <a:lnTo>
                      <a:pt x="13515" y="2453"/>
                    </a:lnTo>
                    <a:lnTo>
                      <a:pt x="12807" y="2264"/>
                    </a:lnTo>
                    <a:lnTo>
                      <a:pt x="12074" y="2074"/>
                    </a:lnTo>
                    <a:lnTo>
                      <a:pt x="11328" y="1897"/>
                    </a:lnTo>
                    <a:lnTo>
                      <a:pt x="10569" y="1733"/>
                    </a:lnTo>
                    <a:lnTo>
                      <a:pt x="9798" y="1568"/>
                    </a:lnTo>
                    <a:lnTo>
                      <a:pt x="9027" y="1416"/>
                    </a:lnTo>
                    <a:lnTo>
                      <a:pt x="7510" y="1126"/>
                    </a:lnTo>
                    <a:lnTo>
                      <a:pt x="6043" y="873"/>
                    </a:lnTo>
                    <a:lnTo>
                      <a:pt x="4653" y="645"/>
                    </a:lnTo>
                    <a:lnTo>
                      <a:pt x="3376" y="456"/>
                    </a:lnTo>
                    <a:lnTo>
                      <a:pt x="2251" y="291"/>
                    </a:lnTo>
                    <a:lnTo>
                      <a:pt x="607" y="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94;p16"/>
              <p:cNvSpPr/>
              <p:nvPr/>
            </p:nvSpPr>
            <p:spPr>
              <a:xfrm>
                <a:off x="1269000" y="2908525"/>
                <a:ext cx="586625" cy="961500"/>
              </a:xfrm>
              <a:custGeom>
                <a:avLst/>
                <a:gdLst/>
                <a:ahLst/>
                <a:cxnLst/>
                <a:rect l="l" t="t" r="r" b="b"/>
                <a:pathLst>
                  <a:path w="23465" h="38460" extrusionOk="0">
                    <a:moveTo>
                      <a:pt x="9672" y="1"/>
                    </a:moveTo>
                    <a:lnTo>
                      <a:pt x="8863" y="26"/>
                    </a:lnTo>
                    <a:lnTo>
                      <a:pt x="8066" y="64"/>
                    </a:lnTo>
                    <a:lnTo>
                      <a:pt x="7270" y="115"/>
                    </a:lnTo>
                    <a:lnTo>
                      <a:pt x="6498" y="190"/>
                    </a:lnTo>
                    <a:lnTo>
                      <a:pt x="5753" y="279"/>
                    </a:lnTo>
                    <a:lnTo>
                      <a:pt x="5019" y="393"/>
                    </a:lnTo>
                    <a:lnTo>
                      <a:pt x="4324" y="532"/>
                    </a:lnTo>
                    <a:lnTo>
                      <a:pt x="3667" y="683"/>
                    </a:lnTo>
                    <a:lnTo>
                      <a:pt x="3350" y="772"/>
                    </a:lnTo>
                    <a:lnTo>
                      <a:pt x="3047" y="860"/>
                    </a:lnTo>
                    <a:lnTo>
                      <a:pt x="2744" y="962"/>
                    </a:lnTo>
                    <a:lnTo>
                      <a:pt x="2466" y="1063"/>
                    </a:lnTo>
                    <a:lnTo>
                      <a:pt x="2200" y="1164"/>
                    </a:lnTo>
                    <a:lnTo>
                      <a:pt x="1947" y="1290"/>
                    </a:lnTo>
                    <a:lnTo>
                      <a:pt x="1694" y="1404"/>
                    </a:lnTo>
                    <a:lnTo>
                      <a:pt x="1467" y="1531"/>
                    </a:lnTo>
                    <a:lnTo>
                      <a:pt x="1264" y="1670"/>
                    </a:lnTo>
                    <a:lnTo>
                      <a:pt x="1062" y="1809"/>
                    </a:lnTo>
                    <a:lnTo>
                      <a:pt x="873" y="1948"/>
                    </a:lnTo>
                    <a:lnTo>
                      <a:pt x="708" y="2099"/>
                    </a:lnTo>
                    <a:lnTo>
                      <a:pt x="569" y="2264"/>
                    </a:lnTo>
                    <a:lnTo>
                      <a:pt x="430" y="2428"/>
                    </a:lnTo>
                    <a:lnTo>
                      <a:pt x="316" y="2592"/>
                    </a:lnTo>
                    <a:lnTo>
                      <a:pt x="228" y="2769"/>
                    </a:lnTo>
                    <a:lnTo>
                      <a:pt x="152" y="2959"/>
                    </a:lnTo>
                    <a:lnTo>
                      <a:pt x="101" y="3149"/>
                    </a:lnTo>
                    <a:lnTo>
                      <a:pt x="63" y="3351"/>
                    </a:lnTo>
                    <a:lnTo>
                      <a:pt x="38" y="3579"/>
                    </a:lnTo>
                    <a:lnTo>
                      <a:pt x="13" y="3806"/>
                    </a:lnTo>
                    <a:lnTo>
                      <a:pt x="0" y="4046"/>
                    </a:lnTo>
                    <a:lnTo>
                      <a:pt x="0" y="4299"/>
                    </a:lnTo>
                    <a:lnTo>
                      <a:pt x="13" y="4565"/>
                    </a:lnTo>
                    <a:lnTo>
                      <a:pt x="51" y="5134"/>
                    </a:lnTo>
                    <a:lnTo>
                      <a:pt x="114" y="5740"/>
                    </a:lnTo>
                    <a:lnTo>
                      <a:pt x="203" y="6385"/>
                    </a:lnTo>
                    <a:lnTo>
                      <a:pt x="329" y="7055"/>
                    </a:lnTo>
                    <a:lnTo>
                      <a:pt x="468" y="7751"/>
                    </a:lnTo>
                    <a:lnTo>
                      <a:pt x="632" y="8471"/>
                    </a:lnTo>
                    <a:lnTo>
                      <a:pt x="809" y="9217"/>
                    </a:lnTo>
                    <a:lnTo>
                      <a:pt x="1012" y="9963"/>
                    </a:lnTo>
                    <a:lnTo>
                      <a:pt x="1227" y="10722"/>
                    </a:lnTo>
                    <a:lnTo>
                      <a:pt x="1454" y="11493"/>
                    </a:lnTo>
                    <a:lnTo>
                      <a:pt x="1682" y="12264"/>
                    </a:lnTo>
                    <a:lnTo>
                      <a:pt x="2175" y="13781"/>
                    </a:lnTo>
                    <a:lnTo>
                      <a:pt x="2668" y="15260"/>
                    </a:lnTo>
                    <a:lnTo>
                      <a:pt x="3161" y="16651"/>
                    </a:lnTo>
                    <a:lnTo>
                      <a:pt x="3629" y="17915"/>
                    </a:lnTo>
                    <a:lnTo>
                      <a:pt x="4046" y="19040"/>
                    </a:lnTo>
                    <a:lnTo>
                      <a:pt x="4412" y="19963"/>
                    </a:lnTo>
                    <a:lnTo>
                      <a:pt x="4691" y="20671"/>
                    </a:lnTo>
                    <a:lnTo>
                      <a:pt x="4931" y="21278"/>
                    </a:lnTo>
                    <a:lnTo>
                      <a:pt x="6144" y="25539"/>
                    </a:lnTo>
                    <a:lnTo>
                      <a:pt x="5272" y="28409"/>
                    </a:lnTo>
                    <a:lnTo>
                      <a:pt x="5120" y="28623"/>
                    </a:lnTo>
                    <a:lnTo>
                      <a:pt x="4969" y="28851"/>
                    </a:lnTo>
                    <a:lnTo>
                      <a:pt x="4817" y="29104"/>
                    </a:lnTo>
                    <a:lnTo>
                      <a:pt x="4665" y="29357"/>
                    </a:lnTo>
                    <a:lnTo>
                      <a:pt x="4375" y="29926"/>
                    </a:lnTo>
                    <a:lnTo>
                      <a:pt x="4071" y="30520"/>
                    </a:lnTo>
                    <a:lnTo>
                      <a:pt x="3793" y="31139"/>
                    </a:lnTo>
                    <a:lnTo>
                      <a:pt x="3515" y="31771"/>
                    </a:lnTo>
                    <a:lnTo>
                      <a:pt x="3249" y="32404"/>
                    </a:lnTo>
                    <a:lnTo>
                      <a:pt x="3009" y="33023"/>
                    </a:lnTo>
                    <a:lnTo>
                      <a:pt x="2567" y="34174"/>
                    </a:lnTo>
                    <a:lnTo>
                      <a:pt x="2238" y="35122"/>
                    </a:lnTo>
                    <a:lnTo>
                      <a:pt x="2023" y="35767"/>
                    </a:lnTo>
                    <a:lnTo>
                      <a:pt x="1947" y="35994"/>
                    </a:lnTo>
                    <a:lnTo>
                      <a:pt x="2478" y="36120"/>
                    </a:lnTo>
                    <a:lnTo>
                      <a:pt x="3907" y="36437"/>
                    </a:lnTo>
                    <a:lnTo>
                      <a:pt x="4893" y="36651"/>
                    </a:lnTo>
                    <a:lnTo>
                      <a:pt x="6018" y="36879"/>
                    </a:lnTo>
                    <a:lnTo>
                      <a:pt x="7244" y="37132"/>
                    </a:lnTo>
                    <a:lnTo>
                      <a:pt x="8559" y="37385"/>
                    </a:lnTo>
                    <a:lnTo>
                      <a:pt x="9912" y="37625"/>
                    </a:lnTo>
                    <a:lnTo>
                      <a:pt x="11290" y="37853"/>
                    </a:lnTo>
                    <a:lnTo>
                      <a:pt x="12655" y="38055"/>
                    </a:lnTo>
                    <a:lnTo>
                      <a:pt x="13325" y="38143"/>
                    </a:lnTo>
                    <a:lnTo>
                      <a:pt x="13970" y="38232"/>
                    </a:lnTo>
                    <a:lnTo>
                      <a:pt x="14615" y="38308"/>
                    </a:lnTo>
                    <a:lnTo>
                      <a:pt x="15222" y="38358"/>
                    </a:lnTo>
                    <a:lnTo>
                      <a:pt x="15816" y="38409"/>
                    </a:lnTo>
                    <a:lnTo>
                      <a:pt x="16385" y="38447"/>
                    </a:lnTo>
                    <a:lnTo>
                      <a:pt x="16916" y="38459"/>
                    </a:lnTo>
                    <a:lnTo>
                      <a:pt x="17409" y="38459"/>
                    </a:lnTo>
                    <a:lnTo>
                      <a:pt x="17864" y="38447"/>
                    </a:lnTo>
                    <a:lnTo>
                      <a:pt x="18269" y="38409"/>
                    </a:lnTo>
                    <a:lnTo>
                      <a:pt x="18648" y="38371"/>
                    </a:lnTo>
                    <a:lnTo>
                      <a:pt x="19015" y="38308"/>
                    </a:lnTo>
                    <a:lnTo>
                      <a:pt x="19356" y="38244"/>
                    </a:lnTo>
                    <a:lnTo>
                      <a:pt x="19685" y="38181"/>
                    </a:lnTo>
                    <a:lnTo>
                      <a:pt x="19988" y="38105"/>
                    </a:lnTo>
                    <a:lnTo>
                      <a:pt x="20291" y="38017"/>
                    </a:lnTo>
                    <a:lnTo>
                      <a:pt x="20570" y="37928"/>
                    </a:lnTo>
                    <a:lnTo>
                      <a:pt x="20822" y="37840"/>
                    </a:lnTo>
                    <a:lnTo>
                      <a:pt x="21075" y="37751"/>
                    </a:lnTo>
                    <a:lnTo>
                      <a:pt x="21303" y="37650"/>
                    </a:lnTo>
                    <a:lnTo>
                      <a:pt x="21530" y="37549"/>
                    </a:lnTo>
                    <a:lnTo>
                      <a:pt x="21733" y="37448"/>
                    </a:lnTo>
                    <a:lnTo>
                      <a:pt x="22099" y="37246"/>
                    </a:lnTo>
                    <a:lnTo>
                      <a:pt x="22415" y="37031"/>
                    </a:lnTo>
                    <a:lnTo>
                      <a:pt x="22681" y="36828"/>
                    </a:lnTo>
                    <a:lnTo>
                      <a:pt x="22896" y="36639"/>
                    </a:lnTo>
                    <a:lnTo>
                      <a:pt x="23085" y="36462"/>
                    </a:lnTo>
                    <a:lnTo>
                      <a:pt x="23224" y="36310"/>
                    </a:lnTo>
                    <a:lnTo>
                      <a:pt x="23326" y="36184"/>
                    </a:lnTo>
                    <a:lnTo>
                      <a:pt x="23389" y="36083"/>
                    </a:lnTo>
                    <a:lnTo>
                      <a:pt x="23452" y="35994"/>
                    </a:lnTo>
                    <a:lnTo>
                      <a:pt x="21315" y="21392"/>
                    </a:lnTo>
                    <a:lnTo>
                      <a:pt x="21442" y="21139"/>
                    </a:lnTo>
                    <a:lnTo>
                      <a:pt x="21594" y="20836"/>
                    </a:lnTo>
                    <a:lnTo>
                      <a:pt x="21771" y="20431"/>
                    </a:lnTo>
                    <a:lnTo>
                      <a:pt x="21986" y="19938"/>
                    </a:lnTo>
                    <a:lnTo>
                      <a:pt x="22226" y="19369"/>
                    </a:lnTo>
                    <a:lnTo>
                      <a:pt x="22453" y="18724"/>
                    </a:lnTo>
                    <a:lnTo>
                      <a:pt x="22693" y="18016"/>
                    </a:lnTo>
                    <a:lnTo>
                      <a:pt x="22807" y="17637"/>
                    </a:lnTo>
                    <a:lnTo>
                      <a:pt x="22921" y="17258"/>
                    </a:lnTo>
                    <a:lnTo>
                      <a:pt x="23022" y="16866"/>
                    </a:lnTo>
                    <a:lnTo>
                      <a:pt x="23111" y="16461"/>
                    </a:lnTo>
                    <a:lnTo>
                      <a:pt x="23199" y="16057"/>
                    </a:lnTo>
                    <a:lnTo>
                      <a:pt x="23275" y="15640"/>
                    </a:lnTo>
                    <a:lnTo>
                      <a:pt x="23338" y="15222"/>
                    </a:lnTo>
                    <a:lnTo>
                      <a:pt x="23401" y="14793"/>
                    </a:lnTo>
                    <a:lnTo>
                      <a:pt x="23439" y="14375"/>
                    </a:lnTo>
                    <a:lnTo>
                      <a:pt x="23465" y="13945"/>
                    </a:lnTo>
                    <a:lnTo>
                      <a:pt x="23465" y="13516"/>
                    </a:lnTo>
                    <a:lnTo>
                      <a:pt x="23452" y="13098"/>
                    </a:lnTo>
                    <a:lnTo>
                      <a:pt x="23427" y="12669"/>
                    </a:lnTo>
                    <a:lnTo>
                      <a:pt x="23376" y="12264"/>
                    </a:lnTo>
                    <a:lnTo>
                      <a:pt x="23300" y="11847"/>
                    </a:lnTo>
                    <a:lnTo>
                      <a:pt x="23212" y="11442"/>
                    </a:lnTo>
                    <a:lnTo>
                      <a:pt x="22972" y="10633"/>
                    </a:lnTo>
                    <a:lnTo>
                      <a:pt x="22719" y="9786"/>
                    </a:lnTo>
                    <a:lnTo>
                      <a:pt x="22428" y="8926"/>
                    </a:lnTo>
                    <a:lnTo>
                      <a:pt x="22137" y="8054"/>
                    </a:lnTo>
                    <a:lnTo>
                      <a:pt x="21821" y="7194"/>
                    </a:lnTo>
                    <a:lnTo>
                      <a:pt x="21505" y="6347"/>
                    </a:lnTo>
                    <a:lnTo>
                      <a:pt x="20898" y="4742"/>
                    </a:lnTo>
                    <a:lnTo>
                      <a:pt x="20329" y="3351"/>
                    </a:lnTo>
                    <a:lnTo>
                      <a:pt x="19874" y="2239"/>
                    </a:lnTo>
                    <a:lnTo>
                      <a:pt x="19444" y="1240"/>
                    </a:lnTo>
                    <a:lnTo>
                      <a:pt x="19280" y="1164"/>
                    </a:lnTo>
                    <a:lnTo>
                      <a:pt x="19103" y="1088"/>
                    </a:lnTo>
                    <a:lnTo>
                      <a:pt x="18686" y="949"/>
                    </a:lnTo>
                    <a:lnTo>
                      <a:pt x="18218" y="823"/>
                    </a:lnTo>
                    <a:lnTo>
                      <a:pt x="17687" y="696"/>
                    </a:lnTo>
                    <a:lnTo>
                      <a:pt x="17118" y="570"/>
                    </a:lnTo>
                    <a:lnTo>
                      <a:pt x="16499" y="456"/>
                    </a:lnTo>
                    <a:lnTo>
                      <a:pt x="15841" y="367"/>
                    </a:lnTo>
                    <a:lnTo>
                      <a:pt x="15146" y="266"/>
                    </a:lnTo>
                    <a:lnTo>
                      <a:pt x="14413" y="190"/>
                    </a:lnTo>
                    <a:lnTo>
                      <a:pt x="13667" y="127"/>
                    </a:lnTo>
                    <a:lnTo>
                      <a:pt x="12896" y="77"/>
                    </a:lnTo>
                    <a:lnTo>
                      <a:pt x="12099" y="39"/>
                    </a:lnTo>
                    <a:lnTo>
                      <a:pt x="11303" y="13"/>
                    </a:lnTo>
                    <a:lnTo>
                      <a:pt x="10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95;p16"/>
              <p:cNvSpPr/>
              <p:nvPr/>
            </p:nvSpPr>
            <p:spPr>
              <a:xfrm>
                <a:off x="1509525" y="2517550"/>
                <a:ext cx="339775" cy="469700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18788" extrusionOk="0">
                    <a:moveTo>
                      <a:pt x="1151" y="1"/>
                    </a:moveTo>
                    <a:lnTo>
                      <a:pt x="645" y="11506"/>
                    </a:lnTo>
                    <a:lnTo>
                      <a:pt x="51" y="14540"/>
                    </a:lnTo>
                    <a:lnTo>
                      <a:pt x="13" y="14767"/>
                    </a:lnTo>
                    <a:lnTo>
                      <a:pt x="0" y="15008"/>
                    </a:lnTo>
                    <a:lnTo>
                      <a:pt x="0" y="15235"/>
                    </a:lnTo>
                    <a:lnTo>
                      <a:pt x="38" y="15463"/>
                    </a:lnTo>
                    <a:lnTo>
                      <a:pt x="76" y="15690"/>
                    </a:lnTo>
                    <a:lnTo>
                      <a:pt x="152" y="15905"/>
                    </a:lnTo>
                    <a:lnTo>
                      <a:pt x="240" y="16120"/>
                    </a:lnTo>
                    <a:lnTo>
                      <a:pt x="342" y="16322"/>
                    </a:lnTo>
                    <a:lnTo>
                      <a:pt x="455" y="16512"/>
                    </a:lnTo>
                    <a:lnTo>
                      <a:pt x="594" y="16689"/>
                    </a:lnTo>
                    <a:lnTo>
                      <a:pt x="746" y="16866"/>
                    </a:lnTo>
                    <a:lnTo>
                      <a:pt x="923" y="17018"/>
                    </a:lnTo>
                    <a:lnTo>
                      <a:pt x="1100" y="17157"/>
                    </a:lnTo>
                    <a:lnTo>
                      <a:pt x="1302" y="17283"/>
                    </a:lnTo>
                    <a:lnTo>
                      <a:pt x="1505" y="17397"/>
                    </a:lnTo>
                    <a:lnTo>
                      <a:pt x="1732" y="17486"/>
                    </a:lnTo>
                    <a:lnTo>
                      <a:pt x="5462" y="18788"/>
                    </a:lnTo>
                    <a:lnTo>
                      <a:pt x="6182" y="14679"/>
                    </a:lnTo>
                    <a:lnTo>
                      <a:pt x="6359" y="14692"/>
                    </a:lnTo>
                    <a:lnTo>
                      <a:pt x="6827" y="14704"/>
                    </a:lnTo>
                    <a:lnTo>
                      <a:pt x="7143" y="14692"/>
                    </a:lnTo>
                    <a:lnTo>
                      <a:pt x="7522" y="14679"/>
                    </a:lnTo>
                    <a:lnTo>
                      <a:pt x="7927" y="14641"/>
                    </a:lnTo>
                    <a:lnTo>
                      <a:pt x="8369" y="14578"/>
                    </a:lnTo>
                    <a:lnTo>
                      <a:pt x="8825" y="14502"/>
                    </a:lnTo>
                    <a:lnTo>
                      <a:pt x="9305" y="14388"/>
                    </a:lnTo>
                    <a:lnTo>
                      <a:pt x="9545" y="14325"/>
                    </a:lnTo>
                    <a:lnTo>
                      <a:pt x="9785" y="14249"/>
                    </a:lnTo>
                    <a:lnTo>
                      <a:pt x="10026" y="14173"/>
                    </a:lnTo>
                    <a:lnTo>
                      <a:pt x="10253" y="14072"/>
                    </a:lnTo>
                    <a:lnTo>
                      <a:pt x="10493" y="13971"/>
                    </a:lnTo>
                    <a:lnTo>
                      <a:pt x="10721" y="13857"/>
                    </a:lnTo>
                    <a:lnTo>
                      <a:pt x="10936" y="13743"/>
                    </a:lnTo>
                    <a:lnTo>
                      <a:pt x="11163" y="13604"/>
                    </a:lnTo>
                    <a:lnTo>
                      <a:pt x="11366" y="13453"/>
                    </a:lnTo>
                    <a:lnTo>
                      <a:pt x="11568" y="13301"/>
                    </a:lnTo>
                    <a:lnTo>
                      <a:pt x="11758" y="13124"/>
                    </a:lnTo>
                    <a:lnTo>
                      <a:pt x="11935" y="12934"/>
                    </a:lnTo>
                    <a:lnTo>
                      <a:pt x="12023" y="12833"/>
                    </a:lnTo>
                    <a:lnTo>
                      <a:pt x="12099" y="12719"/>
                    </a:lnTo>
                    <a:lnTo>
                      <a:pt x="12188" y="12606"/>
                    </a:lnTo>
                    <a:lnTo>
                      <a:pt x="12263" y="12466"/>
                    </a:lnTo>
                    <a:lnTo>
                      <a:pt x="12402" y="12176"/>
                    </a:lnTo>
                    <a:lnTo>
                      <a:pt x="12542" y="11847"/>
                    </a:lnTo>
                    <a:lnTo>
                      <a:pt x="12655" y="11480"/>
                    </a:lnTo>
                    <a:lnTo>
                      <a:pt x="12769" y="11101"/>
                    </a:lnTo>
                    <a:lnTo>
                      <a:pt x="12883" y="10684"/>
                    </a:lnTo>
                    <a:lnTo>
                      <a:pt x="12971" y="10241"/>
                    </a:lnTo>
                    <a:lnTo>
                      <a:pt x="13060" y="9786"/>
                    </a:lnTo>
                    <a:lnTo>
                      <a:pt x="13136" y="9319"/>
                    </a:lnTo>
                    <a:lnTo>
                      <a:pt x="13212" y="8825"/>
                    </a:lnTo>
                    <a:lnTo>
                      <a:pt x="13275" y="8332"/>
                    </a:lnTo>
                    <a:lnTo>
                      <a:pt x="13376" y="7321"/>
                    </a:lnTo>
                    <a:lnTo>
                      <a:pt x="13452" y="6322"/>
                    </a:lnTo>
                    <a:lnTo>
                      <a:pt x="13515" y="5336"/>
                    </a:lnTo>
                    <a:lnTo>
                      <a:pt x="13553" y="4401"/>
                    </a:lnTo>
                    <a:lnTo>
                      <a:pt x="13578" y="3541"/>
                    </a:lnTo>
                    <a:lnTo>
                      <a:pt x="13591" y="2770"/>
                    </a:lnTo>
                    <a:lnTo>
                      <a:pt x="13591" y="1657"/>
                    </a:lnTo>
                    <a:lnTo>
                      <a:pt x="13591" y="1240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96;p16"/>
              <p:cNvSpPr/>
              <p:nvPr/>
            </p:nvSpPr>
            <p:spPr>
              <a:xfrm>
                <a:off x="1598025" y="2821300"/>
                <a:ext cx="66075" cy="105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236" extrusionOk="0">
                    <a:moveTo>
                      <a:pt x="25" y="0"/>
                    </a:moveTo>
                    <a:lnTo>
                      <a:pt x="13" y="140"/>
                    </a:lnTo>
                    <a:lnTo>
                      <a:pt x="0" y="304"/>
                    </a:lnTo>
                    <a:lnTo>
                      <a:pt x="0" y="519"/>
                    </a:lnTo>
                    <a:lnTo>
                      <a:pt x="13" y="772"/>
                    </a:lnTo>
                    <a:lnTo>
                      <a:pt x="38" y="1075"/>
                    </a:lnTo>
                    <a:lnTo>
                      <a:pt x="76" y="1391"/>
                    </a:lnTo>
                    <a:lnTo>
                      <a:pt x="152" y="1732"/>
                    </a:lnTo>
                    <a:lnTo>
                      <a:pt x="202" y="1909"/>
                    </a:lnTo>
                    <a:lnTo>
                      <a:pt x="253" y="2086"/>
                    </a:lnTo>
                    <a:lnTo>
                      <a:pt x="329" y="2263"/>
                    </a:lnTo>
                    <a:lnTo>
                      <a:pt x="405" y="2440"/>
                    </a:lnTo>
                    <a:lnTo>
                      <a:pt x="480" y="2617"/>
                    </a:lnTo>
                    <a:lnTo>
                      <a:pt x="582" y="2794"/>
                    </a:lnTo>
                    <a:lnTo>
                      <a:pt x="695" y="2971"/>
                    </a:lnTo>
                    <a:lnTo>
                      <a:pt x="822" y="3136"/>
                    </a:lnTo>
                    <a:lnTo>
                      <a:pt x="961" y="3300"/>
                    </a:lnTo>
                    <a:lnTo>
                      <a:pt x="1113" y="3464"/>
                    </a:lnTo>
                    <a:lnTo>
                      <a:pt x="1277" y="3616"/>
                    </a:lnTo>
                    <a:lnTo>
                      <a:pt x="1454" y="3755"/>
                    </a:lnTo>
                    <a:lnTo>
                      <a:pt x="1656" y="3894"/>
                    </a:lnTo>
                    <a:lnTo>
                      <a:pt x="1871" y="4021"/>
                    </a:lnTo>
                    <a:lnTo>
                      <a:pt x="2099" y="4135"/>
                    </a:lnTo>
                    <a:lnTo>
                      <a:pt x="2352" y="4236"/>
                    </a:lnTo>
                    <a:lnTo>
                      <a:pt x="2642" y="2529"/>
                    </a:lnTo>
                    <a:lnTo>
                      <a:pt x="2541" y="2491"/>
                    </a:lnTo>
                    <a:lnTo>
                      <a:pt x="2250" y="2339"/>
                    </a:lnTo>
                    <a:lnTo>
                      <a:pt x="1833" y="2124"/>
                    </a:lnTo>
                    <a:lnTo>
                      <a:pt x="1606" y="1973"/>
                    </a:lnTo>
                    <a:lnTo>
                      <a:pt x="1365" y="1821"/>
                    </a:lnTo>
                    <a:lnTo>
                      <a:pt x="1125" y="1644"/>
                    </a:lnTo>
                    <a:lnTo>
                      <a:pt x="885" y="1454"/>
                    </a:lnTo>
                    <a:lnTo>
                      <a:pt x="670" y="1239"/>
                    </a:lnTo>
                    <a:lnTo>
                      <a:pt x="468" y="1024"/>
                    </a:lnTo>
                    <a:lnTo>
                      <a:pt x="379" y="898"/>
                    </a:lnTo>
                    <a:lnTo>
                      <a:pt x="291" y="784"/>
                    </a:lnTo>
                    <a:lnTo>
                      <a:pt x="228" y="658"/>
                    </a:lnTo>
                    <a:lnTo>
                      <a:pt x="164" y="531"/>
                    </a:lnTo>
                    <a:lnTo>
                      <a:pt x="114" y="405"/>
                    </a:lnTo>
                    <a:lnTo>
                      <a:pt x="63" y="279"/>
                    </a:lnTo>
                    <a:lnTo>
                      <a:pt x="38" y="14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97;p16"/>
              <p:cNvSpPr/>
              <p:nvPr/>
            </p:nvSpPr>
            <p:spPr>
              <a:xfrm>
                <a:off x="1453900" y="2409150"/>
                <a:ext cx="395400" cy="388775"/>
              </a:xfrm>
              <a:custGeom>
                <a:avLst/>
                <a:gdLst/>
                <a:ahLst/>
                <a:cxnLst/>
                <a:rect l="l" t="t" r="r" b="b"/>
                <a:pathLst>
                  <a:path w="15816" h="15551" extrusionOk="0">
                    <a:moveTo>
                      <a:pt x="7093" y="1"/>
                    </a:moveTo>
                    <a:lnTo>
                      <a:pt x="6612" y="13"/>
                    </a:lnTo>
                    <a:lnTo>
                      <a:pt x="6119" y="51"/>
                    </a:lnTo>
                    <a:lnTo>
                      <a:pt x="5601" y="102"/>
                    </a:lnTo>
                    <a:lnTo>
                      <a:pt x="5095" y="190"/>
                    </a:lnTo>
                    <a:lnTo>
                      <a:pt x="4830" y="241"/>
                    </a:lnTo>
                    <a:lnTo>
                      <a:pt x="4577" y="304"/>
                    </a:lnTo>
                    <a:lnTo>
                      <a:pt x="4311" y="367"/>
                    </a:lnTo>
                    <a:lnTo>
                      <a:pt x="4058" y="443"/>
                    </a:lnTo>
                    <a:lnTo>
                      <a:pt x="3805" y="532"/>
                    </a:lnTo>
                    <a:lnTo>
                      <a:pt x="3553" y="633"/>
                    </a:lnTo>
                    <a:lnTo>
                      <a:pt x="3300" y="746"/>
                    </a:lnTo>
                    <a:lnTo>
                      <a:pt x="3047" y="873"/>
                    </a:lnTo>
                    <a:lnTo>
                      <a:pt x="2807" y="1012"/>
                    </a:lnTo>
                    <a:lnTo>
                      <a:pt x="2579" y="1164"/>
                    </a:lnTo>
                    <a:lnTo>
                      <a:pt x="2339" y="1328"/>
                    </a:lnTo>
                    <a:lnTo>
                      <a:pt x="2124" y="1505"/>
                    </a:lnTo>
                    <a:lnTo>
                      <a:pt x="1909" y="1707"/>
                    </a:lnTo>
                    <a:lnTo>
                      <a:pt x="1694" y="1922"/>
                    </a:lnTo>
                    <a:lnTo>
                      <a:pt x="1492" y="2150"/>
                    </a:lnTo>
                    <a:lnTo>
                      <a:pt x="1302" y="2390"/>
                    </a:lnTo>
                    <a:lnTo>
                      <a:pt x="1113" y="2656"/>
                    </a:lnTo>
                    <a:lnTo>
                      <a:pt x="948" y="2934"/>
                    </a:lnTo>
                    <a:lnTo>
                      <a:pt x="784" y="3237"/>
                    </a:lnTo>
                    <a:lnTo>
                      <a:pt x="632" y="3566"/>
                    </a:lnTo>
                    <a:lnTo>
                      <a:pt x="493" y="3907"/>
                    </a:lnTo>
                    <a:lnTo>
                      <a:pt x="367" y="4261"/>
                    </a:lnTo>
                    <a:lnTo>
                      <a:pt x="253" y="4653"/>
                    </a:lnTo>
                    <a:lnTo>
                      <a:pt x="152" y="5058"/>
                    </a:lnTo>
                    <a:lnTo>
                      <a:pt x="76" y="5487"/>
                    </a:lnTo>
                    <a:lnTo>
                      <a:pt x="25" y="5917"/>
                    </a:lnTo>
                    <a:lnTo>
                      <a:pt x="0" y="6347"/>
                    </a:lnTo>
                    <a:lnTo>
                      <a:pt x="0" y="6790"/>
                    </a:lnTo>
                    <a:lnTo>
                      <a:pt x="13" y="7232"/>
                    </a:lnTo>
                    <a:lnTo>
                      <a:pt x="51" y="7687"/>
                    </a:lnTo>
                    <a:lnTo>
                      <a:pt x="101" y="8130"/>
                    </a:lnTo>
                    <a:lnTo>
                      <a:pt x="177" y="8585"/>
                    </a:lnTo>
                    <a:lnTo>
                      <a:pt x="266" y="9027"/>
                    </a:lnTo>
                    <a:lnTo>
                      <a:pt x="354" y="9470"/>
                    </a:lnTo>
                    <a:lnTo>
                      <a:pt x="468" y="9912"/>
                    </a:lnTo>
                    <a:lnTo>
                      <a:pt x="594" y="10342"/>
                    </a:lnTo>
                    <a:lnTo>
                      <a:pt x="721" y="10772"/>
                    </a:lnTo>
                    <a:lnTo>
                      <a:pt x="860" y="11177"/>
                    </a:lnTo>
                    <a:lnTo>
                      <a:pt x="1011" y="11581"/>
                    </a:lnTo>
                    <a:lnTo>
                      <a:pt x="1151" y="11986"/>
                    </a:lnTo>
                    <a:lnTo>
                      <a:pt x="1454" y="12732"/>
                    </a:lnTo>
                    <a:lnTo>
                      <a:pt x="1757" y="13414"/>
                    </a:lnTo>
                    <a:lnTo>
                      <a:pt x="2048" y="14021"/>
                    </a:lnTo>
                    <a:lnTo>
                      <a:pt x="2314" y="14539"/>
                    </a:lnTo>
                    <a:lnTo>
                      <a:pt x="2541" y="14969"/>
                    </a:lnTo>
                    <a:lnTo>
                      <a:pt x="2718" y="15285"/>
                    </a:lnTo>
                    <a:lnTo>
                      <a:pt x="2883" y="15551"/>
                    </a:lnTo>
                    <a:lnTo>
                      <a:pt x="4842" y="13983"/>
                    </a:lnTo>
                    <a:lnTo>
                      <a:pt x="4792" y="13971"/>
                    </a:lnTo>
                    <a:lnTo>
                      <a:pt x="4665" y="13920"/>
                    </a:lnTo>
                    <a:lnTo>
                      <a:pt x="4577" y="13869"/>
                    </a:lnTo>
                    <a:lnTo>
                      <a:pt x="4476" y="13806"/>
                    </a:lnTo>
                    <a:lnTo>
                      <a:pt x="4374" y="13730"/>
                    </a:lnTo>
                    <a:lnTo>
                      <a:pt x="4261" y="13629"/>
                    </a:lnTo>
                    <a:lnTo>
                      <a:pt x="4147" y="13503"/>
                    </a:lnTo>
                    <a:lnTo>
                      <a:pt x="4020" y="13364"/>
                    </a:lnTo>
                    <a:lnTo>
                      <a:pt x="3907" y="13187"/>
                    </a:lnTo>
                    <a:lnTo>
                      <a:pt x="3793" y="12997"/>
                    </a:lnTo>
                    <a:lnTo>
                      <a:pt x="3692" y="12770"/>
                    </a:lnTo>
                    <a:lnTo>
                      <a:pt x="3591" y="12504"/>
                    </a:lnTo>
                    <a:lnTo>
                      <a:pt x="3502" y="12213"/>
                    </a:lnTo>
                    <a:lnTo>
                      <a:pt x="3439" y="11885"/>
                    </a:lnTo>
                    <a:lnTo>
                      <a:pt x="3401" y="11682"/>
                    </a:lnTo>
                    <a:lnTo>
                      <a:pt x="3388" y="11467"/>
                    </a:lnTo>
                    <a:lnTo>
                      <a:pt x="3376" y="11252"/>
                    </a:lnTo>
                    <a:lnTo>
                      <a:pt x="3376" y="11038"/>
                    </a:lnTo>
                    <a:lnTo>
                      <a:pt x="3376" y="10823"/>
                    </a:lnTo>
                    <a:lnTo>
                      <a:pt x="3401" y="10608"/>
                    </a:lnTo>
                    <a:lnTo>
                      <a:pt x="3426" y="10393"/>
                    </a:lnTo>
                    <a:lnTo>
                      <a:pt x="3451" y="10190"/>
                    </a:lnTo>
                    <a:lnTo>
                      <a:pt x="3489" y="9988"/>
                    </a:lnTo>
                    <a:lnTo>
                      <a:pt x="3540" y="9786"/>
                    </a:lnTo>
                    <a:lnTo>
                      <a:pt x="3591" y="9596"/>
                    </a:lnTo>
                    <a:lnTo>
                      <a:pt x="3654" y="9419"/>
                    </a:lnTo>
                    <a:lnTo>
                      <a:pt x="3717" y="9242"/>
                    </a:lnTo>
                    <a:lnTo>
                      <a:pt x="3793" y="9078"/>
                    </a:lnTo>
                    <a:lnTo>
                      <a:pt x="3869" y="8926"/>
                    </a:lnTo>
                    <a:lnTo>
                      <a:pt x="3945" y="8787"/>
                    </a:lnTo>
                    <a:lnTo>
                      <a:pt x="4046" y="8623"/>
                    </a:lnTo>
                    <a:lnTo>
                      <a:pt x="4159" y="8484"/>
                    </a:lnTo>
                    <a:lnTo>
                      <a:pt x="4273" y="8370"/>
                    </a:lnTo>
                    <a:lnTo>
                      <a:pt x="4400" y="8294"/>
                    </a:lnTo>
                    <a:lnTo>
                      <a:pt x="4513" y="8231"/>
                    </a:lnTo>
                    <a:lnTo>
                      <a:pt x="4577" y="8218"/>
                    </a:lnTo>
                    <a:lnTo>
                      <a:pt x="4640" y="8206"/>
                    </a:lnTo>
                    <a:lnTo>
                      <a:pt x="4766" y="8206"/>
                    </a:lnTo>
                    <a:lnTo>
                      <a:pt x="4830" y="8218"/>
                    </a:lnTo>
                    <a:lnTo>
                      <a:pt x="4893" y="8244"/>
                    </a:lnTo>
                    <a:lnTo>
                      <a:pt x="5007" y="8319"/>
                    </a:lnTo>
                    <a:lnTo>
                      <a:pt x="5120" y="8408"/>
                    </a:lnTo>
                    <a:lnTo>
                      <a:pt x="5221" y="8534"/>
                    </a:lnTo>
                    <a:lnTo>
                      <a:pt x="5310" y="8661"/>
                    </a:lnTo>
                    <a:lnTo>
                      <a:pt x="5310" y="8673"/>
                    </a:lnTo>
                    <a:lnTo>
                      <a:pt x="5386" y="8825"/>
                    </a:lnTo>
                    <a:lnTo>
                      <a:pt x="5449" y="8989"/>
                    </a:lnTo>
                    <a:lnTo>
                      <a:pt x="5512" y="9166"/>
                    </a:lnTo>
                    <a:lnTo>
                      <a:pt x="5563" y="9356"/>
                    </a:lnTo>
                    <a:lnTo>
                      <a:pt x="5651" y="9723"/>
                    </a:lnTo>
                    <a:lnTo>
                      <a:pt x="5702" y="10089"/>
                    </a:lnTo>
                    <a:lnTo>
                      <a:pt x="5740" y="10418"/>
                    </a:lnTo>
                    <a:lnTo>
                      <a:pt x="5752" y="10684"/>
                    </a:lnTo>
                    <a:lnTo>
                      <a:pt x="5765" y="10924"/>
                    </a:lnTo>
                    <a:lnTo>
                      <a:pt x="6005" y="10797"/>
                    </a:lnTo>
                    <a:lnTo>
                      <a:pt x="6233" y="10671"/>
                    </a:lnTo>
                    <a:lnTo>
                      <a:pt x="6448" y="10519"/>
                    </a:lnTo>
                    <a:lnTo>
                      <a:pt x="6637" y="10355"/>
                    </a:lnTo>
                    <a:lnTo>
                      <a:pt x="6814" y="10178"/>
                    </a:lnTo>
                    <a:lnTo>
                      <a:pt x="6979" y="9988"/>
                    </a:lnTo>
                    <a:lnTo>
                      <a:pt x="7130" y="9786"/>
                    </a:lnTo>
                    <a:lnTo>
                      <a:pt x="7257" y="9584"/>
                    </a:lnTo>
                    <a:lnTo>
                      <a:pt x="7383" y="9369"/>
                    </a:lnTo>
                    <a:lnTo>
                      <a:pt x="7484" y="9154"/>
                    </a:lnTo>
                    <a:lnTo>
                      <a:pt x="7573" y="8939"/>
                    </a:lnTo>
                    <a:lnTo>
                      <a:pt x="7661" y="8711"/>
                    </a:lnTo>
                    <a:lnTo>
                      <a:pt x="7737" y="8484"/>
                    </a:lnTo>
                    <a:lnTo>
                      <a:pt x="7788" y="8256"/>
                    </a:lnTo>
                    <a:lnTo>
                      <a:pt x="7838" y="8029"/>
                    </a:lnTo>
                    <a:lnTo>
                      <a:pt x="7889" y="7801"/>
                    </a:lnTo>
                    <a:lnTo>
                      <a:pt x="7952" y="7359"/>
                    </a:lnTo>
                    <a:lnTo>
                      <a:pt x="7990" y="6954"/>
                    </a:lnTo>
                    <a:lnTo>
                      <a:pt x="8003" y="6575"/>
                    </a:lnTo>
                    <a:lnTo>
                      <a:pt x="8003" y="6233"/>
                    </a:lnTo>
                    <a:lnTo>
                      <a:pt x="7990" y="5955"/>
                    </a:lnTo>
                    <a:lnTo>
                      <a:pt x="7978" y="5753"/>
                    </a:lnTo>
                    <a:lnTo>
                      <a:pt x="7952" y="5563"/>
                    </a:lnTo>
                    <a:lnTo>
                      <a:pt x="8420" y="5715"/>
                    </a:lnTo>
                    <a:lnTo>
                      <a:pt x="8938" y="5867"/>
                    </a:lnTo>
                    <a:lnTo>
                      <a:pt x="9596" y="6044"/>
                    </a:lnTo>
                    <a:lnTo>
                      <a:pt x="9962" y="6132"/>
                    </a:lnTo>
                    <a:lnTo>
                      <a:pt x="10367" y="6221"/>
                    </a:lnTo>
                    <a:lnTo>
                      <a:pt x="10771" y="6309"/>
                    </a:lnTo>
                    <a:lnTo>
                      <a:pt x="11201" y="6385"/>
                    </a:lnTo>
                    <a:lnTo>
                      <a:pt x="11644" y="6448"/>
                    </a:lnTo>
                    <a:lnTo>
                      <a:pt x="12086" y="6511"/>
                    </a:lnTo>
                    <a:lnTo>
                      <a:pt x="12529" y="6549"/>
                    </a:lnTo>
                    <a:lnTo>
                      <a:pt x="12959" y="6562"/>
                    </a:lnTo>
                    <a:lnTo>
                      <a:pt x="13376" y="6562"/>
                    </a:lnTo>
                    <a:lnTo>
                      <a:pt x="13755" y="6537"/>
                    </a:lnTo>
                    <a:lnTo>
                      <a:pt x="14084" y="6499"/>
                    </a:lnTo>
                    <a:lnTo>
                      <a:pt x="14387" y="6436"/>
                    </a:lnTo>
                    <a:lnTo>
                      <a:pt x="14653" y="6360"/>
                    </a:lnTo>
                    <a:lnTo>
                      <a:pt x="14880" y="6271"/>
                    </a:lnTo>
                    <a:lnTo>
                      <a:pt x="15083" y="6183"/>
                    </a:lnTo>
                    <a:lnTo>
                      <a:pt x="15260" y="6082"/>
                    </a:lnTo>
                    <a:lnTo>
                      <a:pt x="15399" y="5993"/>
                    </a:lnTo>
                    <a:lnTo>
                      <a:pt x="15525" y="5905"/>
                    </a:lnTo>
                    <a:lnTo>
                      <a:pt x="15614" y="5816"/>
                    </a:lnTo>
                    <a:lnTo>
                      <a:pt x="15689" y="5728"/>
                    </a:lnTo>
                    <a:lnTo>
                      <a:pt x="15778" y="5614"/>
                    </a:lnTo>
                    <a:lnTo>
                      <a:pt x="15816" y="5563"/>
                    </a:lnTo>
                    <a:lnTo>
                      <a:pt x="15753" y="5361"/>
                    </a:lnTo>
                    <a:lnTo>
                      <a:pt x="15677" y="5146"/>
                    </a:lnTo>
                    <a:lnTo>
                      <a:pt x="15601" y="4944"/>
                    </a:lnTo>
                    <a:lnTo>
                      <a:pt x="15525" y="4742"/>
                    </a:lnTo>
                    <a:lnTo>
                      <a:pt x="15424" y="4552"/>
                    </a:lnTo>
                    <a:lnTo>
                      <a:pt x="15335" y="4362"/>
                    </a:lnTo>
                    <a:lnTo>
                      <a:pt x="15222" y="4173"/>
                    </a:lnTo>
                    <a:lnTo>
                      <a:pt x="15108" y="3996"/>
                    </a:lnTo>
                    <a:lnTo>
                      <a:pt x="15108" y="3983"/>
                    </a:lnTo>
                    <a:lnTo>
                      <a:pt x="14956" y="3755"/>
                    </a:lnTo>
                    <a:lnTo>
                      <a:pt x="14792" y="3540"/>
                    </a:lnTo>
                    <a:lnTo>
                      <a:pt x="14615" y="3326"/>
                    </a:lnTo>
                    <a:lnTo>
                      <a:pt x="14438" y="3123"/>
                    </a:lnTo>
                    <a:lnTo>
                      <a:pt x="14248" y="2921"/>
                    </a:lnTo>
                    <a:lnTo>
                      <a:pt x="14046" y="2731"/>
                    </a:lnTo>
                    <a:lnTo>
                      <a:pt x="13844" y="2542"/>
                    </a:lnTo>
                    <a:lnTo>
                      <a:pt x="13629" y="2365"/>
                    </a:lnTo>
                    <a:lnTo>
                      <a:pt x="13414" y="2200"/>
                    </a:lnTo>
                    <a:lnTo>
                      <a:pt x="13186" y="2036"/>
                    </a:lnTo>
                    <a:lnTo>
                      <a:pt x="12959" y="1872"/>
                    </a:lnTo>
                    <a:lnTo>
                      <a:pt x="12731" y="1720"/>
                    </a:lnTo>
                    <a:lnTo>
                      <a:pt x="12491" y="1581"/>
                    </a:lnTo>
                    <a:lnTo>
                      <a:pt x="12251" y="1442"/>
                    </a:lnTo>
                    <a:lnTo>
                      <a:pt x="11758" y="1189"/>
                    </a:lnTo>
                    <a:lnTo>
                      <a:pt x="11442" y="1037"/>
                    </a:lnTo>
                    <a:lnTo>
                      <a:pt x="11125" y="898"/>
                    </a:lnTo>
                    <a:lnTo>
                      <a:pt x="10797" y="759"/>
                    </a:lnTo>
                    <a:lnTo>
                      <a:pt x="10481" y="645"/>
                    </a:lnTo>
                    <a:lnTo>
                      <a:pt x="10165" y="532"/>
                    </a:lnTo>
                    <a:lnTo>
                      <a:pt x="9849" y="443"/>
                    </a:lnTo>
                    <a:lnTo>
                      <a:pt x="9545" y="355"/>
                    </a:lnTo>
                    <a:lnTo>
                      <a:pt x="9242" y="266"/>
                    </a:lnTo>
                    <a:lnTo>
                      <a:pt x="8938" y="203"/>
                    </a:lnTo>
                    <a:lnTo>
                      <a:pt x="8648" y="140"/>
                    </a:lnTo>
                    <a:lnTo>
                      <a:pt x="8357" y="102"/>
                    </a:lnTo>
                    <a:lnTo>
                      <a:pt x="8079" y="64"/>
                    </a:lnTo>
                    <a:lnTo>
                      <a:pt x="7813" y="26"/>
                    </a:lnTo>
                    <a:lnTo>
                      <a:pt x="7560" y="13"/>
                    </a:lnTo>
                    <a:lnTo>
                      <a:pt x="73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98;p16"/>
              <p:cNvSpPr/>
              <p:nvPr/>
            </p:nvSpPr>
            <p:spPr>
              <a:xfrm>
                <a:off x="1301875" y="2353850"/>
                <a:ext cx="226000" cy="28572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1429" extrusionOk="0">
                    <a:moveTo>
                      <a:pt x="4829" y="0"/>
                    </a:moveTo>
                    <a:lnTo>
                      <a:pt x="4551" y="25"/>
                    </a:lnTo>
                    <a:lnTo>
                      <a:pt x="4273" y="63"/>
                    </a:lnTo>
                    <a:lnTo>
                      <a:pt x="4020" y="114"/>
                    </a:lnTo>
                    <a:lnTo>
                      <a:pt x="3768" y="177"/>
                    </a:lnTo>
                    <a:lnTo>
                      <a:pt x="3540" y="266"/>
                    </a:lnTo>
                    <a:lnTo>
                      <a:pt x="3312" y="367"/>
                    </a:lnTo>
                    <a:lnTo>
                      <a:pt x="3097" y="481"/>
                    </a:lnTo>
                    <a:lnTo>
                      <a:pt x="2895" y="607"/>
                    </a:lnTo>
                    <a:lnTo>
                      <a:pt x="2706" y="759"/>
                    </a:lnTo>
                    <a:lnTo>
                      <a:pt x="2529" y="910"/>
                    </a:lnTo>
                    <a:lnTo>
                      <a:pt x="2364" y="1087"/>
                    </a:lnTo>
                    <a:lnTo>
                      <a:pt x="2212" y="1264"/>
                    </a:lnTo>
                    <a:lnTo>
                      <a:pt x="2061" y="1467"/>
                    </a:lnTo>
                    <a:lnTo>
                      <a:pt x="1934" y="1682"/>
                    </a:lnTo>
                    <a:lnTo>
                      <a:pt x="1808" y="1897"/>
                    </a:lnTo>
                    <a:lnTo>
                      <a:pt x="1694" y="2137"/>
                    </a:lnTo>
                    <a:lnTo>
                      <a:pt x="1593" y="2377"/>
                    </a:lnTo>
                    <a:lnTo>
                      <a:pt x="1505" y="2642"/>
                    </a:lnTo>
                    <a:lnTo>
                      <a:pt x="1416" y="2908"/>
                    </a:lnTo>
                    <a:lnTo>
                      <a:pt x="1353" y="3186"/>
                    </a:lnTo>
                    <a:lnTo>
                      <a:pt x="1290" y="3477"/>
                    </a:lnTo>
                    <a:lnTo>
                      <a:pt x="1239" y="3780"/>
                    </a:lnTo>
                    <a:lnTo>
                      <a:pt x="1201" y="4096"/>
                    </a:lnTo>
                    <a:lnTo>
                      <a:pt x="1163" y="4425"/>
                    </a:lnTo>
                    <a:lnTo>
                      <a:pt x="1138" y="4754"/>
                    </a:lnTo>
                    <a:lnTo>
                      <a:pt x="1125" y="5095"/>
                    </a:lnTo>
                    <a:lnTo>
                      <a:pt x="1125" y="5449"/>
                    </a:lnTo>
                    <a:lnTo>
                      <a:pt x="1138" y="5803"/>
                    </a:lnTo>
                    <a:lnTo>
                      <a:pt x="1151" y="6170"/>
                    </a:lnTo>
                    <a:lnTo>
                      <a:pt x="1176" y="6549"/>
                    </a:lnTo>
                    <a:lnTo>
                      <a:pt x="1201" y="6916"/>
                    </a:lnTo>
                    <a:lnTo>
                      <a:pt x="1214" y="7257"/>
                    </a:lnTo>
                    <a:lnTo>
                      <a:pt x="1226" y="7573"/>
                    </a:lnTo>
                    <a:lnTo>
                      <a:pt x="1226" y="7876"/>
                    </a:lnTo>
                    <a:lnTo>
                      <a:pt x="1214" y="8142"/>
                    </a:lnTo>
                    <a:lnTo>
                      <a:pt x="1188" y="8395"/>
                    </a:lnTo>
                    <a:lnTo>
                      <a:pt x="1163" y="8622"/>
                    </a:lnTo>
                    <a:lnTo>
                      <a:pt x="1125" y="8837"/>
                    </a:lnTo>
                    <a:lnTo>
                      <a:pt x="1087" y="9027"/>
                    </a:lnTo>
                    <a:lnTo>
                      <a:pt x="1049" y="9204"/>
                    </a:lnTo>
                    <a:lnTo>
                      <a:pt x="999" y="9356"/>
                    </a:lnTo>
                    <a:lnTo>
                      <a:pt x="948" y="9495"/>
                    </a:lnTo>
                    <a:lnTo>
                      <a:pt x="885" y="9621"/>
                    </a:lnTo>
                    <a:lnTo>
                      <a:pt x="834" y="9735"/>
                    </a:lnTo>
                    <a:lnTo>
                      <a:pt x="771" y="9823"/>
                    </a:lnTo>
                    <a:lnTo>
                      <a:pt x="708" y="9912"/>
                    </a:lnTo>
                    <a:lnTo>
                      <a:pt x="645" y="9988"/>
                    </a:lnTo>
                    <a:lnTo>
                      <a:pt x="582" y="10038"/>
                    </a:lnTo>
                    <a:lnTo>
                      <a:pt x="455" y="10139"/>
                    </a:lnTo>
                    <a:lnTo>
                      <a:pt x="329" y="10190"/>
                    </a:lnTo>
                    <a:lnTo>
                      <a:pt x="228" y="10228"/>
                    </a:lnTo>
                    <a:lnTo>
                      <a:pt x="126" y="10241"/>
                    </a:lnTo>
                    <a:lnTo>
                      <a:pt x="63" y="10241"/>
                    </a:lnTo>
                    <a:lnTo>
                      <a:pt x="0" y="10228"/>
                    </a:lnTo>
                    <a:lnTo>
                      <a:pt x="38" y="10304"/>
                    </a:lnTo>
                    <a:lnTo>
                      <a:pt x="177" y="10506"/>
                    </a:lnTo>
                    <a:lnTo>
                      <a:pt x="291" y="10632"/>
                    </a:lnTo>
                    <a:lnTo>
                      <a:pt x="417" y="10759"/>
                    </a:lnTo>
                    <a:lnTo>
                      <a:pt x="569" y="10898"/>
                    </a:lnTo>
                    <a:lnTo>
                      <a:pt x="733" y="11037"/>
                    </a:lnTo>
                    <a:lnTo>
                      <a:pt x="923" y="11163"/>
                    </a:lnTo>
                    <a:lnTo>
                      <a:pt x="1138" y="11265"/>
                    </a:lnTo>
                    <a:lnTo>
                      <a:pt x="1252" y="11315"/>
                    </a:lnTo>
                    <a:lnTo>
                      <a:pt x="1378" y="11353"/>
                    </a:lnTo>
                    <a:lnTo>
                      <a:pt x="1505" y="11391"/>
                    </a:lnTo>
                    <a:lnTo>
                      <a:pt x="1631" y="11416"/>
                    </a:lnTo>
                    <a:lnTo>
                      <a:pt x="1770" y="11429"/>
                    </a:lnTo>
                    <a:lnTo>
                      <a:pt x="1909" y="11429"/>
                    </a:lnTo>
                    <a:lnTo>
                      <a:pt x="2048" y="11416"/>
                    </a:lnTo>
                    <a:lnTo>
                      <a:pt x="2200" y="11404"/>
                    </a:lnTo>
                    <a:lnTo>
                      <a:pt x="2352" y="11378"/>
                    </a:lnTo>
                    <a:lnTo>
                      <a:pt x="2516" y="11328"/>
                    </a:lnTo>
                    <a:lnTo>
                      <a:pt x="2680" y="11277"/>
                    </a:lnTo>
                    <a:lnTo>
                      <a:pt x="2845" y="11201"/>
                    </a:lnTo>
                    <a:lnTo>
                      <a:pt x="3022" y="11113"/>
                    </a:lnTo>
                    <a:lnTo>
                      <a:pt x="3186" y="11024"/>
                    </a:lnTo>
                    <a:lnTo>
                      <a:pt x="3363" y="10923"/>
                    </a:lnTo>
                    <a:lnTo>
                      <a:pt x="3527" y="10809"/>
                    </a:lnTo>
                    <a:lnTo>
                      <a:pt x="3692" y="10696"/>
                    </a:lnTo>
                    <a:lnTo>
                      <a:pt x="3843" y="10569"/>
                    </a:lnTo>
                    <a:lnTo>
                      <a:pt x="4008" y="10443"/>
                    </a:lnTo>
                    <a:lnTo>
                      <a:pt x="4159" y="10291"/>
                    </a:lnTo>
                    <a:lnTo>
                      <a:pt x="4311" y="10152"/>
                    </a:lnTo>
                    <a:lnTo>
                      <a:pt x="4450" y="9988"/>
                    </a:lnTo>
                    <a:lnTo>
                      <a:pt x="4589" y="9836"/>
                    </a:lnTo>
                    <a:lnTo>
                      <a:pt x="4716" y="9659"/>
                    </a:lnTo>
                    <a:lnTo>
                      <a:pt x="4829" y="9482"/>
                    </a:lnTo>
                    <a:lnTo>
                      <a:pt x="4943" y="9292"/>
                    </a:lnTo>
                    <a:lnTo>
                      <a:pt x="5057" y="9103"/>
                    </a:lnTo>
                    <a:lnTo>
                      <a:pt x="5146" y="8900"/>
                    </a:lnTo>
                    <a:lnTo>
                      <a:pt x="5234" y="8698"/>
                    </a:lnTo>
                    <a:lnTo>
                      <a:pt x="5310" y="8483"/>
                    </a:lnTo>
                    <a:lnTo>
                      <a:pt x="5373" y="8268"/>
                    </a:lnTo>
                    <a:lnTo>
                      <a:pt x="5424" y="8041"/>
                    </a:lnTo>
                    <a:lnTo>
                      <a:pt x="5462" y="7801"/>
                    </a:lnTo>
                    <a:lnTo>
                      <a:pt x="5500" y="7560"/>
                    </a:lnTo>
                    <a:lnTo>
                      <a:pt x="5512" y="7308"/>
                    </a:lnTo>
                    <a:lnTo>
                      <a:pt x="5512" y="7055"/>
                    </a:lnTo>
                    <a:lnTo>
                      <a:pt x="5500" y="6802"/>
                    </a:lnTo>
                    <a:lnTo>
                      <a:pt x="5462" y="6536"/>
                    </a:lnTo>
                    <a:lnTo>
                      <a:pt x="5424" y="6258"/>
                    </a:lnTo>
                    <a:lnTo>
                      <a:pt x="5360" y="5980"/>
                    </a:lnTo>
                    <a:lnTo>
                      <a:pt x="5285" y="5689"/>
                    </a:lnTo>
                    <a:lnTo>
                      <a:pt x="5196" y="5398"/>
                    </a:lnTo>
                    <a:lnTo>
                      <a:pt x="5082" y="5095"/>
                    </a:lnTo>
                    <a:lnTo>
                      <a:pt x="4943" y="4792"/>
                    </a:lnTo>
                    <a:lnTo>
                      <a:pt x="4817" y="4501"/>
                    </a:lnTo>
                    <a:lnTo>
                      <a:pt x="4728" y="4235"/>
                    </a:lnTo>
                    <a:lnTo>
                      <a:pt x="4665" y="3983"/>
                    </a:lnTo>
                    <a:lnTo>
                      <a:pt x="4640" y="3768"/>
                    </a:lnTo>
                    <a:lnTo>
                      <a:pt x="4640" y="3565"/>
                    </a:lnTo>
                    <a:lnTo>
                      <a:pt x="4665" y="3388"/>
                    </a:lnTo>
                    <a:lnTo>
                      <a:pt x="4703" y="3237"/>
                    </a:lnTo>
                    <a:lnTo>
                      <a:pt x="4779" y="3110"/>
                    </a:lnTo>
                    <a:lnTo>
                      <a:pt x="4867" y="2996"/>
                    </a:lnTo>
                    <a:lnTo>
                      <a:pt x="4969" y="2908"/>
                    </a:lnTo>
                    <a:lnTo>
                      <a:pt x="5095" y="2845"/>
                    </a:lnTo>
                    <a:lnTo>
                      <a:pt x="5234" y="2794"/>
                    </a:lnTo>
                    <a:lnTo>
                      <a:pt x="5386" y="2756"/>
                    </a:lnTo>
                    <a:lnTo>
                      <a:pt x="5550" y="2744"/>
                    </a:lnTo>
                    <a:lnTo>
                      <a:pt x="5727" y="2744"/>
                    </a:lnTo>
                    <a:lnTo>
                      <a:pt x="5904" y="2769"/>
                    </a:lnTo>
                    <a:lnTo>
                      <a:pt x="6081" y="2807"/>
                    </a:lnTo>
                    <a:lnTo>
                      <a:pt x="6271" y="2857"/>
                    </a:lnTo>
                    <a:lnTo>
                      <a:pt x="6460" y="2933"/>
                    </a:lnTo>
                    <a:lnTo>
                      <a:pt x="6650" y="3009"/>
                    </a:lnTo>
                    <a:lnTo>
                      <a:pt x="6840" y="3110"/>
                    </a:lnTo>
                    <a:lnTo>
                      <a:pt x="7017" y="3211"/>
                    </a:lnTo>
                    <a:lnTo>
                      <a:pt x="7194" y="3338"/>
                    </a:lnTo>
                    <a:lnTo>
                      <a:pt x="7371" y="3477"/>
                    </a:lnTo>
                    <a:lnTo>
                      <a:pt x="7522" y="3616"/>
                    </a:lnTo>
                    <a:lnTo>
                      <a:pt x="7674" y="3768"/>
                    </a:lnTo>
                    <a:lnTo>
                      <a:pt x="7813" y="3945"/>
                    </a:lnTo>
                    <a:lnTo>
                      <a:pt x="7927" y="4109"/>
                    </a:lnTo>
                    <a:lnTo>
                      <a:pt x="8041" y="4299"/>
                    </a:lnTo>
                    <a:lnTo>
                      <a:pt x="8117" y="4488"/>
                    </a:lnTo>
                    <a:lnTo>
                      <a:pt x="8180" y="4691"/>
                    </a:lnTo>
                    <a:lnTo>
                      <a:pt x="8230" y="4905"/>
                    </a:lnTo>
                    <a:lnTo>
                      <a:pt x="9039" y="3932"/>
                    </a:lnTo>
                    <a:lnTo>
                      <a:pt x="9014" y="3780"/>
                    </a:lnTo>
                    <a:lnTo>
                      <a:pt x="8989" y="3591"/>
                    </a:lnTo>
                    <a:lnTo>
                      <a:pt x="8938" y="3350"/>
                    </a:lnTo>
                    <a:lnTo>
                      <a:pt x="8875" y="3072"/>
                    </a:lnTo>
                    <a:lnTo>
                      <a:pt x="8774" y="2744"/>
                    </a:lnTo>
                    <a:lnTo>
                      <a:pt x="8648" y="2402"/>
                    </a:lnTo>
                    <a:lnTo>
                      <a:pt x="8572" y="2225"/>
                    </a:lnTo>
                    <a:lnTo>
                      <a:pt x="8483" y="2048"/>
                    </a:lnTo>
                    <a:lnTo>
                      <a:pt x="8382" y="1871"/>
                    </a:lnTo>
                    <a:lnTo>
                      <a:pt x="8281" y="1694"/>
                    </a:lnTo>
                    <a:lnTo>
                      <a:pt x="8167" y="1517"/>
                    </a:lnTo>
                    <a:lnTo>
                      <a:pt x="8041" y="1340"/>
                    </a:lnTo>
                    <a:lnTo>
                      <a:pt x="7902" y="1176"/>
                    </a:lnTo>
                    <a:lnTo>
                      <a:pt x="7750" y="1012"/>
                    </a:lnTo>
                    <a:lnTo>
                      <a:pt x="7573" y="860"/>
                    </a:lnTo>
                    <a:lnTo>
                      <a:pt x="7396" y="708"/>
                    </a:lnTo>
                    <a:lnTo>
                      <a:pt x="7206" y="569"/>
                    </a:lnTo>
                    <a:lnTo>
                      <a:pt x="7004" y="443"/>
                    </a:lnTo>
                    <a:lnTo>
                      <a:pt x="6776" y="341"/>
                    </a:lnTo>
                    <a:lnTo>
                      <a:pt x="6536" y="240"/>
                    </a:lnTo>
                    <a:lnTo>
                      <a:pt x="6283" y="152"/>
                    </a:lnTo>
                    <a:lnTo>
                      <a:pt x="6018" y="89"/>
                    </a:lnTo>
                    <a:lnTo>
                      <a:pt x="5727" y="38"/>
                    </a:lnTo>
                    <a:lnTo>
                      <a:pt x="542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99;p16"/>
              <p:cNvSpPr/>
              <p:nvPr/>
            </p:nvSpPr>
            <p:spPr>
              <a:xfrm>
                <a:off x="1261725" y="3801100"/>
                <a:ext cx="889750" cy="484550"/>
              </a:xfrm>
              <a:custGeom>
                <a:avLst/>
                <a:gdLst/>
                <a:ahLst/>
                <a:cxnLst/>
                <a:rect l="l" t="t" r="r" b="b"/>
                <a:pathLst>
                  <a:path w="35590" h="19382" extrusionOk="0">
                    <a:moveTo>
                      <a:pt x="15702" y="0"/>
                    </a:moveTo>
                    <a:lnTo>
                      <a:pt x="13831" y="13"/>
                    </a:lnTo>
                    <a:lnTo>
                      <a:pt x="11935" y="38"/>
                    </a:lnTo>
                    <a:lnTo>
                      <a:pt x="8294" y="114"/>
                    </a:lnTo>
                    <a:lnTo>
                      <a:pt x="5197" y="203"/>
                    </a:lnTo>
                    <a:lnTo>
                      <a:pt x="2238" y="291"/>
                    </a:lnTo>
                    <a:lnTo>
                      <a:pt x="2099" y="531"/>
                    </a:lnTo>
                    <a:lnTo>
                      <a:pt x="1947" y="809"/>
                    </a:lnTo>
                    <a:lnTo>
                      <a:pt x="1758" y="1201"/>
                    </a:lnTo>
                    <a:lnTo>
                      <a:pt x="1530" y="1682"/>
                    </a:lnTo>
                    <a:lnTo>
                      <a:pt x="1290" y="2251"/>
                    </a:lnTo>
                    <a:lnTo>
                      <a:pt x="1037" y="2908"/>
                    </a:lnTo>
                    <a:lnTo>
                      <a:pt x="911" y="3275"/>
                    </a:lnTo>
                    <a:lnTo>
                      <a:pt x="797" y="3641"/>
                    </a:lnTo>
                    <a:lnTo>
                      <a:pt x="671" y="4033"/>
                    </a:lnTo>
                    <a:lnTo>
                      <a:pt x="569" y="4450"/>
                    </a:lnTo>
                    <a:lnTo>
                      <a:pt x="456" y="4880"/>
                    </a:lnTo>
                    <a:lnTo>
                      <a:pt x="354" y="5323"/>
                    </a:lnTo>
                    <a:lnTo>
                      <a:pt x="266" y="5778"/>
                    </a:lnTo>
                    <a:lnTo>
                      <a:pt x="190" y="6246"/>
                    </a:lnTo>
                    <a:lnTo>
                      <a:pt x="127" y="6739"/>
                    </a:lnTo>
                    <a:lnTo>
                      <a:pt x="64" y="7232"/>
                    </a:lnTo>
                    <a:lnTo>
                      <a:pt x="26" y="7738"/>
                    </a:lnTo>
                    <a:lnTo>
                      <a:pt x="13" y="8269"/>
                    </a:lnTo>
                    <a:lnTo>
                      <a:pt x="0" y="8787"/>
                    </a:lnTo>
                    <a:lnTo>
                      <a:pt x="13" y="9330"/>
                    </a:lnTo>
                    <a:lnTo>
                      <a:pt x="51" y="9874"/>
                    </a:lnTo>
                    <a:lnTo>
                      <a:pt x="114" y="10430"/>
                    </a:lnTo>
                    <a:lnTo>
                      <a:pt x="190" y="10999"/>
                    </a:lnTo>
                    <a:lnTo>
                      <a:pt x="291" y="11568"/>
                    </a:lnTo>
                    <a:lnTo>
                      <a:pt x="354" y="11846"/>
                    </a:lnTo>
                    <a:lnTo>
                      <a:pt x="430" y="12124"/>
                    </a:lnTo>
                    <a:lnTo>
                      <a:pt x="506" y="12390"/>
                    </a:lnTo>
                    <a:lnTo>
                      <a:pt x="595" y="12655"/>
                    </a:lnTo>
                    <a:lnTo>
                      <a:pt x="683" y="12921"/>
                    </a:lnTo>
                    <a:lnTo>
                      <a:pt x="784" y="13161"/>
                    </a:lnTo>
                    <a:lnTo>
                      <a:pt x="898" y="13414"/>
                    </a:lnTo>
                    <a:lnTo>
                      <a:pt x="1012" y="13654"/>
                    </a:lnTo>
                    <a:lnTo>
                      <a:pt x="1138" y="13882"/>
                    </a:lnTo>
                    <a:lnTo>
                      <a:pt x="1265" y="14109"/>
                    </a:lnTo>
                    <a:lnTo>
                      <a:pt x="1404" y="14337"/>
                    </a:lnTo>
                    <a:lnTo>
                      <a:pt x="1555" y="14552"/>
                    </a:lnTo>
                    <a:lnTo>
                      <a:pt x="1695" y="14767"/>
                    </a:lnTo>
                    <a:lnTo>
                      <a:pt x="1859" y="14969"/>
                    </a:lnTo>
                    <a:lnTo>
                      <a:pt x="2023" y="15171"/>
                    </a:lnTo>
                    <a:lnTo>
                      <a:pt x="2188" y="15361"/>
                    </a:lnTo>
                    <a:lnTo>
                      <a:pt x="2365" y="15551"/>
                    </a:lnTo>
                    <a:lnTo>
                      <a:pt x="2542" y="15728"/>
                    </a:lnTo>
                    <a:lnTo>
                      <a:pt x="2731" y="15905"/>
                    </a:lnTo>
                    <a:lnTo>
                      <a:pt x="2921" y="16082"/>
                    </a:lnTo>
                    <a:lnTo>
                      <a:pt x="3325" y="16410"/>
                    </a:lnTo>
                    <a:lnTo>
                      <a:pt x="3743" y="16714"/>
                    </a:lnTo>
                    <a:lnTo>
                      <a:pt x="4185" y="17005"/>
                    </a:lnTo>
                    <a:lnTo>
                      <a:pt x="4640" y="17283"/>
                    </a:lnTo>
                    <a:lnTo>
                      <a:pt x="5108" y="17523"/>
                    </a:lnTo>
                    <a:lnTo>
                      <a:pt x="5601" y="17763"/>
                    </a:lnTo>
                    <a:lnTo>
                      <a:pt x="6107" y="17978"/>
                    </a:lnTo>
                    <a:lnTo>
                      <a:pt x="6612" y="18180"/>
                    </a:lnTo>
                    <a:lnTo>
                      <a:pt x="7143" y="18357"/>
                    </a:lnTo>
                    <a:lnTo>
                      <a:pt x="7687" y="18522"/>
                    </a:lnTo>
                    <a:lnTo>
                      <a:pt x="8231" y="18673"/>
                    </a:lnTo>
                    <a:lnTo>
                      <a:pt x="8787" y="18800"/>
                    </a:lnTo>
                    <a:lnTo>
                      <a:pt x="9343" y="18914"/>
                    </a:lnTo>
                    <a:lnTo>
                      <a:pt x="9912" y="19027"/>
                    </a:lnTo>
                    <a:lnTo>
                      <a:pt x="10494" y="19116"/>
                    </a:lnTo>
                    <a:lnTo>
                      <a:pt x="11063" y="19192"/>
                    </a:lnTo>
                    <a:lnTo>
                      <a:pt x="11644" y="19255"/>
                    </a:lnTo>
                    <a:lnTo>
                      <a:pt x="12226" y="19305"/>
                    </a:lnTo>
                    <a:lnTo>
                      <a:pt x="12807" y="19343"/>
                    </a:lnTo>
                    <a:lnTo>
                      <a:pt x="13389" y="19369"/>
                    </a:lnTo>
                    <a:lnTo>
                      <a:pt x="13970" y="19381"/>
                    </a:lnTo>
                    <a:lnTo>
                      <a:pt x="28800" y="19381"/>
                    </a:lnTo>
                    <a:lnTo>
                      <a:pt x="35589" y="4893"/>
                    </a:lnTo>
                    <a:lnTo>
                      <a:pt x="34312" y="4311"/>
                    </a:lnTo>
                    <a:lnTo>
                      <a:pt x="32909" y="3692"/>
                    </a:lnTo>
                    <a:lnTo>
                      <a:pt x="31189" y="2959"/>
                    </a:lnTo>
                    <a:lnTo>
                      <a:pt x="30254" y="2567"/>
                    </a:lnTo>
                    <a:lnTo>
                      <a:pt x="29280" y="2175"/>
                    </a:lnTo>
                    <a:lnTo>
                      <a:pt x="28294" y="1796"/>
                    </a:lnTo>
                    <a:lnTo>
                      <a:pt x="27308" y="1429"/>
                    </a:lnTo>
                    <a:lnTo>
                      <a:pt x="26347" y="1088"/>
                    </a:lnTo>
                    <a:lnTo>
                      <a:pt x="25424" y="771"/>
                    </a:lnTo>
                    <a:lnTo>
                      <a:pt x="24540" y="506"/>
                    </a:lnTo>
                    <a:lnTo>
                      <a:pt x="24135" y="392"/>
                    </a:lnTo>
                    <a:lnTo>
                      <a:pt x="23743" y="291"/>
                    </a:lnTo>
                    <a:lnTo>
                      <a:pt x="23427" y="241"/>
                    </a:lnTo>
                    <a:lnTo>
                      <a:pt x="23035" y="190"/>
                    </a:lnTo>
                    <a:lnTo>
                      <a:pt x="22555" y="139"/>
                    </a:lnTo>
                    <a:lnTo>
                      <a:pt x="22011" y="101"/>
                    </a:lnTo>
                    <a:lnTo>
                      <a:pt x="21392" y="76"/>
                    </a:lnTo>
                    <a:lnTo>
                      <a:pt x="20709" y="51"/>
                    </a:lnTo>
                    <a:lnTo>
                      <a:pt x="19192" y="13"/>
                    </a:lnTo>
                    <a:lnTo>
                      <a:pt x="175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00;p16"/>
              <p:cNvSpPr/>
              <p:nvPr/>
            </p:nvSpPr>
            <p:spPr>
              <a:xfrm>
                <a:off x="1732975" y="3812150"/>
                <a:ext cx="408050" cy="203250"/>
              </a:xfrm>
              <a:custGeom>
                <a:avLst/>
                <a:gdLst/>
                <a:ahLst/>
                <a:cxnLst/>
                <a:rect l="l" t="t" r="r" b="b"/>
                <a:pathLst>
                  <a:path w="16322" h="8130" extrusionOk="0">
                    <a:moveTo>
                      <a:pt x="16322" y="1"/>
                    </a:moveTo>
                    <a:lnTo>
                      <a:pt x="0" y="3566"/>
                    </a:lnTo>
                    <a:lnTo>
                      <a:pt x="13629" y="8130"/>
                    </a:lnTo>
                    <a:lnTo>
                      <a:pt x="16322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01;p16"/>
              <p:cNvSpPr/>
              <p:nvPr/>
            </p:nvSpPr>
            <p:spPr>
              <a:xfrm>
                <a:off x="1247500" y="2938250"/>
                <a:ext cx="653650" cy="940300"/>
              </a:xfrm>
              <a:custGeom>
                <a:avLst/>
                <a:gdLst/>
                <a:ahLst/>
                <a:cxnLst/>
                <a:rect l="l" t="t" r="r" b="b"/>
                <a:pathLst>
                  <a:path w="26146" h="37612" extrusionOk="0">
                    <a:moveTo>
                      <a:pt x="3844" y="0"/>
                    </a:moveTo>
                    <a:lnTo>
                      <a:pt x="3566" y="13"/>
                    </a:lnTo>
                    <a:lnTo>
                      <a:pt x="3275" y="51"/>
                    </a:lnTo>
                    <a:lnTo>
                      <a:pt x="3009" y="114"/>
                    </a:lnTo>
                    <a:lnTo>
                      <a:pt x="2731" y="190"/>
                    </a:lnTo>
                    <a:lnTo>
                      <a:pt x="2466" y="291"/>
                    </a:lnTo>
                    <a:lnTo>
                      <a:pt x="2213" y="405"/>
                    </a:lnTo>
                    <a:lnTo>
                      <a:pt x="1960" y="531"/>
                    </a:lnTo>
                    <a:lnTo>
                      <a:pt x="1720" y="683"/>
                    </a:lnTo>
                    <a:lnTo>
                      <a:pt x="1492" y="847"/>
                    </a:lnTo>
                    <a:lnTo>
                      <a:pt x="1265" y="1037"/>
                    </a:lnTo>
                    <a:lnTo>
                      <a:pt x="1063" y="1226"/>
                    </a:lnTo>
                    <a:lnTo>
                      <a:pt x="873" y="1441"/>
                    </a:lnTo>
                    <a:lnTo>
                      <a:pt x="696" y="1682"/>
                    </a:lnTo>
                    <a:lnTo>
                      <a:pt x="544" y="1922"/>
                    </a:lnTo>
                    <a:lnTo>
                      <a:pt x="392" y="2175"/>
                    </a:lnTo>
                    <a:lnTo>
                      <a:pt x="279" y="2453"/>
                    </a:lnTo>
                    <a:lnTo>
                      <a:pt x="178" y="2731"/>
                    </a:lnTo>
                    <a:lnTo>
                      <a:pt x="102" y="3034"/>
                    </a:lnTo>
                    <a:lnTo>
                      <a:pt x="38" y="3338"/>
                    </a:lnTo>
                    <a:lnTo>
                      <a:pt x="13" y="3654"/>
                    </a:lnTo>
                    <a:lnTo>
                      <a:pt x="1" y="3983"/>
                    </a:lnTo>
                    <a:lnTo>
                      <a:pt x="127" y="10683"/>
                    </a:lnTo>
                    <a:lnTo>
                      <a:pt x="215" y="14754"/>
                    </a:lnTo>
                    <a:lnTo>
                      <a:pt x="304" y="18901"/>
                    </a:lnTo>
                    <a:lnTo>
                      <a:pt x="405" y="22769"/>
                    </a:lnTo>
                    <a:lnTo>
                      <a:pt x="519" y="26069"/>
                    </a:lnTo>
                    <a:lnTo>
                      <a:pt x="569" y="27409"/>
                    </a:lnTo>
                    <a:lnTo>
                      <a:pt x="620" y="28471"/>
                    </a:lnTo>
                    <a:lnTo>
                      <a:pt x="683" y="29242"/>
                    </a:lnTo>
                    <a:lnTo>
                      <a:pt x="709" y="29495"/>
                    </a:lnTo>
                    <a:lnTo>
                      <a:pt x="734" y="29660"/>
                    </a:lnTo>
                    <a:lnTo>
                      <a:pt x="759" y="29735"/>
                    </a:lnTo>
                    <a:lnTo>
                      <a:pt x="822" y="29811"/>
                    </a:lnTo>
                    <a:lnTo>
                      <a:pt x="923" y="29912"/>
                    </a:lnTo>
                    <a:lnTo>
                      <a:pt x="1050" y="30001"/>
                    </a:lnTo>
                    <a:lnTo>
                      <a:pt x="1202" y="30102"/>
                    </a:lnTo>
                    <a:lnTo>
                      <a:pt x="1379" y="30216"/>
                    </a:lnTo>
                    <a:lnTo>
                      <a:pt x="1808" y="30443"/>
                    </a:lnTo>
                    <a:lnTo>
                      <a:pt x="2352" y="30696"/>
                    </a:lnTo>
                    <a:lnTo>
                      <a:pt x="2972" y="30974"/>
                    </a:lnTo>
                    <a:lnTo>
                      <a:pt x="3667" y="31253"/>
                    </a:lnTo>
                    <a:lnTo>
                      <a:pt x="4451" y="31556"/>
                    </a:lnTo>
                    <a:lnTo>
                      <a:pt x="5285" y="31872"/>
                    </a:lnTo>
                    <a:lnTo>
                      <a:pt x="6183" y="32188"/>
                    </a:lnTo>
                    <a:lnTo>
                      <a:pt x="7131" y="32517"/>
                    </a:lnTo>
                    <a:lnTo>
                      <a:pt x="8117" y="32858"/>
                    </a:lnTo>
                    <a:lnTo>
                      <a:pt x="10178" y="33541"/>
                    </a:lnTo>
                    <a:lnTo>
                      <a:pt x="12289" y="34211"/>
                    </a:lnTo>
                    <a:lnTo>
                      <a:pt x="14400" y="34881"/>
                    </a:lnTo>
                    <a:lnTo>
                      <a:pt x="16448" y="35500"/>
                    </a:lnTo>
                    <a:lnTo>
                      <a:pt x="18357" y="36082"/>
                    </a:lnTo>
                    <a:lnTo>
                      <a:pt x="20064" y="36588"/>
                    </a:lnTo>
                    <a:lnTo>
                      <a:pt x="22618" y="37334"/>
                    </a:lnTo>
                    <a:lnTo>
                      <a:pt x="23591" y="37612"/>
                    </a:lnTo>
                    <a:lnTo>
                      <a:pt x="26145" y="32631"/>
                    </a:lnTo>
                    <a:lnTo>
                      <a:pt x="8661" y="24830"/>
                    </a:lnTo>
                    <a:lnTo>
                      <a:pt x="8661" y="23920"/>
                    </a:lnTo>
                    <a:lnTo>
                      <a:pt x="8673" y="21518"/>
                    </a:lnTo>
                    <a:lnTo>
                      <a:pt x="8661" y="19887"/>
                    </a:lnTo>
                    <a:lnTo>
                      <a:pt x="8635" y="18066"/>
                    </a:lnTo>
                    <a:lnTo>
                      <a:pt x="8597" y="16094"/>
                    </a:lnTo>
                    <a:lnTo>
                      <a:pt x="8534" y="14033"/>
                    </a:lnTo>
                    <a:lnTo>
                      <a:pt x="8446" y="11947"/>
                    </a:lnTo>
                    <a:lnTo>
                      <a:pt x="8395" y="10911"/>
                    </a:lnTo>
                    <a:lnTo>
                      <a:pt x="8332" y="9887"/>
                    </a:lnTo>
                    <a:lnTo>
                      <a:pt x="8269" y="8875"/>
                    </a:lnTo>
                    <a:lnTo>
                      <a:pt x="8180" y="7914"/>
                    </a:lnTo>
                    <a:lnTo>
                      <a:pt x="8092" y="6966"/>
                    </a:lnTo>
                    <a:lnTo>
                      <a:pt x="8003" y="6081"/>
                    </a:lnTo>
                    <a:lnTo>
                      <a:pt x="7889" y="5234"/>
                    </a:lnTo>
                    <a:lnTo>
                      <a:pt x="7776" y="4450"/>
                    </a:lnTo>
                    <a:lnTo>
                      <a:pt x="7649" y="3730"/>
                    </a:lnTo>
                    <a:lnTo>
                      <a:pt x="7510" y="3085"/>
                    </a:lnTo>
                    <a:lnTo>
                      <a:pt x="7434" y="2782"/>
                    </a:lnTo>
                    <a:lnTo>
                      <a:pt x="7346" y="2516"/>
                    </a:lnTo>
                    <a:lnTo>
                      <a:pt x="7270" y="2263"/>
                    </a:lnTo>
                    <a:lnTo>
                      <a:pt x="7181" y="2036"/>
                    </a:lnTo>
                    <a:lnTo>
                      <a:pt x="7093" y="1821"/>
                    </a:lnTo>
                    <a:lnTo>
                      <a:pt x="7004" y="1644"/>
                    </a:lnTo>
                    <a:lnTo>
                      <a:pt x="6916" y="1479"/>
                    </a:lnTo>
                    <a:lnTo>
                      <a:pt x="6815" y="1353"/>
                    </a:lnTo>
                    <a:lnTo>
                      <a:pt x="6752" y="1277"/>
                    </a:lnTo>
                    <a:lnTo>
                      <a:pt x="6524" y="1037"/>
                    </a:lnTo>
                    <a:lnTo>
                      <a:pt x="6284" y="835"/>
                    </a:lnTo>
                    <a:lnTo>
                      <a:pt x="6031" y="645"/>
                    </a:lnTo>
                    <a:lnTo>
                      <a:pt x="5778" y="481"/>
                    </a:lnTo>
                    <a:lnTo>
                      <a:pt x="5513" y="342"/>
                    </a:lnTo>
                    <a:lnTo>
                      <a:pt x="5247" y="228"/>
                    </a:lnTo>
                    <a:lnTo>
                      <a:pt x="4969" y="139"/>
                    </a:lnTo>
                    <a:lnTo>
                      <a:pt x="4691" y="63"/>
                    </a:lnTo>
                    <a:lnTo>
                      <a:pt x="4413" y="25"/>
                    </a:lnTo>
                    <a:lnTo>
                      <a:pt x="41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02;p16"/>
              <p:cNvSpPr/>
              <p:nvPr/>
            </p:nvSpPr>
            <p:spPr>
              <a:xfrm>
                <a:off x="1837275" y="3737875"/>
                <a:ext cx="341375" cy="213050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8522" extrusionOk="0">
                    <a:moveTo>
                      <a:pt x="9457" y="1"/>
                    </a:moveTo>
                    <a:lnTo>
                      <a:pt x="2554" y="646"/>
                    </a:lnTo>
                    <a:lnTo>
                      <a:pt x="2352" y="734"/>
                    </a:lnTo>
                    <a:lnTo>
                      <a:pt x="2150" y="835"/>
                    </a:lnTo>
                    <a:lnTo>
                      <a:pt x="1960" y="962"/>
                    </a:lnTo>
                    <a:lnTo>
                      <a:pt x="1783" y="1101"/>
                    </a:lnTo>
                    <a:lnTo>
                      <a:pt x="1619" y="1252"/>
                    </a:lnTo>
                    <a:lnTo>
                      <a:pt x="1467" y="1417"/>
                    </a:lnTo>
                    <a:lnTo>
                      <a:pt x="1315" y="1594"/>
                    </a:lnTo>
                    <a:lnTo>
                      <a:pt x="1189" y="1783"/>
                    </a:lnTo>
                    <a:lnTo>
                      <a:pt x="1062" y="1973"/>
                    </a:lnTo>
                    <a:lnTo>
                      <a:pt x="949" y="2175"/>
                    </a:lnTo>
                    <a:lnTo>
                      <a:pt x="835" y="2390"/>
                    </a:lnTo>
                    <a:lnTo>
                      <a:pt x="734" y="2593"/>
                    </a:lnTo>
                    <a:lnTo>
                      <a:pt x="645" y="2807"/>
                    </a:lnTo>
                    <a:lnTo>
                      <a:pt x="557" y="3022"/>
                    </a:lnTo>
                    <a:lnTo>
                      <a:pt x="418" y="3452"/>
                    </a:lnTo>
                    <a:lnTo>
                      <a:pt x="291" y="3882"/>
                    </a:lnTo>
                    <a:lnTo>
                      <a:pt x="203" y="4274"/>
                    </a:lnTo>
                    <a:lnTo>
                      <a:pt x="127" y="4641"/>
                    </a:lnTo>
                    <a:lnTo>
                      <a:pt x="76" y="4969"/>
                    </a:lnTo>
                    <a:lnTo>
                      <a:pt x="13" y="5450"/>
                    </a:lnTo>
                    <a:lnTo>
                      <a:pt x="0" y="5627"/>
                    </a:lnTo>
                    <a:lnTo>
                      <a:pt x="165" y="5677"/>
                    </a:lnTo>
                    <a:lnTo>
                      <a:pt x="367" y="5728"/>
                    </a:lnTo>
                    <a:lnTo>
                      <a:pt x="620" y="5778"/>
                    </a:lnTo>
                    <a:lnTo>
                      <a:pt x="936" y="5842"/>
                    </a:lnTo>
                    <a:lnTo>
                      <a:pt x="1303" y="5905"/>
                    </a:lnTo>
                    <a:lnTo>
                      <a:pt x="1720" y="5955"/>
                    </a:lnTo>
                    <a:lnTo>
                      <a:pt x="2150" y="5993"/>
                    </a:lnTo>
                    <a:lnTo>
                      <a:pt x="3351" y="6031"/>
                    </a:lnTo>
                    <a:lnTo>
                      <a:pt x="4817" y="6069"/>
                    </a:lnTo>
                    <a:lnTo>
                      <a:pt x="6587" y="6107"/>
                    </a:lnTo>
                    <a:lnTo>
                      <a:pt x="7156" y="7043"/>
                    </a:lnTo>
                    <a:lnTo>
                      <a:pt x="7042" y="8168"/>
                    </a:lnTo>
                    <a:lnTo>
                      <a:pt x="8104" y="8522"/>
                    </a:lnTo>
                    <a:lnTo>
                      <a:pt x="8484" y="7599"/>
                    </a:lnTo>
                    <a:lnTo>
                      <a:pt x="9912" y="8231"/>
                    </a:lnTo>
                    <a:lnTo>
                      <a:pt x="10317" y="7485"/>
                    </a:lnTo>
                    <a:lnTo>
                      <a:pt x="11353" y="7763"/>
                    </a:lnTo>
                    <a:lnTo>
                      <a:pt x="11644" y="5627"/>
                    </a:lnTo>
                    <a:lnTo>
                      <a:pt x="10797" y="3275"/>
                    </a:lnTo>
                    <a:lnTo>
                      <a:pt x="12150" y="4552"/>
                    </a:lnTo>
                    <a:lnTo>
                      <a:pt x="12567" y="6537"/>
                    </a:lnTo>
                    <a:lnTo>
                      <a:pt x="13654" y="6537"/>
                    </a:lnTo>
                    <a:lnTo>
                      <a:pt x="13654" y="2529"/>
                    </a:lnTo>
                    <a:lnTo>
                      <a:pt x="9457" y="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03;p16"/>
              <p:cNvSpPr/>
              <p:nvPr/>
            </p:nvSpPr>
            <p:spPr>
              <a:xfrm>
                <a:off x="2073700" y="3443300"/>
                <a:ext cx="689975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2884" extrusionOk="0">
                    <a:moveTo>
                      <a:pt x="27599" y="1"/>
                    </a:moveTo>
                    <a:lnTo>
                      <a:pt x="7358" y="696"/>
                    </a:lnTo>
                    <a:lnTo>
                      <a:pt x="0" y="22884"/>
                    </a:lnTo>
                    <a:lnTo>
                      <a:pt x="21050" y="21481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04;p16"/>
              <p:cNvSpPr/>
              <p:nvPr/>
            </p:nvSpPr>
            <p:spPr>
              <a:xfrm>
                <a:off x="2019000" y="3832075"/>
                <a:ext cx="44600" cy="102100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4084" extrusionOk="0">
                    <a:moveTo>
                      <a:pt x="292" y="0"/>
                    </a:moveTo>
                    <a:lnTo>
                      <a:pt x="1" y="177"/>
                    </a:lnTo>
                    <a:lnTo>
                      <a:pt x="1151" y="1517"/>
                    </a:lnTo>
                    <a:lnTo>
                      <a:pt x="1354" y="3275"/>
                    </a:lnTo>
                    <a:lnTo>
                      <a:pt x="1215" y="3831"/>
                    </a:lnTo>
                    <a:lnTo>
                      <a:pt x="1783" y="4084"/>
                    </a:lnTo>
                    <a:lnTo>
                      <a:pt x="1644" y="1302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05;p16"/>
              <p:cNvSpPr/>
              <p:nvPr/>
            </p:nvSpPr>
            <p:spPr>
              <a:xfrm>
                <a:off x="2055050" y="3812150"/>
                <a:ext cx="48700" cy="11287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4515" extrusionOk="0">
                    <a:moveTo>
                      <a:pt x="341" y="1"/>
                    </a:moveTo>
                    <a:lnTo>
                      <a:pt x="0" y="203"/>
                    </a:lnTo>
                    <a:lnTo>
                      <a:pt x="1353" y="1948"/>
                    </a:lnTo>
                    <a:lnTo>
                      <a:pt x="1606" y="4514"/>
                    </a:lnTo>
                    <a:lnTo>
                      <a:pt x="1947" y="4514"/>
                    </a:lnTo>
                    <a:lnTo>
                      <a:pt x="1719" y="1745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06;p16"/>
              <p:cNvSpPr/>
              <p:nvPr/>
            </p:nvSpPr>
            <p:spPr>
              <a:xfrm>
                <a:off x="2093925" y="3786875"/>
                <a:ext cx="40475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302" extrusionOk="0">
                    <a:moveTo>
                      <a:pt x="0" y="0"/>
                    </a:moveTo>
                    <a:lnTo>
                      <a:pt x="531" y="1315"/>
                    </a:lnTo>
                    <a:lnTo>
                      <a:pt x="1580" y="2301"/>
                    </a:lnTo>
                    <a:lnTo>
                      <a:pt x="1618" y="18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07;p16"/>
              <p:cNvSpPr/>
              <p:nvPr/>
            </p:nvSpPr>
            <p:spPr>
              <a:xfrm>
                <a:off x="1487075" y="5352025"/>
                <a:ext cx="371075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14843" h="4994" extrusionOk="0">
                    <a:moveTo>
                      <a:pt x="3224" y="0"/>
                    </a:moveTo>
                    <a:lnTo>
                      <a:pt x="3060" y="13"/>
                    </a:lnTo>
                    <a:lnTo>
                      <a:pt x="2896" y="25"/>
                    </a:lnTo>
                    <a:lnTo>
                      <a:pt x="2744" y="38"/>
                    </a:lnTo>
                    <a:lnTo>
                      <a:pt x="2580" y="63"/>
                    </a:lnTo>
                    <a:lnTo>
                      <a:pt x="2428" y="101"/>
                    </a:lnTo>
                    <a:lnTo>
                      <a:pt x="2276" y="152"/>
                    </a:lnTo>
                    <a:lnTo>
                      <a:pt x="2124" y="202"/>
                    </a:lnTo>
                    <a:lnTo>
                      <a:pt x="1973" y="253"/>
                    </a:lnTo>
                    <a:lnTo>
                      <a:pt x="1834" y="316"/>
                    </a:lnTo>
                    <a:lnTo>
                      <a:pt x="1695" y="392"/>
                    </a:lnTo>
                    <a:lnTo>
                      <a:pt x="1429" y="556"/>
                    </a:lnTo>
                    <a:lnTo>
                      <a:pt x="1176" y="733"/>
                    </a:lnTo>
                    <a:lnTo>
                      <a:pt x="949" y="948"/>
                    </a:lnTo>
                    <a:lnTo>
                      <a:pt x="746" y="1176"/>
                    </a:lnTo>
                    <a:lnTo>
                      <a:pt x="557" y="1429"/>
                    </a:lnTo>
                    <a:lnTo>
                      <a:pt x="392" y="1694"/>
                    </a:lnTo>
                    <a:lnTo>
                      <a:pt x="317" y="1833"/>
                    </a:lnTo>
                    <a:lnTo>
                      <a:pt x="253" y="1972"/>
                    </a:lnTo>
                    <a:lnTo>
                      <a:pt x="203" y="2124"/>
                    </a:lnTo>
                    <a:lnTo>
                      <a:pt x="152" y="2276"/>
                    </a:lnTo>
                    <a:lnTo>
                      <a:pt x="102" y="2428"/>
                    </a:lnTo>
                    <a:lnTo>
                      <a:pt x="64" y="2579"/>
                    </a:lnTo>
                    <a:lnTo>
                      <a:pt x="38" y="2744"/>
                    </a:lnTo>
                    <a:lnTo>
                      <a:pt x="26" y="2895"/>
                    </a:lnTo>
                    <a:lnTo>
                      <a:pt x="13" y="3060"/>
                    </a:lnTo>
                    <a:lnTo>
                      <a:pt x="1" y="3224"/>
                    </a:lnTo>
                    <a:lnTo>
                      <a:pt x="1" y="4994"/>
                    </a:lnTo>
                    <a:lnTo>
                      <a:pt x="14843" y="4994"/>
                    </a:lnTo>
                    <a:lnTo>
                      <a:pt x="14843" y="3224"/>
                    </a:lnTo>
                    <a:lnTo>
                      <a:pt x="14830" y="3060"/>
                    </a:lnTo>
                    <a:lnTo>
                      <a:pt x="14818" y="2895"/>
                    </a:lnTo>
                    <a:lnTo>
                      <a:pt x="14805" y="2744"/>
                    </a:lnTo>
                    <a:lnTo>
                      <a:pt x="14780" y="2579"/>
                    </a:lnTo>
                    <a:lnTo>
                      <a:pt x="14742" y="2428"/>
                    </a:lnTo>
                    <a:lnTo>
                      <a:pt x="14691" y="2276"/>
                    </a:lnTo>
                    <a:lnTo>
                      <a:pt x="14641" y="2124"/>
                    </a:lnTo>
                    <a:lnTo>
                      <a:pt x="14590" y="1972"/>
                    </a:lnTo>
                    <a:lnTo>
                      <a:pt x="14527" y="1833"/>
                    </a:lnTo>
                    <a:lnTo>
                      <a:pt x="14451" y="1694"/>
                    </a:lnTo>
                    <a:lnTo>
                      <a:pt x="14287" y="1429"/>
                    </a:lnTo>
                    <a:lnTo>
                      <a:pt x="14097" y="1176"/>
                    </a:lnTo>
                    <a:lnTo>
                      <a:pt x="13895" y="948"/>
                    </a:lnTo>
                    <a:lnTo>
                      <a:pt x="13667" y="733"/>
                    </a:lnTo>
                    <a:lnTo>
                      <a:pt x="13414" y="556"/>
                    </a:lnTo>
                    <a:lnTo>
                      <a:pt x="13149" y="392"/>
                    </a:lnTo>
                    <a:lnTo>
                      <a:pt x="13010" y="316"/>
                    </a:lnTo>
                    <a:lnTo>
                      <a:pt x="12871" y="253"/>
                    </a:lnTo>
                    <a:lnTo>
                      <a:pt x="12719" y="202"/>
                    </a:lnTo>
                    <a:lnTo>
                      <a:pt x="12567" y="152"/>
                    </a:lnTo>
                    <a:lnTo>
                      <a:pt x="12415" y="101"/>
                    </a:lnTo>
                    <a:lnTo>
                      <a:pt x="12264" y="63"/>
                    </a:lnTo>
                    <a:lnTo>
                      <a:pt x="12099" y="38"/>
                    </a:lnTo>
                    <a:lnTo>
                      <a:pt x="11948" y="25"/>
                    </a:lnTo>
                    <a:lnTo>
                      <a:pt x="11783" y="13"/>
                    </a:lnTo>
                    <a:lnTo>
                      <a:pt x="116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08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extrusionOk="0">
                    <a:moveTo>
                      <a:pt x="1821" y="0"/>
                    </a:moveTo>
                    <a:lnTo>
                      <a:pt x="1" y="1783"/>
                    </a:lnTo>
                    <a:lnTo>
                      <a:pt x="76" y="1972"/>
                    </a:lnTo>
                    <a:lnTo>
                      <a:pt x="279" y="2503"/>
                    </a:lnTo>
                    <a:lnTo>
                      <a:pt x="595" y="3262"/>
                    </a:lnTo>
                    <a:lnTo>
                      <a:pt x="784" y="3692"/>
                    </a:lnTo>
                    <a:lnTo>
                      <a:pt x="999" y="4147"/>
                    </a:lnTo>
                    <a:lnTo>
                      <a:pt x="1240" y="4615"/>
                    </a:lnTo>
                    <a:lnTo>
                      <a:pt x="1492" y="5070"/>
                    </a:lnTo>
                    <a:lnTo>
                      <a:pt x="1758" y="5525"/>
                    </a:lnTo>
                    <a:lnTo>
                      <a:pt x="2036" y="5930"/>
                    </a:lnTo>
                    <a:lnTo>
                      <a:pt x="2188" y="6132"/>
                    </a:lnTo>
                    <a:lnTo>
                      <a:pt x="2327" y="6309"/>
                    </a:lnTo>
                    <a:lnTo>
                      <a:pt x="2479" y="6486"/>
                    </a:lnTo>
                    <a:lnTo>
                      <a:pt x="2630" y="6638"/>
                    </a:lnTo>
                    <a:lnTo>
                      <a:pt x="2782" y="6777"/>
                    </a:lnTo>
                    <a:lnTo>
                      <a:pt x="2934" y="6890"/>
                    </a:lnTo>
                    <a:lnTo>
                      <a:pt x="3085" y="6991"/>
                    </a:lnTo>
                    <a:lnTo>
                      <a:pt x="3250" y="7080"/>
                    </a:lnTo>
                    <a:lnTo>
                      <a:pt x="3401" y="7131"/>
                    </a:lnTo>
                    <a:lnTo>
                      <a:pt x="3566" y="7168"/>
                    </a:lnTo>
                    <a:lnTo>
                      <a:pt x="3730" y="7194"/>
                    </a:lnTo>
                    <a:lnTo>
                      <a:pt x="3895" y="7194"/>
                    </a:lnTo>
                    <a:lnTo>
                      <a:pt x="4059" y="7181"/>
                    </a:lnTo>
                    <a:lnTo>
                      <a:pt x="4223" y="7156"/>
                    </a:lnTo>
                    <a:lnTo>
                      <a:pt x="4388" y="7105"/>
                    </a:lnTo>
                    <a:lnTo>
                      <a:pt x="4552" y="7055"/>
                    </a:lnTo>
                    <a:lnTo>
                      <a:pt x="4716" y="6979"/>
                    </a:lnTo>
                    <a:lnTo>
                      <a:pt x="4881" y="6903"/>
                    </a:lnTo>
                    <a:lnTo>
                      <a:pt x="5045" y="6815"/>
                    </a:lnTo>
                    <a:lnTo>
                      <a:pt x="5197" y="6726"/>
                    </a:lnTo>
                    <a:lnTo>
                      <a:pt x="5513" y="6511"/>
                    </a:lnTo>
                    <a:lnTo>
                      <a:pt x="5804" y="6284"/>
                    </a:lnTo>
                    <a:lnTo>
                      <a:pt x="6069" y="6043"/>
                    </a:lnTo>
                    <a:lnTo>
                      <a:pt x="6322" y="5803"/>
                    </a:lnTo>
                    <a:lnTo>
                      <a:pt x="6549" y="5576"/>
                    </a:lnTo>
                    <a:lnTo>
                      <a:pt x="6739" y="5373"/>
                    </a:lnTo>
                    <a:lnTo>
                      <a:pt x="7017" y="5057"/>
                    </a:lnTo>
                    <a:lnTo>
                      <a:pt x="7106" y="4931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09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fill="none" extrusionOk="0">
                    <a:moveTo>
                      <a:pt x="7106" y="4931"/>
                    </a:moveTo>
                    <a:lnTo>
                      <a:pt x="7106" y="4931"/>
                    </a:lnTo>
                    <a:lnTo>
                      <a:pt x="7017" y="5057"/>
                    </a:lnTo>
                    <a:lnTo>
                      <a:pt x="6739" y="5373"/>
                    </a:lnTo>
                    <a:lnTo>
                      <a:pt x="6549" y="5576"/>
                    </a:lnTo>
                    <a:lnTo>
                      <a:pt x="6322" y="5803"/>
                    </a:lnTo>
                    <a:lnTo>
                      <a:pt x="6069" y="6043"/>
                    </a:lnTo>
                    <a:lnTo>
                      <a:pt x="5804" y="6284"/>
                    </a:lnTo>
                    <a:lnTo>
                      <a:pt x="5513" y="6511"/>
                    </a:lnTo>
                    <a:lnTo>
                      <a:pt x="5197" y="6726"/>
                    </a:lnTo>
                    <a:lnTo>
                      <a:pt x="5045" y="6815"/>
                    </a:lnTo>
                    <a:lnTo>
                      <a:pt x="4881" y="6903"/>
                    </a:lnTo>
                    <a:lnTo>
                      <a:pt x="4716" y="6979"/>
                    </a:lnTo>
                    <a:lnTo>
                      <a:pt x="4552" y="7055"/>
                    </a:lnTo>
                    <a:lnTo>
                      <a:pt x="4388" y="7105"/>
                    </a:lnTo>
                    <a:lnTo>
                      <a:pt x="4223" y="7156"/>
                    </a:lnTo>
                    <a:lnTo>
                      <a:pt x="4059" y="7181"/>
                    </a:lnTo>
                    <a:lnTo>
                      <a:pt x="3895" y="7194"/>
                    </a:lnTo>
                    <a:lnTo>
                      <a:pt x="3730" y="7194"/>
                    </a:lnTo>
                    <a:lnTo>
                      <a:pt x="3566" y="7168"/>
                    </a:lnTo>
                    <a:lnTo>
                      <a:pt x="3401" y="7131"/>
                    </a:lnTo>
                    <a:lnTo>
                      <a:pt x="3250" y="7080"/>
                    </a:lnTo>
                    <a:lnTo>
                      <a:pt x="3250" y="7080"/>
                    </a:lnTo>
                    <a:lnTo>
                      <a:pt x="3085" y="6991"/>
                    </a:lnTo>
                    <a:lnTo>
                      <a:pt x="2934" y="6890"/>
                    </a:lnTo>
                    <a:lnTo>
                      <a:pt x="2782" y="6777"/>
                    </a:lnTo>
                    <a:lnTo>
                      <a:pt x="2630" y="6638"/>
                    </a:lnTo>
                    <a:lnTo>
                      <a:pt x="2479" y="6486"/>
                    </a:lnTo>
                    <a:lnTo>
                      <a:pt x="2327" y="6309"/>
                    </a:lnTo>
                    <a:lnTo>
                      <a:pt x="2188" y="6132"/>
                    </a:lnTo>
                    <a:lnTo>
                      <a:pt x="2036" y="5930"/>
                    </a:lnTo>
                    <a:lnTo>
                      <a:pt x="1758" y="5525"/>
                    </a:lnTo>
                    <a:lnTo>
                      <a:pt x="1492" y="5070"/>
                    </a:lnTo>
                    <a:lnTo>
                      <a:pt x="1240" y="4615"/>
                    </a:lnTo>
                    <a:lnTo>
                      <a:pt x="999" y="4147"/>
                    </a:lnTo>
                    <a:lnTo>
                      <a:pt x="784" y="3692"/>
                    </a:lnTo>
                    <a:lnTo>
                      <a:pt x="595" y="3262"/>
                    </a:lnTo>
                    <a:lnTo>
                      <a:pt x="279" y="2503"/>
                    </a:lnTo>
                    <a:lnTo>
                      <a:pt x="76" y="1972"/>
                    </a:lnTo>
                    <a:lnTo>
                      <a:pt x="1" y="1783"/>
                    </a:lnTo>
                    <a:lnTo>
                      <a:pt x="18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10;p16"/>
              <p:cNvSpPr/>
              <p:nvPr/>
            </p:nvSpPr>
            <p:spPr>
              <a:xfrm>
                <a:off x="1646050" y="2898100"/>
                <a:ext cx="74625" cy="12265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4906" extrusionOk="0">
                    <a:moveTo>
                      <a:pt x="633" y="1"/>
                    </a:moveTo>
                    <a:lnTo>
                      <a:pt x="1" y="3566"/>
                    </a:lnTo>
                    <a:lnTo>
                      <a:pt x="216" y="3831"/>
                    </a:lnTo>
                    <a:lnTo>
                      <a:pt x="266" y="3894"/>
                    </a:lnTo>
                    <a:lnTo>
                      <a:pt x="431" y="4046"/>
                    </a:lnTo>
                    <a:lnTo>
                      <a:pt x="671" y="4261"/>
                    </a:lnTo>
                    <a:lnTo>
                      <a:pt x="822" y="4375"/>
                    </a:lnTo>
                    <a:lnTo>
                      <a:pt x="987" y="4489"/>
                    </a:lnTo>
                    <a:lnTo>
                      <a:pt x="1164" y="4602"/>
                    </a:lnTo>
                    <a:lnTo>
                      <a:pt x="1353" y="4704"/>
                    </a:lnTo>
                    <a:lnTo>
                      <a:pt x="1543" y="4792"/>
                    </a:lnTo>
                    <a:lnTo>
                      <a:pt x="1758" y="4855"/>
                    </a:lnTo>
                    <a:lnTo>
                      <a:pt x="1973" y="4893"/>
                    </a:lnTo>
                    <a:lnTo>
                      <a:pt x="2074" y="4906"/>
                    </a:lnTo>
                    <a:lnTo>
                      <a:pt x="2302" y="4906"/>
                    </a:lnTo>
                    <a:lnTo>
                      <a:pt x="2415" y="4881"/>
                    </a:lnTo>
                    <a:lnTo>
                      <a:pt x="2517" y="4855"/>
                    </a:lnTo>
                    <a:lnTo>
                      <a:pt x="2630" y="4817"/>
                    </a:lnTo>
                    <a:lnTo>
                      <a:pt x="2731" y="4779"/>
                    </a:lnTo>
                    <a:lnTo>
                      <a:pt x="2820" y="4704"/>
                    </a:lnTo>
                    <a:lnTo>
                      <a:pt x="2883" y="4628"/>
                    </a:lnTo>
                    <a:lnTo>
                      <a:pt x="2934" y="4539"/>
                    </a:lnTo>
                    <a:lnTo>
                      <a:pt x="2959" y="4438"/>
                    </a:lnTo>
                    <a:lnTo>
                      <a:pt x="2984" y="4312"/>
                    </a:lnTo>
                    <a:lnTo>
                      <a:pt x="2984" y="4185"/>
                    </a:lnTo>
                    <a:lnTo>
                      <a:pt x="2972" y="4046"/>
                    </a:lnTo>
                    <a:lnTo>
                      <a:pt x="2946" y="3907"/>
                    </a:lnTo>
                    <a:lnTo>
                      <a:pt x="2921" y="3755"/>
                    </a:lnTo>
                    <a:lnTo>
                      <a:pt x="2871" y="3591"/>
                    </a:lnTo>
                    <a:lnTo>
                      <a:pt x="2807" y="3414"/>
                    </a:lnTo>
                    <a:lnTo>
                      <a:pt x="2668" y="3060"/>
                    </a:lnTo>
                    <a:lnTo>
                      <a:pt x="2491" y="2693"/>
                    </a:lnTo>
                    <a:lnTo>
                      <a:pt x="2289" y="2314"/>
                    </a:lnTo>
                    <a:lnTo>
                      <a:pt x="2061" y="1935"/>
                    </a:lnTo>
                    <a:lnTo>
                      <a:pt x="1834" y="1556"/>
                    </a:lnTo>
                    <a:lnTo>
                      <a:pt x="1581" y="1202"/>
                    </a:lnTo>
                    <a:lnTo>
                      <a:pt x="1328" y="848"/>
                    </a:lnTo>
                    <a:lnTo>
                      <a:pt x="1088" y="532"/>
                    </a:lnTo>
                    <a:lnTo>
                      <a:pt x="848" y="241"/>
                    </a:lnTo>
                    <a:lnTo>
                      <a:pt x="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" name="Google Shape;111;p16"/>
            <p:cNvSpPr/>
            <p:nvPr/>
          </p:nvSpPr>
          <p:spPr>
            <a:xfrm>
              <a:off x="2043704" y="1505695"/>
              <a:ext cx="588635" cy="588786"/>
            </a:xfrm>
            <a:custGeom>
              <a:avLst/>
              <a:gdLst/>
              <a:ahLst/>
              <a:cxnLst/>
              <a:rect l="l" t="t" r="r" b="b"/>
              <a:pathLst>
                <a:path w="50887" h="50900" extrusionOk="0">
                  <a:moveTo>
                    <a:pt x="25450" y="0"/>
                  </a:moveTo>
                  <a:lnTo>
                    <a:pt x="24830" y="13"/>
                  </a:lnTo>
                  <a:lnTo>
                    <a:pt x="24198" y="38"/>
                  </a:lnTo>
                  <a:lnTo>
                    <a:pt x="23579" y="76"/>
                  </a:lnTo>
                  <a:lnTo>
                    <a:pt x="22959" y="127"/>
                  </a:lnTo>
                  <a:lnTo>
                    <a:pt x="22327" y="202"/>
                  </a:lnTo>
                  <a:lnTo>
                    <a:pt x="21707" y="278"/>
                  </a:lnTo>
                  <a:lnTo>
                    <a:pt x="21075" y="379"/>
                  </a:lnTo>
                  <a:lnTo>
                    <a:pt x="20456" y="506"/>
                  </a:lnTo>
                  <a:lnTo>
                    <a:pt x="19836" y="632"/>
                  </a:lnTo>
                  <a:lnTo>
                    <a:pt x="19217" y="784"/>
                  </a:lnTo>
                  <a:lnTo>
                    <a:pt x="18585" y="948"/>
                  </a:lnTo>
                  <a:lnTo>
                    <a:pt x="17965" y="1138"/>
                  </a:lnTo>
                  <a:lnTo>
                    <a:pt x="17346" y="1340"/>
                  </a:lnTo>
                  <a:lnTo>
                    <a:pt x="16739" y="1555"/>
                  </a:lnTo>
                  <a:lnTo>
                    <a:pt x="16119" y="1783"/>
                  </a:lnTo>
                  <a:lnTo>
                    <a:pt x="15513" y="2036"/>
                  </a:lnTo>
                  <a:lnTo>
                    <a:pt x="14918" y="2288"/>
                  </a:lnTo>
                  <a:lnTo>
                    <a:pt x="14324" y="2567"/>
                  </a:lnTo>
                  <a:lnTo>
                    <a:pt x="13755" y="2857"/>
                  </a:lnTo>
                  <a:lnTo>
                    <a:pt x="13186" y="3161"/>
                  </a:lnTo>
                  <a:lnTo>
                    <a:pt x="12630" y="3477"/>
                  </a:lnTo>
                  <a:lnTo>
                    <a:pt x="12074" y="3806"/>
                  </a:lnTo>
                  <a:lnTo>
                    <a:pt x="11543" y="4147"/>
                  </a:lnTo>
                  <a:lnTo>
                    <a:pt x="11012" y="4501"/>
                  </a:lnTo>
                  <a:lnTo>
                    <a:pt x="10506" y="4855"/>
                  </a:lnTo>
                  <a:lnTo>
                    <a:pt x="10001" y="5234"/>
                  </a:lnTo>
                  <a:lnTo>
                    <a:pt x="9507" y="5626"/>
                  </a:lnTo>
                  <a:lnTo>
                    <a:pt x="9014" y="6018"/>
                  </a:lnTo>
                  <a:lnTo>
                    <a:pt x="8547" y="6423"/>
                  </a:lnTo>
                  <a:lnTo>
                    <a:pt x="8091" y="6840"/>
                  </a:lnTo>
                  <a:lnTo>
                    <a:pt x="7636" y="7270"/>
                  </a:lnTo>
                  <a:lnTo>
                    <a:pt x="7207" y="7712"/>
                  </a:lnTo>
                  <a:lnTo>
                    <a:pt x="6777" y="8155"/>
                  </a:lnTo>
                  <a:lnTo>
                    <a:pt x="6372" y="8622"/>
                  </a:lnTo>
                  <a:lnTo>
                    <a:pt x="5968" y="9090"/>
                  </a:lnTo>
                  <a:lnTo>
                    <a:pt x="5576" y="9558"/>
                  </a:lnTo>
                  <a:lnTo>
                    <a:pt x="5196" y="10038"/>
                  </a:lnTo>
                  <a:lnTo>
                    <a:pt x="4830" y="10531"/>
                  </a:lnTo>
                  <a:lnTo>
                    <a:pt x="4476" y="11037"/>
                  </a:lnTo>
                  <a:lnTo>
                    <a:pt x="4134" y="11543"/>
                  </a:lnTo>
                  <a:lnTo>
                    <a:pt x="3818" y="12061"/>
                  </a:lnTo>
                  <a:lnTo>
                    <a:pt x="3502" y="12592"/>
                  </a:lnTo>
                  <a:lnTo>
                    <a:pt x="3199" y="13123"/>
                  </a:lnTo>
                  <a:lnTo>
                    <a:pt x="2908" y="13654"/>
                  </a:lnTo>
                  <a:lnTo>
                    <a:pt x="2630" y="14198"/>
                  </a:lnTo>
                  <a:lnTo>
                    <a:pt x="2364" y="14754"/>
                  </a:lnTo>
                  <a:lnTo>
                    <a:pt x="2112" y="15310"/>
                  </a:lnTo>
                  <a:lnTo>
                    <a:pt x="1884" y="15867"/>
                  </a:lnTo>
                  <a:lnTo>
                    <a:pt x="1656" y="16435"/>
                  </a:lnTo>
                  <a:lnTo>
                    <a:pt x="1442" y="17017"/>
                  </a:lnTo>
                  <a:lnTo>
                    <a:pt x="1252" y="17586"/>
                  </a:lnTo>
                  <a:lnTo>
                    <a:pt x="1075" y="18180"/>
                  </a:lnTo>
                  <a:lnTo>
                    <a:pt x="898" y="18762"/>
                  </a:lnTo>
                  <a:lnTo>
                    <a:pt x="746" y="19356"/>
                  </a:lnTo>
                  <a:lnTo>
                    <a:pt x="607" y="19950"/>
                  </a:lnTo>
                  <a:lnTo>
                    <a:pt x="481" y="20544"/>
                  </a:lnTo>
                  <a:lnTo>
                    <a:pt x="367" y="21151"/>
                  </a:lnTo>
                  <a:lnTo>
                    <a:pt x="266" y="21758"/>
                  </a:lnTo>
                  <a:lnTo>
                    <a:pt x="190" y="22365"/>
                  </a:lnTo>
                  <a:lnTo>
                    <a:pt x="127" y="22984"/>
                  </a:lnTo>
                  <a:lnTo>
                    <a:pt x="64" y="23591"/>
                  </a:lnTo>
                  <a:lnTo>
                    <a:pt x="26" y="24211"/>
                  </a:lnTo>
                  <a:lnTo>
                    <a:pt x="13" y="24830"/>
                  </a:lnTo>
                  <a:lnTo>
                    <a:pt x="0" y="25450"/>
                  </a:lnTo>
                  <a:lnTo>
                    <a:pt x="13" y="26069"/>
                  </a:lnTo>
                  <a:lnTo>
                    <a:pt x="26" y="26689"/>
                  </a:lnTo>
                  <a:lnTo>
                    <a:pt x="64" y="27321"/>
                  </a:lnTo>
                  <a:lnTo>
                    <a:pt x="127" y="27940"/>
                  </a:lnTo>
                  <a:lnTo>
                    <a:pt x="190" y="28572"/>
                  </a:lnTo>
                  <a:lnTo>
                    <a:pt x="278" y="29192"/>
                  </a:lnTo>
                  <a:lnTo>
                    <a:pt x="380" y="29811"/>
                  </a:lnTo>
                  <a:lnTo>
                    <a:pt x="493" y="30443"/>
                  </a:lnTo>
                  <a:lnTo>
                    <a:pt x="632" y="31063"/>
                  </a:lnTo>
                  <a:lnTo>
                    <a:pt x="784" y="31682"/>
                  </a:lnTo>
                  <a:lnTo>
                    <a:pt x="948" y="32302"/>
                  </a:lnTo>
                  <a:lnTo>
                    <a:pt x="1125" y="32921"/>
                  </a:lnTo>
                  <a:lnTo>
                    <a:pt x="1328" y="33541"/>
                  </a:lnTo>
                  <a:lnTo>
                    <a:pt x="1543" y="34160"/>
                  </a:lnTo>
                  <a:lnTo>
                    <a:pt x="1783" y="34780"/>
                  </a:lnTo>
                  <a:lnTo>
                    <a:pt x="2023" y="35387"/>
                  </a:lnTo>
                  <a:lnTo>
                    <a:pt x="2289" y="35981"/>
                  </a:lnTo>
                  <a:lnTo>
                    <a:pt x="2567" y="36575"/>
                  </a:lnTo>
                  <a:lnTo>
                    <a:pt x="2857" y="37144"/>
                  </a:lnTo>
                  <a:lnTo>
                    <a:pt x="3161" y="37713"/>
                  </a:lnTo>
                  <a:lnTo>
                    <a:pt x="3464" y="38269"/>
                  </a:lnTo>
                  <a:lnTo>
                    <a:pt x="3793" y="38825"/>
                  </a:lnTo>
                  <a:lnTo>
                    <a:pt x="4134" y="39356"/>
                  </a:lnTo>
                  <a:lnTo>
                    <a:pt x="4488" y="39887"/>
                  </a:lnTo>
                  <a:lnTo>
                    <a:pt x="4855" y="40393"/>
                  </a:lnTo>
                  <a:lnTo>
                    <a:pt x="5222" y="40899"/>
                  </a:lnTo>
                  <a:lnTo>
                    <a:pt x="5614" y="41392"/>
                  </a:lnTo>
                  <a:lnTo>
                    <a:pt x="6005" y="41872"/>
                  </a:lnTo>
                  <a:lnTo>
                    <a:pt x="6423" y="42353"/>
                  </a:lnTo>
                  <a:lnTo>
                    <a:pt x="6840" y="42808"/>
                  </a:lnTo>
                  <a:lnTo>
                    <a:pt x="7270" y="43250"/>
                  </a:lnTo>
                  <a:lnTo>
                    <a:pt x="7700" y="43693"/>
                  </a:lnTo>
                  <a:lnTo>
                    <a:pt x="8155" y="44123"/>
                  </a:lnTo>
                  <a:lnTo>
                    <a:pt x="8610" y="44527"/>
                  </a:lnTo>
                  <a:lnTo>
                    <a:pt x="9078" y="44932"/>
                  </a:lnTo>
                  <a:lnTo>
                    <a:pt x="9558" y="45324"/>
                  </a:lnTo>
                  <a:lnTo>
                    <a:pt x="10038" y="45703"/>
                  </a:lnTo>
                  <a:lnTo>
                    <a:pt x="10531" y="46070"/>
                  </a:lnTo>
                  <a:lnTo>
                    <a:pt x="11037" y="46411"/>
                  </a:lnTo>
                  <a:lnTo>
                    <a:pt x="11543" y="46752"/>
                  </a:lnTo>
                  <a:lnTo>
                    <a:pt x="12061" y="47081"/>
                  </a:lnTo>
                  <a:lnTo>
                    <a:pt x="12580" y="47397"/>
                  </a:lnTo>
                  <a:lnTo>
                    <a:pt x="13111" y="47700"/>
                  </a:lnTo>
                  <a:lnTo>
                    <a:pt x="13654" y="47991"/>
                  </a:lnTo>
                  <a:lnTo>
                    <a:pt x="14198" y="48269"/>
                  </a:lnTo>
                  <a:lnTo>
                    <a:pt x="14741" y="48535"/>
                  </a:lnTo>
                  <a:lnTo>
                    <a:pt x="15298" y="48775"/>
                  </a:lnTo>
                  <a:lnTo>
                    <a:pt x="15867" y="49015"/>
                  </a:lnTo>
                  <a:lnTo>
                    <a:pt x="16436" y="49243"/>
                  </a:lnTo>
                  <a:lnTo>
                    <a:pt x="17004" y="49445"/>
                  </a:lnTo>
                  <a:lnTo>
                    <a:pt x="17586" y="49647"/>
                  </a:lnTo>
                  <a:lnTo>
                    <a:pt x="18168" y="49824"/>
                  </a:lnTo>
                  <a:lnTo>
                    <a:pt x="18762" y="50001"/>
                  </a:lnTo>
                  <a:lnTo>
                    <a:pt x="19343" y="50153"/>
                  </a:lnTo>
                  <a:lnTo>
                    <a:pt x="19937" y="50292"/>
                  </a:lnTo>
                  <a:lnTo>
                    <a:pt x="20544" y="50419"/>
                  </a:lnTo>
                  <a:lnTo>
                    <a:pt x="21151" y="50532"/>
                  </a:lnTo>
                  <a:lnTo>
                    <a:pt x="21758" y="50621"/>
                  </a:lnTo>
                  <a:lnTo>
                    <a:pt x="22365" y="50709"/>
                  </a:lnTo>
                  <a:lnTo>
                    <a:pt x="22972" y="50773"/>
                  </a:lnTo>
                  <a:lnTo>
                    <a:pt x="23591" y="50823"/>
                  </a:lnTo>
                  <a:lnTo>
                    <a:pt x="24211" y="50861"/>
                  </a:lnTo>
                  <a:lnTo>
                    <a:pt x="24817" y="50886"/>
                  </a:lnTo>
                  <a:lnTo>
                    <a:pt x="25450" y="50899"/>
                  </a:lnTo>
                  <a:lnTo>
                    <a:pt x="26069" y="50886"/>
                  </a:lnTo>
                  <a:lnTo>
                    <a:pt x="26689" y="50861"/>
                  </a:lnTo>
                  <a:lnTo>
                    <a:pt x="27308" y="50823"/>
                  </a:lnTo>
                  <a:lnTo>
                    <a:pt x="27940" y="50773"/>
                  </a:lnTo>
                  <a:lnTo>
                    <a:pt x="28560" y="50709"/>
                  </a:lnTo>
                  <a:lnTo>
                    <a:pt x="29179" y="50621"/>
                  </a:lnTo>
                  <a:lnTo>
                    <a:pt x="29811" y="50520"/>
                  </a:lnTo>
                  <a:lnTo>
                    <a:pt x="30431" y="50406"/>
                  </a:lnTo>
                  <a:lnTo>
                    <a:pt x="31063" y="50267"/>
                  </a:lnTo>
                  <a:lnTo>
                    <a:pt x="31682" y="50115"/>
                  </a:lnTo>
                  <a:lnTo>
                    <a:pt x="32302" y="49951"/>
                  </a:lnTo>
                  <a:lnTo>
                    <a:pt x="32921" y="49774"/>
                  </a:lnTo>
                  <a:lnTo>
                    <a:pt x="33541" y="49572"/>
                  </a:lnTo>
                  <a:lnTo>
                    <a:pt x="34160" y="49357"/>
                  </a:lnTo>
                  <a:lnTo>
                    <a:pt x="34767" y="49116"/>
                  </a:lnTo>
                  <a:lnTo>
                    <a:pt x="35374" y="48876"/>
                  </a:lnTo>
                  <a:lnTo>
                    <a:pt x="35981" y="48611"/>
                  </a:lnTo>
                  <a:lnTo>
                    <a:pt x="36562" y="48333"/>
                  </a:lnTo>
                  <a:lnTo>
                    <a:pt x="37144" y="48042"/>
                  </a:lnTo>
                  <a:lnTo>
                    <a:pt x="37713" y="47738"/>
                  </a:lnTo>
                  <a:lnTo>
                    <a:pt x="38269" y="47422"/>
                  </a:lnTo>
                  <a:lnTo>
                    <a:pt x="38813" y="47094"/>
                  </a:lnTo>
                  <a:lnTo>
                    <a:pt x="39344" y="46765"/>
                  </a:lnTo>
                  <a:lnTo>
                    <a:pt x="39875" y="46411"/>
                  </a:lnTo>
                  <a:lnTo>
                    <a:pt x="40393" y="46044"/>
                  </a:lnTo>
                  <a:lnTo>
                    <a:pt x="40899" y="45665"/>
                  </a:lnTo>
                  <a:lnTo>
                    <a:pt x="41392" y="45286"/>
                  </a:lnTo>
                  <a:lnTo>
                    <a:pt x="41872" y="44881"/>
                  </a:lnTo>
                  <a:lnTo>
                    <a:pt x="42340" y="44477"/>
                  </a:lnTo>
                  <a:lnTo>
                    <a:pt x="42795" y="44059"/>
                  </a:lnTo>
                  <a:lnTo>
                    <a:pt x="43250" y="43630"/>
                  </a:lnTo>
                  <a:lnTo>
                    <a:pt x="43680" y="43187"/>
                  </a:lnTo>
                  <a:lnTo>
                    <a:pt x="44110" y="42745"/>
                  </a:lnTo>
                  <a:lnTo>
                    <a:pt x="44527" y="42289"/>
                  </a:lnTo>
                  <a:lnTo>
                    <a:pt x="44919" y="41822"/>
                  </a:lnTo>
                  <a:lnTo>
                    <a:pt x="45311" y="41341"/>
                  </a:lnTo>
                  <a:lnTo>
                    <a:pt x="45690" y="40861"/>
                  </a:lnTo>
                  <a:lnTo>
                    <a:pt x="46057" y="40368"/>
                  </a:lnTo>
                  <a:lnTo>
                    <a:pt x="46411" y="39862"/>
                  </a:lnTo>
                  <a:lnTo>
                    <a:pt x="46752" y="39356"/>
                  </a:lnTo>
                  <a:lnTo>
                    <a:pt x="47081" y="38838"/>
                  </a:lnTo>
                  <a:lnTo>
                    <a:pt x="47397" y="38320"/>
                  </a:lnTo>
                  <a:lnTo>
                    <a:pt x="47700" y="37789"/>
                  </a:lnTo>
                  <a:lnTo>
                    <a:pt x="47979" y="37245"/>
                  </a:lnTo>
                  <a:lnTo>
                    <a:pt x="48257" y="36701"/>
                  </a:lnTo>
                  <a:lnTo>
                    <a:pt x="48522" y="36145"/>
                  </a:lnTo>
                  <a:lnTo>
                    <a:pt x="48775" y="35589"/>
                  </a:lnTo>
                  <a:lnTo>
                    <a:pt x="49015" y="35033"/>
                  </a:lnTo>
                  <a:lnTo>
                    <a:pt x="49230" y="34464"/>
                  </a:lnTo>
                  <a:lnTo>
                    <a:pt x="49445" y="33895"/>
                  </a:lnTo>
                  <a:lnTo>
                    <a:pt x="49635" y="33313"/>
                  </a:lnTo>
                  <a:lnTo>
                    <a:pt x="49824" y="32732"/>
                  </a:lnTo>
                  <a:lnTo>
                    <a:pt x="49989" y="32137"/>
                  </a:lnTo>
                  <a:lnTo>
                    <a:pt x="50140" y="31543"/>
                  </a:lnTo>
                  <a:lnTo>
                    <a:pt x="50279" y="30949"/>
                  </a:lnTo>
                  <a:lnTo>
                    <a:pt x="50406" y="30355"/>
                  </a:lnTo>
                  <a:lnTo>
                    <a:pt x="50520" y="29748"/>
                  </a:lnTo>
                  <a:lnTo>
                    <a:pt x="50621" y="29141"/>
                  </a:lnTo>
                  <a:lnTo>
                    <a:pt x="50697" y="28534"/>
                  </a:lnTo>
                  <a:lnTo>
                    <a:pt x="50773" y="27928"/>
                  </a:lnTo>
                  <a:lnTo>
                    <a:pt x="50823" y="27308"/>
                  </a:lnTo>
                  <a:lnTo>
                    <a:pt x="50861" y="26689"/>
                  </a:lnTo>
                  <a:lnTo>
                    <a:pt x="50886" y="26069"/>
                  </a:lnTo>
                  <a:lnTo>
                    <a:pt x="50886" y="25450"/>
                  </a:lnTo>
                  <a:lnTo>
                    <a:pt x="50886" y="24830"/>
                  </a:lnTo>
                  <a:lnTo>
                    <a:pt x="50861" y="24211"/>
                  </a:lnTo>
                  <a:lnTo>
                    <a:pt x="50823" y="23591"/>
                  </a:lnTo>
                  <a:lnTo>
                    <a:pt x="50773" y="22959"/>
                  </a:lnTo>
                  <a:lnTo>
                    <a:pt x="50697" y="22340"/>
                  </a:lnTo>
                  <a:lnTo>
                    <a:pt x="50608" y="21707"/>
                  </a:lnTo>
                  <a:lnTo>
                    <a:pt x="50507" y="21088"/>
                  </a:lnTo>
                  <a:lnTo>
                    <a:pt x="50393" y="20468"/>
                  </a:lnTo>
                  <a:lnTo>
                    <a:pt x="50267" y="19836"/>
                  </a:lnTo>
                  <a:lnTo>
                    <a:pt x="50115" y="19217"/>
                  </a:lnTo>
                  <a:lnTo>
                    <a:pt x="49951" y="18597"/>
                  </a:lnTo>
                  <a:lnTo>
                    <a:pt x="49761" y="17978"/>
                  </a:lnTo>
                  <a:lnTo>
                    <a:pt x="49559" y="17358"/>
                  </a:lnTo>
                  <a:lnTo>
                    <a:pt x="49344" y="16739"/>
                  </a:lnTo>
                  <a:lnTo>
                    <a:pt x="49116" y="16132"/>
                  </a:lnTo>
                  <a:lnTo>
                    <a:pt x="48864" y="15525"/>
                  </a:lnTo>
                  <a:lnTo>
                    <a:pt x="48598" y="14918"/>
                  </a:lnTo>
                  <a:lnTo>
                    <a:pt x="48333" y="14337"/>
                  </a:lnTo>
                  <a:lnTo>
                    <a:pt x="48042" y="13755"/>
                  </a:lnTo>
                  <a:lnTo>
                    <a:pt x="47738" y="13186"/>
                  </a:lnTo>
                  <a:lnTo>
                    <a:pt x="47422" y="12630"/>
                  </a:lnTo>
                  <a:lnTo>
                    <a:pt x="47094" y="12086"/>
                  </a:lnTo>
                  <a:lnTo>
                    <a:pt x="46752" y="11543"/>
                  </a:lnTo>
                  <a:lnTo>
                    <a:pt x="46398" y="11024"/>
                  </a:lnTo>
                  <a:lnTo>
                    <a:pt x="46044" y="10506"/>
                  </a:lnTo>
                  <a:lnTo>
                    <a:pt x="45665" y="10000"/>
                  </a:lnTo>
                  <a:lnTo>
                    <a:pt x="45273" y="9507"/>
                  </a:lnTo>
                  <a:lnTo>
                    <a:pt x="44881" y="9027"/>
                  </a:lnTo>
                  <a:lnTo>
                    <a:pt x="44477" y="8559"/>
                  </a:lnTo>
                  <a:lnTo>
                    <a:pt x="44047" y="8091"/>
                  </a:lnTo>
                  <a:lnTo>
                    <a:pt x="43630" y="7649"/>
                  </a:lnTo>
                  <a:lnTo>
                    <a:pt x="43187" y="7206"/>
                  </a:lnTo>
                  <a:lnTo>
                    <a:pt x="42732" y="6789"/>
                  </a:lnTo>
                  <a:lnTo>
                    <a:pt x="42277" y="6372"/>
                  </a:lnTo>
                  <a:lnTo>
                    <a:pt x="41809" y="5967"/>
                  </a:lnTo>
                  <a:lnTo>
                    <a:pt x="41341" y="5588"/>
                  </a:lnTo>
                  <a:lnTo>
                    <a:pt x="40848" y="5209"/>
                  </a:lnTo>
                  <a:lnTo>
                    <a:pt x="40355" y="4842"/>
                  </a:lnTo>
                  <a:lnTo>
                    <a:pt x="39862" y="4488"/>
                  </a:lnTo>
                  <a:lnTo>
                    <a:pt x="39344" y="4147"/>
                  </a:lnTo>
                  <a:lnTo>
                    <a:pt x="38838" y="3818"/>
                  </a:lnTo>
                  <a:lnTo>
                    <a:pt x="38307" y="3502"/>
                  </a:lnTo>
                  <a:lnTo>
                    <a:pt x="37776" y="3199"/>
                  </a:lnTo>
                  <a:lnTo>
                    <a:pt x="37245" y="2908"/>
                  </a:lnTo>
                  <a:lnTo>
                    <a:pt x="36701" y="2630"/>
                  </a:lnTo>
                  <a:lnTo>
                    <a:pt x="36145" y="2377"/>
                  </a:lnTo>
                  <a:lnTo>
                    <a:pt x="35589" y="2124"/>
                  </a:lnTo>
                  <a:lnTo>
                    <a:pt x="35020" y="1884"/>
                  </a:lnTo>
                  <a:lnTo>
                    <a:pt x="34464" y="1669"/>
                  </a:lnTo>
                  <a:lnTo>
                    <a:pt x="33882" y="1454"/>
                  </a:lnTo>
                  <a:lnTo>
                    <a:pt x="33301" y="1252"/>
                  </a:lnTo>
                  <a:lnTo>
                    <a:pt x="32719" y="1075"/>
                  </a:lnTo>
                  <a:lnTo>
                    <a:pt x="32137" y="910"/>
                  </a:lnTo>
                  <a:lnTo>
                    <a:pt x="31543" y="759"/>
                  </a:lnTo>
                  <a:lnTo>
                    <a:pt x="30949" y="607"/>
                  </a:lnTo>
                  <a:lnTo>
                    <a:pt x="30342" y="481"/>
                  </a:lnTo>
                  <a:lnTo>
                    <a:pt x="29748" y="379"/>
                  </a:lnTo>
                  <a:lnTo>
                    <a:pt x="29141" y="278"/>
                  </a:lnTo>
                  <a:lnTo>
                    <a:pt x="28534" y="190"/>
                  </a:lnTo>
                  <a:lnTo>
                    <a:pt x="27915" y="127"/>
                  </a:lnTo>
                  <a:lnTo>
                    <a:pt x="27308" y="76"/>
                  </a:lnTo>
                  <a:lnTo>
                    <a:pt x="26689" y="38"/>
                  </a:lnTo>
                  <a:lnTo>
                    <a:pt x="26069" y="13"/>
                  </a:lnTo>
                  <a:lnTo>
                    <a:pt x="25450" y="0"/>
                  </a:lnTo>
                  <a:close/>
                </a:path>
              </a:pathLst>
            </a:custGeom>
            <a:solidFill>
              <a:srgbClr val="D4E2F1">
                <a:alpha val="519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" name="Номер слайда 2"/>
          <p:cNvSpPr txBox="1">
            <a:spLocks/>
          </p:cNvSpPr>
          <p:nvPr/>
        </p:nvSpPr>
        <p:spPr>
          <a:xfrm>
            <a:off x="8545771" y="4823217"/>
            <a:ext cx="512504" cy="24995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10</a:t>
            </a:r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137" name="Group 28">
            <a:extLst>
              <a:ext uri="{FF2B5EF4-FFF2-40B4-BE49-F238E27FC236}">
                <a16:creationId xmlns:a16="http://schemas.microsoft.com/office/drawing/2014/main" id="{4BDE50F4-F740-484F-823E-498FAD1A4AEE}"/>
              </a:ext>
            </a:extLst>
          </p:cNvPr>
          <p:cNvGrpSpPr/>
          <p:nvPr/>
        </p:nvGrpSpPr>
        <p:grpSpPr>
          <a:xfrm>
            <a:off x="7943249" y="124836"/>
            <a:ext cx="743551" cy="744044"/>
            <a:chOff x="875236" y="3997980"/>
            <a:chExt cx="743551" cy="744044"/>
          </a:xfrm>
        </p:grpSpPr>
        <p:grpSp>
          <p:nvGrpSpPr>
            <p:cNvPr id="138" name="Group 9">
              <a:extLst>
                <a:ext uri="{FF2B5EF4-FFF2-40B4-BE49-F238E27FC236}">
                  <a16:creationId xmlns:a16="http://schemas.microsoft.com/office/drawing/2014/main" id="{49054CDD-4E2C-4B7D-9A2E-D751FBDCC898}"/>
                </a:ext>
              </a:extLst>
            </p:cNvPr>
            <p:cNvGrpSpPr/>
            <p:nvPr/>
          </p:nvGrpSpPr>
          <p:grpSpPr>
            <a:xfrm>
              <a:off x="875236" y="3997980"/>
              <a:ext cx="743551" cy="744044"/>
              <a:chOff x="5817920" y="1697744"/>
              <a:chExt cx="554021" cy="554389"/>
            </a:xfrm>
          </p:grpSpPr>
          <p:sp>
            <p:nvSpPr>
              <p:cNvPr id="147" name="Oval 10">
                <a:extLst>
                  <a:ext uri="{FF2B5EF4-FFF2-40B4-BE49-F238E27FC236}">
                    <a16:creationId xmlns:a16="http://schemas.microsoft.com/office/drawing/2014/main" id="{84AB3B9B-4191-4758-8FE1-7C4884E67918}"/>
                  </a:ext>
                </a:extLst>
              </p:cNvPr>
              <p:cNvSpPr/>
              <p:nvPr/>
            </p:nvSpPr>
            <p:spPr>
              <a:xfrm>
                <a:off x="5846531" y="1727200"/>
                <a:ext cx="496800" cy="495478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dirty="0"/>
              </a:p>
            </p:txBody>
          </p:sp>
          <p:sp>
            <p:nvSpPr>
              <p:cNvPr id="148" name="Oval 11">
                <a:extLst>
                  <a:ext uri="{FF2B5EF4-FFF2-40B4-BE49-F238E27FC236}">
                    <a16:creationId xmlns:a16="http://schemas.microsoft.com/office/drawing/2014/main" id="{90C9CB2F-7976-4522-B65E-3D8E7677FA03}"/>
                  </a:ext>
                </a:extLst>
              </p:cNvPr>
              <p:cNvSpPr/>
              <p:nvPr/>
            </p:nvSpPr>
            <p:spPr>
              <a:xfrm>
                <a:off x="5817920" y="1697744"/>
                <a:ext cx="554021" cy="554389"/>
              </a:xfrm>
              <a:prstGeom prst="ellipse">
                <a:avLst/>
              </a:prstGeom>
              <a:noFill/>
              <a:ln w="3175">
                <a:solidFill>
                  <a:schemeClr val="bg1">
                    <a:lumMod val="85000"/>
                    <a:alpha val="67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dirty="0"/>
              </a:p>
            </p:txBody>
          </p:sp>
        </p:grpSp>
        <p:grpSp>
          <p:nvGrpSpPr>
            <p:cNvPr id="140" name="Group 18">
              <a:extLst>
                <a:ext uri="{FF2B5EF4-FFF2-40B4-BE49-F238E27FC236}">
                  <a16:creationId xmlns:a16="http://schemas.microsoft.com/office/drawing/2014/main" id="{CC6D296A-C3C5-4735-8A50-41471CFDA73C}"/>
                </a:ext>
              </a:extLst>
            </p:cNvPr>
            <p:cNvGrpSpPr/>
            <p:nvPr/>
          </p:nvGrpSpPr>
          <p:grpSpPr>
            <a:xfrm>
              <a:off x="1080448" y="4210466"/>
              <a:ext cx="389620" cy="349619"/>
              <a:chOff x="3270126" y="2762664"/>
              <a:chExt cx="684000" cy="613776"/>
            </a:xfrm>
            <a:solidFill>
              <a:schemeClr val="bg1"/>
            </a:solidFill>
          </p:grpSpPr>
          <p:sp>
            <p:nvSpPr>
              <p:cNvPr id="141" name="Freeform 51">
                <a:extLst>
                  <a:ext uri="{FF2B5EF4-FFF2-40B4-BE49-F238E27FC236}">
                    <a16:creationId xmlns:a16="http://schemas.microsoft.com/office/drawing/2014/main" id="{E5E5E7D9-8910-4200-8504-7E354C67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901" y="2872777"/>
                <a:ext cx="294437" cy="55057"/>
              </a:xfrm>
              <a:custGeom>
                <a:avLst/>
                <a:gdLst>
                  <a:gd name="T0" fmla="*/ 151 w 1438"/>
                  <a:gd name="T1" fmla="*/ 0 h 302"/>
                  <a:gd name="T2" fmla="*/ 1287 w 1438"/>
                  <a:gd name="T3" fmla="*/ 0 h 302"/>
                  <a:gd name="T4" fmla="*/ 1318 w 1438"/>
                  <a:gd name="T5" fmla="*/ 3 h 302"/>
                  <a:gd name="T6" fmla="*/ 1346 w 1438"/>
                  <a:gd name="T7" fmla="*/ 12 h 302"/>
                  <a:gd name="T8" fmla="*/ 1372 w 1438"/>
                  <a:gd name="T9" fmla="*/ 26 h 302"/>
                  <a:gd name="T10" fmla="*/ 1394 w 1438"/>
                  <a:gd name="T11" fmla="*/ 45 h 302"/>
                  <a:gd name="T12" fmla="*/ 1413 w 1438"/>
                  <a:gd name="T13" fmla="*/ 67 h 302"/>
                  <a:gd name="T14" fmla="*/ 1426 w 1438"/>
                  <a:gd name="T15" fmla="*/ 93 h 302"/>
                  <a:gd name="T16" fmla="*/ 1435 w 1438"/>
                  <a:gd name="T17" fmla="*/ 121 h 302"/>
                  <a:gd name="T18" fmla="*/ 1438 w 1438"/>
                  <a:gd name="T19" fmla="*/ 151 h 302"/>
                  <a:gd name="T20" fmla="*/ 1435 w 1438"/>
                  <a:gd name="T21" fmla="*/ 181 h 302"/>
                  <a:gd name="T22" fmla="*/ 1426 w 1438"/>
                  <a:gd name="T23" fmla="*/ 209 h 302"/>
                  <a:gd name="T24" fmla="*/ 1413 w 1438"/>
                  <a:gd name="T25" fmla="*/ 235 h 302"/>
                  <a:gd name="T26" fmla="*/ 1394 w 1438"/>
                  <a:gd name="T27" fmla="*/ 257 h 302"/>
                  <a:gd name="T28" fmla="*/ 1372 w 1438"/>
                  <a:gd name="T29" fmla="*/ 276 h 302"/>
                  <a:gd name="T30" fmla="*/ 1346 w 1438"/>
                  <a:gd name="T31" fmla="*/ 289 h 302"/>
                  <a:gd name="T32" fmla="*/ 1318 w 1438"/>
                  <a:gd name="T33" fmla="*/ 298 h 302"/>
                  <a:gd name="T34" fmla="*/ 1287 w 1438"/>
                  <a:gd name="T35" fmla="*/ 302 h 302"/>
                  <a:gd name="T36" fmla="*/ 151 w 1438"/>
                  <a:gd name="T37" fmla="*/ 302 h 302"/>
                  <a:gd name="T38" fmla="*/ 121 w 1438"/>
                  <a:gd name="T39" fmla="*/ 298 h 302"/>
                  <a:gd name="T40" fmla="*/ 93 w 1438"/>
                  <a:gd name="T41" fmla="*/ 289 h 302"/>
                  <a:gd name="T42" fmla="*/ 66 w 1438"/>
                  <a:gd name="T43" fmla="*/ 276 h 302"/>
                  <a:gd name="T44" fmla="*/ 44 w 1438"/>
                  <a:gd name="T45" fmla="*/ 257 h 302"/>
                  <a:gd name="T46" fmla="*/ 26 w 1438"/>
                  <a:gd name="T47" fmla="*/ 235 h 302"/>
                  <a:gd name="T48" fmla="*/ 12 w 1438"/>
                  <a:gd name="T49" fmla="*/ 209 h 302"/>
                  <a:gd name="T50" fmla="*/ 4 w 1438"/>
                  <a:gd name="T51" fmla="*/ 181 h 302"/>
                  <a:gd name="T52" fmla="*/ 0 w 1438"/>
                  <a:gd name="T53" fmla="*/ 151 h 302"/>
                  <a:gd name="T54" fmla="*/ 4 w 1438"/>
                  <a:gd name="T55" fmla="*/ 121 h 302"/>
                  <a:gd name="T56" fmla="*/ 12 w 1438"/>
                  <a:gd name="T57" fmla="*/ 93 h 302"/>
                  <a:gd name="T58" fmla="*/ 26 w 1438"/>
                  <a:gd name="T59" fmla="*/ 67 h 302"/>
                  <a:gd name="T60" fmla="*/ 44 w 1438"/>
                  <a:gd name="T61" fmla="*/ 45 h 302"/>
                  <a:gd name="T62" fmla="*/ 66 w 1438"/>
                  <a:gd name="T63" fmla="*/ 26 h 302"/>
                  <a:gd name="T64" fmla="*/ 93 w 1438"/>
                  <a:gd name="T65" fmla="*/ 12 h 302"/>
                  <a:gd name="T66" fmla="*/ 121 w 1438"/>
                  <a:gd name="T67" fmla="*/ 3 h 302"/>
                  <a:gd name="T68" fmla="*/ 151 w 1438"/>
                  <a:gd name="T69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8" h="302">
                    <a:moveTo>
                      <a:pt x="151" y="0"/>
                    </a:moveTo>
                    <a:lnTo>
                      <a:pt x="1287" y="0"/>
                    </a:lnTo>
                    <a:lnTo>
                      <a:pt x="1318" y="3"/>
                    </a:lnTo>
                    <a:lnTo>
                      <a:pt x="1346" y="12"/>
                    </a:lnTo>
                    <a:lnTo>
                      <a:pt x="1372" y="26"/>
                    </a:lnTo>
                    <a:lnTo>
                      <a:pt x="1394" y="45"/>
                    </a:lnTo>
                    <a:lnTo>
                      <a:pt x="1413" y="67"/>
                    </a:lnTo>
                    <a:lnTo>
                      <a:pt x="1426" y="93"/>
                    </a:lnTo>
                    <a:lnTo>
                      <a:pt x="1435" y="121"/>
                    </a:lnTo>
                    <a:lnTo>
                      <a:pt x="1438" y="151"/>
                    </a:lnTo>
                    <a:lnTo>
                      <a:pt x="1435" y="181"/>
                    </a:lnTo>
                    <a:lnTo>
                      <a:pt x="1426" y="209"/>
                    </a:lnTo>
                    <a:lnTo>
                      <a:pt x="1413" y="235"/>
                    </a:lnTo>
                    <a:lnTo>
                      <a:pt x="1394" y="257"/>
                    </a:lnTo>
                    <a:lnTo>
                      <a:pt x="1372" y="276"/>
                    </a:lnTo>
                    <a:lnTo>
                      <a:pt x="1346" y="289"/>
                    </a:lnTo>
                    <a:lnTo>
                      <a:pt x="1318" y="298"/>
                    </a:lnTo>
                    <a:lnTo>
                      <a:pt x="1287" y="302"/>
                    </a:lnTo>
                    <a:lnTo>
                      <a:pt x="151" y="302"/>
                    </a:lnTo>
                    <a:lnTo>
                      <a:pt x="121" y="298"/>
                    </a:lnTo>
                    <a:lnTo>
                      <a:pt x="93" y="289"/>
                    </a:lnTo>
                    <a:lnTo>
                      <a:pt x="66" y="276"/>
                    </a:lnTo>
                    <a:lnTo>
                      <a:pt x="44" y="257"/>
                    </a:lnTo>
                    <a:lnTo>
                      <a:pt x="26" y="235"/>
                    </a:lnTo>
                    <a:lnTo>
                      <a:pt x="12" y="209"/>
                    </a:lnTo>
                    <a:lnTo>
                      <a:pt x="4" y="181"/>
                    </a:lnTo>
                    <a:lnTo>
                      <a:pt x="0" y="151"/>
                    </a:lnTo>
                    <a:lnTo>
                      <a:pt x="4" y="121"/>
                    </a:lnTo>
                    <a:lnTo>
                      <a:pt x="12" y="93"/>
                    </a:lnTo>
                    <a:lnTo>
                      <a:pt x="26" y="67"/>
                    </a:lnTo>
                    <a:lnTo>
                      <a:pt x="44" y="45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  <p:sp>
            <p:nvSpPr>
              <p:cNvPr id="142" name="Freeform 52">
                <a:extLst>
                  <a:ext uri="{FF2B5EF4-FFF2-40B4-BE49-F238E27FC236}">
                    <a16:creationId xmlns:a16="http://schemas.microsoft.com/office/drawing/2014/main" id="{D631C5BA-662B-48D0-9565-34A0BB38F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901" y="2976771"/>
                <a:ext cx="294437" cy="55057"/>
              </a:xfrm>
              <a:custGeom>
                <a:avLst/>
                <a:gdLst>
                  <a:gd name="T0" fmla="*/ 151 w 1438"/>
                  <a:gd name="T1" fmla="*/ 0 h 301"/>
                  <a:gd name="T2" fmla="*/ 1287 w 1438"/>
                  <a:gd name="T3" fmla="*/ 0 h 301"/>
                  <a:gd name="T4" fmla="*/ 1318 w 1438"/>
                  <a:gd name="T5" fmla="*/ 3 h 301"/>
                  <a:gd name="T6" fmla="*/ 1346 w 1438"/>
                  <a:gd name="T7" fmla="*/ 12 h 301"/>
                  <a:gd name="T8" fmla="*/ 1372 w 1438"/>
                  <a:gd name="T9" fmla="*/ 26 h 301"/>
                  <a:gd name="T10" fmla="*/ 1394 w 1438"/>
                  <a:gd name="T11" fmla="*/ 44 h 301"/>
                  <a:gd name="T12" fmla="*/ 1413 w 1438"/>
                  <a:gd name="T13" fmla="*/ 66 h 301"/>
                  <a:gd name="T14" fmla="*/ 1426 w 1438"/>
                  <a:gd name="T15" fmla="*/ 92 h 301"/>
                  <a:gd name="T16" fmla="*/ 1435 w 1438"/>
                  <a:gd name="T17" fmla="*/ 120 h 301"/>
                  <a:gd name="T18" fmla="*/ 1438 w 1438"/>
                  <a:gd name="T19" fmla="*/ 150 h 301"/>
                  <a:gd name="T20" fmla="*/ 1435 w 1438"/>
                  <a:gd name="T21" fmla="*/ 181 h 301"/>
                  <a:gd name="T22" fmla="*/ 1426 w 1438"/>
                  <a:gd name="T23" fmla="*/ 210 h 301"/>
                  <a:gd name="T24" fmla="*/ 1413 w 1438"/>
                  <a:gd name="T25" fmla="*/ 235 h 301"/>
                  <a:gd name="T26" fmla="*/ 1394 w 1438"/>
                  <a:gd name="T27" fmla="*/ 258 h 301"/>
                  <a:gd name="T28" fmla="*/ 1372 w 1438"/>
                  <a:gd name="T29" fmla="*/ 275 h 301"/>
                  <a:gd name="T30" fmla="*/ 1346 w 1438"/>
                  <a:gd name="T31" fmla="*/ 290 h 301"/>
                  <a:gd name="T32" fmla="*/ 1318 w 1438"/>
                  <a:gd name="T33" fmla="*/ 298 h 301"/>
                  <a:gd name="T34" fmla="*/ 1287 w 1438"/>
                  <a:gd name="T35" fmla="*/ 301 h 301"/>
                  <a:gd name="T36" fmla="*/ 151 w 1438"/>
                  <a:gd name="T37" fmla="*/ 301 h 301"/>
                  <a:gd name="T38" fmla="*/ 121 w 1438"/>
                  <a:gd name="T39" fmla="*/ 298 h 301"/>
                  <a:gd name="T40" fmla="*/ 93 w 1438"/>
                  <a:gd name="T41" fmla="*/ 290 h 301"/>
                  <a:gd name="T42" fmla="*/ 66 w 1438"/>
                  <a:gd name="T43" fmla="*/ 275 h 301"/>
                  <a:gd name="T44" fmla="*/ 44 w 1438"/>
                  <a:gd name="T45" fmla="*/ 258 h 301"/>
                  <a:gd name="T46" fmla="*/ 26 w 1438"/>
                  <a:gd name="T47" fmla="*/ 235 h 301"/>
                  <a:gd name="T48" fmla="*/ 12 w 1438"/>
                  <a:gd name="T49" fmla="*/ 210 h 301"/>
                  <a:gd name="T50" fmla="*/ 4 w 1438"/>
                  <a:gd name="T51" fmla="*/ 181 h 301"/>
                  <a:gd name="T52" fmla="*/ 0 w 1438"/>
                  <a:gd name="T53" fmla="*/ 150 h 301"/>
                  <a:gd name="T54" fmla="*/ 4 w 1438"/>
                  <a:gd name="T55" fmla="*/ 120 h 301"/>
                  <a:gd name="T56" fmla="*/ 12 w 1438"/>
                  <a:gd name="T57" fmla="*/ 92 h 301"/>
                  <a:gd name="T58" fmla="*/ 26 w 1438"/>
                  <a:gd name="T59" fmla="*/ 66 h 301"/>
                  <a:gd name="T60" fmla="*/ 44 w 1438"/>
                  <a:gd name="T61" fmla="*/ 44 h 301"/>
                  <a:gd name="T62" fmla="*/ 66 w 1438"/>
                  <a:gd name="T63" fmla="*/ 26 h 301"/>
                  <a:gd name="T64" fmla="*/ 93 w 1438"/>
                  <a:gd name="T65" fmla="*/ 12 h 301"/>
                  <a:gd name="T66" fmla="*/ 121 w 1438"/>
                  <a:gd name="T67" fmla="*/ 3 h 301"/>
                  <a:gd name="T68" fmla="*/ 151 w 1438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8" h="301">
                    <a:moveTo>
                      <a:pt x="151" y="0"/>
                    </a:moveTo>
                    <a:lnTo>
                      <a:pt x="1287" y="0"/>
                    </a:lnTo>
                    <a:lnTo>
                      <a:pt x="1318" y="3"/>
                    </a:lnTo>
                    <a:lnTo>
                      <a:pt x="1346" y="12"/>
                    </a:lnTo>
                    <a:lnTo>
                      <a:pt x="1372" y="26"/>
                    </a:lnTo>
                    <a:lnTo>
                      <a:pt x="1394" y="44"/>
                    </a:lnTo>
                    <a:lnTo>
                      <a:pt x="1413" y="66"/>
                    </a:lnTo>
                    <a:lnTo>
                      <a:pt x="1426" y="92"/>
                    </a:lnTo>
                    <a:lnTo>
                      <a:pt x="1435" y="120"/>
                    </a:lnTo>
                    <a:lnTo>
                      <a:pt x="1438" y="150"/>
                    </a:lnTo>
                    <a:lnTo>
                      <a:pt x="1435" y="181"/>
                    </a:lnTo>
                    <a:lnTo>
                      <a:pt x="1426" y="210"/>
                    </a:lnTo>
                    <a:lnTo>
                      <a:pt x="1413" y="235"/>
                    </a:lnTo>
                    <a:lnTo>
                      <a:pt x="1394" y="258"/>
                    </a:lnTo>
                    <a:lnTo>
                      <a:pt x="1372" y="275"/>
                    </a:lnTo>
                    <a:lnTo>
                      <a:pt x="1346" y="290"/>
                    </a:lnTo>
                    <a:lnTo>
                      <a:pt x="1318" y="298"/>
                    </a:lnTo>
                    <a:lnTo>
                      <a:pt x="1287" y="301"/>
                    </a:lnTo>
                    <a:lnTo>
                      <a:pt x="151" y="301"/>
                    </a:lnTo>
                    <a:lnTo>
                      <a:pt x="121" y="298"/>
                    </a:lnTo>
                    <a:lnTo>
                      <a:pt x="93" y="290"/>
                    </a:lnTo>
                    <a:lnTo>
                      <a:pt x="66" y="275"/>
                    </a:lnTo>
                    <a:lnTo>
                      <a:pt x="44" y="258"/>
                    </a:lnTo>
                    <a:lnTo>
                      <a:pt x="26" y="235"/>
                    </a:lnTo>
                    <a:lnTo>
                      <a:pt x="12" y="210"/>
                    </a:lnTo>
                    <a:lnTo>
                      <a:pt x="4" y="181"/>
                    </a:lnTo>
                    <a:lnTo>
                      <a:pt x="0" y="150"/>
                    </a:lnTo>
                    <a:lnTo>
                      <a:pt x="4" y="120"/>
                    </a:lnTo>
                    <a:lnTo>
                      <a:pt x="12" y="92"/>
                    </a:lnTo>
                    <a:lnTo>
                      <a:pt x="26" y="66"/>
                    </a:lnTo>
                    <a:lnTo>
                      <a:pt x="44" y="44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  <p:sp>
            <p:nvSpPr>
              <p:cNvPr id="143" name="Freeform 53">
                <a:extLst>
                  <a:ext uri="{FF2B5EF4-FFF2-40B4-BE49-F238E27FC236}">
                    <a16:creationId xmlns:a16="http://schemas.microsoft.com/office/drawing/2014/main" id="{7B59FDC9-5DEB-42FC-9EB4-A40759C3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901" y="3080767"/>
                <a:ext cx="178928" cy="57095"/>
              </a:xfrm>
              <a:custGeom>
                <a:avLst/>
                <a:gdLst>
                  <a:gd name="T0" fmla="*/ 151 w 870"/>
                  <a:gd name="T1" fmla="*/ 0 h 301"/>
                  <a:gd name="T2" fmla="*/ 720 w 870"/>
                  <a:gd name="T3" fmla="*/ 0 h 301"/>
                  <a:gd name="T4" fmla="*/ 750 w 870"/>
                  <a:gd name="T5" fmla="*/ 4 h 301"/>
                  <a:gd name="T6" fmla="*/ 778 w 870"/>
                  <a:gd name="T7" fmla="*/ 12 h 301"/>
                  <a:gd name="T8" fmla="*/ 805 w 870"/>
                  <a:gd name="T9" fmla="*/ 26 h 301"/>
                  <a:gd name="T10" fmla="*/ 827 w 870"/>
                  <a:gd name="T11" fmla="*/ 44 h 301"/>
                  <a:gd name="T12" fmla="*/ 845 w 870"/>
                  <a:gd name="T13" fmla="*/ 67 h 301"/>
                  <a:gd name="T14" fmla="*/ 859 w 870"/>
                  <a:gd name="T15" fmla="*/ 92 h 301"/>
                  <a:gd name="T16" fmla="*/ 867 w 870"/>
                  <a:gd name="T17" fmla="*/ 120 h 301"/>
                  <a:gd name="T18" fmla="*/ 870 w 870"/>
                  <a:gd name="T19" fmla="*/ 151 h 301"/>
                  <a:gd name="T20" fmla="*/ 867 w 870"/>
                  <a:gd name="T21" fmla="*/ 181 h 301"/>
                  <a:gd name="T22" fmla="*/ 859 w 870"/>
                  <a:gd name="T23" fmla="*/ 209 h 301"/>
                  <a:gd name="T24" fmla="*/ 845 w 870"/>
                  <a:gd name="T25" fmla="*/ 234 h 301"/>
                  <a:gd name="T26" fmla="*/ 827 w 870"/>
                  <a:gd name="T27" fmla="*/ 257 h 301"/>
                  <a:gd name="T28" fmla="*/ 805 w 870"/>
                  <a:gd name="T29" fmla="*/ 275 h 301"/>
                  <a:gd name="T30" fmla="*/ 778 w 870"/>
                  <a:gd name="T31" fmla="*/ 290 h 301"/>
                  <a:gd name="T32" fmla="*/ 750 w 870"/>
                  <a:gd name="T33" fmla="*/ 298 h 301"/>
                  <a:gd name="T34" fmla="*/ 720 w 870"/>
                  <a:gd name="T35" fmla="*/ 301 h 301"/>
                  <a:gd name="T36" fmla="*/ 151 w 870"/>
                  <a:gd name="T37" fmla="*/ 301 h 301"/>
                  <a:gd name="T38" fmla="*/ 121 w 870"/>
                  <a:gd name="T39" fmla="*/ 298 h 301"/>
                  <a:gd name="T40" fmla="*/ 93 w 870"/>
                  <a:gd name="T41" fmla="*/ 290 h 301"/>
                  <a:gd name="T42" fmla="*/ 66 w 870"/>
                  <a:gd name="T43" fmla="*/ 275 h 301"/>
                  <a:gd name="T44" fmla="*/ 44 w 870"/>
                  <a:gd name="T45" fmla="*/ 257 h 301"/>
                  <a:gd name="T46" fmla="*/ 26 w 870"/>
                  <a:gd name="T47" fmla="*/ 234 h 301"/>
                  <a:gd name="T48" fmla="*/ 12 w 870"/>
                  <a:gd name="T49" fmla="*/ 209 h 301"/>
                  <a:gd name="T50" fmla="*/ 4 w 870"/>
                  <a:gd name="T51" fmla="*/ 181 h 301"/>
                  <a:gd name="T52" fmla="*/ 0 w 870"/>
                  <a:gd name="T53" fmla="*/ 151 h 301"/>
                  <a:gd name="T54" fmla="*/ 4 w 870"/>
                  <a:gd name="T55" fmla="*/ 120 h 301"/>
                  <a:gd name="T56" fmla="*/ 12 w 870"/>
                  <a:gd name="T57" fmla="*/ 92 h 301"/>
                  <a:gd name="T58" fmla="*/ 26 w 870"/>
                  <a:gd name="T59" fmla="*/ 67 h 301"/>
                  <a:gd name="T60" fmla="*/ 44 w 870"/>
                  <a:gd name="T61" fmla="*/ 44 h 301"/>
                  <a:gd name="T62" fmla="*/ 66 w 870"/>
                  <a:gd name="T63" fmla="*/ 26 h 301"/>
                  <a:gd name="T64" fmla="*/ 93 w 870"/>
                  <a:gd name="T65" fmla="*/ 12 h 301"/>
                  <a:gd name="T66" fmla="*/ 121 w 870"/>
                  <a:gd name="T67" fmla="*/ 4 h 301"/>
                  <a:gd name="T68" fmla="*/ 151 w 870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0" h="301">
                    <a:moveTo>
                      <a:pt x="151" y="0"/>
                    </a:moveTo>
                    <a:lnTo>
                      <a:pt x="720" y="0"/>
                    </a:lnTo>
                    <a:lnTo>
                      <a:pt x="750" y="4"/>
                    </a:lnTo>
                    <a:lnTo>
                      <a:pt x="778" y="12"/>
                    </a:lnTo>
                    <a:lnTo>
                      <a:pt x="805" y="26"/>
                    </a:lnTo>
                    <a:lnTo>
                      <a:pt x="827" y="44"/>
                    </a:lnTo>
                    <a:lnTo>
                      <a:pt x="845" y="67"/>
                    </a:lnTo>
                    <a:lnTo>
                      <a:pt x="859" y="92"/>
                    </a:lnTo>
                    <a:lnTo>
                      <a:pt x="867" y="120"/>
                    </a:lnTo>
                    <a:lnTo>
                      <a:pt x="870" y="151"/>
                    </a:lnTo>
                    <a:lnTo>
                      <a:pt x="867" y="181"/>
                    </a:lnTo>
                    <a:lnTo>
                      <a:pt x="859" y="209"/>
                    </a:lnTo>
                    <a:lnTo>
                      <a:pt x="845" y="234"/>
                    </a:lnTo>
                    <a:lnTo>
                      <a:pt x="827" y="257"/>
                    </a:lnTo>
                    <a:lnTo>
                      <a:pt x="805" y="275"/>
                    </a:lnTo>
                    <a:lnTo>
                      <a:pt x="778" y="290"/>
                    </a:lnTo>
                    <a:lnTo>
                      <a:pt x="750" y="298"/>
                    </a:lnTo>
                    <a:lnTo>
                      <a:pt x="720" y="301"/>
                    </a:lnTo>
                    <a:lnTo>
                      <a:pt x="151" y="301"/>
                    </a:lnTo>
                    <a:lnTo>
                      <a:pt x="121" y="298"/>
                    </a:lnTo>
                    <a:lnTo>
                      <a:pt x="93" y="290"/>
                    </a:lnTo>
                    <a:lnTo>
                      <a:pt x="66" y="275"/>
                    </a:lnTo>
                    <a:lnTo>
                      <a:pt x="44" y="257"/>
                    </a:lnTo>
                    <a:lnTo>
                      <a:pt x="26" y="234"/>
                    </a:lnTo>
                    <a:lnTo>
                      <a:pt x="12" y="209"/>
                    </a:lnTo>
                    <a:lnTo>
                      <a:pt x="4" y="181"/>
                    </a:lnTo>
                    <a:lnTo>
                      <a:pt x="0" y="151"/>
                    </a:lnTo>
                    <a:lnTo>
                      <a:pt x="4" y="120"/>
                    </a:lnTo>
                    <a:lnTo>
                      <a:pt x="12" y="92"/>
                    </a:lnTo>
                    <a:lnTo>
                      <a:pt x="26" y="67"/>
                    </a:lnTo>
                    <a:lnTo>
                      <a:pt x="44" y="44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4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  <p:sp>
            <p:nvSpPr>
              <p:cNvPr id="144" name="Freeform 54">
                <a:extLst>
                  <a:ext uri="{FF2B5EF4-FFF2-40B4-BE49-F238E27FC236}">
                    <a16:creationId xmlns:a16="http://schemas.microsoft.com/office/drawing/2014/main" id="{D3F22E1D-C339-4E59-885F-9F06B77D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126" y="2762664"/>
                <a:ext cx="529987" cy="613776"/>
              </a:xfrm>
              <a:custGeom>
                <a:avLst/>
                <a:gdLst>
                  <a:gd name="T0" fmla="*/ 152 w 2574"/>
                  <a:gd name="T1" fmla="*/ 0 h 3310"/>
                  <a:gd name="T2" fmla="*/ 2423 w 2574"/>
                  <a:gd name="T3" fmla="*/ 0 h 3310"/>
                  <a:gd name="T4" fmla="*/ 2453 w 2574"/>
                  <a:gd name="T5" fmla="*/ 3 h 3310"/>
                  <a:gd name="T6" fmla="*/ 2481 w 2574"/>
                  <a:gd name="T7" fmla="*/ 12 h 3310"/>
                  <a:gd name="T8" fmla="*/ 2507 w 2574"/>
                  <a:gd name="T9" fmla="*/ 26 h 3310"/>
                  <a:gd name="T10" fmla="*/ 2529 w 2574"/>
                  <a:gd name="T11" fmla="*/ 44 h 3310"/>
                  <a:gd name="T12" fmla="*/ 2548 w 2574"/>
                  <a:gd name="T13" fmla="*/ 67 h 3310"/>
                  <a:gd name="T14" fmla="*/ 2562 w 2574"/>
                  <a:gd name="T15" fmla="*/ 92 h 3310"/>
                  <a:gd name="T16" fmla="*/ 2571 w 2574"/>
                  <a:gd name="T17" fmla="*/ 120 h 3310"/>
                  <a:gd name="T18" fmla="*/ 2574 w 2574"/>
                  <a:gd name="T19" fmla="*/ 150 h 3310"/>
                  <a:gd name="T20" fmla="*/ 2574 w 2574"/>
                  <a:gd name="T21" fmla="*/ 374 h 3310"/>
                  <a:gd name="T22" fmla="*/ 2272 w 2574"/>
                  <a:gd name="T23" fmla="*/ 896 h 3310"/>
                  <a:gd name="T24" fmla="*/ 2272 w 2574"/>
                  <a:gd name="T25" fmla="*/ 301 h 3310"/>
                  <a:gd name="T26" fmla="*/ 304 w 2574"/>
                  <a:gd name="T27" fmla="*/ 301 h 3310"/>
                  <a:gd name="T28" fmla="*/ 304 w 2574"/>
                  <a:gd name="T29" fmla="*/ 3008 h 3310"/>
                  <a:gd name="T30" fmla="*/ 2272 w 2574"/>
                  <a:gd name="T31" fmla="*/ 3008 h 3310"/>
                  <a:gd name="T32" fmla="*/ 2272 w 2574"/>
                  <a:gd name="T33" fmla="*/ 2634 h 3310"/>
                  <a:gd name="T34" fmla="*/ 2430 w 2574"/>
                  <a:gd name="T35" fmla="*/ 2530 h 3310"/>
                  <a:gd name="T36" fmla="*/ 2458 w 2574"/>
                  <a:gd name="T37" fmla="*/ 2508 h 3310"/>
                  <a:gd name="T38" fmla="*/ 2482 w 2574"/>
                  <a:gd name="T39" fmla="*/ 2483 h 3310"/>
                  <a:gd name="T40" fmla="*/ 2502 w 2574"/>
                  <a:gd name="T41" fmla="*/ 2454 h 3310"/>
                  <a:gd name="T42" fmla="*/ 2574 w 2574"/>
                  <a:gd name="T43" fmla="*/ 2330 h 3310"/>
                  <a:gd name="T44" fmla="*/ 2574 w 2574"/>
                  <a:gd name="T45" fmla="*/ 3159 h 3310"/>
                  <a:gd name="T46" fmla="*/ 2571 w 2574"/>
                  <a:gd name="T47" fmla="*/ 3189 h 3310"/>
                  <a:gd name="T48" fmla="*/ 2562 w 2574"/>
                  <a:gd name="T49" fmla="*/ 3217 h 3310"/>
                  <a:gd name="T50" fmla="*/ 2548 w 2574"/>
                  <a:gd name="T51" fmla="*/ 3243 h 3310"/>
                  <a:gd name="T52" fmla="*/ 2529 w 2574"/>
                  <a:gd name="T53" fmla="*/ 3265 h 3310"/>
                  <a:gd name="T54" fmla="*/ 2507 w 2574"/>
                  <a:gd name="T55" fmla="*/ 3284 h 3310"/>
                  <a:gd name="T56" fmla="*/ 2481 w 2574"/>
                  <a:gd name="T57" fmla="*/ 3297 h 3310"/>
                  <a:gd name="T58" fmla="*/ 2453 w 2574"/>
                  <a:gd name="T59" fmla="*/ 3307 h 3310"/>
                  <a:gd name="T60" fmla="*/ 2423 w 2574"/>
                  <a:gd name="T61" fmla="*/ 3310 h 3310"/>
                  <a:gd name="T62" fmla="*/ 152 w 2574"/>
                  <a:gd name="T63" fmla="*/ 3310 h 3310"/>
                  <a:gd name="T64" fmla="*/ 121 w 2574"/>
                  <a:gd name="T65" fmla="*/ 3307 h 3310"/>
                  <a:gd name="T66" fmla="*/ 93 w 2574"/>
                  <a:gd name="T67" fmla="*/ 3297 h 3310"/>
                  <a:gd name="T68" fmla="*/ 67 w 2574"/>
                  <a:gd name="T69" fmla="*/ 3284 h 3310"/>
                  <a:gd name="T70" fmla="*/ 45 w 2574"/>
                  <a:gd name="T71" fmla="*/ 3265 h 3310"/>
                  <a:gd name="T72" fmla="*/ 26 w 2574"/>
                  <a:gd name="T73" fmla="*/ 3243 h 3310"/>
                  <a:gd name="T74" fmla="*/ 13 w 2574"/>
                  <a:gd name="T75" fmla="*/ 3217 h 3310"/>
                  <a:gd name="T76" fmla="*/ 3 w 2574"/>
                  <a:gd name="T77" fmla="*/ 3189 h 3310"/>
                  <a:gd name="T78" fmla="*/ 0 w 2574"/>
                  <a:gd name="T79" fmla="*/ 3159 h 3310"/>
                  <a:gd name="T80" fmla="*/ 0 w 2574"/>
                  <a:gd name="T81" fmla="*/ 150 h 3310"/>
                  <a:gd name="T82" fmla="*/ 3 w 2574"/>
                  <a:gd name="T83" fmla="*/ 120 h 3310"/>
                  <a:gd name="T84" fmla="*/ 13 w 2574"/>
                  <a:gd name="T85" fmla="*/ 92 h 3310"/>
                  <a:gd name="T86" fmla="*/ 26 w 2574"/>
                  <a:gd name="T87" fmla="*/ 67 h 3310"/>
                  <a:gd name="T88" fmla="*/ 45 w 2574"/>
                  <a:gd name="T89" fmla="*/ 44 h 3310"/>
                  <a:gd name="T90" fmla="*/ 67 w 2574"/>
                  <a:gd name="T91" fmla="*/ 26 h 3310"/>
                  <a:gd name="T92" fmla="*/ 93 w 2574"/>
                  <a:gd name="T93" fmla="*/ 12 h 3310"/>
                  <a:gd name="T94" fmla="*/ 121 w 2574"/>
                  <a:gd name="T95" fmla="*/ 3 h 3310"/>
                  <a:gd name="T96" fmla="*/ 152 w 2574"/>
                  <a:gd name="T97" fmla="*/ 0 h 3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74" h="3310">
                    <a:moveTo>
                      <a:pt x="152" y="0"/>
                    </a:moveTo>
                    <a:lnTo>
                      <a:pt x="2423" y="0"/>
                    </a:lnTo>
                    <a:lnTo>
                      <a:pt x="2453" y="3"/>
                    </a:lnTo>
                    <a:lnTo>
                      <a:pt x="2481" y="12"/>
                    </a:lnTo>
                    <a:lnTo>
                      <a:pt x="2507" y="26"/>
                    </a:lnTo>
                    <a:lnTo>
                      <a:pt x="2529" y="44"/>
                    </a:lnTo>
                    <a:lnTo>
                      <a:pt x="2548" y="67"/>
                    </a:lnTo>
                    <a:lnTo>
                      <a:pt x="2562" y="92"/>
                    </a:lnTo>
                    <a:lnTo>
                      <a:pt x="2571" y="120"/>
                    </a:lnTo>
                    <a:lnTo>
                      <a:pt x="2574" y="150"/>
                    </a:lnTo>
                    <a:lnTo>
                      <a:pt x="2574" y="374"/>
                    </a:lnTo>
                    <a:lnTo>
                      <a:pt x="2272" y="896"/>
                    </a:lnTo>
                    <a:lnTo>
                      <a:pt x="2272" y="301"/>
                    </a:lnTo>
                    <a:lnTo>
                      <a:pt x="304" y="301"/>
                    </a:lnTo>
                    <a:lnTo>
                      <a:pt x="304" y="3008"/>
                    </a:lnTo>
                    <a:lnTo>
                      <a:pt x="2272" y="3008"/>
                    </a:lnTo>
                    <a:lnTo>
                      <a:pt x="2272" y="2634"/>
                    </a:lnTo>
                    <a:lnTo>
                      <a:pt x="2430" y="2530"/>
                    </a:lnTo>
                    <a:lnTo>
                      <a:pt x="2458" y="2508"/>
                    </a:lnTo>
                    <a:lnTo>
                      <a:pt x="2482" y="2483"/>
                    </a:lnTo>
                    <a:lnTo>
                      <a:pt x="2502" y="2454"/>
                    </a:lnTo>
                    <a:lnTo>
                      <a:pt x="2574" y="2330"/>
                    </a:lnTo>
                    <a:lnTo>
                      <a:pt x="2574" y="3159"/>
                    </a:lnTo>
                    <a:lnTo>
                      <a:pt x="2571" y="3189"/>
                    </a:lnTo>
                    <a:lnTo>
                      <a:pt x="2562" y="3217"/>
                    </a:lnTo>
                    <a:lnTo>
                      <a:pt x="2548" y="3243"/>
                    </a:lnTo>
                    <a:lnTo>
                      <a:pt x="2529" y="3265"/>
                    </a:lnTo>
                    <a:lnTo>
                      <a:pt x="2507" y="3284"/>
                    </a:lnTo>
                    <a:lnTo>
                      <a:pt x="2481" y="3297"/>
                    </a:lnTo>
                    <a:lnTo>
                      <a:pt x="2453" y="3307"/>
                    </a:lnTo>
                    <a:lnTo>
                      <a:pt x="2423" y="3310"/>
                    </a:lnTo>
                    <a:lnTo>
                      <a:pt x="152" y="3310"/>
                    </a:lnTo>
                    <a:lnTo>
                      <a:pt x="121" y="3307"/>
                    </a:lnTo>
                    <a:lnTo>
                      <a:pt x="93" y="3297"/>
                    </a:lnTo>
                    <a:lnTo>
                      <a:pt x="67" y="3284"/>
                    </a:lnTo>
                    <a:lnTo>
                      <a:pt x="45" y="3265"/>
                    </a:lnTo>
                    <a:lnTo>
                      <a:pt x="26" y="3243"/>
                    </a:lnTo>
                    <a:lnTo>
                      <a:pt x="13" y="3217"/>
                    </a:lnTo>
                    <a:lnTo>
                      <a:pt x="3" y="3189"/>
                    </a:lnTo>
                    <a:lnTo>
                      <a:pt x="0" y="3159"/>
                    </a:lnTo>
                    <a:lnTo>
                      <a:pt x="0" y="150"/>
                    </a:lnTo>
                    <a:lnTo>
                      <a:pt x="3" y="120"/>
                    </a:lnTo>
                    <a:lnTo>
                      <a:pt x="13" y="92"/>
                    </a:lnTo>
                    <a:lnTo>
                      <a:pt x="26" y="67"/>
                    </a:lnTo>
                    <a:lnTo>
                      <a:pt x="45" y="44"/>
                    </a:lnTo>
                    <a:lnTo>
                      <a:pt x="67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  <p:sp>
            <p:nvSpPr>
              <p:cNvPr id="145" name="Freeform 55">
                <a:extLst>
                  <a:ext uri="{FF2B5EF4-FFF2-40B4-BE49-F238E27FC236}">
                    <a16:creationId xmlns:a16="http://schemas.microsoft.com/office/drawing/2014/main" id="{735FEF0F-A14A-4471-BA1E-F9E33FC07D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980" y="2831994"/>
                <a:ext cx="326146" cy="438412"/>
              </a:xfrm>
              <a:custGeom>
                <a:avLst/>
                <a:gdLst>
                  <a:gd name="T0" fmla="*/ 131 w 1591"/>
                  <a:gd name="T1" fmla="*/ 1996 h 2370"/>
                  <a:gd name="T2" fmla="*/ 223 w 1591"/>
                  <a:gd name="T3" fmla="*/ 2040 h 2370"/>
                  <a:gd name="T4" fmla="*/ 308 w 1591"/>
                  <a:gd name="T5" fmla="*/ 2097 h 2370"/>
                  <a:gd name="T6" fmla="*/ 439 w 1591"/>
                  <a:gd name="T7" fmla="*/ 1980 h 2370"/>
                  <a:gd name="T8" fmla="*/ 389 w 1591"/>
                  <a:gd name="T9" fmla="*/ 1934 h 2370"/>
                  <a:gd name="T10" fmla="*/ 314 w 1591"/>
                  <a:gd name="T11" fmla="*/ 1883 h 2370"/>
                  <a:gd name="T12" fmla="*/ 245 w 1591"/>
                  <a:gd name="T13" fmla="*/ 1849 h 2370"/>
                  <a:gd name="T14" fmla="*/ 187 w 1591"/>
                  <a:gd name="T15" fmla="*/ 1829 h 2370"/>
                  <a:gd name="T16" fmla="*/ 141 w 1591"/>
                  <a:gd name="T17" fmla="*/ 1820 h 2370"/>
                  <a:gd name="T18" fmla="*/ 1118 w 1591"/>
                  <a:gd name="T19" fmla="*/ 0 h 2370"/>
                  <a:gd name="T20" fmla="*/ 1173 w 1591"/>
                  <a:gd name="T21" fmla="*/ 7 h 2370"/>
                  <a:gd name="T22" fmla="*/ 1240 w 1591"/>
                  <a:gd name="T23" fmla="*/ 25 h 2370"/>
                  <a:gd name="T24" fmla="*/ 1319 w 1591"/>
                  <a:gd name="T25" fmla="*/ 57 h 2370"/>
                  <a:gd name="T26" fmla="*/ 1407 w 1591"/>
                  <a:gd name="T27" fmla="*/ 108 h 2370"/>
                  <a:gd name="T28" fmla="*/ 1478 w 1591"/>
                  <a:gd name="T29" fmla="*/ 163 h 2370"/>
                  <a:gd name="T30" fmla="*/ 1528 w 1591"/>
                  <a:gd name="T31" fmla="*/ 215 h 2370"/>
                  <a:gd name="T32" fmla="*/ 1561 w 1591"/>
                  <a:gd name="T33" fmla="*/ 261 h 2370"/>
                  <a:gd name="T34" fmla="*/ 1580 w 1591"/>
                  <a:gd name="T35" fmla="*/ 297 h 2370"/>
                  <a:gd name="T36" fmla="*/ 1588 w 1591"/>
                  <a:gd name="T37" fmla="*/ 320 h 2370"/>
                  <a:gd name="T38" fmla="*/ 1591 w 1591"/>
                  <a:gd name="T39" fmla="*/ 344 h 2370"/>
                  <a:gd name="T40" fmla="*/ 1581 w 1591"/>
                  <a:gd name="T41" fmla="*/ 379 h 2370"/>
                  <a:gd name="T42" fmla="*/ 625 w 1591"/>
                  <a:gd name="T43" fmla="*/ 2021 h 2370"/>
                  <a:gd name="T44" fmla="*/ 116 w 1591"/>
                  <a:gd name="T45" fmla="*/ 2357 h 2370"/>
                  <a:gd name="T46" fmla="*/ 77 w 1591"/>
                  <a:gd name="T47" fmla="*/ 2370 h 2370"/>
                  <a:gd name="T48" fmla="*/ 36 w 1591"/>
                  <a:gd name="T49" fmla="*/ 2359 h 2370"/>
                  <a:gd name="T50" fmla="*/ 12 w 1591"/>
                  <a:gd name="T51" fmla="*/ 2338 h 2370"/>
                  <a:gd name="T52" fmla="*/ 0 w 1591"/>
                  <a:gd name="T53" fmla="*/ 2306 h 2370"/>
                  <a:gd name="T54" fmla="*/ 34 w 1591"/>
                  <a:gd name="T55" fmla="*/ 1702 h 2370"/>
                  <a:gd name="T56" fmla="*/ 45 w 1591"/>
                  <a:gd name="T57" fmla="*/ 1670 h 2370"/>
                  <a:gd name="T58" fmla="*/ 1002 w 1591"/>
                  <a:gd name="T59" fmla="*/ 27 h 2370"/>
                  <a:gd name="T60" fmla="*/ 1034 w 1591"/>
                  <a:gd name="T61" fmla="*/ 7 h 2370"/>
                  <a:gd name="T62" fmla="*/ 1048 w 1591"/>
                  <a:gd name="T63" fmla="*/ 4 h 2370"/>
                  <a:gd name="T64" fmla="*/ 1076 w 1591"/>
                  <a:gd name="T65" fmla="*/ 0 h 2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91" h="2370">
                    <a:moveTo>
                      <a:pt x="141" y="1820"/>
                    </a:moveTo>
                    <a:lnTo>
                      <a:pt x="131" y="1996"/>
                    </a:lnTo>
                    <a:lnTo>
                      <a:pt x="177" y="2016"/>
                    </a:lnTo>
                    <a:lnTo>
                      <a:pt x="223" y="2040"/>
                    </a:lnTo>
                    <a:lnTo>
                      <a:pt x="267" y="2067"/>
                    </a:lnTo>
                    <a:lnTo>
                      <a:pt x="308" y="2097"/>
                    </a:lnTo>
                    <a:lnTo>
                      <a:pt x="455" y="2000"/>
                    </a:lnTo>
                    <a:lnTo>
                      <a:pt x="439" y="1980"/>
                    </a:lnTo>
                    <a:lnTo>
                      <a:pt x="417" y="1958"/>
                    </a:lnTo>
                    <a:lnTo>
                      <a:pt x="389" y="1934"/>
                    </a:lnTo>
                    <a:lnTo>
                      <a:pt x="355" y="1909"/>
                    </a:lnTo>
                    <a:lnTo>
                      <a:pt x="314" y="1883"/>
                    </a:lnTo>
                    <a:lnTo>
                      <a:pt x="278" y="1864"/>
                    </a:lnTo>
                    <a:lnTo>
                      <a:pt x="245" y="1849"/>
                    </a:lnTo>
                    <a:lnTo>
                      <a:pt x="214" y="1837"/>
                    </a:lnTo>
                    <a:lnTo>
                      <a:pt x="187" y="1829"/>
                    </a:lnTo>
                    <a:lnTo>
                      <a:pt x="163" y="1824"/>
                    </a:lnTo>
                    <a:lnTo>
                      <a:pt x="141" y="1820"/>
                    </a:lnTo>
                    <a:close/>
                    <a:moveTo>
                      <a:pt x="1095" y="0"/>
                    </a:moveTo>
                    <a:lnTo>
                      <a:pt x="1118" y="0"/>
                    </a:lnTo>
                    <a:lnTo>
                      <a:pt x="1144" y="2"/>
                    </a:lnTo>
                    <a:lnTo>
                      <a:pt x="1173" y="7"/>
                    </a:lnTo>
                    <a:lnTo>
                      <a:pt x="1205" y="14"/>
                    </a:lnTo>
                    <a:lnTo>
                      <a:pt x="1240" y="25"/>
                    </a:lnTo>
                    <a:lnTo>
                      <a:pt x="1278" y="39"/>
                    </a:lnTo>
                    <a:lnTo>
                      <a:pt x="1319" y="57"/>
                    </a:lnTo>
                    <a:lnTo>
                      <a:pt x="1362" y="81"/>
                    </a:lnTo>
                    <a:lnTo>
                      <a:pt x="1407" y="108"/>
                    </a:lnTo>
                    <a:lnTo>
                      <a:pt x="1446" y="136"/>
                    </a:lnTo>
                    <a:lnTo>
                      <a:pt x="1478" y="163"/>
                    </a:lnTo>
                    <a:lnTo>
                      <a:pt x="1505" y="190"/>
                    </a:lnTo>
                    <a:lnTo>
                      <a:pt x="1528" y="215"/>
                    </a:lnTo>
                    <a:lnTo>
                      <a:pt x="1546" y="239"/>
                    </a:lnTo>
                    <a:lnTo>
                      <a:pt x="1561" y="261"/>
                    </a:lnTo>
                    <a:lnTo>
                      <a:pt x="1571" y="280"/>
                    </a:lnTo>
                    <a:lnTo>
                      <a:pt x="1580" y="297"/>
                    </a:lnTo>
                    <a:lnTo>
                      <a:pt x="1585" y="311"/>
                    </a:lnTo>
                    <a:lnTo>
                      <a:pt x="1588" y="320"/>
                    </a:lnTo>
                    <a:lnTo>
                      <a:pt x="1589" y="325"/>
                    </a:lnTo>
                    <a:lnTo>
                      <a:pt x="1591" y="344"/>
                    </a:lnTo>
                    <a:lnTo>
                      <a:pt x="1588" y="363"/>
                    </a:lnTo>
                    <a:lnTo>
                      <a:pt x="1581" y="379"/>
                    </a:lnTo>
                    <a:lnTo>
                      <a:pt x="634" y="2008"/>
                    </a:lnTo>
                    <a:lnTo>
                      <a:pt x="625" y="2021"/>
                    </a:lnTo>
                    <a:lnTo>
                      <a:pt x="611" y="2033"/>
                    </a:lnTo>
                    <a:lnTo>
                      <a:pt x="116" y="2357"/>
                    </a:lnTo>
                    <a:lnTo>
                      <a:pt x="97" y="2367"/>
                    </a:lnTo>
                    <a:lnTo>
                      <a:pt x="77" y="2370"/>
                    </a:lnTo>
                    <a:lnTo>
                      <a:pt x="56" y="2368"/>
                    </a:lnTo>
                    <a:lnTo>
                      <a:pt x="36" y="2359"/>
                    </a:lnTo>
                    <a:lnTo>
                      <a:pt x="23" y="2350"/>
                    </a:lnTo>
                    <a:lnTo>
                      <a:pt x="12" y="2338"/>
                    </a:lnTo>
                    <a:lnTo>
                      <a:pt x="5" y="2323"/>
                    </a:lnTo>
                    <a:lnTo>
                      <a:pt x="0" y="2306"/>
                    </a:lnTo>
                    <a:lnTo>
                      <a:pt x="0" y="2290"/>
                    </a:lnTo>
                    <a:lnTo>
                      <a:pt x="34" y="1702"/>
                    </a:lnTo>
                    <a:lnTo>
                      <a:pt x="38" y="1685"/>
                    </a:lnTo>
                    <a:lnTo>
                      <a:pt x="45" y="1670"/>
                    </a:lnTo>
                    <a:lnTo>
                      <a:pt x="991" y="41"/>
                    </a:lnTo>
                    <a:lnTo>
                      <a:pt x="1002" y="27"/>
                    </a:lnTo>
                    <a:lnTo>
                      <a:pt x="1016" y="15"/>
                    </a:lnTo>
                    <a:lnTo>
                      <a:pt x="1034" y="7"/>
                    </a:lnTo>
                    <a:lnTo>
                      <a:pt x="1038" y="6"/>
                    </a:lnTo>
                    <a:lnTo>
                      <a:pt x="1048" y="4"/>
                    </a:lnTo>
                    <a:lnTo>
                      <a:pt x="1060" y="2"/>
                    </a:lnTo>
                    <a:lnTo>
                      <a:pt x="1076" y="0"/>
                    </a:lnTo>
                    <a:lnTo>
                      <a:pt x="10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  <p:sp>
            <p:nvSpPr>
              <p:cNvPr id="146" name="Freeform 56">
                <a:extLst>
                  <a:ext uri="{FF2B5EF4-FFF2-40B4-BE49-F238E27FC236}">
                    <a16:creationId xmlns:a16="http://schemas.microsoft.com/office/drawing/2014/main" id="{099FBB22-9F57-4885-B418-395F47B7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782" y="3184761"/>
                <a:ext cx="237815" cy="108074"/>
              </a:xfrm>
              <a:custGeom>
                <a:avLst/>
                <a:gdLst>
                  <a:gd name="T0" fmla="*/ 557 w 1155"/>
                  <a:gd name="T1" fmla="*/ 5 h 591"/>
                  <a:gd name="T2" fmla="*/ 583 w 1155"/>
                  <a:gd name="T3" fmla="*/ 28 h 591"/>
                  <a:gd name="T4" fmla="*/ 591 w 1155"/>
                  <a:gd name="T5" fmla="*/ 111 h 591"/>
                  <a:gd name="T6" fmla="*/ 560 w 1155"/>
                  <a:gd name="T7" fmla="*/ 199 h 591"/>
                  <a:gd name="T8" fmla="*/ 569 w 1155"/>
                  <a:gd name="T9" fmla="*/ 242 h 591"/>
                  <a:gd name="T10" fmla="*/ 587 w 1155"/>
                  <a:gd name="T11" fmla="*/ 270 h 591"/>
                  <a:gd name="T12" fmla="*/ 637 w 1155"/>
                  <a:gd name="T13" fmla="*/ 278 h 591"/>
                  <a:gd name="T14" fmla="*/ 681 w 1155"/>
                  <a:gd name="T15" fmla="*/ 323 h 591"/>
                  <a:gd name="T16" fmla="*/ 693 w 1155"/>
                  <a:gd name="T17" fmla="*/ 357 h 591"/>
                  <a:gd name="T18" fmla="*/ 847 w 1155"/>
                  <a:gd name="T19" fmla="*/ 351 h 591"/>
                  <a:gd name="T20" fmla="*/ 996 w 1155"/>
                  <a:gd name="T21" fmla="*/ 366 h 591"/>
                  <a:gd name="T22" fmla="*/ 1118 w 1155"/>
                  <a:gd name="T23" fmla="*/ 373 h 591"/>
                  <a:gd name="T24" fmla="*/ 1149 w 1155"/>
                  <a:gd name="T25" fmla="*/ 400 h 591"/>
                  <a:gd name="T26" fmla="*/ 1154 w 1155"/>
                  <a:gd name="T27" fmla="*/ 441 h 591"/>
                  <a:gd name="T28" fmla="*/ 1131 w 1155"/>
                  <a:gd name="T29" fmla="*/ 475 h 591"/>
                  <a:gd name="T30" fmla="*/ 1066 w 1155"/>
                  <a:gd name="T31" fmla="*/ 482 h 591"/>
                  <a:gd name="T32" fmla="*/ 957 w 1155"/>
                  <a:gd name="T33" fmla="*/ 467 h 591"/>
                  <a:gd name="T34" fmla="*/ 843 w 1155"/>
                  <a:gd name="T35" fmla="*/ 452 h 591"/>
                  <a:gd name="T36" fmla="*/ 738 w 1155"/>
                  <a:gd name="T37" fmla="*/ 461 h 591"/>
                  <a:gd name="T38" fmla="*/ 679 w 1155"/>
                  <a:gd name="T39" fmla="*/ 486 h 591"/>
                  <a:gd name="T40" fmla="*/ 636 w 1155"/>
                  <a:gd name="T41" fmla="*/ 492 h 591"/>
                  <a:gd name="T42" fmla="*/ 603 w 1155"/>
                  <a:gd name="T43" fmla="*/ 477 h 591"/>
                  <a:gd name="T44" fmla="*/ 576 w 1155"/>
                  <a:gd name="T45" fmla="*/ 454 h 591"/>
                  <a:gd name="T46" fmla="*/ 571 w 1155"/>
                  <a:gd name="T47" fmla="*/ 407 h 591"/>
                  <a:gd name="T48" fmla="*/ 537 w 1155"/>
                  <a:gd name="T49" fmla="*/ 457 h 591"/>
                  <a:gd name="T50" fmla="*/ 495 w 1155"/>
                  <a:gd name="T51" fmla="*/ 471 h 591"/>
                  <a:gd name="T52" fmla="*/ 455 w 1155"/>
                  <a:gd name="T53" fmla="*/ 456 h 591"/>
                  <a:gd name="T54" fmla="*/ 439 w 1155"/>
                  <a:gd name="T55" fmla="*/ 419 h 591"/>
                  <a:gd name="T56" fmla="*/ 450 w 1155"/>
                  <a:gd name="T57" fmla="*/ 390 h 591"/>
                  <a:gd name="T58" fmla="*/ 458 w 1155"/>
                  <a:gd name="T59" fmla="*/ 369 h 591"/>
                  <a:gd name="T60" fmla="*/ 422 w 1155"/>
                  <a:gd name="T61" fmla="*/ 404 h 591"/>
                  <a:gd name="T62" fmla="*/ 379 w 1155"/>
                  <a:gd name="T63" fmla="*/ 428 h 591"/>
                  <a:gd name="T64" fmla="*/ 335 w 1155"/>
                  <a:gd name="T65" fmla="*/ 417 h 591"/>
                  <a:gd name="T66" fmla="*/ 314 w 1155"/>
                  <a:gd name="T67" fmla="*/ 379 h 591"/>
                  <a:gd name="T68" fmla="*/ 364 w 1155"/>
                  <a:gd name="T69" fmla="*/ 288 h 591"/>
                  <a:gd name="T70" fmla="*/ 252 w 1155"/>
                  <a:gd name="T71" fmla="*/ 393 h 591"/>
                  <a:gd name="T72" fmla="*/ 96 w 1155"/>
                  <a:gd name="T73" fmla="*/ 581 h 591"/>
                  <a:gd name="T74" fmla="*/ 49 w 1155"/>
                  <a:gd name="T75" fmla="*/ 590 h 591"/>
                  <a:gd name="T76" fmla="*/ 9 w 1155"/>
                  <a:gd name="T77" fmla="*/ 569 h 591"/>
                  <a:gd name="T78" fmla="*/ 2 w 1155"/>
                  <a:gd name="T79" fmla="*/ 527 h 591"/>
                  <a:gd name="T80" fmla="*/ 138 w 1155"/>
                  <a:gd name="T81" fmla="*/ 351 h 591"/>
                  <a:gd name="T82" fmla="*/ 344 w 1155"/>
                  <a:gd name="T83" fmla="*/ 123 h 591"/>
                  <a:gd name="T84" fmla="*/ 398 w 1155"/>
                  <a:gd name="T85" fmla="*/ 70 h 591"/>
                  <a:gd name="T86" fmla="*/ 462 w 1155"/>
                  <a:gd name="T87" fmla="*/ 20 h 591"/>
                  <a:gd name="T88" fmla="*/ 534 w 1155"/>
                  <a:gd name="T89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5" h="591">
                    <a:moveTo>
                      <a:pt x="534" y="0"/>
                    </a:moveTo>
                    <a:lnTo>
                      <a:pt x="545" y="2"/>
                    </a:lnTo>
                    <a:lnTo>
                      <a:pt x="557" y="5"/>
                    </a:lnTo>
                    <a:lnTo>
                      <a:pt x="567" y="10"/>
                    </a:lnTo>
                    <a:lnTo>
                      <a:pt x="576" y="18"/>
                    </a:lnTo>
                    <a:lnTo>
                      <a:pt x="583" y="28"/>
                    </a:lnTo>
                    <a:lnTo>
                      <a:pt x="591" y="54"/>
                    </a:lnTo>
                    <a:lnTo>
                      <a:pt x="593" y="82"/>
                    </a:lnTo>
                    <a:lnTo>
                      <a:pt x="591" y="111"/>
                    </a:lnTo>
                    <a:lnTo>
                      <a:pt x="584" y="140"/>
                    </a:lnTo>
                    <a:lnTo>
                      <a:pt x="573" y="170"/>
                    </a:lnTo>
                    <a:lnTo>
                      <a:pt x="560" y="199"/>
                    </a:lnTo>
                    <a:lnTo>
                      <a:pt x="543" y="230"/>
                    </a:lnTo>
                    <a:lnTo>
                      <a:pt x="557" y="235"/>
                    </a:lnTo>
                    <a:lnTo>
                      <a:pt x="569" y="242"/>
                    </a:lnTo>
                    <a:lnTo>
                      <a:pt x="579" y="254"/>
                    </a:lnTo>
                    <a:lnTo>
                      <a:pt x="583" y="263"/>
                    </a:lnTo>
                    <a:lnTo>
                      <a:pt x="587" y="270"/>
                    </a:lnTo>
                    <a:lnTo>
                      <a:pt x="604" y="269"/>
                    </a:lnTo>
                    <a:lnTo>
                      <a:pt x="620" y="272"/>
                    </a:lnTo>
                    <a:lnTo>
                      <a:pt x="637" y="278"/>
                    </a:lnTo>
                    <a:lnTo>
                      <a:pt x="653" y="289"/>
                    </a:lnTo>
                    <a:lnTo>
                      <a:pt x="668" y="303"/>
                    </a:lnTo>
                    <a:lnTo>
                      <a:pt x="681" y="323"/>
                    </a:lnTo>
                    <a:lnTo>
                      <a:pt x="689" y="338"/>
                    </a:lnTo>
                    <a:lnTo>
                      <a:pt x="692" y="349"/>
                    </a:lnTo>
                    <a:lnTo>
                      <a:pt x="693" y="357"/>
                    </a:lnTo>
                    <a:lnTo>
                      <a:pt x="746" y="351"/>
                    </a:lnTo>
                    <a:lnTo>
                      <a:pt x="797" y="350"/>
                    </a:lnTo>
                    <a:lnTo>
                      <a:pt x="847" y="351"/>
                    </a:lnTo>
                    <a:lnTo>
                      <a:pt x="897" y="355"/>
                    </a:lnTo>
                    <a:lnTo>
                      <a:pt x="946" y="361"/>
                    </a:lnTo>
                    <a:lnTo>
                      <a:pt x="996" y="366"/>
                    </a:lnTo>
                    <a:lnTo>
                      <a:pt x="1048" y="369"/>
                    </a:lnTo>
                    <a:lnTo>
                      <a:pt x="1101" y="371"/>
                    </a:lnTo>
                    <a:lnTo>
                      <a:pt x="1118" y="373"/>
                    </a:lnTo>
                    <a:lnTo>
                      <a:pt x="1131" y="379"/>
                    </a:lnTo>
                    <a:lnTo>
                      <a:pt x="1142" y="389"/>
                    </a:lnTo>
                    <a:lnTo>
                      <a:pt x="1149" y="400"/>
                    </a:lnTo>
                    <a:lnTo>
                      <a:pt x="1154" y="413"/>
                    </a:lnTo>
                    <a:lnTo>
                      <a:pt x="1155" y="427"/>
                    </a:lnTo>
                    <a:lnTo>
                      <a:pt x="1154" y="441"/>
                    </a:lnTo>
                    <a:lnTo>
                      <a:pt x="1149" y="454"/>
                    </a:lnTo>
                    <a:lnTo>
                      <a:pt x="1142" y="466"/>
                    </a:lnTo>
                    <a:lnTo>
                      <a:pt x="1131" y="475"/>
                    </a:lnTo>
                    <a:lnTo>
                      <a:pt x="1118" y="481"/>
                    </a:lnTo>
                    <a:lnTo>
                      <a:pt x="1101" y="483"/>
                    </a:lnTo>
                    <a:lnTo>
                      <a:pt x="1066" y="482"/>
                    </a:lnTo>
                    <a:lnTo>
                      <a:pt x="1031" y="478"/>
                    </a:lnTo>
                    <a:lnTo>
                      <a:pt x="993" y="473"/>
                    </a:lnTo>
                    <a:lnTo>
                      <a:pt x="957" y="467"/>
                    </a:lnTo>
                    <a:lnTo>
                      <a:pt x="919" y="460"/>
                    </a:lnTo>
                    <a:lnTo>
                      <a:pt x="881" y="455"/>
                    </a:lnTo>
                    <a:lnTo>
                      <a:pt x="843" y="452"/>
                    </a:lnTo>
                    <a:lnTo>
                      <a:pt x="807" y="451"/>
                    </a:lnTo>
                    <a:lnTo>
                      <a:pt x="771" y="454"/>
                    </a:lnTo>
                    <a:lnTo>
                      <a:pt x="738" y="461"/>
                    </a:lnTo>
                    <a:lnTo>
                      <a:pt x="705" y="474"/>
                    </a:lnTo>
                    <a:lnTo>
                      <a:pt x="693" y="480"/>
                    </a:lnTo>
                    <a:lnTo>
                      <a:pt x="679" y="486"/>
                    </a:lnTo>
                    <a:lnTo>
                      <a:pt x="664" y="492"/>
                    </a:lnTo>
                    <a:lnTo>
                      <a:pt x="651" y="494"/>
                    </a:lnTo>
                    <a:lnTo>
                      <a:pt x="636" y="492"/>
                    </a:lnTo>
                    <a:lnTo>
                      <a:pt x="626" y="487"/>
                    </a:lnTo>
                    <a:lnTo>
                      <a:pt x="614" y="482"/>
                    </a:lnTo>
                    <a:lnTo>
                      <a:pt x="603" y="477"/>
                    </a:lnTo>
                    <a:lnTo>
                      <a:pt x="592" y="471"/>
                    </a:lnTo>
                    <a:lnTo>
                      <a:pt x="584" y="464"/>
                    </a:lnTo>
                    <a:lnTo>
                      <a:pt x="576" y="454"/>
                    </a:lnTo>
                    <a:lnTo>
                      <a:pt x="572" y="442"/>
                    </a:lnTo>
                    <a:lnTo>
                      <a:pt x="571" y="423"/>
                    </a:lnTo>
                    <a:lnTo>
                      <a:pt x="571" y="407"/>
                    </a:lnTo>
                    <a:lnTo>
                      <a:pt x="560" y="427"/>
                    </a:lnTo>
                    <a:lnTo>
                      <a:pt x="547" y="446"/>
                    </a:lnTo>
                    <a:lnTo>
                      <a:pt x="537" y="457"/>
                    </a:lnTo>
                    <a:lnTo>
                      <a:pt x="524" y="466"/>
                    </a:lnTo>
                    <a:lnTo>
                      <a:pt x="509" y="470"/>
                    </a:lnTo>
                    <a:lnTo>
                      <a:pt x="495" y="471"/>
                    </a:lnTo>
                    <a:lnTo>
                      <a:pt x="480" y="469"/>
                    </a:lnTo>
                    <a:lnTo>
                      <a:pt x="467" y="464"/>
                    </a:lnTo>
                    <a:lnTo>
                      <a:pt x="455" y="456"/>
                    </a:lnTo>
                    <a:lnTo>
                      <a:pt x="446" y="446"/>
                    </a:lnTo>
                    <a:lnTo>
                      <a:pt x="440" y="433"/>
                    </a:lnTo>
                    <a:lnTo>
                      <a:pt x="439" y="419"/>
                    </a:lnTo>
                    <a:lnTo>
                      <a:pt x="444" y="402"/>
                    </a:lnTo>
                    <a:lnTo>
                      <a:pt x="447" y="396"/>
                    </a:lnTo>
                    <a:lnTo>
                      <a:pt x="450" y="390"/>
                    </a:lnTo>
                    <a:lnTo>
                      <a:pt x="450" y="390"/>
                    </a:lnTo>
                    <a:lnTo>
                      <a:pt x="449" y="390"/>
                    </a:lnTo>
                    <a:lnTo>
                      <a:pt x="458" y="369"/>
                    </a:lnTo>
                    <a:lnTo>
                      <a:pt x="445" y="378"/>
                    </a:lnTo>
                    <a:lnTo>
                      <a:pt x="432" y="390"/>
                    </a:lnTo>
                    <a:lnTo>
                      <a:pt x="422" y="404"/>
                    </a:lnTo>
                    <a:lnTo>
                      <a:pt x="409" y="417"/>
                    </a:lnTo>
                    <a:lnTo>
                      <a:pt x="394" y="425"/>
                    </a:lnTo>
                    <a:lnTo>
                      <a:pt x="379" y="428"/>
                    </a:lnTo>
                    <a:lnTo>
                      <a:pt x="363" y="428"/>
                    </a:lnTo>
                    <a:lnTo>
                      <a:pt x="348" y="424"/>
                    </a:lnTo>
                    <a:lnTo>
                      <a:pt x="335" y="417"/>
                    </a:lnTo>
                    <a:lnTo>
                      <a:pt x="324" y="406"/>
                    </a:lnTo>
                    <a:lnTo>
                      <a:pt x="317" y="394"/>
                    </a:lnTo>
                    <a:lnTo>
                      <a:pt x="314" y="379"/>
                    </a:lnTo>
                    <a:lnTo>
                      <a:pt x="316" y="364"/>
                    </a:lnTo>
                    <a:lnTo>
                      <a:pt x="323" y="347"/>
                    </a:lnTo>
                    <a:lnTo>
                      <a:pt x="364" y="288"/>
                    </a:lnTo>
                    <a:lnTo>
                      <a:pt x="404" y="226"/>
                    </a:lnTo>
                    <a:lnTo>
                      <a:pt x="326" y="309"/>
                    </a:lnTo>
                    <a:lnTo>
                      <a:pt x="252" y="393"/>
                    </a:lnTo>
                    <a:lnTo>
                      <a:pt x="179" y="480"/>
                    </a:lnTo>
                    <a:lnTo>
                      <a:pt x="108" y="569"/>
                    </a:lnTo>
                    <a:lnTo>
                      <a:pt x="96" y="581"/>
                    </a:lnTo>
                    <a:lnTo>
                      <a:pt x="80" y="588"/>
                    </a:lnTo>
                    <a:lnTo>
                      <a:pt x="65" y="591"/>
                    </a:lnTo>
                    <a:lnTo>
                      <a:pt x="49" y="590"/>
                    </a:lnTo>
                    <a:lnTo>
                      <a:pt x="33" y="586"/>
                    </a:lnTo>
                    <a:lnTo>
                      <a:pt x="21" y="579"/>
                    </a:lnTo>
                    <a:lnTo>
                      <a:pt x="9" y="569"/>
                    </a:lnTo>
                    <a:lnTo>
                      <a:pt x="2" y="556"/>
                    </a:lnTo>
                    <a:lnTo>
                      <a:pt x="0" y="542"/>
                    </a:lnTo>
                    <a:lnTo>
                      <a:pt x="2" y="527"/>
                    </a:lnTo>
                    <a:lnTo>
                      <a:pt x="11" y="511"/>
                    </a:lnTo>
                    <a:lnTo>
                      <a:pt x="74" y="431"/>
                    </a:lnTo>
                    <a:lnTo>
                      <a:pt x="138" y="351"/>
                    </a:lnTo>
                    <a:lnTo>
                      <a:pt x="204" y="273"/>
                    </a:lnTo>
                    <a:lnTo>
                      <a:pt x="273" y="196"/>
                    </a:lnTo>
                    <a:lnTo>
                      <a:pt x="344" y="123"/>
                    </a:lnTo>
                    <a:lnTo>
                      <a:pt x="361" y="107"/>
                    </a:lnTo>
                    <a:lnTo>
                      <a:pt x="380" y="89"/>
                    </a:lnTo>
                    <a:lnTo>
                      <a:pt x="398" y="70"/>
                    </a:lnTo>
                    <a:lnTo>
                      <a:pt x="418" y="52"/>
                    </a:lnTo>
                    <a:lnTo>
                      <a:pt x="439" y="35"/>
                    </a:lnTo>
                    <a:lnTo>
                      <a:pt x="462" y="20"/>
                    </a:lnTo>
                    <a:lnTo>
                      <a:pt x="485" y="9"/>
                    </a:lnTo>
                    <a:lnTo>
                      <a:pt x="509" y="2"/>
                    </a:lnTo>
                    <a:lnTo>
                      <a:pt x="5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377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16;p17"/>
          <p:cNvSpPr/>
          <p:nvPr/>
        </p:nvSpPr>
        <p:spPr>
          <a:xfrm>
            <a:off x="617220" y="2076449"/>
            <a:ext cx="2990280" cy="2755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20;p17"/>
          <p:cNvSpPr txBox="1"/>
          <p:nvPr/>
        </p:nvSpPr>
        <p:spPr>
          <a:xfrm>
            <a:off x="578095" y="2584442"/>
            <a:ext cx="3087766" cy="1644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200" b="1" dirty="0">
                <a:latin typeface="Cambria" panose="02040503050406030204" pitchFamily="18" charset="0"/>
              </a:rPr>
              <a:t>Основные направления долговой политики Труновского муниципального округа Ставропольского края </a:t>
            </a:r>
            <a:r>
              <a:rPr lang="ru-RU" sz="1200" b="1" dirty="0" smtClean="0">
                <a:latin typeface="Cambria" panose="02040503050406030204" pitchFamily="18" charset="0"/>
              </a:rPr>
              <a:t>в 2024 году </a:t>
            </a:r>
            <a:r>
              <a:rPr lang="ru-RU" sz="1200" dirty="0" smtClean="0">
                <a:latin typeface="Cambria" panose="02040503050406030204" pitchFamily="18" charset="0"/>
              </a:rPr>
              <a:t>разработаны в соответствии с:</a:t>
            </a:r>
            <a:endParaRPr sz="1200" dirty="0">
              <a:solidFill>
                <a:srgbClr val="000000"/>
              </a:solidFill>
              <a:latin typeface="Cambria" panose="02040503050406030204" pitchFamily="18" charset="0"/>
              <a:ea typeface="Roboto"/>
              <a:cs typeface="Roboto"/>
              <a:sym typeface="Roboto"/>
            </a:endParaRPr>
          </a:p>
        </p:txBody>
      </p:sp>
      <p:grpSp>
        <p:nvGrpSpPr>
          <p:cNvPr id="25" name="Google Shape;127;p17"/>
          <p:cNvGrpSpPr/>
          <p:nvPr/>
        </p:nvGrpSpPr>
        <p:grpSpPr>
          <a:xfrm>
            <a:off x="5526668" y="1537336"/>
            <a:ext cx="2933352" cy="1609930"/>
            <a:chOff x="5349182" y="1149200"/>
            <a:chExt cx="2160904" cy="546341"/>
          </a:xfrm>
        </p:grpSpPr>
        <p:sp>
          <p:nvSpPr>
            <p:cNvPr id="26" name="Google Shape;128;p17"/>
            <p:cNvSpPr txBox="1"/>
            <p:nvPr/>
          </p:nvSpPr>
          <p:spPr>
            <a:xfrm>
              <a:off x="5349182" y="1149200"/>
              <a:ext cx="2151563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/>
              <a:r>
                <a:rPr lang="ru-RU" sz="1200" b="1" dirty="0" smtClean="0">
                  <a:latin typeface="Cambria" panose="02040503050406030204" pitchFamily="18" charset="0"/>
                </a:rPr>
                <a:t>Решением </a:t>
              </a:r>
              <a:r>
                <a:rPr lang="ru-RU" sz="1200" b="1" dirty="0">
                  <a:latin typeface="Cambria" panose="02040503050406030204" pitchFamily="18" charset="0"/>
                </a:rPr>
                <a:t>Думы Труновского муниципального округа Ставропольского края </a:t>
              </a:r>
              <a:r>
                <a:rPr lang="ru-RU" sz="1200" b="1" dirty="0" smtClean="0">
                  <a:latin typeface="Cambria" panose="02040503050406030204" pitchFamily="18" charset="0"/>
                </a:rPr>
                <a:t>от 20 </a:t>
              </a:r>
              <a:r>
                <a:rPr lang="ru-RU" sz="1200" b="1" dirty="0">
                  <a:latin typeface="Cambria" panose="02040503050406030204" pitchFamily="18" charset="0"/>
                </a:rPr>
                <a:t>октября 2020 г. № 23</a:t>
              </a:r>
              <a:endParaRPr sz="1200" b="1" dirty="0">
                <a:solidFill>
                  <a:schemeClr val="dk1"/>
                </a:solidFill>
                <a:latin typeface="Cambria" panose="02040503050406030204" pitchFamily="18" charset="0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7" name="Google Shape;129;p17"/>
            <p:cNvSpPr txBox="1"/>
            <p:nvPr/>
          </p:nvSpPr>
          <p:spPr>
            <a:xfrm>
              <a:off x="5374224" y="1363466"/>
              <a:ext cx="2135862" cy="3320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/>
              <a:r>
                <a:rPr lang="ru-RU" sz="1200" dirty="0">
                  <a:latin typeface="Cambria" panose="02040503050406030204" pitchFamily="18" charset="0"/>
                </a:rPr>
                <a:t>«Об утверждении Положения о бюджетном процессе в Труновском муниципальном округе Ставропольского края»</a:t>
              </a:r>
              <a:endParaRPr sz="1200" dirty="0">
                <a:solidFill>
                  <a:schemeClr val="dk1"/>
                </a:solidFill>
                <a:latin typeface="Cambria" panose="02040503050406030204" pitchFamily="18" charset="0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29" name="Google Shape;131;p17"/>
          <p:cNvSpPr txBox="1"/>
          <p:nvPr/>
        </p:nvSpPr>
        <p:spPr>
          <a:xfrm>
            <a:off x="5489190" y="3279041"/>
            <a:ext cx="2922844" cy="1635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ru-RU" sz="1200" b="1" dirty="0">
                <a:latin typeface="Cambria" panose="02040503050406030204" pitchFamily="18" charset="0"/>
              </a:rPr>
              <a:t>Планом мероприятий по росту доходов, оптимизации расходов бюджета Труновского муниципального округа Ставропольского края, утвержденным </a:t>
            </a:r>
            <a:r>
              <a:rPr lang="ru-RU" sz="1200" b="1" dirty="0" smtClean="0">
                <a:latin typeface="Cambria" panose="02040503050406030204" pitchFamily="18" charset="0"/>
              </a:rPr>
              <a:t>распоряжением </a:t>
            </a:r>
            <a:r>
              <a:rPr lang="ru-RU" sz="1200" b="1" dirty="0">
                <a:latin typeface="Cambria" panose="02040503050406030204" pitchFamily="18" charset="0"/>
              </a:rPr>
              <a:t>администрации Труновского муниципального округа Ставропольского края от 15.05.2023 </a:t>
            </a:r>
            <a:r>
              <a:rPr lang="ru-RU" sz="1200" b="1" dirty="0" smtClean="0">
                <a:latin typeface="Cambria" panose="02040503050406030204" pitchFamily="18" charset="0"/>
              </a:rPr>
              <a:t>  № </a:t>
            </a:r>
            <a:r>
              <a:rPr lang="ru-RU" sz="1200" b="1" dirty="0">
                <a:latin typeface="Cambria" panose="02040503050406030204" pitchFamily="18" charset="0"/>
              </a:rPr>
              <a:t>119-р.</a:t>
            </a:r>
            <a:endParaRPr sz="1200" b="1" dirty="0">
              <a:solidFill>
                <a:schemeClr val="dk1"/>
              </a:solidFill>
              <a:latin typeface="Cambria" panose="02040503050406030204" pitchFamily="18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1" name="Google Shape;133;p17"/>
          <p:cNvSpPr/>
          <p:nvPr/>
        </p:nvSpPr>
        <p:spPr>
          <a:xfrm>
            <a:off x="4804033" y="2125971"/>
            <a:ext cx="703689" cy="6396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01</a:t>
            </a: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4" name="Google Shape;136;p17"/>
          <p:cNvSpPr/>
          <p:nvPr/>
        </p:nvSpPr>
        <p:spPr>
          <a:xfrm>
            <a:off x="4819125" y="3996946"/>
            <a:ext cx="669697" cy="65103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</a:t>
            </a:r>
            <a:r>
              <a:rPr lang="ru-RU" sz="18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2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35" name="Google Shape;137;p17"/>
          <p:cNvCxnSpPr>
            <a:stCxn id="14" idx="6"/>
            <a:endCxn id="31" idx="2"/>
          </p:cNvCxnSpPr>
          <p:nvPr/>
        </p:nvCxnSpPr>
        <p:spPr>
          <a:xfrm flipV="1">
            <a:off x="3607500" y="2445812"/>
            <a:ext cx="1196533" cy="1008444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" name="Google Shape;140;p17"/>
          <p:cNvCxnSpPr>
            <a:stCxn id="14" idx="6"/>
            <a:endCxn id="34" idx="2"/>
          </p:cNvCxnSpPr>
          <p:nvPr/>
        </p:nvCxnSpPr>
        <p:spPr>
          <a:xfrm>
            <a:off x="3607500" y="3454256"/>
            <a:ext cx="1211625" cy="868205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9" name="Google Shape;141;p17"/>
          <p:cNvSpPr/>
          <p:nvPr/>
        </p:nvSpPr>
        <p:spPr>
          <a:xfrm>
            <a:off x="7538037" y="285666"/>
            <a:ext cx="1143172" cy="1179132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43" name="Google Shape;145;p17"/>
          <p:cNvGrpSpPr/>
          <p:nvPr/>
        </p:nvGrpSpPr>
        <p:grpSpPr>
          <a:xfrm>
            <a:off x="7760284" y="688459"/>
            <a:ext cx="694413" cy="374899"/>
            <a:chOff x="4794075" y="2379856"/>
            <a:chExt cx="367791" cy="179033"/>
          </a:xfrm>
        </p:grpSpPr>
        <p:sp>
          <p:nvSpPr>
            <p:cNvPr id="44" name="Google Shape;146;p17"/>
            <p:cNvSpPr/>
            <p:nvPr/>
          </p:nvSpPr>
          <p:spPr>
            <a:xfrm>
              <a:off x="4794075" y="2411464"/>
              <a:ext cx="121501" cy="146706"/>
            </a:xfrm>
            <a:custGeom>
              <a:avLst/>
              <a:gdLst/>
              <a:ahLst/>
              <a:cxnLst/>
              <a:rect l="l" t="t" r="r" b="b"/>
              <a:pathLst>
                <a:path w="3548" h="4284" extrusionOk="0">
                  <a:moveTo>
                    <a:pt x="2380" y="0"/>
                  </a:moveTo>
                  <a:cubicBezTo>
                    <a:pt x="1797" y="0"/>
                    <a:pt x="1213" y="387"/>
                    <a:pt x="1213" y="1161"/>
                  </a:cubicBezTo>
                  <a:lnTo>
                    <a:pt x="1213" y="1233"/>
                  </a:lnTo>
                  <a:cubicBezTo>
                    <a:pt x="1213" y="1423"/>
                    <a:pt x="1285" y="1637"/>
                    <a:pt x="1404" y="1804"/>
                  </a:cubicBezTo>
                  <a:cubicBezTo>
                    <a:pt x="570" y="2209"/>
                    <a:pt x="23" y="3042"/>
                    <a:pt x="23" y="3971"/>
                  </a:cubicBezTo>
                  <a:cubicBezTo>
                    <a:pt x="0" y="4127"/>
                    <a:pt x="124" y="4283"/>
                    <a:pt x="296" y="4283"/>
                  </a:cubicBezTo>
                  <a:cubicBezTo>
                    <a:pt x="308" y="4283"/>
                    <a:pt x="320" y="4282"/>
                    <a:pt x="332" y="4281"/>
                  </a:cubicBezTo>
                  <a:lnTo>
                    <a:pt x="2190" y="4281"/>
                  </a:lnTo>
                  <a:cubicBezTo>
                    <a:pt x="2166" y="4186"/>
                    <a:pt x="2142" y="4090"/>
                    <a:pt x="2142" y="3995"/>
                  </a:cubicBezTo>
                  <a:cubicBezTo>
                    <a:pt x="2166" y="3233"/>
                    <a:pt x="2428" y="2519"/>
                    <a:pt x="2904" y="1947"/>
                  </a:cubicBezTo>
                  <a:cubicBezTo>
                    <a:pt x="3095" y="1709"/>
                    <a:pt x="3309" y="1518"/>
                    <a:pt x="3547" y="1352"/>
                  </a:cubicBezTo>
                  <a:lnTo>
                    <a:pt x="3547" y="1233"/>
                  </a:lnTo>
                  <a:lnTo>
                    <a:pt x="3547" y="1161"/>
                  </a:lnTo>
                  <a:cubicBezTo>
                    <a:pt x="3547" y="387"/>
                    <a:pt x="2964" y="0"/>
                    <a:pt x="2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7;p17"/>
            <p:cNvSpPr/>
            <p:nvPr/>
          </p:nvSpPr>
          <p:spPr>
            <a:xfrm>
              <a:off x="5039509" y="2411670"/>
              <a:ext cx="122357" cy="147219"/>
            </a:xfrm>
            <a:custGeom>
              <a:avLst/>
              <a:gdLst/>
              <a:ahLst/>
              <a:cxnLst/>
              <a:rect l="l" t="t" r="r" b="b"/>
              <a:pathLst>
                <a:path w="3573" h="4299" extrusionOk="0">
                  <a:moveTo>
                    <a:pt x="1167" y="0"/>
                  </a:moveTo>
                  <a:cubicBezTo>
                    <a:pt x="584" y="0"/>
                    <a:pt x="0" y="393"/>
                    <a:pt x="0" y="1179"/>
                  </a:cubicBezTo>
                  <a:lnTo>
                    <a:pt x="0" y="1227"/>
                  </a:lnTo>
                  <a:lnTo>
                    <a:pt x="0" y="1346"/>
                  </a:lnTo>
                  <a:cubicBezTo>
                    <a:pt x="238" y="1512"/>
                    <a:pt x="453" y="1703"/>
                    <a:pt x="643" y="1941"/>
                  </a:cubicBezTo>
                  <a:lnTo>
                    <a:pt x="667" y="1917"/>
                  </a:lnTo>
                  <a:cubicBezTo>
                    <a:pt x="1143" y="2489"/>
                    <a:pt x="1405" y="3227"/>
                    <a:pt x="1429" y="3965"/>
                  </a:cubicBezTo>
                  <a:cubicBezTo>
                    <a:pt x="1429" y="4084"/>
                    <a:pt x="1405" y="4180"/>
                    <a:pt x="1381" y="4299"/>
                  </a:cubicBezTo>
                  <a:lnTo>
                    <a:pt x="3263" y="4299"/>
                  </a:lnTo>
                  <a:cubicBezTo>
                    <a:pt x="3429" y="4275"/>
                    <a:pt x="3572" y="4132"/>
                    <a:pt x="3572" y="3965"/>
                  </a:cubicBezTo>
                  <a:cubicBezTo>
                    <a:pt x="3548" y="3036"/>
                    <a:pt x="3001" y="2203"/>
                    <a:pt x="2143" y="1798"/>
                  </a:cubicBezTo>
                  <a:cubicBezTo>
                    <a:pt x="2262" y="1631"/>
                    <a:pt x="2334" y="1441"/>
                    <a:pt x="2334" y="1227"/>
                  </a:cubicBezTo>
                  <a:lnTo>
                    <a:pt x="2334" y="1179"/>
                  </a:lnTo>
                  <a:cubicBezTo>
                    <a:pt x="2334" y="393"/>
                    <a:pt x="1750" y="0"/>
                    <a:pt x="1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8;p17"/>
            <p:cNvSpPr/>
            <p:nvPr/>
          </p:nvSpPr>
          <p:spPr>
            <a:xfrm>
              <a:off x="4888625" y="2379856"/>
              <a:ext cx="178622" cy="179033"/>
            </a:xfrm>
            <a:custGeom>
              <a:avLst/>
              <a:gdLst/>
              <a:ahLst/>
              <a:cxnLst/>
              <a:rect l="l" t="t" r="r" b="b"/>
              <a:pathLst>
                <a:path w="5216" h="5228" extrusionOk="0">
                  <a:moveTo>
                    <a:pt x="2596" y="0"/>
                  </a:moveTo>
                  <a:cubicBezTo>
                    <a:pt x="1822" y="0"/>
                    <a:pt x="1048" y="512"/>
                    <a:pt x="1048" y="1536"/>
                  </a:cubicBezTo>
                  <a:cubicBezTo>
                    <a:pt x="1048" y="1941"/>
                    <a:pt x="1191" y="2298"/>
                    <a:pt x="1477" y="2584"/>
                  </a:cubicBezTo>
                  <a:cubicBezTo>
                    <a:pt x="1144" y="2727"/>
                    <a:pt x="858" y="2941"/>
                    <a:pt x="620" y="3251"/>
                  </a:cubicBezTo>
                  <a:cubicBezTo>
                    <a:pt x="215" y="3703"/>
                    <a:pt x="0" y="4299"/>
                    <a:pt x="0" y="4894"/>
                  </a:cubicBezTo>
                  <a:cubicBezTo>
                    <a:pt x="0" y="5085"/>
                    <a:pt x="120" y="5228"/>
                    <a:pt x="310" y="5228"/>
                  </a:cubicBezTo>
                  <a:lnTo>
                    <a:pt x="4906" y="5228"/>
                  </a:lnTo>
                  <a:cubicBezTo>
                    <a:pt x="5073" y="5204"/>
                    <a:pt x="5216" y="5061"/>
                    <a:pt x="5216" y="4894"/>
                  </a:cubicBezTo>
                  <a:cubicBezTo>
                    <a:pt x="5192" y="4299"/>
                    <a:pt x="4978" y="3703"/>
                    <a:pt x="4597" y="3251"/>
                  </a:cubicBezTo>
                  <a:cubicBezTo>
                    <a:pt x="4358" y="2941"/>
                    <a:pt x="4049" y="2727"/>
                    <a:pt x="3715" y="2584"/>
                  </a:cubicBezTo>
                  <a:cubicBezTo>
                    <a:pt x="3858" y="2418"/>
                    <a:pt x="3977" y="2251"/>
                    <a:pt x="4049" y="2060"/>
                  </a:cubicBezTo>
                  <a:cubicBezTo>
                    <a:pt x="4097" y="1894"/>
                    <a:pt x="4144" y="1727"/>
                    <a:pt x="4144" y="1536"/>
                  </a:cubicBezTo>
                  <a:cubicBezTo>
                    <a:pt x="4144" y="512"/>
                    <a:pt x="3370" y="0"/>
                    <a:pt x="2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Прямоугольник 79"/>
          <p:cNvSpPr/>
          <p:nvPr/>
        </p:nvSpPr>
        <p:spPr>
          <a:xfrm>
            <a:off x="68519" y="716484"/>
            <a:ext cx="541583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58775" algn="just"/>
            <a:r>
              <a:rPr lang="ru-RU" sz="1200" dirty="0" smtClean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Долговая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политика направлена на обеспечение сбалансированности и долговой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устойчивости бюджета Труновского муниципального округа Ставропольского края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(далее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бюджет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муниципального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округа)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 smtClean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путём</a:t>
            </a:r>
            <a:r>
              <a:rPr lang="ru-RU" sz="1200" spc="5" dirty="0" smtClean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поддержания</a:t>
            </a:r>
            <a:r>
              <a:rPr lang="ru-RU" sz="1200" spc="35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 smtClean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объёма</a:t>
            </a:r>
            <a:r>
              <a:rPr lang="ru-RU" sz="1200" spc="-335" dirty="0" smtClean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муниципального долга Труновского муниципального округа Ставропольского края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(далее – муниципальный долг) на оптимальном уровне и минимизации стоимости</a:t>
            </a:r>
            <a:r>
              <a:rPr lang="ru-RU" sz="1200" spc="5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обслуживания муниципального долга.</a:t>
            </a:r>
            <a:endParaRPr lang="ru-RU" sz="12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1626322" y="242573"/>
            <a:ext cx="51739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Общие</a:t>
            </a:r>
            <a:r>
              <a:rPr lang="en-US" sz="2000" b="1" spc="-25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положения</a:t>
            </a:r>
            <a:r>
              <a:rPr lang="ru-RU" sz="2000" b="1" dirty="0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z="900" smtClean="0">
                <a:solidFill>
                  <a:schemeClr val="bg1"/>
                </a:solidFill>
              </a:rPr>
              <a:pPr/>
              <a:t>13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30" name="Номер слайда 1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7AAFD5A0-AA38-429C-9BB1-5047C940ADB9}" type="slidenum">
              <a:rPr lang="ru-RU" sz="900" smtClean="0">
                <a:solidFill>
                  <a:schemeClr val="bg1"/>
                </a:solidFill>
              </a:rPr>
              <a:pPr/>
              <a:t>13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683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29"/>
          <p:cNvSpPr txBox="1">
            <a:spLocks noGrp="1"/>
          </p:cNvSpPr>
          <p:nvPr>
            <p:ph type="title"/>
          </p:nvPr>
        </p:nvSpPr>
        <p:spPr>
          <a:xfrm>
            <a:off x="1431342" y="215532"/>
            <a:ext cx="5283926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Уровень долговой нагрузки</a:t>
            </a:r>
            <a:endParaRPr lang="ru-RU" sz="2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648" name="Google Shape;648;p29"/>
          <p:cNvGraphicFramePr/>
          <p:nvPr>
            <p:extLst>
              <p:ext uri="{D42A27DB-BD31-4B8C-83A1-F6EECF244321}">
                <p14:modId xmlns:p14="http://schemas.microsoft.com/office/powerpoint/2010/main" val="3156025492"/>
              </p:ext>
            </p:extLst>
          </p:nvPr>
        </p:nvGraphicFramePr>
        <p:xfrm>
          <a:off x="145872" y="813435"/>
          <a:ext cx="4073790" cy="26897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408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4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85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2826">
                <a:tc gridSpan="3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6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Объём муниципального внутреннего долга за 2024 год</a:t>
                      </a:r>
                      <a:endParaRPr sz="1600" b="1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840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Наименование обязательства</a:t>
                      </a:r>
                      <a:endParaRPr sz="1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5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Величина муниципального внутреннего долга на 01.01.2024</a:t>
                      </a:r>
                      <a:endParaRPr sz="105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5647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5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Величина муниципального внутреннего долга на 31.12.2024</a:t>
                      </a:r>
                      <a:endParaRPr lang="ru-RU" sz="105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1268"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Банковские кредиты</a:t>
                      </a: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1268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Муниципальные гарантии</a:t>
                      </a:r>
                      <a:endParaRPr sz="1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Google Shape;648;p29"/>
          <p:cNvGraphicFramePr/>
          <p:nvPr>
            <p:extLst>
              <p:ext uri="{D42A27DB-BD31-4B8C-83A1-F6EECF244321}">
                <p14:modId xmlns:p14="http://schemas.microsoft.com/office/powerpoint/2010/main" val="2749160053"/>
              </p:ext>
            </p:extLst>
          </p:nvPr>
        </p:nvGraphicFramePr>
        <p:xfrm>
          <a:off x="4259832" y="1536466"/>
          <a:ext cx="4147456" cy="300997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650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8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38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5912">
                <a:tc gridSpan="3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6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Верхний предел муниципального внутреннего долга в 2024 году</a:t>
                      </a:r>
                      <a:endParaRPr sz="1600" b="1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26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Наименование обязательства</a:t>
                      </a:r>
                      <a:endParaRPr sz="1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5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На 01.01.2024</a:t>
                      </a:r>
                      <a:endParaRPr sz="105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5647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5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На 31.12.2024</a:t>
                      </a:r>
                      <a:endParaRPr lang="ru-RU" sz="105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4804"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Верхний предел муниципального внутреннего долга</a:t>
                      </a: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832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В том числе по муниципальным гарантиям</a:t>
                      </a:r>
                      <a:endParaRPr sz="1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</a:t>
                      </a:r>
                      <a:endParaRPr sz="1200"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186042" y="3445461"/>
            <a:ext cx="379872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ru-RU" dirty="0">
              <a:latin typeface="+mn-lt"/>
            </a:endParaRPr>
          </a:p>
          <a:p>
            <a:pPr indent="360363" algn="just"/>
            <a:r>
              <a:rPr lang="ru-RU" dirty="0">
                <a:latin typeface="+mn-lt"/>
              </a:rPr>
              <a:t>В </a:t>
            </a:r>
            <a:r>
              <a:rPr lang="ru-RU" dirty="0" smtClean="0">
                <a:latin typeface="+mn-lt"/>
              </a:rPr>
              <a:t>2024 </a:t>
            </a:r>
            <a:r>
              <a:rPr lang="ru-RU" dirty="0">
                <a:latin typeface="+mn-lt"/>
              </a:rPr>
              <a:t>году заимствования не осуществлялись, муниципальный внутренний долг отсутствует, муниципальные гарантии не </a:t>
            </a:r>
            <a:r>
              <a:rPr lang="ru-RU" dirty="0" smtClean="0">
                <a:latin typeface="+mn-lt"/>
              </a:rPr>
              <a:t>предоставлялись.</a:t>
            </a:r>
            <a:endParaRPr lang="ru-RU" dirty="0">
              <a:latin typeface="+mn-lt"/>
            </a:endParaRPr>
          </a:p>
        </p:txBody>
      </p:sp>
      <p:sp>
        <p:nvSpPr>
          <p:cNvPr id="6" name="Номер слайда 1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2D1F0A1-85E9-4372-8598-2AD43CDDED2F}" type="slidenum">
              <a:rPr lang="ru-RU" sz="900">
                <a:solidFill>
                  <a:schemeClr val="bg1"/>
                </a:solidFill>
              </a:rPr>
              <a:pPr/>
              <a:t>14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50553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oogle Shape;842;p32"/>
          <p:cNvGrpSpPr/>
          <p:nvPr/>
        </p:nvGrpSpPr>
        <p:grpSpPr>
          <a:xfrm>
            <a:off x="66675" y="504825"/>
            <a:ext cx="5184225" cy="3733800"/>
            <a:chOff x="457200" y="1305025"/>
            <a:chExt cx="4793700" cy="2933600"/>
          </a:xfrm>
        </p:grpSpPr>
        <p:sp>
          <p:nvSpPr>
            <p:cNvPr id="55" name="Google Shape;843;p32"/>
            <p:cNvSpPr/>
            <p:nvPr/>
          </p:nvSpPr>
          <p:spPr>
            <a:xfrm rot="10800000">
              <a:off x="457200" y="1305025"/>
              <a:ext cx="4793700" cy="845400"/>
            </a:xfrm>
            <a:prstGeom prst="trapezoid">
              <a:avLst>
                <a:gd name="adj" fmla="val 5553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44;p32"/>
            <p:cNvSpPr/>
            <p:nvPr/>
          </p:nvSpPr>
          <p:spPr>
            <a:xfrm rot="10800000">
              <a:off x="1099812" y="2349125"/>
              <a:ext cx="3508500" cy="845400"/>
            </a:xfrm>
            <a:prstGeom prst="trapezoid">
              <a:avLst>
                <a:gd name="adj" fmla="val 56632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45;p32"/>
            <p:cNvSpPr/>
            <p:nvPr/>
          </p:nvSpPr>
          <p:spPr>
            <a:xfrm rot="10800000">
              <a:off x="1779301" y="3393225"/>
              <a:ext cx="2149500" cy="845400"/>
            </a:xfrm>
            <a:prstGeom prst="trapezoid">
              <a:avLst>
                <a:gd name="adj" fmla="val 5628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Google Shape;846;p32"/>
          <p:cNvSpPr txBox="1"/>
          <p:nvPr/>
        </p:nvSpPr>
        <p:spPr>
          <a:xfrm>
            <a:off x="794105" y="660691"/>
            <a:ext cx="3729363" cy="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dirty="0" smtClean="0"/>
              <a:t>Формирование </a:t>
            </a:r>
            <a:r>
              <a:rPr lang="ru-RU" dirty="0"/>
              <a:t>бездефицитного бюджета муниципального округа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59" name="Google Shape;847;p32"/>
          <p:cNvSpPr txBox="1"/>
          <p:nvPr/>
        </p:nvSpPr>
        <p:spPr>
          <a:xfrm>
            <a:off x="1084023" y="2006625"/>
            <a:ext cx="3220821" cy="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dirty="0" smtClean="0">
                <a:solidFill>
                  <a:schemeClr val="bg1"/>
                </a:solidFill>
              </a:rPr>
              <a:t>Недопущение </a:t>
            </a:r>
            <a:r>
              <a:rPr lang="ru-RU" dirty="0">
                <a:solidFill>
                  <a:schemeClr val="bg1"/>
                </a:solidFill>
              </a:rPr>
              <a:t>образования дефицита бюджета муниципального округа и, соответственно, муниципального долга</a:t>
            </a:r>
            <a:endParaRPr b="1" dirty="0">
              <a:solidFill>
                <a:schemeClr val="bg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60" name="Google Shape;848;p32"/>
          <p:cNvCxnSpPr>
            <a:stCxn id="57" idx="0"/>
            <a:endCxn id="62" idx="4"/>
          </p:cNvCxnSpPr>
          <p:nvPr/>
        </p:nvCxnSpPr>
        <p:spPr>
          <a:xfrm rot="5400000" flipH="1" flipV="1">
            <a:off x="4650821" y="1153207"/>
            <a:ext cx="1093385" cy="5077451"/>
          </a:xfrm>
          <a:prstGeom prst="bentConnector3">
            <a:avLst>
              <a:gd name="adj1" fmla="val -209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62" name="Google Shape;849;p32"/>
          <p:cNvSpPr/>
          <p:nvPr/>
        </p:nvSpPr>
        <p:spPr>
          <a:xfrm>
            <a:off x="6625776" y="968915"/>
            <a:ext cx="2220927" cy="217632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800" dirty="0" smtClean="0"/>
              <a:t>Цели и задачи </a:t>
            </a:r>
            <a:r>
              <a:rPr lang="ru-RU" sz="1800" dirty="0"/>
              <a:t>долговой </a:t>
            </a:r>
            <a:r>
              <a:rPr lang="ru-RU" sz="1800" dirty="0" smtClean="0"/>
              <a:t>политики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64" name="Google Shape;852;p32"/>
          <p:cNvSpPr/>
          <p:nvPr/>
        </p:nvSpPr>
        <p:spPr>
          <a:xfrm>
            <a:off x="5805600" y="952410"/>
            <a:ext cx="595200" cy="5952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65" name="Google Shape;853;p32"/>
          <p:cNvSpPr/>
          <p:nvPr/>
        </p:nvSpPr>
        <p:spPr>
          <a:xfrm>
            <a:off x="5845707" y="2064253"/>
            <a:ext cx="595200" cy="59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66" name="Google Shape;854;p32"/>
          <p:cNvSpPr/>
          <p:nvPr/>
        </p:nvSpPr>
        <p:spPr>
          <a:xfrm>
            <a:off x="5826423" y="3089239"/>
            <a:ext cx="595200" cy="595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67" name="Google Shape;855;p32"/>
          <p:cNvGrpSpPr/>
          <p:nvPr/>
        </p:nvGrpSpPr>
        <p:grpSpPr>
          <a:xfrm>
            <a:off x="5945980" y="3215006"/>
            <a:ext cx="366475" cy="366475"/>
            <a:chOff x="7953758" y="2867852"/>
            <a:chExt cx="366475" cy="366475"/>
          </a:xfrm>
        </p:grpSpPr>
        <p:sp>
          <p:nvSpPr>
            <p:cNvPr id="68" name="Google Shape;856;p32"/>
            <p:cNvSpPr/>
            <p:nvPr/>
          </p:nvSpPr>
          <p:spPr>
            <a:xfrm>
              <a:off x="8050898" y="2867852"/>
              <a:ext cx="150447" cy="128598"/>
            </a:xfrm>
            <a:custGeom>
              <a:avLst/>
              <a:gdLst/>
              <a:ahLst/>
              <a:cxnLst/>
              <a:rect l="l" t="t" r="r" b="b"/>
              <a:pathLst>
                <a:path w="4400" h="3761" extrusionOk="0">
                  <a:moveTo>
                    <a:pt x="3161" y="1031"/>
                  </a:moveTo>
                  <a:cubicBezTo>
                    <a:pt x="3238" y="1031"/>
                    <a:pt x="3316" y="1061"/>
                    <a:pt x="3375" y="1121"/>
                  </a:cubicBezTo>
                  <a:cubicBezTo>
                    <a:pt x="3494" y="1263"/>
                    <a:pt x="3494" y="1454"/>
                    <a:pt x="3375" y="1573"/>
                  </a:cubicBezTo>
                  <a:lnTo>
                    <a:pt x="2351" y="2621"/>
                  </a:lnTo>
                  <a:cubicBezTo>
                    <a:pt x="2292" y="2680"/>
                    <a:pt x="2208" y="2710"/>
                    <a:pt x="2125" y="2710"/>
                  </a:cubicBezTo>
                  <a:cubicBezTo>
                    <a:pt x="2042" y="2710"/>
                    <a:pt x="1958" y="2680"/>
                    <a:pt x="1899" y="2621"/>
                  </a:cubicBezTo>
                  <a:lnTo>
                    <a:pt x="1470" y="2168"/>
                  </a:lnTo>
                  <a:cubicBezTo>
                    <a:pt x="1230" y="1947"/>
                    <a:pt x="1448" y="1625"/>
                    <a:pt x="1692" y="1625"/>
                  </a:cubicBezTo>
                  <a:cubicBezTo>
                    <a:pt x="1762" y="1625"/>
                    <a:pt x="1835" y="1652"/>
                    <a:pt x="1899" y="1716"/>
                  </a:cubicBezTo>
                  <a:lnTo>
                    <a:pt x="2137" y="1954"/>
                  </a:lnTo>
                  <a:lnTo>
                    <a:pt x="2947" y="1121"/>
                  </a:lnTo>
                  <a:cubicBezTo>
                    <a:pt x="3006" y="1061"/>
                    <a:pt x="3084" y="1031"/>
                    <a:pt x="3161" y="1031"/>
                  </a:cubicBezTo>
                  <a:close/>
                  <a:moveTo>
                    <a:pt x="2561" y="1"/>
                  </a:moveTo>
                  <a:cubicBezTo>
                    <a:pt x="2546" y="1"/>
                    <a:pt x="2532" y="1"/>
                    <a:pt x="2518" y="1"/>
                  </a:cubicBezTo>
                  <a:cubicBezTo>
                    <a:pt x="2508" y="1"/>
                    <a:pt x="2499" y="1"/>
                    <a:pt x="2489" y="1"/>
                  </a:cubicBezTo>
                  <a:cubicBezTo>
                    <a:pt x="841" y="1"/>
                    <a:pt x="0" y="2032"/>
                    <a:pt x="1184" y="3216"/>
                  </a:cubicBezTo>
                  <a:cubicBezTo>
                    <a:pt x="1568" y="3592"/>
                    <a:pt x="2037" y="3760"/>
                    <a:pt x="2498" y="3760"/>
                  </a:cubicBezTo>
                  <a:cubicBezTo>
                    <a:pt x="3468" y="3760"/>
                    <a:pt x="4399" y="3013"/>
                    <a:pt x="4399" y="1883"/>
                  </a:cubicBezTo>
                  <a:cubicBezTo>
                    <a:pt x="4399" y="849"/>
                    <a:pt x="3588" y="1"/>
                    <a:pt x="2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57;p32"/>
            <p:cNvSpPr/>
            <p:nvPr/>
          </p:nvSpPr>
          <p:spPr>
            <a:xfrm>
              <a:off x="7953758" y="3018504"/>
              <a:ext cx="31799" cy="157217"/>
            </a:xfrm>
            <a:custGeom>
              <a:avLst/>
              <a:gdLst/>
              <a:ahLst/>
              <a:cxnLst/>
              <a:rect l="l" t="t" r="r" b="b"/>
              <a:pathLst>
                <a:path w="930" h="4598" extrusionOk="0">
                  <a:moveTo>
                    <a:pt x="310" y="1"/>
                  </a:moveTo>
                  <a:cubicBezTo>
                    <a:pt x="144" y="1"/>
                    <a:pt x="1" y="144"/>
                    <a:pt x="24" y="311"/>
                  </a:cubicBezTo>
                  <a:lnTo>
                    <a:pt x="24" y="4288"/>
                  </a:lnTo>
                  <a:cubicBezTo>
                    <a:pt x="24" y="4454"/>
                    <a:pt x="144" y="4597"/>
                    <a:pt x="310" y="4597"/>
                  </a:cubicBezTo>
                  <a:lnTo>
                    <a:pt x="620" y="4597"/>
                  </a:lnTo>
                  <a:cubicBezTo>
                    <a:pt x="787" y="4597"/>
                    <a:pt x="929" y="4454"/>
                    <a:pt x="929" y="4288"/>
                  </a:cubicBezTo>
                  <a:lnTo>
                    <a:pt x="929" y="311"/>
                  </a:lnTo>
                  <a:cubicBezTo>
                    <a:pt x="929" y="144"/>
                    <a:pt x="810" y="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58;p32"/>
            <p:cNvSpPr/>
            <p:nvPr/>
          </p:nvSpPr>
          <p:spPr>
            <a:xfrm>
              <a:off x="8288434" y="3018504"/>
              <a:ext cx="31799" cy="157217"/>
            </a:xfrm>
            <a:custGeom>
              <a:avLst/>
              <a:gdLst/>
              <a:ahLst/>
              <a:cxnLst/>
              <a:rect l="l" t="t" r="r" b="b"/>
              <a:pathLst>
                <a:path w="930" h="4598" extrusionOk="0">
                  <a:moveTo>
                    <a:pt x="310" y="1"/>
                  </a:moveTo>
                  <a:cubicBezTo>
                    <a:pt x="143" y="1"/>
                    <a:pt x="0" y="144"/>
                    <a:pt x="24" y="311"/>
                  </a:cubicBezTo>
                  <a:lnTo>
                    <a:pt x="24" y="4288"/>
                  </a:lnTo>
                  <a:cubicBezTo>
                    <a:pt x="24" y="4454"/>
                    <a:pt x="143" y="4597"/>
                    <a:pt x="310" y="4597"/>
                  </a:cubicBezTo>
                  <a:lnTo>
                    <a:pt x="643" y="4597"/>
                  </a:lnTo>
                  <a:cubicBezTo>
                    <a:pt x="810" y="4597"/>
                    <a:pt x="929" y="4454"/>
                    <a:pt x="929" y="4288"/>
                  </a:cubicBezTo>
                  <a:lnTo>
                    <a:pt x="929" y="311"/>
                  </a:lnTo>
                  <a:cubicBezTo>
                    <a:pt x="929" y="144"/>
                    <a:pt x="810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59;p32"/>
            <p:cNvSpPr/>
            <p:nvPr/>
          </p:nvSpPr>
          <p:spPr>
            <a:xfrm>
              <a:off x="8006824" y="3033173"/>
              <a:ext cx="218935" cy="201154"/>
            </a:xfrm>
            <a:custGeom>
              <a:avLst/>
              <a:gdLst/>
              <a:ahLst/>
              <a:cxnLst/>
              <a:rect l="l" t="t" r="r" b="b"/>
              <a:pathLst>
                <a:path w="6403" h="5883" extrusionOk="0">
                  <a:moveTo>
                    <a:pt x="20" y="1"/>
                  </a:moveTo>
                  <a:lnTo>
                    <a:pt x="20" y="3620"/>
                  </a:lnTo>
                  <a:lnTo>
                    <a:pt x="2616" y="5573"/>
                  </a:lnTo>
                  <a:cubicBezTo>
                    <a:pt x="2878" y="5787"/>
                    <a:pt x="3212" y="5883"/>
                    <a:pt x="3569" y="5883"/>
                  </a:cubicBezTo>
                  <a:cubicBezTo>
                    <a:pt x="3735" y="5883"/>
                    <a:pt x="3902" y="5859"/>
                    <a:pt x="4069" y="5787"/>
                  </a:cubicBezTo>
                  <a:lnTo>
                    <a:pt x="5569" y="5168"/>
                  </a:lnTo>
                  <a:lnTo>
                    <a:pt x="5974" y="4906"/>
                  </a:lnTo>
                  <a:cubicBezTo>
                    <a:pt x="6165" y="4787"/>
                    <a:pt x="6284" y="4621"/>
                    <a:pt x="6331" y="4406"/>
                  </a:cubicBezTo>
                  <a:cubicBezTo>
                    <a:pt x="6403" y="4097"/>
                    <a:pt x="6307" y="3787"/>
                    <a:pt x="6093" y="3573"/>
                  </a:cubicBezTo>
                  <a:lnTo>
                    <a:pt x="4617" y="1930"/>
                  </a:lnTo>
                  <a:cubicBezTo>
                    <a:pt x="4540" y="1837"/>
                    <a:pt x="4423" y="1785"/>
                    <a:pt x="4305" y="1785"/>
                  </a:cubicBezTo>
                  <a:cubicBezTo>
                    <a:pt x="4241" y="1785"/>
                    <a:pt x="4176" y="1801"/>
                    <a:pt x="4117" y="1834"/>
                  </a:cubicBezTo>
                  <a:lnTo>
                    <a:pt x="2735" y="2573"/>
                  </a:lnTo>
                  <a:cubicBezTo>
                    <a:pt x="2493" y="2702"/>
                    <a:pt x="2258" y="2759"/>
                    <a:pt x="2038" y="2759"/>
                  </a:cubicBezTo>
                  <a:cubicBezTo>
                    <a:pt x="764" y="2759"/>
                    <a:pt x="0" y="847"/>
                    <a:pt x="1402" y="96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60;p32"/>
            <p:cNvSpPr/>
            <p:nvPr/>
          </p:nvSpPr>
          <p:spPr>
            <a:xfrm>
              <a:off x="8039170" y="3032352"/>
              <a:ext cx="228132" cy="132769"/>
            </a:xfrm>
            <a:custGeom>
              <a:avLst/>
              <a:gdLst/>
              <a:ahLst/>
              <a:cxnLst/>
              <a:rect l="l" t="t" r="r" b="b"/>
              <a:pathLst>
                <a:path w="6672" h="3883" extrusionOk="0">
                  <a:moveTo>
                    <a:pt x="6671" y="1"/>
                  </a:moveTo>
                  <a:lnTo>
                    <a:pt x="2027" y="25"/>
                  </a:lnTo>
                  <a:cubicBezTo>
                    <a:pt x="1980" y="25"/>
                    <a:pt x="1908" y="25"/>
                    <a:pt x="1885" y="48"/>
                  </a:cubicBezTo>
                  <a:lnTo>
                    <a:pt x="789" y="668"/>
                  </a:lnTo>
                  <a:cubicBezTo>
                    <a:pt x="1" y="1092"/>
                    <a:pt x="413" y="2134"/>
                    <a:pt x="1124" y="2134"/>
                  </a:cubicBezTo>
                  <a:cubicBezTo>
                    <a:pt x="1251" y="2134"/>
                    <a:pt x="1387" y="2101"/>
                    <a:pt x="1527" y="2025"/>
                  </a:cubicBezTo>
                  <a:lnTo>
                    <a:pt x="2742" y="1382"/>
                  </a:lnTo>
                  <a:cubicBezTo>
                    <a:pt x="2928" y="1285"/>
                    <a:pt x="3133" y="1237"/>
                    <a:pt x="3337" y="1237"/>
                  </a:cubicBezTo>
                  <a:cubicBezTo>
                    <a:pt x="3683" y="1237"/>
                    <a:pt x="4026" y="1374"/>
                    <a:pt x="4266" y="1644"/>
                  </a:cubicBezTo>
                  <a:lnTo>
                    <a:pt x="5623" y="3168"/>
                  </a:lnTo>
                  <a:cubicBezTo>
                    <a:pt x="5814" y="3359"/>
                    <a:pt x="5933" y="3621"/>
                    <a:pt x="6004" y="3883"/>
                  </a:cubicBezTo>
                  <a:cubicBezTo>
                    <a:pt x="6219" y="3835"/>
                    <a:pt x="6457" y="3740"/>
                    <a:pt x="6671" y="3621"/>
                  </a:cubicBezTo>
                  <a:lnTo>
                    <a:pt x="6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" name="Google Shape;861;p32"/>
          <p:cNvGrpSpPr/>
          <p:nvPr/>
        </p:nvGrpSpPr>
        <p:grpSpPr>
          <a:xfrm>
            <a:off x="5955497" y="2181214"/>
            <a:ext cx="385999" cy="361278"/>
            <a:chOff x="7943978" y="4047938"/>
            <a:chExt cx="385999" cy="361278"/>
          </a:xfrm>
        </p:grpSpPr>
        <p:sp>
          <p:nvSpPr>
            <p:cNvPr id="74" name="Google Shape;862;p32"/>
            <p:cNvSpPr/>
            <p:nvPr/>
          </p:nvSpPr>
          <p:spPr>
            <a:xfrm>
              <a:off x="8005867" y="4331599"/>
              <a:ext cx="229671" cy="77617"/>
            </a:xfrm>
            <a:custGeom>
              <a:avLst/>
              <a:gdLst/>
              <a:ahLst/>
              <a:cxnLst/>
              <a:rect l="l" t="t" r="r" b="b"/>
              <a:pathLst>
                <a:path w="6717" h="2270" extrusionOk="0">
                  <a:moveTo>
                    <a:pt x="1205" y="0"/>
                  </a:moveTo>
                  <a:cubicBezTo>
                    <a:pt x="1178" y="0"/>
                    <a:pt x="1150" y="3"/>
                    <a:pt x="1120" y="10"/>
                  </a:cubicBezTo>
                  <a:lnTo>
                    <a:pt x="263" y="225"/>
                  </a:lnTo>
                  <a:cubicBezTo>
                    <a:pt x="120" y="249"/>
                    <a:pt x="1" y="368"/>
                    <a:pt x="25" y="511"/>
                  </a:cubicBezTo>
                  <a:lnTo>
                    <a:pt x="25" y="1392"/>
                  </a:lnTo>
                  <a:cubicBezTo>
                    <a:pt x="25" y="1594"/>
                    <a:pt x="179" y="1695"/>
                    <a:pt x="334" y="1695"/>
                  </a:cubicBezTo>
                  <a:cubicBezTo>
                    <a:pt x="489" y="1695"/>
                    <a:pt x="644" y="1594"/>
                    <a:pt x="644" y="1392"/>
                  </a:cubicBezTo>
                  <a:lnTo>
                    <a:pt x="644" y="1201"/>
                  </a:lnTo>
                  <a:cubicBezTo>
                    <a:pt x="1574" y="1908"/>
                    <a:pt x="2698" y="2270"/>
                    <a:pt x="3830" y="2270"/>
                  </a:cubicBezTo>
                  <a:cubicBezTo>
                    <a:pt x="4757" y="2270"/>
                    <a:pt x="5690" y="2028"/>
                    <a:pt x="6526" y="1535"/>
                  </a:cubicBezTo>
                  <a:cubicBezTo>
                    <a:pt x="6669" y="1463"/>
                    <a:pt x="6716" y="1249"/>
                    <a:pt x="6621" y="1106"/>
                  </a:cubicBezTo>
                  <a:lnTo>
                    <a:pt x="6621" y="1106"/>
                  </a:lnTo>
                  <a:lnTo>
                    <a:pt x="6645" y="1130"/>
                  </a:lnTo>
                  <a:cubicBezTo>
                    <a:pt x="6582" y="1020"/>
                    <a:pt x="6479" y="962"/>
                    <a:pt x="6375" y="962"/>
                  </a:cubicBezTo>
                  <a:cubicBezTo>
                    <a:pt x="6320" y="962"/>
                    <a:pt x="6265" y="978"/>
                    <a:pt x="6216" y="1011"/>
                  </a:cubicBezTo>
                  <a:cubicBezTo>
                    <a:pt x="5475" y="1445"/>
                    <a:pt x="4654" y="1658"/>
                    <a:pt x="3839" y="1658"/>
                  </a:cubicBezTo>
                  <a:cubicBezTo>
                    <a:pt x="2820" y="1658"/>
                    <a:pt x="1810" y="1325"/>
                    <a:pt x="977" y="677"/>
                  </a:cubicBezTo>
                  <a:lnTo>
                    <a:pt x="1263" y="606"/>
                  </a:lnTo>
                  <a:cubicBezTo>
                    <a:pt x="1638" y="518"/>
                    <a:pt x="1543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63;p32"/>
            <p:cNvSpPr/>
            <p:nvPr/>
          </p:nvSpPr>
          <p:spPr>
            <a:xfrm>
              <a:off x="7943978" y="4098235"/>
              <a:ext cx="92354" cy="228064"/>
            </a:xfrm>
            <a:custGeom>
              <a:avLst/>
              <a:gdLst/>
              <a:ahLst/>
              <a:cxnLst/>
              <a:rect l="l" t="t" r="r" b="b"/>
              <a:pathLst>
                <a:path w="2701" h="6670" extrusionOk="0">
                  <a:moveTo>
                    <a:pt x="1263" y="1"/>
                  </a:moveTo>
                  <a:cubicBezTo>
                    <a:pt x="834" y="1"/>
                    <a:pt x="834" y="620"/>
                    <a:pt x="1263" y="620"/>
                  </a:cubicBezTo>
                  <a:lnTo>
                    <a:pt x="1454" y="620"/>
                  </a:lnTo>
                  <a:cubicBezTo>
                    <a:pt x="144" y="2311"/>
                    <a:pt x="1" y="4645"/>
                    <a:pt x="1096" y="6502"/>
                  </a:cubicBezTo>
                  <a:cubicBezTo>
                    <a:pt x="1159" y="6612"/>
                    <a:pt x="1263" y="6670"/>
                    <a:pt x="1367" y="6670"/>
                  </a:cubicBezTo>
                  <a:cubicBezTo>
                    <a:pt x="1421" y="6670"/>
                    <a:pt x="1476" y="6654"/>
                    <a:pt x="1525" y="6621"/>
                  </a:cubicBezTo>
                  <a:cubicBezTo>
                    <a:pt x="1668" y="6526"/>
                    <a:pt x="1739" y="6335"/>
                    <a:pt x="1644" y="6192"/>
                  </a:cubicBezTo>
                  <a:cubicBezTo>
                    <a:pt x="668" y="4549"/>
                    <a:pt x="787" y="2477"/>
                    <a:pt x="1977" y="953"/>
                  </a:cubicBezTo>
                  <a:lnTo>
                    <a:pt x="2049" y="1263"/>
                  </a:lnTo>
                  <a:cubicBezTo>
                    <a:pt x="2088" y="1419"/>
                    <a:pt x="2211" y="1487"/>
                    <a:pt x="2336" y="1487"/>
                  </a:cubicBezTo>
                  <a:cubicBezTo>
                    <a:pt x="2516" y="1487"/>
                    <a:pt x="2701" y="1345"/>
                    <a:pt x="2644" y="1120"/>
                  </a:cubicBezTo>
                  <a:lnTo>
                    <a:pt x="2430" y="239"/>
                  </a:lnTo>
                  <a:cubicBezTo>
                    <a:pt x="2406" y="96"/>
                    <a:pt x="2287" y="1"/>
                    <a:pt x="2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64;p32"/>
            <p:cNvSpPr/>
            <p:nvPr/>
          </p:nvSpPr>
          <p:spPr>
            <a:xfrm>
              <a:off x="8038452" y="4047938"/>
              <a:ext cx="229671" cy="78369"/>
            </a:xfrm>
            <a:custGeom>
              <a:avLst/>
              <a:gdLst/>
              <a:ahLst/>
              <a:cxnLst/>
              <a:rect l="l" t="t" r="r" b="b"/>
              <a:pathLst>
                <a:path w="6717" h="2292" extrusionOk="0">
                  <a:moveTo>
                    <a:pt x="2880" y="0"/>
                  </a:moveTo>
                  <a:cubicBezTo>
                    <a:pt x="1958" y="0"/>
                    <a:pt x="1036" y="243"/>
                    <a:pt x="215" y="734"/>
                  </a:cubicBezTo>
                  <a:cubicBezTo>
                    <a:pt x="48" y="829"/>
                    <a:pt x="0" y="1019"/>
                    <a:pt x="96" y="1162"/>
                  </a:cubicBezTo>
                  <a:cubicBezTo>
                    <a:pt x="143" y="1272"/>
                    <a:pt x="251" y="1330"/>
                    <a:pt x="361" y="1330"/>
                  </a:cubicBezTo>
                  <a:cubicBezTo>
                    <a:pt x="418" y="1330"/>
                    <a:pt x="475" y="1314"/>
                    <a:pt x="524" y="1281"/>
                  </a:cubicBezTo>
                  <a:cubicBezTo>
                    <a:pt x="1260" y="844"/>
                    <a:pt x="2082" y="626"/>
                    <a:pt x="2902" y="626"/>
                  </a:cubicBezTo>
                  <a:cubicBezTo>
                    <a:pt x="3913" y="626"/>
                    <a:pt x="4922" y="957"/>
                    <a:pt x="5763" y="1615"/>
                  </a:cubicBezTo>
                  <a:lnTo>
                    <a:pt x="5454" y="1686"/>
                  </a:lnTo>
                  <a:cubicBezTo>
                    <a:pt x="5079" y="1774"/>
                    <a:pt x="5174" y="2292"/>
                    <a:pt x="5512" y="2292"/>
                  </a:cubicBezTo>
                  <a:cubicBezTo>
                    <a:pt x="5539" y="2292"/>
                    <a:pt x="5567" y="2288"/>
                    <a:pt x="5597" y="2281"/>
                  </a:cubicBezTo>
                  <a:lnTo>
                    <a:pt x="6478" y="2067"/>
                  </a:lnTo>
                  <a:cubicBezTo>
                    <a:pt x="6621" y="2043"/>
                    <a:pt x="6716" y="1924"/>
                    <a:pt x="6716" y="1781"/>
                  </a:cubicBezTo>
                  <a:lnTo>
                    <a:pt x="6716" y="900"/>
                  </a:lnTo>
                  <a:cubicBezTo>
                    <a:pt x="6716" y="734"/>
                    <a:pt x="6573" y="614"/>
                    <a:pt x="6406" y="614"/>
                  </a:cubicBezTo>
                  <a:cubicBezTo>
                    <a:pt x="6240" y="614"/>
                    <a:pt x="6097" y="734"/>
                    <a:pt x="6097" y="900"/>
                  </a:cubicBezTo>
                  <a:lnTo>
                    <a:pt x="6097" y="1091"/>
                  </a:lnTo>
                  <a:cubicBezTo>
                    <a:pt x="5151" y="368"/>
                    <a:pt x="4016" y="0"/>
                    <a:pt x="2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65;p32"/>
            <p:cNvSpPr/>
            <p:nvPr/>
          </p:nvSpPr>
          <p:spPr>
            <a:xfrm>
              <a:off x="8238478" y="4131607"/>
              <a:ext cx="91499" cy="228064"/>
            </a:xfrm>
            <a:custGeom>
              <a:avLst/>
              <a:gdLst/>
              <a:ahLst/>
              <a:cxnLst/>
              <a:rect l="l" t="t" r="r" b="b"/>
              <a:pathLst>
                <a:path w="2676" h="6670" extrusionOk="0">
                  <a:moveTo>
                    <a:pt x="1315" y="0"/>
                  </a:moveTo>
                  <a:cubicBezTo>
                    <a:pt x="1258" y="0"/>
                    <a:pt x="1201" y="16"/>
                    <a:pt x="1152" y="49"/>
                  </a:cubicBezTo>
                  <a:cubicBezTo>
                    <a:pt x="1009" y="120"/>
                    <a:pt x="961" y="335"/>
                    <a:pt x="1057" y="477"/>
                  </a:cubicBezTo>
                  <a:cubicBezTo>
                    <a:pt x="2033" y="2121"/>
                    <a:pt x="1890" y="4192"/>
                    <a:pt x="723" y="5717"/>
                  </a:cubicBezTo>
                  <a:lnTo>
                    <a:pt x="652" y="5407"/>
                  </a:lnTo>
                  <a:cubicBezTo>
                    <a:pt x="612" y="5239"/>
                    <a:pt x="487" y="5166"/>
                    <a:pt x="360" y="5166"/>
                  </a:cubicBezTo>
                  <a:cubicBezTo>
                    <a:pt x="182" y="5166"/>
                    <a:pt x="1" y="5313"/>
                    <a:pt x="56" y="5550"/>
                  </a:cubicBezTo>
                  <a:lnTo>
                    <a:pt x="247" y="6431"/>
                  </a:lnTo>
                  <a:cubicBezTo>
                    <a:pt x="271" y="6574"/>
                    <a:pt x="414" y="6669"/>
                    <a:pt x="556" y="6669"/>
                  </a:cubicBezTo>
                  <a:lnTo>
                    <a:pt x="1438" y="6669"/>
                  </a:lnTo>
                  <a:cubicBezTo>
                    <a:pt x="1842" y="6669"/>
                    <a:pt x="1842" y="6050"/>
                    <a:pt x="1438" y="6050"/>
                  </a:cubicBezTo>
                  <a:lnTo>
                    <a:pt x="1223" y="6050"/>
                  </a:lnTo>
                  <a:cubicBezTo>
                    <a:pt x="2533" y="4335"/>
                    <a:pt x="2676" y="2002"/>
                    <a:pt x="1580" y="168"/>
                  </a:cubicBezTo>
                  <a:cubicBezTo>
                    <a:pt x="1534" y="58"/>
                    <a:pt x="1425" y="0"/>
                    <a:pt x="1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66;p32"/>
            <p:cNvSpPr/>
            <p:nvPr/>
          </p:nvSpPr>
          <p:spPr>
            <a:xfrm>
              <a:off x="8021356" y="4112083"/>
              <a:ext cx="232099" cy="232919"/>
            </a:xfrm>
            <a:custGeom>
              <a:avLst/>
              <a:gdLst/>
              <a:ahLst/>
              <a:cxnLst/>
              <a:rect l="l" t="t" r="r" b="b"/>
              <a:pathLst>
                <a:path w="6788" h="6812" extrusionOk="0">
                  <a:moveTo>
                    <a:pt x="3379" y="2178"/>
                  </a:moveTo>
                  <a:cubicBezTo>
                    <a:pt x="4014" y="2178"/>
                    <a:pt x="4620" y="2668"/>
                    <a:pt x="4620" y="3406"/>
                  </a:cubicBezTo>
                  <a:cubicBezTo>
                    <a:pt x="4620" y="4097"/>
                    <a:pt x="4073" y="4644"/>
                    <a:pt x="3382" y="4644"/>
                  </a:cubicBezTo>
                  <a:cubicBezTo>
                    <a:pt x="2286" y="4644"/>
                    <a:pt x="1715" y="3311"/>
                    <a:pt x="2501" y="2549"/>
                  </a:cubicBezTo>
                  <a:cubicBezTo>
                    <a:pt x="2757" y="2293"/>
                    <a:pt x="3071" y="2178"/>
                    <a:pt x="3379" y="2178"/>
                  </a:cubicBezTo>
                  <a:close/>
                  <a:moveTo>
                    <a:pt x="2977" y="1"/>
                  </a:moveTo>
                  <a:cubicBezTo>
                    <a:pt x="2810" y="1"/>
                    <a:pt x="2667" y="143"/>
                    <a:pt x="2667" y="310"/>
                  </a:cubicBezTo>
                  <a:lnTo>
                    <a:pt x="2667" y="525"/>
                  </a:lnTo>
                  <a:cubicBezTo>
                    <a:pt x="2382" y="596"/>
                    <a:pt x="2096" y="691"/>
                    <a:pt x="1858" y="858"/>
                  </a:cubicBezTo>
                  <a:lnTo>
                    <a:pt x="1715" y="715"/>
                  </a:lnTo>
                  <a:cubicBezTo>
                    <a:pt x="1655" y="656"/>
                    <a:pt x="1578" y="626"/>
                    <a:pt x="1501" y="626"/>
                  </a:cubicBezTo>
                  <a:cubicBezTo>
                    <a:pt x="1423" y="626"/>
                    <a:pt x="1346" y="656"/>
                    <a:pt x="1286" y="715"/>
                  </a:cubicBezTo>
                  <a:lnTo>
                    <a:pt x="691" y="1310"/>
                  </a:lnTo>
                  <a:cubicBezTo>
                    <a:pt x="548" y="1429"/>
                    <a:pt x="548" y="1644"/>
                    <a:pt x="691" y="1763"/>
                  </a:cubicBezTo>
                  <a:lnTo>
                    <a:pt x="810" y="1882"/>
                  </a:lnTo>
                  <a:cubicBezTo>
                    <a:pt x="667" y="2144"/>
                    <a:pt x="548" y="2430"/>
                    <a:pt x="477" y="2715"/>
                  </a:cubicBezTo>
                  <a:lnTo>
                    <a:pt x="286" y="2715"/>
                  </a:lnTo>
                  <a:cubicBezTo>
                    <a:pt x="119" y="2715"/>
                    <a:pt x="0" y="2835"/>
                    <a:pt x="0" y="3001"/>
                  </a:cubicBezTo>
                  <a:lnTo>
                    <a:pt x="0" y="3835"/>
                  </a:lnTo>
                  <a:cubicBezTo>
                    <a:pt x="0" y="4001"/>
                    <a:pt x="119" y="4120"/>
                    <a:pt x="286" y="4120"/>
                  </a:cubicBezTo>
                  <a:lnTo>
                    <a:pt x="477" y="4120"/>
                  </a:lnTo>
                  <a:cubicBezTo>
                    <a:pt x="548" y="4406"/>
                    <a:pt x="667" y="4692"/>
                    <a:pt x="810" y="4954"/>
                  </a:cubicBezTo>
                  <a:lnTo>
                    <a:pt x="691" y="5073"/>
                  </a:lnTo>
                  <a:cubicBezTo>
                    <a:pt x="548" y="5192"/>
                    <a:pt x="548" y="5406"/>
                    <a:pt x="691" y="5526"/>
                  </a:cubicBezTo>
                  <a:lnTo>
                    <a:pt x="1286" y="6121"/>
                  </a:lnTo>
                  <a:cubicBezTo>
                    <a:pt x="1346" y="6180"/>
                    <a:pt x="1423" y="6210"/>
                    <a:pt x="1501" y="6210"/>
                  </a:cubicBezTo>
                  <a:cubicBezTo>
                    <a:pt x="1578" y="6210"/>
                    <a:pt x="1655" y="6180"/>
                    <a:pt x="1715" y="6121"/>
                  </a:cubicBezTo>
                  <a:lnTo>
                    <a:pt x="1858" y="5978"/>
                  </a:lnTo>
                  <a:cubicBezTo>
                    <a:pt x="2096" y="6145"/>
                    <a:pt x="2382" y="6240"/>
                    <a:pt x="2667" y="6335"/>
                  </a:cubicBezTo>
                  <a:lnTo>
                    <a:pt x="2667" y="6526"/>
                  </a:lnTo>
                  <a:cubicBezTo>
                    <a:pt x="2667" y="6669"/>
                    <a:pt x="2810" y="6812"/>
                    <a:pt x="2977" y="6812"/>
                  </a:cubicBezTo>
                  <a:lnTo>
                    <a:pt x="3787" y="6812"/>
                  </a:lnTo>
                  <a:cubicBezTo>
                    <a:pt x="3953" y="6812"/>
                    <a:pt x="4096" y="6669"/>
                    <a:pt x="4096" y="6526"/>
                  </a:cubicBezTo>
                  <a:lnTo>
                    <a:pt x="4096" y="6335"/>
                  </a:lnTo>
                  <a:cubicBezTo>
                    <a:pt x="4382" y="6240"/>
                    <a:pt x="4668" y="6145"/>
                    <a:pt x="4906" y="5978"/>
                  </a:cubicBezTo>
                  <a:lnTo>
                    <a:pt x="5049" y="6121"/>
                  </a:lnTo>
                  <a:cubicBezTo>
                    <a:pt x="5108" y="6180"/>
                    <a:pt x="5186" y="6210"/>
                    <a:pt x="5263" y="6210"/>
                  </a:cubicBezTo>
                  <a:cubicBezTo>
                    <a:pt x="5341" y="6210"/>
                    <a:pt x="5418" y="6180"/>
                    <a:pt x="5478" y="6121"/>
                  </a:cubicBezTo>
                  <a:lnTo>
                    <a:pt x="6073" y="5526"/>
                  </a:lnTo>
                  <a:cubicBezTo>
                    <a:pt x="6216" y="5406"/>
                    <a:pt x="6216" y="5192"/>
                    <a:pt x="6073" y="5073"/>
                  </a:cubicBezTo>
                  <a:lnTo>
                    <a:pt x="5954" y="4954"/>
                  </a:lnTo>
                  <a:cubicBezTo>
                    <a:pt x="6097" y="4692"/>
                    <a:pt x="6216" y="4406"/>
                    <a:pt x="6287" y="4120"/>
                  </a:cubicBezTo>
                  <a:lnTo>
                    <a:pt x="6478" y="4120"/>
                  </a:lnTo>
                  <a:cubicBezTo>
                    <a:pt x="6645" y="4120"/>
                    <a:pt x="6787" y="4001"/>
                    <a:pt x="6787" y="3835"/>
                  </a:cubicBezTo>
                  <a:lnTo>
                    <a:pt x="6787" y="3001"/>
                  </a:lnTo>
                  <a:cubicBezTo>
                    <a:pt x="6787" y="2835"/>
                    <a:pt x="6645" y="2715"/>
                    <a:pt x="6478" y="2715"/>
                  </a:cubicBezTo>
                  <a:lnTo>
                    <a:pt x="6478" y="2692"/>
                  </a:lnTo>
                  <a:lnTo>
                    <a:pt x="6287" y="2692"/>
                  </a:lnTo>
                  <a:cubicBezTo>
                    <a:pt x="6216" y="2406"/>
                    <a:pt x="6097" y="2120"/>
                    <a:pt x="5954" y="1882"/>
                  </a:cubicBezTo>
                  <a:lnTo>
                    <a:pt x="6073" y="1739"/>
                  </a:lnTo>
                  <a:cubicBezTo>
                    <a:pt x="6216" y="1620"/>
                    <a:pt x="6216" y="1406"/>
                    <a:pt x="6073" y="1310"/>
                  </a:cubicBezTo>
                  <a:lnTo>
                    <a:pt x="5478" y="715"/>
                  </a:lnTo>
                  <a:cubicBezTo>
                    <a:pt x="5418" y="644"/>
                    <a:pt x="5341" y="608"/>
                    <a:pt x="5263" y="608"/>
                  </a:cubicBezTo>
                  <a:cubicBezTo>
                    <a:pt x="5186" y="608"/>
                    <a:pt x="5108" y="644"/>
                    <a:pt x="5049" y="715"/>
                  </a:cubicBezTo>
                  <a:lnTo>
                    <a:pt x="4906" y="834"/>
                  </a:lnTo>
                  <a:cubicBezTo>
                    <a:pt x="4668" y="691"/>
                    <a:pt x="4382" y="572"/>
                    <a:pt x="4096" y="501"/>
                  </a:cubicBezTo>
                  <a:lnTo>
                    <a:pt x="4096" y="310"/>
                  </a:lnTo>
                  <a:cubicBezTo>
                    <a:pt x="4096" y="143"/>
                    <a:pt x="3953" y="1"/>
                    <a:pt x="3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" name="Google Shape;867;p32"/>
          <p:cNvGrpSpPr/>
          <p:nvPr/>
        </p:nvGrpSpPr>
        <p:grpSpPr>
          <a:xfrm>
            <a:off x="5912269" y="1058594"/>
            <a:ext cx="380289" cy="366680"/>
            <a:chOff x="5575259" y="4628116"/>
            <a:chExt cx="380289" cy="366680"/>
          </a:xfrm>
          <a:solidFill>
            <a:schemeClr val="accent1"/>
          </a:solidFill>
        </p:grpSpPr>
        <p:sp>
          <p:nvSpPr>
            <p:cNvPr id="80" name="Google Shape;868;p32"/>
            <p:cNvSpPr/>
            <p:nvPr/>
          </p:nvSpPr>
          <p:spPr>
            <a:xfrm>
              <a:off x="5589927" y="4869344"/>
              <a:ext cx="107501" cy="51357"/>
            </a:xfrm>
            <a:custGeom>
              <a:avLst/>
              <a:gdLst/>
              <a:ahLst/>
              <a:cxnLst/>
              <a:rect l="l" t="t" r="r" b="b"/>
              <a:pathLst>
                <a:path w="3144" h="1502" extrusionOk="0">
                  <a:moveTo>
                    <a:pt x="0" y="1"/>
                  </a:moveTo>
                  <a:cubicBezTo>
                    <a:pt x="48" y="1001"/>
                    <a:pt x="810" y="1501"/>
                    <a:pt x="1572" y="1501"/>
                  </a:cubicBezTo>
                  <a:cubicBezTo>
                    <a:pt x="2334" y="1501"/>
                    <a:pt x="3096" y="100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69;p32"/>
            <p:cNvSpPr/>
            <p:nvPr/>
          </p:nvSpPr>
          <p:spPr>
            <a:xfrm>
              <a:off x="5833378" y="4870165"/>
              <a:ext cx="108356" cy="53785"/>
            </a:xfrm>
            <a:custGeom>
              <a:avLst/>
              <a:gdLst/>
              <a:ahLst/>
              <a:cxnLst/>
              <a:rect l="l" t="t" r="r" b="b"/>
              <a:pathLst>
                <a:path w="3169" h="1573" extrusionOk="0">
                  <a:moveTo>
                    <a:pt x="1" y="1"/>
                  </a:moveTo>
                  <a:cubicBezTo>
                    <a:pt x="1" y="858"/>
                    <a:pt x="715" y="1573"/>
                    <a:pt x="1596" y="1573"/>
                  </a:cubicBezTo>
                  <a:cubicBezTo>
                    <a:pt x="2454" y="1573"/>
                    <a:pt x="3168" y="858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0;p32"/>
            <p:cNvSpPr/>
            <p:nvPr/>
          </p:nvSpPr>
          <p:spPr>
            <a:xfrm>
              <a:off x="5580148" y="4945046"/>
              <a:ext cx="371331" cy="49750"/>
            </a:xfrm>
            <a:custGeom>
              <a:avLst/>
              <a:gdLst/>
              <a:ahLst/>
              <a:cxnLst/>
              <a:rect l="l" t="t" r="r" b="b"/>
              <a:pathLst>
                <a:path w="10860" h="1455" extrusionOk="0">
                  <a:moveTo>
                    <a:pt x="4020" y="0"/>
                  </a:moveTo>
                  <a:cubicBezTo>
                    <a:pt x="3661" y="0"/>
                    <a:pt x="3352" y="232"/>
                    <a:pt x="3215" y="573"/>
                  </a:cubicBezTo>
                  <a:lnTo>
                    <a:pt x="3096" y="835"/>
                  </a:lnTo>
                  <a:lnTo>
                    <a:pt x="381" y="835"/>
                  </a:lnTo>
                  <a:cubicBezTo>
                    <a:pt x="0" y="859"/>
                    <a:pt x="0" y="1407"/>
                    <a:pt x="381" y="1454"/>
                  </a:cubicBezTo>
                  <a:lnTo>
                    <a:pt x="10479" y="1454"/>
                  </a:lnTo>
                  <a:cubicBezTo>
                    <a:pt x="10860" y="1407"/>
                    <a:pt x="10860" y="859"/>
                    <a:pt x="10479" y="835"/>
                  </a:cubicBezTo>
                  <a:lnTo>
                    <a:pt x="7764" y="835"/>
                  </a:lnTo>
                  <a:lnTo>
                    <a:pt x="7669" y="573"/>
                  </a:lnTo>
                  <a:cubicBezTo>
                    <a:pt x="7532" y="232"/>
                    <a:pt x="7201" y="0"/>
                    <a:pt x="6840" y="0"/>
                  </a:cubicBezTo>
                  <a:cubicBezTo>
                    <a:pt x="6823" y="0"/>
                    <a:pt x="6805" y="1"/>
                    <a:pt x="6788" y="2"/>
                  </a:cubicBezTo>
                  <a:lnTo>
                    <a:pt x="4073" y="2"/>
                  </a:lnTo>
                  <a:cubicBezTo>
                    <a:pt x="4055" y="1"/>
                    <a:pt x="4038" y="0"/>
                    <a:pt x="40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71;p32"/>
            <p:cNvSpPr/>
            <p:nvPr/>
          </p:nvSpPr>
          <p:spPr>
            <a:xfrm>
              <a:off x="5717773" y="4683713"/>
              <a:ext cx="83874" cy="71394"/>
            </a:xfrm>
            <a:custGeom>
              <a:avLst/>
              <a:gdLst/>
              <a:ahLst/>
              <a:cxnLst/>
              <a:rect l="l" t="t" r="r" b="b"/>
              <a:pathLst>
                <a:path w="2453" h="2088" extrusionOk="0">
                  <a:moveTo>
                    <a:pt x="1405" y="0"/>
                  </a:moveTo>
                  <a:cubicBezTo>
                    <a:pt x="453" y="0"/>
                    <a:pt x="0" y="1120"/>
                    <a:pt x="643" y="1786"/>
                  </a:cubicBezTo>
                  <a:cubicBezTo>
                    <a:pt x="858" y="1994"/>
                    <a:pt x="1123" y="2087"/>
                    <a:pt x="1384" y="2087"/>
                  </a:cubicBezTo>
                  <a:cubicBezTo>
                    <a:pt x="1929" y="2087"/>
                    <a:pt x="2453" y="1677"/>
                    <a:pt x="2453" y="1048"/>
                  </a:cubicBezTo>
                  <a:cubicBezTo>
                    <a:pt x="2429" y="453"/>
                    <a:pt x="1977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72;p32"/>
            <p:cNvSpPr/>
            <p:nvPr/>
          </p:nvSpPr>
          <p:spPr>
            <a:xfrm>
              <a:off x="5743828" y="4628116"/>
              <a:ext cx="43185" cy="38535"/>
            </a:xfrm>
            <a:custGeom>
              <a:avLst/>
              <a:gdLst/>
              <a:ahLst/>
              <a:cxnLst/>
              <a:rect l="l" t="t" r="r" b="b"/>
              <a:pathLst>
                <a:path w="1263" h="1127" extrusionOk="0">
                  <a:moveTo>
                    <a:pt x="631" y="1"/>
                  </a:moveTo>
                  <a:cubicBezTo>
                    <a:pt x="316" y="1"/>
                    <a:pt x="0" y="209"/>
                    <a:pt x="0" y="626"/>
                  </a:cubicBezTo>
                  <a:lnTo>
                    <a:pt x="0" y="1126"/>
                  </a:lnTo>
                  <a:cubicBezTo>
                    <a:pt x="203" y="1031"/>
                    <a:pt x="417" y="983"/>
                    <a:pt x="631" y="983"/>
                  </a:cubicBezTo>
                  <a:cubicBezTo>
                    <a:pt x="846" y="983"/>
                    <a:pt x="1060" y="1031"/>
                    <a:pt x="1262" y="1126"/>
                  </a:cubicBezTo>
                  <a:lnTo>
                    <a:pt x="1262" y="626"/>
                  </a:lnTo>
                  <a:cubicBezTo>
                    <a:pt x="1262" y="209"/>
                    <a:pt x="947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3;p32"/>
            <p:cNvSpPr/>
            <p:nvPr/>
          </p:nvSpPr>
          <p:spPr>
            <a:xfrm>
              <a:off x="5575259" y="4697561"/>
              <a:ext cx="136838" cy="150652"/>
            </a:xfrm>
            <a:custGeom>
              <a:avLst/>
              <a:gdLst/>
              <a:ahLst/>
              <a:cxnLst/>
              <a:rect l="l" t="t" r="r" b="b"/>
              <a:pathLst>
                <a:path w="4002" h="4406" extrusionOk="0">
                  <a:moveTo>
                    <a:pt x="3311" y="0"/>
                  </a:moveTo>
                  <a:cubicBezTo>
                    <a:pt x="3049" y="0"/>
                    <a:pt x="2811" y="95"/>
                    <a:pt x="2644" y="286"/>
                  </a:cubicBezTo>
                  <a:lnTo>
                    <a:pt x="2072" y="834"/>
                  </a:lnTo>
                  <a:lnTo>
                    <a:pt x="834" y="834"/>
                  </a:lnTo>
                  <a:cubicBezTo>
                    <a:pt x="1" y="834"/>
                    <a:pt x="1" y="2096"/>
                    <a:pt x="834" y="2096"/>
                  </a:cubicBezTo>
                  <a:lnTo>
                    <a:pt x="1525" y="2096"/>
                  </a:lnTo>
                  <a:lnTo>
                    <a:pt x="453" y="4406"/>
                  </a:lnTo>
                  <a:lnTo>
                    <a:pt x="1144" y="4406"/>
                  </a:lnTo>
                  <a:lnTo>
                    <a:pt x="2001" y="2524"/>
                  </a:lnTo>
                  <a:lnTo>
                    <a:pt x="2858" y="4406"/>
                  </a:lnTo>
                  <a:lnTo>
                    <a:pt x="3549" y="4406"/>
                  </a:lnTo>
                  <a:lnTo>
                    <a:pt x="2477" y="2072"/>
                  </a:lnTo>
                  <a:cubicBezTo>
                    <a:pt x="2620" y="2024"/>
                    <a:pt x="2763" y="1929"/>
                    <a:pt x="2882" y="1834"/>
                  </a:cubicBezTo>
                  <a:lnTo>
                    <a:pt x="3430" y="1262"/>
                  </a:lnTo>
                  <a:lnTo>
                    <a:pt x="4001" y="1262"/>
                  </a:lnTo>
                  <a:cubicBezTo>
                    <a:pt x="3859" y="857"/>
                    <a:pt x="3859" y="405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;p32"/>
            <p:cNvSpPr/>
            <p:nvPr/>
          </p:nvSpPr>
          <p:spPr>
            <a:xfrm>
              <a:off x="5818744" y="4697561"/>
              <a:ext cx="136804" cy="150652"/>
            </a:xfrm>
            <a:custGeom>
              <a:avLst/>
              <a:gdLst/>
              <a:ahLst/>
              <a:cxnLst/>
              <a:rect l="l" t="t" r="r" b="b"/>
              <a:pathLst>
                <a:path w="4001" h="4406" extrusionOk="0">
                  <a:moveTo>
                    <a:pt x="0" y="0"/>
                  </a:moveTo>
                  <a:cubicBezTo>
                    <a:pt x="167" y="405"/>
                    <a:pt x="167" y="857"/>
                    <a:pt x="0" y="1262"/>
                  </a:cubicBezTo>
                  <a:lnTo>
                    <a:pt x="572" y="1262"/>
                  </a:lnTo>
                  <a:lnTo>
                    <a:pt x="1119" y="1834"/>
                  </a:lnTo>
                  <a:cubicBezTo>
                    <a:pt x="1238" y="1929"/>
                    <a:pt x="1381" y="2024"/>
                    <a:pt x="1524" y="2072"/>
                  </a:cubicBezTo>
                  <a:lnTo>
                    <a:pt x="453" y="4406"/>
                  </a:lnTo>
                  <a:lnTo>
                    <a:pt x="1143" y="4406"/>
                  </a:lnTo>
                  <a:lnTo>
                    <a:pt x="2001" y="2524"/>
                  </a:lnTo>
                  <a:lnTo>
                    <a:pt x="2858" y="4406"/>
                  </a:lnTo>
                  <a:lnTo>
                    <a:pt x="3548" y="4406"/>
                  </a:lnTo>
                  <a:lnTo>
                    <a:pt x="2501" y="2096"/>
                  </a:lnTo>
                  <a:lnTo>
                    <a:pt x="3167" y="2096"/>
                  </a:lnTo>
                  <a:cubicBezTo>
                    <a:pt x="4001" y="2096"/>
                    <a:pt x="4001" y="834"/>
                    <a:pt x="3167" y="834"/>
                  </a:cubicBezTo>
                  <a:lnTo>
                    <a:pt x="1929" y="834"/>
                  </a:lnTo>
                  <a:lnTo>
                    <a:pt x="1358" y="286"/>
                  </a:lnTo>
                  <a:cubicBezTo>
                    <a:pt x="1191" y="95"/>
                    <a:pt x="95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5;p32"/>
            <p:cNvSpPr/>
            <p:nvPr/>
          </p:nvSpPr>
          <p:spPr>
            <a:xfrm>
              <a:off x="5743828" y="4772477"/>
              <a:ext cx="43185" cy="151473"/>
            </a:xfrm>
            <a:custGeom>
              <a:avLst/>
              <a:gdLst/>
              <a:ahLst/>
              <a:cxnLst/>
              <a:rect l="l" t="t" r="r" b="b"/>
              <a:pathLst>
                <a:path w="1263" h="4430" extrusionOk="0">
                  <a:moveTo>
                    <a:pt x="0" y="0"/>
                  </a:moveTo>
                  <a:lnTo>
                    <a:pt x="0" y="4430"/>
                  </a:lnTo>
                  <a:lnTo>
                    <a:pt x="1262" y="4430"/>
                  </a:lnTo>
                  <a:lnTo>
                    <a:pt x="1262" y="0"/>
                  </a:lnTo>
                  <a:cubicBezTo>
                    <a:pt x="1060" y="83"/>
                    <a:pt x="846" y="125"/>
                    <a:pt x="631" y="125"/>
                  </a:cubicBezTo>
                  <a:cubicBezTo>
                    <a:pt x="417" y="125"/>
                    <a:pt x="203" y="8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8" name="Google Shape;876;p32"/>
          <p:cNvCxnSpPr>
            <a:stCxn id="55" idx="1"/>
            <a:endCxn id="64" idx="2"/>
          </p:cNvCxnSpPr>
          <p:nvPr/>
        </p:nvCxnSpPr>
        <p:spPr>
          <a:xfrm>
            <a:off x="4952100" y="1042825"/>
            <a:ext cx="853500" cy="207185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9" name="Google Shape;877;p32"/>
          <p:cNvCxnSpPr>
            <a:stCxn id="56" idx="1"/>
            <a:endCxn id="65" idx="2"/>
          </p:cNvCxnSpPr>
          <p:nvPr/>
        </p:nvCxnSpPr>
        <p:spPr>
          <a:xfrm flipV="1">
            <a:off x="4251283" y="2361853"/>
            <a:ext cx="1594424" cy="9872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0" name="Google Shape;878;p32"/>
          <p:cNvCxnSpPr>
            <a:stCxn id="57" idx="1"/>
            <a:endCxn id="66" idx="2"/>
          </p:cNvCxnSpPr>
          <p:nvPr/>
        </p:nvCxnSpPr>
        <p:spPr>
          <a:xfrm flipV="1">
            <a:off x="3518303" y="3386839"/>
            <a:ext cx="2308120" cy="313786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1" name="Google Shape;879;p32"/>
          <p:cNvSpPr txBox="1"/>
          <p:nvPr/>
        </p:nvSpPr>
        <p:spPr>
          <a:xfrm>
            <a:off x="1711048" y="3365658"/>
            <a:ext cx="1895475" cy="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150" dirty="0" smtClean="0">
                <a:solidFill>
                  <a:schemeClr val="bg1"/>
                </a:solidFill>
              </a:rPr>
              <a:t>Основная задача долговой политики - принятие сбалансированного бюджета</a:t>
            </a:r>
            <a:endParaRPr sz="1150" b="1" dirty="0">
              <a:solidFill>
                <a:schemeClr val="bg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9" name="Номер слайда 1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12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65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1" name="Google Shape;2411;p64"/>
          <p:cNvSpPr txBox="1">
            <a:spLocks noGrp="1"/>
          </p:cNvSpPr>
          <p:nvPr>
            <p:ph type="title"/>
          </p:nvPr>
        </p:nvSpPr>
        <p:spPr>
          <a:xfrm>
            <a:off x="86358" y="111005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2500" dirty="0">
                <a:solidFill>
                  <a:schemeClr val="accent4">
                    <a:lumMod val="50000"/>
                  </a:schemeClr>
                </a:solidFill>
              </a:rPr>
              <a:t>Мероприятия, проводимые в рамках реализации основных направлений долговой политики</a:t>
            </a:r>
            <a:endParaRPr sz="2500" dirty="0">
              <a:solidFill>
                <a:schemeClr val="accent4">
                  <a:lumMod val="50000"/>
                </a:schemeClr>
              </a:solidFill>
            </a:endParaRPr>
          </a:p>
        </p:txBody>
      </p:sp>
      <p:graphicFrame>
        <p:nvGraphicFramePr>
          <p:cNvPr id="9" name="Схема 8"/>
          <p:cNvGraphicFramePr/>
          <p:nvPr>
            <p:extLst>
              <p:ext uri="{D42A27DB-BD31-4B8C-83A1-F6EECF244321}">
                <p14:modId xmlns:p14="http://schemas.microsoft.com/office/powerpoint/2010/main" val="602215574"/>
              </p:ext>
            </p:extLst>
          </p:nvPr>
        </p:nvGraphicFramePr>
        <p:xfrm>
          <a:off x="222054" y="2547678"/>
          <a:ext cx="4295005" cy="10086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Схема 6"/>
          <p:cNvGraphicFramePr/>
          <p:nvPr>
            <p:extLst>
              <p:ext uri="{D42A27DB-BD31-4B8C-83A1-F6EECF244321}">
                <p14:modId xmlns:p14="http://schemas.microsoft.com/office/powerpoint/2010/main" val="2668234609"/>
              </p:ext>
            </p:extLst>
          </p:nvPr>
        </p:nvGraphicFramePr>
        <p:xfrm>
          <a:off x="222054" y="1045029"/>
          <a:ext cx="4184408" cy="17733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10" name="Схема 9"/>
          <p:cNvGraphicFramePr/>
          <p:nvPr>
            <p:extLst>
              <p:ext uri="{D42A27DB-BD31-4B8C-83A1-F6EECF244321}">
                <p14:modId xmlns:p14="http://schemas.microsoft.com/office/powerpoint/2010/main" val="1372872206"/>
              </p:ext>
            </p:extLst>
          </p:nvPr>
        </p:nvGraphicFramePr>
        <p:xfrm>
          <a:off x="222054" y="3391569"/>
          <a:ext cx="4356477" cy="16899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cxnSp>
        <p:nvCxnSpPr>
          <p:cNvPr id="2416" name="Google Shape;2416;p64"/>
          <p:cNvCxnSpPr/>
          <p:nvPr/>
        </p:nvCxnSpPr>
        <p:spPr>
          <a:xfrm>
            <a:off x="4461641" y="1915511"/>
            <a:ext cx="1708893" cy="1225184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9" name="Google Shape;2419;p64"/>
          <p:cNvCxnSpPr>
            <a:stCxn id="9" idx="3"/>
          </p:cNvCxnSpPr>
          <p:nvPr/>
        </p:nvCxnSpPr>
        <p:spPr>
          <a:xfrm>
            <a:off x="4517059" y="3051998"/>
            <a:ext cx="1653475" cy="88647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22" name="Google Shape;2422;p64"/>
          <p:cNvCxnSpPr/>
          <p:nvPr/>
        </p:nvCxnSpPr>
        <p:spPr>
          <a:xfrm flipV="1">
            <a:off x="4578531" y="3136187"/>
            <a:ext cx="1577202" cy="1097765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423" name="Google Shape;2423;p64"/>
          <p:cNvGrpSpPr/>
          <p:nvPr/>
        </p:nvGrpSpPr>
        <p:grpSpPr>
          <a:xfrm>
            <a:off x="5650539" y="1727551"/>
            <a:ext cx="2887531" cy="2949380"/>
            <a:chOff x="4879014" y="1460851"/>
            <a:chExt cx="2887531" cy="2949380"/>
          </a:xfrm>
        </p:grpSpPr>
        <p:sp>
          <p:nvSpPr>
            <p:cNvPr id="2424" name="Google Shape;2424;p64"/>
            <p:cNvSpPr/>
            <p:nvPr/>
          </p:nvSpPr>
          <p:spPr>
            <a:xfrm>
              <a:off x="4928228" y="2932098"/>
              <a:ext cx="2838316" cy="1478133"/>
            </a:xfrm>
            <a:custGeom>
              <a:avLst/>
              <a:gdLst/>
              <a:ahLst/>
              <a:cxnLst/>
              <a:rect l="l" t="t" r="r" b="b"/>
              <a:pathLst>
                <a:path w="184666" h="96170" extrusionOk="0">
                  <a:moveTo>
                    <a:pt x="92333" y="0"/>
                  </a:moveTo>
                  <a:cubicBezTo>
                    <a:pt x="41330" y="0"/>
                    <a:pt x="1" y="21516"/>
                    <a:pt x="1" y="48068"/>
                  </a:cubicBezTo>
                  <a:cubicBezTo>
                    <a:pt x="1" y="74620"/>
                    <a:pt x="41330" y="96169"/>
                    <a:pt x="92333" y="96169"/>
                  </a:cubicBezTo>
                  <a:cubicBezTo>
                    <a:pt x="143336" y="96169"/>
                    <a:pt x="184666" y="74620"/>
                    <a:pt x="184666" y="48068"/>
                  </a:cubicBezTo>
                  <a:cubicBezTo>
                    <a:pt x="184666" y="21516"/>
                    <a:pt x="143336" y="0"/>
                    <a:pt x="92333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4"/>
            <p:cNvSpPr/>
            <p:nvPr/>
          </p:nvSpPr>
          <p:spPr>
            <a:xfrm>
              <a:off x="5656259" y="3625009"/>
              <a:ext cx="1115647" cy="604886"/>
            </a:xfrm>
            <a:custGeom>
              <a:avLst/>
              <a:gdLst/>
              <a:ahLst/>
              <a:cxnLst/>
              <a:rect l="l" t="t" r="r" b="b"/>
              <a:pathLst>
                <a:path w="72586" h="39355" extrusionOk="0">
                  <a:moveTo>
                    <a:pt x="48273" y="0"/>
                  </a:moveTo>
                  <a:cubicBezTo>
                    <a:pt x="42606" y="0"/>
                    <a:pt x="36944" y="1251"/>
                    <a:pt x="32624" y="3753"/>
                  </a:cubicBezTo>
                  <a:cubicBezTo>
                    <a:pt x="25285" y="7990"/>
                    <a:pt x="24185" y="14461"/>
                    <a:pt x="29288" y="19364"/>
                  </a:cubicBezTo>
                  <a:cubicBezTo>
                    <a:pt x="28988" y="19431"/>
                    <a:pt x="28721" y="19564"/>
                    <a:pt x="28454" y="19698"/>
                  </a:cubicBezTo>
                  <a:lnTo>
                    <a:pt x="1135" y="35476"/>
                  </a:lnTo>
                  <a:cubicBezTo>
                    <a:pt x="1" y="36143"/>
                    <a:pt x="1" y="37210"/>
                    <a:pt x="1135" y="37878"/>
                  </a:cubicBezTo>
                  <a:lnTo>
                    <a:pt x="2869" y="38878"/>
                  </a:lnTo>
                  <a:cubicBezTo>
                    <a:pt x="3489" y="39196"/>
                    <a:pt x="4161" y="39355"/>
                    <a:pt x="4833" y="39355"/>
                  </a:cubicBezTo>
                  <a:cubicBezTo>
                    <a:pt x="5571" y="39355"/>
                    <a:pt x="6308" y="39163"/>
                    <a:pt x="6972" y="38778"/>
                  </a:cubicBezTo>
                  <a:lnTo>
                    <a:pt x="32424" y="22100"/>
                  </a:lnTo>
                  <a:cubicBezTo>
                    <a:pt x="32524" y="22033"/>
                    <a:pt x="32624" y="21966"/>
                    <a:pt x="32724" y="21900"/>
                  </a:cubicBezTo>
                  <a:cubicBezTo>
                    <a:pt x="37022" y="24355"/>
                    <a:pt x="42632" y="25581"/>
                    <a:pt x="48250" y="25581"/>
                  </a:cubicBezTo>
                  <a:cubicBezTo>
                    <a:pt x="53924" y="25581"/>
                    <a:pt x="59605" y="24330"/>
                    <a:pt x="63946" y="21833"/>
                  </a:cubicBezTo>
                  <a:cubicBezTo>
                    <a:pt x="72552" y="16863"/>
                    <a:pt x="72586" y="8757"/>
                    <a:pt x="63946" y="3753"/>
                  </a:cubicBezTo>
                  <a:cubicBezTo>
                    <a:pt x="59610" y="1251"/>
                    <a:pt x="53939" y="0"/>
                    <a:pt x="4827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4"/>
            <p:cNvSpPr/>
            <p:nvPr/>
          </p:nvSpPr>
          <p:spPr>
            <a:xfrm>
              <a:off x="6987747" y="3466329"/>
              <a:ext cx="694724" cy="401464"/>
            </a:xfrm>
            <a:custGeom>
              <a:avLst/>
              <a:gdLst/>
              <a:ahLst/>
              <a:cxnLst/>
              <a:rect l="l" t="t" r="r" b="b"/>
              <a:pathLst>
                <a:path w="45200" h="26120" extrusionOk="0">
                  <a:moveTo>
                    <a:pt x="22583" y="0"/>
                  </a:moveTo>
                  <a:cubicBezTo>
                    <a:pt x="10107" y="0"/>
                    <a:pt x="0" y="5838"/>
                    <a:pt x="0" y="13043"/>
                  </a:cubicBezTo>
                  <a:cubicBezTo>
                    <a:pt x="0" y="20282"/>
                    <a:pt x="10107" y="26119"/>
                    <a:pt x="22583" y="26119"/>
                  </a:cubicBezTo>
                  <a:cubicBezTo>
                    <a:pt x="35059" y="26119"/>
                    <a:pt x="45199" y="20282"/>
                    <a:pt x="45199" y="13043"/>
                  </a:cubicBezTo>
                  <a:cubicBezTo>
                    <a:pt x="45199" y="5838"/>
                    <a:pt x="35059" y="0"/>
                    <a:pt x="225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4"/>
            <p:cNvSpPr/>
            <p:nvPr/>
          </p:nvSpPr>
          <p:spPr>
            <a:xfrm>
              <a:off x="5130236" y="3114233"/>
              <a:ext cx="1575533" cy="907368"/>
            </a:xfrm>
            <a:custGeom>
              <a:avLst/>
              <a:gdLst/>
              <a:ahLst/>
              <a:cxnLst/>
              <a:rect l="l" t="t" r="r" b="b"/>
              <a:pathLst>
                <a:path w="102507" h="59035" extrusionOk="0">
                  <a:moveTo>
                    <a:pt x="96123" y="0"/>
                  </a:moveTo>
                  <a:cubicBezTo>
                    <a:pt x="95810" y="0"/>
                    <a:pt x="95502" y="75"/>
                    <a:pt x="95235" y="226"/>
                  </a:cubicBezTo>
                  <a:lnTo>
                    <a:pt x="501" y="54931"/>
                  </a:lnTo>
                  <a:cubicBezTo>
                    <a:pt x="0" y="55098"/>
                    <a:pt x="0" y="55799"/>
                    <a:pt x="501" y="55965"/>
                  </a:cubicBezTo>
                  <a:lnTo>
                    <a:pt x="5471" y="58834"/>
                  </a:lnTo>
                  <a:cubicBezTo>
                    <a:pt x="5754" y="58968"/>
                    <a:pt x="6063" y="59034"/>
                    <a:pt x="6371" y="59034"/>
                  </a:cubicBezTo>
                  <a:cubicBezTo>
                    <a:pt x="6680" y="59034"/>
                    <a:pt x="6989" y="58968"/>
                    <a:pt x="7272" y="58834"/>
                  </a:cubicBezTo>
                  <a:lnTo>
                    <a:pt x="102006" y="4162"/>
                  </a:lnTo>
                  <a:cubicBezTo>
                    <a:pt x="102507" y="3995"/>
                    <a:pt x="102507" y="3294"/>
                    <a:pt x="102006" y="3128"/>
                  </a:cubicBezTo>
                  <a:lnTo>
                    <a:pt x="97036" y="226"/>
                  </a:lnTo>
                  <a:cubicBezTo>
                    <a:pt x="96753" y="75"/>
                    <a:pt x="96436" y="0"/>
                    <a:pt x="9612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4"/>
            <p:cNvSpPr/>
            <p:nvPr/>
          </p:nvSpPr>
          <p:spPr>
            <a:xfrm>
              <a:off x="4886391" y="3305005"/>
              <a:ext cx="315116" cy="416665"/>
            </a:xfrm>
            <a:custGeom>
              <a:avLst/>
              <a:gdLst/>
              <a:ahLst/>
              <a:cxnLst/>
              <a:rect l="l" t="t" r="r" b="b"/>
              <a:pathLst>
                <a:path w="20502" h="27109" extrusionOk="0">
                  <a:moveTo>
                    <a:pt x="6056" y="1"/>
                  </a:moveTo>
                  <a:cubicBezTo>
                    <a:pt x="2602" y="1"/>
                    <a:pt x="0" y="2817"/>
                    <a:pt x="3423" y="5926"/>
                  </a:cubicBezTo>
                  <a:cubicBezTo>
                    <a:pt x="7426" y="9562"/>
                    <a:pt x="14965" y="13966"/>
                    <a:pt x="16632" y="24840"/>
                  </a:cubicBezTo>
                  <a:lnTo>
                    <a:pt x="20502" y="27108"/>
                  </a:lnTo>
                  <a:cubicBezTo>
                    <a:pt x="20502" y="27108"/>
                    <a:pt x="20469" y="17435"/>
                    <a:pt x="18200" y="11564"/>
                  </a:cubicBezTo>
                  <a:cubicBezTo>
                    <a:pt x="15932" y="5660"/>
                    <a:pt x="12029" y="1490"/>
                    <a:pt x="7860" y="256"/>
                  </a:cubicBezTo>
                  <a:cubicBezTo>
                    <a:pt x="7251" y="82"/>
                    <a:pt x="6641" y="1"/>
                    <a:pt x="605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4"/>
            <p:cNvSpPr/>
            <p:nvPr/>
          </p:nvSpPr>
          <p:spPr>
            <a:xfrm>
              <a:off x="4886391" y="3305005"/>
              <a:ext cx="315116" cy="416665"/>
            </a:xfrm>
            <a:custGeom>
              <a:avLst/>
              <a:gdLst/>
              <a:ahLst/>
              <a:cxnLst/>
              <a:rect l="l" t="t" r="r" b="b"/>
              <a:pathLst>
                <a:path w="20502" h="27109" extrusionOk="0">
                  <a:moveTo>
                    <a:pt x="6056" y="1"/>
                  </a:moveTo>
                  <a:cubicBezTo>
                    <a:pt x="2602" y="1"/>
                    <a:pt x="0" y="2817"/>
                    <a:pt x="3423" y="5926"/>
                  </a:cubicBezTo>
                  <a:cubicBezTo>
                    <a:pt x="7426" y="9562"/>
                    <a:pt x="14965" y="13966"/>
                    <a:pt x="16632" y="24840"/>
                  </a:cubicBezTo>
                  <a:lnTo>
                    <a:pt x="20502" y="27108"/>
                  </a:lnTo>
                  <a:cubicBezTo>
                    <a:pt x="20502" y="27108"/>
                    <a:pt x="20469" y="17435"/>
                    <a:pt x="18200" y="11564"/>
                  </a:cubicBezTo>
                  <a:cubicBezTo>
                    <a:pt x="15932" y="5660"/>
                    <a:pt x="12029" y="1490"/>
                    <a:pt x="7860" y="256"/>
                  </a:cubicBezTo>
                  <a:cubicBezTo>
                    <a:pt x="7251" y="82"/>
                    <a:pt x="6641" y="1"/>
                    <a:pt x="6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4"/>
            <p:cNvSpPr/>
            <p:nvPr/>
          </p:nvSpPr>
          <p:spPr>
            <a:xfrm>
              <a:off x="4967007" y="3333916"/>
              <a:ext cx="215026" cy="313410"/>
            </a:xfrm>
            <a:custGeom>
              <a:avLst/>
              <a:gdLst/>
              <a:ahLst/>
              <a:cxnLst/>
              <a:rect l="l" t="t" r="r" b="b"/>
              <a:pathLst>
                <a:path w="13990" h="20391" extrusionOk="0">
                  <a:moveTo>
                    <a:pt x="319" y="1"/>
                  </a:moveTo>
                  <a:cubicBezTo>
                    <a:pt x="119" y="1"/>
                    <a:pt x="0" y="288"/>
                    <a:pt x="213" y="410"/>
                  </a:cubicBezTo>
                  <a:cubicBezTo>
                    <a:pt x="3849" y="2077"/>
                    <a:pt x="11321" y="8382"/>
                    <a:pt x="13489" y="20224"/>
                  </a:cubicBezTo>
                  <a:cubicBezTo>
                    <a:pt x="13522" y="20324"/>
                    <a:pt x="13622" y="20391"/>
                    <a:pt x="13722" y="20391"/>
                  </a:cubicBezTo>
                  <a:lnTo>
                    <a:pt x="13789" y="20391"/>
                  </a:lnTo>
                  <a:cubicBezTo>
                    <a:pt x="13889" y="20391"/>
                    <a:pt x="13989" y="20257"/>
                    <a:pt x="13956" y="20124"/>
                  </a:cubicBezTo>
                  <a:cubicBezTo>
                    <a:pt x="11721" y="8115"/>
                    <a:pt x="4116" y="1710"/>
                    <a:pt x="380" y="9"/>
                  </a:cubicBezTo>
                  <a:cubicBezTo>
                    <a:pt x="359" y="3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4"/>
            <p:cNvSpPr/>
            <p:nvPr/>
          </p:nvSpPr>
          <p:spPr>
            <a:xfrm>
              <a:off x="4879014" y="3525042"/>
              <a:ext cx="413253" cy="442210"/>
            </a:xfrm>
            <a:custGeom>
              <a:avLst/>
              <a:gdLst/>
              <a:ahLst/>
              <a:cxnLst/>
              <a:rect l="l" t="t" r="r" b="b"/>
              <a:pathLst>
                <a:path w="26887" h="28771" extrusionOk="0">
                  <a:moveTo>
                    <a:pt x="4832" y="1"/>
                  </a:moveTo>
                  <a:cubicBezTo>
                    <a:pt x="4399" y="1"/>
                    <a:pt x="3965" y="57"/>
                    <a:pt x="3536" y="183"/>
                  </a:cubicBezTo>
                  <a:cubicBezTo>
                    <a:pt x="1234" y="850"/>
                    <a:pt x="0" y="3386"/>
                    <a:pt x="934" y="5621"/>
                  </a:cubicBezTo>
                  <a:cubicBezTo>
                    <a:pt x="1301" y="6521"/>
                    <a:pt x="2002" y="7288"/>
                    <a:pt x="2502" y="8122"/>
                  </a:cubicBezTo>
                  <a:cubicBezTo>
                    <a:pt x="3002" y="8956"/>
                    <a:pt x="3269" y="9924"/>
                    <a:pt x="2902" y="10858"/>
                  </a:cubicBezTo>
                  <a:cubicBezTo>
                    <a:pt x="2602" y="11525"/>
                    <a:pt x="2102" y="12058"/>
                    <a:pt x="1868" y="12759"/>
                  </a:cubicBezTo>
                  <a:cubicBezTo>
                    <a:pt x="1268" y="14594"/>
                    <a:pt x="1601" y="16228"/>
                    <a:pt x="3436" y="17162"/>
                  </a:cubicBezTo>
                  <a:cubicBezTo>
                    <a:pt x="5304" y="18129"/>
                    <a:pt x="8306" y="17396"/>
                    <a:pt x="9274" y="19764"/>
                  </a:cubicBezTo>
                  <a:cubicBezTo>
                    <a:pt x="9607" y="20698"/>
                    <a:pt x="9640" y="21699"/>
                    <a:pt x="9807" y="22633"/>
                  </a:cubicBezTo>
                  <a:cubicBezTo>
                    <a:pt x="10241" y="24567"/>
                    <a:pt x="11342" y="26269"/>
                    <a:pt x="12976" y="27403"/>
                  </a:cubicBezTo>
                  <a:cubicBezTo>
                    <a:pt x="14177" y="28237"/>
                    <a:pt x="15578" y="28704"/>
                    <a:pt x="17046" y="28770"/>
                  </a:cubicBezTo>
                  <a:cubicBezTo>
                    <a:pt x="17046" y="28770"/>
                    <a:pt x="19814" y="27169"/>
                    <a:pt x="20982" y="26469"/>
                  </a:cubicBezTo>
                  <a:cubicBezTo>
                    <a:pt x="22817" y="25435"/>
                    <a:pt x="26052" y="23567"/>
                    <a:pt x="26052" y="23567"/>
                  </a:cubicBezTo>
                  <a:cubicBezTo>
                    <a:pt x="26686" y="22433"/>
                    <a:pt x="26886" y="21565"/>
                    <a:pt x="26886" y="19430"/>
                  </a:cubicBezTo>
                  <a:cubicBezTo>
                    <a:pt x="26886" y="17296"/>
                    <a:pt x="25619" y="13893"/>
                    <a:pt x="22716" y="12492"/>
                  </a:cubicBezTo>
                  <a:cubicBezTo>
                    <a:pt x="21849" y="12058"/>
                    <a:pt x="20715" y="11792"/>
                    <a:pt x="20181" y="10824"/>
                  </a:cubicBezTo>
                  <a:cubicBezTo>
                    <a:pt x="19681" y="9857"/>
                    <a:pt x="19914" y="8189"/>
                    <a:pt x="19781" y="7222"/>
                  </a:cubicBezTo>
                  <a:cubicBezTo>
                    <a:pt x="19614" y="5954"/>
                    <a:pt x="19347" y="4586"/>
                    <a:pt x="18447" y="3719"/>
                  </a:cubicBezTo>
                  <a:cubicBezTo>
                    <a:pt x="17614" y="2887"/>
                    <a:pt x="16297" y="2681"/>
                    <a:pt x="15049" y="2681"/>
                  </a:cubicBezTo>
                  <a:cubicBezTo>
                    <a:pt x="14947" y="2681"/>
                    <a:pt x="14845" y="2683"/>
                    <a:pt x="14744" y="2685"/>
                  </a:cubicBezTo>
                  <a:cubicBezTo>
                    <a:pt x="14272" y="2685"/>
                    <a:pt x="13801" y="2703"/>
                    <a:pt x="13329" y="2703"/>
                  </a:cubicBezTo>
                  <a:cubicBezTo>
                    <a:pt x="12700" y="2703"/>
                    <a:pt x="12071" y="2671"/>
                    <a:pt x="11442" y="2518"/>
                  </a:cubicBezTo>
                  <a:cubicBezTo>
                    <a:pt x="10374" y="2285"/>
                    <a:pt x="9507" y="1651"/>
                    <a:pt x="8573" y="1117"/>
                  </a:cubicBezTo>
                  <a:cubicBezTo>
                    <a:pt x="7401" y="494"/>
                    <a:pt x="6117" y="1"/>
                    <a:pt x="483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4"/>
            <p:cNvSpPr/>
            <p:nvPr/>
          </p:nvSpPr>
          <p:spPr>
            <a:xfrm>
              <a:off x="4980517" y="3708068"/>
              <a:ext cx="163629" cy="29772"/>
            </a:xfrm>
            <a:custGeom>
              <a:avLst/>
              <a:gdLst/>
              <a:ahLst/>
              <a:cxnLst/>
              <a:rect l="l" t="t" r="r" b="b"/>
              <a:pathLst>
                <a:path w="10646" h="1937" extrusionOk="0">
                  <a:moveTo>
                    <a:pt x="4554" y="1"/>
                  </a:moveTo>
                  <a:cubicBezTo>
                    <a:pt x="3072" y="1"/>
                    <a:pt x="1585" y="271"/>
                    <a:pt x="168" y="818"/>
                  </a:cubicBezTo>
                  <a:cubicBezTo>
                    <a:pt x="68" y="851"/>
                    <a:pt x="1" y="984"/>
                    <a:pt x="68" y="1084"/>
                  </a:cubicBezTo>
                  <a:cubicBezTo>
                    <a:pt x="101" y="1151"/>
                    <a:pt x="168" y="1185"/>
                    <a:pt x="234" y="1218"/>
                  </a:cubicBezTo>
                  <a:lnTo>
                    <a:pt x="368" y="1218"/>
                  </a:lnTo>
                  <a:cubicBezTo>
                    <a:pt x="1723" y="687"/>
                    <a:pt x="3142" y="425"/>
                    <a:pt x="4557" y="425"/>
                  </a:cubicBezTo>
                  <a:cubicBezTo>
                    <a:pt x="6521" y="425"/>
                    <a:pt x="8477" y="930"/>
                    <a:pt x="10242" y="1918"/>
                  </a:cubicBezTo>
                  <a:cubicBezTo>
                    <a:pt x="10271" y="1931"/>
                    <a:pt x="10300" y="1937"/>
                    <a:pt x="10328" y="1937"/>
                  </a:cubicBezTo>
                  <a:cubicBezTo>
                    <a:pt x="10519" y="1937"/>
                    <a:pt x="10646" y="1664"/>
                    <a:pt x="10442" y="1518"/>
                  </a:cubicBezTo>
                  <a:cubicBezTo>
                    <a:pt x="8625" y="513"/>
                    <a:pt x="6595" y="1"/>
                    <a:pt x="4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4"/>
            <p:cNvSpPr/>
            <p:nvPr/>
          </p:nvSpPr>
          <p:spPr>
            <a:xfrm>
              <a:off x="4953866" y="3565081"/>
              <a:ext cx="251238" cy="340138"/>
            </a:xfrm>
            <a:custGeom>
              <a:avLst/>
              <a:gdLst/>
              <a:ahLst/>
              <a:cxnLst/>
              <a:rect l="l" t="t" r="r" b="b"/>
              <a:pathLst>
                <a:path w="16346" h="22130" extrusionOk="0">
                  <a:moveTo>
                    <a:pt x="255" y="1"/>
                  </a:moveTo>
                  <a:cubicBezTo>
                    <a:pt x="173" y="1"/>
                    <a:pt x="92" y="38"/>
                    <a:pt x="67" y="113"/>
                  </a:cubicBezTo>
                  <a:cubicBezTo>
                    <a:pt x="0" y="214"/>
                    <a:pt x="67" y="347"/>
                    <a:pt x="167" y="380"/>
                  </a:cubicBezTo>
                  <a:cubicBezTo>
                    <a:pt x="6338" y="3049"/>
                    <a:pt x="15545" y="12756"/>
                    <a:pt x="15945" y="21929"/>
                  </a:cubicBezTo>
                  <a:cubicBezTo>
                    <a:pt x="15945" y="22029"/>
                    <a:pt x="16045" y="22129"/>
                    <a:pt x="16145" y="22129"/>
                  </a:cubicBezTo>
                  <a:cubicBezTo>
                    <a:pt x="16245" y="22096"/>
                    <a:pt x="16345" y="21996"/>
                    <a:pt x="16345" y="21896"/>
                  </a:cubicBezTo>
                  <a:cubicBezTo>
                    <a:pt x="15945" y="12556"/>
                    <a:pt x="6572" y="2715"/>
                    <a:pt x="334" y="13"/>
                  </a:cubicBezTo>
                  <a:cubicBezTo>
                    <a:pt x="309" y="5"/>
                    <a:pt x="282" y="1"/>
                    <a:pt x="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4"/>
            <p:cNvSpPr/>
            <p:nvPr/>
          </p:nvSpPr>
          <p:spPr>
            <a:xfrm>
              <a:off x="6199727" y="2603150"/>
              <a:ext cx="480405" cy="791924"/>
            </a:xfrm>
            <a:custGeom>
              <a:avLst/>
              <a:gdLst/>
              <a:ahLst/>
              <a:cxnLst/>
              <a:rect l="l" t="t" r="r" b="b"/>
              <a:pathLst>
                <a:path w="31256" h="51524" extrusionOk="0">
                  <a:moveTo>
                    <a:pt x="28206" y="0"/>
                  </a:moveTo>
                  <a:cubicBezTo>
                    <a:pt x="27923" y="0"/>
                    <a:pt x="27645" y="85"/>
                    <a:pt x="27420" y="254"/>
                  </a:cubicBezTo>
                  <a:lnTo>
                    <a:pt x="1968" y="14931"/>
                  </a:lnTo>
                  <a:cubicBezTo>
                    <a:pt x="801" y="15698"/>
                    <a:pt x="67" y="16966"/>
                    <a:pt x="0" y="18333"/>
                  </a:cubicBezTo>
                  <a:lnTo>
                    <a:pt x="0" y="21202"/>
                  </a:lnTo>
                  <a:lnTo>
                    <a:pt x="0" y="48455"/>
                  </a:lnTo>
                  <a:cubicBezTo>
                    <a:pt x="0" y="48555"/>
                    <a:pt x="0" y="48655"/>
                    <a:pt x="0" y="48755"/>
                  </a:cubicBezTo>
                  <a:cubicBezTo>
                    <a:pt x="67" y="49389"/>
                    <a:pt x="467" y="49956"/>
                    <a:pt x="1034" y="50290"/>
                  </a:cubicBezTo>
                  <a:lnTo>
                    <a:pt x="3102" y="51490"/>
                  </a:lnTo>
                  <a:lnTo>
                    <a:pt x="3203" y="51524"/>
                  </a:lnTo>
                  <a:cubicBezTo>
                    <a:pt x="2769" y="51290"/>
                    <a:pt x="2502" y="50857"/>
                    <a:pt x="2502" y="50356"/>
                  </a:cubicBezTo>
                  <a:lnTo>
                    <a:pt x="2502" y="23771"/>
                  </a:lnTo>
                  <a:lnTo>
                    <a:pt x="2502" y="19768"/>
                  </a:lnTo>
                  <a:cubicBezTo>
                    <a:pt x="2602" y="18367"/>
                    <a:pt x="3336" y="17099"/>
                    <a:pt x="4537" y="16365"/>
                  </a:cubicBezTo>
                  <a:lnTo>
                    <a:pt x="29922" y="1688"/>
                  </a:lnTo>
                  <a:cubicBezTo>
                    <a:pt x="30175" y="1519"/>
                    <a:pt x="30469" y="1430"/>
                    <a:pt x="30760" y="1430"/>
                  </a:cubicBezTo>
                  <a:cubicBezTo>
                    <a:pt x="30929" y="1430"/>
                    <a:pt x="31097" y="1460"/>
                    <a:pt x="31256" y="1521"/>
                  </a:cubicBezTo>
                  <a:cubicBezTo>
                    <a:pt x="30822" y="1288"/>
                    <a:pt x="29221" y="354"/>
                    <a:pt x="28854" y="154"/>
                  </a:cubicBezTo>
                  <a:cubicBezTo>
                    <a:pt x="28650" y="52"/>
                    <a:pt x="28426" y="0"/>
                    <a:pt x="2820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4"/>
            <p:cNvSpPr/>
            <p:nvPr/>
          </p:nvSpPr>
          <p:spPr>
            <a:xfrm>
              <a:off x="6238690" y="2625283"/>
              <a:ext cx="451709" cy="772696"/>
            </a:xfrm>
            <a:custGeom>
              <a:avLst/>
              <a:gdLst/>
              <a:ahLst/>
              <a:cxnLst/>
              <a:rect l="l" t="t" r="r" b="b"/>
              <a:pathLst>
                <a:path w="29389" h="50273" extrusionOk="0">
                  <a:moveTo>
                    <a:pt x="28211" y="0"/>
                  </a:moveTo>
                  <a:cubicBezTo>
                    <a:pt x="27922" y="0"/>
                    <a:pt x="27646" y="97"/>
                    <a:pt x="27420" y="281"/>
                  </a:cubicBezTo>
                  <a:lnTo>
                    <a:pt x="2002" y="14925"/>
                  </a:lnTo>
                  <a:cubicBezTo>
                    <a:pt x="834" y="15659"/>
                    <a:pt x="100" y="16960"/>
                    <a:pt x="0" y="18328"/>
                  </a:cubicBezTo>
                  <a:lnTo>
                    <a:pt x="0" y="48916"/>
                  </a:lnTo>
                  <a:cubicBezTo>
                    <a:pt x="0" y="49699"/>
                    <a:pt x="651" y="50272"/>
                    <a:pt x="1358" y="50272"/>
                  </a:cubicBezTo>
                  <a:cubicBezTo>
                    <a:pt x="1584" y="50272"/>
                    <a:pt x="1817" y="50213"/>
                    <a:pt x="2035" y="50084"/>
                  </a:cubicBezTo>
                  <a:lnTo>
                    <a:pt x="27387" y="35440"/>
                  </a:lnTo>
                  <a:cubicBezTo>
                    <a:pt x="28554" y="34673"/>
                    <a:pt x="29288" y="33405"/>
                    <a:pt x="29388" y="32004"/>
                  </a:cubicBezTo>
                  <a:lnTo>
                    <a:pt x="29388" y="1382"/>
                  </a:lnTo>
                  <a:cubicBezTo>
                    <a:pt x="29355" y="1316"/>
                    <a:pt x="29355" y="1215"/>
                    <a:pt x="29355" y="1149"/>
                  </a:cubicBezTo>
                  <a:cubicBezTo>
                    <a:pt x="29355" y="1082"/>
                    <a:pt x="29355" y="1015"/>
                    <a:pt x="29321" y="982"/>
                  </a:cubicBezTo>
                  <a:lnTo>
                    <a:pt x="29321" y="915"/>
                  </a:lnTo>
                  <a:cubicBezTo>
                    <a:pt x="29321" y="882"/>
                    <a:pt x="29288" y="815"/>
                    <a:pt x="29288" y="748"/>
                  </a:cubicBezTo>
                  <a:cubicBezTo>
                    <a:pt x="29255" y="648"/>
                    <a:pt x="29221" y="582"/>
                    <a:pt x="29155" y="515"/>
                  </a:cubicBezTo>
                  <a:cubicBezTo>
                    <a:pt x="29155" y="448"/>
                    <a:pt x="29121" y="415"/>
                    <a:pt x="29088" y="415"/>
                  </a:cubicBezTo>
                  <a:cubicBezTo>
                    <a:pt x="29088" y="382"/>
                    <a:pt x="29054" y="348"/>
                    <a:pt x="29054" y="315"/>
                  </a:cubicBezTo>
                  <a:cubicBezTo>
                    <a:pt x="28988" y="281"/>
                    <a:pt x="28954" y="215"/>
                    <a:pt x="28921" y="181"/>
                  </a:cubicBezTo>
                  <a:cubicBezTo>
                    <a:pt x="28854" y="148"/>
                    <a:pt x="28788" y="115"/>
                    <a:pt x="28754" y="115"/>
                  </a:cubicBezTo>
                  <a:cubicBezTo>
                    <a:pt x="28575" y="38"/>
                    <a:pt x="28390" y="0"/>
                    <a:pt x="28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4"/>
            <p:cNvSpPr/>
            <p:nvPr/>
          </p:nvSpPr>
          <p:spPr>
            <a:xfrm>
              <a:off x="6209472" y="2602827"/>
              <a:ext cx="470660" cy="274416"/>
            </a:xfrm>
            <a:custGeom>
              <a:avLst/>
              <a:gdLst/>
              <a:ahLst/>
              <a:cxnLst/>
              <a:rect l="l" t="t" r="r" b="b"/>
              <a:pathLst>
                <a:path w="30622" h="17854" extrusionOk="0">
                  <a:moveTo>
                    <a:pt x="27618" y="1"/>
                  </a:moveTo>
                  <a:cubicBezTo>
                    <a:pt x="27319" y="1"/>
                    <a:pt x="27023" y="97"/>
                    <a:pt x="26786" y="275"/>
                  </a:cubicBezTo>
                  <a:lnTo>
                    <a:pt x="1368" y="14952"/>
                  </a:lnTo>
                  <a:cubicBezTo>
                    <a:pt x="801" y="15285"/>
                    <a:pt x="334" y="15786"/>
                    <a:pt x="0" y="16386"/>
                  </a:cubicBezTo>
                  <a:lnTo>
                    <a:pt x="2502" y="17854"/>
                  </a:lnTo>
                  <a:cubicBezTo>
                    <a:pt x="2835" y="17254"/>
                    <a:pt x="3302" y="16720"/>
                    <a:pt x="3903" y="16386"/>
                  </a:cubicBezTo>
                  <a:lnTo>
                    <a:pt x="29288" y="1709"/>
                  </a:lnTo>
                  <a:cubicBezTo>
                    <a:pt x="29554" y="1531"/>
                    <a:pt x="29866" y="1442"/>
                    <a:pt x="30172" y="1442"/>
                  </a:cubicBezTo>
                  <a:cubicBezTo>
                    <a:pt x="30325" y="1442"/>
                    <a:pt x="30477" y="1464"/>
                    <a:pt x="30622" y="1509"/>
                  </a:cubicBezTo>
                  <a:cubicBezTo>
                    <a:pt x="30222" y="1309"/>
                    <a:pt x="28554" y="375"/>
                    <a:pt x="28220" y="141"/>
                  </a:cubicBezTo>
                  <a:cubicBezTo>
                    <a:pt x="28030" y="46"/>
                    <a:pt x="27823" y="1"/>
                    <a:pt x="2761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4"/>
            <p:cNvSpPr/>
            <p:nvPr/>
          </p:nvSpPr>
          <p:spPr>
            <a:xfrm>
              <a:off x="6468886" y="2857662"/>
              <a:ext cx="101027" cy="275938"/>
            </a:xfrm>
            <a:custGeom>
              <a:avLst/>
              <a:gdLst/>
              <a:ahLst/>
              <a:cxnLst/>
              <a:rect l="l" t="t" r="r" b="b"/>
              <a:pathLst>
                <a:path w="6573" h="17953" extrusionOk="0">
                  <a:moveTo>
                    <a:pt x="1889" y="1"/>
                  </a:moveTo>
                  <a:cubicBezTo>
                    <a:pt x="1288" y="1"/>
                    <a:pt x="651" y="176"/>
                    <a:pt x="1" y="540"/>
                  </a:cubicBezTo>
                  <a:lnTo>
                    <a:pt x="1" y="10047"/>
                  </a:lnTo>
                  <a:lnTo>
                    <a:pt x="1902" y="17953"/>
                  </a:lnTo>
                  <a:cubicBezTo>
                    <a:pt x="4938" y="14517"/>
                    <a:pt x="6572" y="8079"/>
                    <a:pt x="5605" y="3909"/>
                  </a:cubicBezTo>
                  <a:cubicBezTo>
                    <a:pt x="5012" y="1416"/>
                    <a:pt x="3598" y="1"/>
                    <a:pt x="188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4"/>
            <p:cNvSpPr/>
            <p:nvPr/>
          </p:nvSpPr>
          <p:spPr>
            <a:xfrm>
              <a:off x="6440698" y="3039243"/>
              <a:ext cx="46663" cy="125127"/>
            </a:xfrm>
            <a:custGeom>
              <a:avLst/>
              <a:gdLst/>
              <a:ahLst/>
              <a:cxnLst/>
              <a:rect l="l" t="t" r="r" b="b"/>
              <a:pathLst>
                <a:path w="3036" h="8141" extrusionOk="0">
                  <a:moveTo>
                    <a:pt x="1501" y="1"/>
                  </a:moveTo>
                  <a:lnTo>
                    <a:pt x="0" y="8140"/>
                  </a:lnTo>
                  <a:cubicBezTo>
                    <a:pt x="534" y="8073"/>
                    <a:pt x="1034" y="7873"/>
                    <a:pt x="1501" y="7606"/>
                  </a:cubicBezTo>
                  <a:cubicBezTo>
                    <a:pt x="2068" y="7273"/>
                    <a:pt x="2602" y="6839"/>
                    <a:pt x="3036" y="637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4"/>
            <p:cNvSpPr/>
            <p:nvPr/>
          </p:nvSpPr>
          <p:spPr>
            <a:xfrm>
              <a:off x="6440698" y="3039243"/>
              <a:ext cx="46663" cy="125127"/>
            </a:xfrm>
            <a:custGeom>
              <a:avLst/>
              <a:gdLst/>
              <a:ahLst/>
              <a:cxnLst/>
              <a:rect l="l" t="t" r="r" b="b"/>
              <a:pathLst>
                <a:path w="3036" h="8141" extrusionOk="0">
                  <a:moveTo>
                    <a:pt x="1501" y="1"/>
                  </a:moveTo>
                  <a:lnTo>
                    <a:pt x="0" y="8140"/>
                  </a:lnTo>
                  <a:cubicBezTo>
                    <a:pt x="534" y="8073"/>
                    <a:pt x="1034" y="7873"/>
                    <a:pt x="1501" y="7606"/>
                  </a:cubicBezTo>
                  <a:cubicBezTo>
                    <a:pt x="2068" y="7273"/>
                    <a:pt x="2602" y="6839"/>
                    <a:pt x="3036" y="637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4"/>
            <p:cNvSpPr/>
            <p:nvPr/>
          </p:nvSpPr>
          <p:spPr>
            <a:xfrm>
              <a:off x="6374561" y="3031051"/>
              <a:ext cx="82045" cy="142034"/>
            </a:xfrm>
            <a:custGeom>
              <a:avLst/>
              <a:gdLst/>
              <a:ahLst/>
              <a:cxnLst/>
              <a:rect l="l" t="t" r="r" b="b"/>
              <a:pathLst>
                <a:path w="5338" h="9241" extrusionOk="0">
                  <a:moveTo>
                    <a:pt x="5337" y="0"/>
                  </a:moveTo>
                  <a:lnTo>
                    <a:pt x="0" y="5771"/>
                  </a:lnTo>
                  <a:cubicBezTo>
                    <a:pt x="593" y="7945"/>
                    <a:pt x="1901" y="9241"/>
                    <a:pt x="3540" y="9241"/>
                  </a:cubicBezTo>
                  <a:cubicBezTo>
                    <a:pt x="3561" y="9241"/>
                    <a:pt x="3582" y="9241"/>
                    <a:pt x="3603" y="9240"/>
                  </a:cubicBezTo>
                  <a:lnTo>
                    <a:pt x="533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4"/>
            <p:cNvSpPr/>
            <p:nvPr/>
          </p:nvSpPr>
          <p:spPr>
            <a:xfrm>
              <a:off x="6374561" y="3031051"/>
              <a:ext cx="82045" cy="142034"/>
            </a:xfrm>
            <a:custGeom>
              <a:avLst/>
              <a:gdLst/>
              <a:ahLst/>
              <a:cxnLst/>
              <a:rect l="l" t="t" r="r" b="b"/>
              <a:pathLst>
                <a:path w="5338" h="9241" extrusionOk="0">
                  <a:moveTo>
                    <a:pt x="5337" y="0"/>
                  </a:moveTo>
                  <a:lnTo>
                    <a:pt x="0" y="5771"/>
                  </a:lnTo>
                  <a:cubicBezTo>
                    <a:pt x="593" y="7945"/>
                    <a:pt x="1901" y="9241"/>
                    <a:pt x="3540" y="9241"/>
                  </a:cubicBezTo>
                  <a:cubicBezTo>
                    <a:pt x="3561" y="9241"/>
                    <a:pt x="3582" y="9241"/>
                    <a:pt x="3603" y="9240"/>
                  </a:cubicBezTo>
                  <a:lnTo>
                    <a:pt x="5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4"/>
            <p:cNvSpPr/>
            <p:nvPr/>
          </p:nvSpPr>
          <p:spPr>
            <a:xfrm>
              <a:off x="6373008" y="2878780"/>
              <a:ext cx="86149" cy="224064"/>
            </a:xfrm>
            <a:custGeom>
              <a:avLst/>
              <a:gdLst/>
              <a:ahLst/>
              <a:cxnLst/>
              <a:rect l="l" t="t" r="r" b="b"/>
              <a:pathLst>
                <a:path w="5605" h="14578" extrusionOk="0">
                  <a:moveTo>
                    <a:pt x="5605" y="0"/>
                  </a:moveTo>
                  <a:cubicBezTo>
                    <a:pt x="2503" y="2035"/>
                    <a:pt x="1" y="7472"/>
                    <a:pt x="1" y="12342"/>
                  </a:cubicBezTo>
                  <a:cubicBezTo>
                    <a:pt x="1" y="13076"/>
                    <a:pt x="68" y="13843"/>
                    <a:pt x="201" y="14577"/>
                  </a:cubicBezTo>
                  <a:lnTo>
                    <a:pt x="5605" y="8773"/>
                  </a:lnTo>
                  <a:lnTo>
                    <a:pt x="560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4"/>
            <p:cNvSpPr/>
            <p:nvPr/>
          </p:nvSpPr>
          <p:spPr>
            <a:xfrm>
              <a:off x="6373008" y="2878780"/>
              <a:ext cx="86149" cy="224064"/>
            </a:xfrm>
            <a:custGeom>
              <a:avLst/>
              <a:gdLst/>
              <a:ahLst/>
              <a:cxnLst/>
              <a:rect l="l" t="t" r="r" b="b"/>
              <a:pathLst>
                <a:path w="5605" h="14578" extrusionOk="0">
                  <a:moveTo>
                    <a:pt x="5605" y="0"/>
                  </a:moveTo>
                  <a:cubicBezTo>
                    <a:pt x="2503" y="2035"/>
                    <a:pt x="1" y="7472"/>
                    <a:pt x="1" y="12342"/>
                  </a:cubicBezTo>
                  <a:cubicBezTo>
                    <a:pt x="1" y="13076"/>
                    <a:pt x="68" y="13843"/>
                    <a:pt x="201" y="14577"/>
                  </a:cubicBezTo>
                  <a:lnTo>
                    <a:pt x="5605" y="8773"/>
                  </a:lnTo>
                  <a:lnTo>
                    <a:pt x="56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4"/>
            <p:cNvSpPr/>
            <p:nvPr/>
          </p:nvSpPr>
          <p:spPr>
            <a:xfrm>
              <a:off x="6529905" y="2891598"/>
              <a:ext cx="62556" cy="38456"/>
            </a:xfrm>
            <a:custGeom>
              <a:avLst/>
              <a:gdLst/>
              <a:ahLst/>
              <a:cxnLst/>
              <a:rect l="l" t="t" r="r" b="b"/>
              <a:pathLst>
                <a:path w="4070" h="2502" extrusionOk="0">
                  <a:moveTo>
                    <a:pt x="4003" y="0"/>
                  </a:moveTo>
                  <a:lnTo>
                    <a:pt x="3736" y="167"/>
                  </a:lnTo>
                  <a:cubicBezTo>
                    <a:pt x="3703" y="200"/>
                    <a:pt x="3670" y="267"/>
                    <a:pt x="3636" y="334"/>
                  </a:cubicBezTo>
                  <a:lnTo>
                    <a:pt x="3636" y="400"/>
                  </a:lnTo>
                  <a:lnTo>
                    <a:pt x="3670" y="400"/>
                  </a:lnTo>
                  <a:lnTo>
                    <a:pt x="3936" y="267"/>
                  </a:lnTo>
                  <a:cubicBezTo>
                    <a:pt x="4003" y="200"/>
                    <a:pt x="4036" y="167"/>
                    <a:pt x="4036" y="100"/>
                  </a:cubicBezTo>
                  <a:cubicBezTo>
                    <a:pt x="4070" y="33"/>
                    <a:pt x="4036" y="0"/>
                    <a:pt x="4003" y="0"/>
                  </a:cubicBezTo>
                  <a:close/>
                  <a:moveTo>
                    <a:pt x="3369" y="367"/>
                  </a:moveTo>
                  <a:lnTo>
                    <a:pt x="3002" y="567"/>
                  </a:lnTo>
                  <a:cubicBezTo>
                    <a:pt x="2969" y="600"/>
                    <a:pt x="2936" y="667"/>
                    <a:pt x="2936" y="734"/>
                  </a:cubicBezTo>
                  <a:lnTo>
                    <a:pt x="2936" y="834"/>
                  </a:lnTo>
                  <a:lnTo>
                    <a:pt x="3303" y="634"/>
                  </a:lnTo>
                  <a:cubicBezTo>
                    <a:pt x="3369" y="567"/>
                    <a:pt x="3403" y="534"/>
                    <a:pt x="3403" y="467"/>
                  </a:cubicBezTo>
                  <a:cubicBezTo>
                    <a:pt x="3436" y="400"/>
                    <a:pt x="3403" y="367"/>
                    <a:pt x="3369" y="367"/>
                  </a:cubicBezTo>
                  <a:close/>
                  <a:moveTo>
                    <a:pt x="2635" y="767"/>
                  </a:moveTo>
                  <a:lnTo>
                    <a:pt x="2302" y="1001"/>
                  </a:lnTo>
                  <a:cubicBezTo>
                    <a:pt x="2235" y="1034"/>
                    <a:pt x="2202" y="1101"/>
                    <a:pt x="2202" y="1168"/>
                  </a:cubicBezTo>
                  <a:lnTo>
                    <a:pt x="2202" y="1234"/>
                  </a:lnTo>
                  <a:lnTo>
                    <a:pt x="2569" y="1034"/>
                  </a:lnTo>
                  <a:cubicBezTo>
                    <a:pt x="2635" y="1001"/>
                    <a:pt x="2669" y="934"/>
                    <a:pt x="2669" y="867"/>
                  </a:cubicBezTo>
                  <a:cubicBezTo>
                    <a:pt x="2702" y="767"/>
                    <a:pt x="2702" y="767"/>
                    <a:pt x="2635" y="767"/>
                  </a:cubicBezTo>
                  <a:close/>
                  <a:moveTo>
                    <a:pt x="1935" y="1201"/>
                  </a:moveTo>
                  <a:lnTo>
                    <a:pt x="1568" y="1401"/>
                  </a:lnTo>
                  <a:cubicBezTo>
                    <a:pt x="1501" y="1468"/>
                    <a:pt x="1468" y="1501"/>
                    <a:pt x="1468" y="1568"/>
                  </a:cubicBezTo>
                  <a:lnTo>
                    <a:pt x="1468" y="1668"/>
                  </a:lnTo>
                  <a:lnTo>
                    <a:pt x="1501" y="1668"/>
                  </a:lnTo>
                  <a:lnTo>
                    <a:pt x="1868" y="1468"/>
                  </a:lnTo>
                  <a:cubicBezTo>
                    <a:pt x="1902" y="1401"/>
                    <a:pt x="1935" y="1368"/>
                    <a:pt x="1935" y="1301"/>
                  </a:cubicBezTo>
                  <a:cubicBezTo>
                    <a:pt x="1968" y="1234"/>
                    <a:pt x="1968" y="1201"/>
                    <a:pt x="1935" y="1201"/>
                  </a:cubicBezTo>
                  <a:close/>
                  <a:moveTo>
                    <a:pt x="1201" y="1601"/>
                  </a:moveTo>
                  <a:lnTo>
                    <a:pt x="834" y="1835"/>
                  </a:lnTo>
                  <a:cubicBezTo>
                    <a:pt x="767" y="1868"/>
                    <a:pt x="734" y="1935"/>
                    <a:pt x="734" y="2001"/>
                  </a:cubicBezTo>
                  <a:lnTo>
                    <a:pt x="734" y="2068"/>
                  </a:lnTo>
                  <a:lnTo>
                    <a:pt x="767" y="2068"/>
                  </a:lnTo>
                  <a:lnTo>
                    <a:pt x="1134" y="1868"/>
                  </a:lnTo>
                  <a:cubicBezTo>
                    <a:pt x="1168" y="1835"/>
                    <a:pt x="1201" y="1768"/>
                    <a:pt x="1234" y="1701"/>
                  </a:cubicBezTo>
                  <a:cubicBezTo>
                    <a:pt x="1234" y="1635"/>
                    <a:pt x="1234" y="1601"/>
                    <a:pt x="1201" y="1601"/>
                  </a:cubicBezTo>
                  <a:close/>
                  <a:moveTo>
                    <a:pt x="467" y="2035"/>
                  </a:moveTo>
                  <a:lnTo>
                    <a:pt x="100" y="2235"/>
                  </a:lnTo>
                  <a:cubicBezTo>
                    <a:pt x="67" y="2268"/>
                    <a:pt x="34" y="2335"/>
                    <a:pt x="0" y="2402"/>
                  </a:cubicBezTo>
                  <a:lnTo>
                    <a:pt x="0" y="2502"/>
                  </a:lnTo>
                  <a:lnTo>
                    <a:pt x="34" y="2502"/>
                  </a:lnTo>
                  <a:lnTo>
                    <a:pt x="401" y="2302"/>
                  </a:lnTo>
                  <a:cubicBezTo>
                    <a:pt x="434" y="2235"/>
                    <a:pt x="467" y="2202"/>
                    <a:pt x="501" y="2135"/>
                  </a:cubicBezTo>
                  <a:cubicBezTo>
                    <a:pt x="501" y="2068"/>
                    <a:pt x="501" y="2035"/>
                    <a:pt x="467" y="2035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4"/>
            <p:cNvSpPr/>
            <p:nvPr/>
          </p:nvSpPr>
          <p:spPr>
            <a:xfrm>
              <a:off x="6339686" y="2991565"/>
              <a:ext cx="62049" cy="38471"/>
            </a:xfrm>
            <a:custGeom>
              <a:avLst/>
              <a:gdLst/>
              <a:ahLst/>
              <a:cxnLst/>
              <a:rect l="l" t="t" r="r" b="b"/>
              <a:pathLst>
                <a:path w="4037" h="2503" extrusionOk="0">
                  <a:moveTo>
                    <a:pt x="4004" y="1"/>
                  </a:moveTo>
                  <a:lnTo>
                    <a:pt x="3737" y="134"/>
                  </a:lnTo>
                  <a:cubicBezTo>
                    <a:pt x="3703" y="201"/>
                    <a:pt x="3670" y="234"/>
                    <a:pt x="3637" y="301"/>
                  </a:cubicBezTo>
                  <a:lnTo>
                    <a:pt x="3637" y="401"/>
                  </a:lnTo>
                  <a:lnTo>
                    <a:pt x="3670" y="401"/>
                  </a:lnTo>
                  <a:lnTo>
                    <a:pt x="3937" y="268"/>
                  </a:lnTo>
                  <a:cubicBezTo>
                    <a:pt x="3970" y="201"/>
                    <a:pt x="4004" y="167"/>
                    <a:pt x="4037" y="101"/>
                  </a:cubicBezTo>
                  <a:cubicBezTo>
                    <a:pt x="4037" y="34"/>
                    <a:pt x="4037" y="1"/>
                    <a:pt x="4004" y="1"/>
                  </a:cubicBezTo>
                  <a:close/>
                  <a:moveTo>
                    <a:pt x="3370" y="368"/>
                  </a:moveTo>
                  <a:lnTo>
                    <a:pt x="3003" y="568"/>
                  </a:lnTo>
                  <a:cubicBezTo>
                    <a:pt x="2970" y="601"/>
                    <a:pt x="2936" y="668"/>
                    <a:pt x="2903" y="735"/>
                  </a:cubicBezTo>
                  <a:cubicBezTo>
                    <a:pt x="2903" y="768"/>
                    <a:pt x="2903" y="801"/>
                    <a:pt x="2903" y="835"/>
                  </a:cubicBezTo>
                  <a:lnTo>
                    <a:pt x="2936" y="835"/>
                  </a:lnTo>
                  <a:lnTo>
                    <a:pt x="3303" y="601"/>
                  </a:lnTo>
                  <a:cubicBezTo>
                    <a:pt x="3370" y="568"/>
                    <a:pt x="3403" y="501"/>
                    <a:pt x="3403" y="434"/>
                  </a:cubicBezTo>
                  <a:cubicBezTo>
                    <a:pt x="3437" y="368"/>
                    <a:pt x="3403" y="368"/>
                    <a:pt x="3370" y="368"/>
                  </a:cubicBezTo>
                  <a:close/>
                  <a:moveTo>
                    <a:pt x="2636" y="768"/>
                  </a:moveTo>
                  <a:lnTo>
                    <a:pt x="2302" y="968"/>
                  </a:lnTo>
                  <a:cubicBezTo>
                    <a:pt x="2236" y="1035"/>
                    <a:pt x="2202" y="1068"/>
                    <a:pt x="2202" y="1135"/>
                  </a:cubicBezTo>
                  <a:lnTo>
                    <a:pt x="2202" y="1235"/>
                  </a:lnTo>
                  <a:lnTo>
                    <a:pt x="2569" y="1035"/>
                  </a:lnTo>
                  <a:cubicBezTo>
                    <a:pt x="2636" y="968"/>
                    <a:pt x="2669" y="935"/>
                    <a:pt x="2669" y="868"/>
                  </a:cubicBezTo>
                  <a:cubicBezTo>
                    <a:pt x="2703" y="768"/>
                    <a:pt x="2669" y="768"/>
                    <a:pt x="2636" y="768"/>
                  </a:cubicBezTo>
                  <a:close/>
                  <a:moveTo>
                    <a:pt x="1955" y="1188"/>
                  </a:moveTo>
                  <a:cubicBezTo>
                    <a:pt x="1951" y="1188"/>
                    <a:pt x="1944" y="1193"/>
                    <a:pt x="1935" y="1202"/>
                  </a:cubicBezTo>
                  <a:lnTo>
                    <a:pt x="1569" y="1402"/>
                  </a:lnTo>
                  <a:cubicBezTo>
                    <a:pt x="1502" y="1435"/>
                    <a:pt x="1468" y="1502"/>
                    <a:pt x="1468" y="1568"/>
                  </a:cubicBezTo>
                  <a:lnTo>
                    <a:pt x="1468" y="1635"/>
                  </a:lnTo>
                  <a:lnTo>
                    <a:pt x="1502" y="1669"/>
                  </a:lnTo>
                  <a:lnTo>
                    <a:pt x="1869" y="1435"/>
                  </a:lnTo>
                  <a:cubicBezTo>
                    <a:pt x="1902" y="1402"/>
                    <a:pt x="1935" y="1335"/>
                    <a:pt x="1935" y="1268"/>
                  </a:cubicBezTo>
                  <a:cubicBezTo>
                    <a:pt x="1960" y="1219"/>
                    <a:pt x="1966" y="1188"/>
                    <a:pt x="1955" y="1188"/>
                  </a:cubicBezTo>
                  <a:close/>
                  <a:moveTo>
                    <a:pt x="1221" y="1589"/>
                  </a:moveTo>
                  <a:cubicBezTo>
                    <a:pt x="1216" y="1589"/>
                    <a:pt x="1210" y="1593"/>
                    <a:pt x="1202" y="1602"/>
                  </a:cubicBezTo>
                  <a:lnTo>
                    <a:pt x="835" y="1802"/>
                  </a:lnTo>
                  <a:cubicBezTo>
                    <a:pt x="768" y="1869"/>
                    <a:pt x="735" y="1902"/>
                    <a:pt x="735" y="1969"/>
                  </a:cubicBezTo>
                  <a:lnTo>
                    <a:pt x="735" y="2069"/>
                  </a:lnTo>
                  <a:lnTo>
                    <a:pt x="768" y="2069"/>
                  </a:lnTo>
                  <a:lnTo>
                    <a:pt x="1135" y="1869"/>
                  </a:lnTo>
                  <a:cubicBezTo>
                    <a:pt x="1168" y="1802"/>
                    <a:pt x="1202" y="1769"/>
                    <a:pt x="1235" y="1702"/>
                  </a:cubicBezTo>
                  <a:cubicBezTo>
                    <a:pt x="1235" y="1627"/>
                    <a:pt x="1235" y="1589"/>
                    <a:pt x="1221" y="1589"/>
                  </a:cubicBezTo>
                  <a:close/>
                  <a:moveTo>
                    <a:pt x="488" y="2022"/>
                  </a:moveTo>
                  <a:cubicBezTo>
                    <a:pt x="483" y="2022"/>
                    <a:pt x="477" y="2027"/>
                    <a:pt x="468" y="2035"/>
                  </a:cubicBezTo>
                  <a:lnTo>
                    <a:pt x="101" y="2236"/>
                  </a:lnTo>
                  <a:cubicBezTo>
                    <a:pt x="67" y="2269"/>
                    <a:pt x="34" y="2336"/>
                    <a:pt x="1" y="2402"/>
                  </a:cubicBezTo>
                  <a:lnTo>
                    <a:pt x="1" y="2502"/>
                  </a:lnTo>
                  <a:lnTo>
                    <a:pt x="34" y="2502"/>
                  </a:lnTo>
                  <a:lnTo>
                    <a:pt x="401" y="2269"/>
                  </a:lnTo>
                  <a:cubicBezTo>
                    <a:pt x="434" y="2236"/>
                    <a:pt x="468" y="2169"/>
                    <a:pt x="501" y="2102"/>
                  </a:cubicBezTo>
                  <a:cubicBezTo>
                    <a:pt x="501" y="2053"/>
                    <a:pt x="501" y="2022"/>
                    <a:pt x="488" y="202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4"/>
            <p:cNvSpPr/>
            <p:nvPr/>
          </p:nvSpPr>
          <p:spPr>
            <a:xfrm>
              <a:off x="6521191" y="2926073"/>
              <a:ext cx="7193" cy="11036"/>
            </a:xfrm>
            <a:custGeom>
              <a:avLst/>
              <a:gdLst/>
              <a:ahLst/>
              <a:cxnLst/>
              <a:rect l="l" t="t" r="r" b="b"/>
              <a:pathLst>
                <a:path w="468" h="718" extrusionOk="0">
                  <a:moveTo>
                    <a:pt x="326" y="0"/>
                  </a:moveTo>
                  <a:cubicBezTo>
                    <a:pt x="298" y="0"/>
                    <a:pt x="267" y="9"/>
                    <a:pt x="234" y="25"/>
                  </a:cubicBezTo>
                  <a:cubicBezTo>
                    <a:pt x="100" y="125"/>
                    <a:pt x="0" y="292"/>
                    <a:pt x="0" y="492"/>
                  </a:cubicBezTo>
                  <a:cubicBezTo>
                    <a:pt x="0" y="642"/>
                    <a:pt x="56" y="717"/>
                    <a:pt x="141" y="717"/>
                  </a:cubicBezTo>
                  <a:cubicBezTo>
                    <a:pt x="169" y="717"/>
                    <a:pt x="200" y="709"/>
                    <a:pt x="234" y="692"/>
                  </a:cubicBezTo>
                  <a:cubicBezTo>
                    <a:pt x="367" y="592"/>
                    <a:pt x="467" y="426"/>
                    <a:pt x="467" y="225"/>
                  </a:cubicBezTo>
                  <a:cubicBezTo>
                    <a:pt x="467" y="75"/>
                    <a:pt x="411" y="0"/>
                    <a:pt x="32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4"/>
            <p:cNvSpPr/>
            <p:nvPr/>
          </p:nvSpPr>
          <p:spPr>
            <a:xfrm>
              <a:off x="6398646" y="2986631"/>
              <a:ext cx="7193" cy="11420"/>
            </a:xfrm>
            <a:custGeom>
              <a:avLst/>
              <a:gdLst/>
              <a:ahLst/>
              <a:cxnLst/>
              <a:rect l="l" t="t" r="r" b="b"/>
              <a:pathLst>
                <a:path w="468" h="743" extrusionOk="0">
                  <a:moveTo>
                    <a:pt x="313" y="1"/>
                  </a:moveTo>
                  <a:cubicBezTo>
                    <a:pt x="289" y="1"/>
                    <a:pt x="262" y="8"/>
                    <a:pt x="234" y="21"/>
                  </a:cubicBezTo>
                  <a:cubicBezTo>
                    <a:pt x="68" y="155"/>
                    <a:pt x="1" y="322"/>
                    <a:pt x="1" y="522"/>
                  </a:cubicBezTo>
                  <a:cubicBezTo>
                    <a:pt x="1" y="653"/>
                    <a:pt x="63" y="743"/>
                    <a:pt x="154" y="743"/>
                  </a:cubicBezTo>
                  <a:cubicBezTo>
                    <a:pt x="179" y="743"/>
                    <a:pt x="206" y="736"/>
                    <a:pt x="234" y="722"/>
                  </a:cubicBezTo>
                  <a:cubicBezTo>
                    <a:pt x="368" y="622"/>
                    <a:pt x="468" y="422"/>
                    <a:pt x="468" y="255"/>
                  </a:cubicBezTo>
                  <a:cubicBezTo>
                    <a:pt x="468" y="97"/>
                    <a:pt x="405" y="1"/>
                    <a:pt x="31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4"/>
            <p:cNvSpPr/>
            <p:nvPr/>
          </p:nvSpPr>
          <p:spPr>
            <a:xfrm>
              <a:off x="6460694" y="3135828"/>
              <a:ext cx="6671" cy="11420"/>
            </a:xfrm>
            <a:custGeom>
              <a:avLst/>
              <a:gdLst/>
              <a:ahLst/>
              <a:cxnLst/>
              <a:rect l="l" t="t" r="r" b="b"/>
              <a:pathLst>
                <a:path w="434" h="743" extrusionOk="0">
                  <a:moveTo>
                    <a:pt x="279" y="1"/>
                  </a:moveTo>
                  <a:cubicBezTo>
                    <a:pt x="254" y="1"/>
                    <a:pt x="228" y="7"/>
                    <a:pt x="200" y="21"/>
                  </a:cubicBezTo>
                  <a:cubicBezTo>
                    <a:pt x="67" y="155"/>
                    <a:pt x="0" y="322"/>
                    <a:pt x="0" y="488"/>
                  </a:cubicBezTo>
                  <a:cubicBezTo>
                    <a:pt x="0" y="647"/>
                    <a:pt x="63" y="742"/>
                    <a:pt x="138" y="742"/>
                  </a:cubicBezTo>
                  <a:cubicBezTo>
                    <a:pt x="158" y="742"/>
                    <a:pt x="179" y="736"/>
                    <a:pt x="200" y="722"/>
                  </a:cubicBezTo>
                  <a:cubicBezTo>
                    <a:pt x="367" y="588"/>
                    <a:pt x="434" y="422"/>
                    <a:pt x="434" y="255"/>
                  </a:cubicBezTo>
                  <a:cubicBezTo>
                    <a:pt x="434" y="97"/>
                    <a:pt x="371" y="1"/>
                    <a:pt x="27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4"/>
            <p:cNvSpPr/>
            <p:nvPr/>
          </p:nvSpPr>
          <p:spPr>
            <a:xfrm>
              <a:off x="6605265" y="2864424"/>
              <a:ext cx="13357" cy="26667"/>
            </a:xfrm>
            <a:custGeom>
              <a:avLst/>
              <a:gdLst/>
              <a:ahLst/>
              <a:cxnLst/>
              <a:rect l="l" t="t" r="r" b="b"/>
              <a:pathLst>
                <a:path w="869" h="1735" extrusionOk="0">
                  <a:moveTo>
                    <a:pt x="468" y="600"/>
                  </a:moveTo>
                  <a:lnTo>
                    <a:pt x="468" y="1101"/>
                  </a:lnTo>
                  <a:lnTo>
                    <a:pt x="234" y="1268"/>
                  </a:lnTo>
                  <a:lnTo>
                    <a:pt x="234" y="1268"/>
                  </a:lnTo>
                  <a:lnTo>
                    <a:pt x="468" y="600"/>
                  </a:lnTo>
                  <a:close/>
                  <a:moveTo>
                    <a:pt x="668" y="0"/>
                  </a:moveTo>
                  <a:lnTo>
                    <a:pt x="568" y="67"/>
                  </a:lnTo>
                  <a:cubicBezTo>
                    <a:pt x="534" y="100"/>
                    <a:pt x="501" y="133"/>
                    <a:pt x="501" y="167"/>
                  </a:cubicBezTo>
                  <a:lnTo>
                    <a:pt x="34" y="1334"/>
                  </a:lnTo>
                  <a:lnTo>
                    <a:pt x="1" y="1401"/>
                  </a:lnTo>
                  <a:cubicBezTo>
                    <a:pt x="1" y="1434"/>
                    <a:pt x="1" y="1468"/>
                    <a:pt x="1" y="1468"/>
                  </a:cubicBezTo>
                  <a:lnTo>
                    <a:pt x="1" y="1635"/>
                  </a:lnTo>
                  <a:cubicBezTo>
                    <a:pt x="1" y="1668"/>
                    <a:pt x="1" y="1668"/>
                    <a:pt x="1" y="1668"/>
                  </a:cubicBezTo>
                  <a:cubicBezTo>
                    <a:pt x="1" y="1685"/>
                    <a:pt x="1" y="1693"/>
                    <a:pt x="5" y="1693"/>
                  </a:cubicBezTo>
                  <a:cubicBezTo>
                    <a:pt x="9" y="1693"/>
                    <a:pt x="17" y="1685"/>
                    <a:pt x="34" y="1668"/>
                  </a:cubicBezTo>
                  <a:lnTo>
                    <a:pt x="501" y="1401"/>
                  </a:lnTo>
                  <a:lnTo>
                    <a:pt x="501" y="1701"/>
                  </a:lnTo>
                  <a:cubicBezTo>
                    <a:pt x="501" y="1701"/>
                    <a:pt x="501" y="1701"/>
                    <a:pt x="501" y="1735"/>
                  </a:cubicBezTo>
                  <a:lnTo>
                    <a:pt x="534" y="1735"/>
                  </a:lnTo>
                  <a:lnTo>
                    <a:pt x="668" y="1668"/>
                  </a:lnTo>
                  <a:cubicBezTo>
                    <a:pt x="668" y="1635"/>
                    <a:pt x="701" y="1635"/>
                    <a:pt x="701" y="1635"/>
                  </a:cubicBezTo>
                  <a:cubicBezTo>
                    <a:pt x="701" y="1601"/>
                    <a:pt x="701" y="1601"/>
                    <a:pt x="701" y="1568"/>
                  </a:cubicBezTo>
                  <a:lnTo>
                    <a:pt x="701" y="1301"/>
                  </a:lnTo>
                  <a:lnTo>
                    <a:pt x="835" y="1201"/>
                  </a:lnTo>
                  <a:cubicBezTo>
                    <a:pt x="868" y="1201"/>
                    <a:pt x="868" y="1168"/>
                    <a:pt x="868" y="1168"/>
                  </a:cubicBezTo>
                  <a:cubicBezTo>
                    <a:pt x="868" y="1168"/>
                    <a:pt x="868" y="1134"/>
                    <a:pt x="868" y="1134"/>
                  </a:cubicBezTo>
                  <a:lnTo>
                    <a:pt x="868" y="967"/>
                  </a:lnTo>
                  <a:cubicBezTo>
                    <a:pt x="868" y="934"/>
                    <a:pt x="868" y="934"/>
                    <a:pt x="868" y="901"/>
                  </a:cubicBezTo>
                  <a:lnTo>
                    <a:pt x="835" y="901"/>
                  </a:lnTo>
                  <a:lnTo>
                    <a:pt x="701" y="1001"/>
                  </a:lnTo>
                  <a:lnTo>
                    <a:pt x="701" y="6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4"/>
            <p:cNvSpPr/>
            <p:nvPr/>
          </p:nvSpPr>
          <p:spPr>
            <a:xfrm>
              <a:off x="6620143" y="2855694"/>
              <a:ext cx="12834" cy="29249"/>
            </a:xfrm>
            <a:custGeom>
              <a:avLst/>
              <a:gdLst/>
              <a:ahLst/>
              <a:cxnLst/>
              <a:rect l="l" t="t" r="r" b="b"/>
              <a:pathLst>
                <a:path w="835" h="1903" extrusionOk="0">
                  <a:moveTo>
                    <a:pt x="701" y="1"/>
                  </a:moveTo>
                  <a:lnTo>
                    <a:pt x="134" y="301"/>
                  </a:lnTo>
                  <a:cubicBezTo>
                    <a:pt x="100" y="335"/>
                    <a:pt x="100" y="335"/>
                    <a:pt x="100" y="368"/>
                  </a:cubicBezTo>
                  <a:cubicBezTo>
                    <a:pt x="100" y="368"/>
                    <a:pt x="100" y="401"/>
                    <a:pt x="100" y="401"/>
                  </a:cubicBezTo>
                  <a:lnTo>
                    <a:pt x="67" y="1235"/>
                  </a:lnTo>
                  <a:lnTo>
                    <a:pt x="67" y="1269"/>
                  </a:lnTo>
                  <a:lnTo>
                    <a:pt x="234" y="1202"/>
                  </a:lnTo>
                  <a:cubicBezTo>
                    <a:pt x="234" y="1168"/>
                    <a:pt x="234" y="1168"/>
                    <a:pt x="267" y="1168"/>
                  </a:cubicBezTo>
                  <a:cubicBezTo>
                    <a:pt x="267" y="1135"/>
                    <a:pt x="267" y="1135"/>
                    <a:pt x="300" y="1102"/>
                  </a:cubicBezTo>
                  <a:cubicBezTo>
                    <a:pt x="300" y="1102"/>
                    <a:pt x="300" y="1068"/>
                    <a:pt x="334" y="1068"/>
                  </a:cubicBezTo>
                  <a:lnTo>
                    <a:pt x="400" y="1002"/>
                  </a:lnTo>
                  <a:cubicBezTo>
                    <a:pt x="417" y="985"/>
                    <a:pt x="442" y="977"/>
                    <a:pt x="467" y="977"/>
                  </a:cubicBezTo>
                  <a:cubicBezTo>
                    <a:pt x="492" y="977"/>
                    <a:pt x="517" y="985"/>
                    <a:pt x="534" y="1002"/>
                  </a:cubicBezTo>
                  <a:cubicBezTo>
                    <a:pt x="567" y="1035"/>
                    <a:pt x="601" y="1102"/>
                    <a:pt x="601" y="1168"/>
                  </a:cubicBezTo>
                  <a:cubicBezTo>
                    <a:pt x="601" y="1235"/>
                    <a:pt x="567" y="1302"/>
                    <a:pt x="534" y="1402"/>
                  </a:cubicBezTo>
                  <a:cubicBezTo>
                    <a:pt x="500" y="1435"/>
                    <a:pt x="467" y="1502"/>
                    <a:pt x="400" y="1535"/>
                  </a:cubicBezTo>
                  <a:lnTo>
                    <a:pt x="334" y="1569"/>
                  </a:lnTo>
                  <a:lnTo>
                    <a:pt x="267" y="1569"/>
                  </a:lnTo>
                  <a:cubicBezTo>
                    <a:pt x="267" y="1569"/>
                    <a:pt x="234" y="1569"/>
                    <a:pt x="234" y="1535"/>
                  </a:cubicBezTo>
                  <a:cubicBezTo>
                    <a:pt x="200" y="1502"/>
                    <a:pt x="200" y="1502"/>
                    <a:pt x="200" y="1469"/>
                  </a:cubicBezTo>
                  <a:lnTo>
                    <a:pt x="200" y="1435"/>
                  </a:lnTo>
                  <a:lnTo>
                    <a:pt x="167" y="1435"/>
                  </a:lnTo>
                  <a:lnTo>
                    <a:pt x="67" y="1502"/>
                  </a:lnTo>
                  <a:cubicBezTo>
                    <a:pt x="33" y="1502"/>
                    <a:pt x="33" y="1535"/>
                    <a:pt x="33" y="1535"/>
                  </a:cubicBezTo>
                  <a:cubicBezTo>
                    <a:pt x="0" y="1569"/>
                    <a:pt x="0" y="1569"/>
                    <a:pt x="33" y="1602"/>
                  </a:cubicBezTo>
                  <a:cubicBezTo>
                    <a:pt x="33" y="1635"/>
                    <a:pt x="33" y="1702"/>
                    <a:pt x="67" y="1769"/>
                  </a:cubicBezTo>
                  <a:cubicBezTo>
                    <a:pt x="67" y="1802"/>
                    <a:pt x="100" y="1836"/>
                    <a:pt x="134" y="1869"/>
                  </a:cubicBezTo>
                  <a:cubicBezTo>
                    <a:pt x="167" y="1902"/>
                    <a:pt x="200" y="1902"/>
                    <a:pt x="267" y="1902"/>
                  </a:cubicBezTo>
                  <a:cubicBezTo>
                    <a:pt x="300" y="1869"/>
                    <a:pt x="367" y="1869"/>
                    <a:pt x="434" y="1836"/>
                  </a:cubicBezTo>
                  <a:cubicBezTo>
                    <a:pt x="500" y="1802"/>
                    <a:pt x="534" y="1736"/>
                    <a:pt x="601" y="1702"/>
                  </a:cubicBezTo>
                  <a:cubicBezTo>
                    <a:pt x="634" y="1635"/>
                    <a:pt x="667" y="1602"/>
                    <a:pt x="701" y="1535"/>
                  </a:cubicBezTo>
                  <a:cubicBezTo>
                    <a:pt x="767" y="1469"/>
                    <a:pt x="767" y="1369"/>
                    <a:pt x="801" y="1302"/>
                  </a:cubicBezTo>
                  <a:cubicBezTo>
                    <a:pt x="834" y="1202"/>
                    <a:pt x="834" y="1135"/>
                    <a:pt x="834" y="1035"/>
                  </a:cubicBezTo>
                  <a:cubicBezTo>
                    <a:pt x="834" y="968"/>
                    <a:pt x="834" y="868"/>
                    <a:pt x="801" y="802"/>
                  </a:cubicBezTo>
                  <a:cubicBezTo>
                    <a:pt x="801" y="768"/>
                    <a:pt x="767" y="735"/>
                    <a:pt x="734" y="701"/>
                  </a:cubicBezTo>
                  <a:cubicBezTo>
                    <a:pt x="687" y="678"/>
                    <a:pt x="656" y="654"/>
                    <a:pt x="631" y="654"/>
                  </a:cubicBezTo>
                  <a:cubicBezTo>
                    <a:pt x="620" y="654"/>
                    <a:pt x="610" y="658"/>
                    <a:pt x="601" y="668"/>
                  </a:cubicBezTo>
                  <a:cubicBezTo>
                    <a:pt x="534" y="668"/>
                    <a:pt x="467" y="668"/>
                    <a:pt x="434" y="701"/>
                  </a:cubicBezTo>
                  <a:lnTo>
                    <a:pt x="367" y="768"/>
                  </a:lnTo>
                  <a:cubicBezTo>
                    <a:pt x="334" y="768"/>
                    <a:pt x="300" y="802"/>
                    <a:pt x="300" y="835"/>
                  </a:cubicBezTo>
                  <a:lnTo>
                    <a:pt x="300" y="535"/>
                  </a:lnTo>
                  <a:lnTo>
                    <a:pt x="701" y="268"/>
                  </a:lnTo>
                  <a:cubicBezTo>
                    <a:pt x="701" y="268"/>
                    <a:pt x="734" y="268"/>
                    <a:pt x="734" y="234"/>
                  </a:cubicBezTo>
                  <a:cubicBezTo>
                    <a:pt x="734" y="234"/>
                    <a:pt x="734" y="201"/>
                    <a:pt x="734" y="201"/>
                  </a:cubicBezTo>
                  <a:lnTo>
                    <a:pt x="734" y="34"/>
                  </a:lnTo>
                  <a:cubicBezTo>
                    <a:pt x="734" y="1"/>
                    <a:pt x="734" y="1"/>
                    <a:pt x="7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4"/>
            <p:cNvSpPr/>
            <p:nvPr/>
          </p:nvSpPr>
          <p:spPr>
            <a:xfrm>
              <a:off x="6634498" y="2844428"/>
              <a:ext cx="16922" cy="32815"/>
            </a:xfrm>
            <a:custGeom>
              <a:avLst/>
              <a:gdLst/>
              <a:ahLst/>
              <a:cxnLst/>
              <a:rect l="l" t="t" r="r" b="b"/>
              <a:pathLst>
                <a:path w="1101" h="2135" extrusionOk="0">
                  <a:moveTo>
                    <a:pt x="300" y="634"/>
                  </a:moveTo>
                  <a:cubicBezTo>
                    <a:pt x="334" y="667"/>
                    <a:pt x="334" y="701"/>
                    <a:pt x="300" y="701"/>
                  </a:cubicBezTo>
                  <a:cubicBezTo>
                    <a:pt x="300" y="734"/>
                    <a:pt x="300" y="734"/>
                    <a:pt x="300" y="734"/>
                  </a:cubicBezTo>
                  <a:lnTo>
                    <a:pt x="300" y="867"/>
                  </a:lnTo>
                  <a:cubicBezTo>
                    <a:pt x="300" y="901"/>
                    <a:pt x="300" y="901"/>
                    <a:pt x="300" y="934"/>
                  </a:cubicBezTo>
                  <a:cubicBezTo>
                    <a:pt x="334" y="967"/>
                    <a:pt x="334" y="1001"/>
                    <a:pt x="300" y="1034"/>
                  </a:cubicBezTo>
                  <a:cubicBezTo>
                    <a:pt x="300" y="1034"/>
                    <a:pt x="267" y="1068"/>
                    <a:pt x="267" y="1101"/>
                  </a:cubicBezTo>
                  <a:lnTo>
                    <a:pt x="200" y="1101"/>
                  </a:lnTo>
                  <a:cubicBezTo>
                    <a:pt x="167" y="1068"/>
                    <a:pt x="167" y="1034"/>
                    <a:pt x="200" y="1001"/>
                  </a:cubicBezTo>
                  <a:cubicBezTo>
                    <a:pt x="200" y="1001"/>
                    <a:pt x="200" y="1001"/>
                    <a:pt x="200" y="967"/>
                  </a:cubicBezTo>
                  <a:lnTo>
                    <a:pt x="200" y="834"/>
                  </a:lnTo>
                  <a:cubicBezTo>
                    <a:pt x="200" y="834"/>
                    <a:pt x="200" y="801"/>
                    <a:pt x="200" y="801"/>
                  </a:cubicBezTo>
                  <a:cubicBezTo>
                    <a:pt x="167" y="767"/>
                    <a:pt x="167" y="734"/>
                    <a:pt x="200" y="701"/>
                  </a:cubicBezTo>
                  <a:cubicBezTo>
                    <a:pt x="200" y="667"/>
                    <a:pt x="234" y="667"/>
                    <a:pt x="267" y="634"/>
                  </a:cubicBezTo>
                  <a:close/>
                  <a:moveTo>
                    <a:pt x="334" y="400"/>
                  </a:moveTo>
                  <a:cubicBezTo>
                    <a:pt x="300" y="400"/>
                    <a:pt x="267" y="434"/>
                    <a:pt x="234" y="434"/>
                  </a:cubicBezTo>
                  <a:cubicBezTo>
                    <a:pt x="200" y="467"/>
                    <a:pt x="167" y="500"/>
                    <a:pt x="134" y="534"/>
                  </a:cubicBezTo>
                  <a:cubicBezTo>
                    <a:pt x="67" y="601"/>
                    <a:pt x="33" y="667"/>
                    <a:pt x="33" y="734"/>
                  </a:cubicBezTo>
                  <a:cubicBezTo>
                    <a:pt x="0" y="801"/>
                    <a:pt x="0" y="834"/>
                    <a:pt x="0" y="867"/>
                  </a:cubicBezTo>
                  <a:lnTo>
                    <a:pt x="0" y="1134"/>
                  </a:lnTo>
                  <a:cubicBezTo>
                    <a:pt x="0" y="1168"/>
                    <a:pt x="0" y="1201"/>
                    <a:pt x="33" y="1234"/>
                  </a:cubicBezTo>
                  <a:cubicBezTo>
                    <a:pt x="33" y="1234"/>
                    <a:pt x="33" y="1268"/>
                    <a:pt x="67" y="1301"/>
                  </a:cubicBezTo>
                  <a:cubicBezTo>
                    <a:pt x="100" y="1301"/>
                    <a:pt x="100" y="1334"/>
                    <a:pt x="134" y="1334"/>
                  </a:cubicBezTo>
                  <a:cubicBezTo>
                    <a:pt x="167" y="1301"/>
                    <a:pt x="200" y="1301"/>
                    <a:pt x="234" y="1301"/>
                  </a:cubicBezTo>
                  <a:cubicBezTo>
                    <a:pt x="267" y="1268"/>
                    <a:pt x="300" y="1234"/>
                    <a:pt x="334" y="1201"/>
                  </a:cubicBezTo>
                  <a:cubicBezTo>
                    <a:pt x="367" y="1168"/>
                    <a:pt x="367" y="1134"/>
                    <a:pt x="400" y="1101"/>
                  </a:cubicBezTo>
                  <a:cubicBezTo>
                    <a:pt x="434" y="1068"/>
                    <a:pt x="434" y="1034"/>
                    <a:pt x="434" y="967"/>
                  </a:cubicBezTo>
                  <a:cubicBezTo>
                    <a:pt x="467" y="934"/>
                    <a:pt x="467" y="901"/>
                    <a:pt x="467" y="867"/>
                  </a:cubicBezTo>
                  <a:lnTo>
                    <a:pt x="467" y="601"/>
                  </a:lnTo>
                  <a:cubicBezTo>
                    <a:pt x="467" y="567"/>
                    <a:pt x="467" y="534"/>
                    <a:pt x="434" y="500"/>
                  </a:cubicBezTo>
                  <a:cubicBezTo>
                    <a:pt x="434" y="467"/>
                    <a:pt x="400" y="400"/>
                    <a:pt x="334" y="400"/>
                  </a:cubicBezTo>
                  <a:close/>
                  <a:moveTo>
                    <a:pt x="967" y="1101"/>
                  </a:moveTo>
                  <a:cubicBezTo>
                    <a:pt x="967" y="1101"/>
                    <a:pt x="967" y="1134"/>
                    <a:pt x="967" y="1168"/>
                  </a:cubicBezTo>
                  <a:lnTo>
                    <a:pt x="967" y="1368"/>
                  </a:lnTo>
                  <a:cubicBezTo>
                    <a:pt x="967" y="1401"/>
                    <a:pt x="967" y="1434"/>
                    <a:pt x="967" y="1501"/>
                  </a:cubicBezTo>
                  <a:cubicBezTo>
                    <a:pt x="934" y="1501"/>
                    <a:pt x="934" y="1535"/>
                    <a:pt x="901" y="1568"/>
                  </a:cubicBezTo>
                  <a:lnTo>
                    <a:pt x="834" y="1568"/>
                  </a:lnTo>
                  <a:cubicBezTo>
                    <a:pt x="834" y="1535"/>
                    <a:pt x="801" y="1501"/>
                    <a:pt x="801" y="1501"/>
                  </a:cubicBezTo>
                  <a:lnTo>
                    <a:pt x="801" y="1434"/>
                  </a:lnTo>
                  <a:lnTo>
                    <a:pt x="801" y="1368"/>
                  </a:lnTo>
                  <a:cubicBezTo>
                    <a:pt x="801" y="1334"/>
                    <a:pt x="801" y="1301"/>
                    <a:pt x="801" y="1301"/>
                  </a:cubicBezTo>
                  <a:lnTo>
                    <a:pt x="801" y="1234"/>
                  </a:lnTo>
                  <a:cubicBezTo>
                    <a:pt x="801" y="1201"/>
                    <a:pt x="834" y="1201"/>
                    <a:pt x="834" y="1168"/>
                  </a:cubicBezTo>
                  <a:cubicBezTo>
                    <a:pt x="834" y="1134"/>
                    <a:pt x="867" y="1101"/>
                    <a:pt x="901" y="1101"/>
                  </a:cubicBezTo>
                  <a:close/>
                  <a:moveTo>
                    <a:pt x="1001" y="867"/>
                  </a:moveTo>
                  <a:cubicBezTo>
                    <a:pt x="967" y="867"/>
                    <a:pt x="934" y="867"/>
                    <a:pt x="901" y="901"/>
                  </a:cubicBezTo>
                  <a:lnTo>
                    <a:pt x="934" y="901"/>
                  </a:lnTo>
                  <a:cubicBezTo>
                    <a:pt x="867" y="901"/>
                    <a:pt x="834" y="934"/>
                    <a:pt x="801" y="967"/>
                  </a:cubicBezTo>
                  <a:cubicBezTo>
                    <a:pt x="767" y="1001"/>
                    <a:pt x="734" y="1034"/>
                    <a:pt x="734" y="1068"/>
                  </a:cubicBezTo>
                  <a:cubicBezTo>
                    <a:pt x="701" y="1101"/>
                    <a:pt x="701" y="1168"/>
                    <a:pt x="701" y="1201"/>
                  </a:cubicBezTo>
                  <a:cubicBezTo>
                    <a:pt x="667" y="1234"/>
                    <a:pt x="667" y="1268"/>
                    <a:pt x="701" y="1301"/>
                  </a:cubicBezTo>
                  <a:lnTo>
                    <a:pt x="701" y="1434"/>
                  </a:lnTo>
                  <a:cubicBezTo>
                    <a:pt x="667" y="1468"/>
                    <a:pt x="667" y="1535"/>
                    <a:pt x="701" y="1568"/>
                  </a:cubicBezTo>
                  <a:cubicBezTo>
                    <a:pt x="667" y="1601"/>
                    <a:pt x="667" y="1635"/>
                    <a:pt x="701" y="1668"/>
                  </a:cubicBezTo>
                  <a:cubicBezTo>
                    <a:pt x="701" y="1701"/>
                    <a:pt x="701" y="1701"/>
                    <a:pt x="734" y="1735"/>
                  </a:cubicBezTo>
                  <a:cubicBezTo>
                    <a:pt x="734" y="1735"/>
                    <a:pt x="767" y="1768"/>
                    <a:pt x="801" y="1768"/>
                  </a:cubicBezTo>
                  <a:cubicBezTo>
                    <a:pt x="834" y="1768"/>
                    <a:pt x="867" y="1735"/>
                    <a:pt x="901" y="1735"/>
                  </a:cubicBezTo>
                  <a:cubicBezTo>
                    <a:pt x="967" y="1668"/>
                    <a:pt x="1034" y="1635"/>
                    <a:pt x="1068" y="1535"/>
                  </a:cubicBezTo>
                  <a:cubicBezTo>
                    <a:pt x="1068" y="1501"/>
                    <a:pt x="1101" y="1468"/>
                    <a:pt x="1101" y="1434"/>
                  </a:cubicBezTo>
                  <a:cubicBezTo>
                    <a:pt x="1101" y="1401"/>
                    <a:pt x="1101" y="1334"/>
                    <a:pt x="1101" y="1301"/>
                  </a:cubicBezTo>
                  <a:lnTo>
                    <a:pt x="1101" y="1168"/>
                  </a:lnTo>
                  <a:cubicBezTo>
                    <a:pt x="1101" y="1134"/>
                    <a:pt x="1101" y="1101"/>
                    <a:pt x="1101" y="1034"/>
                  </a:cubicBezTo>
                  <a:cubicBezTo>
                    <a:pt x="1101" y="1001"/>
                    <a:pt x="1101" y="967"/>
                    <a:pt x="1101" y="967"/>
                  </a:cubicBezTo>
                  <a:cubicBezTo>
                    <a:pt x="1101" y="934"/>
                    <a:pt x="1068" y="901"/>
                    <a:pt x="1068" y="867"/>
                  </a:cubicBezTo>
                  <a:close/>
                  <a:moveTo>
                    <a:pt x="1001" y="0"/>
                  </a:moveTo>
                  <a:lnTo>
                    <a:pt x="901" y="67"/>
                  </a:lnTo>
                  <a:cubicBezTo>
                    <a:pt x="901" y="67"/>
                    <a:pt x="867" y="100"/>
                    <a:pt x="867" y="100"/>
                  </a:cubicBezTo>
                  <a:cubicBezTo>
                    <a:pt x="867" y="100"/>
                    <a:pt x="867" y="134"/>
                    <a:pt x="834" y="134"/>
                  </a:cubicBezTo>
                  <a:lnTo>
                    <a:pt x="100" y="2102"/>
                  </a:lnTo>
                  <a:lnTo>
                    <a:pt x="100" y="2135"/>
                  </a:lnTo>
                  <a:lnTo>
                    <a:pt x="134" y="2135"/>
                  </a:lnTo>
                  <a:lnTo>
                    <a:pt x="200" y="2102"/>
                  </a:lnTo>
                  <a:cubicBezTo>
                    <a:pt x="234" y="2068"/>
                    <a:pt x="234" y="2068"/>
                    <a:pt x="234" y="2068"/>
                  </a:cubicBezTo>
                  <a:cubicBezTo>
                    <a:pt x="267" y="2035"/>
                    <a:pt x="267" y="2035"/>
                    <a:pt x="267" y="2002"/>
                  </a:cubicBezTo>
                  <a:lnTo>
                    <a:pt x="1034" y="33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4"/>
            <p:cNvSpPr/>
            <p:nvPr/>
          </p:nvSpPr>
          <p:spPr>
            <a:xfrm>
              <a:off x="6277653" y="3037706"/>
              <a:ext cx="12834" cy="29756"/>
            </a:xfrm>
            <a:custGeom>
              <a:avLst/>
              <a:gdLst/>
              <a:ahLst/>
              <a:cxnLst/>
              <a:rect l="l" t="t" r="r" b="b"/>
              <a:pathLst>
                <a:path w="835" h="1936" extrusionOk="0">
                  <a:moveTo>
                    <a:pt x="734" y="1"/>
                  </a:moveTo>
                  <a:lnTo>
                    <a:pt x="67" y="401"/>
                  </a:lnTo>
                  <a:cubicBezTo>
                    <a:pt x="34" y="434"/>
                    <a:pt x="34" y="434"/>
                    <a:pt x="34" y="434"/>
                  </a:cubicBezTo>
                  <a:cubicBezTo>
                    <a:pt x="34" y="468"/>
                    <a:pt x="34" y="468"/>
                    <a:pt x="34" y="501"/>
                  </a:cubicBezTo>
                  <a:lnTo>
                    <a:pt x="34" y="668"/>
                  </a:lnTo>
                  <a:cubicBezTo>
                    <a:pt x="34" y="668"/>
                    <a:pt x="34" y="701"/>
                    <a:pt x="34" y="701"/>
                  </a:cubicBezTo>
                  <a:lnTo>
                    <a:pt x="67" y="701"/>
                  </a:lnTo>
                  <a:lnTo>
                    <a:pt x="468" y="468"/>
                  </a:lnTo>
                  <a:lnTo>
                    <a:pt x="468" y="468"/>
                  </a:lnTo>
                  <a:lnTo>
                    <a:pt x="267" y="935"/>
                  </a:lnTo>
                  <a:cubicBezTo>
                    <a:pt x="267" y="935"/>
                    <a:pt x="234" y="968"/>
                    <a:pt x="234" y="968"/>
                  </a:cubicBezTo>
                  <a:cubicBezTo>
                    <a:pt x="234" y="1002"/>
                    <a:pt x="234" y="1002"/>
                    <a:pt x="234" y="1035"/>
                  </a:cubicBezTo>
                  <a:lnTo>
                    <a:pt x="234" y="1202"/>
                  </a:lnTo>
                  <a:cubicBezTo>
                    <a:pt x="234" y="1202"/>
                    <a:pt x="234" y="1235"/>
                    <a:pt x="234" y="1235"/>
                  </a:cubicBezTo>
                  <a:lnTo>
                    <a:pt x="267" y="1235"/>
                  </a:lnTo>
                  <a:lnTo>
                    <a:pt x="401" y="1168"/>
                  </a:lnTo>
                  <a:cubicBezTo>
                    <a:pt x="434" y="1135"/>
                    <a:pt x="501" y="1102"/>
                    <a:pt x="534" y="1102"/>
                  </a:cubicBezTo>
                  <a:cubicBezTo>
                    <a:pt x="601" y="1135"/>
                    <a:pt x="601" y="1168"/>
                    <a:pt x="601" y="1235"/>
                  </a:cubicBezTo>
                  <a:cubicBezTo>
                    <a:pt x="601" y="1302"/>
                    <a:pt x="601" y="1368"/>
                    <a:pt x="534" y="1435"/>
                  </a:cubicBezTo>
                  <a:cubicBezTo>
                    <a:pt x="501" y="1502"/>
                    <a:pt x="468" y="1535"/>
                    <a:pt x="401" y="1569"/>
                  </a:cubicBezTo>
                  <a:lnTo>
                    <a:pt x="301" y="1635"/>
                  </a:lnTo>
                  <a:lnTo>
                    <a:pt x="234" y="1635"/>
                  </a:lnTo>
                  <a:cubicBezTo>
                    <a:pt x="234" y="1635"/>
                    <a:pt x="201" y="1602"/>
                    <a:pt x="201" y="1602"/>
                  </a:cubicBezTo>
                  <a:cubicBezTo>
                    <a:pt x="201" y="1602"/>
                    <a:pt x="167" y="1569"/>
                    <a:pt x="167" y="1569"/>
                  </a:cubicBezTo>
                  <a:lnTo>
                    <a:pt x="167" y="1535"/>
                  </a:lnTo>
                  <a:lnTo>
                    <a:pt x="34" y="1602"/>
                  </a:lnTo>
                  <a:cubicBezTo>
                    <a:pt x="1" y="1602"/>
                    <a:pt x="1" y="1635"/>
                    <a:pt x="1" y="1635"/>
                  </a:cubicBezTo>
                  <a:cubicBezTo>
                    <a:pt x="1" y="1635"/>
                    <a:pt x="1" y="1669"/>
                    <a:pt x="1" y="1702"/>
                  </a:cubicBezTo>
                  <a:cubicBezTo>
                    <a:pt x="1" y="1735"/>
                    <a:pt x="1" y="1769"/>
                    <a:pt x="34" y="1802"/>
                  </a:cubicBezTo>
                  <a:cubicBezTo>
                    <a:pt x="34" y="1869"/>
                    <a:pt x="67" y="1902"/>
                    <a:pt x="101" y="1902"/>
                  </a:cubicBezTo>
                  <a:cubicBezTo>
                    <a:pt x="167" y="1936"/>
                    <a:pt x="201" y="1936"/>
                    <a:pt x="234" y="1936"/>
                  </a:cubicBezTo>
                  <a:cubicBezTo>
                    <a:pt x="301" y="1936"/>
                    <a:pt x="367" y="1902"/>
                    <a:pt x="434" y="1869"/>
                  </a:cubicBezTo>
                  <a:cubicBezTo>
                    <a:pt x="501" y="1835"/>
                    <a:pt x="534" y="1802"/>
                    <a:pt x="601" y="1735"/>
                  </a:cubicBezTo>
                  <a:cubicBezTo>
                    <a:pt x="634" y="1702"/>
                    <a:pt x="701" y="1635"/>
                    <a:pt x="734" y="1569"/>
                  </a:cubicBezTo>
                  <a:cubicBezTo>
                    <a:pt x="768" y="1502"/>
                    <a:pt x="801" y="1435"/>
                    <a:pt x="801" y="1335"/>
                  </a:cubicBezTo>
                  <a:cubicBezTo>
                    <a:pt x="834" y="1268"/>
                    <a:pt x="834" y="1202"/>
                    <a:pt x="834" y="1102"/>
                  </a:cubicBezTo>
                  <a:cubicBezTo>
                    <a:pt x="834" y="1068"/>
                    <a:pt x="834" y="1002"/>
                    <a:pt x="834" y="935"/>
                  </a:cubicBezTo>
                  <a:cubicBezTo>
                    <a:pt x="801" y="901"/>
                    <a:pt x="801" y="868"/>
                    <a:pt x="768" y="835"/>
                  </a:cubicBezTo>
                  <a:cubicBezTo>
                    <a:pt x="734" y="801"/>
                    <a:pt x="701" y="801"/>
                    <a:pt x="668" y="801"/>
                  </a:cubicBezTo>
                  <a:lnTo>
                    <a:pt x="534" y="801"/>
                  </a:lnTo>
                  <a:lnTo>
                    <a:pt x="768" y="334"/>
                  </a:lnTo>
                  <a:lnTo>
                    <a:pt x="768" y="268"/>
                  </a:lnTo>
                  <a:cubicBezTo>
                    <a:pt x="768" y="268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768" y="34"/>
                    <a:pt x="768" y="34"/>
                    <a:pt x="7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4"/>
            <p:cNvSpPr/>
            <p:nvPr/>
          </p:nvSpPr>
          <p:spPr>
            <a:xfrm>
              <a:off x="6292516" y="3030528"/>
              <a:ext cx="12834" cy="28219"/>
            </a:xfrm>
            <a:custGeom>
              <a:avLst/>
              <a:gdLst/>
              <a:ahLst/>
              <a:cxnLst/>
              <a:rect l="l" t="t" r="r" b="b"/>
              <a:pathLst>
                <a:path w="835" h="1836" extrusionOk="0">
                  <a:moveTo>
                    <a:pt x="530" y="343"/>
                  </a:moveTo>
                  <a:cubicBezTo>
                    <a:pt x="560" y="343"/>
                    <a:pt x="585" y="351"/>
                    <a:pt x="601" y="368"/>
                  </a:cubicBezTo>
                  <a:cubicBezTo>
                    <a:pt x="635" y="434"/>
                    <a:pt x="635" y="535"/>
                    <a:pt x="635" y="601"/>
                  </a:cubicBezTo>
                  <a:lnTo>
                    <a:pt x="635" y="801"/>
                  </a:lnTo>
                  <a:lnTo>
                    <a:pt x="635" y="1002"/>
                  </a:lnTo>
                  <a:cubicBezTo>
                    <a:pt x="635" y="1102"/>
                    <a:pt x="635" y="1202"/>
                    <a:pt x="601" y="1302"/>
                  </a:cubicBezTo>
                  <a:cubicBezTo>
                    <a:pt x="568" y="1368"/>
                    <a:pt x="501" y="1435"/>
                    <a:pt x="435" y="1469"/>
                  </a:cubicBezTo>
                  <a:cubicBezTo>
                    <a:pt x="406" y="1497"/>
                    <a:pt x="384" y="1507"/>
                    <a:pt x="365" y="1507"/>
                  </a:cubicBezTo>
                  <a:cubicBezTo>
                    <a:pt x="340" y="1507"/>
                    <a:pt x="320" y="1488"/>
                    <a:pt x="301" y="1469"/>
                  </a:cubicBezTo>
                  <a:cubicBezTo>
                    <a:pt x="234" y="1402"/>
                    <a:pt x="234" y="1335"/>
                    <a:pt x="234" y="1235"/>
                  </a:cubicBezTo>
                  <a:lnTo>
                    <a:pt x="234" y="1035"/>
                  </a:lnTo>
                  <a:lnTo>
                    <a:pt x="234" y="835"/>
                  </a:lnTo>
                  <a:cubicBezTo>
                    <a:pt x="234" y="735"/>
                    <a:pt x="268" y="635"/>
                    <a:pt x="301" y="535"/>
                  </a:cubicBezTo>
                  <a:cubicBezTo>
                    <a:pt x="301" y="468"/>
                    <a:pt x="368" y="401"/>
                    <a:pt x="435" y="368"/>
                  </a:cubicBezTo>
                  <a:cubicBezTo>
                    <a:pt x="468" y="351"/>
                    <a:pt x="501" y="343"/>
                    <a:pt x="530" y="343"/>
                  </a:cubicBezTo>
                  <a:close/>
                  <a:moveTo>
                    <a:pt x="601" y="1"/>
                  </a:moveTo>
                  <a:cubicBezTo>
                    <a:pt x="535" y="1"/>
                    <a:pt x="468" y="34"/>
                    <a:pt x="435" y="68"/>
                  </a:cubicBezTo>
                  <a:cubicBezTo>
                    <a:pt x="334" y="101"/>
                    <a:pt x="301" y="168"/>
                    <a:pt x="234" y="234"/>
                  </a:cubicBezTo>
                  <a:cubicBezTo>
                    <a:pt x="168" y="301"/>
                    <a:pt x="134" y="368"/>
                    <a:pt x="101" y="434"/>
                  </a:cubicBezTo>
                  <a:cubicBezTo>
                    <a:pt x="68" y="501"/>
                    <a:pt x="34" y="601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9"/>
                    <a:pt x="68" y="1735"/>
                    <a:pt x="101" y="1769"/>
                  </a:cubicBezTo>
                  <a:cubicBezTo>
                    <a:pt x="134" y="1802"/>
                    <a:pt x="168" y="1835"/>
                    <a:pt x="234" y="1835"/>
                  </a:cubicBezTo>
                  <a:cubicBezTo>
                    <a:pt x="301" y="1835"/>
                    <a:pt x="368" y="1802"/>
                    <a:pt x="435" y="1769"/>
                  </a:cubicBezTo>
                  <a:cubicBezTo>
                    <a:pt x="501" y="1735"/>
                    <a:pt x="568" y="1669"/>
                    <a:pt x="601" y="1602"/>
                  </a:cubicBezTo>
                  <a:cubicBezTo>
                    <a:pt x="668" y="1535"/>
                    <a:pt x="701" y="1469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1002"/>
                    <a:pt x="835" y="901"/>
                  </a:cubicBezTo>
                  <a:cubicBezTo>
                    <a:pt x="835" y="868"/>
                    <a:pt x="835" y="835"/>
                    <a:pt x="835" y="801"/>
                  </a:cubicBezTo>
                  <a:lnTo>
                    <a:pt x="835" y="568"/>
                  </a:lnTo>
                  <a:cubicBezTo>
                    <a:pt x="835" y="535"/>
                    <a:pt x="835" y="501"/>
                    <a:pt x="835" y="468"/>
                  </a:cubicBezTo>
                  <a:cubicBezTo>
                    <a:pt x="835" y="401"/>
                    <a:pt x="835" y="301"/>
                    <a:pt x="801" y="234"/>
                  </a:cubicBezTo>
                  <a:cubicBezTo>
                    <a:pt x="801" y="168"/>
                    <a:pt x="768" y="101"/>
                    <a:pt x="735" y="68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4"/>
            <p:cNvSpPr/>
            <p:nvPr/>
          </p:nvSpPr>
          <p:spPr>
            <a:xfrm>
              <a:off x="6307901" y="3018232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301" y="634"/>
                  </a:moveTo>
                  <a:cubicBezTo>
                    <a:pt x="301" y="667"/>
                    <a:pt x="301" y="667"/>
                    <a:pt x="301" y="701"/>
                  </a:cubicBezTo>
                  <a:lnTo>
                    <a:pt x="301" y="934"/>
                  </a:lnTo>
                  <a:cubicBezTo>
                    <a:pt x="301" y="934"/>
                    <a:pt x="301" y="968"/>
                    <a:pt x="301" y="1001"/>
                  </a:cubicBezTo>
                  <a:cubicBezTo>
                    <a:pt x="267" y="1034"/>
                    <a:pt x="267" y="1068"/>
                    <a:pt x="234" y="1068"/>
                  </a:cubicBezTo>
                  <a:lnTo>
                    <a:pt x="167" y="1068"/>
                  </a:lnTo>
                  <a:cubicBezTo>
                    <a:pt x="167" y="1068"/>
                    <a:pt x="167" y="1034"/>
                    <a:pt x="167" y="1001"/>
                  </a:cubicBezTo>
                  <a:lnTo>
                    <a:pt x="167" y="968"/>
                  </a:lnTo>
                  <a:lnTo>
                    <a:pt x="167" y="834"/>
                  </a:lnTo>
                  <a:lnTo>
                    <a:pt x="167" y="801"/>
                  </a:lnTo>
                  <a:cubicBezTo>
                    <a:pt x="167" y="767"/>
                    <a:pt x="167" y="734"/>
                    <a:pt x="167" y="701"/>
                  </a:cubicBezTo>
                  <a:cubicBezTo>
                    <a:pt x="167" y="667"/>
                    <a:pt x="201" y="634"/>
                    <a:pt x="234" y="634"/>
                  </a:cubicBezTo>
                  <a:close/>
                  <a:moveTo>
                    <a:pt x="301" y="401"/>
                  </a:moveTo>
                  <a:cubicBezTo>
                    <a:pt x="267" y="401"/>
                    <a:pt x="234" y="401"/>
                    <a:pt x="201" y="434"/>
                  </a:cubicBezTo>
                  <a:cubicBezTo>
                    <a:pt x="167" y="467"/>
                    <a:pt x="134" y="467"/>
                    <a:pt x="101" y="501"/>
                  </a:cubicBezTo>
                  <a:cubicBezTo>
                    <a:pt x="101" y="534"/>
                    <a:pt x="67" y="601"/>
                    <a:pt x="34" y="634"/>
                  </a:cubicBezTo>
                  <a:cubicBezTo>
                    <a:pt x="34" y="667"/>
                    <a:pt x="1" y="701"/>
                    <a:pt x="1" y="734"/>
                  </a:cubicBezTo>
                  <a:cubicBezTo>
                    <a:pt x="1" y="767"/>
                    <a:pt x="1" y="834"/>
                    <a:pt x="1" y="868"/>
                  </a:cubicBezTo>
                  <a:lnTo>
                    <a:pt x="1" y="1001"/>
                  </a:lnTo>
                  <a:cubicBezTo>
                    <a:pt x="1" y="1034"/>
                    <a:pt x="1" y="1068"/>
                    <a:pt x="1" y="1101"/>
                  </a:cubicBezTo>
                  <a:cubicBezTo>
                    <a:pt x="1" y="1134"/>
                    <a:pt x="1" y="1201"/>
                    <a:pt x="1" y="1201"/>
                  </a:cubicBezTo>
                  <a:cubicBezTo>
                    <a:pt x="1" y="1234"/>
                    <a:pt x="34" y="1268"/>
                    <a:pt x="34" y="1301"/>
                  </a:cubicBezTo>
                  <a:lnTo>
                    <a:pt x="101" y="1301"/>
                  </a:lnTo>
                  <a:cubicBezTo>
                    <a:pt x="134" y="1301"/>
                    <a:pt x="167" y="1301"/>
                    <a:pt x="201" y="1268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68" y="1134"/>
                    <a:pt x="368" y="1101"/>
                  </a:cubicBezTo>
                  <a:cubicBezTo>
                    <a:pt x="401" y="1068"/>
                    <a:pt x="401" y="1001"/>
                    <a:pt x="434" y="968"/>
                  </a:cubicBezTo>
                  <a:lnTo>
                    <a:pt x="434" y="868"/>
                  </a:lnTo>
                  <a:lnTo>
                    <a:pt x="434" y="734"/>
                  </a:lnTo>
                  <a:lnTo>
                    <a:pt x="434" y="601"/>
                  </a:lnTo>
                  <a:cubicBezTo>
                    <a:pt x="434" y="567"/>
                    <a:pt x="434" y="534"/>
                    <a:pt x="434" y="501"/>
                  </a:cubicBezTo>
                  <a:cubicBezTo>
                    <a:pt x="401" y="467"/>
                    <a:pt x="401" y="434"/>
                    <a:pt x="368" y="434"/>
                  </a:cubicBezTo>
                  <a:cubicBezTo>
                    <a:pt x="368" y="401"/>
                    <a:pt x="334" y="401"/>
                    <a:pt x="301" y="401"/>
                  </a:cubicBezTo>
                  <a:close/>
                  <a:moveTo>
                    <a:pt x="935" y="1068"/>
                  </a:moveTo>
                  <a:cubicBezTo>
                    <a:pt x="935" y="1101"/>
                    <a:pt x="968" y="1134"/>
                    <a:pt x="968" y="1134"/>
                  </a:cubicBezTo>
                  <a:cubicBezTo>
                    <a:pt x="968" y="1168"/>
                    <a:pt x="968" y="1168"/>
                    <a:pt x="968" y="1201"/>
                  </a:cubicBezTo>
                  <a:lnTo>
                    <a:pt x="968" y="1268"/>
                  </a:lnTo>
                  <a:lnTo>
                    <a:pt x="968" y="1335"/>
                  </a:lnTo>
                  <a:cubicBezTo>
                    <a:pt x="968" y="1335"/>
                    <a:pt x="968" y="1335"/>
                    <a:pt x="968" y="1368"/>
                  </a:cubicBezTo>
                  <a:cubicBezTo>
                    <a:pt x="935" y="1401"/>
                    <a:pt x="935" y="1435"/>
                    <a:pt x="935" y="1435"/>
                  </a:cubicBezTo>
                  <a:cubicBezTo>
                    <a:pt x="935" y="1468"/>
                    <a:pt x="901" y="1501"/>
                    <a:pt x="868" y="1535"/>
                  </a:cubicBezTo>
                  <a:lnTo>
                    <a:pt x="801" y="1535"/>
                  </a:lnTo>
                  <a:cubicBezTo>
                    <a:pt x="801" y="1501"/>
                    <a:pt x="801" y="1468"/>
                    <a:pt x="801" y="1468"/>
                  </a:cubicBezTo>
                  <a:lnTo>
                    <a:pt x="801" y="1234"/>
                  </a:lnTo>
                  <a:cubicBezTo>
                    <a:pt x="801" y="1201"/>
                    <a:pt x="801" y="1168"/>
                    <a:pt x="801" y="1134"/>
                  </a:cubicBezTo>
                  <a:cubicBezTo>
                    <a:pt x="835" y="1101"/>
                    <a:pt x="835" y="1101"/>
                    <a:pt x="868" y="1068"/>
                  </a:cubicBezTo>
                  <a:close/>
                  <a:moveTo>
                    <a:pt x="968" y="834"/>
                  </a:moveTo>
                  <a:cubicBezTo>
                    <a:pt x="935" y="834"/>
                    <a:pt x="901" y="868"/>
                    <a:pt x="868" y="868"/>
                  </a:cubicBezTo>
                  <a:cubicBezTo>
                    <a:pt x="835" y="901"/>
                    <a:pt x="801" y="934"/>
                    <a:pt x="768" y="968"/>
                  </a:cubicBezTo>
                  <a:cubicBezTo>
                    <a:pt x="734" y="1001"/>
                    <a:pt x="734" y="1034"/>
                    <a:pt x="701" y="1068"/>
                  </a:cubicBezTo>
                  <a:cubicBezTo>
                    <a:pt x="701" y="1101"/>
                    <a:pt x="668" y="1134"/>
                    <a:pt x="668" y="1168"/>
                  </a:cubicBezTo>
                  <a:lnTo>
                    <a:pt x="668" y="1301"/>
                  </a:lnTo>
                  <a:lnTo>
                    <a:pt x="668" y="1435"/>
                  </a:lnTo>
                  <a:lnTo>
                    <a:pt x="668" y="1568"/>
                  </a:lnTo>
                  <a:cubicBezTo>
                    <a:pt x="668" y="1601"/>
                    <a:pt x="668" y="1635"/>
                    <a:pt x="668" y="1668"/>
                  </a:cubicBezTo>
                  <a:cubicBezTo>
                    <a:pt x="668" y="1701"/>
                    <a:pt x="701" y="1701"/>
                    <a:pt x="701" y="1735"/>
                  </a:cubicBezTo>
                  <a:cubicBezTo>
                    <a:pt x="734" y="1735"/>
                    <a:pt x="734" y="1768"/>
                    <a:pt x="768" y="1768"/>
                  </a:cubicBezTo>
                  <a:cubicBezTo>
                    <a:pt x="801" y="1768"/>
                    <a:pt x="835" y="1735"/>
                    <a:pt x="868" y="1735"/>
                  </a:cubicBezTo>
                  <a:cubicBezTo>
                    <a:pt x="901" y="1701"/>
                    <a:pt x="935" y="1668"/>
                    <a:pt x="968" y="1635"/>
                  </a:cubicBezTo>
                  <a:cubicBezTo>
                    <a:pt x="1001" y="1601"/>
                    <a:pt x="1035" y="1568"/>
                    <a:pt x="1035" y="1535"/>
                  </a:cubicBezTo>
                  <a:cubicBezTo>
                    <a:pt x="1068" y="1501"/>
                    <a:pt x="1068" y="1468"/>
                    <a:pt x="1068" y="1435"/>
                  </a:cubicBezTo>
                  <a:cubicBezTo>
                    <a:pt x="1068" y="1368"/>
                    <a:pt x="1068" y="1335"/>
                    <a:pt x="1068" y="1301"/>
                  </a:cubicBezTo>
                  <a:lnTo>
                    <a:pt x="1068" y="1168"/>
                  </a:lnTo>
                  <a:lnTo>
                    <a:pt x="1068" y="1034"/>
                  </a:lnTo>
                  <a:cubicBezTo>
                    <a:pt x="1101" y="1001"/>
                    <a:pt x="1101" y="968"/>
                    <a:pt x="1068" y="934"/>
                  </a:cubicBezTo>
                  <a:cubicBezTo>
                    <a:pt x="1068" y="901"/>
                    <a:pt x="1068" y="901"/>
                    <a:pt x="1035" y="868"/>
                  </a:cubicBezTo>
                  <a:cubicBezTo>
                    <a:pt x="1035" y="868"/>
                    <a:pt x="1001" y="834"/>
                    <a:pt x="968" y="834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5" y="67"/>
                    <a:pt x="835" y="100"/>
                  </a:cubicBezTo>
                  <a:lnTo>
                    <a:pt x="835" y="134"/>
                  </a:lnTo>
                  <a:lnTo>
                    <a:pt x="67" y="2102"/>
                  </a:lnTo>
                  <a:cubicBezTo>
                    <a:pt x="67" y="2135"/>
                    <a:pt x="34" y="2135"/>
                    <a:pt x="67" y="2135"/>
                  </a:cubicBezTo>
                  <a:lnTo>
                    <a:pt x="101" y="2135"/>
                  </a:lnTo>
                  <a:lnTo>
                    <a:pt x="201" y="2068"/>
                  </a:lnTo>
                  <a:cubicBezTo>
                    <a:pt x="201" y="2068"/>
                    <a:pt x="201" y="2068"/>
                    <a:pt x="234" y="2035"/>
                  </a:cubicBezTo>
                  <a:lnTo>
                    <a:pt x="234" y="2002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4"/>
            <p:cNvSpPr/>
            <p:nvPr/>
          </p:nvSpPr>
          <p:spPr>
            <a:xfrm>
              <a:off x="6277653" y="3037706"/>
              <a:ext cx="12834" cy="29756"/>
            </a:xfrm>
            <a:custGeom>
              <a:avLst/>
              <a:gdLst/>
              <a:ahLst/>
              <a:cxnLst/>
              <a:rect l="l" t="t" r="r" b="b"/>
              <a:pathLst>
                <a:path w="835" h="1936" extrusionOk="0">
                  <a:moveTo>
                    <a:pt x="734" y="1"/>
                  </a:moveTo>
                  <a:lnTo>
                    <a:pt x="67" y="401"/>
                  </a:lnTo>
                  <a:cubicBezTo>
                    <a:pt x="34" y="434"/>
                    <a:pt x="34" y="434"/>
                    <a:pt x="34" y="434"/>
                  </a:cubicBezTo>
                  <a:cubicBezTo>
                    <a:pt x="34" y="468"/>
                    <a:pt x="34" y="468"/>
                    <a:pt x="34" y="501"/>
                  </a:cubicBezTo>
                  <a:lnTo>
                    <a:pt x="34" y="668"/>
                  </a:lnTo>
                  <a:cubicBezTo>
                    <a:pt x="34" y="668"/>
                    <a:pt x="34" y="701"/>
                    <a:pt x="34" y="701"/>
                  </a:cubicBezTo>
                  <a:lnTo>
                    <a:pt x="67" y="701"/>
                  </a:lnTo>
                  <a:lnTo>
                    <a:pt x="468" y="468"/>
                  </a:lnTo>
                  <a:lnTo>
                    <a:pt x="468" y="468"/>
                  </a:lnTo>
                  <a:lnTo>
                    <a:pt x="267" y="935"/>
                  </a:lnTo>
                  <a:cubicBezTo>
                    <a:pt x="267" y="935"/>
                    <a:pt x="234" y="968"/>
                    <a:pt x="234" y="968"/>
                  </a:cubicBezTo>
                  <a:cubicBezTo>
                    <a:pt x="234" y="1002"/>
                    <a:pt x="234" y="1002"/>
                    <a:pt x="234" y="1035"/>
                  </a:cubicBezTo>
                  <a:lnTo>
                    <a:pt x="234" y="1202"/>
                  </a:lnTo>
                  <a:cubicBezTo>
                    <a:pt x="234" y="1202"/>
                    <a:pt x="234" y="1235"/>
                    <a:pt x="234" y="1235"/>
                  </a:cubicBezTo>
                  <a:lnTo>
                    <a:pt x="267" y="1235"/>
                  </a:lnTo>
                  <a:lnTo>
                    <a:pt x="401" y="1168"/>
                  </a:lnTo>
                  <a:cubicBezTo>
                    <a:pt x="434" y="1135"/>
                    <a:pt x="501" y="1102"/>
                    <a:pt x="534" y="1102"/>
                  </a:cubicBezTo>
                  <a:cubicBezTo>
                    <a:pt x="601" y="1135"/>
                    <a:pt x="601" y="1168"/>
                    <a:pt x="601" y="1235"/>
                  </a:cubicBezTo>
                  <a:cubicBezTo>
                    <a:pt x="601" y="1302"/>
                    <a:pt x="601" y="1368"/>
                    <a:pt x="534" y="1435"/>
                  </a:cubicBezTo>
                  <a:cubicBezTo>
                    <a:pt x="501" y="1502"/>
                    <a:pt x="468" y="1535"/>
                    <a:pt x="401" y="1569"/>
                  </a:cubicBezTo>
                  <a:lnTo>
                    <a:pt x="301" y="1635"/>
                  </a:lnTo>
                  <a:lnTo>
                    <a:pt x="234" y="1635"/>
                  </a:lnTo>
                  <a:cubicBezTo>
                    <a:pt x="234" y="1635"/>
                    <a:pt x="201" y="1602"/>
                    <a:pt x="201" y="1602"/>
                  </a:cubicBezTo>
                  <a:cubicBezTo>
                    <a:pt x="201" y="1602"/>
                    <a:pt x="167" y="1569"/>
                    <a:pt x="167" y="1569"/>
                  </a:cubicBezTo>
                  <a:lnTo>
                    <a:pt x="167" y="1535"/>
                  </a:lnTo>
                  <a:lnTo>
                    <a:pt x="34" y="1602"/>
                  </a:lnTo>
                  <a:cubicBezTo>
                    <a:pt x="1" y="1602"/>
                    <a:pt x="1" y="1635"/>
                    <a:pt x="1" y="1635"/>
                  </a:cubicBezTo>
                  <a:cubicBezTo>
                    <a:pt x="1" y="1635"/>
                    <a:pt x="1" y="1669"/>
                    <a:pt x="1" y="1702"/>
                  </a:cubicBezTo>
                  <a:cubicBezTo>
                    <a:pt x="1" y="1735"/>
                    <a:pt x="1" y="1769"/>
                    <a:pt x="34" y="1802"/>
                  </a:cubicBezTo>
                  <a:cubicBezTo>
                    <a:pt x="34" y="1869"/>
                    <a:pt x="67" y="1902"/>
                    <a:pt x="101" y="1902"/>
                  </a:cubicBezTo>
                  <a:cubicBezTo>
                    <a:pt x="167" y="1936"/>
                    <a:pt x="201" y="1936"/>
                    <a:pt x="234" y="1936"/>
                  </a:cubicBezTo>
                  <a:cubicBezTo>
                    <a:pt x="301" y="1936"/>
                    <a:pt x="367" y="1902"/>
                    <a:pt x="434" y="1869"/>
                  </a:cubicBezTo>
                  <a:cubicBezTo>
                    <a:pt x="501" y="1835"/>
                    <a:pt x="534" y="1802"/>
                    <a:pt x="601" y="1735"/>
                  </a:cubicBezTo>
                  <a:cubicBezTo>
                    <a:pt x="634" y="1702"/>
                    <a:pt x="701" y="1635"/>
                    <a:pt x="734" y="1569"/>
                  </a:cubicBezTo>
                  <a:cubicBezTo>
                    <a:pt x="768" y="1502"/>
                    <a:pt x="801" y="1435"/>
                    <a:pt x="801" y="1335"/>
                  </a:cubicBezTo>
                  <a:cubicBezTo>
                    <a:pt x="834" y="1268"/>
                    <a:pt x="834" y="1202"/>
                    <a:pt x="834" y="1102"/>
                  </a:cubicBezTo>
                  <a:cubicBezTo>
                    <a:pt x="834" y="1068"/>
                    <a:pt x="834" y="1002"/>
                    <a:pt x="834" y="935"/>
                  </a:cubicBezTo>
                  <a:cubicBezTo>
                    <a:pt x="801" y="901"/>
                    <a:pt x="801" y="868"/>
                    <a:pt x="768" y="835"/>
                  </a:cubicBezTo>
                  <a:cubicBezTo>
                    <a:pt x="734" y="801"/>
                    <a:pt x="701" y="801"/>
                    <a:pt x="668" y="801"/>
                  </a:cubicBezTo>
                  <a:lnTo>
                    <a:pt x="534" y="801"/>
                  </a:lnTo>
                  <a:lnTo>
                    <a:pt x="768" y="334"/>
                  </a:lnTo>
                  <a:lnTo>
                    <a:pt x="768" y="268"/>
                  </a:lnTo>
                  <a:cubicBezTo>
                    <a:pt x="768" y="268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768" y="34"/>
                    <a:pt x="768" y="34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4"/>
            <p:cNvSpPr/>
            <p:nvPr/>
          </p:nvSpPr>
          <p:spPr>
            <a:xfrm>
              <a:off x="6292516" y="3030528"/>
              <a:ext cx="12834" cy="28219"/>
            </a:xfrm>
            <a:custGeom>
              <a:avLst/>
              <a:gdLst/>
              <a:ahLst/>
              <a:cxnLst/>
              <a:rect l="l" t="t" r="r" b="b"/>
              <a:pathLst>
                <a:path w="835" h="1836" extrusionOk="0">
                  <a:moveTo>
                    <a:pt x="530" y="343"/>
                  </a:moveTo>
                  <a:cubicBezTo>
                    <a:pt x="560" y="343"/>
                    <a:pt x="585" y="351"/>
                    <a:pt x="601" y="368"/>
                  </a:cubicBezTo>
                  <a:cubicBezTo>
                    <a:pt x="635" y="434"/>
                    <a:pt x="635" y="535"/>
                    <a:pt x="635" y="601"/>
                  </a:cubicBezTo>
                  <a:lnTo>
                    <a:pt x="635" y="801"/>
                  </a:lnTo>
                  <a:lnTo>
                    <a:pt x="635" y="1002"/>
                  </a:lnTo>
                  <a:cubicBezTo>
                    <a:pt x="635" y="1102"/>
                    <a:pt x="635" y="1202"/>
                    <a:pt x="601" y="1302"/>
                  </a:cubicBezTo>
                  <a:cubicBezTo>
                    <a:pt x="568" y="1368"/>
                    <a:pt x="501" y="1435"/>
                    <a:pt x="435" y="1469"/>
                  </a:cubicBezTo>
                  <a:cubicBezTo>
                    <a:pt x="406" y="1497"/>
                    <a:pt x="384" y="1507"/>
                    <a:pt x="365" y="1507"/>
                  </a:cubicBezTo>
                  <a:cubicBezTo>
                    <a:pt x="340" y="1507"/>
                    <a:pt x="320" y="1488"/>
                    <a:pt x="301" y="1469"/>
                  </a:cubicBezTo>
                  <a:cubicBezTo>
                    <a:pt x="234" y="1402"/>
                    <a:pt x="234" y="1335"/>
                    <a:pt x="234" y="1235"/>
                  </a:cubicBezTo>
                  <a:lnTo>
                    <a:pt x="234" y="1035"/>
                  </a:lnTo>
                  <a:lnTo>
                    <a:pt x="234" y="835"/>
                  </a:lnTo>
                  <a:cubicBezTo>
                    <a:pt x="234" y="735"/>
                    <a:pt x="268" y="635"/>
                    <a:pt x="301" y="535"/>
                  </a:cubicBezTo>
                  <a:cubicBezTo>
                    <a:pt x="301" y="468"/>
                    <a:pt x="368" y="401"/>
                    <a:pt x="435" y="368"/>
                  </a:cubicBezTo>
                  <a:cubicBezTo>
                    <a:pt x="468" y="351"/>
                    <a:pt x="501" y="343"/>
                    <a:pt x="530" y="343"/>
                  </a:cubicBezTo>
                  <a:close/>
                  <a:moveTo>
                    <a:pt x="601" y="1"/>
                  </a:moveTo>
                  <a:cubicBezTo>
                    <a:pt x="535" y="1"/>
                    <a:pt x="468" y="34"/>
                    <a:pt x="435" y="68"/>
                  </a:cubicBezTo>
                  <a:cubicBezTo>
                    <a:pt x="334" y="101"/>
                    <a:pt x="301" y="168"/>
                    <a:pt x="234" y="234"/>
                  </a:cubicBezTo>
                  <a:cubicBezTo>
                    <a:pt x="168" y="301"/>
                    <a:pt x="134" y="368"/>
                    <a:pt x="101" y="434"/>
                  </a:cubicBezTo>
                  <a:cubicBezTo>
                    <a:pt x="68" y="501"/>
                    <a:pt x="34" y="601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9"/>
                    <a:pt x="68" y="1735"/>
                    <a:pt x="101" y="1769"/>
                  </a:cubicBezTo>
                  <a:cubicBezTo>
                    <a:pt x="134" y="1802"/>
                    <a:pt x="168" y="1835"/>
                    <a:pt x="234" y="1835"/>
                  </a:cubicBezTo>
                  <a:cubicBezTo>
                    <a:pt x="301" y="1835"/>
                    <a:pt x="368" y="1802"/>
                    <a:pt x="435" y="1769"/>
                  </a:cubicBezTo>
                  <a:cubicBezTo>
                    <a:pt x="501" y="1735"/>
                    <a:pt x="568" y="1669"/>
                    <a:pt x="601" y="1602"/>
                  </a:cubicBezTo>
                  <a:cubicBezTo>
                    <a:pt x="668" y="1535"/>
                    <a:pt x="701" y="1469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1002"/>
                    <a:pt x="835" y="901"/>
                  </a:cubicBezTo>
                  <a:cubicBezTo>
                    <a:pt x="835" y="868"/>
                    <a:pt x="835" y="835"/>
                    <a:pt x="835" y="801"/>
                  </a:cubicBezTo>
                  <a:lnTo>
                    <a:pt x="835" y="568"/>
                  </a:lnTo>
                  <a:cubicBezTo>
                    <a:pt x="835" y="535"/>
                    <a:pt x="835" y="501"/>
                    <a:pt x="835" y="468"/>
                  </a:cubicBezTo>
                  <a:cubicBezTo>
                    <a:pt x="835" y="401"/>
                    <a:pt x="835" y="301"/>
                    <a:pt x="801" y="234"/>
                  </a:cubicBezTo>
                  <a:cubicBezTo>
                    <a:pt x="801" y="168"/>
                    <a:pt x="768" y="101"/>
                    <a:pt x="735" y="68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4"/>
            <p:cNvSpPr/>
            <p:nvPr/>
          </p:nvSpPr>
          <p:spPr>
            <a:xfrm>
              <a:off x="6307901" y="3018232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301" y="634"/>
                  </a:moveTo>
                  <a:cubicBezTo>
                    <a:pt x="301" y="667"/>
                    <a:pt x="301" y="667"/>
                    <a:pt x="301" y="701"/>
                  </a:cubicBezTo>
                  <a:lnTo>
                    <a:pt x="301" y="934"/>
                  </a:lnTo>
                  <a:cubicBezTo>
                    <a:pt x="301" y="934"/>
                    <a:pt x="301" y="968"/>
                    <a:pt x="301" y="1001"/>
                  </a:cubicBezTo>
                  <a:cubicBezTo>
                    <a:pt x="267" y="1034"/>
                    <a:pt x="267" y="1068"/>
                    <a:pt x="234" y="1068"/>
                  </a:cubicBezTo>
                  <a:lnTo>
                    <a:pt x="167" y="1068"/>
                  </a:lnTo>
                  <a:cubicBezTo>
                    <a:pt x="167" y="1068"/>
                    <a:pt x="167" y="1034"/>
                    <a:pt x="167" y="1001"/>
                  </a:cubicBezTo>
                  <a:lnTo>
                    <a:pt x="167" y="968"/>
                  </a:lnTo>
                  <a:lnTo>
                    <a:pt x="167" y="834"/>
                  </a:lnTo>
                  <a:lnTo>
                    <a:pt x="167" y="801"/>
                  </a:lnTo>
                  <a:cubicBezTo>
                    <a:pt x="167" y="767"/>
                    <a:pt x="167" y="734"/>
                    <a:pt x="167" y="701"/>
                  </a:cubicBezTo>
                  <a:cubicBezTo>
                    <a:pt x="167" y="667"/>
                    <a:pt x="201" y="634"/>
                    <a:pt x="234" y="634"/>
                  </a:cubicBezTo>
                  <a:close/>
                  <a:moveTo>
                    <a:pt x="301" y="401"/>
                  </a:moveTo>
                  <a:cubicBezTo>
                    <a:pt x="267" y="401"/>
                    <a:pt x="234" y="401"/>
                    <a:pt x="201" y="434"/>
                  </a:cubicBezTo>
                  <a:cubicBezTo>
                    <a:pt x="167" y="467"/>
                    <a:pt x="134" y="467"/>
                    <a:pt x="101" y="501"/>
                  </a:cubicBezTo>
                  <a:cubicBezTo>
                    <a:pt x="101" y="534"/>
                    <a:pt x="67" y="601"/>
                    <a:pt x="34" y="634"/>
                  </a:cubicBezTo>
                  <a:cubicBezTo>
                    <a:pt x="34" y="667"/>
                    <a:pt x="1" y="701"/>
                    <a:pt x="1" y="734"/>
                  </a:cubicBezTo>
                  <a:cubicBezTo>
                    <a:pt x="1" y="767"/>
                    <a:pt x="1" y="834"/>
                    <a:pt x="1" y="868"/>
                  </a:cubicBezTo>
                  <a:lnTo>
                    <a:pt x="1" y="1001"/>
                  </a:lnTo>
                  <a:cubicBezTo>
                    <a:pt x="1" y="1034"/>
                    <a:pt x="1" y="1068"/>
                    <a:pt x="1" y="1101"/>
                  </a:cubicBezTo>
                  <a:cubicBezTo>
                    <a:pt x="1" y="1134"/>
                    <a:pt x="1" y="1201"/>
                    <a:pt x="1" y="1201"/>
                  </a:cubicBezTo>
                  <a:cubicBezTo>
                    <a:pt x="1" y="1234"/>
                    <a:pt x="34" y="1268"/>
                    <a:pt x="34" y="1301"/>
                  </a:cubicBezTo>
                  <a:lnTo>
                    <a:pt x="101" y="1301"/>
                  </a:lnTo>
                  <a:cubicBezTo>
                    <a:pt x="134" y="1301"/>
                    <a:pt x="167" y="1301"/>
                    <a:pt x="201" y="1268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68" y="1134"/>
                    <a:pt x="368" y="1101"/>
                  </a:cubicBezTo>
                  <a:cubicBezTo>
                    <a:pt x="401" y="1068"/>
                    <a:pt x="401" y="1001"/>
                    <a:pt x="434" y="968"/>
                  </a:cubicBezTo>
                  <a:lnTo>
                    <a:pt x="434" y="868"/>
                  </a:lnTo>
                  <a:lnTo>
                    <a:pt x="434" y="734"/>
                  </a:lnTo>
                  <a:lnTo>
                    <a:pt x="434" y="601"/>
                  </a:lnTo>
                  <a:cubicBezTo>
                    <a:pt x="434" y="567"/>
                    <a:pt x="434" y="534"/>
                    <a:pt x="434" y="501"/>
                  </a:cubicBezTo>
                  <a:cubicBezTo>
                    <a:pt x="401" y="467"/>
                    <a:pt x="401" y="434"/>
                    <a:pt x="368" y="434"/>
                  </a:cubicBezTo>
                  <a:cubicBezTo>
                    <a:pt x="368" y="401"/>
                    <a:pt x="334" y="401"/>
                    <a:pt x="301" y="401"/>
                  </a:cubicBezTo>
                  <a:close/>
                  <a:moveTo>
                    <a:pt x="935" y="1068"/>
                  </a:moveTo>
                  <a:cubicBezTo>
                    <a:pt x="935" y="1101"/>
                    <a:pt x="968" y="1134"/>
                    <a:pt x="968" y="1134"/>
                  </a:cubicBezTo>
                  <a:cubicBezTo>
                    <a:pt x="968" y="1168"/>
                    <a:pt x="968" y="1168"/>
                    <a:pt x="968" y="1201"/>
                  </a:cubicBezTo>
                  <a:lnTo>
                    <a:pt x="968" y="1268"/>
                  </a:lnTo>
                  <a:lnTo>
                    <a:pt x="968" y="1335"/>
                  </a:lnTo>
                  <a:cubicBezTo>
                    <a:pt x="968" y="1335"/>
                    <a:pt x="968" y="1335"/>
                    <a:pt x="968" y="1368"/>
                  </a:cubicBezTo>
                  <a:cubicBezTo>
                    <a:pt x="935" y="1401"/>
                    <a:pt x="935" y="1435"/>
                    <a:pt x="935" y="1435"/>
                  </a:cubicBezTo>
                  <a:cubicBezTo>
                    <a:pt x="935" y="1468"/>
                    <a:pt x="901" y="1501"/>
                    <a:pt x="868" y="1535"/>
                  </a:cubicBezTo>
                  <a:lnTo>
                    <a:pt x="801" y="1535"/>
                  </a:lnTo>
                  <a:cubicBezTo>
                    <a:pt x="801" y="1501"/>
                    <a:pt x="801" y="1468"/>
                    <a:pt x="801" y="1468"/>
                  </a:cubicBezTo>
                  <a:lnTo>
                    <a:pt x="801" y="1234"/>
                  </a:lnTo>
                  <a:cubicBezTo>
                    <a:pt x="801" y="1201"/>
                    <a:pt x="801" y="1168"/>
                    <a:pt x="801" y="1134"/>
                  </a:cubicBezTo>
                  <a:cubicBezTo>
                    <a:pt x="835" y="1101"/>
                    <a:pt x="835" y="1101"/>
                    <a:pt x="868" y="1068"/>
                  </a:cubicBezTo>
                  <a:close/>
                  <a:moveTo>
                    <a:pt x="968" y="834"/>
                  </a:moveTo>
                  <a:cubicBezTo>
                    <a:pt x="935" y="834"/>
                    <a:pt x="901" y="868"/>
                    <a:pt x="868" y="868"/>
                  </a:cubicBezTo>
                  <a:cubicBezTo>
                    <a:pt x="835" y="901"/>
                    <a:pt x="801" y="934"/>
                    <a:pt x="768" y="968"/>
                  </a:cubicBezTo>
                  <a:cubicBezTo>
                    <a:pt x="734" y="1001"/>
                    <a:pt x="734" y="1034"/>
                    <a:pt x="701" y="1068"/>
                  </a:cubicBezTo>
                  <a:cubicBezTo>
                    <a:pt x="701" y="1101"/>
                    <a:pt x="668" y="1134"/>
                    <a:pt x="668" y="1168"/>
                  </a:cubicBezTo>
                  <a:lnTo>
                    <a:pt x="668" y="1301"/>
                  </a:lnTo>
                  <a:lnTo>
                    <a:pt x="668" y="1435"/>
                  </a:lnTo>
                  <a:lnTo>
                    <a:pt x="668" y="1568"/>
                  </a:lnTo>
                  <a:cubicBezTo>
                    <a:pt x="668" y="1601"/>
                    <a:pt x="668" y="1635"/>
                    <a:pt x="668" y="1668"/>
                  </a:cubicBezTo>
                  <a:cubicBezTo>
                    <a:pt x="668" y="1701"/>
                    <a:pt x="701" y="1701"/>
                    <a:pt x="701" y="1735"/>
                  </a:cubicBezTo>
                  <a:cubicBezTo>
                    <a:pt x="734" y="1735"/>
                    <a:pt x="734" y="1768"/>
                    <a:pt x="768" y="1768"/>
                  </a:cubicBezTo>
                  <a:cubicBezTo>
                    <a:pt x="801" y="1768"/>
                    <a:pt x="835" y="1735"/>
                    <a:pt x="868" y="1735"/>
                  </a:cubicBezTo>
                  <a:cubicBezTo>
                    <a:pt x="901" y="1701"/>
                    <a:pt x="935" y="1668"/>
                    <a:pt x="968" y="1635"/>
                  </a:cubicBezTo>
                  <a:cubicBezTo>
                    <a:pt x="1001" y="1601"/>
                    <a:pt x="1035" y="1568"/>
                    <a:pt x="1035" y="1535"/>
                  </a:cubicBezTo>
                  <a:cubicBezTo>
                    <a:pt x="1068" y="1501"/>
                    <a:pt x="1068" y="1468"/>
                    <a:pt x="1068" y="1435"/>
                  </a:cubicBezTo>
                  <a:cubicBezTo>
                    <a:pt x="1068" y="1368"/>
                    <a:pt x="1068" y="1335"/>
                    <a:pt x="1068" y="1301"/>
                  </a:cubicBezTo>
                  <a:lnTo>
                    <a:pt x="1068" y="1168"/>
                  </a:lnTo>
                  <a:lnTo>
                    <a:pt x="1068" y="1034"/>
                  </a:lnTo>
                  <a:cubicBezTo>
                    <a:pt x="1101" y="1001"/>
                    <a:pt x="1101" y="968"/>
                    <a:pt x="1068" y="934"/>
                  </a:cubicBezTo>
                  <a:cubicBezTo>
                    <a:pt x="1068" y="901"/>
                    <a:pt x="1068" y="901"/>
                    <a:pt x="1035" y="868"/>
                  </a:cubicBezTo>
                  <a:cubicBezTo>
                    <a:pt x="1035" y="868"/>
                    <a:pt x="1001" y="834"/>
                    <a:pt x="968" y="834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5" y="67"/>
                    <a:pt x="835" y="100"/>
                  </a:cubicBezTo>
                  <a:lnTo>
                    <a:pt x="835" y="134"/>
                  </a:lnTo>
                  <a:lnTo>
                    <a:pt x="67" y="2102"/>
                  </a:lnTo>
                  <a:cubicBezTo>
                    <a:pt x="67" y="2135"/>
                    <a:pt x="34" y="2135"/>
                    <a:pt x="67" y="2135"/>
                  </a:cubicBezTo>
                  <a:lnTo>
                    <a:pt x="101" y="2135"/>
                  </a:lnTo>
                  <a:lnTo>
                    <a:pt x="201" y="2068"/>
                  </a:lnTo>
                  <a:cubicBezTo>
                    <a:pt x="201" y="2068"/>
                    <a:pt x="201" y="2068"/>
                    <a:pt x="234" y="2035"/>
                  </a:cubicBezTo>
                  <a:lnTo>
                    <a:pt x="234" y="2002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4"/>
            <p:cNvSpPr/>
            <p:nvPr/>
          </p:nvSpPr>
          <p:spPr>
            <a:xfrm>
              <a:off x="6351475" y="3139993"/>
              <a:ext cx="55393" cy="82306"/>
            </a:xfrm>
            <a:custGeom>
              <a:avLst/>
              <a:gdLst/>
              <a:ahLst/>
              <a:cxnLst/>
              <a:rect l="l" t="t" r="r" b="b"/>
              <a:pathLst>
                <a:path w="3604" h="5355" extrusionOk="0">
                  <a:moveTo>
                    <a:pt x="3566" y="1"/>
                  </a:moveTo>
                  <a:cubicBezTo>
                    <a:pt x="3545" y="1"/>
                    <a:pt x="3520" y="17"/>
                    <a:pt x="3503" y="51"/>
                  </a:cubicBezTo>
                  <a:cubicBezTo>
                    <a:pt x="3470" y="84"/>
                    <a:pt x="3437" y="151"/>
                    <a:pt x="3437" y="217"/>
                  </a:cubicBezTo>
                  <a:lnTo>
                    <a:pt x="3437" y="784"/>
                  </a:lnTo>
                  <a:cubicBezTo>
                    <a:pt x="3437" y="784"/>
                    <a:pt x="3437" y="818"/>
                    <a:pt x="3437" y="818"/>
                  </a:cubicBezTo>
                  <a:cubicBezTo>
                    <a:pt x="3470" y="818"/>
                    <a:pt x="3503" y="818"/>
                    <a:pt x="3503" y="784"/>
                  </a:cubicBezTo>
                  <a:cubicBezTo>
                    <a:pt x="3570" y="718"/>
                    <a:pt x="3570" y="684"/>
                    <a:pt x="3604" y="618"/>
                  </a:cubicBezTo>
                  <a:lnTo>
                    <a:pt x="3604" y="51"/>
                  </a:lnTo>
                  <a:cubicBezTo>
                    <a:pt x="3604" y="17"/>
                    <a:pt x="3587" y="1"/>
                    <a:pt x="3566" y="1"/>
                  </a:cubicBezTo>
                  <a:close/>
                  <a:moveTo>
                    <a:pt x="3566" y="1126"/>
                  </a:moveTo>
                  <a:cubicBezTo>
                    <a:pt x="3545" y="1126"/>
                    <a:pt x="3520" y="1135"/>
                    <a:pt x="3503" y="1151"/>
                  </a:cubicBezTo>
                  <a:cubicBezTo>
                    <a:pt x="3470" y="1218"/>
                    <a:pt x="3437" y="1285"/>
                    <a:pt x="3437" y="1352"/>
                  </a:cubicBezTo>
                  <a:lnTo>
                    <a:pt x="3437" y="1919"/>
                  </a:lnTo>
                  <a:cubicBezTo>
                    <a:pt x="3448" y="1930"/>
                    <a:pt x="3459" y="1933"/>
                    <a:pt x="3469" y="1933"/>
                  </a:cubicBezTo>
                  <a:cubicBezTo>
                    <a:pt x="3489" y="1933"/>
                    <a:pt x="3503" y="1919"/>
                    <a:pt x="3503" y="1919"/>
                  </a:cubicBezTo>
                  <a:cubicBezTo>
                    <a:pt x="3570" y="1852"/>
                    <a:pt x="3570" y="1785"/>
                    <a:pt x="3604" y="1718"/>
                  </a:cubicBezTo>
                  <a:lnTo>
                    <a:pt x="3604" y="1151"/>
                  </a:lnTo>
                  <a:cubicBezTo>
                    <a:pt x="3604" y="1135"/>
                    <a:pt x="3587" y="1126"/>
                    <a:pt x="3566" y="1126"/>
                  </a:cubicBezTo>
                  <a:close/>
                  <a:moveTo>
                    <a:pt x="3566" y="2236"/>
                  </a:moveTo>
                  <a:cubicBezTo>
                    <a:pt x="3545" y="2236"/>
                    <a:pt x="3520" y="2252"/>
                    <a:pt x="3503" y="2286"/>
                  </a:cubicBezTo>
                  <a:cubicBezTo>
                    <a:pt x="3470" y="2352"/>
                    <a:pt x="3437" y="2386"/>
                    <a:pt x="3437" y="2486"/>
                  </a:cubicBezTo>
                  <a:lnTo>
                    <a:pt x="3437" y="3019"/>
                  </a:lnTo>
                  <a:cubicBezTo>
                    <a:pt x="3437" y="3053"/>
                    <a:pt x="3437" y="3053"/>
                    <a:pt x="3437" y="3053"/>
                  </a:cubicBezTo>
                  <a:cubicBezTo>
                    <a:pt x="3470" y="3053"/>
                    <a:pt x="3503" y="3053"/>
                    <a:pt x="3503" y="3019"/>
                  </a:cubicBezTo>
                  <a:cubicBezTo>
                    <a:pt x="3570" y="2986"/>
                    <a:pt x="3570" y="2919"/>
                    <a:pt x="3604" y="2853"/>
                  </a:cubicBezTo>
                  <a:lnTo>
                    <a:pt x="3604" y="2286"/>
                  </a:lnTo>
                  <a:cubicBezTo>
                    <a:pt x="3604" y="2252"/>
                    <a:pt x="3587" y="2236"/>
                    <a:pt x="3566" y="2236"/>
                  </a:cubicBezTo>
                  <a:close/>
                  <a:moveTo>
                    <a:pt x="3406" y="3211"/>
                  </a:moveTo>
                  <a:cubicBezTo>
                    <a:pt x="3405" y="3211"/>
                    <a:pt x="3403" y="3213"/>
                    <a:pt x="3403" y="3220"/>
                  </a:cubicBezTo>
                  <a:lnTo>
                    <a:pt x="3036" y="3420"/>
                  </a:lnTo>
                  <a:cubicBezTo>
                    <a:pt x="2970" y="3453"/>
                    <a:pt x="2936" y="3520"/>
                    <a:pt x="2936" y="3586"/>
                  </a:cubicBezTo>
                  <a:cubicBezTo>
                    <a:pt x="2903" y="3620"/>
                    <a:pt x="2903" y="3653"/>
                    <a:pt x="2936" y="3687"/>
                  </a:cubicBezTo>
                  <a:lnTo>
                    <a:pt x="3303" y="3486"/>
                  </a:lnTo>
                  <a:cubicBezTo>
                    <a:pt x="3370" y="3420"/>
                    <a:pt x="3403" y="3386"/>
                    <a:pt x="3403" y="3320"/>
                  </a:cubicBezTo>
                  <a:cubicBezTo>
                    <a:pt x="3431" y="3265"/>
                    <a:pt x="3413" y="3211"/>
                    <a:pt x="3406" y="3211"/>
                  </a:cubicBezTo>
                  <a:close/>
                  <a:moveTo>
                    <a:pt x="2670" y="3620"/>
                  </a:moveTo>
                  <a:lnTo>
                    <a:pt x="2303" y="3853"/>
                  </a:lnTo>
                  <a:cubicBezTo>
                    <a:pt x="2236" y="3887"/>
                    <a:pt x="2203" y="3953"/>
                    <a:pt x="2203" y="3987"/>
                  </a:cubicBezTo>
                  <a:lnTo>
                    <a:pt x="2203" y="4087"/>
                  </a:lnTo>
                  <a:lnTo>
                    <a:pt x="2236" y="4087"/>
                  </a:lnTo>
                  <a:lnTo>
                    <a:pt x="2569" y="3887"/>
                  </a:lnTo>
                  <a:cubicBezTo>
                    <a:pt x="2636" y="3853"/>
                    <a:pt x="2670" y="3787"/>
                    <a:pt x="2670" y="3720"/>
                  </a:cubicBezTo>
                  <a:cubicBezTo>
                    <a:pt x="2703" y="3653"/>
                    <a:pt x="2703" y="3620"/>
                    <a:pt x="2670" y="3620"/>
                  </a:cubicBezTo>
                  <a:close/>
                  <a:moveTo>
                    <a:pt x="1951" y="4045"/>
                  </a:moveTo>
                  <a:cubicBezTo>
                    <a:pt x="1947" y="4045"/>
                    <a:pt x="1942" y="4047"/>
                    <a:pt x="1936" y="4053"/>
                  </a:cubicBezTo>
                  <a:lnTo>
                    <a:pt x="1569" y="4254"/>
                  </a:lnTo>
                  <a:cubicBezTo>
                    <a:pt x="1502" y="4320"/>
                    <a:pt x="1469" y="4354"/>
                    <a:pt x="1469" y="4420"/>
                  </a:cubicBezTo>
                  <a:lnTo>
                    <a:pt x="1469" y="4520"/>
                  </a:lnTo>
                  <a:lnTo>
                    <a:pt x="1502" y="4520"/>
                  </a:lnTo>
                  <a:lnTo>
                    <a:pt x="1869" y="4320"/>
                  </a:lnTo>
                  <a:cubicBezTo>
                    <a:pt x="1902" y="4254"/>
                    <a:pt x="1936" y="4220"/>
                    <a:pt x="1969" y="4154"/>
                  </a:cubicBezTo>
                  <a:cubicBezTo>
                    <a:pt x="1969" y="4099"/>
                    <a:pt x="1969" y="4045"/>
                    <a:pt x="1951" y="4045"/>
                  </a:cubicBezTo>
                  <a:close/>
                  <a:moveTo>
                    <a:pt x="1202" y="4454"/>
                  </a:moveTo>
                  <a:lnTo>
                    <a:pt x="835" y="4687"/>
                  </a:lnTo>
                  <a:cubicBezTo>
                    <a:pt x="802" y="4721"/>
                    <a:pt x="768" y="4787"/>
                    <a:pt x="735" y="4854"/>
                  </a:cubicBezTo>
                  <a:lnTo>
                    <a:pt x="735" y="4921"/>
                  </a:lnTo>
                  <a:lnTo>
                    <a:pt x="768" y="4921"/>
                  </a:lnTo>
                  <a:lnTo>
                    <a:pt x="1135" y="4721"/>
                  </a:lnTo>
                  <a:cubicBezTo>
                    <a:pt x="1168" y="4687"/>
                    <a:pt x="1202" y="4621"/>
                    <a:pt x="1235" y="4554"/>
                  </a:cubicBezTo>
                  <a:cubicBezTo>
                    <a:pt x="1235" y="4487"/>
                    <a:pt x="1235" y="4454"/>
                    <a:pt x="1202" y="4454"/>
                  </a:cubicBezTo>
                  <a:close/>
                  <a:moveTo>
                    <a:pt x="468" y="4887"/>
                  </a:moveTo>
                  <a:lnTo>
                    <a:pt x="101" y="5088"/>
                  </a:lnTo>
                  <a:cubicBezTo>
                    <a:pt x="68" y="5121"/>
                    <a:pt x="34" y="5188"/>
                    <a:pt x="1" y="5254"/>
                  </a:cubicBezTo>
                  <a:lnTo>
                    <a:pt x="1" y="5354"/>
                  </a:lnTo>
                  <a:lnTo>
                    <a:pt x="34" y="5354"/>
                  </a:lnTo>
                  <a:lnTo>
                    <a:pt x="401" y="5154"/>
                  </a:lnTo>
                  <a:cubicBezTo>
                    <a:pt x="468" y="5088"/>
                    <a:pt x="501" y="5054"/>
                    <a:pt x="501" y="4987"/>
                  </a:cubicBezTo>
                  <a:cubicBezTo>
                    <a:pt x="535" y="4921"/>
                    <a:pt x="501" y="4887"/>
                    <a:pt x="468" y="488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4"/>
            <p:cNvSpPr/>
            <p:nvPr/>
          </p:nvSpPr>
          <p:spPr>
            <a:xfrm>
              <a:off x="6403272" y="3118122"/>
              <a:ext cx="7700" cy="11451"/>
            </a:xfrm>
            <a:custGeom>
              <a:avLst/>
              <a:gdLst/>
              <a:ahLst/>
              <a:cxnLst/>
              <a:rect l="l" t="t" r="r" b="b"/>
              <a:pathLst>
                <a:path w="501" h="745" extrusionOk="0">
                  <a:moveTo>
                    <a:pt x="326" y="1"/>
                  </a:moveTo>
                  <a:cubicBezTo>
                    <a:pt x="207" y="1"/>
                    <a:pt x="93" y="127"/>
                    <a:pt x="33" y="306"/>
                  </a:cubicBezTo>
                  <a:cubicBezTo>
                    <a:pt x="0" y="506"/>
                    <a:pt x="33" y="706"/>
                    <a:pt x="133" y="740"/>
                  </a:cubicBezTo>
                  <a:cubicBezTo>
                    <a:pt x="144" y="743"/>
                    <a:pt x="154" y="745"/>
                    <a:pt x="165" y="745"/>
                  </a:cubicBezTo>
                  <a:cubicBezTo>
                    <a:pt x="260" y="745"/>
                    <a:pt x="374" y="619"/>
                    <a:pt x="434" y="440"/>
                  </a:cubicBezTo>
                  <a:cubicBezTo>
                    <a:pt x="500" y="239"/>
                    <a:pt x="467" y="39"/>
                    <a:pt x="367" y="6"/>
                  </a:cubicBezTo>
                  <a:cubicBezTo>
                    <a:pt x="353" y="2"/>
                    <a:pt x="339" y="1"/>
                    <a:pt x="32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4"/>
            <p:cNvSpPr/>
            <p:nvPr/>
          </p:nvSpPr>
          <p:spPr>
            <a:xfrm>
              <a:off x="6281250" y="3223821"/>
              <a:ext cx="13341" cy="29756"/>
            </a:xfrm>
            <a:custGeom>
              <a:avLst/>
              <a:gdLst/>
              <a:ahLst/>
              <a:cxnLst/>
              <a:rect l="l" t="t" r="r" b="b"/>
              <a:pathLst>
                <a:path w="868" h="1936" extrusionOk="0">
                  <a:moveTo>
                    <a:pt x="801" y="0"/>
                  </a:moveTo>
                  <a:lnTo>
                    <a:pt x="100" y="401"/>
                  </a:lnTo>
                  <a:cubicBezTo>
                    <a:pt x="100" y="434"/>
                    <a:pt x="67" y="434"/>
                    <a:pt x="67" y="434"/>
                  </a:cubicBezTo>
                  <a:cubicBezTo>
                    <a:pt x="67" y="467"/>
                    <a:pt x="67" y="501"/>
                    <a:pt x="67" y="501"/>
                  </a:cubicBezTo>
                  <a:lnTo>
                    <a:pt x="67" y="668"/>
                  </a:lnTo>
                  <a:cubicBezTo>
                    <a:pt x="67" y="668"/>
                    <a:pt x="67" y="701"/>
                    <a:pt x="67" y="701"/>
                  </a:cubicBezTo>
                  <a:lnTo>
                    <a:pt x="100" y="701"/>
                  </a:lnTo>
                  <a:lnTo>
                    <a:pt x="534" y="467"/>
                  </a:lnTo>
                  <a:lnTo>
                    <a:pt x="300" y="934"/>
                  </a:lnTo>
                  <a:lnTo>
                    <a:pt x="267" y="968"/>
                  </a:lnTo>
                  <a:cubicBezTo>
                    <a:pt x="267" y="1001"/>
                    <a:pt x="267" y="1001"/>
                    <a:pt x="267" y="1035"/>
                  </a:cubicBezTo>
                  <a:lnTo>
                    <a:pt x="267" y="1201"/>
                  </a:lnTo>
                  <a:cubicBezTo>
                    <a:pt x="267" y="1201"/>
                    <a:pt x="267" y="1235"/>
                    <a:pt x="267" y="1235"/>
                  </a:cubicBezTo>
                  <a:lnTo>
                    <a:pt x="300" y="1235"/>
                  </a:lnTo>
                  <a:lnTo>
                    <a:pt x="434" y="1168"/>
                  </a:lnTo>
                  <a:cubicBezTo>
                    <a:pt x="467" y="1135"/>
                    <a:pt x="534" y="1135"/>
                    <a:pt x="600" y="1135"/>
                  </a:cubicBezTo>
                  <a:cubicBezTo>
                    <a:pt x="634" y="1135"/>
                    <a:pt x="634" y="1168"/>
                    <a:pt x="634" y="1235"/>
                  </a:cubicBezTo>
                  <a:cubicBezTo>
                    <a:pt x="634" y="1301"/>
                    <a:pt x="634" y="1368"/>
                    <a:pt x="600" y="1435"/>
                  </a:cubicBezTo>
                  <a:cubicBezTo>
                    <a:pt x="534" y="1502"/>
                    <a:pt x="500" y="1535"/>
                    <a:pt x="434" y="1568"/>
                  </a:cubicBezTo>
                  <a:lnTo>
                    <a:pt x="334" y="1635"/>
                  </a:lnTo>
                  <a:lnTo>
                    <a:pt x="267" y="1635"/>
                  </a:lnTo>
                  <a:cubicBezTo>
                    <a:pt x="267" y="1635"/>
                    <a:pt x="234" y="1602"/>
                    <a:pt x="234" y="1602"/>
                  </a:cubicBezTo>
                  <a:cubicBezTo>
                    <a:pt x="234" y="1602"/>
                    <a:pt x="234" y="1568"/>
                    <a:pt x="200" y="1568"/>
                  </a:cubicBezTo>
                  <a:lnTo>
                    <a:pt x="200" y="1535"/>
                  </a:lnTo>
                  <a:lnTo>
                    <a:pt x="167" y="1535"/>
                  </a:lnTo>
                  <a:lnTo>
                    <a:pt x="33" y="1602"/>
                  </a:lnTo>
                  <a:cubicBezTo>
                    <a:pt x="33" y="1602"/>
                    <a:pt x="33" y="1635"/>
                    <a:pt x="33" y="1635"/>
                  </a:cubicBezTo>
                  <a:cubicBezTo>
                    <a:pt x="0" y="1668"/>
                    <a:pt x="0" y="1668"/>
                    <a:pt x="33" y="1702"/>
                  </a:cubicBezTo>
                  <a:cubicBezTo>
                    <a:pt x="33" y="1735"/>
                    <a:pt x="33" y="1768"/>
                    <a:pt x="67" y="1835"/>
                  </a:cubicBezTo>
                  <a:cubicBezTo>
                    <a:pt x="67" y="1868"/>
                    <a:pt x="100" y="1902"/>
                    <a:pt x="133" y="1935"/>
                  </a:cubicBezTo>
                  <a:lnTo>
                    <a:pt x="267" y="1935"/>
                  </a:lnTo>
                  <a:cubicBezTo>
                    <a:pt x="334" y="1935"/>
                    <a:pt x="400" y="1902"/>
                    <a:pt x="434" y="1868"/>
                  </a:cubicBezTo>
                  <a:cubicBezTo>
                    <a:pt x="500" y="1835"/>
                    <a:pt x="567" y="1802"/>
                    <a:pt x="600" y="1735"/>
                  </a:cubicBezTo>
                  <a:cubicBezTo>
                    <a:pt x="667" y="1702"/>
                    <a:pt x="701" y="1635"/>
                    <a:pt x="734" y="1568"/>
                  </a:cubicBezTo>
                  <a:cubicBezTo>
                    <a:pt x="767" y="1502"/>
                    <a:pt x="801" y="1435"/>
                    <a:pt x="834" y="1368"/>
                  </a:cubicBezTo>
                  <a:cubicBezTo>
                    <a:pt x="834" y="1268"/>
                    <a:pt x="867" y="1201"/>
                    <a:pt x="867" y="1135"/>
                  </a:cubicBezTo>
                  <a:cubicBezTo>
                    <a:pt x="867" y="1068"/>
                    <a:pt x="867" y="1001"/>
                    <a:pt x="867" y="934"/>
                  </a:cubicBezTo>
                  <a:cubicBezTo>
                    <a:pt x="834" y="901"/>
                    <a:pt x="834" y="868"/>
                    <a:pt x="801" y="834"/>
                  </a:cubicBezTo>
                  <a:cubicBezTo>
                    <a:pt x="767" y="801"/>
                    <a:pt x="734" y="801"/>
                    <a:pt x="701" y="801"/>
                  </a:cubicBezTo>
                  <a:lnTo>
                    <a:pt x="567" y="801"/>
                  </a:lnTo>
                  <a:lnTo>
                    <a:pt x="801" y="301"/>
                  </a:lnTo>
                  <a:cubicBezTo>
                    <a:pt x="801" y="301"/>
                    <a:pt x="801" y="267"/>
                    <a:pt x="834" y="267"/>
                  </a:cubicBezTo>
                  <a:cubicBezTo>
                    <a:pt x="834" y="234"/>
                    <a:pt x="834" y="234"/>
                    <a:pt x="834" y="201"/>
                  </a:cubicBezTo>
                  <a:lnTo>
                    <a:pt x="834" y="34"/>
                  </a:lnTo>
                  <a:cubicBezTo>
                    <a:pt x="834" y="34"/>
                    <a:pt x="834" y="0"/>
                    <a:pt x="8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4"/>
            <p:cNvSpPr/>
            <p:nvPr/>
          </p:nvSpPr>
          <p:spPr>
            <a:xfrm>
              <a:off x="6297142" y="3216643"/>
              <a:ext cx="12834" cy="27912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09" y="317"/>
                  </a:moveTo>
                  <a:cubicBezTo>
                    <a:pt x="534" y="317"/>
                    <a:pt x="551" y="334"/>
                    <a:pt x="567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7" y="1268"/>
                  </a:cubicBezTo>
                  <a:cubicBezTo>
                    <a:pt x="534" y="1368"/>
                    <a:pt x="467" y="1435"/>
                    <a:pt x="400" y="1468"/>
                  </a:cubicBezTo>
                  <a:cubicBezTo>
                    <a:pt x="367" y="1485"/>
                    <a:pt x="342" y="1493"/>
                    <a:pt x="321" y="1493"/>
                  </a:cubicBezTo>
                  <a:cubicBezTo>
                    <a:pt x="300" y="1493"/>
                    <a:pt x="284" y="1485"/>
                    <a:pt x="267" y="1468"/>
                  </a:cubicBezTo>
                  <a:cubicBezTo>
                    <a:pt x="234" y="1401"/>
                    <a:pt x="200" y="1301"/>
                    <a:pt x="200" y="1235"/>
                  </a:cubicBezTo>
                  <a:cubicBezTo>
                    <a:pt x="200" y="1168"/>
                    <a:pt x="200" y="1101"/>
                    <a:pt x="200" y="1035"/>
                  </a:cubicBezTo>
                  <a:lnTo>
                    <a:pt x="200" y="834"/>
                  </a:lnTo>
                  <a:cubicBezTo>
                    <a:pt x="200" y="734"/>
                    <a:pt x="234" y="634"/>
                    <a:pt x="267" y="534"/>
                  </a:cubicBezTo>
                  <a:cubicBezTo>
                    <a:pt x="300" y="467"/>
                    <a:pt x="334" y="401"/>
                    <a:pt x="400" y="367"/>
                  </a:cubicBezTo>
                  <a:cubicBezTo>
                    <a:pt x="450" y="334"/>
                    <a:pt x="484" y="317"/>
                    <a:pt x="509" y="317"/>
                  </a:cubicBezTo>
                  <a:close/>
                  <a:moveTo>
                    <a:pt x="601" y="0"/>
                  </a:moveTo>
                  <a:cubicBezTo>
                    <a:pt x="534" y="0"/>
                    <a:pt x="467" y="34"/>
                    <a:pt x="400" y="67"/>
                  </a:cubicBezTo>
                  <a:cubicBezTo>
                    <a:pt x="267" y="134"/>
                    <a:pt x="167" y="267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4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02"/>
                    <a:pt x="33" y="1602"/>
                  </a:cubicBezTo>
                  <a:cubicBezTo>
                    <a:pt x="33" y="1668"/>
                    <a:pt x="67" y="1702"/>
                    <a:pt x="100" y="1768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67" y="1802"/>
                    <a:pt x="400" y="1768"/>
                  </a:cubicBezTo>
                  <a:cubicBezTo>
                    <a:pt x="500" y="1702"/>
                    <a:pt x="534" y="1668"/>
                    <a:pt x="601" y="1602"/>
                  </a:cubicBezTo>
                  <a:cubicBezTo>
                    <a:pt x="667" y="1535"/>
                    <a:pt x="701" y="1468"/>
                    <a:pt x="734" y="1401"/>
                  </a:cubicBezTo>
                  <a:cubicBezTo>
                    <a:pt x="767" y="1301"/>
                    <a:pt x="767" y="1235"/>
                    <a:pt x="801" y="1135"/>
                  </a:cubicBezTo>
                  <a:cubicBezTo>
                    <a:pt x="801" y="1068"/>
                    <a:pt x="834" y="968"/>
                    <a:pt x="834" y="901"/>
                  </a:cubicBezTo>
                  <a:cubicBezTo>
                    <a:pt x="834" y="868"/>
                    <a:pt x="834" y="801"/>
                    <a:pt x="834" y="768"/>
                  </a:cubicBezTo>
                  <a:lnTo>
                    <a:pt x="834" y="568"/>
                  </a:lnTo>
                  <a:cubicBezTo>
                    <a:pt x="834" y="534"/>
                    <a:pt x="834" y="501"/>
                    <a:pt x="834" y="467"/>
                  </a:cubicBezTo>
                  <a:cubicBezTo>
                    <a:pt x="834" y="401"/>
                    <a:pt x="801" y="301"/>
                    <a:pt x="801" y="234"/>
                  </a:cubicBezTo>
                  <a:cubicBezTo>
                    <a:pt x="801" y="167"/>
                    <a:pt x="767" y="101"/>
                    <a:pt x="734" y="67"/>
                  </a:cubicBezTo>
                  <a:cubicBezTo>
                    <a:pt x="701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4"/>
            <p:cNvSpPr/>
            <p:nvPr/>
          </p:nvSpPr>
          <p:spPr>
            <a:xfrm>
              <a:off x="6312005" y="3204332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267" y="635"/>
                  </a:moveTo>
                  <a:cubicBezTo>
                    <a:pt x="301" y="635"/>
                    <a:pt x="301" y="668"/>
                    <a:pt x="301" y="701"/>
                  </a:cubicBezTo>
                  <a:lnTo>
                    <a:pt x="301" y="902"/>
                  </a:lnTo>
                  <a:lnTo>
                    <a:pt x="334" y="902"/>
                  </a:lnTo>
                  <a:cubicBezTo>
                    <a:pt x="301" y="935"/>
                    <a:pt x="301" y="968"/>
                    <a:pt x="267" y="1002"/>
                  </a:cubicBezTo>
                  <a:cubicBezTo>
                    <a:pt x="267" y="1035"/>
                    <a:pt x="234" y="1068"/>
                    <a:pt x="201" y="1068"/>
                  </a:cubicBezTo>
                  <a:lnTo>
                    <a:pt x="167" y="1068"/>
                  </a:lnTo>
                  <a:cubicBezTo>
                    <a:pt x="134" y="1035"/>
                    <a:pt x="134" y="1035"/>
                    <a:pt x="134" y="1002"/>
                  </a:cubicBezTo>
                  <a:lnTo>
                    <a:pt x="134" y="968"/>
                  </a:lnTo>
                  <a:lnTo>
                    <a:pt x="134" y="835"/>
                  </a:lnTo>
                  <a:lnTo>
                    <a:pt x="134" y="801"/>
                  </a:lnTo>
                  <a:cubicBezTo>
                    <a:pt x="134" y="768"/>
                    <a:pt x="134" y="735"/>
                    <a:pt x="167" y="701"/>
                  </a:cubicBezTo>
                  <a:cubicBezTo>
                    <a:pt x="167" y="668"/>
                    <a:pt x="201" y="635"/>
                    <a:pt x="201" y="635"/>
                  </a:cubicBezTo>
                  <a:close/>
                  <a:moveTo>
                    <a:pt x="334" y="401"/>
                  </a:moveTo>
                  <a:cubicBezTo>
                    <a:pt x="267" y="401"/>
                    <a:pt x="234" y="401"/>
                    <a:pt x="234" y="435"/>
                  </a:cubicBezTo>
                  <a:cubicBezTo>
                    <a:pt x="167" y="435"/>
                    <a:pt x="134" y="468"/>
                    <a:pt x="134" y="501"/>
                  </a:cubicBezTo>
                  <a:cubicBezTo>
                    <a:pt x="101" y="535"/>
                    <a:pt x="67" y="568"/>
                    <a:pt x="67" y="601"/>
                  </a:cubicBezTo>
                  <a:cubicBezTo>
                    <a:pt x="34" y="635"/>
                    <a:pt x="34" y="701"/>
                    <a:pt x="0" y="735"/>
                  </a:cubicBezTo>
                  <a:cubicBezTo>
                    <a:pt x="0" y="768"/>
                    <a:pt x="0" y="801"/>
                    <a:pt x="0" y="835"/>
                  </a:cubicBezTo>
                  <a:lnTo>
                    <a:pt x="0" y="968"/>
                  </a:lnTo>
                  <a:lnTo>
                    <a:pt x="0" y="1102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34" y="1235"/>
                    <a:pt x="34" y="1268"/>
                    <a:pt x="67" y="1268"/>
                  </a:cubicBezTo>
                  <a:cubicBezTo>
                    <a:pt x="67" y="1302"/>
                    <a:pt x="101" y="1302"/>
                    <a:pt x="134" y="1302"/>
                  </a:cubicBezTo>
                  <a:cubicBezTo>
                    <a:pt x="167" y="1302"/>
                    <a:pt x="201" y="1302"/>
                    <a:pt x="234" y="1268"/>
                  </a:cubicBezTo>
                  <a:cubicBezTo>
                    <a:pt x="267" y="1235"/>
                    <a:pt x="301" y="1235"/>
                    <a:pt x="334" y="1202"/>
                  </a:cubicBezTo>
                  <a:cubicBezTo>
                    <a:pt x="334" y="1168"/>
                    <a:pt x="367" y="1135"/>
                    <a:pt x="401" y="1068"/>
                  </a:cubicBezTo>
                  <a:cubicBezTo>
                    <a:pt x="401" y="1035"/>
                    <a:pt x="434" y="1002"/>
                    <a:pt x="434" y="968"/>
                  </a:cubicBezTo>
                  <a:lnTo>
                    <a:pt x="434" y="835"/>
                  </a:lnTo>
                  <a:lnTo>
                    <a:pt x="434" y="701"/>
                  </a:lnTo>
                  <a:lnTo>
                    <a:pt x="434" y="601"/>
                  </a:lnTo>
                  <a:cubicBezTo>
                    <a:pt x="434" y="568"/>
                    <a:pt x="434" y="535"/>
                    <a:pt x="434" y="501"/>
                  </a:cubicBezTo>
                  <a:cubicBezTo>
                    <a:pt x="434" y="468"/>
                    <a:pt x="401" y="435"/>
                    <a:pt x="401" y="435"/>
                  </a:cubicBezTo>
                  <a:cubicBezTo>
                    <a:pt x="367" y="401"/>
                    <a:pt x="334" y="401"/>
                    <a:pt x="334" y="401"/>
                  </a:cubicBezTo>
                  <a:close/>
                  <a:moveTo>
                    <a:pt x="968" y="1068"/>
                  </a:moveTo>
                  <a:cubicBezTo>
                    <a:pt x="968" y="1102"/>
                    <a:pt x="968" y="1102"/>
                    <a:pt x="968" y="1135"/>
                  </a:cubicBezTo>
                  <a:lnTo>
                    <a:pt x="968" y="1168"/>
                  </a:lnTo>
                  <a:lnTo>
                    <a:pt x="968" y="1302"/>
                  </a:lnTo>
                  <a:lnTo>
                    <a:pt x="968" y="1369"/>
                  </a:lnTo>
                  <a:cubicBezTo>
                    <a:pt x="968" y="1391"/>
                    <a:pt x="968" y="1413"/>
                    <a:pt x="968" y="1435"/>
                  </a:cubicBezTo>
                  <a:cubicBezTo>
                    <a:pt x="934" y="1469"/>
                    <a:pt x="934" y="1502"/>
                    <a:pt x="901" y="1502"/>
                  </a:cubicBezTo>
                  <a:lnTo>
                    <a:pt x="834" y="1502"/>
                  </a:lnTo>
                  <a:cubicBezTo>
                    <a:pt x="834" y="1469"/>
                    <a:pt x="834" y="1469"/>
                    <a:pt x="834" y="1435"/>
                  </a:cubicBezTo>
                  <a:lnTo>
                    <a:pt x="834" y="1235"/>
                  </a:lnTo>
                  <a:cubicBezTo>
                    <a:pt x="834" y="1202"/>
                    <a:pt x="834" y="1168"/>
                    <a:pt x="834" y="1135"/>
                  </a:cubicBezTo>
                  <a:cubicBezTo>
                    <a:pt x="868" y="1102"/>
                    <a:pt x="868" y="1068"/>
                    <a:pt x="901" y="1068"/>
                  </a:cubicBezTo>
                  <a:close/>
                  <a:moveTo>
                    <a:pt x="968" y="835"/>
                  </a:moveTo>
                  <a:cubicBezTo>
                    <a:pt x="934" y="835"/>
                    <a:pt x="901" y="835"/>
                    <a:pt x="868" y="868"/>
                  </a:cubicBezTo>
                  <a:lnTo>
                    <a:pt x="901" y="868"/>
                  </a:lnTo>
                  <a:cubicBezTo>
                    <a:pt x="868" y="902"/>
                    <a:pt x="801" y="902"/>
                    <a:pt x="768" y="935"/>
                  </a:cubicBezTo>
                  <a:cubicBezTo>
                    <a:pt x="768" y="968"/>
                    <a:pt x="734" y="1002"/>
                    <a:pt x="701" y="1068"/>
                  </a:cubicBezTo>
                  <a:cubicBezTo>
                    <a:pt x="701" y="1102"/>
                    <a:pt x="668" y="1135"/>
                    <a:pt x="668" y="1168"/>
                  </a:cubicBezTo>
                  <a:lnTo>
                    <a:pt x="668" y="1302"/>
                  </a:lnTo>
                  <a:lnTo>
                    <a:pt x="668" y="1569"/>
                  </a:lnTo>
                  <a:cubicBezTo>
                    <a:pt x="668" y="1569"/>
                    <a:pt x="668" y="1602"/>
                    <a:pt x="668" y="1635"/>
                  </a:cubicBezTo>
                  <a:cubicBezTo>
                    <a:pt x="668" y="1669"/>
                    <a:pt x="701" y="1702"/>
                    <a:pt x="701" y="1735"/>
                  </a:cubicBezTo>
                  <a:lnTo>
                    <a:pt x="768" y="1735"/>
                  </a:lnTo>
                  <a:cubicBezTo>
                    <a:pt x="801" y="1735"/>
                    <a:pt x="834" y="1735"/>
                    <a:pt x="868" y="1702"/>
                  </a:cubicBezTo>
                  <a:cubicBezTo>
                    <a:pt x="901" y="1702"/>
                    <a:pt x="934" y="1669"/>
                    <a:pt x="968" y="1635"/>
                  </a:cubicBezTo>
                  <a:cubicBezTo>
                    <a:pt x="1001" y="1602"/>
                    <a:pt x="1035" y="1569"/>
                    <a:pt x="1035" y="1535"/>
                  </a:cubicBezTo>
                  <a:cubicBezTo>
                    <a:pt x="1068" y="1502"/>
                    <a:pt x="1068" y="1435"/>
                    <a:pt x="1101" y="1402"/>
                  </a:cubicBezTo>
                  <a:cubicBezTo>
                    <a:pt x="1101" y="1369"/>
                    <a:pt x="1101" y="1335"/>
                    <a:pt x="1101" y="1302"/>
                  </a:cubicBezTo>
                  <a:lnTo>
                    <a:pt x="1101" y="1168"/>
                  </a:lnTo>
                  <a:cubicBezTo>
                    <a:pt x="1101" y="1102"/>
                    <a:pt x="1101" y="1068"/>
                    <a:pt x="1101" y="1035"/>
                  </a:cubicBezTo>
                  <a:cubicBezTo>
                    <a:pt x="1101" y="1002"/>
                    <a:pt x="1101" y="968"/>
                    <a:pt x="1101" y="935"/>
                  </a:cubicBezTo>
                  <a:cubicBezTo>
                    <a:pt x="1068" y="902"/>
                    <a:pt x="1068" y="868"/>
                    <a:pt x="1035" y="868"/>
                  </a:cubicBezTo>
                  <a:cubicBezTo>
                    <a:pt x="1035" y="835"/>
                    <a:pt x="1001" y="835"/>
                    <a:pt x="968" y="835"/>
                  </a:cubicBezTo>
                  <a:close/>
                  <a:moveTo>
                    <a:pt x="968" y="1"/>
                  </a:moveTo>
                  <a:lnTo>
                    <a:pt x="901" y="68"/>
                  </a:lnTo>
                  <a:lnTo>
                    <a:pt x="868" y="68"/>
                  </a:lnTo>
                  <a:lnTo>
                    <a:pt x="834" y="134"/>
                  </a:lnTo>
                  <a:lnTo>
                    <a:pt x="67" y="2102"/>
                  </a:lnTo>
                  <a:cubicBezTo>
                    <a:pt x="67" y="2102"/>
                    <a:pt x="67" y="2102"/>
                    <a:pt x="67" y="2136"/>
                  </a:cubicBezTo>
                  <a:lnTo>
                    <a:pt x="101" y="2136"/>
                  </a:lnTo>
                  <a:lnTo>
                    <a:pt x="201" y="2069"/>
                  </a:lnTo>
                  <a:cubicBezTo>
                    <a:pt x="201" y="2069"/>
                    <a:pt x="234" y="2036"/>
                    <a:pt x="234" y="2036"/>
                  </a:cubicBezTo>
                  <a:lnTo>
                    <a:pt x="267" y="2002"/>
                  </a:lnTo>
                  <a:lnTo>
                    <a:pt x="1001" y="34"/>
                  </a:lnTo>
                  <a:cubicBezTo>
                    <a:pt x="1001" y="1"/>
                    <a:pt x="1001" y="1"/>
                    <a:pt x="10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4"/>
            <p:cNvSpPr/>
            <p:nvPr/>
          </p:nvSpPr>
          <p:spPr>
            <a:xfrm>
              <a:off x="6281250" y="3223821"/>
              <a:ext cx="13341" cy="29756"/>
            </a:xfrm>
            <a:custGeom>
              <a:avLst/>
              <a:gdLst/>
              <a:ahLst/>
              <a:cxnLst/>
              <a:rect l="l" t="t" r="r" b="b"/>
              <a:pathLst>
                <a:path w="868" h="1936" extrusionOk="0">
                  <a:moveTo>
                    <a:pt x="801" y="0"/>
                  </a:moveTo>
                  <a:lnTo>
                    <a:pt x="100" y="401"/>
                  </a:lnTo>
                  <a:cubicBezTo>
                    <a:pt x="100" y="434"/>
                    <a:pt x="67" y="434"/>
                    <a:pt x="67" y="434"/>
                  </a:cubicBezTo>
                  <a:cubicBezTo>
                    <a:pt x="67" y="467"/>
                    <a:pt x="67" y="501"/>
                    <a:pt x="67" y="501"/>
                  </a:cubicBezTo>
                  <a:lnTo>
                    <a:pt x="67" y="668"/>
                  </a:lnTo>
                  <a:cubicBezTo>
                    <a:pt x="67" y="668"/>
                    <a:pt x="67" y="701"/>
                    <a:pt x="67" y="701"/>
                  </a:cubicBezTo>
                  <a:lnTo>
                    <a:pt x="100" y="701"/>
                  </a:lnTo>
                  <a:lnTo>
                    <a:pt x="534" y="467"/>
                  </a:lnTo>
                  <a:lnTo>
                    <a:pt x="300" y="934"/>
                  </a:lnTo>
                  <a:lnTo>
                    <a:pt x="267" y="968"/>
                  </a:lnTo>
                  <a:cubicBezTo>
                    <a:pt x="267" y="1001"/>
                    <a:pt x="267" y="1001"/>
                    <a:pt x="267" y="1035"/>
                  </a:cubicBezTo>
                  <a:lnTo>
                    <a:pt x="267" y="1201"/>
                  </a:lnTo>
                  <a:cubicBezTo>
                    <a:pt x="267" y="1201"/>
                    <a:pt x="267" y="1235"/>
                    <a:pt x="267" y="1235"/>
                  </a:cubicBezTo>
                  <a:lnTo>
                    <a:pt x="300" y="1235"/>
                  </a:lnTo>
                  <a:lnTo>
                    <a:pt x="434" y="1168"/>
                  </a:lnTo>
                  <a:cubicBezTo>
                    <a:pt x="467" y="1135"/>
                    <a:pt x="534" y="1135"/>
                    <a:pt x="600" y="1135"/>
                  </a:cubicBezTo>
                  <a:cubicBezTo>
                    <a:pt x="634" y="1135"/>
                    <a:pt x="634" y="1168"/>
                    <a:pt x="634" y="1235"/>
                  </a:cubicBezTo>
                  <a:cubicBezTo>
                    <a:pt x="634" y="1301"/>
                    <a:pt x="634" y="1368"/>
                    <a:pt x="600" y="1435"/>
                  </a:cubicBezTo>
                  <a:cubicBezTo>
                    <a:pt x="534" y="1502"/>
                    <a:pt x="500" y="1535"/>
                    <a:pt x="434" y="1568"/>
                  </a:cubicBezTo>
                  <a:lnTo>
                    <a:pt x="334" y="1635"/>
                  </a:lnTo>
                  <a:lnTo>
                    <a:pt x="267" y="1635"/>
                  </a:lnTo>
                  <a:cubicBezTo>
                    <a:pt x="267" y="1635"/>
                    <a:pt x="234" y="1602"/>
                    <a:pt x="234" y="1602"/>
                  </a:cubicBezTo>
                  <a:cubicBezTo>
                    <a:pt x="234" y="1602"/>
                    <a:pt x="234" y="1568"/>
                    <a:pt x="200" y="1568"/>
                  </a:cubicBezTo>
                  <a:lnTo>
                    <a:pt x="200" y="1535"/>
                  </a:lnTo>
                  <a:lnTo>
                    <a:pt x="167" y="1535"/>
                  </a:lnTo>
                  <a:lnTo>
                    <a:pt x="33" y="1602"/>
                  </a:lnTo>
                  <a:cubicBezTo>
                    <a:pt x="33" y="1602"/>
                    <a:pt x="33" y="1635"/>
                    <a:pt x="33" y="1635"/>
                  </a:cubicBezTo>
                  <a:cubicBezTo>
                    <a:pt x="0" y="1668"/>
                    <a:pt x="0" y="1668"/>
                    <a:pt x="33" y="1702"/>
                  </a:cubicBezTo>
                  <a:cubicBezTo>
                    <a:pt x="33" y="1735"/>
                    <a:pt x="33" y="1768"/>
                    <a:pt x="67" y="1835"/>
                  </a:cubicBezTo>
                  <a:cubicBezTo>
                    <a:pt x="67" y="1868"/>
                    <a:pt x="100" y="1902"/>
                    <a:pt x="133" y="1935"/>
                  </a:cubicBezTo>
                  <a:lnTo>
                    <a:pt x="267" y="1935"/>
                  </a:lnTo>
                  <a:cubicBezTo>
                    <a:pt x="334" y="1935"/>
                    <a:pt x="400" y="1902"/>
                    <a:pt x="434" y="1868"/>
                  </a:cubicBezTo>
                  <a:cubicBezTo>
                    <a:pt x="500" y="1835"/>
                    <a:pt x="567" y="1802"/>
                    <a:pt x="600" y="1735"/>
                  </a:cubicBezTo>
                  <a:cubicBezTo>
                    <a:pt x="667" y="1702"/>
                    <a:pt x="701" y="1635"/>
                    <a:pt x="734" y="1568"/>
                  </a:cubicBezTo>
                  <a:cubicBezTo>
                    <a:pt x="767" y="1502"/>
                    <a:pt x="801" y="1435"/>
                    <a:pt x="834" y="1368"/>
                  </a:cubicBezTo>
                  <a:cubicBezTo>
                    <a:pt x="834" y="1268"/>
                    <a:pt x="867" y="1201"/>
                    <a:pt x="867" y="1135"/>
                  </a:cubicBezTo>
                  <a:cubicBezTo>
                    <a:pt x="867" y="1068"/>
                    <a:pt x="867" y="1001"/>
                    <a:pt x="867" y="934"/>
                  </a:cubicBezTo>
                  <a:cubicBezTo>
                    <a:pt x="834" y="901"/>
                    <a:pt x="834" y="868"/>
                    <a:pt x="801" y="834"/>
                  </a:cubicBezTo>
                  <a:cubicBezTo>
                    <a:pt x="767" y="801"/>
                    <a:pt x="734" y="801"/>
                    <a:pt x="701" y="801"/>
                  </a:cubicBezTo>
                  <a:lnTo>
                    <a:pt x="567" y="801"/>
                  </a:lnTo>
                  <a:lnTo>
                    <a:pt x="801" y="301"/>
                  </a:lnTo>
                  <a:cubicBezTo>
                    <a:pt x="801" y="301"/>
                    <a:pt x="801" y="267"/>
                    <a:pt x="834" y="267"/>
                  </a:cubicBezTo>
                  <a:cubicBezTo>
                    <a:pt x="834" y="234"/>
                    <a:pt x="834" y="234"/>
                    <a:pt x="834" y="201"/>
                  </a:cubicBezTo>
                  <a:lnTo>
                    <a:pt x="834" y="34"/>
                  </a:lnTo>
                  <a:cubicBezTo>
                    <a:pt x="834" y="34"/>
                    <a:pt x="834" y="0"/>
                    <a:pt x="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4"/>
            <p:cNvSpPr/>
            <p:nvPr/>
          </p:nvSpPr>
          <p:spPr>
            <a:xfrm>
              <a:off x="6297142" y="3216643"/>
              <a:ext cx="12834" cy="27912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09" y="317"/>
                  </a:moveTo>
                  <a:cubicBezTo>
                    <a:pt x="534" y="317"/>
                    <a:pt x="551" y="334"/>
                    <a:pt x="567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7" y="1268"/>
                  </a:cubicBezTo>
                  <a:cubicBezTo>
                    <a:pt x="534" y="1368"/>
                    <a:pt x="467" y="1435"/>
                    <a:pt x="400" y="1468"/>
                  </a:cubicBezTo>
                  <a:cubicBezTo>
                    <a:pt x="367" y="1485"/>
                    <a:pt x="342" y="1493"/>
                    <a:pt x="321" y="1493"/>
                  </a:cubicBezTo>
                  <a:cubicBezTo>
                    <a:pt x="300" y="1493"/>
                    <a:pt x="284" y="1485"/>
                    <a:pt x="267" y="1468"/>
                  </a:cubicBezTo>
                  <a:cubicBezTo>
                    <a:pt x="234" y="1401"/>
                    <a:pt x="200" y="1301"/>
                    <a:pt x="200" y="1235"/>
                  </a:cubicBezTo>
                  <a:cubicBezTo>
                    <a:pt x="200" y="1168"/>
                    <a:pt x="200" y="1101"/>
                    <a:pt x="200" y="1035"/>
                  </a:cubicBezTo>
                  <a:lnTo>
                    <a:pt x="200" y="834"/>
                  </a:lnTo>
                  <a:cubicBezTo>
                    <a:pt x="200" y="734"/>
                    <a:pt x="234" y="634"/>
                    <a:pt x="267" y="534"/>
                  </a:cubicBezTo>
                  <a:cubicBezTo>
                    <a:pt x="300" y="467"/>
                    <a:pt x="334" y="401"/>
                    <a:pt x="400" y="367"/>
                  </a:cubicBezTo>
                  <a:cubicBezTo>
                    <a:pt x="450" y="334"/>
                    <a:pt x="484" y="317"/>
                    <a:pt x="509" y="317"/>
                  </a:cubicBezTo>
                  <a:close/>
                  <a:moveTo>
                    <a:pt x="601" y="0"/>
                  </a:moveTo>
                  <a:cubicBezTo>
                    <a:pt x="534" y="0"/>
                    <a:pt x="467" y="34"/>
                    <a:pt x="400" y="67"/>
                  </a:cubicBezTo>
                  <a:cubicBezTo>
                    <a:pt x="267" y="134"/>
                    <a:pt x="167" y="267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4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02"/>
                    <a:pt x="33" y="1602"/>
                  </a:cubicBezTo>
                  <a:cubicBezTo>
                    <a:pt x="33" y="1668"/>
                    <a:pt x="67" y="1702"/>
                    <a:pt x="100" y="1768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67" y="1802"/>
                    <a:pt x="400" y="1768"/>
                  </a:cubicBezTo>
                  <a:cubicBezTo>
                    <a:pt x="500" y="1702"/>
                    <a:pt x="534" y="1668"/>
                    <a:pt x="601" y="1602"/>
                  </a:cubicBezTo>
                  <a:cubicBezTo>
                    <a:pt x="667" y="1535"/>
                    <a:pt x="701" y="1468"/>
                    <a:pt x="734" y="1401"/>
                  </a:cubicBezTo>
                  <a:cubicBezTo>
                    <a:pt x="767" y="1301"/>
                    <a:pt x="767" y="1235"/>
                    <a:pt x="801" y="1135"/>
                  </a:cubicBezTo>
                  <a:cubicBezTo>
                    <a:pt x="801" y="1068"/>
                    <a:pt x="834" y="968"/>
                    <a:pt x="834" y="901"/>
                  </a:cubicBezTo>
                  <a:cubicBezTo>
                    <a:pt x="834" y="868"/>
                    <a:pt x="834" y="801"/>
                    <a:pt x="834" y="768"/>
                  </a:cubicBezTo>
                  <a:lnTo>
                    <a:pt x="834" y="568"/>
                  </a:lnTo>
                  <a:cubicBezTo>
                    <a:pt x="834" y="534"/>
                    <a:pt x="834" y="501"/>
                    <a:pt x="834" y="467"/>
                  </a:cubicBezTo>
                  <a:cubicBezTo>
                    <a:pt x="834" y="401"/>
                    <a:pt x="801" y="301"/>
                    <a:pt x="801" y="234"/>
                  </a:cubicBezTo>
                  <a:cubicBezTo>
                    <a:pt x="801" y="167"/>
                    <a:pt x="767" y="101"/>
                    <a:pt x="734" y="67"/>
                  </a:cubicBezTo>
                  <a:cubicBezTo>
                    <a:pt x="701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4"/>
            <p:cNvSpPr/>
            <p:nvPr/>
          </p:nvSpPr>
          <p:spPr>
            <a:xfrm>
              <a:off x="6312005" y="3204332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267" y="635"/>
                  </a:moveTo>
                  <a:cubicBezTo>
                    <a:pt x="301" y="635"/>
                    <a:pt x="301" y="668"/>
                    <a:pt x="301" y="701"/>
                  </a:cubicBezTo>
                  <a:lnTo>
                    <a:pt x="301" y="902"/>
                  </a:lnTo>
                  <a:lnTo>
                    <a:pt x="334" y="902"/>
                  </a:lnTo>
                  <a:cubicBezTo>
                    <a:pt x="301" y="935"/>
                    <a:pt x="301" y="968"/>
                    <a:pt x="267" y="1002"/>
                  </a:cubicBezTo>
                  <a:cubicBezTo>
                    <a:pt x="267" y="1035"/>
                    <a:pt x="234" y="1068"/>
                    <a:pt x="201" y="1068"/>
                  </a:cubicBezTo>
                  <a:lnTo>
                    <a:pt x="167" y="1068"/>
                  </a:lnTo>
                  <a:cubicBezTo>
                    <a:pt x="134" y="1035"/>
                    <a:pt x="134" y="1035"/>
                    <a:pt x="134" y="1002"/>
                  </a:cubicBezTo>
                  <a:lnTo>
                    <a:pt x="134" y="968"/>
                  </a:lnTo>
                  <a:lnTo>
                    <a:pt x="134" y="835"/>
                  </a:lnTo>
                  <a:lnTo>
                    <a:pt x="134" y="801"/>
                  </a:lnTo>
                  <a:cubicBezTo>
                    <a:pt x="134" y="768"/>
                    <a:pt x="134" y="735"/>
                    <a:pt x="167" y="701"/>
                  </a:cubicBezTo>
                  <a:cubicBezTo>
                    <a:pt x="167" y="668"/>
                    <a:pt x="201" y="635"/>
                    <a:pt x="201" y="635"/>
                  </a:cubicBezTo>
                  <a:close/>
                  <a:moveTo>
                    <a:pt x="334" y="401"/>
                  </a:moveTo>
                  <a:cubicBezTo>
                    <a:pt x="267" y="401"/>
                    <a:pt x="234" y="401"/>
                    <a:pt x="234" y="435"/>
                  </a:cubicBezTo>
                  <a:cubicBezTo>
                    <a:pt x="167" y="435"/>
                    <a:pt x="134" y="468"/>
                    <a:pt x="134" y="501"/>
                  </a:cubicBezTo>
                  <a:cubicBezTo>
                    <a:pt x="101" y="535"/>
                    <a:pt x="67" y="568"/>
                    <a:pt x="67" y="601"/>
                  </a:cubicBezTo>
                  <a:cubicBezTo>
                    <a:pt x="34" y="635"/>
                    <a:pt x="34" y="701"/>
                    <a:pt x="0" y="735"/>
                  </a:cubicBezTo>
                  <a:cubicBezTo>
                    <a:pt x="0" y="768"/>
                    <a:pt x="0" y="801"/>
                    <a:pt x="0" y="835"/>
                  </a:cubicBezTo>
                  <a:lnTo>
                    <a:pt x="0" y="968"/>
                  </a:lnTo>
                  <a:lnTo>
                    <a:pt x="0" y="1102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34" y="1235"/>
                    <a:pt x="34" y="1268"/>
                    <a:pt x="67" y="1268"/>
                  </a:cubicBezTo>
                  <a:cubicBezTo>
                    <a:pt x="67" y="1302"/>
                    <a:pt x="101" y="1302"/>
                    <a:pt x="134" y="1302"/>
                  </a:cubicBezTo>
                  <a:cubicBezTo>
                    <a:pt x="167" y="1302"/>
                    <a:pt x="201" y="1302"/>
                    <a:pt x="234" y="1268"/>
                  </a:cubicBezTo>
                  <a:cubicBezTo>
                    <a:pt x="267" y="1235"/>
                    <a:pt x="301" y="1235"/>
                    <a:pt x="334" y="1202"/>
                  </a:cubicBezTo>
                  <a:cubicBezTo>
                    <a:pt x="334" y="1168"/>
                    <a:pt x="367" y="1135"/>
                    <a:pt x="401" y="1068"/>
                  </a:cubicBezTo>
                  <a:cubicBezTo>
                    <a:pt x="401" y="1035"/>
                    <a:pt x="434" y="1002"/>
                    <a:pt x="434" y="968"/>
                  </a:cubicBezTo>
                  <a:lnTo>
                    <a:pt x="434" y="835"/>
                  </a:lnTo>
                  <a:lnTo>
                    <a:pt x="434" y="701"/>
                  </a:lnTo>
                  <a:lnTo>
                    <a:pt x="434" y="601"/>
                  </a:lnTo>
                  <a:cubicBezTo>
                    <a:pt x="434" y="568"/>
                    <a:pt x="434" y="535"/>
                    <a:pt x="434" y="501"/>
                  </a:cubicBezTo>
                  <a:cubicBezTo>
                    <a:pt x="434" y="468"/>
                    <a:pt x="401" y="435"/>
                    <a:pt x="401" y="435"/>
                  </a:cubicBezTo>
                  <a:cubicBezTo>
                    <a:pt x="367" y="401"/>
                    <a:pt x="334" y="401"/>
                    <a:pt x="334" y="401"/>
                  </a:cubicBezTo>
                  <a:close/>
                  <a:moveTo>
                    <a:pt x="968" y="1068"/>
                  </a:moveTo>
                  <a:cubicBezTo>
                    <a:pt x="968" y="1102"/>
                    <a:pt x="968" y="1102"/>
                    <a:pt x="968" y="1135"/>
                  </a:cubicBezTo>
                  <a:lnTo>
                    <a:pt x="968" y="1168"/>
                  </a:lnTo>
                  <a:lnTo>
                    <a:pt x="968" y="1302"/>
                  </a:lnTo>
                  <a:lnTo>
                    <a:pt x="968" y="1369"/>
                  </a:lnTo>
                  <a:cubicBezTo>
                    <a:pt x="968" y="1391"/>
                    <a:pt x="968" y="1413"/>
                    <a:pt x="968" y="1435"/>
                  </a:cubicBezTo>
                  <a:cubicBezTo>
                    <a:pt x="934" y="1469"/>
                    <a:pt x="934" y="1502"/>
                    <a:pt x="901" y="1502"/>
                  </a:cubicBezTo>
                  <a:lnTo>
                    <a:pt x="834" y="1502"/>
                  </a:lnTo>
                  <a:cubicBezTo>
                    <a:pt x="834" y="1469"/>
                    <a:pt x="834" y="1469"/>
                    <a:pt x="834" y="1435"/>
                  </a:cubicBezTo>
                  <a:lnTo>
                    <a:pt x="834" y="1235"/>
                  </a:lnTo>
                  <a:cubicBezTo>
                    <a:pt x="834" y="1202"/>
                    <a:pt x="834" y="1168"/>
                    <a:pt x="834" y="1135"/>
                  </a:cubicBezTo>
                  <a:cubicBezTo>
                    <a:pt x="868" y="1102"/>
                    <a:pt x="868" y="1068"/>
                    <a:pt x="901" y="1068"/>
                  </a:cubicBezTo>
                  <a:close/>
                  <a:moveTo>
                    <a:pt x="968" y="835"/>
                  </a:moveTo>
                  <a:cubicBezTo>
                    <a:pt x="934" y="835"/>
                    <a:pt x="901" y="835"/>
                    <a:pt x="868" y="868"/>
                  </a:cubicBezTo>
                  <a:lnTo>
                    <a:pt x="901" y="868"/>
                  </a:lnTo>
                  <a:cubicBezTo>
                    <a:pt x="868" y="902"/>
                    <a:pt x="801" y="902"/>
                    <a:pt x="768" y="935"/>
                  </a:cubicBezTo>
                  <a:cubicBezTo>
                    <a:pt x="768" y="968"/>
                    <a:pt x="734" y="1002"/>
                    <a:pt x="701" y="1068"/>
                  </a:cubicBezTo>
                  <a:cubicBezTo>
                    <a:pt x="701" y="1102"/>
                    <a:pt x="668" y="1135"/>
                    <a:pt x="668" y="1168"/>
                  </a:cubicBezTo>
                  <a:lnTo>
                    <a:pt x="668" y="1302"/>
                  </a:lnTo>
                  <a:lnTo>
                    <a:pt x="668" y="1569"/>
                  </a:lnTo>
                  <a:cubicBezTo>
                    <a:pt x="668" y="1569"/>
                    <a:pt x="668" y="1602"/>
                    <a:pt x="668" y="1635"/>
                  </a:cubicBezTo>
                  <a:cubicBezTo>
                    <a:pt x="668" y="1669"/>
                    <a:pt x="701" y="1702"/>
                    <a:pt x="701" y="1735"/>
                  </a:cubicBezTo>
                  <a:lnTo>
                    <a:pt x="768" y="1735"/>
                  </a:lnTo>
                  <a:cubicBezTo>
                    <a:pt x="801" y="1735"/>
                    <a:pt x="834" y="1735"/>
                    <a:pt x="868" y="1702"/>
                  </a:cubicBezTo>
                  <a:cubicBezTo>
                    <a:pt x="901" y="1702"/>
                    <a:pt x="934" y="1669"/>
                    <a:pt x="968" y="1635"/>
                  </a:cubicBezTo>
                  <a:cubicBezTo>
                    <a:pt x="1001" y="1602"/>
                    <a:pt x="1035" y="1569"/>
                    <a:pt x="1035" y="1535"/>
                  </a:cubicBezTo>
                  <a:cubicBezTo>
                    <a:pt x="1068" y="1502"/>
                    <a:pt x="1068" y="1435"/>
                    <a:pt x="1101" y="1402"/>
                  </a:cubicBezTo>
                  <a:cubicBezTo>
                    <a:pt x="1101" y="1369"/>
                    <a:pt x="1101" y="1335"/>
                    <a:pt x="1101" y="1302"/>
                  </a:cubicBezTo>
                  <a:lnTo>
                    <a:pt x="1101" y="1168"/>
                  </a:lnTo>
                  <a:cubicBezTo>
                    <a:pt x="1101" y="1102"/>
                    <a:pt x="1101" y="1068"/>
                    <a:pt x="1101" y="1035"/>
                  </a:cubicBezTo>
                  <a:cubicBezTo>
                    <a:pt x="1101" y="1002"/>
                    <a:pt x="1101" y="968"/>
                    <a:pt x="1101" y="935"/>
                  </a:cubicBezTo>
                  <a:cubicBezTo>
                    <a:pt x="1068" y="902"/>
                    <a:pt x="1068" y="868"/>
                    <a:pt x="1035" y="868"/>
                  </a:cubicBezTo>
                  <a:cubicBezTo>
                    <a:pt x="1035" y="835"/>
                    <a:pt x="1001" y="835"/>
                    <a:pt x="968" y="835"/>
                  </a:cubicBezTo>
                  <a:close/>
                  <a:moveTo>
                    <a:pt x="968" y="1"/>
                  </a:moveTo>
                  <a:lnTo>
                    <a:pt x="901" y="68"/>
                  </a:lnTo>
                  <a:lnTo>
                    <a:pt x="868" y="68"/>
                  </a:lnTo>
                  <a:lnTo>
                    <a:pt x="834" y="134"/>
                  </a:lnTo>
                  <a:lnTo>
                    <a:pt x="67" y="2102"/>
                  </a:lnTo>
                  <a:cubicBezTo>
                    <a:pt x="67" y="2102"/>
                    <a:pt x="67" y="2102"/>
                    <a:pt x="67" y="2136"/>
                  </a:cubicBezTo>
                  <a:lnTo>
                    <a:pt x="101" y="2136"/>
                  </a:lnTo>
                  <a:lnTo>
                    <a:pt x="201" y="2069"/>
                  </a:lnTo>
                  <a:cubicBezTo>
                    <a:pt x="201" y="2069"/>
                    <a:pt x="234" y="2036"/>
                    <a:pt x="234" y="2036"/>
                  </a:cubicBezTo>
                  <a:lnTo>
                    <a:pt x="267" y="2002"/>
                  </a:lnTo>
                  <a:lnTo>
                    <a:pt x="1001" y="34"/>
                  </a:lnTo>
                  <a:cubicBezTo>
                    <a:pt x="1001" y="1"/>
                    <a:pt x="1001" y="1"/>
                    <a:pt x="10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4"/>
            <p:cNvSpPr/>
            <p:nvPr/>
          </p:nvSpPr>
          <p:spPr>
            <a:xfrm>
              <a:off x="6586805" y="3086413"/>
              <a:ext cx="8223" cy="26682"/>
            </a:xfrm>
            <a:custGeom>
              <a:avLst/>
              <a:gdLst/>
              <a:ahLst/>
              <a:cxnLst/>
              <a:rect l="l" t="t" r="r" b="b"/>
              <a:pathLst>
                <a:path w="535" h="1736" extrusionOk="0">
                  <a:moveTo>
                    <a:pt x="501" y="1"/>
                  </a:moveTo>
                  <a:lnTo>
                    <a:pt x="368" y="67"/>
                  </a:lnTo>
                  <a:lnTo>
                    <a:pt x="334" y="101"/>
                  </a:lnTo>
                  <a:lnTo>
                    <a:pt x="334" y="134"/>
                  </a:lnTo>
                  <a:lnTo>
                    <a:pt x="1" y="735"/>
                  </a:lnTo>
                  <a:cubicBezTo>
                    <a:pt x="1" y="768"/>
                    <a:pt x="1" y="768"/>
                    <a:pt x="1" y="801"/>
                  </a:cubicBezTo>
                  <a:cubicBezTo>
                    <a:pt x="1" y="801"/>
                    <a:pt x="1" y="835"/>
                    <a:pt x="1" y="835"/>
                  </a:cubicBezTo>
                  <a:lnTo>
                    <a:pt x="68" y="968"/>
                  </a:lnTo>
                  <a:lnTo>
                    <a:pt x="101" y="968"/>
                  </a:lnTo>
                  <a:cubicBezTo>
                    <a:pt x="101" y="968"/>
                    <a:pt x="101" y="935"/>
                    <a:pt x="134" y="935"/>
                  </a:cubicBezTo>
                  <a:lnTo>
                    <a:pt x="334" y="534"/>
                  </a:lnTo>
                  <a:lnTo>
                    <a:pt x="334" y="1702"/>
                  </a:lnTo>
                  <a:cubicBezTo>
                    <a:pt x="334" y="1702"/>
                    <a:pt x="334" y="1735"/>
                    <a:pt x="334" y="1735"/>
                  </a:cubicBezTo>
                  <a:lnTo>
                    <a:pt x="368" y="1735"/>
                  </a:lnTo>
                  <a:lnTo>
                    <a:pt x="501" y="1669"/>
                  </a:lnTo>
                  <a:cubicBezTo>
                    <a:pt x="501" y="1669"/>
                    <a:pt x="501" y="1635"/>
                    <a:pt x="535" y="1635"/>
                  </a:cubicBezTo>
                  <a:cubicBezTo>
                    <a:pt x="535" y="1635"/>
                    <a:pt x="535" y="1602"/>
                    <a:pt x="535" y="1602"/>
                  </a:cubicBezTo>
                  <a:lnTo>
                    <a:pt x="535" y="34"/>
                  </a:lnTo>
                  <a:cubicBezTo>
                    <a:pt x="535" y="34"/>
                    <a:pt x="535" y="34"/>
                    <a:pt x="5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4"/>
            <p:cNvSpPr/>
            <p:nvPr/>
          </p:nvSpPr>
          <p:spPr>
            <a:xfrm>
              <a:off x="6598087" y="3079758"/>
              <a:ext cx="12834" cy="27697"/>
            </a:xfrm>
            <a:custGeom>
              <a:avLst/>
              <a:gdLst/>
              <a:ahLst/>
              <a:cxnLst/>
              <a:rect l="l" t="t" r="r" b="b"/>
              <a:pathLst>
                <a:path w="835" h="1802" extrusionOk="0">
                  <a:moveTo>
                    <a:pt x="509" y="309"/>
                  </a:moveTo>
                  <a:cubicBezTo>
                    <a:pt x="534" y="309"/>
                    <a:pt x="551" y="317"/>
                    <a:pt x="568" y="334"/>
                  </a:cubicBezTo>
                  <a:cubicBezTo>
                    <a:pt x="601" y="434"/>
                    <a:pt x="635" y="500"/>
                    <a:pt x="635" y="567"/>
                  </a:cubicBezTo>
                  <a:lnTo>
                    <a:pt x="635" y="767"/>
                  </a:lnTo>
                  <a:lnTo>
                    <a:pt x="635" y="967"/>
                  </a:lnTo>
                  <a:cubicBezTo>
                    <a:pt x="601" y="1068"/>
                    <a:pt x="601" y="1168"/>
                    <a:pt x="568" y="1268"/>
                  </a:cubicBezTo>
                  <a:cubicBezTo>
                    <a:pt x="534" y="1334"/>
                    <a:pt x="501" y="1401"/>
                    <a:pt x="401" y="1434"/>
                  </a:cubicBezTo>
                  <a:cubicBezTo>
                    <a:pt x="368" y="1468"/>
                    <a:pt x="343" y="1484"/>
                    <a:pt x="322" y="1484"/>
                  </a:cubicBezTo>
                  <a:cubicBezTo>
                    <a:pt x="301" y="1484"/>
                    <a:pt x="284" y="1468"/>
                    <a:pt x="268" y="1434"/>
                  </a:cubicBezTo>
                  <a:cubicBezTo>
                    <a:pt x="234" y="1368"/>
                    <a:pt x="201" y="1301"/>
                    <a:pt x="201" y="1201"/>
                  </a:cubicBezTo>
                  <a:lnTo>
                    <a:pt x="201" y="1001"/>
                  </a:lnTo>
                  <a:lnTo>
                    <a:pt x="201" y="801"/>
                  </a:lnTo>
                  <a:cubicBezTo>
                    <a:pt x="201" y="734"/>
                    <a:pt x="234" y="634"/>
                    <a:pt x="268" y="534"/>
                  </a:cubicBezTo>
                  <a:cubicBezTo>
                    <a:pt x="301" y="434"/>
                    <a:pt x="334" y="400"/>
                    <a:pt x="401" y="334"/>
                  </a:cubicBezTo>
                  <a:cubicBezTo>
                    <a:pt x="451" y="317"/>
                    <a:pt x="484" y="309"/>
                    <a:pt x="509" y="309"/>
                  </a:cubicBezTo>
                  <a:close/>
                  <a:moveTo>
                    <a:pt x="601" y="0"/>
                  </a:moveTo>
                  <a:cubicBezTo>
                    <a:pt x="534" y="0"/>
                    <a:pt x="468" y="0"/>
                    <a:pt x="401" y="67"/>
                  </a:cubicBezTo>
                  <a:cubicBezTo>
                    <a:pt x="334" y="100"/>
                    <a:pt x="268" y="134"/>
                    <a:pt x="234" y="200"/>
                  </a:cubicBezTo>
                  <a:cubicBezTo>
                    <a:pt x="168" y="267"/>
                    <a:pt x="134" y="334"/>
                    <a:pt x="101" y="434"/>
                  </a:cubicBezTo>
                  <a:cubicBezTo>
                    <a:pt x="67" y="500"/>
                    <a:pt x="34" y="567"/>
                    <a:pt x="34" y="667"/>
                  </a:cubicBezTo>
                  <a:cubicBezTo>
                    <a:pt x="1" y="767"/>
                    <a:pt x="1" y="834"/>
                    <a:pt x="1" y="934"/>
                  </a:cubicBezTo>
                  <a:lnTo>
                    <a:pt x="1" y="1134"/>
                  </a:lnTo>
                  <a:lnTo>
                    <a:pt x="1" y="1334"/>
                  </a:lnTo>
                  <a:cubicBezTo>
                    <a:pt x="1" y="1434"/>
                    <a:pt x="1" y="1501"/>
                    <a:pt x="34" y="1568"/>
                  </a:cubicBezTo>
                  <a:cubicBezTo>
                    <a:pt x="34" y="1635"/>
                    <a:pt x="67" y="1701"/>
                    <a:pt x="101" y="1735"/>
                  </a:cubicBezTo>
                  <a:cubicBezTo>
                    <a:pt x="134" y="1768"/>
                    <a:pt x="168" y="1801"/>
                    <a:pt x="234" y="1801"/>
                  </a:cubicBezTo>
                  <a:cubicBezTo>
                    <a:pt x="301" y="1801"/>
                    <a:pt x="368" y="1768"/>
                    <a:pt x="401" y="1735"/>
                  </a:cubicBezTo>
                  <a:cubicBezTo>
                    <a:pt x="501" y="1701"/>
                    <a:pt x="534" y="1635"/>
                    <a:pt x="601" y="1568"/>
                  </a:cubicBezTo>
                  <a:cubicBezTo>
                    <a:pt x="668" y="1535"/>
                    <a:pt x="701" y="1468"/>
                    <a:pt x="735" y="1368"/>
                  </a:cubicBezTo>
                  <a:cubicBezTo>
                    <a:pt x="768" y="1301"/>
                    <a:pt x="768" y="1234"/>
                    <a:pt x="801" y="1134"/>
                  </a:cubicBezTo>
                  <a:cubicBezTo>
                    <a:pt x="801" y="1034"/>
                    <a:pt x="835" y="967"/>
                    <a:pt x="835" y="867"/>
                  </a:cubicBezTo>
                  <a:lnTo>
                    <a:pt x="835" y="467"/>
                  </a:lnTo>
                  <a:cubicBezTo>
                    <a:pt x="835" y="367"/>
                    <a:pt x="801" y="300"/>
                    <a:pt x="801" y="200"/>
                  </a:cubicBezTo>
                  <a:cubicBezTo>
                    <a:pt x="801" y="167"/>
                    <a:pt x="768" y="100"/>
                    <a:pt x="735" y="67"/>
                  </a:cubicBezTo>
                  <a:cubicBezTo>
                    <a:pt x="701" y="0"/>
                    <a:pt x="635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4"/>
            <p:cNvSpPr/>
            <p:nvPr/>
          </p:nvSpPr>
          <p:spPr>
            <a:xfrm>
              <a:off x="6613472" y="3066939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267" y="634"/>
                  </a:moveTo>
                  <a:cubicBezTo>
                    <a:pt x="267" y="667"/>
                    <a:pt x="267" y="701"/>
                    <a:pt x="301" y="701"/>
                  </a:cubicBezTo>
                  <a:lnTo>
                    <a:pt x="301" y="934"/>
                  </a:lnTo>
                  <a:cubicBezTo>
                    <a:pt x="267" y="968"/>
                    <a:pt x="267" y="1001"/>
                    <a:pt x="267" y="1034"/>
                  </a:cubicBezTo>
                  <a:cubicBezTo>
                    <a:pt x="234" y="1034"/>
                    <a:pt x="234" y="1068"/>
                    <a:pt x="201" y="1101"/>
                  </a:cubicBezTo>
                  <a:lnTo>
                    <a:pt x="134" y="1101"/>
                  </a:lnTo>
                  <a:cubicBezTo>
                    <a:pt x="134" y="1068"/>
                    <a:pt x="134" y="1034"/>
                    <a:pt x="134" y="1001"/>
                  </a:cubicBezTo>
                  <a:cubicBezTo>
                    <a:pt x="134" y="1001"/>
                    <a:pt x="134" y="1001"/>
                    <a:pt x="134" y="968"/>
                  </a:cubicBezTo>
                  <a:lnTo>
                    <a:pt x="134" y="834"/>
                  </a:lnTo>
                  <a:cubicBezTo>
                    <a:pt x="134" y="834"/>
                    <a:pt x="134" y="801"/>
                    <a:pt x="134" y="801"/>
                  </a:cubicBezTo>
                  <a:cubicBezTo>
                    <a:pt x="134" y="767"/>
                    <a:pt x="134" y="734"/>
                    <a:pt x="134" y="701"/>
                  </a:cubicBezTo>
                  <a:cubicBezTo>
                    <a:pt x="167" y="667"/>
                    <a:pt x="167" y="667"/>
                    <a:pt x="201" y="634"/>
                  </a:cubicBezTo>
                  <a:close/>
                  <a:moveTo>
                    <a:pt x="301" y="400"/>
                  </a:moveTo>
                  <a:cubicBezTo>
                    <a:pt x="267" y="400"/>
                    <a:pt x="234" y="434"/>
                    <a:pt x="201" y="434"/>
                  </a:cubicBezTo>
                  <a:cubicBezTo>
                    <a:pt x="167" y="467"/>
                    <a:pt x="134" y="501"/>
                    <a:pt x="134" y="534"/>
                  </a:cubicBezTo>
                  <a:cubicBezTo>
                    <a:pt x="101" y="567"/>
                    <a:pt x="67" y="601"/>
                    <a:pt x="34" y="634"/>
                  </a:cubicBezTo>
                  <a:cubicBezTo>
                    <a:pt x="0" y="701"/>
                    <a:pt x="0" y="767"/>
                    <a:pt x="0" y="867"/>
                  </a:cubicBezTo>
                  <a:lnTo>
                    <a:pt x="0" y="1001"/>
                  </a:lnTo>
                  <a:cubicBezTo>
                    <a:pt x="0" y="1034"/>
                    <a:pt x="0" y="1068"/>
                    <a:pt x="0" y="1134"/>
                  </a:cubicBezTo>
                  <a:cubicBezTo>
                    <a:pt x="0" y="1168"/>
                    <a:pt x="0" y="1201"/>
                    <a:pt x="0" y="1234"/>
                  </a:cubicBezTo>
                  <a:cubicBezTo>
                    <a:pt x="0" y="1234"/>
                    <a:pt x="0" y="1268"/>
                    <a:pt x="34" y="1301"/>
                  </a:cubicBezTo>
                  <a:cubicBezTo>
                    <a:pt x="67" y="1301"/>
                    <a:pt x="67" y="1334"/>
                    <a:pt x="101" y="1334"/>
                  </a:cubicBezTo>
                  <a:cubicBezTo>
                    <a:pt x="134" y="1301"/>
                    <a:pt x="167" y="1301"/>
                    <a:pt x="201" y="1301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34" y="1134"/>
                    <a:pt x="367" y="1101"/>
                  </a:cubicBezTo>
                  <a:cubicBezTo>
                    <a:pt x="401" y="1068"/>
                    <a:pt x="401" y="1034"/>
                    <a:pt x="401" y="968"/>
                  </a:cubicBezTo>
                  <a:lnTo>
                    <a:pt x="401" y="867"/>
                  </a:lnTo>
                  <a:lnTo>
                    <a:pt x="401" y="734"/>
                  </a:lnTo>
                  <a:lnTo>
                    <a:pt x="401" y="601"/>
                  </a:lnTo>
                  <a:cubicBezTo>
                    <a:pt x="434" y="567"/>
                    <a:pt x="434" y="534"/>
                    <a:pt x="401" y="501"/>
                  </a:cubicBezTo>
                  <a:cubicBezTo>
                    <a:pt x="401" y="467"/>
                    <a:pt x="401" y="467"/>
                    <a:pt x="367" y="434"/>
                  </a:cubicBezTo>
                  <a:cubicBezTo>
                    <a:pt x="334" y="434"/>
                    <a:pt x="334" y="400"/>
                    <a:pt x="301" y="400"/>
                  </a:cubicBezTo>
                  <a:close/>
                  <a:moveTo>
                    <a:pt x="934" y="1068"/>
                  </a:moveTo>
                  <a:cubicBezTo>
                    <a:pt x="934" y="1101"/>
                    <a:pt x="934" y="1134"/>
                    <a:pt x="934" y="1201"/>
                  </a:cubicBezTo>
                  <a:lnTo>
                    <a:pt x="934" y="1334"/>
                  </a:lnTo>
                  <a:cubicBezTo>
                    <a:pt x="934" y="1334"/>
                    <a:pt x="934" y="1368"/>
                    <a:pt x="934" y="1368"/>
                  </a:cubicBezTo>
                  <a:cubicBezTo>
                    <a:pt x="934" y="1401"/>
                    <a:pt x="934" y="1435"/>
                    <a:pt x="934" y="1468"/>
                  </a:cubicBezTo>
                  <a:cubicBezTo>
                    <a:pt x="934" y="1468"/>
                    <a:pt x="901" y="1501"/>
                    <a:pt x="868" y="1535"/>
                  </a:cubicBezTo>
                  <a:lnTo>
                    <a:pt x="834" y="1535"/>
                  </a:lnTo>
                  <a:cubicBezTo>
                    <a:pt x="801" y="1468"/>
                    <a:pt x="801" y="1435"/>
                    <a:pt x="801" y="1401"/>
                  </a:cubicBezTo>
                  <a:lnTo>
                    <a:pt x="801" y="1268"/>
                  </a:lnTo>
                  <a:cubicBezTo>
                    <a:pt x="801" y="1268"/>
                    <a:pt x="801" y="1234"/>
                    <a:pt x="801" y="1234"/>
                  </a:cubicBezTo>
                  <a:cubicBezTo>
                    <a:pt x="801" y="1201"/>
                    <a:pt x="801" y="1168"/>
                    <a:pt x="801" y="1134"/>
                  </a:cubicBezTo>
                  <a:cubicBezTo>
                    <a:pt x="801" y="1101"/>
                    <a:pt x="834" y="1101"/>
                    <a:pt x="868" y="1068"/>
                  </a:cubicBezTo>
                  <a:close/>
                  <a:moveTo>
                    <a:pt x="968" y="867"/>
                  </a:moveTo>
                  <a:cubicBezTo>
                    <a:pt x="934" y="867"/>
                    <a:pt x="901" y="867"/>
                    <a:pt x="868" y="901"/>
                  </a:cubicBezTo>
                  <a:cubicBezTo>
                    <a:pt x="834" y="901"/>
                    <a:pt x="801" y="934"/>
                    <a:pt x="768" y="968"/>
                  </a:cubicBezTo>
                  <a:cubicBezTo>
                    <a:pt x="734" y="1001"/>
                    <a:pt x="701" y="1034"/>
                    <a:pt x="701" y="1068"/>
                  </a:cubicBezTo>
                  <a:cubicBezTo>
                    <a:pt x="668" y="1101"/>
                    <a:pt x="668" y="1134"/>
                    <a:pt x="668" y="1201"/>
                  </a:cubicBezTo>
                  <a:cubicBezTo>
                    <a:pt x="668" y="1234"/>
                    <a:pt x="668" y="1268"/>
                    <a:pt x="668" y="1301"/>
                  </a:cubicBezTo>
                  <a:lnTo>
                    <a:pt x="668" y="1568"/>
                  </a:lnTo>
                  <a:cubicBezTo>
                    <a:pt x="634" y="1601"/>
                    <a:pt x="634" y="1635"/>
                    <a:pt x="668" y="1668"/>
                  </a:cubicBezTo>
                  <a:cubicBezTo>
                    <a:pt x="668" y="1701"/>
                    <a:pt x="668" y="1701"/>
                    <a:pt x="701" y="1735"/>
                  </a:cubicBezTo>
                  <a:cubicBezTo>
                    <a:pt x="701" y="1768"/>
                    <a:pt x="734" y="1768"/>
                    <a:pt x="768" y="1768"/>
                  </a:cubicBezTo>
                  <a:cubicBezTo>
                    <a:pt x="801" y="1768"/>
                    <a:pt x="834" y="1735"/>
                    <a:pt x="868" y="1735"/>
                  </a:cubicBezTo>
                  <a:cubicBezTo>
                    <a:pt x="901" y="1701"/>
                    <a:pt x="934" y="1668"/>
                    <a:pt x="968" y="1635"/>
                  </a:cubicBezTo>
                  <a:cubicBezTo>
                    <a:pt x="1001" y="1601"/>
                    <a:pt x="1001" y="1568"/>
                    <a:pt x="1035" y="1535"/>
                  </a:cubicBezTo>
                  <a:cubicBezTo>
                    <a:pt x="1035" y="1501"/>
                    <a:pt x="1068" y="1468"/>
                    <a:pt x="1068" y="1435"/>
                  </a:cubicBezTo>
                  <a:cubicBezTo>
                    <a:pt x="1068" y="1401"/>
                    <a:pt x="1101" y="1334"/>
                    <a:pt x="1101" y="1301"/>
                  </a:cubicBezTo>
                  <a:lnTo>
                    <a:pt x="1101" y="1034"/>
                  </a:lnTo>
                  <a:cubicBezTo>
                    <a:pt x="1101" y="1001"/>
                    <a:pt x="1068" y="968"/>
                    <a:pt x="1068" y="968"/>
                  </a:cubicBezTo>
                  <a:cubicBezTo>
                    <a:pt x="1068" y="934"/>
                    <a:pt x="1068" y="901"/>
                    <a:pt x="1035" y="867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4" y="67"/>
                    <a:pt x="834" y="100"/>
                  </a:cubicBezTo>
                  <a:lnTo>
                    <a:pt x="801" y="134"/>
                  </a:lnTo>
                  <a:lnTo>
                    <a:pt x="67" y="2102"/>
                  </a:lnTo>
                  <a:cubicBezTo>
                    <a:pt x="67" y="2135"/>
                    <a:pt x="67" y="2135"/>
                    <a:pt x="67" y="2135"/>
                  </a:cubicBezTo>
                  <a:lnTo>
                    <a:pt x="101" y="2135"/>
                  </a:lnTo>
                  <a:lnTo>
                    <a:pt x="201" y="2102"/>
                  </a:lnTo>
                  <a:lnTo>
                    <a:pt x="234" y="2068"/>
                  </a:lnTo>
                  <a:lnTo>
                    <a:pt x="234" y="2035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4"/>
            <p:cNvSpPr/>
            <p:nvPr/>
          </p:nvSpPr>
          <p:spPr>
            <a:xfrm>
              <a:off x="6586805" y="3086413"/>
              <a:ext cx="8223" cy="26682"/>
            </a:xfrm>
            <a:custGeom>
              <a:avLst/>
              <a:gdLst/>
              <a:ahLst/>
              <a:cxnLst/>
              <a:rect l="l" t="t" r="r" b="b"/>
              <a:pathLst>
                <a:path w="535" h="1736" extrusionOk="0">
                  <a:moveTo>
                    <a:pt x="501" y="1"/>
                  </a:moveTo>
                  <a:lnTo>
                    <a:pt x="368" y="67"/>
                  </a:lnTo>
                  <a:lnTo>
                    <a:pt x="334" y="101"/>
                  </a:lnTo>
                  <a:lnTo>
                    <a:pt x="334" y="134"/>
                  </a:lnTo>
                  <a:lnTo>
                    <a:pt x="1" y="735"/>
                  </a:lnTo>
                  <a:cubicBezTo>
                    <a:pt x="1" y="768"/>
                    <a:pt x="1" y="768"/>
                    <a:pt x="1" y="801"/>
                  </a:cubicBezTo>
                  <a:cubicBezTo>
                    <a:pt x="1" y="801"/>
                    <a:pt x="1" y="835"/>
                    <a:pt x="1" y="835"/>
                  </a:cubicBezTo>
                  <a:lnTo>
                    <a:pt x="68" y="968"/>
                  </a:lnTo>
                  <a:lnTo>
                    <a:pt x="101" y="968"/>
                  </a:lnTo>
                  <a:cubicBezTo>
                    <a:pt x="101" y="968"/>
                    <a:pt x="101" y="935"/>
                    <a:pt x="134" y="935"/>
                  </a:cubicBezTo>
                  <a:lnTo>
                    <a:pt x="334" y="534"/>
                  </a:lnTo>
                  <a:lnTo>
                    <a:pt x="334" y="1702"/>
                  </a:lnTo>
                  <a:cubicBezTo>
                    <a:pt x="334" y="1702"/>
                    <a:pt x="334" y="1735"/>
                    <a:pt x="334" y="1735"/>
                  </a:cubicBezTo>
                  <a:lnTo>
                    <a:pt x="368" y="1735"/>
                  </a:lnTo>
                  <a:lnTo>
                    <a:pt x="501" y="1669"/>
                  </a:lnTo>
                  <a:cubicBezTo>
                    <a:pt x="501" y="1669"/>
                    <a:pt x="501" y="1635"/>
                    <a:pt x="535" y="1635"/>
                  </a:cubicBezTo>
                  <a:cubicBezTo>
                    <a:pt x="535" y="1635"/>
                    <a:pt x="535" y="1602"/>
                    <a:pt x="535" y="1602"/>
                  </a:cubicBezTo>
                  <a:lnTo>
                    <a:pt x="535" y="34"/>
                  </a:lnTo>
                  <a:cubicBezTo>
                    <a:pt x="535" y="34"/>
                    <a:pt x="535" y="34"/>
                    <a:pt x="5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4"/>
            <p:cNvSpPr/>
            <p:nvPr/>
          </p:nvSpPr>
          <p:spPr>
            <a:xfrm>
              <a:off x="6598087" y="3079758"/>
              <a:ext cx="12834" cy="27697"/>
            </a:xfrm>
            <a:custGeom>
              <a:avLst/>
              <a:gdLst/>
              <a:ahLst/>
              <a:cxnLst/>
              <a:rect l="l" t="t" r="r" b="b"/>
              <a:pathLst>
                <a:path w="835" h="1802" extrusionOk="0">
                  <a:moveTo>
                    <a:pt x="509" y="309"/>
                  </a:moveTo>
                  <a:cubicBezTo>
                    <a:pt x="534" y="309"/>
                    <a:pt x="551" y="317"/>
                    <a:pt x="568" y="334"/>
                  </a:cubicBezTo>
                  <a:cubicBezTo>
                    <a:pt x="601" y="434"/>
                    <a:pt x="635" y="500"/>
                    <a:pt x="635" y="567"/>
                  </a:cubicBezTo>
                  <a:lnTo>
                    <a:pt x="635" y="767"/>
                  </a:lnTo>
                  <a:lnTo>
                    <a:pt x="635" y="967"/>
                  </a:lnTo>
                  <a:cubicBezTo>
                    <a:pt x="601" y="1068"/>
                    <a:pt x="601" y="1168"/>
                    <a:pt x="568" y="1268"/>
                  </a:cubicBezTo>
                  <a:cubicBezTo>
                    <a:pt x="534" y="1334"/>
                    <a:pt x="501" y="1401"/>
                    <a:pt x="401" y="1434"/>
                  </a:cubicBezTo>
                  <a:cubicBezTo>
                    <a:pt x="368" y="1468"/>
                    <a:pt x="343" y="1484"/>
                    <a:pt x="322" y="1484"/>
                  </a:cubicBezTo>
                  <a:cubicBezTo>
                    <a:pt x="301" y="1484"/>
                    <a:pt x="284" y="1468"/>
                    <a:pt x="268" y="1434"/>
                  </a:cubicBezTo>
                  <a:cubicBezTo>
                    <a:pt x="234" y="1368"/>
                    <a:pt x="201" y="1301"/>
                    <a:pt x="201" y="1201"/>
                  </a:cubicBezTo>
                  <a:lnTo>
                    <a:pt x="201" y="1001"/>
                  </a:lnTo>
                  <a:lnTo>
                    <a:pt x="201" y="801"/>
                  </a:lnTo>
                  <a:cubicBezTo>
                    <a:pt x="201" y="734"/>
                    <a:pt x="234" y="634"/>
                    <a:pt x="268" y="534"/>
                  </a:cubicBezTo>
                  <a:cubicBezTo>
                    <a:pt x="301" y="434"/>
                    <a:pt x="334" y="400"/>
                    <a:pt x="401" y="334"/>
                  </a:cubicBezTo>
                  <a:cubicBezTo>
                    <a:pt x="451" y="317"/>
                    <a:pt x="484" y="309"/>
                    <a:pt x="509" y="309"/>
                  </a:cubicBezTo>
                  <a:close/>
                  <a:moveTo>
                    <a:pt x="601" y="0"/>
                  </a:moveTo>
                  <a:cubicBezTo>
                    <a:pt x="534" y="0"/>
                    <a:pt x="468" y="0"/>
                    <a:pt x="401" y="67"/>
                  </a:cubicBezTo>
                  <a:cubicBezTo>
                    <a:pt x="334" y="100"/>
                    <a:pt x="268" y="134"/>
                    <a:pt x="234" y="200"/>
                  </a:cubicBezTo>
                  <a:cubicBezTo>
                    <a:pt x="168" y="267"/>
                    <a:pt x="134" y="334"/>
                    <a:pt x="101" y="434"/>
                  </a:cubicBezTo>
                  <a:cubicBezTo>
                    <a:pt x="67" y="500"/>
                    <a:pt x="34" y="567"/>
                    <a:pt x="34" y="667"/>
                  </a:cubicBezTo>
                  <a:cubicBezTo>
                    <a:pt x="1" y="767"/>
                    <a:pt x="1" y="834"/>
                    <a:pt x="1" y="934"/>
                  </a:cubicBezTo>
                  <a:lnTo>
                    <a:pt x="1" y="1134"/>
                  </a:lnTo>
                  <a:lnTo>
                    <a:pt x="1" y="1334"/>
                  </a:lnTo>
                  <a:cubicBezTo>
                    <a:pt x="1" y="1434"/>
                    <a:pt x="1" y="1501"/>
                    <a:pt x="34" y="1568"/>
                  </a:cubicBezTo>
                  <a:cubicBezTo>
                    <a:pt x="34" y="1635"/>
                    <a:pt x="67" y="1701"/>
                    <a:pt x="101" y="1735"/>
                  </a:cubicBezTo>
                  <a:cubicBezTo>
                    <a:pt x="134" y="1768"/>
                    <a:pt x="168" y="1801"/>
                    <a:pt x="234" y="1801"/>
                  </a:cubicBezTo>
                  <a:cubicBezTo>
                    <a:pt x="301" y="1801"/>
                    <a:pt x="368" y="1768"/>
                    <a:pt x="401" y="1735"/>
                  </a:cubicBezTo>
                  <a:cubicBezTo>
                    <a:pt x="501" y="1701"/>
                    <a:pt x="534" y="1635"/>
                    <a:pt x="601" y="1568"/>
                  </a:cubicBezTo>
                  <a:cubicBezTo>
                    <a:pt x="668" y="1535"/>
                    <a:pt x="701" y="1468"/>
                    <a:pt x="735" y="1368"/>
                  </a:cubicBezTo>
                  <a:cubicBezTo>
                    <a:pt x="768" y="1301"/>
                    <a:pt x="768" y="1234"/>
                    <a:pt x="801" y="1134"/>
                  </a:cubicBezTo>
                  <a:cubicBezTo>
                    <a:pt x="801" y="1034"/>
                    <a:pt x="835" y="967"/>
                    <a:pt x="835" y="867"/>
                  </a:cubicBezTo>
                  <a:lnTo>
                    <a:pt x="835" y="467"/>
                  </a:lnTo>
                  <a:cubicBezTo>
                    <a:pt x="835" y="367"/>
                    <a:pt x="801" y="300"/>
                    <a:pt x="801" y="200"/>
                  </a:cubicBezTo>
                  <a:cubicBezTo>
                    <a:pt x="801" y="167"/>
                    <a:pt x="768" y="100"/>
                    <a:pt x="735" y="67"/>
                  </a:cubicBezTo>
                  <a:cubicBezTo>
                    <a:pt x="701" y="0"/>
                    <a:pt x="635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4"/>
            <p:cNvSpPr/>
            <p:nvPr/>
          </p:nvSpPr>
          <p:spPr>
            <a:xfrm>
              <a:off x="6613472" y="3066939"/>
              <a:ext cx="16938" cy="32830"/>
            </a:xfrm>
            <a:custGeom>
              <a:avLst/>
              <a:gdLst/>
              <a:ahLst/>
              <a:cxnLst/>
              <a:rect l="l" t="t" r="r" b="b"/>
              <a:pathLst>
                <a:path w="1102" h="2136" extrusionOk="0">
                  <a:moveTo>
                    <a:pt x="267" y="634"/>
                  </a:moveTo>
                  <a:cubicBezTo>
                    <a:pt x="267" y="667"/>
                    <a:pt x="267" y="701"/>
                    <a:pt x="301" y="701"/>
                  </a:cubicBezTo>
                  <a:lnTo>
                    <a:pt x="301" y="934"/>
                  </a:lnTo>
                  <a:cubicBezTo>
                    <a:pt x="267" y="968"/>
                    <a:pt x="267" y="1001"/>
                    <a:pt x="267" y="1034"/>
                  </a:cubicBezTo>
                  <a:cubicBezTo>
                    <a:pt x="234" y="1034"/>
                    <a:pt x="234" y="1068"/>
                    <a:pt x="201" y="1101"/>
                  </a:cubicBezTo>
                  <a:lnTo>
                    <a:pt x="134" y="1101"/>
                  </a:lnTo>
                  <a:cubicBezTo>
                    <a:pt x="134" y="1068"/>
                    <a:pt x="134" y="1034"/>
                    <a:pt x="134" y="1001"/>
                  </a:cubicBezTo>
                  <a:cubicBezTo>
                    <a:pt x="134" y="1001"/>
                    <a:pt x="134" y="1001"/>
                    <a:pt x="134" y="968"/>
                  </a:cubicBezTo>
                  <a:lnTo>
                    <a:pt x="134" y="834"/>
                  </a:lnTo>
                  <a:cubicBezTo>
                    <a:pt x="134" y="834"/>
                    <a:pt x="134" y="801"/>
                    <a:pt x="134" y="801"/>
                  </a:cubicBezTo>
                  <a:cubicBezTo>
                    <a:pt x="134" y="767"/>
                    <a:pt x="134" y="734"/>
                    <a:pt x="134" y="701"/>
                  </a:cubicBezTo>
                  <a:cubicBezTo>
                    <a:pt x="167" y="667"/>
                    <a:pt x="167" y="667"/>
                    <a:pt x="201" y="634"/>
                  </a:cubicBezTo>
                  <a:close/>
                  <a:moveTo>
                    <a:pt x="301" y="400"/>
                  </a:moveTo>
                  <a:cubicBezTo>
                    <a:pt x="267" y="400"/>
                    <a:pt x="234" y="434"/>
                    <a:pt x="201" y="434"/>
                  </a:cubicBezTo>
                  <a:cubicBezTo>
                    <a:pt x="167" y="467"/>
                    <a:pt x="134" y="501"/>
                    <a:pt x="134" y="534"/>
                  </a:cubicBezTo>
                  <a:cubicBezTo>
                    <a:pt x="101" y="567"/>
                    <a:pt x="67" y="601"/>
                    <a:pt x="34" y="634"/>
                  </a:cubicBezTo>
                  <a:cubicBezTo>
                    <a:pt x="0" y="701"/>
                    <a:pt x="0" y="767"/>
                    <a:pt x="0" y="867"/>
                  </a:cubicBezTo>
                  <a:lnTo>
                    <a:pt x="0" y="1001"/>
                  </a:lnTo>
                  <a:cubicBezTo>
                    <a:pt x="0" y="1034"/>
                    <a:pt x="0" y="1068"/>
                    <a:pt x="0" y="1134"/>
                  </a:cubicBezTo>
                  <a:cubicBezTo>
                    <a:pt x="0" y="1168"/>
                    <a:pt x="0" y="1201"/>
                    <a:pt x="0" y="1234"/>
                  </a:cubicBezTo>
                  <a:cubicBezTo>
                    <a:pt x="0" y="1234"/>
                    <a:pt x="0" y="1268"/>
                    <a:pt x="34" y="1301"/>
                  </a:cubicBezTo>
                  <a:cubicBezTo>
                    <a:pt x="67" y="1301"/>
                    <a:pt x="67" y="1334"/>
                    <a:pt x="101" y="1334"/>
                  </a:cubicBezTo>
                  <a:cubicBezTo>
                    <a:pt x="134" y="1301"/>
                    <a:pt x="167" y="1301"/>
                    <a:pt x="201" y="1301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34" y="1134"/>
                    <a:pt x="367" y="1101"/>
                  </a:cubicBezTo>
                  <a:cubicBezTo>
                    <a:pt x="401" y="1068"/>
                    <a:pt x="401" y="1034"/>
                    <a:pt x="401" y="968"/>
                  </a:cubicBezTo>
                  <a:lnTo>
                    <a:pt x="401" y="867"/>
                  </a:lnTo>
                  <a:lnTo>
                    <a:pt x="401" y="734"/>
                  </a:lnTo>
                  <a:lnTo>
                    <a:pt x="401" y="601"/>
                  </a:lnTo>
                  <a:cubicBezTo>
                    <a:pt x="434" y="567"/>
                    <a:pt x="434" y="534"/>
                    <a:pt x="401" y="501"/>
                  </a:cubicBezTo>
                  <a:cubicBezTo>
                    <a:pt x="401" y="467"/>
                    <a:pt x="401" y="467"/>
                    <a:pt x="367" y="434"/>
                  </a:cubicBezTo>
                  <a:cubicBezTo>
                    <a:pt x="334" y="434"/>
                    <a:pt x="334" y="400"/>
                    <a:pt x="301" y="400"/>
                  </a:cubicBezTo>
                  <a:close/>
                  <a:moveTo>
                    <a:pt x="934" y="1068"/>
                  </a:moveTo>
                  <a:cubicBezTo>
                    <a:pt x="934" y="1101"/>
                    <a:pt x="934" y="1134"/>
                    <a:pt x="934" y="1201"/>
                  </a:cubicBezTo>
                  <a:lnTo>
                    <a:pt x="934" y="1334"/>
                  </a:lnTo>
                  <a:cubicBezTo>
                    <a:pt x="934" y="1334"/>
                    <a:pt x="934" y="1368"/>
                    <a:pt x="934" y="1368"/>
                  </a:cubicBezTo>
                  <a:cubicBezTo>
                    <a:pt x="934" y="1401"/>
                    <a:pt x="934" y="1435"/>
                    <a:pt x="934" y="1468"/>
                  </a:cubicBezTo>
                  <a:cubicBezTo>
                    <a:pt x="934" y="1468"/>
                    <a:pt x="901" y="1501"/>
                    <a:pt x="868" y="1535"/>
                  </a:cubicBezTo>
                  <a:lnTo>
                    <a:pt x="834" y="1535"/>
                  </a:lnTo>
                  <a:cubicBezTo>
                    <a:pt x="801" y="1468"/>
                    <a:pt x="801" y="1435"/>
                    <a:pt x="801" y="1401"/>
                  </a:cubicBezTo>
                  <a:lnTo>
                    <a:pt x="801" y="1268"/>
                  </a:lnTo>
                  <a:cubicBezTo>
                    <a:pt x="801" y="1268"/>
                    <a:pt x="801" y="1234"/>
                    <a:pt x="801" y="1234"/>
                  </a:cubicBezTo>
                  <a:cubicBezTo>
                    <a:pt x="801" y="1201"/>
                    <a:pt x="801" y="1168"/>
                    <a:pt x="801" y="1134"/>
                  </a:cubicBezTo>
                  <a:cubicBezTo>
                    <a:pt x="801" y="1101"/>
                    <a:pt x="834" y="1101"/>
                    <a:pt x="868" y="1068"/>
                  </a:cubicBezTo>
                  <a:close/>
                  <a:moveTo>
                    <a:pt x="968" y="867"/>
                  </a:moveTo>
                  <a:cubicBezTo>
                    <a:pt x="934" y="867"/>
                    <a:pt x="901" y="867"/>
                    <a:pt x="868" y="901"/>
                  </a:cubicBezTo>
                  <a:cubicBezTo>
                    <a:pt x="834" y="901"/>
                    <a:pt x="801" y="934"/>
                    <a:pt x="768" y="968"/>
                  </a:cubicBezTo>
                  <a:cubicBezTo>
                    <a:pt x="734" y="1001"/>
                    <a:pt x="701" y="1034"/>
                    <a:pt x="701" y="1068"/>
                  </a:cubicBezTo>
                  <a:cubicBezTo>
                    <a:pt x="668" y="1101"/>
                    <a:pt x="668" y="1134"/>
                    <a:pt x="668" y="1201"/>
                  </a:cubicBezTo>
                  <a:cubicBezTo>
                    <a:pt x="668" y="1234"/>
                    <a:pt x="668" y="1268"/>
                    <a:pt x="668" y="1301"/>
                  </a:cubicBezTo>
                  <a:lnTo>
                    <a:pt x="668" y="1568"/>
                  </a:lnTo>
                  <a:cubicBezTo>
                    <a:pt x="634" y="1601"/>
                    <a:pt x="634" y="1635"/>
                    <a:pt x="668" y="1668"/>
                  </a:cubicBezTo>
                  <a:cubicBezTo>
                    <a:pt x="668" y="1701"/>
                    <a:pt x="668" y="1701"/>
                    <a:pt x="701" y="1735"/>
                  </a:cubicBezTo>
                  <a:cubicBezTo>
                    <a:pt x="701" y="1768"/>
                    <a:pt x="734" y="1768"/>
                    <a:pt x="768" y="1768"/>
                  </a:cubicBezTo>
                  <a:cubicBezTo>
                    <a:pt x="801" y="1768"/>
                    <a:pt x="834" y="1735"/>
                    <a:pt x="868" y="1735"/>
                  </a:cubicBezTo>
                  <a:cubicBezTo>
                    <a:pt x="901" y="1701"/>
                    <a:pt x="934" y="1668"/>
                    <a:pt x="968" y="1635"/>
                  </a:cubicBezTo>
                  <a:cubicBezTo>
                    <a:pt x="1001" y="1601"/>
                    <a:pt x="1001" y="1568"/>
                    <a:pt x="1035" y="1535"/>
                  </a:cubicBezTo>
                  <a:cubicBezTo>
                    <a:pt x="1035" y="1501"/>
                    <a:pt x="1068" y="1468"/>
                    <a:pt x="1068" y="1435"/>
                  </a:cubicBezTo>
                  <a:cubicBezTo>
                    <a:pt x="1068" y="1401"/>
                    <a:pt x="1101" y="1334"/>
                    <a:pt x="1101" y="1301"/>
                  </a:cubicBezTo>
                  <a:lnTo>
                    <a:pt x="1101" y="1034"/>
                  </a:lnTo>
                  <a:cubicBezTo>
                    <a:pt x="1101" y="1001"/>
                    <a:pt x="1068" y="968"/>
                    <a:pt x="1068" y="968"/>
                  </a:cubicBezTo>
                  <a:cubicBezTo>
                    <a:pt x="1068" y="934"/>
                    <a:pt x="1068" y="901"/>
                    <a:pt x="1035" y="867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4" y="67"/>
                    <a:pt x="834" y="100"/>
                  </a:cubicBezTo>
                  <a:lnTo>
                    <a:pt x="801" y="134"/>
                  </a:lnTo>
                  <a:lnTo>
                    <a:pt x="67" y="2102"/>
                  </a:lnTo>
                  <a:cubicBezTo>
                    <a:pt x="67" y="2135"/>
                    <a:pt x="67" y="2135"/>
                    <a:pt x="67" y="2135"/>
                  </a:cubicBezTo>
                  <a:lnTo>
                    <a:pt x="101" y="2135"/>
                  </a:lnTo>
                  <a:lnTo>
                    <a:pt x="201" y="2102"/>
                  </a:lnTo>
                  <a:lnTo>
                    <a:pt x="234" y="2068"/>
                  </a:lnTo>
                  <a:lnTo>
                    <a:pt x="234" y="2035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4"/>
            <p:cNvSpPr/>
            <p:nvPr/>
          </p:nvSpPr>
          <p:spPr>
            <a:xfrm>
              <a:off x="6463246" y="3145127"/>
              <a:ext cx="60004" cy="43328"/>
            </a:xfrm>
            <a:custGeom>
              <a:avLst/>
              <a:gdLst/>
              <a:ahLst/>
              <a:cxnLst/>
              <a:rect l="l" t="t" r="r" b="b"/>
              <a:pathLst>
                <a:path w="3904" h="2819" extrusionOk="0">
                  <a:moveTo>
                    <a:pt x="113" y="0"/>
                  </a:moveTo>
                  <a:cubicBezTo>
                    <a:pt x="101" y="0"/>
                    <a:pt x="84" y="17"/>
                    <a:pt x="68" y="50"/>
                  </a:cubicBezTo>
                  <a:cubicBezTo>
                    <a:pt x="1" y="84"/>
                    <a:pt x="1" y="150"/>
                    <a:pt x="1" y="217"/>
                  </a:cubicBezTo>
                  <a:lnTo>
                    <a:pt x="1" y="784"/>
                  </a:lnTo>
                  <a:lnTo>
                    <a:pt x="1" y="817"/>
                  </a:lnTo>
                  <a:cubicBezTo>
                    <a:pt x="1" y="817"/>
                    <a:pt x="34" y="817"/>
                    <a:pt x="68" y="784"/>
                  </a:cubicBezTo>
                  <a:cubicBezTo>
                    <a:pt x="101" y="717"/>
                    <a:pt x="134" y="651"/>
                    <a:pt x="134" y="584"/>
                  </a:cubicBezTo>
                  <a:lnTo>
                    <a:pt x="134" y="50"/>
                  </a:lnTo>
                  <a:cubicBezTo>
                    <a:pt x="134" y="17"/>
                    <a:pt x="126" y="0"/>
                    <a:pt x="113" y="0"/>
                  </a:cubicBezTo>
                  <a:close/>
                  <a:moveTo>
                    <a:pt x="3870" y="384"/>
                  </a:moveTo>
                  <a:lnTo>
                    <a:pt x="3503" y="617"/>
                  </a:lnTo>
                  <a:cubicBezTo>
                    <a:pt x="3470" y="651"/>
                    <a:pt x="3437" y="717"/>
                    <a:pt x="3403" y="784"/>
                  </a:cubicBezTo>
                  <a:lnTo>
                    <a:pt x="3403" y="851"/>
                  </a:lnTo>
                  <a:lnTo>
                    <a:pt x="3437" y="851"/>
                  </a:lnTo>
                  <a:lnTo>
                    <a:pt x="3804" y="651"/>
                  </a:lnTo>
                  <a:cubicBezTo>
                    <a:pt x="3837" y="617"/>
                    <a:pt x="3870" y="551"/>
                    <a:pt x="3904" y="484"/>
                  </a:cubicBezTo>
                  <a:cubicBezTo>
                    <a:pt x="3904" y="417"/>
                    <a:pt x="3904" y="384"/>
                    <a:pt x="3870" y="384"/>
                  </a:cubicBezTo>
                  <a:close/>
                  <a:moveTo>
                    <a:pt x="3154" y="809"/>
                  </a:moveTo>
                  <a:cubicBezTo>
                    <a:pt x="3149" y="809"/>
                    <a:pt x="3143" y="811"/>
                    <a:pt x="3136" y="817"/>
                  </a:cubicBezTo>
                  <a:lnTo>
                    <a:pt x="2769" y="1018"/>
                  </a:lnTo>
                  <a:cubicBezTo>
                    <a:pt x="2736" y="1051"/>
                    <a:pt x="2703" y="1118"/>
                    <a:pt x="2669" y="1184"/>
                  </a:cubicBezTo>
                  <a:lnTo>
                    <a:pt x="2669" y="1251"/>
                  </a:lnTo>
                  <a:cubicBezTo>
                    <a:pt x="2703" y="1251"/>
                    <a:pt x="2703" y="1284"/>
                    <a:pt x="2703" y="1284"/>
                  </a:cubicBezTo>
                  <a:lnTo>
                    <a:pt x="3070" y="1084"/>
                  </a:lnTo>
                  <a:cubicBezTo>
                    <a:pt x="3136" y="1018"/>
                    <a:pt x="3170" y="951"/>
                    <a:pt x="3170" y="917"/>
                  </a:cubicBezTo>
                  <a:cubicBezTo>
                    <a:pt x="3197" y="863"/>
                    <a:pt x="3180" y="809"/>
                    <a:pt x="3154" y="809"/>
                  </a:cubicBezTo>
                  <a:close/>
                  <a:moveTo>
                    <a:pt x="2403" y="1218"/>
                  </a:moveTo>
                  <a:lnTo>
                    <a:pt x="2069" y="1451"/>
                  </a:lnTo>
                  <a:cubicBezTo>
                    <a:pt x="2002" y="1485"/>
                    <a:pt x="1969" y="1518"/>
                    <a:pt x="1969" y="1585"/>
                  </a:cubicBezTo>
                  <a:lnTo>
                    <a:pt x="1969" y="1685"/>
                  </a:lnTo>
                  <a:lnTo>
                    <a:pt x="2336" y="1485"/>
                  </a:lnTo>
                  <a:cubicBezTo>
                    <a:pt x="2403" y="1451"/>
                    <a:pt x="2436" y="1384"/>
                    <a:pt x="2436" y="1318"/>
                  </a:cubicBezTo>
                  <a:cubicBezTo>
                    <a:pt x="2469" y="1251"/>
                    <a:pt x="2436" y="1218"/>
                    <a:pt x="2403" y="1218"/>
                  </a:cubicBezTo>
                  <a:close/>
                  <a:moveTo>
                    <a:pt x="113" y="1126"/>
                  </a:moveTo>
                  <a:cubicBezTo>
                    <a:pt x="101" y="1126"/>
                    <a:pt x="84" y="1134"/>
                    <a:pt x="68" y="1151"/>
                  </a:cubicBezTo>
                  <a:cubicBezTo>
                    <a:pt x="1" y="1218"/>
                    <a:pt x="1" y="1284"/>
                    <a:pt x="1" y="1351"/>
                  </a:cubicBezTo>
                  <a:lnTo>
                    <a:pt x="1" y="1918"/>
                  </a:lnTo>
                  <a:lnTo>
                    <a:pt x="1" y="1952"/>
                  </a:lnTo>
                  <a:cubicBezTo>
                    <a:pt x="1" y="1952"/>
                    <a:pt x="34" y="1952"/>
                    <a:pt x="68" y="1918"/>
                  </a:cubicBezTo>
                  <a:cubicBezTo>
                    <a:pt x="101" y="1851"/>
                    <a:pt x="134" y="1785"/>
                    <a:pt x="134" y="1718"/>
                  </a:cubicBezTo>
                  <a:lnTo>
                    <a:pt x="134" y="1151"/>
                  </a:lnTo>
                  <a:cubicBezTo>
                    <a:pt x="134" y="1134"/>
                    <a:pt x="126" y="1126"/>
                    <a:pt x="113" y="1126"/>
                  </a:cubicBezTo>
                  <a:close/>
                  <a:moveTo>
                    <a:pt x="1702" y="1651"/>
                  </a:moveTo>
                  <a:lnTo>
                    <a:pt x="1335" y="1851"/>
                  </a:lnTo>
                  <a:cubicBezTo>
                    <a:pt x="1302" y="1885"/>
                    <a:pt x="1268" y="1952"/>
                    <a:pt x="1235" y="2018"/>
                  </a:cubicBezTo>
                  <a:lnTo>
                    <a:pt x="1235" y="2085"/>
                  </a:lnTo>
                  <a:lnTo>
                    <a:pt x="1268" y="2118"/>
                  </a:lnTo>
                  <a:lnTo>
                    <a:pt x="1635" y="1918"/>
                  </a:lnTo>
                  <a:cubicBezTo>
                    <a:pt x="1669" y="1851"/>
                    <a:pt x="1702" y="1785"/>
                    <a:pt x="1735" y="1751"/>
                  </a:cubicBezTo>
                  <a:cubicBezTo>
                    <a:pt x="1735" y="1685"/>
                    <a:pt x="1735" y="1651"/>
                    <a:pt x="1702" y="1651"/>
                  </a:cubicBezTo>
                  <a:close/>
                  <a:moveTo>
                    <a:pt x="968" y="2052"/>
                  </a:moveTo>
                  <a:lnTo>
                    <a:pt x="601" y="2252"/>
                  </a:lnTo>
                  <a:cubicBezTo>
                    <a:pt x="535" y="2318"/>
                    <a:pt x="501" y="2352"/>
                    <a:pt x="501" y="2419"/>
                  </a:cubicBezTo>
                  <a:lnTo>
                    <a:pt x="501" y="2519"/>
                  </a:lnTo>
                  <a:lnTo>
                    <a:pt x="535" y="2519"/>
                  </a:lnTo>
                  <a:lnTo>
                    <a:pt x="901" y="2318"/>
                  </a:lnTo>
                  <a:cubicBezTo>
                    <a:pt x="935" y="2252"/>
                    <a:pt x="968" y="2218"/>
                    <a:pt x="1002" y="2152"/>
                  </a:cubicBezTo>
                  <a:cubicBezTo>
                    <a:pt x="1002" y="2052"/>
                    <a:pt x="1002" y="2052"/>
                    <a:pt x="968" y="2052"/>
                  </a:cubicBezTo>
                  <a:close/>
                  <a:moveTo>
                    <a:pt x="113" y="2227"/>
                  </a:moveTo>
                  <a:cubicBezTo>
                    <a:pt x="101" y="2227"/>
                    <a:pt x="84" y="2235"/>
                    <a:pt x="68" y="2252"/>
                  </a:cubicBezTo>
                  <a:cubicBezTo>
                    <a:pt x="34" y="2318"/>
                    <a:pt x="1" y="2385"/>
                    <a:pt x="1" y="2452"/>
                  </a:cubicBezTo>
                  <a:lnTo>
                    <a:pt x="1" y="2785"/>
                  </a:lnTo>
                  <a:lnTo>
                    <a:pt x="1" y="2819"/>
                  </a:lnTo>
                  <a:lnTo>
                    <a:pt x="34" y="2819"/>
                  </a:lnTo>
                  <a:lnTo>
                    <a:pt x="168" y="2719"/>
                  </a:lnTo>
                  <a:cubicBezTo>
                    <a:pt x="234" y="2685"/>
                    <a:pt x="234" y="2619"/>
                    <a:pt x="268" y="2585"/>
                  </a:cubicBezTo>
                  <a:cubicBezTo>
                    <a:pt x="301" y="2485"/>
                    <a:pt x="268" y="2485"/>
                    <a:pt x="234" y="2485"/>
                  </a:cubicBezTo>
                  <a:lnTo>
                    <a:pt x="134" y="2552"/>
                  </a:lnTo>
                  <a:lnTo>
                    <a:pt x="134" y="2252"/>
                  </a:lnTo>
                  <a:cubicBezTo>
                    <a:pt x="134" y="2235"/>
                    <a:pt x="126" y="2227"/>
                    <a:pt x="113" y="222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4"/>
            <p:cNvSpPr/>
            <p:nvPr/>
          </p:nvSpPr>
          <p:spPr>
            <a:xfrm>
              <a:off x="6526831" y="3144358"/>
              <a:ext cx="7700" cy="7193"/>
            </a:xfrm>
            <a:custGeom>
              <a:avLst/>
              <a:gdLst/>
              <a:ahLst/>
              <a:cxnLst/>
              <a:rect l="l" t="t" r="r" b="b"/>
              <a:pathLst>
                <a:path w="501" h="468" extrusionOk="0">
                  <a:moveTo>
                    <a:pt x="467" y="0"/>
                  </a:moveTo>
                  <a:lnTo>
                    <a:pt x="100" y="200"/>
                  </a:lnTo>
                  <a:cubicBezTo>
                    <a:pt x="33" y="267"/>
                    <a:pt x="0" y="300"/>
                    <a:pt x="0" y="367"/>
                  </a:cubicBezTo>
                  <a:cubicBezTo>
                    <a:pt x="0" y="400"/>
                    <a:pt x="0" y="434"/>
                    <a:pt x="0" y="467"/>
                  </a:cubicBezTo>
                  <a:lnTo>
                    <a:pt x="33" y="467"/>
                  </a:lnTo>
                  <a:lnTo>
                    <a:pt x="400" y="267"/>
                  </a:lnTo>
                  <a:cubicBezTo>
                    <a:pt x="434" y="200"/>
                    <a:pt x="467" y="167"/>
                    <a:pt x="500" y="100"/>
                  </a:cubicBezTo>
                  <a:cubicBezTo>
                    <a:pt x="500" y="33"/>
                    <a:pt x="500" y="0"/>
                    <a:pt x="467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4"/>
            <p:cNvSpPr/>
            <p:nvPr/>
          </p:nvSpPr>
          <p:spPr>
            <a:xfrm>
              <a:off x="6538098" y="3137995"/>
              <a:ext cx="7670" cy="7393"/>
            </a:xfrm>
            <a:custGeom>
              <a:avLst/>
              <a:gdLst/>
              <a:ahLst/>
              <a:cxnLst/>
              <a:rect l="l" t="t" r="r" b="b"/>
              <a:pathLst>
                <a:path w="499" h="481" extrusionOk="0">
                  <a:moveTo>
                    <a:pt x="488" y="1"/>
                  </a:moveTo>
                  <a:cubicBezTo>
                    <a:pt x="483" y="1"/>
                    <a:pt x="477" y="5"/>
                    <a:pt x="468" y="14"/>
                  </a:cubicBezTo>
                  <a:lnTo>
                    <a:pt x="101" y="214"/>
                  </a:lnTo>
                  <a:cubicBezTo>
                    <a:pt x="34" y="247"/>
                    <a:pt x="1" y="314"/>
                    <a:pt x="1" y="381"/>
                  </a:cubicBezTo>
                  <a:lnTo>
                    <a:pt x="1" y="481"/>
                  </a:lnTo>
                  <a:cubicBezTo>
                    <a:pt x="1" y="481"/>
                    <a:pt x="34" y="447"/>
                    <a:pt x="34" y="447"/>
                  </a:cubicBezTo>
                  <a:lnTo>
                    <a:pt x="401" y="247"/>
                  </a:lnTo>
                  <a:cubicBezTo>
                    <a:pt x="435" y="214"/>
                    <a:pt x="468" y="147"/>
                    <a:pt x="468" y="81"/>
                  </a:cubicBezTo>
                  <a:cubicBezTo>
                    <a:pt x="492" y="32"/>
                    <a:pt x="499" y="1"/>
                    <a:pt x="488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4"/>
            <p:cNvSpPr/>
            <p:nvPr/>
          </p:nvSpPr>
          <p:spPr>
            <a:xfrm>
              <a:off x="6549379" y="3131340"/>
              <a:ext cx="7685" cy="7393"/>
            </a:xfrm>
            <a:custGeom>
              <a:avLst/>
              <a:gdLst/>
              <a:ahLst/>
              <a:cxnLst/>
              <a:rect l="l" t="t" r="r" b="b"/>
              <a:pathLst>
                <a:path w="500" h="481" extrusionOk="0">
                  <a:moveTo>
                    <a:pt x="487" y="1"/>
                  </a:moveTo>
                  <a:cubicBezTo>
                    <a:pt x="482" y="1"/>
                    <a:pt x="476" y="5"/>
                    <a:pt x="468" y="13"/>
                  </a:cubicBezTo>
                  <a:lnTo>
                    <a:pt x="101" y="213"/>
                  </a:lnTo>
                  <a:cubicBezTo>
                    <a:pt x="34" y="247"/>
                    <a:pt x="1" y="313"/>
                    <a:pt x="1" y="380"/>
                  </a:cubicBezTo>
                  <a:lnTo>
                    <a:pt x="1" y="480"/>
                  </a:lnTo>
                  <a:lnTo>
                    <a:pt x="34" y="480"/>
                  </a:lnTo>
                  <a:lnTo>
                    <a:pt x="368" y="280"/>
                  </a:lnTo>
                  <a:cubicBezTo>
                    <a:pt x="434" y="213"/>
                    <a:pt x="468" y="147"/>
                    <a:pt x="468" y="113"/>
                  </a:cubicBezTo>
                  <a:cubicBezTo>
                    <a:pt x="493" y="38"/>
                    <a:pt x="499" y="1"/>
                    <a:pt x="487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4"/>
            <p:cNvSpPr/>
            <p:nvPr/>
          </p:nvSpPr>
          <p:spPr>
            <a:xfrm>
              <a:off x="6560661" y="3124869"/>
              <a:ext cx="7716" cy="7193"/>
            </a:xfrm>
            <a:custGeom>
              <a:avLst/>
              <a:gdLst/>
              <a:ahLst/>
              <a:cxnLst/>
              <a:rect l="l" t="t" r="r" b="b"/>
              <a:pathLst>
                <a:path w="502" h="468" extrusionOk="0">
                  <a:moveTo>
                    <a:pt x="434" y="1"/>
                  </a:moveTo>
                  <a:lnTo>
                    <a:pt x="67" y="201"/>
                  </a:lnTo>
                  <a:cubicBezTo>
                    <a:pt x="34" y="267"/>
                    <a:pt x="1" y="334"/>
                    <a:pt x="1" y="367"/>
                  </a:cubicBezTo>
                  <a:lnTo>
                    <a:pt x="1" y="468"/>
                  </a:lnTo>
                  <a:lnTo>
                    <a:pt x="368" y="267"/>
                  </a:lnTo>
                  <a:cubicBezTo>
                    <a:pt x="434" y="234"/>
                    <a:pt x="468" y="167"/>
                    <a:pt x="468" y="101"/>
                  </a:cubicBezTo>
                  <a:cubicBezTo>
                    <a:pt x="501" y="1"/>
                    <a:pt x="468" y="1"/>
                    <a:pt x="434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4"/>
            <p:cNvSpPr/>
            <p:nvPr/>
          </p:nvSpPr>
          <p:spPr>
            <a:xfrm>
              <a:off x="6263805" y="3054536"/>
              <a:ext cx="73853" cy="50429"/>
            </a:xfrm>
            <a:custGeom>
              <a:avLst/>
              <a:gdLst/>
              <a:ahLst/>
              <a:cxnLst/>
              <a:rect l="l" t="t" r="r" b="b"/>
              <a:pathLst>
                <a:path w="4805" h="3281" extrusionOk="0">
                  <a:moveTo>
                    <a:pt x="4629" y="1"/>
                  </a:moveTo>
                  <a:cubicBezTo>
                    <a:pt x="4591" y="1"/>
                    <a:pt x="4549" y="13"/>
                    <a:pt x="4504" y="40"/>
                  </a:cubicBezTo>
                  <a:lnTo>
                    <a:pt x="268" y="2442"/>
                  </a:lnTo>
                  <a:cubicBezTo>
                    <a:pt x="101" y="2575"/>
                    <a:pt x="1" y="2809"/>
                    <a:pt x="1" y="3009"/>
                  </a:cubicBezTo>
                  <a:cubicBezTo>
                    <a:pt x="26" y="3181"/>
                    <a:pt x="105" y="3281"/>
                    <a:pt x="212" y="3281"/>
                  </a:cubicBezTo>
                  <a:cubicBezTo>
                    <a:pt x="250" y="3281"/>
                    <a:pt x="291" y="3268"/>
                    <a:pt x="334" y="3242"/>
                  </a:cubicBezTo>
                  <a:lnTo>
                    <a:pt x="4504" y="807"/>
                  </a:lnTo>
                  <a:cubicBezTo>
                    <a:pt x="4671" y="674"/>
                    <a:pt x="4771" y="474"/>
                    <a:pt x="4804" y="240"/>
                  </a:cubicBezTo>
                  <a:cubicBezTo>
                    <a:pt x="4804" y="94"/>
                    <a:pt x="4733" y="1"/>
                    <a:pt x="4629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4"/>
            <p:cNvSpPr/>
            <p:nvPr/>
          </p:nvSpPr>
          <p:spPr>
            <a:xfrm>
              <a:off x="6268431" y="3241896"/>
              <a:ext cx="73330" cy="50214"/>
            </a:xfrm>
            <a:custGeom>
              <a:avLst/>
              <a:gdLst/>
              <a:ahLst/>
              <a:cxnLst/>
              <a:rect l="l" t="t" r="r" b="b"/>
              <a:pathLst>
                <a:path w="4771" h="3267" extrusionOk="0">
                  <a:moveTo>
                    <a:pt x="4599" y="1"/>
                  </a:moveTo>
                  <a:cubicBezTo>
                    <a:pt x="4568" y="1"/>
                    <a:pt x="4536" y="9"/>
                    <a:pt x="4503" y="25"/>
                  </a:cubicBezTo>
                  <a:lnTo>
                    <a:pt x="267" y="2460"/>
                  </a:lnTo>
                  <a:cubicBezTo>
                    <a:pt x="100" y="2594"/>
                    <a:pt x="0" y="2794"/>
                    <a:pt x="0" y="3027"/>
                  </a:cubicBezTo>
                  <a:cubicBezTo>
                    <a:pt x="0" y="3174"/>
                    <a:pt x="72" y="3267"/>
                    <a:pt x="175" y="3267"/>
                  </a:cubicBezTo>
                  <a:cubicBezTo>
                    <a:pt x="213" y="3267"/>
                    <a:pt x="256" y="3254"/>
                    <a:pt x="300" y="3228"/>
                  </a:cubicBezTo>
                  <a:lnTo>
                    <a:pt x="4470" y="793"/>
                  </a:lnTo>
                  <a:cubicBezTo>
                    <a:pt x="4670" y="659"/>
                    <a:pt x="4770" y="459"/>
                    <a:pt x="4770" y="259"/>
                  </a:cubicBezTo>
                  <a:cubicBezTo>
                    <a:pt x="4770" y="82"/>
                    <a:pt x="4694" y="1"/>
                    <a:pt x="4599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4"/>
            <p:cNvSpPr/>
            <p:nvPr/>
          </p:nvSpPr>
          <p:spPr>
            <a:xfrm>
              <a:off x="6571435" y="3102736"/>
              <a:ext cx="73837" cy="50152"/>
            </a:xfrm>
            <a:custGeom>
              <a:avLst/>
              <a:gdLst/>
              <a:ahLst/>
              <a:cxnLst/>
              <a:rect l="l" t="t" r="r" b="b"/>
              <a:pathLst>
                <a:path w="4804" h="3263" extrusionOk="0">
                  <a:moveTo>
                    <a:pt x="4628" y="0"/>
                  </a:moveTo>
                  <a:cubicBezTo>
                    <a:pt x="4590" y="0"/>
                    <a:pt x="4548" y="13"/>
                    <a:pt x="4503" y="40"/>
                  </a:cubicBezTo>
                  <a:lnTo>
                    <a:pt x="300" y="2441"/>
                  </a:lnTo>
                  <a:cubicBezTo>
                    <a:pt x="100" y="2575"/>
                    <a:pt x="0" y="2808"/>
                    <a:pt x="34" y="3042"/>
                  </a:cubicBezTo>
                  <a:cubicBezTo>
                    <a:pt x="34" y="3173"/>
                    <a:pt x="116" y="3263"/>
                    <a:pt x="232" y="3263"/>
                  </a:cubicBezTo>
                  <a:cubicBezTo>
                    <a:pt x="264" y="3263"/>
                    <a:pt x="298" y="3256"/>
                    <a:pt x="334" y="3242"/>
                  </a:cubicBezTo>
                  <a:lnTo>
                    <a:pt x="4503" y="773"/>
                  </a:lnTo>
                  <a:cubicBezTo>
                    <a:pt x="4670" y="640"/>
                    <a:pt x="4804" y="440"/>
                    <a:pt x="4804" y="240"/>
                  </a:cubicBezTo>
                  <a:cubicBezTo>
                    <a:pt x="4804" y="93"/>
                    <a:pt x="4732" y="0"/>
                    <a:pt x="4628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4"/>
            <p:cNvSpPr/>
            <p:nvPr/>
          </p:nvSpPr>
          <p:spPr>
            <a:xfrm>
              <a:off x="6590909" y="2881762"/>
              <a:ext cx="73853" cy="50214"/>
            </a:xfrm>
            <a:custGeom>
              <a:avLst/>
              <a:gdLst/>
              <a:ahLst/>
              <a:cxnLst/>
              <a:rect l="l" t="t" r="r" b="b"/>
              <a:pathLst>
                <a:path w="4805" h="3267" extrusionOk="0">
                  <a:moveTo>
                    <a:pt x="4629" y="0"/>
                  </a:moveTo>
                  <a:cubicBezTo>
                    <a:pt x="4591" y="0"/>
                    <a:pt x="4549" y="13"/>
                    <a:pt x="4504" y="40"/>
                  </a:cubicBezTo>
                  <a:lnTo>
                    <a:pt x="301" y="2441"/>
                  </a:lnTo>
                  <a:cubicBezTo>
                    <a:pt x="134" y="2575"/>
                    <a:pt x="1" y="2775"/>
                    <a:pt x="34" y="3008"/>
                  </a:cubicBezTo>
                  <a:cubicBezTo>
                    <a:pt x="34" y="3185"/>
                    <a:pt x="111" y="3266"/>
                    <a:pt x="220" y="3266"/>
                  </a:cubicBezTo>
                  <a:cubicBezTo>
                    <a:pt x="255" y="3266"/>
                    <a:pt x="294" y="3258"/>
                    <a:pt x="334" y="3242"/>
                  </a:cubicBezTo>
                  <a:lnTo>
                    <a:pt x="4504" y="773"/>
                  </a:lnTo>
                  <a:cubicBezTo>
                    <a:pt x="4704" y="640"/>
                    <a:pt x="4804" y="440"/>
                    <a:pt x="4804" y="240"/>
                  </a:cubicBezTo>
                  <a:cubicBezTo>
                    <a:pt x="4804" y="93"/>
                    <a:pt x="4733" y="0"/>
                    <a:pt x="462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4"/>
            <p:cNvSpPr/>
            <p:nvPr/>
          </p:nvSpPr>
          <p:spPr>
            <a:xfrm>
              <a:off x="6366860" y="2744354"/>
              <a:ext cx="182027" cy="123360"/>
            </a:xfrm>
            <a:custGeom>
              <a:avLst/>
              <a:gdLst/>
              <a:ahLst/>
              <a:cxnLst/>
              <a:rect l="l" t="t" r="r" b="b"/>
              <a:pathLst>
                <a:path w="11843" h="8026" extrusionOk="0">
                  <a:moveTo>
                    <a:pt x="11373" y="1"/>
                  </a:moveTo>
                  <a:cubicBezTo>
                    <a:pt x="11245" y="1"/>
                    <a:pt x="11098" y="46"/>
                    <a:pt x="10942" y="140"/>
                  </a:cubicBezTo>
                  <a:lnTo>
                    <a:pt x="901" y="5944"/>
                  </a:lnTo>
                  <a:cubicBezTo>
                    <a:pt x="368" y="6278"/>
                    <a:pt x="34" y="6811"/>
                    <a:pt x="1" y="7445"/>
                  </a:cubicBezTo>
                  <a:cubicBezTo>
                    <a:pt x="1" y="7826"/>
                    <a:pt x="181" y="8026"/>
                    <a:pt x="450" y="8026"/>
                  </a:cubicBezTo>
                  <a:cubicBezTo>
                    <a:pt x="583" y="8026"/>
                    <a:pt x="737" y="7978"/>
                    <a:pt x="901" y="7879"/>
                  </a:cubicBezTo>
                  <a:lnTo>
                    <a:pt x="10942" y="2075"/>
                  </a:lnTo>
                  <a:cubicBezTo>
                    <a:pt x="11476" y="1774"/>
                    <a:pt x="11809" y="1207"/>
                    <a:pt x="11842" y="607"/>
                  </a:cubicBezTo>
                  <a:cubicBezTo>
                    <a:pt x="11842" y="217"/>
                    <a:pt x="11654" y="1"/>
                    <a:pt x="1137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4"/>
            <p:cNvSpPr/>
            <p:nvPr/>
          </p:nvSpPr>
          <p:spPr>
            <a:xfrm>
              <a:off x="5184062" y="2931791"/>
              <a:ext cx="927487" cy="1049817"/>
            </a:xfrm>
            <a:custGeom>
              <a:avLst/>
              <a:gdLst/>
              <a:ahLst/>
              <a:cxnLst/>
              <a:rect l="l" t="t" r="r" b="b"/>
              <a:pathLst>
                <a:path w="60344" h="68303" extrusionOk="0">
                  <a:moveTo>
                    <a:pt x="57285" y="0"/>
                  </a:moveTo>
                  <a:cubicBezTo>
                    <a:pt x="57004" y="0"/>
                    <a:pt x="56718" y="85"/>
                    <a:pt x="56474" y="254"/>
                  </a:cubicBezTo>
                  <a:lnTo>
                    <a:pt x="1969" y="31676"/>
                  </a:lnTo>
                  <a:cubicBezTo>
                    <a:pt x="801" y="32410"/>
                    <a:pt x="67" y="33678"/>
                    <a:pt x="1" y="35079"/>
                  </a:cubicBezTo>
                  <a:lnTo>
                    <a:pt x="1" y="37914"/>
                  </a:lnTo>
                  <a:lnTo>
                    <a:pt x="1" y="65234"/>
                  </a:lnTo>
                  <a:cubicBezTo>
                    <a:pt x="1" y="65334"/>
                    <a:pt x="1" y="65434"/>
                    <a:pt x="1" y="65500"/>
                  </a:cubicBezTo>
                  <a:cubicBezTo>
                    <a:pt x="101" y="66168"/>
                    <a:pt x="468" y="66735"/>
                    <a:pt x="1068" y="67035"/>
                  </a:cubicBezTo>
                  <a:lnTo>
                    <a:pt x="3080" y="68203"/>
                  </a:lnTo>
                  <a:lnTo>
                    <a:pt x="3080" y="68203"/>
                  </a:lnTo>
                  <a:cubicBezTo>
                    <a:pt x="2739" y="67951"/>
                    <a:pt x="2536" y="67543"/>
                    <a:pt x="2536" y="67135"/>
                  </a:cubicBezTo>
                  <a:lnTo>
                    <a:pt x="2536" y="40516"/>
                  </a:lnTo>
                  <a:lnTo>
                    <a:pt x="2536" y="36546"/>
                  </a:lnTo>
                  <a:cubicBezTo>
                    <a:pt x="2603" y="35145"/>
                    <a:pt x="3336" y="33878"/>
                    <a:pt x="4504" y="33111"/>
                  </a:cubicBezTo>
                  <a:lnTo>
                    <a:pt x="59010" y="1688"/>
                  </a:lnTo>
                  <a:cubicBezTo>
                    <a:pt x="59263" y="1519"/>
                    <a:pt x="59557" y="1430"/>
                    <a:pt x="59848" y="1430"/>
                  </a:cubicBezTo>
                  <a:cubicBezTo>
                    <a:pt x="60017" y="1430"/>
                    <a:pt x="60185" y="1460"/>
                    <a:pt x="60344" y="1521"/>
                  </a:cubicBezTo>
                  <a:cubicBezTo>
                    <a:pt x="59910" y="1288"/>
                    <a:pt x="58276" y="354"/>
                    <a:pt x="57909" y="154"/>
                  </a:cubicBezTo>
                  <a:cubicBezTo>
                    <a:pt x="57719" y="51"/>
                    <a:pt x="57504" y="0"/>
                    <a:pt x="57285" y="0"/>
                  </a:cubicBezTo>
                  <a:close/>
                  <a:moveTo>
                    <a:pt x="3080" y="68203"/>
                  </a:moveTo>
                  <a:cubicBezTo>
                    <a:pt x="3129" y="68239"/>
                    <a:pt x="3181" y="68273"/>
                    <a:pt x="3236" y="68302"/>
                  </a:cubicBezTo>
                  <a:lnTo>
                    <a:pt x="3136" y="68236"/>
                  </a:lnTo>
                  <a:lnTo>
                    <a:pt x="3080" y="68203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4"/>
            <p:cNvSpPr/>
            <p:nvPr/>
          </p:nvSpPr>
          <p:spPr>
            <a:xfrm>
              <a:off x="5223025" y="2953770"/>
              <a:ext cx="898269" cy="1030220"/>
            </a:xfrm>
            <a:custGeom>
              <a:avLst/>
              <a:gdLst/>
              <a:ahLst/>
              <a:cxnLst/>
              <a:rect l="l" t="t" r="r" b="b"/>
              <a:pathLst>
                <a:path w="58443" h="67028" extrusionOk="0">
                  <a:moveTo>
                    <a:pt x="57315" y="0"/>
                  </a:moveTo>
                  <a:cubicBezTo>
                    <a:pt x="57026" y="0"/>
                    <a:pt x="56740" y="89"/>
                    <a:pt x="56508" y="258"/>
                  </a:cubicBezTo>
                  <a:lnTo>
                    <a:pt x="1969" y="31681"/>
                  </a:lnTo>
                  <a:cubicBezTo>
                    <a:pt x="801" y="32448"/>
                    <a:pt x="68" y="33715"/>
                    <a:pt x="1" y="35116"/>
                  </a:cubicBezTo>
                  <a:lnTo>
                    <a:pt x="1" y="65672"/>
                  </a:lnTo>
                  <a:cubicBezTo>
                    <a:pt x="1" y="66455"/>
                    <a:pt x="632" y="67027"/>
                    <a:pt x="1330" y="67027"/>
                  </a:cubicBezTo>
                  <a:cubicBezTo>
                    <a:pt x="1553" y="67027"/>
                    <a:pt x="1784" y="66969"/>
                    <a:pt x="2002" y="66839"/>
                  </a:cubicBezTo>
                  <a:lnTo>
                    <a:pt x="56475" y="35450"/>
                  </a:lnTo>
                  <a:cubicBezTo>
                    <a:pt x="57642" y="34683"/>
                    <a:pt x="58376" y="33415"/>
                    <a:pt x="58443" y="32014"/>
                  </a:cubicBezTo>
                  <a:lnTo>
                    <a:pt x="58443" y="1392"/>
                  </a:lnTo>
                  <a:cubicBezTo>
                    <a:pt x="58443" y="1326"/>
                    <a:pt x="58443" y="1225"/>
                    <a:pt x="58443" y="1159"/>
                  </a:cubicBezTo>
                  <a:cubicBezTo>
                    <a:pt x="58443" y="1092"/>
                    <a:pt x="58443" y="1025"/>
                    <a:pt x="58409" y="959"/>
                  </a:cubicBezTo>
                  <a:lnTo>
                    <a:pt x="58409" y="925"/>
                  </a:lnTo>
                  <a:cubicBezTo>
                    <a:pt x="58409" y="859"/>
                    <a:pt x="58376" y="825"/>
                    <a:pt x="58376" y="758"/>
                  </a:cubicBezTo>
                  <a:cubicBezTo>
                    <a:pt x="58343" y="658"/>
                    <a:pt x="58309" y="592"/>
                    <a:pt x="58242" y="492"/>
                  </a:cubicBezTo>
                  <a:cubicBezTo>
                    <a:pt x="58242" y="458"/>
                    <a:pt x="58209" y="425"/>
                    <a:pt x="58176" y="392"/>
                  </a:cubicBezTo>
                  <a:cubicBezTo>
                    <a:pt x="58176" y="358"/>
                    <a:pt x="58142" y="358"/>
                    <a:pt x="58109" y="325"/>
                  </a:cubicBezTo>
                  <a:cubicBezTo>
                    <a:pt x="58076" y="258"/>
                    <a:pt x="58042" y="225"/>
                    <a:pt x="58009" y="191"/>
                  </a:cubicBezTo>
                  <a:cubicBezTo>
                    <a:pt x="57942" y="158"/>
                    <a:pt x="57876" y="125"/>
                    <a:pt x="57809" y="91"/>
                  </a:cubicBezTo>
                  <a:cubicBezTo>
                    <a:pt x="57650" y="30"/>
                    <a:pt x="57482" y="0"/>
                    <a:pt x="5731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4"/>
            <p:cNvSpPr/>
            <p:nvPr/>
          </p:nvSpPr>
          <p:spPr>
            <a:xfrm>
              <a:off x="5193299" y="2931791"/>
              <a:ext cx="918250" cy="531479"/>
            </a:xfrm>
            <a:custGeom>
              <a:avLst/>
              <a:gdLst/>
              <a:ahLst/>
              <a:cxnLst/>
              <a:rect l="l" t="t" r="r" b="b"/>
              <a:pathLst>
                <a:path w="59743" h="34579" extrusionOk="0">
                  <a:moveTo>
                    <a:pt x="56704" y="0"/>
                  </a:moveTo>
                  <a:cubicBezTo>
                    <a:pt x="56426" y="0"/>
                    <a:pt x="56151" y="85"/>
                    <a:pt x="55907" y="254"/>
                  </a:cubicBezTo>
                  <a:lnTo>
                    <a:pt x="1368" y="31676"/>
                  </a:lnTo>
                  <a:cubicBezTo>
                    <a:pt x="801" y="32010"/>
                    <a:pt x="334" y="32510"/>
                    <a:pt x="0" y="33111"/>
                  </a:cubicBezTo>
                  <a:lnTo>
                    <a:pt x="2502" y="34578"/>
                  </a:lnTo>
                  <a:cubicBezTo>
                    <a:pt x="2836" y="33978"/>
                    <a:pt x="3303" y="33478"/>
                    <a:pt x="3903" y="33111"/>
                  </a:cubicBezTo>
                  <a:lnTo>
                    <a:pt x="58409" y="1688"/>
                  </a:lnTo>
                  <a:cubicBezTo>
                    <a:pt x="58652" y="1505"/>
                    <a:pt x="58933" y="1421"/>
                    <a:pt x="59213" y="1421"/>
                  </a:cubicBezTo>
                  <a:cubicBezTo>
                    <a:pt x="59393" y="1421"/>
                    <a:pt x="59573" y="1456"/>
                    <a:pt x="59743" y="1521"/>
                  </a:cubicBezTo>
                  <a:cubicBezTo>
                    <a:pt x="59343" y="1288"/>
                    <a:pt x="57708" y="354"/>
                    <a:pt x="57341" y="154"/>
                  </a:cubicBezTo>
                  <a:cubicBezTo>
                    <a:pt x="57137" y="51"/>
                    <a:pt x="56920" y="0"/>
                    <a:pt x="5670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4"/>
            <p:cNvSpPr/>
            <p:nvPr/>
          </p:nvSpPr>
          <p:spPr>
            <a:xfrm>
              <a:off x="5352225" y="3056995"/>
              <a:ext cx="709080" cy="410886"/>
            </a:xfrm>
            <a:custGeom>
              <a:avLst/>
              <a:gdLst/>
              <a:ahLst/>
              <a:cxnLst/>
              <a:rect l="l" t="t" r="r" b="b"/>
              <a:pathLst>
                <a:path w="46134" h="26733" extrusionOk="0">
                  <a:moveTo>
                    <a:pt x="45959" y="0"/>
                  </a:moveTo>
                  <a:cubicBezTo>
                    <a:pt x="45938" y="0"/>
                    <a:pt x="45918" y="4"/>
                    <a:pt x="45900" y="13"/>
                  </a:cubicBezTo>
                  <a:lnTo>
                    <a:pt x="101" y="26466"/>
                  </a:lnTo>
                  <a:cubicBezTo>
                    <a:pt x="34" y="26532"/>
                    <a:pt x="1" y="26599"/>
                    <a:pt x="34" y="26666"/>
                  </a:cubicBezTo>
                  <a:cubicBezTo>
                    <a:pt x="68" y="26699"/>
                    <a:pt x="101" y="26733"/>
                    <a:pt x="168" y="26733"/>
                  </a:cubicBezTo>
                  <a:cubicBezTo>
                    <a:pt x="168" y="26733"/>
                    <a:pt x="201" y="26733"/>
                    <a:pt x="234" y="26699"/>
                  </a:cubicBezTo>
                  <a:lnTo>
                    <a:pt x="46034" y="247"/>
                  </a:lnTo>
                  <a:cubicBezTo>
                    <a:pt x="46100" y="214"/>
                    <a:pt x="46134" y="147"/>
                    <a:pt x="46100" y="80"/>
                  </a:cubicBezTo>
                  <a:cubicBezTo>
                    <a:pt x="46076" y="31"/>
                    <a:pt x="46016" y="0"/>
                    <a:pt x="45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4"/>
            <p:cNvSpPr/>
            <p:nvPr/>
          </p:nvSpPr>
          <p:spPr>
            <a:xfrm>
              <a:off x="5351718" y="3134414"/>
              <a:ext cx="709587" cy="410886"/>
            </a:xfrm>
            <a:custGeom>
              <a:avLst/>
              <a:gdLst/>
              <a:ahLst/>
              <a:cxnLst/>
              <a:rect l="l" t="t" r="r" b="b"/>
              <a:pathLst>
                <a:path w="46167" h="26733" extrusionOk="0">
                  <a:moveTo>
                    <a:pt x="45992" y="0"/>
                  </a:moveTo>
                  <a:cubicBezTo>
                    <a:pt x="45971" y="0"/>
                    <a:pt x="45951" y="4"/>
                    <a:pt x="45933" y="13"/>
                  </a:cubicBezTo>
                  <a:lnTo>
                    <a:pt x="134" y="26499"/>
                  </a:lnTo>
                  <a:cubicBezTo>
                    <a:pt x="1" y="26566"/>
                    <a:pt x="34" y="26732"/>
                    <a:pt x="201" y="26732"/>
                  </a:cubicBezTo>
                  <a:lnTo>
                    <a:pt x="267" y="26732"/>
                  </a:lnTo>
                  <a:lnTo>
                    <a:pt x="46067" y="247"/>
                  </a:lnTo>
                  <a:cubicBezTo>
                    <a:pt x="46133" y="213"/>
                    <a:pt x="46167" y="147"/>
                    <a:pt x="46133" y="80"/>
                  </a:cubicBezTo>
                  <a:cubicBezTo>
                    <a:pt x="46109" y="31"/>
                    <a:pt x="46049" y="0"/>
                    <a:pt x="45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4"/>
            <p:cNvSpPr/>
            <p:nvPr/>
          </p:nvSpPr>
          <p:spPr>
            <a:xfrm>
              <a:off x="5352225" y="3211709"/>
              <a:ext cx="709740" cy="411009"/>
            </a:xfrm>
            <a:custGeom>
              <a:avLst/>
              <a:gdLst/>
              <a:ahLst/>
              <a:cxnLst/>
              <a:rect l="l" t="t" r="r" b="b"/>
              <a:pathLst>
                <a:path w="46177" h="26741" extrusionOk="0">
                  <a:moveTo>
                    <a:pt x="45958" y="1"/>
                  </a:moveTo>
                  <a:cubicBezTo>
                    <a:pt x="45939" y="1"/>
                    <a:pt x="45919" y="7"/>
                    <a:pt x="45900" y="21"/>
                  </a:cubicBezTo>
                  <a:lnTo>
                    <a:pt x="101" y="26507"/>
                  </a:lnTo>
                  <a:cubicBezTo>
                    <a:pt x="34" y="26540"/>
                    <a:pt x="1" y="26607"/>
                    <a:pt x="34" y="26674"/>
                  </a:cubicBezTo>
                  <a:cubicBezTo>
                    <a:pt x="68" y="26707"/>
                    <a:pt x="101" y="26740"/>
                    <a:pt x="168" y="26740"/>
                  </a:cubicBezTo>
                  <a:lnTo>
                    <a:pt x="234" y="26740"/>
                  </a:lnTo>
                  <a:lnTo>
                    <a:pt x="46034" y="255"/>
                  </a:lnTo>
                  <a:cubicBezTo>
                    <a:pt x="46177" y="226"/>
                    <a:pt x="46074" y="1"/>
                    <a:pt x="459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4"/>
            <p:cNvSpPr/>
            <p:nvPr/>
          </p:nvSpPr>
          <p:spPr>
            <a:xfrm>
              <a:off x="5351718" y="3289620"/>
              <a:ext cx="709587" cy="411025"/>
            </a:xfrm>
            <a:custGeom>
              <a:avLst/>
              <a:gdLst/>
              <a:ahLst/>
              <a:cxnLst/>
              <a:rect l="l" t="t" r="r" b="b"/>
              <a:pathLst>
                <a:path w="46167" h="26742" extrusionOk="0">
                  <a:moveTo>
                    <a:pt x="46026" y="1"/>
                  </a:moveTo>
                  <a:cubicBezTo>
                    <a:pt x="45994" y="1"/>
                    <a:pt x="45961" y="9"/>
                    <a:pt x="45933" y="23"/>
                  </a:cubicBezTo>
                  <a:lnTo>
                    <a:pt x="134" y="26475"/>
                  </a:lnTo>
                  <a:cubicBezTo>
                    <a:pt x="1" y="26542"/>
                    <a:pt x="34" y="26742"/>
                    <a:pt x="201" y="26742"/>
                  </a:cubicBezTo>
                  <a:cubicBezTo>
                    <a:pt x="201" y="26708"/>
                    <a:pt x="234" y="26708"/>
                    <a:pt x="267" y="26708"/>
                  </a:cubicBezTo>
                  <a:lnTo>
                    <a:pt x="46067" y="256"/>
                  </a:lnTo>
                  <a:cubicBezTo>
                    <a:pt x="46133" y="223"/>
                    <a:pt x="46167" y="123"/>
                    <a:pt x="46133" y="56"/>
                  </a:cubicBezTo>
                  <a:cubicBezTo>
                    <a:pt x="46114" y="17"/>
                    <a:pt x="46071" y="1"/>
                    <a:pt x="460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4"/>
            <p:cNvSpPr/>
            <p:nvPr/>
          </p:nvSpPr>
          <p:spPr>
            <a:xfrm>
              <a:off x="5352225" y="3366824"/>
              <a:ext cx="709080" cy="410733"/>
            </a:xfrm>
            <a:custGeom>
              <a:avLst/>
              <a:gdLst/>
              <a:ahLst/>
              <a:cxnLst/>
              <a:rect l="l" t="t" r="r" b="b"/>
              <a:pathLst>
                <a:path w="46134" h="26723" extrusionOk="0">
                  <a:moveTo>
                    <a:pt x="45986" y="0"/>
                  </a:moveTo>
                  <a:cubicBezTo>
                    <a:pt x="45956" y="0"/>
                    <a:pt x="45926" y="11"/>
                    <a:pt x="45900" y="36"/>
                  </a:cubicBezTo>
                  <a:lnTo>
                    <a:pt x="101" y="26489"/>
                  </a:lnTo>
                  <a:cubicBezTo>
                    <a:pt x="34" y="26522"/>
                    <a:pt x="1" y="26589"/>
                    <a:pt x="34" y="26656"/>
                  </a:cubicBezTo>
                  <a:cubicBezTo>
                    <a:pt x="68" y="26689"/>
                    <a:pt x="101" y="26722"/>
                    <a:pt x="168" y="26722"/>
                  </a:cubicBezTo>
                  <a:lnTo>
                    <a:pt x="234" y="26722"/>
                  </a:lnTo>
                  <a:lnTo>
                    <a:pt x="46034" y="270"/>
                  </a:lnTo>
                  <a:cubicBezTo>
                    <a:pt x="46100" y="203"/>
                    <a:pt x="46134" y="137"/>
                    <a:pt x="46100" y="70"/>
                  </a:cubicBezTo>
                  <a:cubicBezTo>
                    <a:pt x="46080" y="29"/>
                    <a:pt x="46034" y="0"/>
                    <a:pt x="4598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4"/>
            <p:cNvSpPr/>
            <p:nvPr/>
          </p:nvSpPr>
          <p:spPr>
            <a:xfrm>
              <a:off x="5379922" y="3643653"/>
              <a:ext cx="33845" cy="114937"/>
            </a:xfrm>
            <a:custGeom>
              <a:avLst/>
              <a:gdLst/>
              <a:ahLst/>
              <a:cxnLst/>
              <a:rect l="l" t="t" r="r" b="b"/>
              <a:pathLst>
                <a:path w="2202" h="7478" extrusionOk="0">
                  <a:moveTo>
                    <a:pt x="1867" y="1"/>
                  </a:moveTo>
                  <a:cubicBezTo>
                    <a:pt x="1787" y="1"/>
                    <a:pt x="1697" y="24"/>
                    <a:pt x="1601" y="72"/>
                  </a:cubicBezTo>
                  <a:lnTo>
                    <a:pt x="601" y="672"/>
                  </a:lnTo>
                  <a:cubicBezTo>
                    <a:pt x="267" y="872"/>
                    <a:pt x="34" y="1273"/>
                    <a:pt x="0" y="1673"/>
                  </a:cubicBezTo>
                  <a:lnTo>
                    <a:pt x="0" y="7477"/>
                  </a:lnTo>
                  <a:lnTo>
                    <a:pt x="2202" y="6209"/>
                  </a:lnTo>
                  <a:lnTo>
                    <a:pt x="2202" y="405"/>
                  </a:lnTo>
                  <a:cubicBezTo>
                    <a:pt x="2202" y="144"/>
                    <a:pt x="2066" y="1"/>
                    <a:pt x="186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4"/>
            <p:cNvSpPr/>
            <p:nvPr/>
          </p:nvSpPr>
          <p:spPr>
            <a:xfrm>
              <a:off x="5428630" y="3532912"/>
              <a:ext cx="33338" cy="197474"/>
            </a:xfrm>
            <a:custGeom>
              <a:avLst/>
              <a:gdLst/>
              <a:ahLst/>
              <a:cxnLst/>
              <a:rect l="l" t="t" r="r" b="b"/>
              <a:pathLst>
                <a:path w="2169" h="12848" extrusionOk="0">
                  <a:moveTo>
                    <a:pt x="1846" y="1"/>
                  </a:moveTo>
                  <a:cubicBezTo>
                    <a:pt x="1771" y="1"/>
                    <a:pt x="1687" y="24"/>
                    <a:pt x="1601" y="72"/>
                  </a:cubicBezTo>
                  <a:lnTo>
                    <a:pt x="567" y="672"/>
                  </a:lnTo>
                  <a:cubicBezTo>
                    <a:pt x="234" y="872"/>
                    <a:pt x="33" y="1272"/>
                    <a:pt x="0" y="1673"/>
                  </a:cubicBezTo>
                  <a:lnTo>
                    <a:pt x="0" y="12847"/>
                  </a:lnTo>
                  <a:lnTo>
                    <a:pt x="2168" y="11613"/>
                  </a:lnTo>
                  <a:lnTo>
                    <a:pt x="2168" y="405"/>
                  </a:lnTo>
                  <a:cubicBezTo>
                    <a:pt x="2168" y="144"/>
                    <a:pt x="2033" y="1"/>
                    <a:pt x="184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4"/>
            <p:cNvSpPr/>
            <p:nvPr/>
          </p:nvSpPr>
          <p:spPr>
            <a:xfrm>
              <a:off x="5476814" y="3571137"/>
              <a:ext cx="33338" cy="131567"/>
            </a:xfrm>
            <a:custGeom>
              <a:avLst/>
              <a:gdLst/>
              <a:ahLst/>
              <a:cxnLst/>
              <a:rect l="l" t="t" r="r" b="b"/>
              <a:pathLst>
                <a:path w="2169" h="8560" extrusionOk="0">
                  <a:moveTo>
                    <a:pt x="1865" y="1"/>
                  </a:moveTo>
                  <a:cubicBezTo>
                    <a:pt x="1788" y="1"/>
                    <a:pt x="1699" y="28"/>
                    <a:pt x="1602" y="86"/>
                  </a:cubicBezTo>
                  <a:lnTo>
                    <a:pt x="601" y="653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8559"/>
                  </a:lnTo>
                  <a:lnTo>
                    <a:pt x="2169" y="7292"/>
                  </a:lnTo>
                  <a:lnTo>
                    <a:pt x="2169" y="420"/>
                  </a:lnTo>
                  <a:cubicBezTo>
                    <a:pt x="2169" y="160"/>
                    <a:pt x="2052" y="1"/>
                    <a:pt x="1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4"/>
            <p:cNvSpPr/>
            <p:nvPr/>
          </p:nvSpPr>
          <p:spPr>
            <a:xfrm>
              <a:off x="5476814" y="3571137"/>
              <a:ext cx="33338" cy="131567"/>
            </a:xfrm>
            <a:custGeom>
              <a:avLst/>
              <a:gdLst/>
              <a:ahLst/>
              <a:cxnLst/>
              <a:rect l="l" t="t" r="r" b="b"/>
              <a:pathLst>
                <a:path w="2169" h="8560" extrusionOk="0">
                  <a:moveTo>
                    <a:pt x="1865" y="1"/>
                  </a:moveTo>
                  <a:cubicBezTo>
                    <a:pt x="1788" y="1"/>
                    <a:pt x="1699" y="28"/>
                    <a:pt x="1602" y="86"/>
                  </a:cubicBezTo>
                  <a:lnTo>
                    <a:pt x="601" y="653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8559"/>
                  </a:lnTo>
                  <a:lnTo>
                    <a:pt x="2169" y="7292"/>
                  </a:lnTo>
                  <a:lnTo>
                    <a:pt x="2169" y="420"/>
                  </a:lnTo>
                  <a:cubicBezTo>
                    <a:pt x="2169" y="160"/>
                    <a:pt x="2052" y="1"/>
                    <a:pt x="18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4"/>
            <p:cNvSpPr/>
            <p:nvPr/>
          </p:nvSpPr>
          <p:spPr>
            <a:xfrm>
              <a:off x="5428630" y="3532912"/>
              <a:ext cx="33338" cy="197474"/>
            </a:xfrm>
            <a:custGeom>
              <a:avLst/>
              <a:gdLst/>
              <a:ahLst/>
              <a:cxnLst/>
              <a:rect l="l" t="t" r="r" b="b"/>
              <a:pathLst>
                <a:path w="2169" h="12848" extrusionOk="0">
                  <a:moveTo>
                    <a:pt x="1846" y="1"/>
                  </a:moveTo>
                  <a:cubicBezTo>
                    <a:pt x="1771" y="1"/>
                    <a:pt x="1687" y="24"/>
                    <a:pt x="1601" y="72"/>
                  </a:cubicBezTo>
                  <a:lnTo>
                    <a:pt x="567" y="672"/>
                  </a:lnTo>
                  <a:cubicBezTo>
                    <a:pt x="234" y="872"/>
                    <a:pt x="33" y="1272"/>
                    <a:pt x="0" y="1673"/>
                  </a:cubicBezTo>
                  <a:lnTo>
                    <a:pt x="0" y="12847"/>
                  </a:lnTo>
                  <a:lnTo>
                    <a:pt x="2168" y="11613"/>
                  </a:lnTo>
                  <a:lnTo>
                    <a:pt x="2168" y="405"/>
                  </a:lnTo>
                  <a:cubicBezTo>
                    <a:pt x="2168" y="144"/>
                    <a:pt x="2033" y="1"/>
                    <a:pt x="18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4"/>
            <p:cNvSpPr/>
            <p:nvPr/>
          </p:nvSpPr>
          <p:spPr>
            <a:xfrm>
              <a:off x="5553203" y="3492181"/>
              <a:ext cx="33860" cy="166426"/>
            </a:xfrm>
            <a:custGeom>
              <a:avLst/>
              <a:gdLst/>
              <a:ahLst/>
              <a:cxnLst/>
              <a:rect l="l" t="t" r="r" b="b"/>
              <a:pathLst>
                <a:path w="2203" h="10828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10827"/>
                  </a:lnTo>
                  <a:lnTo>
                    <a:pt x="2202" y="9560"/>
                  </a:lnTo>
                  <a:lnTo>
                    <a:pt x="2202" y="420"/>
                  </a:lnTo>
                  <a:cubicBezTo>
                    <a:pt x="2202" y="160"/>
                    <a:pt x="2069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4"/>
            <p:cNvSpPr/>
            <p:nvPr/>
          </p:nvSpPr>
          <p:spPr>
            <a:xfrm>
              <a:off x="5601404" y="3445011"/>
              <a:ext cx="33860" cy="185916"/>
            </a:xfrm>
            <a:custGeom>
              <a:avLst/>
              <a:gdLst/>
              <a:ahLst/>
              <a:cxnLst/>
              <a:rect l="l" t="t" r="r" b="b"/>
              <a:pathLst>
                <a:path w="2203" h="12096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7"/>
                  </a:cubicBezTo>
                  <a:lnTo>
                    <a:pt x="601" y="654"/>
                  </a:lnTo>
                  <a:cubicBezTo>
                    <a:pt x="267" y="887"/>
                    <a:pt x="34" y="1254"/>
                    <a:pt x="0" y="1688"/>
                  </a:cubicBezTo>
                  <a:lnTo>
                    <a:pt x="0" y="12095"/>
                  </a:lnTo>
                  <a:lnTo>
                    <a:pt x="2202" y="10828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4"/>
            <p:cNvSpPr/>
            <p:nvPr/>
          </p:nvSpPr>
          <p:spPr>
            <a:xfrm>
              <a:off x="5650111" y="3311199"/>
              <a:ext cx="33338" cy="291523"/>
            </a:xfrm>
            <a:custGeom>
              <a:avLst/>
              <a:gdLst/>
              <a:ahLst/>
              <a:cxnLst/>
              <a:rect l="l" t="t" r="r" b="b"/>
              <a:pathLst>
                <a:path w="2169" h="18967" extrusionOk="0">
                  <a:moveTo>
                    <a:pt x="1850" y="1"/>
                  </a:moveTo>
                  <a:cubicBezTo>
                    <a:pt x="1774" y="1"/>
                    <a:pt x="1689" y="28"/>
                    <a:pt x="1602" y="86"/>
                  </a:cubicBezTo>
                  <a:lnTo>
                    <a:pt x="567" y="687"/>
                  </a:lnTo>
                  <a:cubicBezTo>
                    <a:pt x="234" y="887"/>
                    <a:pt x="34" y="1254"/>
                    <a:pt x="0" y="1687"/>
                  </a:cubicBezTo>
                  <a:lnTo>
                    <a:pt x="0" y="18966"/>
                  </a:lnTo>
                  <a:lnTo>
                    <a:pt x="2169" y="17699"/>
                  </a:lnTo>
                  <a:lnTo>
                    <a:pt x="2169" y="420"/>
                  </a:lnTo>
                  <a:cubicBezTo>
                    <a:pt x="2169" y="160"/>
                    <a:pt x="2035" y="1"/>
                    <a:pt x="185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4"/>
            <p:cNvSpPr/>
            <p:nvPr/>
          </p:nvSpPr>
          <p:spPr>
            <a:xfrm>
              <a:off x="5650111" y="3311199"/>
              <a:ext cx="33338" cy="291523"/>
            </a:xfrm>
            <a:custGeom>
              <a:avLst/>
              <a:gdLst/>
              <a:ahLst/>
              <a:cxnLst/>
              <a:rect l="l" t="t" r="r" b="b"/>
              <a:pathLst>
                <a:path w="2169" h="18967" extrusionOk="0">
                  <a:moveTo>
                    <a:pt x="1850" y="1"/>
                  </a:moveTo>
                  <a:cubicBezTo>
                    <a:pt x="1774" y="1"/>
                    <a:pt x="1689" y="28"/>
                    <a:pt x="1602" y="86"/>
                  </a:cubicBezTo>
                  <a:lnTo>
                    <a:pt x="567" y="687"/>
                  </a:lnTo>
                  <a:cubicBezTo>
                    <a:pt x="234" y="887"/>
                    <a:pt x="34" y="1254"/>
                    <a:pt x="0" y="1687"/>
                  </a:cubicBezTo>
                  <a:lnTo>
                    <a:pt x="0" y="18966"/>
                  </a:lnTo>
                  <a:lnTo>
                    <a:pt x="2169" y="17699"/>
                  </a:lnTo>
                  <a:lnTo>
                    <a:pt x="2169" y="420"/>
                  </a:lnTo>
                  <a:cubicBezTo>
                    <a:pt x="2169" y="160"/>
                    <a:pt x="2035" y="1"/>
                    <a:pt x="18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4"/>
            <p:cNvSpPr/>
            <p:nvPr/>
          </p:nvSpPr>
          <p:spPr>
            <a:xfrm>
              <a:off x="5601404" y="3445011"/>
              <a:ext cx="33860" cy="185916"/>
            </a:xfrm>
            <a:custGeom>
              <a:avLst/>
              <a:gdLst/>
              <a:ahLst/>
              <a:cxnLst/>
              <a:rect l="l" t="t" r="r" b="b"/>
              <a:pathLst>
                <a:path w="2203" h="12096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7"/>
                  </a:cubicBezTo>
                  <a:lnTo>
                    <a:pt x="601" y="654"/>
                  </a:lnTo>
                  <a:cubicBezTo>
                    <a:pt x="267" y="887"/>
                    <a:pt x="34" y="1254"/>
                    <a:pt x="0" y="1688"/>
                  </a:cubicBezTo>
                  <a:lnTo>
                    <a:pt x="0" y="12095"/>
                  </a:lnTo>
                  <a:lnTo>
                    <a:pt x="2202" y="10828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4"/>
            <p:cNvSpPr/>
            <p:nvPr/>
          </p:nvSpPr>
          <p:spPr>
            <a:xfrm>
              <a:off x="5726500" y="3511901"/>
              <a:ext cx="33338" cy="46725"/>
            </a:xfrm>
            <a:custGeom>
              <a:avLst/>
              <a:gdLst/>
              <a:ahLst/>
              <a:cxnLst/>
              <a:rect l="l" t="t" r="r" b="b"/>
              <a:pathLst>
                <a:path w="2169" h="3040" extrusionOk="0">
                  <a:moveTo>
                    <a:pt x="1843" y="1"/>
                  </a:moveTo>
                  <a:cubicBezTo>
                    <a:pt x="1769" y="1"/>
                    <a:pt x="1686" y="24"/>
                    <a:pt x="1602" y="71"/>
                  </a:cubicBezTo>
                  <a:lnTo>
                    <a:pt x="568" y="671"/>
                  </a:lnTo>
                  <a:cubicBezTo>
                    <a:pt x="234" y="905"/>
                    <a:pt x="1" y="1272"/>
                    <a:pt x="1" y="1672"/>
                  </a:cubicBezTo>
                  <a:lnTo>
                    <a:pt x="1" y="3040"/>
                  </a:lnTo>
                  <a:lnTo>
                    <a:pt x="2169" y="1772"/>
                  </a:lnTo>
                  <a:lnTo>
                    <a:pt x="2169" y="438"/>
                  </a:lnTo>
                  <a:cubicBezTo>
                    <a:pt x="2169" y="151"/>
                    <a:pt x="2031" y="1"/>
                    <a:pt x="184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4"/>
            <p:cNvSpPr/>
            <p:nvPr/>
          </p:nvSpPr>
          <p:spPr>
            <a:xfrm>
              <a:off x="5774700" y="3317870"/>
              <a:ext cx="33338" cy="212567"/>
            </a:xfrm>
            <a:custGeom>
              <a:avLst/>
              <a:gdLst/>
              <a:ahLst/>
              <a:cxnLst/>
              <a:rect l="l" t="t" r="r" b="b"/>
              <a:pathLst>
                <a:path w="2169" h="13830" extrusionOk="0">
                  <a:moveTo>
                    <a:pt x="1865" y="0"/>
                  </a:moveTo>
                  <a:cubicBezTo>
                    <a:pt x="1788" y="0"/>
                    <a:pt x="1699" y="27"/>
                    <a:pt x="1601" y="86"/>
                  </a:cubicBezTo>
                  <a:lnTo>
                    <a:pt x="601" y="653"/>
                  </a:lnTo>
                  <a:cubicBezTo>
                    <a:pt x="234" y="886"/>
                    <a:pt x="34" y="1253"/>
                    <a:pt x="0" y="1687"/>
                  </a:cubicBezTo>
                  <a:lnTo>
                    <a:pt x="0" y="13829"/>
                  </a:lnTo>
                  <a:lnTo>
                    <a:pt x="2168" y="12595"/>
                  </a:lnTo>
                  <a:lnTo>
                    <a:pt x="2168" y="419"/>
                  </a:lnTo>
                  <a:cubicBezTo>
                    <a:pt x="2168" y="160"/>
                    <a:pt x="2051" y="0"/>
                    <a:pt x="186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4"/>
            <p:cNvSpPr/>
            <p:nvPr/>
          </p:nvSpPr>
          <p:spPr>
            <a:xfrm>
              <a:off x="5822885" y="3336222"/>
              <a:ext cx="33860" cy="166519"/>
            </a:xfrm>
            <a:custGeom>
              <a:avLst/>
              <a:gdLst/>
              <a:ahLst/>
              <a:cxnLst/>
              <a:rect l="l" t="t" r="r" b="b"/>
              <a:pathLst>
                <a:path w="2203" h="10834" extrusionOk="0">
                  <a:moveTo>
                    <a:pt x="1887" y="1"/>
                  </a:moveTo>
                  <a:cubicBezTo>
                    <a:pt x="1802" y="1"/>
                    <a:pt x="1705" y="31"/>
                    <a:pt x="1602" y="93"/>
                  </a:cubicBezTo>
                  <a:lnTo>
                    <a:pt x="601" y="660"/>
                  </a:lnTo>
                  <a:cubicBezTo>
                    <a:pt x="268" y="893"/>
                    <a:pt x="34" y="1260"/>
                    <a:pt x="34" y="1694"/>
                  </a:cubicBezTo>
                  <a:lnTo>
                    <a:pt x="1" y="10834"/>
                  </a:lnTo>
                  <a:lnTo>
                    <a:pt x="2202" y="9600"/>
                  </a:lnTo>
                  <a:lnTo>
                    <a:pt x="2202" y="426"/>
                  </a:lnTo>
                  <a:cubicBezTo>
                    <a:pt x="2202" y="150"/>
                    <a:pt x="2075" y="1"/>
                    <a:pt x="18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4"/>
            <p:cNvSpPr/>
            <p:nvPr/>
          </p:nvSpPr>
          <p:spPr>
            <a:xfrm>
              <a:off x="5822885" y="3336222"/>
              <a:ext cx="33860" cy="166519"/>
            </a:xfrm>
            <a:custGeom>
              <a:avLst/>
              <a:gdLst/>
              <a:ahLst/>
              <a:cxnLst/>
              <a:rect l="l" t="t" r="r" b="b"/>
              <a:pathLst>
                <a:path w="2203" h="10834" extrusionOk="0">
                  <a:moveTo>
                    <a:pt x="1887" y="1"/>
                  </a:moveTo>
                  <a:cubicBezTo>
                    <a:pt x="1802" y="1"/>
                    <a:pt x="1705" y="31"/>
                    <a:pt x="1602" y="93"/>
                  </a:cubicBezTo>
                  <a:lnTo>
                    <a:pt x="601" y="660"/>
                  </a:lnTo>
                  <a:cubicBezTo>
                    <a:pt x="268" y="893"/>
                    <a:pt x="34" y="1260"/>
                    <a:pt x="34" y="1694"/>
                  </a:cubicBezTo>
                  <a:lnTo>
                    <a:pt x="1" y="10834"/>
                  </a:lnTo>
                  <a:lnTo>
                    <a:pt x="2202" y="9600"/>
                  </a:lnTo>
                  <a:lnTo>
                    <a:pt x="2202" y="426"/>
                  </a:lnTo>
                  <a:cubicBezTo>
                    <a:pt x="2202" y="150"/>
                    <a:pt x="2075" y="1"/>
                    <a:pt x="18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4"/>
            <p:cNvSpPr/>
            <p:nvPr/>
          </p:nvSpPr>
          <p:spPr>
            <a:xfrm>
              <a:off x="5774700" y="3317870"/>
              <a:ext cx="33338" cy="212567"/>
            </a:xfrm>
            <a:custGeom>
              <a:avLst/>
              <a:gdLst/>
              <a:ahLst/>
              <a:cxnLst/>
              <a:rect l="l" t="t" r="r" b="b"/>
              <a:pathLst>
                <a:path w="2169" h="13830" extrusionOk="0">
                  <a:moveTo>
                    <a:pt x="1865" y="0"/>
                  </a:moveTo>
                  <a:cubicBezTo>
                    <a:pt x="1788" y="0"/>
                    <a:pt x="1699" y="27"/>
                    <a:pt x="1601" y="86"/>
                  </a:cubicBezTo>
                  <a:lnTo>
                    <a:pt x="601" y="653"/>
                  </a:lnTo>
                  <a:cubicBezTo>
                    <a:pt x="234" y="886"/>
                    <a:pt x="34" y="1253"/>
                    <a:pt x="0" y="1687"/>
                  </a:cubicBezTo>
                  <a:lnTo>
                    <a:pt x="0" y="13829"/>
                  </a:lnTo>
                  <a:lnTo>
                    <a:pt x="2168" y="12595"/>
                  </a:lnTo>
                  <a:lnTo>
                    <a:pt x="2168" y="419"/>
                  </a:lnTo>
                  <a:cubicBezTo>
                    <a:pt x="2168" y="160"/>
                    <a:pt x="2051" y="0"/>
                    <a:pt x="18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4"/>
            <p:cNvSpPr/>
            <p:nvPr/>
          </p:nvSpPr>
          <p:spPr>
            <a:xfrm>
              <a:off x="5899274" y="3344014"/>
              <a:ext cx="33860" cy="115152"/>
            </a:xfrm>
            <a:custGeom>
              <a:avLst/>
              <a:gdLst/>
              <a:ahLst/>
              <a:cxnLst/>
              <a:rect l="l" t="t" r="r" b="b"/>
              <a:pathLst>
                <a:path w="2203" h="7492" extrusionOk="0">
                  <a:moveTo>
                    <a:pt x="1872" y="1"/>
                  </a:moveTo>
                  <a:cubicBezTo>
                    <a:pt x="1791" y="1"/>
                    <a:pt x="1700" y="28"/>
                    <a:pt x="1602" y="86"/>
                  </a:cubicBezTo>
                  <a:lnTo>
                    <a:pt x="601" y="687"/>
                  </a:lnTo>
                  <a:cubicBezTo>
                    <a:pt x="268" y="887"/>
                    <a:pt x="34" y="1254"/>
                    <a:pt x="1" y="1654"/>
                  </a:cubicBezTo>
                  <a:lnTo>
                    <a:pt x="1" y="7491"/>
                  </a:lnTo>
                  <a:lnTo>
                    <a:pt x="2203" y="6224"/>
                  </a:lnTo>
                  <a:lnTo>
                    <a:pt x="2203" y="420"/>
                  </a:lnTo>
                  <a:cubicBezTo>
                    <a:pt x="2203" y="160"/>
                    <a:pt x="2069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4"/>
            <p:cNvSpPr/>
            <p:nvPr/>
          </p:nvSpPr>
          <p:spPr>
            <a:xfrm>
              <a:off x="5947982" y="3184566"/>
              <a:ext cx="33353" cy="245889"/>
            </a:xfrm>
            <a:custGeom>
              <a:avLst/>
              <a:gdLst/>
              <a:ahLst/>
              <a:cxnLst/>
              <a:rect l="l" t="t" r="r" b="b"/>
              <a:pathLst>
                <a:path w="2170" h="15998" extrusionOk="0">
                  <a:moveTo>
                    <a:pt x="1851" y="0"/>
                  </a:moveTo>
                  <a:cubicBezTo>
                    <a:pt x="1775" y="0"/>
                    <a:pt x="1690" y="28"/>
                    <a:pt x="1602" y="86"/>
                  </a:cubicBezTo>
                  <a:lnTo>
                    <a:pt x="568" y="653"/>
                  </a:lnTo>
                  <a:cubicBezTo>
                    <a:pt x="234" y="887"/>
                    <a:pt x="1" y="1254"/>
                    <a:pt x="1" y="1687"/>
                  </a:cubicBezTo>
                  <a:lnTo>
                    <a:pt x="1" y="15997"/>
                  </a:lnTo>
                  <a:lnTo>
                    <a:pt x="2169" y="14763"/>
                  </a:lnTo>
                  <a:lnTo>
                    <a:pt x="2169" y="420"/>
                  </a:lnTo>
                  <a:cubicBezTo>
                    <a:pt x="2169" y="160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4"/>
            <p:cNvSpPr/>
            <p:nvPr/>
          </p:nvSpPr>
          <p:spPr>
            <a:xfrm>
              <a:off x="5996182" y="3271207"/>
              <a:ext cx="33860" cy="131567"/>
            </a:xfrm>
            <a:custGeom>
              <a:avLst/>
              <a:gdLst/>
              <a:ahLst/>
              <a:cxnLst/>
              <a:rect l="l" t="t" r="r" b="b"/>
              <a:pathLst>
                <a:path w="2203" h="8560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0" y="1688"/>
                  </a:cubicBezTo>
                  <a:lnTo>
                    <a:pt x="0" y="8559"/>
                  </a:lnTo>
                  <a:lnTo>
                    <a:pt x="2202" y="7292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4"/>
            <p:cNvSpPr/>
            <p:nvPr/>
          </p:nvSpPr>
          <p:spPr>
            <a:xfrm>
              <a:off x="5996182" y="3271207"/>
              <a:ext cx="33860" cy="131567"/>
            </a:xfrm>
            <a:custGeom>
              <a:avLst/>
              <a:gdLst/>
              <a:ahLst/>
              <a:cxnLst/>
              <a:rect l="l" t="t" r="r" b="b"/>
              <a:pathLst>
                <a:path w="2203" h="8560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0" y="1688"/>
                  </a:cubicBezTo>
                  <a:lnTo>
                    <a:pt x="0" y="8559"/>
                  </a:lnTo>
                  <a:lnTo>
                    <a:pt x="2202" y="7292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4"/>
            <p:cNvSpPr/>
            <p:nvPr/>
          </p:nvSpPr>
          <p:spPr>
            <a:xfrm>
              <a:off x="5947982" y="3184566"/>
              <a:ext cx="33353" cy="245889"/>
            </a:xfrm>
            <a:custGeom>
              <a:avLst/>
              <a:gdLst/>
              <a:ahLst/>
              <a:cxnLst/>
              <a:rect l="l" t="t" r="r" b="b"/>
              <a:pathLst>
                <a:path w="2170" h="15998" extrusionOk="0">
                  <a:moveTo>
                    <a:pt x="1851" y="0"/>
                  </a:moveTo>
                  <a:cubicBezTo>
                    <a:pt x="1775" y="0"/>
                    <a:pt x="1690" y="28"/>
                    <a:pt x="1602" y="86"/>
                  </a:cubicBezTo>
                  <a:lnTo>
                    <a:pt x="568" y="653"/>
                  </a:lnTo>
                  <a:cubicBezTo>
                    <a:pt x="234" y="887"/>
                    <a:pt x="1" y="1254"/>
                    <a:pt x="1" y="1687"/>
                  </a:cubicBezTo>
                  <a:lnTo>
                    <a:pt x="1" y="15997"/>
                  </a:lnTo>
                  <a:lnTo>
                    <a:pt x="2169" y="14763"/>
                  </a:lnTo>
                  <a:lnTo>
                    <a:pt x="2169" y="420"/>
                  </a:lnTo>
                  <a:cubicBezTo>
                    <a:pt x="2169" y="160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4"/>
            <p:cNvSpPr/>
            <p:nvPr/>
          </p:nvSpPr>
          <p:spPr>
            <a:xfrm>
              <a:off x="5265077" y="3776142"/>
              <a:ext cx="67167" cy="46771"/>
            </a:xfrm>
            <a:custGeom>
              <a:avLst/>
              <a:gdLst/>
              <a:ahLst/>
              <a:cxnLst/>
              <a:rect l="l" t="t" r="r" b="b"/>
              <a:pathLst>
                <a:path w="4370" h="3043" extrusionOk="0">
                  <a:moveTo>
                    <a:pt x="4100" y="0"/>
                  </a:moveTo>
                  <a:cubicBezTo>
                    <a:pt x="4005" y="0"/>
                    <a:pt x="3892" y="30"/>
                    <a:pt x="3770" y="91"/>
                  </a:cubicBezTo>
                  <a:lnTo>
                    <a:pt x="567" y="1959"/>
                  </a:lnTo>
                  <a:cubicBezTo>
                    <a:pt x="267" y="2126"/>
                    <a:pt x="34" y="2426"/>
                    <a:pt x="0" y="2793"/>
                  </a:cubicBezTo>
                  <a:cubicBezTo>
                    <a:pt x="0" y="2955"/>
                    <a:pt x="98" y="3043"/>
                    <a:pt x="242" y="3043"/>
                  </a:cubicBezTo>
                  <a:cubicBezTo>
                    <a:pt x="336" y="3043"/>
                    <a:pt x="449" y="3006"/>
                    <a:pt x="567" y="2927"/>
                  </a:cubicBezTo>
                  <a:lnTo>
                    <a:pt x="3770" y="1092"/>
                  </a:lnTo>
                  <a:cubicBezTo>
                    <a:pt x="4103" y="925"/>
                    <a:pt x="4303" y="592"/>
                    <a:pt x="4370" y="258"/>
                  </a:cubicBezTo>
                  <a:cubicBezTo>
                    <a:pt x="4370" y="89"/>
                    <a:pt x="4263" y="0"/>
                    <a:pt x="4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4"/>
            <p:cNvSpPr/>
            <p:nvPr/>
          </p:nvSpPr>
          <p:spPr>
            <a:xfrm>
              <a:off x="5265077" y="3628605"/>
              <a:ext cx="67167" cy="46786"/>
            </a:xfrm>
            <a:custGeom>
              <a:avLst/>
              <a:gdLst/>
              <a:ahLst/>
              <a:cxnLst/>
              <a:rect l="l" t="t" r="r" b="b"/>
              <a:pathLst>
                <a:path w="4370" h="3044" extrusionOk="0">
                  <a:moveTo>
                    <a:pt x="4121" y="0"/>
                  </a:moveTo>
                  <a:cubicBezTo>
                    <a:pt x="4022" y="0"/>
                    <a:pt x="3901" y="38"/>
                    <a:pt x="3770" y="117"/>
                  </a:cubicBezTo>
                  <a:lnTo>
                    <a:pt x="567" y="1951"/>
                  </a:lnTo>
                  <a:cubicBezTo>
                    <a:pt x="267" y="2118"/>
                    <a:pt x="34" y="2452"/>
                    <a:pt x="0" y="2785"/>
                  </a:cubicBezTo>
                  <a:cubicBezTo>
                    <a:pt x="0" y="2954"/>
                    <a:pt x="107" y="3043"/>
                    <a:pt x="262" y="3043"/>
                  </a:cubicBezTo>
                  <a:cubicBezTo>
                    <a:pt x="352" y="3043"/>
                    <a:pt x="457" y="3013"/>
                    <a:pt x="567" y="2952"/>
                  </a:cubicBezTo>
                  <a:lnTo>
                    <a:pt x="3770" y="1084"/>
                  </a:lnTo>
                  <a:cubicBezTo>
                    <a:pt x="4103" y="917"/>
                    <a:pt x="4303" y="617"/>
                    <a:pt x="4370" y="250"/>
                  </a:cubicBezTo>
                  <a:cubicBezTo>
                    <a:pt x="4370" y="89"/>
                    <a:pt x="4272" y="0"/>
                    <a:pt x="412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4"/>
            <p:cNvSpPr/>
            <p:nvPr/>
          </p:nvSpPr>
          <p:spPr>
            <a:xfrm>
              <a:off x="5265077" y="3481853"/>
              <a:ext cx="67167" cy="46740"/>
            </a:xfrm>
            <a:custGeom>
              <a:avLst/>
              <a:gdLst/>
              <a:ahLst/>
              <a:cxnLst/>
              <a:rect l="l" t="t" r="r" b="b"/>
              <a:pathLst>
                <a:path w="4370" h="3041" extrusionOk="0">
                  <a:moveTo>
                    <a:pt x="4100" y="0"/>
                  </a:moveTo>
                  <a:cubicBezTo>
                    <a:pt x="4005" y="0"/>
                    <a:pt x="3892" y="30"/>
                    <a:pt x="3770" y="91"/>
                  </a:cubicBezTo>
                  <a:lnTo>
                    <a:pt x="567" y="1926"/>
                  </a:lnTo>
                  <a:cubicBezTo>
                    <a:pt x="267" y="2126"/>
                    <a:pt x="34" y="2426"/>
                    <a:pt x="0" y="2760"/>
                  </a:cubicBezTo>
                  <a:cubicBezTo>
                    <a:pt x="0" y="2945"/>
                    <a:pt x="101" y="3041"/>
                    <a:pt x="249" y="3041"/>
                  </a:cubicBezTo>
                  <a:cubicBezTo>
                    <a:pt x="341" y="3041"/>
                    <a:pt x="452" y="3003"/>
                    <a:pt x="567" y="2927"/>
                  </a:cubicBezTo>
                  <a:lnTo>
                    <a:pt x="3770" y="1092"/>
                  </a:lnTo>
                  <a:cubicBezTo>
                    <a:pt x="4103" y="892"/>
                    <a:pt x="4303" y="592"/>
                    <a:pt x="4370" y="258"/>
                  </a:cubicBezTo>
                  <a:cubicBezTo>
                    <a:pt x="4370" y="89"/>
                    <a:pt x="4263" y="0"/>
                    <a:pt x="4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4"/>
            <p:cNvSpPr/>
            <p:nvPr/>
          </p:nvSpPr>
          <p:spPr>
            <a:xfrm>
              <a:off x="5410170" y="3742420"/>
              <a:ext cx="122038" cy="78448"/>
            </a:xfrm>
            <a:custGeom>
              <a:avLst/>
              <a:gdLst/>
              <a:ahLst/>
              <a:cxnLst/>
              <a:rect l="l" t="t" r="r" b="b"/>
              <a:pathLst>
                <a:path w="7940" h="5104" extrusionOk="0">
                  <a:moveTo>
                    <a:pt x="7698" y="1"/>
                  </a:moveTo>
                  <a:cubicBezTo>
                    <a:pt x="7604" y="1"/>
                    <a:pt x="7491" y="38"/>
                    <a:pt x="7372" y="117"/>
                  </a:cubicBezTo>
                  <a:lnTo>
                    <a:pt x="567" y="4020"/>
                  </a:lnTo>
                  <a:cubicBezTo>
                    <a:pt x="267" y="4187"/>
                    <a:pt x="67" y="4487"/>
                    <a:pt x="0" y="4854"/>
                  </a:cubicBezTo>
                  <a:cubicBezTo>
                    <a:pt x="0" y="5015"/>
                    <a:pt x="98" y="5104"/>
                    <a:pt x="242" y="5104"/>
                  </a:cubicBezTo>
                  <a:cubicBezTo>
                    <a:pt x="336" y="5104"/>
                    <a:pt x="449" y="5066"/>
                    <a:pt x="567" y="4987"/>
                  </a:cubicBezTo>
                  <a:lnTo>
                    <a:pt x="7372" y="1084"/>
                  </a:lnTo>
                  <a:cubicBezTo>
                    <a:pt x="7672" y="918"/>
                    <a:pt x="7873" y="617"/>
                    <a:pt x="7939" y="250"/>
                  </a:cubicBezTo>
                  <a:cubicBezTo>
                    <a:pt x="7939" y="89"/>
                    <a:pt x="7841" y="1"/>
                    <a:pt x="76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4"/>
            <p:cNvSpPr/>
            <p:nvPr/>
          </p:nvSpPr>
          <p:spPr>
            <a:xfrm>
              <a:off x="5357866" y="3818886"/>
              <a:ext cx="26175" cy="40592"/>
            </a:xfrm>
            <a:custGeom>
              <a:avLst/>
              <a:gdLst/>
              <a:ahLst/>
              <a:cxnLst/>
              <a:rect l="l" t="t" r="r" b="b"/>
              <a:pathLst>
                <a:path w="1703" h="2641" extrusionOk="0">
                  <a:moveTo>
                    <a:pt x="1503" y="1"/>
                  </a:moveTo>
                  <a:cubicBezTo>
                    <a:pt x="1452" y="1"/>
                    <a:pt x="1395" y="16"/>
                    <a:pt x="1335" y="46"/>
                  </a:cubicBezTo>
                  <a:lnTo>
                    <a:pt x="368" y="646"/>
                  </a:lnTo>
                  <a:cubicBezTo>
                    <a:pt x="168" y="779"/>
                    <a:pt x="34" y="1013"/>
                    <a:pt x="1" y="1246"/>
                  </a:cubicBezTo>
                  <a:lnTo>
                    <a:pt x="1" y="2381"/>
                  </a:lnTo>
                  <a:cubicBezTo>
                    <a:pt x="1" y="2543"/>
                    <a:pt x="81" y="2640"/>
                    <a:pt x="197" y="2640"/>
                  </a:cubicBezTo>
                  <a:cubicBezTo>
                    <a:pt x="248" y="2640"/>
                    <a:pt x="307" y="2621"/>
                    <a:pt x="368" y="2581"/>
                  </a:cubicBezTo>
                  <a:lnTo>
                    <a:pt x="1335" y="2014"/>
                  </a:lnTo>
                  <a:cubicBezTo>
                    <a:pt x="1569" y="1880"/>
                    <a:pt x="1702" y="1647"/>
                    <a:pt x="1702" y="1380"/>
                  </a:cubicBezTo>
                  <a:lnTo>
                    <a:pt x="1702" y="246"/>
                  </a:lnTo>
                  <a:cubicBezTo>
                    <a:pt x="1702" y="82"/>
                    <a:pt x="1620" y="1"/>
                    <a:pt x="150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4"/>
            <p:cNvSpPr/>
            <p:nvPr/>
          </p:nvSpPr>
          <p:spPr>
            <a:xfrm>
              <a:off x="5670108" y="3592593"/>
              <a:ext cx="122038" cy="78402"/>
            </a:xfrm>
            <a:custGeom>
              <a:avLst/>
              <a:gdLst/>
              <a:ahLst/>
              <a:cxnLst/>
              <a:rect l="l" t="t" r="r" b="b"/>
              <a:pathLst>
                <a:path w="7940" h="5101" extrusionOk="0">
                  <a:moveTo>
                    <a:pt x="7692" y="0"/>
                  </a:moveTo>
                  <a:cubicBezTo>
                    <a:pt x="7603" y="0"/>
                    <a:pt x="7495" y="30"/>
                    <a:pt x="7372" y="91"/>
                  </a:cubicBezTo>
                  <a:lnTo>
                    <a:pt x="567" y="3994"/>
                  </a:lnTo>
                  <a:cubicBezTo>
                    <a:pt x="267" y="4194"/>
                    <a:pt x="67" y="4495"/>
                    <a:pt x="0" y="4828"/>
                  </a:cubicBezTo>
                  <a:cubicBezTo>
                    <a:pt x="0" y="4998"/>
                    <a:pt x="109" y="5101"/>
                    <a:pt x="274" y="5101"/>
                  </a:cubicBezTo>
                  <a:cubicBezTo>
                    <a:pt x="368" y="5101"/>
                    <a:pt x="480" y="5067"/>
                    <a:pt x="601" y="4995"/>
                  </a:cubicBezTo>
                  <a:lnTo>
                    <a:pt x="7372" y="1092"/>
                  </a:lnTo>
                  <a:cubicBezTo>
                    <a:pt x="7672" y="925"/>
                    <a:pt x="7906" y="592"/>
                    <a:pt x="7939" y="258"/>
                  </a:cubicBezTo>
                  <a:cubicBezTo>
                    <a:pt x="7939" y="89"/>
                    <a:pt x="7846" y="0"/>
                    <a:pt x="769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4"/>
            <p:cNvSpPr/>
            <p:nvPr/>
          </p:nvSpPr>
          <p:spPr>
            <a:xfrm>
              <a:off x="5617803" y="3668767"/>
              <a:ext cx="26175" cy="40269"/>
            </a:xfrm>
            <a:custGeom>
              <a:avLst/>
              <a:gdLst/>
              <a:ahLst/>
              <a:cxnLst/>
              <a:rect l="l" t="t" r="r" b="b"/>
              <a:pathLst>
                <a:path w="1703" h="2620" extrusionOk="0">
                  <a:moveTo>
                    <a:pt x="1483" y="0"/>
                  </a:moveTo>
                  <a:cubicBezTo>
                    <a:pt x="1438" y="0"/>
                    <a:pt x="1387" y="13"/>
                    <a:pt x="1335" y="39"/>
                  </a:cubicBezTo>
                  <a:lnTo>
                    <a:pt x="368" y="606"/>
                  </a:lnTo>
                  <a:cubicBezTo>
                    <a:pt x="168" y="739"/>
                    <a:pt x="34" y="973"/>
                    <a:pt x="1" y="1240"/>
                  </a:cubicBezTo>
                  <a:lnTo>
                    <a:pt x="1" y="2374"/>
                  </a:lnTo>
                  <a:cubicBezTo>
                    <a:pt x="1" y="2537"/>
                    <a:pt x="83" y="2619"/>
                    <a:pt x="200" y="2619"/>
                  </a:cubicBezTo>
                  <a:cubicBezTo>
                    <a:pt x="251" y="2619"/>
                    <a:pt x="308" y="2604"/>
                    <a:pt x="368" y="2574"/>
                  </a:cubicBezTo>
                  <a:lnTo>
                    <a:pt x="1335" y="2007"/>
                  </a:lnTo>
                  <a:cubicBezTo>
                    <a:pt x="1569" y="1874"/>
                    <a:pt x="1702" y="1640"/>
                    <a:pt x="1702" y="1373"/>
                  </a:cubicBezTo>
                  <a:lnTo>
                    <a:pt x="1702" y="272"/>
                  </a:lnTo>
                  <a:cubicBezTo>
                    <a:pt x="1702" y="100"/>
                    <a:pt x="1611" y="0"/>
                    <a:pt x="148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4"/>
            <p:cNvSpPr/>
            <p:nvPr/>
          </p:nvSpPr>
          <p:spPr>
            <a:xfrm>
              <a:off x="5617803" y="3668767"/>
              <a:ext cx="26175" cy="40269"/>
            </a:xfrm>
            <a:custGeom>
              <a:avLst/>
              <a:gdLst/>
              <a:ahLst/>
              <a:cxnLst/>
              <a:rect l="l" t="t" r="r" b="b"/>
              <a:pathLst>
                <a:path w="1703" h="2620" extrusionOk="0">
                  <a:moveTo>
                    <a:pt x="1483" y="0"/>
                  </a:moveTo>
                  <a:cubicBezTo>
                    <a:pt x="1438" y="0"/>
                    <a:pt x="1387" y="13"/>
                    <a:pt x="1335" y="39"/>
                  </a:cubicBezTo>
                  <a:lnTo>
                    <a:pt x="368" y="606"/>
                  </a:lnTo>
                  <a:cubicBezTo>
                    <a:pt x="168" y="739"/>
                    <a:pt x="34" y="973"/>
                    <a:pt x="1" y="1240"/>
                  </a:cubicBezTo>
                  <a:lnTo>
                    <a:pt x="1" y="2374"/>
                  </a:lnTo>
                  <a:cubicBezTo>
                    <a:pt x="1" y="2537"/>
                    <a:pt x="83" y="2619"/>
                    <a:pt x="200" y="2619"/>
                  </a:cubicBezTo>
                  <a:cubicBezTo>
                    <a:pt x="251" y="2619"/>
                    <a:pt x="308" y="2604"/>
                    <a:pt x="368" y="2574"/>
                  </a:cubicBezTo>
                  <a:lnTo>
                    <a:pt x="1335" y="2007"/>
                  </a:lnTo>
                  <a:cubicBezTo>
                    <a:pt x="1569" y="1874"/>
                    <a:pt x="1702" y="1640"/>
                    <a:pt x="1702" y="1373"/>
                  </a:cubicBezTo>
                  <a:lnTo>
                    <a:pt x="1702" y="272"/>
                  </a:lnTo>
                  <a:cubicBezTo>
                    <a:pt x="1702" y="100"/>
                    <a:pt x="1611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4"/>
            <p:cNvSpPr/>
            <p:nvPr/>
          </p:nvSpPr>
          <p:spPr>
            <a:xfrm>
              <a:off x="5930045" y="3442490"/>
              <a:ext cx="122038" cy="78448"/>
            </a:xfrm>
            <a:custGeom>
              <a:avLst/>
              <a:gdLst/>
              <a:ahLst/>
              <a:cxnLst/>
              <a:rect l="l" t="t" r="r" b="b"/>
              <a:pathLst>
                <a:path w="7940" h="5104" extrusionOk="0">
                  <a:moveTo>
                    <a:pt x="7698" y="1"/>
                  </a:moveTo>
                  <a:cubicBezTo>
                    <a:pt x="7604" y="1"/>
                    <a:pt x="7491" y="38"/>
                    <a:pt x="7372" y="117"/>
                  </a:cubicBezTo>
                  <a:lnTo>
                    <a:pt x="567" y="4020"/>
                  </a:lnTo>
                  <a:cubicBezTo>
                    <a:pt x="267" y="4187"/>
                    <a:pt x="34" y="4487"/>
                    <a:pt x="0" y="4854"/>
                  </a:cubicBezTo>
                  <a:cubicBezTo>
                    <a:pt x="0" y="5015"/>
                    <a:pt x="98" y="5104"/>
                    <a:pt x="242" y="5104"/>
                  </a:cubicBezTo>
                  <a:cubicBezTo>
                    <a:pt x="336" y="5104"/>
                    <a:pt x="449" y="5066"/>
                    <a:pt x="567" y="4987"/>
                  </a:cubicBezTo>
                  <a:lnTo>
                    <a:pt x="7372" y="1084"/>
                  </a:lnTo>
                  <a:cubicBezTo>
                    <a:pt x="7673" y="918"/>
                    <a:pt x="7873" y="617"/>
                    <a:pt x="7939" y="251"/>
                  </a:cubicBezTo>
                  <a:cubicBezTo>
                    <a:pt x="7939" y="89"/>
                    <a:pt x="7842" y="1"/>
                    <a:pt x="76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4"/>
            <p:cNvSpPr/>
            <p:nvPr/>
          </p:nvSpPr>
          <p:spPr>
            <a:xfrm>
              <a:off x="5877741" y="3519048"/>
              <a:ext cx="26175" cy="40177"/>
            </a:xfrm>
            <a:custGeom>
              <a:avLst/>
              <a:gdLst/>
              <a:ahLst/>
              <a:cxnLst/>
              <a:rect l="l" t="t" r="r" b="b"/>
              <a:pathLst>
                <a:path w="1703" h="2614" extrusionOk="0">
                  <a:moveTo>
                    <a:pt x="1486" y="0"/>
                  </a:moveTo>
                  <a:cubicBezTo>
                    <a:pt x="1440" y="0"/>
                    <a:pt x="1389" y="13"/>
                    <a:pt x="1335" y="40"/>
                  </a:cubicBezTo>
                  <a:lnTo>
                    <a:pt x="368" y="607"/>
                  </a:lnTo>
                  <a:cubicBezTo>
                    <a:pt x="168" y="740"/>
                    <a:pt x="34" y="974"/>
                    <a:pt x="1" y="1240"/>
                  </a:cubicBezTo>
                  <a:lnTo>
                    <a:pt x="1" y="2341"/>
                  </a:lnTo>
                  <a:cubicBezTo>
                    <a:pt x="1" y="2514"/>
                    <a:pt x="92" y="2613"/>
                    <a:pt x="220" y="2613"/>
                  </a:cubicBezTo>
                  <a:cubicBezTo>
                    <a:pt x="266" y="2613"/>
                    <a:pt x="316" y="2601"/>
                    <a:pt x="368" y="2575"/>
                  </a:cubicBezTo>
                  <a:lnTo>
                    <a:pt x="1335" y="2008"/>
                  </a:lnTo>
                  <a:cubicBezTo>
                    <a:pt x="1569" y="1874"/>
                    <a:pt x="1702" y="1641"/>
                    <a:pt x="1702" y="1374"/>
                  </a:cubicBezTo>
                  <a:lnTo>
                    <a:pt x="1702" y="240"/>
                  </a:lnTo>
                  <a:cubicBezTo>
                    <a:pt x="1702" y="93"/>
                    <a:pt x="1613" y="0"/>
                    <a:pt x="148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4"/>
            <p:cNvSpPr/>
            <p:nvPr/>
          </p:nvSpPr>
          <p:spPr>
            <a:xfrm>
              <a:off x="5877741" y="3519048"/>
              <a:ext cx="26175" cy="40177"/>
            </a:xfrm>
            <a:custGeom>
              <a:avLst/>
              <a:gdLst/>
              <a:ahLst/>
              <a:cxnLst/>
              <a:rect l="l" t="t" r="r" b="b"/>
              <a:pathLst>
                <a:path w="1703" h="2614" extrusionOk="0">
                  <a:moveTo>
                    <a:pt x="1486" y="0"/>
                  </a:moveTo>
                  <a:cubicBezTo>
                    <a:pt x="1440" y="0"/>
                    <a:pt x="1389" y="13"/>
                    <a:pt x="1335" y="40"/>
                  </a:cubicBezTo>
                  <a:lnTo>
                    <a:pt x="368" y="607"/>
                  </a:lnTo>
                  <a:cubicBezTo>
                    <a:pt x="168" y="740"/>
                    <a:pt x="34" y="974"/>
                    <a:pt x="1" y="1240"/>
                  </a:cubicBezTo>
                  <a:lnTo>
                    <a:pt x="1" y="2341"/>
                  </a:lnTo>
                  <a:cubicBezTo>
                    <a:pt x="1" y="2514"/>
                    <a:pt x="92" y="2613"/>
                    <a:pt x="220" y="2613"/>
                  </a:cubicBezTo>
                  <a:cubicBezTo>
                    <a:pt x="266" y="2613"/>
                    <a:pt x="316" y="2601"/>
                    <a:pt x="368" y="2575"/>
                  </a:cubicBezTo>
                  <a:lnTo>
                    <a:pt x="1335" y="2008"/>
                  </a:lnTo>
                  <a:cubicBezTo>
                    <a:pt x="1569" y="1874"/>
                    <a:pt x="1702" y="1641"/>
                    <a:pt x="1702" y="1374"/>
                  </a:cubicBezTo>
                  <a:lnTo>
                    <a:pt x="1702" y="240"/>
                  </a:lnTo>
                  <a:cubicBezTo>
                    <a:pt x="1702" y="93"/>
                    <a:pt x="1613" y="0"/>
                    <a:pt x="1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4"/>
            <p:cNvSpPr/>
            <p:nvPr/>
          </p:nvSpPr>
          <p:spPr>
            <a:xfrm>
              <a:off x="5184062" y="1460851"/>
              <a:ext cx="1496070" cy="1859370"/>
            </a:xfrm>
            <a:custGeom>
              <a:avLst/>
              <a:gdLst/>
              <a:ahLst/>
              <a:cxnLst/>
              <a:rect l="l" t="t" r="r" b="b"/>
              <a:pathLst>
                <a:path w="97337" h="120974" extrusionOk="0">
                  <a:moveTo>
                    <a:pt x="94287" y="1"/>
                  </a:moveTo>
                  <a:cubicBezTo>
                    <a:pt x="94004" y="1"/>
                    <a:pt x="93726" y="85"/>
                    <a:pt x="93501" y="254"/>
                  </a:cubicBezTo>
                  <a:lnTo>
                    <a:pt x="1969" y="53058"/>
                  </a:lnTo>
                  <a:cubicBezTo>
                    <a:pt x="801" y="53826"/>
                    <a:pt x="67" y="55093"/>
                    <a:pt x="1" y="56494"/>
                  </a:cubicBezTo>
                  <a:lnTo>
                    <a:pt x="1" y="59330"/>
                  </a:lnTo>
                  <a:lnTo>
                    <a:pt x="1" y="117905"/>
                  </a:lnTo>
                  <a:cubicBezTo>
                    <a:pt x="1" y="118005"/>
                    <a:pt x="1" y="118105"/>
                    <a:pt x="1" y="118205"/>
                  </a:cubicBezTo>
                  <a:cubicBezTo>
                    <a:pt x="101" y="118839"/>
                    <a:pt x="468" y="119406"/>
                    <a:pt x="1068" y="119706"/>
                  </a:cubicBezTo>
                  <a:lnTo>
                    <a:pt x="3136" y="120940"/>
                  </a:lnTo>
                  <a:lnTo>
                    <a:pt x="3236" y="120974"/>
                  </a:lnTo>
                  <a:cubicBezTo>
                    <a:pt x="2803" y="120740"/>
                    <a:pt x="2536" y="120306"/>
                    <a:pt x="2536" y="119806"/>
                  </a:cubicBezTo>
                  <a:lnTo>
                    <a:pt x="2536" y="61898"/>
                  </a:lnTo>
                  <a:lnTo>
                    <a:pt x="2536" y="57895"/>
                  </a:lnTo>
                  <a:cubicBezTo>
                    <a:pt x="2603" y="56527"/>
                    <a:pt x="3336" y="55260"/>
                    <a:pt x="4504" y="54493"/>
                  </a:cubicBezTo>
                  <a:lnTo>
                    <a:pt x="96003" y="1688"/>
                  </a:lnTo>
                  <a:cubicBezTo>
                    <a:pt x="96256" y="1519"/>
                    <a:pt x="96550" y="1431"/>
                    <a:pt x="96841" y="1431"/>
                  </a:cubicBezTo>
                  <a:cubicBezTo>
                    <a:pt x="97010" y="1431"/>
                    <a:pt x="97178" y="1460"/>
                    <a:pt x="97337" y="1521"/>
                  </a:cubicBezTo>
                  <a:cubicBezTo>
                    <a:pt x="96903" y="1288"/>
                    <a:pt x="95302" y="354"/>
                    <a:pt x="94935" y="154"/>
                  </a:cubicBezTo>
                  <a:cubicBezTo>
                    <a:pt x="94731" y="52"/>
                    <a:pt x="94507" y="1"/>
                    <a:pt x="9428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4"/>
            <p:cNvSpPr/>
            <p:nvPr/>
          </p:nvSpPr>
          <p:spPr>
            <a:xfrm>
              <a:off x="5223025" y="1482830"/>
              <a:ext cx="1467374" cy="1840081"/>
            </a:xfrm>
            <a:custGeom>
              <a:avLst/>
              <a:gdLst/>
              <a:ahLst/>
              <a:cxnLst/>
              <a:rect l="l" t="t" r="r" b="b"/>
              <a:pathLst>
                <a:path w="95470" h="119719" extrusionOk="0">
                  <a:moveTo>
                    <a:pt x="94316" y="1"/>
                  </a:moveTo>
                  <a:cubicBezTo>
                    <a:pt x="94019" y="1"/>
                    <a:pt x="93733" y="89"/>
                    <a:pt x="93501" y="258"/>
                  </a:cubicBezTo>
                  <a:lnTo>
                    <a:pt x="1969" y="53063"/>
                  </a:lnTo>
                  <a:cubicBezTo>
                    <a:pt x="801" y="53830"/>
                    <a:pt x="68" y="55097"/>
                    <a:pt x="1" y="56498"/>
                  </a:cubicBezTo>
                  <a:lnTo>
                    <a:pt x="1" y="118376"/>
                  </a:lnTo>
                  <a:cubicBezTo>
                    <a:pt x="1" y="119163"/>
                    <a:pt x="638" y="119718"/>
                    <a:pt x="1340" y="119718"/>
                  </a:cubicBezTo>
                  <a:cubicBezTo>
                    <a:pt x="1560" y="119718"/>
                    <a:pt x="1787" y="119663"/>
                    <a:pt x="2002" y="119544"/>
                  </a:cubicBezTo>
                  <a:lnTo>
                    <a:pt x="93468" y="66739"/>
                  </a:lnTo>
                  <a:cubicBezTo>
                    <a:pt x="94635" y="65972"/>
                    <a:pt x="95369" y="64704"/>
                    <a:pt x="95469" y="63303"/>
                  </a:cubicBezTo>
                  <a:lnTo>
                    <a:pt x="95469" y="1392"/>
                  </a:lnTo>
                  <a:cubicBezTo>
                    <a:pt x="95469" y="1326"/>
                    <a:pt x="95436" y="1226"/>
                    <a:pt x="95436" y="1159"/>
                  </a:cubicBezTo>
                  <a:cubicBezTo>
                    <a:pt x="95436" y="1092"/>
                    <a:pt x="95436" y="1025"/>
                    <a:pt x="95402" y="959"/>
                  </a:cubicBezTo>
                  <a:lnTo>
                    <a:pt x="95402" y="925"/>
                  </a:lnTo>
                  <a:cubicBezTo>
                    <a:pt x="95402" y="859"/>
                    <a:pt x="95369" y="825"/>
                    <a:pt x="95369" y="759"/>
                  </a:cubicBezTo>
                  <a:cubicBezTo>
                    <a:pt x="95336" y="659"/>
                    <a:pt x="95302" y="592"/>
                    <a:pt x="95236" y="492"/>
                  </a:cubicBezTo>
                  <a:cubicBezTo>
                    <a:pt x="95236" y="458"/>
                    <a:pt x="95202" y="425"/>
                    <a:pt x="95169" y="392"/>
                  </a:cubicBezTo>
                  <a:cubicBezTo>
                    <a:pt x="95169" y="358"/>
                    <a:pt x="95135" y="358"/>
                    <a:pt x="95135" y="325"/>
                  </a:cubicBezTo>
                  <a:cubicBezTo>
                    <a:pt x="95069" y="258"/>
                    <a:pt x="95035" y="225"/>
                    <a:pt x="95002" y="192"/>
                  </a:cubicBezTo>
                  <a:cubicBezTo>
                    <a:pt x="94935" y="158"/>
                    <a:pt x="94869" y="125"/>
                    <a:pt x="94835" y="91"/>
                  </a:cubicBezTo>
                  <a:cubicBezTo>
                    <a:pt x="94664" y="30"/>
                    <a:pt x="94488" y="1"/>
                    <a:pt x="94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4"/>
            <p:cNvSpPr/>
            <p:nvPr/>
          </p:nvSpPr>
          <p:spPr>
            <a:xfrm>
              <a:off x="5193299" y="1460851"/>
              <a:ext cx="1486832" cy="860121"/>
            </a:xfrm>
            <a:custGeom>
              <a:avLst/>
              <a:gdLst/>
              <a:ahLst/>
              <a:cxnLst/>
              <a:rect l="l" t="t" r="r" b="b"/>
              <a:pathLst>
                <a:path w="96736" h="55961" extrusionOk="0">
                  <a:moveTo>
                    <a:pt x="93686" y="1"/>
                  </a:moveTo>
                  <a:cubicBezTo>
                    <a:pt x="93403" y="1"/>
                    <a:pt x="93125" y="85"/>
                    <a:pt x="92900" y="254"/>
                  </a:cubicBezTo>
                  <a:lnTo>
                    <a:pt x="1368" y="53058"/>
                  </a:lnTo>
                  <a:cubicBezTo>
                    <a:pt x="801" y="53425"/>
                    <a:pt x="334" y="53892"/>
                    <a:pt x="0" y="54493"/>
                  </a:cubicBezTo>
                  <a:lnTo>
                    <a:pt x="2502" y="55960"/>
                  </a:lnTo>
                  <a:cubicBezTo>
                    <a:pt x="2836" y="55360"/>
                    <a:pt x="3303" y="54860"/>
                    <a:pt x="3903" y="54493"/>
                  </a:cubicBezTo>
                  <a:lnTo>
                    <a:pt x="95402" y="1688"/>
                  </a:lnTo>
                  <a:cubicBezTo>
                    <a:pt x="95655" y="1519"/>
                    <a:pt x="95949" y="1431"/>
                    <a:pt x="96240" y="1431"/>
                  </a:cubicBezTo>
                  <a:cubicBezTo>
                    <a:pt x="96409" y="1431"/>
                    <a:pt x="96577" y="1460"/>
                    <a:pt x="96736" y="1521"/>
                  </a:cubicBezTo>
                  <a:cubicBezTo>
                    <a:pt x="96302" y="1288"/>
                    <a:pt x="94668" y="354"/>
                    <a:pt x="94334" y="154"/>
                  </a:cubicBezTo>
                  <a:cubicBezTo>
                    <a:pt x="94130" y="52"/>
                    <a:pt x="93906" y="1"/>
                    <a:pt x="9368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4"/>
            <p:cNvSpPr/>
            <p:nvPr/>
          </p:nvSpPr>
          <p:spPr>
            <a:xfrm>
              <a:off x="5327618" y="2430022"/>
              <a:ext cx="1258572" cy="728184"/>
            </a:xfrm>
            <a:custGeom>
              <a:avLst/>
              <a:gdLst/>
              <a:ahLst/>
              <a:cxnLst/>
              <a:rect l="l" t="t" r="r" b="b"/>
              <a:pathLst>
                <a:path w="81885" h="47377" extrusionOk="0">
                  <a:moveTo>
                    <a:pt x="81612" y="0"/>
                  </a:moveTo>
                  <a:cubicBezTo>
                    <a:pt x="81574" y="0"/>
                    <a:pt x="81534" y="13"/>
                    <a:pt x="81492" y="43"/>
                  </a:cubicBezTo>
                  <a:lnTo>
                    <a:pt x="201" y="46976"/>
                  </a:lnTo>
                  <a:cubicBezTo>
                    <a:pt x="1" y="47077"/>
                    <a:pt x="67" y="47343"/>
                    <a:pt x="301" y="47377"/>
                  </a:cubicBezTo>
                  <a:cubicBezTo>
                    <a:pt x="334" y="47377"/>
                    <a:pt x="368" y="47343"/>
                    <a:pt x="401" y="47343"/>
                  </a:cubicBezTo>
                  <a:lnTo>
                    <a:pt x="81692" y="410"/>
                  </a:lnTo>
                  <a:cubicBezTo>
                    <a:pt x="81884" y="273"/>
                    <a:pt x="81783" y="0"/>
                    <a:pt x="816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4"/>
            <p:cNvSpPr/>
            <p:nvPr/>
          </p:nvSpPr>
          <p:spPr>
            <a:xfrm>
              <a:off x="5328648" y="3137180"/>
              <a:ext cx="6686" cy="36412"/>
            </a:xfrm>
            <a:custGeom>
              <a:avLst/>
              <a:gdLst/>
              <a:ahLst/>
              <a:cxnLst/>
              <a:rect l="l" t="t" r="r" b="b"/>
              <a:pathLst>
                <a:path w="435" h="2369" extrusionOk="0">
                  <a:moveTo>
                    <a:pt x="217" y="0"/>
                  </a:moveTo>
                  <a:cubicBezTo>
                    <a:pt x="109" y="0"/>
                    <a:pt x="0" y="67"/>
                    <a:pt x="0" y="200"/>
                  </a:cubicBezTo>
                  <a:lnTo>
                    <a:pt x="0" y="2168"/>
                  </a:lnTo>
                  <a:cubicBezTo>
                    <a:pt x="0" y="2268"/>
                    <a:pt x="101" y="2368"/>
                    <a:pt x="234" y="2368"/>
                  </a:cubicBezTo>
                  <a:cubicBezTo>
                    <a:pt x="334" y="2368"/>
                    <a:pt x="434" y="2268"/>
                    <a:pt x="434" y="2168"/>
                  </a:cubicBezTo>
                  <a:lnTo>
                    <a:pt x="434" y="200"/>
                  </a:lnTo>
                  <a:cubicBezTo>
                    <a:pt x="434" y="67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4"/>
            <p:cNvSpPr/>
            <p:nvPr/>
          </p:nvSpPr>
          <p:spPr>
            <a:xfrm>
              <a:off x="5537311" y="3016172"/>
              <a:ext cx="6179" cy="36427"/>
            </a:xfrm>
            <a:custGeom>
              <a:avLst/>
              <a:gdLst/>
              <a:ahLst/>
              <a:cxnLst/>
              <a:rect l="l" t="t" r="r" b="b"/>
              <a:pathLst>
                <a:path w="402" h="2370" extrusionOk="0">
                  <a:moveTo>
                    <a:pt x="201" y="1"/>
                  </a:moveTo>
                  <a:cubicBezTo>
                    <a:pt x="68" y="1"/>
                    <a:pt x="1" y="101"/>
                    <a:pt x="1" y="201"/>
                  </a:cubicBezTo>
                  <a:lnTo>
                    <a:pt x="1" y="2169"/>
                  </a:lnTo>
                  <a:cubicBezTo>
                    <a:pt x="1" y="2269"/>
                    <a:pt x="68" y="2369"/>
                    <a:pt x="201" y="2369"/>
                  </a:cubicBezTo>
                  <a:cubicBezTo>
                    <a:pt x="301" y="2369"/>
                    <a:pt x="401" y="2269"/>
                    <a:pt x="401" y="2169"/>
                  </a:cubicBezTo>
                  <a:lnTo>
                    <a:pt x="401" y="201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4"/>
            <p:cNvSpPr/>
            <p:nvPr/>
          </p:nvSpPr>
          <p:spPr>
            <a:xfrm>
              <a:off x="5745467" y="2895687"/>
              <a:ext cx="6179" cy="36427"/>
            </a:xfrm>
            <a:custGeom>
              <a:avLst/>
              <a:gdLst/>
              <a:ahLst/>
              <a:cxnLst/>
              <a:rect l="l" t="t" r="r" b="b"/>
              <a:pathLst>
                <a:path w="402" h="2370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lnTo>
                    <a:pt x="1" y="2136"/>
                  </a:lnTo>
                  <a:cubicBezTo>
                    <a:pt x="1" y="2269"/>
                    <a:pt x="101" y="2369"/>
                    <a:pt x="201" y="2369"/>
                  </a:cubicBezTo>
                  <a:cubicBezTo>
                    <a:pt x="301" y="2369"/>
                    <a:pt x="401" y="2269"/>
                    <a:pt x="401" y="2136"/>
                  </a:cubicBezTo>
                  <a:lnTo>
                    <a:pt x="401" y="201"/>
                  </a:lnTo>
                  <a:cubicBezTo>
                    <a:pt x="401" y="6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4"/>
            <p:cNvSpPr/>
            <p:nvPr/>
          </p:nvSpPr>
          <p:spPr>
            <a:xfrm>
              <a:off x="5953623" y="2774310"/>
              <a:ext cx="6686" cy="36796"/>
            </a:xfrm>
            <a:custGeom>
              <a:avLst/>
              <a:gdLst/>
              <a:ahLst/>
              <a:cxnLst/>
              <a:rect l="l" t="t" r="r" b="b"/>
              <a:pathLst>
                <a:path w="435" h="2394" extrusionOk="0">
                  <a:moveTo>
                    <a:pt x="218" y="1"/>
                  </a:moveTo>
                  <a:cubicBezTo>
                    <a:pt x="109" y="1"/>
                    <a:pt x="1" y="76"/>
                    <a:pt x="1" y="226"/>
                  </a:cubicBezTo>
                  <a:lnTo>
                    <a:pt x="1" y="2194"/>
                  </a:lnTo>
                  <a:cubicBezTo>
                    <a:pt x="1" y="2294"/>
                    <a:pt x="101" y="2394"/>
                    <a:pt x="201" y="2394"/>
                  </a:cubicBezTo>
                  <a:cubicBezTo>
                    <a:pt x="334" y="2394"/>
                    <a:pt x="434" y="2294"/>
                    <a:pt x="434" y="2160"/>
                  </a:cubicBezTo>
                  <a:lnTo>
                    <a:pt x="434" y="226"/>
                  </a:lnTo>
                  <a:cubicBezTo>
                    <a:pt x="434" y="76"/>
                    <a:pt x="326" y="1"/>
                    <a:pt x="2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4"/>
            <p:cNvSpPr/>
            <p:nvPr/>
          </p:nvSpPr>
          <p:spPr>
            <a:xfrm>
              <a:off x="6161779" y="2653702"/>
              <a:ext cx="6686" cy="36412"/>
            </a:xfrm>
            <a:custGeom>
              <a:avLst/>
              <a:gdLst/>
              <a:ahLst/>
              <a:cxnLst/>
              <a:rect l="l" t="t" r="r" b="b"/>
              <a:pathLst>
                <a:path w="435" h="2369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lnTo>
                    <a:pt x="1" y="2168"/>
                  </a:lnTo>
                  <a:cubicBezTo>
                    <a:pt x="1" y="2269"/>
                    <a:pt x="101" y="2369"/>
                    <a:pt x="234" y="2369"/>
                  </a:cubicBezTo>
                  <a:cubicBezTo>
                    <a:pt x="334" y="2369"/>
                    <a:pt x="434" y="2269"/>
                    <a:pt x="434" y="2168"/>
                  </a:cubicBezTo>
                  <a:lnTo>
                    <a:pt x="434" y="200"/>
                  </a:ln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4"/>
            <p:cNvSpPr/>
            <p:nvPr/>
          </p:nvSpPr>
          <p:spPr>
            <a:xfrm>
              <a:off x="6369934" y="2532694"/>
              <a:ext cx="6686" cy="36934"/>
            </a:xfrm>
            <a:custGeom>
              <a:avLst/>
              <a:gdLst/>
              <a:ahLst/>
              <a:cxnLst/>
              <a:rect l="l" t="t" r="r" b="b"/>
              <a:pathLst>
                <a:path w="435" h="2403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2169"/>
                  </a:lnTo>
                  <a:cubicBezTo>
                    <a:pt x="1" y="2303"/>
                    <a:pt x="101" y="2403"/>
                    <a:pt x="234" y="2403"/>
                  </a:cubicBezTo>
                  <a:cubicBezTo>
                    <a:pt x="334" y="2403"/>
                    <a:pt x="434" y="2303"/>
                    <a:pt x="434" y="2169"/>
                  </a:cubicBezTo>
                  <a:lnTo>
                    <a:pt x="434" y="234"/>
                  </a:ln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4"/>
            <p:cNvSpPr/>
            <p:nvPr/>
          </p:nvSpPr>
          <p:spPr>
            <a:xfrm>
              <a:off x="6578613" y="2412224"/>
              <a:ext cx="6163" cy="36412"/>
            </a:xfrm>
            <a:custGeom>
              <a:avLst/>
              <a:gdLst/>
              <a:ahLst/>
              <a:cxnLst/>
              <a:rect l="l" t="t" r="r" b="b"/>
              <a:pathLst>
                <a:path w="401" h="2369" extrusionOk="0">
                  <a:moveTo>
                    <a:pt x="200" y="0"/>
                  </a:moveTo>
                  <a:cubicBezTo>
                    <a:pt x="100" y="0"/>
                    <a:pt x="0" y="67"/>
                    <a:pt x="0" y="200"/>
                  </a:cubicBezTo>
                  <a:lnTo>
                    <a:pt x="0" y="2168"/>
                  </a:lnTo>
                  <a:cubicBezTo>
                    <a:pt x="0" y="2268"/>
                    <a:pt x="67" y="2368"/>
                    <a:pt x="200" y="2368"/>
                  </a:cubicBezTo>
                  <a:cubicBezTo>
                    <a:pt x="300" y="2368"/>
                    <a:pt x="400" y="2268"/>
                    <a:pt x="400" y="2168"/>
                  </a:cubicBezTo>
                  <a:lnTo>
                    <a:pt x="400" y="200"/>
                  </a:ln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4"/>
            <p:cNvSpPr/>
            <p:nvPr/>
          </p:nvSpPr>
          <p:spPr>
            <a:xfrm>
              <a:off x="5331722" y="1651885"/>
              <a:ext cx="1249981" cy="1442751"/>
            </a:xfrm>
            <a:custGeom>
              <a:avLst/>
              <a:gdLst/>
              <a:ahLst/>
              <a:cxnLst/>
              <a:rect l="l" t="t" r="r" b="b"/>
              <a:pathLst>
                <a:path w="81326" h="93868" extrusionOk="0">
                  <a:moveTo>
                    <a:pt x="81325" y="0"/>
                  </a:moveTo>
                  <a:cubicBezTo>
                    <a:pt x="71151" y="5871"/>
                    <a:pt x="76222" y="30322"/>
                    <a:pt x="67782" y="35326"/>
                  </a:cubicBezTo>
                  <a:cubicBezTo>
                    <a:pt x="66995" y="35790"/>
                    <a:pt x="66296" y="35999"/>
                    <a:pt x="65668" y="35999"/>
                  </a:cubicBezTo>
                  <a:cubicBezTo>
                    <a:pt x="60154" y="35999"/>
                    <a:pt x="60155" y="19900"/>
                    <a:pt x="54618" y="19900"/>
                  </a:cubicBezTo>
                  <a:cubicBezTo>
                    <a:pt x="53999" y="19900"/>
                    <a:pt x="53311" y="20101"/>
                    <a:pt x="52538" y="20548"/>
                  </a:cubicBezTo>
                  <a:cubicBezTo>
                    <a:pt x="44065" y="25418"/>
                    <a:pt x="47434" y="56708"/>
                    <a:pt x="38995" y="61611"/>
                  </a:cubicBezTo>
                  <a:cubicBezTo>
                    <a:pt x="37891" y="62246"/>
                    <a:pt x="36958" y="62516"/>
                    <a:pt x="36154" y="62516"/>
                  </a:cubicBezTo>
                  <a:cubicBezTo>
                    <a:pt x="31595" y="62516"/>
                    <a:pt x="31127" y="53857"/>
                    <a:pt x="26595" y="53857"/>
                  </a:cubicBezTo>
                  <a:cubicBezTo>
                    <a:pt x="25790" y="53857"/>
                    <a:pt x="24858" y="54130"/>
                    <a:pt x="23751" y="54773"/>
                  </a:cubicBezTo>
                  <a:cubicBezTo>
                    <a:pt x="15278" y="59676"/>
                    <a:pt x="18647" y="77256"/>
                    <a:pt x="13577" y="80191"/>
                  </a:cubicBezTo>
                  <a:cubicBezTo>
                    <a:pt x="12828" y="80625"/>
                    <a:pt x="12152" y="80802"/>
                    <a:pt x="11523" y="80802"/>
                  </a:cubicBezTo>
                  <a:cubicBezTo>
                    <a:pt x="8697" y="80802"/>
                    <a:pt x="6805" y="77225"/>
                    <a:pt x="3381" y="77225"/>
                  </a:cubicBezTo>
                  <a:cubicBezTo>
                    <a:pt x="2408" y="77225"/>
                    <a:pt x="1311" y="77514"/>
                    <a:pt x="34" y="78256"/>
                  </a:cubicBezTo>
                  <a:lnTo>
                    <a:pt x="1" y="93867"/>
                  </a:lnTo>
                  <a:lnTo>
                    <a:pt x="81325" y="46934"/>
                  </a:lnTo>
                  <a:lnTo>
                    <a:pt x="8132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4"/>
            <p:cNvSpPr/>
            <p:nvPr/>
          </p:nvSpPr>
          <p:spPr>
            <a:xfrm>
              <a:off x="5331722" y="1651885"/>
              <a:ext cx="1249981" cy="1442751"/>
            </a:xfrm>
            <a:custGeom>
              <a:avLst/>
              <a:gdLst/>
              <a:ahLst/>
              <a:cxnLst/>
              <a:rect l="l" t="t" r="r" b="b"/>
              <a:pathLst>
                <a:path w="81326" h="93868" extrusionOk="0">
                  <a:moveTo>
                    <a:pt x="81325" y="0"/>
                  </a:moveTo>
                  <a:cubicBezTo>
                    <a:pt x="71151" y="5871"/>
                    <a:pt x="76222" y="30322"/>
                    <a:pt x="67782" y="35326"/>
                  </a:cubicBezTo>
                  <a:cubicBezTo>
                    <a:pt x="66995" y="35790"/>
                    <a:pt x="66296" y="35999"/>
                    <a:pt x="65668" y="35999"/>
                  </a:cubicBezTo>
                  <a:cubicBezTo>
                    <a:pt x="60154" y="35999"/>
                    <a:pt x="60155" y="19900"/>
                    <a:pt x="54618" y="19900"/>
                  </a:cubicBezTo>
                  <a:cubicBezTo>
                    <a:pt x="53999" y="19900"/>
                    <a:pt x="53311" y="20101"/>
                    <a:pt x="52538" y="20548"/>
                  </a:cubicBezTo>
                  <a:cubicBezTo>
                    <a:pt x="44065" y="25418"/>
                    <a:pt x="47434" y="56708"/>
                    <a:pt x="38995" y="61611"/>
                  </a:cubicBezTo>
                  <a:cubicBezTo>
                    <a:pt x="37891" y="62246"/>
                    <a:pt x="36958" y="62516"/>
                    <a:pt x="36154" y="62516"/>
                  </a:cubicBezTo>
                  <a:cubicBezTo>
                    <a:pt x="31595" y="62516"/>
                    <a:pt x="31127" y="53857"/>
                    <a:pt x="26595" y="53857"/>
                  </a:cubicBezTo>
                  <a:cubicBezTo>
                    <a:pt x="25790" y="53857"/>
                    <a:pt x="24858" y="54130"/>
                    <a:pt x="23751" y="54773"/>
                  </a:cubicBezTo>
                  <a:cubicBezTo>
                    <a:pt x="15278" y="59676"/>
                    <a:pt x="18647" y="77256"/>
                    <a:pt x="13577" y="80191"/>
                  </a:cubicBezTo>
                  <a:cubicBezTo>
                    <a:pt x="12828" y="80625"/>
                    <a:pt x="12152" y="80802"/>
                    <a:pt x="11523" y="80802"/>
                  </a:cubicBezTo>
                  <a:cubicBezTo>
                    <a:pt x="8697" y="80802"/>
                    <a:pt x="6805" y="77225"/>
                    <a:pt x="3381" y="77225"/>
                  </a:cubicBezTo>
                  <a:cubicBezTo>
                    <a:pt x="2408" y="77225"/>
                    <a:pt x="1311" y="77514"/>
                    <a:pt x="34" y="78256"/>
                  </a:cubicBezTo>
                  <a:lnTo>
                    <a:pt x="1" y="93867"/>
                  </a:lnTo>
                  <a:lnTo>
                    <a:pt x="81325" y="46934"/>
                  </a:lnTo>
                  <a:lnTo>
                    <a:pt x="813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4"/>
            <p:cNvSpPr/>
            <p:nvPr/>
          </p:nvSpPr>
          <p:spPr>
            <a:xfrm>
              <a:off x="5331722" y="1787740"/>
              <a:ext cx="1249981" cy="1306896"/>
            </a:xfrm>
            <a:custGeom>
              <a:avLst/>
              <a:gdLst/>
              <a:ahLst/>
              <a:cxnLst/>
              <a:rect l="l" t="t" r="r" b="b"/>
              <a:pathLst>
                <a:path w="81326" h="85029" extrusionOk="0">
                  <a:moveTo>
                    <a:pt x="81325" y="1"/>
                  </a:moveTo>
                  <a:cubicBezTo>
                    <a:pt x="81200" y="105"/>
                    <a:pt x="81049" y="157"/>
                    <a:pt x="80896" y="157"/>
                  </a:cubicBezTo>
                  <a:cubicBezTo>
                    <a:pt x="80805" y="157"/>
                    <a:pt x="80712" y="139"/>
                    <a:pt x="80625" y="101"/>
                  </a:cubicBezTo>
                  <a:lnTo>
                    <a:pt x="74921" y="11609"/>
                  </a:lnTo>
                  <a:cubicBezTo>
                    <a:pt x="75154" y="11709"/>
                    <a:pt x="75288" y="11943"/>
                    <a:pt x="75254" y="12210"/>
                  </a:cubicBezTo>
                  <a:cubicBezTo>
                    <a:pt x="75221" y="12777"/>
                    <a:pt x="74887" y="13344"/>
                    <a:pt x="74420" y="13677"/>
                  </a:cubicBezTo>
                  <a:cubicBezTo>
                    <a:pt x="74288" y="13753"/>
                    <a:pt x="74164" y="13788"/>
                    <a:pt x="74054" y="13788"/>
                  </a:cubicBezTo>
                  <a:cubicBezTo>
                    <a:pt x="73775" y="13788"/>
                    <a:pt x="73586" y="13560"/>
                    <a:pt x="73586" y="13177"/>
                  </a:cubicBezTo>
                  <a:lnTo>
                    <a:pt x="68483" y="16079"/>
                  </a:lnTo>
                  <a:cubicBezTo>
                    <a:pt x="68483" y="16680"/>
                    <a:pt x="68149" y="17213"/>
                    <a:pt x="67649" y="17547"/>
                  </a:cubicBezTo>
                  <a:cubicBezTo>
                    <a:pt x="67549" y="17622"/>
                    <a:pt x="67411" y="17659"/>
                    <a:pt x="67278" y="17659"/>
                  </a:cubicBezTo>
                  <a:cubicBezTo>
                    <a:pt x="67234" y="17659"/>
                    <a:pt x="67190" y="17655"/>
                    <a:pt x="67149" y="17647"/>
                  </a:cubicBezTo>
                  <a:lnTo>
                    <a:pt x="61411" y="29188"/>
                  </a:lnTo>
                  <a:cubicBezTo>
                    <a:pt x="61645" y="29289"/>
                    <a:pt x="61778" y="29522"/>
                    <a:pt x="61745" y="29789"/>
                  </a:cubicBezTo>
                  <a:cubicBezTo>
                    <a:pt x="61711" y="30356"/>
                    <a:pt x="61378" y="30923"/>
                    <a:pt x="60911" y="31223"/>
                  </a:cubicBezTo>
                  <a:cubicBezTo>
                    <a:pt x="60753" y="31308"/>
                    <a:pt x="60609" y="31349"/>
                    <a:pt x="60486" y="31349"/>
                  </a:cubicBezTo>
                  <a:cubicBezTo>
                    <a:pt x="60270" y="31349"/>
                    <a:pt x="60119" y="31223"/>
                    <a:pt x="60077" y="30990"/>
                  </a:cubicBezTo>
                  <a:lnTo>
                    <a:pt x="54940" y="35426"/>
                  </a:lnTo>
                  <a:cubicBezTo>
                    <a:pt x="54940" y="35493"/>
                    <a:pt x="54973" y="35560"/>
                    <a:pt x="54973" y="35660"/>
                  </a:cubicBezTo>
                  <a:cubicBezTo>
                    <a:pt x="54940" y="36227"/>
                    <a:pt x="54606" y="36794"/>
                    <a:pt x="54139" y="37128"/>
                  </a:cubicBezTo>
                  <a:cubicBezTo>
                    <a:pt x="54007" y="37203"/>
                    <a:pt x="53883" y="37238"/>
                    <a:pt x="53773" y="37238"/>
                  </a:cubicBezTo>
                  <a:cubicBezTo>
                    <a:pt x="53494" y="37238"/>
                    <a:pt x="53305" y="37010"/>
                    <a:pt x="53305" y="36627"/>
                  </a:cubicBezTo>
                  <a:cubicBezTo>
                    <a:pt x="53305" y="36327"/>
                    <a:pt x="53372" y="36027"/>
                    <a:pt x="53539" y="35793"/>
                  </a:cubicBezTo>
                  <a:lnTo>
                    <a:pt x="47968" y="32558"/>
                  </a:lnTo>
                  <a:cubicBezTo>
                    <a:pt x="47801" y="32824"/>
                    <a:pt x="47601" y="33025"/>
                    <a:pt x="47368" y="33191"/>
                  </a:cubicBezTo>
                  <a:cubicBezTo>
                    <a:pt x="47232" y="33273"/>
                    <a:pt x="47102" y="33310"/>
                    <a:pt x="46987" y="33310"/>
                  </a:cubicBezTo>
                  <a:cubicBezTo>
                    <a:pt x="46818" y="33310"/>
                    <a:pt x="46680" y="33230"/>
                    <a:pt x="46601" y="33091"/>
                  </a:cubicBezTo>
                  <a:lnTo>
                    <a:pt x="41330" y="39162"/>
                  </a:lnTo>
                  <a:cubicBezTo>
                    <a:pt x="41397" y="39296"/>
                    <a:pt x="41430" y="39429"/>
                    <a:pt x="41430" y="39563"/>
                  </a:cubicBezTo>
                  <a:cubicBezTo>
                    <a:pt x="41397" y="40163"/>
                    <a:pt x="41097" y="40697"/>
                    <a:pt x="40596" y="41030"/>
                  </a:cubicBezTo>
                  <a:cubicBezTo>
                    <a:pt x="40461" y="41109"/>
                    <a:pt x="40332" y="41146"/>
                    <a:pt x="40219" y="41146"/>
                  </a:cubicBezTo>
                  <a:cubicBezTo>
                    <a:pt x="39997" y="41146"/>
                    <a:pt x="39828" y="41006"/>
                    <a:pt x="39762" y="40763"/>
                  </a:cubicBezTo>
                  <a:lnTo>
                    <a:pt x="34625" y="45200"/>
                  </a:lnTo>
                  <a:cubicBezTo>
                    <a:pt x="34659" y="45267"/>
                    <a:pt x="34659" y="45333"/>
                    <a:pt x="34659" y="45433"/>
                  </a:cubicBezTo>
                  <a:cubicBezTo>
                    <a:pt x="34625" y="46001"/>
                    <a:pt x="34325" y="46568"/>
                    <a:pt x="33825" y="46901"/>
                  </a:cubicBezTo>
                  <a:cubicBezTo>
                    <a:pt x="33725" y="46968"/>
                    <a:pt x="33608" y="47001"/>
                    <a:pt x="33491" y="47001"/>
                  </a:cubicBezTo>
                  <a:cubicBezTo>
                    <a:pt x="33374" y="47001"/>
                    <a:pt x="33258" y="46968"/>
                    <a:pt x="33158" y="46901"/>
                  </a:cubicBezTo>
                  <a:lnTo>
                    <a:pt x="27720" y="54740"/>
                  </a:lnTo>
                  <a:cubicBezTo>
                    <a:pt x="27854" y="54840"/>
                    <a:pt x="27921" y="55040"/>
                    <a:pt x="27921" y="55207"/>
                  </a:cubicBezTo>
                  <a:cubicBezTo>
                    <a:pt x="27887" y="55808"/>
                    <a:pt x="27554" y="56341"/>
                    <a:pt x="27087" y="56675"/>
                  </a:cubicBezTo>
                  <a:cubicBezTo>
                    <a:pt x="26938" y="56756"/>
                    <a:pt x="26805" y="56793"/>
                    <a:pt x="26691" y="56793"/>
                  </a:cubicBezTo>
                  <a:cubicBezTo>
                    <a:pt x="26525" y="56793"/>
                    <a:pt x="26399" y="56713"/>
                    <a:pt x="26319" y="56575"/>
                  </a:cubicBezTo>
                  <a:lnTo>
                    <a:pt x="21049" y="62646"/>
                  </a:lnTo>
                  <a:cubicBezTo>
                    <a:pt x="21116" y="62746"/>
                    <a:pt x="21149" y="62879"/>
                    <a:pt x="21149" y="63013"/>
                  </a:cubicBezTo>
                  <a:cubicBezTo>
                    <a:pt x="21116" y="63613"/>
                    <a:pt x="20815" y="64180"/>
                    <a:pt x="20315" y="64480"/>
                  </a:cubicBezTo>
                  <a:cubicBezTo>
                    <a:pt x="20176" y="64560"/>
                    <a:pt x="20045" y="64598"/>
                    <a:pt x="19931" y="64598"/>
                  </a:cubicBezTo>
                  <a:cubicBezTo>
                    <a:pt x="19662" y="64598"/>
                    <a:pt x="19481" y="64388"/>
                    <a:pt x="19481" y="64013"/>
                  </a:cubicBezTo>
                  <a:cubicBezTo>
                    <a:pt x="19481" y="63780"/>
                    <a:pt x="19548" y="63546"/>
                    <a:pt x="19648" y="63313"/>
                  </a:cubicBezTo>
                  <a:lnTo>
                    <a:pt x="14211" y="61745"/>
                  </a:lnTo>
                  <a:cubicBezTo>
                    <a:pt x="14077" y="62079"/>
                    <a:pt x="13844" y="62346"/>
                    <a:pt x="13544" y="62546"/>
                  </a:cubicBezTo>
                  <a:cubicBezTo>
                    <a:pt x="13454" y="62617"/>
                    <a:pt x="13336" y="62650"/>
                    <a:pt x="13215" y="62650"/>
                  </a:cubicBezTo>
                  <a:cubicBezTo>
                    <a:pt x="13110" y="62650"/>
                    <a:pt x="13003" y="62625"/>
                    <a:pt x="12910" y="62579"/>
                  </a:cubicBezTo>
                  <a:lnTo>
                    <a:pt x="7406" y="71319"/>
                  </a:lnTo>
                  <a:cubicBezTo>
                    <a:pt x="7573" y="71419"/>
                    <a:pt x="7639" y="71619"/>
                    <a:pt x="7639" y="71819"/>
                  </a:cubicBezTo>
                  <a:cubicBezTo>
                    <a:pt x="7606" y="72419"/>
                    <a:pt x="7272" y="72953"/>
                    <a:pt x="6805" y="73287"/>
                  </a:cubicBezTo>
                  <a:cubicBezTo>
                    <a:pt x="6654" y="73375"/>
                    <a:pt x="6517" y="73416"/>
                    <a:pt x="6399" y="73416"/>
                  </a:cubicBezTo>
                  <a:cubicBezTo>
                    <a:pt x="6206" y="73416"/>
                    <a:pt x="6067" y="73306"/>
                    <a:pt x="6005" y="73120"/>
                  </a:cubicBezTo>
                  <a:lnTo>
                    <a:pt x="1" y="79158"/>
                  </a:lnTo>
                  <a:lnTo>
                    <a:pt x="1" y="85028"/>
                  </a:lnTo>
                  <a:lnTo>
                    <a:pt x="81325" y="38095"/>
                  </a:lnTo>
                  <a:lnTo>
                    <a:pt x="8132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4"/>
            <p:cNvSpPr/>
            <p:nvPr/>
          </p:nvSpPr>
          <p:spPr>
            <a:xfrm>
              <a:off x="5331722" y="1787740"/>
              <a:ext cx="1249981" cy="1306896"/>
            </a:xfrm>
            <a:custGeom>
              <a:avLst/>
              <a:gdLst/>
              <a:ahLst/>
              <a:cxnLst/>
              <a:rect l="l" t="t" r="r" b="b"/>
              <a:pathLst>
                <a:path w="81326" h="85029" extrusionOk="0">
                  <a:moveTo>
                    <a:pt x="81325" y="1"/>
                  </a:moveTo>
                  <a:cubicBezTo>
                    <a:pt x="81200" y="105"/>
                    <a:pt x="81049" y="157"/>
                    <a:pt x="80896" y="157"/>
                  </a:cubicBezTo>
                  <a:cubicBezTo>
                    <a:pt x="80805" y="157"/>
                    <a:pt x="80712" y="139"/>
                    <a:pt x="80625" y="101"/>
                  </a:cubicBezTo>
                  <a:lnTo>
                    <a:pt x="74921" y="11609"/>
                  </a:lnTo>
                  <a:cubicBezTo>
                    <a:pt x="75154" y="11709"/>
                    <a:pt x="75288" y="11943"/>
                    <a:pt x="75254" y="12210"/>
                  </a:cubicBezTo>
                  <a:cubicBezTo>
                    <a:pt x="75221" y="12777"/>
                    <a:pt x="74887" y="13344"/>
                    <a:pt x="74420" y="13677"/>
                  </a:cubicBezTo>
                  <a:cubicBezTo>
                    <a:pt x="74288" y="13753"/>
                    <a:pt x="74164" y="13788"/>
                    <a:pt x="74054" y="13788"/>
                  </a:cubicBezTo>
                  <a:cubicBezTo>
                    <a:pt x="73775" y="13788"/>
                    <a:pt x="73586" y="13560"/>
                    <a:pt x="73586" y="13177"/>
                  </a:cubicBezTo>
                  <a:lnTo>
                    <a:pt x="68483" y="16079"/>
                  </a:lnTo>
                  <a:cubicBezTo>
                    <a:pt x="68483" y="16680"/>
                    <a:pt x="68149" y="17213"/>
                    <a:pt x="67649" y="17547"/>
                  </a:cubicBezTo>
                  <a:cubicBezTo>
                    <a:pt x="67549" y="17622"/>
                    <a:pt x="67411" y="17659"/>
                    <a:pt x="67278" y="17659"/>
                  </a:cubicBezTo>
                  <a:cubicBezTo>
                    <a:pt x="67234" y="17659"/>
                    <a:pt x="67190" y="17655"/>
                    <a:pt x="67149" y="17647"/>
                  </a:cubicBezTo>
                  <a:lnTo>
                    <a:pt x="61411" y="29188"/>
                  </a:lnTo>
                  <a:cubicBezTo>
                    <a:pt x="61645" y="29289"/>
                    <a:pt x="61778" y="29522"/>
                    <a:pt x="61745" y="29789"/>
                  </a:cubicBezTo>
                  <a:cubicBezTo>
                    <a:pt x="61711" y="30356"/>
                    <a:pt x="61378" y="30923"/>
                    <a:pt x="60911" y="31223"/>
                  </a:cubicBezTo>
                  <a:cubicBezTo>
                    <a:pt x="60753" y="31308"/>
                    <a:pt x="60609" y="31349"/>
                    <a:pt x="60486" y="31349"/>
                  </a:cubicBezTo>
                  <a:cubicBezTo>
                    <a:pt x="60270" y="31349"/>
                    <a:pt x="60119" y="31223"/>
                    <a:pt x="60077" y="30990"/>
                  </a:cubicBezTo>
                  <a:lnTo>
                    <a:pt x="54940" y="35426"/>
                  </a:lnTo>
                  <a:cubicBezTo>
                    <a:pt x="54940" y="35493"/>
                    <a:pt x="54973" y="35560"/>
                    <a:pt x="54973" y="35660"/>
                  </a:cubicBezTo>
                  <a:cubicBezTo>
                    <a:pt x="54940" y="36227"/>
                    <a:pt x="54606" y="36794"/>
                    <a:pt x="54139" y="37128"/>
                  </a:cubicBezTo>
                  <a:cubicBezTo>
                    <a:pt x="54007" y="37203"/>
                    <a:pt x="53883" y="37238"/>
                    <a:pt x="53773" y="37238"/>
                  </a:cubicBezTo>
                  <a:cubicBezTo>
                    <a:pt x="53494" y="37238"/>
                    <a:pt x="53305" y="37010"/>
                    <a:pt x="53305" y="36627"/>
                  </a:cubicBezTo>
                  <a:cubicBezTo>
                    <a:pt x="53305" y="36327"/>
                    <a:pt x="53372" y="36027"/>
                    <a:pt x="53539" y="35793"/>
                  </a:cubicBezTo>
                  <a:lnTo>
                    <a:pt x="47968" y="32558"/>
                  </a:lnTo>
                  <a:cubicBezTo>
                    <a:pt x="47801" y="32824"/>
                    <a:pt x="47601" y="33025"/>
                    <a:pt x="47368" y="33191"/>
                  </a:cubicBezTo>
                  <a:cubicBezTo>
                    <a:pt x="47232" y="33273"/>
                    <a:pt x="47102" y="33310"/>
                    <a:pt x="46987" y="33310"/>
                  </a:cubicBezTo>
                  <a:cubicBezTo>
                    <a:pt x="46818" y="33310"/>
                    <a:pt x="46680" y="33230"/>
                    <a:pt x="46601" y="33091"/>
                  </a:cubicBezTo>
                  <a:lnTo>
                    <a:pt x="41330" y="39162"/>
                  </a:lnTo>
                  <a:cubicBezTo>
                    <a:pt x="41397" y="39296"/>
                    <a:pt x="41430" y="39429"/>
                    <a:pt x="41430" y="39563"/>
                  </a:cubicBezTo>
                  <a:cubicBezTo>
                    <a:pt x="41397" y="40163"/>
                    <a:pt x="41097" y="40697"/>
                    <a:pt x="40596" y="41030"/>
                  </a:cubicBezTo>
                  <a:cubicBezTo>
                    <a:pt x="40461" y="41109"/>
                    <a:pt x="40332" y="41146"/>
                    <a:pt x="40219" y="41146"/>
                  </a:cubicBezTo>
                  <a:cubicBezTo>
                    <a:pt x="39997" y="41146"/>
                    <a:pt x="39828" y="41006"/>
                    <a:pt x="39762" y="40763"/>
                  </a:cubicBezTo>
                  <a:lnTo>
                    <a:pt x="34625" y="45200"/>
                  </a:lnTo>
                  <a:cubicBezTo>
                    <a:pt x="34659" y="45267"/>
                    <a:pt x="34659" y="45333"/>
                    <a:pt x="34659" y="45433"/>
                  </a:cubicBezTo>
                  <a:cubicBezTo>
                    <a:pt x="34625" y="46001"/>
                    <a:pt x="34325" y="46568"/>
                    <a:pt x="33825" y="46901"/>
                  </a:cubicBezTo>
                  <a:cubicBezTo>
                    <a:pt x="33725" y="46968"/>
                    <a:pt x="33608" y="47001"/>
                    <a:pt x="33491" y="47001"/>
                  </a:cubicBezTo>
                  <a:cubicBezTo>
                    <a:pt x="33374" y="47001"/>
                    <a:pt x="33258" y="46968"/>
                    <a:pt x="33158" y="46901"/>
                  </a:cubicBezTo>
                  <a:lnTo>
                    <a:pt x="27720" y="54740"/>
                  </a:lnTo>
                  <a:cubicBezTo>
                    <a:pt x="27854" y="54840"/>
                    <a:pt x="27921" y="55040"/>
                    <a:pt x="27921" y="55207"/>
                  </a:cubicBezTo>
                  <a:cubicBezTo>
                    <a:pt x="27887" y="55808"/>
                    <a:pt x="27554" y="56341"/>
                    <a:pt x="27087" y="56675"/>
                  </a:cubicBezTo>
                  <a:cubicBezTo>
                    <a:pt x="26938" y="56756"/>
                    <a:pt x="26805" y="56793"/>
                    <a:pt x="26691" y="56793"/>
                  </a:cubicBezTo>
                  <a:cubicBezTo>
                    <a:pt x="26525" y="56793"/>
                    <a:pt x="26399" y="56713"/>
                    <a:pt x="26319" y="56575"/>
                  </a:cubicBezTo>
                  <a:lnTo>
                    <a:pt x="21049" y="62646"/>
                  </a:lnTo>
                  <a:cubicBezTo>
                    <a:pt x="21116" y="62746"/>
                    <a:pt x="21149" y="62879"/>
                    <a:pt x="21149" y="63013"/>
                  </a:cubicBezTo>
                  <a:cubicBezTo>
                    <a:pt x="21116" y="63613"/>
                    <a:pt x="20815" y="64180"/>
                    <a:pt x="20315" y="64480"/>
                  </a:cubicBezTo>
                  <a:cubicBezTo>
                    <a:pt x="20176" y="64560"/>
                    <a:pt x="20045" y="64598"/>
                    <a:pt x="19931" y="64598"/>
                  </a:cubicBezTo>
                  <a:cubicBezTo>
                    <a:pt x="19662" y="64598"/>
                    <a:pt x="19481" y="64388"/>
                    <a:pt x="19481" y="64013"/>
                  </a:cubicBezTo>
                  <a:cubicBezTo>
                    <a:pt x="19481" y="63780"/>
                    <a:pt x="19548" y="63546"/>
                    <a:pt x="19648" y="63313"/>
                  </a:cubicBezTo>
                  <a:lnTo>
                    <a:pt x="14211" y="61745"/>
                  </a:lnTo>
                  <a:cubicBezTo>
                    <a:pt x="14077" y="62079"/>
                    <a:pt x="13844" y="62346"/>
                    <a:pt x="13544" y="62546"/>
                  </a:cubicBezTo>
                  <a:cubicBezTo>
                    <a:pt x="13454" y="62617"/>
                    <a:pt x="13336" y="62650"/>
                    <a:pt x="13215" y="62650"/>
                  </a:cubicBezTo>
                  <a:cubicBezTo>
                    <a:pt x="13110" y="62650"/>
                    <a:pt x="13003" y="62625"/>
                    <a:pt x="12910" y="62579"/>
                  </a:cubicBezTo>
                  <a:lnTo>
                    <a:pt x="7406" y="71319"/>
                  </a:lnTo>
                  <a:cubicBezTo>
                    <a:pt x="7573" y="71419"/>
                    <a:pt x="7639" y="71619"/>
                    <a:pt x="7639" y="71819"/>
                  </a:cubicBezTo>
                  <a:cubicBezTo>
                    <a:pt x="7606" y="72419"/>
                    <a:pt x="7272" y="72953"/>
                    <a:pt x="6805" y="73287"/>
                  </a:cubicBezTo>
                  <a:cubicBezTo>
                    <a:pt x="6654" y="73375"/>
                    <a:pt x="6517" y="73416"/>
                    <a:pt x="6399" y="73416"/>
                  </a:cubicBezTo>
                  <a:cubicBezTo>
                    <a:pt x="6206" y="73416"/>
                    <a:pt x="6067" y="73306"/>
                    <a:pt x="6005" y="73120"/>
                  </a:cubicBezTo>
                  <a:lnTo>
                    <a:pt x="1" y="79158"/>
                  </a:lnTo>
                  <a:lnTo>
                    <a:pt x="1" y="85028"/>
                  </a:lnTo>
                  <a:lnTo>
                    <a:pt x="81325" y="38095"/>
                  </a:lnTo>
                  <a:lnTo>
                    <a:pt x="813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4"/>
            <p:cNvSpPr/>
            <p:nvPr/>
          </p:nvSpPr>
          <p:spPr>
            <a:xfrm>
              <a:off x="5328648" y="2908383"/>
              <a:ext cx="98967" cy="99090"/>
            </a:xfrm>
            <a:custGeom>
              <a:avLst/>
              <a:gdLst/>
              <a:ahLst/>
              <a:cxnLst/>
              <a:rect l="l" t="t" r="r" b="b"/>
              <a:pathLst>
                <a:path w="6439" h="6447" extrusionOk="0">
                  <a:moveTo>
                    <a:pt x="6205" y="0"/>
                  </a:moveTo>
                  <a:cubicBezTo>
                    <a:pt x="6155" y="0"/>
                    <a:pt x="6105" y="25"/>
                    <a:pt x="6071" y="76"/>
                  </a:cubicBezTo>
                  <a:lnTo>
                    <a:pt x="67" y="6113"/>
                  </a:lnTo>
                  <a:cubicBezTo>
                    <a:pt x="0" y="6180"/>
                    <a:pt x="0" y="6313"/>
                    <a:pt x="67" y="6413"/>
                  </a:cubicBezTo>
                  <a:cubicBezTo>
                    <a:pt x="101" y="6447"/>
                    <a:pt x="167" y="6447"/>
                    <a:pt x="234" y="6447"/>
                  </a:cubicBezTo>
                  <a:cubicBezTo>
                    <a:pt x="267" y="6447"/>
                    <a:pt x="334" y="6447"/>
                    <a:pt x="367" y="6413"/>
                  </a:cubicBezTo>
                  <a:lnTo>
                    <a:pt x="6338" y="342"/>
                  </a:lnTo>
                  <a:cubicBezTo>
                    <a:pt x="6438" y="276"/>
                    <a:pt x="6438" y="142"/>
                    <a:pt x="6338" y="76"/>
                  </a:cubicBezTo>
                  <a:cubicBezTo>
                    <a:pt x="6305" y="25"/>
                    <a:pt x="6255" y="0"/>
                    <a:pt x="62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4"/>
            <p:cNvSpPr/>
            <p:nvPr/>
          </p:nvSpPr>
          <p:spPr>
            <a:xfrm>
              <a:off x="5442463" y="2745968"/>
              <a:ext cx="91790" cy="141020"/>
            </a:xfrm>
            <a:custGeom>
              <a:avLst/>
              <a:gdLst/>
              <a:ahLst/>
              <a:cxnLst/>
              <a:rect l="l" t="t" r="r" b="b"/>
              <a:pathLst>
                <a:path w="5972" h="9175" extrusionOk="0">
                  <a:moveTo>
                    <a:pt x="5725" y="0"/>
                  </a:moveTo>
                  <a:cubicBezTo>
                    <a:pt x="5656" y="0"/>
                    <a:pt x="5593" y="37"/>
                    <a:pt x="5571" y="102"/>
                  </a:cubicBezTo>
                  <a:lnTo>
                    <a:pt x="67" y="8841"/>
                  </a:lnTo>
                  <a:cubicBezTo>
                    <a:pt x="1" y="8941"/>
                    <a:pt x="1" y="9075"/>
                    <a:pt x="134" y="9141"/>
                  </a:cubicBezTo>
                  <a:cubicBezTo>
                    <a:pt x="134" y="9175"/>
                    <a:pt x="201" y="9175"/>
                    <a:pt x="234" y="9175"/>
                  </a:cubicBezTo>
                  <a:cubicBezTo>
                    <a:pt x="301" y="9175"/>
                    <a:pt x="368" y="9141"/>
                    <a:pt x="401" y="9075"/>
                  </a:cubicBezTo>
                  <a:lnTo>
                    <a:pt x="5905" y="302"/>
                  </a:lnTo>
                  <a:cubicBezTo>
                    <a:pt x="5972" y="202"/>
                    <a:pt x="5938" y="102"/>
                    <a:pt x="5838" y="35"/>
                  </a:cubicBezTo>
                  <a:cubicBezTo>
                    <a:pt x="5803" y="11"/>
                    <a:pt x="5763" y="0"/>
                    <a:pt x="572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4"/>
            <p:cNvSpPr/>
            <p:nvPr/>
          </p:nvSpPr>
          <p:spPr>
            <a:xfrm>
              <a:off x="5545826" y="2733564"/>
              <a:ext cx="91989" cy="30386"/>
            </a:xfrm>
            <a:custGeom>
              <a:avLst/>
              <a:gdLst/>
              <a:ahLst/>
              <a:cxnLst/>
              <a:rect l="l" t="t" r="r" b="b"/>
              <a:pathLst>
                <a:path w="5985" h="1977" extrusionOk="0">
                  <a:moveTo>
                    <a:pt x="322" y="1"/>
                  </a:moveTo>
                  <a:cubicBezTo>
                    <a:pt x="96" y="1"/>
                    <a:pt x="1" y="349"/>
                    <a:pt x="247" y="442"/>
                  </a:cubicBezTo>
                  <a:lnTo>
                    <a:pt x="5685" y="1976"/>
                  </a:lnTo>
                  <a:lnTo>
                    <a:pt x="5751" y="1976"/>
                  </a:lnTo>
                  <a:cubicBezTo>
                    <a:pt x="5818" y="1976"/>
                    <a:pt x="5918" y="1909"/>
                    <a:pt x="5951" y="1843"/>
                  </a:cubicBezTo>
                  <a:cubicBezTo>
                    <a:pt x="5985" y="1709"/>
                    <a:pt x="5918" y="1609"/>
                    <a:pt x="5785" y="1576"/>
                  </a:cubicBezTo>
                  <a:lnTo>
                    <a:pt x="381" y="8"/>
                  </a:lnTo>
                  <a:cubicBezTo>
                    <a:pt x="360" y="3"/>
                    <a:pt x="341" y="1"/>
                    <a:pt x="32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4"/>
            <p:cNvSpPr/>
            <p:nvPr/>
          </p:nvSpPr>
          <p:spPr>
            <a:xfrm>
              <a:off x="5652155" y="2654086"/>
              <a:ext cx="88208" cy="99598"/>
            </a:xfrm>
            <a:custGeom>
              <a:avLst/>
              <a:gdLst/>
              <a:ahLst/>
              <a:cxnLst/>
              <a:rect l="l" t="t" r="r" b="b"/>
              <a:pathLst>
                <a:path w="5739" h="6480" extrusionOk="0">
                  <a:moveTo>
                    <a:pt x="5505" y="0"/>
                  </a:moveTo>
                  <a:cubicBezTo>
                    <a:pt x="5455" y="0"/>
                    <a:pt x="5405" y="25"/>
                    <a:pt x="5371" y="75"/>
                  </a:cubicBezTo>
                  <a:lnTo>
                    <a:pt x="101" y="6146"/>
                  </a:lnTo>
                  <a:cubicBezTo>
                    <a:pt x="1" y="6213"/>
                    <a:pt x="34" y="6346"/>
                    <a:pt x="134" y="6447"/>
                  </a:cubicBezTo>
                  <a:cubicBezTo>
                    <a:pt x="168" y="6480"/>
                    <a:pt x="201" y="6480"/>
                    <a:pt x="268" y="6480"/>
                  </a:cubicBezTo>
                  <a:cubicBezTo>
                    <a:pt x="301" y="6480"/>
                    <a:pt x="368" y="6447"/>
                    <a:pt x="401" y="6413"/>
                  </a:cubicBezTo>
                  <a:lnTo>
                    <a:pt x="5672" y="376"/>
                  </a:lnTo>
                  <a:cubicBezTo>
                    <a:pt x="5738" y="275"/>
                    <a:pt x="5738" y="142"/>
                    <a:pt x="5638" y="75"/>
                  </a:cubicBezTo>
                  <a:cubicBezTo>
                    <a:pt x="5605" y="25"/>
                    <a:pt x="5555" y="0"/>
                    <a:pt x="55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4"/>
            <p:cNvSpPr/>
            <p:nvPr/>
          </p:nvSpPr>
          <p:spPr>
            <a:xfrm>
              <a:off x="5755211" y="2505320"/>
              <a:ext cx="90760" cy="126864"/>
            </a:xfrm>
            <a:custGeom>
              <a:avLst/>
              <a:gdLst/>
              <a:ahLst/>
              <a:cxnLst/>
              <a:rect l="l" t="t" r="r" b="b"/>
              <a:pathLst>
                <a:path w="5905" h="8254" extrusionOk="0">
                  <a:moveTo>
                    <a:pt x="5653" y="1"/>
                  </a:moveTo>
                  <a:cubicBezTo>
                    <a:pt x="5598" y="1"/>
                    <a:pt x="5541" y="26"/>
                    <a:pt x="5505" y="81"/>
                  </a:cubicBezTo>
                  <a:lnTo>
                    <a:pt x="67" y="7920"/>
                  </a:lnTo>
                  <a:cubicBezTo>
                    <a:pt x="1" y="7986"/>
                    <a:pt x="34" y="8120"/>
                    <a:pt x="134" y="8187"/>
                  </a:cubicBezTo>
                  <a:cubicBezTo>
                    <a:pt x="167" y="8220"/>
                    <a:pt x="201" y="8220"/>
                    <a:pt x="234" y="8253"/>
                  </a:cubicBezTo>
                  <a:cubicBezTo>
                    <a:pt x="301" y="8220"/>
                    <a:pt x="368" y="8187"/>
                    <a:pt x="434" y="8153"/>
                  </a:cubicBezTo>
                  <a:lnTo>
                    <a:pt x="5838" y="314"/>
                  </a:lnTo>
                  <a:cubicBezTo>
                    <a:pt x="5905" y="214"/>
                    <a:pt x="5871" y="81"/>
                    <a:pt x="5771" y="47"/>
                  </a:cubicBezTo>
                  <a:cubicBezTo>
                    <a:pt x="5741" y="17"/>
                    <a:pt x="5698" y="1"/>
                    <a:pt x="565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4"/>
            <p:cNvSpPr/>
            <p:nvPr/>
          </p:nvSpPr>
          <p:spPr>
            <a:xfrm>
              <a:off x="5861848" y="2410994"/>
              <a:ext cx="85642" cy="74560"/>
            </a:xfrm>
            <a:custGeom>
              <a:avLst/>
              <a:gdLst/>
              <a:ahLst/>
              <a:cxnLst/>
              <a:rect l="l" t="t" r="r" b="b"/>
              <a:pathLst>
                <a:path w="5572" h="4851" extrusionOk="0">
                  <a:moveTo>
                    <a:pt x="5351" y="0"/>
                  </a:moveTo>
                  <a:cubicBezTo>
                    <a:pt x="5301" y="0"/>
                    <a:pt x="5250" y="17"/>
                    <a:pt x="5205" y="47"/>
                  </a:cubicBezTo>
                  <a:lnTo>
                    <a:pt x="68" y="4483"/>
                  </a:lnTo>
                  <a:cubicBezTo>
                    <a:pt x="1" y="4583"/>
                    <a:pt x="1" y="4717"/>
                    <a:pt x="68" y="4783"/>
                  </a:cubicBezTo>
                  <a:cubicBezTo>
                    <a:pt x="101" y="4817"/>
                    <a:pt x="168" y="4850"/>
                    <a:pt x="234" y="4850"/>
                  </a:cubicBezTo>
                  <a:cubicBezTo>
                    <a:pt x="268" y="4850"/>
                    <a:pt x="301" y="4850"/>
                    <a:pt x="334" y="4817"/>
                  </a:cubicBezTo>
                  <a:lnTo>
                    <a:pt x="5471" y="380"/>
                  </a:lnTo>
                  <a:cubicBezTo>
                    <a:pt x="5572" y="280"/>
                    <a:pt x="5572" y="147"/>
                    <a:pt x="5505" y="80"/>
                  </a:cubicBezTo>
                  <a:cubicBezTo>
                    <a:pt x="5468" y="25"/>
                    <a:pt x="5411" y="0"/>
                    <a:pt x="53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4"/>
            <p:cNvSpPr/>
            <p:nvPr/>
          </p:nvSpPr>
          <p:spPr>
            <a:xfrm>
              <a:off x="5964397" y="2293198"/>
              <a:ext cx="89607" cy="100059"/>
            </a:xfrm>
            <a:custGeom>
              <a:avLst/>
              <a:gdLst/>
              <a:ahLst/>
              <a:cxnLst/>
              <a:rect l="l" t="t" r="r" b="b"/>
              <a:pathLst>
                <a:path w="5830" h="6510" extrusionOk="0">
                  <a:moveTo>
                    <a:pt x="5517" y="1"/>
                  </a:moveTo>
                  <a:cubicBezTo>
                    <a:pt x="5465" y="1"/>
                    <a:pt x="5413" y="22"/>
                    <a:pt x="5371" y="72"/>
                  </a:cubicBezTo>
                  <a:lnTo>
                    <a:pt x="100" y="6143"/>
                  </a:lnTo>
                  <a:cubicBezTo>
                    <a:pt x="0" y="6276"/>
                    <a:pt x="100" y="6510"/>
                    <a:pt x="267" y="6510"/>
                  </a:cubicBezTo>
                  <a:cubicBezTo>
                    <a:pt x="334" y="6476"/>
                    <a:pt x="367" y="6476"/>
                    <a:pt x="434" y="6410"/>
                  </a:cubicBezTo>
                  <a:lnTo>
                    <a:pt x="5704" y="339"/>
                  </a:lnTo>
                  <a:cubicBezTo>
                    <a:pt x="5829" y="189"/>
                    <a:pt x="5673" y="1"/>
                    <a:pt x="551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4"/>
            <p:cNvSpPr/>
            <p:nvPr/>
          </p:nvSpPr>
          <p:spPr>
            <a:xfrm>
              <a:off x="6066423" y="2285052"/>
              <a:ext cx="93327" cy="55916"/>
            </a:xfrm>
            <a:custGeom>
              <a:avLst/>
              <a:gdLst/>
              <a:ahLst/>
              <a:cxnLst/>
              <a:rect l="l" t="t" r="r" b="b"/>
              <a:pathLst>
                <a:path w="6072" h="3638" extrusionOk="0">
                  <a:moveTo>
                    <a:pt x="229" y="0"/>
                  </a:moveTo>
                  <a:cubicBezTo>
                    <a:pt x="167" y="0"/>
                    <a:pt x="110" y="37"/>
                    <a:pt x="67" y="101"/>
                  </a:cubicBezTo>
                  <a:cubicBezTo>
                    <a:pt x="0" y="202"/>
                    <a:pt x="34" y="335"/>
                    <a:pt x="134" y="402"/>
                  </a:cubicBezTo>
                  <a:lnTo>
                    <a:pt x="5704" y="3604"/>
                  </a:lnTo>
                  <a:cubicBezTo>
                    <a:pt x="5738" y="3637"/>
                    <a:pt x="5771" y="3637"/>
                    <a:pt x="5838" y="3637"/>
                  </a:cubicBezTo>
                  <a:cubicBezTo>
                    <a:pt x="5905" y="3637"/>
                    <a:pt x="5971" y="3604"/>
                    <a:pt x="6005" y="3571"/>
                  </a:cubicBezTo>
                  <a:cubicBezTo>
                    <a:pt x="6071" y="3471"/>
                    <a:pt x="6038" y="3337"/>
                    <a:pt x="5938" y="3270"/>
                  </a:cubicBezTo>
                  <a:lnTo>
                    <a:pt x="334" y="35"/>
                  </a:lnTo>
                  <a:cubicBezTo>
                    <a:pt x="299" y="11"/>
                    <a:pt x="263" y="0"/>
                    <a:pt x="22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4"/>
            <p:cNvSpPr/>
            <p:nvPr/>
          </p:nvSpPr>
          <p:spPr>
            <a:xfrm>
              <a:off x="6174090" y="2260522"/>
              <a:ext cx="86902" cy="74806"/>
            </a:xfrm>
            <a:custGeom>
              <a:avLst/>
              <a:gdLst/>
              <a:ahLst/>
              <a:cxnLst/>
              <a:rect l="l" t="t" r="r" b="b"/>
              <a:pathLst>
                <a:path w="5654" h="4867" extrusionOk="0">
                  <a:moveTo>
                    <a:pt x="5343" y="1"/>
                  </a:moveTo>
                  <a:cubicBezTo>
                    <a:pt x="5297" y="1"/>
                    <a:pt x="5248" y="19"/>
                    <a:pt x="5204" y="63"/>
                  </a:cubicBezTo>
                  <a:lnTo>
                    <a:pt x="67" y="4499"/>
                  </a:lnTo>
                  <a:cubicBezTo>
                    <a:pt x="0" y="4566"/>
                    <a:pt x="0" y="4700"/>
                    <a:pt x="67" y="4800"/>
                  </a:cubicBezTo>
                  <a:cubicBezTo>
                    <a:pt x="134" y="4833"/>
                    <a:pt x="167" y="4866"/>
                    <a:pt x="234" y="4866"/>
                  </a:cubicBezTo>
                  <a:cubicBezTo>
                    <a:pt x="267" y="4866"/>
                    <a:pt x="334" y="4833"/>
                    <a:pt x="367" y="4833"/>
                  </a:cubicBezTo>
                  <a:lnTo>
                    <a:pt x="5471" y="363"/>
                  </a:lnTo>
                  <a:cubicBezTo>
                    <a:pt x="5653" y="233"/>
                    <a:pt x="5510" y="1"/>
                    <a:pt x="534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4"/>
            <p:cNvSpPr/>
            <p:nvPr/>
          </p:nvSpPr>
          <p:spPr>
            <a:xfrm>
              <a:off x="6273549" y="2056208"/>
              <a:ext cx="95386" cy="183748"/>
            </a:xfrm>
            <a:custGeom>
              <a:avLst/>
              <a:gdLst/>
              <a:ahLst/>
              <a:cxnLst/>
              <a:rect l="l" t="t" r="r" b="b"/>
              <a:pathLst>
                <a:path w="6206" h="11955" extrusionOk="0">
                  <a:moveTo>
                    <a:pt x="5959" y="1"/>
                  </a:moveTo>
                  <a:cubicBezTo>
                    <a:pt x="5878" y="1"/>
                    <a:pt x="5796" y="38"/>
                    <a:pt x="5771" y="113"/>
                  </a:cubicBezTo>
                  <a:lnTo>
                    <a:pt x="67" y="11655"/>
                  </a:lnTo>
                  <a:cubicBezTo>
                    <a:pt x="1" y="11755"/>
                    <a:pt x="67" y="11855"/>
                    <a:pt x="167" y="11922"/>
                  </a:cubicBezTo>
                  <a:cubicBezTo>
                    <a:pt x="167" y="11922"/>
                    <a:pt x="201" y="11955"/>
                    <a:pt x="234" y="11955"/>
                  </a:cubicBezTo>
                  <a:cubicBezTo>
                    <a:pt x="334" y="11955"/>
                    <a:pt x="401" y="11888"/>
                    <a:pt x="434" y="11822"/>
                  </a:cubicBezTo>
                  <a:lnTo>
                    <a:pt x="6138" y="313"/>
                  </a:lnTo>
                  <a:cubicBezTo>
                    <a:pt x="6205" y="180"/>
                    <a:pt x="6138" y="80"/>
                    <a:pt x="6038" y="13"/>
                  </a:cubicBezTo>
                  <a:cubicBezTo>
                    <a:pt x="6013" y="5"/>
                    <a:pt x="5986" y="1"/>
                    <a:pt x="59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4"/>
            <p:cNvSpPr/>
            <p:nvPr/>
          </p:nvSpPr>
          <p:spPr>
            <a:xfrm>
              <a:off x="6381739" y="1986997"/>
              <a:ext cx="86149" cy="51474"/>
            </a:xfrm>
            <a:custGeom>
              <a:avLst/>
              <a:gdLst/>
              <a:ahLst/>
              <a:cxnLst/>
              <a:rect l="l" t="t" r="r" b="b"/>
              <a:pathLst>
                <a:path w="5605" h="3349" extrusionOk="0">
                  <a:moveTo>
                    <a:pt x="5350" y="0"/>
                  </a:moveTo>
                  <a:cubicBezTo>
                    <a:pt x="5323" y="0"/>
                    <a:pt x="5295" y="5"/>
                    <a:pt x="5270" y="13"/>
                  </a:cubicBezTo>
                  <a:lnTo>
                    <a:pt x="200" y="2948"/>
                  </a:lnTo>
                  <a:cubicBezTo>
                    <a:pt x="0" y="3048"/>
                    <a:pt x="100" y="3315"/>
                    <a:pt x="300" y="3349"/>
                  </a:cubicBezTo>
                  <a:cubicBezTo>
                    <a:pt x="334" y="3349"/>
                    <a:pt x="367" y="3315"/>
                    <a:pt x="400" y="3315"/>
                  </a:cubicBezTo>
                  <a:lnTo>
                    <a:pt x="5504" y="380"/>
                  </a:lnTo>
                  <a:cubicBezTo>
                    <a:pt x="5571" y="313"/>
                    <a:pt x="5604" y="213"/>
                    <a:pt x="5571" y="113"/>
                  </a:cubicBezTo>
                  <a:cubicBezTo>
                    <a:pt x="5521" y="38"/>
                    <a:pt x="5433" y="0"/>
                    <a:pt x="53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4"/>
            <p:cNvSpPr/>
            <p:nvPr/>
          </p:nvSpPr>
          <p:spPr>
            <a:xfrm>
              <a:off x="6481705" y="1786127"/>
              <a:ext cx="95755" cy="183134"/>
            </a:xfrm>
            <a:custGeom>
              <a:avLst/>
              <a:gdLst/>
              <a:ahLst/>
              <a:cxnLst/>
              <a:rect l="l" t="t" r="r" b="b"/>
              <a:pathLst>
                <a:path w="6230" h="11915" extrusionOk="0">
                  <a:moveTo>
                    <a:pt x="5918" y="1"/>
                  </a:moveTo>
                  <a:cubicBezTo>
                    <a:pt x="5852" y="1"/>
                    <a:pt x="5793" y="31"/>
                    <a:pt x="5771" y="106"/>
                  </a:cubicBezTo>
                  <a:lnTo>
                    <a:pt x="67" y="11614"/>
                  </a:lnTo>
                  <a:cubicBezTo>
                    <a:pt x="1" y="11714"/>
                    <a:pt x="67" y="11848"/>
                    <a:pt x="167" y="11881"/>
                  </a:cubicBezTo>
                  <a:cubicBezTo>
                    <a:pt x="201" y="11914"/>
                    <a:pt x="234" y="11914"/>
                    <a:pt x="268" y="11914"/>
                  </a:cubicBezTo>
                  <a:cubicBezTo>
                    <a:pt x="334" y="11914"/>
                    <a:pt x="401" y="11848"/>
                    <a:pt x="434" y="11781"/>
                  </a:cubicBezTo>
                  <a:lnTo>
                    <a:pt x="6138" y="273"/>
                  </a:lnTo>
                  <a:cubicBezTo>
                    <a:pt x="6229" y="137"/>
                    <a:pt x="6058" y="1"/>
                    <a:pt x="59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4"/>
            <p:cNvSpPr/>
            <p:nvPr/>
          </p:nvSpPr>
          <p:spPr>
            <a:xfrm>
              <a:off x="5419392" y="2878964"/>
              <a:ext cx="33952" cy="40331"/>
            </a:xfrm>
            <a:custGeom>
              <a:avLst/>
              <a:gdLst/>
              <a:ahLst/>
              <a:cxnLst/>
              <a:rect l="l" t="t" r="r" b="b"/>
              <a:pathLst>
                <a:path w="2209" h="2624" extrusionOk="0">
                  <a:moveTo>
                    <a:pt x="1423" y="427"/>
                  </a:moveTo>
                  <a:cubicBezTo>
                    <a:pt x="1620" y="427"/>
                    <a:pt x="1807" y="616"/>
                    <a:pt x="1735" y="855"/>
                  </a:cubicBezTo>
                  <a:cubicBezTo>
                    <a:pt x="1702" y="1356"/>
                    <a:pt x="1435" y="1823"/>
                    <a:pt x="1001" y="2123"/>
                  </a:cubicBezTo>
                  <a:cubicBezTo>
                    <a:pt x="917" y="2186"/>
                    <a:pt x="832" y="2210"/>
                    <a:pt x="748" y="2210"/>
                  </a:cubicBezTo>
                  <a:cubicBezTo>
                    <a:pt x="699" y="2210"/>
                    <a:pt x="650" y="2202"/>
                    <a:pt x="601" y="2190"/>
                  </a:cubicBezTo>
                  <a:cubicBezTo>
                    <a:pt x="501" y="2123"/>
                    <a:pt x="468" y="1990"/>
                    <a:pt x="468" y="1823"/>
                  </a:cubicBezTo>
                  <a:cubicBezTo>
                    <a:pt x="501" y="1289"/>
                    <a:pt x="768" y="822"/>
                    <a:pt x="1202" y="522"/>
                  </a:cubicBezTo>
                  <a:cubicBezTo>
                    <a:pt x="1267" y="456"/>
                    <a:pt x="1346" y="427"/>
                    <a:pt x="1423" y="427"/>
                  </a:cubicBezTo>
                  <a:close/>
                  <a:moveTo>
                    <a:pt x="1432" y="1"/>
                  </a:moveTo>
                  <a:cubicBezTo>
                    <a:pt x="1285" y="1"/>
                    <a:pt x="1135" y="48"/>
                    <a:pt x="1001" y="155"/>
                  </a:cubicBezTo>
                  <a:cubicBezTo>
                    <a:pt x="434" y="522"/>
                    <a:pt x="67" y="1122"/>
                    <a:pt x="34" y="1823"/>
                  </a:cubicBezTo>
                  <a:cubicBezTo>
                    <a:pt x="1" y="2090"/>
                    <a:pt x="134" y="2390"/>
                    <a:pt x="401" y="2523"/>
                  </a:cubicBezTo>
                  <a:cubicBezTo>
                    <a:pt x="501" y="2590"/>
                    <a:pt x="601" y="2623"/>
                    <a:pt x="701" y="2623"/>
                  </a:cubicBezTo>
                  <a:cubicBezTo>
                    <a:pt x="868" y="2623"/>
                    <a:pt x="1035" y="2590"/>
                    <a:pt x="1202" y="2490"/>
                  </a:cubicBezTo>
                  <a:cubicBezTo>
                    <a:pt x="1769" y="2123"/>
                    <a:pt x="2136" y="1523"/>
                    <a:pt x="2136" y="822"/>
                  </a:cubicBezTo>
                  <a:cubicBezTo>
                    <a:pt x="2209" y="358"/>
                    <a:pt x="1834" y="1"/>
                    <a:pt x="143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4"/>
            <p:cNvSpPr/>
            <p:nvPr/>
          </p:nvSpPr>
          <p:spPr>
            <a:xfrm>
              <a:off x="5523478" y="2713368"/>
              <a:ext cx="34460" cy="40838"/>
            </a:xfrm>
            <a:custGeom>
              <a:avLst/>
              <a:gdLst/>
              <a:ahLst/>
              <a:cxnLst/>
              <a:rect l="l" t="t" r="r" b="b"/>
              <a:pathLst>
                <a:path w="2242" h="2657" extrusionOk="0">
                  <a:moveTo>
                    <a:pt x="1439" y="452"/>
                  </a:moveTo>
                  <a:cubicBezTo>
                    <a:pt x="1495" y="452"/>
                    <a:pt x="1550" y="463"/>
                    <a:pt x="1601" y="488"/>
                  </a:cubicBezTo>
                  <a:cubicBezTo>
                    <a:pt x="1701" y="555"/>
                    <a:pt x="1735" y="688"/>
                    <a:pt x="1735" y="855"/>
                  </a:cubicBezTo>
                  <a:cubicBezTo>
                    <a:pt x="1701" y="1355"/>
                    <a:pt x="1435" y="1856"/>
                    <a:pt x="1001" y="2156"/>
                  </a:cubicBezTo>
                  <a:cubicBezTo>
                    <a:pt x="903" y="2205"/>
                    <a:pt x="806" y="2236"/>
                    <a:pt x="708" y="2236"/>
                  </a:cubicBezTo>
                  <a:cubicBezTo>
                    <a:pt x="672" y="2236"/>
                    <a:pt x="636" y="2232"/>
                    <a:pt x="601" y="2223"/>
                  </a:cubicBezTo>
                  <a:cubicBezTo>
                    <a:pt x="501" y="2123"/>
                    <a:pt x="434" y="1989"/>
                    <a:pt x="467" y="1856"/>
                  </a:cubicBezTo>
                  <a:cubicBezTo>
                    <a:pt x="501" y="1322"/>
                    <a:pt x="767" y="855"/>
                    <a:pt x="1201" y="555"/>
                  </a:cubicBezTo>
                  <a:lnTo>
                    <a:pt x="1201" y="521"/>
                  </a:lnTo>
                  <a:cubicBezTo>
                    <a:pt x="1263" y="480"/>
                    <a:pt x="1350" y="452"/>
                    <a:pt x="1439" y="452"/>
                  </a:cubicBezTo>
                  <a:close/>
                  <a:moveTo>
                    <a:pt x="1434" y="1"/>
                  </a:moveTo>
                  <a:cubicBezTo>
                    <a:pt x="1285" y="1"/>
                    <a:pt x="1134" y="48"/>
                    <a:pt x="1001" y="154"/>
                  </a:cubicBezTo>
                  <a:cubicBezTo>
                    <a:pt x="434" y="521"/>
                    <a:pt x="67" y="1155"/>
                    <a:pt x="34" y="1822"/>
                  </a:cubicBezTo>
                  <a:cubicBezTo>
                    <a:pt x="0" y="2123"/>
                    <a:pt x="167" y="2389"/>
                    <a:pt x="400" y="2556"/>
                  </a:cubicBezTo>
                  <a:cubicBezTo>
                    <a:pt x="501" y="2623"/>
                    <a:pt x="601" y="2656"/>
                    <a:pt x="734" y="2656"/>
                  </a:cubicBezTo>
                  <a:cubicBezTo>
                    <a:pt x="901" y="2623"/>
                    <a:pt x="1068" y="2590"/>
                    <a:pt x="1201" y="2489"/>
                  </a:cubicBezTo>
                  <a:cubicBezTo>
                    <a:pt x="1768" y="2123"/>
                    <a:pt x="2102" y="1522"/>
                    <a:pt x="2168" y="855"/>
                  </a:cubicBezTo>
                  <a:cubicBezTo>
                    <a:pt x="2242" y="365"/>
                    <a:pt x="1847" y="1"/>
                    <a:pt x="14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4"/>
            <p:cNvSpPr/>
            <p:nvPr/>
          </p:nvSpPr>
          <p:spPr>
            <a:xfrm>
              <a:off x="5627548" y="2743309"/>
              <a:ext cx="34091" cy="40623"/>
            </a:xfrm>
            <a:custGeom>
              <a:avLst/>
              <a:gdLst/>
              <a:ahLst/>
              <a:cxnLst/>
              <a:rect l="l" t="t" r="r" b="b"/>
              <a:pathLst>
                <a:path w="2218" h="2643" extrusionOk="0">
                  <a:moveTo>
                    <a:pt x="1468" y="441"/>
                  </a:moveTo>
                  <a:lnTo>
                    <a:pt x="1468" y="475"/>
                  </a:lnTo>
                  <a:cubicBezTo>
                    <a:pt x="1480" y="464"/>
                    <a:pt x="1494" y="460"/>
                    <a:pt x="1510" y="460"/>
                  </a:cubicBezTo>
                  <a:cubicBezTo>
                    <a:pt x="1543" y="460"/>
                    <a:pt x="1580" y="475"/>
                    <a:pt x="1602" y="475"/>
                  </a:cubicBezTo>
                  <a:cubicBezTo>
                    <a:pt x="1702" y="575"/>
                    <a:pt x="1769" y="708"/>
                    <a:pt x="1735" y="842"/>
                  </a:cubicBezTo>
                  <a:cubicBezTo>
                    <a:pt x="1702" y="1375"/>
                    <a:pt x="1435" y="1842"/>
                    <a:pt x="1001" y="2143"/>
                  </a:cubicBezTo>
                  <a:cubicBezTo>
                    <a:pt x="928" y="2191"/>
                    <a:pt x="819" y="2222"/>
                    <a:pt x="714" y="2222"/>
                  </a:cubicBezTo>
                  <a:cubicBezTo>
                    <a:pt x="675" y="2222"/>
                    <a:pt x="637" y="2218"/>
                    <a:pt x="601" y="2209"/>
                  </a:cubicBezTo>
                  <a:cubicBezTo>
                    <a:pt x="501" y="2109"/>
                    <a:pt x="434" y="1976"/>
                    <a:pt x="468" y="1842"/>
                  </a:cubicBezTo>
                  <a:cubicBezTo>
                    <a:pt x="501" y="1309"/>
                    <a:pt x="768" y="842"/>
                    <a:pt x="1202" y="541"/>
                  </a:cubicBezTo>
                  <a:cubicBezTo>
                    <a:pt x="1302" y="475"/>
                    <a:pt x="1368" y="475"/>
                    <a:pt x="1468" y="441"/>
                  </a:cubicBezTo>
                  <a:close/>
                  <a:moveTo>
                    <a:pt x="1451" y="0"/>
                  </a:moveTo>
                  <a:cubicBezTo>
                    <a:pt x="1298" y="0"/>
                    <a:pt x="1141" y="54"/>
                    <a:pt x="1001" y="175"/>
                  </a:cubicBezTo>
                  <a:cubicBezTo>
                    <a:pt x="434" y="541"/>
                    <a:pt x="67" y="1142"/>
                    <a:pt x="34" y="1842"/>
                  </a:cubicBezTo>
                  <a:cubicBezTo>
                    <a:pt x="1" y="2109"/>
                    <a:pt x="167" y="2409"/>
                    <a:pt x="401" y="2543"/>
                  </a:cubicBezTo>
                  <a:cubicBezTo>
                    <a:pt x="501" y="2610"/>
                    <a:pt x="601" y="2643"/>
                    <a:pt x="735" y="2643"/>
                  </a:cubicBezTo>
                  <a:cubicBezTo>
                    <a:pt x="901" y="2643"/>
                    <a:pt x="1068" y="2576"/>
                    <a:pt x="1202" y="2476"/>
                  </a:cubicBezTo>
                  <a:cubicBezTo>
                    <a:pt x="1769" y="2109"/>
                    <a:pt x="2136" y="1509"/>
                    <a:pt x="2169" y="842"/>
                  </a:cubicBezTo>
                  <a:cubicBezTo>
                    <a:pt x="2217" y="360"/>
                    <a:pt x="1848" y="0"/>
                    <a:pt x="14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4"/>
            <p:cNvSpPr/>
            <p:nvPr/>
          </p:nvSpPr>
          <p:spPr>
            <a:xfrm>
              <a:off x="5732141" y="2623638"/>
              <a:ext cx="33583" cy="40331"/>
            </a:xfrm>
            <a:custGeom>
              <a:avLst/>
              <a:gdLst/>
              <a:ahLst/>
              <a:cxnLst/>
              <a:rect l="l" t="t" r="r" b="b"/>
              <a:pathLst>
                <a:path w="2185" h="2624" extrusionOk="0">
                  <a:moveTo>
                    <a:pt x="1406" y="452"/>
                  </a:moveTo>
                  <a:cubicBezTo>
                    <a:pt x="1462" y="452"/>
                    <a:pt x="1517" y="463"/>
                    <a:pt x="1568" y="489"/>
                  </a:cubicBezTo>
                  <a:cubicBezTo>
                    <a:pt x="1668" y="555"/>
                    <a:pt x="1735" y="689"/>
                    <a:pt x="1702" y="855"/>
                  </a:cubicBezTo>
                  <a:cubicBezTo>
                    <a:pt x="1668" y="1356"/>
                    <a:pt x="1402" y="1823"/>
                    <a:pt x="968" y="2123"/>
                  </a:cubicBezTo>
                  <a:cubicBezTo>
                    <a:pt x="901" y="2190"/>
                    <a:pt x="821" y="2218"/>
                    <a:pt x="743" y="2218"/>
                  </a:cubicBezTo>
                  <a:cubicBezTo>
                    <a:pt x="547" y="2218"/>
                    <a:pt x="363" y="2038"/>
                    <a:pt x="434" y="1823"/>
                  </a:cubicBezTo>
                  <a:cubicBezTo>
                    <a:pt x="468" y="1289"/>
                    <a:pt x="734" y="822"/>
                    <a:pt x="1168" y="522"/>
                  </a:cubicBezTo>
                  <a:cubicBezTo>
                    <a:pt x="1230" y="481"/>
                    <a:pt x="1317" y="452"/>
                    <a:pt x="1406" y="452"/>
                  </a:cubicBezTo>
                  <a:close/>
                  <a:moveTo>
                    <a:pt x="1399" y="1"/>
                  </a:moveTo>
                  <a:cubicBezTo>
                    <a:pt x="1252" y="1"/>
                    <a:pt x="1102" y="48"/>
                    <a:pt x="968" y="155"/>
                  </a:cubicBezTo>
                  <a:cubicBezTo>
                    <a:pt x="401" y="522"/>
                    <a:pt x="34" y="1122"/>
                    <a:pt x="1" y="1789"/>
                  </a:cubicBezTo>
                  <a:cubicBezTo>
                    <a:pt x="1" y="2090"/>
                    <a:pt x="134" y="2357"/>
                    <a:pt x="367" y="2523"/>
                  </a:cubicBezTo>
                  <a:cubicBezTo>
                    <a:pt x="468" y="2590"/>
                    <a:pt x="568" y="2623"/>
                    <a:pt x="701" y="2623"/>
                  </a:cubicBezTo>
                  <a:cubicBezTo>
                    <a:pt x="868" y="2623"/>
                    <a:pt x="1035" y="2557"/>
                    <a:pt x="1168" y="2457"/>
                  </a:cubicBezTo>
                  <a:cubicBezTo>
                    <a:pt x="1735" y="2090"/>
                    <a:pt x="2102" y="1489"/>
                    <a:pt x="2135" y="822"/>
                  </a:cubicBezTo>
                  <a:cubicBezTo>
                    <a:pt x="2184" y="358"/>
                    <a:pt x="1803" y="1"/>
                    <a:pt x="139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4"/>
            <p:cNvSpPr/>
            <p:nvPr/>
          </p:nvSpPr>
          <p:spPr>
            <a:xfrm>
              <a:off x="5836227" y="2472904"/>
              <a:ext cx="33952" cy="40331"/>
            </a:xfrm>
            <a:custGeom>
              <a:avLst/>
              <a:gdLst/>
              <a:ahLst/>
              <a:cxnLst/>
              <a:rect l="l" t="t" r="r" b="b"/>
              <a:pathLst>
                <a:path w="2209" h="2624" extrusionOk="0">
                  <a:moveTo>
                    <a:pt x="1421" y="469"/>
                  </a:moveTo>
                  <a:cubicBezTo>
                    <a:pt x="1470" y="469"/>
                    <a:pt x="1519" y="476"/>
                    <a:pt x="1568" y="489"/>
                  </a:cubicBezTo>
                  <a:cubicBezTo>
                    <a:pt x="1668" y="589"/>
                    <a:pt x="1735" y="722"/>
                    <a:pt x="1701" y="855"/>
                  </a:cubicBezTo>
                  <a:cubicBezTo>
                    <a:pt x="1668" y="1389"/>
                    <a:pt x="1401" y="1856"/>
                    <a:pt x="967" y="2156"/>
                  </a:cubicBezTo>
                  <a:cubicBezTo>
                    <a:pt x="906" y="2198"/>
                    <a:pt x="818" y="2226"/>
                    <a:pt x="729" y="2226"/>
                  </a:cubicBezTo>
                  <a:cubicBezTo>
                    <a:pt x="674" y="2226"/>
                    <a:pt x="618" y="2215"/>
                    <a:pt x="567" y="2190"/>
                  </a:cubicBezTo>
                  <a:cubicBezTo>
                    <a:pt x="467" y="2123"/>
                    <a:pt x="434" y="1990"/>
                    <a:pt x="434" y="1823"/>
                  </a:cubicBezTo>
                  <a:cubicBezTo>
                    <a:pt x="467" y="1322"/>
                    <a:pt x="734" y="855"/>
                    <a:pt x="1168" y="555"/>
                  </a:cubicBezTo>
                  <a:cubicBezTo>
                    <a:pt x="1252" y="492"/>
                    <a:pt x="1337" y="469"/>
                    <a:pt x="1421" y="469"/>
                  </a:cubicBezTo>
                  <a:close/>
                  <a:moveTo>
                    <a:pt x="1404" y="1"/>
                  </a:moveTo>
                  <a:cubicBezTo>
                    <a:pt x="1254" y="1"/>
                    <a:pt x="1101" y="48"/>
                    <a:pt x="967" y="155"/>
                  </a:cubicBezTo>
                  <a:cubicBezTo>
                    <a:pt x="400" y="522"/>
                    <a:pt x="33" y="1156"/>
                    <a:pt x="33" y="1823"/>
                  </a:cubicBezTo>
                  <a:cubicBezTo>
                    <a:pt x="0" y="2123"/>
                    <a:pt x="133" y="2390"/>
                    <a:pt x="367" y="2557"/>
                  </a:cubicBezTo>
                  <a:cubicBezTo>
                    <a:pt x="467" y="2623"/>
                    <a:pt x="567" y="2623"/>
                    <a:pt x="701" y="2623"/>
                  </a:cubicBezTo>
                  <a:cubicBezTo>
                    <a:pt x="867" y="2623"/>
                    <a:pt x="1034" y="2557"/>
                    <a:pt x="1168" y="2490"/>
                  </a:cubicBezTo>
                  <a:cubicBezTo>
                    <a:pt x="1735" y="2123"/>
                    <a:pt x="2102" y="1489"/>
                    <a:pt x="2135" y="822"/>
                  </a:cubicBezTo>
                  <a:cubicBezTo>
                    <a:pt x="2208" y="358"/>
                    <a:pt x="1816" y="1"/>
                    <a:pt x="140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4"/>
            <p:cNvSpPr/>
            <p:nvPr/>
          </p:nvSpPr>
          <p:spPr>
            <a:xfrm>
              <a:off x="5940297" y="2382667"/>
              <a:ext cx="33952" cy="40838"/>
            </a:xfrm>
            <a:custGeom>
              <a:avLst/>
              <a:gdLst/>
              <a:ahLst/>
              <a:cxnLst/>
              <a:rect l="l" t="t" r="r" b="b"/>
              <a:pathLst>
                <a:path w="2209" h="2657" extrusionOk="0">
                  <a:moveTo>
                    <a:pt x="1422" y="469"/>
                  </a:moveTo>
                  <a:cubicBezTo>
                    <a:pt x="1471" y="469"/>
                    <a:pt x="1519" y="476"/>
                    <a:pt x="1568" y="489"/>
                  </a:cubicBezTo>
                  <a:cubicBezTo>
                    <a:pt x="1668" y="589"/>
                    <a:pt x="1735" y="722"/>
                    <a:pt x="1702" y="856"/>
                  </a:cubicBezTo>
                  <a:cubicBezTo>
                    <a:pt x="1668" y="1389"/>
                    <a:pt x="1402" y="1856"/>
                    <a:pt x="968" y="2157"/>
                  </a:cubicBezTo>
                  <a:cubicBezTo>
                    <a:pt x="895" y="2205"/>
                    <a:pt x="786" y="2236"/>
                    <a:pt x="680" y="2236"/>
                  </a:cubicBezTo>
                  <a:cubicBezTo>
                    <a:pt x="642" y="2236"/>
                    <a:pt x="603" y="2232"/>
                    <a:pt x="568" y="2223"/>
                  </a:cubicBezTo>
                  <a:cubicBezTo>
                    <a:pt x="468" y="2123"/>
                    <a:pt x="434" y="1990"/>
                    <a:pt x="434" y="1856"/>
                  </a:cubicBezTo>
                  <a:cubicBezTo>
                    <a:pt x="468" y="1323"/>
                    <a:pt x="734" y="856"/>
                    <a:pt x="1168" y="555"/>
                  </a:cubicBezTo>
                  <a:cubicBezTo>
                    <a:pt x="1253" y="492"/>
                    <a:pt x="1337" y="469"/>
                    <a:pt x="1422" y="469"/>
                  </a:cubicBezTo>
                  <a:close/>
                  <a:moveTo>
                    <a:pt x="1404" y="1"/>
                  </a:moveTo>
                  <a:cubicBezTo>
                    <a:pt x="1254" y="1"/>
                    <a:pt x="1102" y="48"/>
                    <a:pt x="968" y="155"/>
                  </a:cubicBezTo>
                  <a:cubicBezTo>
                    <a:pt x="401" y="522"/>
                    <a:pt x="34" y="1156"/>
                    <a:pt x="34" y="1823"/>
                  </a:cubicBezTo>
                  <a:cubicBezTo>
                    <a:pt x="1" y="2123"/>
                    <a:pt x="134" y="2390"/>
                    <a:pt x="367" y="2557"/>
                  </a:cubicBezTo>
                  <a:cubicBezTo>
                    <a:pt x="468" y="2624"/>
                    <a:pt x="568" y="2657"/>
                    <a:pt x="701" y="2657"/>
                  </a:cubicBezTo>
                  <a:cubicBezTo>
                    <a:pt x="868" y="2624"/>
                    <a:pt x="1035" y="2590"/>
                    <a:pt x="1168" y="2490"/>
                  </a:cubicBezTo>
                  <a:cubicBezTo>
                    <a:pt x="1735" y="2123"/>
                    <a:pt x="2102" y="1489"/>
                    <a:pt x="2135" y="822"/>
                  </a:cubicBezTo>
                  <a:cubicBezTo>
                    <a:pt x="2209" y="358"/>
                    <a:pt x="1816" y="1"/>
                    <a:pt x="140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4"/>
            <p:cNvSpPr/>
            <p:nvPr/>
          </p:nvSpPr>
          <p:spPr>
            <a:xfrm>
              <a:off x="6148453" y="2323108"/>
              <a:ext cx="33937" cy="39901"/>
            </a:xfrm>
            <a:custGeom>
              <a:avLst/>
              <a:gdLst/>
              <a:ahLst/>
              <a:cxnLst/>
              <a:rect l="l" t="t" r="r" b="b"/>
              <a:pathLst>
                <a:path w="2208" h="2596" extrusionOk="0">
                  <a:moveTo>
                    <a:pt x="1468" y="427"/>
                  </a:moveTo>
                  <a:cubicBezTo>
                    <a:pt x="1502" y="427"/>
                    <a:pt x="1535" y="427"/>
                    <a:pt x="1568" y="461"/>
                  </a:cubicBezTo>
                  <a:cubicBezTo>
                    <a:pt x="1668" y="528"/>
                    <a:pt x="1735" y="661"/>
                    <a:pt x="1735" y="828"/>
                  </a:cubicBezTo>
                  <a:cubicBezTo>
                    <a:pt x="1702" y="1328"/>
                    <a:pt x="1402" y="1795"/>
                    <a:pt x="968" y="2095"/>
                  </a:cubicBezTo>
                  <a:cubicBezTo>
                    <a:pt x="904" y="2159"/>
                    <a:pt x="828" y="2182"/>
                    <a:pt x="746" y="2182"/>
                  </a:cubicBezTo>
                  <a:cubicBezTo>
                    <a:pt x="699" y="2182"/>
                    <a:pt x="650" y="2174"/>
                    <a:pt x="601" y="2162"/>
                  </a:cubicBezTo>
                  <a:cubicBezTo>
                    <a:pt x="468" y="2062"/>
                    <a:pt x="434" y="1929"/>
                    <a:pt x="434" y="1795"/>
                  </a:cubicBezTo>
                  <a:cubicBezTo>
                    <a:pt x="468" y="1261"/>
                    <a:pt x="768" y="794"/>
                    <a:pt x="1201" y="494"/>
                  </a:cubicBezTo>
                  <a:cubicBezTo>
                    <a:pt x="1268" y="461"/>
                    <a:pt x="1368" y="427"/>
                    <a:pt x="1468" y="427"/>
                  </a:cubicBezTo>
                  <a:close/>
                  <a:moveTo>
                    <a:pt x="1433" y="1"/>
                  </a:moveTo>
                  <a:cubicBezTo>
                    <a:pt x="1277" y="1"/>
                    <a:pt x="1115" y="50"/>
                    <a:pt x="968" y="161"/>
                  </a:cubicBezTo>
                  <a:cubicBezTo>
                    <a:pt x="401" y="494"/>
                    <a:pt x="67" y="1128"/>
                    <a:pt x="34" y="1795"/>
                  </a:cubicBezTo>
                  <a:cubicBezTo>
                    <a:pt x="1" y="2095"/>
                    <a:pt x="134" y="2362"/>
                    <a:pt x="367" y="2529"/>
                  </a:cubicBezTo>
                  <a:cubicBezTo>
                    <a:pt x="468" y="2562"/>
                    <a:pt x="601" y="2596"/>
                    <a:pt x="701" y="2596"/>
                  </a:cubicBezTo>
                  <a:cubicBezTo>
                    <a:pt x="868" y="2596"/>
                    <a:pt x="1035" y="2562"/>
                    <a:pt x="1201" y="2496"/>
                  </a:cubicBezTo>
                  <a:cubicBezTo>
                    <a:pt x="1768" y="2095"/>
                    <a:pt x="2102" y="1495"/>
                    <a:pt x="2135" y="828"/>
                  </a:cubicBezTo>
                  <a:cubicBezTo>
                    <a:pt x="2208" y="344"/>
                    <a:pt x="1842" y="1"/>
                    <a:pt x="143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4"/>
            <p:cNvSpPr/>
            <p:nvPr/>
          </p:nvSpPr>
          <p:spPr>
            <a:xfrm>
              <a:off x="6252538" y="2232656"/>
              <a:ext cx="33937" cy="40116"/>
            </a:xfrm>
            <a:custGeom>
              <a:avLst/>
              <a:gdLst/>
              <a:ahLst/>
              <a:cxnLst/>
              <a:rect l="l" t="t" r="r" b="b"/>
              <a:pathLst>
                <a:path w="2208" h="2610" extrusionOk="0">
                  <a:moveTo>
                    <a:pt x="1423" y="455"/>
                  </a:moveTo>
                  <a:cubicBezTo>
                    <a:pt x="1470" y="455"/>
                    <a:pt x="1519" y="463"/>
                    <a:pt x="1568" y="475"/>
                  </a:cubicBezTo>
                  <a:cubicBezTo>
                    <a:pt x="1701" y="575"/>
                    <a:pt x="1735" y="708"/>
                    <a:pt x="1735" y="842"/>
                  </a:cubicBezTo>
                  <a:cubicBezTo>
                    <a:pt x="1701" y="1376"/>
                    <a:pt x="1401" y="1843"/>
                    <a:pt x="967" y="2143"/>
                  </a:cubicBezTo>
                  <a:cubicBezTo>
                    <a:pt x="901" y="2209"/>
                    <a:pt x="824" y="2238"/>
                    <a:pt x="749" y="2238"/>
                  </a:cubicBezTo>
                  <a:cubicBezTo>
                    <a:pt x="560" y="2238"/>
                    <a:pt x="386" y="2057"/>
                    <a:pt x="434" y="1843"/>
                  </a:cubicBezTo>
                  <a:cubicBezTo>
                    <a:pt x="467" y="1309"/>
                    <a:pt x="767" y="842"/>
                    <a:pt x="1201" y="542"/>
                  </a:cubicBezTo>
                  <a:cubicBezTo>
                    <a:pt x="1264" y="478"/>
                    <a:pt x="1341" y="455"/>
                    <a:pt x="1423" y="455"/>
                  </a:cubicBezTo>
                  <a:close/>
                  <a:moveTo>
                    <a:pt x="1437" y="1"/>
                  </a:moveTo>
                  <a:cubicBezTo>
                    <a:pt x="1280" y="1"/>
                    <a:pt x="1116" y="54"/>
                    <a:pt x="967" y="175"/>
                  </a:cubicBezTo>
                  <a:cubicBezTo>
                    <a:pt x="400" y="542"/>
                    <a:pt x="67" y="1142"/>
                    <a:pt x="33" y="1809"/>
                  </a:cubicBezTo>
                  <a:cubicBezTo>
                    <a:pt x="0" y="2109"/>
                    <a:pt x="133" y="2376"/>
                    <a:pt x="400" y="2543"/>
                  </a:cubicBezTo>
                  <a:cubicBezTo>
                    <a:pt x="467" y="2610"/>
                    <a:pt x="600" y="2610"/>
                    <a:pt x="701" y="2610"/>
                  </a:cubicBezTo>
                  <a:cubicBezTo>
                    <a:pt x="867" y="2610"/>
                    <a:pt x="1034" y="2576"/>
                    <a:pt x="1201" y="2476"/>
                  </a:cubicBezTo>
                  <a:cubicBezTo>
                    <a:pt x="1768" y="2109"/>
                    <a:pt x="2102" y="1509"/>
                    <a:pt x="2135" y="842"/>
                  </a:cubicBezTo>
                  <a:cubicBezTo>
                    <a:pt x="2207" y="360"/>
                    <a:pt x="1845" y="1"/>
                    <a:pt x="143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4"/>
            <p:cNvSpPr/>
            <p:nvPr/>
          </p:nvSpPr>
          <p:spPr>
            <a:xfrm>
              <a:off x="6460694" y="1962344"/>
              <a:ext cx="33338" cy="40239"/>
            </a:xfrm>
            <a:custGeom>
              <a:avLst/>
              <a:gdLst/>
              <a:ahLst/>
              <a:cxnLst/>
              <a:rect l="l" t="t" r="r" b="b"/>
              <a:pathLst>
                <a:path w="2169" h="2618" extrusionOk="0">
                  <a:moveTo>
                    <a:pt x="1489" y="436"/>
                  </a:moveTo>
                  <a:cubicBezTo>
                    <a:pt x="1527" y="436"/>
                    <a:pt x="1565" y="440"/>
                    <a:pt x="1601" y="449"/>
                  </a:cubicBezTo>
                  <a:cubicBezTo>
                    <a:pt x="1701" y="549"/>
                    <a:pt x="1735" y="683"/>
                    <a:pt x="1735" y="816"/>
                  </a:cubicBezTo>
                  <a:cubicBezTo>
                    <a:pt x="1701" y="1350"/>
                    <a:pt x="1434" y="1817"/>
                    <a:pt x="1001" y="2117"/>
                  </a:cubicBezTo>
                  <a:cubicBezTo>
                    <a:pt x="903" y="2166"/>
                    <a:pt x="805" y="2197"/>
                    <a:pt x="708" y="2197"/>
                  </a:cubicBezTo>
                  <a:cubicBezTo>
                    <a:pt x="672" y="2197"/>
                    <a:pt x="636" y="2193"/>
                    <a:pt x="600" y="2184"/>
                  </a:cubicBezTo>
                  <a:cubicBezTo>
                    <a:pt x="500" y="2117"/>
                    <a:pt x="467" y="1984"/>
                    <a:pt x="467" y="1817"/>
                  </a:cubicBezTo>
                  <a:cubicBezTo>
                    <a:pt x="500" y="1283"/>
                    <a:pt x="767" y="816"/>
                    <a:pt x="1201" y="516"/>
                  </a:cubicBezTo>
                  <a:cubicBezTo>
                    <a:pt x="1274" y="467"/>
                    <a:pt x="1383" y="436"/>
                    <a:pt x="1489" y="436"/>
                  </a:cubicBezTo>
                  <a:close/>
                  <a:moveTo>
                    <a:pt x="1457" y="0"/>
                  </a:moveTo>
                  <a:cubicBezTo>
                    <a:pt x="1295" y="0"/>
                    <a:pt x="1137" y="52"/>
                    <a:pt x="1001" y="149"/>
                  </a:cubicBezTo>
                  <a:cubicBezTo>
                    <a:pt x="434" y="516"/>
                    <a:pt x="67" y="1117"/>
                    <a:pt x="33" y="1784"/>
                  </a:cubicBezTo>
                  <a:cubicBezTo>
                    <a:pt x="0" y="2084"/>
                    <a:pt x="133" y="2351"/>
                    <a:pt x="400" y="2518"/>
                  </a:cubicBezTo>
                  <a:cubicBezTo>
                    <a:pt x="500" y="2584"/>
                    <a:pt x="600" y="2618"/>
                    <a:pt x="701" y="2618"/>
                  </a:cubicBezTo>
                  <a:cubicBezTo>
                    <a:pt x="901" y="2584"/>
                    <a:pt x="1067" y="2551"/>
                    <a:pt x="1201" y="2451"/>
                  </a:cubicBezTo>
                  <a:cubicBezTo>
                    <a:pt x="1768" y="2084"/>
                    <a:pt x="2102" y="1483"/>
                    <a:pt x="2135" y="816"/>
                  </a:cubicBezTo>
                  <a:cubicBezTo>
                    <a:pt x="2168" y="516"/>
                    <a:pt x="2035" y="249"/>
                    <a:pt x="1801" y="82"/>
                  </a:cubicBezTo>
                  <a:cubicBezTo>
                    <a:pt x="1690" y="27"/>
                    <a:pt x="1573" y="0"/>
                    <a:pt x="14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4"/>
            <p:cNvSpPr/>
            <p:nvPr/>
          </p:nvSpPr>
          <p:spPr>
            <a:xfrm>
              <a:off x="6356609" y="2021933"/>
              <a:ext cx="33937" cy="40638"/>
            </a:xfrm>
            <a:custGeom>
              <a:avLst/>
              <a:gdLst/>
              <a:ahLst/>
              <a:cxnLst/>
              <a:rect l="l" t="t" r="r" b="b"/>
              <a:pathLst>
                <a:path w="2208" h="2644" extrusionOk="0">
                  <a:moveTo>
                    <a:pt x="1441" y="459"/>
                  </a:moveTo>
                  <a:cubicBezTo>
                    <a:pt x="1632" y="459"/>
                    <a:pt x="1805" y="643"/>
                    <a:pt x="1735" y="875"/>
                  </a:cubicBezTo>
                  <a:cubicBezTo>
                    <a:pt x="1702" y="1376"/>
                    <a:pt x="1435" y="1876"/>
                    <a:pt x="1001" y="2143"/>
                  </a:cubicBezTo>
                  <a:cubicBezTo>
                    <a:pt x="930" y="2224"/>
                    <a:pt x="844" y="2259"/>
                    <a:pt x="761" y="2259"/>
                  </a:cubicBezTo>
                  <a:cubicBezTo>
                    <a:pt x="571" y="2259"/>
                    <a:pt x="398" y="2075"/>
                    <a:pt x="468" y="1843"/>
                  </a:cubicBezTo>
                  <a:cubicBezTo>
                    <a:pt x="468" y="1309"/>
                    <a:pt x="768" y="842"/>
                    <a:pt x="1201" y="575"/>
                  </a:cubicBezTo>
                  <a:cubicBezTo>
                    <a:pt x="1272" y="494"/>
                    <a:pt x="1359" y="459"/>
                    <a:pt x="1441" y="459"/>
                  </a:cubicBezTo>
                  <a:close/>
                  <a:moveTo>
                    <a:pt x="1450" y="1"/>
                  </a:moveTo>
                  <a:cubicBezTo>
                    <a:pt x="1298" y="1"/>
                    <a:pt x="1141" y="54"/>
                    <a:pt x="1001" y="175"/>
                  </a:cubicBezTo>
                  <a:cubicBezTo>
                    <a:pt x="401" y="542"/>
                    <a:pt x="67" y="1142"/>
                    <a:pt x="34" y="1843"/>
                  </a:cubicBezTo>
                  <a:cubicBezTo>
                    <a:pt x="1" y="2110"/>
                    <a:pt x="134" y="2410"/>
                    <a:pt x="401" y="2543"/>
                  </a:cubicBezTo>
                  <a:cubicBezTo>
                    <a:pt x="501" y="2610"/>
                    <a:pt x="601" y="2643"/>
                    <a:pt x="701" y="2643"/>
                  </a:cubicBezTo>
                  <a:cubicBezTo>
                    <a:pt x="868" y="2643"/>
                    <a:pt x="1035" y="2577"/>
                    <a:pt x="1201" y="2510"/>
                  </a:cubicBezTo>
                  <a:cubicBezTo>
                    <a:pt x="1768" y="2143"/>
                    <a:pt x="2102" y="1509"/>
                    <a:pt x="2135" y="842"/>
                  </a:cubicBezTo>
                  <a:cubicBezTo>
                    <a:pt x="2208" y="361"/>
                    <a:pt x="1845" y="1"/>
                    <a:pt x="145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4"/>
            <p:cNvSpPr/>
            <p:nvPr/>
          </p:nvSpPr>
          <p:spPr>
            <a:xfrm>
              <a:off x="6564765" y="1752051"/>
              <a:ext cx="34091" cy="40838"/>
            </a:xfrm>
            <a:custGeom>
              <a:avLst/>
              <a:gdLst/>
              <a:ahLst/>
              <a:cxnLst/>
              <a:rect l="l" t="t" r="r" b="b"/>
              <a:pathLst>
                <a:path w="2218" h="2657" extrusionOk="0">
                  <a:moveTo>
                    <a:pt x="1468" y="455"/>
                  </a:moveTo>
                  <a:cubicBezTo>
                    <a:pt x="1502" y="455"/>
                    <a:pt x="1568" y="455"/>
                    <a:pt x="1602" y="488"/>
                  </a:cubicBezTo>
                  <a:cubicBezTo>
                    <a:pt x="1702" y="555"/>
                    <a:pt x="1768" y="688"/>
                    <a:pt x="1735" y="855"/>
                  </a:cubicBezTo>
                  <a:cubicBezTo>
                    <a:pt x="1702" y="1356"/>
                    <a:pt x="1435" y="1856"/>
                    <a:pt x="968" y="2156"/>
                  </a:cubicBezTo>
                  <a:cubicBezTo>
                    <a:pt x="906" y="2197"/>
                    <a:pt x="831" y="2226"/>
                    <a:pt x="752" y="2226"/>
                  </a:cubicBezTo>
                  <a:cubicBezTo>
                    <a:pt x="703" y="2226"/>
                    <a:pt x="652" y="2215"/>
                    <a:pt x="601" y="2189"/>
                  </a:cubicBezTo>
                  <a:cubicBezTo>
                    <a:pt x="501" y="2123"/>
                    <a:pt x="434" y="1989"/>
                    <a:pt x="468" y="1823"/>
                  </a:cubicBezTo>
                  <a:cubicBezTo>
                    <a:pt x="501" y="1322"/>
                    <a:pt x="768" y="822"/>
                    <a:pt x="1201" y="555"/>
                  </a:cubicBezTo>
                  <a:cubicBezTo>
                    <a:pt x="1268" y="488"/>
                    <a:pt x="1368" y="455"/>
                    <a:pt x="1468" y="455"/>
                  </a:cubicBezTo>
                  <a:close/>
                  <a:moveTo>
                    <a:pt x="1430" y="1"/>
                  </a:moveTo>
                  <a:cubicBezTo>
                    <a:pt x="1283" y="1"/>
                    <a:pt x="1134" y="48"/>
                    <a:pt x="1001" y="155"/>
                  </a:cubicBezTo>
                  <a:cubicBezTo>
                    <a:pt x="434" y="522"/>
                    <a:pt x="67" y="1155"/>
                    <a:pt x="34" y="1823"/>
                  </a:cubicBezTo>
                  <a:cubicBezTo>
                    <a:pt x="1" y="2123"/>
                    <a:pt x="167" y="2390"/>
                    <a:pt x="401" y="2556"/>
                  </a:cubicBezTo>
                  <a:cubicBezTo>
                    <a:pt x="501" y="2623"/>
                    <a:pt x="601" y="2656"/>
                    <a:pt x="734" y="2656"/>
                  </a:cubicBezTo>
                  <a:cubicBezTo>
                    <a:pt x="901" y="2656"/>
                    <a:pt x="1068" y="2590"/>
                    <a:pt x="1201" y="2523"/>
                  </a:cubicBezTo>
                  <a:cubicBezTo>
                    <a:pt x="1768" y="2123"/>
                    <a:pt x="2135" y="1522"/>
                    <a:pt x="2169" y="855"/>
                  </a:cubicBezTo>
                  <a:cubicBezTo>
                    <a:pt x="2218" y="365"/>
                    <a:pt x="1835" y="1"/>
                    <a:pt x="143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4"/>
            <p:cNvSpPr/>
            <p:nvPr/>
          </p:nvSpPr>
          <p:spPr>
            <a:xfrm>
              <a:off x="6044382" y="2262904"/>
              <a:ext cx="33937" cy="40638"/>
            </a:xfrm>
            <a:custGeom>
              <a:avLst/>
              <a:gdLst/>
              <a:ahLst/>
              <a:cxnLst/>
              <a:rect l="l" t="t" r="r" b="b"/>
              <a:pathLst>
                <a:path w="2208" h="2644" extrusionOk="0">
                  <a:moveTo>
                    <a:pt x="1468" y="408"/>
                  </a:moveTo>
                  <a:cubicBezTo>
                    <a:pt x="1501" y="408"/>
                    <a:pt x="1534" y="442"/>
                    <a:pt x="1568" y="475"/>
                  </a:cubicBezTo>
                  <a:cubicBezTo>
                    <a:pt x="1668" y="542"/>
                    <a:pt x="1735" y="709"/>
                    <a:pt x="1735" y="842"/>
                  </a:cubicBezTo>
                  <a:cubicBezTo>
                    <a:pt x="1701" y="1342"/>
                    <a:pt x="1401" y="1843"/>
                    <a:pt x="967" y="2110"/>
                  </a:cubicBezTo>
                  <a:cubicBezTo>
                    <a:pt x="903" y="2174"/>
                    <a:pt x="810" y="2211"/>
                    <a:pt x="726" y="2211"/>
                  </a:cubicBezTo>
                  <a:cubicBezTo>
                    <a:pt x="680" y="2211"/>
                    <a:pt x="636" y="2200"/>
                    <a:pt x="600" y="2176"/>
                  </a:cubicBezTo>
                  <a:cubicBezTo>
                    <a:pt x="467" y="2076"/>
                    <a:pt x="434" y="1943"/>
                    <a:pt x="434" y="1809"/>
                  </a:cubicBezTo>
                  <a:cubicBezTo>
                    <a:pt x="467" y="1276"/>
                    <a:pt x="734" y="809"/>
                    <a:pt x="1201" y="542"/>
                  </a:cubicBezTo>
                  <a:cubicBezTo>
                    <a:pt x="1268" y="475"/>
                    <a:pt x="1368" y="442"/>
                    <a:pt x="1468" y="442"/>
                  </a:cubicBezTo>
                  <a:lnTo>
                    <a:pt x="1468" y="408"/>
                  </a:lnTo>
                  <a:close/>
                  <a:moveTo>
                    <a:pt x="1437" y="1"/>
                  </a:moveTo>
                  <a:cubicBezTo>
                    <a:pt x="1280" y="1"/>
                    <a:pt x="1116" y="54"/>
                    <a:pt x="967" y="175"/>
                  </a:cubicBezTo>
                  <a:cubicBezTo>
                    <a:pt x="400" y="542"/>
                    <a:pt x="67" y="1142"/>
                    <a:pt x="33" y="1809"/>
                  </a:cubicBezTo>
                  <a:cubicBezTo>
                    <a:pt x="0" y="2110"/>
                    <a:pt x="133" y="2376"/>
                    <a:pt x="367" y="2543"/>
                  </a:cubicBezTo>
                  <a:cubicBezTo>
                    <a:pt x="467" y="2610"/>
                    <a:pt x="600" y="2643"/>
                    <a:pt x="701" y="2643"/>
                  </a:cubicBezTo>
                  <a:cubicBezTo>
                    <a:pt x="867" y="2643"/>
                    <a:pt x="1034" y="2577"/>
                    <a:pt x="1201" y="2510"/>
                  </a:cubicBezTo>
                  <a:cubicBezTo>
                    <a:pt x="1768" y="2143"/>
                    <a:pt x="2102" y="1509"/>
                    <a:pt x="2135" y="842"/>
                  </a:cubicBezTo>
                  <a:cubicBezTo>
                    <a:pt x="2207" y="361"/>
                    <a:pt x="1845" y="1"/>
                    <a:pt x="143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4"/>
            <p:cNvSpPr/>
            <p:nvPr/>
          </p:nvSpPr>
          <p:spPr>
            <a:xfrm>
              <a:off x="5330692" y="1648811"/>
              <a:ext cx="1253055" cy="1247921"/>
            </a:xfrm>
            <a:custGeom>
              <a:avLst/>
              <a:gdLst/>
              <a:ahLst/>
              <a:cxnLst/>
              <a:rect l="l" t="t" r="r" b="b"/>
              <a:pathLst>
                <a:path w="81526" h="81192" extrusionOk="0">
                  <a:moveTo>
                    <a:pt x="81292" y="0"/>
                  </a:moveTo>
                  <a:cubicBezTo>
                    <a:pt x="75888" y="3136"/>
                    <a:pt x="74754" y="11275"/>
                    <a:pt x="73653" y="19181"/>
                  </a:cubicBezTo>
                  <a:cubicBezTo>
                    <a:pt x="72653" y="26286"/>
                    <a:pt x="71719" y="32990"/>
                    <a:pt x="67749" y="35325"/>
                  </a:cubicBezTo>
                  <a:cubicBezTo>
                    <a:pt x="67038" y="35770"/>
                    <a:pt x="66370" y="35978"/>
                    <a:pt x="65758" y="35978"/>
                  </a:cubicBezTo>
                  <a:cubicBezTo>
                    <a:pt x="65451" y="35978"/>
                    <a:pt x="65159" y="35926"/>
                    <a:pt x="64881" y="35826"/>
                  </a:cubicBezTo>
                  <a:cubicBezTo>
                    <a:pt x="62812" y="35059"/>
                    <a:pt x="61612" y="31523"/>
                    <a:pt x="60444" y="28087"/>
                  </a:cubicBezTo>
                  <a:cubicBezTo>
                    <a:pt x="59210" y="24551"/>
                    <a:pt x="57976" y="20882"/>
                    <a:pt x="55707" y="20048"/>
                  </a:cubicBezTo>
                  <a:cubicBezTo>
                    <a:pt x="55396" y="19937"/>
                    <a:pt x="55066" y="19881"/>
                    <a:pt x="54721" y="19881"/>
                  </a:cubicBezTo>
                  <a:cubicBezTo>
                    <a:pt x="54032" y="19881"/>
                    <a:pt x="53283" y="20103"/>
                    <a:pt x="52505" y="20548"/>
                  </a:cubicBezTo>
                  <a:cubicBezTo>
                    <a:pt x="48202" y="23050"/>
                    <a:pt x="46868" y="32290"/>
                    <a:pt x="45633" y="41230"/>
                  </a:cubicBezTo>
                  <a:cubicBezTo>
                    <a:pt x="44366" y="50069"/>
                    <a:pt x="43098" y="59209"/>
                    <a:pt x="38962" y="61611"/>
                  </a:cubicBezTo>
                  <a:cubicBezTo>
                    <a:pt x="37940" y="62206"/>
                    <a:pt x="37032" y="62500"/>
                    <a:pt x="36214" y="62500"/>
                  </a:cubicBezTo>
                  <a:cubicBezTo>
                    <a:pt x="35565" y="62500"/>
                    <a:pt x="34972" y="62314"/>
                    <a:pt x="34425" y="61944"/>
                  </a:cubicBezTo>
                  <a:cubicBezTo>
                    <a:pt x="33291" y="61177"/>
                    <a:pt x="32457" y="59710"/>
                    <a:pt x="31623" y="58275"/>
                  </a:cubicBezTo>
                  <a:cubicBezTo>
                    <a:pt x="30341" y="56081"/>
                    <a:pt x="29041" y="53831"/>
                    <a:pt x="26658" y="53831"/>
                  </a:cubicBezTo>
                  <a:cubicBezTo>
                    <a:pt x="25817" y="53831"/>
                    <a:pt x="24842" y="54111"/>
                    <a:pt x="23684" y="54773"/>
                  </a:cubicBezTo>
                  <a:cubicBezTo>
                    <a:pt x="18848" y="57575"/>
                    <a:pt x="17814" y="64380"/>
                    <a:pt x="16946" y="70384"/>
                  </a:cubicBezTo>
                  <a:cubicBezTo>
                    <a:pt x="16246" y="74987"/>
                    <a:pt x="15679" y="78957"/>
                    <a:pt x="13544" y="80191"/>
                  </a:cubicBezTo>
                  <a:cubicBezTo>
                    <a:pt x="12821" y="80606"/>
                    <a:pt x="12175" y="80776"/>
                    <a:pt x="11576" y="80776"/>
                  </a:cubicBezTo>
                  <a:cubicBezTo>
                    <a:pt x="10295" y="80776"/>
                    <a:pt x="9221" y="79997"/>
                    <a:pt x="8040" y="79157"/>
                  </a:cubicBezTo>
                  <a:cubicBezTo>
                    <a:pt x="6716" y="78223"/>
                    <a:pt x="5293" y="77205"/>
                    <a:pt x="3431" y="77205"/>
                  </a:cubicBezTo>
                  <a:cubicBezTo>
                    <a:pt x="2432" y="77205"/>
                    <a:pt x="1306" y="77499"/>
                    <a:pt x="1" y="78256"/>
                  </a:cubicBezTo>
                  <a:lnTo>
                    <a:pt x="201" y="78590"/>
                  </a:lnTo>
                  <a:cubicBezTo>
                    <a:pt x="1429" y="77888"/>
                    <a:pt x="2480" y="77613"/>
                    <a:pt x="3414" y="77613"/>
                  </a:cubicBezTo>
                  <a:cubicBezTo>
                    <a:pt x="5145" y="77613"/>
                    <a:pt x="6473" y="78559"/>
                    <a:pt x="7773" y="79490"/>
                  </a:cubicBezTo>
                  <a:cubicBezTo>
                    <a:pt x="9007" y="80358"/>
                    <a:pt x="10175" y="81192"/>
                    <a:pt x="11576" y="81192"/>
                  </a:cubicBezTo>
                  <a:cubicBezTo>
                    <a:pt x="12343" y="81192"/>
                    <a:pt x="13077" y="80958"/>
                    <a:pt x="13744" y="80558"/>
                  </a:cubicBezTo>
                  <a:cubicBezTo>
                    <a:pt x="16046" y="79223"/>
                    <a:pt x="16646" y="75187"/>
                    <a:pt x="17347" y="70484"/>
                  </a:cubicBezTo>
                  <a:cubicBezTo>
                    <a:pt x="18214" y="64546"/>
                    <a:pt x="19215" y="57842"/>
                    <a:pt x="23885" y="55140"/>
                  </a:cubicBezTo>
                  <a:cubicBezTo>
                    <a:pt x="24952" y="54527"/>
                    <a:pt x="25849" y="54266"/>
                    <a:pt x="26623" y="54266"/>
                  </a:cubicBezTo>
                  <a:cubicBezTo>
                    <a:pt x="28799" y="54266"/>
                    <a:pt x="29993" y="56334"/>
                    <a:pt x="31223" y="58475"/>
                  </a:cubicBezTo>
                  <a:cubicBezTo>
                    <a:pt x="32057" y="59943"/>
                    <a:pt x="32958" y="61444"/>
                    <a:pt x="34159" y="62278"/>
                  </a:cubicBezTo>
                  <a:cubicBezTo>
                    <a:pt x="34791" y="62700"/>
                    <a:pt x="35465" y="62911"/>
                    <a:pt x="36198" y="62911"/>
                  </a:cubicBezTo>
                  <a:cubicBezTo>
                    <a:pt x="37087" y="62911"/>
                    <a:pt x="38065" y="62600"/>
                    <a:pt x="39162" y="61978"/>
                  </a:cubicBezTo>
                  <a:cubicBezTo>
                    <a:pt x="43465" y="59476"/>
                    <a:pt x="44766" y="50236"/>
                    <a:pt x="46034" y="41296"/>
                  </a:cubicBezTo>
                  <a:cubicBezTo>
                    <a:pt x="47268" y="32457"/>
                    <a:pt x="48569" y="23283"/>
                    <a:pt x="52705" y="20915"/>
                  </a:cubicBezTo>
                  <a:cubicBezTo>
                    <a:pt x="53412" y="20495"/>
                    <a:pt x="54061" y="20295"/>
                    <a:pt x="54661" y="20295"/>
                  </a:cubicBezTo>
                  <a:cubicBezTo>
                    <a:pt x="54966" y="20295"/>
                    <a:pt x="55259" y="20347"/>
                    <a:pt x="55541" y="20448"/>
                  </a:cubicBezTo>
                  <a:cubicBezTo>
                    <a:pt x="57609" y="21215"/>
                    <a:pt x="58843" y="24785"/>
                    <a:pt x="60010" y="28220"/>
                  </a:cubicBezTo>
                  <a:cubicBezTo>
                    <a:pt x="61211" y="31756"/>
                    <a:pt x="62479" y="35392"/>
                    <a:pt x="64714" y="36226"/>
                  </a:cubicBezTo>
                  <a:cubicBezTo>
                    <a:pt x="65033" y="36336"/>
                    <a:pt x="65363" y="36392"/>
                    <a:pt x="65704" y="36392"/>
                  </a:cubicBezTo>
                  <a:cubicBezTo>
                    <a:pt x="66400" y="36392"/>
                    <a:pt x="67144" y="36162"/>
                    <a:pt x="67949" y="35692"/>
                  </a:cubicBezTo>
                  <a:cubicBezTo>
                    <a:pt x="72086" y="33257"/>
                    <a:pt x="73020" y="26452"/>
                    <a:pt x="74054" y="19247"/>
                  </a:cubicBezTo>
                  <a:cubicBezTo>
                    <a:pt x="75121" y="11442"/>
                    <a:pt x="76255" y="3403"/>
                    <a:pt x="81526" y="367"/>
                  </a:cubicBezTo>
                  <a:lnTo>
                    <a:pt x="81292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4"/>
            <p:cNvSpPr/>
            <p:nvPr/>
          </p:nvSpPr>
          <p:spPr>
            <a:xfrm>
              <a:off x="6126412" y="1937613"/>
              <a:ext cx="40515" cy="52504"/>
            </a:xfrm>
            <a:custGeom>
              <a:avLst/>
              <a:gdLst/>
              <a:ahLst/>
              <a:cxnLst/>
              <a:rect l="l" t="t" r="r" b="b"/>
              <a:pathLst>
                <a:path w="2636" h="3416" extrusionOk="0">
                  <a:moveTo>
                    <a:pt x="1905" y="1"/>
                  </a:moveTo>
                  <a:cubicBezTo>
                    <a:pt x="1724" y="1"/>
                    <a:pt x="1518" y="62"/>
                    <a:pt x="1301" y="190"/>
                  </a:cubicBezTo>
                  <a:cubicBezTo>
                    <a:pt x="534" y="691"/>
                    <a:pt x="34" y="1525"/>
                    <a:pt x="0" y="2459"/>
                  </a:cubicBezTo>
                  <a:cubicBezTo>
                    <a:pt x="0" y="3069"/>
                    <a:pt x="281" y="3415"/>
                    <a:pt x="704" y="3415"/>
                  </a:cubicBezTo>
                  <a:cubicBezTo>
                    <a:pt x="881" y="3415"/>
                    <a:pt x="1084" y="3354"/>
                    <a:pt x="1301" y="3226"/>
                  </a:cubicBezTo>
                  <a:cubicBezTo>
                    <a:pt x="2102" y="2726"/>
                    <a:pt x="2569" y="1858"/>
                    <a:pt x="2635" y="958"/>
                  </a:cubicBezTo>
                  <a:cubicBezTo>
                    <a:pt x="2635" y="347"/>
                    <a:pt x="2338" y="1"/>
                    <a:pt x="190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4"/>
            <p:cNvSpPr/>
            <p:nvPr/>
          </p:nvSpPr>
          <p:spPr>
            <a:xfrm>
              <a:off x="5718293" y="2009437"/>
              <a:ext cx="347208" cy="261797"/>
            </a:xfrm>
            <a:custGeom>
              <a:avLst/>
              <a:gdLst/>
              <a:ahLst/>
              <a:cxnLst/>
              <a:rect l="l" t="t" r="r" b="b"/>
              <a:pathLst>
                <a:path w="22590" h="17033" extrusionOk="0">
                  <a:moveTo>
                    <a:pt x="22277" y="1"/>
                  </a:moveTo>
                  <a:cubicBezTo>
                    <a:pt x="22247" y="1"/>
                    <a:pt x="22216" y="7"/>
                    <a:pt x="22183" y="21"/>
                  </a:cubicBezTo>
                  <a:lnTo>
                    <a:pt x="15412" y="3923"/>
                  </a:lnTo>
                  <a:cubicBezTo>
                    <a:pt x="15379" y="3957"/>
                    <a:pt x="15345" y="3990"/>
                    <a:pt x="15312" y="4057"/>
                  </a:cubicBezTo>
                  <a:lnTo>
                    <a:pt x="13644" y="8860"/>
                  </a:lnTo>
                  <a:lnTo>
                    <a:pt x="168" y="16632"/>
                  </a:lnTo>
                  <a:cubicBezTo>
                    <a:pt x="1" y="16766"/>
                    <a:pt x="68" y="17033"/>
                    <a:pt x="268" y="17033"/>
                  </a:cubicBezTo>
                  <a:cubicBezTo>
                    <a:pt x="301" y="17033"/>
                    <a:pt x="334" y="17033"/>
                    <a:pt x="368" y="16999"/>
                  </a:cubicBezTo>
                  <a:lnTo>
                    <a:pt x="13944" y="9194"/>
                  </a:lnTo>
                  <a:cubicBezTo>
                    <a:pt x="13978" y="9160"/>
                    <a:pt x="14011" y="9127"/>
                    <a:pt x="14011" y="9060"/>
                  </a:cubicBezTo>
                  <a:lnTo>
                    <a:pt x="15679" y="4257"/>
                  </a:lnTo>
                  <a:lnTo>
                    <a:pt x="22417" y="388"/>
                  </a:lnTo>
                  <a:cubicBezTo>
                    <a:pt x="22589" y="244"/>
                    <a:pt x="22464" y="1"/>
                    <a:pt x="2227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4"/>
            <p:cNvSpPr/>
            <p:nvPr/>
          </p:nvSpPr>
          <p:spPr>
            <a:xfrm>
              <a:off x="5728560" y="2105869"/>
              <a:ext cx="182012" cy="123083"/>
            </a:xfrm>
            <a:custGeom>
              <a:avLst/>
              <a:gdLst/>
              <a:ahLst/>
              <a:cxnLst/>
              <a:rect l="l" t="t" r="r" b="b"/>
              <a:pathLst>
                <a:path w="11842" h="8008" extrusionOk="0">
                  <a:moveTo>
                    <a:pt x="11354" y="0"/>
                  </a:moveTo>
                  <a:cubicBezTo>
                    <a:pt x="11231" y="0"/>
                    <a:pt x="11090" y="38"/>
                    <a:pt x="10941" y="118"/>
                  </a:cubicBezTo>
                  <a:lnTo>
                    <a:pt x="901" y="5922"/>
                  </a:lnTo>
                  <a:cubicBezTo>
                    <a:pt x="367" y="6256"/>
                    <a:pt x="33" y="6823"/>
                    <a:pt x="0" y="7423"/>
                  </a:cubicBezTo>
                  <a:cubicBezTo>
                    <a:pt x="0" y="7797"/>
                    <a:pt x="197" y="8008"/>
                    <a:pt x="487" y="8008"/>
                  </a:cubicBezTo>
                  <a:cubicBezTo>
                    <a:pt x="611" y="8008"/>
                    <a:pt x="751" y="7970"/>
                    <a:pt x="901" y="7890"/>
                  </a:cubicBezTo>
                  <a:lnTo>
                    <a:pt x="10941" y="2086"/>
                  </a:lnTo>
                  <a:cubicBezTo>
                    <a:pt x="11475" y="1752"/>
                    <a:pt x="11808" y="1185"/>
                    <a:pt x="11842" y="585"/>
                  </a:cubicBezTo>
                  <a:cubicBezTo>
                    <a:pt x="11842" y="210"/>
                    <a:pt x="11645" y="0"/>
                    <a:pt x="113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4"/>
            <p:cNvSpPr/>
            <p:nvPr/>
          </p:nvSpPr>
          <p:spPr>
            <a:xfrm>
              <a:off x="7222554" y="1848759"/>
              <a:ext cx="259953" cy="432220"/>
            </a:xfrm>
            <a:custGeom>
              <a:avLst/>
              <a:gdLst/>
              <a:ahLst/>
              <a:cxnLst/>
              <a:rect l="l" t="t" r="r" b="b"/>
              <a:pathLst>
                <a:path w="16913" h="28121" extrusionOk="0">
                  <a:moveTo>
                    <a:pt x="1" y="0"/>
                  </a:moveTo>
                  <a:lnTo>
                    <a:pt x="1" y="28121"/>
                  </a:lnTo>
                  <a:lnTo>
                    <a:pt x="16679" y="28121"/>
                  </a:lnTo>
                  <a:cubicBezTo>
                    <a:pt x="16679" y="28121"/>
                    <a:pt x="16679" y="17813"/>
                    <a:pt x="16679" y="11342"/>
                  </a:cubicBezTo>
                  <a:cubicBezTo>
                    <a:pt x="16713" y="4871"/>
                    <a:pt x="16913" y="1602"/>
                    <a:pt x="133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4"/>
            <p:cNvSpPr/>
            <p:nvPr/>
          </p:nvSpPr>
          <p:spPr>
            <a:xfrm>
              <a:off x="6758565" y="2008715"/>
              <a:ext cx="492209" cy="357291"/>
            </a:xfrm>
            <a:custGeom>
              <a:avLst/>
              <a:gdLst/>
              <a:ahLst/>
              <a:cxnLst/>
              <a:rect l="l" t="t" r="r" b="b"/>
              <a:pathLst>
                <a:path w="32024" h="23246" extrusionOk="0">
                  <a:moveTo>
                    <a:pt x="1435" y="1"/>
                  </a:moveTo>
                  <a:cubicBezTo>
                    <a:pt x="1168" y="34"/>
                    <a:pt x="935" y="168"/>
                    <a:pt x="734" y="368"/>
                  </a:cubicBezTo>
                  <a:cubicBezTo>
                    <a:pt x="434" y="668"/>
                    <a:pt x="201" y="1068"/>
                    <a:pt x="101" y="1535"/>
                  </a:cubicBezTo>
                  <a:cubicBezTo>
                    <a:pt x="34" y="1969"/>
                    <a:pt x="1" y="2436"/>
                    <a:pt x="34" y="2870"/>
                  </a:cubicBezTo>
                  <a:cubicBezTo>
                    <a:pt x="67" y="3503"/>
                    <a:pt x="167" y="4104"/>
                    <a:pt x="367" y="4704"/>
                  </a:cubicBezTo>
                  <a:cubicBezTo>
                    <a:pt x="501" y="5105"/>
                    <a:pt x="701" y="5505"/>
                    <a:pt x="968" y="5872"/>
                  </a:cubicBezTo>
                  <a:cubicBezTo>
                    <a:pt x="1568" y="6839"/>
                    <a:pt x="2336" y="7640"/>
                    <a:pt x="3236" y="8340"/>
                  </a:cubicBezTo>
                  <a:cubicBezTo>
                    <a:pt x="3703" y="8774"/>
                    <a:pt x="4671" y="9241"/>
                    <a:pt x="5104" y="9674"/>
                  </a:cubicBezTo>
                  <a:cubicBezTo>
                    <a:pt x="5605" y="10175"/>
                    <a:pt x="6005" y="10809"/>
                    <a:pt x="6305" y="11442"/>
                  </a:cubicBezTo>
                  <a:cubicBezTo>
                    <a:pt x="6572" y="11909"/>
                    <a:pt x="6772" y="12343"/>
                    <a:pt x="7006" y="12810"/>
                  </a:cubicBezTo>
                  <a:cubicBezTo>
                    <a:pt x="8140" y="15045"/>
                    <a:pt x="10708" y="20115"/>
                    <a:pt x="12209" y="22017"/>
                  </a:cubicBezTo>
                  <a:cubicBezTo>
                    <a:pt x="12903" y="22900"/>
                    <a:pt x="13574" y="23246"/>
                    <a:pt x="14364" y="23246"/>
                  </a:cubicBezTo>
                  <a:cubicBezTo>
                    <a:pt x="15246" y="23246"/>
                    <a:pt x="16274" y="22815"/>
                    <a:pt x="17646" y="22217"/>
                  </a:cubicBezTo>
                  <a:cubicBezTo>
                    <a:pt x="20282" y="21116"/>
                    <a:pt x="29989" y="15512"/>
                    <a:pt x="29989" y="15512"/>
                  </a:cubicBezTo>
                  <a:lnTo>
                    <a:pt x="32023" y="6906"/>
                  </a:lnTo>
                  <a:cubicBezTo>
                    <a:pt x="31223" y="6906"/>
                    <a:pt x="29321" y="7073"/>
                    <a:pt x="24418" y="10608"/>
                  </a:cubicBezTo>
                  <a:lnTo>
                    <a:pt x="15545" y="16846"/>
                  </a:lnTo>
                  <a:cubicBezTo>
                    <a:pt x="14844" y="15745"/>
                    <a:pt x="11042" y="10408"/>
                    <a:pt x="10308" y="9207"/>
                  </a:cubicBezTo>
                  <a:cubicBezTo>
                    <a:pt x="9741" y="8173"/>
                    <a:pt x="9341" y="7073"/>
                    <a:pt x="9107" y="5938"/>
                  </a:cubicBezTo>
                  <a:cubicBezTo>
                    <a:pt x="9007" y="5371"/>
                    <a:pt x="8840" y="4804"/>
                    <a:pt x="8673" y="4271"/>
                  </a:cubicBezTo>
                  <a:cubicBezTo>
                    <a:pt x="8573" y="3870"/>
                    <a:pt x="8440" y="3470"/>
                    <a:pt x="8240" y="3070"/>
                  </a:cubicBezTo>
                  <a:cubicBezTo>
                    <a:pt x="8006" y="2669"/>
                    <a:pt x="7773" y="2236"/>
                    <a:pt x="7573" y="1836"/>
                  </a:cubicBezTo>
                  <a:cubicBezTo>
                    <a:pt x="7506" y="1735"/>
                    <a:pt x="7473" y="1669"/>
                    <a:pt x="7406" y="1635"/>
                  </a:cubicBezTo>
                  <a:cubicBezTo>
                    <a:pt x="7340" y="1596"/>
                    <a:pt x="7269" y="1577"/>
                    <a:pt x="7199" y="1577"/>
                  </a:cubicBezTo>
                  <a:cubicBezTo>
                    <a:pt x="7092" y="1577"/>
                    <a:pt x="6986" y="1621"/>
                    <a:pt x="6905" y="1702"/>
                  </a:cubicBezTo>
                  <a:cubicBezTo>
                    <a:pt x="6672" y="1936"/>
                    <a:pt x="6539" y="2236"/>
                    <a:pt x="6539" y="2569"/>
                  </a:cubicBezTo>
                  <a:cubicBezTo>
                    <a:pt x="6572" y="2903"/>
                    <a:pt x="6605" y="3203"/>
                    <a:pt x="6705" y="3537"/>
                  </a:cubicBezTo>
                  <a:cubicBezTo>
                    <a:pt x="6772" y="3837"/>
                    <a:pt x="6805" y="4171"/>
                    <a:pt x="6739" y="4471"/>
                  </a:cubicBezTo>
                  <a:cubicBezTo>
                    <a:pt x="6372" y="4471"/>
                    <a:pt x="6005" y="4304"/>
                    <a:pt x="5738" y="4037"/>
                  </a:cubicBezTo>
                  <a:cubicBezTo>
                    <a:pt x="4804" y="3270"/>
                    <a:pt x="3970" y="2403"/>
                    <a:pt x="3236" y="1469"/>
                  </a:cubicBezTo>
                  <a:cubicBezTo>
                    <a:pt x="2903" y="1068"/>
                    <a:pt x="2569" y="668"/>
                    <a:pt x="2235" y="301"/>
                  </a:cubicBezTo>
                  <a:cubicBezTo>
                    <a:pt x="2002" y="101"/>
                    <a:pt x="1735" y="1"/>
                    <a:pt x="1435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4"/>
            <p:cNvSpPr/>
            <p:nvPr/>
          </p:nvSpPr>
          <p:spPr>
            <a:xfrm>
              <a:off x="7142584" y="2115367"/>
              <a:ext cx="340953" cy="373660"/>
            </a:xfrm>
            <a:custGeom>
              <a:avLst/>
              <a:gdLst/>
              <a:ahLst/>
              <a:cxnLst/>
              <a:rect l="l" t="t" r="r" b="b"/>
              <a:pathLst>
                <a:path w="22183" h="24311" extrusionOk="0">
                  <a:moveTo>
                    <a:pt x="7005" y="0"/>
                  </a:moveTo>
                  <a:cubicBezTo>
                    <a:pt x="4470" y="2836"/>
                    <a:pt x="2068" y="6071"/>
                    <a:pt x="1468" y="7606"/>
                  </a:cubicBezTo>
                  <a:cubicBezTo>
                    <a:pt x="834" y="9140"/>
                    <a:pt x="0" y="12109"/>
                    <a:pt x="2669" y="15278"/>
                  </a:cubicBezTo>
                  <a:cubicBezTo>
                    <a:pt x="2735" y="16812"/>
                    <a:pt x="3036" y="22083"/>
                    <a:pt x="3036" y="22083"/>
                  </a:cubicBezTo>
                  <a:cubicBezTo>
                    <a:pt x="5519" y="23802"/>
                    <a:pt x="8734" y="24310"/>
                    <a:pt x="11666" y="24310"/>
                  </a:cubicBezTo>
                  <a:cubicBezTo>
                    <a:pt x="15902" y="24310"/>
                    <a:pt x="19547" y="23250"/>
                    <a:pt x="19547" y="23250"/>
                  </a:cubicBezTo>
                  <a:cubicBezTo>
                    <a:pt x="20048" y="19848"/>
                    <a:pt x="20915" y="15111"/>
                    <a:pt x="22183" y="11775"/>
                  </a:cubicBezTo>
                  <a:cubicBezTo>
                    <a:pt x="22183" y="11775"/>
                    <a:pt x="17379" y="5171"/>
                    <a:pt x="20448" y="501"/>
                  </a:cubicBezTo>
                  <a:lnTo>
                    <a:pt x="14877" y="134"/>
                  </a:lnTo>
                  <a:lnTo>
                    <a:pt x="9674" y="67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4"/>
            <p:cNvSpPr/>
            <p:nvPr/>
          </p:nvSpPr>
          <p:spPr>
            <a:xfrm>
              <a:off x="7142584" y="2115367"/>
              <a:ext cx="340953" cy="373660"/>
            </a:xfrm>
            <a:custGeom>
              <a:avLst/>
              <a:gdLst/>
              <a:ahLst/>
              <a:cxnLst/>
              <a:rect l="l" t="t" r="r" b="b"/>
              <a:pathLst>
                <a:path w="22183" h="24311" extrusionOk="0">
                  <a:moveTo>
                    <a:pt x="7005" y="0"/>
                  </a:moveTo>
                  <a:cubicBezTo>
                    <a:pt x="4470" y="2836"/>
                    <a:pt x="2068" y="6071"/>
                    <a:pt x="1468" y="7606"/>
                  </a:cubicBezTo>
                  <a:cubicBezTo>
                    <a:pt x="834" y="9140"/>
                    <a:pt x="0" y="12109"/>
                    <a:pt x="2669" y="15278"/>
                  </a:cubicBezTo>
                  <a:cubicBezTo>
                    <a:pt x="2735" y="16812"/>
                    <a:pt x="3036" y="22083"/>
                    <a:pt x="3036" y="22083"/>
                  </a:cubicBezTo>
                  <a:cubicBezTo>
                    <a:pt x="5519" y="23802"/>
                    <a:pt x="8734" y="24310"/>
                    <a:pt x="11666" y="24310"/>
                  </a:cubicBezTo>
                  <a:cubicBezTo>
                    <a:pt x="15902" y="24310"/>
                    <a:pt x="19547" y="23250"/>
                    <a:pt x="19547" y="23250"/>
                  </a:cubicBezTo>
                  <a:cubicBezTo>
                    <a:pt x="20048" y="19848"/>
                    <a:pt x="20915" y="15111"/>
                    <a:pt x="22183" y="11775"/>
                  </a:cubicBezTo>
                  <a:cubicBezTo>
                    <a:pt x="22183" y="11775"/>
                    <a:pt x="17379" y="5171"/>
                    <a:pt x="20448" y="501"/>
                  </a:cubicBezTo>
                  <a:lnTo>
                    <a:pt x="14877" y="134"/>
                  </a:lnTo>
                  <a:lnTo>
                    <a:pt x="9674" y="67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4"/>
            <p:cNvSpPr/>
            <p:nvPr/>
          </p:nvSpPr>
          <p:spPr>
            <a:xfrm>
              <a:off x="7450707" y="3527332"/>
              <a:ext cx="119471" cy="242984"/>
            </a:xfrm>
            <a:custGeom>
              <a:avLst/>
              <a:gdLst/>
              <a:ahLst/>
              <a:cxnLst/>
              <a:rect l="l" t="t" r="r" b="b"/>
              <a:pathLst>
                <a:path w="7773" h="15809" extrusionOk="0">
                  <a:moveTo>
                    <a:pt x="5238" y="1"/>
                  </a:moveTo>
                  <a:cubicBezTo>
                    <a:pt x="3703" y="134"/>
                    <a:pt x="2069" y="568"/>
                    <a:pt x="534" y="668"/>
                  </a:cubicBezTo>
                  <a:cubicBezTo>
                    <a:pt x="468" y="1836"/>
                    <a:pt x="434" y="2403"/>
                    <a:pt x="434" y="3737"/>
                  </a:cubicBezTo>
                  <a:cubicBezTo>
                    <a:pt x="434" y="5271"/>
                    <a:pt x="701" y="6239"/>
                    <a:pt x="601" y="8173"/>
                  </a:cubicBezTo>
                  <a:cubicBezTo>
                    <a:pt x="501" y="10108"/>
                    <a:pt x="1" y="12843"/>
                    <a:pt x="968" y="14745"/>
                  </a:cubicBezTo>
                  <a:cubicBezTo>
                    <a:pt x="1357" y="15478"/>
                    <a:pt x="2169" y="15809"/>
                    <a:pt x="3067" y="15809"/>
                  </a:cubicBezTo>
                  <a:cubicBezTo>
                    <a:pt x="4170" y="15809"/>
                    <a:pt x="5403" y="15309"/>
                    <a:pt x="6138" y="14445"/>
                  </a:cubicBezTo>
                  <a:cubicBezTo>
                    <a:pt x="7773" y="12543"/>
                    <a:pt x="7239" y="10909"/>
                    <a:pt x="6839" y="8674"/>
                  </a:cubicBezTo>
                  <a:cubicBezTo>
                    <a:pt x="6372" y="6272"/>
                    <a:pt x="6238" y="5171"/>
                    <a:pt x="6005" y="3770"/>
                  </a:cubicBezTo>
                  <a:cubicBezTo>
                    <a:pt x="5805" y="2503"/>
                    <a:pt x="5571" y="1235"/>
                    <a:pt x="523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4"/>
            <p:cNvSpPr/>
            <p:nvPr/>
          </p:nvSpPr>
          <p:spPr>
            <a:xfrm>
              <a:off x="7077462" y="2489120"/>
              <a:ext cx="468631" cy="1210295"/>
            </a:xfrm>
            <a:custGeom>
              <a:avLst/>
              <a:gdLst/>
              <a:ahLst/>
              <a:cxnLst/>
              <a:rect l="l" t="t" r="r" b="b"/>
              <a:pathLst>
                <a:path w="30490" h="78744" extrusionOk="0">
                  <a:moveTo>
                    <a:pt x="7306" y="1"/>
                  </a:moveTo>
                  <a:lnTo>
                    <a:pt x="7373" y="1068"/>
                  </a:lnTo>
                  <a:lnTo>
                    <a:pt x="7539" y="1468"/>
                  </a:lnTo>
                  <a:cubicBezTo>
                    <a:pt x="7539" y="1468"/>
                    <a:pt x="5004" y="28354"/>
                    <a:pt x="5405" y="38361"/>
                  </a:cubicBezTo>
                  <a:cubicBezTo>
                    <a:pt x="5638" y="43699"/>
                    <a:pt x="5838" y="51504"/>
                    <a:pt x="6038" y="55574"/>
                  </a:cubicBezTo>
                  <a:cubicBezTo>
                    <a:pt x="6138" y="58609"/>
                    <a:pt x="6205" y="62679"/>
                    <a:pt x="6138" y="64347"/>
                  </a:cubicBezTo>
                  <a:cubicBezTo>
                    <a:pt x="6038" y="65781"/>
                    <a:pt x="5738" y="67215"/>
                    <a:pt x="5171" y="68583"/>
                  </a:cubicBezTo>
                  <a:cubicBezTo>
                    <a:pt x="4671" y="70051"/>
                    <a:pt x="4037" y="71485"/>
                    <a:pt x="3303" y="72853"/>
                  </a:cubicBezTo>
                  <a:cubicBezTo>
                    <a:pt x="3103" y="73220"/>
                    <a:pt x="2903" y="73587"/>
                    <a:pt x="2603" y="73887"/>
                  </a:cubicBezTo>
                  <a:cubicBezTo>
                    <a:pt x="2236" y="74287"/>
                    <a:pt x="1802" y="74654"/>
                    <a:pt x="1368" y="75021"/>
                  </a:cubicBezTo>
                  <a:cubicBezTo>
                    <a:pt x="468" y="75755"/>
                    <a:pt x="1" y="76122"/>
                    <a:pt x="67" y="76822"/>
                  </a:cubicBezTo>
                  <a:cubicBezTo>
                    <a:pt x="134" y="77489"/>
                    <a:pt x="668" y="77790"/>
                    <a:pt x="1268" y="77956"/>
                  </a:cubicBezTo>
                  <a:cubicBezTo>
                    <a:pt x="1950" y="78163"/>
                    <a:pt x="2662" y="78241"/>
                    <a:pt x="3383" y="78241"/>
                  </a:cubicBezTo>
                  <a:cubicBezTo>
                    <a:pt x="4178" y="78241"/>
                    <a:pt x="4984" y="78146"/>
                    <a:pt x="5771" y="78023"/>
                  </a:cubicBezTo>
                  <a:cubicBezTo>
                    <a:pt x="7239" y="77790"/>
                    <a:pt x="8840" y="77156"/>
                    <a:pt x="9474" y="75855"/>
                  </a:cubicBezTo>
                  <a:cubicBezTo>
                    <a:pt x="9641" y="75455"/>
                    <a:pt x="9741" y="75054"/>
                    <a:pt x="9808" y="74621"/>
                  </a:cubicBezTo>
                  <a:cubicBezTo>
                    <a:pt x="10041" y="73253"/>
                    <a:pt x="10441" y="71919"/>
                    <a:pt x="11009" y="70618"/>
                  </a:cubicBezTo>
                  <a:cubicBezTo>
                    <a:pt x="11209" y="70084"/>
                    <a:pt x="11509" y="69550"/>
                    <a:pt x="11842" y="69083"/>
                  </a:cubicBezTo>
                  <a:cubicBezTo>
                    <a:pt x="12209" y="68550"/>
                    <a:pt x="12676" y="67983"/>
                    <a:pt x="12776" y="67315"/>
                  </a:cubicBezTo>
                  <a:cubicBezTo>
                    <a:pt x="12843" y="66782"/>
                    <a:pt x="12410" y="66015"/>
                    <a:pt x="11842" y="65181"/>
                  </a:cubicBezTo>
                  <a:cubicBezTo>
                    <a:pt x="11375" y="64447"/>
                    <a:pt x="11509" y="63946"/>
                    <a:pt x="11709" y="61678"/>
                  </a:cubicBezTo>
                  <a:cubicBezTo>
                    <a:pt x="11909" y="59643"/>
                    <a:pt x="12209" y="57642"/>
                    <a:pt x="12643" y="55640"/>
                  </a:cubicBezTo>
                  <a:cubicBezTo>
                    <a:pt x="12910" y="53139"/>
                    <a:pt x="13844" y="49503"/>
                    <a:pt x="14044" y="46134"/>
                  </a:cubicBezTo>
                  <a:cubicBezTo>
                    <a:pt x="14278" y="43165"/>
                    <a:pt x="14678" y="41063"/>
                    <a:pt x="13944" y="37828"/>
                  </a:cubicBezTo>
                  <a:cubicBezTo>
                    <a:pt x="14211" y="34392"/>
                    <a:pt x="15679" y="26620"/>
                    <a:pt x="16212" y="23851"/>
                  </a:cubicBezTo>
                  <a:cubicBezTo>
                    <a:pt x="17180" y="28755"/>
                    <a:pt x="17880" y="34659"/>
                    <a:pt x="18447" y="38662"/>
                  </a:cubicBezTo>
                  <a:cubicBezTo>
                    <a:pt x="19248" y="44532"/>
                    <a:pt x="22884" y="56875"/>
                    <a:pt x="23484" y="60044"/>
                  </a:cubicBezTo>
                  <a:cubicBezTo>
                    <a:pt x="24085" y="63213"/>
                    <a:pt x="24451" y="65347"/>
                    <a:pt x="24752" y="67916"/>
                  </a:cubicBezTo>
                  <a:cubicBezTo>
                    <a:pt x="25019" y="70151"/>
                    <a:pt x="25285" y="74687"/>
                    <a:pt x="25586" y="76722"/>
                  </a:cubicBezTo>
                  <a:cubicBezTo>
                    <a:pt x="25816" y="78134"/>
                    <a:pt x="26600" y="78743"/>
                    <a:pt x="27458" y="78743"/>
                  </a:cubicBezTo>
                  <a:cubicBezTo>
                    <a:pt x="28585" y="78743"/>
                    <a:pt x="29838" y="77689"/>
                    <a:pt x="30122" y="76022"/>
                  </a:cubicBezTo>
                  <a:cubicBezTo>
                    <a:pt x="30489" y="74087"/>
                    <a:pt x="29588" y="70017"/>
                    <a:pt x="29522" y="67516"/>
                  </a:cubicBezTo>
                  <a:cubicBezTo>
                    <a:pt x="29455" y="65681"/>
                    <a:pt x="29455" y="63279"/>
                    <a:pt x="29555" y="60077"/>
                  </a:cubicBezTo>
                  <a:cubicBezTo>
                    <a:pt x="29722" y="56308"/>
                    <a:pt x="29689" y="53405"/>
                    <a:pt x="29622" y="49469"/>
                  </a:cubicBezTo>
                  <a:cubicBezTo>
                    <a:pt x="29555" y="46467"/>
                    <a:pt x="28821" y="43799"/>
                    <a:pt x="27620" y="38061"/>
                  </a:cubicBezTo>
                  <a:cubicBezTo>
                    <a:pt x="28254" y="24251"/>
                    <a:pt x="29121" y="11342"/>
                    <a:pt x="27620" y="6972"/>
                  </a:cubicBezTo>
                  <a:cubicBezTo>
                    <a:pt x="26353" y="3236"/>
                    <a:pt x="24485" y="2436"/>
                    <a:pt x="23751" y="434"/>
                  </a:cubicBezTo>
                  <a:cubicBezTo>
                    <a:pt x="20549" y="1168"/>
                    <a:pt x="17280" y="1568"/>
                    <a:pt x="14011" y="1702"/>
                  </a:cubicBezTo>
                  <a:cubicBezTo>
                    <a:pt x="13816" y="1706"/>
                    <a:pt x="13628" y="1709"/>
                    <a:pt x="13444" y="1709"/>
                  </a:cubicBezTo>
                  <a:cubicBezTo>
                    <a:pt x="8393" y="1709"/>
                    <a:pt x="7306" y="1"/>
                    <a:pt x="7306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4"/>
            <p:cNvSpPr/>
            <p:nvPr/>
          </p:nvSpPr>
          <p:spPr>
            <a:xfrm>
              <a:off x="7241521" y="3569892"/>
              <a:ext cx="12327" cy="90253"/>
            </a:xfrm>
            <a:custGeom>
              <a:avLst/>
              <a:gdLst/>
              <a:ahLst/>
              <a:cxnLst/>
              <a:rect l="l" t="t" r="r" b="b"/>
              <a:pathLst>
                <a:path w="802" h="5872" extrusionOk="0">
                  <a:moveTo>
                    <a:pt x="768" y="1"/>
                  </a:moveTo>
                  <a:lnTo>
                    <a:pt x="1" y="1935"/>
                  </a:lnTo>
                  <a:cubicBezTo>
                    <a:pt x="401" y="2703"/>
                    <a:pt x="301" y="4170"/>
                    <a:pt x="301" y="5771"/>
                  </a:cubicBezTo>
                  <a:lnTo>
                    <a:pt x="802" y="5871"/>
                  </a:lnTo>
                  <a:lnTo>
                    <a:pt x="7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4"/>
            <p:cNvSpPr/>
            <p:nvPr/>
          </p:nvSpPr>
          <p:spPr>
            <a:xfrm>
              <a:off x="7253325" y="3547851"/>
              <a:ext cx="22563" cy="112293"/>
            </a:xfrm>
            <a:custGeom>
              <a:avLst/>
              <a:gdLst/>
              <a:ahLst/>
              <a:cxnLst/>
              <a:rect l="l" t="t" r="r" b="b"/>
              <a:pathLst>
                <a:path w="1468" h="7306" extrusionOk="0">
                  <a:moveTo>
                    <a:pt x="1468" y="0"/>
                  </a:moveTo>
                  <a:lnTo>
                    <a:pt x="0" y="1435"/>
                  </a:lnTo>
                  <a:lnTo>
                    <a:pt x="34" y="7305"/>
                  </a:lnTo>
                  <a:lnTo>
                    <a:pt x="567" y="7172"/>
                  </a:lnTo>
                  <a:cubicBezTo>
                    <a:pt x="501" y="6238"/>
                    <a:pt x="501" y="5304"/>
                    <a:pt x="567" y="4403"/>
                  </a:cubicBezTo>
                  <a:cubicBezTo>
                    <a:pt x="667" y="2235"/>
                    <a:pt x="1334" y="1101"/>
                    <a:pt x="14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4"/>
            <p:cNvSpPr/>
            <p:nvPr/>
          </p:nvSpPr>
          <p:spPr>
            <a:xfrm>
              <a:off x="7081058" y="3531436"/>
              <a:ext cx="197397" cy="173589"/>
            </a:xfrm>
            <a:custGeom>
              <a:avLst/>
              <a:gdLst/>
              <a:ahLst/>
              <a:cxnLst/>
              <a:rect l="l" t="t" r="r" b="b"/>
              <a:pathLst>
                <a:path w="12843" h="11294" extrusionOk="0">
                  <a:moveTo>
                    <a:pt x="12776" y="1"/>
                  </a:moveTo>
                  <a:cubicBezTo>
                    <a:pt x="12776" y="1"/>
                    <a:pt x="10808" y="335"/>
                    <a:pt x="9707" y="2903"/>
                  </a:cubicBezTo>
                  <a:cubicBezTo>
                    <a:pt x="8606" y="5471"/>
                    <a:pt x="7305" y="7973"/>
                    <a:pt x="4937" y="8640"/>
                  </a:cubicBezTo>
                  <a:cubicBezTo>
                    <a:pt x="3303" y="9107"/>
                    <a:pt x="1668" y="9441"/>
                    <a:pt x="0" y="9674"/>
                  </a:cubicBezTo>
                  <a:cubicBezTo>
                    <a:pt x="0" y="9674"/>
                    <a:pt x="0" y="10342"/>
                    <a:pt x="300" y="10542"/>
                  </a:cubicBezTo>
                  <a:cubicBezTo>
                    <a:pt x="543" y="10724"/>
                    <a:pt x="1063" y="11293"/>
                    <a:pt x="3368" y="11293"/>
                  </a:cubicBezTo>
                  <a:cubicBezTo>
                    <a:pt x="3595" y="11293"/>
                    <a:pt x="3840" y="11288"/>
                    <a:pt x="4103" y="11276"/>
                  </a:cubicBezTo>
                  <a:cubicBezTo>
                    <a:pt x="7005" y="11142"/>
                    <a:pt x="8039" y="10475"/>
                    <a:pt x="9073" y="9608"/>
                  </a:cubicBezTo>
                  <a:cubicBezTo>
                    <a:pt x="10074" y="8740"/>
                    <a:pt x="10374" y="6439"/>
                    <a:pt x="10541" y="5338"/>
                  </a:cubicBezTo>
                  <a:cubicBezTo>
                    <a:pt x="10875" y="3236"/>
                    <a:pt x="11809" y="2136"/>
                    <a:pt x="12676" y="1102"/>
                  </a:cubicBezTo>
                  <a:cubicBezTo>
                    <a:pt x="12809" y="735"/>
                    <a:pt x="12843" y="368"/>
                    <a:pt x="12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4"/>
            <p:cNvSpPr/>
            <p:nvPr/>
          </p:nvSpPr>
          <p:spPr>
            <a:xfrm>
              <a:off x="7073358" y="3482729"/>
              <a:ext cx="206634" cy="211307"/>
            </a:xfrm>
            <a:custGeom>
              <a:avLst/>
              <a:gdLst/>
              <a:ahLst/>
              <a:cxnLst/>
              <a:rect l="l" t="t" r="r" b="b"/>
              <a:pathLst>
                <a:path w="13444" h="13748" extrusionOk="0">
                  <a:moveTo>
                    <a:pt x="11876" y="1"/>
                  </a:moveTo>
                  <a:cubicBezTo>
                    <a:pt x="11409" y="401"/>
                    <a:pt x="11075" y="902"/>
                    <a:pt x="10909" y="1502"/>
                  </a:cubicBezTo>
                  <a:cubicBezTo>
                    <a:pt x="10708" y="2069"/>
                    <a:pt x="10208" y="4838"/>
                    <a:pt x="9474" y="7006"/>
                  </a:cubicBezTo>
                  <a:cubicBezTo>
                    <a:pt x="8907" y="8674"/>
                    <a:pt x="8007" y="9508"/>
                    <a:pt x="6772" y="9941"/>
                  </a:cubicBezTo>
                  <a:cubicBezTo>
                    <a:pt x="6211" y="10129"/>
                    <a:pt x="5649" y="10234"/>
                    <a:pt x="5076" y="10234"/>
                  </a:cubicBezTo>
                  <a:cubicBezTo>
                    <a:pt x="4832" y="10234"/>
                    <a:pt x="4586" y="10215"/>
                    <a:pt x="4337" y="10175"/>
                  </a:cubicBezTo>
                  <a:cubicBezTo>
                    <a:pt x="2836" y="9975"/>
                    <a:pt x="3203" y="8907"/>
                    <a:pt x="3203" y="8907"/>
                  </a:cubicBezTo>
                  <a:lnTo>
                    <a:pt x="3203" y="8907"/>
                  </a:lnTo>
                  <a:cubicBezTo>
                    <a:pt x="2836" y="9374"/>
                    <a:pt x="1368" y="10508"/>
                    <a:pt x="501" y="11309"/>
                  </a:cubicBezTo>
                  <a:cubicBezTo>
                    <a:pt x="1" y="11776"/>
                    <a:pt x="234" y="12510"/>
                    <a:pt x="601" y="12977"/>
                  </a:cubicBezTo>
                  <a:cubicBezTo>
                    <a:pt x="912" y="13262"/>
                    <a:pt x="1565" y="13748"/>
                    <a:pt x="3559" y="13748"/>
                  </a:cubicBezTo>
                  <a:cubicBezTo>
                    <a:pt x="4133" y="13748"/>
                    <a:pt x="4818" y="13708"/>
                    <a:pt x="5638" y="13611"/>
                  </a:cubicBezTo>
                  <a:cubicBezTo>
                    <a:pt x="8874" y="13177"/>
                    <a:pt x="9641" y="11776"/>
                    <a:pt x="9941" y="11109"/>
                  </a:cubicBezTo>
                  <a:cubicBezTo>
                    <a:pt x="10275" y="10175"/>
                    <a:pt x="10542" y="9207"/>
                    <a:pt x="10675" y="8207"/>
                  </a:cubicBezTo>
                  <a:cubicBezTo>
                    <a:pt x="10875" y="7106"/>
                    <a:pt x="11276" y="6072"/>
                    <a:pt x="11843" y="5105"/>
                  </a:cubicBezTo>
                  <a:cubicBezTo>
                    <a:pt x="11909" y="5004"/>
                    <a:pt x="12009" y="4904"/>
                    <a:pt x="12076" y="4804"/>
                  </a:cubicBezTo>
                  <a:cubicBezTo>
                    <a:pt x="12276" y="4504"/>
                    <a:pt x="12543" y="4137"/>
                    <a:pt x="12843" y="3804"/>
                  </a:cubicBezTo>
                  <a:cubicBezTo>
                    <a:pt x="13077" y="3570"/>
                    <a:pt x="13277" y="3437"/>
                    <a:pt x="13310" y="3203"/>
                  </a:cubicBezTo>
                  <a:cubicBezTo>
                    <a:pt x="13444" y="2636"/>
                    <a:pt x="13344" y="2036"/>
                    <a:pt x="13043" y="1535"/>
                  </a:cubicBezTo>
                  <a:cubicBezTo>
                    <a:pt x="12643" y="835"/>
                    <a:pt x="12276" y="635"/>
                    <a:pt x="1187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4"/>
            <p:cNvSpPr/>
            <p:nvPr/>
          </p:nvSpPr>
          <p:spPr>
            <a:xfrm>
              <a:off x="7150269" y="2487075"/>
              <a:ext cx="386586" cy="917420"/>
            </a:xfrm>
            <a:custGeom>
              <a:avLst/>
              <a:gdLst/>
              <a:ahLst/>
              <a:cxnLst/>
              <a:rect l="l" t="t" r="r" b="b"/>
              <a:pathLst>
                <a:path w="25152" h="59689" extrusionOk="0">
                  <a:moveTo>
                    <a:pt x="20015" y="0"/>
                  </a:moveTo>
                  <a:cubicBezTo>
                    <a:pt x="20015" y="0"/>
                    <a:pt x="14177" y="1735"/>
                    <a:pt x="9307" y="1835"/>
                  </a:cubicBezTo>
                  <a:cubicBezTo>
                    <a:pt x="9070" y="1842"/>
                    <a:pt x="8842" y="1845"/>
                    <a:pt x="8621" y="1845"/>
                  </a:cubicBezTo>
                  <a:cubicBezTo>
                    <a:pt x="3672" y="1845"/>
                    <a:pt x="2602" y="134"/>
                    <a:pt x="2602" y="134"/>
                  </a:cubicBezTo>
                  <a:lnTo>
                    <a:pt x="2435" y="1068"/>
                  </a:lnTo>
                  <a:lnTo>
                    <a:pt x="2402" y="1968"/>
                  </a:lnTo>
                  <a:cubicBezTo>
                    <a:pt x="2402" y="1968"/>
                    <a:pt x="0" y="28721"/>
                    <a:pt x="534" y="37827"/>
                  </a:cubicBezTo>
                  <a:cubicBezTo>
                    <a:pt x="834" y="43131"/>
                    <a:pt x="901" y="52271"/>
                    <a:pt x="1101" y="56974"/>
                  </a:cubicBezTo>
                  <a:cubicBezTo>
                    <a:pt x="2032" y="57616"/>
                    <a:pt x="3694" y="58052"/>
                    <a:pt x="5252" y="58052"/>
                  </a:cubicBezTo>
                  <a:cubicBezTo>
                    <a:pt x="6207" y="58052"/>
                    <a:pt x="7122" y="57888"/>
                    <a:pt x="7806" y="57508"/>
                  </a:cubicBezTo>
                  <a:cubicBezTo>
                    <a:pt x="8306" y="54206"/>
                    <a:pt x="9207" y="50236"/>
                    <a:pt x="9707" y="46700"/>
                  </a:cubicBezTo>
                  <a:cubicBezTo>
                    <a:pt x="10108" y="43731"/>
                    <a:pt x="10241" y="41196"/>
                    <a:pt x="9474" y="37961"/>
                  </a:cubicBezTo>
                  <a:cubicBezTo>
                    <a:pt x="9907" y="34658"/>
                    <a:pt x="11175" y="27954"/>
                    <a:pt x="11709" y="25151"/>
                  </a:cubicBezTo>
                  <a:cubicBezTo>
                    <a:pt x="12409" y="30389"/>
                    <a:pt x="13176" y="34792"/>
                    <a:pt x="13710" y="38795"/>
                  </a:cubicBezTo>
                  <a:cubicBezTo>
                    <a:pt x="14544" y="44699"/>
                    <a:pt x="17580" y="55873"/>
                    <a:pt x="18313" y="59042"/>
                  </a:cubicBezTo>
                  <a:cubicBezTo>
                    <a:pt x="18893" y="59423"/>
                    <a:pt x="20112" y="59689"/>
                    <a:pt x="21410" y="59689"/>
                  </a:cubicBezTo>
                  <a:cubicBezTo>
                    <a:pt x="22729" y="59689"/>
                    <a:pt x="24128" y="59415"/>
                    <a:pt x="25018" y="58709"/>
                  </a:cubicBezTo>
                  <a:cubicBezTo>
                    <a:pt x="25152" y="54973"/>
                    <a:pt x="25152" y="53672"/>
                    <a:pt x="25085" y="49702"/>
                  </a:cubicBezTo>
                  <a:cubicBezTo>
                    <a:pt x="25018" y="46700"/>
                    <a:pt x="24918" y="43898"/>
                    <a:pt x="23250" y="38261"/>
                  </a:cubicBezTo>
                  <a:cubicBezTo>
                    <a:pt x="23917" y="24451"/>
                    <a:pt x="24218" y="11475"/>
                    <a:pt x="23084" y="7039"/>
                  </a:cubicBezTo>
                  <a:cubicBezTo>
                    <a:pt x="22183" y="3603"/>
                    <a:pt x="21549" y="2469"/>
                    <a:pt x="2001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4"/>
            <p:cNvSpPr/>
            <p:nvPr/>
          </p:nvSpPr>
          <p:spPr>
            <a:xfrm>
              <a:off x="7220510" y="2668057"/>
              <a:ext cx="110249" cy="380438"/>
            </a:xfrm>
            <a:custGeom>
              <a:avLst/>
              <a:gdLst/>
              <a:ahLst/>
              <a:cxnLst/>
              <a:rect l="l" t="t" r="r" b="b"/>
              <a:pathLst>
                <a:path w="7173" h="2475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1068" y="2202"/>
                    <a:pt x="4403" y="3770"/>
                  </a:cubicBezTo>
                  <a:lnTo>
                    <a:pt x="6271" y="13643"/>
                  </a:lnTo>
                  <a:lnTo>
                    <a:pt x="5104" y="24751"/>
                  </a:lnTo>
                  <a:lnTo>
                    <a:pt x="7172" y="13410"/>
                  </a:lnTo>
                  <a:lnTo>
                    <a:pt x="5638" y="3069"/>
                  </a:lnTo>
                  <a:cubicBezTo>
                    <a:pt x="5638" y="3069"/>
                    <a:pt x="2035" y="17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4"/>
            <p:cNvSpPr/>
            <p:nvPr/>
          </p:nvSpPr>
          <p:spPr>
            <a:xfrm>
              <a:off x="7187188" y="2458364"/>
              <a:ext cx="284038" cy="93357"/>
            </a:xfrm>
            <a:custGeom>
              <a:avLst/>
              <a:gdLst/>
              <a:ahLst/>
              <a:cxnLst/>
              <a:rect l="l" t="t" r="r" b="b"/>
              <a:pathLst>
                <a:path w="18480" h="6074" extrusionOk="0">
                  <a:moveTo>
                    <a:pt x="16845" y="0"/>
                  </a:moveTo>
                  <a:cubicBezTo>
                    <a:pt x="13877" y="1234"/>
                    <a:pt x="10674" y="1902"/>
                    <a:pt x="7472" y="1968"/>
                  </a:cubicBezTo>
                  <a:cubicBezTo>
                    <a:pt x="7322" y="1971"/>
                    <a:pt x="7175" y="1972"/>
                    <a:pt x="7031" y="1972"/>
                  </a:cubicBezTo>
                  <a:cubicBezTo>
                    <a:pt x="1928" y="1972"/>
                    <a:pt x="67" y="301"/>
                    <a:pt x="67" y="300"/>
                  </a:cubicBezTo>
                  <a:lnTo>
                    <a:pt x="67" y="300"/>
                  </a:lnTo>
                  <a:cubicBezTo>
                    <a:pt x="100" y="1568"/>
                    <a:pt x="0" y="3836"/>
                    <a:pt x="0" y="3836"/>
                  </a:cubicBezTo>
                  <a:cubicBezTo>
                    <a:pt x="0" y="3836"/>
                    <a:pt x="2703" y="6074"/>
                    <a:pt x="7538" y="6074"/>
                  </a:cubicBezTo>
                  <a:cubicBezTo>
                    <a:pt x="7883" y="6074"/>
                    <a:pt x="8239" y="6062"/>
                    <a:pt x="8606" y="6038"/>
                  </a:cubicBezTo>
                  <a:cubicBezTo>
                    <a:pt x="12009" y="5771"/>
                    <a:pt x="15378" y="4904"/>
                    <a:pt x="18480" y="3436"/>
                  </a:cubicBezTo>
                  <a:cubicBezTo>
                    <a:pt x="16912" y="801"/>
                    <a:pt x="16845" y="0"/>
                    <a:pt x="16845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4"/>
            <p:cNvSpPr/>
            <p:nvPr/>
          </p:nvSpPr>
          <p:spPr>
            <a:xfrm>
              <a:off x="7194873" y="2114845"/>
              <a:ext cx="90253" cy="200486"/>
            </a:xfrm>
            <a:custGeom>
              <a:avLst/>
              <a:gdLst/>
              <a:ahLst/>
              <a:cxnLst/>
              <a:rect l="l" t="t" r="r" b="b"/>
              <a:pathLst>
                <a:path w="5872" h="13044" extrusionOk="0">
                  <a:moveTo>
                    <a:pt x="5271" y="1"/>
                  </a:moveTo>
                  <a:lnTo>
                    <a:pt x="4270" y="34"/>
                  </a:lnTo>
                  <a:cubicBezTo>
                    <a:pt x="2669" y="1535"/>
                    <a:pt x="1502" y="3437"/>
                    <a:pt x="934" y="5571"/>
                  </a:cubicBezTo>
                  <a:cubicBezTo>
                    <a:pt x="267" y="8273"/>
                    <a:pt x="1301" y="8840"/>
                    <a:pt x="1301" y="8840"/>
                  </a:cubicBezTo>
                  <a:cubicBezTo>
                    <a:pt x="1301" y="8840"/>
                    <a:pt x="0" y="12310"/>
                    <a:pt x="1401" y="13043"/>
                  </a:cubicBezTo>
                  <a:cubicBezTo>
                    <a:pt x="2335" y="10975"/>
                    <a:pt x="5871" y="801"/>
                    <a:pt x="5871" y="801"/>
                  </a:cubicBezTo>
                  <a:lnTo>
                    <a:pt x="527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4"/>
            <p:cNvSpPr/>
            <p:nvPr/>
          </p:nvSpPr>
          <p:spPr>
            <a:xfrm>
              <a:off x="7216406" y="2115367"/>
              <a:ext cx="198427" cy="200471"/>
            </a:xfrm>
            <a:custGeom>
              <a:avLst/>
              <a:gdLst/>
              <a:ahLst/>
              <a:cxnLst/>
              <a:rect l="l" t="t" r="r" b="b"/>
              <a:pathLst>
                <a:path w="12910" h="13043" extrusionOk="0">
                  <a:moveTo>
                    <a:pt x="10308" y="0"/>
                  </a:moveTo>
                  <a:cubicBezTo>
                    <a:pt x="10308" y="0"/>
                    <a:pt x="2502" y="6405"/>
                    <a:pt x="1035" y="9740"/>
                  </a:cubicBezTo>
                  <a:cubicBezTo>
                    <a:pt x="568" y="10775"/>
                    <a:pt x="234" y="11909"/>
                    <a:pt x="0" y="13043"/>
                  </a:cubicBezTo>
                  <a:cubicBezTo>
                    <a:pt x="0" y="13043"/>
                    <a:pt x="2202" y="12743"/>
                    <a:pt x="3136" y="11642"/>
                  </a:cubicBezTo>
                  <a:cubicBezTo>
                    <a:pt x="4070" y="10574"/>
                    <a:pt x="4037" y="8773"/>
                    <a:pt x="4037" y="8773"/>
                  </a:cubicBezTo>
                  <a:cubicBezTo>
                    <a:pt x="6105" y="8273"/>
                    <a:pt x="8006" y="7272"/>
                    <a:pt x="9641" y="5871"/>
                  </a:cubicBezTo>
                  <a:cubicBezTo>
                    <a:pt x="12109" y="3636"/>
                    <a:pt x="12910" y="300"/>
                    <a:pt x="12910" y="300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4"/>
            <p:cNvSpPr/>
            <p:nvPr/>
          </p:nvSpPr>
          <p:spPr>
            <a:xfrm>
              <a:off x="7155910" y="1775045"/>
              <a:ext cx="297886" cy="307892"/>
            </a:xfrm>
            <a:custGeom>
              <a:avLst/>
              <a:gdLst/>
              <a:ahLst/>
              <a:cxnLst/>
              <a:rect l="l" t="t" r="r" b="b"/>
              <a:pathLst>
                <a:path w="19381" h="20032" extrusionOk="0">
                  <a:moveTo>
                    <a:pt x="3226" y="1"/>
                  </a:moveTo>
                  <a:cubicBezTo>
                    <a:pt x="2687" y="1"/>
                    <a:pt x="2194" y="71"/>
                    <a:pt x="1768" y="260"/>
                  </a:cubicBezTo>
                  <a:cubicBezTo>
                    <a:pt x="734" y="727"/>
                    <a:pt x="100" y="1794"/>
                    <a:pt x="134" y="3229"/>
                  </a:cubicBezTo>
                  <a:cubicBezTo>
                    <a:pt x="167" y="3963"/>
                    <a:pt x="467" y="4696"/>
                    <a:pt x="968" y="5230"/>
                  </a:cubicBezTo>
                  <a:cubicBezTo>
                    <a:pt x="0" y="6631"/>
                    <a:pt x="801" y="9100"/>
                    <a:pt x="2902" y="9733"/>
                  </a:cubicBezTo>
                  <a:lnTo>
                    <a:pt x="4704" y="17105"/>
                  </a:lnTo>
                  <a:cubicBezTo>
                    <a:pt x="4704" y="17105"/>
                    <a:pt x="11137" y="20032"/>
                    <a:pt x="13326" y="20032"/>
                  </a:cubicBezTo>
                  <a:cubicBezTo>
                    <a:pt x="13760" y="20032"/>
                    <a:pt x="14027" y="19917"/>
                    <a:pt x="14044" y="19640"/>
                  </a:cubicBezTo>
                  <a:cubicBezTo>
                    <a:pt x="16012" y="16471"/>
                    <a:pt x="19381" y="11068"/>
                    <a:pt x="18047" y="5497"/>
                  </a:cubicBezTo>
                  <a:cubicBezTo>
                    <a:pt x="17413" y="2795"/>
                    <a:pt x="15845" y="1094"/>
                    <a:pt x="11976" y="560"/>
                  </a:cubicBezTo>
                  <a:cubicBezTo>
                    <a:pt x="11096" y="377"/>
                    <a:pt x="10361" y="331"/>
                    <a:pt x="9658" y="331"/>
                  </a:cubicBezTo>
                  <a:cubicBezTo>
                    <a:pt x="8951" y="331"/>
                    <a:pt x="8278" y="378"/>
                    <a:pt x="7522" y="378"/>
                  </a:cubicBezTo>
                  <a:cubicBezTo>
                    <a:pt x="6835" y="378"/>
                    <a:pt x="6080" y="339"/>
                    <a:pt x="5171" y="193"/>
                  </a:cubicBezTo>
                  <a:cubicBezTo>
                    <a:pt x="4485" y="88"/>
                    <a:pt x="3827" y="1"/>
                    <a:pt x="322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4"/>
            <p:cNvSpPr/>
            <p:nvPr/>
          </p:nvSpPr>
          <p:spPr>
            <a:xfrm>
              <a:off x="7192306" y="1851326"/>
              <a:ext cx="248164" cy="396331"/>
            </a:xfrm>
            <a:custGeom>
              <a:avLst/>
              <a:gdLst/>
              <a:ahLst/>
              <a:cxnLst/>
              <a:rect l="l" t="t" r="r" b="b"/>
              <a:pathLst>
                <a:path w="16146" h="25786" extrusionOk="0">
                  <a:moveTo>
                    <a:pt x="2069" y="0"/>
                  </a:moveTo>
                  <a:cubicBezTo>
                    <a:pt x="1235" y="601"/>
                    <a:pt x="301" y="2402"/>
                    <a:pt x="134" y="7272"/>
                  </a:cubicBezTo>
                  <a:cubicBezTo>
                    <a:pt x="1" y="10908"/>
                    <a:pt x="1502" y="12709"/>
                    <a:pt x="2302" y="13376"/>
                  </a:cubicBezTo>
                  <a:cubicBezTo>
                    <a:pt x="2768" y="13768"/>
                    <a:pt x="3359" y="13944"/>
                    <a:pt x="4220" y="13944"/>
                  </a:cubicBezTo>
                  <a:cubicBezTo>
                    <a:pt x="4533" y="13944"/>
                    <a:pt x="4881" y="13921"/>
                    <a:pt x="5271" y="13877"/>
                  </a:cubicBezTo>
                  <a:lnTo>
                    <a:pt x="5271" y="13877"/>
                  </a:lnTo>
                  <a:lnTo>
                    <a:pt x="5238" y="17313"/>
                  </a:lnTo>
                  <a:cubicBezTo>
                    <a:pt x="3470" y="20515"/>
                    <a:pt x="3203" y="22783"/>
                    <a:pt x="3203" y="25785"/>
                  </a:cubicBezTo>
                  <a:cubicBezTo>
                    <a:pt x="6339" y="22783"/>
                    <a:pt x="8207" y="20281"/>
                    <a:pt x="11876" y="17479"/>
                  </a:cubicBezTo>
                  <a:lnTo>
                    <a:pt x="11909" y="10208"/>
                  </a:lnTo>
                  <a:cubicBezTo>
                    <a:pt x="11909" y="10208"/>
                    <a:pt x="12328" y="10673"/>
                    <a:pt x="13049" y="10673"/>
                  </a:cubicBezTo>
                  <a:cubicBezTo>
                    <a:pt x="13385" y="10673"/>
                    <a:pt x="13788" y="10571"/>
                    <a:pt x="14244" y="10274"/>
                  </a:cubicBezTo>
                  <a:cubicBezTo>
                    <a:pt x="15512" y="9440"/>
                    <a:pt x="16146" y="7539"/>
                    <a:pt x="15345" y="6472"/>
                  </a:cubicBezTo>
                  <a:cubicBezTo>
                    <a:pt x="15029" y="6086"/>
                    <a:pt x="14364" y="5765"/>
                    <a:pt x="13687" y="5765"/>
                  </a:cubicBezTo>
                  <a:cubicBezTo>
                    <a:pt x="13076" y="5765"/>
                    <a:pt x="12456" y="6026"/>
                    <a:pt x="12076" y="6738"/>
                  </a:cubicBezTo>
                  <a:cubicBezTo>
                    <a:pt x="12076" y="6738"/>
                    <a:pt x="9874" y="6505"/>
                    <a:pt x="7139" y="4337"/>
                  </a:cubicBezTo>
                  <a:cubicBezTo>
                    <a:pt x="4370" y="2135"/>
                    <a:pt x="3803" y="300"/>
                    <a:pt x="206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4"/>
            <p:cNvSpPr/>
            <p:nvPr/>
          </p:nvSpPr>
          <p:spPr>
            <a:xfrm>
              <a:off x="7289214" y="1935707"/>
              <a:ext cx="24853" cy="20796"/>
            </a:xfrm>
            <a:custGeom>
              <a:avLst/>
              <a:gdLst/>
              <a:ahLst/>
              <a:cxnLst/>
              <a:rect l="l" t="t" r="r" b="b"/>
              <a:pathLst>
                <a:path w="1617" h="1353" extrusionOk="0">
                  <a:moveTo>
                    <a:pt x="728" y="0"/>
                  </a:moveTo>
                  <a:cubicBezTo>
                    <a:pt x="405" y="0"/>
                    <a:pt x="88" y="233"/>
                    <a:pt x="67" y="615"/>
                  </a:cubicBezTo>
                  <a:cubicBezTo>
                    <a:pt x="0" y="982"/>
                    <a:pt x="267" y="1282"/>
                    <a:pt x="634" y="1348"/>
                  </a:cubicBezTo>
                  <a:cubicBezTo>
                    <a:pt x="661" y="1351"/>
                    <a:pt x="687" y="1353"/>
                    <a:pt x="713" y="1353"/>
                  </a:cubicBezTo>
                  <a:cubicBezTo>
                    <a:pt x="1269" y="1353"/>
                    <a:pt x="1617" y="694"/>
                    <a:pt x="1234" y="248"/>
                  </a:cubicBezTo>
                  <a:cubicBezTo>
                    <a:pt x="1100" y="77"/>
                    <a:pt x="913" y="0"/>
                    <a:pt x="72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4"/>
            <p:cNvSpPr/>
            <p:nvPr/>
          </p:nvSpPr>
          <p:spPr>
            <a:xfrm>
              <a:off x="7203588" y="1900310"/>
              <a:ext cx="25653" cy="19735"/>
            </a:xfrm>
            <a:custGeom>
              <a:avLst/>
              <a:gdLst/>
              <a:ahLst/>
              <a:cxnLst/>
              <a:rect l="l" t="t" r="r" b="b"/>
              <a:pathLst>
                <a:path w="1669" h="1284" extrusionOk="0">
                  <a:moveTo>
                    <a:pt x="954" y="1"/>
                  </a:moveTo>
                  <a:cubicBezTo>
                    <a:pt x="812" y="1"/>
                    <a:pt x="668" y="38"/>
                    <a:pt x="534" y="116"/>
                  </a:cubicBezTo>
                  <a:cubicBezTo>
                    <a:pt x="134" y="349"/>
                    <a:pt x="1" y="883"/>
                    <a:pt x="267" y="1283"/>
                  </a:cubicBezTo>
                  <a:lnTo>
                    <a:pt x="1668" y="416"/>
                  </a:lnTo>
                  <a:cubicBezTo>
                    <a:pt x="1513" y="149"/>
                    <a:pt x="1238" y="1"/>
                    <a:pt x="9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4"/>
            <p:cNvSpPr/>
            <p:nvPr/>
          </p:nvSpPr>
          <p:spPr>
            <a:xfrm>
              <a:off x="7261010" y="2004627"/>
              <a:ext cx="29234" cy="18475"/>
            </a:xfrm>
            <a:custGeom>
              <a:avLst/>
              <a:gdLst/>
              <a:ahLst/>
              <a:cxnLst/>
              <a:rect l="l" t="t" r="r" b="b"/>
              <a:pathLst>
                <a:path w="1902" h="1202" extrusionOk="0">
                  <a:moveTo>
                    <a:pt x="1768" y="0"/>
                  </a:moveTo>
                  <a:lnTo>
                    <a:pt x="1" y="534"/>
                  </a:lnTo>
                  <a:cubicBezTo>
                    <a:pt x="111" y="948"/>
                    <a:pt x="495" y="1202"/>
                    <a:pt x="889" y="1202"/>
                  </a:cubicBezTo>
                  <a:cubicBezTo>
                    <a:pt x="971" y="1202"/>
                    <a:pt x="1054" y="1191"/>
                    <a:pt x="1135" y="1168"/>
                  </a:cubicBezTo>
                  <a:cubicBezTo>
                    <a:pt x="1635" y="1001"/>
                    <a:pt x="1902" y="467"/>
                    <a:pt x="1768" y="0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4"/>
            <p:cNvSpPr/>
            <p:nvPr/>
          </p:nvSpPr>
          <p:spPr>
            <a:xfrm>
              <a:off x="7212303" y="1932111"/>
              <a:ext cx="24377" cy="20811"/>
            </a:xfrm>
            <a:custGeom>
              <a:avLst/>
              <a:gdLst/>
              <a:ahLst/>
              <a:cxnLst/>
              <a:rect l="l" t="t" r="r" b="b"/>
              <a:pathLst>
                <a:path w="1586" h="1354" extrusionOk="0">
                  <a:moveTo>
                    <a:pt x="727" y="1"/>
                  </a:moveTo>
                  <a:cubicBezTo>
                    <a:pt x="401" y="1"/>
                    <a:pt x="76" y="234"/>
                    <a:pt x="34" y="615"/>
                  </a:cubicBezTo>
                  <a:cubicBezTo>
                    <a:pt x="1" y="982"/>
                    <a:pt x="267" y="1316"/>
                    <a:pt x="634" y="1349"/>
                  </a:cubicBezTo>
                  <a:cubicBezTo>
                    <a:pt x="661" y="1352"/>
                    <a:pt x="688" y="1353"/>
                    <a:pt x="714" y="1353"/>
                  </a:cubicBezTo>
                  <a:cubicBezTo>
                    <a:pt x="1266" y="1353"/>
                    <a:pt x="1585" y="694"/>
                    <a:pt x="1235" y="248"/>
                  </a:cubicBezTo>
                  <a:cubicBezTo>
                    <a:pt x="1101" y="78"/>
                    <a:pt x="914" y="1"/>
                    <a:pt x="7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4"/>
            <p:cNvSpPr/>
            <p:nvPr/>
          </p:nvSpPr>
          <p:spPr>
            <a:xfrm>
              <a:off x="7230255" y="1936430"/>
              <a:ext cx="33338" cy="54364"/>
            </a:xfrm>
            <a:custGeom>
              <a:avLst/>
              <a:gdLst/>
              <a:ahLst/>
              <a:cxnLst/>
              <a:rect l="l" t="t" r="r" b="b"/>
              <a:pathLst>
                <a:path w="2169" h="3537" extrusionOk="0">
                  <a:moveTo>
                    <a:pt x="2168" y="1"/>
                  </a:moveTo>
                  <a:lnTo>
                    <a:pt x="0" y="2869"/>
                  </a:lnTo>
                  <a:lnTo>
                    <a:pt x="1868" y="3536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4"/>
            <p:cNvSpPr/>
            <p:nvPr/>
          </p:nvSpPr>
          <p:spPr>
            <a:xfrm>
              <a:off x="7273322" y="2033338"/>
              <a:ext cx="81522" cy="46156"/>
            </a:xfrm>
            <a:custGeom>
              <a:avLst/>
              <a:gdLst/>
              <a:ahLst/>
              <a:cxnLst/>
              <a:rect l="l" t="t" r="r" b="b"/>
              <a:pathLst>
                <a:path w="5304" h="3003" extrusionOk="0">
                  <a:moveTo>
                    <a:pt x="5304" y="0"/>
                  </a:moveTo>
                  <a:cubicBezTo>
                    <a:pt x="4770" y="1201"/>
                    <a:pt x="1535" y="1935"/>
                    <a:pt x="0" y="2035"/>
                  </a:cubicBezTo>
                  <a:lnTo>
                    <a:pt x="0" y="3002"/>
                  </a:lnTo>
                  <a:cubicBezTo>
                    <a:pt x="0" y="3002"/>
                    <a:pt x="3136" y="2268"/>
                    <a:pt x="4136" y="1501"/>
                  </a:cubicBezTo>
                  <a:cubicBezTo>
                    <a:pt x="4670" y="1134"/>
                    <a:pt x="5070" y="634"/>
                    <a:pt x="5304" y="0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4"/>
            <p:cNvSpPr/>
            <p:nvPr/>
          </p:nvSpPr>
          <p:spPr>
            <a:xfrm>
              <a:off x="7354829" y="1927715"/>
              <a:ext cx="23086" cy="52827"/>
            </a:xfrm>
            <a:custGeom>
              <a:avLst/>
              <a:gdLst/>
              <a:ahLst/>
              <a:cxnLst/>
              <a:rect l="l" t="t" r="r" b="b"/>
              <a:pathLst>
                <a:path w="1502" h="3437" extrusionOk="0">
                  <a:moveTo>
                    <a:pt x="168" y="0"/>
                  </a:moveTo>
                  <a:lnTo>
                    <a:pt x="34" y="1935"/>
                  </a:lnTo>
                  <a:cubicBezTo>
                    <a:pt x="1" y="2736"/>
                    <a:pt x="601" y="3403"/>
                    <a:pt x="1402" y="3436"/>
                  </a:cubicBezTo>
                  <a:lnTo>
                    <a:pt x="1502" y="143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4"/>
            <p:cNvSpPr/>
            <p:nvPr/>
          </p:nvSpPr>
          <p:spPr>
            <a:xfrm>
              <a:off x="7074895" y="2360949"/>
              <a:ext cx="305586" cy="265071"/>
            </a:xfrm>
            <a:custGeom>
              <a:avLst/>
              <a:gdLst/>
              <a:ahLst/>
              <a:cxnLst/>
              <a:rect l="l" t="t" r="r" b="b"/>
              <a:pathLst>
                <a:path w="19882" h="17246" extrusionOk="0">
                  <a:moveTo>
                    <a:pt x="15345" y="0"/>
                  </a:moveTo>
                  <a:lnTo>
                    <a:pt x="1" y="434"/>
                  </a:lnTo>
                  <a:lnTo>
                    <a:pt x="5305" y="17246"/>
                  </a:lnTo>
                  <a:lnTo>
                    <a:pt x="19882" y="17246"/>
                  </a:lnTo>
                  <a:lnTo>
                    <a:pt x="1534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4"/>
            <p:cNvSpPr/>
            <p:nvPr/>
          </p:nvSpPr>
          <p:spPr>
            <a:xfrm>
              <a:off x="7074895" y="2360949"/>
              <a:ext cx="305586" cy="265071"/>
            </a:xfrm>
            <a:custGeom>
              <a:avLst/>
              <a:gdLst/>
              <a:ahLst/>
              <a:cxnLst/>
              <a:rect l="l" t="t" r="r" b="b"/>
              <a:pathLst>
                <a:path w="19882" h="17246" extrusionOk="0">
                  <a:moveTo>
                    <a:pt x="15345" y="0"/>
                  </a:moveTo>
                  <a:lnTo>
                    <a:pt x="1" y="434"/>
                  </a:lnTo>
                  <a:lnTo>
                    <a:pt x="5305" y="17246"/>
                  </a:lnTo>
                  <a:lnTo>
                    <a:pt x="19882" y="17246"/>
                  </a:lnTo>
                  <a:lnTo>
                    <a:pt x="153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4"/>
            <p:cNvSpPr/>
            <p:nvPr/>
          </p:nvSpPr>
          <p:spPr>
            <a:xfrm>
              <a:off x="7272292" y="2523979"/>
              <a:ext cx="91790" cy="43359"/>
            </a:xfrm>
            <a:custGeom>
              <a:avLst/>
              <a:gdLst/>
              <a:ahLst/>
              <a:cxnLst/>
              <a:rect l="l" t="t" r="r" b="b"/>
              <a:pathLst>
                <a:path w="5972" h="2821" extrusionOk="0">
                  <a:moveTo>
                    <a:pt x="67" y="1"/>
                  </a:moveTo>
                  <a:cubicBezTo>
                    <a:pt x="0" y="368"/>
                    <a:pt x="267" y="835"/>
                    <a:pt x="1034" y="1369"/>
                  </a:cubicBezTo>
                  <a:cubicBezTo>
                    <a:pt x="1635" y="1769"/>
                    <a:pt x="2069" y="2569"/>
                    <a:pt x="3036" y="2703"/>
                  </a:cubicBezTo>
                  <a:cubicBezTo>
                    <a:pt x="3617" y="2790"/>
                    <a:pt x="4108" y="2821"/>
                    <a:pt x="4512" y="2821"/>
                  </a:cubicBezTo>
                  <a:cubicBezTo>
                    <a:pt x="5501" y="2821"/>
                    <a:pt x="5971" y="2636"/>
                    <a:pt x="5971" y="2636"/>
                  </a:cubicBezTo>
                  <a:lnTo>
                    <a:pt x="5371" y="268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4"/>
            <p:cNvSpPr/>
            <p:nvPr/>
          </p:nvSpPr>
          <p:spPr>
            <a:xfrm>
              <a:off x="7141032" y="2370632"/>
              <a:ext cx="103594" cy="18521"/>
            </a:xfrm>
            <a:custGeom>
              <a:avLst/>
              <a:gdLst/>
              <a:ahLst/>
              <a:cxnLst/>
              <a:rect l="l" t="t" r="r" b="b"/>
              <a:pathLst>
                <a:path w="6740" h="1205" extrusionOk="0">
                  <a:moveTo>
                    <a:pt x="4590" y="0"/>
                  </a:moveTo>
                  <a:cubicBezTo>
                    <a:pt x="4507" y="0"/>
                    <a:pt x="4423" y="2"/>
                    <a:pt x="4337" y="4"/>
                  </a:cubicBezTo>
                  <a:lnTo>
                    <a:pt x="2069" y="71"/>
                  </a:lnTo>
                  <a:cubicBezTo>
                    <a:pt x="902" y="104"/>
                    <a:pt x="1" y="371"/>
                    <a:pt x="68" y="671"/>
                  </a:cubicBezTo>
                  <a:cubicBezTo>
                    <a:pt x="134" y="971"/>
                    <a:pt x="201" y="1205"/>
                    <a:pt x="201" y="1205"/>
                  </a:cubicBezTo>
                  <a:lnTo>
                    <a:pt x="6739" y="1005"/>
                  </a:lnTo>
                  <a:lnTo>
                    <a:pt x="6606" y="471"/>
                  </a:lnTo>
                  <a:cubicBezTo>
                    <a:pt x="6544" y="193"/>
                    <a:pt x="5651" y="0"/>
                    <a:pt x="45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4"/>
            <p:cNvSpPr/>
            <p:nvPr/>
          </p:nvSpPr>
          <p:spPr>
            <a:xfrm>
              <a:off x="7127199" y="2335666"/>
              <a:ext cx="123068" cy="30940"/>
            </a:xfrm>
            <a:custGeom>
              <a:avLst/>
              <a:gdLst/>
              <a:ahLst/>
              <a:cxnLst/>
              <a:rect l="l" t="t" r="r" b="b"/>
              <a:pathLst>
                <a:path w="8007" h="2013" extrusionOk="0">
                  <a:moveTo>
                    <a:pt x="3753" y="1"/>
                  </a:moveTo>
                  <a:cubicBezTo>
                    <a:pt x="3662" y="1"/>
                    <a:pt x="3568" y="4"/>
                    <a:pt x="3469" y="11"/>
                  </a:cubicBezTo>
                  <a:cubicBezTo>
                    <a:pt x="1468" y="144"/>
                    <a:pt x="1735" y="1312"/>
                    <a:pt x="1735" y="1312"/>
                  </a:cubicBezTo>
                  <a:lnTo>
                    <a:pt x="834" y="1312"/>
                  </a:lnTo>
                  <a:cubicBezTo>
                    <a:pt x="367" y="1312"/>
                    <a:pt x="0" y="1479"/>
                    <a:pt x="34" y="1645"/>
                  </a:cubicBezTo>
                  <a:cubicBezTo>
                    <a:pt x="67" y="1812"/>
                    <a:pt x="134" y="2012"/>
                    <a:pt x="134" y="2012"/>
                  </a:cubicBezTo>
                  <a:lnTo>
                    <a:pt x="8006" y="1812"/>
                  </a:lnTo>
                  <a:lnTo>
                    <a:pt x="7906" y="1479"/>
                  </a:lnTo>
                  <a:cubicBezTo>
                    <a:pt x="7839" y="1312"/>
                    <a:pt x="7372" y="1145"/>
                    <a:pt x="6839" y="1145"/>
                  </a:cubicBezTo>
                  <a:lnTo>
                    <a:pt x="5871" y="1145"/>
                  </a:lnTo>
                  <a:cubicBezTo>
                    <a:pt x="5871" y="1145"/>
                    <a:pt x="5480" y="1"/>
                    <a:pt x="375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4"/>
            <p:cNvSpPr/>
            <p:nvPr/>
          </p:nvSpPr>
          <p:spPr>
            <a:xfrm>
              <a:off x="7141032" y="2359412"/>
              <a:ext cx="84105" cy="26160"/>
            </a:xfrm>
            <a:custGeom>
              <a:avLst/>
              <a:gdLst/>
              <a:ahLst/>
              <a:cxnLst/>
              <a:rect l="l" t="t" r="r" b="b"/>
              <a:pathLst>
                <a:path w="5472" h="1702" extrusionOk="0">
                  <a:moveTo>
                    <a:pt x="5472" y="0"/>
                  </a:moveTo>
                  <a:lnTo>
                    <a:pt x="1" y="200"/>
                  </a:lnTo>
                  <a:lnTo>
                    <a:pt x="234" y="401"/>
                  </a:lnTo>
                  <a:cubicBezTo>
                    <a:pt x="387" y="393"/>
                    <a:pt x="520" y="388"/>
                    <a:pt x="637" y="388"/>
                  </a:cubicBezTo>
                  <a:cubicBezTo>
                    <a:pt x="1057" y="388"/>
                    <a:pt x="1264" y="461"/>
                    <a:pt x="1369" y="801"/>
                  </a:cubicBezTo>
                  <a:cubicBezTo>
                    <a:pt x="1469" y="1335"/>
                    <a:pt x="1535" y="1701"/>
                    <a:pt x="1535" y="1701"/>
                  </a:cubicBezTo>
                  <a:lnTo>
                    <a:pt x="5038" y="1635"/>
                  </a:lnTo>
                  <a:cubicBezTo>
                    <a:pt x="5038" y="1635"/>
                    <a:pt x="4838" y="968"/>
                    <a:pt x="4804" y="701"/>
                  </a:cubicBezTo>
                  <a:cubicBezTo>
                    <a:pt x="4738" y="467"/>
                    <a:pt x="4871" y="267"/>
                    <a:pt x="5405" y="234"/>
                  </a:cubicBezTo>
                  <a:lnTo>
                    <a:pt x="5472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4"/>
            <p:cNvSpPr/>
            <p:nvPr/>
          </p:nvSpPr>
          <p:spPr>
            <a:xfrm>
              <a:off x="7139495" y="2371662"/>
              <a:ext cx="103594" cy="18521"/>
            </a:xfrm>
            <a:custGeom>
              <a:avLst/>
              <a:gdLst/>
              <a:ahLst/>
              <a:cxnLst/>
              <a:rect l="l" t="t" r="r" b="b"/>
              <a:pathLst>
                <a:path w="6740" h="1205" extrusionOk="0">
                  <a:moveTo>
                    <a:pt x="4597" y="0"/>
                  </a:moveTo>
                  <a:cubicBezTo>
                    <a:pt x="4511" y="0"/>
                    <a:pt x="4425" y="1"/>
                    <a:pt x="4337" y="4"/>
                  </a:cubicBezTo>
                  <a:lnTo>
                    <a:pt x="2069" y="71"/>
                  </a:lnTo>
                  <a:cubicBezTo>
                    <a:pt x="902" y="104"/>
                    <a:pt x="1" y="371"/>
                    <a:pt x="68" y="671"/>
                  </a:cubicBezTo>
                  <a:cubicBezTo>
                    <a:pt x="134" y="971"/>
                    <a:pt x="201" y="1205"/>
                    <a:pt x="201" y="1205"/>
                  </a:cubicBezTo>
                  <a:lnTo>
                    <a:pt x="6739" y="1005"/>
                  </a:lnTo>
                  <a:lnTo>
                    <a:pt x="6606" y="471"/>
                  </a:lnTo>
                  <a:cubicBezTo>
                    <a:pt x="6544" y="192"/>
                    <a:pt x="5679" y="0"/>
                    <a:pt x="459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4"/>
            <p:cNvSpPr/>
            <p:nvPr/>
          </p:nvSpPr>
          <p:spPr>
            <a:xfrm>
              <a:off x="7256906" y="2123052"/>
              <a:ext cx="358398" cy="429930"/>
            </a:xfrm>
            <a:custGeom>
              <a:avLst/>
              <a:gdLst/>
              <a:ahLst/>
              <a:cxnLst/>
              <a:rect l="l" t="t" r="r" b="b"/>
              <a:pathLst>
                <a:path w="23318" h="27972" extrusionOk="0">
                  <a:moveTo>
                    <a:pt x="12977" y="1"/>
                  </a:moveTo>
                  <a:lnTo>
                    <a:pt x="12977" y="1"/>
                  </a:lnTo>
                  <a:cubicBezTo>
                    <a:pt x="9574" y="4871"/>
                    <a:pt x="13977" y="11209"/>
                    <a:pt x="13977" y="11209"/>
                  </a:cubicBezTo>
                  <a:lnTo>
                    <a:pt x="16779" y="19348"/>
                  </a:lnTo>
                  <a:cubicBezTo>
                    <a:pt x="16779" y="19348"/>
                    <a:pt x="12743" y="21249"/>
                    <a:pt x="9908" y="21883"/>
                  </a:cubicBezTo>
                  <a:cubicBezTo>
                    <a:pt x="9474" y="22050"/>
                    <a:pt x="9007" y="22116"/>
                    <a:pt x="8573" y="22116"/>
                  </a:cubicBezTo>
                  <a:cubicBezTo>
                    <a:pt x="7625" y="22084"/>
                    <a:pt x="6164" y="21281"/>
                    <a:pt x="5069" y="21281"/>
                  </a:cubicBezTo>
                  <a:cubicBezTo>
                    <a:pt x="5048" y="21281"/>
                    <a:pt x="5026" y="21282"/>
                    <a:pt x="5004" y="21282"/>
                  </a:cubicBezTo>
                  <a:lnTo>
                    <a:pt x="5471" y="23017"/>
                  </a:lnTo>
                  <a:lnTo>
                    <a:pt x="5505" y="23150"/>
                  </a:lnTo>
                  <a:cubicBezTo>
                    <a:pt x="5471" y="23184"/>
                    <a:pt x="5405" y="23184"/>
                    <a:pt x="5338" y="23217"/>
                  </a:cubicBezTo>
                  <a:cubicBezTo>
                    <a:pt x="4679" y="23300"/>
                    <a:pt x="4020" y="23359"/>
                    <a:pt x="3362" y="23359"/>
                  </a:cubicBezTo>
                  <a:cubicBezTo>
                    <a:pt x="3220" y="23359"/>
                    <a:pt x="3078" y="23356"/>
                    <a:pt x="2936" y="23351"/>
                  </a:cubicBezTo>
                  <a:cubicBezTo>
                    <a:pt x="2236" y="23317"/>
                    <a:pt x="1502" y="23251"/>
                    <a:pt x="801" y="23184"/>
                  </a:cubicBezTo>
                  <a:cubicBezTo>
                    <a:pt x="762" y="23174"/>
                    <a:pt x="723" y="23170"/>
                    <a:pt x="684" y="23170"/>
                  </a:cubicBezTo>
                  <a:cubicBezTo>
                    <a:pt x="590" y="23170"/>
                    <a:pt x="495" y="23194"/>
                    <a:pt x="401" y="23217"/>
                  </a:cubicBezTo>
                  <a:cubicBezTo>
                    <a:pt x="101" y="23384"/>
                    <a:pt x="1" y="23684"/>
                    <a:pt x="101" y="23984"/>
                  </a:cubicBezTo>
                  <a:cubicBezTo>
                    <a:pt x="201" y="24285"/>
                    <a:pt x="368" y="24551"/>
                    <a:pt x="534" y="24785"/>
                  </a:cubicBezTo>
                  <a:cubicBezTo>
                    <a:pt x="835" y="25285"/>
                    <a:pt x="901" y="25819"/>
                    <a:pt x="1202" y="26286"/>
                  </a:cubicBezTo>
                  <a:cubicBezTo>
                    <a:pt x="1881" y="27337"/>
                    <a:pt x="2905" y="27972"/>
                    <a:pt x="4746" y="27972"/>
                  </a:cubicBezTo>
                  <a:cubicBezTo>
                    <a:pt x="5709" y="27972"/>
                    <a:pt x="6896" y="27798"/>
                    <a:pt x="8373" y="27420"/>
                  </a:cubicBezTo>
                  <a:cubicBezTo>
                    <a:pt x="9608" y="27120"/>
                    <a:pt x="10975" y="26386"/>
                    <a:pt x="12576" y="26019"/>
                  </a:cubicBezTo>
                  <a:cubicBezTo>
                    <a:pt x="15812" y="25285"/>
                    <a:pt x="17980" y="24652"/>
                    <a:pt x="20649" y="23784"/>
                  </a:cubicBezTo>
                  <a:cubicBezTo>
                    <a:pt x="23317" y="22917"/>
                    <a:pt x="22950" y="21516"/>
                    <a:pt x="22650" y="19314"/>
                  </a:cubicBezTo>
                  <a:cubicBezTo>
                    <a:pt x="22250" y="16779"/>
                    <a:pt x="20782" y="10808"/>
                    <a:pt x="19248" y="5705"/>
                  </a:cubicBezTo>
                  <a:cubicBezTo>
                    <a:pt x="17580" y="234"/>
                    <a:pt x="16312" y="201"/>
                    <a:pt x="12977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4"/>
            <p:cNvSpPr/>
            <p:nvPr/>
          </p:nvSpPr>
          <p:spPr>
            <a:xfrm>
              <a:off x="6088986" y="3557335"/>
              <a:ext cx="607038" cy="433757"/>
            </a:xfrm>
            <a:custGeom>
              <a:avLst/>
              <a:gdLst/>
              <a:ahLst/>
              <a:cxnLst/>
              <a:rect l="l" t="t" r="r" b="b"/>
              <a:pathLst>
                <a:path w="39495" h="28221" extrusionOk="0">
                  <a:moveTo>
                    <a:pt x="19748" y="1918"/>
                  </a:moveTo>
                  <a:cubicBezTo>
                    <a:pt x="24684" y="1918"/>
                    <a:pt x="29321" y="3019"/>
                    <a:pt x="32757" y="4987"/>
                  </a:cubicBezTo>
                  <a:cubicBezTo>
                    <a:pt x="35892" y="6789"/>
                    <a:pt x="37594" y="9090"/>
                    <a:pt x="37594" y="11425"/>
                  </a:cubicBezTo>
                  <a:cubicBezTo>
                    <a:pt x="37594" y="13760"/>
                    <a:pt x="35892" y="16028"/>
                    <a:pt x="32757" y="17830"/>
                  </a:cubicBezTo>
                  <a:cubicBezTo>
                    <a:pt x="29321" y="19831"/>
                    <a:pt x="24684" y="20899"/>
                    <a:pt x="19748" y="20899"/>
                  </a:cubicBezTo>
                  <a:cubicBezTo>
                    <a:pt x="14811" y="20899"/>
                    <a:pt x="10174" y="19831"/>
                    <a:pt x="6738" y="17830"/>
                  </a:cubicBezTo>
                  <a:cubicBezTo>
                    <a:pt x="3603" y="16028"/>
                    <a:pt x="1901" y="13760"/>
                    <a:pt x="1901" y="11425"/>
                  </a:cubicBezTo>
                  <a:cubicBezTo>
                    <a:pt x="1901" y="9090"/>
                    <a:pt x="3603" y="6822"/>
                    <a:pt x="6738" y="4987"/>
                  </a:cubicBezTo>
                  <a:cubicBezTo>
                    <a:pt x="10174" y="3019"/>
                    <a:pt x="14811" y="1918"/>
                    <a:pt x="19748" y="1918"/>
                  </a:cubicBezTo>
                  <a:close/>
                  <a:moveTo>
                    <a:pt x="19735" y="0"/>
                  </a:moveTo>
                  <a:cubicBezTo>
                    <a:pt x="14677" y="0"/>
                    <a:pt x="9624" y="1118"/>
                    <a:pt x="5771" y="3353"/>
                  </a:cubicBezTo>
                  <a:cubicBezTo>
                    <a:pt x="1935" y="5588"/>
                    <a:pt x="0" y="8490"/>
                    <a:pt x="0" y="11425"/>
                  </a:cubicBezTo>
                  <a:lnTo>
                    <a:pt x="0" y="16829"/>
                  </a:lnTo>
                  <a:cubicBezTo>
                    <a:pt x="0" y="19731"/>
                    <a:pt x="1935" y="22667"/>
                    <a:pt x="5771" y="24868"/>
                  </a:cubicBezTo>
                  <a:cubicBezTo>
                    <a:pt x="9640" y="27103"/>
                    <a:pt x="14702" y="28221"/>
                    <a:pt x="19760" y="28221"/>
                  </a:cubicBezTo>
                  <a:cubicBezTo>
                    <a:pt x="24818" y="28221"/>
                    <a:pt x="29871" y="27103"/>
                    <a:pt x="33724" y="24868"/>
                  </a:cubicBezTo>
                  <a:cubicBezTo>
                    <a:pt x="37594" y="22667"/>
                    <a:pt x="39495" y="19731"/>
                    <a:pt x="39495" y="16829"/>
                  </a:cubicBezTo>
                  <a:lnTo>
                    <a:pt x="39495" y="11425"/>
                  </a:lnTo>
                  <a:cubicBezTo>
                    <a:pt x="39495" y="8490"/>
                    <a:pt x="37594" y="5588"/>
                    <a:pt x="33724" y="3353"/>
                  </a:cubicBezTo>
                  <a:cubicBezTo>
                    <a:pt x="29855" y="1118"/>
                    <a:pt x="24793" y="0"/>
                    <a:pt x="1973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4"/>
            <p:cNvSpPr/>
            <p:nvPr/>
          </p:nvSpPr>
          <p:spPr>
            <a:xfrm>
              <a:off x="6382753" y="3724222"/>
              <a:ext cx="313671" cy="266193"/>
            </a:xfrm>
            <a:custGeom>
              <a:avLst/>
              <a:gdLst/>
              <a:ahLst/>
              <a:cxnLst/>
              <a:rect l="l" t="t" r="r" b="b"/>
              <a:pathLst>
                <a:path w="20408" h="17319" extrusionOk="0">
                  <a:moveTo>
                    <a:pt x="20382" y="0"/>
                  </a:moveTo>
                  <a:cubicBezTo>
                    <a:pt x="20382" y="167"/>
                    <a:pt x="20382" y="367"/>
                    <a:pt x="20382" y="534"/>
                  </a:cubicBezTo>
                  <a:lnTo>
                    <a:pt x="20382" y="1017"/>
                  </a:lnTo>
                  <a:lnTo>
                    <a:pt x="20382" y="1017"/>
                  </a:lnTo>
                  <a:cubicBezTo>
                    <a:pt x="20408" y="678"/>
                    <a:pt x="20407" y="339"/>
                    <a:pt x="20382" y="0"/>
                  </a:cubicBezTo>
                  <a:close/>
                  <a:moveTo>
                    <a:pt x="20382" y="1017"/>
                  </a:moveTo>
                  <a:cubicBezTo>
                    <a:pt x="20174" y="3778"/>
                    <a:pt x="18266" y="6497"/>
                    <a:pt x="14611" y="8606"/>
                  </a:cubicBezTo>
                  <a:cubicBezTo>
                    <a:pt x="10748" y="10873"/>
                    <a:pt x="5722" y="11948"/>
                    <a:pt x="677" y="11948"/>
                  </a:cubicBezTo>
                  <a:cubicBezTo>
                    <a:pt x="451" y="11948"/>
                    <a:pt x="226" y="11946"/>
                    <a:pt x="1" y="11942"/>
                  </a:cubicBezTo>
                  <a:lnTo>
                    <a:pt x="1" y="17313"/>
                  </a:lnTo>
                  <a:cubicBezTo>
                    <a:pt x="220" y="17317"/>
                    <a:pt x="440" y="17319"/>
                    <a:pt x="659" y="17319"/>
                  </a:cubicBezTo>
                  <a:cubicBezTo>
                    <a:pt x="5711" y="17319"/>
                    <a:pt x="10743" y="16215"/>
                    <a:pt x="14611" y="13977"/>
                  </a:cubicBezTo>
                  <a:cubicBezTo>
                    <a:pt x="18481" y="11742"/>
                    <a:pt x="20382" y="8840"/>
                    <a:pt x="20382" y="5904"/>
                  </a:cubicBezTo>
                  <a:lnTo>
                    <a:pt x="20382" y="10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4"/>
            <p:cNvSpPr/>
            <p:nvPr/>
          </p:nvSpPr>
          <p:spPr>
            <a:xfrm>
              <a:off x="6059245" y="3557335"/>
              <a:ext cx="666520" cy="350697"/>
            </a:xfrm>
            <a:custGeom>
              <a:avLst/>
              <a:gdLst/>
              <a:ahLst/>
              <a:cxnLst/>
              <a:rect l="l" t="t" r="r" b="b"/>
              <a:pathLst>
                <a:path w="43365" h="22817" extrusionOk="0">
                  <a:moveTo>
                    <a:pt x="21683" y="1918"/>
                  </a:moveTo>
                  <a:cubicBezTo>
                    <a:pt x="26619" y="1918"/>
                    <a:pt x="31256" y="3019"/>
                    <a:pt x="34692" y="4987"/>
                  </a:cubicBezTo>
                  <a:cubicBezTo>
                    <a:pt x="37794" y="6789"/>
                    <a:pt x="39529" y="9090"/>
                    <a:pt x="39529" y="11425"/>
                  </a:cubicBezTo>
                  <a:cubicBezTo>
                    <a:pt x="39529" y="13760"/>
                    <a:pt x="37794" y="16028"/>
                    <a:pt x="34692" y="17830"/>
                  </a:cubicBezTo>
                  <a:cubicBezTo>
                    <a:pt x="31256" y="19831"/>
                    <a:pt x="26619" y="20899"/>
                    <a:pt x="21683" y="20899"/>
                  </a:cubicBezTo>
                  <a:cubicBezTo>
                    <a:pt x="16746" y="20899"/>
                    <a:pt x="12076" y="19831"/>
                    <a:pt x="8673" y="17830"/>
                  </a:cubicBezTo>
                  <a:cubicBezTo>
                    <a:pt x="5538" y="16028"/>
                    <a:pt x="3836" y="13760"/>
                    <a:pt x="3836" y="11425"/>
                  </a:cubicBezTo>
                  <a:cubicBezTo>
                    <a:pt x="3836" y="9090"/>
                    <a:pt x="5538" y="6789"/>
                    <a:pt x="8673" y="4987"/>
                  </a:cubicBezTo>
                  <a:cubicBezTo>
                    <a:pt x="12109" y="3019"/>
                    <a:pt x="16746" y="1918"/>
                    <a:pt x="21683" y="1918"/>
                  </a:cubicBezTo>
                  <a:close/>
                  <a:moveTo>
                    <a:pt x="21670" y="0"/>
                  </a:moveTo>
                  <a:cubicBezTo>
                    <a:pt x="16612" y="0"/>
                    <a:pt x="11559" y="1118"/>
                    <a:pt x="7706" y="3353"/>
                  </a:cubicBezTo>
                  <a:cubicBezTo>
                    <a:pt x="0" y="7789"/>
                    <a:pt x="0" y="15028"/>
                    <a:pt x="7706" y="19464"/>
                  </a:cubicBezTo>
                  <a:cubicBezTo>
                    <a:pt x="11575" y="21699"/>
                    <a:pt x="16637" y="22817"/>
                    <a:pt x="21695" y="22817"/>
                  </a:cubicBezTo>
                  <a:cubicBezTo>
                    <a:pt x="26753" y="22817"/>
                    <a:pt x="31806" y="21699"/>
                    <a:pt x="35659" y="19464"/>
                  </a:cubicBezTo>
                  <a:cubicBezTo>
                    <a:pt x="43365" y="15028"/>
                    <a:pt x="43365" y="7789"/>
                    <a:pt x="35659" y="3353"/>
                  </a:cubicBezTo>
                  <a:cubicBezTo>
                    <a:pt x="31790" y="1118"/>
                    <a:pt x="26728" y="0"/>
                    <a:pt x="2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4"/>
            <p:cNvSpPr/>
            <p:nvPr/>
          </p:nvSpPr>
          <p:spPr>
            <a:xfrm>
              <a:off x="6118205" y="3586814"/>
              <a:ext cx="548601" cy="187145"/>
            </a:xfrm>
            <a:custGeom>
              <a:avLst/>
              <a:gdLst/>
              <a:ahLst/>
              <a:cxnLst/>
              <a:rect l="l" t="t" r="r" b="b"/>
              <a:pathLst>
                <a:path w="35693" h="12176" extrusionOk="0">
                  <a:moveTo>
                    <a:pt x="17847" y="0"/>
                  </a:moveTo>
                  <a:cubicBezTo>
                    <a:pt x="12910" y="0"/>
                    <a:pt x="8240" y="1101"/>
                    <a:pt x="4837" y="3069"/>
                  </a:cubicBezTo>
                  <a:cubicBezTo>
                    <a:pt x="1702" y="4904"/>
                    <a:pt x="0" y="7172"/>
                    <a:pt x="0" y="9507"/>
                  </a:cubicBezTo>
                  <a:cubicBezTo>
                    <a:pt x="0" y="10441"/>
                    <a:pt x="267" y="11375"/>
                    <a:pt x="768" y="12176"/>
                  </a:cubicBezTo>
                  <a:cubicBezTo>
                    <a:pt x="1535" y="10841"/>
                    <a:pt x="2936" y="9541"/>
                    <a:pt x="4837" y="8473"/>
                  </a:cubicBezTo>
                  <a:cubicBezTo>
                    <a:pt x="8273" y="6472"/>
                    <a:pt x="12910" y="5371"/>
                    <a:pt x="17847" y="5371"/>
                  </a:cubicBezTo>
                  <a:cubicBezTo>
                    <a:pt x="22783" y="5371"/>
                    <a:pt x="27420" y="6472"/>
                    <a:pt x="30856" y="8473"/>
                  </a:cubicBezTo>
                  <a:cubicBezTo>
                    <a:pt x="32757" y="9541"/>
                    <a:pt x="34125" y="10841"/>
                    <a:pt x="34925" y="12176"/>
                  </a:cubicBezTo>
                  <a:cubicBezTo>
                    <a:pt x="35426" y="11375"/>
                    <a:pt x="35693" y="10441"/>
                    <a:pt x="35693" y="9507"/>
                  </a:cubicBezTo>
                  <a:cubicBezTo>
                    <a:pt x="35693" y="7172"/>
                    <a:pt x="33991" y="4871"/>
                    <a:pt x="30856" y="3069"/>
                  </a:cubicBezTo>
                  <a:cubicBezTo>
                    <a:pt x="27420" y="1101"/>
                    <a:pt x="22783" y="0"/>
                    <a:pt x="178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4"/>
            <p:cNvSpPr/>
            <p:nvPr/>
          </p:nvSpPr>
          <p:spPr>
            <a:xfrm>
              <a:off x="6120771" y="3624240"/>
              <a:ext cx="543468" cy="254312"/>
            </a:xfrm>
            <a:custGeom>
              <a:avLst/>
              <a:gdLst/>
              <a:ahLst/>
              <a:cxnLst/>
              <a:rect l="l" t="t" r="r" b="b"/>
              <a:pathLst>
                <a:path w="35359" h="16546" extrusionOk="0">
                  <a:moveTo>
                    <a:pt x="17680" y="0"/>
                  </a:moveTo>
                  <a:cubicBezTo>
                    <a:pt x="12743" y="0"/>
                    <a:pt x="8106" y="1101"/>
                    <a:pt x="4670" y="3069"/>
                  </a:cubicBezTo>
                  <a:cubicBezTo>
                    <a:pt x="2102" y="4570"/>
                    <a:pt x="467" y="6372"/>
                    <a:pt x="0" y="8273"/>
                  </a:cubicBezTo>
                  <a:cubicBezTo>
                    <a:pt x="501" y="10174"/>
                    <a:pt x="2102" y="11976"/>
                    <a:pt x="4670" y="13477"/>
                  </a:cubicBezTo>
                  <a:cubicBezTo>
                    <a:pt x="8073" y="15445"/>
                    <a:pt x="12743" y="16546"/>
                    <a:pt x="17680" y="16546"/>
                  </a:cubicBezTo>
                  <a:cubicBezTo>
                    <a:pt x="22616" y="16546"/>
                    <a:pt x="27253" y="15445"/>
                    <a:pt x="30689" y="13477"/>
                  </a:cubicBezTo>
                  <a:cubicBezTo>
                    <a:pt x="33291" y="11976"/>
                    <a:pt x="34892" y="10174"/>
                    <a:pt x="35359" y="8273"/>
                  </a:cubicBezTo>
                  <a:cubicBezTo>
                    <a:pt x="34858" y="6372"/>
                    <a:pt x="33257" y="4570"/>
                    <a:pt x="30689" y="3069"/>
                  </a:cubicBezTo>
                  <a:cubicBezTo>
                    <a:pt x="27253" y="1101"/>
                    <a:pt x="22616" y="0"/>
                    <a:pt x="176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4"/>
            <p:cNvSpPr/>
            <p:nvPr/>
          </p:nvSpPr>
          <p:spPr>
            <a:xfrm>
              <a:off x="6041293" y="3869622"/>
              <a:ext cx="146138" cy="113185"/>
            </a:xfrm>
            <a:custGeom>
              <a:avLst/>
              <a:gdLst/>
              <a:ahLst/>
              <a:cxnLst/>
              <a:rect l="l" t="t" r="r" b="b"/>
              <a:pathLst>
                <a:path w="9508" h="7364" extrusionOk="0">
                  <a:moveTo>
                    <a:pt x="7516" y="0"/>
                  </a:moveTo>
                  <a:cubicBezTo>
                    <a:pt x="7378" y="0"/>
                    <a:pt x="7239" y="27"/>
                    <a:pt x="7106" y="80"/>
                  </a:cubicBezTo>
                  <a:lnTo>
                    <a:pt x="435" y="3883"/>
                  </a:lnTo>
                  <a:cubicBezTo>
                    <a:pt x="168" y="4083"/>
                    <a:pt x="1" y="4417"/>
                    <a:pt x="34" y="4750"/>
                  </a:cubicBezTo>
                  <a:cubicBezTo>
                    <a:pt x="68" y="5751"/>
                    <a:pt x="601" y="6618"/>
                    <a:pt x="1402" y="7152"/>
                  </a:cubicBezTo>
                  <a:cubicBezTo>
                    <a:pt x="1586" y="7296"/>
                    <a:pt x="1796" y="7363"/>
                    <a:pt x="2000" y="7363"/>
                  </a:cubicBezTo>
                  <a:cubicBezTo>
                    <a:pt x="2128" y="7363"/>
                    <a:pt x="2254" y="7337"/>
                    <a:pt x="2369" y="7285"/>
                  </a:cubicBezTo>
                  <a:lnTo>
                    <a:pt x="9074" y="3483"/>
                  </a:lnTo>
                  <a:cubicBezTo>
                    <a:pt x="9374" y="3283"/>
                    <a:pt x="9508" y="2916"/>
                    <a:pt x="9474" y="2582"/>
                  </a:cubicBezTo>
                  <a:cubicBezTo>
                    <a:pt x="9408" y="1615"/>
                    <a:pt x="8907" y="714"/>
                    <a:pt x="8107" y="180"/>
                  </a:cubicBezTo>
                  <a:cubicBezTo>
                    <a:pt x="7927" y="60"/>
                    <a:pt x="7722" y="0"/>
                    <a:pt x="751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4"/>
            <p:cNvSpPr/>
            <p:nvPr/>
          </p:nvSpPr>
          <p:spPr>
            <a:xfrm>
              <a:off x="6051560" y="3893400"/>
              <a:ext cx="136393" cy="89438"/>
            </a:xfrm>
            <a:custGeom>
              <a:avLst/>
              <a:gdLst/>
              <a:ahLst/>
              <a:cxnLst/>
              <a:rect l="l" t="t" r="r" b="b"/>
              <a:pathLst>
                <a:path w="8874" h="5819" extrusionOk="0">
                  <a:moveTo>
                    <a:pt x="8606" y="1"/>
                  </a:moveTo>
                  <a:lnTo>
                    <a:pt x="0" y="4905"/>
                  </a:lnTo>
                  <a:cubicBezTo>
                    <a:pt x="234" y="5205"/>
                    <a:pt x="467" y="5438"/>
                    <a:pt x="801" y="5638"/>
                  </a:cubicBezTo>
                  <a:cubicBezTo>
                    <a:pt x="961" y="5758"/>
                    <a:pt x="1157" y="5818"/>
                    <a:pt x="1360" y="5818"/>
                  </a:cubicBezTo>
                  <a:cubicBezTo>
                    <a:pt x="1496" y="5818"/>
                    <a:pt x="1635" y="5792"/>
                    <a:pt x="1768" y="5738"/>
                  </a:cubicBezTo>
                  <a:lnTo>
                    <a:pt x="8406" y="1936"/>
                  </a:lnTo>
                  <a:cubicBezTo>
                    <a:pt x="8706" y="1736"/>
                    <a:pt x="8873" y="1402"/>
                    <a:pt x="8840" y="1035"/>
                  </a:cubicBezTo>
                  <a:cubicBezTo>
                    <a:pt x="8806" y="668"/>
                    <a:pt x="8740" y="335"/>
                    <a:pt x="86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4"/>
            <p:cNvSpPr/>
            <p:nvPr/>
          </p:nvSpPr>
          <p:spPr>
            <a:xfrm>
              <a:off x="6071034" y="3950315"/>
              <a:ext cx="2582" cy="3612"/>
            </a:xfrm>
            <a:custGeom>
              <a:avLst/>
              <a:gdLst/>
              <a:ahLst/>
              <a:cxnLst/>
              <a:rect l="l" t="t" r="r" b="b"/>
              <a:pathLst>
                <a:path w="168" h="235" extrusionOk="0">
                  <a:moveTo>
                    <a:pt x="1" y="1"/>
                  </a:moveTo>
                  <a:cubicBezTo>
                    <a:pt x="67" y="101"/>
                    <a:pt x="101" y="167"/>
                    <a:pt x="167" y="234"/>
                  </a:cubicBezTo>
                  <a:cubicBezTo>
                    <a:pt x="101" y="134"/>
                    <a:pt x="67" y="67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4"/>
            <p:cNvSpPr/>
            <p:nvPr/>
          </p:nvSpPr>
          <p:spPr>
            <a:xfrm>
              <a:off x="5694208" y="3927506"/>
              <a:ext cx="377349" cy="226369"/>
            </a:xfrm>
            <a:custGeom>
              <a:avLst/>
              <a:gdLst/>
              <a:ahLst/>
              <a:cxnLst/>
              <a:rect l="l" t="t" r="r" b="b"/>
              <a:pathLst>
                <a:path w="24551" h="14728" extrusionOk="0">
                  <a:moveTo>
                    <a:pt x="22610" y="1"/>
                  </a:moveTo>
                  <a:cubicBezTo>
                    <a:pt x="22442" y="1"/>
                    <a:pt x="22274" y="38"/>
                    <a:pt x="22116" y="117"/>
                  </a:cubicBezTo>
                  <a:lnTo>
                    <a:pt x="0" y="11925"/>
                  </a:lnTo>
                  <a:lnTo>
                    <a:pt x="1601" y="14727"/>
                  </a:lnTo>
                  <a:lnTo>
                    <a:pt x="24551" y="1485"/>
                  </a:lnTo>
                  <a:cubicBezTo>
                    <a:pt x="24251" y="984"/>
                    <a:pt x="23850" y="551"/>
                    <a:pt x="23350" y="250"/>
                  </a:cubicBezTo>
                  <a:cubicBezTo>
                    <a:pt x="23128" y="89"/>
                    <a:pt x="22869" y="1"/>
                    <a:pt x="226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4"/>
            <p:cNvSpPr/>
            <p:nvPr/>
          </p:nvSpPr>
          <p:spPr>
            <a:xfrm>
              <a:off x="5694208" y="3927506"/>
              <a:ext cx="377349" cy="226369"/>
            </a:xfrm>
            <a:custGeom>
              <a:avLst/>
              <a:gdLst/>
              <a:ahLst/>
              <a:cxnLst/>
              <a:rect l="l" t="t" r="r" b="b"/>
              <a:pathLst>
                <a:path w="24551" h="14728" extrusionOk="0">
                  <a:moveTo>
                    <a:pt x="22610" y="1"/>
                  </a:moveTo>
                  <a:cubicBezTo>
                    <a:pt x="22442" y="1"/>
                    <a:pt x="22274" y="38"/>
                    <a:pt x="22116" y="117"/>
                  </a:cubicBezTo>
                  <a:lnTo>
                    <a:pt x="0" y="11925"/>
                  </a:lnTo>
                  <a:lnTo>
                    <a:pt x="1601" y="14727"/>
                  </a:lnTo>
                  <a:lnTo>
                    <a:pt x="24551" y="1485"/>
                  </a:lnTo>
                  <a:cubicBezTo>
                    <a:pt x="24251" y="984"/>
                    <a:pt x="23850" y="551"/>
                    <a:pt x="23350" y="250"/>
                  </a:cubicBezTo>
                  <a:cubicBezTo>
                    <a:pt x="23128" y="89"/>
                    <a:pt x="22869" y="1"/>
                    <a:pt x="22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4"/>
            <p:cNvSpPr/>
            <p:nvPr/>
          </p:nvSpPr>
          <p:spPr>
            <a:xfrm>
              <a:off x="5718815" y="3950837"/>
              <a:ext cx="362486" cy="249686"/>
            </a:xfrm>
            <a:custGeom>
              <a:avLst/>
              <a:gdLst/>
              <a:ahLst/>
              <a:cxnLst/>
              <a:rect l="l" t="t" r="r" b="b"/>
              <a:pathLst>
                <a:path w="23584" h="16245" extrusionOk="0">
                  <a:moveTo>
                    <a:pt x="22917" y="0"/>
                  </a:moveTo>
                  <a:lnTo>
                    <a:pt x="0" y="13209"/>
                  </a:lnTo>
                  <a:lnTo>
                    <a:pt x="1701" y="16245"/>
                  </a:lnTo>
                  <a:lnTo>
                    <a:pt x="22983" y="3069"/>
                  </a:lnTo>
                  <a:cubicBezTo>
                    <a:pt x="23384" y="2802"/>
                    <a:pt x="23584" y="2335"/>
                    <a:pt x="23517" y="1901"/>
                  </a:cubicBezTo>
                  <a:cubicBezTo>
                    <a:pt x="23517" y="1534"/>
                    <a:pt x="23450" y="1201"/>
                    <a:pt x="23350" y="901"/>
                  </a:cubicBezTo>
                  <a:cubicBezTo>
                    <a:pt x="23350" y="834"/>
                    <a:pt x="23317" y="767"/>
                    <a:pt x="23284" y="701"/>
                  </a:cubicBezTo>
                  <a:cubicBezTo>
                    <a:pt x="23217" y="534"/>
                    <a:pt x="23150" y="367"/>
                    <a:pt x="23050" y="234"/>
                  </a:cubicBezTo>
                  <a:cubicBezTo>
                    <a:pt x="23017" y="133"/>
                    <a:pt x="22983" y="67"/>
                    <a:pt x="229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4"/>
            <p:cNvSpPr/>
            <p:nvPr/>
          </p:nvSpPr>
          <p:spPr>
            <a:xfrm>
              <a:off x="5718815" y="3950837"/>
              <a:ext cx="362486" cy="249686"/>
            </a:xfrm>
            <a:custGeom>
              <a:avLst/>
              <a:gdLst/>
              <a:ahLst/>
              <a:cxnLst/>
              <a:rect l="l" t="t" r="r" b="b"/>
              <a:pathLst>
                <a:path w="23584" h="16245" extrusionOk="0">
                  <a:moveTo>
                    <a:pt x="22917" y="0"/>
                  </a:moveTo>
                  <a:lnTo>
                    <a:pt x="0" y="13209"/>
                  </a:lnTo>
                  <a:lnTo>
                    <a:pt x="1701" y="16245"/>
                  </a:lnTo>
                  <a:lnTo>
                    <a:pt x="22983" y="3069"/>
                  </a:lnTo>
                  <a:cubicBezTo>
                    <a:pt x="23384" y="2802"/>
                    <a:pt x="23584" y="2335"/>
                    <a:pt x="23517" y="1901"/>
                  </a:cubicBezTo>
                  <a:cubicBezTo>
                    <a:pt x="23517" y="1534"/>
                    <a:pt x="23450" y="1201"/>
                    <a:pt x="23350" y="901"/>
                  </a:cubicBezTo>
                  <a:cubicBezTo>
                    <a:pt x="23350" y="834"/>
                    <a:pt x="23317" y="767"/>
                    <a:pt x="23284" y="701"/>
                  </a:cubicBezTo>
                  <a:cubicBezTo>
                    <a:pt x="23217" y="534"/>
                    <a:pt x="23150" y="367"/>
                    <a:pt x="23050" y="234"/>
                  </a:cubicBezTo>
                  <a:cubicBezTo>
                    <a:pt x="23017" y="133"/>
                    <a:pt x="22983" y="67"/>
                    <a:pt x="22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4"/>
            <p:cNvSpPr/>
            <p:nvPr/>
          </p:nvSpPr>
          <p:spPr>
            <a:xfrm>
              <a:off x="5683433" y="4108334"/>
              <a:ext cx="72300" cy="93926"/>
            </a:xfrm>
            <a:custGeom>
              <a:avLst/>
              <a:gdLst/>
              <a:ahLst/>
              <a:cxnLst/>
              <a:rect l="l" t="t" r="r" b="b"/>
              <a:pathLst>
                <a:path w="4704" h="6111" extrusionOk="0">
                  <a:moveTo>
                    <a:pt x="1317" y="0"/>
                  </a:moveTo>
                  <a:cubicBezTo>
                    <a:pt x="539" y="0"/>
                    <a:pt x="1" y="629"/>
                    <a:pt x="1" y="1695"/>
                  </a:cubicBezTo>
                  <a:cubicBezTo>
                    <a:pt x="67" y="3329"/>
                    <a:pt x="935" y="4864"/>
                    <a:pt x="2336" y="5798"/>
                  </a:cubicBezTo>
                  <a:cubicBezTo>
                    <a:pt x="2711" y="6010"/>
                    <a:pt x="3067" y="6110"/>
                    <a:pt x="3383" y="6110"/>
                  </a:cubicBezTo>
                  <a:cubicBezTo>
                    <a:pt x="4164" y="6110"/>
                    <a:pt x="4704" y="5498"/>
                    <a:pt x="4704" y="4430"/>
                  </a:cubicBezTo>
                  <a:cubicBezTo>
                    <a:pt x="4604" y="2762"/>
                    <a:pt x="3737" y="1228"/>
                    <a:pt x="2369" y="327"/>
                  </a:cubicBezTo>
                  <a:cubicBezTo>
                    <a:pt x="1992" y="105"/>
                    <a:pt x="1635" y="0"/>
                    <a:pt x="13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4"/>
            <p:cNvSpPr/>
            <p:nvPr/>
          </p:nvSpPr>
          <p:spPr>
            <a:xfrm>
              <a:off x="5683433" y="4108334"/>
              <a:ext cx="72300" cy="93926"/>
            </a:xfrm>
            <a:custGeom>
              <a:avLst/>
              <a:gdLst/>
              <a:ahLst/>
              <a:cxnLst/>
              <a:rect l="l" t="t" r="r" b="b"/>
              <a:pathLst>
                <a:path w="4704" h="6111" extrusionOk="0">
                  <a:moveTo>
                    <a:pt x="1317" y="0"/>
                  </a:moveTo>
                  <a:cubicBezTo>
                    <a:pt x="539" y="0"/>
                    <a:pt x="1" y="629"/>
                    <a:pt x="1" y="1695"/>
                  </a:cubicBezTo>
                  <a:cubicBezTo>
                    <a:pt x="67" y="3329"/>
                    <a:pt x="935" y="4864"/>
                    <a:pt x="2336" y="5798"/>
                  </a:cubicBezTo>
                  <a:cubicBezTo>
                    <a:pt x="2711" y="6010"/>
                    <a:pt x="3067" y="6110"/>
                    <a:pt x="3383" y="6110"/>
                  </a:cubicBezTo>
                  <a:cubicBezTo>
                    <a:pt x="4164" y="6110"/>
                    <a:pt x="4704" y="5498"/>
                    <a:pt x="4704" y="4430"/>
                  </a:cubicBezTo>
                  <a:cubicBezTo>
                    <a:pt x="4604" y="2762"/>
                    <a:pt x="3737" y="1228"/>
                    <a:pt x="2369" y="327"/>
                  </a:cubicBezTo>
                  <a:cubicBezTo>
                    <a:pt x="1992" y="105"/>
                    <a:pt x="1635" y="0"/>
                    <a:pt x="13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" name="Номер слайда 1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13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094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40000"/>
                <a:lumOff val="60000"/>
                <a:alpha val="18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/>
          <p:cNvGrpSpPr/>
          <p:nvPr/>
        </p:nvGrpSpPr>
        <p:grpSpPr>
          <a:xfrm>
            <a:off x="1" y="550714"/>
            <a:ext cx="3138601" cy="4236217"/>
            <a:chOff x="2449513" y="-544792"/>
            <a:chExt cx="5000332" cy="6749023"/>
          </a:xfrm>
        </p:grpSpPr>
        <p:sp>
          <p:nvSpPr>
            <p:cNvPr id="13" name="Rectangle 13"/>
            <p:cNvSpPr>
              <a:spLocks noChangeArrowheads="1"/>
            </p:cNvSpPr>
            <p:nvPr/>
          </p:nvSpPr>
          <p:spPr bwMode="auto">
            <a:xfrm>
              <a:off x="2449513" y="3883024"/>
              <a:ext cx="1438274" cy="23196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429826" y="3883022"/>
              <a:ext cx="3020019" cy="1971676"/>
            </a:xfrm>
            <a:custGeom>
              <a:avLst/>
              <a:gdLst>
                <a:gd name="T0" fmla="*/ 0 w 2511"/>
                <a:gd name="T1" fmla="*/ 714 h 714"/>
                <a:gd name="T2" fmla="*/ 0 w 2511"/>
                <a:gd name="T3" fmla="*/ 0 h 714"/>
                <a:gd name="T4" fmla="*/ 2253 w 2511"/>
                <a:gd name="T5" fmla="*/ 0 h 714"/>
                <a:gd name="T6" fmla="*/ 2511 w 2511"/>
                <a:gd name="T7" fmla="*/ 357 h 714"/>
                <a:gd name="T8" fmla="*/ 2253 w 2511"/>
                <a:gd name="T9" fmla="*/ 714 h 714"/>
                <a:gd name="T10" fmla="*/ 0 w 2511"/>
                <a:gd name="T11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1" h="714">
                  <a:moveTo>
                    <a:pt x="0" y="714"/>
                  </a:moveTo>
                  <a:lnTo>
                    <a:pt x="0" y="0"/>
                  </a:lnTo>
                  <a:lnTo>
                    <a:pt x="2253" y="0"/>
                  </a:lnTo>
                  <a:lnTo>
                    <a:pt x="2511" y="357"/>
                  </a:lnTo>
                  <a:lnTo>
                    <a:pt x="2253" y="714"/>
                  </a:lnTo>
                  <a:lnTo>
                    <a:pt x="0" y="7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887787" y="3884612"/>
              <a:ext cx="554038" cy="2319619"/>
            </a:xfrm>
            <a:custGeom>
              <a:avLst/>
              <a:gdLst>
                <a:gd name="T0" fmla="*/ 0 w 349"/>
                <a:gd name="T1" fmla="*/ 840 h 840"/>
                <a:gd name="T2" fmla="*/ 0 w 349"/>
                <a:gd name="T3" fmla="*/ 0 h 840"/>
                <a:gd name="T4" fmla="*/ 349 w 349"/>
                <a:gd name="T5" fmla="*/ 0 h 840"/>
                <a:gd name="T6" fmla="*/ 349 w 349"/>
                <a:gd name="T7" fmla="*/ 714 h 840"/>
                <a:gd name="T8" fmla="*/ 0 w 349"/>
                <a:gd name="T9" fmla="*/ 84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840">
                  <a:moveTo>
                    <a:pt x="0" y="840"/>
                  </a:moveTo>
                  <a:lnTo>
                    <a:pt x="0" y="0"/>
                  </a:lnTo>
                  <a:lnTo>
                    <a:pt x="349" y="0"/>
                  </a:lnTo>
                  <a:lnTo>
                    <a:pt x="349" y="714"/>
                  </a:lnTo>
                  <a:lnTo>
                    <a:pt x="0" y="8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2787653" y="4419243"/>
              <a:ext cx="838200" cy="835025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>
              <a:off x="5569683" y="4066074"/>
              <a:ext cx="9524" cy="1605569"/>
            </a:xfrm>
            <a:prstGeom prst="line">
              <a:avLst/>
            </a:prstGeom>
            <a:noFill/>
            <a:ln w="15875" cap="flat">
              <a:solidFill>
                <a:srgbClr val="F5F5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2449513" y="1784349"/>
              <a:ext cx="1438274" cy="21605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3887789" y="1644035"/>
              <a:ext cx="554037" cy="2300902"/>
            </a:xfrm>
            <a:custGeom>
              <a:avLst/>
              <a:gdLst>
                <a:gd name="T0" fmla="*/ 0 w 349"/>
                <a:gd name="T1" fmla="*/ 840 h 840"/>
                <a:gd name="T2" fmla="*/ 0 w 349"/>
                <a:gd name="T3" fmla="*/ 0 h 840"/>
                <a:gd name="T4" fmla="*/ 349 w 349"/>
                <a:gd name="T5" fmla="*/ 126 h 840"/>
                <a:gd name="T6" fmla="*/ 349 w 349"/>
                <a:gd name="T7" fmla="*/ 840 h 840"/>
                <a:gd name="T8" fmla="*/ 0 w 349"/>
                <a:gd name="T9" fmla="*/ 84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840">
                  <a:moveTo>
                    <a:pt x="0" y="840"/>
                  </a:moveTo>
                  <a:lnTo>
                    <a:pt x="0" y="0"/>
                  </a:lnTo>
                  <a:lnTo>
                    <a:pt x="349" y="126"/>
                  </a:lnTo>
                  <a:lnTo>
                    <a:pt x="349" y="840"/>
                  </a:lnTo>
                  <a:lnTo>
                    <a:pt x="0" y="8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441827" y="1985962"/>
              <a:ext cx="2694064" cy="1958974"/>
            </a:xfrm>
            <a:custGeom>
              <a:avLst/>
              <a:gdLst>
                <a:gd name="T0" fmla="*/ 2947 w 3204"/>
                <a:gd name="T1" fmla="*/ 714 h 714"/>
                <a:gd name="T2" fmla="*/ 3204 w 3204"/>
                <a:gd name="T3" fmla="*/ 357 h 714"/>
                <a:gd name="T4" fmla="*/ 2947 w 3204"/>
                <a:gd name="T5" fmla="*/ 0 h 714"/>
                <a:gd name="T6" fmla="*/ 0 w 3204"/>
                <a:gd name="T7" fmla="*/ 0 h 714"/>
                <a:gd name="T8" fmla="*/ 0 w 3204"/>
                <a:gd name="T9" fmla="*/ 714 h 714"/>
                <a:gd name="T10" fmla="*/ 2947 w 3204"/>
                <a:gd name="T11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4" h="714">
                  <a:moveTo>
                    <a:pt x="2947" y="714"/>
                  </a:moveTo>
                  <a:lnTo>
                    <a:pt x="3204" y="357"/>
                  </a:lnTo>
                  <a:lnTo>
                    <a:pt x="2947" y="0"/>
                  </a:lnTo>
                  <a:lnTo>
                    <a:pt x="0" y="0"/>
                  </a:lnTo>
                  <a:lnTo>
                    <a:pt x="0" y="714"/>
                  </a:lnTo>
                  <a:lnTo>
                    <a:pt x="2947" y="7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2727061" y="2447284"/>
              <a:ext cx="838200" cy="835025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>
              <a:off x="5399928" y="2125129"/>
              <a:ext cx="2" cy="1654704"/>
            </a:xfrm>
            <a:prstGeom prst="line">
              <a:avLst/>
            </a:prstGeom>
            <a:noFill/>
            <a:ln w="15875" cap="flat">
              <a:solidFill>
                <a:srgbClr val="F5F5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2449513" y="-544792"/>
              <a:ext cx="1438274" cy="23275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887786" y="-543204"/>
              <a:ext cx="636407" cy="2573700"/>
            </a:xfrm>
            <a:custGeom>
              <a:avLst/>
              <a:gdLst>
                <a:gd name="T0" fmla="*/ 0 w 349"/>
                <a:gd name="T1" fmla="*/ 840 h 966"/>
                <a:gd name="T2" fmla="*/ 0 w 349"/>
                <a:gd name="T3" fmla="*/ 0 h 966"/>
                <a:gd name="T4" fmla="*/ 349 w 349"/>
                <a:gd name="T5" fmla="*/ 252 h 966"/>
                <a:gd name="T6" fmla="*/ 349 w 349"/>
                <a:gd name="T7" fmla="*/ 966 h 966"/>
                <a:gd name="T8" fmla="*/ 0 w 349"/>
                <a:gd name="T9" fmla="*/ 84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966">
                  <a:moveTo>
                    <a:pt x="0" y="840"/>
                  </a:moveTo>
                  <a:lnTo>
                    <a:pt x="0" y="0"/>
                  </a:lnTo>
                  <a:lnTo>
                    <a:pt x="349" y="252"/>
                  </a:lnTo>
                  <a:lnTo>
                    <a:pt x="349" y="966"/>
                  </a:lnTo>
                  <a:lnTo>
                    <a:pt x="0" y="8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441827" y="76199"/>
              <a:ext cx="3008017" cy="1940554"/>
            </a:xfrm>
            <a:custGeom>
              <a:avLst/>
              <a:gdLst>
                <a:gd name="T0" fmla="*/ 2488 w 2746"/>
                <a:gd name="T1" fmla="*/ 715 h 715"/>
                <a:gd name="T2" fmla="*/ 2746 w 2746"/>
                <a:gd name="T3" fmla="*/ 359 h 715"/>
                <a:gd name="T4" fmla="*/ 2488 w 2746"/>
                <a:gd name="T5" fmla="*/ 0 h 715"/>
                <a:gd name="T6" fmla="*/ 0 w 2746"/>
                <a:gd name="T7" fmla="*/ 0 h 715"/>
                <a:gd name="T8" fmla="*/ 0 w 2746"/>
                <a:gd name="T9" fmla="*/ 715 h 715"/>
                <a:gd name="T10" fmla="*/ 2488 w 2746"/>
                <a:gd name="T11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6" h="715">
                  <a:moveTo>
                    <a:pt x="2488" y="715"/>
                  </a:moveTo>
                  <a:lnTo>
                    <a:pt x="2746" y="359"/>
                  </a:lnTo>
                  <a:lnTo>
                    <a:pt x="2488" y="0"/>
                  </a:lnTo>
                  <a:lnTo>
                    <a:pt x="0" y="0"/>
                  </a:lnTo>
                  <a:lnTo>
                    <a:pt x="0" y="715"/>
                  </a:lnTo>
                  <a:lnTo>
                    <a:pt x="2488" y="7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5" name="Oval 35"/>
            <p:cNvSpPr>
              <a:spLocks noChangeArrowheads="1"/>
            </p:cNvSpPr>
            <p:nvPr/>
          </p:nvSpPr>
          <p:spPr bwMode="auto">
            <a:xfrm>
              <a:off x="2775552" y="406400"/>
              <a:ext cx="838200" cy="83502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6" name="Line 36"/>
            <p:cNvSpPr>
              <a:spLocks noChangeShapeType="1"/>
            </p:cNvSpPr>
            <p:nvPr/>
          </p:nvSpPr>
          <p:spPr bwMode="auto">
            <a:xfrm>
              <a:off x="5665380" y="296722"/>
              <a:ext cx="2" cy="1468718"/>
            </a:xfrm>
            <a:prstGeom prst="line">
              <a:avLst/>
            </a:prstGeom>
            <a:noFill/>
            <a:ln w="15875" cap="flat">
              <a:solidFill>
                <a:srgbClr val="F5F5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56940" y="1248237"/>
            <a:ext cx="40908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32728" y="2528803"/>
            <a:ext cx="40908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77685" y="3771722"/>
            <a:ext cx="40908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034804" y="942637"/>
            <a:ext cx="1640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Всего доходов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191533" y="1269408"/>
            <a:ext cx="1776491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1510,7 план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1616,2 факт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105,4 отклонение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107,0% </a:t>
            </a:r>
            <a:r>
              <a:rPr lang="ru-RU" sz="1200" dirty="0"/>
              <a:t>исполнения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854308" y="2187169"/>
            <a:ext cx="25523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Налоговые и неналоговые 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954481" y="2458188"/>
            <a:ext cx="1627079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472,1 план</a:t>
            </a:r>
            <a:endParaRPr lang="ru-RU" sz="1200" dirty="0"/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596,3 факт</a:t>
            </a:r>
            <a:endParaRPr lang="ru-RU" sz="1200" dirty="0"/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124,2 </a:t>
            </a:r>
            <a:r>
              <a:rPr lang="ru-RU" sz="1200" dirty="0"/>
              <a:t>отклонение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126,3% </a:t>
            </a:r>
            <a:r>
              <a:rPr lang="ru-RU" sz="1200" dirty="0"/>
              <a:t>исполнения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3025659" y="3399693"/>
            <a:ext cx="261030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Безвозмездные поступления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138602" y="3771722"/>
            <a:ext cx="1737420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1038,7 план</a:t>
            </a:r>
            <a:endParaRPr lang="ru-RU" sz="1200" dirty="0"/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1019,9 </a:t>
            </a:r>
            <a:r>
              <a:rPr lang="ru-RU" sz="1200" dirty="0"/>
              <a:t>факт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-18,8 </a:t>
            </a:r>
            <a:r>
              <a:rPr lang="ru-RU" sz="1200" dirty="0"/>
              <a:t>отклонение</a:t>
            </a:r>
          </a:p>
          <a:p>
            <a:pPr marL="171450" lvl="0" indent="-171450">
              <a:buFont typeface="Wingdings" panose="05000000000000000000" pitchFamily="2" charset="2"/>
              <a:buChar char="ü"/>
            </a:pPr>
            <a:r>
              <a:rPr lang="ru-RU" sz="1200" dirty="0" smtClean="0"/>
              <a:t>98,2% </a:t>
            </a:r>
            <a:r>
              <a:rPr lang="ru-RU" sz="1200" dirty="0"/>
              <a:t>исполнения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26537" y="0"/>
            <a:ext cx="40494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Доходы бюджета Труновского муниципального округа </a:t>
            </a:r>
            <a: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  <a:t>за 2024 год</a:t>
            </a:r>
          </a:p>
          <a:p>
            <a:endParaRPr lang="ru-RU" sz="1600" b="1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5" name="Freeform 20"/>
          <p:cNvSpPr>
            <a:spLocks noEditPoints="1"/>
          </p:cNvSpPr>
          <p:nvPr/>
        </p:nvSpPr>
        <p:spPr bwMode="auto">
          <a:xfrm>
            <a:off x="2153461" y="3726400"/>
            <a:ext cx="431800" cy="415925"/>
          </a:xfrm>
          <a:custGeom>
            <a:avLst/>
            <a:gdLst>
              <a:gd name="T0" fmla="*/ 12 w 24"/>
              <a:gd name="T1" fmla="*/ 9 h 23"/>
              <a:gd name="T2" fmla="*/ 1 w 24"/>
              <a:gd name="T3" fmla="*/ 6 h 23"/>
              <a:gd name="T4" fmla="*/ 23 w 24"/>
              <a:gd name="T5" fmla="*/ 6 h 23"/>
              <a:gd name="T6" fmla="*/ 23 w 24"/>
              <a:gd name="T7" fmla="*/ 11 h 23"/>
              <a:gd name="T8" fmla="*/ 0 w 24"/>
              <a:gd name="T9" fmla="*/ 11 h 23"/>
              <a:gd name="T10" fmla="*/ 12 w 24"/>
              <a:gd name="T11" fmla="*/ 11 h 23"/>
              <a:gd name="T12" fmla="*/ 23 w 24"/>
              <a:gd name="T13" fmla="*/ 11 h 23"/>
              <a:gd name="T14" fmla="*/ 12 w 24"/>
              <a:gd name="T15" fmla="*/ 17 h 23"/>
              <a:gd name="T16" fmla="*/ 1 w 24"/>
              <a:gd name="T17" fmla="*/ 14 h 23"/>
              <a:gd name="T18" fmla="*/ 23 w 24"/>
              <a:gd name="T19" fmla="*/ 14 h 23"/>
              <a:gd name="T20" fmla="*/ 23 w 24"/>
              <a:gd name="T21" fmla="*/ 18 h 23"/>
              <a:gd name="T22" fmla="*/ 0 w 24"/>
              <a:gd name="T23" fmla="*/ 18 h 23"/>
              <a:gd name="T24" fmla="*/ 12 w 24"/>
              <a:gd name="T25" fmla="*/ 19 h 23"/>
              <a:gd name="T26" fmla="*/ 23 w 24"/>
              <a:gd name="T27" fmla="*/ 18 h 23"/>
              <a:gd name="T28" fmla="*/ 23 w 24"/>
              <a:gd name="T29" fmla="*/ 3 h 23"/>
              <a:gd name="T30" fmla="*/ 0 w 24"/>
              <a:gd name="T31" fmla="*/ 3 h 23"/>
              <a:gd name="T32" fmla="*/ 24 w 24"/>
              <a:gd name="T33" fmla="*/ 4 h 23"/>
              <a:gd name="T34" fmla="*/ 12 w 24"/>
              <a:gd name="T35" fmla="*/ 0 h 23"/>
              <a:gd name="T36" fmla="*/ 0 w 24"/>
              <a:gd name="T37" fmla="*/ 4 h 23"/>
              <a:gd name="T38" fmla="*/ 0 w 24"/>
              <a:gd name="T39" fmla="*/ 7 h 23"/>
              <a:gd name="T40" fmla="*/ 1 w 24"/>
              <a:gd name="T41" fmla="*/ 9 h 23"/>
              <a:gd name="T42" fmla="*/ 0 w 24"/>
              <a:gd name="T43" fmla="*/ 12 h 23"/>
              <a:gd name="T44" fmla="*/ 0 w 24"/>
              <a:gd name="T45" fmla="*/ 14 h 23"/>
              <a:gd name="T46" fmla="*/ 1 w 24"/>
              <a:gd name="T47" fmla="*/ 17 h 23"/>
              <a:gd name="T48" fmla="*/ 0 w 24"/>
              <a:gd name="T49" fmla="*/ 20 h 23"/>
              <a:gd name="T50" fmla="*/ 24 w 24"/>
              <a:gd name="T51" fmla="*/ 20 h 23"/>
              <a:gd name="T52" fmla="*/ 23 w 24"/>
              <a:gd name="T53" fmla="*/ 17 h 23"/>
              <a:gd name="T54" fmla="*/ 24 w 24"/>
              <a:gd name="T55" fmla="*/ 14 h 23"/>
              <a:gd name="T56" fmla="*/ 24 w 24"/>
              <a:gd name="T57" fmla="*/ 12 h 23"/>
              <a:gd name="T58" fmla="*/ 23 w 24"/>
              <a:gd name="T59" fmla="*/ 9 h 23"/>
              <a:gd name="T60" fmla="*/ 24 w 24"/>
              <a:gd name="T61" fmla="*/ 7 h 23"/>
              <a:gd name="T62" fmla="*/ 24 w 24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23">
                <a:moveTo>
                  <a:pt x="23" y="7"/>
                </a:moveTo>
                <a:cubicBezTo>
                  <a:pt x="23" y="8"/>
                  <a:pt x="19" y="9"/>
                  <a:pt x="12" y="9"/>
                </a:cubicBezTo>
                <a:cubicBezTo>
                  <a:pt x="5" y="9"/>
                  <a:pt x="0" y="8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7"/>
                  <a:pt x="8" y="7"/>
                  <a:pt x="12" y="7"/>
                </a:cubicBezTo>
                <a:cubicBezTo>
                  <a:pt x="16" y="7"/>
                  <a:pt x="20" y="7"/>
                  <a:pt x="23" y="6"/>
                </a:cubicBezTo>
                <a:cubicBezTo>
                  <a:pt x="23" y="6"/>
                  <a:pt x="23" y="6"/>
                  <a:pt x="23" y="7"/>
                </a:cubicBezTo>
                <a:close/>
                <a:moveTo>
                  <a:pt x="23" y="11"/>
                </a:moveTo>
                <a:cubicBezTo>
                  <a:pt x="23" y="12"/>
                  <a:pt x="19" y="13"/>
                  <a:pt x="12" y="13"/>
                </a:cubicBezTo>
                <a:cubicBezTo>
                  <a:pt x="5" y="13"/>
                  <a:pt x="0" y="12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3" y="11"/>
                  <a:pt x="8" y="11"/>
                  <a:pt x="12" y="11"/>
                </a:cubicBezTo>
                <a:cubicBezTo>
                  <a:pt x="16" y="11"/>
                  <a:pt x="20" y="11"/>
                  <a:pt x="23" y="10"/>
                </a:cubicBezTo>
                <a:cubicBezTo>
                  <a:pt x="23" y="10"/>
                  <a:pt x="23" y="10"/>
                  <a:pt x="23" y="11"/>
                </a:cubicBezTo>
                <a:close/>
                <a:moveTo>
                  <a:pt x="23" y="14"/>
                </a:moveTo>
                <a:cubicBezTo>
                  <a:pt x="23" y="16"/>
                  <a:pt x="19" y="17"/>
                  <a:pt x="12" y="17"/>
                </a:cubicBezTo>
                <a:cubicBezTo>
                  <a:pt x="5" y="17"/>
                  <a:pt x="0" y="16"/>
                  <a:pt x="0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3" y="15"/>
                  <a:pt x="8" y="15"/>
                  <a:pt x="12" y="15"/>
                </a:cubicBezTo>
                <a:cubicBezTo>
                  <a:pt x="16" y="15"/>
                  <a:pt x="20" y="15"/>
                  <a:pt x="23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3" y="18"/>
                </a:moveTo>
                <a:cubicBezTo>
                  <a:pt x="23" y="20"/>
                  <a:pt x="19" y="21"/>
                  <a:pt x="12" y="21"/>
                </a:cubicBezTo>
                <a:cubicBezTo>
                  <a:pt x="5" y="21"/>
                  <a:pt x="0" y="20"/>
                  <a:pt x="0" y="18"/>
                </a:cubicBezTo>
                <a:cubicBezTo>
                  <a:pt x="0" y="18"/>
                  <a:pt x="1" y="18"/>
                  <a:pt x="1" y="17"/>
                </a:cubicBezTo>
                <a:cubicBezTo>
                  <a:pt x="3" y="19"/>
                  <a:pt x="8" y="19"/>
                  <a:pt x="12" y="19"/>
                </a:cubicBezTo>
                <a:cubicBezTo>
                  <a:pt x="16" y="19"/>
                  <a:pt x="20" y="19"/>
                  <a:pt x="23" y="17"/>
                </a:cubicBezTo>
                <a:cubicBezTo>
                  <a:pt x="23" y="18"/>
                  <a:pt x="23" y="18"/>
                  <a:pt x="23" y="18"/>
                </a:cubicBezTo>
                <a:close/>
                <a:moveTo>
                  <a:pt x="12" y="0"/>
                </a:moveTo>
                <a:cubicBezTo>
                  <a:pt x="19" y="0"/>
                  <a:pt x="23" y="1"/>
                  <a:pt x="23" y="3"/>
                </a:cubicBezTo>
                <a:cubicBezTo>
                  <a:pt x="23" y="4"/>
                  <a:pt x="19" y="5"/>
                  <a:pt x="12" y="5"/>
                </a:cubicBezTo>
                <a:cubicBezTo>
                  <a:pt x="5" y="5"/>
                  <a:pt x="0" y="4"/>
                  <a:pt x="0" y="3"/>
                </a:cubicBezTo>
                <a:cubicBezTo>
                  <a:pt x="0" y="1"/>
                  <a:pt x="5" y="0"/>
                  <a:pt x="12" y="0"/>
                </a:cubicBezTo>
                <a:close/>
                <a:moveTo>
                  <a:pt x="24" y="4"/>
                </a:moveTo>
                <a:cubicBezTo>
                  <a:pt x="24" y="3"/>
                  <a:pt x="24" y="3"/>
                  <a:pt x="24" y="3"/>
                </a:cubicBezTo>
                <a:cubicBezTo>
                  <a:pt x="24" y="1"/>
                  <a:pt x="18" y="0"/>
                  <a:pt x="12" y="0"/>
                </a:cubicBezTo>
                <a:cubicBezTo>
                  <a:pt x="6" y="0"/>
                  <a:pt x="0" y="1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6" y="23"/>
                  <a:pt x="12" y="23"/>
                </a:cubicBezTo>
                <a:cubicBezTo>
                  <a:pt x="18" y="23"/>
                  <a:pt x="24" y="22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3" y="17"/>
                </a:cubicBezTo>
                <a:cubicBezTo>
                  <a:pt x="24" y="17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3" y="13"/>
                </a:cubicBezTo>
                <a:cubicBezTo>
                  <a:pt x="24" y="13"/>
                  <a:pt x="24" y="12"/>
                  <a:pt x="24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0"/>
                  <a:pt x="24" y="10"/>
                  <a:pt x="23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3" y="5"/>
                </a:cubicBezTo>
                <a:cubicBezTo>
                  <a:pt x="24" y="5"/>
                  <a:pt x="24" y="5"/>
                  <a:pt x="24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Group 43"/>
          <p:cNvGrpSpPr/>
          <p:nvPr/>
        </p:nvGrpSpPr>
        <p:grpSpPr>
          <a:xfrm>
            <a:off x="2217789" y="1301171"/>
            <a:ext cx="540461" cy="540461"/>
            <a:chOff x="7977188" y="2647951"/>
            <a:chExt cx="307975" cy="307975"/>
          </a:xfrm>
          <a:solidFill>
            <a:schemeClr val="bg1"/>
          </a:solidFill>
        </p:grpSpPr>
        <p:sp>
          <p:nvSpPr>
            <p:cNvPr id="57" name="Rectangle 37"/>
            <p:cNvSpPr>
              <a:spLocks noChangeArrowheads="1"/>
            </p:cNvSpPr>
            <p:nvPr/>
          </p:nvSpPr>
          <p:spPr bwMode="auto">
            <a:xfrm>
              <a:off x="7977188" y="2790826"/>
              <a:ext cx="82550" cy="165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38"/>
            <p:cNvSpPr>
              <a:spLocks noChangeArrowheads="1"/>
            </p:cNvSpPr>
            <p:nvPr/>
          </p:nvSpPr>
          <p:spPr bwMode="auto">
            <a:xfrm>
              <a:off x="8089900" y="2705101"/>
              <a:ext cx="8255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39"/>
            <p:cNvSpPr>
              <a:spLocks noChangeArrowheads="1"/>
            </p:cNvSpPr>
            <p:nvPr/>
          </p:nvSpPr>
          <p:spPr bwMode="auto">
            <a:xfrm>
              <a:off x="8197850" y="2647951"/>
              <a:ext cx="87313" cy="307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42"/>
          <p:cNvGrpSpPr/>
          <p:nvPr/>
        </p:nvGrpSpPr>
        <p:grpSpPr>
          <a:xfrm>
            <a:off x="2024611" y="2487669"/>
            <a:ext cx="548818" cy="540461"/>
            <a:chOff x="6454775" y="2647951"/>
            <a:chExt cx="312738" cy="307975"/>
          </a:xfrm>
          <a:solidFill>
            <a:schemeClr val="bg1"/>
          </a:solidFill>
        </p:grpSpPr>
        <p:sp>
          <p:nvSpPr>
            <p:cNvPr id="61" name="Freeform 35"/>
            <p:cNvSpPr>
              <a:spLocks/>
            </p:cNvSpPr>
            <p:nvPr/>
          </p:nvSpPr>
          <p:spPr bwMode="auto">
            <a:xfrm>
              <a:off x="6616700" y="2647951"/>
              <a:ext cx="150813" cy="146050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39 h 39"/>
                <a:gd name="T4" fmla="*/ 40 w 40"/>
                <a:gd name="T5" fmla="*/ 39 h 39"/>
                <a:gd name="T6" fmla="*/ 0 w 40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9">
                  <a:moveTo>
                    <a:pt x="0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18"/>
                    <a:pt x="2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6"/>
            <p:cNvSpPr>
              <a:spLocks/>
            </p:cNvSpPr>
            <p:nvPr/>
          </p:nvSpPr>
          <p:spPr bwMode="auto">
            <a:xfrm>
              <a:off x="6454775" y="2659063"/>
              <a:ext cx="301625" cy="296863"/>
            </a:xfrm>
            <a:custGeom>
              <a:avLst/>
              <a:gdLst>
                <a:gd name="T0" fmla="*/ 40 w 80"/>
                <a:gd name="T1" fmla="*/ 40 h 79"/>
                <a:gd name="T2" fmla="*/ 40 w 80"/>
                <a:gd name="T3" fmla="*/ 0 h 79"/>
                <a:gd name="T4" fmla="*/ 0 w 80"/>
                <a:gd name="T5" fmla="*/ 40 h 79"/>
                <a:gd name="T6" fmla="*/ 40 w 80"/>
                <a:gd name="T7" fmla="*/ 79 h 79"/>
                <a:gd name="T8" fmla="*/ 80 w 80"/>
                <a:gd name="T9" fmla="*/ 40 h 79"/>
                <a:gd name="T10" fmla="*/ 40 w 80"/>
                <a:gd name="T1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9">
                  <a:moveTo>
                    <a:pt x="40" y="4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79"/>
                    <a:pt x="40" y="79"/>
                  </a:cubicBezTo>
                  <a:cubicBezTo>
                    <a:pt x="62" y="79"/>
                    <a:pt x="80" y="62"/>
                    <a:pt x="80" y="40"/>
                  </a:cubicBez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5575608" y="812663"/>
            <a:ext cx="3212255" cy="3754874"/>
          </a:xfrm>
          <a:prstGeom prst="rect">
            <a:avLst/>
          </a:prstGeom>
          <a:gradFill>
            <a:gsLst>
              <a:gs pos="0">
                <a:schemeClr val="accent1">
                  <a:lumMod val="40000"/>
                  <a:lumOff val="60000"/>
                  <a:alpha val="18000"/>
                </a:schemeClr>
              </a:gs>
              <a:gs pos="74000">
                <a:schemeClr val="accent1">
                  <a:lumMod val="45000"/>
                  <a:lumOff val="55000"/>
                  <a:alpha val="86000"/>
                </a:schemeClr>
              </a:gs>
              <a:gs pos="83000">
                <a:schemeClr val="accent1">
                  <a:lumMod val="45000"/>
                  <a:lumOff val="55000"/>
                  <a:alpha val="71000"/>
                </a:schemeClr>
              </a:gs>
              <a:gs pos="100000">
                <a:schemeClr val="accent1">
                  <a:lumMod val="30000"/>
                  <a:lumOff val="70000"/>
                  <a:alpha val="44000"/>
                </a:schemeClr>
              </a:gs>
            </a:gsLst>
            <a:lin ang="5400000" scaled="1"/>
          </a:gradFill>
        </p:spPr>
        <p:txBody>
          <a:bodyPr wrap="square">
            <a:spAutoFit/>
          </a:bodyPr>
          <a:lstStyle/>
          <a:p>
            <a:pPr indent="182563" algn="just"/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2024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году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бюджет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Труновского муниципального округа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(далее - бюджет округа) исполнен по доходам в сумме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1616,2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млн. рублей или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107,0%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годовым плановым назначениям в том числе:</a:t>
            </a:r>
          </a:p>
          <a:p>
            <a:pPr algn="just">
              <a:buClr>
                <a:schemeClr val="accent6">
                  <a:lumMod val="50000"/>
                </a:schemeClr>
              </a:buClr>
              <a:buFont typeface="Wingdings" panose="05000000000000000000" pitchFamily="2" charset="2"/>
              <a:buChar char="v"/>
            </a:pP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налоговые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неналоговые доходы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596,3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млн. рублей, что составляет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36,9%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общем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объёме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доходов бюджета округа за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отчётный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период, или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126,3%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годовым плановым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назначениям;</a:t>
            </a:r>
          </a:p>
          <a:p>
            <a:pPr algn="just">
              <a:buClr>
                <a:schemeClr val="accent6">
                  <a:lumMod val="50000"/>
                </a:schemeClr>
              </a:buClr>
              <a:buFont typeface="Wingdings" panose="05000000000000000000" pitchFamily="2" charset="2"/>
              <a:buChar char="v"/>
            </a:pP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безвозмездные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поступления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1019,9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млн. рублей, что составляет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63,1%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общем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объёме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доходов округа за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отчётный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период, или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98,2%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годовым плановым назначениям. 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3566843" y="614720"/>
            <a:ext cx="11272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(млн. руб.)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63" name="Номер слайда 2"/>
          <p:cNvSpPr txBox="1">
            <a:spLocks/>
          </p:cNvSpPr>
          <p:nvPr/>
        </p:nvSpPr>
        <p:spPr>
          <a:xfrm>
            <a:off x="8460184" y="4738346"/>
            <a:ext cx="333496" cy="19907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D69BED57-AB7A-4DBA-9B13-FAEA8F2D8690}" type="slidenum">
              <a:rPr lang="ru-RU" sz="900" smtClean="0">
                <a:solidFill>
                  <a:schemeClr val="bg1"/>
                </a:solidFill>
              </a:rPr>
              <a:pPr/>
              <a:t>17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132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104083" y="537113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ru-RU" sz="1050" dirty="0" smtClean="0"/>
              <a:t>(млн. руб.)</a:t>
            </a:r>
            <a:endParaRPr lang="ru-RU" sz="1050" dirty="0"/>
          </a:p>
        </p:txBody>
      </p:sp>
      <p:sp>
        <p:nvSpPr>
          <p:cNvPr id="5" name="Номер слайда 1"/>
          <p:cNvSpPr txBox="1">
            <a:spLocks/>
          </p:cNvSpPr>
          <p:nvPr/>
        </p:nvSpPr>
        <p:spPr>
          <a:xfrm>
            <a:off x="8471948" y="4869656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2ABE6BE9-405F-4879-AC4C-E8723FFF2007}" type="slidenum">
              <a:rPr lang="ru-RU" sz="900">
                <a:solidFill>
                  <a:schemeClr val="bg1"/>
                </a:solidFill>
              </a:rPr>
              <a:pPr/>
              <a:t>18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508917" y="-58988"/>
            <a:ext cx="7963031" cy="645129"/>
          </a:xfrm>
        </p:spPr>
        <p:txBody>
          <a:bodyPr anchor="t">
            <a:normAutofit fontScale="90000"/>
          </a:bodyPr>
          <a:lstStyle/>
          <a:p>
            <a:pPr algn="ctr"/>
            <a:r>
              <a:rPr lang="ru-RU" sz="1600" b="1" dirty="0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Объём и структура налоговых и неналоговых доходов, а также межбюджетных трансфертов, поступающих в бюджет Труновского муниципального округа Ставропольского края, сведения о планируемых и фактических значениях</a:t>
            </a:r>
            <a:endParaRPr lang="ru-RU" sz="1600" b="1" dirty="0">
              <a:solidFill>
                <a:schemeClr val="accent4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3573042"/>
              </p:ext>
            </p:extLst>
          </p:nvPr>
        </p:nvGraphicFramePr>
        <p:xfrm>
          <a:off x="185403" y="749695"/>
          <a:ext cx="8716883" cy="4169297"/>
        </p:xfrm>
        <a:graphic>
          <a:graphicData uri="http://schemas.openxmlformats.org/drawingml/2006/table">
            <a:tbl>
              <a:tblPr>
                <a:tableStyleId>{93296810-A885-4BE3-A3E7-6D5BEEA58F35}</a:tableStyleId>
              </a:tblPr>
              <a:tblGrid>
                <a:gridCol w="31607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27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0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39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04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37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3392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156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</a:rPr>
                        <a:t>Источники доходов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 smtClean="0">
                          <a:effectLst/>
                        </a:rPr>
                        <a:t>2024 </a:t>
                      </a:r>
                      <a:r>
                        <a:rPr lang="ru-RU" sz="1100" u="none" strike="noStrike" dirty="0">
                          <a:effectLst/>
                        </a:rPr>
                        <a:t>год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1346200" indent="0" algn="ctr" fontAlgn="b"/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/>
                </a:tc>
                <a:tc hMerge="1">
                  <a:txBody>
                    <a:bodyPr/>
                    <a:lstStyle/>
                    <a:p>
                      <a:pPr marL="1260475" indent="0" algn="ctr" fontAlgn="b"/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2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u="none" strike="noStrike" dirty="0" smtClean="0">
                          <a:effectLst/>
                        </a:rPr>
                        <a:t>Первоначальный </a:t>
                      </a:r>
                      <a:r>
                        <a:rPr lang="ru-RU" sz="900" u="none" strike="noStrike" dirty="0">
                          <a:effectLst/>
                        </a:rPr>
                        <a:t>план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u="none" strike="noStrike" dirty="0" smtClean="0">
                          <a:effectLst/>
                        </a:rPr>
                        <a:t>Уточнённый </a:t>
                      </a:r>
                      <a:r>
                        <a:rPr lang="ru-RU" sz="900" u="none" strike="noStrike" dirty="0">
                          <a:effectLst/>
                        </a:rPr>
                        <a:t>план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u="none" strike="noStrike" dirty="0" smtClean="0">
                          <a:effectLst/>
                        </a:rPr>
                        <a:t>Отчёт </a:t>
                      </a:r>
                      <a:r>
                        <a:rPr lang="ru-RU" sz="900" u="none" strike="noStrike" dirty="0">
                          <a:effectLst/>
                        </a:rPr>
                        <a:t>года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u="none" strike="noStrike" dirty="0" smtClean="0">
                          <a:effectLst/>
                        </a:rPr>
                        <a:t>Выполнение уточненного плана года </a:t>
                      </a:r>
                      <a:r>
                        <a:rPr lang="ru-RU" sz="900" u="none" strike="noStrike" dirty="0" err="1" smtClean="0">
                          <a:effectLst/>
                        </a:rPr>
                        <a:t>абс</a:t>
                      </a:r>
                      <a:r>
                        <a:rPr lang="ru-RU" sz="900" u="none" strike="noStrike" dirty="0">
                          <a:effectLst/>
                        </a:rPr>
                        <a:t>. </a:t>
                      </a:r>
                      <a:r>
                        <a:rPr lang="ru-RU" sz="900" u="none" strike="noStrike" dirty="0" smtClean="0">
                          <a:effectLst/>
                        </a:rPr>
                        <a:t>сумма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u="none" strike="noStrike" dirty="0" smtClean="0">
                          <a:effectLst/>
                        </a:rPr>
                        <a:t>Выполнение уточненного плана года </a:t>
                      </a:r>
                    </a:p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u="none" strike="noStrike" dirty="0" smtClean="0">
                          <a:effectLst/>
                        </a:rPr>
                        <a:t>%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00" u="none" strike="noStrike" dirty="0" smtClean="0">
                          <a:effectLst/>
                        </a:rPr>
                        <a:t>Обоснование отклонений от плана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ctr">
                    <a:solidFill>
                      <a:schemeClr val="accent1">
                        <a:alpha val="6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1" u="none" strike="noStrike" dirty="0" smtClean="0">
                          <a:effectLst/>
                        </a:rPr>
                        <a:t>НАЛОГОВЫЕ ДОХОДЫ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367,3</a:t>
                      </a:r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367,4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406,2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38,8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110,6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в том числе: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Налог на доходы физических лиц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208,7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208,7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235,7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27,0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113,0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рост ФОТ, премиальных и других выплат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5722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Акцизы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17,7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17,7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20,7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3,0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11</a:t>
                      </a:r>
                      <a:r>
                        <a:rPr lang="ru-RU" sz="800" u="none" strike="noStrike" dirty="0" smtClean="0">
                          <a:effectLst/>
                        </a:rPr>
                        <a:t>6</a:t>
                      </a:r>
                      <a:r>
                        <a:rPr lang="en-US" sz="800" u="none" strike="noStrike" dirty="0" smtClean="0">
                          <a:effectLst/>
                        </a:rPr>
                        <a:t>,</a:t>
                      </a:r>
                      <a:r>
                        <a:rPr lang="ru-RU" sz="800" u="none" strike="noStrike" dirty="0" smtClean="0">
                          <a:effectLst/>
                        </a:rPr>
                        <a:t>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фактическому начислению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943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Налог, взымаемый по УСН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19,5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24,4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26,2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107,3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в результате роста выручки от реализации продукции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Сельскохозяйственный налог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64,8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58,2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58,3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0,1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100,0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943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Налог на имущество физических  лиц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8,8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8,8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10,5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118,8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рост поступлений за счет погашения задолженности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Земельный налог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40,9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40,9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43,5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2,6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106,4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погашение задолженности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Иные</a:t>
                      </a:r>
                      <a:r>
                        <a:rPr lang="ru-RU" sz="800" u="none" strike="noStrike" baseline="0" dirty="0" smtClean="0">
                          <a:effectLst/>
                        </a:rPr>
                        <a:t> доходные источники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3,</a:t>
                      </a:r>
                      <a:r>
                        <a:rPr lang="ru-RU" sz="800" u="none" strike="noStrike" dirty="0" smtClean="0">
                          <a:effectLst/>
                        </a:rPr>
                        <a:t>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5,5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7,8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2</a:t>
                      </a:r>
                      <a:r>
                        <a:rPr lang="en-US" sz="800" u="none" strike="noStrike" dirty="0" smtClean="0">
                          <a:effectLst/>
                        </a:rPr>
                        <a:t>,</a:t>
                      </a:r>
                      <a:r>
                        <a:rPr lang="ru-RU" sz="800" u="none" strike="noStrike" dirty="0" smtClean="0">
                          <a:effectLst/>
                        </a:rPr>
                        <a:t>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1</a:t>
                      </a:r>
                      <a:r>
                        <a:rPr lang="ru-RU" sz="800" u="none" strike="noStrike" dirty="0" smtClean="0">
                          <a:effectLst/>
                        </a:rPr>
                        <a:t>41,8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увеличение значимых действий.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1" u="none" strike="noStrike" dirty="0" smtClean="0">
                          <a:effectLst/>
                        </a:rPr>
                        <a:t>НЕНАЛОГОВЫЕ ДОХОДЫ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60,0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104,6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190,0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85,4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181,6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в том числе: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943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Доходы от использования имущества, находящегося в государственной и муниципальной собственности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46,0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46,0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62,4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16,4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135,7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 погашение задолженности, в результате претензионно-исковой работы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6073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Доходы от продажи материальных и нематериальных  активов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41,9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109,9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68,0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262,3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поступления носят заявительный характер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Штрафы, санкции, возмещение ущерба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0,7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0,</a:t>
                      </a:r>
                      <a:r>
                        <a:rPr lang="ru-RU" sz="800" u="none" strike="noStrike" dirty="0" smtClean="0">
                          <a:effectLst/>
                        </a:rPr>
                        <a:t>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1,1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0,</a:t>
                      </a:r>
                      <a:r>
                        <a:rPr lang="ru-RU" sz="800" u="none" strike="noStrike" dirty="0" smtClean="0">
                          <a:effectLst/>
                        </a:rPr>
                        <a:t>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183,3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фактическому начислению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5193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1" u="none" strike="noStrike" dirty="0" smtClean="0">
                          <a:effectLst/>
                        </a:rPr>
                        <a:t>НАЛОГОВЫЕ И НЕНАЛОГОВЫЕ ДОХОДЫ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427,3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472,0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596,3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124,3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126,3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1" u="none" strike="noStrike" dirty="0" smtClean="0">
                          <a:effectLst/>
                        </a:rPr>
                        <a:t>Безвозмездные поступления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825,8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1038,7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1019,9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-18,8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>
                          <a:effectLst/>
                        </a:rPr>
                        <a:t> </a:t>
                      </a:r>
                      <a:r>
                        <a:rPr lang="ru-RU" sz="800" b="1" u="none" strike="noStrike" dirty="0" smtClean="0">
                          <a:effectLst/>
                        </a:rPr>
                        <a:t>98,2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в том числе: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Безвозмездные поступления от других бюджетов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817,7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1028,2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1007,8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en-US" sz="800" u="none" strike="noStrike" dirty="0" smtClean="0">
                          <a:effectLst/>
                        </a:rPr>
                        <a:t>-</a:t>
                      </a:r>
                      <a:r>
                        <a:rPr lang="ru-RU" sz="800" u="none" strike="noStrike" dirty="0" smtClean="0">
                          <a:effectLst/>
                        </a:rPr>
                        <a:t>20,4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98,0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Дотации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147,3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147,3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u="none" strike="noStrike" dirty="0" smtClean="0">
                          <a:effectLst/>
                        </a:rPr>
                        <a:t>1</a:t>
                      </a:r>
                      <a:r>
                        <a:rPr lang="ru-RU" sz="800" u="none" strike="noStrike" dirty="0" smtClean="0">
                          <a:effectLst/>
                        </a:rPr>
                        <a:t>47,3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u="none" strike="noStrike" dirty="0" smtClean="0">
                          <a:effectLst/>
                        </a:rPr>
                        <a:t>0,0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u="none" strike="noStrike" dirty="0" smtClean="0">
                          <a:effectLst/>
                        </a:rPr>
                        <a:t>100,0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Субсидии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243,8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368,7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345,5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u="none" strike="noStrike" dirty="0" smtClean="0">
                          <a:effectLst/>
                        </a:rPr>
                        <a:t>-</a:t>
                      </a:r>
                      <a:r>
                        <a:rPr lang="ru-RU" sz="800" u="none" strike="noStrike" dirty="0" smtClean="0">
                          <a:effectLst/>
                        </a:rPr>
                        <a:t>23</a:t>
                      </a:r>
                      <a:r>
                        <a:rPr lang="en-US" sz="800" u="none" strike="noStrike" dirty="0" smtClean="0">
                          <a:effectLst/>
                        </a:rPr>
                        <a:t>,</a:t>
                      </a:r>
                      <a:r>
                        <a:rPr lang="ru-RU" sz="800" u="none" strike="noStrike" dirty="0" smtClean="0">
                          <a:effectLst/>
                        </a:rPr>
                        <a:t>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93,7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потребности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Субвенции</a:t>
                      </a: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425,0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481,0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483,9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2,9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r>
                        <a:rPr lang="ru-RU" sz="800" u="none" strike="noStrike" dirty="0" smtClean="0">
                          <a:effectLst/>
                        </a:rPr>
                        <a:t>100,6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потребности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Иные межбюджетные трансферты</a:t>
                      </a: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1,6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31,2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31,1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-0,1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99,6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потребности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u="none" strike="noStrike" dirty="0" smtClean="0">
                          <a:effectLst/>
                        </a:rPr>
                        <a:t>Прочие безвозмездные поступления</a:t>
                      </a: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8,1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12,4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1,6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114,8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поступило согласно фактическому начислению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16644"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1" u="none" strike="noStrike" dirty="0" smtClean="0">
                          <a:effectLst/>
                        </a:rPr>
                        <a:t>ИТОГО ДОХОДОВ</a:t>
                      </a: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1253,1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1510,7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u="none" strike="noStrike" dirty="0" smtClean="0">
                          <a:effectLst/>
                        </a:rPr>
                        <a:t>1</a:t>
                      </a:r>
                      <a:r>
                        <a:rPr lang="ru-RU" sz="800" b="1" u="none" strike="noStrike" dirty="0" smtClean="0">
                          <a:effectLst/>
                        </a:rPr>
                        <a:t>616,2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1" u="none" strike="noStrike" dirty="0" smtClean="0">
                          <a:effectLst/>
                        </a:rPr>
                        <a:t>105,5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u="none" strike="noStrike" dirty="0" smtClean="0">
                          <a:effectLst/>
                        </a:rPr>
                        <a:t>10</a:t>
                      </a:r>
                      <a:r>
                        <a:rPr lang="ru-RU" sz="800" b="1" u="none" strike="noStrike" dirty="0" smtClean="0">
                          <a:effectLst/>
                        </a:rPr>
                        <a:t>7,0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95" marR="5895" marT="5895" marB="0" anchor="b">
                    <a:solidFill>
                      <a:srgbClr val="E4AC5A">
                        <a:alpha val="52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</a:tbl>
          </a:graphicData>
        </a:graphic>
      </p:graphicFrame>
      <p:grpSp>
        <p:nvGrpSpPr>
          <p:cNvPr id="6" name="Google Shape;1041;p40"/>
          <p:cNvGrpSpPr/>
          <p:nvPr/>
        </p:nvGrpSpPr>
        <p:grpSpPr>
          <a:xfrm flipH="1">
            <a:off x="-1" y="268218"/>
            <a:ext cx="1103586" cy="481477"/>
            <a:chOff x="3226063" y="3457399"/>
            <a:chExt cx="351807" cy="367296"/>
          </a:xfrm>
          <a:gradFill>
            <a:gsLst>
              <a:gs pos="0">
                <a:schemeClr val="accent4">
                  <a:lumMod val="20000"/>
                  <a:lumOff val="80000"/>
                </a:schemeClr>
              </a:gs>
              <a:gs pos="63000">
                <a:schemeClr val="accent2">
                  <a:lumMod val="60000"/>
                  <a:lumOff val="40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scene3d>
            <a:camera prst="perspectiveFront" fov="5100000">
              <a:rot lat="0" lon="2100000" rev="0"/>
            </a:camera>
            <a:lightRig rig="flood" dir="t">
              <a:rot lat="0" lon="0" rev="13800000"/>
            </a:lightRig>
          </a:scene3d>
        </p:grpSpPr>
        <p:sp>
          <p:nvSpPr>
            <p:cNvPr id="9" name="Google Shape;1042;p40"/>
            <p:cNvSpPr/>
            <p:nvPr/>
          </p:nvSpPr>
          <p:spPr>
            <a:xfrm>
              <a:off x="3426397" y="3457399"/>
              <a:ext cx="151473" cy="367296"/>
            </a:xfrm>
            <a:custGeom>
              <a:avLst/>
              <a:gdLst/>
              <a:ahLst/>
              <a:cxnLst/>
              <a:rect l="l" t="t" r="r" b="b"/>
              <a:pathLst>
                <a:path w="4430" h="10742" extrusionOk="0">
                  <a:moveTo>
                    <a:pt x="2215" y="1"/>
                  </a:moveTo>
                  <a:cubicBezTo>
                    <a:pt x="2120" y="1"/>
                    <a:pt x="2024" y="48"/>
                    <a:pt x="1953" y="144"/>
                  </a:cubicBezTo>
                  <a:lnTo>
                    <a:pt x="72" y="2692"/>
                  </a:lnTo>
                  <a:cubicBezTo>
                    <a:pt x="0" y="2811"/>
                    <a:pt x="0" y="2954"/>
                    <a:pt x="72" y="3073"/>
                  </a:cubicBezTo>
                  <a:cubicBezTo>
                    <a:pt x="143" y="3144"/>
                    <a:pt x="238" y="3192"/>
                    <a:pt x="334" y="3192"/>
                  </a:cubicBezTo>
                  <a:lnTo>
                    <a:pt x="1167" y="3192"/>
                  </a:lnTo>
                  <a:lnTo>
                    <a:pt x="1167" y="10741"/>
                  </a:lnTo>
                  <a:lnTo>
                    <a:pt x="2953" y="10741"/>
                  </a:lnTo>
                  <a:cubicBezTo>
                    <a:pt x="3120" y="10741"/>
                    <a:pt x="3263" y="10598"/>
                    <a:pt x="3263" y="10408"/>
                  </a:cubicBezTo>
                  <a:lnTo>
                    <a:pt x="3263" y="3192"/>
                  </a:lnTo>
                  <a:lnTo>
                    <a:pt x="4072" y="3192"/>
                  </a:lnTo>
                  <a:cubicBezTo>
                    <a:pt x="4191" y="3192"/>
                    <a:pt x="4287" y="3144"/>
                    <a:pt x="4334" y="3073"/>
                  </a:cubicBezTo>
                  <a:cubicBezTo>
                    <a:pt x="4430" y="2954"/>
                    <a:pt x="4430" y="2811"/>
                    <a:pt x="4334" y="2692"/>
                  </a:cubicBezTo>
                  <a:lnTo>
                    <a:pt x="2453" y="144"/>
                  </a:lnTo>
                  <a:cubicBezTo>
                    <a:pt x="2405" y="48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prstMaterial="plastic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43;p40"/>
            <p:cNvSpPr/>
            <p:nvPr/>
          </p:nvSpPr>
          <p:spPr>
            <a:xfrm>
              <a:off x="3406018" y="3602341"/>
              <a:ext cx="39116" cy="222354"/>
            </a:xfrm>
            <a:custGeom>
              <a:avLst/>
              <a:gdLst/>
              <a:ahLst/>
              <a:cxnLst/>
              <a:rect l="l" t="t" r="r" b="b"/>
              <a:pathLst>
                <a:path w="1144" h="6503" extrusionOk="0">
                  <a:moveTo>
                    <a:pt x="334" y="1"/>
                  </a:moveTo>
                  <a:cubicBezTo>
                    <a:pt x="144" y="1"/>
                    <a:pt x="1" y="144"/>
                    <a:pt x="1" y="310"/>
                  </a:cubicBezTo>
                  <a:lnTo>
                    <a:pt x="1" y="6502"/>
                  </a:lnTo>
                  <a:lnTo>
                    <a:pt x="1144" y="6502"/>
                  </a:lnTo>
                  <a:lnTo>
                    <a:pt x="1144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prstMaterial="plastic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44;p40"/>
            <p:cNvSpPr/>
            <p:nvPr/>
          </p:nvSpPr>
          <p:spPr>
            <a:xfrm>
              <a:off x="3346592" y="3645492"/>
              <a:ext cx="38296" cy="179203"/>
            </a:xfrm>
            <a:custGeom>
              <a:avLst/>
              <a:gdLst/>
              <a:ahLst/>
              <a:cxnLst/>
              <a:rect l="l" t="t" r="r" b="b"/>
              <a:pathLst>
                <a:path w="1120" h="5241" extrusionOk="0">
                  <a:moveTo>
                    <a:pt x="310" y="1"/>
                  </a:moveTo>
                  <a:cubicBezTo>
                    <a:pt x="119" y="1"/>
                    <a:pt x="0" y="144"/>
                    <a:pt x="0" y="311"/>
                  </a:cubicBezTo>
                  <a:lnTo>
                    <a:pt x="0" y="5240"/>
                  </a:lnTo>
                  <a:lnTo>
                    <a:pt x="1120" y="5240"/>
                  </a:lnTo>
                  <a:lnTo>
                    <a:pt x="1120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prstMaterial="plastic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45;p40"/>
            <p:cNvSpPr/>
            <p:nvPr/>
          </p:nvSpPr>
          <p:spPr>
            <a:xfrm>
              <a:off x="3286345" y="3688575"/>
              <a:ext cx="38296" cy="136120"/>
            </a:xfrm>
            <a:custGeom>
              <a:avLst/>
              <a:gdLst/>
              <a:ahLst/>
              <a:cxnLst/>
              <a:rect l="l" t="t" r="r" b="b"/>
              <a:pathLst>
                <a:path w="1120" h="3981" extrusionOk="0">
                  <a:moveTo>
                    <a:pt x="273" y="1"/>
                  </a:moveTo>
                  <a:cubicBezTo>
                    <a:pt x="123" y="1"/>
                    <a:pt x="0" y="136"/>
                    <a:pt x="0" y="313"/>
                  </a:cubicBezTo>
                  <a:lnTo>
                    <a:pt x="0" y="3980"/>
                  </a:lnTo>
                  <a:lnTo>
                    <a:pt x="1119" y="3980"/>
                  </a:lnTo>
                  <a:lnTo>
                    <a:pt x="1119" y="3"/>
                  </a:lnTo>
                  <a:lnTo>
                    <a:pt x="310" y="3"/>
                  </a:lnTo>
                  <a:cubicBezTo>
                    <a:pt x="297" y="1"/>
                    <a:pt x="285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prstMaterial="plastic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46;p40"/>
            <p:cNvSpPr/>
            <p:nvPr/>
          </p:nvSpPr>
          <p:spPr>
            <a:xfrm>
              <a:off x="3226063" y="3731008"/>
              <a:ext cx="39116" cy="93687"/>
            </a:xfrm>
            <a:custGeom>
              <a:avLst/>
              <a:gdLst/>
              <a:ahLst/>
              <a:cxnLst/>
              <a:rect l="l" t="t" r="r" b="b"/>
              <a:pathLst>
                <a:path w="1144" h="2740" extrusionOk="0">
                  <a:moveTo>
                    <a:pt x="334" y="0"/>
                  </a:moveTo>
                  <a:cubicBezTo>
                    <a:pt x="144" y="0"/>
                    <a:pt x="1" y="143"/>
                    <a:pt x="1" y="310"/>
                  </a:cubicBezTo>
                  <a:lnTo>
                    <a:pt x="1" y="2406"/>
                  </a:lnTo>
                  <a:cubicBezTo>
                    <a:pt x="1" y="2572"/>
                    <a:pt x="144" y="2739"/>
                    <a:pt x="334" y="2739"/>
                  </a:cubicBezTo>
                  <a:lnTo>
                    <a:pt x="1144" y="2739"/>
                  </a:lnTo>
                  <a:lnTo>
                    <a:pt x="1144" y="0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184150" dist="241300" dir="11520000" sx="110000" sy="110000" algn="ctr">
                <a:srgbClr val="000000">
                  <a:alpha val="18000"/>
                </a:srgbClr>
              </a:outerShdw>
            </a:effectLst>
            <a:sp3d prstMaterial="plastic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69333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3" name="Схема 642"/>
          <p:cNvGraphicFramePr/>
          <p:nvPr>
            <p:extLst>
              <p:ext uri="{D42A27DB-BD31-4B8C-83A1-F6EECF244321}">
                <p14:modId xmlns:p14="http://schemas.microsoft.com/office/powerpoint/2010/main" val="3927625163"/>
              </p:ext>
            </p:extLst>
          </p:nvPr>
        </p:nvGraphicFramePr>
        <p:xfrm>
          <a:off x="155232" y="1653437"/>
          <a:ext cx="3611880" cy="1329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644" name="Прямоугольник 643"/>
          <p:cNvSpPr/>
          <p:nvPr/>
        </p:nvSpPr>
        <p:spPr>
          <a:xfrm>
            <a:off x="218191" y="167598"/>
            <a:ext cx="2717699" cy="138499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just"/>
            <a:r>
              <a:rPr lang="ru-RU" b="1" dirty="0">
                <a:ln/>
                <a:solidFill>
                  <a:schemeClr val="accent2">
                    <a:lumMod val="50000"/>
                  </a:schemeClr>
                </a:solidFill>
              </a:rPr>
              <a:t>Наибольший удельный вес в структуре налоговых и неналоговых доходов </a:t>
            </a:r>
            <a:r>
              <a:rPr lang="ru-RU" b="1" dirty="0" smtClean="0">
                <a:ln/>
                <a:solidFill>
                  <a:schemeClr val="accent2">
                    <a:lumMod val="50000"/>
                  </a:schemeClr>
                </a:solidFill>
              </a:rPr>
              <a:t>– 73,8 </a:t>
            </a:r>
            <a:r>
              <a:rPr lang="ru-RU" b="1" dirty="0">
                <a:ln/>
                <a:solidFill>
                  <a:schemeClr val="accent2">
                    <a:lumMod val="50000"/>
                  </a:schemeClr>
                </a:solidFill>
              </a:rPr>
              <a:t>процента, или </a:t>
            </a:r>
            <a:r>
              <a:rPr lang="ru-RU" b="1" dirty="0" smtClean="0">
                <a:ln/>
                <a:solidFill>
                  <a:schemeClr val="accent2">
                    <a:lumMod val="50000"/>
                  </a:schemeClr>
                </a:solidFill>
              </a:rPr>
              <a:t>440,2 </a:t>
            </a:r>
            <a:r>
              <a:rPr lang="ru-RU" b="1" dirty="0">
                <a:ln/>
                <a:solidFill>
                  <a:schemeClr val="accent2">
                    <a:lumMod val="50000"/>
                  </a:schemeClr>
                </a:solidFill>
              </a:rPr>
              <a:t>млн. рублей, </a:t>
            </a:r>
            <a:r>
              <a:rPr lang="ru-RU" b="1" dirty="0" smtClean="0">
                <a:ln/>
                <a:solidFill>
                  <a:schemeClr val="accent2">
                    <a:lumMod val="50000"/>
                  </a:schemeClr>
                </a:solidFill>
              </a:rPr>
              <a:t>составили </a:t>
            </a:r>
            <a:r>
              <a:rPr lang="ru-RU" b="1" dirty="0">
                <a:ln/>
                <a:solidFill>
                  <a:schemeClr val="accent2">
                    <a:lumMod val="50000"/>
                  </a:schemeClr>
                </a:solidFill>
              </a:rPr>
              <a:t>4 </a:t>
            </a:r>
            <a:r>
              <a:rPr lang="ru-RU" b="1" dirty="0" smtClean="0">
                <a:ln/>
                <a:solidFill>
                  <a:schemeClr val="accent2">
                    <a:lumMod val="50000"/>
                  </a:schemeClr>
                </a:solidFill>
              </a:rPr>
              <a:t>вида </a:t>
            </a:r>
            <a:r>
              <a:rPr lang="ru-RU" b="1" dirty="0">
                <a:ln/>
                <a:solidFill>
                  <a:schemeClr val="accent2">
                    <a:lumMod val="50000"/>
                  </a:schemeClr>
                </a:solidFill>
              </a:rPr>
              <a:t>налогов:</a:t>
            </a:r>
          </a:p>
        </p:txBody>
      </p:sp>
      <p:sp>
        <p:nvSpPr>
          <p:cNvPr id="645" name="TextBox 644"/>
          <p:cNvSpPr txBox="1"/>
          <p:nvPr/>
        </p:nvSpPr>
        <p:spPr>
          <a:xfrm>
            <a:off x="8286073" y="2109106"/>
            <a:ext cx="8579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ru-RU" sz="1000" b="1" dirty="0" smtClean="0">
                <a:solidFill>
                  <a:schemeClr val="tx1"/>
                </a:solidFill>
              </a:rPr>
              <a:t>(млн. руб.)</a:t>
            </a:r>
            <a:endParaRPr lang="ru-RU" sz="1000" b="1" dirty="0">
              <a:solidFill>
                <a:schemeClr val="tx1"/>
              </a:solidFill>
            </a:endParaRPr>
          </a:p>
        </p:txBody>
      </p:sp>
      <p:graphicFrame>
        <p:nvGraphicFramePr>
          <p:cNvPr id="648" name="Диаграмма 647"/>
          <p:cNvGraphicFramePr/>
          <p:nvPr>
            <p:extLst>
              <p:ext uri="{D42A27DB-BD31-4B8C-83A1-F6EECF244321}">
                <p14:modId xmlns:p14="http://schemas.microsoft.com/office/powerpoint/2010/main" val="3566233212"/>
              </p:ext>
            </p:extLst>
          </p:nvPr>
        </p:nvGraphicFramePr>
        <p:xfrm>
          <a:off x="-65079" y="3255582"/>
          <a:ext cx="6748813" cy="18957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650" name="Google Shape;4089;p75"/>
          <p:cNvGrpSpPr/>
          <p:nvPr/>
        </p:nvGrpSpPr>
        <p:grpSpPr>
          <a:xfrm>
            <a:off x="7346848" y="2787141"/>
            <a:ext cx="1633060" cy="1672874"/>
            <a:chOff x="1356975" y="492800"/>
            <a:chExt cx="4939375" cy="4832300"/>
          </a:xfrm>
        </p:grpSpPr>
        <p:sp>
          <p:nvSpPr>
            <p:cNvPr id="651" name="Google Shape;4090;p75"/>
            <p:cNvSpPr/>
            <p:nvPr/>
          </p:nvSpPr>
          <p:spPr>
            <a:xfrm>
              <a:off x="1356975" y="2393825"/>
              <a:ext cx="4939375" cy="2931275"/>
            </a:xfrm>
            <a:custGeom>
              <a:avLst/>
              <a:gdLst/>
              <a:ahLst/>
              <a:cxnLst/>
              <a:rect l="l" t="t" r="r" b="b"/>
              <a:pathLst>
                <a:path w="197575" h="117251" extrusionOk="0">
                  <a:moveTo>
                    <a:pt x="98771" y="0"/>
                  </a:moveTo>
                  <a:cubicBezTo>
                    <a:pt x="44232" y="0"/>
                    <a:pt x="0" y="26253"/>
                    <a:pt x="0" y="58609"/>
                  </a:cubicBezTo>
                  <a:cubicBezTo>
                    <a:pt x="0" y="90999"/>
                    <a:pt x="44232" y="117251"/>
                    <a:pt x="98771" y="117251"/>
                  </a:cubicBezTo>
                  <a:cubicBezTo>
                    <a:pt x="153343" y="117251"/>
                    <a:pt x="197575" y="90999"/>
                    <a:pt x="197575" y="58609"/>
                  </a:cubicBezTo>
                  <a:cubicBezTo>
                    <a:pt x="197575" y="26253"/>
                    <a:pt x="153343" y="0"/>
                    <a:pt x="98771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4091;p75"/>
            <p:cNvSpPr/>
            <p:nvPr/>
          </p:nvSpPr>
          <p:spPr>
            <a:xfrm>
              <a:off x="3557700" y="3895150"/>
              <a:ext cx="2088200" cy="1036150"/>
            </a:xfrm>
            <a:custGeom>
              <a:avLst/>
              <a:gdLst/>
              <a:ahLst/>
              <a:cxnLst/>
              <a:rect l="l" t="t" r="r" b="b"/>
              <a:pathLst>
                <a:path w="83528" h="41446" extrusionOk="0">
                  <a:moveTo>
                    <a:pt x="18704" y="1"/>
                  </a:moveTo>
                  <a:cubicBezTo>
                    <a:pt x="18310" y="1"/>
                    <a:pt x="17922" y="53"/>
                    <a:pt x="17547" y="157"/>
                  </a:cubicBezTo>
                  <a:cubicBezTo>
                    <a:pt x="10075" y="2425"/>
                    <a:pt x="4371" y="5694"/>
                    <a:pt x="368" y="9964"/>
                  </a:cubicBezTo>
                  <a:cubicBezTo>
                    <a:pt x="1" y="10364"/>
                    <a:pt x="34" y="10998"/>
                    <a:pt x="435" y="11365"/>
                  </a:cubicBezTo>
                  <a:cubicBezTo>
                    <a:pt x="4904" y="15468"/>
                    <a:pt x="11309" y="19671"/>
                    <a:pt x="17614" y="22873"/>
                  </a:cubicBezTo>
                  <a:cubicBezTo>
                    <a:pt x="17967" y="23019"/>
                    <a:pt x="18345" y="23100"/>
                    <a:pt x="18718" y="23100"/>
                  </a:cubicBezTo>
                  <a:cubicBezTo>
                    <a:pt x="18944" y="23100"/>
                    <a:pt x="19167" y="23070"/>
                    <a:pt x="19381" y="23007"/>
                  </a:cubicBezTo>
                  <a:cubicBezTo>
                    <a:pt x="21716" y="22240"/>
                    <a:pt x="24018" y="21339"/>
                    <a:pt x="26253" y="20305"/>
                  </a:cubicBezTo>
                  <a:lnTo>
                    <a:pt x="26253" y="20305"/>
                  </a:lnTo>
                  <a:cubicBezTo>
                    <a:pt x="23117" y="25876"/>
                    <a:pt x="25386" y="32280"/>
                    <a:pt x="33058" y="36717"/>
                  </a:cubicBezTo>
                  <a:cubicBezTo>
                    <a:pt x="38512" y="39869"/>
                    <a:pt x="45667" y="41445"/>
                    <a:pt x="52822" y="41445"/>
                  </a:cubicBezTo>
                  <a:cubicBezTo>
                    <a:pt x="59977" y="41445"/>
                    <a:pt x="67132" y="39869"/>
                    <a:pt x="72586" y="36717"/>
                  </a:cubicBezTo>
                  <a:cubicBezTo>
                    <a:pt x="83527" y="30412"/>
                    <a:pt x="83527" y="20205"/>
                    <a:pt x="72586" y="13900"/>
                  </a:cubicBezTo>
                  <a:cubicBezTo>
                    <a:pt x="67132" y="10760"/>
                    <a:pt x="59991" y="9185"/>
                    <a:pt x="52845" y="9185"/>
                  </a:cubicBezTo>
                  <a:cubicBezTo>
                    <a:pt x="48759" y="9185"/>
                    <a:pt x="44671" y="9700"/>
                    <a:pt x="40897" y="10731"/>
                  </a:cubicBezTo>
                  <a:cubicBezTo>
                    <a:pt x="40997" y="10631"/>
                    <a:pt x="41097" y="10531"/>
                    <a:pt x="41197" y="10431"/>
                  </a:cubicBezTo>
                  <a:cubicBezTo>
                    <a:pt x="41597" y="10131"/>
                    <a:pt x="41564" y="9497"/>
                    <a:pt x="41130" y="9230"/>
                  </a:cubicBezTo>
                  <a:cubicBezTo>
                    <a:pt x="34926" y="4694"/>
                    <a:pt x="27721" y="1592"/>
                    <a:pt x="19415" y="57"/>
                  </a:cubicBezTo>
                  <a:cubicBezTo>
                    <a:pt x="19177" y="20"/>
                    <a:pt x="18939" y="1"/>
                    <a:pt x="1870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4092;p75"/>
            <p:cNvSpPr/>
            <p:nvPr/>
          </p:nvSpPr>
          <p:spPr>
            <a:xfrm>
              <a:off x="1933225" y="2626900"/>
              <a:ext cx="3016350" cy="1738150"/>
            </a:xfrm>
            <a:custGeom>
              <a:avLst/>
              <a:gdLst/>
              <a:ahLst/>
              <a:cxnLst/>
              <a:rect l="l" t="t" r="r" b="b"/>
              <a:pathLst>
                <a:path w="120654" h="69526" extrusionOk="0">
                  <a:moveTo>
                    <a:pt x="115549" y="1"/>
                  </a:moveTo>
                  <a:cubicBezTo>
                    <a:pt x="115208" y="1"/>
                    <a:pt x="114866" y="84"/>
                    <a:pt x="114549" y="251"/>
                  </a:cubicBezTo>
                  <a:lnTo>
                    <a:pt x="534" y="66065"/>
                  </a:lnTo>
                  <a:cubicBezTo>
                    <a:pt x="0" y="66398"/>
                    <a:pt x="0" y="66899"/>
                    <a:pt x="534" y="67232"/>
                  </a:cubicBezTo>
                  <a:lnTo>
                    <a:pt x="4170" y="69300"/>
                  </a:lnTo>
                  <a:cubicBezTo>
                    <a:pt x="4487" y="69450"/>
                    <a:pt x="4829" y="69526"/>
                    <a:pt x="5171" y="69526"/>
                  </a:cubicBezTo>
                  <a:cubicBezTo>
                    <a:pt x="5512" y="69526"/>
                    <a:pt x="5854" y="69450"/>
                    <a:pt x="6171" y="69300"/>
                  </a:cubicBezTo>
                  <a:lnTo>
                    <a:pt x="120086" y="3520"/>
                  </a:lnTo>
                  <a:cubicBezTo>
                    <a:pt x="120653" y="3220"/>
                    <a:pt x="120653" y="2686"/>
                    <a:pt x="120086" y="2352"/>
                  </a:cubicBezTo>
                  <a:lnTo>
                    <a:pt x="116550" y="251"/>
                  </a:lnTo>
                  <a:cubicBezTo>
                    <a:pt x="116233" y="84"/>
                    <a:pt x="115891" y="1"/>
                    <a:pt x="11554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4093;p75"/>
            <p:cNvSpPr/>
            <p:nvPr/>
          </p:nvSpPr>
          <p:spPr>
            <a:xfrm>
              <a:off x="2780500" y="3980800"/>
              <a:ext cx="639650" cy="369450"/>
            </a:xfrm>
            <a:custGeom>
              <a:avLst/>
              <a:gdLst/>
              <a:ahLst/>
              <a:cxnLst/>
              <a:rect l="l" t="t" r="r" b="b"/>
              <a:pathLst>
                <a:path w="25586" h="14778" extrusionOk="0">
                  <a:moveTo>
                    <a:pt x="12809" y="0"/>
                  </a:moveTo>
                  <a:cubicBezTo>
                    <a:pt x="5738" y="0"/>
                    <a:pt x="0" y="3336"/>
                    <a:pt x="0" y="7405"/>
                  </a:cubicBezTo>
                  <a:cubicBezTo>
                    <a:pt x="0" y="11475"/>
                    <a:pt x="5738" y="14777"/>
                    <a:pt x="12809" y="14777"/>
                  </a:cubicBezTo>
                  <a:cubicBezTo>
                    <a:pt x="19848" y="14777"/>
                    <a:pt x="25585" y="11475"/>
                    <a:pt x="25585" y="7405"/>
                  </a:cubicBezTo>
                  <a:cubicBezTo>
                    <a:pt x="25585" y="3336"/>
                    <a:pt x="19848" y="0"/>
                    <a:pt x="128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4094;p75"/>
            <p:cNvSpPr/>
            <p:nvPr/>
          </p:nvSpPr>
          <p:spPr>
            <a:xfrm>
              <a:off x="3247500" y="4252650"/>
              <a:ext cx="639650" cy="369450"/>
            </a:xfrm>
            <a:custGeom>
              <a:avLst/>
              <a:gdLst/>
              <a:ahLst/>
              <a:cxnLst/>
              <a:rect l="l" t="t" r="r" b="b"/>
              <a:pathLst>
                <a:path w="25586" h="14778" extrusionOk="0">
                  <a:moveTo>
                    <a:pt x="12776" y="1"/>
                  </a:moveTo>
                  <a:cubicBezTo>
                    <a:pt x="5738" y="1"/>
                    <a:pt x="0" y="3303"/>
                    <a:pt x="0" y="7406"/>
                  </a:cubicBezTo>
                  <a:cubicBezTo>
                    <a:pt x="0" y="11476"/>
                    <a:pt x="5738" y="14778"/>
                    <a:pt x="12776" y="14778"/>
                  </a:cubicBezTo>
                  <a:cubicBezTo>
                    <a:pt x="19848" y="14778"/>
                    <a:pt x="25585" y="11476"/>
                    <a:pt x="25585" y="7406"/>
                  </a:cubicBezTo>
                  <a:cubicBezTo>
                    <a:pt x="25585" y="3303"/>
                    <a:pt x="19848" y="1"/>
                    <a:pt x="1277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4095;p75"/>
            <p:cNvSpPr/>
            <p:nvPr/>
          </p:nvSpPr>
          <p:spPr>
            <a:xfrm>
              <a:off x="4686025" y="2761575"/>
              <a:ext cx="638800" cy="369475"/>
            </a:xfrm>
            <a:custGeom>
              <a:avLst/>
              <a:gdLst/>
              <a:ahLst/>
              <a:cxnLst/>
              <a:rect l="l" t="t" r="r" b="b"/>
              <a:pathLst>
                <a:path w="25552" h="14779" extrusionOk="0">
                  <a:moveTo>
                    <a:pt x="12776" y="1"/>
                  </a:moveTo>
                  <a:cubicBezTo>
                    <a:pt x="5738" y="1"/>
                    <a:pt x="0" y="3303"/>
                    <a:pt x="0" y="7373"/>
                  </a:cubicBezTo>
                  <a:cubicBezTo>
                    <a:pt x="0" y="11476"/>
                    <a:pt x="5738" y="14778"/>
                    <a:pt x="12776" y="14778"/>
                  </a:cubicBezTo>
                  <a:cubicBezTo>
                    <a:pt x="19848" y="14778"/>
                    <a:pt x="25552" y="11476"/>
                    <a:pt x="25552" y="7373"/>
                  </a:cubicBezTo>
                  <a:cubicBezTo>
                    <a:pt x="25552" y="3303"/>
                    <a:pt x="19848" y="1"/>
                    <a:pt x="1277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4096;p75"/>
            <p:cNvSpPr/>
            <p:nvPr/>
          </p:nvSpPr>
          <p:spPr>
            <a:xfrm>
              <a:off x="1356975" y="735550"/>
              <a:ext cx="1056601" cy="876650"/>
            </a:xfrm>
            <a:custGeom>
              <a:avLst/>
              <a:gdLst/>
              <a:ahLst/>
              <a:cxnLst/>
              <a:rect l="l" t="t" r="r" b="b"/>
              <a:pathLst>
                <a:path w="24785" h="18739" extrusionOk="0">
                  <a:moveTo>
                    <a:pt x="11471" y="0"/>
                  </a:moveTo>
                  <a:cubicBezTo>
                    <a:pt x="10831" y="0"/>
                    <a:pt x="10107" y="210"/>
                    <a:pt x="9341" y="651"/>
                  </a:cubicBezTo>
                  <a:cubicBezTo>
                    <a:pt x="6705" y="2152"/>
                    <a:pt x="4604" y="5855"/>
                    <a:pt x="4604" y="8890"/>
                  </a:cubicBezTo>
                  <a:lnTo>
                    <a:pt x="4604" y="10591"/>
                  </a:lnTo>
                  <a:cubicBezTo>
                    <a:pt x="4571" y="11259"/>
                    <a:pt x="4737" y="11926"/>
                    <a:pt x="5004" y="12560"/>
                  </a:cubicBezTo>
                  <a:lnTo>
                    <a:pt x="1769" y="14428"/>
                  </a:lnTo>
                  <a:cubicBezTo>
                    <a:pt x="701" y="15095"/>
                    <a:pt x="67" y="16229"/>
                    <a:pt x="1" y="17463"/>
                  </a:cubicBezTo>
                  <a:cubicBezTo>
                    <a:pt x="1" y="18269"/>
                    <a:pt x="388" y="18739"/>
                    <a:pt x="972" y="18739"/>
                  </a:cubicBezTo>
                  <a:cubicBezTo>
                    <a:pt x="1210" y="18739"/>
                    <a:pt x="1479" y="18661"/>
                    <a:pt x="1769" y="18497"/>
                  </a:cubicBezTo>
                  <a:lnTo>
                    <a:pt x="23017" y="6222"/>
                  </a:lnTo>
                  <a:cubicBezTo>
                    <a:pt x="24051" y="5521"/>
                    <a:pt x="24718" y="4387"/>
                    <a:pt x="24785" y="3153"/>
                  </a:cubicBezTo>
                  <a:cubicBezTo>
                    <a:pt x="24785" y="2372"/>
                    <a:pt x="24382" y="1910"/>
                    <a:pt x="23802" y="1910"/>
                  </a:cubicBezTo>
                  <a:cubicBezTo>
                    <a:pt x="23565" y="1910"/>
                    <a:pt x="23298" y="1987"/>
                    <a:pt x="23017" y="2152"/>
                  </a:cubicBezTo>
                  <a:lnTo>
                    <a:pt x="19081" y="4420"/>
                  </a:lnTo>
                  <a:cubicBezTo>
                    <a:pt x="19114" y="4254"/>
                    <a:pt x="19114" y="4053"/>
                    <a:pt x="19114" y="3887"/>
                  </a:cubicBezTo>
                  <a:lnTo>
                    <a:pt x="19114" y="2753"/>
                  </a:lnTo>
                  <a:cubicBezTo>
                    <a:pt x="19114" y="1327"/>
                    <a:pt x="18387" y="494"/>
                    <a:pt x="17341" y="494"/>
                  </a:cubicBezTo>
                  <a:cubicBezTo>
                    <a:pt x="16919" y="494"/>
                    <a:pt x="16444" y="630"/>
                    <a:pt x="15945" y="918"/>
                  </a:cubicBezTo>
                  <a:cubicBezTo>
                    <a:pt x="15178" y="1385"/>
                    <a:pt x="14544" y="2019"/>
                    <a:pt x="14044" y="2753"/>
                  </a:cubicBezTo>
                  <a:cubicBezTo>
                    <a:pt x="13861" y="993"/>
                    <a:pt x="12864" y="0"/>
                    <a:pt x="1147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4097;p75"/>
            <p:cNvSpPr/>
            <p:nvPr/>
          </p:nvSpPr>
          <p:spPr>
            <a:xfrm>
              <a:off x="2133664" y="1059300"/>
              <a:ext cx="797789" cy="660654"/>
            </a:xfrm>
            <a:custGeom>
              <a:avLst/>
              <a:gdLst/>
              <a:ahLst/>
              <a:cxnLst/>
              <a:rect l="l" t="t" r="r" b="b"/>
              <a:pathLst>
                <a:path w="18714" h="14122" extrusionOk="0">
                  <a:moveTo>
                    <a:pt x="8663" y="0"/>
                  </a:moveTo>
                  <a:cubicBezTo>
                    <a:pt x="8185" y="0"/>
                    <a:pt x="7645" y="154"/>
                    <a:pt x="7072" y="477"/>
                  </a:cubicBezTo>
                  <a:cubicBezTo>
                    <a:pt x="5104" y="1611"/>
                    <a:pt x="3470" y="4413"/>
                    <a:pt x="3470" y="6681"/>
                  </a:cubicBezTo>
                  <a:lnTo>
                    <a:pt x="3470" y="7982"/>
                  </a:lnTo>
                  <a:cubicBezTo>
                    <a:pt x="3470" y="8483"/>
                    <a:pt x="3570" y="8983"/>
                    <a:pt x="3803" y="9450"/>
                  </a:cubicBezTo>
                  <a:lnTo>
                    <a:pt x="1335" y="10884"/>
                  </a:lnTo>
                  <a:cubicBezTo>
                    <a:pt x="534" y="11385"/>
                    <a:pt x="34" y="12252"/>
                    <a:pt x="0" y="13186"/>
                  </a:cubicBezTo>
                  <a:cubicBezTo>
                    <a:pt x="0" y="13782"/>
                    <a:pt x="307" y="14122"/>
                    <a:pt x="749" y="14122"/>
                  </a:cubicBezTo>
                  <a:cubicBezTo>
                    <a:pt x="926" y="14122"/>
                    <a:pt x="1125" y="14068"/>
                    <a:pt x="1335" y="13953"/>
                  </a:cubicBezTo>
                  <a:lnTo>
                    <a:pt x="17379" y="4680"/>
                  </a:lnTo>
                  <a:cubicBezTo>
                    <a:pt x="18147" y="4180"/>
                    <a:pt x="18647" y="3312"/>
                    <a:pt x="18714" y="2378"/>
                  </a:cubicBezTo>
                  <a:cubicBezTo>
                    <a:pt x="18714" y="1785"/>
                    <a:pt x="18409" y="1428"/>
                    <a:pt x="17969" y="1428"/>
                  </a:cubicBezTo>
                  <a:cubicBezTo>
                    <a:pt x="17791" y="1428"/>
                    <a:pt x="17591" y="1486"/>
                    <a:pt x="17379" y="1611"/>
                  </a:cubicBezTo>
                  <a:lnTo>
                    <a:pt x="14411" y="3312"/>
                  </a:lnTo>
                  <a:cubicBezTo>
                    <a:pt x="14411" y="3179"/>
                    <a:pt x="14444" y="3045"/>
                    <a:pt x="14444" y="2945"/>
                  </a:cubicBezTo>
                  <a:lnTo>
                    <a:pt x="14444" y="2078"/>
                  </a:lnTo>
                  <a:cubicBezTo>
                    <a:pt x="14444" y="987"/>
                    <a:pt x="13904" y="351"/>
                    <a:pt x="13112" y="351"/>
                  </a:cubicBezTo>
                  <a:cubicBezTo>
                    <a:pt x="12790" y="351"/>
                    <a:pt x="12428" y="456"/>
                    <a:pt x="12042" y="677"/>
                  </a:cubicBezTo>
                  <a:cubicBezTo>
                    <a:pt x="11475" y="1044"/>
                    <a:pt x="11008" y="1511"/>
                    <a:pt x="10608" y="2078"/>
                  </a:cubicBezTo>
                  <a:cubicBezTo>
                    <a:pt x="10470" y="747"/>
                    <a:pt x="9717" y="0"/>
                    <a:pt x="8663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4098;p75"/>
            <p:cNvSpPr/>
            <p:nvPr/>
          </p:nvSpPr>
          <p:spPr>
            <a:xfrm>
              <a:off x="1590975" y="3474550"/>
              <a:ext cx="485700" cy="539625"/>
            </a:xfrm>
            <a:custGeom>
              <a:avLst/>
              <a:gdLst/>
              <a:ahLst/>
              <a:cxnLst/>
              <a:rect l="l" t="t" r="r" b="b"/>
              <a:pathLst>
                <a:path w="19428" h="21585" extrusionOk="0">
                  <a:moveTo>
                    <a:pt x="5765" y="0"/>
                  </a:moveTo>
                  <a:cubicBezTo>
                    <a:pt x="2477" y="0"/>
                    <a:pt x="0" y="2803"/>
                    <a:pt x="3383" y="5473"/>
                  </a:cubicBezTo>
                  <a:cubicBezTo>
                    <a:pt x="7219" y="8475"/>
                    <a:pt x="14291" y="11978"/>
                    <a:pt x="16459" y="21584"/>
                  </a:cubicBezTo>
                  <a:lnTo>
                    <a:pt x="19294" y="20884"/>
                  </a:lnTo>
                  <a:cubicBezTo>
                    <a:pt x="19294" y="20884"/>
                    <a:pt x="19428" y="14713"/>
                    <a:pt x="17026" y="9576"/>
                  </a:cubicBezTo>
                  <a:cubicBezTo>
                    <a:pt x="14624" y="4439"/>
                    <a:pt x="10855" y="970"/>
                    <a:pt x="7019" y="136"/>
                  </a:cubicBezTo>
                  <a:cubicBezTo>
                    <a:pt x="6595" y="44"/>
                    <a:pt x="6174" y="0"/>
                    <a:pt x="576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4099;p75"/>
            <p:cNvSpPr/>
            <p:nvPr/>
          </p:nvSpPr>
          <p:spPr>
            <a:xfrm>
              <a:off x="1590975" y="3474550"/>
              <a:ext cx="485700" cy="539625"/>
            </a:xfrm>
            <a:custGeom>
              <a:avLst/>
              <a:gdLst/>
              <a:ahLst/>
              <a:cxnLst/>
              <a:rect l="l" t="t" r="r" b="b"/>
              <a:pathLst>
                <a:path w="19428" h="21585" extrusionOk="0">
                  <a:moveTo>
                    <a:pt x="5765" y="0"/>
                  </a:moveTo>
                  <a:cubicBezTo>
                    <a:pt x="2477" y="0"/>
                    <a:pt x="0" y="2803"/>
                    <a:pt x="3383" y="5473"/>
                  </a:cubicBezTo>
                  <a:cubicBezTo>
                    <a:pt x="7219" y="8475"/>
                    <a:pt x="14291" y="11978"/>
                    <a:pt x="16459" y="21584"/>
                  </a:cubicBezTo>
                  <a:lnTo>
                    <a:pt x="19294" y="20884"/>
                  </a:lnTo>
                  <a:cubicBezTo>
                    <a:pt x="19294" y="20884"/>
                    <a:pt x="19428" y="14713"/>
                    <a:pt x="17026" y="9576"/>
                  </a:cubicBezTo>
                  <a:cubicBezTo>
                    <a:pt x="14624" y="4439"/>
                    <a:pt x="10855" y="970"/>
                    <a:pt x="7019" y="136"/>
                  </a:cubicBezTo>
                  <a:cubicBezTo>
                    <a:pt x="6595" y="44"/>
                    <a:pt x="6174" y="0"/>
                    <a:pt x="57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4100;p75"/>
            <p:cNvSpPr/>
            <p:nvPr/>
          </p:nvSpPr>
          <p:spPr>
            <a:xfrm>
              <a:off x="1711400" y="3517300"/>
              <a:ext cx="344425" cy="436225"/>
            </a:xfrm>
            <a:custGeom>
              <a:avLst/>
              <a:gdLst/>
              <a:ahLst/>
              <a:cxnLst/>
              <a:rect l="l" t="t" r="r" b="b"/>
              <a:pathLst>
                <a:path w="13777" h="17449" extrusionOk="0">
                  <a:moveTo>
                    <a:pt x="212" y="0"/>
                  </a:moveTo>
                  <a:cubicBezTo>
                    <a:pt x="134" y="0"/>
                    <a:pt x="58" y="55"/>
                    <a:pt x="34" y="127"/>
                  </a:cubicBezTo>
                  <a:cubicBezTo>
                    <a:pt x="0" y="260"/>
                    <a:pt x="67" y="360"/>
                    <a:pt x="167" y="394"/>
                  </a:cubicBezTo>
                  <a:cubicBezTo>
                    <a:pt x="3536" y="1661"/>
                    <a:pt x="10641" y="6832"/>
                    <a:pt x="13343" y="17306"/>
                  </a:cubicBezTo>
                  <a:cubicBezTo>
                    <a:pt x="13371" y="17388"/>
                    <a:pt x="13443" y="17448"/>
                    <a:pt x="13524" y="17448"/>
                  </a:cubicBezTo>
                  <a:cubicBezTo>
                    <a:pt x="13541" y="17448"/>
                    <a:pt x="13559" y="17445"/>
                    <a:pt x="13577" y="17439"/>
                  </a:cubicBezTo>
                  <a:lnTo>
                    <a:pt x="13610" y="17439"/>
                  </a:lnTo>
                  <a:cubicBezTo>
                    <a:pt x="13710" y="17439"/>
                    <a:pt x="13777" y="17306"/>
                    <a:pt x="13743" y="17206"/>
                  </a:cubicBezTo>
                  <a:cubicBezTo>
                    <a:pt x="11008" y="6565"/>
                    <a:pt x="3736" y="1294"/>
                    <a:pt x="300" y="27"/>
                  </a:cubicBezTo>
                  <a:cubicBezTo>
                    <a:pt x="272" y="8"/>
                    <a:pt x="242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4101;p75"/>
            <p:cNvSpPr/>
            <p:nvPr/>
          </p:nvSpPr>
          <p:spPr>
            <a:xfrm>
              <a:off x="1572950" y="3758975"/>
              <a:ext cx="477050" cy="513475"/>
            </a:xfrm>
            <a:custGeom>
              <a:avLst/>
              <a:gdLst/>
              <a:ahLst/>
              <a:cxnLst/>
              <a:rect l="l" t="t" r="r" b="b"/>
              <a:pathLst>
                <a:path w="19082" h="20539" extrusionOk="0">
                  <a:moveTo>
                    <a:pt x="3817" y="0"/>
                  </a:moveTo>
                  <a:cubicBezTo>
                    <a:pt x="2696" y="0"/>
                    <a:pt x="1611" y="463"/>
                    <a:pt x="802" y="1301"/>
                  </a:cubicBezTo>
                  <a:cubicBezTo>
                    <a:pt x="234" y="1835"/>
                    <a:pt x="1" y="2602"/>
                    <a:pt x="168" y="3369"/>
                  </a:cubicBezTo>
                  <a:cubicBezTo>
                    <a:pt x="401" y="4170"/>
                    <a:pt x="1168" y="4670"/>
                    <a:pt x="1869" y="5070"/>
                  </a:cubicBezTo>
                  <a:cubicBezTo>
                    <a:pt x="2603" y="5471"/>
                    <a:pt x="3370" y="5938"/>
                    <a:pt x="3670" y="6705"/>
                  </a:cubicBezTo>
                  <a:cubicBezTo>
                    <a:pt x="4304" y="8239"/>
                    <a:pt x="2636" y="10041"/>
                    <a:pt x="3337" y="11575"/>
                  </a:cubicBezTo>
                  <a:cubicBezTo>
                    <a:pt x="3670" y="12176"/>
                    <a:pt x="4237" y="12643"/>
                    <a:pt x="4938" y="12809"/>
                  </a:cubicBezTo>
                  <a:cubicBezTo>
                    <a:pt x="5472" y="13009"/>
                    <a:pt x="6072" y="13076"/>
                    <a:pt x="6639" y="13243"/>
                  </a:cubicBezTo>
                  <a:cubicBezTo>
                    <a:pt x="6906" y="13276"/>
                    <a:pt x="7173" y="13276"/>
                    <a:pt x="7473" y="13310"/>
                  </a:cubicBezTo>
                  <a:cubicBezTo>
                    <a:pt x="7608" y="13293"/>
                    <a:pt x="7742" y="13285"/>
                    <a:pt x="7877" y="13285"/>
                  </a:cubicBezTo>
                  <a:cubicBezTo>
                    <a:pt x="8540" y="13285"/>
                    <a:pt x="9192" y="13488"/>
                    <a:pt x="9775" y="13877"/>
                  </a:cubicBezTo>
                  <a:cubicBezTo>
                    <a:pt x="10809" y="14677"/>
                    <a:pt x="10942" y="16145"/>
                    <a:pt x="11476" y="17346"/>
                  </a:cubicBezTo>
                  <a:cubicBezTo>
                    <a:pt x="12143" y="18780"/>
                    <a:pt x="13411" y="19881"/>
                    <a:pt x="14945" y="20281"/>
                  </a:cubicBezTo>
                  <a:cubicBezTo>
                    <a:pt x="15520" y="20448"/>
                    <a:pt x="16238" y="20539"/>
                    <a:pt x="16892" y="20539"/>
                  </a:cubicBezTo>
                  <a:cubicBezTo>
                    <a:pt x="17681" y="20539"/>
                    <a:pt x="18377" y="20406"/>
                    <a:pt x="18614" y="20115"/>
                  </a:cubicBezTo>
                  <a:cubicBezTo>
                    <a:pt x="18914" y="19714"/>
                    <a:pt x="18347" y="18313"/>
                    <a:pt x="18414" y="17813"/>
                  </a:cubicBezTo>
                  <a:cubicBezTo>
                    <a:pt x="18548" y="16512"/>
                    <a:pt x="18581" y="15211"/>
                    <a:pt x="18481" y="13910"/>
                  </a:cubicBezTo>
                  <a:cubicBezTo>
                    <a:pt x="18381" y="13343"/>
                    <a:pt x="18381" y="12743"/>
                    <a:pt x="18481" y="12142"/>
                  </a:cubicBezTo>
                  <a:cubicBezTo>
                    <a:pt x="18581" y="11508"/>
                    <a:pt x="18648" y="10841"/>
                    <a:pt x="18748" y="10174"/>
                  </a:cubicBezTo>
                  <a:cubicBezTo>
                    <a:pt x="18848" y="9507"/>
                    <a:pt x="19081" y="8940"/>
                    <a:pt x="18948" y="8173"/>
                  </a:cubicBezTo>
                  <a:cubicBezTo>
                    <a:pt x="18781" y="7472"/>
                    <a:pt x="18481" y="6772"/>
                    <a:pt x="18114" y="6138"/>
                  </a:cubicBezTo>
                  <a:cubicBezTo>
                    <a:pt x="17747" y="5504"/>
                    <a:pt x="17413" y="4904"/>
                    <a:pt x="17046" y="4270"/>
                  </a:cubicBezTo>
                  <a:cubicBezTo>
                    <a:pt x="16646" y="3503"/>
                    <a:pt x="16179" y="2802"/>
                    <a:pt x="15612" y="2168"/>
                  </a:cubicBezTo>
                  <a:cubicBezTo>
                    <a:pt x="14573" y="1129"/>
                    <a:pt x="13186" y="533"/>
                    <a:pt x="11728" y="533"/>
                  </a:cubicBezTo>
                  <a:cubicBezTo>
                    <a:pt x="11688" y="533"/>
                    <a:pt x="11649" y="533"/>
                    <a:pt x="11609" y="534"/>
                  </a:cubicBezTo>
                  <a:cubicBezTo>
                    <a:pt x="10634" y="561"/>
                    <a:pt x="9593" y="896"/>
                    <a:pt x="8593" y="896"/>
                  </a:cubicBezTo>
                  <a:cubicBezTo>
                    <a:pt x="8362" y="896"/>
                    <a:pt x="8132" y="878"/>
                    <a:pt x="7907" y="834"/>
                  </a:cubicBezTo>
                  <a:cubicBezTo>
                    <a:pt x="6706" y="601"/>
                    <a:pt x="5572" y="134"/>
                    <a:pt x="4337" y="34"/>
                  </a:cubicBezTo>
                  <a:cubicBezTo>
                    <a:pt x="4164" y="11"/>
                    <a:pt x="3990" y="0"/>
                    <a:pt x="3817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4102;p75"/>
            <p:cNvSpPr/>
            <p:nvPr/>
          </p:nvSpPr>
          <p:spPr>
            <a:xfrm>
              <a:off x="1629675" y="3795650"/>
              <a:ext cx="397800" cy="382800"/>
            </a:xfrm>
            <a:custGeom>
              <a:avLst/>
              <a:gdLst/>
              <a:ahLst/>
              <a:cxnLst/>
              <a:rect l="l" t="t" r="r" b="b"/>
              <a:pathLst>
                <a:path w="15912" h="15312" extrusionOk="0">
                  <a:moveTo>
                    <a:pt x="200" y="1"/>
                  </a:moveTo>
                  <a:cubicBezTo>
                    <a:pt x="100" y="1"/>
                    <a:pt x="0" y="68"/>
                    <a:pt x="0" y="168"/>
                  </a:cubicBezTo>
                  <a:cubicBezTo>
                    <a:pt x="0" y="268"/>
                    <a:pt x="67" y="368"/>
                    <a:pt x="167" y="368"/>
                  </a:cubicBezTo>
                  <a:cubicBezTo>
                    <a:pt x="2902" y="568"/>
                    <a:pt x="14177" y="3804"/>
                    <a:pt x="15511" y="15145"/>
                  </a:cubicBezTo>
                  <a:cubicBezTo>
                    <a:pt x="15545" y="15245"/>
                    <a:pt x="15645" y="15312"/>
                    <a:pt x="15745" y="15312"/>
                  </a:cubicBezTo>
                  <a:cubicBezTo>
                    <a:pt x="15845" y="15312"/>
                    <a:pt x="15912" y="15212"/>
                    <a:pt x="15912" y="15112"/>
                  </a:cubicBezTo>
                  <a:cubicBezTo>
                    <a:pt x="14511" y="3503"/>
                    <a:pt x="2969" y="20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4103;p75"/>
            <p:cNvSpPr/>
            <p:nvPr/>
          </p:nvSpPr>
          <p:spPr>
            <a:xfrm>
              <a:off x="1711400" y="3940700"/>
              <a:ext cx="223850" cy="49300"/>
            </a:xfrm>
            <a:custGeom>
              <a:avLst/>
              <a:gdLst/>
              <a:ahLst/>
              <a:cxnLst/>
              <a:rect l="l" t="t" r="r" b="b"/>
              <a:pathLst>
                <a:path w="8954" h="1972" extrusionOk="0">
                  <a:moveTo>
                    <a:pt x="5651" y="1"/>
                  </a:moveTo>
                  <a:cubicBezTo>
                    <a:pt x="3703" y="1"/>
                    <a:pt x="1764" y="550"/>
                    <a:pt x="67" y="1638"/>
                  </a:cubicBezTo>
                  <a:cubicBezTo>
                    <a:pt x="0" y="1704"/>
                    <a:pt x="0" y="1838"/>
                    <a:pt x="34" y="1904"/>
                  </a:cubicBezTo>
                  <a:cubicBezTo>
                    <a:pt x="100" y="1938"/>
                    <a:pt x="134" y="1971"/>
                    <a:pt x="200" y="1971"/>
                  </a:cubicBezTo>
                  <a:cubicBezTo>
                    <a:pt x="234" y="1971"/>
                    <a:pt x="267" y="1971"/>
                    <a:pt x="300" y="1938"/>
                  </a:cubicBezTo>
                  <a:cubicBezTo>
                    <a:pt x="1903" y="898"/>
                    <a:pt x="3758" y="365"/>
                    <a:pt x="5629" y="365"/>
                  </a:cubicBezTo>
                  <a:cubicBezTo>
                    <a:pt x="6640" y="365"/>
                    <a:pt x="7657" y="521"/>
                    <a:pt x="8640" y="837"/>
                  </a:cubicBezTo>
                  <a:cubicBezTo>
                    <a:pt x="8659" y="842"/>
                    <a:pt x="8677" y="845"/>
                    <a:pt x="8695" y="845"/>
                  </a:cubicBezTo>
                  <a:cubicBezTo>
                    <a:pt x="8888" y="845"/>
                    <a:pt x="8954" y="531"/>
                    <a:pt x="8740" y="470"/>
                  </a:cubicBezTo>
                  <a:cubicBezTo>
                    <a:pt x="7731" y="157"/>
                    <a:pt x="6689" y="1"/>
                    <a:pt x="56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4104;p75"/>
            <p:cNvSpPr/>
            <p:nvPr/>
          </p:nvSpPr>
          <p:spPr>
            <a:xfrm>
              <a:off x="2062475" y="531650"/>
              <a:ext cx="2770350" cy="3786075"/>
            </a:xfrm>
            <a:custGeom>
              <a:avLst/>
              <a:gdLst/>
              <a:ahLst/>
              <a:cxnLst/>
              <a:rect l="l" t="t" r="r" b="b"/>
              <a:pathLst>
                <a:path w="110814" h="151443" extrusionOk="0">
                  <a:moveTo>
                    <a:pt x="110346" y="1"/>
                  </a:moveTo>
                  <a:cubicBezTo>
                    <a:pt x="109946" y="1"/>
                    <a:pt x="108545" y="735"/>
                    <a:pt x="105309" y="2603"/>
                  </a:cubicBezTo>
                  <a:lnTo>
                    <a:pt x="1568" y="62445"/>
                  </a:lnTo>
                  <a:cubicBezTo>
                    <a:pt x="601" y="63013"/>
                    <a:pt x="34" y="64047"/>
                    <a:pt x="1" y="65181"/>
                  </a:cubicBezTo>
                  <a:lnTo>
                    <a:pt x="1" y="150475"/>
                  </a:lnTo>
                  <a:cubicBezTo>
                    <a:pt x="1" y="150809"/>
                    <a:pt x="167" y="151142"/>
                    <a:pt x="468" y="151276"/>
                  </a:cubicBezTo>
                  <a:lnTo>
                    <a:pt x="534" y="151342"/>
                  </a:lnTo>
                  <a:lnTo>
                    <a:pt x="634" y="151376"/>
                  </a:lnTo>
                  <a:lnTo>
                    <a:pt x="701" y="151409"/>
                  </a:lnTo>
                  <a:cubicBezTo>
                    <a:pt x="768" y="151409"/>
                    <a:pt x="835" y="151409"/>
                    <a:pt x="868" y="151442"/>
                  </a:cubicBezTo>
                  <a:lnTo>
                    <a:pt x="901" y="151409"/>
                  </a:lnTo>
                  <a:cubicBezTo>
                    <a:pt x="1068" y="151409"/>
                    <a:pt x="1201" y="151342"/>
                    <a:pt x="1335" y="151276"/>
                  </a:cubicBezTo>
                  <a:lnTo>
                    <a:pt x="1368" y="151276"/>
                  </a:lnTo>
                  <a:lnTo>
                    <a:pt x="1402" y="151242"/>
                  </a:lnTo>
                  <a:lnTo>
                    <a:pt x="109245" y="88964"/>
                  </a:lnTo>
                  <a:cubicBezTo>
                    <a:pt x="110146" y="88364"/>
                    <a:pt x="110746" y="87363"/>
                    <a:pt x="110813" y="86262"/>
                  </a:cubicBezTo>
                  <a:lnTo>
                    <a:pt x="110813" y="901"/>
                  </a:lnTo>
                  <a:lnTo>
                    <a:pt x="110813" y="701"/>
                  </a:lnTo>
                  <a:cubicBezTo>
                    <a:pt x="110813" y="668"/>
                    <a:pt x="110813" y="635"/>
                    <a:pt x="110813" y="601"/>
                  </a:cubicBezTo>
                  <a:lnTo>
                    <a:pt x="110780" y="501"/>
                  </a:lnTo>
                  <a:cubicBezTo>
                    <a:pt x="110780" y="468"/>
                    <a:pt x="110746" y="434"/>
                    <a:pt x="110746" y="434"/>
                  </a:cubicBezTo>
                  <a:cubicBezTo>
                    <a:pt x="110746" y="368"/>
                    <a:pt x="110713" y="301"/>
                    <a:pt x="110680" y="268"/>
                  </a:cubicBezTo>
                  <a:lnTo>
                    <a:pt x="110680" y="234"/>
                  </a:lnTo>
                  <a:lnTo>
                    <a:pt x="110646" y="201"/>
                  </a:lnTo>
                  <a:lnTo>
                    <a:pt x="110646" y="168"/>
                  </a:lnTo>
                  <a:lnTo>
                    <a:pt x="110613" y="134"/>
                  </a:lnTo>
                  <a:cubicBezTo>
                    <a:pt x="110580" y="134"/>
                    <a:pt x="110580" y="101"/>
                    <a:pt x="110546" y="67"/>
                  </a:cubicBezTo>
                  <a:lnTo>
                    <a:pt x="110446" y="34"/>
                  </a:lnTo>
                  <a:cubicBezTo>
                    <a:pt x="110413" y="1"/>
                    <a:pt x="110379" y="1"/>
                    <a:pt x="110346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4105;p75"/>
            <p:cNvSpPr/>
            <p:nvPr/>
          </p:nvSpPr>
          <p:spPr>
            <a:xfrm>
              <a:off x="2055800" y="524975"/>
              <a:ext cx="2784525" cy="3798575"/>
            </a:xfrm>
            <a:custGeom>
              <a:avLst/>
              <a:gdLst/>
              <a:ahLst/>
              <a:cxnLst/>
              <a:rect l="l" t="t" r="r" b="b"/>
              <a:pathLst>
                <a:path w="111381" h="151943" extrusionOk="0">
                  <a:moveTo>
                    <a:pt x="110646" y="535"/>
                  </a:moveTo>
                  <a:lnTo>
                    <a:pt x="110713" y="601"/>
                  </a:lnTo>
                  <a:lnTo>
                    <a:pt x="110746" y="668"/>
                  </a:lnTo>
                  <a:cubicBezTo>
                    <a:pt x="110746" y="668"/>
                    <a:pt x="110746" y="701"/>
                    <a:pt x="110780" y="701"/>
                  </a:cubicBezTo>
                  <a:lnTo>
                    <a:pt x="110780" y="735"/>
                  </a:lnTo>
                  <a:lnTo>
                    <a:pt x="110813" y="868"/>
                  </a:lnTo>
                  <a:lnTo>
                    <a:pt x="110813" y="902"/>
                  </a:lnTo>
                  <a:lnTo>
                    <a:pt x="110813" y="935"/>
                  </a:lnTo>
                  <a:cubicBezTo>
                    <a:pt x="110813" y="935"/>
                    <a:pt x="110813" y="935"/>
                    <a:pt x="110813" y="968"/>
                  </a:cubicBezTo>
                  <a:cubicBezTo>
                    <a:pt x="110813" y="1002"/>
                    <a:pt x="110813" y="1068"/>
                    <a:pt x="110813" y="1135"/>
                  </a:cubicBezTo>
                  <a:lnTo>
                    <a:pt x="110813" y="86529"/>
                  </a:lnTo>
                  <a:cubicBezTo>
                    <a:pt x="110746" y="87530"/>
                    <a:pt x="110213" y="88464"/>
                    <a:pt x="109379" y="89031"/>
                  </a:cubicBezTo>
                  <a:lnTo>
                    <a:pt x="3103" y="150375"/>
                  </a:lnTo>
                  <a:lnTo>
                    <a:pt x="1535" y="151276"/>
                  </a:lnTo>
                  <a:lnTo>
                    <a:pt x="1502" y="151309"/>
                  </a:lnTo>
                  <a:lnTo>
                    <a:pt x="1435" y="151343"/>
                  </a:lnTo>
                  <a:cubicBezTo>
                    <a:pt x="1368" y="151376"/>
                    <a:pt x="1268" y="151409"/>
                    <a:pt x="1168" y="151443"/>
                  </a:cubicBezTo>
                  <a:lnTo>
                    <a:pt x="1001" y="151443"/>
                  </a:lnTo>
                  <a:lnTo>
                    <a:pt x="968" y="151409"/>
                  </a:lnTo>
                  <a:lnTo>
                    <a:pt x="901" y="151376"/>
                  </a:lnTo>
                  <a:cubicBezTo>
                    <a:pt x="701" y="151242"/>
                    <a:pt x="568" y="151042"/>
                    <a:pt x="568" y="150809"/>
                  </a:cubicBezTo>
                  <a:lnTo>
                    <a:pt x="568" y="150375"/>
                  </a:lnTo>
                  <a:lnTo>
                    <a:pt x="568" y="65448"/>
                  </a:lnTo>
                  <a:cubicBezTo>
                    <a:pt x="568" y="64414"/>
                    <a:pt x="1135" y="63480"/>
                    <a:pt x="2002" y="62946"/>
                  </a:cubicBezTo>
                  <a:lnTo>
                    <a:pt x="105710" y="3070"/>
                  </a:lnTo>
                  <a:cubicBezTo>
                    <a:pt x="106910" y="2403"/>
                    <a:pt x="110079" y="568"/>
                    <a:pt x="110613" y="535"/>
                  </a:cubicBezTo>
                  <a:close/>
                  <a:moveTo>
                    <a:pt x="110613" y="1"/>
                  </a:moveTo>
                  <a:cubicBezTo>
                    <a:pt x="110213" y="1"/>
                    <a:pt x="109245" y="435"/>
                    <a:pt x="105443" y="2636"/>
                  </a:cubicBezTo>
                  <a:lnTo>
                    <a:pt x="1702" y="62479"/>
                  </a:lnTo>
                  <a:cubicBezTo>
                    <a:pt x="668" y="63113"/>
                    <a:pt x="34" y="64214"/>
                    <a:pt x="1" y="65448"/>
                  </a:cubicBezTo>
                  <a:lnTo>
                    <a:pt x="1" y="150375"/>
                  </a:lnTo>
                  <a:lnTo>
                    <a:pt x="1" y="150742"/>
                  </a:lnTo>
                  <a:cubicBezTo>
                    <a:pt x="1" y="151176"/>
                    <a:pt x="234" y="151576"/>
                    <a:pt x="601" y="151776"/>
                  </a:cubicBezTo>
                  <a:lnTo>
                    <a:pt x="668" y="151810"/>
                  </a:lnTo>
                  <a:lnTo>
                    <a:pt x="768" y="151876"/>
                  </a:lnTo>
                  <a:cubicBezTo>
                    <a:pt x="801" y="151876"/>
                    <a:pt x="868" y="151910"/>
                    <a:pt x="901" y="151910"/>
                  </a:cubicBezTo>
                  <a:cubicBezTo>
                    <a:pt x="1001" y="151943"/>
                    <a:pt x="1068" y="151943"/>
                    <a:pt x="1135" y="151943"/>
                  </a:cubicBezTo>
                  <a:lnTo>
                    <a:pt x="1168" y="151943"/>
                  </a:lnTo>
                  <a:cubicBezTo>
                    <a:pt x="1335" y="151943"/>
                    <a:pt x="1535" y="151876"/>
                    <a:pt x="1702" y="151776"/>
                  </a:cubicBezTo>
                  <a:lnTo>
                    <a:pt x="1735" y="151743"/>
                  </a:lnTo>
                  <a:lnTo>
                    <a:pt x="3370" y="150809"/>
                  </a:lnTo>
                  <a:lnTo>
                    <a:pt x="109679" y="89465"/>
                  </a:lnTo>
                  <a:cubicBezTo>
                    <a:pt x="110680" y="88831"/>
                    <a:pt x="111314" y="87730"/>
                    <a:pt x="111380" y="86529"/>
                  </a:cubicBezTo>
                  <a:lnTo>
                    <a:pt x="111380" y="1168"/>
                  </a:lnTo>
                  <a:lnTo>
                    <a:pt x="111380" y="968"/>
                  </a:lnTo>
                  <a:cubicBezTo>
                    <a:pt x="111380" y="902"/>
                    <a:pt x="111347" y="868"/>
                    <a:pt x="111347" y="801"/>
                  </a:cubicBezTo>
                  <a:cubicBezTo>
                    <a:pt x="111347" y="801"/>
                    <a:pt x="111347" y="801"/>
                    <a:pt x="111347" y="768"/>
                  </a:cubicBezTo>
                  <a:cubicBezTo>
                    <a:pt x="111347" y="735"/>
                    <a:pt x="111314" y="668"/>
                    <a:pt x="111314" y="635"/>
                  </a:cubicBezTo>
                  <a:cubicBezTo>
                    <a:pt x="111280" y="535"/>
                    <a:pt x="111247" y="468"/>
                    <a:pt x="111213" y="401"/>
                  </a:cubicBezTo>
                  <a:cubicBezTo>
                    <a:pt x="111180" y="368"/>
                    <a:pt x="111180" y="334"/>
                    <a:pt x="111147" y="334"/>
                  </a:cubicBezTo>
                  <a:cubicBezTo>
                    <a:pt x="111147" y="301"/>
                    <a:pt x="111113" y="268"/>
                    <a:pt x="111080" y="268"/>
                  </a:cubicBezTo>
                  <a:cubicBezTo>
                    <a:pt x="111080" y="201"/>
                    <a:pt x="111013" y="168"/>
                    <a:pt x="110980" y="134"/>
                  </a:cubicBezTo>
                  <a:cubicBezTo>
                    <a:pt x="110947" y="101"/>
                    <a:pt x="110880" y="68"/>
                    <a:pt x="110847" y="68"/>
                  </a:cubicBezTo>
                  <a:cubicBezTo>
                    <a:pt x="110780" y="34"/>
                    <a:pt x="110713" y="1"/>
                    <a:pt x="11064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4106;p75"/>
            <p:cNvSpPr/>
            <p:nvPr/>
          </p:nvSpPr>
          <p:spPr>
            <a:xfrm>
              <a:off x="2000775" y="2086925"/>
              <a:ext cx="70900" cy="2231625"/>
            </a:xfrm>
            <a:custGeom>
              <a:avLst/>
              <a:gdLst/>
              <a:ahLst/>
              <a:cxnLst/>
              <a:rect l="l" t="t" r="r" b="b"/>
              <a:pathLst>
                <a:path w="2836" h="89265" extrusionOk="0">
                  <a:moveTo>
                    <a:pt x="534" y="1"/>
                  </a:moveTo>
                  <a:cubicBezTo>
                    <a:pt x="200" y="535"/>
                    <a:pt x="34" y="1102"/>
                    <a:pt x="0" y="1736"/>
                  </a:cubicBezTo>
                  <a:lnTo>
                    <a:pt x="0" y="86630"/>
                  </a:lnTo>
                  <a:cubicBezTo>
                    <a:pt x="0" y="86696"/>
                    <a:pt x="0" y="86763"/>
                    <a:pt x="0" y="86863"/>
                  </a:cubicBezTo>
                  <a:cubicBezTo>
                    <a:pt x="100" y="87430"/>
                    <a:pt x="434" y="87897"/>
                    <a:pt x="934" y="88197"/>
                  </a:cubicBezTo>
                  <a:lnTo>
                    <a:pt x="2735" y="89231"/>
                  </a:lnTo>
                  <a:cubicBezTo>
                    <a:pt x="2402" y="89031"/>
                    <a:pt x="2168" y="88631"/>
                    <a:pt x="2202" y="88264"/>
                  </a:cubicBezTo>
                  <a:lnTo>
                    <a:pt x="2202" y="2936"/>
                  </a:lnTo>
                  <a:cubicBezTo>
                    <a:pt x="2202" y="2336"/>
                    <a:pt x="2369" y="1769"/>
                    <a:pt x="2702" y="1269"/>
                  </a:cubicBezTo>
                  <a:lnTo>
                    <a:pt x="534" y="1"/>
                  </a:lnTo>
                  <a:close/>
                  <a:moveTo>
                    <a:pt x="2735" y="89231"/>
                  </a:moveTo>
                  <a:lnTo>
                    <a:pt x="2785" y="89248"/>
                  </a:lnTo>
                  <a:lnTo>
                    <a:pt x="2785" y="89248"/>
                  </a:lnTo>
                  <a:cubicBezTo>
                    <a:pt x="2767" y="89231"/>
                    <a:pt x="2762" y="89231"/>
                    <a:pt x="2735" y="89231"/>
                  </a:cubicBezTo>
                  <a:close/>
                  <a:moveTo>
                    <a:pt x="2785" y="89248"/>
                  </a:moveTo>
                  <a:lnTo>
                    <a:pt x="2785" y="89248"/>
                  </a:lnTo>
                  <a:cubicBezTo>
                    <a:pt x="2790" y="89252"/>
                    <a:pt x="2795" y="89258"/>
                    <a:pt x="2802" y="89265"/>
                  </a:cubicBezTo>
                  <a:lnTo>
                    <a:pt x="2836" y="89265"/>
                  </a:lnTo>
                  <a:lnTo>
                    <a:pt x="2785" y="8924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4107;p75"/>
            <p:cNvSpPr/>
            <p:nvPr/>
          </p:nvSpPr>
          <p:spPr>
            <a:xfrm>
              <a:off x="2055800" y="523800"/>
              <a:ext cx="2784525" cy="1830850"/>
            </a:xfrm>
            <a:custGeom>
              <a:avLst/>
              <a:gdLst/>
              <a:ahLst/>
              <a:cxnLst/>
              <a:rect l="l" t="t" r="r" b="b"/>
              <a:pathLst>
                <a:path w="111381" h="73234" extrusionOk="0">
                  <a:moveTo>
                    <a:pt x="110402" y="1"/>
                  </a:moveTo>
                  <a:cubicBezTo>
                    <a:pt x="110177" y="1"/>
                    <a:pt x="109929" y="70"/>
                    <a:pt x="109679" y="215"/>
                  </a:cubicBezTo>
                  <a:lnTo>
                    <a:pt x="1702" y="62493"/>
                  </a:lnTo>
                  <a:cubicBezTo>
                    <a:pt x="668" y="63126"/>
                    <a:pt x="1" y="64227"/>
                    <a:pt x="1" y="65461"/>
                  </a:cubicBezTo>
                  <a:lnTo>
                    <a:pt x="1" y="73234"/>
                  </a:lnTo>
                  <a:lnTo>
                    <a:pt x="111380" y="8921"/>
                  </a:lnTo>
                  <a:lnTo>
                    <a:pt x="111380" y="1182"/>
                  </a:lnTo>
                  <a:cubicBezTo>
                    <a:pt x="111380" y="423"/>
                    <a:pt x="110958" y="1"/>
                    <a:pt x="110402" y="1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4108;p75"/>
            <p:cNvSpPr/>
            <p:nvPr/>
          </p:nvSpPr>
          <p:spPr>
            <a:xfrm>
              <a:off x="2014100" y="492800"/>
              <a:ext cx="2812050" cy="1625025"/>
            </a:xfrm>
            <a:custGeom>
              <a:avLst/>
              <a:gdLst/>
              <a:ahLst/>
              <a:cxnLst/>
              <a:rect l="l" t="t" r="r" b="b"/>
              <a:pathLst>
                <a:path w="112482" h="65001" extrusionOk="0">
                  <a:moveTo>
                    <a:pt x="109850" y="1"/>
                  </a:moveTo>
                  <a:cubicBezTo>
                    <a:pt x="109600" y="1"/>
                    <a:pt x="109352" y="85"/>
                    <a:pt x="109145" y="254"/>
                  </a:cubicBezTo>
                  <a:lnTo>
                    <a:pt x="16980" y="53425"/>
                  </a:lnTo>
                  <a:lnTo>
                    <a:pt x="1202" y="62532"/>
                  </a:lnTo>
                  <a:cubicBezTo>
                    <a:pt x="1002" y="62632"/>
                    <a:pt x="835" y="62765"/>
                    <a:pt x="701" y="62899"/>
                  </a:cubicBezTo>
                  <a:lnTo>
                    <a:pt x="535" y="63065"/>
                  </a:lnTo>
                  <a:cubicBezTo>
                    <a:pt x="334" y="63266"/>
                    <a:pt x="168" y="63499"/>
                    <a:pt x="1" y="63766"/>
                  </a:cubicBezTo>
                  <a:lnTo>
                    <a:pt x="2169" y="65000"/>
                  </a:lnTo>
                  <a:cubicBezTo>
                    <a:pt x="2269" y="64800"/>
                    <a:pt x="2403" y="64633"/>
                    <a:pt x="2569" y="64466"/>
                  </a:cubicBezTo>
                  <a:cubicBezTo>
                    <a:pt x="2703" y="64266"/>
                    <a:pt x="2870" y="64100"/>
                    <a:pt x="3036" y="63966"/>
                  </a:cubicBezTo>
                  <a:cubicBezTo>
                    <a:pt x="3136" y="63899"/>
                    <a:pt x="3237" y="63799"/>
                    <a:pt x="3370" y="63733"/>
                  </a:cubicBezTo>
                  <a:lnTo>
                    <a:pt x="19181" y="54659"/>
                  </a:lnTo>
                  <a:lnTo>
                    <a:pt x="111347" y="1455"/>
                  </a:lnTo>
                  <a:cubicBezTo>
                    <a:pt x="111555" y="1309"/>
                    <a:pt x="111788" y="1229"/>
                    <a:pt x="112031" y="1229"/>
                  </a:cubicBezTo>
                  <a:cubicBezTo>
                    <a:pt x="112179" y="1229"/>
                    <a:pt x="112330" y="1258"/>
                    <a:pt x="112481" y="1321"/>
                  </a:cubicBezTo>
                  <a:cubicBezTo>
                    <a:pt x="112114" y="1121"/>
                    <a:pt x="110713" y="287"/>
                    <a:pt x="110413" y="154"/>
                  </a:cubicBezTo>
                  <a:cubicBezTo>
                    <a:pt x="110238" y="52"/>
                    <a:pt x="110044" y="1"/>
                    <a:pt x="10985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4109;p75"/>
            <p:cNvSpPr/>
            <p:nvPr/>
          </p:nvSpPr>
          <p:spPr>
            <a:xfrm>
              <a:off x="2014100" y="492800"/>
              <a:ext cx="2812050" cy="1625025"/>
            </a:xfrm>
            <a:custGeom>
              <a:avLst/>
              <a:gdLst/>
              <a:ahLst/>
              <a:cxnLst/>
              <a:rect l="l" t="t" r="r" b="b"/>
              <a:pathLst>
                <a:path w="112482" h="65001" extrusionOk="0">
                  <a:moveTo>
                    <a:pt x="109850" y="1"/>
                  </a:moveTo>
                  <a:cubicBezTo>
                    <a:pt x="109600" y="1"/>
                    <a:pt x="109352" y="85"/>
                    <a:pt x="109145" y="254"/>
                  </a:cubicBezTo>
                  <a:lnTo>
                    <a:pt x="16980" y="53425"/>
                  </a:lnTo>
                  <a:lnTo>
                    <a:pt x="1202" y="62532"/>
                  </a:lnTo>
                  <a:cubicBezTo>
                    <a:pt x="1002" y="62632"/>
                    <a:pt x="835" y="62765"/>
                    <a:pt x="701" y="62899"/>
                  </a:cubicBezTo>
                  <a:lnTo>
                    <a:pt x="535" y="63065"/>
                  </a:lnTo>
                  <a:cubicBezTo>
                    <a:pt x="334" y="63266"/>
                    <a:pt x="168" y="63499"/>
                    <a:pt x="1" y="63766"/>
                  </a:cubicBezTo>
                  <a:lnTo>
                    <a:pt x="2169" y="65000"/>
                  </a:lnTo>
                  <a:cubicBezTo>
                    <a:pt x="2269" y="64800"/>
                    <a:pt x="2403" y="64633"/>
                    <a:pt x="2569" y="64466"/>
                  </a:cubicBezTo>
                  <a:cubicBezTo>
                    <a:pt x="2703" y="64266"/>
                    <a:pt x="2870" y="64100"/>
                    <a:pt x="3036" y="63966"/>
                  </a:cubicBezTo>
                  <a:cubicBezTo>
                    <a:pt x="3136" y="63899"/>
                    <a:pt x="3237" y="63799"/>
                    <a:pt x="3370" y="63733"/>
                  </a:cubicBezTo>
                  <a:lnTo>
                    <a:pt x="19181" y="54659"/>
                  </a:lnTo>
                  <a:lnTo>
                    <a:pt x="111347" y="1455"/>
                  </a:lnTo>
                  <a:cubicBezTo>
                    <a:pt x="111555" y="1309"/>
                    <a:pt x="111788" y="1229"/>
                    <a:pt x="112031" y="1229"/>
                  </a:cubicBezTo>
                  <a:cubicBezTo>
                    <a:pt x="112179" y="1229"/>
                    <a:pt x="112330" y="1258"/>
                    <a:pt x="112481" y="1321"/>
                  </a:cubicBezTo>
                  <a:cubicBezTo>
                    <a:pt x="112114" y="1121"/>
                    <a:pt x="110713" y="287"/>
                    <a:pt x="110413" y="154"/>
                  </a:cubicBezTo>
                  <a:cubicBezTo>
                    <a:pt x="110238" y="52"/>
                    <a:pt x="110044" y="1"/>
                    <a:pt x="109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4110;p75"/>
            <p:cNvSpPr/>
            <p:nvPr/>
          </p:nvSpPr>
          <p:spPr>
            <a:xfrm>
              <a:off x="2000775" y="2086100"/>
              <a:ext cx="67575" cy="268550"/>
            </a:xfrm>
            <a:custGeom>
              <a:avLst/>
              <a:gdLst/>
              <a:ahLst/>
              <a:cxnLst/>
              <a:rect l="l" t="t" r="r" b="b"/>
              <a:pathLst>
                <a:path w="2703" h="10742" extrusionOk="0">
                  <a:moveTo>
                    <a:pt x="534" y="1"/>
                  </a:moveTo>
                  <a:cubicBezTo>
                    <a:pt x="200" y="534"/>
                    <a:pt x="34" y="1101"/>
                    <a:pt x="0" y="1735"/>
                  </a:cubicBezTo>
                  <a:lnTo>
                    <a:pt x="0" y="9474"/>
                  </a:lnTo>
                  <a:lnTo>
                    <a:pt x="2202" y="10742"/>
                  </a:lnTo>
                  <a:lnTo>
                    <a:pt x="2202" y="2969"/>
                  </a:lnTo>
                  <a:cubicBezTo>
                    <a:pt x="2202" y="2369"/>
                    <a:pt x="2402" y="1769"/>
                    <a:pt x="2702" y="1268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4111;p75"/>
            <p:cNvSpPr/>
            <p:nvPr/>
          </p:nvSpPr>
          <p:spPr>
            <a:xfrm>
              <a:off x="2000775" y="2086100"/>
              <a:ext cx="67575" cy="268550"/>
            </a:xfrm>
            <a:custGeom>
              <a:avLst/>
              <a:gdLst/>
              <a:ahLst/>
              <a:cxnLst/>
              <a:rect l="l" t="t" r="r" b="b"/>
              <a:pathLst>
                <a:path w="2703" h="10742" extrusionOk="0">
                  <a:moveTo>
                    <a:pt x="534" y="1"/>
                  </a:moveTo>
                  <a:cubicBezTo>
                    <a:pt x="200" y="534"/>
                    <a:pt x="34" y="1101"/>
                    <a:pt x="0" y="1735"/>
                  </a:cubicBezTo>
                  <a:lnTo>
                    <a:pt x="0" y="9474"/>
                  </a:lnTo>
                  <a:lnTo>
                    <a:pt x="2202" y="10742"/>
                  </a:lnTo>
                  <a:lnTo>
                    <a:pt x="2202" y="2969"/>
                  </a:lnTo>
                  <a:cubicBezTo>
                    <a:pt x="2202" y="2369"/>
                    <a:pt x="2402" y="1769"/>
                    <a:pt x="2702" y="1268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4112;p75"/>
            <p:cNvSpPr/>
            <p:nvPr/>
          </p:nvSpPr>
          <p:spPr>
            <a:xfrm>
              <a:off x="3505175" y="979225"/>
              <a:ext cx="1181700" cy="1468225"/>
            </a:xfrm>
            <a:custGeom>
              <a:avLst/>
              <a:gdLst/>
              <a:ahLst/>
              <a:cxnLst/>
              <a:rect l="l" t="t" r="r" b="b"/>
              <a:pathLst>
                <a:path w="47268" h="58729" extrusionOk="0">
                  <a:moveTo>
                    <a:pt x="46695" y="0"/>
                  </a:moveTo>
                  <a:cubicBezTo>
                    <a:pt x="46556" y="0"/>
                    <a:pt x="46399" y="47"/>
                    <a:pt x="46233" y="144"/>
                  </a:cubicBezTo>
                  <a:lnTo>
                    <a:pt x="1035" y="26229"/>
                  </a:lnTo>
                  <a:cubicBezTo>
                    <a:pt x="434" y="26630"/>
                    <a:pt x="34" y="27297"/>
                    <a:pt x="0" y="28031"/>
                  </a:cubicBezTo>
                  <a:lnTo>
                    <a:pt x="0" y="57952"/>
                  </a:lnTo>
                  <a:cubicBezTo>
                    <a:pt x="0" y="58450"/>
                    <a:pt x="236" y="58729"/>
                    <a:pt x="576" y="58729"/>
                  </a:cubicBezTo>
                  <a:cubicBezTo>
                    <a:pt x="715" y="58729"/>
                    <a:pt x="870" y="58682"/>
                    <a:pt x="1035" y="58586"/>
                  </a:cubicBezTo>
                  <a:lnTo>
                    <a:pt x="46233" y="32500"/>
                  </a:lnTo>
                  <a:cubicBezTo>
                    <a:pt x="46834" y="32067"/>
                    <a:pt x="47234" y="31400"/>
                    <a:pt x="47268" y="30666"/>
                  </a:cubicBezTo>
                  <a:lnTo>
                    <a:pt x="47268" y="744"/>
                  </a:lnTo>
                  <a:cubicBezTo>
                    <a:pt x="47268" y="272"/>
                    <a:pt x="47033" y="0"/>
                    <a:pt x="46695" y="0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4113;p75"/>
            <p:cNvSpPr/>
            <p:nvPr/>
          </p:nvSpPr>
          <p:spPr>
            <a:xfrm>
              <a:off x="3588575" y="1675200"/>
              <a:ext cx="338600" cy="429900"/>
            </a:xfrm>
            <a:custGeom>
              <a:avLst/>
              <a:gdLst/>
              <a:ahLst/>
              <a:cxnLst/>
              <a:rect l="l" t="t" r="r" b="b"/>
              <a:pathLst>
                <a:path w="13544" h="17196" extrusionOk="0">
                  <a:moveTo>
                    <a:pt x="13316" y="0"/>
                  </a:moveTo>
                  <a:cubicBezTo>
                    <a:pt x="13257" y="0"/>
                    <a:pt x="13187" y="19"/>
                    <a:pt x="13110" y="58"/>
                  </a:cubicBezTo>
                  <a:lnTo>
                    <a:pt x="467" y="7330"/>
                  </a:lnTo>
                  <a:cubicBezTo>
                    <a:pt x="200" y="7530"/>
                    <a:pt x="34" y="7797"/>
                    <a:pt x="0" y="8131"/>
                  </a:cubicBezTo>
                  <a:lnTo>
                    <a:pt x="0" y="16870"/>
                  </a:lnTo>
                  <a:cubicBezTo>
                    <a:pt x="0" y="17083"/>
                    <a:pt x="101" y="17195"/>
                    <a:pt x="254" y="17195"/>
                  </a:cubicBezTo>
                  <a:cubicBezTo>
                    <a:pt x="317" y="17195"/>
                    <a:pt x="389" y="17176"/>
                    <a:pt x="467" y="17137"/>
                  </a:cubicBezTo>
                  <a:lnTo>
                    <a:pt x="13110" y="9832"/>
                  </a:lnTo>
                  <a:cubicBezTo>
                    <a:pt x="13376" y="9665"/>
                    <a:pt x="13543" y="9365"/>
                    <a:pt x="13543" y="9065"/>
                  </a:cubicBezTo>
                  <a:lnTo>
                    <a:pt x="13543" y="325"/>
                  </a:lnTo>
                  <a:cubicBezTo>
                    <a:pt x="13543" y="112"/>
                    <a:pt x="13460" y="0"/>
                    <a:pt x="1331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4114;p75"/>
            <p:cNvSpPr/>
            <p:nvPr/>
          </p:nvSpPr>
          <p:spPr>
            <a:xfrm>
              <a:off x="3604400" y="1714375"/>
              <a:ext cx="307750" cy="350900"/>
            </a:xfrm>
            <a:custGeom>
              <a:avLst/>
              <a:gdLst/>
              <a:ahLst/>
              <a:cxnLst/>
              <a:rect l="l" t="t" r="r" b="b"/>
              <a:pathLst>
                <a:path w="12310" h="14036" extrusionOk="0">
                  <a:moveTo>
                    <a:pt x="11009" y="526"/>
                  </a:moveTo>
                  <a:cubicBezTo>
                    <a:pt x="11133" y="835"/>
                    <a:pt x="11457" y="1030"/>
                    <a:pt x="11796" y="1030"/>
                  </a:cubicBezTo>
                  <a:cubicBezTo>
                    <a:pt x="11823" y="1030"/>
                    <a:pt x="11849" y="1029"/>
                    <a:pt x="11876" y="1026"/>
                  </a:cubicBezTo>
                  <a:lnTo>
                    <a:pt x="11876" y="6664"/>
                  </a:lnTo>
                  <a:cubicBezTo>
                    <a:pt x="11543" y="6931"/>
                    <a:pt x="11309" y="7331"/>
                    <a:pt x="11276" y="7731"/>
                  </a:cubicBezTo>
                  <a:lnTo>
                    <a:pt x="1302" y="13502"/>
                  </a:lnTo>
                  <a:cubicBezTo>
                    <a:pt x="1235" y="13335"/>
                    <a:pt x="1102" y="13202"/>
                    <a:pt x="935" y="13102"/>
                  </a:cubicBezTo>
                  <a:cubicBezTo>
                    <a:pt x="802" y="13035"/>
                    <a:pt x="668" y="13002"/>
                    <a:pt x="535" y="13002"/>
                  </a:cubicBezTo>
                  <a:lnTo>
                    <a:pt x="435" y="13002"/>
                  </a:lnTo>
                  <a:lnTo>
                    <a:pt x="435" y="7364"/>
                  </a:lnTo>
                  <a:cubicBezTo>
                    <a:pt x="768" y="7097"/>
                    <a:pt x="1002" y="6697"/>
                    <a:pt x="1035" y="6263"/>
                  </a:cubicBezTo>
                  <a:lnTo>
                    <a:pt x="11009" y="526"/>
                  </a:lnTo>
                  <a:close/>
                  <a:moveTo>
                    <a:pt x="11159" y="1"/>
                  </a:moveTo>
                  <a:cubicBezTo>
                    <a:pt x="11117" y="1"/>
                    <a:pt x="11076" y="9"/>
                    <a:pt x="11042" y="26"/>
                  </a:cubicBezTo>
                  <a:lnTo>
                    <a:pt x="735" y="5997"/>
                  </a:lnTo>
                  <a:cubicBezTo>
                    <a:pt x="668" y="6030"/>
                    <a:pt x="635" y="6097"/>
                    <a:pt x="635" y="6163"/>
                  </a:cubicBezTo>
                  <a:cubicBezTo>
                    <a:pt x="635" y="6530"/>
                    <a:pt x="435" y="6864"/>
                    <a:pt x="101" y="7064"/>
                  </a:cubicBezTo>
                  <a:cubicBezTo>
                    <a:pt x="34" y="7097"/>
                    <a:pt x="1" y="7164"/>
                    <a:pt x="1" y="7264"/>
                  </a:cubicBezTo>
                  <a:lnTo>
                    <a:pt x="1" y="13302"/>
                  </a:lnTo>
                  <a:cubicBezTo>
                    <a:pt x="1" y="13369"/>
                    <a:pt x="34" y="13435"/>
                    <a:pt x="101" y="13469"/>
                  </a:cubicBezTo>
                  <a:cubicBezTo>
                    <a:pt x="134" y="13485"/>
                    <a:pt x="168" y="13494"/>
                    <a:pt x="201" y="13494"/>
                  </a:cubicBezTo>
                  <a:cubicBezTo>
                    <a:pt x="234" y="13494"/>
                    <a:pt x="268" y="13485"/>
                    <a:pt x="301" y="13469"/>
                  </a:cubicBezTo>
                  <a:cubicBezTo>
                    <a:pt x="368" y="13435"/>
                    <a:pt x="443" y="13419"/>
                    <a:pt x="518" y="13419"/>
                  </a:cubicBezTo>
                  <a:cubicBezTo>
                    <a:pt x="593" y="13419"/>
                    <a:pt x="668" y="13435"/>
                    <a:pt x="735" y="13469"/>
                  </a:cubicBezTo>
                  <a:cubicBezTo>
                    <a:pt x="868" y="13535"/>
                    <a:pt x="935" y="13669"/>
                    <a:pt x="935" y="13836"/>
                  </a:cubicBezTo>
                  <a:cubicBezTo>
                    <a:pt x="935" y="13902"/>
                    <a:pt x="968" y="13969"/>
                    <a:pt x="1035" y="14002"/>
                  </a:cubicBezTo>
                  <a:cubicBezTo>
                    <a:pt x="1068" y="14036"/>
                    <a:pt x="1102" y="14036"/>
                    <a:pt x="1135" y="14036"/>
                  </a:cubicBezTo>
                  <a:cubicBezTo>
                    <a:pt x="1168" y="14036"/>
                    <a:pt x="1235" y="14036"/>
                    <a:pt x="1269" y="14002"/>
                  </a:cubicBezTo>
                  <a:lnTo>
                    <a:pt x="11576" y="8065"/>
                  </a:lnTo>
                  <a:cubicBezTo>
                    <a:pt x="11643" y="8031"/>
                    <a:pt x="11676" y="7965"/>
                    <a:pt x="11676" y="7865"/>
                  </a:cubicBezTo>
                  <a:cubicBezTo>
                    <a:pt x="11676" y="7498"/>
                    <a:pt x="11876" y="7164"/>
                    <a:pt x="12210" y="6964"/>
                  </a:cubicBezTo>
                  <a:cubicBezTo>
                    <a:pt x="12276" y="6931"/>
                    <a:pt x="12310" y="6864"/>
                    <a:pt x="12310" y="6797"/>
                  </a:cubicBezTo>
                  <a:lnTo>
                    <a:pt x="12310" y="759"/>
                  </a:lnTo>
                  <a:cubicBezTo>
                    <a:pt x="12310" y="659"/>
                    <a:pt x="12276" y="593"/>
                    <a:pt x="12210" y="559"/>
                  </a:cubicBezTo>
                  <a:cubicBezTo>
                    <a:pt x="12176" y="543"/>
                    <a:pt x="12135" y="534"/>
                    <a:pt x="12093" y="534"/>
                  </a:cubicBezTo>
                  <a:cubicBezTo>
                    <a:pt x="12051" y="534"/>
                    <a:pt x="12010" y="543"/>
                    <a:pt x="11976" y="559"/>
                  </a:cubicBezTo>
                  <a:cubicBezTo>
                    <a:pt x="11926" y="593"/>
                    <a:pt x="11859" y="609"/>
                    <a:pt x="11789" y="609"/>
                  </a:cubicBezTo>
                  <a:cubicBezTo>
                    <a:pt x="11718" y="609"/>
                    <a:pt x="11643" y="593"/>
                    <a:pt x="11576" y="559"/>
                  </a:cubicBezTo>
                  <a:cubicBezTo>
                    <a:pt x="11442" y="493"/>
                    <a:pt x="11376" y="359"/>
                    <a:pt x="11376" y="192"/>
                  </a:cubicBezTo>
                  <a:cubicBezTo>
                    <a:pt x="11376" y="126"/>
                    <a:pt x="11309" y="59"/>
                    <a:pt x="11276" y="26"/>
                  </a:cubicBezTo>
                  <a:cubicBezTo>
                    <a:pt x="11242" y="9"/>
                    <a:pt x="11201" y="1"/>
                    <a:pt x="1115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4115;p75"/>
            <p:cNvSpPr/>
            <p:nvPr/>
          </p:nvSpPr>
          <p:spPr>
            <a:xfrm>
              <a:off x="3705325" y="1823400"/>
              <a:ext cx="108750" cy="131800"/>
            </a:xfrm>
            <a:custGeom>
              <a:avLst/>
              <a:gdLst/>
              <a:ahLst/>
              <a:cxnLst/>
              <a:rect l="l" t="t" r="r" b="b"/>
              <a:pathLst>
                <a:path w="4350" h="5272" extrusionOk="0">
                  <a:moveTo>
                    <a:pt x="2936" y="435"/>
                  </a:moveTo>
                  <a:cubicBezTo>
                    <a:pt x="3069" y="435"/>
                    <a:pt x="3202" y="468"/>
                    <a:pt x="3336" y="535"/>
                  </a:cubicBezTo>
                  <a:cubicBezTo>
                    <a:pt x="3636" y="802"/>
                    <a:pt x="3836" y="1169"/>
                    <a:pt x="3770" y="1569"/>
                  </a:cubicBezTo>
                  <a:cubicBezTo>
                    <a:pt x="3703" y="2803"/>
                    <a:pt x="3036" y="3937"/>
                    <a:pt x="2002" y="4638"/>
                  </a:cubicBezTo>
                  <a:cubicBezTo>
                    <a:pt x="1814" y="4816"/>
                    <a:pt x="1592" y="4894"/>
                    <a:pt x="1375" y="4894"/>
                  </a:cubicBezTo>
                  <a:cubicBezTo>
                    <a:pt x="821" y="4894"/>
                    <a:pt x="299" y="4384"/>
                    <a:pt x="467" y="3737"/>
                  </a:cubicBezTo>
                  <a:cubicBezTo>
                    <a:pt x="534" y="2503"/>
                    <a:pt x="1168" y="1369"/>
                    <a:pt x="2235" y="668"/>
                  </a:cubicBezTo>
                  <a:cubicBezTo>
                    <a:pt x="2435" y="535"/>
                    <a:pt x="2702" y="468"/>
                    <a:pt x="2936" y="435"/>
                  </a:cubicBezTo>
                  <a:close/>
                  <a:moveTo>
                    <a:pt x="2850" y="0"/>
                  </a:moveTo>
                  <a:cubicBezTo>
                    <a:pt x="2561" y="0"/>
                    <a:pt x="2264" y="93"/>
                    <a:pt x="2002" y="301"/>
                  </a:cubicBezTo>
                  <a:cubicBezTo>
                    <a:pt x="834" y="1068"/>
                    <a:pt x="134" y="2336"/>
                    <a:pt x="34" y="3737"/>
                  </a:cubicBezTo>
                  <a:cubicBezTo>
                    <a:pt x="0" y="4271"/>
                    <a:pt x="234" y="4805"/>
                    <a:pt x="701" y="5105"/>
                  </a:cubicBezTo>
                  <a:cubicBezTo>
                    <a:pt x="867" y="5205"/>
                    <a:pt x="1068" y="5272"/>
                    <a:pt x="1268" y="5272"/>
                  </a:cubicBezTo>
                  <a:cubicBezTo>
                    <a:pt x="1601" y="5272"/>
                    <a:pt x="1935" y="5138"/>
                    <a:pt x="2235" y="4971"/>
                  </a:cubicBezTo>
                  <a:cubicBezTo>
                    <a:pt x="3369" y="4204"/>
                    <a:pt x="4103" y="2936"/>
                    <a:pt x="4203" y="1569"/>
                  </a:cubicBezTo>
                  <a:cubicBezTo>
                    <a:pt x="4349" y="669"/>
                    <a:pt x="3627" y="0"/>
                    <a:pt x="285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4116;p75"/>
            <p:cNvSpPr/>
            <p:nvPr/>
          </p:nvSpPr>
          <p:spPr>
            <a:xfrm>
              <a:off x="4113100" y="1499850"/>
              <a:ext cx="37550" cy="84050"/>
            </a:xfrm>
            <a:custGeom>
              <a:avLst/>
              <a:gdLst/>
              <a:ahLst/>
              <a:cxnLst/>
              <a:rect l="l" t="t" r="r" b="b"/>
              <a:pathLst>
                <a:path w="1502" h="3362" extrusionOk="0">
                  <a:moveTo>
                    <a:pt x="1435" y="0"/>
                  </a:moveTo>
                  <a:lnTo>
                    <a:pt x="68" y="768"/>
                  </a:lnTo>
                  <a:cubicBezTo>
                    <a:pt x="68" y="768"/>
                    <a:pt x="34" y="801"/>
                    <a:pt x="34" y="834"/>
                  </a:cubicBezTo>
                  <a:cubicBezTo>
                    <a:pt x="34" y="834"/>
                    <a:pt x="34" y="868"/>
                    <a:pt x="34" y="901"/>
                  </a:cubicBezTo>
                  <a:lnTo>
                    <a:pt x="34" y="1201"/>
                  </a:lnTo>
                  <a:cubicBezTo>
                    <a:pt x="1" y="1235"/>
                    <a:pt x="1" y="1268"/>
                    <a:pt x="34" y="1268"/>
                  </a:cubicBezTo>
                  <a:cubicBezTo>
                    <a:pt x="34" y="1285"/>
                    <a:pt x="43" y="1293"/>
                    <a:pt x="51" y="1293"/>
                  </a:cubicBezTo>
                  <a:cubicBezTo>
                    <a:pt x="59" y="1293"/>
                    <a:pt x="68" y="1285"/>
                    <a:pt x="68" y="1268"/>
                  </a:cubicBezTo>
                  <a:lnTo>
                    <a:pt x="568" y="1001"/>
                  </a:lnTo>
                  <a:lnTo>
                    <a:pt x="568" y="3269"/>
                  </a:lnTo>
                  <a:cubicBezTo>
                    <a:pt x="568" y="3303"/>
                    <a:pt x="568" y="3336"/>
                    <a:pt x="601" y="3336"/>
                  </a:cubicBezTo>
                  <a:cubicBezTo>
                    <a:pt x="601" y="3353"/>
                    <a:pt x="610" y="3361"/>
                    <a:pt x="618" y="3361"/>
                  </a:cubicBezTo>
                  <a:cubicBezTo>
                    <a:pt x="626" y="3361"/>
                    <a:pt x="635" y="3353"/>
                    <a:pt x="635" y="3336"/>
                  </a:cubicBezTo>
                  <a:lnTo>
                    <a:pt x="868" y="3236"/>
                  </a:lnTo>
                  <a:cubicBezTo>
                    <a:pt x="868" y="3203"/>
                    <a:pt x="901" y="3169"/>
                    <a:pt x="901" y="3169"/>
                  </a:cubicBezTo>
                  <a:cubicBezTo>
                    <a:pt x="935" y="3136"/>
                    <a:pt x="935" y="3103"/>
                    <a:pt x="935" y="3069"/>
                  </a:cubicBezTo>
                  <a:lnTo>
                    <a:pt x="935" y="768"/>
                  </a:lnTo>
                  <a:lnTo>
                    <a:pt x="1435" y="501"/>
                  </a:lnTo>
                  <a:cubicBezTo>
                    <a:pt x="1435" y="501"/>
                    <a:pt x="1469" y="467"/>
                    <a:pt x="1469" y="434"/>
                  </a:cubicBezTo>
                  <a:cubicBezTo>
                    <a:pt x="1469" y="401"/>
                    <a:pt x="1502" y="367"/>
                    <a:pt x="1502" y="334"/>
                  </a:cubicBezTo>
                  <a:lnTo>
                    <a:pt x="1502" y="67"/>
                  </a:lnTo>
                  <a:cubicBezTo>
                    <a:pt x="1502" y="34"/>
                    <a:pt x="1469" y="0"/>
                    <a:pt x="146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4117;p75"/>
            <p:cNvSpPr/>
            <p:nvPr/>
          </p:nvSpPr>
          <p:spPr>
            <a:xfrm>
              <a:off x="4148975" y="1504850"/>
              <a:ext cx="34200" cy="60900"/>
            </a:xfrm>
            <a:custGeom>
              <a:avLst/>
              <a:gdLst/>
              <a:ahLst/>
              <a:cxnLst/>
              <a:rect l="l" t="t" r="r" b="b"/>
              <a:pathLst>
                <a:path w="1368" h="2436" extrusionOk="0">
                  <a:moveTo>
                    <a:pt x="851" y="543"/>
                  </a:moveTo>
                  <a:cubicBezTo>
                    <a:pt x="867" y="543"/>
                    <a:pt x="884" y="551"/>
                    <a:pt x="901" y="568"/>
                  </a:cubicBezTo>
                  <a:cubicBezTo>
                    <a:pt x="934" y="568"/>
                    <a:pt x="968" y="601"/>
                    <a:pt x="968" y="634"/>
                  </a:cubicBezTo>
                  <a:cubicBezTo>
                    <a:pt x="1001" y="701"/>
                    <a:pt x="1001" y="768"/>
                    <a:pt x="1001" y="835"/>
                  </a:cubicBezTo>
                  <a:cubicBezTo>
                    <a:pt x="1001" y="868"/>
                    <a:pt x="1001" y="868"/>
                    <a:pt x="1001" y="901"/>
                  </a:cubicBezTo>
                  <a:lnTo>
                    <a:pt x="1001" y="1135"/>
                  </a:lnTo>
                  <a:lnTo>
                    <a:pt x="1001" y="1201"/>
                  </a:lnTo>
                  <a:cubicBezTo>
                    <a:pt x="1001" y="1368"/>
                    <a:pt x="968" y="1502"/>
                    <a:pt x="901" y="1635"/>
                  </a:cubicBezTo>
                  <a:cubicBezTo>
                    <a:pt x="867" y="1668"/>
                    <a:pt x="834" y="1702"/>
                    <a:pt x="801" y="1735"/>
                  </a:cubicBezTo>
                  <a:cubicBezTo>
                    <a:pt x="767" y="1769"/>
                    <a:pt x="734" y="1802"/>
                    <a:pt x="667" y="1835"/>
                  </a:cubicBezTo>
                  <a:cubicBezTo>
                    <a:pt x="634" y="1869"/>
                    <a:pt x="601" y="1869"/>
                    <a:pt x="567" y="1869"/>
                  </a:cubicBezTo>
                  <a:cubicBezTo>
                    <a:pt x="551" y="1885"/>
                    <a:pt x="534" y="1894"/>
                    <a:pt x="517" y="1894"/>
                  </a:cubicBezTo>
                  <a:cubicBezTo>
                    <a:pt x="501" y="1894"/>
                    <a:pt x="484" y="1885"/>
                    <a:pt x="467" y="1869"/>
                  </a:cubicBezTo>
                  <a:cubicBezTo>
                    <a:pt x="434" y="1869"/>
                    <a:pt x="400" y="1835"/>
                    <a:pt x="400" y="1802"/>
                  </a:cubicBezTo>
                  <a:cubicBezTo>
                    <a:pt x="367" y="1735"/>
                    <a:pt x="367" y="1668"/>
                    <a:pt x="367" y="1602"/>
                  </a:cubicBezTo>
                  <a:cubicBezTo>
                    <a:pt x="367" y="1568"/>
                    <a:pt x="367" y="1535"/>
                    <a:pt x="367" y="1535"/>
                  </a:cubicBezTo>
                  <a:lnTo>
                    <a:pt x="367" y="1302"/>
                  </a:lnTo>
                  <a:cubicBezTo>
                    <a:pt x="367" y="1268"/>
                    <a:pt x="367" y="1235"/>
                    <a:pt x="367" y="1235"/>
                  </a:cubicBezTo>
                  <a:cubicBezTo>
                    <a:pt x="367" y="1135"/>
                    <a:pt x="367" y="1068"/>
                    <a:pt x="400" y="1001"/>
                  </a:cubicBezTo>
                  <a:cubicBezTo>
                    <a:pt x="400" y="935"/>
                    <a:pt x="434" y="868"/>
                    <a:pt x="467" y="801"/>
                  </a:cubicBezTo>
                  <a:cubicBezTo>
                    <a:pt x="501" y="768"/>
                    <a:pt x="534" y="701"/>
                    <a:pt x="567" y="668"/>
                  </a:cubicBezTo>
                  <a:cubicBezTo>
                    <a:pt x="601" y="634"/>
                    <a:pt x="634" y="634"/>
                    <a:pt x="667" y="601"/>
                  </a:cubicBezTo>
                  <a:cubicBezTo>
                    <a:pt x="701" y="568"/>
                    <a:pt x="767" y="568"/>
                    <a:pt x="801" y="568"/>
                  </a:cubicBezTo>
                  <a:cubicBezTo>
                    <a:pt x="817" y="551"/>
                    <a:pt x="834" y="543"/>
                    <a:pt x="851" y="543"/>
                  </a:cubicBezTo>
                  <a:close/>
                  <a:moveTo>
                    <a:pt x="968" y="1"/>
                  </a:moveTo>
                  <a:cubicBezTo>
                    <a:pt x="867" y="1"/>
                    <a:pt x="767" y="34"/>
                    <a:pt x="667" y="101"/>
                  </a:cubicBezTo>
                  <a:cubicBezTo>
                    <a:pt x="567" y="134"/>
                    <a:pt x="501" y="234"/>
                    <a:pt x="400" y="301"/>
                  </a:cubicBezTo>
                  <a:cubicBezTo>
                    <a:pt x="334" y="401"/>
                    <a:pt x="267" y="501"/>
                    <a:pt x="200" y="634"/>
                  </a:cubicBezTo>
                  <a:cubicBezTo>
                    <a:pt x="100" y="868"/>
                    <a:pt x="0" y="1135"/>
                    <a:pt x="0" y="1402"/>
                  </a:cubicBezTo>
                  <a:cubicBezTo>
                    <a:pt x="0" y="1435"/>
                    <a:pt x="0" y="1468"/>
                    <a:pt x="0" y="1502"/>
                  </a:cubicBezTo>
                  <a:lnTo>
                    <a:pt x="0" y="1735"/>
                  </a:lnTo>
                  <a:cubicBezTo>
                    <a:pt x="0" y="1769"/>
                    <a:pt x="0" y="1769"/>
                    <a:pt x="0" y="1802"/>
                  </a:cubicBezTo>
                  <a:cubicBezTo>
                    <a:pt x="0" y="1935"/>
                    <a:pt x="34" y="2035"/>
                    <a:pt x="67" y="2135"/>
                  </a:cubicBezTo>
                  <a:cubicBezTo>
                    <a:pt x="100" y="2202"/>
                    <a:pt x="134" y="2302"/>
                    <a:pt x="200" y="2336"/>
                  </a:cubicBezTo>
                  <a:cubicBezTo>
                    <a:pt x="267" y="2402"/>
                    <a:pt x="334" y="2436"/>
                    <a:pt x="400" y="2436"/>
                  </a:cubicBezTo>
                  <a:cubicBezTo>
                    <a:pt x="501" y="2402"/>
                    <a:pt x="601" y="2402"/>
                    <a:pt x="667" y="2336"/>
                  </a:cubicBezTo>
                  <a:cubicBezTo>
                    <a:pt x="767" y="2269"/>
                    <a:pt x="867" y="2202"/>
                    <a:pt x="968" y="2102"/>
                  </a:cubicBezTo>
                  <a:cubicBezTo>
                    <a:pt x="1034" y="2002"/>
                    <a:pt x="1101" y="1902"/>
                    <a:pt x="1168" y="1802"/>
                  </a:cubicBezTo>
                  <a:cubicBezTo>
                    <a:pt x="1234" y="1668"/>
                    <a:pt x="1268" y="1535"/>
                    <a:pt x="1301" y="1435"/>
                  </a:cubicBezTo>
                  <a:cubicBezTo>
                    <a:pt x="1334" y="1302"/>
                    <a:pt x="1368" y="1168"/>
                    <a:pt x="1368" y="1035"/>
                  </a:cubicBezTo>
                  <a:cubicBezTo>
                    <a:pt x="1368" y="1001"/>
                    <a:pt x="1368" y="968"/>
                    <a:pt x="1368" y="935"/>
                  </a:cubicBezTo>
                  <a:lnTo>
                    <a:pt x="1368" y="701"/>
                  </a:lnTo>
                  <a:cubicBezTo>
                    <a:pt x="1368" y="668"/>
                    <a:pt x="1368" y="634"/>
                    <a:pt x="1368" y="601"/>
                  </a:cubicBezTo>
                  <a:cubicBezTo>
                    <a:pt x="1368" y="501"/>
                    <a:pt x="1334" y="401"/>
                    <a:pt x="1301" y="301"/>
                  </a:cubicBezTo>
                  <a:cubicBezTo>
                    <a:pt x="1268" y="201"/>
                    <a:pt x="1234" y="134"/>
                    <a:pt x="1168" y="67"/>
                  </a:cubicBezTo>
                  <a:cubicBezTo>
                    <a:pt x="1101" y="34"/>
                    <a:pt x="1034" y="1"/>
                    <a:pt x="9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4118;p75"/>
            <p:cNvSpPr/>
            <p:nvPr/>
          </p:nvSpPr>
          <p:spPr>
            <a:xfrm>
              <a:off x="4187325" y="1468150"/>
              <a:ext cx="26725" cy="72925"/>
            </a:xfrm>
            <a:custGeom>
              <a:avLst/>
              <a:gdLst/>
              <a:ahLst/>
              <a:cxnLst/>
              <a:rect l="l" t="t" r="r" b="b"/>
              <a:pathLst>
                <a:path w="1069" h="2917" extrusionOk="0">
                  <a:moveTo>
                    <a:pt x="534" y="1"/>
                  </a:moveTo>
                  <a:lnTo>
                    <a:pt x="334" y="134"/>
                  </a:lnTo>
                  <a:cubicBezTo>
                    <a:pt x="301" y="134"/>
                    <a:pt x="301" y="168"/>
                    <a:pt x="301" y="201"/>
                  </a:cubicBezTo>
                  <a:cubicBezTo>
                    <a:pt x="267" y="234"/>
                    <a:pt x="267" y="268"/>
                    <a:pt x="267" y="301"/>
                  </a:cubicBezTo>
                  <a:lnTo>
                    <a:pt x="267" y="968"/>
                  </a:lnTo>
                  <a:lnTo>
                    <a:pt x="101" y="1068"/>
                  </a:lnTo>
                  <a:cubicBezTo>
                    <a:pt x="67" y="1068"/>
                    <a:pt x="34" y="1102"/>
                    <a:pt x="34" y="1135"/>
                  </a:cubicBezTo>
                  <a:cubicBezTo>
                    <a:pt x="34" y="1168"/>
                    <a:pt x="1" y="1202"/>
                    <a:pt x="1" y="1235"/>
                  </a:cubicBezTo>
                  <a:lnTo>
                    <a:pt x="1" y="1502"/>
                  </a:lnTo>
                  <a:cubicBezTo>
                    <a:pt x="1" y="1535"/>
                    <a:pt x="34" y="1535"/>
                    <a:pt x="34" y="1569"/>
                  </a:cubicBezTo>
                  <a:lnTo>
                    <a:pt x="101" y="1569"/>
                  </a:lnTo>
                  <a:lnTo>
                    <a:pt x="267" y="1469"/>
                  </a:lnTo>
                  <a:lnTo>
                    <a:pt x="267" y="2369"/>
                  </a:lnTo>
                  <a:cubicBezTo>
                    <a:pt x="267" y="2636"/>
                    <a:pt x="301" y="2803"/>
                    <a:pt x="401" y="2870"/>
                  </a:cubicBezTo>
                  <a:cubicBezTo>
                    <a:pt x="446" y="2900"/>
                    <a:pt x="498" y="2916"/>
                    <a:pt x="556" y="2916"/>
                  </a:cubicBezTo>
                  <a:cubicBezTo>
                    <a:pt x="628" y="2916"/>
                    <a:pt x="709" y="2891"/>
                    <a:pt x="801" y="2836"/>
                  </a:cubicBezTo>
                  <a:lnTo>
                    <a:pt x="1001" y="2736"/>
                  </a:lnTo>
                  <a:cubicBezTo>
                    <a:pt x="1001" y="2703"/>
                    <a:pt x="1035" y="2703"/>
                    <a:pt x="1035" y="2669"/>
                  </a:cubicBezTo>
                  <a:cubicBezTo>
                    <a:pt x="1068" y="2636"/>
                    <a:pt x="1068" y="2603"/>
                    <a:pt x="1068" y="2569"/>
                  </a:cubicBezTo>
                  <a:lnTo>
                    <a:pt x="1068" y="2303"/>
                  </a:lnTo>
                  <a:cubicBezTo>
                    <a:pt x="1068" y="2269"/>
                    <a:pt x="1068" y="2236"/>
                    <a:pt x="1035" y="2236"/>
                  </a:cubicBezTo>
                  <a:cubicBezTo>
                    <a:pt x="1035" y="2219"/>
                    <a:pt x="1026" y="2211"/>
                    <a:pt x="1018" y="2211"/>
                  </a:cubicBezTo>
                  <a:cubicBezTo>
                    <a:pt x="1010" y="2211"/>
                    <a:pt x="1001" y="2219"/>
                    <a:pt x="1001" y="2236"/>
                  </a:cubicBezTo>
                  <a:lnTo>
                    <a:pt x="835" y="2336"/>
                  </a:lnTo>
                  <a:cubicBezTo>
                    <a:pt x="768" y="2336"/>
                    <a:pt x="731" y="2351"/>
                    <a:pt x="704" y="2351"/>
                  </a:cubicBezTo>
                  <a:cubicBezTo>
                    <a:pt x="690" y="2351"/>
                    <a:pt x="679" y="2347"/>
                    <a:pt x="668" y="2336"/>
                  </a:cubicBezTo>
                  <a:cubicBezTo>
                    <a:pt x="634" y="2269"/>
                    <a:pt x="601" y="2202"/>
                    <a:pt x="634" y="2136"/>
                  </a:cubicBezTo>
                  <a:lnTo>
                    <a:pt x="634" y="1268"/>
                  </a:lnTo>
                  <a:lnTo>
                    <a:pt x="968" y="1068"/>
                  </a:lnTo>
                  <a:cubicBezTo>
                    <a:pt x="1001" y="1035"/>
                    <a:pt x="1001" y="1002"/>
                    <a:pt x="1001" y="1002"/>
                  </a:cubicBezTo>
                  <a:cubicBezTo>
                    <a:pt x="1035" y="968"/>
                    <a:pt x="1035" y="935"/>
                    <a:pt x="1001" y="902"/>
                  </a:cubicBezTo>
                  <a:lnTo>
                    <a:pt x="1001" y="635"/>
                  </a:lnTo>
                  <a:cubicBezTo>
                    <a:pt x="1035" y="601"/>
                    <a:pt x="1035" y="568"/>
                    <a:pt x="1001" y="568"/>
                  </a:cubicBezTo>
                  <a:cubicBezTo>
                    <a:pt x="1001" y="551"/>
                    <a:pt x="993" y="543"/>
                    <a:pt x="985" y="543"/>
                  </a:cubicBezTo>
                  <a:cubicBezTo>
                    <a:pt x="976" y="543"/>
                    <a:pt x="968" y="551"/>
                    <a:pt x="968" y="568"/>
                  </a:cubicBezTo>
                  <a:lnTo>
                    <a:pt x="634" y="768"/>
                  </a:lnTo>
                  <a:lnTo>
                    <a:pt x="634" y="68"/>
                  </a:lnTo>
                  <a:cubicBezTo>
                    <a:pt x="634" y="68"/>
                    <a:pt x="601" y="34"/>
                    <a:pt x="6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4119;p75"/>
            <p:cNvSpPr/>
            <p:nvPr/>
          </p:nvSpPr>
          <p:spPr>
            <a:xfrm>
              <a:off x="4217350" y="1464825"/>
              <a:ext cx="32550" cy="63400"/>
            </a:xfrm>
            <a:custGeom>
              <a:avLst/>
              <a:gdLst/>
              <a:ahLst/>
              <a:cxnLst/>
              <a:rect l="l" t="t" r="r" b="b"/>
              <a:pathLst>
                <a:path w="1302" h="2536" extrusionOk="0">
                  <a:moveTo>
                    <a:pt x="934" y="1201"/>
                  </a:moveTo>
                  <a:lnTo>
                    <a:pt x="934" y="1235"/>
                  </a:lnTo>
                  <a:cubicBezTo>
                    <a:pt x="934" y="1301"/>
                    <a:pt x="934" y="1368"/>
                    <a:pt x="934" y="1435"/>
                  </a:cubicBezTo>
                  <a:cubicBezTo>
                    <a:pt x="901" y="1502"/>
                    <a:pt x="868" y="1568"/>
                    <a:pt x="834" y="1602"/>
                  </a:cubicBezTo>
                  <a:cubicBezTo>
                    <a:pt x="801" y="1668"/>
                    <a:pt x="768" y="1735"/>
                    <a:pt x="734" y="1802"/>
                  </a:cubicBezTo>
                  <a:cubicBezTo>
                    <a:pt x="668" y="1835"/>
                    <a:pt x="634" y="1902"/>
                    <a:pt x="568" y="1935"/>
                  </a:cubicBezTo>
                  <a:cubicBezTo>
                    <a:pt x="534" y="1969"/>
                    <a:pt x="467" y="1969"/>
                    <a:pt x="434" y="1969"/>
                  </a:cubicBezTo>
                  <a:cubicBezTo>
                    <a:pt x="401" y="1969"/>
                    <a:pt x="367" y="1935"/>
                    <a:pt x="367" y="1868"/>
                  </a:cubicBezTo>
                  <a:cubicBezTo>
                    <a:pt x="367" y="1802"/>
                    <a:pt x="401" y="1735"/>
                    <a:pt x="434" y="1702"/>
                  </a:cubicBezTo>
                  <a:cubicBezTo>
                    <a:pt x="467" y="1635"/>
                    <a:pt x="501" y="1568"/>
                    <a:pt x="568" y="1502"/>
                  </a:cubicBezTo>
                  <a:lnTo>
                    <a:pt x="934" y="1201"/>
                  </a:lnTo>
                  <a:close/>
                  <a:moveTo>
                    <a:pt x="934" y="0"/>
                  </a:moveTo>
                  <a:cubicBezTo>
                    <a:pt x="834" y="34"/>
                    <a:pt x="768" y="67"/>
                    <a:pt x="701" y="101"/>
                  </a:cubicBezTo>
                  <a:cubicBezTo>
                    <a:pt x="601" y="167"/>
                    <a:pt x="534" y="234"/>
                    <a:pt x="434" y="301"/>
                  </a:cubicBezTo>
                  <a:cubicBezTo>
                    <a:pt x="367" y="367"/>
                    <a:pt x="334" y="467"/>
                    <a:pt x="267" y="534"/>
                  </a:cubicBezTo>
                  <a:cubicBezTo>
                    <a:pt x="234" y="634"/>
                    <a:pt x="201" y="701"/>
                    <a:pt x="167" y="801"/>
                  </a:cubicBezTo>
                  <a:cubicBezTo>
                    <a:pt x="134" y="868"/>
                    <a:pt x="134" y="934"/>
                    <a:pt x="101" y="1001"/>
                  </a:cubicBezTo>
                  <a:cubicBezTo>
                    <a:pt x="101" y="1035"/>
                    <a:pt x="101" y="1068"/>
                    <a:pt x="134" y="1068"/>
                  </a:cubicBezTo>
                  <a:lnTo>
                    <a:pt x="167" y="1068"/>
                  </a:lnTo>
                  <a:lnTo>
                    <a:pt x="434" y="934"/>
                  </a:lnTo>
                  <a:cubicBezTo>
                    <a:pt x="434" y="934"/>
                    <a:pt x="467" y="901"/>
                    <a:pt x="467" y="901"/>
                  </a:cubicBezTo>
                  <a:cubicBezTo>
                    <a:pt x="501" y="868"/>
                    <a:pt x="501" y="868"/>
                    <a:pt x="501" y="834"/>
                  </a:cubicBezTo>
                  <a:cubicBezTo>
                    <a:pt x="534" y="768"/>
                    <a:pt x="568" y="734"/>
                    <a:pt x="601" y="701"/>
                  </a:cubicBezTo>
                  <a:cubicBezTo>
                    <a:pt x="601" y="668"/>
                    <a:pt x="634" y="634"/>
                    <a:pt x="701" y="601"/>
                  </a:cubicBezTo>
                  <a:cubicBezTo>
                    <a:pt x="734" y="568"/>
                    <a:pt x="801" y="568"/>
                    <a:pt x="868" y="568"/>
                  </a:cubicBezTo>
                  <a:cubicBezTo>
                    <a:pt x="934" y="601"/>
                    <a:pt x="934" y="668"/>
                    <a:pt x="934" y="768"/>
                  </a:cubicBezTo>
                  <a:lnTo>
                    <a:pt x="501" y="1168"/>
                  </a:lnTo>
                  <a:cubicBezTo>
                    <a:pt x="367" y="1268"/>
                    <a:pt x="234" y="1401"/>
                    <a:pt x="134" y="1568"/>
                  </a:cubicBezTo>
                  <a:cubicBezTo>
                    <a:pt x="67" y="1735"/>
                    <a:pt x="0" y="1902"/>
                    <a:pt x="34" y="2102"/>
                  </a:cubicBezTo>
                  <a:cubicBezTo>
                    <a:pt x="0" y="2169"/>
                    <a:pt x="34" y="2269"/>
                    <a:pt x="67" y="2335"/>
                  </a:cubicBezTo>
                  <a:cubicBezTo>
                    <a:pt x="67" y="2402"/>
                    <a:pt x="101" y="2436"/>
                    <a:pt x="134" y="2502"/>
                  </a:cubicBezTo>
                  <a:cubicBezTo>
                    <a:pt x="201" y="2536"/>
                    <a:pt x="234" y="2536"/>
                    <a:pt x="301" y="2536"/>
                  </a:cubicBezTo>
                  <a:cubicBezTo>
                    <a:pt x="367" y="2536"/>
                    <a:pt x="434" y="2502"/>
                    <a:pt x="501" y="2469"/>
                  </a:cubicBezTo>
                  <a:cubicBezTo>
                    <a:pt x="601" y="2402"/>
                    <a:pt x="701" y="2302"/>
                    <a:pt x="768" y="2235"/>
                  </a:cubicBezTo>
                  <a:cubicBezTo>
                    <a:pt x="834" y="2135"/>
                    <a:pt x="901" y="2035"/>
                    <a:pt x="934" y="1935"/>
                  </a:cubicBezTo>
                  <a:lnTo>
                    <a:pt x="934" y="2069"/>
                  </a:lnTo>
                  <a:cubicBezTo>
                    <a:pt x="934" y="2069"/>
                    <a:pt x="934" y="2102"/>
                    <a:pt x="968" y="2135"/>
                  </a:cubicBezTo>
                  <a:lnTo>
                    <a:pt x="1035" y="2135"/>
                  </a:lnTo>
                  <a:lnTo>
                    <a:pt x="1235" y="2002"/>
                  </a:lnTo>
                  <a:cubicBezTo>
                    <a:pt x="1235" y="2002"/>
                    <a:pt x="1268" y="1969"/>
                    <a:pt x="1268" y="1935"/>
                  </a:cubicBezTo>
                  <a:cubicBezTo>
                    <a:pt x="1301" y="1902"/>
                    <a:pt x="1301" y="1868"/>
                    <a:pt x="1301" y="1835"/>
                  </a:cubicBezTo>
                  <a:lnTo>
                    <a:pt x="1301" y="634"/>
                  </a:lnTo>
                  <a:cubicBezTo>
                    <a:pt x="1301" y="501"/>
                    <a:pt x="1301" y="401"/>
                    <a:pt x="1268" y="267"/>
                  </a:cubicBezTo>
                  <a:cubicBezTo>
                    <a:pt x="1235" y="201"/>
                    <a:pt x="1201" y="134"/>
                    <a:pt x="1135" y="67"/>
                  </a:cubicBezTo>
                  <a:cubicBezTo>
                    <a:pt x="1068" y="34"/>
                    <a:pt x="1001" y="0"/>
                    <a:pt x="9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4120;p75"/>
            <p:cNvSpPr/>
            <p:nvPr/>
          </p:nvSpPr>
          <p:spPr>
            <a:xfrm>
              <a:off x="4259050" y="1430625"/>
              <a:ext cx="8350" cy="77375"/>
            </a:xfrm>
            <a:custGeom>
              <a:avLst/>
              <a:gdLst/>
              <a:ahLst/>
              <a:cxnLst/>
              <a:rect l="l" t="t" r="r" b="b"/>
              <a:pathLst>
                <a:path w="334" h="3095" extrusionOk="0">
                  <a:moveTo>
                    <a:pt x="267" y="1"/>
                  </a:moveTo>
                  <a:lnTo>
                    <a:pt x="67" y="134"/>
                  </a:lnTo>
                  <a:cubicBezTo>
                    <a:pt x="34" y="134"/>
                    <a:pt x="34" y="168"/>
                    <a:pt x="0" y="168"/>
                  </a:cubicBezTo>
                  <a:cubicBezTo>
                    <a:pt x="0" y="201"/>
                    <a:pt x="0" y="234"/>
                    <a:pt x="0" y="268"/>
                  </a:cubicBezTo>
                  <a:lnTo>
                    <a:pt x="0" y="3003"/>
                  </a:lnTo>
                  <a:cubicBezTo>
                    <a:pt x="0" y="3036"/>
                    <a:pt x="0" y="3070"/>
                    <a:pt x="0" y="3070"/>
                  </a:cubicBezTo>
                  <a:cubicBezTo>
                    <a:pt x="17" y="3086"/>
                    <a:pt x="25" y="3095"/>
                    <a:pt x="34" y="3095"/>
                  </a:cubicBezTo>
                  <a:cubicBezTo>
                    <a:pt x="42" y="3095"/>
                    <a:pt x="50" y="3086"/>
                    <a:pt x="67" y="3070"/>
                  </a:cubicBezTo>
                  <a:lnTo>
                    <a:pt x="267" y="2970"/>
                  </a:lnTo>
                  <a:cubicBezTo>
                    <a:pt x="301" y="2936"/>
                    <a:pt x="301" y="2936"/>
                    <a:pt x="334" y="2903"/>
                  </a:cubicBezTo>
                  <a:cubicBezTo>
                    <a:pt x="334" y="2870"/>
                    <a:pt x="334" y="2836"/>
                    <a:pt x="334" y="2803"/>
                  </a:cubicBezTo>
                  <a:lnTo>
                    <a:pt x="334" y="68"/>
                  </a:lnTo>
                  <a:cubicBezTo>
                    <a:pt x="334" y="34"/>
                    <a:pt x="334" y="34"/>
                    <a:pt x="3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4121;p75"/>
            <p:cNvSpPr/>
            <p:nvPr/>
          </p:nvSpPr>
          <p:spPr>
            <a:xfrm>
              <a:off x="4292400" y="1423325"/>
              <a:ext cx="22550" cy="65700"/>
            </a:xfrm>
            <a:custGeom>
              <a:avLst/>
              <a:gdLst/>
              <a:ahLst/>
              <a:cxnLst/>
              <a:rect l="l" t="t" r="r" b="b"/>
              <a:pathLst>
                <a:path w="902" h="2628" extrusionOk="0">
                  <a:moveTo>
                    <a:pt x="855" y="1"/>
                  </a:moveTo>
                  <a:cubicBezTo>
                    <a:pt x="843" y="1"/>
                    <a:pt x="835" y="9"/>
                    <a:pt x="835" y="26"/>
                  </a:cubicBezTo>
                  <a:lnTo>
                    <a:pt x="701" y="93"/>
                  </a:lnTo>
                  <a:cubicBezTo>
                    <a:pt x="634" y="126"/>
                    <a:pt x="568" y="193"/>
                    <a:pt x="501" y="259"/>
                  </a:cubicBezTo>
                  <a:cubicBezTo>
                    <a:pt x="434" y="326"/>
                    <a:pt x="401" y="426"/>
                    <a:pt x="368" y="493"/>
                  </a:cubicBezTo>
                  <a:lnTo>
                    <a:pt x="368" y="393"/>
                  </a:lnTo>
                  <a:cubicBezTo>
                    <a:pt x="368" y="360"/>
                    <a:pt x="334" y="360"/>
                    <a:pt x="334" y="326"/>
                  </a:cubicBezTo>
                  <a:lnTo>
                    <a:pt x="267" y="326"/>
                  </a:lnTo>
                  <a:lnTo>
                    <a:pt x="67" y="460"/>
                  </a:lnTo>
                  <a:cubicBezTo>
                    <a:pt x="34" y="460"/>
                    <a:pt x="34" y="493"/>
                    <a:pt x="34" y="526"/>
                  </a:cubicBezTo>
                  <a:cubicBezTo>
                    <a:pt x="1" y="526"/>
                    <a:pt x="1" y="560"/>
                    <a:pt x="1" y="593"/>
                  </a:cubicBezTo>
                  <a:lnTo>
                    <a:pt x="1" y="2561"/>
                  </a:lnTo>
                  <a:cubicBezTo>
                    <a:pt x="1" y="2561"/>
                    <a:pt x="1" y="2594"/>
                    <a:pt x="34" y="2628"/>
                  </a:cubicBezTo>
                  <a:lnTo>
                    <a:pt x="67" y="2628"/>
                  </a:lnTo>
                  <a:lnTo>
                    <a:pt x="267" y="2494"/>
                  </a:lnTo>
                  <a:cubicBezTo>
                    <a:pt x="301" y="2494"/>
                    <a:pt x="334" y="2461"/>
                    <a:pt x="334" y="2428"/>
                  </a:cubicBezTo>
                  <a:cubicBezTo>
                    <a:pt x="334" y="2394"/>
                    <a:pt x="334" y="2361"/>
                    <a:pt x="368" y="2328"/>
                  </a:cubicBezTo>
                  <a:lnTo>
                    <a:pt x="368" y="1260"/>
                  </a:lnTo>
                  <a:cubicBezTo>
                    <a:pt x="334" y="1093"/>
                    <a:pt x="368" y="960"/>
                    <a:pt x="434" y="827"/>
                  </a:cubicBezTo>
                  <a:cubicBezTo>
                    <a:pt x="468" y="726"/>
                    <a:pt x="568" y="660"/>
                    <a:pt x="668" y="593"/>
                  </a:cubicBezTo>
                  <a:lnTo>
                    <a:pt x="835" y="493"/>
                  </a:lnTo>
                  <a:cubicBezTo>
                    <a:pt x="868" y="493"/>
                    <a:pt x="868" y="460"/>
                    <a:pt x="901" y="460"/>
                  </a:cubicBezTo>
                  <a:cubicBezTo>
                    <a:pt x="901" y="426"/>
                    <a:pt x="901" y="393"/>
                    <a:pt x="901" y="360"/>
                  </a:cubicBezTo>
                  <a:lnTo>
                    <a:pt x="901" y="93"/>
                  </a:lnTo>
                  <a:cubicBezTo>
                    <a:pt x="901" y="59"/>
                    <a:pt x="901" y="26"/>
                    <a:pt x="901" y="26"/>
                  </a:cubicBezTo>
                  <a:cubicBezTo>
                    <a:pt x="885" y="9"/>
                    <a:pt x="868" y="1"/>
                    <a:pt x="85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4122;p75"/>
            <p:cNvSpPr/>
            <p:nvPr/>
          </p:nvSpPr>
          <p:spPr>
            <a:xfrm>
              <a:off x="4318250" y="1408125"/>
              <a:ext cx="33375" cy="60050"/>
            </a:xfrm>
            <a:custGeom>
              <a:avLst/>
              <a:gdLst/>
              <a:ahLst/>
              <a:cxnLst/>
              <a:rect l="l" t="t" r="r" b="b"/>
              <a:pathLst>
                <a:path w="1335" h="2402" extrusionOk="0">
                  <a:moveTo>
                    <a:pt x="835" y="501"/>
                  </a:moveTo>
                  <a:cubicBezTo>
                    <a:pt x="868" y="501"/>
                    <a:pt x="901" y="534"/>
                    <a:pt x="901" y="567"/>
                  </a:cubicBezTo>
                  <a:cubicBezTo>
                    <a:pt x="935" y="567"/>
                    <a:pt x="968" y="601"/>
                    <a:pt x="968" y="634"/>
                  </a:cubicBezTo>
                  <a:cubicBezTo>
                    <a:pt x="968" y="701"/>
                    <a:pt x="968" y="734"/>
                    <a:pt x="968" y="767"/>
                  </a:cubicBezTo>
                  <a:lnTo>
                    <a:pt x="368" y="1134"/>
                  </a:lnTo>
                  <a:cubicBezTo>
                    <a:pt x="368" y="1068"/>
                    <a:pt x="368" y="1034"/>
                    <a:pt x="368" y="968"/>
                  </a:cubicBezTo>
                  <a:cubicBezTo>
                    <a:pt x="401" y="934"/>
                    <a:pt x="401" y="867"/>
                    <a:pt x="434" y="801"/>
                  </a:cubicBezTo>
                  <a:cubicBezTo>
                    <a:pt x="468" y="767"/>
                    <a:pt x="501" y="701"/>
                    <a:pt x="534" y="667"/>
                  </a:cubicBezTo>
                  <a:cubicBezTo>
                    <a:pt x="568" y="634"/>
                    <a:pt x="634" y="601"/>
                    <a:pt x="668" y="567"/>
                  </a:cubicBezTo>
                  <a:cubicBezTo>
                    <a:pt x="701" y="534"/>
                    <a:pt x="768" y="501"/>
                    <a:pt x="835" y="501"/>
                  </a:cubicBezTo>
                  <a:close/>
                  <a:moveTo>
                    <a:pt x="935" y="0"/>
                  </a:moveTo>
                  <a:cubicBezTo>
                    <a:pt x="835" y="0"/>
                    <a:pt x="735" y="34"/>
                    <a:pt x="668" y="67"/>
                  </a:cubicBezTo>
                  <a:cubicBezTo>
                    <a:pt x="568" y="134"/>
                    <a:pt x="468" y="234"/>
                    <a:pt x="401" y="334"/>
                  </a:cubicBezTo>
                  <a:cubicBezTo>
                    <a:pt x="301" y="434"/>
                    <a:pt x="234" y="567"/>
                    <a:pt x="201" y="701"/>
                  </a:cubicBezTo>
                  <a:cubicBezTo>
                    <a:pt x="134" y="834"/>
                    <a:pt x="67" y="968"/>
                    <a:pt x="67" y="1101"/>
                  </a:cubicBezTo>
                  <a:cubicBezTo>
                    <a:pt x="34" y="1268"/>
                    <a:pt x="1" y="1401"/>
                    <a:pt x="1" y="1568"/>
                  </a:cubicBezTo>
                  <a:cubicBezTo>
                    <a:pt x="1" y="1701"/>
                    <a:pt x="34" y="1868"/>
                    <a:pt x="67" y="2002"/>
                  </a:cubicBezTo>
                  <a:cubicBezTo>
                    <a:pt x="101" y="2102"/>
                    <a:pt x="134" y="2202"/>
                    <a:pt x="201" y="2268"/>
                  </a:cubicBezTo>
                  <a:cubicBezTo>
                    <a:pt x="268" y="2335"/>
                    <a:pt x="334" y="2369"/>
                    <a:pt x="401" y="2402"/>
                  </a:cubicBezTo>
                  <a:cubicBezTo>
                    <a:pt x="501" y="2402"/>
                    <a:pt x="601" y="2369"/>
                    <a:pt x="701" y="2302"/>
                  </a:cubicBezTo>
                  <a:cubicBezTo>
                    <a:pt x="801" y="2268"/>
                    <a:pt x="868" y="2168"/>
                    <a:pt x="968" y="2102"/>
                  </a:cubicBezTo>
                  <a:cubicBezTo>
                    <a:pt x="1035" y="2002"/>
                    <a:pt x="1101" y="1935"/>
                    <a:pt x="1135" y="1835"/>
                  </a:cubicBezTo>
                  <a:cubicBezTo>
                    <a:pt x="1202" y="1768"/>
                    <a:pt x="1235" y="1668"/>
                    <a:pt x="1268" y="1601"/>
                  </a:cubicBezTo>
                  <a:cubicBezTo>
                    <a:pt x="1302" y="1535"/>
                    <a:pt x="1302" y="1468"/>
                    <a:pt x="1302" y="1401"/>
                  </a:cubicBezTo>
                  <a:cubicBezTo>
                    <a:pt x="1302" y="1401"/>
                    <a:pt x="1302" y="1368"/>
                    <a:pt x="1302" y="1334"/>
                  </a:cubicBezTo>
                  <a:lnTo>
                    <a:pt x="1235" y="1334"/>
                  </a:lnTo>
                  <a:lnTo>
                    <a:pt x="1035" y="1468"/>
                  </a:lnTo>
                  <a:cubicBezTo>
                    <a:pt x="1001" y="1468"/>
                    <a:pt x="968" y="1501"/>
                    <a:pt x="968" y="1501"/>
                  </a:cubicBezTo>
                  <a:lnTo>
                    <a:pt x="901" y="1568"/>
                  </a:lnTo>
                  <a:cubicBezTo>
                    <a:pt x="901" y="1635"/>
                    <a:pt x="868" y="1668"/>
                    <a:pt x="835" y="1701"/>
                  </a:cubicBezTo>
                  <a:cubicBezTo>
                    <a:pt x="801" y="1735"/>
                    <a:pt x="735" y="1768"/>
                    <a:pt x="701" y="1801"/>
                  </a:cubicBezTo>
                  <a:cubicBezTo>
                    <a:pt x="668" y="1835"/>
                    <a:pt x="601" y="1835"/>
                    <a:pt x="568" y="1868"/>
                  </a:cubicBezTo>
                  <a:lnTo>
                    <a:pt x="468" y="1868"/>
                  </a:lnTo>
                  <a:cubicBezTo>
                    <a:pt x="434" y="1835"/>
                    <a:pt x="401" y="1801"/>
                    <a:pt x="401" y="1768"/>
                  </a:cubicBezTo>
                  <a:cubicBezTo>
                    <a:pt x="368" y="1735"/>
                    <a:pt x="368" y="1668"/>
                    <a:pt x="368" y="1601"/>
                  </a:cubicBezTo>
                  <a:lnTo>
                    <a:pt x="1268" y="1101"/>
                  </a:lnTo>
                  <a:cubicBezTo>
                    <a:pt x="1302" y="1068"/>
                    <a:pt x="1335" y="1068"/>
                    <a:pt x="1335" y="1034"/>
                  </a:cubicBezTo>
                  <a:cubicBezTo>
                    <a:pt x="1335" y="1001"/>
                    <a:pt x="1335" y="968"/>
                    <a:pt x="1335" y="934"/>
                  </a:cubicBezTo>
                  <a:lnTo>
                    <a:pt x="1335" y="767"/>
                  </a:lnTo>
                  <a:cubicBezTo>
                    <a:pt x="1335" y="634"/>
                    <a:pt x="1335" y="501"/>
                    <a:pt x="1302" y="367"/>
                  </a:cubicBezTo>
                  <a:cubicBezTo>
                    <a:pt x="1268" y="267"/>
                    <a:pt x="1202" y="200"/>
                    <a:pt x="1168" y="100"/>
                  </a:cubicBezTo>
                  <a:cubicBezTo>
                    <a:pt x="1101" y="67"/>
                    <a:pt x="1035" y="0"/>
                    <a:pt x="93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4123;p75"/>
            <p:cNvSpPr/>
            <p:nvPr/>
          </p:nvSpPr>
          <p:spPr>
            <a:xfrm>
              <a:off x="4354950" y="1378925"/>
              <a:ext cx="36725" cy="65700"/>
            </a:xfrm>
            <a:custGeom>
              <a:avLst/>
              <a:gdLst/>
              <a:ahLst/>
              <a:cxnLst/>
              <a:rect l="l" t="t" r="r" b="b"/>
              <a:pathLst>
                <a:path w="1469" h="2628" extrusionOk="0">
                  <a:moveTo>
                    <a:pt x="1401" y="1"/>
                  </a:moveTo>
                  <a:lnTo>
                    <a:pt x="1201" y="134"/>
                  </a:lnTo>
                  <a:cubicBezTo>
                    <a:pt x="1168" y="134"/>
                    <a:pt x="1135" y="167"/>
                    <a:pt x="1135" y="201"/>
                  </a:cubicBezTo>
                  <a:cubicBezTo>
                    <a:pt x="1101" y="234"/>
                    <a:pt x="1101" y="268"/>
                    <a:pt x="1101" y="268"/>
                  </a:cubicBezTo>
                  <a:lnTo>
                    <a:pt x="734" y="1769"/>
                  </a:lnTo>
                  <a:lnTo>
                    <a:pt x="367" y="701"/>
                  </a:lnTo>
                  <a:cubicBezTo>
                    <a:pt x="367" y="668"/>
                    <a:pt x="367" y="668"/>
                    <a:pt x="334" y="634"/>
                  </a:cubicBezTo>
                  <a:lnTo>
                    <a:pt x="301" y="634"/>
                  </a:lnTo>
                  <a:lnTo>
                    <a:pt x="67" y="768"/>
                  </a:lnTo>
                  <a:cubicBezTo>
                    <a:pt x="67" y="768"/>
                    <a:pt x="34" y="801"/>
                    <a:pt x="34" y="835"/>
                  </a:cubicBezTo>
                  <a:cubicBezTo>
                    <a:pt x="0" y="868"/>
                    <a:pt x="0" y="901"/>
                    <a:pt x="0" y="935"/>
                  </a:cubicBezTo>
                  <a:lnTo>
                    <a:pt x="567" y="2569"/>
                  </a:lnTo>
                  <a:cubicBezTo>
                    <a:pt x="567" y="2569"/>
                    <a:pt x="567" y="2603"/>
                    <a:pt x="601" y="2603"/>
                  </a:cubicBezTo>
                  <a:cubicBezTo>
                    <a:pt x="601" y="2619"/>
                    <a:pt x="601" y="2628"/>
                    <a:pt x="605" y="2628"/>
                  </a:cubicBezTo>
                  <a:cubicBezTo>
                    <a:pt x="609" y="2628"/>
                    <a:pt x="618" y="2619"/>
                    <a:pt x="634" y="2603"/>
                  </a:cubicBezTo>
                  <a:lnTo>
                    <a:pt x="834" y="2502"/>
                  </a:lnTo>
                  <a:cubicBezTo>
                    <a:pt x="868" y="2502"/>
                    <a:pt x="868" y="2469"/>
                    <a:pt x="901" y="2436"/>
                  </a:cubicBezTo>
                  <a:cubicBezTo>
                    <a:pt x="901" y="2402"/>
                    <a:pt x="901" y="2369"/>
                    <a:pt x="934" y="2336"/>
                  </a:cubicBezTo>
                  <a:lnTo>
                    <a:pt x="1468" y="101"/>
                  </a:lnTo>
                  <a:cubicBezTo>
                    <a:pt x="1468" y="101"/>
                    <a:pt x="1468" y="101"/>
                    <a:pt x="1468" y="67"/>
                  </a:cubicBezTo>
                  <a:cubicBezTo>
                    <a:pt x="1468" y="67"/>
                    <a:pt x="1468" y="34"/>
                    <a:pt x="14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4124;p75"/>
            <p:cNvSpPr/>
            <p:nvPr/>
          </p:nvSpPr>
          <p:spPr>
            <a:xfrm>
              <a:off x="4394150" y="1363925"/>
              <a:ext cx="33375" cy="60050"/>
            </a:xfrm>
            <a:custGeom>
              <a:avLst/>
              <a:gdLst/>
              <a:ahLst/>
              <a:cxnLst/>
              <a:rect l="l" t="t" r="r" b="b"/>
              <a:pathLst>
                <a:path w="1335" h="2402" extrusionOk="0">
                  <a:moveTo>
                    <a:pt x="801" y="534"/>
                  </a:moveTo>
                  <a:cubicBezTo>
                    <a:pt x="834" y="534"/>
                    <a:pt x="867" y="534"/>
                    <a:pt x="901" y="567"/>
                  </a:cubicBezTo>
                  <a:cubicBezTo>
                    <a:pt x="934" y="601"/>
                    <a:pt x="934" y="634"/>
                    <a:pt x="934" y="667"/>
                  </a:cubicBezTo>
                  <a:cubicBezTo>
                    <a:pt x="968" y="701"/>
                    <a:pt x="968" y="734"/>
                    <a:pt x="968" y="767"/>
                  </a:cubicBezTo>
                  <a:lnTo>
                    <a:pt x="367" y="1134"/>
                  </a:lnTo>
                  <a:cubicBezTo>
                    <a:pt x="367" y="1068"/>
                    <a:pt x="367" y="1034"/>
                    <a:pt x="367" y="968"/>
                  </a:cubicBezTo>
                  <a:cubicBezTo>
                    <a:pt x="400" y="934"/>
                    <a:pt x="400" y="868"/>
                    <a:pt x="434" y="834"/>
                  </a:cubicBezTo>
                  <a:cubicBezTo>
                    <a:pt x="467" y="767"/>
                    <a:pt x="501" y="734"/>
                    <a:pt x="534" y="667"/>
                  </a:cubicBezTo>
                  <a:cubicBezTo>
                    <a:pt x="567" y="634"/>
                    <a:pt x="601" y="601"/>
                    <a:pt x="667" y="567"/>
                  </a:cubicBezTo>
                  <a:lnTo>
                    <a:pt x="701" y="567"/>
                  </a:lnTo>
                  <a:cubicBezTo>
                    <a:pt x="734" y="534"/>
                    <a:pt x="767" y="534"/>
                    <a:pt x="801" y="534"/>
                  </a:cubicBezTo>
                  <a:close/>
                  <a:moveTo>
                    <a:pt x="934" y="0"/>
                  </a:moveTo>
                  <a:cubicBezTo>
                    <a:pt x="834" y="0"/>
                    <a:pt x="734" y="34"/>
                    <a:pt x="667" y="67"/>
                  </a:cubicBezTo>
                  <a:cubicBezTo>
                    <a:pt x="567" y="134"/>
                    <a:pt x="467" y="234"/>
                    <a:pt x="400" y="334"/>
                  </a:cubicBezTo>
                  <a:cubicBezTo>
                    <a:pt x="300" y="434"/>
                    <a:pt x="234" y="567"/>
                    <a:pt x="200" y="701"/>
                  </a:cubicBezTo>
                  <a:cubicBezTo>
                    <a:pt x="134" y="834"/>
                    <a:pt x="67" y="968"/>
                    <a:pt x="67" y="1101"/>
                  </a:cubicBezTo>
                  <a:cubicBezTo>
                    <a:pt x="34" y="1268"/>
                    <a:pt x="0" y="1435"/>
                    <a:pt x="0" y="1568"/>
                  </a:cubicBezTo>
                  <a:cubicBezTo>
                    <a:pt x="0" y="1735"/>
                    <a:pt x="34" y="1868"/>
                    <a:pt x="34" y="2002"/>
                  </a:cubicBezTo>
                  <a:cubicBezTo>
                    <a:pt x="67" y="2102"/>
                    <a:pt x="134" y="2202"/>
                    <a:pt x="167" y="2269"/>
                  </a:cubicBezTo>
                  <a:cubicBezTo>
                    <a:pt x="234" y="2335"/>
                    <a:pt x="300" y="2402"/>
                    <a:pt x="400" y="2402"/>
                  </a:cubicBezTo>
                  <a:cubicBezTo>
                    <a:pt x="501" y="2402"/>
                    <a:pt x="601" y="2369"/>
                    <a:pt x="667" y="2302"/>
                  </a:cubicBezTo>
                  <a:cubicBezTo>
                    <a:pt x="767" y="2269"/>
                    <a:pt x="867" y="2168"/>
                    <a:pt x="934" y="2102"/>
                  </a:cubicBezTo>
                  <a:cubicBezTo>
                    <a:pt x="1001" y="2002"/>
                    <a:pt x="1068" y="1935"/>
                    <a:pt x="1134" y="1835"/>
                  </a:cubicBezTo>
                  <a:cubicBezTo>
                    <a:pt x="1168" y="1768"/>
                    <a:pt x="1201" y="1668"/>
                    <a:pt x="1234" y="1601"/>
                  </a:cubicBezTo>
                  <a:cubicBezTo>
                    <a:pt x="1268" y="1535"/>
                    <a:pt x="1268" y="1468"/>
                    <a:pt x="1301" y="1401"/>
                  </a:cubicBezTo>
                  <a:cubicBezTo>
                    <a:pt x="1301" y="1401"/>
                    <a:pt x="1301" y="1368"/>
                    <a:pt x="1268" y="1335"/>
                  </a:cubicBezTo>
                  <a:lnTo>
                    <a:pt x="1201" y="1335"/>
                  </a:lnTo>
                  <a:lnTo>
                    <a:pt x="1001" y="1468"/>
                  </a:lnTo>
                  <a:cubicBezTo>
                    <a:pt x="968" y="1468"/>
                    <a:pt x="968" y="1501"/>
                    <a:pt x="934" y="1501"/>
                  </a:cubicBezTo>
                  <a:lnTo>
                    <a:pt x="901" y="1601"/>
                  </a:lnTo>
                  <a:cubicBezTo>
                    <a:pt x="867" y="1635"/>
                    <a:pt x="834" y="1668"/>
                    <a:pt x="801" y="1701"/>
                  </a:cubicBezTo>
                  <a:cubicBezTo>
                    <a:pt x="767" y="1768"/>
                    <a:pt x="734" y="1802"/>
                    <a:pt x="667" y="1835"/>
                  </a:cubicBezTo>
                  <a:cubicBezTo>
                    <a:pt x="634" y="1835"/>
                    <a:pt x="601" y="1868"/>
                    <a:pt x="567" y="1868"/>
                  </a:cubicBezTo>
                  <a:lnTo>
                    <a:pt x="467" y="1868"/>
                  </a:lnTo>
                  <a:cubicBezTo>
                    <a:pt x="434" y="1835"/>
                    <a:pt x="400" y="1802"/>
                    <a:pt x="400" y="1768"/>
                  </a:cubicBezTo>
                  <a:cubicBezTo>
                    <a:pt x="367" y="1735"/>
                    <a:pt x="367" y="1668"/>
                    <a:pt x="367" y="1635"/>
                  </a:cubicBezTo>
                  <a:lnTo>
                    <a:pt x="1268" y="1101"/>
                  </a:lnTo>
                  <a:cubicBezTo>
                    <a:pt x="1268" y="1101"/>
                    <a:pt x="1301" y="1068"/>
                    <a:pt x="1301" y="1034"/>
                  </a:cubicBezTo>
                  <a:cubicBezTo>
                    <a:pt x="1334" y="1001"/>
                    <a:pt x="1334" y="968"/>
                    <a:pt x="1334" y="934"/>
                  </a:cubicBezTo>
                  <a:lnTo>
                    <a:pt x="1334" y="767"/>
                  </a:lnTo>
                  <a:cubicBezTo>
                    <a:pt x="1334" y="634"/>
                    <a:pt x="1334" y="501"/>
                    <a:pt x="1301" y="367"/>
                  </a:cubicBezTo>
                  <a:cubicBezTo>
                    <a:pt x="1268" y="267"/>
                    <a:pt x="1201" y="200"/>
                    <a:pt x="1168" y="100"/>
                  </a:cubicBezTo>
                  <a:cubicBezTo>
                    <a:pt x="1101" y="67"/>
                    <a:pt x="1034" y="34"/>
                    <a:pt x="9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4125;p75"/>
            <p:cNvSpPr/>
            <p:nvPr/>
          </p:nvSpPr>
          <p:spPr>
            <a:xfrm>
              <a:off x="4435000" y="1338900"/>
              <a:ext cx="33375" cy="68200"/>
            </a:xfrm>
            <a:custGeom>
              <a:avLst/>
              <a:gdLst/>
              <a:ahLst/>
              <a:cxnLst/>
              <a:rect l="l" t="t" r="r" b="b"/>
              <a:pathLst>
                <a:path w="1335" h="2728" extrusionOk="0">
                  <a:moveTo>
                    <a:pt x="1001" y="1"/>
                  </a:moveTo>
                  <a:cubicBezTo>
                    <a:pt x="901" y="1"/>
                    <a:pt x="835" y="34"/>
                    <a:pt x="735" y="67"/>
                  </a:cubicBezTo>
                  <a:cubicBezTo>
                    <a:pt x="634" y="134"/>
                    <a:pt x="568" y="201"/>
                    <a:pt x="501" y="267"/>
                  </a:cubicBezTo>
                  <a:cubicBezTo>
                    <a:pt x="434" y="367"/>
                    <a:pt x="401" y="468"/>
                    <a:pt x="334" y="568"/>
                  </a:cubicBezTo>
                  <a:lnTo>
                    <a:pt x="334" y="468"/>
                  </a:lnTo>
                  <a:cubicBezTo>
                    <a:pt x="334" y="434"/>
                    <a:pt x="334" y="401"/>
                    <a:pt x="334" y="401"/>
                  </a:cubicBezTo>
                  <a:cubicBezTo>
                    <a:pt x="318" y="384"/>
                    <a:pt x="309" y="376"/>
                    <a:pt x="301" y="376"/>
                  </a:cubicBezTo>
                  <a:cubicBezTo>
                    <a:pt x="293" y="376"/>
                    <a:pt x="284" y="384"/>
                    <a:pt x="268" y="401"/>
                  </a:cubicBezTo>
                  <a:lnTo>
                    <a:pt x="67" y="501"/>
                  </a:lnTo>
                  <a:cubicBezTo>
                    <a:pt x="34" y="534"/>
                    <a:pt x="34" y="534"/>
                    <a:pt x="1" y="568"/>
                  </a:cubicBezTo>
                  <a:cubicBezTo>
                    <a:pt x="1" y="601"/>
                    <a:pt x="1" y="634"/>
                    <a:pt x="1" y="668"/>
                  </a:cubicBezTo>
                  <a:lnTo>
                    <a:pt x="1" y="2636"/>
                  </a:lnTo>
                  <a:cubicBezTo>
                    <a:pt x="1" y="2669"/>
                    <a:pt x="1" y="2702"/>
                    <a:pt x="1" y="2702"/>
                  </a:cubicBezTo>
                  <a:cubicBezTo>
                    <a:pt x="17" y="2719"/>
                    <a:pt x="34" y="2727"/>
                    <a:pt x="47" y="2727"/>
                  </a:cubicBezTo>
                  <a:cubicBezTo>
                    <a:pt x="59" y="2727"/>
                    <a:pt x="67" y="2719"/>
                    <a:pt x="67" y="2702"/>
                  </a:cubicBezTo>
                  <a:lnTo>
                    <a:pt x="268" y="2602"/>
                  </a:lnTo>
                  <a:cubicBezTo>
                    <a:pt x="301" y="2569"/>
                    <a:pt x="301" y="2536"/>
                    <a:pt x="334" y="2536"/>
                  </a:cubicBezTo>
                  <a:cubicBezTo>
                    <a:pt x="334" y="2502"/>
                    <a:pt x="334" y="2469"/>
                    <a:pt x="334" y="2436"/>
                  </a:cubicBezTo>
                  <a:lnTo>
                    <a:pt x="334" y="1368"/>
                  </a:lnTo>
                  <a:cubicBezTo>
                    <a:pt x="334" y="1235"/>
                    <a:pt x="368" y="1068"/>
                    <a:pt x="434" y="935"/>
                  </a:cubicBezTo>
                  <a:cubicBezTo>
                    <a:pt x="468" y="801"/>
                    <a:pt x="568" y="701"/>
                    <a:pt x="668" y="634"/>
                  </a:cubicBezTo>
                  <a:cubicBezTo>
                    <a:pt x="718" y="601"/>
                    <a:pt x="760" y="584"/>
                    <a:pt x="797" y="584"/>
                  </a:cubicBezTo>
                  <a:cubicBezTo>
                    <a:pt x="835" y="584"/>
                    <a:pt x="868" y="601"/>
                    <a:pt x="901" y="634"/>
                  </a:cubicBezTo>
                  <a:cubicBezTo>
                    <a:pt x="935" y="768"/>
                    <a:pt x="968" y="868"/>
                    <a:pt x="968" y="1001"/>
                  </a:cubicBezTo>
                  <a:lnTo>
                    <a:pt x="968" y="2035"/>
                  </a:lnTo>
                  <a:cubicBezTo>
                    <a:pt x="968" y="2069"/>
                    <a:pt x="968" y="2102"/>
                    <a:pt x="1001" y="2102"/>
                  </a:cubicBezTo>
                  <a:cubicBezTo>
                    <a:pt x="1001" y="2119"/>
                    <a:pt x="1010" y="2127"/>
                    <a:pt x="1018" y="2127"/>
                  </a:cubicBezTo>
                  <a:cubicBezTo>
                    <a:pt x="1026" y="2127"/>
                    <a:pt x="1035" y="2119"/>
                    <a:pt x="1035" y="2102"/>
                  </a:cubicBezTo>
                  <a:lnTo>
                    <a:pt x="1235" y="2002"/>
                  </a:lnTo>
                  <a:cubicBezTo>
                    <a:pt x="1268" y="1969"/>
                    <a:pt x="1268" y="1969"/>
                    <a:pt x="1302" y="1935"/>
                  </a:cubicBezTo>
                  <a:cubicBezTo>
                    <a:pt x="1302" y="1902"/>
                    <a:pt x="1302" y="1869"/>
                    <a:pt x="1335" y="1835"/>
                  </a:cubicBezTo>
                  <a:lnTo>
                    <a:pt x="1335" y="734"/>
                  </a:lnTo>
                  <a:cubicBezTo>
                    <a:pt x="1302" y="601"/>
                    <a:pt x="1302" y="468"/>
                    <a:pt x="1302" y="367"/>
                  </a:cubicBezTo>
                  <a:cubicBezTo>
                    <a:pt x="1268" y="267"/>
                    <a:pt x="1235" y="201"/>
                    <a:pt x="1202" y="101"/>
                  </a:cubicBezTo>
                  <a:cubicBezTo>
                    <a:pt x="1168" y="34"/>
                    <a:pt x="1101" y="1"/>
                    <a:pt x="10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4126;p75"/>
            <p:cNvSpPr/>
            <p:nvPr/>
          </p:nvSpPr>
          <p:spPr>
            <a:xfrm>
              <a:off x="4476700" y="1310550"/>
              <a:ext cx="32550" cy="67075"/>
            </a:xfrm>
            <a:custGeom>
              <a:avLst/>
              <a:gdLst/>
              <a:ahLst/>
              <a:cxnLst/>
              <a:rect l="l" t="t" r="r" b="b"/>
              <a:pathLst>
                <a:path w="1302" h="2683" extrusionOk="0">
                  <a:moveTo>
                    <a:pt x="1235" y="0"/>
                  </a:moveTo>
                  <a:lnTo>
                    <a:pt x="1001" y="134"/>
                  </a:lnTo>
                  <a:cubicBezTo>
                    <a:pt x="1001" y="134"/>
                    <a:pt x="968" y="167"/>
                    <a:pt x="968" y="167"/>
                  </a:cubicBezTo>
                  <a:cubicBezTo>
                    <a:pt x="935" y="201"/>
                    <a:pt x="935" y="234"/>
                    <a:pt x="935" y="267"/>
                  </a:cubicBezTo>
                  <a:lnTo>
                    <a:pt x="935" y="1335"/>
                  </a:lnTo>
                  <a:cubicBezTo>
                    <a:pt x="935" y="1468"/>
                    <a:pt x="901" y="1635"/>
                    <a:pt x="868" y="1768"/>
                  </a:cubicBezTo>
                  <a:cubicBezTo>
                    <a:pt x="834" y="1902"/>
                    <a:pt x="734" y="2002"/>
                    <a:pt x="634" y="2069"/>
                  </a:cubicBezTo>
                  <a:cubicBezTo>
                    <a:pt x="584" y="2102"/>
                    <a:pt x="543" y="2119"/>
                    <a:pt x="509" y="2119"/>
                  </a:cubicBezTo>
                  <a:cubicBezTo>
                    <a:pt x="476" y="2119"/>
                    <a:pt x="451" y="2102"/>
                    <a:pt x="434" y="2069"/>
                  </a:cubicBezTo>
                  <a:cubicBezTo>
                    <a:pt x="367" y="1935"/>
                    <a:pt x="334" y="1802"/>
                    <a:pt x="334" y="1702"/>
                  </a:cubicBezTo>
                  <a:lnTo>
                    <a:pt x="334" y="634"/>
                  </a:lnTo>
                  <a:cubicBezTo>
                    <a:pt x="334" y="601"/>
                    <a:pt x="334" y="567"/>
                    <a:pt x="334" y="567"/>
                  </a:cubicBezTo>
                  <a:cubicBezTo>
                    <a:pt x="317" y="551"/>
                    <a:pt x="309" y="542"/>
                    <a:pt x="301" y="542"/>
                  </a:cubicBezTo>
                  <a:cubicBezTo>
                    <a:pt x="292" y="542"/>
                    <a:pt x="284" y="551"/>
                    <a:pt x="267" y="567"/>
                  </a:cubicBezTo>
                  <a:lnTo>
                    <a:pt x="67" y="701"/>
                  </a:lnTo>
                  <a:cubicBezTo>
                    <a:pt x="34" y="701"/>
                    <a:pt x="34" y="734"/>
                    <a:pt x="34" y="734"/>
                  </a:cubicBezTo>
                  <a:cubicBezTo>
                    <a:pt x="1" y="768"/>
                    <a:pt x="1" y="801"/>
                    <a:pt x="1" y="834"/>
                  </a:cubicBezTo>
                  <a:lnTo>
                    <a:pt x="1" y="1968"/>
                  </a:lnTo>
                  <a:cubicBezTo>
                    <a:pt x="1" y="2069"/>
                    <a:pt x="1" y="2202"/>
                    <a:pt x="34" y="2302"/>
                  </a:cubicBezTo>
                  <a:cubicBezTo>
                    <a:pt x="34" y="2402"/>
                    <a:pt x="67" y="2502"/>
                    <a:pt x="101" y="2569"/>
                  </a:cubicBezTo>
                  <a:cubicBezTo>
                    <a:pt x="167" y="2636"/>
                    <a:pt x="201" y="2669"/>
                    <a:pt x="301" y="2669"/>
                  </a:cubicBezTo>
                  <a:cubicBezTo>
                    <a:pt x="328" y="2678"/>
                    <a:pt x="352" y="2682"/>
                    <a:pt x="375" y="2682"/>
                  </a:cubicBezTo>
                  <a:cubicBezTo>
                    <a:pt x="439" y="2682"/>
                    <a:pt x="494" y="2651"/>
                    <a:pt x="568" y="2602"/>
                  </a:cubicBezTo>
                  <a:cubicBezTo>
                    <a:pt x="634" y="2536"/>
                    <a:pt x="734" y="2469"/>
                    <a:pt x="801" y="2402"/>
                  </a:cubicBezTo>
                  <a:cubicBezTo>
                    <a:pt x="834" y="2302"/>
                    <a:pt x="901" y="2235"/>
                    <a:pt x="935" y="2135"/>
                  </a:cubicBezTo>
                  <a:lnTo>
                    <a:pt x="935" y="2202"/>
                  </a:lnTo>
                  <a:cubicBezTo>
                    <a:pt x="935" y="2235"/>
                    <a:pt x="935" y="2269"/>
                    <a:pt x="968" y="2269"/>
                  </a:cubicBezTo>
                  <a:cubicBezTo>
                    <a:pt x="968" y="2285"/>
                    <a:pt x="976" y="2294"/>
                    <a:pt x="985" y="2294"/>
                  </a:cubicBezTo>
                  <a:cubicBezTo>
                    <a:pt x="993" y="2294"/>
                    <a:pt x="1001" y="2285"/>
                    <a:pt x="1001" y="2269"/>
                  </a:cubicBezTo>
                  <a:lnTo>
                    <a:pt x="1235" y="2169"/>
                  </a:lnTo>
                  <a:cubicBezTo>
                    <a:pt x="1235" y="2135"/>
                    <a:pt x="1268" y="2135"/>
                    <a:pt x="1268" y="2102"/>
                  </a:cubicBezTo>
                  <a:cubicBezTo>
                    <a:pt x="1268" y="2069"/>
                    <a:pt x="1301" y="2035"/>
                    <a:pt x="1301" y="2002"/>
                  </a:cubicBezTo>
                  <a:lnTo>
                    <a:pt x="1301" y="67"/>
                  </a:lnTo>
                  <a:cubicBezTo>
                    <a:pt x="1301" y="34"/>
                    <a:pt x="1268" y="0"/>
                    <a:pt x="12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4127;p75"/>
            <p:cNvSpPr/>
            <p:nvPr/>
          </p:nvSpPr>
          <p:spPr>
            <a:xfrm>
              <a:off x="4516725" y="1293550"/>
              <a:ext cx="33375" cy="59550"/>
            </a:xfrm>
            <a:custGeom>
              <a:avLst/>
              <a:gdLst/>
              <a:ahLst/>
              <a:cxnLst/>
              <a:rect l="l" t="t" r="r" b="b"/>
              <a:pathLst>
                <a:path w="1335" h="2382" extrusionOk="0">
                  <a:moveTo>
                    <a:pt x="801" y="514"/>
                  </a:moveTo>
                  <a:cubicBezTo>
                    <a:pt x="835" y="514"/>
                    <a:pt x="868" y="514"/>
                    <a:pt x="901" y="547"/>
                  </a:cubicBezTo>
                  <a:cubicBezTo>
                    <a:pt x="901" y="580"/>
                    <a:pt x="935" y="614"/>
                    <a:pt x="935" y="647"/>
                  </a:cubicBezTo>
                  <a:cubicBezTo>
                    <a:pt x="935" y="680"/>
                    <a:pt x="968" y="714"/>
                    <a:pt x="968" y="747"/>
                  </a:cubicBezTo>
                  <a:lnTo>
                    <a:pt x="334" y="1114"/>
                  </a:lnTo>
                  <a:cubicBezTo>
                    <a:pt x="334" y="1081"/>
                    <a:pt x="368" y="1014"/>
                    <a:pt x="368" y="981"/>
                  </a:cubicBezTo>
                  <a:cubicBezTo>
                    <a:pt x="368" y="914"/>
                    <a:pt x="401" y="847"/>
                    <a:pt x="434" y="814"/>
                  </a:cubicBezTo>
                  <a:cubicBezTo>
                    <a:pt x="468" y="747"/>
                    <a:pt x="501" y="714"/>
                    <a:pt x="534" y="680"/>
                  </a:cubicBezTo>
                  <a:cubicBezTo>
                    <a:pt x="568" y="614"/>
                    <a:pt x="601" y="580"/>
                    <a:pt x="668" y="547"/>
                  </a:cubicBezTo>
                  <a:cubicBezTo>
                    <a:pt x="701" y="514"/>
                    <a:pt x="735" y="514"/>
                    <a:pt x="801" y="514"/>
                  </a:cubicBezTo>
                  <a:close/>
                  <a:moveTo>
                    <a:pt x="855" y="0"/>
                  </a:moveTo>
                  <a:cubicBezTo>
                    <a:pt x="783" y="0"/>
                    <a:pt x="717" y="31"/>
                    <a:pt x="668" y="80"/>
                  </a:cubicBezTo>
                  <a:cubicBezTo>
                    <a:pt x="534" y="147"/>
                    <a:pt x="468" y="213"/>
                    <a:pt x="368" y="313"/>
                  </a:cubicBezTo>
                  <a:cubicBezTo>
                    <a:pt x="301" y="447"/>
                    <a:pt x="234" y="547"/>
                    <a:pt x="167" y="680"/>
                  </a:cubicBezTo>
                  <a:cubicBezTo>
                    <a:pt x="101" y="814"/>
                    <a:pt x="67" y="947"/>
                    <a:pt x="34" y="1114"/>
                  </a:cubicBezTo>
                  <a:cubicBezTo>
                    <a:pt x="1" y="1247"/>
                    <a:pt x="1" y="1414"/>
                    <a:pt x="1" y="1581"/>
                  </a:cubicBezTo>
                  <a:cubicBezTo>
                    <a:pt x="1" y="1714"/>
                    <a:pt x="1" y="1848"/>
                    <a:pt x="34" y="1981"/>
                  </a:cubicBezTo>
                  <a:cubicBezTo>
                    <a:pt x="67" y="2081"/>
                    <a:pt x="101" y="2181"/>
                    <a:pt x="167" y="2282"/>
                  </a:cubicBezTo>
                  <a:cubicBezTo>
                    <a:pt x="234" y="2348"/>
                    <a:pt x="301" y="2382"/>
                    <a:pt x="368" y="2382"/>
                  </a:cubicBezTo>
                  <a:cubicBezTo>
                    <a:pt x="468" y="2382"/>
                    <a:pt x="568" y="2348"/>
                    <a:pt x="668" y="2315"/>
                  </a:cubicBezTo>
                  <a:cubicBezTo>
                    <a:pt x="768" y="2248"/>
                    <a:pt x="835" y="2181"/>
                    <a:pt x="935" y="2081"/>
                  </a:cubicBezTo>
                  <a:cubicBezTo>
                    <a:pt x="1001" y="2015"/>
                    <a:pt x="1068" y="1915"/>
                    <a:pt x="1101" y="1815"/>
                  </a:cubicBezTo>
                  <a:cubicBezTo>
                    <a:pt x="1168" y="1748"/>
                    <a:pt x="1202" y="1681"/>
                    <a:pt x="1235" y="1581"/>
                  </a:cubicBezTo>
                  <a:cubicBezTo>
                    <a:pt x="1268" y="1514"/>
                    <a:pt x="1268" y="1481"/>
                    <a:pt x="1268" y="1414"/>
                  </a:cubicBezTo>
                  <a:cubicBezTo>
                    <a:pt x="1268" y="1381"/>
                    <a:pt x="1268" y="1348"/>
                    <a:pt x="1268" y="1348"/>
                  </a:cubicBezTo>
                  <a:cubicBezTo>
                    <a:pt x="1252" y="1331"/>
                    <a:pt x="1235" y="1323"/>
                    <a:pt x="1222" y="1323"/>
                  </a:cubicBezTo>
                  <a:cubicBezTo>
                    <a:pt x="1210" y="1323"/>
                    <a:pt x="1202" y="1331"/>
                    <a:pt x="1202" y="1348"/>
                  </a:cubicBezTo>
                  <a:lnTo>
                    <a:pt x="1001" y="1448"/>
                  </a:lnTo>
                  <a:cubicBezTo>
                    <a:pt x="968" y="1481"/>
                    <a:pt x="935" y="1481"/>
                    <a:pt x="935" y="1514"/>
                  </a:cubicBezTo>
                  <a:lnTo>
                    <a:pt x="901" y="1581"/>
                  </a:lnTo>
                  <a:cubicBezTo>
                    <a:pt x="868" y="1614"/>
                    <a:pt x="835" y="1681"/>
                    <a:pt x="801" y="1714"/>
                  </a:cubicBezTo>
                  <a:cubicBezTo>
                    <a:pt x="768" y="1748"/>
                    <a:pt x="701" y="1781"/>
                    <a:pt x="668" y="1815"/>
                  </a:cubicBezTo>
                  <a:cubicBezTo>
                    <a:pt x="634" y="1848"/>
                    <a:pt x="568" y="1848"/>
                    <a:pt x="534" y="1848"/>
                  </a:cubicBezTo>
                  <a:lnTo>
                    <a:pt x="434" y="1848"/>
                  </a:lnTo>
                  <a:cubicBezTo>
                    <a:pt x="401" y="1848"/>
                    <a:pt x="401" y="1815"/>
                    <a:pt x="368" y="1781"/>
                  </a:cubicBezTo>
                  <a:cubicBezTo>
                    <a:pt x="334" y="1714"/>
                    <a:pt x="334" y="1681"/>
                    <a:pt x="334" y="1614"/>
                  </a:cubicBezTo>
                  <a:lnTo>
                    <a:pt x="1235" y="1081"/>
                  </a:lnTo>
                  <a:cubicBezTo>
                    <a:pt x="1268" y="1081"/>
                    <a:pt x="1302" y="1047"/>
                    <a:pt x="1302" y="1014"/>
                  </a:cubicBezTo>
                  <a:cubicBezTo>
                    <a:pt x="1302" y="1014"/>
                    <a:pt x="1335" y="981"/>
                    <a:pt x="1335" y="947"/>
                  </a:cubicBezTo>
                  <a:lnTo>
                    <a:pt x="1335" y="747"/>
                  </a:lnTo>
                  <a:cubicBezTo>
                    <a:pt x="1335" y="614"/>
                    <a:pt x="1302" y="480"/>
                    <a:pt x="1268" y="380"/>
                  </a:cubicBezTo>
                  <a:cubicBezTo>
                    <a:pt x="1235" y="280"/>
                    <a:pt x="1202" y="180"/>
                    <a:pt x="1135" y="113"/>
                  </a:cubicBezTo>
                  <a:cubicBezTo>
                    <a:pt x="1068" y="47"/>
                    <a:pt x="1001" y="13"/>
                    <a:pt x="935" y="13"/>
                  </a:cubicBezTo>
                  <a:cubicBezTo>
                    <a:pt x="908" y="4"/>
                    <a:pt x="881" y="0"/>
                    <a:pt x="85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4128;p75"/>
            <p:cNvSpPr/>
            <p:nvPr/>
          </p:nvSpPr>
          <p:spPr>
            <a:xfrm>
              <a:off x="4372450" y="1760875"/>
              <a:ext cx="28400" cy="46725"/>
            </a:xfrm>
            <a:custGeom>
              <a:avLst/>
              <a:gdLst/>
              <a:ahLst/>
              <a:cxnLst/>
              <a:rect l="l" t="t" r="r" b="b"/>
              <a:pathLst>
                <a:path w="1136" h="1869" extrusionOk="0">
                  <a:moveTo>
                    <a:pt x="668" y="0"/>
                  </a:moveTo>
                  <a:lnTo>
                    <a:pt x="501" y="100"/>
                  </a:lnTo>
                  <a:cubicBezTo>
                    <a:pt x="468" y="100"/>
                    <a:pt x="468" y="134"/>
                    <a:pt x="468" y="134"/>
                  </a:cubicBezTo>
                  <a:cubicBezTo>
                    <a:pt x="435" y="167"/>
                    <a:pt x="435" y="200"/>
                    <a:pt x="468" y="234"/>
                  </a:cubicBezTo>
                  <a:lnTo>
                    <a:pt x="468" y="834"/>
                  </a:lnTo>
                  <a:lnTo>
                    <a:pt x="68" y="1034"/>
                  </a:lnTo>
                  <a:cubicBezTo>
                    <a:pt x="34" y="1068"/>
                    <a:pt x="34" y="1068"/>
                    <a:pt x="34" y="1101"/>
                  </a:cubicBezTo>
                  <a:cubicBezTo>
                    <a:pt x="1" y="1134"/>
                    <a:pt x="1" y="1134"/>
                    <a:pt x="34" y="1168"/>
                  </a:cubicBezTo>
                  <a:lnTo>
                    <a:pt x="34" y="1401"/>
                  </a:lnTo>
                  <a:lnTo>
                    <a:pt x="34" y="1435"/>
                  </a:lnTo>
                  <a:cubicBezTo>
                    <a:pt x="34" y="1451"/>
                    <a:pt x="43" y="1460"/>
                    <a:pt x="51" y="1460"/>
                  </a:cubicBezTo>
                  <a:cubicBezTo>
                    <a:pt x="59" y="1460"/>
                    <a:pt x="68" y="1451"/>
                    <a:pt x="68" y="1435"/>
                  </a:cubicBezTo>
                  <a:lnTo>
                    <a:pt x="468" y="1234"/>
                  </a:lnTo>
                  <a:lnTo>
                    <a:pt x="468" y="1835"/>
                  </a:lnTo>
                  <a:cubicBezTo>
                    <a:pt x="435" y="1835"/>
                    <a:pt x="435" y="1868"/>
                    <a:pt x="468" y="1868"/>
                  </a:cubicBezTo>
                  <a:lnTo>
                    <a:pt x="501" y="1868"/>
                  </a:lnTo>
                  <a:lnTo>
                    <a:pt x="668" y="1768"/>
                  </a:lnTo>
                  <a:cubicBezTo>
                    <a:pt x="668" y="1768"/>
                    <a:pt x="701" y="1735"/>
                    <a:pt x="701" y="1735"/>
                  </a:cubicBezTo>
                  <a:cubicBezTo>
                    <a:pt x="701" y="1701"/>
                    <a:pt x="701" y="1668"/>
                    <a:pt x="735" y="1668"/>
                  </a:cubicBezTo>
                  <a:lnTo>
                    <a:pt x="735" y="1034"/>
                  </a:lnTo>
                  <a:lnTo>
                    <a:pt x="1102" y="834"/>
                  </a:lnTo>
                  <a:cubicBezTo>
                    <a:pt x="1135" y="834"/>
                    <a:pt x="1135" y="801"/>
                    <a:pt x="1135" y="801"/>
                  </a:cubicBezTo>
                  <a:cubicBezTo>
                    <a:pt x="1135" y="767"/>
                    <a:pt x="1135" y="734"/>
                    <a:pt x="1135" y="701"/>
                  </a:cubicBezTo>
                  <a:lnTo>
                    <a:pt x="1135" y="501"/>
                  </a:lnTo>
                  <a:cubicBezTo>
                    <a:pt x="1135" y="467"/>
                    <a:pt x="1135" y="467"/>
                    <a:pt x="1135" y="434"/>
                  </a:cubicBezTo>
                  <a:lnTo>
                    <a:pt x="1102" y="434"/>
                  </a:lnTo>
                  <a:lnTo>
                    <a:pt x="735" y="667"/>
                  </a:lnTo>
                  <a:lnTo>
                    <a:pt x="735" y="67"/>
                  </a:lnTo>
                  <a:cubicBezTo>
                    <a:pt x="735" y="34"/>
                    <a:pt x="701" y="0"/>
                    <a:pt x="7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4129;p75"/>
            <p:cNvSpPr/>
            <p:nvPr/>
          </p:nvSpPr>
          <p:spPr>
            <a:xfrm>
              <a:off x="4402475" y="1727500"/>
              <a:ext cx="25875" cy="69250"/>
            </a:xfrm>
            <a:custGeom>
              <a:avLst/>
              <a:gdLst/>
              <a:ahLst/>
              <a:cxnLst/>
              <a:rect l="l" t="t" r="r" b="b"/>
              <a:pathLst>
                <a:path w="1035" h="2770" extrusionOk="0">
                  <a:moveTo>
                    <a:pt x="968" y="1"/>
                  </a:moveTo>
                  <a:lnTo>
                    <a:pt x="34" y="568"/>
                  </a:lnTo>
                  <a:cubicBezTo>
                    <a:pt x="1" y="568"/>
                    <a:pt x="1" y="601"/>
                    <a:pt x="1" y="601"/>
                  </a:cubicBezTo>
                  <a:cubicBezTo>
                    <a:pt x="1" y="635"/>
                    <a:pt x="1" y="668"/>
                    <a:pt x="1" y="668"/>
                  </a:cubicBezTo>
                  <a:lnTo>
                    <a:pt x="1" y="902"/>
                  </a:lnTo>
                  <a:cubicBezTo>
                    <a:pt x="1" y="935"/>
                    <a:pt x="1" y="968"/>
                    <a:pt x="1" y="968"/>
                  </a:cubicBezTo>
                  <a:lnTo>
                    <a:pt x="34" y="968"/>
                  </a:lnTo>
                  <a:lnTo>
                    <a:pt x="701" y="568"/>
                  </a:lnTo>
                  <a:lnTo>
                    <a:pt x="201" y="2670"/>
                  </a:lnTo>
                  <a:cubicBezTo>
                    <a:pt x="201" y="2670"/>
                    <a:pt x="201" y="2703"/>
                    <a:pt x="201" y="2703"/>
                  </a:cubicBezTo>
                  <a:cubicBezTo>
                    <a:pt x="201" y="2736"/>
                    <a:pt x="201" y="2736"/>
                    <a:pt x="201" y="2770"/>
                  </a:cubicBezTo>
                  <a:lnTo>
                    <a:pt x="268" y="2770"/>
                  </a:lnTo>
                  <a:lnTo>
                    <a:pt x="434" y="2670"/>
                  </a:lnTo>
                  <a:cubicBezTo>
                    <a:pt x="434" y="2636"/>
                    <a:pt x="468" y="2636"/>
                    <a:pt x="468" y="2603"/>
                  </a:cubicBezTo>
                  <a:lnTo>
                    <a:pt x="501" y="2536"/>
                  </a:lnTo>
                  <a:lnTo>
                    <a:pt x="1001" y="468"/>
                  </a:lnTo>
                  <a:cubicBezTo>
                    <a:pt x="1035" y="401"/>
                    <a:pt x="1035" y="368"/>
                    <a:pt x="1035" y="335"/>
                  </a:cubicBezTo>
                  <a:cubicBezTo>
                    <a:pt x="1035" y="335"/>
                    <a:pt x="1035" y="301"/>
                    <a:pt x="1035" y="268"/>
                  </a:cubicBezTo>
                  <a:lnTo>
                    <a:pt x="1035" y="68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4130;p75"/>
            <p:cNvSpPr/>
            <p:nvPr/>
          </p:nvSpPr>
          <p:spPr>
            <a:xfrm>
              <a:off x="4430000" y="1767550"/>
              <a:ext cx="7525" cy="15850"/>
            </a:xfrm>
            <a:custGeom>
              <a:avLst/>
              <a:gdLst/>
              <a:ahLst/>
              <a:cxnLst/>
              <a:rect l="l" t="t" r="r" b="b"/>
              <a:pathLst>
                <a:path w="301" h="634" extrusionOk="0">
                  <a:moveTo>
                    <a:pt x="234" y="0"/>
                  </a:moveTo>
                  <a:lnTo>
                    <a:pt x="34" y="134"/>
                  </a:lnTo>
                  <a:cubicBezTo>
                    <a:pt x="34" y="134"/>
                    <a:pt x="1" y="167"/>
                    <a:pt x="1" y="167"/>
                  </a:cubicBezTo>
                  <a:cubicBezTo>
                    <a:pt x="1" y="200"/>
                    <a:pt x="1" y="234"/>
                    <a:pt x="1" y="267"/>
                  </a:cubicBezTo>
                  <a:lnTo>
                    <a:pt x="1" y="567"/>
                  </a:lnTo>
                  <a:cubicBezTo>
                    <a:pt x="1" y="601"/>
                    <a:pt x="1" y="601"/>
                    <a:pt x="1" y="634"/>
                  </a:cubicBezTo>
                  <a:lnTo>
                    <a:pt x="34" y="634"/>
                  </a:lnTo>
                  <a:lnTo>
                    <a:pt x="234" y="500"/>
                  </a:lnTo>
                  <a:cubicBezTo>
                    <a:pt x="267" y="500"/>
                    <a:pt x="267" y="500"/>
                    <a:pt x="301" y="467"/>
                  </a:cubicBezTo>
                  <a:cubicBezTo>
                    <a:pt x="301" y="434"/>
                    <a:pt x="301" y="434"/>
                    <a:pt x="301" y="400"/>
                  </a:cubicBezTo>
                  <a:lnTo>
                    <a:pt x="301" y="67"/>
                  </a:lnTo>
                  <a:cubicBezTo>
                    <a:pt x="301" y="33"/>
                    <a:pt x="301" y="33"/>
                    <a:pt x="3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4131;p75"/>
            <p:cNvSpPr/>
            <p:nvPr/>
          </p:nvSpPr>
          <p:spPr>
            <a:xfrm>
              <a:off x="4443350" y="1706675"/>
              <a:ext cx="29200" cy="64225"/>
            </a:xfrm>
            <a:custGeom>
              <a:avLst/>
              <a:gdLst/>
              <a:ahLst/>
              <a:cxnLst/>
              <a:rect l="l" t="t" r="r" b="b"/>
              <a:pathLst>
                <a:path w="1168" h="2569" extrusionOk="0">
                  <a:moveTo>
                    <a:pt x="697" y="450"/>
                  </a:moveTo>
                  <a:cubicBezTo>
                    <a:pt x="734" y="450"/>
                    <a:pt x="767" y="467"/>
                    <a:pt x="801" y="500"/>
                  </a:cubicBezTo>
                  <a:cubicBezTo>
                    <a:pt x="834" y="600"/>
                    <a:pt x="868" y="734"/>
                    <a:pt x="868" y="834"/>
                  </a:cubicBezTo>
                  <a:lnTo>
                    <a:pt x="868" y="1101"/>
                  </a:lnTo>
                  <a:lnTo>
                    <a:pt x="868" y="1401"/>
                  </a:lnTo>
                  <a:cubicBezTo>
                    <a:pt x="868" y="1534"/>
                    <a:pt x="834" y="1668"/>
                    <a:pt x="801" y="1801"/>
                  </a:cubicBezTo>
                  <a:cubicBezTo>
                    <a:pt x="734" y="1935"/>
                    <a:pt x="667" y="2001"/>
                    <a:pt x="567" y="2068"/>
                  </a:cubicBezTo>
                  <a:cubicBezTo>
                    <a:pt x="517" y="2102"/>
                    <a:pt x="476" y="2118"/>
                    <a:pt x="442" y="2118"/>
                  </a:cubicBezTo>
                  <a:cubicBezTo>
                    <a:pt x="409" y="2118"/>
                    <a:pt x="384" y="2102"/>
                    <a:pt x="367" y="2068"/>
                  </a:cubicBezTo>
                  <a:cubicBezTo>
                    <a:pt x="300" y="1968"/>
                    <a:pt x="267" y="1868"/>
                    <a:pt x="300" y="1735"/>
                  </a:cubicBezTo>
                  <a:cubicBezTo>
                    <a:pt x="267" y="1668"/>
                    <a:pt x="300" y="1568"/>
                    <a:pt x="300" y="1468"/>
                  </a:cubicBezTo>
                  <a:lnTo>
                    <a:pt x="300" y="1201"/>
                  </a:lnTo>
                  <a:cubicBezTo>
                    <a:pt x="300" y="1034"/>
                    <a:pt x="300" y="901"/>
                    <a:pt x="367" y="767"/>
                  </a:cubicBezTo>
                  <a:cubicBezTo>
                    <a:pt x="401" y="667"/>
                    <a:pt x="467" y="567"/>
                    <a:pt x="567" y="500"/>
                  </a:cubicBezTo>
                  <a:cubicBezTo>
                    <a:pt x="617" y="467"/>
                    <a:pt x="659" y="450"/>
                    <a:pt x="697" y="450"/>
                  </a:cubicBezTo>
                  <a:close/>
                  <a:moveTo>
                    <a:pt x="834" y="0"/>
                  </a:moveTo>
                  <a:cubicBezTo>
                    <a:pt x="734" y="0"/>
                    <a:pt x="667" y="33"/>
                    <a:pt x="567" y="100"/>
                  </a:cubicBezTo>
                  <a:cubicBezTo>
                    <a:pt x="467" y="133"/>
                    <a:pt x="367" y="234"/>
                    <a:pt x="300" y="300"/>
                  </a:cubicBezTo>
                  <a:cubicBezTo>
                    <a:pt x="234" y="400"/>
                    <a:pt x="167" y="500"/>
                    <a:pt x="134" y="600"/>
                  </a:cubicBezTo>
                  <a:cubicBezTo>
                    <a:pt x="67" y="734"/>
                    <a:pt x="34" y="834"/>
                    <a:pt x="34" y="967"/>
                  </a:cubicBezTo>
                  <a:cubicBezTo>
                    <a:pt x="0" y="1101"/>
                    <a:pt x="0" y="1234"/>
                    <a:pt x="0" y="1334"/>
                  </a:cubicBezTo>
                  <a:lnTo>
                    <a:pt x="0" y="1635"/>
                  </a:lnTo>
                  <a:lnTo>
                    <a:pt x="0" y="1935"/>
                  </a:lnTo>
                  <a:cubicBezTo>
                    <a:pt x="0" y="2035"/>
                    <a:pt x="0" y="2135"/>
                    <a:pt x="34" y="2268"/>
                  </a:cubicBezTo>
                  <a:cubicBezTo>
                    <a:pt x="34" y="2335"/>
                    <a:pt x="67" y="2435"/>
                    <a:pt x="134" y="2502"/>
                  </a:cubicBezTo>
                  <a:cubicBezTo>
                    <a:pt x="167" y="2535"/>
                    <a:pt x="234" y="2569"/>
                    <a:pt x="300" y="2569"/>
                  </a:cubicBezTo>
                  <a:cubicBezTo>
                    <a:pt x="401" y="2569"/>
                    <a:pt x="501" y="2535"/>
                    <a:pt x="567" y="2502"/>
                  </a:cubicBezTo>
                  <a:cubicBezTo>
                    <a:pt x="667" y="2435"/>
                    <a:pt x="767" y="2368"/>
                    <a:pt x="834" y="2268"/>
                  </a:cubicBezTo>
                  <a:cubicBezTo>
                    <a:pt x="901" y="2168"/>
                    <a:pt x="968" y="2068"/>
                    <a:pt x="1034" y="1968"/>
                  </a:cubicBezTo>
                  <a:cubicBezTo>
                    <a:pt x="1068" y="1868"/>
                    <a:pt x="1101" y="1735"/>
                    <a:pt x="1134" y="1635"/>
                  </a:cubicBezTo>
                  <a:cubicBezTo>
                    <a:pt x="1134" y="1501"/>
                    <a:pt x="1168" y="1368"/>
                    <a:pt x="1168" y="1268"/>
                  </a:cubicBezTo>
                  <a:lnTo>
                    <a:pt x="1168" y="1101"/>
                  </a:lnTo>
                  <a:lnTo>
                    <a:pt x="1168" y="801"/>
                  </a:lnTo>
                  <a:lnTo>
                    <a:pt x="1168" y="667"/>
                  </a:lnTo>
                  <a:cubicBezTo>
                    <a:pt x="1168" y="534"/>
                    <a:pt x="1134" y="434"/>
                    <a:pt x="1134" y="334"/>
                  </a:cubicBezTo>
                  <a:cubicBezTo>
                    <a:pt x="1101" y="234"/>
                    <a:pt x="1068" y="167"/>
                    <a:pt x="1034" y="100"/>
                  </a:cubicBezTo>
                  <a:cubicBezTo>
                    <a:pt x="968" y="33"/>
                    <a:pt x="901" y="0"/>
                    <a:pt x="8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4132;p75"/>
            <p:cNvSpPr/>
            <p:nvPr/>
          </p:nvSpPr>
          <p:spPr>
            <a:xfrm>
              <a:off x="4477525" y="1683525"/>
              <a:ext cx="28400" cy="68200"/>
            </a:xfrm>
            <a:custGeom>
              <a:avLst/>
              <a:gdLst/>
              <a:ahLst/>
              <a:cxnLst/>
              <a:rect l="l" t="t" r="r" b="b"/>
              <a:pathLst>
                <a:path w="1136" h="2728" extrusionOk="0">
                  <a:moveTo>
                    <a:pt x="1018" y="0"/>
                  </a:moveTo>
                  <a:cubicBezTo>
                    <a:pt x="1010" y="0"/>
                    <a:pt x="1002" y="9"/>
                    <a:pt x="1002" y="25"/>
                  </a:cubicBezTo>
                  <a:lnTo>
                    <a:pt x="168" y="492"/>
                  </a:lnTo>
                  <a:cubicBezTo>
                    <a:pt x="134" y="492"/>
                    <a:pt x="134" y="526"/>
                    <a:pt x="134" y="526"/>
                  </a:cubicBezTo>
                  <a:cubicBezTo>
                    <a:pt x="134" y="559"/>
                    <a:pt x="134" y="592"/>
                    <a:pt x="134" y="592"/>
                  </a:cubicBezTo>
                  <a:lnTo>
                    <a:pt x="68" y="1760"/>
                  </a:lnTo>
                  <a:lnTo>
                    <a:pt x="68" y="1827"/>
                  </a:lnTo>
                  <a:lnTo>
                    <a:pt x="101" y="1827"/>
                  </a:lnTo>
                  <a:lnTo>
                    <a:pt x="301" y="1693"/>
                  </a:lnTo>
                  <a:lnTo>
                    <a:pt x="368" y="1660"/>
                  </a:lnTo>
                  <a:lnTo>
                    <a:pt x="401" y="1593"/>
                  </a:lnTo>
                  <a:cubicBezTo>
                    <a:pt x="401" y="1560"/>
                    <a:pt x="435" y="1560"/>
                    <a:pt x="468" y="1526"/>
                  </a:cubicBezTo>
                  <a:cubicBezTo>
                    <a:pt x="501" y="1493"/>
                    <a:pt x="535" y="1460"/>
                    <a:pt x="568" y="1460"/>
                  </a:cubicBezTo>
                  <a:cubicBezTo>
                    <a:pt x="601" y="1443"/>
                    <a:pt x="635" y="1435"/>
                    <a:pt x="668" y="1435"/>
                  </a:cubicBezTo>
                  <a:cubicBezTo>
                    <a:pt x="701" y="1435"/>
                    <a:pt x="735" y="1443"/>
                    <a:pt x="768" y="1460"/>
                  </a:cubicBezTo>
                  <a:cubicBezTo>
                    <a:pt x="801" y="1493"/>
                    <a:pt x="835" y="1593"/>
                    <a:pt x="835" y="1660"/>
                  </a:cubicBezTo>
                  <a:cubicBezTo>
                    <a:pt x="835" y="1760"/>
                    <a:pt x="801" y="1893"/>
                    <a:pt x="768" y="1993"/>
                  </a:cubicBezTo>
                  <a:cubicBezTo>
                    <a:pt x="701" y="2060"/>
                    <a:pt x="635" y="2160"/>
                    <a:pt x="568" y="2194"/>
                  </a:cubicBezTo>
                  <a:cubicBezTo>
                    <a:pt x="535" y="2227"/>
                    <a:pt x="501" y="2227"/>
                    <a:pt x="468" y="2260"/>
                  </a:cubicBezTo>
                  <a:cubicBezTo>
                    <a:pt x="401" y="2260"/>
                    <a:pt x="368" y="2260"/>
                    <a:pt x="334" y="2227"/>
                  </a:cubicBezTo>
                  <a:cubicBezTo>
                    <a:pt x="301" y="2194"/>
                    <a:pt x="268" y="2160"/>
                    <a:pt x="268" y="2127"/>
                  </a:cubicBezTo>
                  <a:cubicBezTo>
                    <a:pt x="268" y="2094"/>
                    <a:pt x="268" y="2094"/>
                    <a:pt x="268" y="2060"/>
                  </a:cubicBezTo>
                  <a:lnTo>
                    <a:pt x="201" y="2060"/>
                  </a:lnTo>
                  <a:lnTo>
                    <a:pt x="34" y="2194"/>
                  </a:lnTo>
                  <a:cubicBezTo>
                    <a:pt x="34" y="2194"/>
                    <a:pt x="1" y="2194"/>
                    <a:pt x="1" y="2227"/>
                  </a:cubicBezTo>
                  <a:cubicBezTo>
                    <a:pt x="1" y="2260"/>
                    <a:pt x="1" y="2260"/>
                    <a:pt x="1" y="2294"/>
                  </a:cubicBezTo>
                  <a:cubicBezTo>
                    <a:pt x="1" y="2360"/>
                    <a:pt x="1" y="2460"/>
                    <a:pt x="34" y="2527"/>
                  </a:cubicBezTo>
                  <a:cubicBezTo>
                    <a:pt x="68" y="2594"/>
                    <a:pt x="101" y="2627"/>
                    <a:pt x="134" y="2661"/>
                  </a:cubicBezTo>
                  <a:cubicBezTo>
                    <a:pt x="201" y="2694"/>
                    <a:pt x="268" y="2727"/>
                    <a:pt x="334" y="2727"/>
                  </a:cubicBezTo>
                  <a:cubicBezTo>
                    <a:pt x="401" y="2694"/>
                    <a:pt x="501" y="2661"/>
                    <a:pt x="568" y="2627"/>
                  </a:cubicBezTo>
                  <a:cubicBezTo>
                    <a:pt x="668" y="2561"/>
                    <a:pt x="735" y="2527"/>
                    <a:pt x="801" y="2460"/>
                  </a:cubicBezTo>
                  <a:cubicBezTo>
                    <a:pt x="868" y="2360"/>
                    <a:pt x="935" y="2294"/>
                    <a:pt x="968" y="2194"/>
                  </a:cubicBezTo>
                  <a:cubicBezTo>
                    <a:pt x="1035" y="2094"/>
                    <a:pt x="1068" y="1993"/>
                    <a:pt x="1102" y="1893"/>
                  </a:cubicBezTo>
                  <a:cubicBezTo>
                    <a:pt x="1135" y="1760"/>
                    <a:pt x="1135" y="1627"/>
                    <a:pt x="1135" y="1493"/>
                  </a:cubicBezTo>
                  <a:cubicBezTo>
                    <a:pt x="1135" y="1393"/>
                    <a:pt x="1135" y="1293"/>
                    <a:pt x="1102" y="1193"/>
                  </a:cubicBezTo>
                  <a:cubicBezTo>
                    <a:pt x="1068" y="1126"/>
                    <a:pt x="1035" y="1059"/>
                    <a:pt x="1002" y="1026"/>
                  </a:cubicBezTo>
                  <a:cubicBezTo>
                    <a:pt x="935" y="959"/>
                    <a:pt x="868" y="959"/>
                    <a:pt x="801" y="959"/>
                  </a:cubicBezTo>
                  <a:cubicBezTo>
                    <a:pt x="735" y="993"/>
                    <a:pt x="635" y="993"/>
                    <a:pt x="568" y="1059"/>
                  </a:cubicBezTo>
                  <a:lnTo>
                    <a:pt x="501" y="1126"/>
                  </a:lnTo>
                  <a:cubicBezTo>
                    <a:pt x="435" y="1126"/>
                    <a:pt x="401" y="1193"/>
                    <a:pt x="368" y="1226"/>
                  </a:cubicBezTo>
                  <a:lnTo>
                    <a:pt x="401" y="793"/>
                  </a:lnTo>
                  <a:lnTo>
                    <a:pt x="1002" y="426"/>
                  </a:lnTo>
                  <a:cubicBezTo>
                    <a:pt x="1035" y="426"/>
                    <a:pt x="1035" y="392"/>
                    <a:pt x="1035" y="392"/>
                  </a:cubicBezTo>
                  <a:cubicBezTo>
                    <a:pt x="1035" y="359"/>
                    <a:pt x="1035" y="326"/>
                    <a:pt x="1035" y="292"/>
                  </a:cubicBezTo>
                  <a:lnTo>
                    <a:pt x="1035" y="59"/>
                  </a:lnTo>
                  <a:cubicBezTo>
                    <a:pt x="1035" y="59"/>
                    <a:pt x="1035" y="25"/>
                    <a:pt x="1035" y="25"/>
                  </a:cubicBezTo>
                  <a:cubicBezTo>
                    <a:pt x="1035" y="9"/>
                    <a:pt x="1027" y="0"/>
                    <a:pt x="101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4133;p75"/>
            <p:cNvSpPr/>
            <p:nvPr/>
          </p:nvSpPr>
          <p:spPr>
            <a:xfrm>
              <a:off x="4510900" y="1659125"/>
              <a:ext cx="39200" cy="75925"/>
            </a:xfrm>
            <a:custGeom>
              <a:avLst/>
              <a:gdLst/>
              <a:ahLst/>
              <a:cxnLst/>
              <a:rect l="l" t="t" r="r" b="b"/>
              <a:pathLst>
                <a:path w="1568" h="3037" extrusionOk="0">
                  <a:moveTo>
                    <a:pt x="375" y="876"/>
                  </a:moveTo>
                  <a:cubicBezTo>
                    <a:pt x="392" y="876"/>
                    <a:pt x="400" y="885"/>
                    <a:pt x="400" y="901"/>
                  </a:cubicBezTo>
                  <a:cubicBezTo>
                    <a:pt x="434" y="901"/>
                    <a:pt x="434" y="935"/>
                    <a:pt x="434" y="968"/>
                  </a:cubicBezTo>
                  <a:lnTo>
                    <a:pt x="434" y="1302"/>
                  </a:lnTo>
                  <a:cubicBezTo>
                    <a:pt x="434" y="1335"/>
                    <a:pt x="434" y="1368"/>
                    <a:pt x="400" y="1435"/>
                  </a:cubicBezTo>
                  <a:cubicBezTo>
                    <a:pt x="400" y="1468"/>
                    <a:pt x="367" y="1502"/>
                    <a:pt x="300" y="1502"/>
                  </a:cubicBezTo>
                  <a:cubicBezTo>
                    <a:pt x="284" y="1518"/>
                    <a:pt x="267" y="1527"/>
                    <a:pt x="255" y="1527"/>
                  </a:cubicBezTo>
                  <a:cubicBezTo>
                    <a:pt x="242" y="1527"/>
                    <a:pt x="234" y="1518"/>
                    <a:pt x="234" y="1502"/>
                  </a:cubicBezTo>
                  <a:cubicBezTo>
                    <a:pt x="200" y="1502"/>
                    <a:pt x="200" y="1468"/>
                    <a:pt x="200" y="1435"/>
                  </a:cubicBezTo>
                  <a:cubicBezTo>
                    <a:pt x="200" y="1402"/>
                    <a:pt x="200" y="1368"/>
                    <a:pt x="200" y="1368"/>
                  </a:cubicBezTo>
                  <a:lnTo>
                    <a:pt x="200" y="1168"/>
                  </a:lnTo>
                  <a:cubicBezTo>
                    <a:pt x="200" y="1168"/>
                    <a:pt x="200" y="1135"/>
                    <a:pt x="200" y="1101"/>
                  </a:cubicBezTo>
                  <a:cubicBezTo>
                    <a:pt x="200" y="1068"/>
                    <a:pt x="200" y="1035"/>
                    <a:pt x="234" y="968"/>
                  </a:cubicBezTo>
                  <a:cubicBezTo>
                    <a:pt x="234" y="935"/>
                    <a:pt x="267" y="901"/>
                    <a:pt x="300" y="901"/>
                  </a:cubicBezTo>
                  <a:cubicBezTo>
                    <a:pt x="334" y="885"/>
                    <a:pt x="359" y="876"/>
                    <a:pt x="375" y="876"/>
                  </a:cubicBezTo>
                  <a:close/>
                  <a:moveTo>
                    <a:pt x="467" y="568"/>
                  </a:moveTo>
                  <a:cubicBezTo>
                    <a:pt x="400" y="568"/>
                    <a:pt x="367" y="568"/>
                    <a:pt x="300" y="601"/>
                  </a:cubicBezTo>
                  <a:cubicBezTo>
                    <a:pt x="267" y="634"/>
                    <a:pt x="234" y="668"/>
                    <a:pt x="200" y="701"/>
                  </a:cubicBezTo>
                  <a:cubicBezTo>
                    <a:pt x="134" y="768"/>
                    <a:pt x="100" y="801"/>
                    <a:pt x="67" y="868"/>
                  </a:cubicBezTo>
                  <a:cubicBezTo>
                    <a:pt x="34" y="935"/>
                    <a:pt x="34" y="968"/>
                    <a:pt x="34" y="1035"/>
                  </a:cubicBezTo>
                  <a:cubicBezTo>
                    <a:pt x="0" y="1101"/>
                    <a:pt x="0" y="1135"/>
                    <a:pt x="0" y="1202"/>
                  </a:cubicBezTo>
                  <a:lnTo>
                    <a:pt x="0" y="1402"/>
                  </a:lnTo>
                  <a:lnTo>
                    <a:pt x="0" y="1568"/>
                  </a:lnTo>
                  <a:cubicBezTo>
                    <a:pt x="0" y="1635"/>
                    <a:pt x="0" y="1669"/>
                    <a:pt x="34" y="1702"/>
                  </a:cubicBezTo>
                  <a:cubicBezTo>
                    <a:pt x="34" y="1735"/>
                    <a:pt x="34" y="1769"/>
                    <a:pt x="67" y="1802"/>
                  </a:cubicBezTo>
                  <a:cubicBezTo>
                    <a:pt x="100" y="1835"/>
                    <a:pt x="134" y="1835"/>
                    <a:pt x="167" y="1835"/>
                  </a:cubicBezTo>
                  <a:cubicBezTo>
                    <a:pt x="234" y="1835"/>
                    <a:pt x="267" y="1835"/>
                    <a:pt x="300" y="1802"/>
                  </a:cubicBezTo>
                  <a:cubicBezTo>
                    <a:pt x="367" y="1769"/>
                    <a:pt x="400" y="1735"/>
                    <a:pt x="467" y="1702"/>
                  </a:cubicBezTo>
                  <a:cubicBezTo>
                    <a:pt x="501" y="1635"/>
                    <a:pt x="534" y="1602"/>
                    <a:pt x="567" y="1535"/>
                  </a:cubicBezTo>
                  <a:cubicBezTo>
                    <a:pt x="567" y="1468"/>
                    <a:pt x="601" y="1435"/>
                    <a:pt x="601" y="1368"/>
                  </a:cubicBezTo>
                  <a:cubicBezTo>
                    <a:pt x="634" y="1302"/>
                    <a:pt x="634" y="1268"/>
                    <a:pt x="634" y="1202"/>
                  </a:cubicBezTo>
                  <a:lnTo>
                    <a:pt x="634" y="1001"/>
                  </a:lnTo>
                  <a:lnTo>
                    <a:pt x="634" y="835"/>
                  </a:lnTo>
                  <a:cubicBezTo>
                    <a:pt x="634" y="768"/>
                    <a:pt x="634" y="735"/>
                    <a:pt x="601" y="701"/>
                  </a:cubicBezTo>
                  <a:cubicBezTo>
                    <a:pt x="601" y="668"/>
                    <a:pt x="567" y="634"/>
                    <a:pt x="567" y="601"/>
                  </a:cubicBezTo>
                  <a:cubicBezTo>
                    <a:pt x="534" y="568"/>
                    <a:pt x="501" y="568"/>
                    <a:pt x="467" y="568"/>
                  </a:cubicBezTo>
                  <a:close/>
                  <a:moveTo>
                    <a:pt x="1334" y="1502"/>
                  </a:moveTo>
                  <a:cubicBezTo>
                    <a:pt x="1368" y="1535"/>
                    <a:pt x="1368" y="1568"/>
                    <a:pt x="1368" y="1602"/>
                  </a:cubicBezTo>
                  <a:lnTo>
                    <a:pt x="1368" y="1902"/>
                  </a:lnTo>
                  <a:cubicBezTo>
                    <a:pt x="1368" y="1969"/>
                    <a:pt x="1368" y="2002"/>
                    <a:pt x="1334" y="2035"/>
                  </a:cubicBezTo>
                  <a:cubicBezTo>
                    <a:pt x="1334" y="2102"/>
                    <a:pt x="1301" y="2136"/>
                    <a:pt x="1268" y="2136"/>
                  </a:cubicBezTo>
                  <a:lnTo>
                    <a:pt x="1168" y="2136"/>
                  </a:lnTo>
                  <a:cubicBezTo>
                    <a:pt x="1168" y="2102"/>
                    <a:pt x="1134" y="2069"/>
                    <a:pt x="1168" y="2035"/>
                  </a:cubicBezTo>
                  <a:cubicBezTo>
                    <a:pt x="1134" y="2035"/>
                    <a:pt x="1134" y="2002"/>
                    <a:pt x="1168" y="2002"/>
                  </a:cubicBezTo>
                  <a:lnTo>
                    <a:pt x="1168" y="1802"/>
                  </a:lnTo>
                  <a:cubicBezTo>
                    <a:pt x="1134" y="1769"/>
                    <a:pt x="1134" y="1769"/>
                    <a:pt x="1168" y="1735"/>
                  </a:cubicBezTo>
                  <a:cubicBezTo>
                    <a:pt x="1168" y="1702"/>
                    <a:pt x="1168" y="1635"/>
                    <a:pt x="1168" y="1602"/>
                  </a:cubicBezTo>
                  <a:cubicBezTo>
                    <a:pt x="1201" y="1568"/>
                    <a:pt x="1234" y="1535"/>
                    <a:pt x="1268" y="1502"/>
                  </a:cubicBezTo>
                  <a:close/>
                  <a:moveTo>
                    <a:pt x="1401" y="1202"/>
                  </a:moveTo>
                  <a:cubicBezTo>
                    <a:pt x="1368" y="1202"/>
                    <a:pt x="1301" y="1202"/>
                    <a:pt x="1268" y="1235"/>
                  </a:cubicBezTo>
                  <a:cubicBezTo>
                    <a:pt x="1201" y="1268"/>
                    <a:pt x="1168" y="1302"/>
                    <a:pt x="1134" y="1335"/>
                  </a:cubicBezTo>
                  <a:cubicBezTo>
                    <a:pt x="1101" y="1402"/>
                    <a:pt x="1068" y="1435"/>
                    <a:pt x="1034" y="1502"/>
                  </a:cubicBezTo>
                  <a:cubicBezTo>
                    <a:pt x="1001" y="1568"/>
                    <a:pt x="968" y="1602"/>
                    <a:pt x="968" y="1669"/>
                  </a:cubicBezTo>
                  <a:cubicBezTo>
                    <a:pt x="968" y="1735"/>
                    <a:pt x="934" y="1769"/>
                    <a:pt x="934" y="1835"/>
                  </a:cubicBezTo>
                  <a:lnTo>
                    <a:pt x="934" y="2035"/>
                  </a:lnTo>
                  <a:lnTo>
                    <a:pt x="934" y="2202"/>
                  </a:lnTo>
                  <a:cubicBezTo>
                    <a:pt x="934" y="2269"/>
                    <a:pt x="968" y="2302"/>
                    <a:pt x="968" y="2336"/>
                  </a:cubicBezTo>
                  <a:cubicBezTo>
                    <a:pt x="968" y="2369"/>
                    <a:pt x="1001" y="2402"/>
                    <a:pt x="1034" y="2436"/>
                  </a:cubicBezTo>
                  <a:cubicBezTo>
                    <a:pt x="1068" y="2469"/>
                    <a:pt x="1101" y="2469"/>
                    <a:pt x="1134" y="2469"/>
                  </a:cubicBezTo>
                  <a:cubicBezTo>
                    <a:pt x="1168" y="2469"/>
                    <a:pt x="1234" y="2469"/>
                    <a:pt x="1268" y="2436"/>
                  </a:cubicBezTo>
                  <a:cubicBezTo>
                    <a:pt x="1301" y="2402"/>
                    <a:pt x="1368" y="2369"/>
                    <a:pt x="1401" y="2336"/>
                  </a:cubicBezTo>
                  <a:cubicBezTo>
                    <a:pt x="1435" y="2269"/>
                    <a:pt x="1468" y="2236"/>
                    <a:pt x="1501" y="2169"/>
                  </a:cubicBezTo>
                  <a:cubicBezTo>
                    <a:pt x="1535" y="2102"/>
                    <a:pt x="1535" y="2069"/>
                    <a:pt x="1568" y="2002"/>
                  </a:cubicBezTo>
                  <a:cubicBezTo>
                    <a:pt x="1568" y="1935"/>
                    <a:pt x="1568" y="1902"/>
                    <a:pt x="1568" y="1835"/>
                  </a:cubicBezTo>
                  <a:lnTo>
                    <a:pt x="1568" y="1635"/>
                  </a:lnTo>
                  <a:lnTo>
                    <a:pt x="1568" y="1468"/>
                  </a:lnTo>
                  <a:cubicBezTo>
                    <a:pt x="1568" y="1402"/>
                    <a:pt x="1568" y="1368"/>
                    <a:pt x="1568" y="1335"/>
                  </a:cubicBezTo>
                  <a:cubicBezTo>
                    <a:pt x="1535" y="1302"/>
                    <a:pt x="1535" y="1268"/>
                    <a:pt x="1501" y="1235"/>
                  </a:cubicBezTo>
                  <a:cubicBezTo>
                    <a:pt x="1468" y="1202"/>
                    <a:pt x="1435" y="1202"/>
                    <a:pt x="1401" y="1202"/>
                  </a:cubicBezTo>
                  <a:close/>
                  <a:moveTo>
                    <a:pt x="1401" y="1"/>
                  </a:moveTo>
                  <a:lnTo>
                    <a:pt x="1268" y="67"/>
                  </a:lnTo>
                  <a:cubicBezTo>
                    <a:pt x="1234" y="67"/>
                    <a:pt x="1234" y="101"/>
                    <a:pt x="1201" y="134"/>
                  </a:cubicBezTo>
                  <a:cubicBezTo>
                    <a:pt x="1201" y="134"/>
                    <a:pt x="1201" y="167"/>
                    <a:pt x="1168" y="167"/>
                  </a:cubicBezTo>
                  <a:lnTo>
                    <a:pt x="100" y="2969"/>
                  </a:lnTo>
                  <a:lnTo>
                    <a:pt x="100" y="3003"/>
                  </a:lnTo>
                  <a:cubicBezTo>
                    <a:pt x="100" y="3003"/>
                    <a:pt x="100" y="3003"/>
                    <a:pt x="100" y="3036"/>
                  </a:cubicBezTo>
                  <a:lnTo>
                    <a:pt x="167" y="3036"/>
                  </a:lnTo>
                  <a:lnTo>
                    <a:pt x="267" y="2969"/>
                  </a:lnTo>
                  <a:cubicBezTo>
                    <a:pt x="300" y="2936"/>
                    <a:pt x="300" y="2936"/>
                    <a:pt x="334" y="2903"/>
                  </a:cubicBezTo>
                  <a:cubicBezTo>
                    <a:pt x="334" y="2903"/>
                    <a:pt x="367" y="2869"/>
                    <a:pt x="367" y="2836"/>
                  </a:cubicBezTo>
                  <a:lnTo>
                    <a:pt x="1435" y="67"/>
                  </a:lnTo>
                  <a:lnTo>
                    <a:pt x="1435" y="34"/>
                  </a:lnTo>
                  <a:cubicBezTo>
                    <a:pt x="1435" y="34"/>
                    <a:pt x="1435" y="1"/>
                    <a:pt x="143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4135;p75"/>
            <p:cNvSpPr/>
            <p:nvPr/>
          </p:nvSpPr>
          <p:spPr>
            <a:xfrm>
              <a:off x="4145625" y="1634325"/>
              <a:ext cx="51725" cy="141375"/>
            </a:xfrm>
            <a:custGeom>
              <a:avLst/>
              <a:gdLst/>
              <a:ahLst/>
              <a:cxnLst/>
              <a:rect l="l" t="t" r="r" b="b"/>
              <a:pathLst>
                <a:path w="2069" h="5655" extrusionOk="0">
                  <a:moveTo>
                    <a:pt x="1952" y="0"/>
                  </a:moveTo>
                  <a:cubicBezTo>
                    <a:pt x="1935" y="0"/>
                    <a:pt x="1919" y="9"/>
                    <a:pt x="1902" y="25"/>
                  </a:cubicBezTo>
                  <a:lnTo>
                    <a:pt x="1335" y="359"/>
                  </a:lnTo>
                  <a:cubicBezTo>
                    <a:pt x="1268" y="392"/>
                    <a:pt x="1235" y="459"/>
                    <a:pt x="1202" y="492"/>
                  </a:cubicBezTo>
                  <a:cubicBezTo>
                    <a:pt x="1168" y="559"/>
                    <a:pt x="1135" y="626"/>
                    <a:pt x="1102" y="659"/>
                  </a:cubicBezTo>
                  <a:lnTo>
                    <a:pt x="34" y="2494"/>
                  </a:lnTo>
                  <a:cubicBezTo>
                    <a:pt x="34" y="2560"/>
                    <a:pt x="1" y="2594"/>
                    <a:pt x="1" y="2661"/>
                  </a:cubicBezTo>
                  <a:cubicBezTo>
                    <a:pt x="1" y="2727"/>
                    <a:pt x="1" y="2761"/>
                    <a:pt x="34" y="2794"/>
                  </a:cubicBezTo>
                  <a:lnTo>
                    <a:pt x="368" y="3328"/>
                  </a:lnTo>
                  <a:cubicBezTo>
                    <a:pt x="384" y="3344"/>
                    <a:pt x="401" y="3353"/>
                    <a:pt x="418" y="3353"/>
                  </a:cubicBezTo>
                  <a:cubicBezTo>
                    <a:pt x="434" y="3353"/>
                    <a:pt x="451" y="3344"/>
                    <a:pt x="468" y="3328"/>
                  </a:cubicBezTo>
                  <a:cubicBezTo>
                    <a:pt x="501" y="3328"/>
                    <a:pt x="534" y="3294"/>
                    <a:pt x="568" y="3261"/>
                  </a:cubicBezTo>
                  <a:lnTo>
                    <a:pt x="1135" y="2227"/>
                  </a:lnTo>
                  <a:lnTo>
                    <a:pt x="1135" y="5529"/>
                  </a:lnTo>
                  <a:cubicBezTo>
                    <a:pt x="1135" y="5563"/>
                    <a:pt x="1168" y="5596"/>
                    <a:pt x="1202" y="5629"/>
                  </a:cubicBezTo>
                  <a:cubicBezTo>
                    <a:pt x="1202" y="5646"/>
                    <a:pt x="1210" y="5654"/>
                    <a:pt x="1222" y="5654"/>
                  </a:cubicBezTo>
                  <a:cubicBezTo>
                    <a:pt x="1235" y="5654"/>
                    <a:pt x="1252" y="5646"/>
                    <a:pt x="1268" y="5629"/>
                  </a:cubicBezTo>
                  <a:lnTo>
                    <a:pt x="1902" y="5262"/>
                  </a:lnTo>
                  <a:cubicBezTo>
                    <a:pt x="1969" y="5229"/>
                    <a:pt x="2002" y="5196"/>
                    <a:pt x="2002" y="5162"/>
                  </a:cubicBezTo>
                  <a:cubicBezTo>
                    <a:pt x="2036" y="5096"/>
                    <a:pt x="2036" y="5029"/>
                    <a:pt x="2036" y="4996"/>
                  </a:cubicBezTo>
                  <a:lnTo>
                    <a:pt x="2036" y="125"/>
                  </a:lnTo>
                  <a:cubicBezTo>
                    <a:pt x="2069" y="92"/>
                    <a:pt x="2036" y="59"/>
                    <a:pt x="2002" y="25"/>
                  </a:cubicBezTo>
                  <a:cubicBezTo>
                    <a:pt x="1986" y="9"/>
                    <a:pt x="1969" y="0"/>
                    <a:pt x="195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4136;p75"/>
            <p:cNvSpPr/>
            <p:nvPr/>
          </p:nvSpPr>
          <p:spPr>
            <a:xfrm>
              <a:off x="4208175" y="1590125"/>
              <a:ext cx="65075" cy="158875"/>
            </a:xfrm>
            <a:custGeom>
              <a:avLst/>
              <a:gdLst/>
              <a:ahLst/>
              <a:cxnLst/>
              <a:rect l="l" t="t" r="r" b="b"/>
              <a:pathLst>
                <a:path w="2603" h="6355" extrusionOk="0">
                  <a:moveTo>
                    <a:pt x="2502" y="0"/>
                  </a:moveTo>
                  <a:cubicBezTo>
                    <a:pt x="2486" y="0"/>
                    <a:pt x="2469" y="9"/>
                    <a:pt x="2469" y="25"/>
                  </a:cubicBezTo>
                  <a:lnTo>
                    <a:pt x="134" y="1393"/>
                  </a:lnTo>
                  <a:cubicBezTo>
                    <a:pt x="101" y="1393"/>
                    <a:pt x="67" y="1460"/>
                    <a:pt x="34" y="1493"/>
                  </a:cubicBezTo>
                  <a:cubicBezTo>
                    <a:pt x="1" y="1526"/>
                    <a:pt x="1" y="1593"/>
                    <a:pt x="1" y="1660"/>
                  </a:cubicBezTo>
                  <a:lnTo>
                    <a:pt x="1" y="2460"/>
                  </a:lnTo>
                  <a:cubicBezTo>
                    <a:pt x="1" y="2494"/>
                    <a:pt x="1" y="2527"/>
                    <a:pt x="34" y="2561"/>
                  </a:cubicBezTo>
                  <a:cubicBezTo>
                    <a:pt x="51" y="2577"/>
                    <a:pt x="67" y="2586"/>
                    <a:pt x="84" y="2586"/>
                  </a:cubicBezTo>
                  <a:cubicBezTo>
                    <a:pt x="101" y="2586"/>
                    <a:pt x="117" y="2577"/>
                    <a:pt x="134" y="2561"/>
                  </a:cubicBezTo>
                  <a:lnTo>
                    <a:pt x="1568" y="1727"/>
                  </a:lnTo>
                  <a:lnTo>
                    <a:pt x="534" y="6130"/>
                  </a:lnTo>
                  <a:cubicBezTo>
                    <a:pt x="534" y="6163"/>
                    <a:pt x="534" y="6196"/>
                    <a:pt x="534" y="6230"/>
                  </a:cubicBezTo>
                  <a:cubicBezTo>
                    <a:pt x="501" y="6263"/>
                    <a:pt x="534" y="6297"/>
                    <a:pt x="534" y="6330"/>
                  </a:cubicBezTo>
                  <a:cubicBezTo>
                    <a:pt x="551" y="6347"/>
                    <a:pt x="568" y="6355"/>
                    <a:pt x="584" y="6355"/>
                  </a:cubicBezTo>
                  <a:cubicBezTo>
                    <a:pt x="601" y="6355"/>
                    <a:pt x="618" y="6347"/>
                    <a:pt x="634" y="6330"/>
                  </a:cubicBezTo>
                  <a:lnTo>
                    <a:pt x="1301" y="5930"/>
                  </a:lnTo>
                  <a:cubicBezTo>
                    <a:pt x="1368" y="5930"/>
                    <a:pt x="1368" y="5863"/>
                    <a:pt x="1402" y="5830"/>
                  </a:cubicBezTo>
                  <a:cubicBezTo>
                    <a:pt x="1435" y="5796"/>
                    <a:pt x="1435" y="5729"/>
                    <a:pt x="1468" y="5696"/>
                  </a:cubicBezTo>
                  <a:lnTo>
                    <a:pt x="2502" y="1260"/>
                  </a:lnTo>
                  <a:cubicBezTo>
                    <a:pt x="2536" y="1126"/>
                    <a:pt x="2569" y="993"/>
                    <a:pt x="2602" y="859"/>
                  </a:cubicBezTo>
                  <a:lnTo>
                    <a:pt x="2602" y="159"/>
                  </a:lnTo>
                  <a:cubicBezTo>
                    <a:pt x="2602" y="92"/>
                    <a:pt x="2569" y="59"/>
                    <a:pt x="2536" y="25"/>
                  </a:cubicBezTo>
                  <a:cubicBezTo>
                    <a:pt x="2536" y="9"/>
                    <a:pt x="2519" y="0"/>
                    <a:pt x="25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4137;p75"/>
            <p:cNvSpPr/>
            <p:nvPr/>
          </p:nvSpPr>
          <p:spPr>
            <a:xfrm>
              <a:off x="4273225" y="1671025"/>
              <a:ext cx="26700" cy="61525"/>
            </a:xfrm>
            <a:custGeom>
              <a:avLst/>
              <a:gdLst/>
              <a:ahLst/>
              <a:cxnLst/>
              <a:rect l="l" t="t" r="r" b="b"/>
              <a:pathLst>
                <a:path w="1068" h="2461" extrusionOk="0">
                  <a:moveTo>
                    <a:pt x="1014" y="0"/>
                  </a:moveTo>
                  <a:cubicBezTo>
                    <a:pt x="1001" y="0"/>
                    <a:pt x="984" y="8"/>
                    <a:pt x="968" y="25"/>
                  </a:cubicBezTo>
                  <a:lnTo>
                    <a:pt x="367" y="359"/>
                  </a:lnTo>
                  <a:cubicBezTo>
                    <a:pt x="301" y="392"/>
                    <a:pt x="234" y="459"/>
                    <a:pt x="234" y="559"/>
                  </a:cubicBezTo>
                  <a:cubicBezTo>
                    <a:pt x="201" y="625"/>
                    <a:pt x="167" y="692"/>
                    <a:pt x="167" y="792"/>
                  </a:cubicBezTo>
                  <a:lnTo>
                    <a:pt x="0" y="2360"/>
                  </a:lnTo>
                  <a:cubicBezTo>
                    <a:pt x="0" y="2393"/>
                    <a:pt x="34" y="2427"/>
                    <a:pt x="34" y="2460"/>
                  </a:cubicBezTo>
                  <a:lnTo>
                    <a:pt x="134" y="2460"/>
                  </a:lnTo>
                  <a:lnTo>
                    <a:pt x="501" y="2260"/>
                  </a:lnTo>
                  <a:cubicBezTo>
                    <a:pt x="567" y="2193"/>
                    <a:pt x="601" y="2160"/>
                    <a:pt x="634" y="2093"/>
                  </a:cubicBezTo>
                  <a:cubicBezTo>
                    <a:pt x="668" y="2026"/>
                    <a:pt x="668" y="1960"/>
                    <a:pt x="701" y="1893"/>
                  </a:cubicBezTo>
                  <a:lnTo>
                    <a:pt x="1068" y="158"/>
                  </a:lnTo>
                  <a:cubicBezTo>
                    <a:pt x="1068" y="158"/>
                    <a:pt x="1068" y="125"/>
                    <a:pt x="1068" y="125"/>
                  </a:cubicBezTo>
                  <a:cubicBezTo>
                    <a:pt x="1068" y="92"/>
                    <a:pt x="1068" y="58"/>
                    <a:pt x="1034" y="25"/>
                  </a:cubicBezTo>
                  <a:cubicBezTo>
                    <a:pt x="1034" y="8"/>
                    <a:pt x="1026" y="0"/>
                    <a:pt x="101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4138;p75"/>
            <p:cNvSpPr/>
            <p:nvPr/>
          </p:nvSpPr>
          <p:spPr>
            <a:xfrm>
              <a:off x="4309075" y="1530925"/>
              <a:ext cx="70925" cy="155225"/>
            </a:xfrm>
            <a:custGeom>
              <a:avLst/>
              <a:gdLst/>
              <a:ahLst/>
              <a:cxnLst/>
              <a:rect l="l" t="t" r="r" b="b"/>
              <a:pathLst>
                <a:path w="2837" h="6209" extrusionOk="0">
                  <a:moveTo>
                    <a:pt x="2553" y="0"/>
                  </a:moveTo>
                  <a:cubicBezTo>
                    <a:pt x="2536" y="0"/>
                    <a:pt x="2519" y="8"/>
                    <a:pt x="2503" y="25"/>
                  </a:cubicBezTo>
                  <a:lnTo>
                    <a:pt x="434" y="1226"/>
                  </a:lnTo>
                  <a:cubicBezTo>
                    <a:pt x="401" y="1259"/>
                    <a:pt x="368" y="1293"/>
                    <a:pt x="334" y="1326"/>
                  </a:cubicBezTo>
                  <a:cubicBezTo>
                    <a:pt x="301" y="1393"/>
                    <a:pt x="301" y="1459"/>
                    <a:pt x="301" y="1493"/>
                  </a:cubicBezTo>
                  <a:lnTo>
                    <a:pt x="168" y="4261"/>
                  </a:lnTo>
                  <a:cubicBezTo>
                    <a:pt x="134" y="4328"/>
                    <a:pt x="168" y="4361"/>
                    <a:pt x="201" y="4395"/>
                  </a:cubicBezTo>
                  <a:cubicBezTo>
                    <a:pt x="201" y="4412"/>
                    <a:pt x="218" y="4420"/>
                    <a:pt x="234" y="4420"/>
                  </a:cubicBezTo>
                  <a:cubicBezTo>
                    <a:pt x="251" y="4420"/>
                    <a:pt x="268" y="4412"/>
                    <a:pt x="268" y="4395"/>
                  </a:cubicBezTo>
                  <a:lnTo>
                    <a:pt x="1035" y="3961"/>
                  </a:lnTo>
                  <a:cubicBezTo>
                    <a:pt x="1068" y="3961"/>
                    <a:pt x="1102" y="3928"/>
                    <a:pt x="1102" y="3894"/>
                  </a:cubicBezTo>
                  <a:lnTo>
                    <a:pt x="1202" y="3794"/>
                  </a:lnTo>
                  <a:lnTo>
                    <a:pt x="1335" y="3661"/>
                  </a:lnTo>
                  <a:cubicBezTo>
                    <a:pt x="1368" y="3628"/>
                    <a:pt x="1402" y="3561"/>
                    <a:pt x="1468" y="3561"/>
                  </a:cubicBezTo>
                  <a:cubicBezTo>
                    <a:pt x="1553" y="3497"/>
                    <a:pt x="1638" y="3474"/>
                    <a:pt x="1705" y="3474"/>
                  </a:cubicBezTo>
                  <a:cubicBezTo>
                    <a:pt x="1744" y="3474"/>
                    <a:pt x="1778" y="3482"/>
                    <a:pt x="1802" y="3494"/>
                  </a:cubicBezTo>
                  <a:cubicBezTo>
                    <a:pt x="1902" y="3594"/>
                    <a:pt x="1935" y="3728"/>
                    <a:pt x="1935" y="3861"/>
                  </a:cubicBezTo>
                  <a:cubicBezTo>
                    <a:pt x="1935" y="3961"/>
                    <a:pt x="1935" y="4061"/>
                    <a:pt x="1902" y="4161"/>
                  </a:cubicBezTo>
                  <a:cubicBezTo>
                    <a:pt x="1869" y="4261"/>
                    <a:pt x="1835" y="4328"/>
                    <a:pt x="1769" y="4428"/>
                  </a:cubicBezTo>
                  <a:cubicBezTo>
                    <a:pt x="1735" y="4495"/>
                    <a:pt x="1669" y="4562"/>
                    <a:pt x="1602" y="4628"/>
                  </a:cubicBezTo>
                  <a:cubicBezTo>
                    <a:pt x="1569" y="4695"/>
                    <a:pt x="1502" y="4762"/>
                    <a:pt x="1435" y="4795"/>
                  </a:cubicBezTo>
                  <a:cubicBezTo>
                    <a:pt x="1368" y="4828"/>
                    <a:pt x="1302" y="4862"/>
                    <a:pt x="1235" y="4862"/>
                  </a:cubicBezTo>
                  <a:cubicBezTo>
                    <a:pt x="1168" y="4862"/>
                    <a:pt x="1135" y="4862"/>
                    <a:pt x="1068" y="4828"/>
                  </a:cubicBezTo>
                  <a:cubicBezTo>
                    <a:pt x="1035" y="4828"/>
                    <a:pt x="1001" y="4795"/>
                    <a:pt x="968" y="4762"/>
                  </a:cubicBezTo>
                  <a:lnTo>
                    <a:pt x="901" y="4662"/>
                  </a:lnTo>
                  <a:cubicBezTo>
                    <a:pt x="901" y="4628"/>
                    <a:pt x="868" y="4628"/>
                    <a:pt x="835" y="4628"/>
                  </a:cubicBezTo>
                  <a:cubicBezTo>
                    <a:pt x="824" y="4617"/>
                    <a:pt x="812" y="4614"/>
                    <a:pt x="801" y="4614"/>
                  </a:cubicBezTo>
                  <a:cubicBezTo>
                    <a:pt x="779" y="4614"/>
                    <a:pt x="757" y="4628"/>
                    <a:pt x="735" y="4628"/>
                  </a:cubicBezTo>
                  <a:lnTo>
                    <a:pt x="101" y="4995"/>
                  </a:lnTo>
                  <a:cubicBezTo>
                    <a:pt x="67" y="5029"/>
                    <a:pt x="34" y="5062"/>
                    <a:pt x="34" y="5095"/>
                  </a:cubicBezTo>
                  <a:cubicBezTo>
                    <a:pt x="1" y="5129"/>
                    <a:pt x="1" y="5162"/>
                    <a:pt x="1" y="5229"/>
                  </a:cubicBezTo>
                  <a:cubicBezTo>
                    <a:pt x="1" y="5396"/>
                    <a:pt x="34" y="5596"/>
                    <a:pt x="101" y="5762"/>
                  </a:cubicBezTo>
                  <a:cubicBezTo>
                    <a:pt x="168" y="5896"/>
                    <a:pt x="268" y="6029"/>
                    <a:pt x="368" y="6096"/>
                  </a:cubicBezTo>
                  <a:cubicBezTo>
                    <a:pt x="468" y="6171"/>
                    <a:pt x="587" y="6209"/>
                    <a:pt x="710" y="6209"/>
                  </a:cubicBezTo>
                  <a:cubicBezTo>
                    <a:pt x="751" y="6209"/>
                    <a:pt x="793" y="6204"/>
                    <a:pt x="835" y="6196"/>
                  </a:cubicBezTo>
                  <a:cubicBezTo>
                    <a:pt x="1035" y="6196"/>
                    <a:pt x="1235" y="6096"/>
                    <a:pt x="1402" y="5996"/>
                  </a:cubicBezTo>
                  <a:cubicBezTo>
                    <a:pt x="1602" y="5863"/>
                    <a:pt x="1802" y="5729"/>
                    <a:pt x="1969" y="5562"/>
                  </a:cubicBezTo>
                  <a:cubicBezTo>
                    <a:pt x="2136" y="5362"/>
                    <a:pt x="2302" y="5162"/>
                    <a:pt x="2436" y="4929"/>
                  </a:cubicBezTo>
                  <a:cubicBezTo>
                    <a:pt x="2703" y="4462"/>
                    <a:pt x="2836" y="3894"/>
                    <a:pt x="2836" y="3327"/>
                  </a:cubicBezTo>
                  <a:cubicBezTo>
                    <a:pt x="2836" y="3094"/>
                    <a:pt x="2803" y="2860"/>
                    <a:pt x="2736" y="2627"/>
                  </a:cubicBezTo>
                  <a:cubicBezTo>
                    <a:pt x="2669" y="2460"/>
                    <a:pt x="2569" y="2327"/>
                    <a:pt x="2469" y="2227"/>
                  </a:cubicBezTo>
                  <a:cubicBezTo>
                    <a:pt x="2369" y="2152"/>
                    <a:pt x="2250" y="2114"/>
                    <a:pt x="2141" y="2114"/>
                  </a:cubicBezTo>
                  <a:cubicBezTo>
                    <a:pt x="2104" y="2114"/>
                    <a:pt x="2069" y="2118"/>
                    <a:pt x="2036" y="2127"/>
                  </a:cubicBezTo>
                  <a:cubicBezTo>
                    <a:pt x="1835" y="2127"/>
                    <a:pt x="1669" y="2193"/>
                    <a:pt x="1502" y="2293"/>
                  </a:cubicBezTo>
                  <a:cubicBezTo>
                    <a:pt x="1402" y="2360"/>
                    <a:pt x="1335" y="2427"/>
                    <a:pt x="1268" y="2493"/>
                  </a:cubicBezTo>
                  <a:cubicBezTo>
                    <a:pt x="1202" y="2560"/>
                    <a:pt x="1102" y="2660"/>
                    <a:pt x="1068" y="2727"/>
                  </a:cubicBezTo>
                  <a:lnTo>
                    <a:pt x="1102" y="2060"/>
                  </a:lnTo>
                  <a:lnTo>
                    <a:pt x="2503" y="1226"/>
                  </a:lnTo>
                  <a:cubicBezTo>
                    <a:pt x="2536" y="1193"/>
                    <a:pt x="2569" y="1159"/>
                    <a:pt x="2603" y="1092"/>
                  </a:cubicBezTo>
                  <a:cubicBezTo>
                    <a:pt x="2636" y="1059"/>
                    <a:pt x="2636" y="992"/>
                    <a:pt x="2636" y="926"/>
                  </a:cubicBezTo>
                  <a:lnTo>
                    <a:pt x="2636" y="125"/>
                  </a:lnTo>
                  <a:cubicBezTo>
                    <a:pt x="2636" y="92"/>
                    <a:pt x="2636" y="58"/>
                    <a:pt x="2603" y="25"/>
                  </a:cubicBezTo>
                  <a:cubicBezTo>
                    <a:pt x="2586" y="8"/>
                    <a:pt x="2569" y="0"/>
                    <a:pt x="255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4139;p75"/>
            <p:cNvSpPr/>
            <p:nvPr/>
          </p:nvSpPr>
          <p:spPr>
            <a:xfrm>
              <a:off x="4391650" y="1493175"/>
              <a:ext cx="70075" cy="145125"/>
            </a:xfrm>
            <a:custGeom>
              <a:avLst/>
              <a:gdLst/>
              <a:ahLst/>
              <a:cxnLst/>
              <a:rect l="l" t="t" r="r" b="b"/>
              <a:pathLst>
                <a:path w="2803" h="5805" extrusionOk="0">
                  <a:moveTo>
                    <a:pt x="1561" y="1355"/>
                  </a:moveTo>
                  <a:cubicBezTo>
                    <a:pt x="1583" y="1355"/>
                    <a:pt x="1608" y="1359"/>
                    <a:pt x="1635" y="1368"/>
                  </a:cubicBezTo>
                  <a:cubicBezTo>
                    <a:pt x="1701" y="1368"/>
                    <a:pt x="1768" y="1402"/>
                    <a:pt x="1801" y="1435"/>
                  </a:cubicBezTo>
                  <a:cubicBezTo>
                    <a:pt x="1835" y="1502"/>
                    <a:pt x="1868" y="1602"/>
                    <a:pt x="1868" y="1668"/>
                  </a:cubicBezTo>
                  <a:cubicBezTo>
                    <a:pt x="1901" y="1769"/>
                    <a:pt x="1901" y="1902"/>
                    <a:pt x="1901" y="2002"/>
                  </a:cubicBezTo>
                  <a:lnTo>
                    <a:pt x="1901" y="3236"/>
                  </a:lnTo>
                  <a:cubicBezTo>
                    <a:pt x="1901" y="3370"/>
                    <a:pt x="1901" y="3503"/>
                    <a:pt x="1901" y="3603"/>
                  </a:cubicBezTo>
                  <a:cubicBezTo>
                    <a:pt x="1868" y="3737"/>
                    <a:pt x="1835" y="3837"/>
                    <a:pt x="1801" y="3937"/>
                  </a:cubicBezTo>
                  <a:cubicBezTo>
                    <a:pt x="1768" y="4037"/>
                    <a:pt x="1701" y="4137"/>
                    <a:pt x="1635" y="4204"/>
                  </a:cubicBezTo>
                  <a:cubicBezTo>
                    <a:pt x="1568" y="4304"/>
                    <a:pt x="1501" y="4370"/>
                    <a:pt x="1401" y="4437"/>
                  </a:cubicBezTo>
                  <a:cubicBezTo>
                    <a:pt x="1334" y="4470"/>
                    <a:pt x="1234" y="4504"/>
                    <a:pt x="1168" y="4504"/>
                  </a:cubicBezTo>
                  <a:cubicBezTo>
                    <a:pt x="1101" y="4470"/>
                    <a:pt x="1034" y="4437"/>
                    <a:pt x="1001" y="4404"/>
                  </a:cubicBezTo>
                  <a:cubicBezTo>
                    <a:pt x="934" y="4337"/>
                    <a:pt x="901" y="4270"/>
                    <a:pt x="901" y="4170"/>
                  </a:cubicBezTo>
                  <a:cubicBezTo>
                    <a:pt x="901" y="4070"/>
                    <a:pt x="867" y="3970"/>
                    <a:pt x="867" y="3837"/>
                  </a:cubicBezTo>
                  <a:lnTo>
                    <a:pt x="867" y="2602"/>
                  </a:lnTo>
                  <a:cubicBezTo>
                    <a:pt x="867" y="2469"/>
                    <a:pt x="901" y="2369"/>
                    <a:pt x="901" y="2236"/>
                  </a:cubicBezTo>
                  <a:cubicBezTo>
                    <a:pt x="934" y="2135"/>
                    <a:pt x="967" y="2002"/>
                    <a:pt x="1001" y="1902"/>
                  </a:cubicBezTo>
                  <a:cubicBezTo>
                    <a:pt x="1034" y="1802"/>
                    <a:pt x="1101" y="1702"/>
                    <a:pt x="1168" y="1635"/>
                  </a:cubicBezTo>
                  <a:cubicBezTo>
                    <a:pt x="1201" y="1535"/>
                    <a:pt x="1301" y="1468"/>
                    <a:pt x="1401" y="1435"/>
                  </a:cubicBezTo>
                  <a:cubicBezTo>
                    <a:pt x="1450" y="1386"/>
                    <a:pt x="1499" y="1355"/>
                    <a:pt x="1561" y="1355"/>
                  </a:cubicBezTo>
                  <a:close/>
                  <a:moveTo>
                    <a:pt x="2035" y="1"/>
                  </a:moveTo>
                  <a:cubicBezTo>
                    <a:pt x="1801" y="34"/>
                    <a:pt x="1568" y="101"/>
                    <a:pt x="1401" y="201"/>
                  </a:cubicBezTo>
                  <a:cubicBezTo>
                    <a:pt x="1168" y="368"/>
                    <a:pt x="934" y="534"/>
                    <a:pt x="767" y="734"/>
                  </a:cubicBezTo>
                  <a:cubicBezTo>
                    <a:pt x="601" y="968"/>
                    <a:pt x="467" y="1201"/>
                    <a:pt x="334" y="1435"/>
                  </a:cubicBezTo>
                  <a:cubicBezTo>
                    <a:pt x="234" y="1702"/>
                    <a:pt x="134" y="1969"/>
                    <a:pt x="100" y="2236"/>
                  </a:cubicBezTo>
                  <a:cubicBezTo>
                    <a:pt x="33" y="2502"/>
                    <a:pt x="0" y="2803"/>
                    <a:pt x="0" y="3069"/>
                  </a:cubicBezTo>
                  <a:lnTo>
                    <a:pt x="0" y="3737"/>
                  </a:lnTo>
                  <a:lnTo>
                    <a:pt x="0" y="4404"/>
                  </a:lnTo>
                  <a:cubicBezTo>
                    <a:pt x="0" y="4637"/>
                    <a:pt x="33" y="4904"/>
                    <a:pt x="100" y="5138"/>
                  </a:cubicBezTo>
                  <a:cubicBezTo>
                    <a:pt x="134" y="5304"/>
                    <a:pt x="234" y="5471"/>
                    <a:pt x="334" y="5605"/>
                  </a:cubicBezTo>
                  <a:cubicBezTo>
                    <a:pt x="467" y="5738"/>
                    <a:pt x="601" y="5805"/>
                    <a:pt x="767" y="5805"/>
                  </a:cubicBezTo>
                  <a:cubicBezTo>
                    <a:pt x="1001" y="5805"/>
                    <a:pt x="1201" y="5738"/>
                    <a:pt x="1401" y="5605"/>
                  </a:cubicBezTo>
                  <a:cubicBezTo>
                    <a:pt x="1635" y="5471"/>
                    <a:pt x="1835" y="5304"/>
                    <a:pt x="2035" y="5071"/>
                  </a:cubicBezTo>
                  <a:cubicBezTo>
                    <a:pt x="2202" y="4871"/>
                    <a:pt x="2335" y="4637"/>
                    <a:pt x="2435" y="4404"/>
                  </a:cubicBezTo>
                  <a:cubicBezTo>
                    <a:pt x="2569" y="4137"/>
                    <a:pt x="2635" y="3870"/>
                    <a:pt x="2702" y="3603"/>
                  </a:cubicBezTo>
                  <a:cubicBezTo>
                    <a:pt x="2769" y="3336"/>
                    <a:pt x="2802" y="3036"/>
                    <a:pt x="2802" y="2769"/>
                  </a:cubicBezTo>
                  <a:lnTo>
                    <a:pt x="2802" y="2102"/>
                  </a:lnTo>
                  <a:lnTo>
                    <a:pt x="2802" y="1435"/>
                  </a:lnTo>
                  <a:cubicBezTo>
                    <a:pt x="2802" y="1168"/>
                    <a:pt x="2769" y="935"/>
                    <a:pt x="2702" y="701"/>
                  </a:cubicBezTo>
                  <a:cubicBezTo>
                    <a:pt x="2669" y="534"/>
                    <a:pt x="2569" y="334"/>
                    <a:pt x="2435" y="201"/>
                  </a:cubicBezTo>
                  <a:cubicBezTo>
                    <a:pt x="2335" y="101"/>
                    <a:pt x="2168" y="34"/>
                    <a:pt x="20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4140;p75"/>
            <p:cNvSpPr/>
            <p:nvPr/>
          </p:nvSpPr>
          <p:spPr>
            <a:xfrm>
              <a:off x="4475025" y="1444800"/>
              <a:ext cx="70925" cy="145150"/>
            </a:xfrm>
            <a:custGeom>
              <a:avLst/>
              <a:gdLst/>
              <a:ahLst/>
              <a:cxnLst/>
              <a:rect l="l" t="t" r="r" b="b"/>
              <a:pathLst>
                <a:path w="2837" h="5806" extrusionOk="0">
                  <a:moveTo>
                    <a:pt x="1669" y="1335"/>
                  </a:moveTo>
                  <a:cubicBezTo>
                    <a:pt x="1735" y="1369"/>
                    <a:pt x="1769" y="1402"/>
                    <a:pt x="1802" y="1435"/>
                  </a:cubicBezTo>
                  <a:cubicBezTo>
                    <a:pt x="1869" y="1502"/>
                    <a:pt x="1869" y="1569"/>
                    <a:pt x="1902" y="1669"/>
                  </a:cubicBezTo>
                  <a:cubicBezTo>
                    <a:pt x="1902" y="1769"/>
                    <a:pt x="1936" y="1869"/>
                    <a:pt x="1936" y="2002"/>
                  </a:cubicBezTo>
                  <a:lnTo>
                    <a:pt x="1936" y="3237"/>
                  </a:lnTo>
                  <a:cubicBezTo>
                    <a:pt x="1936" y="3370"/>
                    <a:pt x="1936" y="3470"/>
                    <a:pt x="1902" y="3603"/>
                  </a:cubicBezTo>
                  <a:cubicBezTo>
                    <a:pt x="1902" y="3704"/>
                    <a:pt x="1869" y="3837"/>
                    <a:pt x="1802" y="3937"/>
                  </a:cubicBezTo>
                  <a:cubicBezTo>
                    <a:pt x="1769" y="4037"/>
                    <a:pt x="1735" y="4137"/>
                    <a:pt x="1669" y="4204"/>
                  </a:cubicBezTo>
                  <a:cubicBezTo>
                    <a:pt x="1602" y="4304"/>
                    <a:pt x="1502" y="4371"/>
                    <a:pt x="1402" y="4404"/>
                  </a:cubicBezTo>
                  <a:cubicBezTo>
                    <a:pt x="1335" y="4471"/>
                    <a:pt x="1268" y="4504"/>
                    <a:pt x="1168" y="4504"/>
                  </a:cubicBezTo>
                  <a:cubicBezTo>
                    <a:pt x="1102" y="4471"/>
                    <a:pt x="1035" y="4437"/>
                    <a:pt x="1002" y="4404"/>
                  </a:cubicBezTo>
                  <a:cubicBezTo>
                    <a:pt x="968" y="4337"/>
                    <a:pt x="935" y="4237"/>
                    <a:pt x="935" y="4171"/>
                  </a:cubicBezTo>
                  <a:cubicBezTo>
                    <a:pt x="901" y="4070"/>
                    <a:pt x="901" y="3970"/>
                    <a:pt x="901" y="3837"/>
                  </a:cubicBezTo>
                  <a:lnTo>
                    <a:pt x="901" y="2603"/>
                  </a:lnTo>
                  <a:cubicBezTo>
                    <a:pt x="901" y="2469"/>
                    <a:pt x="901" y="2336"/>
                    <a:pt x="935" y="2236"/>
                  </a:cubicBezTo>
                  <a:cubicBezTo>
                    <a:pt x="935" y="2102"/>
                    <a:pt x="968" y="2002"/>
                    <a:pt x="1002" y="1902"/>
                  </a:cubicBezTo>
                  <a:cubicBezTo>
                    <a:pt x="1068" y="1802"/>
                    <a:pt x="1102" y="1702"/>
                    <a:pt x="1168" y="1635"/>
                  </a:cubicBezTo>
                  <a:cubicBezTo>
                    <a:pt x="1235" y="1535"/>
                    <a:pt x="1335" y="1469"/>
                    <a:pt x="1402" y="1435"/>
                  </a:cubicBezTo>
                  <a:cubicBezTo>
                    <a:pt x="1502" y="1369"/>
                    <a:pt x="1569" y="1335"/>
                    <a:pt x="1669" y="1335"/>
                  </a:cubicBezTo>
                  <a:close/>
                  <a:moveTo>
                    <a:pt x="2036" y="1"/>
                  </a:moveTo>
                  <a:cubicBezTo>
                    <a:pt x="1835" y="34"/>
                    <a:pt x="1602" y="101"/>
                    <a:pt x="1402" y="201"/>
                  </a:cubicBezTo>
                  <a:cubicBezTo>
                    <a:pt x="1168" y="334"/>
                    <a:pt x="968" y="535"/>
                    <a:pt x="801" y="735"/>
                  </a:cubicBezTo>
                  <a:cubicBezTo>
                    <a:pt x="601" y="935"/>
                    <a:pt x="468" y="1168"/>
                    <a:pt x="334" y="1435"/>
                  </a:cubicBezTo>
                  <a:cubicBezTo>
                    <a:pt x="234" y="1702"/>
                    <a:pt x="134" y="1969"/>
                    <a:pt x="101" y="2236"/>
                  </a:cubicBezTo>
                  <a:cubicBezTo>
                    <a:pt x="34" y="2503"/>
                    <a:pt x="1" y="2770"/>
                    <a:pt x="1" y="3070"/>
                  </a:cubicBezTo>
                  <a:lnTo>
                    <a:pt x="1" y="3737"/>
                  </a:lnTo>
                  <a:lnTo>
                    <a:pt x="1" y="4404"/>
                  </a:lnTo>
                  <a:cubicBezTo>
                    <a:pt x="1" y="4638"/>
                    <a:pt x="34" y="4871"/>
                    <a:pt x="101" y="5138"/>
                  </a:cubicBezTo>
                  <a:cubicBezTo>
                    <a:pt x="134" y="5305"/>
                    <a:pt x="234" y="5471"/>
                    <a:pt x="334" y="5605"/>
                  </a:cubicBezTo>
                  <a:cubicBezTo>
                    <a:pt x="468" y="5738"/>
                    <a:pt x="635" y="5805"/>
                    <a:pt x="801" y="5805"/>
                  </a:cubicBezTo>
                  <a:cubicBezTo>
                    <a:pt x="1002" y="5805"/>
                    <a:pt x="1235" y="5738"/>
                    <a:pt x="1402" y="5605"/>
                  </a:cubicBezTo>
                  <a:cubicBezTo>
                    <a:pt x="1669" y="5471"/>
                    <a:pt x="1869" y="5305"/>
                    <a:pt x="2036" y="5105"/>
                  </a:cubicBezTo>
                  <a:cubicBezTo>
                    <a:pt x="2202" y="4871"/>
                    <a:pt x="2369" y="4638"/>
                    <a:pt x="2469" y="4404"/>
                  </a:cubicBezTo>
                  <a:cubicBezTo>
                    <a:pt x="2569" y="4137"/>
                    <a:pt x="2669" y="3870"/>
                    <a:pt x="2736" y="3603"/>
                  </a:cubicBezTo>
                  <a:cubicBezTo>
                    <a:pt x="2769" y="3337"/>
                    <a:pt x="2803" y="3036"/>
                    <a:pt x="2836" y="2770"/>
                  </a:cubicBezTo>
                  <a:lnTo>
                    <a:pt x="2836" y="2102"/>
                  </a:lnTo>
                  <a:lnTo>
                    <a:pt x="2836" y="1435"/>
                  </a:lnTo>
                  <a:cubicBezTo>
                    <a:pt x="2803" y="1168"/>
                    <a:pt x="2769" y="935"/>
                    <a:pt x="2736" y="701"/>
                  </a:cubicBezTo>
                  <a:cubicBezTo>
                    <a:pt x="2669" y="535"/>
                    <a:pt x="2603" y="334"/>
                    <a:pt x="2469" y="201"/>
                  </a:cubicBezTo>
                  <a:cubicBezTo>
                    <a:pt x="2336" y="101"/>
                    <a:pt x="2202" y="34"/>
                    <a:pt x="203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4141;p75"/>
            <p:cNvSpPr/>
            <p:nvPr/>
          </p:nvSpPr>
          <p:spPr>
            <a:xfrm>
              <a:off x="4315750" y="1785050"/>
              <a:ext cx="42550" cy="60900"/>
            </a:xfrm>
            <a:custGeom>
              <a:avLst/>
              <a:gdLst/>
              <a:ahLst/>
              <a:cxnLst/>
              <a:rect l="l" t="t" r="r" b="b"/>
              <a:pathLst>
                <a:path w="1702" h="2436" extrusionOk="0">
                  <a:moveTo>
                    <a:pt x="868" y="1"/>
                  </a:moveTo>
                  <a:lnTo>
                    <a:pt x="1" y="2436"/>
                  </a:lnTo>
                  <a:lnTo>
                    <a:pt x="1" y="2436"/>
                  </a:lnTo>
                  <a:lnTo>
                    <a:pt x="1702" y="1468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4142;p75"/>
            <p:cNvSpPr/>
            <p:nvPr/>
          </p:nvSpPr>
          <p:spPr>
            <a:xfrm>
              <a:off x="2191725" y="1730600"/>
              <a:ext cx="1194225" cy="1474925"/>
            </a:xfrm>
            <a:custGeom>
              <a:avLst/>
              <a:gdLst/>
              <a:ahLst/>
              <a:cxnLst/>
              <a:rect l="l" t="t" r="r" b="b"/>
              <a:pathLst>
                <a:path w="47769" h="58997" extrusionOk="0">
                  <a:moveTo>
                    <a:pt x="47196" y="0"/>
                  </a:moveTo>
                  <a:cubicBezTo>
                    <a:pt x="47057" y="0"/>
                    <a:pt x="46900" y="46"/>
                    <a:pt x="46734" y="144"/>
                  </a:cubicBezTo>
                  <a:lnTo>
                    <a:pt x="1035" y="26496"/>
                  </a:lnTo>
                  <a:cubicBezTo>
                    <a:pt x="435" y="26896"/>
                    <a:pt x="34" y="27563"/>
                    <a:pt x="1" y="28331"/>
                  </a:cubicBezTo>
                  <a:lnTo>
                    <a:pt x="1" y="58252"/>
                  </a:lnTo>
                  <a:cubicBezTo>
                    <a:pt x="1" y="58724"/>
                    <a:pt x="235" y="58996"/>
                    <a:pt x="573" y="58996"/>
                  </a:cubicBezTo>
                  <a:cubicBezTo>
                    <a:pt x="712" y="58996"/>
                    <a:pt x="869" y="58950"/>
                    <a:pt x="1035" y="58853"/>
                  </a:cubicBezTo>
                  <a:lnTo>
                    <a:pt x="46734" y="32500"/>
                  </a:lnTo>
                  <a:cubicBezTo>
                    <a:pt x="47335" y="32100"/>
                    <a:pt x="47735" y="31400"/>
                    <a:pt x="47768" y="30666"/>
                  </a:cubicBezTo>
                  <a:lnTo>
                    <a:pt x="47768" y="744"/>
                  </a:lnTo>
                  <a:cubicBezTo>
                    <a:pt x="47768" y="272"/>
                    <a:pt x="47534" y="0"/>
                    <a:pt x="47196" y="0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4143;p75"/>
            <p:cNvSpPr/>
            <p:nvPr/>
          </p:nvSpPr>
          <p:spPr>
            <a:xfrm>
              <a:off x="2318500" y="2379875"/>
              <a:ext cx="381125" cy="507775"/>
            </a:xfrm>
            <a:custGeom>
              <a:avLst/>
              <a:gdLst/>
              <a:ahLst/>
              <a:cxnLst/>
              <a:rect l="l" t="t" r="r" b="b"/>
              <a:pathLst>
                <a:path w="15245" h="20311" extrusionOk="0">
                  <a:moveTo>
                    <a:pt x="14960" y="1"/>
                  </a:moveTo>
                  <a:cubicBezTo>
                    <a:pt x="14894" y="1"/>
                    <a:pt x="14820" y="20"/>
                    <a:pt x="14744" y="58"/>
                  </a:cubicBezTo>
                  <a:lnTo>
                    <a:pt x="501" y="8297"/>
                  </a:lnTo>
                  <a:cubicBezTo>
                    <a:pt x="200" y="8464"/>
                    <a:pt x="34" y="8798"/>
                    <a:pt x="0" y="9165"/>
                  </a:cubicBezTo>
                  <a:lnTo>
                    <a:pt x="0" y="19939"/>
                  </a:lnTo>
                  <a:cubicBezTo>
                    <a:pt x="0" y="20175"/>
                    <a:pt x="117" y="20311"/>
                    <a:pt x="280" y="20311"/>
                  </a:cubicBezTo>
                  <a:cubicBezTo>
                    <a:pt x="348" y="20311"/>
                    <a:pt x="423" y="20288"/>
                    <a:pt x="501" y="20239"/>
                  </a:cubicBezTo>
                  <a:lnTo>
                    <a:pt x="14744" y="12000"/>
                  </a:lnTo>
                  <a:cubicBezTo>
                    <a:pt x="15044" y="11800"/>
                    <a:pt x="15211" y="11500"/>
                    <a:pt x="15244" y="11133"/>
                  </a:cubicBezTo>
                  <a:lnTo>
                    <a:pt x="15244" y="358"/>
                  </a:lnTo>
                  <a:cubicBezTo>
                    <a:pt x="15244" y="120"/>
                    <a:pt x="15125" y="1"/>
                    <a:pt x="1496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4144;p75"/>
            <p:cNvSpPr/>
            <p:nvPr/>
          </p:nvSpPr>
          <p:spPr>
            <a:xfrm>
              <a:off x="2318500" y="2417175"/>
              <a:ext cx="381125" cy="306900"/>
            </a:xfrm>
            <a:custGeom>
              <a:avLst/>
              <a:gdLst/>
              <a:ahLst/>
              <a:cxnLst/>
              <a:rect l="l" t="t" r="r" b="b"/>
              <a:pathLst>
                <a:path w="15245" h="12276" extrusionOk="0">
                  <a:moveTo>
                    <a:pt x="15244" y="0"/>
                  </a:moveTo>
                  <a:lnTo>
                    <a:pt x="0" y="8807"/>
                  </a:lnTo>
                  <a:lnTo>
                    <a:pt x="0" y="12276"/>
                  </a:lnTo>
                  <a:lnTo>
                    <a:pt x="15244" y="3470"/>
                  </a:lnTo>
                  <a:lnTo>
                    <a:pt x="1524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4145;p75"/>
            <p:cNvSpPr/>
            <p:nvPr/>
          </p:nvSpPr>
          <p:spPr>
            <a:xfrm>
              <a:off x="2628725" y="2612000"/>
              <a:ext cx="45050" cy="66900"/>
            </a:xfrm>
            <a:custGeom>
              <a:avLst/>
              <a:gdLst/>
              <a:ahLst/>
              <a:cxnLst/>
              <a:rect l="l" t="t" r="r" b="b"/>
              <a:pathLst>
                <a:path w="1802" h="2676" extrusionOk="0">
                  <a:moveTo>
                    <a:pt x="1703" y="0"/>
                  </a:moveTo>
                  <a:cubicBezTo>
                    <a:pt x="1683" y="0"/>
                    <a:pt x="1660" y="5"/>
                    <a:pt x="1635" y="13"/>
                  </a:cubicBezTo>
                  <a:lnTo>
                    <a:pt x="167" y="880"/>
                  </a:lnTo>
                  <a:cubicBezTo>
                    <a:pt x="67" y="947"/>
                    <a:pt x="0" y="1047"/>
                    <a:pt x="0" y="1147"/>
                  </a:cubicBezTo>
                  <a:lnTo>
                    <a:pt x="0" y="2548"/>
                  </a:lnTo>
                  <a:cubicBezTo>
                    <a:pt x="0" y="2620"/>
                    <a:pt x="35" y="2675"/>
                    <a:pt x="92" y="2675"/>
                  </a:cubicBezTo>
                  <a:cubicBezTo>
                    <a:pt x="114" y="2675"/>
                    <a:pt x="139" y="2667"/>
                    <a:pt x="167" y="2648"/>
                  </a:cubicBezTo>
                  <a:lnTo>
                    <a:pt x="1635" y="1781"/>
                  </a:lnTo>
                  <a:cubicBezTo>
                    <a:pt x="1735" y="1748"/>
                    <a:pt x="1801" y="1614"/>
                    <a:pt x="1801" y="1514"/>
                  </a:cubicBezTo>
                  <a:lnTo>
                    <a:pt x="1801" y="113"/>
                  </a:lnTo>
                  <a:cubicBezTo>
                    <a:pt x="1801" y="38"/>
                    <a:pt x="1764" y="0"/>
                    <a:pt x="170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4146;p75"/>
            <p:cNvSpPr/>
            <p:nvPr/>
          </p:nvSpPr>
          <p:spPr>
            <a:xfrm>
              <a:off x="2620375" y="2618150"/>
              <a:ext cx="61725" cy="37550"/>
            </a:xfrm>
            <a:custGeom>
              <a:avLst/>
              <a:gdLst/>
              <a:ahLst/>
              <a:cxnLst/>
              <a:rect l="l" t="t" r="r" b="b"/>
              <a:pathLst>
                <a:path w="2469" h="1502" extrusionOk="0">
                  <a:moveTo>
                    <a:pt x="2469" y="0"/>
                  </a:moveTo>
                  <a:lnTo>
                    <a:pt x="34" y="1401"/>
                  </a:lnTo>
                  <a:lnTo>
                    <a:pt x="1" y="1502"/>
                  </a:lnTo>
                  <a:lnTo>
                    <a:pt x="2436" y="101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4147;p75"/>
            <p:cNvSpPr/>
            <p:nvPr/>
          </p:nvSpPr>
          <p:spPr>
            <a:xfrm>
              <a:off x="2657075" y="2631500"/>
              <a:ext cx="2525" cy="20025"/>
            </a:xfrm>
            <a:custGeom>
              <a:avLst/>
              <a:gdLst/>
              <a:ahLst/>
              <a:cxnLst/>
              <a:rect l="l" t="t" r="r" b="b"/>
              <a:pathLst>
                <a:path w="101" h="801" extrusionOk="0">
                  <a:moveTo>
                    <a:pt x="100" y="0"/>
                  </a:moveTo>
                  <a:lnTo>
                    <a:pt x="0" y="100"/>
                  </a:lnTo>
                  <a:lnTo>
                    <a:pt x="0" y="801"/>
                  </a:lnTo>
                  <a:lnTo>
                    <a:pt x="100" y="73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4148;p75"/>
            <p:cNvSpPr/>
            <p:nvPr/>
          </p:nvSpPr>
          <p:spPr>
            <a:xfrm>
              <a:off x="2643725" y="2639825"/>
              <a:ext cx="1700" cy="20050"/>
            </a:xfrm>
            <a:custGeom>
              <a:avLst/>
              <a:gdLst/>
              <a:ahLst/>
              <a:cxnLst/>
              <a:rect l="l" t="t" r="r" b="b"/>
              <a:pathLst>
                <a:path w="68" h="802" extrusionOk="0">
                  <a:moveTo>
                    <a:pt x="67" y="1"/>
                  </a:moveTo>
                  <a:lnTo>
                    <a:pt x="1" y="101"/>
                  </a:lnTo>
                  <a:lnTo>
                    <a:pt x="1" y="801"/>
                  </a:lnTo>
                  <a:lnTo>
                    <a:pt x="67" y="7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4149;p75"/>
            <p:cNvSpPr/>
            <p:nvPr/>
          </p:nvSpPr>
          <p:spPr>
            <a:xfrm>
              <a:off x="2620375" y="2635650"/>
              <a:ext cx="61725" cy="38400"/>
            </a:xfrm>
            <a:custGeom>
              <a:avLst/>
              <a:gdLst/>
              <a:ahLst/>
              <a:cxnLst/>
              <a:rect l="l" t="t" r="r" b="b"/>
              <a:pathLst>
                <a:path w="2469" h="1536" extrusionOk="0">
                  <a:moveTo>
                    <a:pt x="2469" y="1"/>
                  </a:moveTo>
                  <a:lnTo>
                    <a:pt x="34" y="1402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2436" y="134"/>
                  </a:lnTo>
                  <a:lnTo>
                    <a:pt x="24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4150;p75"/>
            <p:cNvSpPr/>
            <p:nvPr/>
          </p:nvSpPr>
          <p:spPr>
            <a:xfrm>
              <a:off x="2354350" y="2573825"/>
              <a:ext cx="122625" cy="93825"/>
            </a:xfrm>
            <a:custGeom>
              <a:avLst/>
              <a:gdLst/>
              <a:ahLst/>
              <a:cxnLst/>
              <a:rect l="l" t="t" r="r" b="b"/>
              <a:pathLst>
                <a:path w="4905" h="3753" extrusionOk="0">
                  <a:moveTo>
                    <a:pt x="4671" y="0"/>
                  </a:moveTo>
                  <a:cubicBezTo>
                    <a:pt x="4621" y="0"/>
                    <a:pt x="4565" y="13"/>
                    <a:pt x="4504" y="39"/>
                  </a:cubicBezTo>
                  <a:lnTo>
                    <a:pt x="401" y="2407"/>
                  </a:lnTo>
                  <a:cubicBezTo>
                    <a:pt x="167" y="2574"/>
                    <a:pt x="34" y="2841"/>
                    <a:pt x="1" y="3108"/>
                  </a:cubicBezTo>
                  <a:lnTo>
                    <a:pt x="1" y="3475"/>
                  </a:lnTo>
                  <a:cubicBezTo>
                    <a:pt x="1" y="3664"/>
                    <a:pt x="101" y="3752"/>
                    <a:pt x="231" y="3752"/>
                  </a:cubicBezTo>
                  <a:cubicBezTo>
                    <a:pt x="284" y="3752"/>
                    <a:pt x="343" y="3737"/>
                    <a:pt x="401" y="3708"/>
                  </a:cubicBezTo>
                  <a:lnTo>
                    <a:pt x="4504" y="1340"/>
                  </a:lnTo>
                  <a:cubicBezTo>
                    <a:pt x="4737" y="1173"/>
                    <a:pt x="4871" y="940"/>
                    <a:pt x="4904" y="639"/>
                  </a:cubicBezTo>
                  <a:lnTo>
                    <a:pt x="4904" y="272"/>
                  </a:lnTo>
                  <a:cubicBezTo>
                    <a:pt x="4904" y="100"/>
                    <a:pt x="4813" y="0"/>
                    <a:pt x="4671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4151;p75"/>
            <p:cNvSpPr/>
            <p:nvPr/>
          </p:nvSpPr>
          <p:spPr>
            <a:xfrm>
              <a:off x="2350175" y="2729600"/>
              <a:ext cx="7550" cy="24350"/>
            </a:xfrm>
            <a:custGeom>
              <a:avLst/>
              <a:gdLst/>
              <a:ahLst/>
              <a:cxnLst/>
              <a:rect l="l" t="t" r="r" b="b"/>
              <a:pathLst>
                <a:path w="302" h="974" extrusionOk="0">
                  <a:moveTo>
                    <a:pt x="214" y="0"/>
                  </a:moveTo>
                  <a:cubicBezTo>
                    <a:pt x="199" y="0"/>
                    <a:pt x="183" y="4"/>
                    <a:pt x="168" y="12"/>
                  </a:cubicBezTo>
                  <a:lnTo>
                    <a:pt x="134" y="12"/>
                  </a:lnTo>
                  <a:cubicBezTo>
                    <a:pt x="34" y="79"/>
                    <a:pt x="1" y="179"/>
                    <a:pt x="1" y="279"/>
                  </a:cubicBezTo>
                  <a:lnTo>
                    <a:pt x="1" y="846"/>
                  </a:lnTo>
                  <a:cubicBezTo>
                    <a:pt x="1" y="918"/>
                    <a:pt x="35" y="973"/>
                    <a:pt x="80" y="973"/>
                  </a:cubicBezTo>
                  <a:cubicBezTo>
                    <a:pt x="97" y="973"/>
                    <a:pt x="116" y="965"/>
                    <a:pt x="134" y="946"/>
                  </a:cubicBezTo>
                  <a:lnTo>
                    <a:pt x="168" y="946"/>
                  </a:lnTo>
                  <a:cubicBezTo>
                    <a:pt x="234" y="913"/>
                    <a:pt x="301" y="780"/>
                    <a:pt x="301" y="679"/>
                  </a:cubicBezTo>
                  <a:lnTo>
                    <a:pt x="301" y="146"/>
                  </a:lnTo>
                  <a:cubicBezTo>
                    <a:pt x="301" y="44"/>
                    <a:pt x="262" y="0"/>
                    <a:pt x="21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4152;p75"/>
            <p:cNvSpPr/>
            <p:nvPr/>
          </p:nvSpPr>
          <p:spPr>
            <a:xfrm>
              <a:off x="2368525" y="2719225"/>
              <a:ext cx="7525" cy="24350"/>
            </a:xfrm>
            <a:custGeom>
              <a:avLst/>
              <a:gdLst/>
              <a:ahLst/>
              <a:cxnLst/>
              <a:rect l="l" t="t" r="r" b="b"/>
              <a:pathLst>
                <a:path w="301" h="974" extrusionOk="0">
                  <a:moveTo>
                    <a:pt x="222" y="0"/>
                  </a:moveTo>
                  <a:cubicBezTo>
                    <a:pt x="205" y="0"/>
                    <a:pt x="186" y="8"/>
                    <a:pt x="167" y="27"/>
                  </a:cubicBezTo>
                  <a:lnTo>
                    <a:pt x="134" y="27"/>
                  </a:lnTo>
                  <a:cubicBezTo>
                    <a:pt x="67" y="94"/>
                    <a:pt x="1" y="194"/>
                    <a:pt x="1" y="294"/>
                  </a:cubicBezTo>
                  <a:lnTo>
                    <a:pt x="1" y="861"/>
                  </a:lnTo>
                  <a:cubicBezTo>
                    <a:pt x="1" y="936"/>
                    <a:pt x="38" y="974"/>
                    <a:pt x="99" y="974"/>
                  </a:cubicBezTo>
                  <a:cubicBezTo>
                    <a:pt x="119" y="974"/>
                    <a:pt x="142" y="969"/>
                    <a:pt x="167" y="961"/>
                  </a:cubicBezTo>
                  <a:cubicBezTo>
                    <a:pt x="234" y="894"/>
                    <a:pt x="301" y="794"/>
                    <a:pt x="301" y="694"/>
                  </a:cubicBezTo>
                  <a:lnTo>
                    <a:pt x="301" y="127"/>
                  </a:lnTo>
                  <a:cubicBezTo>
                    <a:pt x="301" y="55"/>
                    <a:pt x="266" y="0"/>
                    <a:pt x="22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4153;p75"/>
            <p:cNvSpPr/>
            <p:nvPr/>
          </p:nvSpPr>
          <p:spPr>
            <a:xfrm>
              <a:off x="2386875" y="2708375"/>
              <a:ext cx="7525" cy="24350"/>
            </a:xfrm>
            <a:custGeom>
              <a:avLst/>
              <a:gdLst/>
              <a:ahLst/>
              <a:cxnLst/>
              <a:rect l="l" t="t" r="r" b="b"/>
              <a:pathLst>
                <a:path w="301" h="974" extrusionOk="0">
                  <a:moveTo>
                    <a:pt x="222" y="1"/>
                  </a:moveTo>
                  <a:cubicBezTo>
                    <a:pt x="205" y="1"/>
                    <a:pt x="186" y="9"/>
                    <a:pt x="167" y="27"/>
                  </a:cubicBezTo>
                  <a:lnTo>
                    <a:pt x="134" y="27"/>
                  </a:lnTo>
                  <a:cubicBezTo>
                    <a:pt x="67" y="94"/>
                    <a:pt x="1" y="194"/>
                    <a:pt x="34" y="294"/>
                  </a:cubicBezTo>
                  <a:lnTo>
                    <a:pt x="34" y="861"/>
                  </a:lnTo>
                  <a:cubicBezTo>
                    <a:pt x="34" y="936"/>
                    <a:pt x="71" y="974"/>
                    <a:pt x="118" y="974"/>
                  </a:cubicBezTo>
                  <a:cubicBezTo>
                    <a:pt x="134" y="974"/>
                    <a:pt x="151" y="970"/>
                    <a:pt x="167" y="961"/>
                  </a:cubicBezTo>
                  <a:cubicBezTo>
                    <a:pt x="267" y="895"/>
                    <a:pt x="301" y="795"/>
                    <a:pt x="301" y="661"/>
                  </a:cubicBezTo>
                  <a:lnTo>
                    <a:pt x="301" y="127"/>
                  </a:lnTo>
                  <a:cubicBezTo>
                    <a:pt x="301" y="55"/>
                    <a:pt x="266" y="1"/>
                    <a:pt x="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4154;p75"/>
            <p:cNvSpPr/>
            <p:nvPr/>
          </p:nvSpPr>
          <p:spPr>
            <a:xfrm>
              <a:off x="2406050" y="2697900"/>
              <a:ext cx="6700" cy="24350"/>
            </a:xfrm>
            <a:custGeom>
              <a:avLst/>
              <a:gdLst/>
              <a:ahLst/>
              <a:cxnLst/>
              <a:rect l="l" t="t" r="r" b="b"/>
              <a:pathLst>
                <a:path w="268" h="974" extrusionOk="0">
                  <a:moveTo>
                    <a:pt x="197" y="0"/>
                  </a:moveTo>
                  <a:cubicBezTo>
                    <a:pt x="180" y="0"/>
                    <a:pt x="159" y="4"/>
                    <a:pt x="134" y="13"/>
                  </a:cubicBezTo>
                  <a:lnTo>
                    <a:pt x="101" y="13"/>
                  </a:lnTo>
                  <a:cubicBezTo>
                    <a:pt x="34" y="79"/>
                    <a:pt x="1" y="180"/>
                    <a:pt x="1" y="280"/>
                  </a:cubicBezTo>
                  <a:lnTo>
                    <a:pt x="1" y="847"/>
                  </a:lnTo>
                  <a:cubicBezTo>
                    <a:pt x="1" y="919"/>
                    <a:pt x="35" y="974"/>
                    <a:pt x="80" y="974"/>
                  </a:cubicBezTo>
                  <a:cubicBezTo>
                    <a:pt x="97" y="974"/>
                    <a:pt x="116" y="965"/>
                    <a:pt x="134" y="947"/>
                  </a:cubicBezTo>
                  <a:cubicBezTo>
                    <a:pt x="234" y="880"/>
                    <a:pt x="268" y="780"/>
                    <a:pt x="268" y="680"/>
                  </a:cubicBezTo>
                  <a:lnTo>
                    <a:pt x="268" y="113"/>
                  </a:lnTo>
                  <a:cubicBezTo>
                    <a:pt x="268" y="38"/>
                    <a:pt x="249" y="0"/>
                    <a:pt x="1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4155;p75"/>
            <p:cNvSpPr/>
            <p:nvPr/>
          </p:nvSpPr>
          <p:spPr>
            <a:xfrm>
              <a:off x="2436075" y="2680025"/>
              <a:ext cx="8375" cy="24350"/>
            </a:xfrm>
            <a:custGeom>
              <a:avLst/>
              <a:gdLst/>
              <a:ahLst/>
              <a:cxnLst/>
              <a:rect l="l" t="t" r="r" b="b"/>
              <a:pathLst>
                <a:path w="335" h="974" extrusionOk="0">
                  <a:moveTo>
                    <a:pt x="243" y="0"/>
                  </a:moveTo>
                  <a:cubicBezTo>
                    <a:pt x="221" y="0"/>
                    <a:pt x="195" y="9"/>
                    <a:pt x="167" y="27"/>
                  </a:cubicBezTo>
                  <a:cubicBezTo>
                    <a:pt x="67" y="61"/>
                    <a:pt x="1" y="194"/>
                    <a:pt x="1" y="294"/>
                  </a:cubicBezTo>
                  <a:lnTo>
                    <a:pt x="1" y="861"/>
                  </a:lnTo>
                  <a:cubicBezTo>
                    <a:pt x="1" y="936"/>
                    <a:pt x="38" y="974"/>
                    <a:pt x="99" y="974"/>
                  </a:cubicBezTo>
                  <a:cubicBezTo>
                    <a:pt x="119" y="974"/>
                    <a:pt x="142" y="970"/>
                    <a:pt x="167" y="961"/>
                  </a:cubicBezTo>
                  <a:cubicBezTo>
                    <a:pt x="267" y="895"/>
                    <a:pt x="334" y="794"/>
                    <a:pt x="334" y="661"/>
                  </a:cubicBezTo>
                  <a:lnTo>
                    <a:pt x="334" y="127"/>
                  </a:lnTo>
                  <a:cubicBezTo>
                    <a:pt x="334" y="55"/>
                    <a:pt x="300" y="0"/>
                    <a:pt x="24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4156;p75"/>
            <p:cNvSpPr/>
            <p:nvPr/>
          </p:nvSpPr>
          <p:spPr>
            <a:xfrm>
              <a:off x="2455250" y="2669175"/>
              <a:ext cx="7550" cy="24375"/>
            </a:xfrm>
            <a:custGeom>
              <a:avLst/>
              <a:gdLst/>
              <a:ahLst/>
              <a:cxnLst/>
              <a:rect l="l" t="t" r="r" b="b"/>
              <a:pathLst>
                <a:path w="302" h="975" extrusionOk="0">
                  <a:moveTo>
                    <a:pt x="210" y="1"/>
                  </a:moveTo>
                  <a:cubicBezTo>
                    <a:pt x="188" y="1"/>
                    <a:pt x="162" y="9"/>
                    <a:pt x="134" y="28"/>
                  </a:cubicBezTo>
                  <a:cubicBezTo>
                    <a:pt x="34" y="94"/>
                    <a:pt x="1" y="194"/>
                    <a:pt x="1" y="294"/>
                  </a:cubicBezTo>
                  <a:lnTo>
                    <a:pt x="1" y="862"/>
                  </a:lnTo>
                  <a:cubicBezTo>
                    <a:pt x="1" y="937"/>
                    <a:pt x="38" y="974"/>
                    <a:pt x="85" y="974"/>
                  </a:cubicBezTo>
                  <a:cubicBezTo>
                    <a:pt x="101" y="974"/>
                    <a:pt x="118" y="970"/>
                    <a:pt x="134" y="962"/>
                  </a:cubicBezTo>
                  <a:cubicBezTo>
                    <a:pt x="234" y="895"/>
                    <a:pt x="301" y="795"/>
                    <a:pt x="301" y="661"/>
                  </a:cubicBezTo>
                  <a:lnTo>
                    <a:pt x="301" y="128"/>
                  </a:lnTo>
                  <a:cubicBezTo>
                    <a:pt x="301" y="56"/>
                    <a:pt x="266" y="1"/>
                    <a:pt x="21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4157;p75"/>
            <p:cNvSpPr/>
            <p:nvPr/>
          </p:nvSpPr>
          <p:spPr>
            <a:xfrm>
              <a:off x="2473600" y="2658700"/>
              <a:ext cx="7525" cy="24350"/>
            </a:xfrm>
            <a:custGeom>
              <a:avLst/>
              <a:gdLst/>
              <a:ahLst/>
              <a:cxnLst/>
              <a:rect l="l" t="t" r="r" b="b"/>
              <a:pathLst>
                <a:path w="301" h="974" extrusionOk="0">
                  <a:moveTo>
                    <a:pt x="216" y="0"/>
                  </a:moveTo>
                  <a:cubicBezTo>
                    <a:pt x="201" y="0"/>
                    <a:pt x="184" y="5"/>
                    <a:pt x="167" y="13"/>
                  </a:cubicBezTo>
                  <a:lnTo>
                    <a:pt x="134" y="13"/>
                  </a:lnTo>
                  <a:cubicBezTo>
                    <a:pt x="34" y="80"/>
                    <a:pt x="1" y="180"/>
                    <a:pt x="1" y="280"/>
                  </a:cubicBezTo>
                  <a:lnTo>
                    <a:pt x="1" y="847"/>
                  </a:lnTo>
                  <a:cubicBezTo>
                    <a:pt x="1" y="919"/>
                    <a:pt x="35" y="974"/>
                    <a:pt x="92" y="974"/>
                  </a:cubicBezTo>
                  <a:cubicBezTo>
                    <a:pt x="114" y="974"/>
                    <a:pt x="140" y="966"/>
                    <a:pt x="167" y="947"/>
                  </a:cubicBezTo>
                  <a:cubicBezTo>
                    <a:pt x="234" y="880"/>
                    <a:pt x="301" y="780"/>
                    <a:pt x="301" y="680"/>
                  </a:cubicBezTo>
                  <a:lnTo>
                    <a:pt x="301" y="113"/>
                  </a:lnTo>
                  <a:cubicBezTo>
                    <a:pt x="301" y="38"/>
                    <a:pt x="263" y="0"/>
                    <a:pt x="21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4158;p75"/>
            <p:cNvSpPr/>
            <p:nvPr/>
          </p:nvSpPr>
          <p:spPr>
            <a:xfrm>
              <a:off x="2491950" y="2647875"/>
              <a:ext cx="7525" cy="24800"/>
            </a:xfrm>
            <a:custGeom>
              <a:avLst/>
              <a:gdLst/>
              <a:ahLst/>
              <a:cxnLst/>
              <a:rect l="l" t="t" r="r" b="b"/>
              <a:pathLst>
                <a:path w="301" h="992" extrusionOk="0">
                  <a:moveTo>
                    <a:pt x="214" y="0"/>
                  </a:moveTo>
                  <a:cubicBezTo>
                    <a:pt x="199" y="0"/>
                    <a:pt x="183" y="4"/>
                    <a:pt x="167" y="12"/>
                  </a:cubicBezTo>
                  <a:lnTo>
                    <a:pt x="134" y="12"/>
                  </a:lnTo>
                  <a:cubicBezTo>
                    <a:pt x="34" y="79"/>
                    <a:pt x="1" y="179"/>
                    <a:pt x="1" y="313"/>
                  </a:cubicBezTo>
                  <a:lnTo>
                    <a:pt x="1" y="846"/>
                  </a:lnTo>
                  <a:cubicBezTo>
                    <a:pt x="1" y="948"/>
                    <a:pt x="39" y="992"/>
                    <a:pt x="88" y="992"/>
                  </a:cubicBezTo>
                  <a:cubicBezTo>
                    <a:pt x="102" y="992"/>
                    <a:pt x="118" y="988"/>
                    <a:pt x="134" y="980"/>
                  </a:cubicBezTo>
                  <a:lnTo>
                    <a:pt x="167" y="980"/>
                  </a:lnTo>
                  <a:cubicBezTo>
                    <a:pt x="234" y="913"/>
                    <a:pt x="301" y="780"/>
                    <a:pt x="301" y="679"/>
                  </a:cubicBezTo>
                  <a:lnTo>
                    <a:pt x="301" y="146"/>
                  </a:lnTo>
                  <a:cubicBezTo>
                    <a:pt x="301" y="44"/>
                    <a:pt x="262" y="0"/>
                    <a:pt x="21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4159;p75"/>
            <p:cNvSpPr/>
            <p:nvPr/>
          </p:nvSpPr>
          <p:spPr>
            <a:xfrm>
              <a:off x="2523650" y="2629975"/>
              <a:ext cx="6675" cy="23525"/>
            </a:xfrm>
            <a:custGeom>
              <a:avLst/>
              <a:gdLst/>
              <a:ahLst/>
              <a:cxnLst/>
              <a:rect l="l" t="t" r="r" b="b"/>
              <a:pathLst>
                <a:path w="267" h="941" extrusionOk="0">
                  <a:moveTo>
                    <a:pt x="188" y="1"/>
                  </a:moveTo>
                  <a:cubicBezTo>
                    <a:pt x="171" y="1"/>
                    <a:pt x="152" y="9"/>
                    <a:pt x="134" y="28"/>
                  </a:cubicBezTo>
                  <a:lnTo>
                    <a:pt x="100" y="28"/>
                  </a:lnTo>
                  <a:cubicBezTo>
                    <a:pt x="33" y="61"/>
                    <a:pt x="0" y="161"/>
                    <a:pt x="0" y="261"/>
                  </a:cubicBezTo>
                  <a:lnTo>
                    <a:pt x="0" y="828"/>
                  </a:lnTo>
                  <a:cubicBezTo>
                    <a:pt x="0" y="903"/>
                    <a:pt x="19" y="941"/>
                    <a:pt x="70" y="941"/>
                  </a:cubicBezTo>
                  <a:cubicBezTo>
                    <a:pt x="88" y="941"/>
                    <a:pt x="109" y="937"/>
                    <a:pt x="134" y="928"/>
                  </a:cubicBezTo>
                  <a:cubicBezTo>
                    <a:pt x="234" y="862"/>
                    <a:pt x="267" y="762"/>
                    <a:pt x="267" y="662"/>
                  </a:cubicBezTo>
                  <a:lnTo>
                    <a:pt x="267" y="128"/>
                  </a:lnTo>
                  <a:cubicBezTo>
                    <a:pt x="267" y="56"/>
                    <a:pt x="232" y="1"/>
                    <a:pt x="18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4160;p75"/>
            <p:cNvSpPr/>
            <p:nvPr/>
          </p:nvSpPr>
          <p:spPr>
            <a:xfrm>
              <a:off x="2541150" y="2619500"/>
              <a:ext cx="7525" cy="23525"/>
            </a:xfrm>
            <a:custGeom>
              <a:avLst/>
              <a:gdLst/>
              <a:ahLst/>
              <a:cxnLst/>
              <a:rect l="l" t="t" r="r" b="b"/>
              <a:pathLst>
                <a:path w="301" h="941" extrusionOk="0">
                  <a:moveTo>
                    <a:pt x="216" y="1"/>
                  </a:moveTo>
                  <a:cubicBezTo>
                    <a:pt x="201" y="1"/>
                    <a:pt x="184" y="5"/>
                    <a:pt x="167" y="13"/>
                  </a:cubicBezTo>
                  <a:lnTo>
                    <a:pt x="134" y="13"/>
                  </a:lnTo>
                  <a:cubicBezTo>
                    <a:pt x="67" y="80"/>
                    <a:pt x="1" y="147"/>
                    <a:pt x="1" y="280"/>
                  </a:cubicBezTo>
                  <a:lnTo>
                    <a:pt x="1" y="814"/>
                  </a:lnTo>
                  <a:cubicBezTo>
                    <a:pt x="1" y="886"/>
                    <a:pt x="35" y="941"/>
                    <a:pt x="80" y="941"/>
                  </a:cubicBezTo>
                  <a:cubicBezTo>
                    <a:pt x="97" y="941"/>
                    <a:pt x="115" y="932"/>
                    <a:pt x="134" y="914"/>
                  </a:cubicBezTo>
                  <a:lnTo>
                    <a:pt x="167" y="914"/>
                  </a:lnTo>
                  <a:cubicBezTo>
                    <a:pt x="267" y="847"/>
                    <a:pt x="301" y="747"/>
                    <a:pt x="301" y="647"/>
                  </a:cubicBezTo>
                  <a:lnTo>
                    <a:pt x="301" y="113"/>
                  </a:lnTo>
                  <a:cubicBezTo>
                    <a:pt x="301" y="38"/>
                    <a:pt x="263" y="1"/>
                    <a:pt x="21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4161;p75"/>
            <p:cNvSpPr/>
            <p:nvPr/>
          </p:nvSpPr>
          <p:spPr>
            <a:xfrm>
              <a:off x="2559500" y="2608675"/>
              <a:ext cx="8375" cy="24000"/>
            </a:xfrm>
            <a:custGeom>
              <a:avLst/>
              <a:gdLst/>
              <a:ahLst/>
              <a:cxnLst/>
              <a:rect l="l" t="t" r="r" b="b"/>
              <a:pathLst>
                <a:path w="335" h="960" extrusionOk="0">
                  <a:moveTo>
                    <a:pt x="232" y="1"/>
                  </a:moveTo>
                  <a:cubicBezTo>
                    <a:pt x="213" y="1"/>
                    <a:pt x="191" y="5"/>
                    <a:pt x="167" y="13"/>
                  </a:cubicBezTo>
                  <a:cubicBezTo>
                    <a:pt x="67" y="79"/>
                    <a:pt x="0" y="179"/>
                    <a:pt x="0" y="279"/>
                  </a:cubicBezTo>
                  <a:lnTo>
                    <a:pt x="0" y="846"/>
                  </a:lnTo>
                  <a:cubicBezTo>
                    <a:pt x="0" y="922"/>
                    <a:pt x="38" y="959"/>
                    <a:pt x="99" y="959"/>
                  </a:cubicBezTo>
                  <a:cubicBezTo>
                    <a:pt x="119" y="959"/>
                    <a:pt x="142" y="955"/>
                    <a:pt x="167" y="947"/>
                  </a:cubicBezTo>
                  <a:cubicBezTo>
                    <a:pt x="267" y="880"/>
                    <a:pt x="301" y="780"/>
                    <a:pt x="334" y="680"/>
                  </a:cubicBezTo>
                  <a:lnTo>
                    <a:pt x="334" y="146"/>
                  </a:lnTo>
                  <a:cubicBezTo>
                    <a:pt x="334" y="44"/>
                    <a:pt x="295" y="1"/>
                    <a:pt x="23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4162;p75"/>
            <p:cNvSpPr/>
            <p:nvPr/>
          </p:nvSpPr>
          <p:spPr>
            <a:xfrm>
              <a:off x="2577850" y="2598300"/>
              <a:ext cx="8350" cy="23875"/>
            </a:xfrm>
            <a:custGeom>
              <a:avLst/>
              <a:gdLst/>
              <a:ahLst/>
              <a:cxnLst/>
              <a:rect l="l" t="t" r="r" b="b"/>
              <a:pathLst>
                <a:path w="334" h="955" extrusionOk="0">
                  <a:moveTo>
                    <a:pt x="242" y="0"/>
                  </a:moveTo>
                  <a:cubicBezTo>
                    <a:pt x="220" y="0"/>
                    <a:pt x="195" y="9"/>
                    <a:pt x="167" y="27"/>
                  </a:cubicBezTo>
                  <a:cubicBezTo>
                    <a:pt x="67" y="61"/>
                    <a:pt x="0" y="161"/>
                    <a:pt x="0" y="294"/>
                  </a:cubicBezTo>
                  <a:lnTo>
                    <a:pt x="0" y="828"/>
                  </a:lnTo>
                  <a:cubicBezTo>
                    <a:pt x="0" y="900"/>
                    <a:pt x="35" y="955"/>
                    <a:pt x="92" y="955"/>
                  </a:cubicBezTo>
                  <a:cubicBezTo>
                    <a:pt x="114" y="955"/>
                    <a:pt x="139" y="947"/>
                    <a:pt x="167" y="928"/>
                  </a:cubicBezTo>
                  <a:cubicBezTo>
                    <a:pt x="267" y="861"/>
                    <a:pt x="334" y="761"/>
                    <a:pt x="334" y="661"/>
                  </a:cubicBezTo>
                  <a:lnTo>
                    <a:pt x="334" y="127"/>
                  </a:lnTo>
                  <a:cubicBezTo>
                    <a:pt x="334" y="55"/>
                    <a:pt x="299" y="0"/>
                    <a:pt x="2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4163;p75"/>
            <p:cNvSpPr/>
            <p:nvPr/>
          </p:nvSpPr>
          <p:spPr>
            <a:xfrm>
              <a:off x="2609525" y="2579950"/>
              <a:ext cx="7550" cy="24350"/>
            </a:xfrm>
            <a:custGeom>
              <a:avLst/>
              <a:gdLst/>
              <a:ahLst/>
              <a:cxnLst/>
              <a:rect l="l" t="t" r="r" b="b"/>
              <a:pathLst>
                <a:path w="302" h="974" extrusionOk="0">
                  <a:moveTo>
                    <a:pt x="222" y="1"/>
                  </a:moveTo>
                  <a:cubicBezTo>
                    <a:pt x="205" y="1"/>
                    <a:pt x="186" y="9"/>
                    <a:pt x="168" y="27"/>
                  </a:cubicBezTo>
                  <a:lnTo>
                    <a:pt x="134" y="27"/>
                  </a:lnTo>
                  <a:cubicBezTo>
                    <a:pt x="34" y="94"/>
                    <a:pt x="1" y="194"/>
                    <a:pt x="1" y="294"/>
                  </a:cubicBezTo>
                  <a:lnTo>
                    <a:pt x="1" y="861"/>
                  </a:lnTo>
                  <a:cubicBezTo>
                    <a:pt x="1" y="936"/>
                    <a:pt x="20" y="974"/>
                    <a:pt x="71" y="974"/>
                  </a:cubicBezTo>
                  <a:cubicBezTo>
                    <a:pt x="88" y="974"/>
                    <a:pt x="109" y="970"/>
                    <a:pt x="134" y="961"/>
                  </a:cubicBezTo>
                  <a:lnTo>
                    <a:pt x="168" y="961"/>
                  </a:lnTo>
                  <a:cubicBezTo>
                    <a:pt x="234" y="895"/>
                    <a:pt x="301" y="795"/>
                    <a:pt x="301" y="661"/>
                  </a:cubicBezTo>
                  <a:lnTo>
                    <a:pt x="301" y="127"/>
                  </a:lnTo>
                  <a:cubicBezTo>
                    <a:pt x="301" y="55"/>
                    <a:pt x="266" y="1"/>
                    <a:pt x="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4164;p75"/>
            <p:cNvSpPr/>
            <p:nvPr/>
          </p:nvSpPr>
          <p:spPr>
            <a:xfrm>
              <a:off x="2627875" y="2569475"/>
              <a:ext cx="7525" cy="24350"/>
            </a:xfrm>
            <a:custGeom>
              <a:avLst/>
              <a:gdLst/>
              <a:ahLst/>
              <a:cxnLst/>
              <a:rect l="l" t="t" r="r" b="b"/>
              <a:pathLst>
                <a:path w="301" h="974" extrusionOk="0">
                  <a:moveTo>
                    <a:pt x="217" y="0"/>
                  </a:moveTo>
                  <a:cubicBezTo>
                    <a:pt x="201" y="0"/>
                    <a:pt x="184" y="4"/>
                    <a:pt x="168" y="13"/>
                  </a:cubicBezTo>
                  <a:lnTo>
                    <a:pt x="134" y="13"/>
                  </a:lnTo>
                  <a:cubicBezTo>
                    <a:pt x="34" y="79"/>
                    <a:pt x="1" y="180"/>
                    <a:pt x="1" y="280"/>
                  </a:cubicBezTo>
                  <a:lnTo>
                    <a:pt x="1" y="847"/>
                  </a:lnTo>
                  <a:cubicBezTo>
                    <a:pt x="1" y="919"/>
                    <a:pt x="35" y="974"/>
                    <a:pt x="92" y="974"/>
                  </a:cubicBezTo>
                  <a:cubicBezTo>
                    <a:pt x="114" y="974"/>
                    <a:pt x="140" y="965"/>
                    <a:pt x="168" y="947"/>
                  </a:cubicBezTo>
                  <a:cubicBezTo>
                    <a:pt x="234" y="880"/>
                    <a:pt x="301" y="780"/>
                    <a:pt x="301" y="680"/>
                  </a:cubicBezTo>
                  <a:lnTo>
                    <a:pt x="301" y="113"/>
                  </a:lnTo>
                  <a:cubicBezTo>
                    <a:pt x="301" y="38"/>
                    <a:pt x="263" y="0"/>
                    <a:pt x="2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4165;p75"/>
            <p:cNvSpPr/>
            <p:nvPr/>
          </p:nvSpPr>
          <p:spPr>
            <a:xfrm>
              <a:off x="2646225" y="2558650"/>
              <a:ext cx="7525" cy="24800"/>
            </a:xfrm>
            <a:custGeom>
              <a:avLst/>
              <a:gdLst/>
              <a:ahLst/>
              <a:cxnLst/>
              <a:rect l="l" t="t" r="r" b="b"/>
              <a:pathLst>
                <a:path w="301" h="992" extrusionOk="0">
                  <a:moveTo>
                    <a:pt x="214" y="0"/>
                  </a:moveTo>
                  <a:cubicBezTo>
                    <a:pt x="199" y="0"/>
                    <a:pt x="183" y="4"/>
                    <a:pt x="167" y="12"/>
                  </a:cubicBezTo>
                  <a:lnTo>
                    <a:pt x="134" y="12"/>
                  </a:lnTo>
                  <a:cubicBezTo>
                    <a:pt x="34" y="79"/>
                    <a:pt x="1" y="179"/>
                    <a:pt x="1" y="312"/>
                  </a:cubicBezTo>
                  <a:lnTo>
                    <a:pt x="1" y="846"/>
                  </a:lnTo>
                  <a:cubicBezTo>
                    <a:pt x="1" y="948"/>
                    <a:pt x="40" y="992"/>
                    <a:pt x="88" y="992"/>
                  </a:cubicBezTo>
                  <a:cubicBezTo>
                    <a:pt x="103" y="992"/>
                    <a:pt x="118" y="987"/>
                    <a:pt x="134" y="979"/>
                  </a:cubicBezTo>
                  <a:lnTo>
                    <a:pt x="167" y="979"/>
                  </a:lnTo>
                  <a:cubicBezTo>
                    <a:pt x="234" y="913"/>
                    <a:pt x="301" y="779"/>
                    <a:pt x="301" y="679"/>
                  </a:cubicBezTo>
                  <a:lnTo>
                    <a:pt x="301" y="146"/>
                  </a:lnTo>
                  <a:cubicBezTo>
                    <a:pt x="301" y="44"/>
                    <a:pt x="262" y="0"/>
                    <a:pt x="21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4166;p75"/>
            <p:cNvSpPr/>
            <p:nvPr/>
          </p:nvSpPr>
          <p:spPr>
            <a:xfrm>
              <a:off x="2664575" y="2548250"/>
              <a:ext cx="7525" cy="24375"/>
            </a:xfrm>
            <a:custGeom>
              <a:avLst/>
              <a:gdLst/>
              <a:ahLst/>
              <a:cxnLst/>
              <a:rect l="l" t="t" r="r" b="b"/>
              <a:pathLst>
                <a:path w="301" h="975" extrusionOk="0">
                  <a:moveTo>
                    <a:pt x="222" y="1"/>
                  </a:moveTo>
                  <a:cubicBezTo>
                    <a:pt x="204" y="1"/>
                    <a:pt x="186" y="9"/>
                    <a:pt x="167" y="28"/>
                  </a:cubicBezTo>
                  <a:lnTo>
                    <a:pt x="134" y="28"/>
                  </a:lnTo>
                  <a:cubicBezTo>
                    <a:pt x="67" y="95"/>
                    <a:pt x="0" y="195"/>
                    <a:pt x="0" y="295"/>
                  </a:cubicBezTo>
                  <a:lnTo>
                    <a:pt x="0" y="862"/>
                  </a:lnTo>
                  <a:cubicBezTo>
                    <a:pt x="0" y="937"/>
                    <a:pt x="38" y="974"/>
                    <a:pt x="85" y="974"/>
                  </a:cubicBezTo>
                  <a:cubicBezTo>
                    <a:pt x="101" y="974"/>
                    <a:pt x="117" y="970"/>
                    <a:pt x="134" y="962"/>
                  </a:cubicBezTo>
                  <a:lnTo>
                    <a:pt x="167" y="962"/>
                  </a:lnTo>
                  <a:cubicBezTo>
                    <a:pt x="267" y="895"/>
                    <a:pt x="301" y="795"/>
                    <a:pt x="301" y="662"/>
                  </a:cubicBezTo>
                  <a:lnTo>
                    <a:pt x="301" y="128"/>
                  </a:lnTo>
                  <a:cubicBezTo>
                    <a:pt x="301" y="56"/>
                    <a:pt x="266" y="1"/>
                    <a:pt x="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4167;p75"/>
            <p:cNvSpPr/>
            <p:nvPr/>
          </p:nvSpPr>
          <p:spPr>
            <a:xfrm>
              <a:off x="2381875" y="2756725"/>
              <a:ext cx="21700" cy="21425"/>
            </a:xfrm>
            <a:custGeom>
              <a:avLst/>
              <a:gdLst/>
              <a:ahLst/>
              <a:cxnLst/>
              <a:rect l="l" t="t" r="r" b="b"/>
              <a:pathLst>
                <a:path w="868" h="857" extrusionOk="0">
                  <a:moveTo>
                    <a:pt x="791" y="1"/>
                  </a:moveTo>
                  <a:cubicBezTo>
                    <a:pt x="773" y="1"/>
                    <a:pt x="754" y="9"/>
                    <a:pt x="734" y="28"/>
                  </a:cubicBezTo>
                  <a:lnTo>
                    <a:pt x="134" y="362"/>
                  </a:lnTo>
                  <a:cubicBezTo>
                    <a:pt x="67" y="395"/>
                    <a:pt x="0" y="495"/>
                    <a:pt x="0" y="595"/>
                  </a:cubicBezTo>
                  <a:lnTo>
                    <a:pt x="0" y="762"/>
                  </a:lnTo>
                  <a:cubicBezTo>
                    <a:pt x="0" y="809"/>
                    <a:pt x="34" y="856"/>
                    <a:pt x="77" y="856"/>
                  </a:cubicBezTo>
                  <a:cubicBezTo>
                    <a:pt x="95" y="856"/>
                    <a:pt x="114" y="848"/>
                    <a:pt x="134" y="829"/>
                  </a:cubicBezTo>
                  <a:lnTo>
                    <a:pt x="734" y="495"/>
                  </a:lnTo>
                  <a:cubicBezTo>
                    <a:pt x="801" y="462"/>
                    <a:pt x="834" y="362"/>
                    <a:pt x="868" y="262"/>
                  </a:cubicBezTo>
                  <a:lnTo>
                    <a:pt x="868" y="95"/>
                  </a:lnTo>
                  <a:cubicBezTo>
                    <a:pt x="868" y="48"/>
                    <a:pt x="834" y="1"/>
                    <a:pt x="79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4168;p75"/>
            <p:cNvSpPr/>
            <p:nvPr/>
          </p:nvSpPr>
          <p:spPr>
            <a:xfrm>
              <a:off x="2350175" y="2775075"/>
              <a:ext cx="20875" cy="21050"/>
            </a:xfrm>
            <a:custGeom>
              <a:avLst/>
              <a:gdLst/>
              <a:ahLst/>
              <a:cxnLst/>
              <a:rect l="l" t="t" r="r" b="b"/>
              <a:pathLst>
                <a:path w="835" h="842" extrusionOk="0">
                  <a:moveTo>
                    <a:pt x="773" y="0"/>
                  </a:moveTo>
                  <a:cubicBezTo>
                    <a:pt x="754" y="0"/>
                    <a:pt x="731" y="8"/>
                    <a:pt x="701" y="28"/>
                  </a:cubicBezTo>
                  <a:lnTo>
                    <a:pt x="134" y="362"/>
                  </a:lnTo>
                  <a:cubicBezTo>
                    <a:pt x="68" y="395"/>
                    <a:pt x="1" y="495"/>
                    <a:pt x="1" y="562"/>
                  </a:cubicBezTo>
                  <a:lnTo>
                    <a:pt x="1" y="762"/>
                  </a:lnTo>
                  <a:cubicBezTo>
                    <a:pt x="1" y="811"/>
                    <a:pt x="37" y="842"/>
                    <a:pt x="82" y="842"/>
                  </a:cubicBezTo>
                  <a:cubicBezTo>
                    <a:pt x="98" y="842"/>
                    <a:pt x="116" y="838"/>
                    <a:pt x="134" y="829"/>
                  </a:cubicBezTo>
                  <a:lnTo>
                    <a:pt x="701" y="495"/>
                  </a:lnTo>
                  <a:cubicBezTo>
                    <a:pt x="801" y="428"/>
                    <a:pt x="835" y="362"/>
                    <a:pt x="835" y="261"/>
                  </a:cubicBezTo>
                  <a:lnTo>
                    <a:pt x="835" y="95"/>
                  </a:lnTo>
                  <a:cubicBezTo>
                    <a:pt x="835" y="48"/>
                    <a:pt x="818" y="0"/>
                    <a:pt x="77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4169;p75"/>
            <p:cNvSpPr/>
            <p:nvPr/>
          </p:nvSpPr>
          <p:spPr>
            <a:xfrm>
              <a:off x="2350175" y="2708375"/>
              <a:ext cx="191825" cy="123950"/>
            </a:xfrm>
            <a:custGeom>
              <a:avLst/>
              <a:gdLst/>
              <a:ahLst/>
              <a:cxnLst/>
              <a:rect l="l" t="t" r="r" b="b"/>
              <a:pathLst>
                <a:path w="7673" h="4958" extrusionOk="0">
                  <a:moveTo>
                    <a:pt x="7542" y="1"/>
                  </a:moveTo>
                  <a:cubicBezTo>
                    <a:pt x="7511" y="1"/>
                    <a:pt x="7477" y="9"/>
                    <a:pt x="7439" y="27"/>
                  </a:cubicBezTo>
                  <a:lnTo>
                    <a:pt x="234" y="4197"/>
                  </a:lnTo>
                  <a:cubicBezTo>
                    <a:pt x="101" y="4264"/>
                    <a:pt x="34" y="4397"/>
                    <a:pt x="1" y="4564"/>
                  </a:cubicBezTo>
                  <a:lnTo>
                    <a:pt x="1" y="4798"/>
                  </a:lnTo>
                  <a:cubicBezTo>
                    <a:pt x="1" y="4895"/>
                    <a:pt x="54" y="4957"/>
                    <a:pt x="136" y="4957"/>
                  </a:cubicBezTo>
                  <a:cubicBezTo>
                    <a:pt x="165" y="4957"/>
                    <a:pt x="199" y="4949"/>
                    <a:pt x="234" y="4931"/>
                  </a:cubicBezTo>
                  <a:lnTo>
                    <a:pt x="7439" y="761"/>
                  </a:lnTo>
                  <a:cubicBezTo>
                    <a:pt x="7573" y="661"/>
                    <a:pt x="7673" y="528"/>
                    <a:pt x="7673" y="361"/>
                  </a:cubicBezTo>
                  <a:lnTo>
                    <a:pt x="7673" y="127"/>
                  </a:lnTo>
                  <a:cubicBezTo>
                    <a:pt x="7673" y="55"/>
                    <a:pt x="7621" y="1"/>
                    <a:pt x="754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4170;p75"/>
            <p:cNvSpPr/>
            <p:nvPr/>
          </p:nvSpPr>
          <p:spPr>
            <a:xfrm>
              <a:off x="2784650" y="2227025"/>
              <a:ext cx="33400" cy="83225"/>
            </a:xfrm>
            <a:custGeom>
              <a:avLst/>
              <a:gdLst/>
              <a:ahLst/>
              <a:cxnLst/>
              <a:rect l="l" t="t" r="r" b="b"/>
              <a:pathLst>
                <a:path w="1336" h="3329" extrusionOk="0">
                  <a:moveTo>
                    <a:pt x="1268" y="1"/>
                  </a:moveTo>
                  <a:lnTo>
                    <a:pt x="1068" y="101"/>
                  </a:lnTo>
                  <a:cubicBezTo>
                    <a:pt x="1068" y="134"/>
                    <a:pt x="1035" y="134"/>
                    <a:pt x="1035" y="168"/>
                  </a:cubicBezTo>
                  <a:cubicBezTo>
                    <a:pt x="1035" y="201"/>
                    <a:pt x="1035" y="234"/>
                    <a:pt x="1035" y="268"/>
                  </a:cubicBezTo>
                  <a:lnTo>
                    <a:pt x="1035" y="1802"/>
                  </a:lnTo>
                  <a:lnTo>
                    <a:pt x="334" y="635"/>
                  </a:lnTo>
                  <a:lnTo>
                    <a:pt x="301" y="601"/>
                  </a:lnTo>
                  <a:lnTo>
                    <a:pt x="268" y="601"/>
                  </a:lnTo>
                  <a:lnTo>
                    <a:pt x="68" y="701"/>
                  </a:lnTo>
                  <a:cubicBezTo>
                    <a:pt x="68" y="701"/>
                    <a:pt x="34" y="735"/>
                    <a:pt x="34" y="735"/>
                  </a:cubicBezTo>
                  <a:cubicBezTo>
                    <a:pt x="34" y="768"/>
                    <a:pt x="1" y="802"/>
                    <a:pt x="1" y="835"/>
                  </a:cubicBezTo>
                  <a:lnTo>
                    <a:pt x="1" y="3237"/>
                  </a:lnTo>
                  <a:cubicBezTo>
                    <a:pt x="1" y="3270"/>
                    <a:pt x="34" y="3303"/>
                    <a:pt x="34" y="3303"/>
                  </a:cubicBezTo>
                  <a:cubicBezTo>
                    <a:pt x="34" y="3320"/>
                    <a:pt x="43" y="3328"/>
                    <a:pt x="51" y="3328"/>
                  </a:cubicBezTo>
                  <a:cubicBezTo>
                    <a:pt x="59" y="3328"/>
                    <a:pt x="68" y="3320"/>
                    <a:pt x="68" y="3303"/>
                  </a:cubicBezTo>
                  <a:lnTo>
                    <a:pt x="268" y="3203"/>
                  </a:lnTo>
                  <a:cubicBezTo>
                    <a:pt x="301" y="3203"/>
                    <a:pt x="301" y="3170"/>
                    <a:pt x="334" y="3137"/>
                  </a:cubicBezTo>
                  <a:cubicBezTo>
                    <a:pt x="334" y="3103"/>
                    <a:pt x="334" y="3103"/>
                    <a:pt x="334" y="3070"/>
                  </a:cubicBezTo>
                  <a:lnTo>
                    <a:pt x="334" y="1502"/>
                  </a:lnTo>
                  <a:lnTo>
                    <a:pt x="1002" y="2670"/>
                  </a:lnTo>
                  <a:lnTo>
                    <a:pt x="1035" y="2703"/>
                  </a:lnTo>
                  <a:lnTo>
                    <a:pt x="1102" y="2703"/>
                  </a:lnTo>
                  <a:lnTo>
                    <a:pt x="1268" y="2636"/>
                  </a:lnTo>
                  <a:cubicBezTo>
                    <a:pt x="1302" y="2603"/>
                    <a:pt x="1302" y="2569"/>
                    <a:pt x="1335" y="2569"/>
                  </a:cubicBezTo>
                  <a:cubicBezTo>
                    <a:pt x="1335" y="2536"/>
                    <a:pt x="1335" y="2503"/>
                    <a:pt x="1335" y="2469"/>
                  </a:cubicBezTo>
                  <a:lnTo>
                    <a:pt x="1335" y="68"/>
                  </a:lnTo>
                  <a:cubicBezTo>
                    <a:pt x="1335" y="34"/>
                    <a:pt x="1335" y="1"/>
                    <a:pt x="13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4171;p75"/>
            <p:cNvSpPr/>
            <p:nvPr/>
          </p:nvSpPr>
          <p:spPr>
            <a:xfrm>
              <a:off x="2825525" y="2222025"/>
              <a:ext cx="28375" cy="60075"/>
            </a:xfrm>
            <a:custGeom>
              <a:avLst/>
              <a:gdLst/>
              <a:ahLst/>
              <a:cxnLst/>
              <a:rect l="l" t="t" r="r" b="b"/>
              <a:pathLst>
                <a:path w="1135" h="2403" extrusionOk="0">
                  <a:moveTo>
                    <a:pt x="1101" y="1"/>
                  </a:moveTo>
                  <a:lnTo>
                    <a:pt x="901" y="101"/>
                  </a:lnTo>
                  <a:cubicBezTo>
                    <a:pt x="901" y="101"/>
                    <a:pt x="868" y="134"/>
                    <a:pt x="868" y="168"/>
                  </a:cubicBezTo>
                  <a:cubicBezTo>
                    <a:pt x="868" y="201"/>
                    <a:pt x="868" y="201"/>
                    <a:pt x="868" y="234"/>
                  </a:cubicBezTo>
                  <a:lnTo>
                    <a:pt x="868" y="1168"/>
                  </a:lnTo>
                  <a:cubicBezTo>
                    <a:pt x="868" y="1302"/>
                    <a:pt x="834" y="1435"/>
                    <a:pt x="801" y="1569"/>
                  </a:cubicBezTo>
                  <a:cubicBezTo>
                    <a:pt x="768" y="1669"/>
                    <a:pt x="701" y="1769"/>
                    <a:pt x="601" y="1835"/>
                  </a:cubicBezTo>
                  <a:cubicBezTo>
                    <a:pt x="551" y="1869"/>
                    <a:pt x="509" y="1885"/>
                    <a:pt x="476" y="1885"/>
                  </a:cubicBezTo>
                  <a:cubicBezTo>
                    <a:pt x="442" y="1885"/>
                    <a:pt x="417" y="1869"/>
                    <a:pt x="401" y="1835"/>
                  </a:cubicBezTo>
                  <a:cubicBezTo>
                    <a:pt x="334" y="1735"/>
                    <a:pt x="334" y="1602"/>
                    <a:pt x="334" y="1502"/>
                  </a:cubicBezTo>
                  <a:lnTo>
                    <a:pt x="334" y="535"/>
                  </a:lnTo>
                  <a:cubicBezTo>
                    <a:pt x="334" y="535"/>
                    <a:pt x="334" y="501"/>
                    <a:pt x="334" y="501"/>
                  </a:cubicBezTo>
                  <a:cubicBezTo>
                    <a:pt x="317" y="484"/>
                    <a:pt x="309" y="476"/>
                    <a:pt x="305" y="476"/>
                  </a:cubicBezTo>
                  <a:cubicBezTo>
                    <a:pt x="301" y="476"/>
                    <a:pt x="301" y="484"/>
                    <a:pt x="301" y="501"/>
                  </a:cubicBezTo>
                  <a:lnTo>
                    <a:pt x="100" y="601"/>
                  </a:lnTo>
                  <a:cubicBezTo>
                    <a:pt x="67" y="601"/>
                    <a:pt x="67" y="635"/>
                    <a:pt x="67" y="635"/>
                  </a:cubicBezTo>
                  <a:cubicBezTo>
                    <a:pt x="34" y="668"/>
                    <a:pt x="34" y="701"/>
                    <a:pt x="67" y="735"/>
                  </a:cubicBezTo>
                  <a:lnTo>
                    <a:pt x="0" y="1735"/>
                  </a:lnTo>
                  <a:cubicBezTo>
                    <a:pt x="0" y="1835"/>
                    <a:pt x="34" y="1969"/>
                    <a:pt x="34" y="2069"/>
                  </a:cubicBezTo>
                  <a:cubicBezTo>
                    <a:pt x="34" y="2136"/>
                    <a:pt x="67" y="2236"/>
                    <a:pt x="134" y="2302"/>
                  </a:cubicBezTo>
                  <a:cubicBezTo>
                    <a:pt x="167" y="2369"/>
                    <a:pt x="201" y="2403"/>
                    <a:pt x="267" y="2403"/>
                  </a:cubicBezTo>
                  <a:cubicBezTo>
                    <a:pt x="367" y="2403"/>
                    <a:pt x="467" y="2369"/>
                    <a:pt x="534" y="2336"/>
                  </a:cubicBezTo>
                  <a:cubicBezTo>
                    <a:pt x="601" y="2269"/>
                    <a:pt x="668" y="2202"/>
                    <a:pt x="734" y="2136"/>
                  </a:cubicBezTo>
                  <a:cubicBezTo>
                    <a:pt x="768" y="2069"/>
                    <a:pt x="834" y="2002"/>
                    <a:pt x="868" y="1902"/>
                  </a:cubicBezTo>
                  <a:lnTo>
                    <a:pt x="868" y="2002"/>
                  </a:lnTo>
                  <a:cubicBezTo>
                    <a:pt x="868" y="2002"/>
                    <a:pt x="868" y="2036"/>
                    <a:pt x="868" y="2069"/>
                  </a:cubicBezTo>
                  <a:lnTo>
                    <a:pt x="901" y="2069"/>
                  </a:lnTo>
                  <a:lnTo>
                    <a:pt x="1101" y="1936"/>
                  </a:lnTo>
                  <a:cubicBezTo>
                    <a:pt x="1101" y="1936"/>
                    <a:pt x="1135" y="1902"/>
                    <a:pt x="1135" y="1902"/>
                  </a:cubicBezTo>
                  <a:cubicBezTo>
                    <a:pt x="1135" y="1869"/>
                    <a:pt x="1135" y="1835"/>
                    <a:pt x="1135" y="1802"/>
                  </a:cubicBezTo>
                  <a:lnTo>
                    <a:pt x="1135" y="68"/>
                  </a:lnTo>
                  <a:cubicBezTo>
                    <a:pt x="1135" y="34"/>
                    <a:pt x="1135" y="1"/>
                    <a:pt x="11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4172;p75"/>
            <p:cNvSpPr/>
            <p:nvPr/>
          </p:nvSpPr>
          <p:spPr>
            <a:xfrm>
              <a:off x="2865550" y="2192850"/>
              <a:ext cx="46725" cy="71750"/>
            </a:xfrm>
            <a:custGeom>
              <a:avLst/>
              <a:gdLst/>
              <a:ahLst/>
              <a:cxnLst/>
              <a:rect l="l" t="t" r="r" b="b"/>
              <a:pathLst>
                <a:path w="1869" h="2870" extrusionOk="0">
                  <a:moveTo>
                    <a:pt x="1602" y="0"/>
                  </a:moveTo>
                  <a:cubicBezTo>
                    <a:pt x="1535" y="0"/>
                    <a:pt x="1435" y="34"/>
                    <a:pt x="1368" y="67"/>
                  </a:cubicBezTo>
                  <a:cubicBezTo>
                    <a:pt x="1335" y="100"/>
                    <a:pt x="1301" y="134"/>
                    <a:pt x="1268" y="167"/>
                  </a:cubicBezTo>
                  <a:cubicBezTo>
                    <a:pt x="1235" y="200"/>
                    <a:pt x="1201" y="234"/>
                    <a:pt x="1168" y="267"/>
                  </a:cubicBezTo>
                  <a:cubicBezTo>
                    <a:pt x="1135" y="334"/>
                    <a:pt x="1101" y="367"/>
                    <a:pt x="1068" y="434"/>
                  </a:cubicBezTo>
                  <a:cubicBezTo>
                    <a:pt x="1035" y="501"/>
                    <a:pt x="1001" y="567"/>
                    <a:pt x="968" y="601"/>
                  </a:cubicBezTo>
                  <a:cubicBezTo>
                    <a:pt x="968" y="534"/>
                    <a:pt x="901" y="501"/>
                    <a:pt x="834" y="467"/>
                  </a:cubicBezTo>
                  <a:cubicBezTo>
                    <a:pt x="734" y="467"/>
                    <a:pt x="634" y="467"/>
                    <a:pt x="568" y="534"/>
                  </a:cubicBezTo>
                  <a:cubicBezTo>
                    <a:pt x="501" y="567"/>
                    <a:pt x="468" y="634"/>
                    <a:pt x="401" y="701"/>
                  </a:cubicBezTo>
                  <a:cubicBezTo>
                    <a:pt x="334" y="768"/>
                    <a:pt x="301" y="834"/>
                    <a:pt x="267" y="934"/>
                  </a:cubicBezTo>
                  <a:lnTo>
                    <a:pt x="267" y="834"/>
                  </a:lnTo>
                  <a:cubicBezTo>
                    <a:pt x="301" y="834"/>
                    <a:pt x="301" y="801"/>
                    <a:pt x="267" y="801"/>
                  </a:cubicBezTo>
                  <a:cubicBezTo>
                    <a:pt x="267" y="784"/>
                    <a:pt x="267" y="776"/>
                    <a:pt x="263" y="776"/>
                  </a:cubicBezTo>
                  <a:cubicBezTo>
                    <a:pt x="259" y="776"/>
                    <a:pt x="251" y="784"/>
                    <a:pt x="234" y="801"/>
                  </a:cubicBezTo>
                  <a:lnTo>
                    <a:pt x="34" y="901"/>
                  </a:lnTo>
                  <a:cubicBezTo>
                    <a:pt x="34" y="901"/>
                    <a:pt x="1" y="934"/>
                    <a:pt x="1" y="968"/>
                  </a:cubicBezTo>
                  <a:cubicBezTo>
                    <a:pt x="1" y="968"/>
                    <a:pt x="1" y="1001"/>
                    <a:pt x="1" y="1034"/>
                  </a:cubicBezTo>
                  <a:lnTo>
                    <a:pt x="1" y="2802"/>
                  </a:lnTo>
                  <a:cubicBezTo>
                    <a:pt x="1" y="2836"/>
                    <a:pt x="1" y="2836"/>
                    <a:pt x="1" y="2869"/>
                  </a:cubicBezTo>
                  <a:lnTo>
                    <a:pt x="34" y="2869"/>
                  </a:lnTo>
                  <a:lnTo>
                    <a:pt x="234" y="2769"/>
                  </a:lnTo>
                  <a:cubicBezTo>
                    <a:pt x="267" y="2736"/>
                    <a:pt x="267" y="2736"/>
                    <a:pt x="267" y="2702"/>
                  </a:cubicBezTo>
                  <a:cubicBezTo>
                    <a:pt x="301" y="2669"/>
                    <a:pt x="301" y="2636"/>
                    <a:pt x="267" y="2636"/>
                  </a:cubicBezTo>
                  <a:lnTo>
                    <a:pt x="267" y="1635"/>
                  </a:lnTo>
                  <a:cubicBezTo>
                    <a:pt x="267" y="1468"/>
                    <a:pt x="301" y="1335"/>
                    <a:pt x="367" y="1201"/>
                  </a:cubicBezTo>
                  <a:cubicBezTo>
                    <a:pt x="401" y="1134"/>
                    <a:pt x="434" y="1068"/>
                    <a:pt x="534" y="1001"/>
                  </a:cubicBezTo>
                  <a:cubicBezTo>
                    <a:pt x="568" y="984"/>
                    <a:pt x="601" y="976"/>
                    <a:pt x="630" y="976"/>
                  </a:cubicBezTo>
                  <a:cubicBezTo>
                    <a:pt x="659" y="976"/>
                    <a:pt x="684" y="984"/>
                    <a:pt x="701" y="1001"/>
                  </a:cubicBezTo>
                  <a:cubicBezTo>
                    <a:pt x="768" y="1101"/>
                    <a:pt x="768" y="1201"/>
                    <a:pt x="768" y="1335"/>
                  </a:cubicBezTo>
                  <a:lnTo>
                    <a:pt x="768" y="2335"/>
                  </a:lnTo>
                  <a:cubicBezTo>
                    <a:pt x="768" y="2335"/>
                    <a:pt x="768" y="2369"/>
                    <a:pt x="801" y="2369"/>
                  </a:cubicBezTo>
                  <a:cubicBezTo>
                    <a:pt x="801" y="2385"/>
                    <a:pt x="809" y="2394"/>
                    <a:pt x="818" y="2394"/>
                  </a:cubicBezTo>
                  <a:cubicBezTo>
                    <a:pt x="826" y="2394"/>
                    <a:pt x="834" y="2385"/>
                    <a:pt x="834" y="2369"/>
                  </a:cubicBezTo>
                  <a:lnTo>
                    <a:pt x="1001" y="2269"/>
                  </a:lnTo>
                  <a:cubicBezTo>
                    <a:pt x="1035" y="2269"/>
                    <a:pt x="1068" y="2235"/>
                    <a:pt x="1068" y="2202"/>
                  </a:cubicBezTo>
                  <a:cubicBezTo>
                    <a:pt x="1068" y="2202"/>
                    <a:pt x="1101" y="2169"/>
                    <a:pt x="1068" y="2135"/>
                  </a:cubicBezTo>
                  <a:lnTo>
                    <a:pt x="1068" y="1134"/>
                  </a:lnTo>
                  <a:cubicBezTo>
                    <a:pt x="1068" y="1001"/>
                    <a:pt x="1101" y="868"/>
                    <a:pt x="1168" y="734"/>
                  </a:cubicBezTo>
                  <a:cubicBezTo>
                    <a:pt x="1201" y="667"/>
                    <a:pt x="1268" y="601"/>
                    <a:pt x="1335" y="534"/>
                  </a:cubicBezTo>
                  <a:cubicBezTo>
                    <a:pt x="1368" y="517"/>
                    <a:pt x="1402" y="509"/>
                    <a:pt x="1431" y="509"/>
                  </a:cubicBezTo>
                  <a:cubicBezTo>
                    <a:pt x="1460" y="509"/>
                    <a:pt x="1485" y="517"/>
                    <a:pt x="1502" y="534"/>
                  </a:cubicBezTo>
                  <a:cubicBezTo>
                    <a:pt x="1568" y="634"/>
                    <a:pt x="1568" y="768"/>
                    <a:pt x="1568" y="868"/>
                  </a:cubicBezTo>
                  <a:lnTo>
                    <a:pt x="1568" y="1868"/>
                  </a:lnTo>
                  <a:cubicBezTo>
                    <a:pt x="1568" y="1868"/>
                    <a:pt x="1568" y="1902"/>
                    <a:pt x="1568" y="1902"/>
                  </a:cubicBezTo>
                  <a:lnTo>
                    <a:pt x="1602" y="1902"/>
                  </a:lnTo>
                  <a:lnTo>
                    <a:pt x="1802" y="1802"/>
                  </a:lnTo>
                  <a:cubicBezTo>
                    <a:pt x="1802" y="1802"/>
                    <a:pt x="1835" y="1768"/>
                    <a:pt x="1835" y="1768"/>
                  </a:cubicBezTo>
                  <a:cubicBezTo>
                    <a:pt x="1869" y="1735"/>
                    <a:pt x="1869" y="1702"/>
                    <a:pt x="1869" y="1668"/>
                  </a:cubicBezTo>
                  <a:lnTo>
                    <a:pt x="1869" y="667"/>
                  </a:lnTo>
                  <a:cubicBezTo>
                    <a:pt x="1869" y="567"/>
                    <a:pt x="1869" y="434"/>
                    <a:pt x="1835" y="334"/>
                  </a:cubicBezTo>
                  <a:cubicBezTo>
                    <a:pt x="1835" y="267"/>
                    <a:pt x="1802" y="167"/>
                    <a:pt x="1768" y="100"/>
                  </a:cubicBezTo>
                  <a:cubicBezTo>
                    <a:pt x="1735" y="67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4173;p75"/>
            <p:cNvSpPr/>
            <p:nvPr/>
          </p:nvSpPr>
          <p:spPr>
            <a:xfrm>
              <a:off x="2921425" y="2162000"/>
              <a:ext cx="29200" cy="69850"/>
            </a:xfrm>
            <a:custGeom>
              <a:avLst/>
              <a:gdLst/>
              <a:ahLst/>
              <a:cxnLst/>
              <a:rect l="l" t="t" r="r" b="b"/>
              <a:pathLst>
                <a:path w="1168" h="2794" extrusionOk="0">
                  <a:moveTo>
                    <a:pt x="668" y="884"/>
                  </a:moveTo>
                  <a:cubicBezTo>
                    <a:pt x="701" y="884"/>
                    <a:pt x="734" y="901"/>
                    <a:pt x="768" y="934"/>
                  </a:cubicBezTo>
                  <a:cubicBezTo>
                    <a:pt x="834" y="967"/>
                    <a:pt x="868" y="1068"/>
                    <a:pt x="868" y="1201"/>
                  </a:cubicBezTo>
                  <a:cubicBezTo>
                    <a:pt x="868" y="1268"/>
                    <a:pt x="868" y="1334"/>
                    <a:pt x="868" y="1401"/>
                  </a:cubicBezTo>
                  <a:cubicBezTo>
                    <a:pt x="868" y="1568"/>
                    <a:pt x="834" y="1701"/>
                    <a:pt x="768" y="1835"/>
                  </a:cubicBezTo>
                  <a:cubicBezTo>
                    <a:pt x="734" y="1935"/>
                    <a:pt x="668" y="2002"/>
                    <a:pt x="568" y="2068"/>
                  </a:cubicBezTo>
                  <a:cubicBezTo>
                    <a:pt x="534" y="2085"/>
                    <a:pt x="501" y="2093"/>
                    <a:pt x="467" y="2093"/>
                  </a:cubicBezTo>
                  <a:cubicBezTo>
                    <a:pt x="434" y="2093"/>
                    <a:pt x="401" y="2085"/>
                    <a:pt x="367" y="2068"/>
                  </a:cubicBezTo>
                  <a:cubicBezTo>
                    <a:pt x="301" y="2002"/>
                    <a:pt x="267" y="1901"/>
                    <a:pt x="267" y="1801"/>
                  </a:cubicBezTo>
                  <a:cubicBezTo>
                    <a:pt x="267" y="1768"/>
                    <a:pt x="267" y="1701"/>
                    <a:pt x="267" y="1668"/>
                  </a:cubicBezTo>
                  <a:cubicBezTo>
                    <a:pt x="267" y="1601"/>
                    <a:pt x="267" y="1568"/>
                    <a:pt x="267" y="1501"/>
                  </a:cubicBezTo>
                  <a:cubicBezTo>
                    <a:pt x="267" y="1401"/>
                    <a:pt x="301" y="1268"/>
                    <a:pt x="367" y="1168"/>
                  </a:cubicBezTo>
                  <a:cubicBezTo>
                    <a:pt x="401" y="1068"/>
                    <a:pt x="467" y="967"/>
                    <a:pt x="568" y="934"/>
                  </a:cubicBezTo>
                  <a:cubicBezTo>
                    <a:pt x="601" y="901"/>
                    <a:pt x="634" y="884"/>
                    <a:pt x="668" y="884"/>
                  </a:cubicBezTo>
                  <a:close/>
                  <a:moveTo>
                    <a:pt x="234" y="0"/>
                  </a:moveTo>
                  <a:lnTo>
                    <a:pt x="34" y="134"/>
                  </a:lnTo>
                  <a:cubicBezTo>
                    <a:pt x="34" y="134"/>
                    <a:pt x="0" y="167"/>
                    <a:pt x="0" y="167"/>
                  </a:cubicBezTo>
                  <a:cubicBezTo>
                    <a:pt x="0" y="200"/>
                    <a:pt x="0" y="234"/>
                    <a:pt x="0" y="267"/>
                  </a:cubicBezTo>
                  <a:lnTo>
                    <a:pt x="0" y="2735"/>
                  </a:lnTo>
                  <a:cubicBezTo>
                    <a:pt x="0" y="2735"/>
                    <a:pt x="0" y="2769"/>
                    <a:pt x="0" y="2769"/>
                  </a:cubicBezTo>
                  <a:cubicBezTo>
                    <a:pt x="0" y="2785"/>
                    <a:pt x="9" y="2794"/>
                    <a:pt x="17" y="2794"/>
                  </a:cubicBezTo>
                  <a:cubicBezTo>
                    <a:pt x="25" y="2794"/>
                    <a:pt x="34" y="2785"/>
                    <a:pt x="34" y="2769"/>
                  </a:cubicBezTo>
                  <a:lnTo>
                    <a:pt x="234" y="2669"/>
                  </a:lnTo>
                  <a:cubicBezTo>
                    <a:pt x="234" y="2669"/>
                    <a:pt x="267" y="2635"/>
                    <a:pt x="267" y="2602"/>
                  </a:cubicBezTo>
                  <a:cubicBezTo>
                    <a:pt x="267" y="2602"/>
                    <a:pt x="267" y="2569"/>
                    <a:pt x="267" y="2535"/>
                  </a:cubicBezTo>
                  <a:lnTo>
                    <a:pt x="267" y="2435"/>
                  </a:lnTo>
                  <a:cubicBezTo>
                    <a:pt x="301" y="2469"/>
                    <a:pt x="301" y="2469"/>
                    <a:pt x="334" y="2502"/>
                  </a:cubicBezTo>
                  <a:cubicBezTo>
                    <a:pt x="334" y="2502"/>
                    <a:pt x="367" y="2502"/>
                    <a:pt x="401" y="2535"/>
                  </a:cubicBezTo>
                  <a:lnTo>
                    <a:pt x="501" y="2535"/>
                  </a:lnTo>
                  <a:cubicBezTo>
                    <a:pt x="534" y="2502"/>
                    <a:pt x="601" y="2502"/>
                    <a:pt x="634" y="2469"/>
                  </a:cubicBezTo>
                  <a:cubicBezTo>
                    <a:pt x="734" y="2402"/>
                    <a:pt x="801" y="2335"/>
                    <a:pt x="868" y="2268"/>
                  </a:cubicBezTo>
                  <a:cubicBezTo>
                    <a:pt x="934" y="2168"/>
                    <a:pt x="968" y="2068"/>
                    <a:pt x="1035" y="1968"/>
                  </a:cubicBezTo>
                  <a:cubicBezTo>
                    <a:pt x="1068" y="1868"/>
                    <a:pt x="1101" y="1735"/>
                    <a:pt x="1135" y="1635"/>
                  </a:cubicBezTo>
                  <a:cubicBezTo>
                    <a:pt x="1168" y="1501"/>
                    <a:pt x="1168" y="1401"/>
                    <a:pt x="1168" y="1268"/>
                  </a:cubicBezTo>
                  <a:cubicBezTo>
                    <a:pt x="1168" y="1234"/>
                    <a:pt x="1168" y="1168"/>
                    <a:pt x="1168" y="1134"/>
                  </a:cubicBezTo>
                  <a:cubicBezTo>
                    <a:pt x="1168" y="1101"/>
                    <a:pt x="1168" y="1034"/>
                    <a:pt x="1168" y="1001"/>
                  </a:cubicBezTo>
                  <a:cubicBezTo>
                    <a:pt x="1168" y="901"/>
                    <a:pt x="1168" y="801"/>
                    <a:pt x="1135" y="701"/>
                  </a:cubicBezTo>
                  <a:cubicBezTo>
                    <a:pt x="1101" y="634"/>
                    <a:pt x="1068" y="534"/>
                    <a:pt x="1035" y="467"/>
                  </a:cubicBezTo>
                  <a:cubicBezTo>
                    <a:pt x="1001" y="434"/>
                    <a:pt x="934" y="400"/>
                    <a:pt x="868" y="400"/>
                  </a:cubicBezTo>
                  <a:cubicBezTo>
                    <a:pt x="838" y="391"/>
                    <a:pt x="812" y="387"/>
                    <a:pt x="788" y="387"/>
                  </a:cubicBezTo>
                  <a:cubicBezTo>
                    <a:pt x="729" y="387"/>
                    <a:pt x="681" y="410"/>
                    <a:pt x="634" y="434"/>
                  </a:cubicBezTo>
                  <a:cubicBezTo>
                    <a:pt x="601" y="467"/>
                    <a:pt x="534" y="500"/>
                    <a:pt x="501" y="534"/>
                  </a:cubicBezTo>
                  <a:cubicBezTo>
                    <a:pt x="467" y="567"/>
                    <a:pt x="434" y="601"/>
                    <a:pt x="401" y="634"/>
                  </a:cubicBezTo>
                  <a:cubicBezTo>
                    <a:pt x="367" y="701"/>
                    <a:pt x="334" y="734"/>
                    <a:pt x="334" y="767"/>
                  </a:cubicBezTo>
                  <a:cubicBezTo>
                    <a:pt x="301" y="801"/>
                    <a:pt x="301" y="834"/>
                    <a:pt x="267" y="867"/>
                  </a:cubicBezTo>
                  <a:lnTo>
                    <a:pt x="267" y="67"/>
                  </a:lnTo>
                  <a:cubicBezTo>
                    <a:pt x="267" y="67"/>
                    <a:pt x="267" y="33"/>
                    <a:pt x="2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4174;p75"/>
            <p:cNvSpPr/>
            <p:nvPr/>
          </p:nvSpPr>
          <p:spPr>
            <a:xfrm>
              <a:off x="2956450" y="2151975"/>
              <a:ext cx="30050" cy="53400"/>
            </a:xfrm>
            <a:custGeom>
              <a:avLst/>
              <a:gdLst/>
              <a:ahLst/>
              <a:cxnLst/>
              <a:rect l="l" t="t" r="r" b="b"/>
              <a:pathLst>
                <a:path w="1202" h="2136" extrusionOk="0">
                  <a:moveTo>
                    <a:pt x="734" y="468"/>
                  </a:moveTo>
                  <a:cubicBezTo>
                    <a:pt x="768" y="468"/>
                    <a:pt x="801" y="468"/>
                    <a:pt x="801" y="501"/>
                  </a:cubicBezTo>
                  <a:cubicBezTo>
                    <a:pt x="834" y="535"/>
                    <a:pt x="868" y="568"/>
                    <a:pt x="868" y="601"/>
                  </a:cubicBezTo>
                  <a:cubicBezTo>
                    <a:pt x="868" y="635"/>
                    <a:pt x="868" y="668"/>
                    <a:pt x="868" y="701"/>
                  </a:cubicBezTo>
                  <a:lnTo>
                    <a:pt x="301" y="1002"/>
                  </a:lnTo>
                  <a:cubicBezTo>
                    <a:pt x="334" y="968"/>
                    <a:pt x="334" y="935"/>
                    <a:pt x="334" y="901"/>
                  </a:cubicBezTo>
                  <a:cubicBezTo>
                    <a:pt x="334" y="835"/>
                    <a:pt x="367" y="801"/>
                    <a:pt x="401" y="735"/>
                  </a:cubicBezTo>
                  <a:cubicBezTo>
                    <a:pt x="401" y="701"/>
                    <a:pt x="434" y="635"/>
                    <a:pt x="467" y="601"/>
                  </a:cubicBezTo>
                  <a:cubicBezTo>
                    <a:pt x="501" y="568"/>
                    <a:pt x="534" y="535"/>
                    <a:pt x="601" y="501"/>
                  </a:cubicBezTo>
                  <a:cubicBezTo>
                    <a:pt x="634" y="468"/>
                    <a:pt x="701" y="468"/>
                    <a:pt x="734" y="468"/>
                  </a:cubicBezTo>
                  <a:close/>
                  <a:moveTo>
                    <a:pt x="834" y="1"/>
                  </a:moveTo>
                  <a:cubicBezTo>
                    <a:pt x="768" y="1"/>
                    <a:pt x="668" y="1"/>
                    <a:pt x="601" y="68"/>
                  </a:cubicBezTo>
                  <a:cubicBezTo>
                    <a:pt x="501" y="134"/>
                    <a:pt x="401" y="201"/>
                    <a:pt x="334" y="301"/>
                  </a:cubicBezTo>
                  <a:cubicBezTo>
                    <a:pt x="267" y="368"/>
                    <a:pt x="201" y="501"/>
                    <a:pt x="167" y="601"/>
                  </a:cubicBezTo>
                  <a:cubicBezTo>
                    <a:pt x="101" y="735"/>
                    <a:pt x="67" y="868"/>
                    <a:pt x="34" y="1002"/>
                  </a:cubicBezTo>
                  <a:cubicBezTo>
                    <a:pt x="0" y="1135"/>
                    <a:pt x="0" y="1268"/>
                    <a:pt x="0" y="1435"/>
                  </a:cubicBezTo>
                  <a:cubicBezTo>
                    <a:pt x="0" y="1535"/>
                    <a:pt x="0" y="1669"/>
                    <a:pt x="34" y="1769"/>
                  </a:cubicBezTo>
                  <a:cubicBezTo>
                    <a:pt x="67" y="1869"/>
                    <a:pt x="101" y="1969"/>
                    <a:pt x="167" y="2036"/>
                  </a:cubicBezTo>
                  <a:cubicBezTo>
                    <a:pt x="201" y="2102"/>
                    <a:pt x="267" y="2136"/>
                    <a:pt x="334" y="2136"/>
                  </a:cubicBezTo>
                  <a:cubicBezTo>
                    <a:pt x="434" y="2136"/>
                    <a:pt x="534" y="2102"/>
                    <a:pt x="601" y="2069"/>
                  </a:cubicBezTo>
                  <a:cubicBezTo>
                    <a:pt x="668" y="2002"/>
                    <a:pt x="768" y="1936"/>
                    <a:pt x="834" y="1869"/>
                  </a:cubicBezTo>
                  <a:cubicBezTo>
                    <a:pt x="901" y="1802"/>
                    <a:pt x="968" y="1735"/>
                    <a:pt x="1001" y="1635"/>
                  </a:cubicBezTo>
                  <a:cubicBezTo>
                    <a:pt x="1068" y="1569"/>
                    <a:pt x="1101" y="1502"/>
                    <a:pt x="1101" y="1402"/>
                  </a:cubicBezTo>
                  <a:cubicBezTo>
                    <a:pt x="1135" y="1368"/>
                    <a:pt x="1135" y="1302"/>
                    <a:pt x="1168" y="1268"/>
                  </a:cubicBezTo>
                  <a:cubicBezTo>
                    <a:pt x="1168" y="1235"/>
                    <a:pt x="1168" y="1202"/>
                    <a:pt x="1168" y="1202"/>
                  </a:cubicBezTo>
                  <a:lnTo>
                    <a:pt x="1101" y="1202"/>
                  </a:lnTo>
                  <a:lnTo>
                    <a:pt x="901" y="1302"/>
                  </a:lnTo>
                  <a:cubicBezTo>
                    <a:pt x="901" y="1335"/>
                    <a:pt x="868" y="1335"/>
                    <a:pt x="868" y="1335"/>
                  </a:cubicBezTo>
                  <a:cubicBezTo>
                    <a:pt x="834" y="1368"/>
                    <a:pt x="834" y="1402"/>
                    <a:pt x="801" y="1402"/>
                  </a:cubicBezTo>
                  <a:cubicBezTo>
                    <a:pt x="801" y="1469"/>
                    <a:pt x="768" y="1502"/>
                    <a:pt x="734" y="1535"/>
                  </a:cubicBezTo>
                  <a:cubicBezTo>
                    <a:pt x="701" y="1569"/>
                    <a:pt x="668" y="1602"/>
                    <a:pt x="601" y="1635"/>
                  </a:cubicBezTo>
                  <a:cubicBezTo>
                    <a:pt x="568" y="1635"/>
                    <a:pt x="534" y="1669"/>
                    <a:pt x="501" y="1669"/>
                  </a:cubicBezTo>
                  <a:lnTo>
                    <a:pt x="401" y="1669"/>
                  </a:lnTo>
                  <a:cubicBezTo>
                    <a:pt x="401" y="1635"/>
                    <a:pt x="367" y="1602"/>
                    <a:pt x="367" y="1569"/>
                  </a:cubicBezTo>
                  <a:cubicBezTo>
                    <a:pt x="334" y="1535"/>
                    <a:pt x="334" y="1502"/>
                    <a:pt x="334" y="1435"/>
                  </a:cubicBezTo>
                  <a:lnTo>
                    <a:pt x="1135" y="968"/>
                  </a:lnTo>
                  <a:cubicBezTo>
                    <a:pt x="1168" y="968"/>
                    <a:pt x="1168" y="935"/>
                    <a:pt x="1201" y="935"/>
                  </a:cubicBezTo>
                  <a:cubicBezTo>
                    <a:pt x="1201" y="901"/>
                    <a:pt x="1201" y="868"/>
                    <a:pt x="1201" y="835"/>
                  </a:cubicBezTo>
                  <a:lnTo>
                    <a:pt x="1201" y="668"/>
                  </a:lnTo>
                  <a:cubicBezTo>
                    <a:pt x="1201" y="568"/>
                    <a:pt x="1168" y="434"/>
                    <a:pt x="1135" y="334"/>
                  </a:cubicBezTo>
                  <a:cubicBezTo>
                    <a:pt x="1135" y="234"/>
                    <a:pt x="1101" y="168"/>
                    <a:pt x="1035" y="101"/>
                  </a:cubicBezTo>
                  <a:cubicBezTo>
                    <a:pt x="968" y="34"/>
                    <a:pt x="901" y="1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4175;p75"/>
            <p:cNvSpPr/>
            <p:nvPr/>
          </p:nvSpPr>
          <p:spPr>
            <a:xfrm>
              <a:off x="2993150" y="2130500"/>
              <a:ext cx="20025" cy="59025"/>
            </a:xfrm>
            <a:custGeom>
              <a:avLst/>
              <a:gdLst/>
              <a:ahLst/>
              <a:cxnLst/>
              <a:rect l="l" t="t" r="r" b="b"/>
              <a:pathLst>
                <a:path w="801" h="2361" extrusionOk="0">
                  <a:moveTo>
                    <a:pt x="767" y="1"/>
                  </a:moveTo>
                  <a:cubicBezTo>
                    <a:pt x="759" y="1"/>
                    <a:pt x="751" y="9"/>
                    <a:pt x="734" y="26"/>
                  </a:cubicBezTo>
                  <a:lnTo>
                    <a:pt x="634" y="93"/>
                  </a:lnTo>
                  <a:cubicBezTo>
                    <a:pt x="567" y="126"/>
                    <a:pt x="501" y="159"/>
                    <a:pt x="434" y="226"/>
                  </a:cubicBezTo>
                  <a:cubicBezTo>
                    <a:pt x="400" y="293"/>
                    <a:pt x="334" y="393"/>
                    <a:pt x="300" y="460"/>
                  </a:cubicBezTo>
                  <a:lnTo>
                    <a:pt x="300" y="359"/>
                  </a:lnTo>
                  <a:cubicBezTo>
                    <a:pt x="300" y="359"/>
                    <a:pt x="300" y="326"/>
                    <a:pt x="300" y="326"/>
                  </a:cubicBezTo>
                  <a:lnTo>
                    <a:pt x="267" y="326"/>
                  </a:lnTo>
                  <a:lnTo>
                    <a:pt x="67" y="426"/>
                  </a:lnTo>
                  <a:cubicBezTo>
                    <a:pt x="67" y="426"/>
                    <a:pt x="34" y="460"/>
                    <a:pt x="34" y="493"/>
                  </a:cubicBezTo>
                  <a:cubicBezTo>
                    <a:pt x="34" y="493"/>
                    <a:pt x="0" y="526"/>
                    <a:pt x="0" y="560"/>
                  </a:cubicBezTo>
                  <a:lnTo>
                    <a:pt x="0" y="2294"/>
                  </a:lnTo>
                  <a:cubicBezTo>
                    <a:pt x="0" y="2328"/>
                    <a:pt x="34" y="2361"/>
                    <a:pt x="34" y="2361"/>
                  </a:cubicBezTo>
                  <a:lnTo>
                    <a:pt x="67" y="2361"/>
                  </a:lnTo>
                  <a:lnTo>
                    <a:pt x="267" y="2261"/>
                  </a:lnTo>
                  <a:cubicBezTo>
                    <a:pt x="300" y="2261"/>
                    <a:pt x="300" y="2227"/>
                    <a:pt x="300" y="2194"/>
                  </a:cubicBezTo>
                  <a:cubicBezTo>
                    <a:pt x="300" y="2161"/>
                    <a:pt x="300" y="2161"/>
                    <a:pt x="300" y="2127"/>
                  </a:cubicBezTo>
                  <a:lnTo>
                    <a:pt x="300" y="1160"/>
                  </a:lnTo>
                  <a:cubicBezTo>
                    <a:pt x="300" y="1027"/>
                    <a:pt x="334" y="893"/>
                    <a:pt x="367" y="793"/>
                  </a:cubicBezTo>
                  <a:cubicBezTo>
                    <a:pt x="434" y="693"/>
                    <a:pt x="501" y="626"/>
                    <a:pt x="601" y="560"/>
                  </a:cubicBezTo>
                  <a:lnTo>
                    <a:pt x="734" y="460"/>
                  </a:lnTo>
                  <a:cubicBezTo>
                    <a:pt x="767" y="460"/>
                    <a:pt x="767" y="426"/>
                    <a:pt x="801" y="426"/>
                  </a:cubicBezTo>
                  <a:cubicBezTo>
                    <a:pt x="801" y="393"/>
                    <a:pt x="801" y="359"/>
                    <a:pt x="801" y="326"/>
                  </a:cubicBezTo>
                  <a:lnTo>
                    <a:pt x="801" y="93"/>
                  </a:lnTo>
                  <a:cubicBezTo>
                    <a:pt x="801" y="59"/>
                    <a:pt x="801" y="26"/>
                    <a:pt x="801" y="26"/>
                  </a:cubicBezTo>
                  <a:cubicBezTo>
                    <a:pt x="784" y="9"/>
                    <a:pt x="776" y="1"/>
                    <a:pt x="7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4176;p75"/>
            <p:cNvSpPr/>
            <p:nvPr/>
          </p:nvSpPr>
          <p:spPr>
            <a:xfrm>
              <a:off x="3029825" y="2108625"/>
              <a:ext cx="30050" cy="55050"/>
            </a:xfrm>
            <a:custGeom>
              <a:avLst/>
              <a:gdLst/>
              <a:ahLst/>
              <a:cxnLst/>
              <a:rect l="l" t="t" r="r" b="b"/>
              <a:pathLst>
                <a:path w="1202" h="2202" extrusionOk="0">
                  <a:moveTo>
                    <a:pt x="801" y="501"/>
                  </a:moveTo>
                  <a:cubicBezTo>
                    <a:pt x="835" y="534"/>
                    <a:pt x="835" y="567"/>
                    <a:pt x="868" y="601"/>
                  </a:cubicBezTo>
                  <a:cubicBezTo>
                    <a:pt x="868" y="634"/>
                    <a:pt x="902" y="701"/>
                    <a:pt x="902" y="767"/>
                  </a:cubicBezTo>
                  <a:cubicBezTo>
                    <a:pt x="902" y="801"/>
                    <a:pt x="902" y="801"/>
                    <a:pt x="902" y="834"/>
                  </a:cubicBezTo>
                  <a:lnTo>
                    <a:pt x="902" y="1034"/>
                  </a:lnTo>
                  <a:cubicBezTo>
                    <a:pt x="902" y="1068"/>
                    <a:pt x="902" y="1068"/>
                    <a:pt x="902" y="1101"/>
                  </a:cubicBezTo>
                  <a:cubicBezTo>
                    <a:pt x="902" y="1168"/>
                    <a:pt x="868" y="1234"/>
                    <a:pt x="868" y="1335"/>
                  </a:cubicBezTo>
                  <a:cubicBezTo>
                    <a:pt x="835" y="1368"/>
                    <a:pt x="835" y="1435"/>
                    <a:pt x="801" y="1468"/>
                  </a:cubicBezTo>
                  <a:cubicBezTo>
                    <a:pt x="768" y="1535"/>
                    <a:pt x="735" y="1568"/>
                    <a:pt x="701" y="1601"/>
                  </a:cubicBezTo>
                  <a:lnTo>
                    <a:pt x="601" y="1668"/>
                  </a:lnTo>
                  <a:cubicBezTo>
                    <a:pt x="568" y="1701"/>
                    <a:pt x="535" y="1701"/>
                    <a:pt x="501" y="1701"/>
                  </a:cubicBezTo>
                  <a:cubicBezTo>
                    <a:pt x="485" y="1718"/>
                    <a:pt x="468" y="1726"/>
                    <a:pt x="451" y="1726"/>
                  </a:cubicBezTo>
                  <a:cubicBezTo>
                    <a:pt x="435" y="1726"/>
                    <a:pt x="418" y="1718"/>
                    <a:pt x="401" y="1701"/>
                  </a:cubicBezTo>
                  <a:cubicBezTo>
                    <a:pt x="368" y="1701"/>
                    <a:pt x="368" y="1668"/>
                    <a:pt x="334" y="1635"/>
                  </a:cubicBezTo>
                  <a:cubicBezTo>
                    <a:pt x="334" y="1568"/>
                    <a:pt x="301" y="1501"/>
                    <a:pt x="301" y="1468"/>
                  </a:cubicBezTo>
                  <a:lnTo>
                    <a:pt x="301" y="1401"/>
                  </a:lnTo>
                  <a:lnTo>
                    <a:pt x="301" y="1201"/>
                  </a:lnTo>
                  <a:lnTo>
                    <a:pt x="301" y="1134"/>
                  </a:lnTo>
                  <a:cubicBezTo>
                    <a:pt x="301" y="1034"/>
                    <a:pt x="334" y="968"/>
                    <a:pt x="334" y="901"/>
                  </a:cubicBezTo>
                  <a:cubicBezTo>
                    <a:pt x="368" y="834"/>
                    <a:pt x="368" y="801"/>
                    <a:pt x="401" y="734"/>
                  </a:cubicBezTo>
                  <a:cubicBezTo>
                    <a:pt x="435" y="701"/>
                    <a:pt x="468" y="667"/>
                    <a:pt x="501" y="634"/>
                  </a:cubicBezTo>
                  <a:cubicBezTo>
                    <a:pt x="535" y="601"/>
                    <a:pt x="568" y="567"/>
                    <a:pt x="601" y="567"/>
                  </a:cubicBezTo>
                  <a:cubicBezTo>
                    <a:pt x="635" y="534"/>
                    <a:pt x="668" y="534"/>
                    <a:pt x="701" y="501"/>
                  </a:cubicBezTo>
                  <a:close/>
                  <a:moveTo>
                    <a:pt x="835" y="0"/>
                  </a:moveTo>
                  <a:cubicBezTo>
                    <a:pt x="768" y="0"/>
                    <a:pt x="668" y="34"/>
                    <a:pt x="601" y="100"/>
                  </a:cubicBezTo>
                  <a:cubicBezTo>
                    <a:pt x="501" y="134"/>
                    <a:pt x="435" y="200"/>
                    <a:pt x="368" y="300"/>
                  </a:cubicBezTo>
                  <a:cubicBezTo>
                    <a:pt x="301" y="367"/>
                    <a:pt x="234" y="467"/>
                    <a:pt x="168" y="567"/>
                  </a:cubicBezTo>
                  <a:cubicBezTo>
                    <a:pt x="134" y="667"/>
                    <a:pt x="68" y="801"/>
                    <a:pt x="34" y="901"/>
                  </a:cubicBezTo>
                  <a:cubicBezTo>
                    <a:pt x="1" y="1034"/>
                    <a:pt x="1" y="1134"/>
                    <a:pt x="1" y="1268"/>
                  </a:cubicBezTo>
                  <a:cubicBezTo>
                    <a:pt x="1" y="1301"/>
                    <a:pt x="1" y="1335"/>
                    <a:pt x="1" y="1368"/>
                  </a:cubicBezTo>
                  <a:lnTo>
                    <a:pt x="1" y="1568"/>
                  </a:lnTo>
                  <a:cubicBezTo>
                    <a:pt x="1" y="1601"/>
                    <a:pt x="1" y="1635"/>
                    <a:pt x="1" y="1635"/>
                  </a:cubicBezTo>
                  <a:cubicBezTo>
                    <a:pt x="1" y="1735"/>
                    <a:pt x="1" y="1835"/>
                    <a:pt x="34" y="1935"/>
                  </a:cubicBezTo>
                  <a:cubicBezTo>
                    <a:pt x="68" y="2002"/>
                    <a:pt x="134" y="2068"/>
                    <a:pt x="168" y="2135"/>
                  </a:cubicBezTo>
                  <a:cubicBezTo>
                    <a:pt x="234" y="2168"/>
                    <a:pt x="301" y="2202"/>
                    <a:pt x="368" y="2202"/>
                  </a:cubicBezTo>
                  <a:cubicBezTo>
                    <a:pt x="435" y="2202"/>
                    <a:pt x="535" y="2168"/>
                    <a:pt x="601" y="2102"/>
                  </a:cubicBezTo>
                  <a:cubicBezTo>
                    <a:pt x="701" y="2068"/>
                    <a:pt x="768" y="2002"/>
                    <a:pt x="835" y="1902"/>
                  </a:cubicBezTo>
                  <a:cubicBezTo>
                    <a:pt x="935" y="1835"/>
                    <a:pt x="968" y="1735"/>
                    <a:pt x="1035" y="1635"/>
                  </a:cubicBezTo>
                  <a:cubicBezTo>
                    <a:pt x="1102" y="1535"/>
                    <a:pt x="1135" y="1401"/>
                    <a:pt x="1168" y="1301"/>
                  </a:cubicBezTo>
                  <a:cubicBezTo>
                    <a:pt x="1202" y="1168"/>
                    <a:pt x="1202" y="1068"/>
                    <a:pt x="1202" y="934"/>
                  </a:cubicBezTo>
                  <a:cubicBezTo>
                    <a:pt x="1202" y="901"/>
                    <a:pt x="1202" y="868"/>
                    <a:pt x="1202" y="868"/>
                  </a:cubicBezTo>
                  <a:lnTo>
                    <a:pt x="1202" y="634"/>
                  </a:lnTo>
                  <a:cubicBezTo>
                    <a:pt x="1202" y="634"/>
                    <a:pt x="1202" y="601"/>
                    <a:pt x="1202" y="567"/>
                  </a:cubicBezTo>
                  <a:cubicBezTo>
                    <a:pt x="1202" y="467"/>
                    <a:pt x="1202" y="367"/>
                    <a:pt x="1168" y="267"/>
                  </a:cubicBezTo>
                  <a:cubicBezTo>
                    <a:pt x="1135" y="200"/>
                    <a:pt x="1102" y="134"/>
                    <a:pt x="1035" y="67"/>
                  </a:cubicBezTo>
                  <a:cubicBezTo>
                    <a:pt x="968" y="34"/>
                    <a:pt x="902" y="0"/>
                    <a:pt x="8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4177;p75"/>
            <p:cNvSpPr/>
            <p:nvPr/>
          </p:nvSpPr>
          <p:spPr>
            <a:xfrm>
              <a:off x="3064850" y="2067125"/>
              <a:ext cx="24225" cy="78200"/>
            </a:xfrm>
            <a:custGeom>
              <a:avLst/>
              <a:gdLst/>
              <a:ahLst/>
              <a:cxnLst/>
              <a:rect l="l" t="t" r="r" b="b"/>
              <a:pathLst>
                <a:path w="969" h="3128" extrusionOk="0">
                  <a:moveTo>
                    <a:pt x="918" y="1"/>
                  </a:moveTo>
                  <a:cubicBezTo>
                    <a:pt x="910" y="1"/>
                    <a:pt x="902" y="9"/>
                    <a:pt x="902" y="26"/>
                  </a:cubicBezTo>
                  <a:lnTo>
                    <a:pt x="701" y="126"/>
                  </a:lnTo>
                  <a:cubicBezTo>
                    <a:pt x="635" y="159"/>
                    <a:pt x="568" y="226"/>
                    <a:pt x="501" y="259"/>
                  </a:cubicBezTo>
                  <a:cubicBezTo>
                    <a:pt x="435" y="326"/>
                    <a:pt x="401" y="393"/>
                    <a:pt x="334" y="459"/>
                  </a:cubicBezTo>
                  <a:cubicBezTo>
                    <a:pt x="301" y="559"/>
                    <a:pt x="268" y="660"/>
                    <a:pt x="234" y="726"/>
                  </a:cubicBezTo>
                  <a:cubicBezTo>
                    <a:pt x="234" y="826"/>
                    <a:pt x="201" y="960"/>
                    <a:pt x="201" y="1060"/>
                  </a:cubicBezTo>
                  <a:lnTo>
                    <a:pt x="201" y="1227"/>
                  </a:lnTo>
                  <a:lnTo>
                    <a:pt x="34" y="1293"/>
                  </a:lnTo>
                  <a:cubicBezTo>
                    <a:pt x="34" y="1327"/>
                    <a:pt x="1" y="1327"/>
                    <a:pt x="1" y="1360"/>
                  </a:cubicBezTo>
                  <a:cubicBezTo>
                    <a:pt x="1" y="1393"/>
                    <a:pt x="1" y="1427"/>
                    <a:pt x="1" y="1460"/>
                  </a:cubicBezTo>
                  <a:lnTo>
                    <a:pt x="1" y="1694"/>
                  </a:lnTo>
                  <a:cubicBezTo>
                    <a:pt x="1" y="1727"/>
                    <a:pt x="1" y="1727"/>
                    <a:pt x="1" y="1760"/>
                  </a:cubicBezTo>
                  <a:lnTo>
                    <a:pt x="34" y="1760"/>
                  </a:lnTo>
                  <a:lnTo>
                    <a:pt x="201" y="1660"/>
                  </a:lnTo>
                  <a:lnTo>
                    <a:pt x="201" y="3061"/>
                  </a:lnTo>
                  <a:lnTo>
                    <a:pt x="201" y="3128"/>
                  </a:lnTo>
                  <a:lnTo>
                    <a:pt x="268" y="3128"/>
                  </a:lnTo>
                  <a:lnTo>
                    <a:pt x="435" y="3028"/>
                  </a:lnTo>
                  <a:cubicBezTo>
                    <a:pt x="468" y="2995"/>
                    <a:pt x="468" y="2995"/>
                    <a:pt x="501" y="2961"/>
                  </a:cubicBezTo>
                  <a:cubicBezTo>
                    <a:pt x="501" y="2928"/>
                    <a:pt x="501" y="2894"/>
                    <a:pt x="501" y="2894"/>
                  </a:cubicBezTo>
                  <a:lnTo>
                    <a:pt x="501" y="1493"/>
                  </a:lnTo>
                  <a:lnTo>
                    <a:pt x="835" y="1293"/>
                  </a:lnTo>
                  <a:cubicBezTo>
                    <a:pt x="868" y="1260"/>
                    <a:pt x="868" y="1260"/>
                    <a:pt x="902" y="1227"/>
                  </a:cubicBezTo>
                  <a:cubicBezTo>
                    <a:pt x="902" y="1193"/>
                    <a:pt x="902" y="1160"/>
                    <a:pt x="902" y="1160"/>
                  </a:cubicBezTo>
                  <a:lnTo>
                    <a:pt x="902" y="893"/>
                  </a:lnTo>
                  <a:cubicBezTo>
                    <a:pt x="902" y="860"/>
                    <a:pt x="902" y="860"/>
                    <a:pt x="902" y="826"/>
                  </a:cubicBezTo>
                  <a:lnTo>
                    <a:pt x="835" y="826"/>
                  </a:lnTo>
                  <a:lnTo>
                    <a:pt x="501" y="1026"/>
                  </a:lnTo>
                  <a:lnTo>
                    <a:pt x="535" y="893"/>
                  </a:lnTo>
                  <a:cubicBezTo>
                    <a:pt x="535" y="826"/>
                    <a:pt x="535" y="760"/>
                    <a:pt x="568" y="693"/>
                  </a:cubicBezTo>
                  <a:cubicBezTo>
                    <a:pt x="601" y="626"/>
                    <a:pt x="668" y="593"/>
                    <a:pt x="735" y="559"/>
                  </a:cubicBezTo>
                  <a:lnTo>
                    <a:pt x="902" y="459"/>
                  </a:lnTo>
                  <a:cubicBezTo>
                    <a:pt x="902" y="426"/>
                    <a:pt x="935" y="426"/>
                    <a:pt x="935" y="393"/>
                  </a:cubicBezTo>
                  <a:cubicBezTo>
                    <a:pt x="968" y="359"/>
                    <a:pt x="968" y="359"/>
                    <a:pt x="968" y="326"/>
                  </a:cubicBezTo>
                  <a:lnTo>
                    <a:pt x="968" y="59"/>
                  </a:lnTo>
                  <a:cubicBezTo>
                    <a:pt x="968" y="59"/>
                    <a:pt x="968" y="26"/>
                    <a:pt x="935" y="26"/>
                  </a:cubicBezTo>
                  <a:cubicBezTo>
                    <a:pt x="935" y="9"/>
                    <a:pt x="927" y="1"/>
                    <a:pt x="91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4178;p75"/>
            <p:cNvSpPr/>
            <p:nvPr/>
          </p:nvSpPr>
          <p:spPr>
            <a:xfrm>
              <a:off x="3104050" y="2067125"/>
              <a:ext cx="27550" cy="54400"/>
            </a:xfrm>
            <a:custGeom>
              <a:avLst/>
              <a:gdLst/>
              <a:ahLst/>
              <a:cxnLst/>
              <a:rect l="l" t="t" r="r" b="b"/>
              <a:pathLst>
                <a:path w="1102" h="2176" extrusionOk="0">
                  <a:moveTo>
                    <a:pt x="839" y="1"/>
                  </a:moveTo>
                  <a:cubicBezTo>
                    <a:pt x="810" y="1"/>
                    <a:pt x="785" y="9"/>
                    <a:pt x="768" y="26"/>
                  </a:cubicBezTo>
                  <a:cubicBezTo>
                    <a:pt x="668" y="26"/>
                    <a:pt x="601" y="59"/>
                    <a:pt x="534" y="92"/>
                  </a:cubicBezTo>
                  <a:cubicBezTo>
                    <a:pt x="468" y="126"/>
                    <a:pt x="401" y="193"/>
                    <a:pt x="334" y="259"/>
                  </a:cubicBezTo>
                  <a:cubicBezTo>
                    <a:pt x="268" y="326"/>
                    <a:pt x="234" y="426"/>
                    <a:pt x="167" y="493"/>
                  </a:cubicBezTo>
                  <a:cubicBezTo>
                    <a:pt x="134" y="559"/>
                    <a:pt x="101" y="660"/>
                    <a:pt x="67" y="760"/>
                  </a:cubicBezTo>
                  <a:cubicBezTo>
                    <a:pt x="67" y="826"/>
                    <a:pt x="34" y="893"/>
                    <a:pt x="34" y="993"/>
                  </a:cubicBezTo>
                  <a:cubicBezTo>
                    <a:pt x="34" y="1060"/>
                    <a:pt x="34" y="1127"/>
                    <a:pt x="34" y="1193"/>
                  </a:cubicBezTo>
                  <a:cubicBezTo>
                    <a:pt x="67" y="1227"/>
                    <a:pt x="67" y="1293"/>
                    <a:pt x="101" y="1327"/>
                  </a:cubicBezTo>
                  <a:cubicBezTo>
                    <a:pt x="134" y="1360"/>
                    <a:pt x="167" y="1393"/>
                    <a:pt x="234" y="1393"/>
                  </a:cubicBezTo>
                  <a:lnTo>
                    <a:pt x="401" y="1393"/>
                  </a:lnTo>
                  <a:lnTo>
                    <a:pt x="568" y="1360"/>
                  </a:lnTo>
                  <a:cubicBezTo>
                    <a:pt x="601" y="1327"/>
                    <a:pt x="634" y="1327"/>
                    <a:pt x="701" y="1327"/>
                  </a:cubicBezTo>
                  <a:lnTo>
                    <a:pt x="735" y="1327"/>
                  </a:lnTo>
                  <a:cubicBezTo>
                    <a:pt x="768" y="1327"/>
                    <a:pt x="768" y="1360"/>
                    <a:pt x="735" y="1393"/>
                  </a:cubicBezTo>
                  <a:cubicBezTo>
                    <a:pt x="735" y="1393"/>
                    <a:pt x="735" y="1427"/>
                    <a:pt x="735" y="1427"/>
                  </a:cubicBezTo>
                  <a:lnTo>
                    <a:pt x="701" y="1493"/>
                  </a:lnTo>
                  <a:cubicBezTo>
                    <a:pt x="668" y="1527"/>
                    <a:pt x="634" y="1560"/>
                    <a:pt x="634" y="1560"/>
                  </a:cubicBezTo>
                  <a:cubicBezTo>
                    <a:pt x="601" y="1594"/>
                    <a:pt x="568" y="1594"/>
                    <a:pt x="534" y="1627"/>
                  </a:cubicBezTo>
                  <a:cubicBezTo>
                    <a:pt x="501" y="1660"/>
                    <a:pt x="468" y="1660"/>
                    <a:pt x="434" y="1660"/>
                  </a:cubicBezTo>
                  <a:lnTo>
                    <a:pt x="368" y="1660"/>
                  </a:lnTo>
                  <a:lnTo>
                    <a:pt x="301" y="1627"/>
                  </a:lnTo>
                  <a:lnTo>
                    <a:pt x="268" y="1627"/>
                  </a:lnTo>
                  <a:lnTo>
                    <a:pt x="67" y="1727"/>
                  </a:lnTo>
                  <a:cubicBezTo>
                    <a:pt x="67" y="1760"/>
                    <a:pt x="34" y="1760"/>
                    <a:pt x="34" y="1794"/>
                  </a:cubicBezTo>
                  <a:cubicBezTo>
                    <a:pt x="1" y="1827"/>
                    <a:pt x="1" y="1860"/>
                    <a:pt x="34" y="1894"/>
                  </a:cubicBezTo>
                  <a:cubicBezTo>
                    <a:pt x="34" y="1927"/>
                    <a:pt x="34" y="1994"/>
                    <a:pt x="67" y="2027"/>
                  </a:cubicBezTo>
                  <a:cubicBezTo>
                    <a:pt x="67" y="2094"/>
                    <a:pt x="134" y="2127"/>
                    <a:pt x="167" y="2161"/>
                  </a:cubicBezTo>
                  <a:cubicBezTo>
                    <a:pt x="212" y="2161"/>
                    <a:pt x="242" y="2175"/>
                    <a:pt x="276" y="2175"/>
                  </a:cubicBezTo>
                  <a:cubicBezTo>
                    <a:pt x="293" y="2175"/>
                    <a:pt x="312" y="2172"/>
                    <a:pt x="334" y="2161"/>
                  </a:cubicBezTo>
                  <a:cubicBezTo>
                    <a:pt x="401" y="2161"/>
                    <a:pt x="501" y="2127"/>
                    <a:pt x="568" y="2094"/>
                  </a:cubicBezTo>
                  <a:cubicBezTo>
                    <a:pt x="634" y="2027"/>
                    <a:pt x="735" y="1994"/>
                    <a:pt x="801" y="1894"/>
                  </a:cubicBezTo>
                  <a:cubicBezTo>
                    <a:pt x="868" y="1827"/>
                    <a:pt x="901" y="1760"/>
                    <a:pt x="968" y="1660"/>
                  </a:cubicBezTo>
                  <a:cubicBezTo>
                    <a:pt x="1001" y="1594"/>
                    <a:pt x="1035" y="1493"/>
                    <a:pt x="1068" y="1427"/>
                  </a:cubicBezTo>
                  <a:cubicBezTo>
                    <a:pt x="1101" y="1327"/>
                    <a:pt x="1101" y="1260"/>
                    <a:pt x="1101" y="1193"/>
                  </a:cubicBezTo>
                  <a:cubicBezTo>
                    <a:pt x="1101" y="1060"/>
                    <a:pt x="1068" y="960"/>
                    <a:pt x="1001" y="860"/>
                  </a:cubicBezTo>
                  <a:cubicBezTo>
                    <a:pt x="977" y="811"/>
                    <a:pt x="917" y="780"/>
                    <a:pt x="821" y="780"/>
                  </a:cubicBezTo>
                  <a:cubicBezTo>
                    <a:pt x="786" y="780"/>
                    <a:pt x="746" y="784"/>
                    <a:pt x="701" y="793"/>
                  </a:cubicBezTo>
                  <a:lnTo>
                    <a:pt x="534" y="860"/>
                  </a:lnTo>
                  <a:lnTo>
                    <a:pt x="368" y="860"/>
                  </a:lnTo>
                  <a:cubicBezTo>
                    <a:pt x="368" y="826"/>
                    <a:pt x="368" y="793"/>
                    <a:pt x="368" y="793"/>
                  </a:cubicBezTo>
                  <a:cubicBezTo>
                    <a:pt x="368" y="726"/>
                    <a:pt x="401" y="693"/>
                    <a:pt x="434" y="626"/>
                  </a:cubicBezTo>
                  <a:cubicBezTo>
                    <a:pt x="468" y="593"/>
                    <a:pt x="501" y="559"/>
                    <a:pt x="568" y="526"/>
                  </a:cubicBezTo>
                  <a:cubicBezTo>
                    <a:pt x="601" y="493"/>
                    <a:pt x="634" y="493"/>
                    <a:pt x="668" y="493"/>
                  </a:cubicBezTo>
                  <a:lnTo>
                    <a:pt x="735" y="493"/>
                  </a:lnTo>
                  <a:lnTo>
                    <a:pt x="768" y="526"/>
                  </a:lnTo>
                  <a:lnTo>
                    <a:pt x="835" y="526"/>
                  </a:lnTo>
                  <a:lnTo>
                    <a:pt x="1001" y="393"/>
                  </a:lnTo>
                  <a:cubicBezTo>
                    <a:pt x="1035" y="393"/>
                    <a:pt x="1035" y="359"/>
                    <a:pt x="1068" y="359"/>
                  </a:cubicBezTo>
                  <a:cubicBezTo>
                    <a:pt x="1068" y="326"/>
                    <a:pt x="1068" y="293"/>
                    <a:pt x="1068" y="259"/>
                  </a:cubicBezTo>
                  <a:cubicBezTo>
                    <a:pt x="1068" y="193"/>
                    <a:pt x="1035" y="159"/>
                    <a:pt x="1035" y="126"/>
                  </a:cubicBezTo>
                  <a:cubicBezTo>
                    <a:pt x="1001" y="59"/>
                    <a:pt x="968" y="26"/>
                    <a:pt x="935" y="26"/>
                  </a:cubicBezTo>
                  <a:cubicBezTo>
                    <a:pt x="901" y="9"/>
                    <a:pt x="868" y="1"/>
                    <a:pt x="8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4179;p75"/>
            <p:cNvSpPr/>
            <p:nvPr/>
          </p:nvSpPr>
          <p:spPr>
            <a:xfrm>
              <a:off x="3135750" y="2047750"/>
              <a:ext cx="28375" cy="57075"/>
            </a:xfrm>
            <a:custGeom>
              <a:avLst/>
              <a:gdLst/>
              <a:ahLst/>
              <a:cxnLst/>
              <a:rect l="l" t="t" r="r" b="b"/>
              <a:pathLst>
                <a:path w="1135" h="2283" extrusionOk="0">
                  <a:moveTo>
                    <a:pt x="834" y="1101"/>
                  </a:moveTo>
                  <a:lnTo>
                    <a:pt x="834" y="1134"/>
                  </a:lnTo>
                  <a:cubicBezTo>
                    <a:pt x="834" y="1168"/>
                    <a:pt x="801" y="1234"/>
                    <a:pt x="801" y="1301"/>
                  </a:cubicBezTo>
                  <a:cubicBezTo>
                    <a:pt x="767" y="1334"/>
                    <a:pt x="767" y="1401"/>
                    <a:pt x="734" y="1468"/>
                  </a:cubicBezTo>
                  <a:cubicBezTo>
                    <a:pt x="701" y="1535"/>
                    <a:pt x="667" y="1568"/>
                    <a:pt x="634" y="1635"/>
                  </a:cubicBezTo>
                  <a:cubicBezTo>
                    <a:pt x="567" y="1668"/>
                    <a:pt x="534" y="1701"/>
                    <a:pt x="467" y="1735"/>
                  </a:cubicBezTo>
                  <a:cubicBezTo>
                    <a:pt x="434" y="1768"/>
                    <a:pt x="401" y="1768"/>
                    <a:pt x="367" y="1768"/>
                  </a:cubicBezTo>
                  <a:cubicBezTo>
                    <a:pt x="300" y="1768"/>
                    <a:pt x="300" y="1735"/>
                    <a:pt x="300" y="1701"/>
                  </a:cubicBezTo>
                  <a:cubicBezTo>
                    <a:pt x="300" y="1635"/>
                    <a:pt x="334" y="1568"/>
                    <a:pt x="334" y="1535"/>
                  </a:cubicBezTo>
                  <a:cubicBezTo>
                    <a:pt x="367" y="1468"/>
                    <a:pt x="434" y="1401"/>
                    <a:pt x="501" y="1368"/>
                  </a:cubicBezTo>
                  <a:lnTo>
                    <a:pt x="834" y="1101"/>
                  </a:lnTo>
                  <a:close/>
                  <a:moveTo>
                    <a:pt x="801" y="0"/>
                  </a:moveTo>
                  <a:cubicBezTo>
                    <a:pt x="734" y="34"/>
                    <a:pt x="634" y="34"/>
                    <a:pt x="567" y="100"/>
                  </a:cubicBezTo>
                  <a:cubicBezTo>
                    <a:pt x="501" y="134"/>
                    <a:pt x="434" y="200"/>
                    <a:pt x="367" y="267"/>
                  </a:cubicBezTo>
                  <a:cubicBezTo>
                    <a:pt x="234" y="400"/>
                    <a:pt x="167" y="567"/>
                    <a:pt x="100" y="734"/>
                  </a:cubicBezTo>
                  <a:cubicBezTo>
                    <a:pt x="67" y="767"/>
                    <a:pt x="67" y="834"/>
                    <a:pt x="67" y="901"/>
                  </a:cubicBezTo>
                  <a:cubicBezTo>
                    <a:pt x="67" y="934"/>
                    <a:pt x="100" y="968"/>
                    <a:pt x="100" y="968"/>
                  </a:cubicBezTo>
                  <a:lnTo>
                    <a:pt x="134" y="968"/>
                  </a:lnTo>
                  <a:lnTo>
                    <a:pt x="367" y="834"/>
                  </a:lnTo>
                  <a:cubicBezTo>
                    <a:pt x="401" y="834"/>
                    <a:pt x="401" y="801"/>
                    <a:pt x="401" y="801"/>
                  </a:cubicBezTo>
                  <a:cubicBezTo>
                    <a:pt x="434" y="767"/>
                    <a:pt x="434" y="767"/>
                    <a:pt x="434" y="734"/>
                  </a:cubicBezTo>
                  <a:cubicBezTo>
                    <a:pt x="467" y="701"/>
                    <a:pt x="501" y="667"/>
                    <a:pt x="501" y="634"/>
                  </a:cubicBezTo>
                  <a:cubicBezTo>
                    <a:pt x="534" y="601"/>
                    <a:pt x="567" y="567"/>
                    <a:pt x="601" y="534"/>
                  </a:cubicBezTo>
                  <a:cubicBezTo>
                    <a:pt x="667" y="501"/>
                    <a:pt x="734" y="501"/>
                    <a:pt x="767" y="501"/>
                  </a:cubicBezTo>
                  <a:cubicBezTo>
                    <a:pt x="801" y="534"/>
                    <a:pt x="834" y="601"/>
                    <a:pt x="834" y="701"/>
                  </a:cubicBezTo>
                  <a:lnTo>
                    <a:pt x="434" y="1034"/>
                  </a:lnTo>
                  <a:cubicBezTo>
                    <a:pt x="300" y="1134"/>
                    <a:pt x="200" y="1268"/>
                    <a:pt x="100" y="1401"/>
                  </a:cubicBezTo>
                  <a:cubicBezTo>
                    <a:pt x="34" y="1568"/>
                    <a:pt x="0" y="1735"/>
                    <a:pt x="0" y="1902"/>
                  </a:cubicBezTo>
                  <a:cubicBezTo>
                    <a:pt x="0" y="1968"/>
                    <a:pt x="0" y="2035"/>
                    <a:pt x="0" y="2102"/>
                  </a:cubicBezTo>
                  <a:cubicBezTo>
                    <a:pt x="34" y="2168"/>
                    <a:pt x="67" y="2202"/>
                    <a:pt x="100" y="2235"/>
                  </a:cubicBezTo>
                  <a:cubicBezTo>
                    <a:pt x="124" y="2259"/>
                    <a:pt x="164" y="2282"/>
                    <a:pt x="198" y="2282"/>
                  </a:cubicBezTo>
                  <a:cubicBezTo>
                    <a:pt x="211" y="2282"/>
                    <a:pt x="224" y="2278"/>
                    <a:pt x="234" y="2268"/>
                  </a:cubicBezTo>
                  <a:cubicBezTo>
                    <a:pt x="300" y="2268"/>
                    <a:pt x="367" y="2268"/>
                    <a:pt x="434" y="2202"/>
                  </a:cubicBezTo>
                  <a:cubicBezTo>
                    <a:pt x="534" y="2168"/>
                    <a:pt x="601" y="2102"/>
                    <a:pt x="667" y="2002"/>
                  </a:cubicBezTo>
                  <a:cubicBezTo>
                    <a:pt x="734" y="1902"/>
                    <a:pt x="801" y="1835"/>
                    <a:pt x="834" y="1735"/>
                  </a:cubicBezTo>
                  <a:lnTo>
                    <a:pt x="834" y="1835"/>
                  </a:lnTo>
                  <a:cubicBezTo>
                    <a:pt x="834" y="1868"/>
                    <a:pt x="834" y="1902"/>
                    <a:pt x="834" y="1902"/>
                  </a:cubicBezTo>
                  <a:cubicBezTo>
                    <a:pt x="834" y="1918"/>
                    <a:pt x="843" y="1927"/>
                    <a:pt x="851" y="1927"/>
                  </a:cubicBezTo>
                  <a:cubicBezTo>
                    <a:pt x="859" y="1927"/>
                    <a:pt x="868" y="1918"/>
                    <a:pt x="868" y="1902"/>
                  </a:cubicBezTo>
                  <a:lnTo>
                    <a:pt x="1068" y="1801"/>
                  </a:lnTo>
                  <a:cubicBezTo>
                    <a:pt x="1068" y="1801"/>
                    <a:pt x="1101" y="1768"/>
                    <a:pt x="1101" y="1735"/>
                  </a:cubicBezTo>
                  <a:cubicBezTo>
                    <a:pt x="1134" y="1735"/>
                    <a:pt x="1134" y="1701"/>
                    <a:pt x="1134" y="1668"/>
                  </a:cubicBezTo>
                  <a:lnTo>
                    <a:pt x="1134" y="567"/>
                  </a:lnTo>
                  <a:cubicBezTo>
                    <a:pt x="1134" y="467"/>
                    <a:pt x="1101" y="334"/>
                    <a:pt x="1068" y="234"/>
                  </a:cubicBezTo>
                  <a:cubicBezTo>
                    <a:pt x="1068" y="167"/>
                    <a:pt x="1034" y="100"/>
                    <a:pt x="968" y="67"/>
                  </a:cubicBezTo>
                  <a:cubicBezTo>
                    <a:pt x="934" y="34"/>
                    <a:pt x="868" y="0"/>
                    <a:pt x="8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4180;p75"/>
            <p:cNvSpPr/>
            <p:nvPr/>
          </p:nvSpPr>
          <p:spPr>
            <a:xfrm>
              <a:off x="3172425" y="2016875"/>
              <a:ext cx="7550" cy="69250"/>
            </a:xfrm>
            <a:custGeom>
              <a:avLst/>
              <a:gdLst/>
              <a:ahLst/>
              <a:cxnLst/>
              <a:rect l="l" t="t" r="r" b="b"/>
              <a:pathLst>
                <a:path w="302" h="2770" extrusionOk="0">
                  <a:moveTo>
                    <a:pt x="268" y="1"/>
                  </a:moveTo>
                  <a:lnTo>
                    <a:pt x="68" y="101"/>
                  </a:lnTo>
                  <a:cubicBezTo>
                    <a:pt x="34" y="134"/>
                    <a:pt x="34" y="134"/>
                    <a:pt x="34" y="168"/>
                  </a:cubicBezTo>
                  <a:cubicBezTo>
                    <a:pt x="1" y="201"/>
                    <a:pt x="1" y="234"/>
                    <a:pt x="34" y="234"/>
                  </a:cubicBezTo>
                  <a:lnTo>
                    <a:pt x="34" y="2703"/>
                  </a:lnTo>
                  <a:cubicBezTo>
                    <a:pt x="1" y="2736"/>
                    <a:pt x="1" y="2770"/>
                    <a:pt x="34" y="2770"/>
                  </a:cubicBezTo>
                  <a:lnTo>
                    <a:pt x="68" y="2770"/>
                  </a:lnTo>
                  <a:lnTo>
                    <a:pt x="268" y="2670"/>
                  </a:lnTo>
                  <a:cubicBezTo>
                    <a:pt x="268" y="2670"/>
                    <a:pt x="301" y="2636"/>
                    <a:pt x="301" y="2603"/>
                  </a:cubicBezTo>
                  <a:cubicBezTo>
                    <a:pt x="301" y="2569"/>
                    <a:pt x="301" y="2569"/>
                    <a:pt x="301" y="2536"/>
                  </a:cubicBezTo>
                  <a:lnTo>
                    <a:pt x="301" y="68"/>
                  </a:lnTo>
                  <a:cubicBezTo>
                    <a:pt x="301" y="34"/>
                    <a:pt x="301" y="34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4181;p75"/>
            <p:cNvSpPr/>
            <p:nvPr/>
          </p:nvSpPr>
          <p:spPr>
            <a:xfrm>
              <a:off x="3186625" y="2019050"/>
              <a:ext cx="30875" cy="53725"/>
            </a:xfrm>
            <a:custGeom>
              <a:avLst/>
              <a:gdLst/>
              <a:ahLst/>
              <a:cxnLst/>
              <a:rect l="l" t="t" r="r" b="b"/>
              <a:pathLst>
                <a:path w="1235" h="2149" extrusionOk="0">
                  <a:moveTo>
                    <a:pt x="734" y="448"/>
                  </a:moveTo>
                  <a:cubicBezTo>
                    <a:pt x="767" y="448"/>
                    <a:pt x="801" y="481"/>
                    <a:pt x="834" y="481"/>
                  </a:cubicBezTo>
                  <a:cubicBezTo>
                    <a:pt x="834" y="514"/>
                    <a:pt x="867" y="548"/>
                    <a:pt x="867" y="581"/>
                  </a:cubicBezTo>
                  <a:cubicBezTo>
                    <a:pt x="867" y="614"/>
                    <a:pt x="867" y="648"/>
                    <a:pt x="867" y="681"/>
                  </a:cubicBezTo>
                  <a:lnTo>
                    <a:pt x="334" y="1015"/>
                  </a:lnTo>
                  <a:cubicBezTo>
                    <a:pt x="334" y="981"/>
                    <a:pt x="334" y="915"/>
                    <a:pt x="334" y="881"/>
                  </a:cubicBezTo>
                  <a:cubicBezTo>
                    <a:pt x="367" y="815"/>
                    <a:pt x="367" y="781"/>
                    <a:pt x="400" y="748"/>
                  </a:cubicBezTo>
                  <a:cubicBezTo>
                    <a:pt x="434" y="681"/>
                    <a:pt x="434" y="648"/>
                    <a:pt x="467" y="614"/>
                  </a:cubicBezTo>
                  <a:cubicBezTo>
                    <a:pt x="500" y="581"/>
                    <a:pt x="567" y="514"/>
                    <a:pt x="600" y="514"/>
                  </a:cubicBezTo>
                  <a:lnTo>
                    <a:pt x="634" y="514"/>
                  </a:lnTo>
                  <a:cubicBezTo>
                    <a:pt x="667" y="481"/>
                    <a:pt x="701" y="448"/>
                    <a:pt x="734" y="448"/>
                  </a:cubicBezTo>
                  <a:close/>
                  <a:moveTo>
                    <a:pt x="793" y="1"/>
                  </a:moveTo>
                  <a:cubicBezTo>
                    <a:pt x="731" y="1"/>
                    <a:pt x="683" y="32"/>
                    <a:pt x="634" y="81"/>
                  </a:cubicBezTo>
                  <a:cubicBezTo>
                    <a:pt x="500" y="114"/>
                    <a:pt x="434" y="181"/>
                    <a:pt x="367" y="281"/>
                  </a:cubicBezTo>
                  <a:cubicBezTo>
                    <a:pt x="267" y="381"/>
                    <a:pt x="200" y="481"/>
                    <a:pt x="167" y="614"/>
                  </a:cubicBezTo>
                  <a:cubicBezTo>
                    <a:pt x="100" y="715"/>
                    <a:pt x="67" y="848"/>
                    <a:pt x="33" y="981"/>
                  </a:cubicBezTo>
                  <a:cubicBezTo>
                    <a:pt x="33" y="1115"/>
                    <a:pt x="0" y="1282"/>
                    <a:pt x="0" y="1415"/>
                  </a:cubicBezTo>
                  <a:cubicBezTo>
                    <a:pt x="0" y="1548"/>
                    <a:pt x="0" y="1682"/>
                    <a:pt x="33" y="1815"/>
                  </a:cubicBezTo>
                  <a:cubicBezTo>
                    <a:pt x="33" y="1882"/>
                    <a:pt x="100" y="1982"/>
                    <a:pt x="133" y="2049"/>
                  </a:cubicBezTo>
                  <a:cubicBezTo>
                    <a:pt x="200" y="2116"/>
                    <a:pt x="267" y="2149"/>
                    <a:pt x="334" y="2149"/>
                  </a:cubicBezTo>
                  <a:cubicBezTo>
                    <a:pt x="434" y="2149"/>
                    <a:pt x="500" y="2116"/>
                    <a:pt x="567" y="2082"/>
                  </a:cubicBezTo>
                  <a:cubicBezTo>
                    <a:pt x="667" y="2015"/>
                    <a:pt x="767" y="1949"/>
                    <a:pt x="834" y="1882"/>
                  </a:cubicBezTo>
                  <a:cubicBezTo>
                    <a:pt x="901" y="1815"/>
                    <a:pt x="934" y="1715"/>
                    <a:pt x="1001" y="1649"/>
                  </a:cubicBezTo>
                  <a:cubicBezTo>
                    <a:pt x="1034" y="1582"/>
                    <a:pt x="1067" y="1515"/>
                    <a:pt x="1101" y="1415"/>
                  </a:cubicBezTo>
                  <a:cubicBezTo>
                    <a:pt x="1134" y="1382"/>
                    <a:pt x="1134" y="1315"/>
                    <a:pt x="1134" y="1282"/>
                  </a:cubicBezTo>
                  <a:cubicBezTo>
                    <a:pt x="1134" y="1248"/>
                    <a:pt x="1134" y="1215"/>
                    <a:pt x="1134" y="1215"/>
                  </a:cubicBezTo>
                  <a:cubicBezTo>
                    <a:pt x="1134" y="1198"/>
                    <a:pt x="1126" y="1190"/>
                    <a:pt x="1117" y="1190"/>
                  </a:cubicBezTo>
                  <a:cubicBezTo>
                    <a:pt x="1109" y="1190"/>
                    <a:pt x="1101" y="1198"/>
                    <a:pt x="1101" y="1215"/>
                  </a:cubicBezTo>
                  <a:lnTo>
                    <a:pt x="901" y="1315"/>
                  </a:lnTo>
                  <a:cubicBezTo>
                    <a:pt x="867" y="1315"/>
                    <a:pt x="867" y="1348"/>
                    <a:pt x="834" y="1348"/>
                  </a:cubicBezTo>
                  <a:lnTo>
                    <a:pt x="801" y="1415"/>
                  </a:lnTo>
                  <a:cubicBezTo>
                    <a:pt x="767" y="1448"/>
                    <a:pt x="767" y="1482"/>
                    <a:pt x="734" y="1548"/>
                  </a:cubicBezTo>
                  <a:cubicBezTo>
                    <a:pt x="701" y="1582"/>
                    <a:pt x="634" y="1615"/>
                    <a:pt x="600" y="1615"/>
                  </a:cubicBezTo>
                  <a:cubicBezTo>
                    <a:pt x="567" y="1649"/>
                    <a:pt x="534" y="1649"/>
                    <a:pt x="500" y="1682"/>
                  </a:cubicBezTo>
                  <a:lnTo>
                    <a:pt x="400" y="1682"/>
                  </a:lnTo>
                  <a:cubicBezTo>
                    <a:pt x="367" y="1649"/>
                    <a:pt x="367" y="1615"/>
                    <a:pt x="334" y="1582"/>
                  </a:cubicBezTo>
                  <a:cubicBezTo>
                    <a:pt x="334" y="1548"/>
                    <a:pt x="300" y="1482"/>
                    <a:pt x="300" y="1448"/>
                  </a:cubicBezTo>
                  <a:lnTo>
                    <a:pt x="1134" y="981"/>
                  </a:lnTo>
                  <a:cubicBezTo>
                    <a:pt x="1168" y="981"/>
                    <a:pt x="1201" y="948"/>
                    <a:pt x="1201" y="915"/>
                  </a:cubicBezTo>
                  <a:cubicBezTo>
                    <a:pt x="1201" y="881"/>
                    <a:pt x="1201" y="881"/>
                    <a:pt x="1234" y="848"/>
                  </a:cubicBezTo>
                  <a:lnTo>
                    <a:pt x="1234" y="681"/>
                  </a:lnTo>
                  <a:cubicBezTo>
                    <a:pt x="1234" y="548"/>
                    <a:pt x="1201" y="448"/>
                    <a:pt x="1168" y="348"/>
                  </a:cubicBezTo>
                  <a:cubicBezTo>
                    <a:pt x="1168" y="248"/>
                    <a:pt x="1101" y="181"/>
                    <a:pt x="1067" y="114"/>
                  </a:cubicBezTo>
                  <a:cubicBezTo>
                    <a:pt x="1001" y="47"/>
                    <a:pt x="934" y="14"/>
                    <a:pt x="867" y="14"/>
                  </a:cubicBezTo>
                  <a:cubicBezTo>
                    <a:pt x="841" y="5"/>
                    <a:pt x="816" y="1"/>
                    <a:pt x="79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4182;p75"/>
            <p:cNvSpPr/>
            <p:nvPr/>
          </p:nvSpPr>
          <p:spPr>
            <a:xfrm>
              <a:off x="3222475" y="1999375"/>
              <a:ext cx="27550" cy="55075"/>
            </a:xfrm>
            <a:custGeom>
              <a:avLst/>
              <a:gdLst/>
              <a:ahLst/>
              <a:cxnLst/>
              <a:rect l="l" t="t" r="r" b="b"/>
              <a:pathLst>
                <a:path w="1102" h="2203" extrusionOk="0">
                  <a:moveTo>
                    <a:pt x="734" y="0"/>
                  </a:moveTo>
                  <a:cubicBezTo>
                    <a:pt x="668" y="34"/>
                    <a:pt x="567" y="34"/>
                    <a:pt x="534" y="101"/>
                  </a:cubicBezTo>
                  <a:cubicBezTo>
                    <a:pt x="434" y="134"/>
                    <a:pt x="367" y="201"/>
                    <a:pt x="301" y="267"/>
                  </a:cubicBezTo>
                  <a:cubicBezTo>
                    <a:pt x="234" y="334"/>
                    <a:pt x="201" y="401"/>
                    <a:pt x="167" y="501"/>
                  </a:cubicBezTo>
                  <a:cubicBezTo>
                    <a:pt x="100" y="568"/>
                    <a:pt x="67" y="668"/>
                    <a:pt x="67" y="734"/>
                  </a:cubicBezTo>
                  <a:cubicBezTo>
                    <a:pt x="34" y="801"/>
                    <a:pt x="34" y="901"/>
                    <a:pt x="34" y="968"/>
                  </a:cubicBezTo>
                  <a:cubicBezTo>
                    <a:pt x="0" y="1035"/>
                    <a:pt x="0" y="1101"/>
                    <a:pt x="34" y="1168"/>
                  </a:cubicBezTo>
                  <a:cubicBezTo>
                    <a:pt x="34" y="1235"/>
                    <a:pt x="34" y="1268"/>
                    <a:pt x="67" y="1301"/>
                  </a:cubicBezTo>
                  <a:cubicBezTo>
                    <a:pt x="100" y="1335"/>
                    <a:pt x="134" y="1368"/>
                    <a:pt x="201" y="1368"/>
                  </a:cubicBezTo>
                  <a:cubicBezTo>
                    <a:pt x="217" y="1385"/>
                    <a:pt x="242" y="1393"/>
                    <a:pt x="271" y="1393"/>
                  </a:cubicBezTo>
                  <a:cubicBezTo>
                    <a:pt x="301" y="1393"/>
                    <a:pt x="334" y="1385"/>
                    <a:pt x="367" y="1368"/>
                  </a:cubicBezTo>
                  <a:lnTo>
                    <a:pt x="534" y="1335"/>
                  </a:lnTo>
                  <a:lnTo>
                    <a:pt x="668" y="1301"/>
                  </a:lnTo>
                  <a:lnTo>
                    <a:pt x="734" y="1301"/>
                  </a:lnTo>
                  <a:cubicBezTo>
                    <a:pt x="734" y="1335"/>
                    <a:pt x="734" y="1368"/>
                    <a:pt x="734" y="1368"/>
                  </a:cubicBezTo>
                  <a:cubicBezTo>
                    <a:pt x="734" y="1401"/>
                    <a:pt x="734" y="1435"/>
                    <a:pt x="734" y="1468"/>
                  </a:cubicBezTo>
                  <a:cubicBezTo>
                    <a:pt x="701" y="1502"/>
                    <a:pt x="701" y="1535"/>
                    <a:pt x="668" y="1535"/>
                  </a:cubicBezTo>
                  <a:cubicBezTo>
                    <a:pt x="634" y="1568"/>
                    <a:pt x="634" y="1602"/>
                    <a:pt x="601" y="1602"/>
                  </a:cubicBezTo>
                  <a:lnTo>
                    <a:pt x="534" y="1668"/>
                  </a:lnTo>
                  <a:cubicBezTo>
                    <a:pt x="467" y="1702"/>
                    <a:pt x="434" y="1702"/>
                    <a:pt x="401" y="1702"/>
                  </a:cubicBezTo>
                  <a:cubicBezTo>
                    <a:pt x="367" y="1702"/>
                    <a:pt x="334" y="1702"/>
                    <a:pt x="334" y="1668"/>
                  </a:cubicBezTo>
                  <a:lnTo>
                    <a:pt x="301" y="1635"/>
                  </a:lnTo>
                  <a:lnTo>
                    <a:pt x="234" y="1635"/>
                  </a:lnTo>
                  <a:lnTo>
                    <a:pt x="34" y="1768"/>
                  </a:lnTo>
                  <a:cubicBezTo>
                    <a:pt x="34" y="1768"/>
                    <a:pt x="0" y="1802"/>
                    <a:pt x="0" y="1802"/>
                  </a:cubicBezTo>
                  <a:cubicBezTo>
                    <a:pt x="0" y="1835"/>
                    <a:pt x="0" y="1868"/>
                    <a:pt x="0" y="1902"/>
                  </a:cubicBezTo>
                  <a:cubicBezTo>
                    <a:pt x="0" y="1935"/>
                    <a:pt x="0" y="2002"/>
                    <a:pt x="34" y="2069"/>
                  </a:cubicBezTo>
                  <a:cubicBezTo>
                    <a:pt x="67" y="2102"/>
                    <a:pt x="100" y="2135"/>
                    <a:pt x="134" y="2169"/>
                  </a:cubicBezTo>
                  <a:cubicBezTo>
                    <a:pt x="201" y="2202"/>
                    <a:pt x="267" y="2202"/>
                    <a:pt x="301" y="2202"/>
                  </a:cubicBezTo>
                  <a:cubicBezTo>
                    <a:pt x="401" y="2169"/>
                    <a:pt x="467" y="2135"/>
                    <a:pt x="534" y="2102"/>
                  </a:cubicBezTo>
                  <a:cubicBezTo>
                    <a:pt x="634" y="2069"/>
                    <a:pt x="701" y="2002"/>
                    <a:pt x="768" y="1935"/>
                  </a:cubicBezTo>
                  <a:cubicBezTo>
                    <a:pt x="834" y="1868"/>
                    <a:pt x="901" y="1768"/>
                    <a:pt x="934" y="1702"/>
                  </a:cubicBezTo>
                  <a:cubicBezTo>
                    <a:pt x="968" y="1602"/>
                    <a:pt x="1001" y="1535"/>
                    <a:pt x="1034" y="1435"/>
                  </a:cubicBezTo>
                  <a:cubicBezTo>
                    <a:pt x="1068" y="1368"/>
                    <a:pt x="1068" y="1268"/>
                    <a:pt x="1068" y="1201"/>
                  </a:cubicBezTo>
                  <a:cubicBezTo>
                    <a:pt x="1101" y="1068"/>
                    <a:pt x="1068" y="968"/>
                    <a:pt x="1001" y="868"/>
                  </a:cubicBezTo>
                  <a:cubicBezTo>
                    <a:pt x="954" y="844"/>
                    <a:pt x="890" y="821"/>
                    <a:pt x="798" y="821"/>
                  </a:cubicBezTo>
                  <a:cubicBezTo>
                    <a:pt x="760" y="821"/>
                    <a:pt x="716" y="825"/>
                    <a:pt x="668" y="834"/>
                  </a:cubicBezTo>
                  <a:lnTo>
                    <a:pt x="501" y="868"/>
                  </a:lnTo>
                  <a:lnTo>
                    <a:pt x="401" y="868"/>
                  </a:lnTo>
                  <a:cubicBezTo>
                    <a:pt x="367" y="868"/>
                    <a:pt x="367" y="868"/>
                    <a:pt x="367" y="834"/>
                  </a:cubicBezTo>
                  <a:cubicBezTo>
                    <a:pt x="334" y="834"/>
                    <a:pt x="334" y="801"/>
                    <a:pt x="367" y="801"/>
                  </a:cubicBezTo>
                  <a:cubicBezTo>
                    <a:pt x="334" y="734"/>
                    <a:pt x="367" y="668"/>
                    <a:pt x="401" y="634"/>
                  </a:cubicBezTo>
                  <a:cubicBezTo>
                    <a:pt x="434" y="601"/>
                    <a:pt x="501" y="568"/>
                    <a:pt x="534" y="534"/>
                  </a:cubicBezTo>
                  <a:cubicBezTo>
                    <a:pt x="567" y="501"/>
                    <a:pt x="601" y="501"/>
                    <a:pt x="634" y="467"/>
                  </a:cubicBezTo>
                  <a:lnTo>
                    <a:pt x="701" y="467"/>
                  </a:lnTo>
                  <a:lnTo>
                    <a:pt x="734" y="501"/>
                  </a:lnTo>
                  <a:lnTo>
                    <a:pt x="801" y="501"/>
                  </a:lnTo>
                  <a:lnTo>
                    <a:pt x="1001" y="401"/>
                  </a:lnTo>
                  <a:cubicBezTo>
                    <a:pt x="1001" y="367"/>
                    <a:pt x="1034" y="367"/>
                    <a:pt x="1034" y="334"/>
                  </a:cubicBezTo>
                  <a:cubicBezTo>
                    <a:pt x="1034" y="301"/>
                    <a:pt x="1034" y="267"/>
                    <a:pt x="1034" y="267"/>
                  </a:cubicBezTo>
                  <a:cubicBezTo>
                    <a:pt x="1034" y="201"/>
                    <a:pt x="1034" y="134"/>
                    <a:pt x="1001" y="101"/>
                  </a:cubicBezTo>
                  <a:cubicBezTo>
                    <a:pt x="968" y="67"/>
                    <a:pt x="934" y="34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4183;p75"/>
            <p:cNvSpPr/>
            <p:nvPr/>
          </p:nvSpPr>
          <p:spPr>
            <a:xfrm>
              <a:off x="3054850" y="2491400"/>
              <a:ext cx="27550" cy="47550"/>
            </a:xfrm>
            <a:custGeom>
              <a:avLst/>
              <a:gdLst/>
              <a:ahLst/>
              <a:cxnLst/>
              <a:rect l="l" t="t" r="r" b="b"/>
              <a:pathLst>
                <a:path w="1102" h="1902" extrusionOk="0">
                  <a:moveTo>
                    <a:pt x="634" y="0"/>
                  </a:moveTo>
                  <a:lnTo>
                    <a:pt x="468" y="100"/>
                  </a:lnTo>
                  <a:cubicBezTo>
                    <a:pt x="468" y="134"/>
                    <a:pt x="434" y="134"/>
                    <a:pt x="434" y="167"/>
                  </a:cubicBezTo>
                  <a:cubicBezTo>
                    <a:pt x="434" y="167"/>
                    <a:pt x="434" y="200"/>
                    <a:pt x="434" y="234"/>
                  </a:cubicBezTo>
                  <a:lnTo>
                    <a:pt x="434" y="834"/>
                  </a:lnTo>
                  <a:lnTo>
                    <a:pt x="34" y="1068"/>
                  </a:lnTo>
                  <a:cubicBezTo>
                    <a:pt x="34" y="1068"/>
                    <a:pt x="1" y="1101"/>
                    <a:pt x="1" y="1101"/>
                  </a:cubicBezTo>
                  <a:cubicBezTo>
                    <a:pt x="1" y="1134"/>
                    <a:pt x="1" y="1168"/>
                    <a:pt x="1" y="1201"/>
                  </a:cubicBezTo>
                  <a:lnTo>
                    <a:pt x="1" y="1435"/>
                  </a:lnTo>
                  <a:lnTo>
                    <a:pt x="1" y="1468"/>
                  </a:lnTo>
                  <a:lnTo>
                    <a:pt x="34" y="1468"/>
                  </a:lnTo>
                  <a:lnTo>
                    <a:pt x="434" y="1234"/>
                  </a:lnTo>
                  <a:lnTo>
                    <a:pt x="434" y="1868"/>
                  </a:lnTo>
                  <a:cubicBezTo>
                    <a:pt x="434" y="1868"/>
                    <a:pt x="434" y="1902"/>
                    <a:pt x="434" y="1902"/>
                  </a:cubicBezTo>
                  <a:lnTo>
                    <a:pt x="468" y="1902"/>
                  </a:lnTo>
                  <a:lnTo>
                    <a:pt x="634" y="1801"/>
                  </a:lnTo>
                  <a:cubicBezTo>
                    <a:pt x="668" y="1801"/>
                    <a:pt x="668" y="1768"/>
                    <a:pt x="668" y="1768"/>
                  </a:cubicBezTo>
                  <a:cubicBezTo>
                    <a:pt x="701" y="1735"/>
                    <a:pt x="701" y="1701"/>
                    <a:pt x="668" y="1701"/>
                  </a:cubicBezTo>
                  <a:lnTo>
                    <a:pt x="668" y="1068"/>
                  </a:lnTo>
                  <a:lnTo>
                    <a:pt x="1068" y="834"/>
                  </a:lnTo>
                  <a:cubicBezTo>
                    <a:pt x="1068" y="834"/>
                    <a:pt x="1101" y="801"/>
                    <a:pt x="1101" y="801"/>
                  </a:cubicBezTo>
                  <a:cubicBezTo>
                    <a:pt x="1101" y="767"/>
                    <a:pt x="1101" y="734"/>
                    <a:pt x="1101" y="734"/>
                  </a:cubicBezTo>
                  <a:lnTo>
                    <a:pt x="1101" y="501"/>
                  </a:lnTo>
                  <a:lnTo>
                    <a:pt x="1101" y="434"/>
                  </a:lnTo>
                  <a:lnTo>
                    <a:pt x="1068" y="434"/>
                  </a:lnTo>
                  <a:lnTo>
                    <a:pt x="668" y="667"/>
                  </a:lnTo>
                  <a:lnTo>
                    <a:pt x="668" y="67"/>
                  </a:lnTo>
                  <a:cubicBezTo>
                    <a:pt x="701" y="34"/>
                    <a:pt x="701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184;p75"/>
            <p:cNvSpPr/>
            <p:nvPr/>
          </p:nvSpPr>
          <p:spPr>
            <a:xfrm>
              <a:off x="3084875" y="2462200"/>
              <a:ext cx="20050" cy="60900"/>
            </a:xfrm>
            <a:custGeom>
              <a:avLst/>
              <a:gdLst/>
              <a:ahLst/>
              <a:cxnLst/>
              <a:rect l="l" t="t" r="r" b="b"/>
              <a:pathLst>
                <a:path w="802" h="2436" extrusionOk="0">
                  <a:moveTo>
                    <a:pt x="768" y="1"/>
                  </a:moveTo>
                  <a:lnTo>
                    <a:pt x="568" y="101"/>
                  </a:lnTo>
                  <a:cubicBezTo>
                    <a:pt x="568" y="101"/>
                    <a:pt x="568" y="134"/>
                    <a:pt x="534" y="134"/>
                  </a:cubicBezTo>
                  <a:lnTo>
                    <a:pt x="501" y="201"/>
                  </a:lnTo>
                  <a:lnTo>
                    <a:pt x="34" y="1035"/>
                  </a:lnTo>
                  <a:cubicBezTo>
                    <a:pt x="34" y="1035"/>
                    <a:pt x="0" y="1068"/>
                    <a:pt x="0" y="1101"/>
                  </a:cubicBezTo>
                  <a:cubicBezTo>
                    <a:pt x="0" y="1135"/>
                    <a:pt x="0" y="1135"/>
                    <a:pt x="0" y="1168"/>
                  </a:cubicBezTo>
                  <a:lnTo>
                    <a:pt x="134" y="1335"/>
                  </a:lnTo>
                  <a:lnTo>
                    <a:pt x="201" y="1335"/>
                  </a:lnTo>
                  <a:cubicBezTo>
                    <a:pt x="201" y="1302"/>
                    <a:pt x="201" y="1302"/>
                    <a:pt x="234" y="1268"/>
                  </a:cubicBezTo>
                  <a:lnTo>
                    <a:pt x="534" y="735"/>
                  </a:lnTo>
                  <a:lnTo>
                    <a:pt x="534" y="2369"/>
                  </a:lnTo>
                  <a:lnTo>
                    <a:pt x="534" y="2436"/>
                  </a:lnTo>
                  <a:lnTo>
                    <a:pt x="568" y="2436"/>
                  </a:lnTo>
                  <a:lnTo>
                    <a:pt x="768" y="2336"/>
                  </a:lnTo>
                  <a:cubicBezTo>
                    <a:pt x="768" y="2302"/>
                    <a:pt x="768" y="2302"/>
                    <a:pt x="801" y="2269"/>
                  </a:cubicBezTo>
                  <a:cubicBezTo>
                    <a:pt x="801" y="2269"/>
                    <a:pt x="801" y="2236"/>
                    <a:pt x="801" y="2202"/>
                  </a:cubicBezTo>
                  <a:lnTo>
                    <a:pt x="801" y="67"/>
                  </a:lnTo>
                  <a:cubicBezTo>
                    <a:pt x="801" y="34"/>
                    <a:pt x="801" y="1"/>
                    <a:pt x="8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185;p75"/>
            <p:cNvSpPr/>
            <p:nvPr/>
          </p:nvSpPr>
          <p:spPr>
            <a:xfrm>
              <a:off x="3109900" y="2447400"/>
              <a:ext cx="20025" cy="61525"/>
            </a:xfrm>
            <a:custGeom>
              <a:avLst/>
              <a:gdLst/>
              <a:ahLst/>
              <a:cxnLst/>
              <a:rect l="l" t="t" r="r" b="b"/>
              <a:pathLst>
                <a:path w="801" h="2461" extrusionOk="0">
                  <a:moveTo>
                    <a:pt x="763" y="1"/>
                  </a:moveTo>
                  <a:cubicBezTo>
                    <a:pt x="759" y="1"/>
                    <a:pt x="751" y="9"/>
                    <a:pt x="734" y="26"/>
                  </a:cubicBezTo>
                  <a:lnTo>
                    <a:pt x="567" y="126"/>
                  </a:lnTo>
                  <a:cubicBezTo>
                    <a:pt x="567" y="126"/>
                    <a:pt x="534" y="126"/>
                    <a:pt x="534" y="159"/>
                  </a:cubicBezTo>
                  <a:lnTo>
                    <a:pt x="501" y="226"/>
                  </a:lnTo>
                  <a:lnTo>
                    <a:pt x="34" y="1060"/>
                  </a:lnTo>
                  <a:cubicBezTo>
                    <a:pt x="0" y="1060"/>
                    <a:pt x="0" y="1093"/>
                    <a:pt x="0" y="1126"/>
                  </a:cubicBezTo>
                  <a:lnTo>
                    <a:pt x="0" y="1193"/>
                  </a:lnTo>
                  <a:lnTo>
                    <a:pt x="100" y="1327"/>
                  </a:lnTo>
                  <a:lnTo>
                    <a:pt x="134" y="1327"/>
                  </a:lnTo>
                  <a:cubicBezTo>
                    <a:pt x="167" y="1327"/>
                    <a:pt x="200" y="1293"/>
                    <a:pt x="200" y="1293"/>
                  </a:cubicBezTo>
                  <a:lnTo>
                    <a:pt x="534" y="726"/>
                  </a:lnTo>
                  <a:lnTo>
                    <a:pt x="534" y="2394"/>
                  </a:lnTo>
                  <a:lnTo>
                    <a:pt x="534" y="2461"/>
                  </a:lnTo>
                  <a:lnTo>
                    <a:pt x="567" y="2461"/>
                  </a:lnTo>
                  <a:lnTo>
                    <a:pt x="734" y="2361"/>
                  </a:lnTo>
                  <a:cubicBezTo>
                    <a:pt x="767" y="2327"/>
                    <a:pt x="767" y="2327"/>
                    <a:pt x="767" y="2294"/>
                  </a:cubicBezTo>
                  <a:cubicBezTo>
                    <a:pt x="801" y="2294"/>
                    <a:pt x="801" y="2261"/>
                    <a:pt x="767" y="2227"/>
                  </a:cubicBezTo>
                  <a:lnTo>
                    <a:pt x="767" y="59"/>
                  </a:lnTo>
                  <a:cubicBezTo>
                    <a:pt x="801" y="59"/>
                    <a:pt x="801" y="26"/>
                    <a:pt x="767" y="26"/>
                  </a:cubicBezTo>
                  <a:cubicBezTo>
                    <a:pt x="767" y="9"/>
                    <a:pt x="767" y="1"/>
                    <a:pt x="7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186;p75"/>
            <p:cNvSpPr/>
            <p:nvPr/>
          </p:nvSpPr>
          <p:spPr>
            <a:xfrm>
              <a:off x="3136575" y="2484725"/>
              <a:ext cx="7525" cy="15875"/>
            </a:xfrm>
            <a:custGeom>
              <a:avLst/>
              <a:gdLst/>
              <a:ahLst/>
              <a:cxnLst/>
              <a:rect l="l" t="t" r="r" b="b"/>
              <a:pathLst>
                <a:path w="301" h="635" extrusionOk="0">
                  <a:moveTo>
                    <a:pt x="267" y="0"/>
                  </a:moveTo>
                  <a:lnTo>
                    <a:pt x="34" y="134"/>
                  </a:lnTo>
                  <a:cubicBezTo>
                    <a:pt x="34" y="134"/>
                    <a:pt x="1" y="134"/>
                    <a:pt x="1" y="167"/>
                  </a:cubicBezTo>
                  <a:cubicBezTo>
                    <a:pt x="1" y="200"/>
                    <a:pt x="1" y="200"/>
                    <a:pt x="1" y="234"/>
                  </a:cubicBezTo>
                  <a:lnTo>
                    <a:pt x="1" y="567"/>
                  </a:lnTo>
                  <a:cubicBezTo>
                    <a:pt x="1" y="601"/>
                    <a:pt x="1" y="601"/>
                    <a:pt x="1" y="634"/>
                  </a:cubicBezTo>
                  <a:lnTo>
                    <a:pt x="34" y="634"/>
                  </a:lnTo>
                  <a:lnTo>
                    <a:pt x="267" y="501"/>
                  </a:lnTo>
                  <a:cubicBezTo>
                    <a:pt x="267" y="501"/>
                    <a:pt x="301" y="467"/>
                    <a:pt x="301" y="467"/>
                  </a:cubicBezTo>
                  <a:cubicBezTo>
                    <a:pt x="301" y="434"/>
                    <a:pt x="301" y="401"/>
                    <a:pt x="301" y="367"/>
                  </a:cubicBezTo>
                  <a:lnTo>
                    <a:pt x="301" y="67"/>
                  </a:lnTo>
                  <a:cubicBezTo>
                    <a:pt x="301" y="34"/>
                    <a:pt x="301" y="34"/>
                    <a:pt x="3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187;p75"/>
            <p:cNvSpPr/>
            <p:nvPr/>
          </p:nvSpPr>
          <p:spPr>
            <a:xfrm>
              <a:off x="3149925" y="2423850"/>
              <a:ext cx="29200" cy="64225"/>
            </a:xfrm>
            <a:custGeom>
              <a:avLst/>
              <a:gdLst/>
              <a:ahLst/>
              <a:cxnLst/>
              <a:rect l="l" t="t" r="r" b="b"/>
              <a:pathLst>
                <a:path w="1168" h="2569" extrusionOk="0">
                  <a:moveTo>
                    <a:pt x="697" y="451"/>
                  </a:moveTo>
                  <a:cubicBezTo>
                    <a:pt x="734" y="451"/>
                    <a:pt x="768" y="467"/>
                    <a:pt x="801" y="501"/>
                  </a:cubicBezTo>
                  <a:cubicBezTo>
                    <a:pt x="834" y="601"/>
                    <a:pt x="868" y="701"/>
                    <a:pt x="868" y="834"/>
                  </a:cubicBezTo>
                  <a:lnTo>
                    <a:pt x="868" y="1101"/>
                  </a:lnTo>
                  <a:lnTo>
                    <a:pt x="868" y="1368"/>
                  </a:lnTo>
                  <a:cubicBezTo>
                    <a:pt x="868" y="1535"/>
                    <a:pt x="834" y="1668"/>
                    <a:pt x="801" y="1802"/>
                  </a:cubicBezTo>
                  <a:cubicBezTo>
                    <a:pt x="768" y="1902"/>
                    <a:pt x="667" y="2002"/>
                    <a:pt x="567" y="2068"/>
                  </a:cubicBezTo>
                  <a:cubicBezTo>
                    <a:pt x="517" y="2102"/>
                    <a:pt x="476" y="2118"/>
                    <a:pt x="442" y="2118"/>
                  </a:cubicBezTo>
                  <a:cubicBezTo>
                    <a:pt x="409" y="2118"/>
                    <a:pt x="384" y="2102"/>
                    <a:pt x="367" y="2068"/>
                  </a:cubicBezTo>
                  <a:cubicBezTo>
                    <a:pt x="301" y="1968"/>
                    <a:pt x="267" y="1835"/>
                    <a:pt x="301" y="1735"/>
                  </a:cubicBezTo>
                  <a:lnTo>
                    <a:pt x="301" y="1435"/>
                  </a:lnTo>
                  <a:lnTo>
                    <a:pt x="301" y="1168"/>
                  </a:lnTo>
                  <a:cubicBezTo>
                    <a:pt x="301" y="1034"/>
                    <a:pt x="301" y="868"/>
                    <a:pt x="367" y="734"/>
                  </a:cubicBezTo>
                  <a:cubicBezTo>
                    <a:pt x="401" y="634"/>
                    <a:pt x="467" y="534"/>
                    <a:pt x="567" y="501"/>
                  </a:cubicBezTo>
                  <a:cubicBezTo>
                    <a:pt x="617" y="467"/>
                    <a:pt x="659" y="451"/>
                    <a:pt x="697" y="451"/>
                  </a:cubicBezTo>
                  <a:close/>
                  <a:moveTo>
                    <a:pt x="834" y="0"/>
                  </a:moveTo>
                  <a:cubicBezTo>
                    <a:pt x="734" y="0"/>
                    <a:pt x="667" y="34"/>
                    <a:pt x="567" y="67"/>
                  </a:cubicBezTo>
                  <a:cubicBezTo>
                    <a:pt x="467" y="134"/>
                    <a:pt x="367" y="200"/>
                    <a:pt x="301" y="300"/>
                  </a:cubicBezTo>
                  <a:cubicBezTo>
                    <a:pt x="234" y="401"/>
                    <a:pt x="167" y="501"/>
                    <a:pt x="134" y="601"/>
                  </a:cubicBezTo>
                  <a:cubicBezTo>
                    <a:pt x="67" y="701"/>
                    <a:pt x="34" y="834"/>
                    <a:pt x="34" y="934"/>
                  </a:cubicBezTo>
                  <a:cubicBezTo>
                    <a:pt x="0" y="1068"/>
                    <a:pt x="0" y="1201"/>
                    <a:pt x="0" y="1335"/>
                  </a:cubicBezTo>
                  <a:lnTo>
                    <a:pt x="0" y="1635"/>
                  </a:lnTo>
                  <a:lnTo>
                    <a:pt x="0" y="1902"/>
                  </a:lnTo>
                  <a:cubicBezTo>
                    <a:pt x="0" y="2035"/>
                    <a:pt x="0" y="2135"/>
                    <a:pt x="34" y="2235"/>
                  </a:cubicBezTo>
                  <a:cubicBezTo>
                    <a:pt x="34" y="2335"/>
                    <a:pt x="67" y="2402"/>
                    <a:pt x="134" y="2469"/>
                  </a:cubicBezTo>
                  <a:cubicBezTo>
                    <a:pt x="167" y="2535"/>
                    <a:pt x="234" y="2569"/>
                    <a:pt x="301" y="2569"/>
                  </a:cubicBezTo>
                  <a:cubicBezTo>
                    <a:pt x="401" y="2569"/>
                    <a:pt x="501" y="2535"/>
                    <a:pt x="567" y="2469"/>
                  </a:cubicBezTo>
                  <a:cubicBezTo>
                    <a:pt x="667" y="2435"/>
                    <a:pt x="768" y="2335"/>
                    <a:pt x="834" y="2269"/>
                  </a:cubicBezTo>
                  <a:cubicBezTo>
                    <a:pt x="901" y="2168"/>
                    <a:pt x="968" y="2068"/>
                    <a:pt x="1034" y="1968"/>
                  </a:cubicBezTo>
                  <a:cubicBezTo>
                    <a:pt x="1068" y="1868"/>
                    <a:pt x="1101" y="1735"/>
                    <a:pt x="1134" y="1635"/>
                  </a:cubicBezTo>
                  <a:cubicBezTo>
                    <a:pt x="1134" y="1501"/>
                    <a:pt x="1168" y="1368"/>
                    <a:pt x="1168" y="1234"/>
                  </a:cubicBezTo>
                  <a:lnTo>
                    <a:pt x="1168" y="634"/>
                  </a:lnTo>
                  <a:cubicBezTo>
                    <a:pt x="1168" y="534"/>
                    <a:pt x="1134" y="434"/>
                    <a:pt x="1134" y="300"/>
                  </a:cubicBezTo>
                  <a:cubicBezTo>
                    <a:pt x="1101" y="234"/>
                    <a:pt x="1068" y="134"/>
                    <a:pt x="1034" y="67"/>
                  </a:cubicBezTo>
                  <a:cubicBezTo>
                    <a:pt x="968" y="34"/>
                    <a:pt x="901" y="0"/>
                    <a:pt x="8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188;p75"/>
            <p:cNvSpPr/>
            <p:nvPr/>
          </p:nvSpPr>
          <p:spPr>
            <a:xfrm>
              <a:off x="3183275" y="2405500"/>
              <a:ext cx="19200" cy="60900"/>
            </a:xfrm>
            <a:custGeom>
              <a:avLst/>
              <a:gdLst/>
              <a:ahLst/>
              <a:cxnLst/>
              <a:rect l="l" t="t" r="r" b="b"/>
              <a:pathLst>
                <a:path w="768" h="2436" extrusionOk="0">
                  <a:moveTo>
                    <a:pt x="701" y="0"/>
                  </a:moveTo>
                  <a:lnTo>
                    <a:pt x="534" y="100"/>
                  </a:lnTo>
                  <a:cubicBezTo>
                    <a:pt x="534" y="100"/>
                    <a:pt x="501" y="100"/>
                    <a:pt x="501" y="134"/>
                  </a:cubicBezTo>
                  <a:cubicBezTo>
                    <a:pt x="501" y="134"/>
                    <a:pt x="468" y="167"/>
                    <a:pt x="468" y="201"/>
                  </a:cubicBezTo>
                  <a:lnTo>
                    <a:pt x="1" y="1034"/>
                  </a:lnTo>
                  <a:cubicBezTo>
                    <a:pt x="1" y="1034"/>
                    <a:pt x="1" y="1068"/>
                    <a:pt x="1" y="1101"/>
                  </a:cubicBezTo>
                  <a:cubicBezTo>
                    <a:pt x="1" y="1135"/>
                    <a:pt x="1" y="1135"/>
                    <a:pt x="1" y="1168"/>
                  </a:cubicBezTo>
                  <a:lnTo>
                    <a:pt x="101" y="1301"/>
                  </a:lnTo>
                  <a:lnTo>
                    <a:pt x="134" y="1301"/>
                  </a:lnTo>
                  <a:cubicBezTo>
                    <a:pt x="167" y="1301"/>
                    <a:pt x="201" y="1301"/>
                    <a:pt x="201" y="1268"/>
                  </a:cubicBezTo>
                  <a:lnTo>
                    <a:pt x="501" y="734"/>
                  </a:lnTo>
                  <a:lnTo>
                    <a:pt x="501" y="2369"/>
                  </a:lnTo>
                  <a:cubicBezTo>
                    <a:pt x="501" y="2402"/>
                    <a:pt x="501" y="2402"/>
                    <a:pt x="501" y="2435"/>
                  </a:cubicBezTo>
                  <a:lnTo>
                    <a:pt x="534" y="2435"/>
                  </a:lnTo>
                  <a:lnTo>
                    <a:pt x="701" y="2335"/>
                  </a:lnTo>
                  <a:cubicBezTo>
                    <a:pt x="734" y="2302"/>
                    <a:pt x="734" y="2302"/>
                    <a:pt x="768" y="2269"/>
                  </a:cubicBezTo>
                  <a:cubicBezTo>
                    <a:pt x="768" y="2235"/>
                    <a:pt x="768" y="2235"/>
                    <a:pt x="768" y="2202"/>
                  </a:cubicBezTo>
                  <a:lnTo>
                    <a:pt x="768" y="34"/>
                  </a:lnTo>
                  <a:cubicBezTo>
                    <a:pt x="768" y="34"/>
                    <a:pt x="768" y="0"/>
                    <a:pt x="7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189;p75"/>
            <p:cNvSpPr/>
            <p:nvPr/>
          </p:nvSpPr>
          <p:spPr>
            <a:xfrm>
              <a:off x="3209125" y="2381325"/>
              <a:ext cx="40050" cy="75900"/>
            </a:xfrm>
            <a:custGeom>
              <a:avLst/>
              <a:gdLst/>
              <a:ahLst/>
              <a:cxnLst/>
              <a:rect l="l" t="t" r="r" b="b"/>
              <a:pathLst>
                <a:path w="1602" h="3036" extrusionOk="0">
                  <a:moveTo>
                    <a:pt x="401" y="867"/>
                  </a:moveTo>
                  <a:cubicBezTo>
                    <a:pt x="434" y="901"/>
                    <a:pt x="434" y="934"/>
                    <a:pt x="434" y="967"/>
                  </a:cubicBezTo>
                  <a:lnTo>
                    <a:pt x="434" y="1034"/>
                  </a:lnTo>
                  <a:lnTo>
                    <a:pt x="434" y="1201"/>
                  </a:lnTo>
                  <a:lnTo>
                    <a:pt x="434" y="1268"/>
                  </a:lnTo>
                  <a:cubicBezTo>
                    <a:pt x="434" y="1301"/>
                    <a:pt x="434" y="1368"/>
                    <a:pt x="401" y="1401"/>
                  </a:cubicBezTo>
                  <a:cubicBezTo>
                    <a:pt x="401" y="1434"/>
                    <a:pt x="368" y="1468"/>
                    <a:pt x="334" y="1501"/>
                  </a:cubicBezTo>
                  <a:cubicBezTo>
                    <a:pt x="301" y="1518"/>
                    <a:pt x="276" y="1526"/>
                    <a:pt x="259" y="1526"/>
                  </a:cubicBezTo>
                  <a:cubicBezTo>
                    <a:pt x="243" y="1526"/>
                    <a:pt x="234" y="1518"/>
                    <a:pt x="234" y="1501"/>
                  </a:cubicBezTo>
                  <a:cubicBezTo>
                    <a:pt x="201" y="1468"/>
                    <a:pt x="201" y="1434"/>
                    <a:pt x="201" y="1401"/>
                  </a:cubicBezTo>
                  <a:cubicBezTo>
                    <a:pt x="201" y="1401"/>
                    <a:pt x="201" y="1368"/>
                    <a:pt x="201" y="1334"/>
                  </a:cubicBezTo>
                  <a:lnTo>
                    <a:pt x="201" y="1168"/>
                  </a:lnTo>
                  <a:cubicBezTo>
                    <a:pt x="201" y="1134"/>
                    <a:pt x="201" y="1134"/>
                    <a:pt x="201" y="1101"/>
                  </a:cubicBezTo>
                  <a:cubicBezTo>
                    <a:pt x="201" y="1067"/>
                    <a:pt x="201" y="1001"/>
                    <a:pt x="234" y="967"/>
                  </a:cubicBezTo>
                  <a:cubicBezTo>
                    <a:pt x="234" y="934"/>
                    <a:pt x="268" y="901"/>
                    <a:pt x="334" y="867"/>
                  </a:cubicBezTo>
                  <a:close/>
                  <a:moveTo>
                    <a:pt x="468" y="534"/>
                  </a:moveTo>
                  <a:cubicBezTo>
                    <a:pt x="401" y="534"/>
                    <a:pt x="368" y="567"/>
                    <a:pt x="334" y="600"/>
                  </a:cubicBezTo>
                  <a:cubicBezTo>
                    <a:pt x="268" y="600"/>
                    <a:pt x="201" y="667"/>
                    <a:pt x="167" y="701"/>
                  </a:cubicBezTo>
                  <a:cubicBezTo>
                    <a:pt x="134" y="734"/>
                    <a:pt x="101" y="801"/>
                    <a:pt x="67" y="867"/>
                  </a:cubicBezTo>
                  <a:cubicBezTo>
                    <a:pt x="67" y="901"/>
                    <a:pt x="34" y="967"/>
                    <a:pt x="34" y="1034"/>
                  </a:cubicBezTo>
                  <a:cubicBezTo>
                    <a:pt x="1" y="1067"/>
                    <a:pt x="1" y="1134"/>
                    <a:pt x="1" y="1201"/>
                  </a:cubicBezTo>
                  <a:lnTo>
                    <a:pt x="1" y="1368"/>
                  </a:lnTo>
                  <a:lnTo>
                    <a:pt x="1" y="1568"/>
                  </a:lnTo>
                  <a:cubicBezTo>
                    <a:pt x="1" y="1601"/>
                    <a:pt x="1" y="1635"/>
                    <a:pt x="34" y="1701"/>
                  </a:cubicBezTo>
                  <a:cubicBezTo>
                    <a:pt x="34" y="1735"/>
                    <a:pt x="34" y="1768"/>
                    <a:pt x="67" y="1801"/>
                  </a:cubicBezTo>
                  <a:cubicBezTo>
                    <a:pt x="101" y="1801"/>
                    <a:pt x="134" y="1835"/>
                    <a:pt x="167" y="1835"/>
                  </a:cubicBezTo>
                  <a:cubicBezTo>
                    <a:pt x="234" y="1835"/>
                    <a:pt x="268" y="1801"/>
                    <a:pt x="334" y="1801"/>
                  </a:cubicBezTo>
                  <a:cubicBezTo>
                    <a:pt x="368" y="1768"/>
                    <a:pt x="401" y="1701"/>
                    <a:pt x="468" y="1668"/>
                  </a:cubicBezTo>
                  <a:cubicBezTo>
                    <a:pt x="501" y="1635"/>
                    <a:pt x="534" y="1568"/>
                    <a:pt x="568" y="1534"/>
                  </a:cubicBezTo>
                  <a:cubicBezTo>
                    <a:pt x="568" y="1468"/>
                    <a:pt x="601" y="1401"/>
                    <a:pt x="601" y="1368"/>
                  </a:cubicBezTo>
                  <a:cubicBezTo>
                    <a:pt x="634" y="1301"/>
                    <a:pt x="634" y="1234"/>
                    <a:pt x="634" y="1201"/>
                  </a:cubicBezTo>
                  <a:lnTo>
                    <a:pt x="634" y="1001"/>
                  </a:lnTo>
                  <a:lnTo>
                    <a:pt x="634" y="801"/>
                  </a:lnTo>
                  <a:cubicBezTo>
                    <a:pt x="634" y="767"/>
                    <a:pt x="634" y="734"/>
                    <a:pt x="601" y="667"/>
                  </a:cubicBezTo>
                  <a:cubicBezTo>
                    <a:pt x="601" y="634"/>
                    <a:pt x="568" y="600"/>
                    <a:pt x="568" y="567"/>
                  </a:cubicBezTo>
                  <a:cubicBezTo>
                    <a:pt x="534" y="567"/>
                    <a:pt x="501" y="534"/>
                    <a:pt x="468" y="534"/>
                  </a:cubicBezTo>
                  <a:close/>
                  <a:moveTo>
                    <a:pt x="1314" y="1476"/>
                  </a:moveTo>
                  <a:cubicBezTo>
                    <a:pt x="1327" y="1476"/>
                    <a:pt x="1335" y="1484"/>
                    <a:pt x="1335" y="1501"/>
                  </a:cubicBezTo>
                  <a:cubicBezTo>
                    <a:pt x="1368" y="1534"/>
                    <a:pt x="1368" y="1568"/>
                    <a:pt x="1368" y="1601"/>
                  </a:cubicBezTo>
                  <a:lnTo>
                    <a:pt x="1368" y="1668"/>
                  </a:lnTo>
                  <a:lnTo>
                    <a:pt x="1368" y="1835"/>
                  </a:lnTo>
                  <a:lnTo>
                    <a:pt x="1368" y="1901"/>
                  </a:lnTo>
                  <a:lnTo>
                    <a:pt x="1402" y="1901"/>
                  </a:lnTo>
                  <a:cubicBezTo>
                    <a:pt x="1368" y="1935"/>
                    <a:pt x="1368" y="2001"/>
                    <a:pt x="1335" y="2035"/>
                  </a:cubicBezTo>
                  <a:cubicBezTo>
                    <a:pt x="1335" y="2068"/>
                    <a:pt x="1302" y="2102"/>
                    <a:pt x="1268" y="2135"/>
                  </a:cubicBezTo>
                  <a:cubicBezTo>
                    <a:pt x="1252" y="2152"/>
                    <a:pt x="1227" y="2160"/>
                    <a:pt x="1206" y="2160"/>
                  </a:cubicBezTo>
                  <a:cubicBezTo>
                    <a:pt x="1185" y="2160"/>
                    <a:pt x="1168" y="2152"/>
                    <a:pt x="1168" y="2135"/>
                  </a:cubicBezTo>
                  <a:cubicBezTo>
                    <a:pt x="1168" y="2102"/>
                    <a:pt x="1135" y="2068"/>
                    <a:pt x="1135" y="2035"/>
                  </a:cubicBezTo>
                  <a:lnTo>
                    <a:pt x="1135" y="1968"/>
                  </a:lnTo>
                  <a:lnTo>
                    <a:pt x="1135" y="1801"/>
                  </a:lnTo>
                  <a:lnTo>
                    <a:pt x="1135" y="1735"/>
                  </a:lnTo>
                  <a:cubicBezTo>
                    <a:pt x="1135" y="1668"/>
                    <a:pt x="1168" y="1635"/>
                    <a:pt x="1168" y="1601"/>
                  </a:cubicBezTo>
                  <a:cubicBezTo>
                    <a:pt x="1202" y="1568"/>
                    <a:pt x="1235" y="1534"/>
                    <a:pt x="1268" y="1501"/>
                  </a:cubicBezTo>
                  <a:cubicBezTo>
                    <a:pt x="1285" y="1484"/>
                    <a:pt x="1302" y="1476"/>
                    <a:pt x="1314" y="1476"/>
                  </a:cubicBezTo>
                  <a:close/>
                  <a:moveTo>
                    <a:pt x="1402" y="1168"/>
                  </a:moveTo>
                  <a:cubicBezTo>
                    <a:pt x="1368" y="1168"/>
                    <a:pt x="1302" y="1201"/>
                    <a:pt x="1268" y="1234"/>
                  </a:cubicBezTo>
                  <a:lnTo>
                    <a:pt x="1268" y="1201"/>
                  </a:lnTo>
                  <a:cubicBezTo>
                    <a:pt x="1202" y="1234"/>
                    <a:pt x="1168" y="1301"/>
                    <a:pt x="1135" y="1334"/>
                  </a:cubicBezTo>
                  <a:cubicBezTo>
                    <a:pt x="1068" y="1368"/>
                    <a:pt x="1068" y="1434"/>
                    <a:pt x="1035" y="1501"/>
                  </a:cubicBezTo>
                  <a:cubicBezTo>
                    <a:pt x="1001" y="1534"/>
                    <a:pt x="968" y="1601"/>
                    <a:pt x="968" y="1668"/>
                  </a:cubicBezTo>
                  <a:cubicBezTo>
                    <a:pt x="968" y="1701"/>
                    <a:pt x="935" y="1768"/>
                    <a:pt x="935" y="1835"/>
                  </a:cubicBezTo>
                  <a:lnTo>
                    <a:pt x="935" y="2001"/>
                  </a:lnTo>
                  <a:lnTo>
                    <a:pt x="935" y="2202"/>
                  </a:lnTo>
                  <a:cubicBezTo>
                    <a:pt x="935" y="2235"/>
                    <a:pt x="935" y="2268"/>
                    <a:pt x="968" y="2335"/>
                  </a:cubicBezTo>
                  <a:cubicBezTo>
                    <a:pt x="968" y="2368"/>
                    <a:pt x="1001" y="2402"/>
                    <a:pt x="1035" y="2435"/>
                  </a:cubicBezTo>
                  <a:cubicBezTo>
                    <a:pt x="1068" y="2435"/>
                    <a:pt x="1101" y="2468"/>
                    <a:pt x="1135" y="2468"/>
                  </a:cubicBezTo>
                  <a:cubicBezTo>
                    <a:pt x="1168" y="2468"/>
                    <a:pt x="1235" y="2435"/>
                    <a:pt x="1268" y="2435"/>
                  </a:cubicBezTo>
                  <a:cubicBezTo>
                    <a:pt x="1302" y="2402"/>
                    <a:pt x="1368" y="2335"/>
                    <a:pt x="1402" y="2302"/>
                  </a:cubicBezTo>
                  <a:cubicBezTo>
                    <a:pt x="1435" y="2268"/>
                    <a:pt x="1468" y="2202"/>
                    <a:pt x="1502" y="2168"/>
                  </a:cubicBezTo>
                  <a:cubicBezTo>
                    <a:pt x="1535" y="2102"/>
                    <a:pt x="1535" y="2035"/>
                    <a:pt x="1568" y="2001"/>
                  </a:cubicBezTo>
                  <a:cubicBezTo>
                    <a:pt x="1568" y="1935"/>
                    <a:pt x="1568" y="1868"/>
                    <a:pt x="1602" y="1801"/>
                  </a:cubicBezTo>
                  <a:lnTo>
                    <a:pt x="1602" y="1635"/>
                  </a:lnTo>
                  <a:lnTo>
                    <a:pt x="1602" y="1434"/>
                  </a:lnTo>
                  <a:cubicBezTo>
                    <a:pt x="1568" y="1401"/>
                    <a:pt x="1568" y="1368"/>
                    <a:pt x="1568" y="1301"/>
                  </a:cubicBezTo>
                  <a:cubicBezTo>
                    <a:pt x="1535" y="1268"/>
                    <a:pt x="1535" y="1234"/>
                    <a:pt x="1502" y="1201"/>
                  </a:cubicBezTo>
                  <a:cubicBezTo>
                    <a:pt x="1468" y="1201"/>
                    <a:pt x="1435" y="1168"/>
                    <a:pt x="1402" y="1168"/>
                  </a:cubicBezTo>
                  <a:close/>
                  <a:moveTo>
                    <a:pt x="1402" y="0"/>
                  </a:moveTo>
                  <a:lnTo>
                    <a:pt x="1268" y="67"/>
                  </a:lnTo>
                  <a:cubicBezTo>
                    <a:pt x="1235" y="67"/>
                    <a:pt x="1235" y="67"/>
                    <a:pt x="1202" y="100"/>
                  </a:cubicBezTo>
                  <a:cubicBezTo>
                    <a:pt x="1202" y="133"/>
                    <a:pt x="1202" y="133"/>
                    <a:pt x="1202" y="167"/>
                  </a:cubicBezTo>
                  <a:lnTo>
                    <a:pt x="101" y="2969"/>
                  </a:lnTo>
                  <a:cubicBezTo>
                    <a:pt x="101" y="3002"/>
                    <a:pt x="101" y="3002"/>
                    <a:pt x="101" y="3036"/>
                  </a:cubicBezTo>
                  <a:lnTo>
                    <a:pt x="167" y="3036"/>
                  </a:lnTo>
                  <a:lnTo>
                    <a:pt x="301" y="2935"/>
                  </a:lnTo>
                  <a:cubicBezTo>
                    <a:pt x="301" y="2935"/>
                    <a:pt x="334" y="2902"/>
                    <a:pt x="334" y="2902"/>
                  </a:cubicBezTo>
                  <a:cubicBezTo>
                    <a:pt x="334" y="2869"/>
                    <a:pt x="368" y="2869"/>
                    <a:pt x="368" y="2835"/>
                  </a:cubicBezTo>
                  <a:lnTo>
                    <a:pt x="1435" y="67"/>
                  </a:lnTo>
                  <a:lnTo>
                    <a:pt x="1435" y="33"/>
                  </a:lnTo>
                  <a:cubicBezTo>
                    <a:pt x="1435" y="0"/>
                    <a:pt x="1435" y="0"/>
                    <a:pt x="14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190;p75"/>
            <p:cNvSpPr/>
            <p:nvPr/>
          </p:nvSpPr>
          <p:spPr>
            <a:xfrm>
              <a:off x="2914750" y="2271225"/>
              <a:ext cx="99275" cy="219975"/>
            </a:xfrm>
            <a:custGeom>
              <a:avLst/>
              <a:gdLst/>
              <a:ahLst/>
              <a:cxnLst/>
              <a:rect l="l" t="t" r="r" b="b"/>
              <a:pathLst>
                <a:path w="3971" h="8799" extrusionOk="0">
                  <a:moveTo>
                    <a:pt x="2869" y="1"/>
                  </a:moveTo>
                  <a:cubicBezTo>
                    <a:pt x="2569" y="34"/>
                    <a:pt x="2302" y="101"/>
                    <a:pt x="2069" y="268"/>
                  </a:cubicBezTo>
                  <a:cubicBezTo>
                    <a:pt x="1735" y="435"/>
                    <a:pt x="1468" y="701"/>
                    <a:pt x="1235" y="968"/>
                  </a:cubicBezTo>
                  <a:cubicBezTo>
                    <a:pt x="1001" y="1235"/>
                    <a:pt x="801" y="1569"/>
                    <a:pt x="634" y="1869"/>
                  </a:cubicBezTo>
                  <a:cubicBezTo>
                    <a:pt x="501" y="2202"/>
                    <a:pt x="368" y="2536"/>
                    <a:pt x="301" y="2870"/>
                  </a:cubicBezTo>
                  <a:cubicBezTo>
                    <a:pt x="201" y="3203"/>
                    <a:pt x="167" y="3503"/>
                    <a:pt x="167" y="3837"/>
                  </a:cubicBezTo>
                  <a:cubicBezTo>
                    <a:pt x="167" y="3870"/>
                    <a:pt x="167" y="3937"/>
                    <a:pt x="201" y="3970"/>
                  </a:cubicBezTo>
                  <a:cubicBezTo>
                    <a:pt x="217" y="3987"/>
                    <a:pt x="234" y="3995"/>
                    <a:pt x="251" y="3995"/>
                  </a:cubicBezTo>
                  <a:cubicBezTo>
                    <a:pt x="267" y="3995"/>
                    <a:pt x="284" y="3987"/>
                    <a:pt x="301" y="3970"/>
                  </a:cubicBezTo>
                  <a:lnTo>
                    <a:pt x="1135" y="3470"/>
                  </a:lnTo>
                  <a:cubicBezTo>
                    <a:pt x="1201" y="3437"/>
                    <a:pt x="1268" y="3403"/>
                    <a:pt x="1302" y="3337"/>
                  </a:cubicBezTo>
                  <a:cubicBezTo>
                    <a:pt x="1368" y="3270"/>
                    <a:pt x="1402" y="3170"/>
                    <a:pt x="1435" y="3070"/>
                  </a:cubicBezTo>
                  <a:cubicBezTo>
                    <a:pt x="1435" y="3036"/>
                    <a:pt x="1468" y="2970"/>
                    <a:pt x="1468" y="2870"/>
                  </a:cubicBezTo>
                  <a:cubicBezTo>
                    <a:pt x="1502" y="2736"/>
                    <a:pt x="1535" y="2636"/>
                    <a:pt x="1568" y="2536"/>
                  </a:cubicBezTo>
                  <a:cubicBezTo>
                    <a:pt x="1602" y="2436"/>
                    <a:pt x="1668" y="2303"/>
                    <a:pt x="1735" y="2202"/>
                  </a:cubicBezTo>
                  <a:cubicBezTo>
                    <a:pt x="1835" y="2102"/>
                    <a:pt x="1935" y="2002"/>
                    <a:pt x="2069" y="1936"/>
                  </a:cubicBezTo>
                  <a:cubicBezTo>
                    <a:pt x="2118" y="1887"/>
                    <a:pt x="2184" y="1856"/>
                    <a:pt x="2269" y="1856"/>
                  </a:cubicBezTo>
                  <a:cubicBezTo>
                    <a:pt x="2300" y="1856"/>
                    <a:pt x="2333" y="1860"/>
                    <a:pt x="2369" y="1869"/>
                  </a:cubicBezTo>
                  <a:cubicBezTo>
                    <a:pt x="2436" y="1869"/>
                    <a:pt x="2502" y="1902"/>
                    <a:pt x="2536" y="1969"/>
                  </a:cubicBezTo>
                  <a:cubicBezTo>
                    <a:pt x="2569" y="2036"/>
                    <a:pt x="2602" y="2136"/>
                    <a:pt x="2602" y="2202"/>
                  </a:cubicBezTo>
                  <a:cubicBezTo>
                    <a:pt x="2602" y="2269"/>
                    <a:pt x="2602" y="2336"/>
                    <a:pt x="2602" y="2403"/>
                  </a:cubicBezTo>
                  <a:cubicBezTo>
                    <a:pt x="2602" y="2536"/>
                    <a:pt x="2602" y="2703"/>
                    <a:pt x="2536" y="2870"/>
                  </a:cubicBezTo>
                  <a:cubicBezTo>
                    <a:pt x="2469" y="3103"/>
                    <a:pt x="2369" y="3337"/>
                    <a:pt x="2236" y="3537"/>
                  </a:cubicBezTo>
                  <a:lnTo>
                    <a:pt x="201" y="6973"/>
                  </a:lnTo>
                  <a:cubicBezTo>
                    <a:pt x="134" y="7073"/>
                    <a:pt x="101" y="7206"/>
                    <a:pt x="67" y="7339"/>
                  </a:cubicBezTo>
                  <a:cubicBezTo>
                    <a:pt x="34" y="7440"/>
                    <a:pt x="1" y="7573"/>
                    <a:pt x="1" y="7706"/>
                  </a:cubicBezTo>
                  <a:lnTo>
                    <a:pt x="1" y="8607"/>
                  </a:lnTo>
                  <a:cubicBezTo>
                    <a:pt x="1" y="8640"/>
                    <a:pt x="34" y="8707"/>
                    <a:pt x="67" y="8774"/>
                  </a:cubicBezTo>
                  <a:cubicBezTo>
                    <a:pt x="84" y="8791"/>
                    <a:pt x="109" y="8799"/>
                    <a:pt x="134" y="8799"/>
                  </a:cubicBezTo>
                  <a:cubicBezTo>
                    <a:pt x="159" y="8799"/>
                    <a:pt x="184" y="8791"/>
                    <a:pt x="201" y="8774"/>
                  </a:cubicBezTo>
                  <a:lnTo>
                    <a:pt x="3803" y="6672"/>
                  </a:lnTo>
                  <a:cubicBezTo>
                    <a:pt x="3870" y="6639"/>
                    <a:pt x="3903" y="6572"/>
                    <a:pt x="3937" y="6506"/>
                  </a:cubicBezTo>
                  <a:cubicBezTo>
                    <a:pt x="3970" y="6439"/>
                    <a:pt x="3970" y="6372"/>
                    <a:pt x="3970" y="6305"/>
                  </a:cubicBezTo>
                  <a:lnTo>
                    <a:pt x="3970" y="5171"/>
                  </a:lnTo>
                  <a:cubicBezTo>
                    <a:pt x="3970" y="5105"/>
                    <a:pt x="3970" y="5038"/>
                    <a:pt x="3937" y="5004"/>
                  </a:cubicBezTo>
                  <a:cubicBezTo>
                    <a:pt x="3920" y="4988"/>
                    <a:pt x="3895" y="4979"/>
                    <a:pt x="3870" y="4979"/>
                  </a:cubicBezTo>
                  <a:cubicBezTo>
                    <a:pt x="3845" y="4979"/>
                    <a:pt x="3820" y="4988"/>
                    <a:pt x="3803" y="5004"/>
                  </a:cubicBezTo>
                  <a:lnTo>
                    <a:pt x="2102" y="6005"/>
                  </a:lnTo>
                  <a:lnTo>
                    <a:pt x="2102" y="6005"/>
                  </a:lnTo>
                  <a:lnTo>
                    <a:pt x="3036" y="4337"/>
                  </a:lnTo>
                  <a:cubicBezTo>
                    <a:pt x="3170" y="4070"/>
                    <a:pt x="3303" y="3837"/>
                    <a:pt x="3436" y="3570"/>
                  </a:cubicBezTo>
                  <a:cubicBezTo>
                    <a:pt x="3536" y="3370"/>
                    <a:pt x="3603" y="3136"/>
                    <a:pt x="3703" y="2903"/>
                  </a:cubicBezTo>
                  <a:cubicBezTo>
                    <a:pt x="3770" y="2703"/>
                    <a:pt x="3803" y="2469"/>
                    <a:pt x="3837" y="2269"/>
                  </a:cubicBezTo>
                  <a:cubicBezTo>
                    <a:pt x="3870" y="2069"/>
                    <a:pt x="3870" y="1869"/>
                    <a:pt x="3870" y="1669"/>
                  </a:cubicBezTo>
                  <a:cubicBezTo>
                    <a:pt x="3870" y="1369"/>
                    <a:pt x="3837" y="1068"/>
                    <a:pt x="3770" y="801"/>
                  </a:cubicBezTo>
                  <a:cubicBezTo>
                    <a:pt x="3703" y="601"/>
                    <a:pt x="3603" y="401"/>
                    <a:pt x="3436" y="234"/>
                  </a:cubicBezTo>
                  <a:cubicBezTo>
                    <a:pt x="3270" y="101"/>
                    <a:pt x="3069" y="1"/>
                    <a:pt x="28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191;p75"/>
            <p:cNvSpPr/>
            <p:nvPr/>
          </p:nvSpPr>
          <p:spPr>
            <a:xfrm>
              <a:off x="3027325" y="2193900"/>
              <a:ext cx="100100" cy="215175"/>
            </a:xfrm>
            <a:custGeom>
              <a:avLst/>
              <a:gdLst/>
              <a:ahLst/>
              <a:cxnLst/>
              <a:rect l="l" t="t" r="r" b="b"/>
              <a:pathLst>
                <a:path w="4004" h="8607" extrusionOk="0">
                  <a:moveTo>
                    <a:pt x="3603" y="0"/>
                  </a:moveTo>
                  <a:cubicBezTo>
                    <a:pt x="3578" y="0"/>
                    <a:pt x="3553" y="8"/>
                    <a:pt x="3537" y="25"/>
                  </a:cubicBezTo>
                  <a:lnTo>
                    <a:pt x="601" y="1693"/>
                  </a:lnTo>
                  <a:cubicBezTo>
                    <a:pt x="568" y="1726"/>
                    <a:pt x="501" y="1760"/>
                    <a:pt x="468" y="1826"/>
                  </a:cubicBezTo>
                  <a:cubicBezTo>
                    <a:pt x="434" y="1926"/>
                    <a:pt x="434" y="1993"/>
                    <a:pt x="434" y="2060"/>
                  </a:cubicBezTo>
                  <a:lnTo>
                    <a:pt x="234" y="5929"/>
                  </a:lnTo>
                  <a:cubicBezTo>
                    <a:pt x="201" y="5996"/>
                    <a:pt x="234" y="6063"/>
                    <a:pt x="268" y="6096"/>
                  </a:cubicBezTo>
                  <a:cubicBezTo>
                    <a:pt x="284" y="6113"/>
                    <a:pt x="309" y="6121"/>
                    <a:pt x="334" y="6121"/>
                  </a:cubicBezTo>
                  <a:cubicBezTo>
                    <a:pt x="359" y="6121"/>
                    <a:pt x="384" y="6113"/>
                    <a:pt x="401" y="6096"/>
                  </a:cubicBezTo>
                  <a:lnTo>
                    <a:pt x="1469" y="5496"/>
                  </a:lnTo>
                  <a:cubicBezTo>
                    <a:pt x="1502" y="5462"/>
                    <a:pt x="1535" y="5429"/>
                    <a:pt x="1569" y="5396"/>
                  </a:cubicBezTo>
                  <a:cubicBezTo>
                    <a:pt x="1602" y="5329"/>
                    <a:pt x="1669" y="5295"/>
                    <a:pt x="1702" y="5229"/>
                  </a:cubicBezTo>
                  <a:cubicBezTo>
                    <a:pt x="1769" y="5162"/>
                    <a:pt x="1802" y="5129"/>
                    <a:pt x="1869" y="5062"/>
                  </a:cubicBezTo>
                  <a:cubicBezTo>
                    <a:pt x="1902" y="4995"/>
                    <a:pt x="1969" y="4929"/>
                    <a:pt x="2036" y="4895"/>
                  </a:cubicBezTo>
                  <a:cubicBezTo>
                    <a:pt x="2171" y="4837"/>
                    <a:pt x="2273" y="4801"/>
                    <a:pt x="2361" y="4801"/>
                  </a:cubicBezTo>
                  <a:cubicBezTo>
                    <a:pt x="2424" y="4801"/>
                    <a:pt x="2480" y="4820"/>
                    <a:pt x="2536" y="4862"/>
                  </a:cubicBezTo>
                  <a:cubicBezTo>
                    <a:pt x="2669" y="4962"/>
                    <a:pt x="2736" y="5129"/>
                    <a:pt x="2736" y="5329"/>
                  </a:cubicBezTo>
                  <a:cubicBezTo>
                    <a:pt x="2703" y="5462"/>
                    <a:pt x="2703" y="5596"/>
                    <a:pt x="2669" y="5729"/>
                  </a:cubicBezTo>
                  <a:cubicBezTo>
                    <a:pt x="2636" y="5863"/>
                    <a:pt x="2569" y="5996"/>
                    <a:pt x="2503" y="6129"/>
                  </a:cubicBezTo>
                  <a:cubicBezTo>
                    <a:pt x="2436" y="6229"/>
                    <a:pt x="2369" y="6330"/>
                    <a:pt x="2269" y="6430"/>
                  </a:cubicBezTo>
                  <a:cubicBezTo>
                    <a:pt x="2202" y="6496"/>
                    <a:pt x="2102" y="6563"/>
                    <a:pt x="2002" y="6630"/>
                  </a:cubicBezTo>
                  <a:cubicBezTo>
                    <a:pt x="1902" y="6696"/>
                    <a:pt x="1835" y="6730"/>
                    <a:pt x="1735" y="6730"/>
                  </a:cubicBezTo>
                  <a:cubicBezTo>
                    <a:pt x="1669" y="6730"/>
                    <a:pt x="1569" y="6730"/>
                    <a:pt x="1535" y="6696"/>
                  </a:cubicBezTo>
                  <a:cubicBezTo>
                    <a:pt x="1469" y="6663"/>
                    <a:pt x="1435" y="6630"/>
                    <a:pt x="1402" y="6596"/>
                  </a:cubicBezTo>
                  <a:lnTo>
                    <a:pt x="1268" y="6430"/>
                  </a:lnTo>
                  <a:cubicBezTo>
                    <a:pt x="1268" y="6430"/>
                    <a:pt x="1235" y="6396"/>
                    <a:pt x="1202" y="6363"/>
                  </a:cubicBezTo>
                  <a:cubicBezTo>
                    <a:pt x="1135" y="6363"/>
                    <a:pt x="1068" y="6363"/>
                    <a:pt x="1035" y="6396"/>
                  </a:cubicBezTo>
                  <a:lnTo>
                    <a:pt x="168" y="6897"/>
                  </a:lnTo>
                  <a:cubicBezTo>
                    <a:pt x="101" y="6930"/>
                    <a:pt x="68" y="6997"/>
                    <a:pt x="68" y="7030"/>
                  </a:cubicBezTo>
                  <a:cubicBezTo>
                    <a:pt x="34" y="7097"/>
                    <a:pt x="1" y="7163"/>
                    <a:pt x="1" y="7230"/>
                  </a:cubicBezTo>
                  <a:cubicBezTo>
                    <a:pt x="1" y="7497"/>
                    <a:pt x="68" y="7731"/>
                    <a:pt x="168" y="7997"/>
                  </a:cubicBezTo>
                  <a:cubicBezTo>
                    <a:pt x="234" y="8164"/>
                    <a:pt x="368" y="8364"/>
                    <a:pt x="535" y="8464"/>
                  </a:cubicBezTo>
                  <a:cubicBezTo>
                    <a:pt x="699" y="8547"/>
                    <a:pt x="864" y="8607"/>
                    <a:pt x="1047" y="8607"/>
                  </a:cubicBezTo>
                  <a:cubicBezTo>
                    <a:pt x="1087" y="8607"/>
                    <a:pt x="1127" y="8604"/>
                    <a:pt x="1168" y="8598"/>
                  </a:cubicBezTo>
                  <a:cubicBezTo>
                    <a:pt x="1469" y="8564"/>
                    <a:pt x="1735" y="8464"/>
                    <a:pt x="2002" y="8298"/>
                  </a:cubicBezTo>
                  <a:cubicBezTo>
                    <a:pt x="2269" y="8131"/>
                    <a:pt x="2536" y="7931"/>
                    <a:pt x="2769" y="7697"/>
                  </a:cubicBezTo>
                  <a:cubicBezTo>
                    <a:pt x="3036" y="7430"/>
                    <a:pt x="3236" y="7130"/>
                    <a:pt x="3403" y="6830"/>
                  </a:cubicBezTo>
                  <a:cubicBezTo>
                    <a:pt x="3770" y="6163"/>
                    <a:pt x="3970" y="5396"/>
                    <a:pt x="3970" y="4595"/>
                  </a:cubicBezTo>
                  <a:cubicBezTo>
                    <a:pt x="4004" y="4261"/>
                    <a:pt x="3937" y="3928"/>
                    <a:pt x="3837" y="3628"/>
                  </a:cubicBezTo>
                  <a:cubicBezTo>
                    <a:pt x="3770" y="3394"/>
                    <a:pt x="3637" y="3227"/>
                    <a:pt x="3437" y="3061"/>
                  </a:cubicBezTo>
                  <a:cubicBezTo>
                    <a:pt x="3299" y="2978"/>
                    <a:pt x="3140" y="2918"/>
                    <a:pt x="2976" y="2918"/>
                  </a:cubicBezTo>
                  <a:cubicBezTo>
                    <a:pt x="2940" y="2918"/>
                    <a:pt x="2905" y="2921"/>
                    <a:pt x="2870" y="2927"/>
                  </a:cubicBezTo>
                  <a:cubicBezTo>
                    <a:pt x="2603" y="2960"/>
                    <a:pt x="2369" y="3061"/>
                    <a:pt x="2136" y="3194"/>
                  </a:cubicBezTo>
                  <a:cubicBezTo>
                    <a:pt x="2002" y="3261"/>
                    <a:pt x="1869" y="3361"/>
                    <a:pt x="1769" y="3461"/>
                  </a:cubicBezTo>
                  <a:cubicBezTo>
                    <a:pt x="1669" y="3561"/>
                    <a:pt x="1569" y="3661"/>
                    <a:pt x="1502" y="3794"/>
                  </a:cubicBezTo>
                  <a:lnTo>
                    <a:pt x="1535" y="2827"/>
                  </a:lnTo>
                  <a:lnTo>
                    <a:pt x="3537" y="1693"/>
                  </a:lnTo>
                  <a:cubicBezTo>
                    <a:pt x="3570" y="1660"/>
                    <a:pt x="3637" y="1593"/>
                    <a:pt x="3670" y="1526"/>
                  </a:cubicBezTo>
                  <a:cubicBezTo>
                    <a:pt x="3703" y="1459"/>
                    <a:pt x="3703" y="1359"/>
                    <a:pt x="3703" y="1293"/>
                  </a:cubicBezTo>
                  <a:lnTo>
                    <a:pt x="3703" y="192"/>
                  </a:lnTo>
                  <a:cubicBezTo>
                    <a:pt x="3703" y="125"/>
                    <a:pt x="3703" y="58"/>
                    <a:pt x="3670" y="25"/>
                  </a:cubicBezTo>
                  <a:cubicBezTo>
                    <a:pt x="3653" y="8"/>
                    <a:pt x="3628" y="0"/>
                    <a:pt x="360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192;p75"/>
            <p:cNvSpPr/>
            <p:nvPr/>
          </p:nvSpPr>
          <p:spPr>
            <a:xfrm>
              <a:off x="3141575" y="2139475"/>
              <a:ext cx="100100" cy="202675"/>
            </a:xfrm>
            <a:custGeom>
              <a:avLst/>
              <a:gdLst/>
              <a:ahLst/>
              <a:cxnLst/>
              <a:rect l="l" t="t" r="r" b="b"/>
              <a:pathLst>
                <a:path w="4004" h="8107" extrusionOk="0">
                  <a:moveTo>
                    <a:pt x="2336" y="1868"/>
                  </a:moveTo>
                  <a:cubicBezTo>
                    <a:pt x="2436" y="1868"/>
                    <a:pt x="2503" y="1935"/>
                    <a:pt x="2569" y="2002"/>
                  </a:cubicBezTo>
                  <a:cubicBezTo>
                    <a:pt x="2636" y="2102"/>
                    <a:pt x="2669" y="2202"/>
                    <a:pt x="2669" y="2302"/>
                  </a:cubicBezTo>
                  <a:cubicBezTo>
                    <a:pt x="2703" y="2469"/>
                    <a:pt x="2736" y="2602"/>
                    <a:pt x="2736" y="2769"/>
                  </a:cubicBezTo>
                  <a:cubicBezTo>
                    <a:pt x="2736" y="3336"/>
                    <a:pt x="2736" y="3937"/>
                    <a:pt x="2736" y="4537"/>
                  </a:cubicBezTo>
                  <a:cubicBezTo>
                    <a:pt x="2736" y="4704"/>
                    <a:pt x="2703" y="4871"/>
                    <a:pt x="2669" y="5037"/>
                  </a:cubicBezTo>
                  <a:cubicBezTo>
                    <a:pt x="2669" y="5204"/>
                    <a:pt x="2636" y="5338"/>
                    <a:pt x="2569" y="5504"/>
                  </a:cubicBezTo>
                  <a:cubicBezTo>
                    <a:pt x="2503" y="5638"/>
                    <a:pt x="2436" y="5738"/>
                    <a:pt x="2336" y="5871"/>
                  </a:cubicBezTo>
                  <a:cubicBezTo>
                    <a:pt x="2236" y="6005"/>
                    <a:pt x="2136" y="6105"/>
                    <a:pt x="2002" y="6172"/>
                  </a:cubicBezTo>
                  <a:cubicBezTo>
                    <a:pt x="1902" y="6238"/>
                    <a:pt x="1769" y="6272"/>
                    <a:pt x="1669" y="6272"/>
                  </a:cubicBezTo>
                  <a:cubicBezTo>
                    <a:pt x="1569" y="6272"/>
                    <a:pt x="1502" y="6205"/>
                    <a:pt x="1435" y="6138"/>
                  </a:cubicBezTo>
                  <a:cubicBezTo>
                    <a:pt x="1368" y="6038"/>
                    <a:pt x="1335" y="5938"/>
                    <a:pt x="1335" y="5838"/>
                  </a:cubicBezTo>
                  <a:cubicBezTo>
                    <a:pt x="1302" y="5671"/>
                    <a:pt x="1268" y="5504"/>
                    <a:pt x="1268" y="5371"/>
                  </a:cubicBezTo>
                  <a:cubicBezTo>
                    <a:pt x="1235" y="4771"/>
                    <a:pt x="1235" y="4203"/>
                    <a:pt x="1268" y="3603"/>
                  </a:cubicBezTo>
                  <a:cubicBezTo>
                    <a:pt x="1268" y="3436"/>
                    <a:pt x="1302" y="3269"/>
                    <a:pt x="1335" y="3103"/>
                  </a:cubicBezTo>
                  <a:cubicBezTo>
                    <a:pt x="1335" y="2936"/>
                    <a:pt x="1402" y="2769"/>
                    <a:pt x="1435" y="2636"/>
                  </a:cubicBezTo>
                  <a:cubicBezTo>
                    <a:pt x="1502" y="2502"/>
                    <a:pt x="1569" y="2369"/>
                    <a:pt x="1669" y="2269"/>
                  </a:cubicBezTo>
                  <a:cubicBezTo>
                    <a:pt x="1769" y="2135"/>
                    <a:pt x="1869" y="2035"/>
                    <a:pt x="2002" y="1969"/>
                  </a:cubicBezTo>
                  <a:cubicBezTo>
                    <a:pt x="2102" y="1902"/>
                    <a:pt x="2236" y="1868"/>
                    <a:pt x="2336" y="1868"/>
                  </a:cubicBezTo>
                  <a:close/>
                  <a:moveTo>
                    <a:pt x="2869" y="0"/>
                  </a:moveTo>
                  <a:cubicBezTo>
                    <a:pt x="2569" y="0"/>
                    <a:pt x="2269" y="101"/>
                    <a:pt x="2002" y="301"/>
                  </a:cubicBezTo>
                  <a:cubicBezTo>
                    <a:pt x="1669" y="467"/>
                    <a:pt x="1368" y="734"/>
                    <a:pt x="1135" y="1035"/>
                  </a:cubicBezTo>
                  <a:cubicBezTo>
                    <a:pt x="868" y="1301"/>
                    <a:pt x="668" y="1635"/>
                    <a:pt x="501" y="2002"/>
                  </a:cubicBezTo>
                  <a:cubicBezTo>
                    <a:pt x="334" y="2335"/>
                    <a:pt x="234" y="2736"/>
                    <a:pt x="134" y="3103"/>
                  </a:cubicBezTo>
                  <a:cubicBezTo>
                    <a:pt x="67" y="3503"/>
                    <a:pt x="34" y="3870"/>
                    <a:pt x="1" y="4270"/>
                  </a:cubicBezTo>
                  <a:lnTo>
                    <a:pt x="1" y="5238"/>
                  </a:lnTo>
                  <a:lnTo>
                    <a:pt x="1" y="6138"/>
                  </a:lnTo>
                  <a:cubicBezTo>
                    <a:pt x="34" y="6472"/>
                    <a:pt x="67" y="6839"/>
                    <a:pt x="134" y="7139"/>
                  </a:cubicBezTo>
                  <a:cubicBezTo>
                    <a:pt x="201" y="7406"/>
                    <a:pt x="334" y="7639"/>
                    <a:pt x="501" y="7839"/>
                  </a:cubicBezTo>
                  <a:cubicBezTo>
                    <a:pt x="668" y="8006"/>
                    <a:pt x="901" y="8106"/>
                    <a:pt x="1135" y="8106"/>
                  </a:cubicBezTo>
                  <a:cubicBezTo>
                    <a:pt x="1435" y="8106"/>
                    <a:pt x="1735" y="8006"/>
                    <a:pt x="2002" y="7839"/>
                  </a:cubicBezTo>
                  <a:cubicBezTo>
                    <a:pt x="2336" y="7639"/>
                    <a:pt x="2636" y="7406"/>
                    <a:pt x="2869" y="7106"/>
                  </a:cubicBezTo>
                  <a:cubicBezTo>
                    <a:pt x="3136" y="6805"/>
                    <a:pt x="3336" y="6472"/>
                    <a:pt x="3503" y="6138"/>
                  </a:cubicBezTo>
                  <a:cubicBezTo>
                    <a:pt x="3670" y="5771"/>
                    <a:pt x="3770" y="5404"/>
                    <a:pt x="3870" y="5004"/>
                  </a:cubicBezTo>
                  <a:cubicBezTo>
                    <a:pt x="3937" y="4637"/>
                    <a:pt x="3970" y="4237"/>
                    <a:pt x="4004" y="3837"/>
                  </a:cubicBezTo>
                  <a:lnTo>
                    <a:pt x="4004" y="2903"/>
                  </a:lnTo>
                  <a:lnTo>
                    <a:pt x="4004" y="1969"/>
                  </a:lnTo>
                  <a:cubicBezTo>
                    <a:pt x="3970" y="1635"/>
                    <a:pt x="3937" y="1301"/>
                    <a:pt x="3870" y="968"/>
                  </a:cubicBezTo>
                  <a:cubicBezTo>
                    <a:pt x="3803" y="701"/>
                    <a:pt x="3670" y="467"/>
                    <a:pt x="3503" y="267"/>
                  </a:cubicBezTo>
                  <a:cubicBezTo>
                    <a:pt x="3336" y="101"/>
                    <a:pt x="3103" y="0"/>
                    <a:pt x="28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193;p75"/>
            <p:cNvSpPr/>
            <p:nvPr/>
          </p:nvSpPr>
          <p:spPr>
            <a:xfrm>
              <a:off x="2998150" y="2514750"/>
              <a:ext cx="42550" cy="61725"/>
            </a:xfrm>
            <a:custGeom>
              <a:avLst/>
              <a:gdLst/>
              <a:ahLst/>
              <a:cxnLst/>
              <a:rect l="l" t="t" r="r" b="b"/>
              <a:pathLst>
                <a:path w="1702" h="2469" extrusionOk="0">
                  <a:moveTo>
                    <a:pt x="868" y="0"/>
                  </a:moveTo>
                  <a:lnTo>
                    <a:pt x="0" y="2469"/>
                  </a:lnTo>
                  <a:lnTo>
                    <a:pt x="0" y="2469"/>
                  </a:lnTo>
                  <a:lnTo>
                    <a:pt x="1702" y="1468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194;p75"/>
            <p:cNvSpPr/>
            <p:nvPr/>
          </p:nvSpPr>
          <p:spPr>
            <a:xfrm>
              <a:off x="2191725" y="3028525"/>
              <a:ext cx="550425" cy="1080125"/>
            </a:xfrm>
            <a:custGeom>
              <a:avLst/>
              <a:gdLst/>
              <a:ahLst/>
              <a:cxnLst/>
              <a:rect l="l" t="t" r="r" b="b"/>
              <a:pathLst>
                <a:path w="22017" h="43205" extrusionOk="0">
                  <a:moveTo>
                    <a:pt x="21525" y="0"/>
                  </a:moveTo>
                  <a:cubicBezTo>
                    <a:pt x="21402" y="0"/>
                    <a:pt x="21264" y="42"/>
                    <a:pt x="21116" y="131"/>
                  </a:cubicBezTo>
                  <a:lnTo>
                    <a:pt x="902" y="11806"/>
                  </a:lnTo>
                  <a:cubicBezTo>
                    <a:pt x="368" y="12139"/>
                    <a:pt x="34" y="12740"/>
                    <a:pt x="1" y="13373"/>
                  </a:cubicBezTo>
                  <a:lnTo>
                    <a:pt x="1" y="42561"/>
                  </a:lnTo>
                  <a:cubicBezTo>
                    <a:pt x="1" y="42969"/>
                    <a:pt x="209" y="43205"/>
                    <a:pt x="512" y="43205"/>
                  </a:cubicBezTo>
                  <a:cubicBezTo>
                    <a:pt x="630" y="43205"/>
                    <a:pt x="762" y="43169"/>
                    <a:pt x="902" y="43095"/>
                  </a:cubicBezTo>
                  <a:lnTo>
                    <a:pt x="21116" y="31420"/>
                  </a:lnTo>
                  <a:cubicBezTo>
                    <a:pt x="21650" y="31053"/>
                    <a:pt x="21983" y="30486"/>
                    <a:pt x="22017" y="29852"/>
                  </a:cubicBezTo>
                  <a:lnTo>
                    <a:pt x="22017" y="664"/>
                  </a:lnTo>
                  <a:cubicBezTo>
                    <a:pt x="22017" y="241"/>
                    <a:pt x="21818" y="0"/>
                    <a:pt x="2152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195;p75"/>
            <p:cNvSpPr/>
            <p:nvPr/>
          </p:nvSpPr>
          <p:spPr>
            <a:xfrm>
              <a:off x="2227600" y="3380050"/>
              <a:ext cx="477850" cy="279700"/>
            </a:xfrm>
            <a:custGeom>
              <a:avLst/>
              <a:gdLst/>
              <a:ahLst/>
              <a:cxnLst/>
              <a:rect l="l" t="t" r="r" b="b"/>
              <a:pathLst>
                <a:path w="19114" h="11188" extrusionOk="0">
                  <a:moveTo>
                    <a:pt x="18860" y="0"/>
                  </a:moveTo>
                  <a:cubicBezTo>
                    <a:pt x="18833" y="0"/>
                    <a:pt x="18805" y="5"/>
                    <a:pt x="18780" y="13"/>
                  </a:cubicBezTo>
                  <a:lnTo>
                    <a:pt x="134" y="10787"/>
                  </a:lnTo>
                  <a:cubicBezTo>
                    <a:pt x="34" y="10854"/>
                    <a:pt x="0" y="10988"/>
                    <a:pt x="67" y="11088"/>
                  </a:cubicBezTo>
                  <a:cubicBezTo>
                    <a:pt x="100" y="11121"/>
                    <a:pt x="167" y="11188"/>
                    <a:pt x="267" y="11188"/>
                  </a:cubicBezTo>
                  <a:cubicBezTo>
                    <a:pt x="301" y="11188"/>
                    <a:pt x="334" y="11154"/>
                    <a:pt x="367" y="11154"/>
                  </a:cubicBezTo>
                  <a:lnTo>
                    <a:pt x="18981" y="380"/>
                  </a:lnTo>
                  <a:cubicBezTo>
                    <a:pt x="19081" y="347"/>
                    <a:pt x="19114" y="213"/>
                    <a:pt x="19047" y="113"/>
                  </a:cubicBezTo>
                  <a:cubicBezTo>
                    <a:pt x="19022" y="38"/>
                    <a:pt x="18941" y="0"/>
                    <a:pt x="1886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196;p75"/>
            <p:cNvSpPr/>
            <p:nvPr/>
          </p:nvSpPr>
          <p:spPr>
            <a:xfrm>
              <a:off x="2258450" y="3363675"/>
              <a:ext cx="25050" cy="52575"/>
            </a:xfrm>
            <a:custGeom>
              <a:avLst/>
              <a:gdLst/>
              <a:ahLst/>
              <a:cxnLst/>
              <a:rect l="l" t="t" r="r" b="b"/>
              <a:pathLst>
                <a:path w="1002" h="2103" extrusionOk="0">
                  <a:moveTo>
                    <a:pt x="935" y="1"/>
                  </a:moveTo>
                  <a:lnTo>
                    <a:pt x="668" y="134"/>
                  </a:lnTo>
                  <a:cubicBezTo>
                    <a:pt x="668" y="134"/>
                    <a:pt x="668" y="134"/>
                    <a:pt x="668" y="168"/>
                  </a:cubicBezTo>
                  <a:cubicBezTo>
                    <a:pt x="668" y="168"/>
                    <a:pt x="668" y="201"/>
                    <a:pt x="668" y="201"/>
                  </a:cubicBezTo>
                  <a:lnTo>
                    <a:pt x="668" y="1202"/>
                  </a:lnTo>
                  <a:cubicBezTo>
                    <a:pt x="668" y="1302"/>
                    <a:pt x="634" y="1402"/>
                    <a:pt x="601" y="1469"/>
                  </a:cubicBezTo>
                  <a:cubicBezTo>
                    <a:pt x="568" y="1535"/>
                    <a:pt x="534" y="1602"/>
                    <a:pt x="468" y="1635"/>
                  </a:cubicBezTo>
                  <a:cubicBezTo>
                    <a:pt x="434" y="1652"/>
                    <a:pt x="401" y="1660"/>
                    <a:pt x="372" y="1660"/>
                  </a:cubicBezTo>
                  <a:cubicBezTo>
                    <a:pt x="342" y="1660"/>
                    <a:pt x="317" y="1652"/>
                    <a:pt x="301" y="1635"/>
                  </a:cubicBezTo>
                  <a:cubicBezTo>
                    <a:pt x="267" y="1569"/>
                    <a:pt x="267" y="1502"/>
                    <a:pt x="267" y="1435"/>
                  </a:cubicBezTo>
                  <a:lnTo>
                    <a:pt x="267" y="434"/>
                  </a:lnTo>
                  <a:cubicBezTo>
                    <a:pt x="267" y="434"/>
                    <a:pt x="267" y="401"/>
                    <a:pt x="267" y="401"/>
                  </a:cubicBezTo>
                  <a:lnTo>
                    <a:pt x="234" y="401"/>
                  </a:lnTo>
                  <a:lnTo>
                    <a:pt x="34" y="535"/>
                  </a:lnTo>
                  <a:cubicBezTo>
                    <a:pt x="1" y="535"/>
                    <a:pt x="1" y="535"/>
                    <a:pt x="1" y="568"/>
                  </a:cubicBezTo>
                  <a:cubicBezTo>
                    <a:pt x="1" y="568"/>
                    <a:pt x="1" y="601"/>
                    <a:pt x="1" y="601"/>
                  </a:cubicBezTo>
                  <a:lnTo>
                    <a:pt x="1" y="1602"/>
                  </a:lnTo>
                  <a:cubicBezTo>
                    <a:pt x="1" y="1702"/>
                    <a:pt x="1" y="1802"/>
                    <a:pt x="34" y="1902"/>
                  </a:cubicBezTo>
                  <a:cubicBezTo>
                    <a:pt x="34" y="1969"/>
                    <a:pt x="67" y="2002"/>
                    <a:pt x="134" y="2069"/>
                  </a:cubicBezTo>
                  <a:cubicBezTo>
                    <a:pt x="167" y="2102"/>
                    <a:pt x="234" y="2102"/>
                    <a:pt x="301" y="2102"/>
                  </a:cubicBezTo>
                  <a:cubicBezTo>
                    <a:pt x="367" y="2102"/>
                    <a:pt x="434" y="2069"/>
                    <a:pt x="501" y="2036"/>
                  </a:cubicBezTo>
                  <a:cubicBezTo>
                    <a:pt x="568" y="2002"/>
                    <a:pt x="634" y="1936"/>
                    <a:pt x="701" y="1869"/>
                  </a:cubicBezTo>
                  <a:cubicBezTo>
                    <a:pt x="734" y="1802"/>
                    <a:pt x="801" y="1735"/>
                    <a:pt x="834" y="1635"/>
                  </a:cubicBezTo>
                  <a:cubicBezTo>
                    <a:pt x="901" y="1569"/>
                    <a:pt x="935" y="1469"/>
                    <a:pt x="935" y="1368"/>
                  </a:cubicBezTo>
                  <a:cubicBezTo>
                    <a:pt x="968" y="1268"/>
                    <a:pt x="968" y="1135"/>
                    <a:pt x="968" y="1035"/>
                  </a:cubicBezTo>
                  <a:lnTo>
                    <a:pt x="968" y="34"/>
                  </a:lnTo>
                  <a:cubicBezTo>
                    <a:pt x="1001" y="34"/>
                    <a:pt x="1001" y="1"/>
                    <a:pt x="9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197;p75"/>
            <p:cNvSpPr/>
            <p:nvPr/>
          </p:nvSpPr>
          <p:spPr>
            <a:xfrm>
              <a:off x="2289300" y="3350350"/>
              <a:ext cx="23375" cy="52550"/>
            </a:xfrm>
            <a:custGeom>
              <a:avLst/>
              <a:gdLst/>
              <a:ahLst/>
              <a:cxnLst/>
              <a:rect l="l" t="t" r="r" b="b"/>
              <a:pathLst>
                <a:path w="935" h="2102" extrusionOk="0">
                  <a:moveTo>
                    <a:pt x="601" y="467"/>
                  </a:moveTo>
                  <a:cubicBezTo>
                    <a:pt x="668" y="500"/>
                    <a:pt x="668" y="534"/>
                    <a:pt x="668" y="601"/>
                  </a:cubicBezTo>
                  <a:cubicBezTo>
                    <a:pt x="668" y="734"/>
                    <a:pt x="568" y="834"/>
                    <a:pt x="468" y="867"/>
                  </a:cubicBezTo>
                  <a:lnTo>
                    <a:pt x="268" y="1001"/>
                  </a:lnTo>
                  <a:lnTo>
                    <a:pt x="301" y="601"/>
                  </a:lnTo>
                  <a:lnTo>
                    <a:pt x="501" y="467"/>
                  </a:lnTo>
                  <a:close/>
                  <a:moveTo>
                    <a:pt x="668" y="0"/>
                  </a:moveTo>
                  <a:cubicBezTo>
                    <a:pt x="601" y="33"/>
                    <a:pt x="534" y="67"/>
                    <a:pt x="501" y="100"/>
                  </a:cubicBezTo>
                  <a:lnTo>
                    <a:pt x="34" y="367"/>
                  </a:lnTo>
                  <a:cubicBezTo>
                    <a:pt x="1" y="367"/>
                    <a:pt x="1" y="367"/>
                    <a:pt x="1" y="400"/>
                  </a:cubicBezTo>
                  <a:cubicBezTo>
                    <a:pt x="1" y="434"/>
                    <a:pt x="1" y="434"/>
                    <a:pt x="1" y="467"/>
                  </a:cubicBezTo>
                  <a:lnTo>
                    <a:pt x="1" y="2068"/>
                  </a:lnTo>
                  <a:cubicBezTo>
                    <a:pt x="1" y="2068"/>
                    <a:pt x="1" y="2102"/>
                    <a:pt x="1" y="2102"/>
                  </a:cubicBezTo>
                  <a:lnTo>
                    <a:pt x="34" y="2102"/>
                  </a:lnTo>
                  <a:lnTo>
                    <a:pt x="234" y="2002"/>
                  </a:lnTo>
                  <a:cubicBezTo>
                    <a:pt x="268" y="1968"/>
                    <a:pt x="268" y="1935"/>
                    <a:pt x="268" y="1935"/>
                  </a:cubicBezTo>
                  <a:cubicBezTo>
                    <a:pt x="268" y="1935"/>
                    <a:pt x="268" y="1901"/>
                    <a:pt x="268" y="1901"/>
                  </a:cubicBezTo>
                  <a:lnTo>
                    <a:pt x="268" y="1401"/>
                  </a:lnTo>
                  <a:lnTo>
                    <a:pt x="501" y="1268"/>
                  </a:lnTo>
                  <a:cubicBezTo>
                    <a:pt x="568" y="1234"/>
                    <a:pt x="601" y="1168"/>
                    <a:pt x="668" y="1101"/>
                  </a:cubicBezTo>
                  <a:cubicBezTo>
                    <a:pt x="735" y="1068"/>
                    <a:pt x="768" y="1001"/>
                    <a:pt x="801" y="934"/>
                  </a:cubicBezTo>
                  <a:cubicBezTo>
                    <a:pt x="835" y="867"/>
                    <a:pt x="868" y="767"/>
                    <a:pt x="901" y="701"/>
                  </a:cubicBezTo>
                  <a:cubicBezTo>
                    <a:pt x="935" y="601"/>
                    <a:pt x="935" y="500"/>
                    <a:pt x="935" y="400"/>
                  </a:cubicBezTo>
                  <a:cubicBezTo>
                    <a:pt x="935" y="334"/>
                    <a:pt x="935" y="267"/>
                    <a:pt x="901" y="167"/>
                  </a:cubicBezTo>
                  <a:cubicBezTo>
                    <a:pt x="901" y="134"/>
                    <a:pt x="868" y="67"/>
                    <a:pt x="801" y="33"/>
                  </a:cubicBezTo>
                  <a:cubicBezTo>
                    <a:pt x="768" y="33"/>
                    <a:pt x="701" y="0"/>
                    <a:pt x="6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198;p75"/>
            <p:cNvSpPr/>
            <p:nvPr/>
          </p:nvSpPr>
          <p:spPr>
            <a:xfrm>
              <a:off x="2313500" y="3328650"/>
              <a:ext cx="20875" cy="65075"/>
            </a:xfrm>
            <a:custGeom>
              <a:avLst/>
              <a:gdLst/>
              <a:ahLst/>
              <a:cxnLst/>
              <a:rect l="l" t="t" r="r" b="b"/>
              <a:pathLst>
                <a:path w="835" h="2603" extrusionOk="0">
                  <a:moveTo>
                    <a:pt x="801" y="1"/>
                  </a:moveTo>
                  <a:lnTo>
                    <a:pt x="601" y="134"/>
                  </a:lnTo>
                  <a:cubicBezTo>
                    <a:pt x="567" y="134"/>
                    <a:pt x="567" y="168"/>
                    <a:pt x="534" y="168"/>
                  </a:cubicBezTo>
                  <a:cubicBezTo>
                    <a:pt x="534" y="201"/>
                    <a:pt x="534" y="234"/>
                    <a:pt x="534" y="234"/>
                  </a:cubicBezTo>
                  <a:lnTo>
                    <a:pt x="0" y="2569"/>
                  </a:lnTo>
                  <a:cubicBezTo>
                    <a:pt x="0" y="2603"/>
                    <a:pt x="0" y="2603"/>
                    <a:pt x="0" y="2603"/>
                  </a:cubicBezTo>
                  <a:lnTo>
                    <a:pt x="33" y="2603"/>
                  </a:lnTo>
                  <a:lnTo>
                    <a:pt x="234" y="2503"/>
                  </a:lnTo>
                  <a:cubicBezTo>
                    <a:pt x="234" y="2503"/>
                    <a:pt x="267" y="2469"/>
                    <a:pt x="267" y="2436"/>
                  </a:cubicBezTo>
                  <a:lnTo>
                    <a:pt x="267" y="2403"/>
                  </a:lnTo>
                  <a:lnTo>
                    <a:pt x="834" y="34"/>
                  </a:lnTo>
                  <a:cubicBezTo>
                    <a:pt x="834" y="34"/>
                    <a:pt x="834" y="34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199;p75"/>
            <p:cNvSpPr/>
            <p:nvPr/>
          </p:nvSpPr>
          <p:spPr>
            <a:xfrm>
              <a:off x="2333500" y="3322825"/>
              <a:ext cx="25875" cy="48400"/>
            </a:xfrm>
            <a:custGeom>
              <a:avLst/>
              <a:gdLst/>
              <a:ahLst/>
              <a:cxnLst/>
              <a:rect l="l" t="t" r="r" b="b"/>
              <a:pathLst>
                <a:path w="1035" h="1936" extrusionOk="0">
                  <a:moveTo>
                    <a:pt x="735" y="0"/>
                  </a:moveTo>
                  <a:cubicBezTo>
                    <a:pt x="634" y="34"/>
                    <a:pt x="568" y="34"/>
                    <a:pt x="534" y="67"/>
                  </a:cubicBezTo>
                  <a:cubicBezTo>
                    <a:pt x="434" y="134"/>
                    <a:pt x="368" y="200"/>
                    <a:pt x="301" y="267"/>
                  </a:cubicBezTo>
                  <a:cubicBezTo>
                    <a:pt x="234" y="334"/>
                    <a:pt x="201" y="401"/>
                    <a:pt x="167" y="501"/>
                  </a:cubicBezTo>
                  <a:cubicBezTo>
                    <a:pt x="101" y="567"/>
                    <a:pt x="67" y="667"/>
                    <a:pt x="67" y="768"/>
                  </a:cubicBezTo>
                  <a:cubicBezTo>
                    <a:pt x="34" y="868"/>
                    <a:pt x="1" y="968"/>
                    <a:pt x="1" y="1068"/>
                  </a:cubicBezTo>
                  <a:lnTo>
                    <a:pt x="1" y="1268"/>
                  </a:lnTo>
                  <a:lnTo>
                    <a:pt x="1" y="1501"/>
                  </a:lnTo>
                  <a:cubicBezTo>
                    <a:pt x="1" y="1568"/>
                    <a:pt x="34" y="1668"/>
                    <a:pt x="67" y="1735"/>
                  </a:cubicBezTo>
                  <a:cubicBezTo>
                    <a:pt x="67" y="1802"/>
                    <a:pt x="101" y="1835"/>
                    <a:pt x="167" y="1902"/>
                  </a:cubicBezTo>
                  <a:cubicBezTo>
                    <a:pt x="201" y="1935"/>
                    <a:pt x="268" y="1935"/>
                    <a:pt x="301" y="1935"/>
                  </a:cubicBezTo>
                  <a:cubicBezTo>
                    <a:pt x="368" y="1935"/>
                    <a:pt x="468" y="1935"/>
                    <a:pt x="534" y="1868"/>
                  </a:cubicBezTo>
                  <a:cubicBezTo>
                    <a:pt x="601" y="1835"/>
                    <a:pt x="668" y="1768"/>
                    <a:pt x="735" y="1735"/>
                  </a:cubicBezTo>
                  <a:cubicBezTo>
                    <a:pt x="768" y="1635"/>
                    <a:pt x="835" y="1568"/>
                    <a:pt x="868" y="1501"/>
                  </a:cubicBezTo>
                  <a:cubicBezTo>
                    <a:pt x="935" y="1401"/>
                    <a:pt x="968" y="1335"/>
                    <a:pt x="1001" y="1235"/>
                  </a:cubicBezTo>
                  <a:cubicBezTo>
                    <a:pt x="1001" y="1168"/>
                    <a:pt x="1035" y="1068"/>
                    <a:pt x="1035" y="968"/>
                  </a:cubicBezTo>
                  <a:lnTo>
                    <a:pt x="1035" y="934"/>
                  </a:lnTo>
                  <a:lnTo>
                    <a:pt x="1001" y="934"/>
                  </a:lnTo>
                  <a:lnTo>
                    <a:pt x="801" y="1068"/>
                  </a:lnTo>
                  <a:cubicBezTo>
                    <a:pt x="768" y="1068"/>
                    <a:pt x="768" y="1101"/>
                    <a:pt x="768" y="1101"/>
                  </a:cubicBezTo>
                  <a:cubicBezTo>
                    <a:pt x="735" y="1134"/>
                    <a:pt x="735" y="1134"/>
                    <a:pt x="768" y="1168"/>
                  </a:cubicBezTo>
                  <a:lnTo>
                    <a:pt x="768" y="1235"/>
                  </a:lnTo>
                  <a:cubicBezTo>
                    <a:pt x="735" y="1268"/>
                    <a:pt x="735" y="1301"/>
                    <a:pt x="735" y="1335"/>
                  </a:cubicBezTo>
                  <a:cubicBezTo>
                    <a:pt x="701" y="1368"/>
                    <a:pt x="668" y="1401"/>
                    <a:pt x="668" y="1401"/>
                  </a:cubicBezTo>
                  <a:cubicBezTo>
                    <a:pt x="634" y="1435"/>
                    <a:pt x="601" y="1468"/>
                    <a:pt x="568" y="1501"/>
                  </a:cubicBezTo>
                  <a:lnTo>
                    <a:pt x="401" y="1501"/>
                  </a:lnTo>
                  <a:cubicBezTo>
                    <a:pt x="401" y="1468"/>
                    <a:pt x="368" y="1435"/>
                    <a:pt x="368" y="1401"/>
                  </a:cubicBezTo>
                  <a:cubicBezTo>
                    <a:pt x="368" y="1368"/>
                    <a:pt x="368" y="1335"/>
                    <a:pt x="368" y="1301"/>
                  </a:cubicBezTo>
                  <a:lnTo>
                    <a:pt x="368" y="1235"/>
                  </a:lnTo>
                  <a:cubicBezTo>
                    <a:pt x="368" y="1168"/>
                    <a:pt x="368" y="1134"/>
                    <a:pt x="368" y="1101"/>
                  </a:cubicBezTo>
                  <a:cubicBezTo>
                    <a:pt x="368" y="1068"/>
                    <a:pt x="368" y="1034"/>
                    <a:pt x="368" y="1001"/>
                  </a:cubicBezTo>
                  <a:lnTo>
                    <a:pt x="368" y="901"/>
                  </a:lnTo>
                  <a:cubicBezTo>
                    <a:pt x="368" y="868"/>
                    <a:pt x="368" y="801"/>
                    <a:pt x="368" y="768"/>
                  </a:cubicBezTo>
                  <a:cubicBezTo>
                    <a:pt x="368" y="734"/>
                    <a:pt x="401" y="701"/>
                    <a:pt x="401" y="667"/>
                  </a:cubicBezTo>
                  <a:cubicBezTo>
                    <a:pt x="434" y="634"/>
                    <a:pt x="434" y="601"/>
                    <a:pt x="468" y="567"/>
                  </a:cubicBezTo>
                  <a:cubicBezTo>
                    <a:pt x="501" y="534"/>
                    <a:pt x="534" y="501"/>
                    <a:pt x="568" y="501"/>
                  </a:cubicBezTo>
                  <a:cubicBezTo>
                    <a:pt x="601" y="467"/>
                    <a:pt x="634" y="467"/>
                    <a:pt x="668" y="467"/>
                  </a:cubicBezTo>
                  <a:cubicBezTo>
                    <a:pt x="668" y="451"/>
                    <a:pt x="676" y="442"/>
                    <a:pt x="689" y="442"/>
                  </a:cubicBezTo>
                  <a:cubicBezTo>
                    <a:pt x="701" y="442"/>
                    <a:pt x="718" y="451"/>
                    <a:pt x="735" y="467"/>
                  </a:cubicBezTo>
                  <a:cubicBezTo>
                    <a:pt x="735" y="467"/>
                    <a:pt x="735" y="467"/>
                    <a:pt x="768" y="501"/>
                  </a:cubicBezTo>
                  <a:cubicBezTo>
                    <a:pt x="768" y="534"/>
                    <a:pt x="768" y="534"/>
                    <a:pt x="768" y="567"/>
                  </a:cubicBezTo>
                  <a:cubicBezTo>
                    <a:pt x="735" y="567"/>
                    <a:pt x="735" y="601"/>
                    <a:pt x="768" y="601"/>
                  </a:cubicBezTo>
                  <a:lnTo>
                    <a:pt x="801" y="601"/>
                  </a:lnTo>
                  <a:lnTo>
                    <a:pt x="1001" y="467"/>
                  </a:lnTo>
                  <a:cubicBezTo>
                    <a:pt x="1001" y="467"/>
                    <a:pt x="1035" y="467"/>
                    <a:pt x="1035" y="434"/>
                  </a:cubicBezTo>
                  <a:cubicBezTo>
                    <a:pt x="1035" y="434"/>
                    <a:pt x="1035" y="434"/>
                    <a:pt x="1035" y="401"/>
                  </a:cubicBezTo>
                  <a:cubicBezTo>
                    <a:pt x="1035" y="334"/>
                    <a:pt x="1001" y="267"/>
                    <a:pt x="1001" y="200"/>
                  </a:cubicBezTo>
                  <a:cubicBezTo>
                    <a:pt x="968" y="134"/>
                    <a:pt x="935" y="100"/>
                    <a:pt x="868" y="67"/>
                  </a:cubicBezTo>
                  <a:cubicBezTo>
                    <a:pt x="835" y="34"/>
                    <a:pt x="768" y="0"/>
                    <a:pt x="7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200;p75"/>
            <p:cNvSpPr/>
            <p:nvPr/>
          </p:nvSpPr>
          <p:spPr>
            <a:xfrm>
              <a:off x="2366025" y="3306975"/>
              <a:ext cx="22550" cy="52575"/>
            </a:xfrm>
            <a:custGeom>
              <a:avLst/>
              <a:gdLst/>
              <a:ahLst/>
              <a:cxnLst/>
              <a:rect l="l" t="t" r="r" b="b"/>
              <a:pathLst>
                <a:path w="902" h="2103" extrusionOk="0">
                  <a:moveTo>
                    <a:pt x="568" y="434"/>
                  </a:moveTo>
                  <a:cubicBezTo>
                    <a:pt x="601" y="434"/>
                    <a:pt x="601" y="501"/>
                    <a:pt x="601" y="568"/>
                  </a:cubicBezTo>
                  <a:cubicBezTo>
                    <a:pt x="601" y="601"/>
                    <a:pt x="601" y="668"/>
                    <a:pt x="568" y="734"/>
                  </a:cubicBezTo>
                  <a:cubicBezTo>
                    <a:pt x="534" y="768"/>
                    <a:pt x="501" y="801"/>
                    <a:pt x="434" y="834"/>
                  </a:cubicBezTo>
                  <a:lnTo>
                    <a:pt x="267" y="935"/>
                  </a:lnTo>
                  <a:lnTo>
                    <a:pt x="267" y="568"/>
                  </a:lnTo>
                  <a:lnTo>
                    <a:pt x="434" y="468"/>
                  </a:lnTo>
                  <a:cubicBezTo>
                    <a:pt x="468" y="434"/>
                    <a:pt x="501" y="434"/>
                    <a:pt x="568" y="434"/>
                  </a:cubicBezTo>
                  <a:close/>
                  <a:moveTo>
                    <a:pt x="634" y="1"/>
                  </a:moveTo>
                  <a:cubicBezTo>
                    <a:pt x="568" y="1"/>
                    <a:pt x="501" y="34"/>
                    <a:pt x="434" y="67"/>
                  </a:cubicBezTo>
                  <a:lnTo>
                    <a:pt x="34" y="334"/>
                  </a:lnTo>
                  <a:cubicBezTo>
                    <a:pt x="1" y="367"/>
                    <a:pt x="1" y="367"/>
                    <a:pt x="1" y="367"/>
                  </a:cubicBezTo>
                  <a:cubicBezTo>
                    <a:pt x="1" y="401"/>
                    <a:pt x="1" y="401"/>
                    <a:pt x="1" y="434"/>
                  </a:cubicBezTo>
                  <a:lnTo>
                    <a:pt x="1" y="2035"/>
                  </a:lnTo>
                  <a:cubicBezTo>
                    <a:pt x="1" y="2069"/>
                    <a:pt x="1" y="2069"/>
                    <a:pt x="1" y="2102"/>
                  </a:cubicBezTo>
                  <a:lnTo>
                    <a:pt x="34" y="2102"/>
                  </a:lnTo>
                  <a:lnTo>
                    <a:pt x="234" y="1969"/>
                  </a:lnTo>
                  <a:cubicBezTo>
                    <a:pt x="234" y="1969"/>
                    <a:pt x="267" y="1935"/>
                    <a:pt x="267" y="1935"/>
                  </a:cubicBezTo>
                  <a:cubicBezTo>
                    <a:pt x="267" y="1902"/>
                    <a:pt x="267" y="1902"/>
                    <a:pt x="267" y="1869"/>
                  </a:cubicBezTo>
                  <a:lnTo>
                    <a:pt x="267" y="1335"/>
                  </a:lnTo>
                  <a:lnTo>
                    <a:pt x="401" y="1235"/>
                  </a:lnTo>
                  <a:lnTo>
                    <a:pt x="601" y="1668"/>
                  </a:lnTo>
                  <a:cubicBezTo>
                    <a:pt x="601" y="1668"/>
                    <a:pt x="601" y="1702"/>
                    <a:pt x="601" y="1702"/>
                  </a:cubicBezTo>
                  <a:lnTo>
                    <a:pt x="668" y="1702"/>
                  </a:lnTo>
                  <a:lnTo>
                    <a:pt x="868" y="1568"/>
                  </a:lnTo>
                  <a:cubicBezTo>
                    <a:pt x="901" y="1568"/>
                    <a:pt x="901" y="1568"/>
                    <a:pt x="901" y="1535"/>
                  </a:cubicBezTo>
                  <a:cubicBezTo>
                    <a:pt x="901" y="1535"/>
                    <a:pt x="901" y="1502"/>
                    <a:pt x="901" y="1502"/>
                  </a:cubicBezTo>
                  <a:cubicBezTo>
                    <a:pt x="901" y="1502"/>
                    <a:pt x="901" y="1468"/>
                    <a:pt x="901" y="1468"/>
                  </a:cubicBezTo>
                  <a:lnTo>
                    <a:pt x="701" y="1001"/>
                  </a:lnTo>
                  <a:cubicBezTo>
                    <a:pt x="768" y="901"/>
                    <a:pt x="835" y="834"/>
                    <a:pt x="835" y="734"/>
                  </a:cubicBezTo>
                  <a:cubicBezTo>
                    <a:pt x="901" y="601"/>
                    <a:pt x="901" y="501"/>
                    <a:pt x="901" y="401"/>
                  </a:cubicBezTo>
                  <a:cubicBezTo>
                    <a:pt x="901" y="301"/>
                    <a:pt x="901" y="234"/>
                    <a:pt x="868" y="134"/>
                  </a:cubicBezTo>
                  <a:cubicBezTo>
                    <a:pt x="868" y="101"/>
                    <a:pt x="835" y="67"/>
                    <a:pt x="768" y="34"/>
                  </a:cubicBezTo>
                  <a:cubicBezTo>
                    <a:pt x="734" y="1"/>
                    <a:pt x="668" y="1"/>
                    <a:pt x="6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201;p75"/>
            <p:cNvSpPr/>
            <p:nvPr/>
          </p:nvSpPr>
          <p:spPr>
            <a:xfrm>
              <a:off x="2391875" y="3290300"/>
              <a:ext cx="25875" cy="48400"/>
            </a:xfrm>
            <a:custGeom>
              <a:avLst/>
              <a:gdLst/>
              <a:ahLst/>
              <a:cxnLst/>
              <a:rect l="l" t="t" r="r" b="b"/>
              <a:pathLst>
                <a:path w="1035" h="1936" extrusionOk="0">
                  <a:moveTo>
                    <a:pt x="634" y="434"/>
                  </a:moveTo>
                  <a:cubicBezTo>
                    <a:pt x="634" y="434"/>
                    <a:pt x="668" y="467"/>
                    <a:pt x="701" y="467"/>
                  </a:cubicBezTo>
                  <a:cubicBezTo>
                    <a:pt x="701" y="501"/>
                    <a:pt x="735" y="501"/>
                    <a:pt x="735" y="534"/>
                  </a:cubicBezTo>
                  <a:cubicBezTo>
                    <a:pt x="735" y="567"/>
                    <a:pt x="735" y="601"/>
                    <a:pt x="735" y="634"/>
                  </a:cubicBezTo>
                  <a:cubicBezTo>
                    <a:pt x="735" y="668"/>
                    <a:pt x="735" y="701"/>
                    <a:pt x="735" y="734"/>
                  </a:cubicBezTo>
                  <a:lnTo>
                    <a:pt x="735" y="968"/>
                  </a:lnTo>
                  <a:cubicBezTo>
                    <a:pt x="735" y="1001"/>
                    <a:pt x="735" y="1034"/>
                    <a:pt x="735" y="1068"/>
                  </a:cubicBezTo>
                  <a:cubicBezTo>
                    <a:pt x="735" y="1135"/>
                    <a:pt x="735" y="1235"/>
                    <a:pt x="701" y="1301"/>
                  </a:cubicBezTo>
                  <a:cubicBezTo>
                    <a:pt x="668" y="1368"/>
                    <a:pt x="634" y="1435"/>
                    <a:pt x="568" y="1468"/>
                  </a:cubicBezTo>
                  <a:cubicBezTo>
                    <a:pt x="534" y="1485"/>
                    <a:pt x="501" y="1493"/>
                    <a:pt x="472" y="1493"/>
                  </a:cubicBezTo>
                  <a:cubicBezTo>
                    <a:pt x="443" y="1493"/>
                    <a:pt x="418" y="1485"/>
                    <a:pt x="401" y="1468"/>
                  </a:cubicBezTo>
                  <a:cubicBezTo>
                    <a:pt x="368" y="1435"/>
                    <a:pt x="334" y="1368"/>
                    <a:pt x="334" y="1301"/>
                  </a:cubicBezTo>
                  <a:cubicBezTo>
                    <a:pt x="334" y="1268"/>
                    <a:pt x="334" y="1235"/>
                    <a:pt x="334" y="1201"/>
                  </a:cubicBezTo>
                  <a:lnTo>
                    <a:pt x="334" y="968"/>
                  </a:lnTo>
                  <a:cubicBezTo>
                    <a:pt x="334" y="934"/>
                    <a:pt x="334" y="901"/>
                    <a:pt x="334" y="868"/>
                  </a:cubicBezTo>
                  <a:cubicBezTo>
                    <a:pt x="334" y="834"/>
                    <a:pt x="334" y="801"/>
                    <a:pt x="334" y="768"/>
                  </a:cubicBezTo>
                  <a:cubicBezTo>
                    <a:pt x="368" y="734"/>
                    <a:pt x="368" y="668"/>
                    <a:pt x="401" y="634"/>
                  </a:cubicBezTo>
                  <a:cubicBezTo>
                    <a:pt x="401" y="601"/>
                    <a:pt x="434" y="567"/>
                    <a:pt x="468" y="534"/>
                  </a:cubicBezTo>
                  <a:cubicBezTo>
                    <a:pt x="468" y="501"/>
                    <a:pt x="501" y="501"/>
                    <a:pt x="534" y="467"/>
                  </a:cubicBezTo>
                  <a:cubicBezTo>
                    <a:pt x="568" y="467"/>
                    <a:pt x="601" y="434"/>
                    <a:pt x="634" y="434"/>
                  </a:cubicBezTo>
                  <a:close/>
                  <a:moveTo>
                    <a:pt x="735" y="0"/>
                  </a:moveTo>
                  <a:cubicBezTo>
                    <a:pt x="668" y="0"/>
                    <a:pt x="601" y="34"/>
                    <a:pt x="534" y="67"/>
                  </a:cubicBezTo>
                  <a:cubicBezTo>
                    <a:pt x="434" y="134"/>
                    <a:pt x="368" y="167"/>
                    <a:pt x="301" y="234"/>
                  </a:cubicBezTo>
                  <a:cubicBezTo>
                    <a:pt x="234" y="334"/>
                    <a:pt x="201" y="401"/>
                    <a:pt x="167" y="467"/>
                  </a:cubicBezTo>
                  <a:cubicBezTo>
                    <a:pt x="101" y="567"/>
                    <a:pt x="67" y="668"/>
                    <a:pt x="67" y="768"/>
                  </a:cubicBezTo>
                  <a:cubicBezTo>
                    <a:pt x="34" y="868"/>
                    <a:pt x="34" y="934"/>
                    <a:pt x="34" y="1034"/>
                  </a:cubicBezTo>
                  <a:cubicBezTo>
                    <a:pt x="1" y="1135"/>
                    <a:pt x="34" y="1201"/>
                    <a:pt x="34" y="1268"/>
                  </a:cubicBezTo>
                  <a:lnTo>
                    <a:pt x="34" y="1501"/>
                  </a:lnTo>
                  <a:cubicBezTo>
                    <a:pt x="34" y="1568"/>
                    <a:pt x="34" y="1668"/>
                    <a:pt x="67" y="1735"/>
                  </a:cubicBezTo>
                  <a:cubicBezTo>
                    <a:pt x="67" y="1802"/>
                    <a:pt x="101" y="1835"/>
                    <a:pt x="167" y="1902"/>
                  </a:cubicBezTo>
                  <a:cubicBezTo>
                    <a:pt x="201" y="1935"/>
                    <a:pt x="268" y="1935"/>
                    <a:pt x="301" y="1935"/>
                  </a:cubicBezTo>
                  <a:cubicBezTo>
                    <a:pt x="401" y="1935"/>
                    <a:pt x="468" y="1902"/>
                    <a:pt x="534" y="1868"/>
                  </a:cubicBezTo>
                  <a:cubicBezTo>
                    <a:pt x="601" y="1835"/>
                    <a:pt x="668" y="1768"/>
                    <a:pt x="735" y="1702"/>
                  </a:cubicBezTo>
                  <a:cubicBezTo>
                    <a:pt x="801" y="1635"/>
                    <a:pt x="835" y="1535"/>
                    <a:pt x="901" y="1468"/>
                  </a:cubicBezTo>
                  <a:cubicBezTo>
                    <a:pt x="935" y="1368"/>
                    <a:pt x="968" y="1301"/>
                    <a:pt x="1001" y="1201"/>
                  </a:cubicBezTo>
                  <a:cubicBezTo>
                    <a:pt x="1001" y="1101"/>
                    <a:pt x="1035" y="1001"/>
                    <a:pt x="1035" y="901"/>
                  </a:cubicBezTo>
                  <a:lnTo>
                    <a:pt x="1035" y="668"/>
                  </a:lnTo>
                  <a:lnTo>
                    <a:pt x="1035" y="467"/>
                  </a:lnTo>
                  <a:cubicBezTo>
                    <a:pt x="1035" y="367"/>
                    <a:pt x="1001" y="301"/>
                    <a:pt x="1001" y="201"/>
                  </a:cubicBezTo>
                  <a:cubicBezTo>
                    <a:pt x="968" y="167"/>
                    <a:pt x="935" y="100"/>
                    <a:pt x="901" y="67"/>
                  </a:cubicBezTo>
                  <a:cubicBezTo>
                    <a:pt x="835" y="34"/>
                    <a:pt x="801" y="0"/>
                    <a:pt x="7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202;p75"/>
            <p:cNvSpPr/>
            <p:nvPr/>
          </p:nvSpPr>
          <p:spPr>
            <a:xfrm>
              <a:off x="2421075" y="3274450"/>
              <a:ext cx="25025" cy="49225"/>
            </a:xfrm>
            <a:custGeom>
              <a:avLst/>
              <a:gdLst/>
              <a:ahLst/>
              <a:cxnLst/>
              <a:rect l="l" t="t" r="r" b="b"/>
              <a:pathLst>
                <a:path w="1001" h="1969" extrusionOk="0">
                  <a:moveTo>
                    <a:pt x="667" y="1"/>
                  </a:moveTo>
                  <a:cubicBezTo>
                    <a:pt x="601" y="1"/>
                    <a:pt x="534" y="34"/>
                    <a:pt x="467" y="67"/>
                  </a:cubicBezTo>
                  <a:cubicBezTo>
                    <a:pt x="400" y="101"/>
                    <a:pt x="334" y="167"/>
                    <a:pt x="267" y="234"/>
                  </a:cubicBezTo>
                  <a:cubicBezTo>
                    <a:pt x="234" y="301"/>
                    <a:pt x="167" y="368"/>
                    <a:pt x="134" y="434"/>
                  </a:cubicBezTo>
                  <a:cubicBezTo>
                    <a:pt x="100" y="501"/>
                    <a:pt x="67" y="601"/>
                    <a:pt x="34" y="668"/>
                  </a:cubicBezTo>
                  <a:cubicBezTo>
                    <a:pt x="34" y="734"/>
                    <a:pt x="0" y="801"/>
                    <a:pt x="0" y="901"/>
                  </a:cubicBezTo>
                  <a:cubicBezTo>
                    <a:pt x="0" y="1001"/>
                    <a:pt x="34" y="1101"/>
                    <a:pt x="100" y="1201"/>
                  </a:cubicBezTo>
                  <a:cubicBezTo>
                    <a:pt x="147" y="1225"/>
                    <a:pt x="211" y="1249"/>
                    <a:pt x="268" y="1249"/>
                  </a:cubicBezTo>
                  <a:cubicBezTo>
                    <a:pt x="292" y="1249"/>
                    <a:pt x="314" y="1245"/>
                    <a:pt x="334" y="1235"/>
                  </a:cubicBezTo>
                  <a:lnTo>
                    <a:pt x="501" y="1201"/>
                  </a:lnTo>
                  <a:lnTo>
                    <a:pt x="601" y="1168"/>
                  </a:lnTo>
                  <a:lnTo>
                    <a:pt x="667" y="1168"/>
                  </a:lnTo>
                  <a:cubicBezTo>
                    <a:pt x="667" y="1168"/>
                    <a:pt x="667" y="1201"/>
                    <a:pt x="667" y="1235"/>
                  </a:cubicBezTo>
                  <a:cubicBezTo>
                    <a:pt x="667" y="1268"/>
                    <a:pt x="634" y="1335"/>
                    <a:pt x="601" y="1368"/>
                  </a:cubicBezTo>
                  <a:cubicBezTo>
                    <a:pt x="567" y="1402"/>
                    <a:pt x="501" y="1435"/>
                    <a:pt x="467" y="1468"/>
                  </a:cubicBezTo>
                  <a:cubicBezTo>
                    <a:pt x="434" y="1468"/>
                    <a:pt x="400" y="1502"/>
                    <a:pt x="367" y="1502"/>
                  </a:cubicBezTo>
                  <a:lnTo>
                    <a:pt x="334" y="1502"/>
                  </a:lnTo>
                  <a:cubicBezTo>
                    <a:pt x="300" y="1502"/>
                    <a:pt x="300" y="1468"/>
                    <a:pt x="300" y="1468"/>
                  </a:cubicBezTo>
                  <a:lnTo>
                    <a:pt x="234" y="1468"/>
                  </a:lnTo>
                  <a:lnTo>
                    <a:pt x="0" y="1568"/>
                  </a:lnTo>
                  <a:cubicBezTo>
                    <a:pt x="0" y="1568"/>
                    <a:pt x="0" y="1602"/>
                    <a:pt x="0" y="1602"/>
                  </a:cubicBezTo>
                  <a:cubicBezTo>
                    <a:pt x="0" y="1635"/>
                    <a:pt x="0" y="1635"/>
                    <a:pt x="0" y="1668"/>
                  </a:cubicBezTo>
                  <a:cubicBezTo>
                    <a:pt x="0" y="1702"/>
                    <a:pt x="0" y="1769"/>
                    <a:pt x="34" y="1802"/>
                  </a:cubicBezTo>
                  <a:cubicBezTo>
                    <a:pt x="34" y="1869"/>
                    <a:pt x="100" y="1902"/>
                    <a:pt x="134" y="1935"/>
                  </a:cubicBezTo>
                  <a:cubicBezTo>
                    <a:pt x="167" y="1935"/>
                    <a:pt x="234" y="1969"/>
                    <a:pt x="267" y="1969"/>
                  </a:cubicBezTo>
                  <a:cubicBezTo>
                    <a:pt x="367" y="1935"/>
                    <a:pt x="434" y="1902"/>
                    <a:pt x="501" y="1869"/>
                  </a:cubicBezTo>
                  <a:cubicBezTo>
                    <a:pt x="567" y="1835"/>
                    <a:pt x="634" y="1769"/>
                    <a:pt x="701" y="1735"/>
                  </a:cubicBezTo>
                  <a:cubicBezTo>
                    <a:pt x="734" y="1668"/>
                    <a:pt x="801" y="1602"/>
                    <a:pt x="834" y="1535"/>
                  </a:cubicBezTo>
                  <a:cubicBezTo>
                    <a:pt x="901" y="1435"/>
                    <a:pt x="934" y="1368"/>
                    <a:pt x="934" y="1302"/>
                  </a:cubicBezTo>
                  <a:cubicBezTo>
                    <a:pt x="968" y="1201"/>
                    <a:pt x="1001" y="1135"/>
                    <a:pt x="1001" y="1035"/>
                  </a:cubicBezTo>
                  <a:cubicBezTo>
                    <a:pt x="1001" y="968"/>
                    <a:pt x="1001" y="901"/>
                    <a:pt x="1001" y="868"/>
                  </a:cubicBezTo>
                  <a:cubicBezTo>
                    <a:pt x="968" y="801"/>
                    <a:pt x="968" y="768"/>
                    <a:pt x="934" y="734"/>
                  </a:cubicBezTo>
                  <a:cubicBezTo>
                    <a:pt x="901" y="701"/>
                    <a:pt x="834" y="701"/>
                    <a:pt x="801" y="701"/>
                  </a:cubicBezTo>
                  <a:cubicBezTo>
                    <a:pt x="767" y="701"/>
                    <a:pt x="701" y="701"/>
                    <a:pt x="667" y="734"/>
                  </a:cubicBezTo>
                  <a:lnTo>
                    <a:pt x="501" y="768"/>
                  </a:lnTo>
                  <a:lnTo>
                    <a:pt x="367" y="768"/>
                  </a:lnTo>
                  <a:cubicBezTo>
                    <a:pt x="334" y="734"/>
                    <a:pt x="334" y="734"/>
                    <a:pt x="367" y="701"/>
                  </a:cubicBezTo>
                  <a:cubicBezTo>
                    <a:pt x="367" y="668"/>
                    <a:pt x="367" y="668"/>
                    <a:pt x="367" y="634"/>
                  </a:cubicBezTo>
                  <a:cubicBezTo>
                    <a:pt x="367" y="601"/>
                    <a:pt x="367" y="601"/>
                    <a:pt x="400" y="568"/>
                  </a:cubicBezTo>
                  <a:cubicBezTo>
                    <a:pt x="400" y="568"/>
                    <a:pt x="434" y="534"/>
                    <a:pt x="434" y="534"/>
                  </a:cubicBezTo>
                  <a:cubicBezTo>
                    <a:pt x="467" y="501"/>
                    <a:pt x="467" y="501"/>
                    <a:pt x="501" y="501"/>
                  </a:cubicBezTo>
                  <a:cubicBezTo>
                    <a:pt x="534" y="468"/>
                    <a:pt x="534" y="468"/>
                    <a:pt x="567" y="468"/>
                  </a:cubicBezTo>
                  <a:cubicBezTo>
                    <a:pt x="584" y="451"/>
                    <a:pt x="592" y="443"/>
                    <a:pt x="601" y="443"/>
                  </a:cubicBezTo>
                  <a:cubicBezTo>
                    <a:pt x="609" y="443"/>
                    <a:pt x="617" y="451"/>
                    <a:pt x="634" y="468"/>
                  </a:cubicBezTo>
                  <a:lnTo>
                    <a:pt x="701" y="468"/>
                  </a:lnTo>
                  <a:lnTo>
                    <a:pt x="934" y="368"/>
                  </a:lnTo>
                  <a:cubicBezTo>
                    <a:pt x="934" y="334"/>
                    <a:pt x="934" y="334"/>
                    <a:pt x="968" y="334"/>
                  </a:cubicBezTo>
                  <a:cubicBezTo>
                    <a:pt x="968" y="301"/>
                    <a:pt x="968" y="301"/>
                    <a:pt x="968" y="267"/>
                  </a:cubicBezTo>
                  <a:cubicBezTo>
                    <a:pt x="968" y="234"/>
                    <a:pt x="934" y="167"/>
                    <a:pt x="901" y="134"/>
                  </a:cubicBezTo>
                  <a:cubicBezTo>
                    <a:pt x="901" y="101"/>
                    <a:pt x="867" y="67"/>
                    <a:pt x="834" y="34"/>
                  </a:cubicBezTo>
                  <a:cubicBezTo>
                    <a:pt x="767" y="1"/>
                    <a:pt x="734" y="1"/>
                    <a:pt x="6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203;p75"/>
            <p:cNvSpPr/>
            <p:nvPr/>
          </p:nvSpPr>
          <p:spPr>
            <a:xfrm>
              <a:off x="2446925" y="3258600"/>
              <a:ext cx="25875" cy="48775"/>
            </a:xfrm>
            <a:custGeom>
              <a:avLst/>
              <a:gdLst/>
              <a:ahLst/>
              <a:cxnLst/>
              <a:rect l="l" t="t" r="r" b="b"/>
              <a:pathLst>
                <a:path w="1035" h="1951" extrusionOk="0">
                  <a:moveTo>
                    <a:pt x="734" y="1"/>
                  </a:moveTo>
                  <a:cubicBezTo>
                    <a:pt x="667" y="1"/>
                    <a:pt x="601" y="34"/>
                    <a:pt x="534" y="68"/>
                  </a:cubicBezTo>
                  <a:cubicBezTo>
                    <a:pt x="434" y="101"/>
                    <a:pt x="367" y="168"/>
                    <a:pt x="300" y="234"/>
                  </a:cubicBezTo>
                  <a:cubicBezTo>
                    <a:pt x="234" y="301"/>
                    <a:pt x="200" y="368"/>
                    <a:pt x="167" y="434"/>
                  </a:cubicBezTo>
                  <a:cubicBezTo>
                    <a:pt x="134" y="501"/>
                    <a:pt x="100" y="568"/>
                    <a:pt x="67" y="668"/>
                  </a:cubicBezTo>
                  <a:cubicBezTo>
                    <a:pt x="34" y="735"/>
                    <a:pt x="34" y="801"/>
                    <a:pt x="34" y="901"/>
                  </a:cubicBezTo>
                  <a:cubicBezTo>
                    <a:pt x="34" y="1002"/>
                    <a:pt x="34" y="1102"/>
                    <a:pt x="100" y="1202"/>
                  </a:cubicBezTo>
                  <a:cubicBezTo>
                    <a:pt x="147" y="1225"/>
                    <a:pt x="211" y="1249"/>
                    <a:pt x="280" y="1249"/>
                  </a:cubicBezTo>
                  <a:cubicBezTo>
                    <a:pt x="309" y="1249"/>
                    <a:pt x="338" y="1245"/>
                    <a:pt x="367" y="1235"/>
                  </a:cubicBezTo>
                  <a:lnTo>
                    <a:pt x="501" y="1202"/>
                  </a:lnTo>
                  <a:cubicBezTo>
                    <a:pt x="534" y="1168"/>
                    <a:pt x="567" y="1168"/>
                    <a:pt x="634" y="1168"/>
                  </a:cubicBezTo>
                  <a:lnTo>
                    <a:pt x="667" y="1168"/>
                  </a:lnTo>
                  <a:cubicBezTo>
                    <a:pt x="701" y="1168"/>
                    <a:pt x="701" y="1202"/>
                    <a:pt x="667" y="1235"/>
                  </a:cubicBezTo>
                  <a:cubicBezTo>
                    <a:pt x="667" y="1268"/>
                    <a:pt x="667" y="1335"/>
                    <a:pt x="634" y="1368"/>
                  </a:cubicBezTo>
                  <a:cubicBezTo>
                    <a:pt x="567" y="1402"/>
                    <a:pt x="534" y="1435"/>
                    <a:pt x="467" y="1469"/>
                  </a:cubicBezTo>
                  <a:cubicBezTo>
                    <a:pt x="467" y="1469"/>
                    <a:pt x="434" y="1502"/>
                    <a:pt x="401" y="1502"/>
                  </a:cubicBezTo>
                  <a:lnTo>
                    <a:pt x="334" y="1502"/>
                  </a:lnTo>
                  <a:cubicBezTo>
                    <a:pt x="334" y="1502"/>
                    <a:pt x="334" y="1469"/>
                    <a:pt x="300" y="1469"/>
                  </a:cubicBezTo>
                  <a:lnTo>
                    <a:pt x="300" y="1435"/>
                  </a:lnTo>
                  <a:lnTo>
                    <a:pt x="267" y="1435"/>
                  </a:lnTo>
                  <a:lnTo>
                    <a:pt x="34" y="1569"/>
                  </a:lnTo>
                  <a:cubicBezTo>
                    <a:pt x="0" y="1569"/>
                    <a:pt x="0" y="1602"/>
                    <a:pt x="0" y="1602"/>
                  </a:cubicBezTo>
                  <a:cubicBezTo>
                    <a:pt x="0" y="1602"/>
                    <a:pt x="0" y="1635"/>
                    <a:pt x="0" y="1635"/>
                  </a:cubicBezTo>
                  <a:cubicBezTo>
                    <a:pt x="0" y="1702"/>
                    <a:pt x="34" y="1769"/>
                    <a:pt x="67" y="1802"/>
                  </a:cubicBezTo>
                  <a:cubicBezTo>
                    <a:pt x="67" y="1869"/>
                    <a:pt x="100" y="1902"/>
                    <a:pt x="167" y="1936"/>
                  </a:cubicBezTo>
                  <a:cubicBezTo>
                    <a:pt x="189" y="1936"/>
                    <a:pt x="226" y="1950"/>
                    <a:pt x="258" y="1950"/>
                  </a:cubicBezTo>
                  <a:cubicBezTo>
                    <a:pt x="275" y="1950"/>
                    <a:pt x="289" y="1947"/>
                    <a:pt x="300" y="1936"/>
                  </a:cubicBezTo>
                  <a:cubicBezTo>
                    <a:pt x="401" y="1936"/>
                    <a:pt x="467" y="1902"/>
                    <a:pt x="501" y="1869"/>
                  </a:cubicBezTo>
                  <a:cubicBezTo>
                    <a:pt x="601" y="1835"/>
                    <a:pt x="667" y="1769"/>
                    <a:pt x="701" y="1735"/>
                  </a:cubicBezTo>
                  <a:cubicBezTo>
                    <a:pt x="767" y="1669"/>
                    <a:pt x="834" y="1602"/>
                    <a:pt x="868" y="1535"/>
                  </a:cubicBezTo>
                  <a:cubicBezTo>
                    <a:pt x="934" y="1435"/>
                    <a:pt x="968" y="1368"/>
                    <a:pt x="968" y="1302"/>
                  </a:cubicBezTo>
                  <a:cubicBezTo>
                    <a:pt x="1001" y="1202"/>
                    <a:pt x="1034" y="1135"/>
                    <a:pt x="1001" y="1035"/>
                  </a:cubicBezTo>
                  <a:cubicBezTo>
                    <a:pt x="1034" y="968"/>
                    <a:pt x="1034" y="901"/>
                    <a:pt x="1001" y="868"/>
                  </a:cubicBezTo>
                  <a:cubicBezTo>
                    <a:pt x="1001" y="801"/>
                    <a:pt x="968" y="768"/>
                    <a:pt x="934" y="735"/>
                  </a:cubicBezTo>
                  <a:cubicBezTo>
                    <a:pt x="934" y="701"/>
                    <a:pt x="868" y="701"/>
                    <a:pt x="834" y="701"/>
                  </a:cubicBezTo>
                  <a:cubicBezTo>
                    <a:pt x="801" y="701"/>
                    <a:pt x="734" y="701"/>
                    <a:pt x="667" y="735"/>
                  </a:cubicBezTo>
                  <a:lnTo>
                    <a:pt x="534" y="768"/>
                  </a:lnTo>
                  <a:lnTo>
                    <a:pt x="367" y="768"/>
                  </a:lnTo>
                  <a:cubicBezTo>
                    <a:pt x="367" y="735"/>
                    <a:pt x="367" y="735"/>
                    <a:pt x="367" y="701"/>
                  </a:cubicBezTo>
                  <a:cubicBezTo>
                    <a:pt x="367" y="668"/>
                    <a:pt x="367" y="668"/>
                    <a:pt x="367" y="635"/>
                  </a:cubicBezTo>
                  <a:cubicBezTo>
                    <a:pt x="401" y="601"/>
                    <a:pt x="401" y="601"/>
                    <a:pt x="401" y="568"/>
                  </a:cubicBezTo>
                  <a:lnTo>
                    <a:pt x="467" y="535"/>
                  </a:lnTo>
                  <a:lnTo>
                    <a:pt x="534" y="501"/>
                  </a:lnTo>
                  <a:cubicBezTo>
                    <a:pt x="534" y="468"/>
                    <a:pt x="567" y="468"/>
                    <a:pt x="601" y="468"/>
                  </a:cubicBezTo>
                  <a:lnTo>
                    <a:pt x="801" y="468"/>
                  </a:lnTo>
                  <a:lnTo>
                    <a:pt x="1001" y="368"/>
                  </a:lnTo>
                  <a:cubicBezTo>
                    <a:pt x="1001" y="334"/>
                    <a:pt x="1001" y="334"/>
                    <a:pt x="1001" y="334"/>
                  </a:cubicBezTo>
                  <a:cubicBezTo>
                    <a:pt x="1001" y="301"/>
                    <a:pt x="1001" y="301"/>
                    <a:pt x="1001" y="268"/>
                  </a:cubicBezTo>
                  <a:cubicBezTo>
                    <a:pt x="1001" y="234"/>
                    <a:pt x="1001" y="168"/>
                    <a:pt x="968" y="134"/>
                  </a:cubicBezTo>
                  <a:cubicBezTo>
                    <a:pt x="968" y="101"/>
                    <a:pt x="934" y="68"/>
                    <a:pt x="868" y="34"/>
                  </a:cubicBezTo>
                  <a:cubicBezTo>
                    <a:pt x="834" y="1"/>
                    <a:pt x="767" y="1"/>
                    <a:pt x="7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204;p75"/>
            <p:cNvSpPr/>
            <p:nvPr/>
          </p:nvSpPr>
          <p:spPr>
            <a:xfrm>
              <a:off x="2484450" y="3237750"/>
              <a:ext cx="25050" cy="49225"/>
            </a:xfrm>
            <a:custGeom>
              <a:avLst/>
              <a:gdLst/>
              <a:ahLst/>
              <a:cxnLst/>
              <a:rect l="l" t="t" r="r" b="b"/>
              <a:pathLst>
                <a:path w="1002" h="1969" extrusionOk="0">
                  <a:moveTo>
                    <a:pt x="667" y="1"/>
                  </a:moveTo>
                  <a:cubicBezTo>
                    <a:pt x="601" y="1"/>
                    <a:pt x="534" y="34"/>
                    <a:pt x="467" y="68"/>
                  </a:cubicBezTo>
                  <a:cubicBezTo>
                    <a:pt x="401" y="101"/>
                    <a:pt x="334" y="168"/>
                    <a:pt x="267" y="234"/>
                  </a:cubicBezTo>
                  <a:cubicBezTo>
                    <a:pt x="234" y="301"/>
                    <a:pt x="167" y="368"/>
                    <a:pt x="134" y="435"/>
                  </a:cubicBezTo>
                  <a:cubicBezTo>
                    <a:pt x="100" y="501"/>
                    <a:pt x="67" y="601"/>
                    <a:pt x="34" y="668"/>
                  </a:cubicBezTo>
                  <a:cubicBezTo>
                    <a:pt x="34" y="735"/>
                    <a:pt x="0" y="801"/>
                    <a:pt x="0" y="902"/>
                  </a:cubicBezTo>
                  <a:cubicBezTo>
                    <a:pt x="0" y="1002"/>
                    <a:pt x="34" y="1102"/>
                    <a:pt x="100" y="1202"/>
                  </a:cubicBezTo>
                  <a:cubicBezTo>
                    <a:pt x="148" y="1225"/>
                    <a:pt x="211" y="1249"/>
                    <a:pt x="268" y="1249"/>
                  </a:cubicBezTo>
                  <a:cubicBezTo>
                    <a:pt x="292" y="1249"/>
                    <a:pt x="314" y="1245"/>
                    <a:pt x="334" y="1235"/>
                  </a:cubicBezTo>
                  <a:lnTo>
                    <a:pt x="501" y="1202"/>
                  </a:lnTo>
                  <a:lnTo>
                    <a:pt x="601" y="1168"/>
                  </a:lnTo>
                  <a:lnTo>
                    <a:pt x="667" y="1168"/>
                  </a:lnTo>
                  <a:cubicBezTo>
                    <a:pt x="667" y="1168"/>
                    <a:pt x="667" y="1202"/>
                    <a:pt x="667" y="1235"/>
                  </a:cubicBezTo>
                  <a:cubicBezTo>
                    <a:pt x="667" y="1268"/>
                    <a:pt x="634" y="1335"/>
                    <a:pt x="601" y="1369"/>
                  </a:cubicBezTo>
                  <a:cubicBezTo>
                    <a:pt x="567" y="1402"/>
                    <a:pt x="501" y="1435"/>
                    <a:pt x="467" y="1469"/>
                  </a:cubicBezTo>
                  <a:cubicBezTo>
                    <a:pt x="434" y="1469"/>
                    <a:pt x="401" y="1502"/>
                    <a:pt x="367" y="1502"/>
                  </a:cubicBezTo>
                  <a:lnTo>
                    <a:pt x="334" y="1502"/>
                  </a:lnTo>
                  <a:cubicBezTo>
                    <a:pt x="301" y="1502"/>
                    <a:pt x="301" y="1469"/>
                    <a:pt x="301" y="1469"/>
                  </a:cubicBezTo>
                  <a:cubicBezTo>
                    <a:pt x="284" y="1452"/>
                    <a:pt x="276" y="1444"/>
                    <a:pt x="271" y="1444"/>
                  </a:cubicBezTo>
                  <a:cubicBezTo>
                    <a:pt x="267" y="1444"/>
                    <a:pt x="267" y="1452"/>
                    <a:pt x="267" y="1469"/>
                  </a:cubicBezTo>
                  <a:lnTo>
                    <a:pt x="234" y="1469"/>
                  </a:lnTo>
                  <a:lnTo>
                    <a:pt x="0" y="1569"/>
                  </a:lnTo>
                  <a:cubicBezTo>
                    <a:pt x="0" y="1569"/>
                    <a:pt x="0" y="1602"/>
                    <a:pt x="0" y="1602"/>
                  </a:cubicBezTo>
                  <a:cubicBezTo>
                    <a:pt x="0" y="1635"/>
                    <a:pt x="0" y="1635"/>
                    <a:pt x="0" y="1669"/>
                  </a:cubicBezTo>
                  <a:cubicBezTo>
                    <a:pt x="0" y="1702"/>
                    <a:pt x="0" y="1769"/>
                    <a:pt x="34" y="1802"/>
                  </a:cubicBezTo>
                  <a:cubicBezTo>
                    <a:pt x="34" y="1869"/>
                    <a:pt x="100" y="1902"/>
                    <a:pt x="134" y="1936"/>
                  </a:cubicBezTo>
                  <a:cubicBezTo>
                    <a:pt x="167" y="1936"/>
                    <a:pt x="234" y="1969"/>
                    <a:pt x="267" y="1969"/>
                  </a:cubicBezTo>
                  <a:cubicBezTo>
                    <a:pt x="367" y="1936"/>
                    <a:pt x="434" y="1902"/>
                    <a:pt x="501" y="1869"/>
                  </a:cubicBezTo>
                  <a:cubicBezTo>
                    <a:pt x="567" y="1836"/>
                    <a:pt x="634" y="1769"/>
                    <a:pt x="701" y="1735"/>
                  </a:cubicBezTo>
                  <a:cubicBezTo>
                    <a:pt x="734" y="1669"/>
                    <a:pt x="801" y="1602"/>
                    <a:pt x="834" y="1535"/>
                  </a:cubicBezTo>
                  <a:cubicBezTo>
                    <a:pt x="901" y="1469"/>
                    <a:pt x="934" y="1369"/>
                    <a:pt x="934" y="1302"/>
                  </a:cubicBezTo>
                  <a:cubicBezTo>
                    <a:pt x="968" y="1202"/>
                    <a:pt x="1001" y="1135"/>
                    <a:pt x="1001" y="1035"/>
                  </a:cubicBezTo>
                  <a:cubicBezTo>
                    <a:pt x="1001" y="968"/>
                    <a:pt x="1001" y="902"/>
                    <a:pt x="1001" y="835"/>
                  </a:cubicBezTo>
                  <a:cubicBezTo>
                    <a:pt x="968" y="801"/>
                    <a:pt x="968" y="768"/>
                    <a:pt x="934" y="735"/>
                  </a:cubicBezTo>
                  <a:cubicBezTo>
                    <a:pt x="901" y="701"/>
                    <a:pt x="868" y="701"/>
                    <a:pt x="801" y="701"/>
                  </a:cubicBezTo>
                  <a:lnTo>
                    <a:pt x="667" y="701"/>
                  </a:lnTo>
                  <a:lnTo>
                    <a:pt x="501" y="768"/>
                  </a:lnTo>
                  <a:lnTo>
                    <a:pt x="367" y="768"/>
                  </a:lnTo>
                  <a:cubicBezTo>
                    <a:pt x="334" y="735"/>
                    <a:pt x="334" y="735"/>
                    <a:pt x="367" y="701"/>
                  </a:cubicBezTo>
                  <a:cubicBezTo>
                    <a:pt x="367" y="668"/>
                    <a:pt x="367" y="668"/>
                    <a:pt x="367" y="635"/>
                  </a:cubicBezTo>
                  <a:cubicBezTo>
                    <a:pt x="367" y="601"/>
                    <a:pt x="367" y="601"/>
                    <a:pt x="401" y="568"/>
                  </a:cubicBezTo>
                  <a:lnTo>
                    <a:pt x="434" y="535"/>
                  </a:lnTo>
                  <a:cubicBezTo>
                    <a:pt x="467" y="501"/>
                    <a:pt x="467" y="501"/>
                    <a:pt x="501" y="501"/>
                  </a:cubicBezTo>
                  <a:cubicBezTo>
                    <a:pt x="534" y="468"/>
                    <a:pt x="534" y="468"/>
                    <a:pt x="567" y="468"/>
                  </a:cubicBezTo>
                  <a:lnTo>
                    <a:pt x="701" y="468"/>
                  </a:lnTo>
                  <a:lnTo>
                    <a:pt x="934" y="368"/>
                  </a:lnTo>
                  <a:cubicBezTo>
                    <a:pt x="934" y="334"/>
                    <a:pt x="934" y="334"/>
                    <a:pt x="968" y="334"/>
                  </a:cubicBezTo>
                  <a:cubicBezTo>
                    <a:pt x="968" y="301"/>
                    <a:pt x="968" y="301"/>
                    <a:pt x="968" y="301"/>
                  </a:cubicBezTo>
                  <a:cubicBezTo>
                    <a:pt x="968" y="234"/>
                    <a:pt x="934" y="168"/>
                    <a:pt x="901" y="134"/>
                  </a:cubicBezTo>
                  <a:cubicBezTo>
                    <a:pt x="901" y="101"/>
                    <a:pt x="868" y="68"/>
                    <a:pt x="801" y="34"/>
                  </a:cubicBezTo>
                  <a:cubicBezTo>
                    <a:pt x="768" y="1"/>
                    <a:pt x="734" y="1"/>
                    <a:pt x="6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4205;p75"/>
            <p:cNvSpPr/>
            <p:nvPr/>
          </p:nvSpPr>
          <p:spPr>
            <a:xfrm>
              <a:off x="2512800" y="3218575"/>
              <a:ext cx="21700" cy="55075"/>
            </a:xfrm>
            <a:custGeom>
              <a:avLst/>
              <a:gdLst/>
              <a:ahLst/>
              <a:cxnLst/>
              <a:rect l="l" t="t" r="r" b="b"/>
              <a:pathLst>
                <a:path w="868" h="2203" extrusionOk="0">
                  <a:moveTo>
                    <a:pt x="801" y="1"/>
                  </a:moveTo>
                  <a:lnTo>
                    <a:pt x="67" y="468"/>
                  </a:lnTo>
                  <a:lnTo>
                    <a:pt x="34" y="468"/>
                  </a:lnTo>
                  <a:cubicBezTo>
                    <a:pt x="0" y="501"/>
                    <a:pt x="0" y="534"/>
                    <a:pt x="34" y="534"/>
                  </a:cubicBezTo>
                  <a:lnTo>
                    <a:pt x="34" y="2169"/>
                  </a:lnTo>
                  <a:cubicBezTo>
                    <a:pt x="0" y="2169"/>
                    <a:pt x="0" y="2169"/>
                    <a:pt x="34" y="2202"/>
                  </a:cubicBezTo>
                  <a:lnTo>
                    <a:pt x="67" y="2202"/>
                  </a:lnTo>
                  <a:lnTo>
                    <a:pt x="834" y="1769"/>
                  </a:lnTo>
                  <a:cubicBezTo>
                    <a:pt x="834" y="1735"/>
                    <a:pt x="868" y="1735"/>
                    <a:pt x="868" y="1702"/>
                  </a:cubicBezTo>
                  <a:cubicBezTo>
                    <a:pt x="868" y="1702"/>
                    <a:pt x="868" y="1669"/>
                    <a:pt x="868" y="1669"/>
                  </a:cubicBezTo>
                  <a:lnTo>
                    <a:pt x="868" y="1402"/>
                  </a:lnTo>
                  <a:cubicBezTo>
                    <a:pt x="868" y="1368"/>
                    <a:pt x="868" y="1368"/>
                    <a:pt x="868" y="1368"/>
                  </a:cubicBezTo>
                  <a:cubicBezTo>
                    <a:pt x="851" y="1352"/>
                    <a:pt x="843" y="1343"/>
                    <a:pt x="839" y="1343"/>
                  </a:cubicBezTo>
                  <a:cubicBezTo>
                    <a:pt x="834" y="1343"/>
                    <a:pt x="834" y="1352"/>
                    <a:pt x="834" y="1368"/>
                  </a:cubicBezTo>
                  <a:lnTo>
                    <a:pt x="301" y="1635"/>
                  </a:lnTo>
                  <a:lnTo>
                    <a:pt x="301" y="1368"/>
                  </a:lnTo>
                  <a:lnTo>
                    <a:pt x="768" y="1101"/>
                  </a:lnTo>
                  <a:cubicBezTo>
                    <a:pt x="801" y="1101"/>
                    <a:pt x="801" y="1068"/>
                    <a:pt x="801" y="1068"/>
                  </a:cubicBezTo>
                  <a:cubicBezTo>
                    <a:pt x="801" y="1035"/>
                    <a:pt x="801" y="1035"/>
                    <a:pt x="801" y="1001"/>
                  </a:cubicBezTo>
                  <a:lnTo>
                    <a:pt x="801" y="735"/>
                  </a:lnTo>
                  <a:cubicBezTo>
                    <a:pt x="801" y="735"/>
                    <a:pt x="801" y="701"/>
                    <a:pt x="801" y="701"/>
                  </a:cubicBezTo>
                  <a:lnTo>
                    <a:pt x="768" y="701"/>
                  </a:lnTo>
                  <a:lnTo>
                    <a:pt x="301" y="968"/>
                  </a:lnTo>
                  <a:lnTo>
                    <a:pt x="301" y="701"/>
                  </a:lnTo>
                  <a:lnTo>
                    <a:pt x="801" y="401"/>
                  </a:lnTo>
                  <a:cubicBezTo>
                    <a:pt x="834" y="401"/>
                    <a:pt x="834" y="401"/>
                    <a:pt x="834" y="368"/>
                  </a:cubicBezTo>
                  <a:cubicBezTo>
                    <a:pt x="834" y="368"/>
                    <a:pt x="834" y="334"/>
                    <a:pt x="834" y="334"/>
                  </a:cubicBezTo>
                  <a:lnTo>
                    <a:pt x="834" y="67"/>
                  </a:lnTo>
                  <a:cubicBezTo>
                    <a:pt x="834" y="34"/>
                    <a:pt x="834" y="34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4206;p75"/>
            <p:cNvSpPr/>
            <p:nvPr/>
          </p:nvSpPr>
          <p:spPr>
            <a:xfrm>
              <a:off x="2539475" y="3211275"/>
              <a:ext cx="20875" cy="47350"/>
            </a:xfrm>
            <a:custGeom>
              <a:avLst/>
              <a:gdLst/>
              <a:ahLst/>
              <a:cxnLst/>
              <a:rect l="l" t="t" r="r" b="b"/>
              <a:pathLst>
                <a:path w="835" h="1894" extrusionOk="0">
                  <a:moveTo>
                    <a:pt x="264" y="1"/>
                  </a:moveTo>
                  <a:cubicBezTo>
                    <a:pt x="259" y="1"/>
                    <a:pt x="251" y="9"/>
                    <a:pt x="234" y="26"/>
                  </a:cubicBezTo>
                  <a:lnTo>
                    <a:pt x="34" y="126"/>
                  </a:lnTo>
                  <a:cubicBezTo>
                    <a:pt x="1" y="126"/>
                    <a:pt x="1" y="159"/>
                    <a:pt x="1" y="159"/>
                  </a:cubicBezTo>
                  <a:cubicBezTo>
                    <a:pt x="1" y="193"/>
                    <a:pt x="1" y="193"/>
                    <a:pt x="1" y="226"/>
                  </a:cubicBezTo>
                  <a:lnTo>
                    <a:pt x="1" y="1827"/>
                  </a:lnTo>
                  <a:cubicBezTo>
                    <a:pt x="1" y="1860"/>
                    <a:pt x="1" y="1860"/>
                    <a:pt x="1" y="1894"/>
                  </a:cubicBezTo>
                  <a:lnTo>
                    <a:pt x="34" y="1894"/>
                  </a:lnTo>
                  <a:lnTo>
                    <a:pt x="801" y="1460"/>
                  </a:lnTo>
                  <a:cubicBezTo>
                    <a:pt x="835" y="1427"/>
                    <a:pt x="835" y="1393"/>
                    <a:pt x="835" y="1393"/>
                  </a:cubicBezTo>
                  <a:cubicBezTo>
                    <a:pt x="835" y="1393"/>
                    <a:pt x="835" y="1360"/>
                    <a:pt x="835" y="1360"/>
                  </a:cubicBezTo>
                  <a:lnTo>
                    <a:pt x="835" y="1093"/>
                  </a:lnTo>
                  <a:cubicBezTo>
                    <a:pt x="835" y="1060"/>
                    <a:pt x="835" y="1060"/>
                    <a:pt x="835" y="1060"/>
                  </a:cubicBezTo>
                  <a:cubicBezTo>
                    <a:pt x="818" y="1043"/>
                    <a:pt x="810" y="1035"/>
                    <a:pt x="806" y="1035"/>
                  </a:cubicBezTo>
                  <a:cubicBezTo>
                    <a:pt x="801" y="1035"/>
                    <a:pt x="801" y="1043"/>
                    <a:pt x="801" y="1060"/>
                  </a:cubicBezTo>
                  <a:lnTo>
                    <a:pt x="268" y="1327"/>
                  </a:lnTo>
                  <a:lnTo>
                    <a:pt x="268" y="59"/>
                  </a:lnTo>
                  <a:cubicBezTo>
                    <a:pt x="301" y="26"/>
                    <a:pt x="301" y="26"/>
                    <a:pt x="268" y="26"/>
                  </a:cubicBezTo>
                  <a:cubicBezTo>
                    <a:pt x="268" y="9"/>
                    <a:pt x="268" y="1"/>
                    <a:pt x="26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207;p75"/>
            <p:cNvSpPr/>
            <p:nvPr/>
          </p:nvSpPr>
          <p:spPr>
            <a:xfrm>
              <a:off x="2563675" y="3197100"/>
              <a:ext cx="20875" cy="46525"/>
            </a:xfrm>
            <a:custGeom>
              <a:avLst/>
              <a:gdLst/>
              <a:ahLst/>
              <a:cxnLst/>
              <a:rect l="l" t="t" r="r" b="b"/>
              <a:pathLst>
                <a:path w="835" h="1861" extrusionOk="0">
                  <a:moveTo>
                    <a:pt x="271" y="1"/>
                  </a:moveTo>
                  <a:cubicBezTo>
                    <a:pt x="267" y="1"/>
                    <a:pt x="267" y="9"/>
                    <a:pt x="267" y="26"/>
                  </a:cubicBezTo>
                  <a:lnTo>
                    <a:pt x="34" y="126"/>
                  </a:lnTo>
                  <a:cubicBezTo>
                    <a:pt x="34" y="159"/>
                    <a:pt x="34" y="159"/>
                    <a:pt x="34" y="159"/>
                  </a:cubicBezTo>
                  <a:cubicBezTo>
                    <a:pt x="0" y="193"/>
                    <a:pt x="0" y="193"/>
                    <a:pt x="34" y="226"/>
                  </a:cubicBezTo>
                  <a:lnTo>
                    <a:pt x="34" y="1827"/>
                  </a:lnTo>
                  <a:cubicBezTo>
                    <a:pt x="0" y="1827"/>
                    <a:pt x="0" y="1860"/>
                    <a:pt x="34" y="1860"/>
                  </a:cubicBezTo>
                  <a:lnTo>
                    <a:pt x="801" y="1460"/>
                  </a:lnTo>
                  <a:cubicBezTo>
                    <a:pt x="801" y="1427"/>
                    <a:pt x="834" y="1427"/>
                    <a:pt x="834" y="1427"/>
                  </a:cubicBezTo>
                  <a:cubicBezTo>
                    <a:pt x="834" y="1393"/>
                    <a:pt x="834" y="1393"/>
                    <a:pt x="834" y="1360"/>
                  </a:cubicBezTo>
                  <a:lnTo>
                    <a:pt x="834" y="1093"/>
                  </a:lnTo>
                  <a:cubicBezTo>
                    <a:pt x="834" y="1093"/>
                    <a:pt x="834" y="1060"/>
                    <a:pt x="834" y="1060"/>
                  </a:cubicBezTo>
                  <a:lnTo>
                    <a:pt x="801" y="1060"/>
                  </a:lnTo>
                  <a:lnTo>
                    <a:pt x="300" y="1327"/>
                  </a:lnTo>
                  <a:lnTo>
                    <a:pt x="300" y="59"/>
                  </a:lnTo>
                  <a:cubicBezTo>
                    <a:pt x="300" y="26"/>
                    <a:pt x="300" y="26"/>
                    <a:pt x="300" y="26"/>
                  </a:cubicBezTo>
                  <a:cubicBezTo>
                    <a:pt x="284" y="9"/>
                    <a:pt x="275" y="1"/>
                    <a:pt x="27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208;p75"/>
            <p:cNvSpPr/>
            <p:nvPr/>
          </p:nvSpPr>
          <p:spPr>
            <a:xfrm>
              <a:off x="2255950" y="3708100"/>
              <a:ext cx="25875" cy="48400"/>
            </a:xfrm>
            <a:custGeom>
              <a:avLst/>
              <a:gdLst/>
              <a:ahLst/>
              <a:cxnLst/>
              <a:rect l="l" t="t" r="r" b="b"/>
              <a:pathLst>
                <a:path w="1035" h="1936" extrusionOk="0">
                  <a:moveTo>
                    <a:pt x="734" y="0"/>
                  </a:moveTo>
                  <a:cubicBezTo>
                    <a:pt x="634" y="0"/>
                    <a:pt x="568" y="34"/>
                    <a:pt x="534" y="67"/>
                  </a:cubicBezTo>
                  <a:cubicBezTo>
                    <a:pt x="434" y="134"/>
                    <a:pt x="367" y="167"/>
                    <a:pt x="301" y="267"/>
                  </a:cubicBezTo>
                  <a:cubicBezTo>
                    <a:pt x="234" y="334"/>
                    <a:pt x="201" y="401"/>
                    <a:pt x="167" y="501"/>
                  </a:cubicBezTo>
                  <a:cubicBezTo>
                    <a:pt x="101" y="567"/>
                    <a:pt x="67" y="668"/>
                    <a:pt x="67" y="768"/>
                  </a:cubicBezTo>
                  <a:cubicBezTo>
                    <a:pt x="34" y="868"/>
                    <a:pt x="0" y="934"/>
                    <a:pt x="0" y="1034"/>
                  </a:cubicBezTo>
                  <a:lnTo>
                    <a:pt x="0" y="1268"/>
                  </a:lnTo>
                  <a:lnTo>
                    <a:pt x="0" y="1501"/>
                  </a:lnTo>
                  <a:cubicBezTo>
                    <a:pt x="0" y="1568"/>
                    <a:pt x="34" y="1635"/>
                    <a:pt x="67" y="1735"/>
                  </a:cubicBezTo>
                  <a:cubicBezTo>
                    <a:pt x="67" y="1802"/>
                    <a:pt x="101" y="1835"/>
                    <a:pt x="167" y="1902"/>
                  </a:cubicBezTo>
                  <a:cubicBezTo>
                    <a:pt x="201" y="1935"/>
                    <a:pt x="267" y="1935"/>
                    <a:pt x="301" y="1935"/>
                  </a:cubicBezTo>
                  <a:cubicBezTo>
                    <a:pt x="367" y="1935"/>
                    <a:pt x="467" y="1902"/>
                    <a:pt x="534" y="1868"/>
                  </a:cubicBezTo>
                  <a:cubicBezTo>
                    <a:pt x="601" y="1835"/>
                    <a:pt x="668" y="1768"/>
                    <a:pt x="734" y="1702"/>
                  </a:cubicBezTo>
                  <a:cubicBezTo>
                    <a:pt x="834" y="1568"/>
                    <a:pt x="934" y="1401"/>
                    <a:pt x="1001" y="1235"/>
                  </a:cubicBezTo>
                  <a:cubicBezTo>
                    <a:pt x="1001" y="1135"/>
                    <a:pt x="1035" y="1068"/>
                    <a:pt x="1035" y="968"/>
                  </a:cubicBezTo>
                  <a:cubicBezTo>
                    <a:pt x="1035" y="968"/>
                    <a:pt x="1035" y="934"/>
                    <a:pt x="1035" y="934"/>
                  </a:cubicBezTo>
                  <a:lnTo>
                    <a:pt x="1001" y="934"/>
                  </a:lnTo>
                  <a:lnTo>
                    <a:pt x="801" y="1068"/>
                  </a:lnTo>
                  <a:lnTo>
                    <a:pt x="768" y="1101"/>
                  </a:lnTo>
                  <a:cubicBezTo>
                    <a:pt x="734" y="1101"/>
                    <a:pt x="734" y="1135"/>
                    <a:pt x="768" y="1168"/>
                  </a:cubicBezTo>
                  <a:cubicBezTo>
                    <a:pt x="768" y="1168"/>
                    <a:pt x="768" y="1201"/>
                    <a:pt x="768" y="1235"/>
                  </a:cubicBezTo>
                  <a:cubicBezTo>
                    <a:pt x="734" y="1268"/>
                    <a:pt x="734" y="1301"/>
                    <a:pt x="701" y="1335"/>
                  </a:cubicBezTo>
                  <a:cubicBezTo>
                    <a:pt x="701" y="1368"/>
                    <a:pt x="668" y="1368"/>
                    <a:pt x="668" y="1401"/>
                  </a:cubicBezTo>
                  <a:cubicBezTo>
                    <a:pt x="634" y="1435"/>
                    <a:pt x="601" y="1468"/>
                    <a:pt x="568" y="1468"/>
                  </a:cubicBezTo>
                  <a:cubicBezTo>
                    <a:pt x="534" y="1501"/>
                    <a:pt x="501" y="1501"/>
                    <a:pt x="467" y="1501"/>
                  </a:cubicBezTo>
                  <a:cubicBezTo>
                    <a:pt x="434" y="1501"/>
                    <a:pt x="434" y="1501"/>
                    <a:pt x="401" y="1468"/>
                  </a:cubicBezTo>
                  <a:cubicBezTo>
                    <a:pt x="401" y="1468"/>
                    <a:pt x="367" y="1435"/>
                    <a:pt x="367" y="1401"/>
                  </a:cubicBezTo>
                  <a:cubicBezTo>
                    <a:pt x="367" y="1368"/>
                    <a:pt x="367" y="1335"/>
                    <a:pt x="367" y="1301"/>
                  </a:cubicBezTo>
                  <a:lnTo>
                    <a:pt x="367" y="1201"/>
                  </a:lnTo>
                  <a:lnTo>
                    <a:pt x="367" y="1101"/>
                  </a:lnTo>
                  <a:lnTo>
                    <a:pt x="367" y="968"/>
                  </a:lnTo>
                  <a:lnTo>
                    <a:pt x="367" y="901"/>
                  </a:lnTo>
                  <a:cubicBezTo>
                    <a:pt x="367" y="834"/>
                    <a:pt x="367" y="801"/>
                    <a:pt x="367" y="768"/>
                  </a:cubicBezTo>
                  <a:cubicBezTo>
                    <a:pt x="367" y="734"/>
                    <a:pt x="401" y="701"/>
                    <a:pt x="401" y="668"/>
                  </a:cubicBezTo>
                  <a:cubicBezTo>
                    <a:pt x="434" y="634"/>
                    <a:pt x="434" y="601"/>
                    <a:pt x="467" y="567"/>
                  </a:cubicBezTo>
                  <a:cubicBezTo>
                    <a:pt x="501" y="534"/>
                    <a:pt x="534" y="501"/>
                    <a:pt x="568" y="501"/>
                  </a:cubicBezTo>
                  <a:cubicBezTo>
                    <a:pt x="601" y="467"/>
                    <a:pt x="634" y="467"/>
                    <a:pt x="668" y="467"/>
                  </a:cubicBezTo>
                  <a:cubicBezTo>
                    <a:pt x="668" y="451"/>
                    <a:pt x="676" y="442"/>
                    <a:pt x="684" y="442"/>
                  </a:cubicBezTo>
                  <a:cubicBezTo>
                    <a:pt x="693" y="442"/>
                    <a:pt x="701" y="451"/>
                    <a:pt x="701" y="467"/>
                  </a:cubicBezTo>
                  <a:cubicBezTo>
                    <a:pt x="734" y="467"/>
                    <a:pt x="734" y="467"/>
                    <a:pt x="768" y="501"/>
                  </a:cubicBezTo>
                  <a:cubicBezTo>
                    <a:pt x="768" y="501"/>
                    <a:pt x="768" y="534"/>
                    <a:pt x="768" y="567"/>
                  </a:cubicBezTo>
                  <a:cubicBezTo>
                    <a:pt x="734" y="567"/>
                    <a:pt x="734" y="567"/>
                    <a:pt x="768" y="601"/>
                  </a:cubicBezTo>
                  <a:lnTo>
                    <a:pt x="801" y="601"/>
                  </a:lnTo>
                  <a:lnTo>
                    <a:pt x="1001" y="467"/>
                  </a:lnTo>
                  <a:cubicBezTo>
                    <a:pt x="1001" y="467"/>
                    <a:pt x="1035" y="467"/>
                    <a:pt x="1035" y="434"/>
                  </a:cubicBezTo>
                  <a:cubicBezTo>
                    <a:pt x="1035" y="434"/>
                    <a:pt x="1035" y="401"/>
                    <a:pt x="1035" y="401"/>
                  </a:cubicBezTo>
                  <a:cubicBezTo>
                    <a:pt x="1035" y="334"/>
                    <a:pt x="1001" y="234"/>
                    <a:pt x="1001" y="167"/>
                  </a:cubicBezTo>
                  <a:cubicBezTo>
                    <a:pt x="968" y="134"/>
                    <a:pt x="934" y="67"/>
                    <a:pt x="868" y="34"/>
                  </a:cubicBezTo>
                  <a:cubicBezTo>
                    <a:pt x="834" y="0"/>
                    <a:pt x="768" y="0"/>
                    <a:pt x="73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209;p75"/>
            <p:cNvSpPr/>
            <p:nvPr/>
          </p:nvSpPr>
          <p:spPr>
            <a:xfrm>
              <a:off x="2288475" y="3688300"/>
              <a:ext cx="22550" cy="56525"/>
            </a:xfrm>
            <a:custGeom>
              <a:avLst/>
              <a:gdLst/>
              <a:ahLst/>
              <a:cxnLst/>
              <a:rect l="l" t="t" r="r" b="b"/>
              <a:pathLst>
                <a:path w="902" h="2261" extrusionOk="0">
                  <a:moveTo>
                    <a:pt x="884" y="0"/>
                  </a:moveTo>
                  <a:cubicBezTo>
                    <a:pt x="876" y="0"/>
                    <a:pt x="868" y="8"/>
                    <a:pt x="868" y="25"/>
                  </a:cubicBezTo>
                  <a:lnTo>
                    <a:pt x="668" y="125"/>
                  </a:lnTo>
                  <a:cubicBezTo>
                    <a:pt x="634" y="125"/>
                    <a:pt x="634" y="159"/>
                    <a:pt x="634" y="159"/>
                  </a:cubicBezTo>
                  <a:cubicBezTo>
                    <a:pt x="634" y="192"/>
                    <a:pt x="634" y="192"/>
                    <a:pt x="634" y="225"/>
                  </a:cubicBezTo>
                  <a:lnTo>
                    <a:pt x="634" y="826"/>
                  </a:lnTo>
                  <a:lnTo>
                    <a:pt x="267" y="1026"/>
                  </a:lnTo>
                  <a:lnTo>
                    <a:pt x="267" y="425"/>
                  </a:lnTo>
                  <a:cubicBezTo>
                    <a:pt x="267" y="425"/>
                    <a:pt x="267" y="392"/>
                    <a:pt x="267" y="392"/>
                  </a:cubicBezTo>
                  <a:lnTo>
                    <a:pt x="234" y="392"/>
                  </a:lnTo>
                  <a:lnTo>
                    <a:pt x="34" y="526"/>
                  </a:lnTo>
                  <a:cubicBezTo>
                    <a:pt x="0" y="526"/>
                    <a:pt x="0" y="526"/>
                    <a:pt x="0" y="559"/>
                  </a:cubicBezTo>
                  <a:cubicBezTo>
                    <a:pt x="0" y="559"/>
                    <a:pt x="0" y="592"/>
                    <a:pt x="0" y="592"/>
                  </a:cubicBezTo>
                  <a:lnTo>
                    <a:pt x="0" y="2227"/>
                  </a:lnTo>
                  <a:cubicBezTo>
                    <a:pt x="0" y="2227"/>
                    <a:pt x="0" y="2260"/>
                    <a:pt x="0" y="2260"/>
                  </a:cubicBezTo>
                  <a:lnTo>
                    <a:pt x="34" y="2260"/>
                  </a:lnTo>
                  <a:lnTo>
                    <a:pt x="234" y="2127"/>
                  </a:lnTo>
                  <a:cubicBezTo>
                    <a:pt x="267" y="2127"/>
                    <a:pt x="267" y="2127"/>
                    <a:pt x="267" y="2093"/>
                  </a:cubicBezTo>
                  <a:cubicBezTo>
                    <a:pt x="267" y="2093"/>
                    <a:pt x="267" y="2060"/>
                    <a:pt x="267" y="2060"/>
                  </a:cubicBezTo>
                  <a:lnTo>
                    <a:pt x="267" y="1426"/>
                  </a:lnTo>
                  <a:lnTo>
                    <a:pt x="634" y="1226"/>
                  </a:lnTo>
                  <a:lnTo>
                    <a:pt x="634" y="1860"/>
                  </a:lnTo>
                  <a:cubicBezTo>
                    <a:pt x="634" y="1860"/>
                    <a:pt x="634" y="1860"/>
                    <a:pt x="634" y="1893"/>
                  </a:cubicBezTo>
                  <a:lnTo>
                    <a:pt x="668" y="1893"/>
                  </a:lnTo>
                  <a:lnTo>
                    <a:pt x="868" y="1760"/>
                  </a:lnTo>
                  <a:cubicBezTo>
                    <a:pt x="901" y="1760"/>
                    <a:pt x="901" y="1726"/>
                    <a:pt x="901" y="1726"/>
                  </a:cubicBezTo>
                  <a:cubicBezTo>
                    <a:pt x="901" y="1693"/>
                    <a:pt x="901" y="1693"/>
                    <a:pt x="901" y="1660"/>
                  </a:cubicBezTo>
                  <a:lnTo>
                    <a:pt x="901" y="59"/>
                  </a:lnTo>
                  <a:cubicBezTo>
                    <a:pt x="901" y="25"/>
                    <a:pt x="901" y="25"/>
                    <a:pt x="901" y="25"/>
                  </a:cubicBezTo>
                  <a:cubicBezTo>
                    <a:pt x="901" y="8"/>
                    <a:pt x="893" y="0"/>
                    <a:pt x="88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4210;p75"/>
            <p:cNvSpPr/>
            <p:nvPr/>
          </p:nvSpPr>
          <p:spPr>
            <a:xfrm>
              <a:off x="2316000" y="3670575"/>
              <a:ext cx="25025" cy="52550"/>
            </a:xfrm>
            <a:custGeom>
              <a:avLst/>
              <a:gdLst/>
              <a:ahLst/>
              <a:cxnLst/>
              <a:rect l="l" t="t" r="r" b="b"/>
              <a:pathLst>
                <a:path w="1001" h="2102" extrusionOk="0">
                  <a:moveTo>
                    <a:pt x="968" y="0"/>
                  </a:moveTo>
                  <a:lnTo>
                    <a:pt x="701" y="134"/>
                  </a:lnTo>
                  <a:cubicBezTo>
                    <a:pt x="701" y="134"/>
                    <a:pt x="667" y="134"/>
                    <a:pt x="667" y="167"/>
                  </a:cubicBezTo>
                  <a:cubicBezTo>
                    <a:pt x="667" y="167"/>
                    <a:pt x="667" y="200"/>
                    <a:pt x="667" y="234"/>
                  </a:cubicBezTo>
                  <a:lnTo>
                    <a:pt x="667" y="1201"/>
                  </a:lnTo>
                  <a:cubicBezTo>
                    <a:pt x="667" y="1301"/>
                    <a:pt x="667" y="1401"/>
                    <a:pt x="634" y="1468"/>
                  </a:cubicBezTo>
                  <a:cubicBezTo>
                    <a:pt x="601" y="1535"/>
                    <a:pt x="534" y="1601"/>
                    <a:pt x="501" y="1635"/>
                  </a:cubicBezTo>
                  <a:cubicBezTo>
                    <a:pt x="467" y="1651"/>
                    <a:pt x="434" y="1660"/>
                    <a:pt x="405" y="1660"/>
                  </a:cubicBezTo>
                  <a:cubicBezTo>
                    <a:pt x="375" y="1660"/>
                    <a:pt x="350" y="1651"/>
                    <a:pt x="334" y="1635"/>
                  </a:cubicBezTo>
                  <a:cubicBezTo>
                    <a:pt x="300" y="1568"/>
                    <a:pt x="300" y="1501"/>
                    <a:pt x="300" y="1435"/>
                  </a:cubicBezTo>
                  <a:lnTo>
                    <a:pt x="300" y="434"/>
                  </a:lnTo>
                  <a:cubicBezTo>
                    <a:pt x="300" y="434"/>
                    <a:pt x="300" y="401"/>
                    <a:pt x="300" y="401"/>
                  </a:cubicBezTo>
                  <a:lnTo>
                    <a:pt x="267" y="401"/>
                  </a:lnTo>
                  <a:lnTo>
                    <a:pt x="34" y="534"/>
                  </a:lnTo>
                  <a:cubicBezTo>
                    <a:pt x="34" y="534"/>
                    <a:pt x="34" y="534"/>
                    <a:pt x="34" y="567"/>
                  </a:cubicBezTo>
                  <a:cubicBezTo>
                    <a:pt x="0" y="567"/>
                    <a:pt x="0" y="601"/>
                    <a:pt x="34" y="601"/>
                  </a:cubicBezTo>
                  <a:lnTo>
                    <a:pt x="34" y="1601"/>
                  </a:lnTo>
                  <a:cubicBezTo>
                    <a:pt x="0" y="1702"/>
                    <a:pt x="34" y="1802"/>
                    <a:pt x="67" y="1902"/>
                  </a:cubicBezTo>
                  <a:cubicBezTo>
                    <a:pt x="67" y="1968"/>
                    <a:pt x="100" y="2002"/>
                    <a:pt x="167" y="2068"/>
                  </a:cubicBezTo>
                  <a:cubicBezTo>
                    <a:pt x="200" y="2102"/>
                    <a:pt x="267" y="2102"/>
                    <a:pt x="300" y="2102"/>
                  </a:cubicBezTo>
                  <a:cubicBezTo>
                    <a:pt x="367" y="2102"/>
                    <a:pt x="434" y="2068"/>
                    <a:pt x="501" y="2035"/>
                  </a:cubicBezTo>
                  <a:cubicBezTo>
                    <a:pt x="567" y="2002"/>
                    <a:pt x="667" y="1935"/>
                    <a:pt x="701" y="1868"/>
                  </a:cubicBezTo>
                  <a:cubicBezTo>
                    <a:pt x="767" y="1802"/>
                    <a:pt x="834" y="1735"/>
                    <a:pt x="867" y="1668"/>
                  </a:cubicBezTo>
                  <a:cubicBezTo>
                    <a:pt x="901" y="1568"/>
                    <a:pt x="934" y="1468"/>
                    <a:pt x="968" y="1368"/>
                  </a:cubicBezTo>
                  <a:cubicBezTo>
                    <a:pt x="1001" y="1268"/>
                    <a:pt x="1001" y="1168"/>
                    <a:pt x="1001" y="1034"/>
                  </a:cubicBez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4211;p75"/>
            <p:cNvSpPr/>
            <p:nvPr/>
          </p:nvSpPr>
          <p:spPr>
            <a:xfrm>
              <a:off x="2347675" y="3658050"/>
              <a:ext cx="23375" cy="52575"/>
            </a:xfrm>
            <a:custGeom>
              <a:avLst/>
              <a:gdLst/>
              <a:ahLst/>
              <a:cxnLst/>
              <a:rect l="l" t="t" r="r" b="b"/>
              <a:pathLst>
                <a:path w="935" h="2103" extrusionOk="0">
                  <a:moveTo>
                    <a:pt x="568" y="435"/>
                  </a:moveTo>
                  <a:cubicBezTo>
                    <a:pt x="601" y="435"/>
                    <a:pt x="601" y="468"/>
                    <a:pt x="601" y="568"/>
                  </a:cubicBezTo>
                  <a:cubicBezTo>
                    <a:pt x="601" y="601"/>
                    <a:pt x="601" y="668"/>
                    <a:pt x="568" y="735"/>
                  </a:cubicBezTo>
                  <a:cubicBezTo>
                    <a:pt x="534" y="768"/>
                    <a:pt x="501" y="802"/>
                    <a:pt x="468" y="835"/>
                  </a:cubicBezTo>
                  <a:lnTo>
                    <a:pt x="268" y="935"/>
                  </a:lnTo>
                  <a:lnTo>
                    <a:pt x="268" y="568"/>
                  </a:lnTo>
                  <a:lnTo>
                    <a:pt x="468" y="468"/>
                  </a:lnTo>
                  <a:cubicBezTo>
                    <a:pt x="501" y="435"/>
                    <a:pt x="534" y="435"/>
                    <a:pt x="568" y="435"/>
                  </a:cubicBezTo>
                  <a:close/>
                  <a:moveTo>
                    <a:pt x="635" y="1"/>
                  </a:moveTo>
                  <a:cubicBezTo>
                    <a:pt x="568" y="1"/>
                    <a:pt x="501" y="34"/>
                    <a:pt x="468" y="68"/>
                  </a:cubicBezTo>
                  <a:lnTo>
                    <a:pt x="34" y="335"/>
                  </a:lnTo>
                  <a:cubicBezTo>
                    <a:pt x="34" y="335"/>
                    <a:pt x="34" y="368"/>
                    <a:pt x="34" y="368"/>
                  </a:cubicBezTo>
                  <a:cubicBezTo>
                    <a:pt x="1" y="401"/>
                    <a:pt x="1" y="401"/>
                    <a:pt x="34" y="435"/>
                  </a:cubicBezTo>
                  <a:lnTo>
                    <a:pt x="34" y="2036"/>
                  </a:lnTo>
                  <a:cubicBezTo>
                    <a:pt x="1" y="2069"/>
                    <a:pt x="1" y="2069"/>
                    <a:pt x="34" y="2102"/>
                  </a:cubicBezTo>
                  <a:lnTo>
                    <a:pt x="268" y="1969"/>
                  </a:lnTo>
                  <a:cubicBezTo>
                    <a:pt x="268" y="1969"/>
                    <a:pt x="301" y="1936"/>
                    <a:pt x="301" y="1936"/>
                  </a:cubicBezTo>
                  <a:cubicBezTo>
                    <a:pt x="301" y="1902"/>
                    <a:pt x="301" y="1902"/>
                    <a:pt x="301" y="1869"/>
                  </a:cubicBezTo>
                  <a:lnTo>
                    <a:pt x="301" y="1335"/>
                  </a:lnTo>
                  <a:lnTo>
                    <a:pt x="434" y="1269"/>
                  </a:lnTo>
                  <a:lnTo>
                    <a:pt x="635" y="1669"/>
                  </a:lnTo>
                  <a:cubicBezTo>
                    <a:pt x="635" y="1669"/>
                    <a:pt x="635" y="1702"/>
                    <a:pt x="635" y="1702"/>
                  </a:cubicBezTo>
                  <a:lnTo>
                    <a:pt x="668" y="1702"/>
                  </a:lnTo>
                  <a:lnTo>
                    <a:pt x="901" y="1569"/>
                  </a:lnTo>
                  <a:cubicBezTo>
                    <a:pt x="901" y="1569"/>
                    <a:pt x="901" y="1569"/>
                    <a:pt x="901" y="1535"/>
                  </a:cubicBezTo>
                  <a:cubicBezTo>
                    <a:pt x="935" y="1535"/>
                    <a:pt x="935" y="1502"/>
                    <a:pt x="901" y="1502"/>
                  </a:cubicBezTo>
                  <a:cubicBezTo>
                    <a:pt x="935" y="1502"/>
                    <a:pt x="935" y="1469"/>
                    <a:pt x="901" y="1469"/>
                  </a:cubicBezTo>
                  <a:lnTo>
                    <a:pt x="701" y="1002"/>
                  </a:lnTo>
                  <a:cubicBezTo>
                    <a:pt x="768" y="902"/>
                    <a:pt x="835" y="835"/>
                    <a:pt x="868" y="735"/>
                  </a:cubicBezTo>
                  <a:cubicBezTo>
                    <a:pt x="901" y="601"/>
                    <a:pt x="901" y="501"/>
                    <a:pt x="901" y="368"/>
                  </a:cubicBezTo>
                  <a:cubicBezTo>
                    <a:pt x="901" y="301"/>
                    <a:pt x="901" y="234"/>
                    <a:pt x="868" y="134"/>
                  </a:cubicBezTo>
                  <a:cubicBezTo>
                    <a:pt x="868" y="101"/>
                    <a:pt x="835" y="34"/>
                    <a:pt x="801" y="34"/>
                  </a:cubicBezTo>
                  <a:cubicBezTo>
                    <a:pt x="735" y="1"/>
                    <a:pt x="701" y="1"/>
                    <a:pt x="6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4212;p75"/>
            <p:cNvSpPr/>
            <p:nvPr/>
          </p:nvSpPr>
          <p:spPr>
            <a:xfrm>
              <a:off x="2376025" y="3637225"/>
              <a:ext cx="22550" cy="56500"/>
            </a:xfrm>
            <a:custGeom>
              <a:avLst/>
              <a:gdLst/>
              <a:ahLst/>
              <a:cxnLst/>
              <a:rect l="l" t="t" r="r" b="b"/>
              <a:pathLst>
                <a:path w="902" h="2260" extrusionOk="0">
                  <a:moveTo>
                    <a:pt x="868" y="0"/>
                  </a:moveTo>
                  <a:lnTo>
                    <a:pt x="668" y="133"/>
                  </a:lnTo>
                  <a:cubicBezTo>
                    <a:pt x="635" y="133"/>
                    <a:pt x="635" y="167"/>
                    <a:pt x="635" y="167"/>
                  </a:cubicBezTo>
                  <a:cubicBezTo>
                    <a:pt x="635" y="200"/>
                    <a:pt x="635" y="200"/>
                    <a:pt x="635" y="234"/>
                  </a:cubicBezTo>
                  <a:lnTo>
                    <a:pt x="635" y="1067"/>
                  </a:lnTo>
                  <a:lnTo>
                    <a:pt x="268" y="434"/>
                  </a:lnTo>
                  <a:lnTo>
                    <a:pt x="268" y="400"/>
                  </a:lnTo>
                  <a:lnTo>
                    <a:pt x="201" y="400"/>
                  </a:lnTo>
                  <a:lnTo>
                    <a:pt x="34" y="500"/>
                  </a:lnTo>
                  <a:cubicBezTo>
                    <a:pt x="34" y="500"/>
                    <a:pt x="1" y="534"/>
                    <a:pt x="1" y="534"/>
                  </a:cubicBezTo>
                  <a:cubicBezTo>
                    <a:pt x="1" y="567"/>
                    <a:pt x="1" y="567"/>
                    <a:pt x="1" y="600"/>
                  </a:cubicBezTo>
                  <a:lnTo>
                    <a:pt x="1" y="2202"/>
                  </a:lnTo>
                  <a:cubicBezTo>
                    <a:pt x="1" y="2235"/>
                    <a:pt x="1" y="2235"/>
                    <a:pt x="1" y="2235"/>
                  </a:cubicBezTo>
                  <a:cubicBezTo>
                    <a:pt x="18" y="2252"/>
                    <a:pt x="26" y="2260"/>
                    <a:pt x="30" y="2260"/>
                  </a:cubicBezTo>
                  <a:cubicBezTo>
                    <a:pt x="34" y="2260"/>
                    <a:pt x="34" y="2252"/>
                    <a:pt x="34" y="2235"/>
                  </a:cubicBezTo>
                  <a:lnTo>
                    <a:pt x="268" y="2135"/>
                  </a:lnTo>
                  <a:cubicBezTo>
                    <a:pt x="268" y="2102"/>
                    <a:pt x="268" y="2102"/>
                    <a:pt x="301" y="2102"/>
                  </a:cubicBezTo>
                  <a:cubicBezTo>
                    <a:pt x="301" y="2068"/>
                    <a:pt x="301" y="2035"/>
                    <a:pt x="301" y="2035"/>
                  </a:cubicBezTo>
                  <a:lnTo>
                    <a:pt x="301" y="1201"/>
                  </a:lnTo>
                  <a:lnTo>
                    <a:pt x="668" y="1835"/>
                  </a:lnTo>
                  <a:cubicBezTo>
                    <a:pt x="668" y="1868"/>
                    <a:pt x="635" y="1868"/>
                    <a:pt x="668" y="1868"/>
                  </a:cubicBezTo>
                  <a:lnTo>
                    <a:pt x="701" y="1868"/>
                  </a:lnTo>
                  <a:lnTo>
                    <a:pt x="868" y="1768"/>
                  </a:lnTo>
                  <a:cubicBezTo>
                    <a:pt x="902" y="1768"/>
                    <a:pt x="902" y="1735"/>
                    <a:pt x="902" y="1735"/>
                  </a:cubicBezTo>
                  <a:cubicBezTo>
                    <a:pt x="902" y="1701"/>
                    <a:pt x="902" y="1701"/>
                    <a:pt x="902" y="1668"/>
                  </a:cubicBezTo>
                  <a:lnTo>
                    <a:pt x="902" y="67"/>
                  </a:lnTo>
                  <a:cubicBezTo>
                    <a:pt x="902" y="33"/>
                    <a:pt x="902" y="33"/>
                    <a:pt x="90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4213;p75"/>
            <p:cNvSpPr/>
            <p:nvPr/>
          </p:nvSpPr>
          <p:spPr>
            <a:xfrm>
              <a:off x="2260125" y="3465925"/>
              <a:ext cx="21700" cy="51225"/>
            </a:xfrm>
            <a:custGeom>
              <a:avLst/>
              <a:gdLst/>
              <a:ahLst/>
              <a:cxnLst/>
              <a:rect l="l" t="t" r="r" b="b"/>
              <a:pathLst>
                <a:path w="868" h="2049" extrusionOk="0">
                  <a:moveTo>
                    <a:pt x="567" y="347"/>
                  </a:moveTo>
                  <a:cubicBezTo>
                    <a:pt x="634" y="347"/>
                    <a:pt x="634" y="414"/>
                    <a:pt x="634" y="514"/>
                  </a:cubicBezTo>
                  <a:cubicBezTo>
                    <a:pt x="634" y="581"/>
                    <a:pt x="601" y="648"/>
                    <a:pt x="567" y="714"/>
                  </a:cubicBezTo>
                  <a:cubicBezTo>
                    <a:pt x="534" y="781"/>
                    <a:pt x="467" y="814"/>
                    <a:pt x="401" y="848"/>
                  </a:cubicBezTo>
                  <a:lnTo>
                    <a:pt x="167" y="981"/>
                  </a:lnTo>
                  <a:lnTo>
                    <a:pt x="167" y="514"/>
                  </a:lnTo>
                  <a:lnTo>
                    <a:pt x="401" y="381"/>
                  </a:lnTo>
                  <a:cubicBezTo>
                    <a:pt x="467" y="347"/>
                    <a:pt x="501" y="347"/>
                    <a:pt x="567" y="347"/>
                  </a:cubicBezTo>
                  <a:close/>
                  <a:moveTo>
                    <a:pt x="624" y="1"/>
                  </a:moveTo>
                  <a:cubicBezTo>
                    <a:pt x="571" y="1"/>
                    <a:pt x="507" y="25"/>
                    <a:pt x="434" y="80"/>
                  </a:cubicBezTo>
                  <a:lnTo>
                    <a:pt x="34" y="314"/>
                  </a:lnTo>
                  <a:cubicBezTo>
                    <a:pt x="0" y="314"/>
                    <a:pt x="0" y="314"/>
                    <a:pt x="0" y="347"/>
                  </a:cubicBezTo>
                  <a:cubicBezTo>
                    <a:pt x="0" y="347"/>
                    <a:pt x="0" y="381"/>
                    <a:pt x="0" y="414"/>
                  </a:cubicBezTo>
                  <a:lnTo>
                    <a:pt x="0" y="2015"/>
                  </a:lnTo>
                  <a:cubicBezTo>
                    <a:pt x="0" y="2015"/>
                    <a:pt x="0" y="2049"/>
                    <a:pt x="0" y="2049"/>
                  </a:cubicBezTo>
                  <a:lnTo>
                    <a:pt x="34" y="2049"/>
                  </a:lnTo>
                  <a:lnTo>
                    <a:pt x="167" y="1982"/>
                  </a:lnTo>
                  <a:cubicBezTo>
                    <a:pt x="167" y="1982"/>
                    <a:pt x="167" y="1948"/>
                    <a:pt x="200" y="1948"/>
                  </a:cubicBezTo>
                  <a:cubicBezTo>
                    <a:pt x="200" y="1915"/>
                    <a:pt x="200" y="1915"/>
                    <a:pt x="200" y="1882"/>
                  </a:cubicBezTo>
                  <a:lnTo>
                    <a:pt x="200" y="1315"/>
                  </a:lnTo>
                  <a:lnTo>
                    <a:pt x="401" y="1181"/>
                  </a:lnTo>
                  <a:lnTo>
                    <a:pt x="601" y="1648"/>
                  </a:lnTo>
                  <a:lnTo>
                    <a:pt x="634" y="1682"/>
                  </a:lnTo>
                  <a:lnTo>
                    <a:pt x="701" y="1682"/>
                  </a:lnTo>
                  <a:lnTo>
                    <a:pt x="834" y="1582"/>
                  </a:lnTo>
                  <a:cubicBezTo>
                    <a:pt x="834" y="1582"/>
                    <a:pt x="834" y="1582"/>
                    <a:pt x="834" y="1548"/>
                  </a:cubicBezTo>
                  <a:cubicBezTo>
                    <a:pt x="834" y="1548"/>
                    <a:pt x="834" y="1515"/>
                    <a:pt x="834" y="1515"/>
                  </a:cubicBezTo>
                  <a:cubicBezTo>
                    <a:pt x="834" y="1515"/>
                    <a:pt x="834" y="1481"/>
                    <a:pt x="834" y="1481"/>
                  </a:cubicBezTo>
                  <a:lnTo>
                    <a:pt x="634" y="1014"/>
                  </a:lnTo>
                  <a:cubicBezTo>
                    <a:pt x="701" y="914"/>
                    <a:pt x="734" y="814"/>
                    <a:pt x="801" y="714"/>
                  </a:cubicBezTo>
                  <a:cubicBezTo>
                    <a:pt x="834" y="614"/>
                    <a:pt x="834" y="481"/>
                    <a:pt x="834" y="381"/>
                  </a:cubicBezTo>
                  <a:cubicBezTo>
                    <a:pt x="868" y="247"/>
                    <a:pt x="834" y="114"/>
                    <a:pt x="734" y="47"/>
                  </a:cubicBezTo>
                  <a:cubicBezTo>
                    <a:pt x="704" y="17"/>
                    <a:pt x="667" y="1"/>
                    <a:pt x="62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4214;p75"/>
            <p:cNvSpPr/>
            <p:nvPr/>
          </p:nvSpPr>
          <p:spPr>
            <a:xfrm>
              <a:off x="2284300" y="3462925"/>
              <a:ext cx="20050" cy="35875"/>
            </a:xfrm>
            <a:custGeom>
              <a:avLst/>
              <a:gdLst/>
              <a:ahLst/>
              <a:cxnLst/>
              <a:rect l="l" t="t" r="r" b="b"/>
              <a:pathLst>
                <a:path w="802" h="1435" extrusionOk="0">
                  <a:moveTo>
                    <a:pt x="534" y="334"/>
                  </a:moveTo>
                  <a:cubicBezTo>
                    <a:pt x="568" y="334"/>
                    <a:pt x="568" y="334"/>
                    <a:pt x="601" y="367"/>
                  </a:cubicBezTo>
                  <a:cubicBezTo>
                    <a:pt x="601" y="367"/>
                    <a:pt x="634" y="401"/>
                    <a:pt x="634" y="401"/>
                  </a:cubicBezTo>
                  <a:lnTo>
                    <a:pt x="634" y="501"/>
                  </a:lnTo>
                  <a:lnTo>
                    <a:pt x="267" y="701"/>
                  </a:lnTo>
                  <a:cubicBezTo>
                    <a:pt x="267" y="667"/>
                    <a:pt x="267" y="634"/>
                    <a:pt x="267" y="601"/>
                  </a:cubicBezTo>
                  <a:cubicBezTo>
                    <a:pt x="267" y="567"/>
                    <a:pt x="267" y="534"/>
                    <a:pt x="301" y="501"/>
                  </a:cubicBezTo>
                  <a:cubicBezTo>
                    <a:pt x="301" y="467"/>
                    <a:pt x="334" y="467"/>
                    <a:pt x="368" y="434"/>
                  </a:cubicBezTo>
                  <a:cubicBezTo>
                    <a:pt x="368" y="401"/>
                    <a:pt x="401" y="367"/>
                    <a:pt x="434" y="367"/>
                  </a:cubicBezTo>
                  <a:cubicBezTo>
                    <a:pt x="468" y="334"/>
                    <a:pt x="501" y="334"/>
                    <a:pt x="534" y="334"/>
                  </a:cubicBezTo>
                  <a:close/>
                  <a:moveTo>
                    <a:pt x="568" y="0"/>
                  </a:moveTo>
                  <a:cubicBezTo>
                    <a:pt x="534" y="0"/>
                    <a:pt x="468" y="34"/>
                    <a:pt x="434" y="67"/>
                  </a:cubicBezTo>
                  <a:cubicBezTo>
                    <a:pt x="368" y="100"/>
                    <a:pt x="301" y="134"/>
                    <a:pt x="234" y="200"/>
                  </a:cubicBezTo>
                  <a:cubicBezTo>
                    <a:pt x="201" y="267"/>
                    <a:pt x="167" y="334"/>
                    <a:pt x="134" y="434"/>
                  </a:cubicBezTo>
                  <a:cubicBezTo>
                    <a:pt x="101" y="501"/>
                    <a:pt x="67" y="601"/>
                    <a:pt x="34" y="701"/>
                  </a:cubicBezTo>
                  <a:cubicBezTo>
                    <a:pt x="34" y="768"/>
                    <a:pt x="1" y="868"/>
                    <a:pt x="34" y="968"/>
                  </a:cubicBezTo>
                  <a:cubicBezTo>
                    <a:pt x="34" y="1034"/>
                    <a:pt x="34" y="1134"/>
                    <a:pt x="34" y="1201"/>
                  </a:cubicBezTo>
                  <a:cubicBezTo>
                    <a:pt x="67" y="1268"/>
                    <a:pt x="101" y="1335"/>
                    <a:pt x="134" y="1368"/>
                  </a:cubicBezTo>
                  <a:cubicBezTo>
                    <a:pt x="167" y="1435"/>
                    <a:pt x="201" y="1435"/>
                    <a:pt x="267" y="1435"/>
                  </a:cubicBezTo>
                  <a:cubicBezTo>
                    <a:pt x="301" y="1435"/>
                    <a:pt x="368" y="1435"/>
                    <a:pt x="434" y="1401"/>
                  </a:cubicBezTo>
                  <a:cubicBezTo>
                    <a:pt x="468" y="1368"/>
                    <a:pt x="534" y="1335"/>
                    <a:pt x="568" y="1268"/>
                  </a:cubicBezTo>
                  <a:cubicBezTo>
                    <a:pt x="634" y="1235"/>
                    <a:pt x="668" y="1168"/>
                    <a:pt x="701" y="1101"/>
                  </a:cubicBezTo>
                  <a:cubicBezTo>
                    <a:pt x="734" y="1068"/>
                    <a:pt x="734" y="1001"/>
                    <a:pt x="768" y="968"/>
                  </a:cubicBezTo>
                  <a:cubicBezTo>
                    <a:pt x="768" y="934"/>
                    <a:pt x="801" y="901"/>
                    <a:pt x="801" y="868"/>
                  </a:cubicBezTo>
                  <a:cubicBezTo>
                    <a:pt x="801" y="834"/>
                    <a:pt x="801" y="834"/>
                    <a:pt x="801" y="801"/>
                  </a:cubicBezTo>
                  <a:lnTo>
                    <a:pt x="768" y="801"/>
                  </a:lnTo>
                  <a:lnTo>
                    <a:pt x="634" y="901"/>
                  </a:lnTo>
                  <a:lnTo>
                    <a:pt x="601" y="901"/>
                  </a:lnTo>
                  <a:cubicBezTo>
                    <a:pt x="601" y="934"/>
                    <a:pt x="568" y="934"/>
                    <a:pt x="568" y="968"/>
                  </a:cubicBezTo>
                  <a:lnTo>
                    <a:pt x="534" y="1034"/>
                  </a:lnTo>
                  <a:cubicBezTo>
                    <a:pt x="501" y="1068"/>
                    <a:pt x="468" y="1068"/>
                    <a:pt x="434" y="1101"/>
                  </a:cubicBezTo>
                  <a:lnTo>
                    <a:pt x="334" y="1134"/>
                  </a:lnTo>
                  <a:lnTo>
                    <a:pt x="301" y="1134"/>
                  </a:lnTo>
                  <a:cubicBezTo>
                    <a:pt x="267" y="1101"/>
                    <a:pt x="234" y="1101"/>
                    <a:pt x="234" y="1068"/>
                  </a:cubicBezTo>
                  <a:cubicBezTo>
                    <a:pt x="234" y="1034"/>
                    <a:pt x="234" y="1001"/>
                    <a:pt x="234" y="968"/>
                  </a:cubicBezTo>
                  <a:lnTo>
                    <a:pt x="801" y="667"/>
                  </a:lnTo>
                  <a:cubicBezTo>
                    <a:pt x="801" y="667"/>
                    <a:pt x="801" y="634"/>
                    <a:pt x="801" y="634"/>
                  </a:cubicBezTo>
                  <a:cubicBezTo>
                    <a:pt x="801" y="601"/>
                    <a:pt x="801" y="601"/>
                    <a:pt x="801" y="567"/>
                  </a:cubicBezTo>
                  <a:lnTo>
                    <a:pt x="801" y="467"/>
                  </a:lnTo>
                  <a:cubicBezTo>
                    <a:pt x="801" y="401"/>
                    <a:pt x="801" y="301"/>
                    <a:pt x="801" y="234"/>
                  </a:cubicBezTo>
                  <a:cubicBezTo>
                    <a:pt x="768" y="167"/>
                    <a:pt x="734" y="134"/>
                    <a:pt x="701" y="67"/>
                  </a:cubicBezTo>
                  <a:cubicBezTo>
                    <a:pt x="668" y="34"/>
                    <a:pt x="634" y="34"/>
                    <a:pt x="56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4215;p75"/>
            <p:cNvSpPr/>
            <p:nvPr/>
          </p:nvSpPr>
          <p:spPr>
            <a:xfrm>
              <a:off x="2306825" y="3446250"/>
              <a:ext cx="20875" cy="38375"/>
            </a:xfrm>
            <a:custGeom>
              <a:avLst/>
              <a:gdLst/>
              <a:ahLst/>
              <a:cxnLst/>
              <a:rect l="l" t="t" r="r" b="b"/>
              <a:pathLst>
                <a:path w="835" h="1535" extrusionOk="0">
                  <a:moveTo>
                    <a:pt x="801" y="0"/>
                  </a:moveTo>
                  <a:lnTo>
                    <a:pt x="667" y="67"/>
                  </a:lnTo>
                  <a:cubicBezTo>
                    <a:pt x="634" y="100"/>
                    <a:pt x="634" y="100"/>
                    <a:pt x="634" y="134"/>
                  </a:cubicBezTo>
                  <a:cubicBezTo>
                    <a:pt x="634" y="134"/>
                    <a:pt x="634" y="167"/>
                    <a:pt x="634" y="167"/>
                  </a:cubicBezTo>
                  <a:lnTo>
                    <a:pt x="401" y="1068"/>
                  </a:lnTo>
                  <a:lnTo>
                    <a:pt x="200" y="434"/>
                  </a:lnTo>
                  <a:cubicBezTo>
                    <a:pt x="200" y="400"/>
                    <a:pt x="200" y="400"/>
                    <a:pt x="200" y="400"/>
                  </a:cubicBezTo>
                  <a:lnTo>
                    <a:pt x="167" y="400"/>
                  </a:lnTo>
                  <a:lnTo>
                    <a:pt x="34" y="467"/>
                  </a:lnTo>
                  <a:cubicBezTo>
                    <a:pt x="34" y="467"/>
                    <a:pt x="0" y="501"/>
                    <a:pt x="0" y="501"/>
                  </a:cubicBezTo>
                  <a:cubicBezTo>
                    <a:pt x="0" y="534"/>
                    <a:pt x="0" y="534"/>
                    <a:pt x="0" y="567"/>
                  </a:cubicBezTo>
                  <a:lnTo>
                    <a:pt x="334" y="1535"/>
                  </a:lnTo>
                  <a:lnTo>
                    <a:pt x="467" y="1501"/>
                  </a:lnTo>
                  <a:cubicBezTo>
                    <a:pt x="467" y="1468"/>
                    <a:pt x="467" y="1468"/>
                    <a:pt x="501" y="1435"/>
                  </a:cubicBezTo>
                  <a:cubicBezTo>
                    <a:pt x="501" y="1435"/>
                    <a:pt x="501" y="1401"/>
                    <a:pt x="501" y="1401"/>
                  </a:cubicBezTo>
                  <a:lnTo>
                    <a:pt x="801" y="34"/>
                  </a:lnTo>
                  <a:cubicBezTo>
                    <a:pt x="834" y="34"/>
                    <a:pt x="834" y="34"/>
                    <a:pt x="8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4216;p75"/>
            <p:cNvSpPr/>
            <p:nvPr/>
          </p:nvSpPr>
          <p:spPr>
            <a:xfrm>
              <a:off x="2330175" y="3437075"/>
              <a:ext cx="20025" cy="35875"/>
            </a:xfrm>
            <a:custGeom>
              <a:avLst/>
              <a:gdLst/>
              <a:ahLst/>
              <a:cxnLst/>
              <a:rect l="l" t="t" r="r" b="b"/>
              <a:pathLst>
                <a:path w="801" h="1435" extrusionOk="0">
                  <a:moveTo>
                    <a:pt x="534" y="300"/>
                  </a:moveTo>
                  <a:cubicBezTo>
                    <a:pt x="534" y="300"/>
                    <a:pt x="567" y="334"/>
                    <a:pt x="601" y="334"/>
                  </a:cubicBezTo>
                  <a:cubicBezTo>
                    <a:pt x="601" y="367"/>
                    <a:pt x="601" y="367"/>
                    <a:pt x="601" y="401"/>
                  </a:cubicBezTo>
                  <a:lnTo>
                    <a:pt x="601" y="467"/>
                  </a:lnTo>
                  <a:lnTo>
                    <a:pt x="234" y="667"/>
                  </a:lnTo>
                  <a:cubicBezTo>
                    <a:pt x="234" y="634"/>
                    <a:pt x="234" y="601"/>
                    <a:pt x="234" y="601"/>
                  </a:cubicBezTo>
                  <a:cubicBezTo>
                    <a:pt x="267" y="567"/>
                    <a:pt x="267" y="534"/>
                    <a:pt x="300" y="501"/>
                  </a:cubicBezTo>
                  <a:cubicBezTo>
                    <a:pt x="300" y="467"/>
                    <a:pt x="300" y="434"/>
                    <a:pt x="334" y="401"/>
                  </a:cubicBezTo>
                  <a:cubicBezTo>
                    <a:pt x="367" y="367"/>
                    <a:pt x="401" y="367"/>
                    <a:pt x="434" y="334"/>
                  </a:cubicBezTo>
                  <a:lnTo>
                    <a:pt x="401" y="334"/>
                  </a:lnTo>
                  <a:cubicBezTo>
                    <a:pt x="434" y="300"/>
                    <a:pt x="467" y="300"/>
                    <a:pt x="534" y="300"/>
                  </a:cubicBezTo>
                  <a:close/>
                  <a:moveTo>
                    <a:pt x="567" y="0"/>
                  </a:moveTo>
                  <a:cubicBezTo>
                    <a:pt x="501" y="0"/>
                    <a:pt x="434" y="0"/>
                    <a:pt x="401" y="34"/>
                  </a:cubicBezTo>
                  <a:cubicBezTo>
                    <a:pt x="334" y="67"/>
                    <a:pt x="267" y="134"/>
                    <a:pt x="234" y="200"/>
                  </a:cubicBezTo>
                  <a:cubicBezTo>
                    <a:pt x="167" y="267"/>
                    <a:pt x="134" y="334"/>
                    <a:pt x="100" y="401"/>
                  </a:cubicBezTo>
                  <a:cubicBezTo>
                    <a:pt x="67" y="501"/>
                    <a:pt x="34" y="567"/>
                    <a:pt x="34" y="667"/>
                  </a:cubicBezTo>
                  <a:cubicBezTo>
                    <a:pt x="0" y="767"/>
                    <a:pt x="0" y="868"/>
                    <a:pt x="0" y="934"/>
                  </a:cubicBezTo>
                  <a:cubicBezTo>
                    <a:pt x="0" y="1034"/>
                    <a:pt x="0" y="1101"/>
                    <a:pt x="0" y="1201"/>
                  </a:cubicBezTo>
                  <a:cubicBezTo>
                    <a:pt x="34" y="1268"/>
                    <a:pt x="67" y="1301"/>
                    <a:pt x="100" y="1368"/>
                  </a:cubicBezTo>
                  <a:cubicBezTo>
                    <a:pt x="134" y="1401"/>
                    <a:pt x="167" y="1435"/>
                    <a:pt x="234" y="1435"/>
                  </a:cubicBezTo>
                  <a:cubicBezTo>
                    <a:pt x="267" y="1435"/>
                    <a:pt x="334" y="1401"/>
                    <a:pt x="367" y="1368"/>
                  </a:cubicBezTo>
                  <a:cubicBezTo>
                    <a:pt x="434" y="1335"/>
                    <a:pt x="501" y="1301"/>
                    <a:pt x="534" y="1234"/>
                  </a:cubicBezTo>
                  <a:cubicBezTo>
                    <a:pt x="601" y="1201"/>
                    <a:pt x="634" y="1168"/>
                    <a:pt x="667" y="1101"/>
                  </a:cubicBezTo>
                  <a:cubicBezTo>
                    <a:pt x="701" y="1034"/>
                    <a:pt x="701" y="1001"/>
                    <a:pt x="734" y="934"/>
                  </a:cubicBezTo>
                  <a:cubicBezTo>
                    <a:pt x="767" y="901"/>
                    <a:pt x="767" y="868"/>
                    <a:pt x="767" y="834"/>
                  </a:cubicBezTo>
                  <a:cubicBezTo>
                    <a:pt x="767" y="834"/>
                    <a:pt x="767" y="801"/>
                    <a:pt x="767" y="801"/>
                  </a:cubicBezTo>
                  <a:lnTo>
                    <a:pt x="734" y="801"/>
                  </a:lnTo>
                  <a:lnTo>
                    <a:pt x="601" y="868"/>
                  </a:lnTo>
                  <a:lnTo>
                    <a:pt x="567" y="901"/>
                  </a:lnTo>
                  <a:lnTo>
                    <a:pt x="534" y="934"/>
                  </a:lnTo>
                  <a:cubicBezTo>
                    <a:pt x="534" y="968"/>
                    <a:pt x="501" y="1001"/>
                    <a:pt x="501" y="1001"/>
                  </a:cubicBezTo>
                  <a:cubicBezTo>
                    <a:pt x="467" y="1034"/>
                    <a:pt x="434" y="1068"/>
                    <a:pt x="401" y="1068"/>
                  </a:cubicBezTo>
                  <a:cubicBezTo>
                    <a:pt x="367" y="1101"/>
                    <a:pt x="367" y="1101"/>
                    <a:pt x="334" y="1101"/>
                  </a:cubicBezTo>
                  <a:lnTo>
                    <a:pt x="267" y="1101"/>
                  </a:lnTo>
                  <a:cubicBezTo>
                    <a:pt x="234" y="1101"/>
                    <a:pt x="234" y="1068"/>
                    <a:pt x="234" y="1068"/>
                  </a:cubicBezTo>
                  <a:cubicBezTo>
                    <a:pt x="234" y="1034"/>
                    <a:pt x="234" y="1001"/>
                    <a:pt x="234" y="968"/>
                  </a:cubicBezTo>
                  <a:lnTo>
                    <a:pt x="767" y="634"/>
                  </a:lnTo>
                  <a:cubicBezTo>
                    <a:pt x="767" y="634"/>
                    <a:pt x="801" y="634"/>
                    <a:pt x="801" y="601"/>
                  </a:cubicBezTo>
                  <a:cubicBezTo>
                    <a:pt x="801" y="601"/>
                    <a:pt x="801" y="567"/>
                    <a:pt x="801" y="567"/>
                  </a:cubicBezTo>
                  <a:lnTo>
                    <a:pt x="801" y="434"/>
                  </a:lnTo>
                  <a:cubicBezTo>
                    <a:pt x="801" y="367"/>
                    <a:pt x="801" y="300"/>
                    <a:pt x="767" y="200"/>
                  </a:cubicBezTo>
                  <a:cubicBezTo>
                    <a:pt x="767" y="167"/>
                    <a:pt x="734" y="100"/>
                    <a:pt x="701" y="67"/>
                  </a:cubicBezTo>
                  <a:cubicBezTo>
                    <a:pt x="667" y="34"/>
                    <a:pt x="601" y="0"/>
                    <a:pt x="56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4217;p75"/>
            <p:cNvSpPr/>
            <p:nvPr/>
          </p:nvSpPr>
          <p:spPr>
            <a:xfrm>
              <a:off x="2356025" y="3422050"/>
              <a:ext cx="18375" cy="40050"/>
            </a:xfrm>
            <a:custGeom>
              <a:avLst/>
              <a:gdLst/>
              <a:ahLst/>
              <a:cxnLst/>
              <a:rect l="l" t="t" r="r" b="b"/>
              <a:pathLst>
                <a:path w="735" h="1602" extrusionOk="0">
                  <a:moveTo>
                    <a:pt x="567" y="1"/>
                  </a:moveTo>
                  <a:cubicBezTo>
                    <a:pt x="501" y="1"/>
                    <a:pt x="467" y="1"/>
                    <a:pt x="401" y="34"/>
                  </a:cubicBezTo>
                  <a:cubicBezTo>
                    <a:pt x="367" y="68"/>
                    <a:pt x="301" y="134"/>
                    <a:pt x="267" y="168"/>
                  </a:cubicBezTo>
                  <a:cubicBezTo>
                    <a:pt x="234" y="234"/>
                    <a:pt x="200" y="268"/>
                    <a:pt x="167" y="334"/>
                  </a:cubicBezTo>
                  <a:lnTo>
                    <a:pt x="167" y="268"/>
                  </a:lnTo>
                  <a:cubicBezTo>
                    <a:pt x="167" y="268"/>
                    <a:pt x="167" y="234"/>
                    <a:pt x="167" y="234"/>
                  </a:cubicBezTo>
                  <a:lnTo>
                    <a:pt x="134" y="234"/>
                  </a:lnTo>
                  <a:lnTo>
                    <a:pt x="34" y="301"/>
                  </a:lnTo>
                  <a:cubicBezTo>
                    <a:pt x="0" y="301"/>
                    <a:pt x="0" y="334"/>
                    <a:pt x="0" y="334"/>
                  </a:cubicBezTo>
                  <a:cubicBezTo>
                    <a:pt x="0" y="368"/>
                    <a:pt x="0" y="368"/>
                    <a:pt x="0" y="401"/>
                  </a:cubicBezTo>
                  <a:lnTo>
                    <a:pt x="0" y="1569"/>
                  </a:lnTo>
                  <a:cubicBezTo>
                    <a:pt x="0" y="1602"/>
                    <a:pt x="0" y="1602"/>
                    <a:pt x="0" y="1602"/>
                  </a:cubicBezTo>
                  <a:lnTo>
                    <a:pt x="34" y="1602"/>
                  </a:lnTo>
                  <a:lnTo>
                    <a:pt x="134" y="1535"/>
                  </a:lnTo>
                  <a:cubicBezTo>
                    <a:pt x="167" y="1535"/>
                    <a:pt x="167" y="1535"/>
                    <a:pt x="167" y="1502"/>
                  </a:cubicBezTo>
                  <a:cubicBezTo>
                    <a:pt x="167" y="1502"/>
                    <a:pt x="167" y="1469"/>
                    <a:pt x="167" y="1469"/>
                  </a:cubicBezTo>
                  <a:lnTo>
                    <a:pt x="167" y="835"/>
                  </a:lnTo>
                  <a:cubicBezTo>
                    <a:pt x="167" y="735"/>
                    <a:pt x="200" y="635"/>
                    <a:pt x="234" y="568"/>
                  </a:cubicBezTo>
                  <a:cubicBezTo>
                    <a:pt x="267" y="468"/>
                    <a:pt x="301" y="434"/>
                    <a:pt x="367" y="401"/>
                  </a:cubicBezTo>
                  <a:cubicBezTo>
                    <a:pt x="401" y="368"/>
                    <a:pt x="426" y="351"/>
                    <a:pt x="446" y="351"/>
                  </a:cubicBezTo>
                  <a:cubicBezTo>
                    <a:pt x="467" y="351"/>
                    <a:pt x="484" y="368"/>
                    <a:pt x="501" y="401"/>
                  </a:cubicBezTo>
                  <a:cubicBezTo>
                    <a:pt x="534" y="434"/>
                    <a:pt x="567" y="535"/>
                    <a:pt x="534" y="601"/>
                  </a:cubicBezTo>
                  <a:lnTo>
                    <a:pt x="534" y="1235"/>
                  </a:lnTo>
                  <a:cubicBezTo>
                    <a:pt x="534" y="1235"/>
                    <a:pt x="534" y="1268"/>
                    <a:pt x="534" y="1268"/>
                  </a:cubicBezTo>
                  <a:lnTo>
                    <a:pt x="567" y="1268"/>
                  </a:lnTo>
                  <a:lnTo>
                    <a:pt x="701" y="1202"/>
                  </a:lnTo>
                  <a:cubicBezTo>
                    <a:pt x="701" y="1202"/>
                    <a:pt x="734" y="1168"/>
                    <a:pt x="734" y="1168"/>
                  </a:cubicBezTo>
                  <a:cubicBezTo>
                    <a:pt x="734" y="1135"/>
                    <a:pt x="734" y="1135"/>
                    <a:pt x="734" y="1102"/>
                  </a:cubicBezTo>
                  <a:lnTo>
                    <a:pt x="734" y="434"/>
                  </a:lnTo>
                  <a:cubicBezTo>
                    <a:pt x="734" y="368"/>
                    <a:pt x="734" y="301"/>
                    <a:pt x="734" y="201"/>
                  </a:cubicBezTo>
                  <a:cubicBezTo>
                    <a:pt x="734" y="168"/>
                    <a:pt x="701" y="101"/>
                    <a:pt x="667" y="68"/>
                  </a:cubicBezTo>
                  <a:cubicBezTo>
                    <a:pt x="667" y="34"/>
                    <a:pt x="634" y="1"/>
                    <a:pt x="5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4218;p75"/>
            <p:cNvSpPr/>
            <p:nvPr/>
          </p:nvSpPr>
          <p:spPr>
            <a:xfrm>
              <a:off x="2379375" y="3404550"/>
              <a:ext cx="18375" cy="40050"/>
            </a:xfrm>
            <a:custGeom>
              <a:avLst/>
              <a:gdLst/>
              <a:ahLst/>
              <a:cxnLst/>
              <a:rect l="l" t="t" r="r" b="b"/>
              <a:pathLst>
                <a:path w="735" h="1602" extrusionOk="0">
                  <a:moveTo>
                    <a:pt x="701" y="0"/>
                  </a:moveTo>
                  <a:lnTo>
                    <a:pt x="567" y="100"/>
                  </a:lnTo>
                  <a:cubicBezTo>
                    <a:pt x="567" y="100"/>
                    <a:pt x="567" y="100"/>
                    <a:pt x="534" y="134"/>
                  </a:cubicBezTo>
                  <a:cubicBezTo>
                    <a:pt x="534" y="134"/>
                    <a:pt x="534" y="167"/>
                    <a:pt x="534" y="167"/>
                  </a:cubicBezTo>
                  <a:lnTo>
                    <a:pt x="534" y="801"/>
                  </a:lnTo>
                  <a:cubicBezTo>
                    <a:pt x="534" y="901"/>
                    <a:pt x="534" y="1001"/>
                    <a:pt x="501" y="1068"/>
                  </a:cubicBezTo>
                  <a:cubicBezTo>
                    <a:pt x="467" y="1134"/>
                    <a:pt x="434" y="1201"/>
                    <a:pt x="367" y="1235"/>
                  </a:cubicBezTo>
                  <a:cubicBezTo>
                    <a:pt x="334" y="1268"/>
                    <a:pt x="309" y="1285"/>
                    <a:pt x="288" y="1285"/>
                  </a:cubicBezTo>
                  <a:cubicBezTo>
                    <a:pt x="267" y="1285"/>
                    <a:pt x="250" y="1268"/>
                    <a:pt x="234" y="1235"/>
                  </a:cubicBezTo>
                  <a:cubicBezTo>
                    <a:pt x="200" y="1168"/>
                    <a:pt x="200" y="1101"/>
                    <a:pt x="200" y="1034"/>
                  </a:cubicBezTo>
                  <a:lnTo>
                    <a:pt x="200" y="401"/>
                  </a:lnTo>
                  <a:cubicBezTo>
                    <a:pt x="200" y="367"/>
                    <a:pt x="200" y="367"/>
                    <a:pt x="200" y="367"/>
                  </a:cubicBezTo>
                  <a:lnTo>
                    <a:pt x="167" y="367"/>
                  </a:lnTo>
                  <a:lnTo>
                    <a:pt x="34" y="434"/>
                  </a:lnTo>
                  <a:cubicBezTo>
                    <a:pt x="0" y="434"/>
                    <a:pt x="0" y="467"/>
                    <a:pt x="0" y="467"/>
                  </a:cubicBezTo>
                  <a:cubicBezTo>
                    <a:pt x="0" y="467"/>
                    <a:pt x="0" y="501"/>
                    <a:pt x="0" y="534"/>
                  </a:cubicBezTo>
                  <a:lnTo>
                    <a:pt x="0" y="1168"/>
                  </a:lnTo>
                  <a:cubicBezTo>
                    <a:pt x="0" y="1235"/>
                    <a:pt x="0" y="1335"/>
                    <a:pt x="0" y="1401"/>
                  </a:cubicBezTo>
                  <a:cubicBezTo>
                    <a:pt x="0" y="1435"/>
                    <a:pt x="34" y="1501"/>
                    <a:pt x="67" y="1535"/>
                  </a:cubicBezTo>
                  <a:cubicBezTo>
                    <a:pt x="67" y="1568"/>
                    <a:pt x="100" y="1601"/>
                    <a:pt x="167" y="1601"/>
                  </a:cubicBezTo>
                  <a:cubicBezTo>
                    <a:pt x="200" y="1601"/>
                    <a:pt x="267" y="1601"/>
                    <a:pt x="334" y="1568"/>
                  </a:cubicBezTo>
                  <a:cubicBezTo>
                    <a:pt x="367" y="1535"/>
                    <a:pt x="434" y="1501"/>
                    <a:pt x="467" y="1435"/>
                  </a:cubicBezTo>
                  <a:cubicBezTo>
                    <a:pt x="501" y="1401"/>
                    <a:pt x="534" y="1335"/>
                    <a:pt x="534" y="1301"/>
                  </a:cubicBezTo>
                  <a:lnTo>
                    <a:pt x="534" y="1335"/>
                  </a:lnTo>
                  <a:cubicBezTo>
                    <a:pt x="534" y="1368"/>
                    <a:pt x="534" y="1368"/>
                    <a:pt x="534" y="1401"/>
                  </a:cubicBezTo>
                  <a:lnTo>
                    <a:pt x="567" y="1401"/>
                  </a:lnTo>
                  <a:lnTo>
                    <a:pt x="701" y="1301"/>
                  </a:lnTo>
                  <a:cubicBezTo>
                    <a:pt x="734" y="1301"/>
                    <a:pt x="734" y="1301"/>
                    <a:pt x="734" y="1268"/>
                  </a:cubicBezTo>
                  <a:cubicBezTo>
                    <a:pt x="734" y="1268"/>
                    <a:pt x="734" y="1235"/>
                    <a:pt x="734" y="1235"/>
                  </a:cubicBezTo>
                  <a:lnTo>
                    <a:pt x="734" y="67"/>
                  </a:lnTo>
                  <a:cubicBezTo>
                    <a:pt x="734" y="34"/>
                    <a:pt x="734" y="34"/>
                    <a:pt x="73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4219;p75"/>
            <p:cNvSpPr/>
            <p:nvPr/>
          </p:nvSpPr>
          <p:spPr>
            <a:xfrm>
              <a:off x="2403550" y="3394550"/>
              <a:ext cx="20050" cy="35875"/>
            </a:xfrm>
            <a:custGeom>
              <a:avLst/>
              <a:gdLst/>
              <a:ahLst/>
              <a:cxnLst/>
              <a:rect l="l" t="t" r="r" b="b"/>
              <a:pathLst>
                <a:path w="802" h="1435" extrusionOk="0">
                  <a:moveTo>
                    <a:pt x="468" y="319"/>
                  </a:moveTo>
                  <a:cubicBezTo>
                    <a:pt x="479" y="319"/>
                    <a:pt x="490" y="323"/>
                    <a:pt x="501" y="334"/>
                  </a:cubicBezTo>
                  <a:lnTo>
                    <a:pt x="568" y="334"/>
                  </a:lnTo>
                  <a:cubicBezTo>
                    <a:pt x="568" y="367"/>
                    <a:pt x="568" y="367"/>
                    <a:pt x="601" y="400"/>
                  </a:cubicBezTo>
                  <a:cubicBezTo>
                    <a:pt x="601" y="434"/>
                    <a:pt x="601" y="434"/>
                    <a:pt x="601" y="467"/>
                  </a:cubicBezTo>
                  <a:lnTo>
                    <a:pt x="234" y="701"/>
                  </a:lnTo>
                  <a:lnTo>
                    <a:pt x="234" y="600"/>
                  </a:lnTo>
                  <a:cubicBezTo>
                    <a:pt x="234" y="567"/>
                    <a:pt x="234" y="534"/>
                    <a:pt x="268" y="500"/>
                  </a:cubicBezTo>
                  <a:lnTo>
                    <a:pt x="334" y="400"/>
                  </a:lnTo>
                  <a:cubicBezTo>
                    <a:pt x="334" y="400"/>
                    <a:pt x="368" y="367"/>
                    <a:pt x="401" y="334"/>
                  </a:cubicBezTo>
                  <a:cubicBezTo>
                    <a:pt x="423" y="334"/>
                    <a:pt x="445" y="319"/>
                    <a:pt x="468" y="319"/>
                  </a:cubicBezTo>
                  <a:close/>
                  <a:moveTo>
                    <a:pt x="568" y="0"/>
                  </a:moveTo>
                  <a:cubicBezTo>
                    <a:pt x="501" y="0"/>
                    <a:pt x="434" y="0"/>
                    <a:pt x="401" y="33"/>
                  </a:cubicBezTo>
                  <a:cubicBezTo>
                    <a:pt x="334" y="67"/>
                    <a:pt x="268" y="133"/>
                    <a:pt x="234" y="200"/>
                  </a:cubicBezTo>
                  <a:cubicBezTo>
                    <a:pt x="167" y="267"/>
                    <a:pt x="134" y="334"/>
                    <a:pt x="101" y="400"/>
                  </a:cubicBezTo>
                  <a:cubicBezTo>
                    <a:pt x="67" y="500"/>
                    <a:pt x="34" y="567"/>
                    <a:pt x="34" y="667"/>
                  </a:cubicBezTo>
                  <a:cubicBezTo>
                    <a:pt x="1" y="767"/>
                    <a:pt x="1" y="867"/>
                    <a:pt x="1" y="967"/>
                  </a:cubicBezTo>
                  <a:cubicBezTo>
                    <a:pt x="1" y="1034"/>
                    <a:pt x="1" y="1101"/>
                    <a:pt x="1" y="1201"/>
                  </a:cubicBezTo>
                  <a:cubicBezTo>
                    <a:pt x="34" y="1268"/>
                    <a:pt x="34" y="1301"/>
                    <a:pt x="101" y="1368"/>
                  </a:cubicBezTo>
                  <a:cubicBezTo>
                    <a:pt x="134" y="1401"/>
                    <a:pt x="167" y="1434"/>
                    <a:pt x="201" y="1434"/>
                  </a:cubicBezTo>
                  <a:cubicBezTo>
                    <a:pt x="268" y="1434"/>
                    <a:pt x="334" y="1401"/>
                    <a:pt x="368" y="1368"/>
                  </a:cubicBezTo>
                  <a:cubicBezTo>
                    <a:pt x="434" y="1334"/>
                    <a:pt x="501" y="1301"/>
                    <a:pt x="534" y="1268"/>
                  </a:cubicBezTo>
                  <a:cubicBezTo>
                    <a:pt x="601" y="1201"/>
                    <a:pt x="634" y="1168"/>
                    <a:pt x="668" y="1101"/>
                  </a:cubicBezTo>
                  <a:cubicBezTo>
                    <a:pt x="701" y="1067"/>
                    <a:pt x="701" y="1001"/>
                    <a:pt x="735" y="934"/>
                  </a:cubicBezTo>
                  <a:cubicBezTo>
                    <a:pt x="735" y="934"/>
                    <a:pt x="735" y="867"/>
                    <a:pt x="735" y="834"/>
                  </a:cubicBezTo>
                  <a:lnTo>
                    <a:pt x="735" y="801"/>
                  </a:lnTo>
                  <a:lnTo>
                    <a:pt x="601" y="867"/>
                  </a:lnTo>
                  <a:lnTo>
                    <a:pt x="568" y="901"/>
                  </a:lnTo>
                  <a:lnTo>
                    <a:pt x="534" y="934"/>
                  </a:lnTo>
                  <a:cubicBezTo>
                    <a:pt x="501" y="967"/>
                    <a:pt x="501" y="1001"/>
                    <a:pt x="468" y="1034"/>
                  </a:cubicBezTo>
                  <a:cubicBezTo>
                    <a:pt x="468" y="1034"/>
                    <a:pt x="434" y="1067"/>
                    <a:pt x="401" y="1101"/>
                  </a:cubicBezTo>
                  <a:lnTo>
                    <a:pt x="334" y="1101"/>
                  </a:lnTo>
                  <a:cubicBezTo>
                    <a:pt x="318" y="1118"/>
                    <a:pt x="301" y="1126"/>
                    <a:pt x="288" y="1126"/>
                  </a:cubicBezTo>
                  <a:cubicBezTo>
                    <a:pt x="276" y="1126"/>
                    <a:pt x="268" y="1118"/>
                    <a:pt x="268" y="1101"/>
                  </a:cubicBezTo>
                  <a:cubicBezTo>
                    <a:pt x="234" y="1101"/>
                    <a:pt x="234" y="1067"/>
                    <a:pt x="234" y="1067"/>
                  </a:cubicBezTo>
                  <a:cubicBezTo>
                    <a:pt x="201" y="1034"/>
                    <a:pt x="201" y="1001"/>
                    <a:pt x="234" y="967"/>
                  </a:cubicBezTo>
                  <a:lnTo>
                    <a:pt x="768" y="667"/>
                  </a:lnTo>
                  <a:cubicBezTo>
                    <a:pt x="768" y="634"/>
                    <a:pt x="801" y="634"/>
                    <a:pt x="801" y="600"/>
                  </a:cubicBezTo>
                  <a:cubicBezTo>
                    <a:pt x="801" y="600"/>
                    <a:pt x="801" y="567"/>
                    <a:pt x="801" y="567"/>
                  </a:cubicBezTo>
                  <a:lnTo>
                    <a:pt x="801" y="434"/>
                  </a:lnTo>
                  <a:cubicBezTo>
                    <a:pt x="801" y="367"/>
                    <a:pt x="801" y="300"/>
                    <a:pt x="768" y="234"/>
                  </a:cubicBezTo>
                  <a:cubicBezTo>
                    <a:pt x="768" y="167"/>
                    <a:pt x="735" y="100"/>
                    <a:pt x="701" y="67"/>
                  </a:cubicBezTo>
                  <a:cubicBezTo>
                    <a:pt x="668" y="33"/>
                    <a:pt x="601" y="0"/>
                    <a:pt x="56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4220;p75"/>
            <p:cNvSpPr/>
            <p:nvPr/>
          </p:nvSpPr>
          <p:spPr>
            <a:xfrm>
              <a:off x="2257625" y="3804000"/>
              <a:ext cx="21700" cy="50900"/>
            </a:xfrm>
            <a:custGeom>
              <a:avLst/>
              <a:gdLst/>
              <a:ahLst/>
              <a:cxnLst/>
              <a:rect l="l" t="t" r="r" b="b"/>
              <a:pathLst>
                <a:path w="868" h="2036" extrusionOk="0">
                  <a:moveTo>
                    <a:pt x="834" y="0"/>
                  </a:moveTo>
                  <a:lnTo>
                    <a:pt x="34" y="467"/>
                  </a:lnTo>
                  <a:cubicBezTo>
                    <a:pt x="34" y="467"/>
                    <a:pt x="34" y="501"/>
                    <a:pt x="0" y="501"/>
                  </a:cubicBezTo>
                  <a:cubicBezTo>
                    <a:pt x="0" y="534"/>
                    <a:pt x="0" y="534"/>
                    <a:pt x="0" y="568"/>
                  </a:cubicBezTo>
                  <a:lnTo>
                    <a:pt x="0" y="734"/>
                  </a:lnTo>
                  <a:cubicBezTo>
                    <a:pt x="0" y="768"/>
                    <a:pt x="0" y="768"/>
                    <a:pt x="0" y="768"/>
                  </a:cubicBezTo>
                  <a:lnTo>
                    <a:pt x="34" y="768"/>
                  </a:lnTo>
                  <a:lnTo>
                    <a:pt x="334" y="601"/>
                  </a:lnTo>
                  <a:lnTo>
                    <a:pt x="334" y="1969"/>
                  </a:lnTo>
                  <a:cubicBezTo>
                    <a:pt x="334" y="2002"/>
                    <a:pt x="334" y="2002"/>
                    <a:pt x="334" y="2035"/>
                  </a:cubicBezTo>
                  <a:lnTo>
                    <a:pt x="367" y="2035"/>
                  </a:lnTo>
                  <a:lnTo>
                    <a:pt x="501" y="1935"/>
                  </a:lnTo>
                  <a:cubicBezTo>
                    <a:pt x="501" y="1935"/>
                    <a:pt x="534" y="1935"/>
                    <a:pt x="534" y="1902"/>
                  </a:cubicBezTo>
                  <a:cubicBezTo>
                    <a:pt x="534" y="1902"/>
                    <a:pt x="534" y="1868"/>
                    <a:pt x="534" y="1835"/>
                  </a:cubicBezTo>
                  <a:lnTo>
                    <a:pt x="534" y="467"/>
                  </a:lnTo>
                  <a:lnTo>
                    <a:pt x="834" y="301"/>
                  </a:lnTo>
                  <a:cubicBezTo>
                    <a:pt x="834" y="301"/>
                    <a:pt x="834" y="301"/>
                    <a:pt x="867" y="267"/>
                  </a:cubicBezTo>
                  <a:cubicBezTo>
                    <a:pt x="867" y="267"/>
                    <a:pt x="867" y="234"/>
                    <a:pt x="867" y="234"/>
                  </a:cubicBezTo>
                  <a:lnTo>
                    <a:pt x="867" y="34"/>
                  </a:lnTo>
                  <a:cubicBezTo>
                    <a:pt x="867" y="34"/>
                    <a:pt x="867" y="0"/>
                    <a:pt x="86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4221;p75"/>
            <p:cNvSpPr/>
            <p:nvPr/>
          </p:nvSpPr>
          <p:spPr>
            <a:xfrm>
              <a:off x="2278475" y="3807325"/>
              <a:ext cx="20025" cy="36725"/>
            </a:xfrm>
            <a:custGeom>
              <a:avLst/>
              <a:gdLst/>
              <a:ahLst/>
              <a:cxnLst/>
              <a:rect l="l" t="t" r="r" b="b"/>
              <a:pathLst>
                <a:path w="801" h="1469" extrusionOk="0">
                  <a:moveTo>
                    <a:pt x="534" y="334"/>
                  </a:moveTo>
                  <a:cubicBezTo>
                    <a:pt x="567" y="334"/>
                    <a:pt x="567" y="368"/>
                    <a:pt x="567" y="401"/>
                  </a:cubicBezTo>
                  <a:cubicBezTo>
                    <a:pt x="601" y="435"/>
                    <a:pt x="601" y="468"/>
                    <a:pt x="601" y="501"/>
                  </a:cubicBezTo>
                  <a:lnTo>
                    <a:pt x="601" y="735"/>
                  </a:lnTo>
                  <a:cubicBezTo>
                    <a:pt x="601" y="768"/>
                    <a:pt x="601" y="835"/>
                    <a:pt x="567" y="868"/>
                  </a:cubicBezTo>
                  <a:cubicBezTo>
                    <a:pt x="567" y="902"/>
                    <a:pt x="567" y="935"/>
                    <a:pt x="534" y="968"/>
                  </a:cubicBezTo>
                  <a:cubicBezTo>
                    <a:pt x="500" y="1002"/>
                    <a:pt x="500" y="1035"/>
                    <a:pt x="467" y="1035"/>
                  </a:cubicBezTo>
                  <a:cubicBezTo>
                    <a:pt x="467" y="1068"/>
                    <a:pt x="434" y="1102"/>
                    <a:pt x="400" y="1102"/>
                  </a:cubicBezTo>
                  <a:lnTo>
                    <a:pt x="334" y="1135"/>
                  </a:lnTo>
                  <a:lnTo>
                    <a:pt x="267" y="1135"/>
                  </a:lnTo>
                  <a:cubicBezTo>
                    <a:pt x="267" y="1102"/>
                    <a:pt x="234" y="1102"/>
                    <a:pt x="234" y="1068"/>
                  </a:cubicBezTo>
                  <a:cubicBezTo>
                    <a:pt x="234" y="1035"/>
                    <a:pt x="234" y="1002"/>
                    <a:pt x="234" y="968"/>
                  </a:cubicBezTo>
                  <a:cubicBezTo>
                    <a:pt x="234" y="935"/>
                    <a:pt x="234" y="935"/>
                    <a:pt x="234" y="902"/>
                  </a:cubicBezTo>
                  <a:lnTo>
                    <a:pt x="234" y="801"/>
                  </a:lnTo>
                  <a:cubicBezTo>
                    <a:pt x="234" y="768"/>
                    <a:pt x="234" y="768"/>
                    <a:pt x="234" y="735"/>
                  </a:cubicBezTo>
                  <a:cubicBezTo>
                    <a:pt x="234" y="701"/>
                    <a:pt x="234" y="635"/>
                    <a:pt x="234" y="601"/>
                  </a:cubicBezTo>
                  <a:cubicBezTo>
                    <a:pt x="234" y="568"/>
                    <a:pt x="267" y="535"/>
                    <a:pt x="267" y="501"/>
                  </a:cubicBezTo>
                  <a:lnTo>
                    <a:pt x="334" y="401"/>
                  </a:lnTo>
                  <a:cubicBezTo>
                    <a:pt x="367" y="401"/>
                    <a:pt x="367" y="368"/>
                    <a:pt x="400" y="368"/>
                  </a:cubicBezTo>
                  <a:cubicBezTo>
                    <a:pt x="434" y="334"/>
                    <a:pt x="434" y="334"/>
                    <a:pt x="467" y="334"/>
                  </a:cubicBezTo>
                  <a:close/>
                  <a:moveTo>
                    <a:pt x="567" y="1"/>
                  </a:moveTo>
                  <a:cubicBezTo>
                    <a:pt x="500" y="1"/>
                    <a:pt x="467" y="34"/>
                    <a:pt x="400" y="68"/>
                  </a:cubicBezTo>
                  <a:cubicBezTo>
                    <a:pt x="334" y="101"/>
                    <a:pt x="300" y="134"/>
                    <a:pt x="234" y="201"/>
                  </a:cubicBezTo>
                  <a:cubicBezTo>
                    <a:pt x="200" y="234"/>
                    <a:pt x="134" y="301"/>
                    <a:pt x="134" y="368"/>
                  </a:cubicBezTo>
                  <a:cubicBezTo>
                    <a:pt x="67" y="468"/>
                    <a:pt x="67" y="535"/>
                    <a:pt x="33" y="601"/>
                  </a:cubicBezTo>
                  <a:cubicBezTo>
                    <a:pt x="0" y="668"/>
                    <a:pt x="0" y="768"/>
                    <a:pt x="0" y="835"/>
                  </a:cubicBezTo>
                  <a:lnTo>
                    <a:pt x="0" y="902"/>
                  </a:lnTo>
                  <a:lnTo>
                    <a:pt x="0" y="1035"/>
                  </a:lnTo>
                  <a:lnTo>
                    <a:pt x="0" y="1102"/>
                  </a:lnTo>
                  <a:cubicBezTo>
                    <a:pt x="0" y="1168"/>
                    <a:pt x="0" y="1235"/>
                    <a:pt x="33" y="1268"/>
                  </a:cubicBezTo>
                  <a:cubicBezTo>
                    <a:pt x="33" y="1335"/>
                    <a:pt x="67" y="1369"/>
                    <a:pt x="134" y="1402"/>
                  </a:cubicBezTo>
                  <a:cubicBezTo>
                    <a:pt x="167" y="1435"/>
                    <a:pt x="200" y="1469"/>
                    <a:pt x="234" y="1469"/>
                  </a:cubicBezTo>
                  <a:cubicBezTo>
                    <a:pt x="300" y="1469"/>
                    <a:pt x="367" y="1435"/>
                    <a:pt x="400" y="1402"/>
                  </a:cubicBezTo>
                  <a:cubicBezTo>
                    <a:pt x="467" y="1369"/>
                    <a:pt x="534" y="1335"/>
                    <a:pt x="567" y="1268"/>
                  </a:cubicBezTo>
                  <a:cubicBezTo>
                    <a:pt x="601" y="1202"/>
                    <a:pt x="667" y="1135"/>
                    <a:pt x="701" y="1068"/>
                  </a:cubicBezTo>
                  <a:cubicBezTo>
                    <a:pt x="734" y="1002"/>
                    <a:pt x="767" y="935"/>
                    <a:pt x="767" y="868"/>
                  </a:cubicBezTo>
                  <a:cubicBezTo>
                    <a:pt x="801" y="768"/>
                    <a:pt x="801" y="701"/>
                    <a:pt x="801" y="635"/>
                  </a:cubicBezTo>
                  <a:lnTo>
                    <a:pt x="801" y="368"/>
                  </a:lnTo>
                  <a:cubicBezTo>
                    <a:pt x="801" y="301"/>
                    <a:pt x="801" y="234"/>
                    <a:pt x="767" y="168"/>
                  </a:cubicBezTo>
                  <a:cubicBezTo>
                    <a:pt x="767" y="134"/>
                    <a:pt x="734" y="68"/>
                    <a:pt x="701" y="68"/>
                  </a:cubicBezTo>
                  <a:cubicBezTo>
                    <a:pt x="667" y="34"/>
                    <a:pt x="601" y="1"/>
                    <a:pt x="5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4222;p75"/>
            <p:cNvSpPr/>
            <p:nvPr/>
          </p:nvSpPr>
          <p:spPr>
            <a:xfrm>
              <a:off x="2301825" y="3785650"/>
              <a:ext cx="15025" cy="43950"/>
            </a:xfrm>
            <a:custGeom>
              <a:avLst/>
              <a:gdLst/>
              <a:ahLst/>
              <a:cxnLst/>
              <a:rect l="l" t="t" r="r" b="b"/>
              <a:pathLst>
                <a:path w="601" h="1758" extrusionOk="0">
                  <a:moveTo>
                    <a:pt x="300" y="1"/>
                  </a:moveTo>
                  <a:lnTo>
                    <a:pt x="167" y="67"/>
                  </a:lnTo>
                  <a:cubicBezTo>
                    <a:pt x="134" y="67"/>
                    <a:pt x="134" y="101"/>
                    <a:pt x="134" y="101"/>
                  </a:cubicBezTo>
                  <a:cubicBezTo>
                    <a:pt x="134" y="134"/>
                    <a:pt x="134" y="134"/>
                    <a:pt x="134" y="167"/>
                  </a:cubicBezTo>
                  <a:lnTo>
                    <a:pt x="134" y="568"/>
                  </a:lnTo>
                  <a:lnTo>
                    <a:pt x="33" y="634"/>
                  </a:lnTo>
                  <a:cubicBezTo>
                    <a:pt x="0" y="634"/>
                    <a:pt x="0" y="668"/>
                    <a:pt x="0" y="668"/>
                  </a:cubicBezTo>
                  <a:cubicBezTo>
                    <a:pt x="0" y="701"/>
                    <a:pt x="0" y="701"/>
                    <a:pt x="0" y="734"/>
                  </a:cubicBezTo>
                  <a:lnTo>
                    <a:pt x="0" y="901"/>
                  </a:lnTo>
                  <a:cubicBezTo>
                    <a:pt x="0" y="901"/>
                    <a:pt x="0" y="935"/>
                    <a:pt x="0" y="935"/>
                  </a:cubicBezTo>
                  <a:lnTo>
                    <a:pt x="33" y="935"/>
                  </a:lnTo>
                  <a:lnTo>
                    <a:pt x="134" y="868"/>
                  </a:lnTo>
                  <a:lnTo>
                    <a:pt x="134" y="1435"/>
                  </a:lnTo>
                  <a:cubicBezTo>
                    <a:pt x="134" y="1568"/>
                    <a:pt x="167" y="1668"/>
                    <a:pt x="200" y="1735"/>
                  </a:cubicBezTo>
                  <a:cubicBezTo>
                    <a:pt x="228" y="1749"/>
                    <a:pt x="256" y="1757"/>
                    <a:pt x="286" y="1757"/>
                  </a:cubicBezTo>
                  <a:cubicBezTo>
                    <a:pt x="328" y="1757"/>
                    <a:pt x="375" y="1741"/>
                    <a:pt x="434" y="1702"/>
                  </a:cubicBezTo>
                  <a:lnTo>
                    <a:pt x="567" y="1635"/>
                  </a:lnTo>
                  <a:cubicBezTo>
                    <a:pt x="567" y="1635"/>
                    <a:pt x="601" y="1602"/>
                    <a:pt x="601" y="1602"/>
                  </a:cubicBezTo>
                  <a:cubicBezTo>
                    <a:pt x="601" y="1568"/>
                    <a:pt x="601" y="1568"/>
                    <a:pt x="601" y="1535"/>
                  </a:cubicBezTo>
                  <a:lnTo>
                    <a:pt x="601" y="1368"/>
                  </a:lnTo>
                  <a:cubicBezTo>
                    <a:pt x="601" y="1368"/>
                    <a:pt x="601" y="1335"/>
                    <a:pt x="601" y="1335"/>
                  </a:cubicBezTo>
                  <a:lnTo>
                    <a:pt x="567" y="1335"/>
                  </a:lnTo>
                  <a:lnTo>
                    <a:pt x="467" y="1402"/>
                  </a:lnTo>
                  <a:lnTo>
                    <a:pt x="367" y="1402"/>
                  </a:lnTo>
                  <a:cubicBezTo>
                    <a:pt x="334" y="1368"/>
                    <a:pt x="334" y="1302"/>
                    <a:pt x="334" y="1268"/>
                  </a:cubicBezTo>
                  <a:lnTo>
                    <a:pt x="300" y="768"/>
                  </a:lnTo>
                  <a:lnTo>
                    <a:pt x="500" y="634"/>
                  </a:lnTo>
                  <a:cubicBezTo>
                    <a:pt x="534" y="601"/>
                    <a:pt x="567" y="568"/>
                    <a:pt x="567" y="534"/>
                  </a:cubicBezTo>
                  <a:lnTo>
                    <a:pt x="567" y="368"/>
                  </a:lnTo>
                  <a:cubicBezTo>
                    <a:pt x="567" y="368"/>
                    <a:pt x="567" y="334"/>
                    <a:pt x="567" y="334"/>
                  </a:cubicBezTo>
                  <a:lnTo>
                    <a:pt x="534" y="334"/>
                  </a:lnTo>
                  <a:lnTo>
                    <a:pt x="300" y="468"/>
                  </a:lnTo>
                  <a:lnTo>
                    <a:pt x="300" y="34"/>
                  </a:lnTo>
                  <a:cubicBezTo>
                    <a:pt x="334" y="34"/>
                    <a:pt x="334" y="1"/>
                    <a:pt x="3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4223;p75"/>
            <p:cNvSpPr/>
            <p:nvPr/>
          </p:nvSpPr>
          <p:spPr>
            <a:xfrm>
              <a:off x="2320150" y="3783650"/>
              <a:ext cx="18375" cy="37875"/>
            </a:xfrm>
            <a:custGeom>
              <a:avLst/>
              <a:gdLst/>
              <a:ahLst/>
              <a:cxnLst/>
              <a:rect l="l" t="t" r="r" b="b"/>
              <a:pathLst>
                <a:path w="735" h="1515" extrusionOk="0">
                  <a:moveTo>
                    <a:pt x="535" y="714"/>
                  </a:moveTo>
                  <a:lnTo>
                    <a:pt x="535" y="748"/>
                  </a:lnTo>
                  <a:cubicBezTo>
                    <a:pt x="535" y="781"/>
                    <a:pt x="535" y="814"/>
                    <a:pt x="535" y="848"/>
                  </a:cubicBezTo>
                  <a:cubicBezTo>
                    <a:pt x="501" y="881"/>
                    <a:pt x="501" y="915"/>
                    <a:pt x="468" y="948"/>
                  </a:cubicBezTo>
                  <a:cubicBezTo>
                    <a:pt x="468" y="1015"/>
                    <a:pt x="435" y="1048"/>
                    <a:pt x="401" y="1081"/>
                  </a:cubicBezTo>
                  <a:cubicBezTo>
                    <a:pt x="368" y="1115"/>
                    <a:pt x="335" y="1115"/>
                    <a:pt x="301" y="1148"/>
                  </a:cubicBezTo>
                  <a:cubicBezTo>
                    <a:pt x="268" y="1181"/>
                    <a:pt x="234" y="1181"/>
                    <a:pt x="201" y="1181"/>
                  </a:cubicBezTo>
                  <a:cubicBezTo>
                    <a:pt x="168" y="1181"/>
                    <a:pt x="168" y="1148"/>
                    <a:pt x="168" y="1115"/>
                  </a:cubicBezTo>
                  <a:cubicBezTo>
                    <a:pt x="168" y="1081"/>
                    <a:pt x="201" y="1048"/>
                    <a:pt x="201" y="1015"/>
                  </a:cubicBezTo>
                  <a:cubicBezTo>
                    <a:pt x="234" y="948"/>
                    <a:pt x="268" y="915"/>
                    <a:pt x="301" y="915"/>
                  </a:cubicBezTo>
                  <a:lnTo>
                    <a:pt x="535" y="714"/>
                  </a:lnTo>
                  <a:close/>
                  <a:moveTo>
                    <a:pt x="564" y="0"/>
                  </a:moveTo>
                  <a:cubicBezTo>
                    <a:pt x="554" y="0"/>
                    <a:pt x="544" y="4"/>
                    <a:pt x="535" y="14"/>
                  </a:cubicBezTo>
                  <a:cubicBezTo>
                    <a:pt x="468" y="14"/>
                    <a:pt x="435" y="14"/>
                    <a:pt x="401" y="47"/>
                  </a:cubicBezTo>
                  <a:cubicBezTo>
                    <a:pt x="335" y="81"/>
                    <a:pt x="268" y="114"/>
                    <a:pt x="234" y="181"/>
                  </a:cubicBezTo>
                  <a:cubicBezTo>
                    <a:pt x="201" y="214"/>
                    <a:pt x="168" y="281"/>
                    <a:pt x="134" y="314"/>
                  </a:cubicBezTo>
                  <a:cubicBezTo>
                    <a:pt x="101" y="381"/>
                    <a:pt x="68" y="414"/>
                    <a:pt x="68" y="481"/>
                  </a:cubicBezTo>
                  <a:cubicBezTo>
                    <a:pt x="68" y="514"/>
                    <a:pt x="34" y="548"/>
                    <a:pt x="34" y="614"/>
                  </a:cubicBezTo>
                  <a:cubicBezTo>
                    <a:pt x="34" y="614"/>
                    <a:pt x="101" y="648"/>
                    <a:pt x="101" y="648"/>
                  </a:cubicBezTo>
                  <a:lnTo>
                    <a:pt x="134" y="648"/>
                  </a:lnTo>
                  <a:lnTo>
                    <a:pt x="268" y="548"/>
                  </a:lnTo>
                  <a:lnTo>
                    <a:pt x="301" y="514"/>
                  </a:lnTo>
                  <a:lnTo>
                    <a:pt x="335" y="481"/>
                  </a:lnTo>
                  <a:cubicBezTo>
                    <a:pt x="335" y="448"/>
                    <a:pt x="335" y="448"/>
                    <a:pt x="368" y="414"/>
                  </a:cubicBezTo>
                  <a:cubicBezTo>
                    <a:pt x="368" y="381"/>
                    <a:pt x="401" y="381"/>
                    <a:pt x="435" y="347"/>
                  </a:cubicBezTo>
                  <a:cubicBezTo>
                    <a:pt x="457" y="347"/>
                    <a:pt x="479" y="333"/>
                    <a:pt x="501" y="333"/>
                  </a:cubicBezTo>
                  <a:cubicBezTo>
                    <a:pt x="512" y="333"/>
                    <a:pt x="524" y="336"/>
                    <a:pt x="535" y="347"/>
                  </a:cubicBezTo>
                  <a:cubicBezTo>
                    <a:pt x="568" y="347"/>
                    <a:pt x="568" y="381"/>
                    <a:pt x="568" y="448"/>
                  </a:cubicBezTo>
                  <a:lnTo>
                    <a:pt x="335" y="681"/>
                  </a:lnTo>
                  <a:cubicBezTo>
                    <a:pt x="234" y="748"/>
                    <a:pt x="168" y="848"/>
                    <a:pt x="101" y="948"/>
                  </a:cubicBezTo>
                  <a:cubicBezTo>
                    <a:pt x="34" y="1048"/>
                    <a:pt x="34" y="1148"/>
                    <a:pt x="34" y="1248"/>
                  </a:cubicBezTo>
                  <a:cubicBezTo>
                    <a:pt x="1" y="1315"/>
                    <a:pt x="1" y="1348"/>
                    <a:pt x="34" y="1382"/>
                  </a:cubicBezTo>
                  <a:cubicBezTo>
                    <a:pt x="34" y="1415"/>
                    <a:pt x="68" y="1448"/>
                    <a:pt x="68" y="1482"/>
                  </a:cubicBezTo>
                  <a:cubicBezTo>
                    <a:pt x="101" y="1515"/>
                    <a:pt x="134" y="1515"/>
                    <a:pt x="168" y="1515"/>
                  </a:cubicBezTo>
                  <a:cubicBezTo>
                    <a:pt x="201" y="1515"/>
                    <a:pt x="268" y="1482"/>
                    <a:pt x="301" y="1482"/>
                  </a:cubicBezTo>
                  <a:cubicBezTo>
                    <a:pt x="368" y="1448"/>
                    <a:pt x="435" y="1382"/>
                    <a:pt x="468" y="1315"/>
                  </a:cubicBezTo>
                  <a:cubicBezTo>
                    <a:pt x="501" y="1281"/>
                    <a:pt x="535" y="1215"/>
                    <a:pt x="568" y="1148"/>
                  </a:cubicBezTo>
                  <a:lnTo>
                    <a:pt x="568" y="1215"/>
                  </a:lnTo>
                  <a:cubicBezTo>
                    <a:pt x="568" y="1248"/>
                    <a:pt x="568" y="1248"/>
                    <a:pt x="568" y="1281"/>
                  </a:cubicBezTo>
                  <a:lnTo>
                    <a:pt x="601" y="1281"/>
                  </a:lnTo>
                  <a:lnTo>
                    <a:pt x="701" y="1181"/>
                  </a:lnTo>
                  <a:cubicBezTo>
                    <a:pt x="735" y="1181"/>
                    <a:pt x="735" y="1181"/>
                    <a:pt x="735" y="1148"/>
                  </a:cubicBezTo>
                  <a:cubicBezTo>
                    <a:pt x="735" y="1148"/>
                    <a:pt x="735" y="1115"/>
                    <a:pt x="735" y="1115"/>
                  </a:cubicBezTo>
                  <a:lnTo>
                    <a:pt x="735" y="381"/>
                  </a:lnTo>
                  <a:cubicBezTo>
                    <a:pt x="735" y="281"/>
                    <a:pt x="735" y="214"/>
                    <a:pt x="735" y="147"/>
                  </a:cubicBezTo>
                  <a:cubicBezTo>
                    <a:pt x="701" y="114"/>
                    <a:pt x="668" y="81"/>
                    <a:pt x="635" y="47"/>
                  </a:cubicBezTo>
                  <a:cubicBezTo>
                    <a:pt x="611" y="24"/>
                    <a:pt x="588" y="0"/>
                    <a:pt x="56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4224;p75"/>
            <p:cNvSpPr/>
            <p:nvPr/>
          </p:nvSpPr>
          <p:spPr>
            <a:xfrm>
              <a:off x="2344350" y="3763125"/>
              <a:ext cx="5025" cy="45900"/>
            </a:xfrm>
            <a:custGeom>
              <a:avLst/>
              <a:gdLst/>
              <a:ahLst/>
              <a:cxnLst/>
              <a:rect l="l" t="t" r="r" b="b"/>
              <a:pathLst>
                <a:path w="201" h="1836" extrusionOk="0">
                  <a:moveTo>
                    <a:pt x="167" y="1"/>
                  </a:moveTo>
                  <a:lnTo>
                    <a:pt x="67" y="68"/>
                  </a:lnTo>
                  <a:cubicBezTo>
                    <a:pt x="34" y="68"/>
                    <a:pt x="34" y="101"/>
                    <a:pt x="34" y="101"/>
                  </a:cubicBezTo>
                  <a:cubicBezTo>
                    <a:pt x="34" y="134"/>
                    <a:pt x="34" y="134"/>
                    <a:pt x="34" y="168"/>
                  </a:cubicBezTo>
                  <a:lnTo>
                    <a:pt x="34" y="1802"/>
                  </a:lnTo>
                  <a:cubicBezTo>
                    <a:pt x="0" y="1802"/>
                    <a:pt x="0" y="1836"/>
                    <a:pt x="34" y="1836"/>
                  </a:cubicBezTo>
                  <a:lnTo>
                    <a:pt x="67" y="1836"/>
                  </a:lnTo>
                  <a:lnTo>
                    <a:pt x="167" y="1769"/>
                  </a:lnTo>
                  <a:cubicBezTo>
                    <a:pt x="200" y="1769"/>
                    <a:pt x="200" y="1736"/>
                    <a:pt x="200" y="1736"/>
                  </a:cubicBezTo>
                  <a:cubicBezTo>
                    <a:pt x="200" y="1702"/>
                    <a:pt x="200" y="1702"/>
                    <a:pt x="200" y="1669"/>
                  </a:cubicBezTo>
                  <a:lnTo>
                    <a:pt x="200" y="34"/>
                  </a:lnTo>
                  <a:cubicBezTo>
                    <a:pt x="200" y="34"/>
                    <a:pt x="200" y="1"/>
                    <a:pt x="2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4225;p75"/>
            <p:cNvSpPr/>
            <p:nvPr/>
          </p:nvSpPr>
          <p:spPr>
            <a:xfrm>
              <a:off x="2260125" y="3880650"/>
              <a:ext cx="21700" cy="51800"/>
            </a:xfrm>
            <a:custGeom>
              <a:avLst/>
              <a:gdLst/>
              <a:ahLst/>
              <a:cxnLst/>
              <a:rect l="l" t="t" r="r" b="b"/>
              <a:pathLst>
                <a:path w="868" h="2072" extrusionOk="0">
                  <a:moveTo>
                    <a:pt x="567" y="337"/>
                  </a:moveTo>
                  <a:cubicBezTo>
                    <a:pt x="634" y="370"/>
                    <a:pt x="634" y="404"/>
                    <a:pt x="634" y="504"/>
                  </a:cubicBezTo>
                  <a:cubicBezTo>
                    <a:pt x="634" y="570"/>
                    <a:pt x="601" y="670"/>
                    <a:pt x="567" y="737"/>
                  </a:cubicBezTo>
                  <a:cubicBezTo>
                    <a:pt x="534" y="771"/>
                    <a:pt x="467" y="837"/>
                    <a:pt x="401" y="871"/>
                  </a:cubicBezTo>
                  <a:lnTo>
                    <a:pt x="167" y="1004"/>
                  </a:lnTo>
                  <a:lnTo>
                    <a:pt x="167" y="504"/>
                  </a:lnTo>
                  <a:lnTo>
                    <a:pt x="401" y="370"/>
                  </a:lnTo>
                  <a:cubicBezTo>
                    <a:pt x="467" y="337"/>
                    <a:pt x="501" y="337"/>
                    <a:pt x="567" y="337"/>
                  </a:cubicBezTo>
                  <a:close/>
                  <a:moveTo>
                    <a:pt x="643" y="0"/>
                  </a:moveTo>
                  <a:cubicBezTo>
                    <a:pt x="586" y="0"/>
                    <a:pt x="516" y="29"/>
                    <a:pt x="434" y="70"/>
                  </a:cubicBezTo>
                  <a:lnTo>
                    <a:pt x="34" y="337"/>
                  </a:lnTo>
                  <a:cubicBezTo>
                    <a:pt x="0" y="337"/>
                    <a:pt x="0" y="337"/>
                    <a:pt x="0" y="370"/>
                  </a:cubicBezTo>
                  <a:cubicBezTo>
                    <a:pt x="0" y="370"/>
                    <a:pt x="0" y="404"/>
                    <a:pt x="0" y="404"/>
                  </a:cubicBezTo>
                  <a:lnTo>
                    <a:pt x="0" y="2038"/>
                  </a:lnTo>
                  <a:cubicBezTo>
                    <a:pt x="0" y="2038"/>
                    <a:pt x="0" y="2071"/>
                    <a:pt x="0" y="2071"/>
                  </a:cubicBezTo>
                  <a:lnTo>
                    <a:pt x="34" y="2071"/>
                  </a:lnTo>
                  <a:lnTo>
                    <a:pt x="167" y="2005"/>
                  </a:lnTo>
                  <a:cubicBezTo>
                    <a:pt x="167" y="1971"/>
                    <a:pt x="167" y="1971"/>
                    <a:pt x="200" y="1971"/>
                  </a:cubicBezTo>
                  <a:cubicBezTo>
                    <a:pt x="200" y="1938"/>
                    <a:pt x="200" y="1938"/>
                    <a:pt x="200" y="1905"/>
                  </a:cubicBezTo>
                  <a:lnTo>
                    <a:pt x="200" y="1304"/>
                  </a:lnTo>
                  <a:lnTo>
                    <a:pt x="401" y="1171"/>
                  </a:lnTo>
                  <a:lnTo>
                    <a:pt x="601" y="1638"/>
                  </a:lnTo>
                  <a:cubicBezTo>
                    <a:pt x="634" y="1638"/>
                    <a:pt x="634" y="1671"/>
                    <a:pt x="634" y="1671"/>
                  </a:cubicBezTo>
                  <a:lnTo>
                    <a:pt x="701" y="1671"/>
                  </a:lnTo>
                  <a:lnTo>
                    <a:pt x="834" y="1604"/>
                  </a:lnTo>
                  <a:cubicBezTo>
                    <a:pt x="834" y="1571"/>
                    <a:pt x="834" y="1571"/>
                    <a:pt x="834" y="1571"/>
                  </a:cubicBezTo>
                  <a:cubicBezTo>
                    <a:pt x="868" y="1538"/>
                    <a:pt x="868" y="1538"/>
                    <a:pt x="834" y="1504"/>
                  </a:cubicBezTo>
                  <a:lnTo>
                    <a:pt x="634" y="1004"/>
                  </a:lnTo>
                  <a:cubicBezTo>
                    <a:pt x="701" y="904"/>
                    <a:pt x="734" y="804"/>
                    <a:pt x="801" y="704"/>
                  </a:cubicBezTo>
                  <a:cubicBezTo>
                    <a:pt x="834" y="604"/>
                    <a:pt x="834" y="504"/>
                    <a:pt x="834" y="370"/>
                  </a:cubicBezTo>
                  <a:cubicBezTo>
                    <a:pt x="868" y="237"/>
                    <a:pt x="834" y="137"/>
                    <a:pt x="734" y="37"/>
                  </a:cubicBezTo>
                  <a:cubicBezTo>
                    <a:pt x="709" y="11"/>
                    <a:pt x="678" y="0"/>
                    <a:pt x="64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4226;p75"/>
            <p:cNvSpPr/>
            <p:nvPr/>
          </p:nvSpPr>
          <p:spPr>
            <a:xfrm>
              <a:off x="2285125" y="3877375"/>
              <a:ext cx="18375" cy="38400"/>
            </a:xfrm>
            <a:custGeom>
              <a:avLst/>
              <a:gdLst/>
              <a:ahLst/>
              <a:cxnLst/>
              <a:rect l="l" t="t" r="r" b="b"/>
              <a:pathLst>
                <a:path w="735" h="1536" extrusionOk="0">
                  <a:moveTo>
                    <a:pt x="535" y="735"/>
                  </a:moveTo>
                  <a:lnTo>
                    <a:pt x="535" y="768"/>
                  </a:lnTo>
                  <a:cubicBezTo>
                    <a:pt x="535" y="801"/>
                    <a:pt x="535" y="835"/>
                    <a:pt x="535" y="868"/>
                  </a:cubicBezTo>
                  <a:cubicBezTo>
                    <a:pt x="501" y="902"/>
                    <a:pt x="501" y="935"/>
                    <a:pt x="468" y="968"/>
                  </a:cubicBezTo>
                  <a:cubicBezTo>
                    <a:pt x="468" y="1002"/>
                    <a:pt x="435" y="1068"/>
                    <a:pt x="401" y="1102"/>
                  </a:cubicBezTo>
                  <a:cubicBezTo>
                    <a:pt x="368" y="1102"/>
                    <a:pt x="335" y="1135"/>
                    <a:pt x="301" y="1168"/>
                  </a:cubicBezTo>
                  <a:cubicBezTo>
                    <a:pt x="268" y="1168"/>
                    <a:pt x="234" y="1202"/>
                    <a:pt x="201" y="1202"/>
                  </a:cubicBezTo>
                  <a:cubicBezTo>
                    <a:pt x="168" y="1168"/>
                    <a:pt x="168" y="1168"/>
                    <a:pt x="168" y="1135"/>
                  </a:cubicBezTo>
                  <a:cubicBezTo>
                    <a:pt x="168" y="1102"/>
                    <a:pt x="201" y="1068"/>
                    <a:pt x="201" y="1035"/>
                  </a:cubicBezTo>
                  <a:cubicBezTo>
                    <a:pt x="234" y="968"/>
                    <a:pt x="268" y="935"/>
                    <a:pt x="301" y="902"/>
                  </a:cubicBezTo>
                  <a:lnTo>
                    <a:pt x="535" y="735"/>
                  </a:lnTo>
                  <a:close/>
                  <a:moveTo>
                    <a:pt x="535" y="1"/>
                  </a:moveTo>
                  <a:cubicBezTo>
                    <a:pt x="468" y="34"/>
                    <a:pt x="435" y="34"/>
                    <a:pt x="401" y="68"/>
                  </a:cubicBezTo>
                  <a:cubicBezTo>
                    <a:pt x="335" y="101"/>
                    <a:pt x="268" y="134"/>
                    <a:pt x="234" y="201"/>
                  </a:cubicBezTo>
                  <a:cubicBezTo>
                    <a:pt x="201" y="234"/>
                    <a:pt x="168" y="268"/>
                    <a:pt x="134" y="334"/>
                  </a:cubicBezTo>
                  <a:cubicBezTo>
                    <a:pt x="101" y="368"/>
                    <a:pt x="68" y="435"/>
                    <a:pt x="68" y="501"/>
                  </a:cubicBezTo>
                  <a:cubicBezTo>
                    <a:pt x="68" y="535"/>
                    <a:pt x="34" y="568"/>
                    <a:pt x="34" y="601"/>
                  </a:cubicBezTo>
                  <a:cubicBezTo>
                    <a:pt x="34" y="635"/>
                    <a:pt x="101" y="635"/>
                    <a:pt x="101" y="635"/>
                  </a:cubicBezTo>
                  <a:lnTo>
                    <a:pt x="268" y="568"/>
                  </a:lnTo>
                  <a:lnTo>
                    <a:pt x="301" y="535"/>
                  </a:lnTo>
                  <a:lnTo>
                    <a:pt x="301" y="501"/>
                  </a:lnTo>
                  <a:cubicBezTo>
                    <a:pt x="335" y="468"/>
                    <a:pt x="335" y="435"/>
                    <a:pt x="368" y="435"/>
                  </a:cubicBezTo>
                  <a:cubicBezTo>
                    <a:pt x="368" y="401"/>
                    <a:pt x="401" y="368"/>
                    <a:pt x="435" y="368"/>
                  </a:cubicBezTo>
                  <a:cubicBezTo>
                    <a:pt x="468" y="334"/>
                    <a:pt x="501" y="334"/>
                    <a:pt x="535" y="334"/>
                  </a:cubicBezTo>
                  <a:cubicBezTo>
                    <a:pt x="568" y="368"/>
                    <a:pt x="568" y="401"/>
                    <a:pt x="568" y="468"/>
                  </a:cubicBezTo>
                  <a:lnTo>
                    <a:pt x="301" y="701"/>
                  </a:lnTo>
                  <a:cubicBezTo>
                    <a:pt x="234" y="768"/>
                    <a:pt x="168" y="835"/>
                    <a:pt x="101" y="935"/>
                  </a:cubicBezTo>
                  <a:cubicBezTo>
                    <a:pt x="34" y="1035"/>
                    <a:pt x="34" y="1168"/>
                    <a:pt x="34" y="1268"/>
                  </a:cubicBezTo>
                  <a:cubicBezTo>
                    <a:pt x="1" y="1302"/>
                    <a:pt x="1" y="1369"/>
                    <a:pt x="34" y="1402"/>
                  </a:cubicBezTo>
                  <a:cubicBezTo>
                    <a:pt x="34" y="1435"/>
                    <a:pt x="68" y="1469"/>
                    <a:pt x="68" y="1502"/>
                  </a:cubicBezTo>
                  <a:cubicBezTo>
                    <a:pt x="101" y="1502"/>
                    <a:pt x="134" y="1535"/>
                    <a:pt x="168" y="1535"/>
                  </a:cubicBezTo>
                  <a:cubicBezTo>
                    <a:pt x="234" y="1535"/>
                    <a:pt x="268" y="1502"/>
                    <a:pt x="301" y="1469"/>
                  </a:cubicBezTo>
                  <a:cubicBezTo>
                    <a:pt x="368" y="1435"/>
                    <a:pt x="435" y="1402"/>
                    <a:pt x="468" y="1335"/>
                  </a:cubicBezTo>
                  <a:cubicBezTo>
                    <a:pt x="501" y="1268"/>
                    <a:pt x="535" y="1235"/>
                    <a:pt x="568" y="1168"/>
                  </a:cubicBezTo>
                  <a:lnTo>
                    <a:pt x="568" y="1235"/>
                  </a:lnTo>
                  <a:cubicBezTo>
                    <a:pt x="568" y="1268"/>
                    <a:pt x="568" y="1268"/>
                    <a:pt x="568" y="1268"/>
                  </a:cubicBezTo>
                  <a:cubicBezTo>
                    <a:pt x="568" y="1285"/>
                    <a:pt x="568" y="1293"/>
                    <a:pt x="572" y="1293"/>
                  </a:cubicBezTo>
                  <a:cubicBezTo>
                    <a:pt x="576" y="1293"/>
                    <a:pt x="585" y="1285"/>
                    <a:pt x="601" y="1268"/>
                  </a:cubicBezTo>
                  <a:lnTo>
                    <a:pt x="701" y="1202"/>
                  </a:lnTo>
                  <a:cubicBezTo>
                    <a:pt x="735" y="1202"/>
                    <a:pt x="735" y="1202"/>
                    <a:pt x="735" y="1168"/>
                  </a:cubicBezTo>
                  <a:cubicBezTo>
                    <a:pt x="735" y="1168"/>
                    <a:pt x="735" y="1135"/>
                    <a:pt x="735" y="1102"/>
                  </a:cubicBezTo>
                  <a:lnTo>
                    <a:pt x="735" y="368"/>
                  </a:lnTo>
                  <a:cubicBezTo>
                    <a:pt x="735" y="301"/>
                    <a:pt x="735" y="234"/>
                    <a:pt x="735" y="168"/>
                  </a:cubicBezTo>
                  <a:cubicBezTo>
                    <a:pt x="701" y="134"/>
                    <a:pt x="668" y="68"/>
                    <a:pt x="635" y="34"/>
                  </a:cubicBezTo>
                  <a:cubicBezTo>
                    <a:pt x="601" y="34"/>
                    <a:pt x="568" y="1"/>
                    <a:pt x="5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4227;p75"/>
            <p:cNvSpPr/>
            <p:nvPr/>
          </p:nvSpPr>
          <p:spPr>
            <a:xfrm>
              <a:off x="2306825" y="3856525"/>
              <a:ext cx="15875" cy="43125"/>
            </a:xfrm>
            <a:custGeom>
              <a:avLst/>
              <a:gdLst/>
              <a:ahLst/>
              <a:cxnLst/>
              <a:rect l="l" t="t" r="r" b="b"/>
              <a:pathLst>
                <a:path w="635" h="1725" extrusionOk="0">
                  <a:moveTo>
                    <a:pt x="300" y="1"/>
                  </a:moveTo>
                  <a:lnTo>
                    <a:pt x="200" y="68"/>
                  </a:lnTo>
                  <a:cubicBezTo>
                    <a:pt x="167" y="68"/>
                    <a:pt x="167" y="101"/>
                    <a:pt x="167" y="101"/>
                  </a:cubicBezTo>
                  <a:cubicBezTo>
                    <a:pt x="167" y="101"/>
                    <a:pt x="167" y="134"/>
                    <a:pt x="167" y="134"/>
                  </a:cubicBezTo>
                  <a:lnTo>
                    <a:pt x="167" y="568"/>
                  </a:lnTo>
                  <a:lnTo>
                    <a:pt x="34" y="635"/>
                  </a:lnTo>
                  <a:cubicBezTo>
                    <a:pt x="34" y="635"/>
                    <a:pt x="34" y="635"/>
                    <a:pt x="34" y="668"/>
                  </a:cubicBezTo>
                  <a:cubicBezTo>
                    <a:pt x="0" y="701"/>
                    <a:pt x="0" y="701"/>
                    <a:pt x="34" y="735"/>
                  </a:cubicBezTo>
                  <a:lnTo>
                    <a:pt x="34" y="868"/>
                  </a:lnTo>
                  <a:cubicBezTo>
                    <a:pt x="0" y="902"/>
                    <a:pt x="0" y="902"/>
                    <a:pt x="34" y="935"/>
                  </a:cubicBezTo>
                  <a:lnTo>
                    <a:pt x="167" y="868"/>
                  </a:lnTo>
                  <a:lnTo>
                    <a:pt x="167" y="1402"/>
                  </a:lnTo>
                  <a:cubicBezTo>
                    <a:pt x="134" y="1502"/>
                    <a:pt x="167" y="1602"/>
                    <a:pt x="234" y="1702"/>
                  </a:cubicBezTo>
                  <a:cubicBezTo>
                    <a:pt x="261" y="1716"/>
                    <a:pt x="289" y="1724"/>
                    <a:pt x="319" y="1724"/>
                  </a:cubicBezTo>
                  <a:cubicBezTo>
                    <a:pt x="361" y="1724"/>
                    <a:pt x="409" y="1708"/>
                    <a:pt x="467" y="1669"/>
                  </a:cubicBezTo>
                  <a:lnTo>
                    <a:pt x="601" y="1602"/>
                  </a:lnTo>
                  <a:cubicBezTo>
                    <a:pt x="634" y="1602"/>
                    <a:pt x="634" y="1602"/>
                    <a:pt x="634" y="1569"/>
                  </a:cubicBezTo>
                  <a:cubicBezTo>
                    <a:pt x="634" y="1569"/>
                    <a:pt x="634" y="1535"/>
                    <a:pt x="634" y="1502"/>
                  </a:cubicBezTo>
                  <a:lnTo>
                    <a:pt x="634" y="1335"/>
                  </a:lnTo>
                  <a:cubicBezTo>
                    <a:pt x="634" y="1335"/>
                    <a:pt x="634" y="1335"/>
                    <a:pt x="634" y="1302"/>
                  </a:cubicBezTo>
                  <a:lnTo>
                    <a:pt x="601" y="1302"/>
                  </a:lnTo>
                  <a:lnTo>
                    <a:pt x="501" y="1369"/>
                  </a:lnTo>
                  <a:lnTo>
                    <a:pt x="401" y="1369"/>
                  </a:lnTo>
                  <a:cubicBezTo>
                    <a:pt x="367" y="1335"/>
                    <a:pt x="367" y="1302"/>
                    <a:pt x="367" y="1269"/>
                  </a:cubicBezTo>
                  <a:lnTo>
                    <a:pt x="334" y="735"/>
                  </a:lnTo>
                  <a:lnTo>
                    <a:pt x="567" y="635"/>
                  </a:lnTo>
                  <a:cubicBezTo>
                    <a:pt x="567" y="601"/>
                    <a:pt x="567" y="601"/>
                    <a:pt x="567" y="568"/>
                  </a:cubicBezTo>
                  <a:cubicBezTo>
                    <a:pt x="601" y="568"/>
                    <a:pt x="601" y="535"/>
                    <a:pt x="567" y="535"/>
                  </a:cubicBezTo>
                  <a:lnTo>
                    <a:pt x="567" y="368"/>
                  </a:lnTo>
                  <a:cubicBezTo>
                    <a:pt x="601" y="368"/>
                    <a:pt x="601" y="335"/>
                    <a:pt x="567" y="335"/>
                  </a:cubicBezTo>
                  <a:lnTo>
                    <a:pt x="334" y="435"/>
                  </a:lnTo>
                  <a:lnTo>
                    <a:pt x="334" y="34"/>
                  </a:lnTo>
                  <a:cubicBezTo>
                    <a:pt x="334" y="1"/>
                    <a:pt x="334" y="1"/>
                    <a:pt x="33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4228;p75"/>
            <p:cNvSpPr/>
            <p:nvPr/>
          </p:nvSpPr>
          <p:spPr>
            <a:xfrm>
              <a:off x="2326000" y="3854025"/>
              <a:ext cx="20050" cy="35900"/>
            </a:xfrm>
            <a:custGeom>
              <a:avLst/>
              <a:gdLst/>
              <a:ahLst/>
              <a:cxnLst/>
              <a:rect l="l" t="t" r="r" b="b"/>
              <a:pathLst>
                <a:path w="802" h="1436" extrusionOk="0">
                  <a:moveTo>
                    <a:pt x="483" y="321"/>
                  </a:moveTo>
                  <a:cubicBezTo>
                    <a:pt x="498" y="321"/>
                    <a:pt x="515" y="325"/>
                    <a:pt x="534" y="334"/>
                  </a:cubicBezTo>
                  <a:cubicBezTo>
                    <a:pt x="534" y="334"/>
                    <a:pt x="568" y="334"/>
                    <a:pt x="568" y="368"/>
                  </a:cubicBezTo>
                  <a:cubicBezTo>
                    <a:pt x="601" y="368"/>
                    <a:pt x="601" y="401"/>
                    <a:pt x="601" y="401"/>
                  </a:cubicBezTo>
                  <a:lnTo>
                    <a:pt x="601" y="468"/>
                  </a:lnTo>
                  <a:lnTo>
                    <a:pt x="234" y="701"/>
                  </a:lnTo>
                  <a:cubicBezTo>
                    <a:pt x="234" y="668"/>
                    <a:pt x="234" y="635"/>
                    <a:pt x="234" y="601"/>
                  </a:cubicBezTo>
                  <a:cubicBezTo>
                    <a:pt x="234" y="568"/>
                    <a:pt x="267" y="535"/>
                    <a:pt x="267" y="501"/>
                  </a:cubicBezTo>
                  <a:cubicBezTo>
                    <a:pt x="301" y="468"/>
                    <a:pt x="301" y="435"/>
                    <a:pt x="334" y="435"/>
                  </a:cubicBezTo>
                  <a:cubicBezTo>
                    <a:pt x="334" y="401"/>
                    <a:pt x="367" y="368"/>
                    <a:pt x="401" y="368"/>
                  </a:cubicBezTo>
                  <a:cubicBezTo>
                    <a:pt x="424" y="344"/>
                    <a:pt x="448" y="321"/>
                    <a:pt x="483" y="321"/>
                  </a:cubicBezTo>
                  <a:close/>
                  <a:moveTo>
                    <a:pt x="568" y="1"/>
                  </a:moveTo>
                  <a:cubicBezTo>
                    <a:pt x="501" y="1"/>
                    <a:pt x="434" y="34"/>
                    <a:pt x="401" y="68"/>
                  </a:cubicBezTo>
                  <a:cubicBezTo>
                    <a:pt x="334" y="101"/>
                    <a:pt x="267" y="134"/>
                    <a:pt x="234" y="201"/>
                  </a:cubicBezTo>
                  <a:cubicBezTo>
                    <a:pt x="167" y="268"/>
                    <a:pt x="134" y="334"/>
                    <a:pt x="101" y="435"/>
                  </a:cubicBezTo>
                  <a:cubicBezTo>
                    <a:pt x="34" y="601"/>
                    <a:pt x="0" y="768"/>
                    <a:pt x="0" y="968"/>
                  </a:cubicBezTo>
                  <a:cubicBezTo>
                    <a:pt x="0" y="1035"/>
                    <a:pt x="0" y="1135"/>
                    <a:pt x="0" y="1202"/>
                  </a:cubicBezTo>
                  <a:cubicBezTo>
                    <a:pt x="34" y="1268"/>
                    <a:pt x="34" y="1335"/>
                    <a:pt x="101" y="1369"/>
                  </a:cubicBezTo>
                  <a:cubicBezTo>
                    <a:pt x="134" y="1402"/>
                    <a:pt x="167" y="1435"/>
                    <a:pt x="201" y="1435"/>
                  </a:cubicBezTo>
                  <a:cubicBezTo>
                    <a:pt x="267" y="1435"/>
                    <a:pt x="334" y="1435"/>
                    <a:pt x="367" y="1402"/>
                  </a:cubicBezTo>
                  <a:cubicBezTo>
                    <a:pt x="434" y="1369"/>
                    <a:pt x="501" y="1302"/>
                    <a:pt x="534" y="1268"/>
                  </a:cubicBezTo>
                  <a:cubicBezTo>
                    <a:pt x="568" y="1202"/>
                    <a:pt x="634" y="1168"/>
                    <a:pt x="668" y="1102"/>
                  </a:cubicBezTo>
                  <a:cubicBezTo>
                    <a:pt x="668" y="1068"/>
                    <a:pt x="701" y="1002"/>
                    <a:pt x="734" y="935"/>
                  </a:cubicBezTo>
                  <a:cubicBezTo>
                    <a:pt x="734" y="935"/>
                    <a:pt x="734" y="868"/>
                    <a:pt x="768" y="835"/>
                  </a:cubicBezTo>
                  <a:cubicBezTo>
                    <a:pt x="768" y="835"/>
                    <a:pt x="768" y="835"/>
                    <a:pt x="768" y="801"/>
                  </a:cubicBezTo>
                  <a:lnTo>
                    <a:pt x="734" y="801"/>
                  </a:lnTo>
                  <a:lnTo>
                    <a:pt x="601" y="868"/>
                  </a:lnTo>
                  <a:lnTo>
                    <a:pt x="568" y="902"/>
                  </a:lnTo>
                  <a:lnTo>
                    <a:pt x="534" y="968"/>
                  </a:lnTo>
                  <a:cubicBezTo>
                    <a:pt x="501" y="968"/>
                    <a:pt x="501" y="1002"/>
                    <a:pt x="467" y="1035"/>
                  </a:cubicBezTo>
                  <a:cubicBezTo>
                    <a:pt x="467" y="1068"/>
                    <a:pt x="434" y="1068"/>
                    <a:pt x="401" y="1102"/>
                  </a:cubicBezTo>
                  <a:lnTo>
                    <a:pt x="334" y="1135"/>
                  </a:lnTo>
                  <a:lnTo>
                    <a:pt x="267" y="1135"/>
                  </a:lnTo>
                  <a:cubicBezTo>
                    <a:pt x="234" y="1102"/>
                    <a:pt x="234" y="1102"/>
                    <a:pt x="234" y="1068"/>
                  </a:cubicBezTo>
                  <a:cubicBezTo>
                    <a:pt x="201" y="1035"/>
                    <a:pt x="201" y="1002"/>
                    <a:pt x="234" y="968"/>
                  </a:cubicBezTo>
                  <a:lnTo>
                    <a:pt x="768" y="668"/>
                  </a:lnTo>
                  <a:cubicBezTo>
                    <a:pt x="801" y="668"/>
                    <a:pt x="801" y="635"/>
                    <a:pt x="801" y="635"/>
                  </a:cubicBezTo>
                  <a:cubicBezTo>
                    <a:pt x="801" y="601"/>
                    <a:pt x="801" y="601"/>
                    <a:pt x="801" y="568"/>
                  </a:cubicBezTo>
                  <a:lnTo>
                    <a:pt x="801" y="468"/>
                  </a:lnTo>
                  <a:cubicBezTo>
                    <a:pt x="801" y="368"/>
                    <a:pt x="768" y="301"/>
                    <a:pt x="768" y="234"/>
                  </a:cubicBezTo>
                  <a:cubicBezTo>
                    <a:pt x="734" y="168"/>
                    <a:pt x="734" y="134"/>
                    <a:pt x="668" y="68"/>
                  </a:cubicBezTo>
                  <a:cubicBezTo>
                    <a:pt x="634" y="34"/>
                    <a:pt x="601" y="1"/>
                    <a:pt x="5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4229;p75"/>
            <p:cNvSpPr/>
            <p:nvPr/>
          </p:nvSpPr>
          <p:spPr>
            <a:xfrm>
              <a:off x="2260125" y="3954600"/>
              <a:ext cx="21700" cy="51225"/>
            </a:xfrm>
            <a:custGeom>
              <a:avLst/>
              <a:gdLst/>
              <a:ahLst/>
              <a:cxnLst/>
              <a:rect l="l" t="t" r="r" b="b"/>
              <a:pathLst>
                <a:path w="868" h="2049" extrusionOk="0">
                  <a:moveTo>
                    <a:pt x="567" y="348"/>
                  </a:moveTo>
                  <a:cubicBezTo>
                    <a:pt x="634" y="348"/>
                    <a:pt x="634" y="414"/>
                    <a:pt x="634" y="514"/>
                  </a:cubicBezTo>
                  <a:cubicBezTo>
                    <a:pt x="634" y="581"/>
                    <a:pt x="601" y="648"/>
                    <a:pt x="567" y="715"/>
                  </a:cubicBezTo>
                  <a:cubicBezTo>
                    <a:pt x="534" y="781"/>
                    <a:pt x="467" y="815"/>
                    <a:pt x="401" y="848"/>
                  </a:cubicBezTo>
                  <a:lnTo>
                    <a:pt x="167" y="981"/>
                  </a:lnTo>
                  <a:lnTo>
                    <a:pt x="167" y="514"/>
                  </a:lnTo>
                  <a:lnTo>
                    <a:pt x="401" y="381"/>
                  </a:lnTo>
                  <a:cubicBezTo>
                    <a:pt x="467" y="348"/>
                    <a:pt x="501" y="348"/>
                    <a:pt x="567" y="348"/>
                  </a:cubicBezTo>
                  <a:close/>
                  <a:moveTo>
                    <a:pt x="624" y="1"/>
                  </a:moveTo>
                  <a:cubicBezTo>
                    <a:pt x="571" y="1"/>
                    <a:pt x="507" y="26"/>
                    <a:pt x="434" y="81"/>
                  </a:cubicBezTo>
                  <a:lnTo>
                    <a:pt x="34" y="314"/>
                  </a:lnTo>
                  <a:cubicBezTo>
                    <a:pt x="0" y="314"/>
                    <a:pt x="0" y="314"/>
                    <a:pt x="0" y="348"/>
                  </a:cubicBezTo>
                  <a:cubicBezTo>
                    <a:pt x="0" y="348"/>
                    <a:pt x="0" y="381"/>
                    <a:pt x="0" y="381"/>
                  </a:cubicBezTo>
                  <a:lnTo>
                    <a:pt x="0" y="2016"/>
                  </a:lnTo>
                  <a:cubicBezTo>
                    <a:pt x="0" y="2016"/>
                    <a:pt x="0" y="2049"/>
                    <a:pt x="0" y="2049"/>
                  </a:cubicBezTo>
                  <a:lnTo>
                    <a:pt x="34" y="2049"/>
                  </a:lnTo>
                  <a:lnTo>
                    <a:pt x="167" y="1982"/>
                  </a:lnTo>
                  <a:cubicBezTo>
                    <a:pt x="167" y="1982"/>
                    <a:pt x="167" y="1949"/>
                    <a:pt x="200" y="1949"/>
                  </a:cubicBezTo>
                  <a:cubicBezTo>
                    <a:pt x="200" y="1915"/>
                    <a:pt x="200" y="1915"/>
                    <a:pt x="200" y="1882"/>
                  </a:cubicBezTo>
                  <a:lnTo>
                    <a:pt x="200" y="1315"/>
                  </a:lnTo>
                  <a:lnTo>
                    <a:pt x="401" y="1182"/>
                  </a:lnTo>
                  <a:lnTo>
                    <a:pt x="601" y="1649"/>
                  </a:lnTo>
                  <a:cubicBezTo>
                    <a:pt x="634" y="1649"/>
                    <a:pt x="634" y="1649"/>
                    <a:pt x="634" y="1682"/>
                  </a:cubicBezTo>
                  <a:lnTo>
                    <a:pt x="701" y="1682"/>
                  </a:lnTo>
                  <a:lnTo>
                    <a:pt x="834" y="1582"/>
                  </a:lnTo>
                  <a:cubicBezTo>
                    <a:pt x="834" y="1582"/>
                    <a:pt x="834" y="1582"/>
                    <a:pt x="834" y="1549"/>
                  </a:cubicBezTo>
                  <a:cubicBezTo>
                    <a:pt x="834" y="1549"/>
                    <a:pt x="834" y="1515"/>
                    <a:pt x="834" y="1515"/>
                  </a:cubicBezTo>
                  <a:cubicBezTo>
                    <a:pt x="834" y="1515"/>
                    <a:pt x="834" y="1482"/>
                    <a:pt x="834" y="1482"/>
                  </a:cubicBezTo>
                  <a:lnTo>
                    <a:pt x="634" y="1015"/>
                  </a:lnTo>
                  <a:cubicBezTo>
                    <a:pt x="701" y="915"/>
                    <a:pt x="734" y="815"/>
                    <a:pt x="801" y="715"/>
                  </a:cubicBezTo>
                  <a:cubicBezTo>
                    <a:pt x="834" y="615"/>
                    <a:pt x="834" y="481"/>
                    <a:pt x="834" y="381"/>
                  </a:cubicBezTo>
                  <a:cubicBezTo>
                    <a:pt x="868" y="248"/>
                    <a:pt x="834" y="114"/>
                    <a:pt x="734" y="47"/>
                  </a:cubicBezTo>
                  <a:cubicBezTo>
                    <a:pt x="704" y="17"/>
                    <a:pt x="667" y="1"/>
                    <a:pt x="62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4230;p75"/>
            <p:cNvSpPr/>
            <p:nvPr/>
          </p:nvSpPr>
          <p:spPr>
            <a:xfrm>
              <a:off x="2284300" y="3952100"/>
              <a:ext cx="20875" cy="35400"/>
            </a:xfrm>
            <a:custGeom>
              <a:avLst/>
              <a:gdLst/>
              <a:ahLst/>
              <a:cxnLst/>
              <a:rect l="l" t="t" r="r" b="b"/>
              <a:pathLst>
                <a:path w="835" h="1416" extrusionOk="0">
                  <a:moveTo>
                    <a:pt x="534" y="314"/>
                  </a:moveTo>
                  <a:cubicBezTo>
                    <a:pt x="568" y="314"/>
                    <a:pt x="568" y="314"/>
                    <a:pt x="601" y="348"/>
                  </a:cubicBezTo>
                  <a:cubicBezTo>
                    <a:pt x="601" y="348"/>
                    <a:pt x="634" y="381"/>
                    <a:pt x="634" y="381"/>
                  </a:cubicBezTo>
                  <a:lnTo>
                    <a:pt x="634" y="481"/>
                  </a:lnTo>
                  <a:lnTo>
                    <a:pt x="267" y="681"/>
                  </a:lnTo>
                  <a:cubicBezTo>
                    <a:pt x="267" y="648"/>
                    <a:pt x="267" y="614"/>
                    <a:pt x="267" y="581"/>
                  </a:cubicBezTo>
                  <a:cubicBezTo>
                    <a:pt x="267" y="548"/>
                    <a:pt x="267" y="514"/>
                    <a:pt x="301" y="481"/>
                  </a:cubicBezTo>
                  <a:cubicBezTo>
                    <a:pt x="301" y="448"/>
                    <a:pt x="334" y="448"/>
                    <a:pt x="368" y="414"/>
                  </a:cubicBezTo>
                  <a:cubicBezTo>
                    <a:pt x="368" y="381"/>
                    <a:pt x="401" y="348"/>
                    <a:pt x="434" y="348"/>
                  </a:cubicBezTo>
                  <a:cubicBezTo>
                    <a:pt x="468" y="314"/>
                    <a:pt x="501" y="314"/>
                    <a:pt x="534" y="314"/>
                  </a:cubicBezTo>
                  <a:close/>
                  <a:moveTo>
                    <a:pt x="531" y="0"/>
                  </a:moveTo>
                  <a:cubicBezTo>
                    <a:pt x="498" y="0"/>
                    <a:pt x="458" y="24"/>
                    <a:pt x="434" y="47"/>
                  </a:cubicBezTo>
                  <a:cubicBezTo>
                    <a:pt x="368" y="81"/>
                    <a:pt x="301" y="114"/>
                    <a:pt x="234" y="181"/>
                  </a:cubicBezTo>
                  <a:cubicBezTo>
                    <a:pt x="201" y="248"/>
                    <a:pt x="167" y="314"/>
                    <a:pt x="134" y="414"/>
                  </a:cubicBezTo>
                  <a:cubicBezTo>
                    <a:pt x="101" y="481"/>
                    <a:pt x="67" y="581"/>
                    <a:pt x="34" y="681"/>
                  </a:cubicBezTo>
                  <a:cubicBezTo>
                    <a:pt x="34" y="748"/>
                    <a:pt x="1" y="848"/>
                    <a:pt x="34" y="948"/>
                  </a:cubicBezTo>
                  <a:cubicBezTo>
                    <a:pt x="1" y="1015"/>
                    <a:pt x="1" y="1115"/>
                    <a:pt x="34" y="1182"/>
                  </a:cubicBezTo>
                  <a:cubicBezTo>
                    <a:pt x="34" y="1248"/>
                    <a:pt x="67" y="1315"/>
                    <a:pt x="101" y="1348"/>
                  </a:cubicBezTo>
                  <a:cubicBezTo>
                    <a:pt x="134" y="1415"/>
                    <a:pt x="201" y="1415"/>
                    <a:pt x="234" y="1415"/>
                  </a:cubicBezTo>
                  <a:cubicBezTo>
                    <a:pt x="301" y="1415"/>
                    <a:pt x="368" y="1415"/>
                    <a:pt x="401" y="1382"/>
                  </a:cubicBezTo>
                  <a:cubicBezTo>
                    <a:pt x="468" y="1348"/>
                    <a:pt x="501" y="1315"/>
                    <a:pt x="568" y="1248"/>
                  </a:cubicBezTo>
                  <a:cubicBezTo>
                    <a:pt x="601" y="1215"/>
                    <a:pt x="634" y="1148"/>
                    <a:pt x="668" y="1081"/>
                  </a:cubicBezTo>
                  <a:cubicBezTo>
                    <a:pt x="701" y="1048"/>
                    <a:pt x="734" y="1015"/>
                    <a:pt x="768" y="948"/>
                  </a:cubicBezTo>
                  <a:cubicBezTo>
                    <a:pt x="768" y="915"/>
                    <a:pt x="768" y="881"/>
                    <a:pt x="768" y="848"/>
                  </a:cubicBezTo>
                  <a:cubicBezTo>
                    <a:pt x="768" y="815"/>
                    <a:pt x="768" y="815"/>
                    <a:pt x="768" y="815"/>
                  </a:cubicBezTo>
                  <a:cubicBezTo>
                    <a:pt x="768" y="798"/>
                    <a:pt x="768" y="790"/>
                    <a:pt x="764" y="790"/>
                  </a:cubicBezTo>
                  <a:cubicBezTo>
                    <a:pt x="759" y="790"/>
                    <a:pt x="751" y="798"/>
                    <a:pt x="734" y="815"/>
                  </a:cubicBezTo>
                  <a:lnTo>
                    <a:pt x="601" y="881"/>
                  </a:lnTo>
                  <a:cubicBezTo>
                    <a:pt x="601" y="881"/>
                    <a:pt x="601" y="881"/>
                    <a:pt x="601" y="915"/>
                  </a:cubicBezTo>
                  <a:lnTo>
                    <a:pt x="568" y="948"/>
                  </a:lnTo>
                  <a:lnTo>
                    <a:pt x="501" y="1015"/>
                  </a:lnTo>
                  <a:cubicBezTo>
                    <a:pt x="468" y="1048"/>
                    <a:pt x="434" y="1048"/>
                    <a:pt x="434" y="1081"/>
                  </a:cubicBezTo>
                  <a:cubicBezTo>
                    <a:pt x="401" y="1081"/>
                    <a:pt x="368" y="1115"/>
                    <a:pt x="334" y="1115"/>
                  </a:cubicBezTo>
                  <a:lnTo>
                    <a:pt x="301" y="1115"/>
                  </a:lnTo>
                  <a:cubicBezTo>
                    <a:pt x="267" y="1081"/>
                    <a:pt x="267" y="1081"/>
                    <a:pt x="234" y="1048"/>
                  </a:cubicBezTo>
                  <a:cubicBezTo>
                    <a:pt x="234" y="1015"/>
                    <a:pt x="234" y="981"/>
                    <a:pt x="234" y="981"/>
                  </a:cubicBezTo>
                  <a:lnTo>
                    <a:pt x="801" y="648"/>
                  </a:lnTo>
                  <a:cubicBezTo>
                    <a:pt x="801" y="648"/>
                    <a:pt x="801" y="614"/>
                    <a:pt x="801" y="614"/>
                  </a:cubicBezTo>
                  <a:cubicBezTo>
                    <a:pt x="835" y="581"/>
                    <a:pt x="835" y="581"/>
                    <a:pt x="801" y="548"/>
                  </a:cubicBezTo>
                  <a:lnTo>
                    <a:pt x="801" y="448"/>
                  </a:lnTo>
                  <a:cubicBezTo>
                    <a:pt x="801" y="381"/>
                    <a:pt x="801" y="281"/>
                    <a:pt x="801" y="214"/>
                  </a:cubicBezTo>
                  <a:cubicBezTo>
                    <a:pt x="768" y="147"/>
                    <a:pt x="734" y="114"/>
                    <a:pt x="701" y="47"/>
                  </a:cubicBezTo>
                  <a:cubicBezTo>
                    <a:pt x="668" y="14"/>
                    <a:pt x="634" y="14"/>
                    <a:pt x="568" y="14"/>
                  </a:cubicBezTo>
                  <a:cubicBezTo>
                    <a:pt x="558" y="4"/>
                    <a:pt x="545" y="0"/>
                    <a:pt x="53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4231;p75"/>
            <p:cNvSpPr/>
            <p:nvPr/>
          </p:nvSpPr>
          <p:spPr>
            <a:xfrm>
              <a:off x="2306825" y="3935750"/>
              <a:ext cx="20875" cy="38400"/>
            </a:xfrm>
            <a:custGeom>
              <a:avLst/>
              <a:gdLst/>
              <a:ahLst/>
              <a:cxnLst/>
              <a:rect l="l" t="t" r="r" b="b"/>
              <a:pathLst>
                <a:path w="835" h="1536" extrusionOk="0">
                  <a:moveTo>
                    <a:pt x="801" y="1"/>
                  </a:moveTo>
                  <a:lnTo>
                    <a:pt x="667" y="68"/>
                  </a:lnTo>
                  <a:cubicBezTo>
                    <a:pt x="634" y="68"/>
                    <a:pt x="634" y="68"/>
                    <a:pt x="634" y="101"/>
                  </a:cubicBezTo>
                  <a:cubicBezTo>
                    <a:pt x="634" y="101"/>
                    <a:pt x="634" y="134"/>
                    <a:pt x="634" y="168"/>
                  </a:cubicBezTo>
                  <a:lnTo>
                    <a:pt x="401" y="1068"/>
                  </a:lnTo>
                  <a:lnTo>
                    <a:pt x="200" y="401"/>
                  </a:lnTo>
                  <a:lnTo>
                    <a:pt x="200" y="368"/>
                  </a:lnTo>
                  <a:lnTo>
                    <a:pt x="167" y="368"/>
                  </a:lnTo>
                  <a:lnTo>
                    <a:pt x="34" y="435"/>
                  </a:lnTo>
                  <a:cubicBezTo>
                    <a:pt x="34" y="435"/>
                    <a:pt x="0" y="468"/>
                    <a:pt x="0" y="468"/>
                  </a:cubicBezTo>
                  <a:cubicBezTo>
                    <a:pt x="0" y="501"/>
                    <a:pt x="0" y="501"/>
                    <a:pt x="0" y="535"/>
                  </a:cubicBezTo>
                  <a:lnTo>
                    <a:pt x="334" y="1502"/>
                  </a:lnTo>
                  <a:cubicBezTo>
                    <a:pt x="334" y="1502"/>
                    <a:pt x="334" y="1502"/>
                    <a:pt x="334" y="1535"/>
                  </a:cubicBezTo>
                  <a:lnTo>
                    <a:pt x="467" y="1502"/>
                  </a:lnTo>
                  <a:cubicBezTo>
                    <a:pt x="467" y="1469"/>
                    <a:pt x="467" y="1469"/>
                    <a:pt x="501" y="1435"/>
                  </a:cubicBezTo>
                  <a:cubicBezTo>
                    <a:pt x="501" y="1435"/>
                    <a:pt x="501" y="1402"/>
                    <a:pt x="501" y="1402"/>
                  </a:cubicBezTo>
                  <a:lnTo>
                    <a:pt x="801" y="68"/>
                  </a:lnTo>
                  <a:lnTo>
                    <a:pt x="801" y="34"/>
                  </a:lnTo>
                  <a:cubicBezTo>
                    <a:pt x="834" y="1"/>
                    <a:pt x="834" y="1"/>
                    <a:pt x="80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4232;p75"/>
            <p:cNvSpPr/>
            <p:nvPr/>
          </p:nvSpPr>
          <p:spPr>
            <a:xfrm>
              <a:off x="2330175" y="3925400"/>
              <a:ext cx="20025" cy="35400"/>
            </a:xfrm>
            <a:custGeom>
              <a:avLst/>
              <a:gdLst/>
              <a:ahLst/>
              <a:cxnLst/>
              <a:rect l="l" t="t" r="r" b="b"/>
              <a:pathLst>
                <a:path w="801" h="1416" extrusionOk="0">
                  <a:moveTo>
                    <a:pt x="534" y="315"/>
                  </a:moveTo>
                  <a:cubicBezTo>
                    <a:pt x="534" y="315"/>
                    <a:pt x="567" y="315"/>
                    <a:pt x="601" y="348"/>
                  </a:cubicBezTo>
                  <a:cubicBezTo>
                    <a:pt x="601" y="348"/>
                    <a:pt x="601" y="382"/>
                    <a:pt x="601" y="415"/>
                  </a:cubicBezTo>
                  <a:lnTo>
                    <a:pt x="601" y="482"/>
                  </a:lnTo>
                  <a:lnTo>
                    <a:pt x="234" y="682"/>
                  </a:lnTo>
                  <a:cubicBezTo>
                    <a:pt x="234" y="648"/>
                    <a:pt x="234" y="615"/>
                    <a:pt x="234" y="582"/>
                  </a:cubicBezTo>
                  <a:cubicBezTo>
                    <a:pt x="267" y="548"/>
                    <a:pt x="267" y="515"/>
                    <a:pt x="300" y="515"/>
                  </a:cubicBezTo>
                  <a:cubicBezTo>
                    <a:pt x="300" y="482"/>
                    <a:pt x="300" y="448"/>
                    <a:pt x="334" y="415"/>
                  </a:cubicBezTo>
                  <a:cubicBezTo>
                    <a:pt x="367" y="382"/>
                    <a:pt x="401" y="348"/>
                    <a:pt x="434" y="348"/>
                  </a:cubicBezTo>
                  <a:lnTo>
                    <a:pt x="401" y="348"/>
                  </a:lnTo>
                  <a:cubicBezTo>
                    <a:pt x="434" y="315"/>
                    <a:pt x="467" y="315"/>
                    <a:pt x="534" y="315"/>
                  </a:cubicBezTo>
                  <a:close/>
                  <a:moveTo>
                    <a:pt x="510" y="1"/>
                  </a:moveTo>
                  <a:cubicBezTo>
                    <a:pt x="464" y="1"/>
                    <a:pt x="424" y="24"/>
                    <a:pt x="401" y="48"/>
                  </a:cubicBezTo>
                  <a:cubicBezTo>
                    <a:pt x="334" y="81"/>
                    <a:pt x="267" y="115"/>
                    <a:pt x="234" y="181"/>
                  </a:cubicBezTo>
                  <a:cubicBezTo>
                    <a:pt x="167" y="248"/>
                    <a:pt x="134" y="315"/>
                    <a:pt x="100" y="415"/>
                  </a:cubicBezTo>
                  <a:cubicBezTo>
                    <a:pt x="67" y="482"/>
                    <a:pt x="34" y="582"/>
                    <a:pt x="34" y="682"/>
                  </a:cubicBezTo>
                  <a:cubicBezTo>
                    <a:pt x="0" y="748"/>
                    <a:pt x="0" y="849"/>
                    <a:pt x="0" y="949"/>
                  </a:cubicBezTo>
                  <a:cubicBezTo>
                    <a:pt x="0" y="1015"/>
                    <a:pt x="0" y="1115"/>
                    <a:pt x="0" y="1182"/>
                  </a:cubicBezTo>
                  <a:cubicBezTo>
                    <a:pt x="34" y="1249"/>
                    <a:pt x="67" y="1316"/>
                    <a:pt x="100" y="1349"/>
                  </a:cubicBezTo>
                  <a:cubicBezTo>
                    <a:pt x="134" y="1416"/>
                    <a:pt x="167" y="1416"/>
                    <a:pt x="234" y="1416"/>
                  </a:cubicBezTo>
                  <a:cubicBezTo>
                    <a:pt x="267" y="1416"/>
                    <a:pt x="334" y="1416"/>
                    <a:pt x="367" y="1382"/>
                  </a:cubicBezTo>
                  <a:cubicBezTo>
                    <a:pt x="434" y="1349"/>
                    <a:pt x="501" y="1316"/>
                    <a:pt x="534" y="1249"/>
                  </a:cubicBezTo>
                  <a:cubicBezTo>
                    <a:pt x="601" y="1215"/>
                    <a:pt x="634" y="1149"/>
                    <a:pt x="667" y="1082"/>
                  </a:cubicBezTo>
                  <a:cubicBezTo>
                    <a:pt x="701" y="1049"/>
                    <a:pt x="701" y="982"/>
                    <a:pt x="734" y="949"/>
                  </a:cubicBezTo>
                  <a:cubicBezTo>
                    <a:pt x="767" y="915"/>
                    <a:pt x="767" y="849"/>
                    <a:pt x="767" y="849"/>
                  </a:cubicBezTo>
                  <a:cubicBezTo>
                    <a:pt x="767" y="815"/>
                    <a:pt x="767" y="815"/>
                    <a:pt x="767" y="815"/>
                  </a:cubicBezTo>
                  <a:cubicBezTo>
                    <a:pt x="751" y="798"/>
                    <a:pt x="742" y="790"/>
                    <a:pt x="738" y="790"/>
                  </a:cubicBezTo>
                  <a:cubicBezTo>
                    <a:pt x="734" y="790"/>
                    <a:pt x="734" y="798"/>
                    <a:pt x="734" y="815"/>
                  </a:cubicBezTo>
                  <a:lnTo>
                    <a:pt x="601" y="882"/>
                  </a:lnTo>
                  <a:lnTo>
                    <a:pt x="567" y="915"/>
                  </a:lnTo>
                  <a:cubicBezTo>
                    <a:pt x="567" y="915"/>
                    <a:pt x="534" y="949"/>
                    <a:pt x="534" y="949"/>
                  </a:cubicBezTo>
                  <a:cubicBezTo>
                    <a:pt x="534" y="982"/>
                    <a:pt x="501" y="1015"/>
                    <a:pt x="501" y="1015"/>
                  </a:cubicBezTo>
                  <a:cubicBezTo>
                    <a:pt x="467" y="1049"/>
                    <a:pt x="434" y="1082"/>
                    <a:pt x="401" y="1082"/>
                  </a:cubicBezTo>
                  <a:cubicBezTo>
                    <a:pt x="367" y="1082"/>
                    <a:pt x="367" y="1115"/>
                    <a:pt x="334" y="1115"/>
                  </a:cubicBezTo>
                  <a:lnTo>
                    <a:pt x="267" y="1115"/>
                  </a:lnTo>
                  <a:cubicBezTo>
                    <a:pt x="234" y="1082"/>
                    <a:pt x="234" y="1082"/>
                    <a:pt x="234" y="1049"/>
                  </a:cubicBezTo>
                  <a:cubicBezTo>
                    <a:pt x="234" y="1015"/>
                    <a:pt x="234" y="982"/>
                    <a:pt x="234" y="982"/>
                  </a:cubicBezTo>
                  <a:lnTo>
                    <a:pt x="767" y="648"/>
                  </a:lnTo>
                  <a:cubicBezTo>
                    <a:pt x="801" y="648"/>
                    <a:pt x="801" y="615"/>
                    <a:pt x="801" y="615"/>
                  </a:cubicBezTo>
                  <a:cubicBezTo>
                    <a:pt x="801" y="582"/>
                    <a:pt x="801" y="582"/>
                    <a:pt x="801" y="548"/>
                  </a:cubicBezTo>
                  <a:lnTo>
                    <a:pt x="801" y="448"/>
                  </a:lnTo>
                  <a:cubicBezTo>
                    <a:pt x="801" y="382"/>
                    <a:pt x="801" y="281"/>
                    <a:pt x="767" y="215"/>
                  </a:cubicBezTo>
                  <a:cubicBezTo>
                    <a:pt x="767" y="148"/>
                    <a:pt x="734" y="115"/>
                    <a:pt x="701" y="81"/>
                  </a:cubicBezTo>
                  <a:cubicBezTo>
                    <a:pt x="667" y="15"/>
                    <a:pt x="601" y="15"/>
                    <a:pt x="567" y="15"/>
                  </a:cubicBezTo>
                  <a:cubicBezTo>
                    <a:pt x="548" y="5"/>
                    <a:pt x="528" y="1"/>
                    <a:pt x="51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4233;p75"/>
            <p:cNvSpPr/>
            <p:nvPr/>
          </p:nvSpPr>
          <p:spPr>
            <a:xfrm>
              <a:off x="2356025" y="3911575"/>
              <a:ext cx="18375" cy="40050"/>
            </a:xfrm>
            <a:custGeom>
              <a:avLst/>
              <a:gdLst/>
              <a:ahLst/>
              <a:cxnLst/>
              <a:rect l="l" t="t" r="r" b="b"/>
              <a:pathLst>
                <a:path w="735" h="1602" extrusionOk="0">
                  <a:moveTo>
                    <a:pt x="567" y="1"/>
                  </a:moveTo>
                  <a:cubicBezTo>
                    <a:pt x="501" y="1"/>
                    <a:pt x="467" y="1"/>
                    <a:pt x="401" y="34"/>
                  </a:cubicBezTo>
                  <a:cubicBezTo>
                    <a:pt x="367" y="67"/>
                    <a:pt x="301" y="101"/>
                    <a:pt x="267" y="167"/>
                  </a:cubicBezTo>
                  <a:cubicBezTo>
                    <a:pt x="234" y="201"/>
                    <a:pt x="200" y="267"/>
                    <a:pt x="167" y="334"/>
                  </a:cubicBezTo>
                  <a:lnTo>
                    <a:pt x="167" y="267"/>
                  </a:lnTo>
                  <a:cubicBezTo>
                    <a:pt x="167" y="267"/>
                    <a:pt x="167" y="234"/>
                    <a:pt x="167" y="234"/>
                  </a:cubicBezTo>
                  <a:lnTo>
                    <a:pt x="134" y="234"/>
                  </a:lnTo>
                  <a:lnTo>
                    <a:pt x="34" y="301"/>
                  </a:lnTo>
                  <a:cubicBezTo>
                    <a:pt x="0" y="301"/>
                    <a:pt x="0" y="334"/>
                    <a:pt x="0" y="334"/>
                  </a:cubicBezTo>
                  <a:cubicBezTo>
                    <a:pt x="0" y="367"/>
                    <a:pt x="0" y="367"/>
                    <a:pt x="0" y="401"/>
                  </a:cubicBezTo>
                  <a:lnTo>
                    <a:pt x="0" y="1568"/>
                  </a:lnTo>
                  <a:cubicBezTo>
                    <a:pt x="0" y="1568"/>
                    <a:pt x="0" y="1602"/>
                    <a:pt x="0" y="1602"/>
                  </a:cubicBezTo>
                  <a:lnTo>
                    <a:pt x="34" y="1602"/>
                  </a:lnTo>
                  <a:lnTo>
                    <a:pt x="134" y="1535"/>
                  </a:lnTo>
                  <a:cubicBezTo>
                    <a:pt x="167" y="1502"/>
                    <a:pt x="167" y="1502"/>
                    <a:pt x="167" y="1502"/>
                  </a:cubicBezTo>
                  <a:cubicBezTo>
                    <a:pt x="167" y="1468"/>
                    <a:pt x="167" y="1468"/>
                    <a:pt x="167" y="1435"/>
                  </a:cubicBezTo>
                  <a:lnTo>
                    <a:pt x="167" y="801"/>
                  </a:lnTo>
                  <a:cubicBezTo>
                    <a:pt x="167" y="701"/>
                    <a:pt x="200" y="601"/>
                    <a:pt x="234" y="534"/>
                  </a:cubicBezTo>
                  <a:cubicBezTo>
                    <a:pt x="267" y="468"/>
                    <a:pt x="301" y="401"/>
                    <a:pt x="367" y="367"/>
                  </a:cubicBezTo>
                  <a:cubicBezTo>
                    <a:pt x="401" y="334"/>
                    <a:pt x="426" y="317"/>
                    <a:pt x="446" y="317"/>
                  </a:cubicBezTo>
                  <a:cubicBezTo>
                    <a:pt x="467" y="317"/>
                    <a:pt x="484" y="334"/>
                    <a:pt x="501" y="367"/>
                  </a:cubicBezTo>
                  <a:cubicBezTo>
                    <a:pt x="534" y="434"/>
                    <a:pt x="567" y="501"/>
                    <a:pt x="534" y="568"/>
                  </a:cubicBezTo>
                  <a:lnTo>
                    <a:pt x="534" y="1201"/>
                  </a:lnTo>
                  <a:cubicBezTo>
                    <a:pt x="534" y="1235"/>
                    <a:pt x="534" y="1235"/>
                    <a:pt x="534" y="1235"/>
                  </a:cubicBezTo>
                  <a:cubicBezTo>
                    <a:pt x="551" y="1251"/>
                    <a:pt x="559" y="1260"/>
                    <a:pt x="563" y="1260"/>
                  </a:cubicBezTo>
                  <a:cubicBezTo>
                    <a:pt x="567" y="1260"/>
                    <a:pt x="567" y="1251"/>
                    <a:pt x="567" y="1235"/>
                  </a:cubicBezTo>
                  <a:lnTo>
                    <a:pt x="701" y="1168"/>
                  </a:lnTo>
                  <a:cubicBezTo>
                    <a:pt x="701" y="1168"/>
                    <a:pt x="734" y="1168"/>
                    <a:pt x="734" y="1135"/>
                  </a:cubicBezTo>
                  <a:cubicBezTo>
                    <a:pt x="734" y="1135"/>
                    <a:pt x="734" y="1101"/>
                    <a:pt x="734" y="1101"/>
                  </a:cubicBezTo>
                  <a:lnTo>
                    <a:pt x="734" y="434"/>
                  </a:lnTo>
                  <a:cubicBezTo>
                    <a:pt x="734" y="367"/>
                    <a:pt x="734" y="301"/>
                    <a:pt x="734" y="201"/>
                  </a:cubicBezTo>
                  <a:cubicBezTo>
                    <a:pt x="734" y="167"/>
                    <a:pt x="701" y="101"/>
                    <a:pt x="667" y="67"/>
                  </a:cubicBezTo>
                  <a:cubicBezTo>
                    <a:pt x="667" y="34"/>
                    <a:pt x="634" y="1"/>
                    <a:pt x="5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4234;p75"/>
            <p:cNvSpPr/>
            <p:nvPr/>
          </p:nvSpPr>
          <p:spPr>
            <a:xfrm>
              <a:off x="2379375" y="3894075"/>
              <a:ext cx="18375" cy="40050"/>
            </a:xfrm>
            <a:custGeom>
              <a:avLst/>
              <a:gdLst/>
              <a:ahLst/>
              <a:cxnLst/>
              <a:rect l="l" t="t" r="r" b="b"/>
              <a:pathLst>
                <a:path w="735" h="1602" extrusionOk="0">
                  <a:moveTo>
                    <a:pt x="701" y="0"/>
                  </a:moveTo>
                  <a:lnTo>
                    <a:pt x="567" y="67"/>
                  </a:lnTo>
                  <a:cubicBezTo>
                    <a:pt x="567" y="67"/>
                    <a:pt x="567" y="67"/>
                    <a:pt x="534" y="100"/>
                  </a:cubicBezTo>
                  <a:cubicBezTo>
                    <a:pt x="534" y="100"/>
                    <a:pt x="534" y="133"/>
                    <a:pt x="534" y="133"/>
                  </a:cubicBezTo>
                  <a:lnTo>
                    <a:pt x="534" y="801"/>
                  </a:lnTo>
                  <a:cubicBezTo>
                    <a:pt x="534" y="867"/>
                    <a:pt x="534" y="967"/>
                    <a:pt x="501" y="1034"/>
                  </a:cubicBezTo>
                  <a:cubicBezTo>
                    <a:pt x="467" y="1134"/>
                    <a:pt x="434" y="1168"/>
                    <a:pt x="367" y="1201"/>
                  </a:cubicBezTo>
                  <a:cubicBezTo>
                    <a:pt x="334" y="1234"/>
                    <a:pt x="309" y="1251"/>
                    <a:pt x="288" y="1251"/>
                  </a:cubicBezTo>
                  <a:cubicBezTo>
                    <a:pt x="267" y="1251"/>
                    <a:pt x="250" y="1234"/>
                    <a:pt x="234" y="1201"/>
                  </a:cubicBezTo>
                  <a:cubicBezTo>
                    <a:pt x="200" y="1134"/>
                    <a:pt x="200" y="1067"/>
                    <a:pt x="200" y="1001"/>
                  </a:cubicBezTo>
                  <a:lnTo>
                    <a:pt x="200" y="367"/>
                  </a:lnTo>
                  <a:cubicBezTo>
                    <a:pt x="200" y="367"/>
                    <a:pt x="200" y="334"/>
                    <a:pt x="200" y="334"/>
                  </a:cubicBezTo>
                  <a:lnTo>
                    <a:pt x="167" y="334"/>
                  </a:lnTo>
                  <a:lnTo>
                    <a:pt x="34" y="400"/>
                  </a:lnTo>
                  <a:cubicBezTo>
                    <a:pt x="34" y="400"/>
                    <a:pt x="0" y="434"/>
                    <a:pt x="0" y="434"/>
                  </a:cubicBezTo>
                  <a:cubicBezTo>
                    <a:pt x="0" y="467"/>
                    <a:pt x="0" y="467"/>
                    <a:pt x="0" y="500"/>
                  </a:cubicBezTo>
                  <a:lnTo>
                    <a:pt x="0" y="1134"/>
                  </a:lnTo>
                  <a:cubicBezTo>
                    <a:pt x="0" y="1234"/>
                    <a:pt x="0" y="1301"/>
                    <a:pt x="0" y="1368"/>
                  </a:cubicBezTo>
                  <a:cubicBezTo>
                    <a:pt x="0" y="1434"/>
                    <a:pt x="34" y="1468"/>
                    <a:pt x="67" y="1534"/>
                  </a:cubicBezTo>
                  <a:cubicBezTo>
                    <a:pt x="67" y="1568"/>
                    <a:pt x="100" y="1568"/>
                    <a:pt x="167" y="1601"/>
                  </a:cubicBezTo>
                  <a:cubicBezTo>
                    <a:pt x="200" y="1601"/>
                    <a:pt x="267" y="1568"/>
                    <a:pt x="334" y="1534"/>
                  </a:cubicBezTo>
                  <a:cubicBezTo>
                    <a:pt x="367" y="1501"/>
                    <a:pt x="434" y="1468"/>
                    <a:pt x="467" y="1401"/>
                  </a:cubicBezTo>
                  <a:cubicBezTo>
                    <a:pt x="501" y="1368"/>
                    <a:pt x="534" y="1301"/>
                    <a:pt x="534" y="1268"/>
                  </a:cubicBezTo>
                  <a:lnTo>
                    <a:pt x="534" y="1301"/>
                  </a:lnTo>
                  <a:cubicBezTo>
                    <a:pt x="534" y="1334"/>
                    <a:pt x="534" y="1334"/>
                    <a:pt x="534" y="1368"/>
                  </a:cubicBezTo>
                  <a:lnTo>
                    <a:pt x="567" y="1368"/>
                  </a:lnTo>
                  <a:lnTo>
                    <a:pt x="701" y="1301"/>
                  </a:lnTo>
                  <a:cubicBezTo>
                    <a:pt x="701" y="1268"/>
                    <a:pt x="734" y="1268"/>
                    <a:pt x="734" y="1234"/>
                  </a:cubicBezTo>
                  <a:cubicBezTo>
                    <a:pt x="734" y="1234"/>
                    <a:pt x="734" y="1201"/>
                    <a:pt x="734" y="1201"/>
                  </a:cubicBezTo>
                  <a:lnTo>
                    <a:pt x="734" y="33"/>
                  </a:lnTo>
                  <a:cubicBezTo>
                    <a:pt x="734" y="0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4235;p75"/>
            <p:cNvSpPr/>
            <p:nvPr/>
          </p:nvSpPr>
          <p:spPr>
            <a:xfrm>
              <a:off x="2403550" y="3883700"/>
              <a:ext cx="20050" cy="35400"/>
            </a:xfrm>
            <a:custGeom>
              <a:avLst/>
              <a:gdLst/>
              <a:ahLst/>
              <a:cxnLst/>
              <a:rect l="l" t="t" r="r" b="b"/>
              <a:pathLst>
                <a:path w="802" h="1416" extrusionOk="0">
                  <a:moveTo>
                    <a:pt x="501" y="315"/>
                  </a:moveTo>
                  <a:cubicBezTo>
                    <a:pt x="501" y="315"/>
                    <a:pt x="534" y="315"/>
                    <a:pt x="534" y="348"/>
                  </a:cubicBezTo>
                  <a:cubicBezTo>
                    <a:pt x="568" y="348"/>
                    <a:pt x="568" y="382"/>
                    <a:pt x="568" y="415"/>
                  </a:cubicBezTo>
                  <a:cubicBezTo>
                    <a:pt x="568" y="415"/>
                    <a:pt x="568" y="448"/>
                    <a:pt x="568" y="482"/>
                  </a:cubicBezTo>
                  <a:lnTo>
                    <a:pt x="201" y="682"/>
                  </a:lnTo>
                  <a:cubicBezTo>
                    <a:pt x="201" y="615"/>
                    <a:pt x="234" y="548"/>
                    <a:pt x="268" y="515"/>
                  </a:cubicBezTo>
                  <a:cubicBezTo>
                    <a:pt x="268" y="482"/>
                    <a:pt x="301" y="448"/>
                    <a:pt x="334" y="415"/>
                  </a:cubicBezTo>
                  <a:cubicBezTo>
                    <a:pt x="334" y="382"/>
                    <a:pt x="368" y="348"/>
                    <a:pt x="401" y="348"/>
                  </a:cubicBezTo>
                  <a:cubicBezTo>
                    <a:pt x="434" y="315"/>
                    <a:pt x="468" y="315"/>
                    <a:pt x="501" y="315"/>
                  </a:cubicBezTo>
                  <a:close/>
                  <a:moveTo>
                    <a:pt x="510" y="1"/>
                  </a:moveTo>
                  <a:cubicBezTo>
                    <a:pt x="465" y="1"/>
                    <a:pt x="425" y="25"/>
                    <a:pt x="401" y="48"/>
                  </a:cubicBezTo>
                  <a:cubicBezTo>
                    <a:pt x="334" y="81"/>
                    <a:pt x="268" y="115"/>
                    <a:pt x="234" y="182"/>
                  </a:cubicBezTo>
                  <a:cubicBezTo>
                    <a:pt x="167" y="248"/>
                    <a:pt x="134" y="315"/>
                    <a:pt x="101" y="415"/>
                  </a:cubicBezTo>
                  <a:cubicBezTo>
                    <a:pt x="67" y="482"/>
                    <a:pt x="34" y="582"/>
                    <a:pt x="34" y="682"/>
                  </a:cubicBezTo>
                  <a:cubicBezTo>
                    <a:pt x="1" y="749"/>
                    <a:pt x="1" y="849"/>
                    <a:pt x="1" y="949"/>
                  </a:cubicBezTo>
                  <a:cubicBezTo>
                    <a:pt x="1" y="1015"/>
                    <a:pt x="1" y="1082"/>
                    <a:pt x="1" y="1182"/>
                  </a:cubicBezTo>
                  <a:cubicBezTo>
                    <a:pt x="34" y="1216"/>
                    <a:pt x="67" y="1282"/>
                    <a:pt x="101" y="1316"/>
                  </a:cubicBezTo>
                  <a:cubicBezTo>
                    <a:pt x="134" y="1382"/>
                    <a:pt x="167" y="1382"/>
                    <a:pt x="201" y="1416"/>
                  </a:cubicBezTo>
                  <a:cubicBezTo>
                    <a:pt x="268" y="1416"/>
                    <a:pt x="334" y="1382"/>
                    <a:pt x="368" y="1349"/>
                  </a:cubicBezTo>
                  <a:cubicBezTo>
                    <a:pt x="434" y="1316"/>
                    <a:pt x="501" y="1282"/>
                    <a:pt x="534" y="1216"/>
                  </a:cubicBezTo>
                  <a:cubicBezTo>
                    <a:pt x="601" y="1182"/>
                    <a:pt x="634" y="1116"/>
                    <a:pt x="668" y="1082"/>
                  </a:cubicBezTo>
                  <a:cubicBezTo>
                    <a:pt x="701" y="1015"/>
                    <a:pt x="701" y="982"/>
                    <a:pt x="735" y="915"/>
                  </a:cubicBezTo>
                  <a:cubicBezTo>
                    <a:pt x="735" y="882"/>
                    <a:pt x="735" y="849"/>
                    <a:pt x="735" y="815"/>
                  </a:cubicBezTo>
                  <a:cubicBezTo>
                    <a:pt x="768" y="782"/>
                    <a:pt x="768" y="782"/>
                    <a:pt x="735" y="782"/>
                  </a:cubicBezTo>
                  <a:lnTo>
                    <a:pt x="601" y="849"/>
                  </a:lnTo>
                  <a:lnTo>
                    <a:pt x="568" y="882"/>
                  </a:lnTo>
                  <a:cubicBezTo>
                    <a:pt x="534" y="882"/>
                    <a:pt x="534" y="915"/>
                    <a:pt x="534" y="915"/>
                  </a:cubicBezTo>
                  <a:cubicBezTo>
                    <a:pt x="501" y="949"/>
                    <a:pt x="501" y="982"/>
                    <a:pt x="468" y="982"/>
                  </a:cubicBezTo>
                  <a:cubicBezTo>
                    <a:pt x="468" y="1015"/>
                    <a:pt x="434" y="1049"/>
                    <a:pt x="401" y="1049"/>
                  </a:cubicBezTo>
                  <a:cubicBezTo>
                    <a:pt x="368" y="1049"/>
                    <a:pt x="334" y="1082"/>
                    <a:pt x="334" y="1082"/>
                  </a:cubicBezTo>
                  <a:lnTo>
                    <a:pt x="268" y="1082"/>
                  </a:lnTo>
                  <a:cubicBezTo>
                    <a:pt x="234" y="1082"/>
                    <a:pt x="234" y="1049"/>
                    <a:pt x="234" y="1015"/>
                  </a:cubicBezTo>
                  <a:cubicBezTo>
                    <a:pt x="201" y="982"/>
                    <a:pt x="201" y="982"/>
                    <a:pt x="234" y="949"/>
                  </a:cubicBezTo>
                  <a:lnTo>
                    <a:pt x="768" y="615"/>
                  </a:lnTo>
                  <a:cubicBezTo>
                    <a:pt x="768" y="615"/>
                    <a:pt x="801" y="615"/>
                    <a:pt x="801" y="582"/>
                  </a:cubicBezTo>
                  <a:cubicBezTo>
                    <a:pt x="801" y="582"/>
                    <a:pt x="801" y="548"/>
                    <a:pt x="801" y="548"/>
                  </a:cubicBezTo>
                  <a:lnTo>
                    <a:pt x="801" y="448"/>
                  </a:lnTo>
                  <a:cubicBezTo>
                    <a:pt x="801" y="382"/>
                    <a:pt x="801" y="282"/>
                    <a:pt x="768" y="215"/>
                  </a:cubicBezTo>
                  <a:cubicBezTo>
                    <a:pt x="768" y="148"/>
                    <a:pt x="735" y="115"/>
                    <a:pt x="701" y="81"/>
                  </a:cubicBezTo>
                  <a:cubicBezTo>
                    <a:pt x="668" y="15"/>
                    <a:pt x="601" y="15"/>
                    <a:pt x="568" y="15"/>
                  </a:cubicBezTo>
                  <a:cubicBezTo>
                    <a:pt x="548" y="5"/>
                    <a:pt x="529" y="1"/>
                    <a:pt x="51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4236;p75"/>
            <p:cNvSpPr/>
            <p:nvPr/>
          </p:nvSpPr>
          <p:spPr>
            <a:xfrm>
              <a:off x="2258450" y="3532975"/>
              <a:ext cx="28375" cy="57350"/>
            </a:xfrm>
            <a:custGeom>
              <a:avLst/>
              <a:gdLst/>
              <a:ahLst/>
              <a:cxnLst/>
              <a:rect l="l" t="t" r="r" b="b"/>
              <a:pathLst>
                <a:path w="1135" h="2294" extrusionOk="0">
                  <a:moveTo>
                    <a:pt x="301" y="667"/>
                  </a:moveTo>
                  <a:cubicBezTo>
                    <a:pt x="301" y="701"/>
                    <a:pt x="301" y="734"/>
                    <a:pt x="301" y="768"/>
                  </a:cubicBezTo>
                  <a:cubicBezTo>
                    <a:pt x="301" y="768"/>
                    <a:pt x="301" y="801"/>
                    <a:pt x="301" y="801"/>
                  </a:cubicBezTo>
                  <a:lnTo>
                    <a:pt x="301" y="934"/>
                  </a:lnTo>
                  <a:cubicBezTo>
                    <a:pt x="301" y="934"/>
                    <a:pt x="301" y="968"/>
                    <a:pt x="301" y="968"/>
                  </a:cubicBezTo>
                  <a:cubicBezTo>
                    <a:pt x="301" y="1001"/>
                    <a:pt x="301" y="1034"/>
                    <a:pt x="301" y="1068"/>
                  </a:cubicBezTo>
                  <a:cubicBezTo>
                    <a:pt x="301" y="1101"/>
                    <a:pt x="267" y="1134"/>
                    <a:pt x="234" y="1168"/>
                  </a:cubicBezTo>
                  <a:lnTo>
                    <a:pt x="167" y="1168"/>
                  </a:lnTo>
                  <a:cubicBezTo>
                    <a:pt x="167" y="1134"/>
                    <a:pt x="167" y="1101"/>
                    <a:pt x="167" y="1068"/>
                  </a:cubicBezTo>
                  <a:cubicBezTo>
                    <a:pt x="167" y="1068"/>
                    <a:pt x="167" y="1034"/>
                    <a:pt x="167" y="1034"/>
                  </a:cubicBezTo>
                  <a:lnTo>
                    <a:pt x="167" y="901"/>
                  </a:lnTo>
                  <a:cubicBezTo>
                    <a:pt x="167" y="868"/>
                    <a:pt x="167" y="868"/>
                    <a:pt x="167" y="868"/>
                  </a:cubicBezTo>
                  <a:cubicBezTo>
                    <a:pt x="167" y="834"/>
                    <a:pt x="167" y="768"/>
                    <a:pt x="167" y="768"/>
                  </a:cubicBezTo>
                  <a:cubicBezTo>
                    <a:pt x="201" y="734"/>
                    <a:pt x="201" y="701"/>
                    <a:pt x="234" y="667"/>
                  </a:cubicBezTo>
                  <a:close/>
                  <a:moveTo>
                    <a:pt x="334" y="434"/>
                  </a:moveTo>
                  <a:cubicBezTo>
                    <a:pt x="301" y="434"/>
                    <a:pt x="234" y="434"/>
                    <a:pt x="234" y="467"/>
                  </a:cubicBezTo>
                  <a:cubicBezTo>
                    <a:pt x="167" y="501"/>
                    <a:pt x="134" y="501"/>
                    <a:pt x="101" y="534"/>
                  </a:cubicBezTo>
                  <a:cubicBezTo>
                    <a:pt x="101" y="601"/>
                    <a:pt x="67" y="634"/>
                    <a:pt x="34" y="667"/>
                  </a:cubicBezTo>
                  <a:cubicBezTo>
                    <a:pt x="34" y="701"/>
                    <a:pt x="1" y="734"/>
                    <a:pt x="1" y="801"/>
                  </a:cubicBezTo>
                  <a:cubicBezTo>
                    <a:pt x="1" y="834"/>
                    <a:pt x="1" y="868"/>
                    <a:pt x="1" y="901"/>
                  </a:cubicBezTo>
                  <a:lnTo>
                    <a:pt x="1" y="1068"/>
                  </a:lnTo>
                  <a:lnTo>
                    <a:pt x="1" y="1201"/>
                  </a:lnTo>
                  <a:cubicBezTo>
                    <a:pt x="1" y="1235"/>
                    <a:pt x="1" y="1268"/>
                    <a:pt x="1" y="1301"/>
                  </a:cubicBezTo>
                  <a:cubicBezTo>
                    <a:pt x="1" y="1335"/>
                    <a:pt x="1" y="1335"/>
                    <a:pt x="34" y="1368"/>
                  </a:cubicBezTo>
                  <a:cubicBezTo>
                    <a:pt x="67" y="1401"/>
                    <a:pt x="101" y="1401"/>
                    <a:pt x="101" y="1401"/>
                  </a:cubicBezTo>
                  <a:cubicBezTo>
                    <a:pt x="134" y="1401"/>
                    <a:pt x="201" y="1368"/>
                    <a:pt x="234" y="1368"/>
                  </a:cubicBezTo>
                  <a:cubicBezTo>
                    <a:pt x="267" y="1335"/>
                    <a:pt x="301" y="1301"/>
                    <a:pt x="334" y="1268"/>
                  </a:cubicBezTo>
                  <a:cubicBezTo>
                    <a:pt x="334" y="1235"/>
                    <a:pt x="367" y="1201"/>
                    <a:pt x="401" y="1168"/>
                  </a:cubicBezTo>
                  <a:cubicBezTo>
                    <a:pt x="401" y="1134"/>
                    <a:pt x="434" y="1068"/>
                    <a:pt x="434" y="1034"/>
                  </a:cubicBezTo>
                  <a:cubicBezTo>
                    <a:pt x="434" y="1001"/>
                    <a:pt x="434" y="968"/>
                    <a:pt x="434" y="901"/>
                  </a:cubicBezTo>
                  <a:lnTo>
                    <a:pt x="434" y="768"/>
                  </a:lnTo>
                  <a:lnTo>
                    <a:pt x="434" y="634"/>
                  </a:lnTo>
                  <a:cubicBezTo>
                    <a:pt x="434" y="601"/>
                    <a:pt x="434" y="567"/>
                    <a:pt x="434" y="534"/>
                  </a:cubicBezTo>
                  <a:cubicBezTo>
                    <a:pt x="434" y="501"/>
                    <a:pt x="401" y="467"/>
                    <a:pt x="401" y="467"/>
                  </a:cubicBezTo>
                  <a:cubicBezTo>
                    <a:pt x="367" y="434"/>
                    <a:pt x="334" y="434"/>
                    <a:pt x="334" y="434"/>
                  </a:cubicBezTo>
                  <a:close/>
                  <a:moveTo>
                    <a:pt x="1001" y="1134"/>
                  </a:moveTo>
                  <a:cubicBezTo>
                    <a:pt x="1001" y="1168"/>
                    <a:pt x="1001" y="1201"/>
                    <a:pt x="1001" y="1235"/>
                  </a:cubicBezTo>
                  <a:lnTo>
                    <a:pt x="1001" y="1468"/>
                  </a:lnTo>
                  <a:cubicBezTo>
                    <a:pt x="1001" y="1468"/>
                    <a:pt x="1001" y="1501"/>
                    <a:pt x="1001" y="1535"/>
                  </a:cubicBezTo>
                  <a:cubicBezTo>
                    <a:pt x="1001" y="1568"/>
                    <a:pt x="968" y="1601"/>
                    <a:pt x="935" y="1601"/>
                  </a:cubicBezTo>
                  <a:lnTo>
                    <a:pt x="868" y="1601"/>
                  </a:lnTo>
                  <a:cubicBezTo>
                    <a:pt x="868" y="1601"/>
                    <a:pt x="868" y="1568"/>
                    <a:pt x="868" y="1535"/>
                  </a:cubicBezTo>
                  <a:cubicBezTo>
                    <a:pt x="868" y="1535"/>
                    <a:pt x="868" y="1501"/>
                    <a:pt x="868" y="1501"/>
                  </a:cubicBezTo>
                  <a:lnTo>
                    <a:pt x="868" y="1368"/>
                  </a:lnTo>
                  <a:cubicBezTo>
                    <a:pt x="868" y="1335"/>
                    <a:pt x="868" y="1335"/>
                    <a:pt x="868" y="1301"/>
                  </a:cubicBezTo>
                  <a:cubicBezTo>
                    <a:pt x="868" y="1268"/>
                    <a:pt x="868" y="1235"/>
                    <a:pt x="868" y="1201"/>
                  </a:cubicBezTo>
                  <a:cubicBezTo>
                    <a:pt x="901" y="1168"/>
                    <a:pt x="901" y="1168"/>
                    <a:pt x="935" y="1134"/>
                  </a:cubicBezTo>
                  <a:close/>
                  <a:moveTo>
                    <a:pt x="1035" y="901"/>
                  </a:moveTo>
                  <a:cubicBezTo>
                    <a:pt x="1001" y="901"/>
                    <a:pt x="935" y="901"/>
                    <a:pt x="935" y="934"/>
                  </a:cubicBezTo>
                  <a:lnTo>
                    <a:pt x="901" y="934"/>
                  </a:lnTo>
                  <a:cubicBezTo>
                    <a:pt x="868" y="968"/>
                    <a:pt x="834" y="1001"/>
                    <a:pt x="801" y="1034"/>
                  </a:cubicBezTo>
                  <a:cubicBezTo>
                    <a:pt x="801" y="1068"/>
                    <a:pt x="768" y="1101"/>
                    <a:pt x="734" y="1134"/>
                  </a:cubicBezTo>
                  <a:cubicBezTo>
                    <a:pt x="734" y="1168"/>
                    <a:pt x="701" y="1235"/>
                    <a:pt x="701" y="1268"/>
                  </a:cubicBezTo>
                  <a:cubicBezTo>
                    <a:pt x="701" y="1301"/>
                    <a:pt x="701" y="1335"/>
                    <a:pt x="701" y="1401"/>
                  </a:cubicBezTo>
                  <a:lnTo>
                    <a:pt x="701" y="1668"/>
                  </a:lnTo>
                  <a:cubicBezTo>
                    <a:pt x="701" y="1702"/>
                    <a:pt x="701" y="1735"/>
                    <a:pt x="701" y="1768"/>
                  </a:cubicBezTo>
                  <a:cubicBezTo>
                    <a:pt x="701" y="1802"/>
                    <a:pt x="734" y="1835"/>
                    <a:pt x="734" y="1835"/>
                  </a:cubicBezTo>
                  <a:cubicBezTo>
                    <a:pt x="768" y="1868"/>
                    <a:pt x="801" y="1868"/>
                    <a:pt x="801" y="1868"/>
                  </a:cubicBezTo>
                  <a:cubicBezTo>
                    <a:pt x="868" y="1868"/>
                    <a:pt x="901" y="1868"/>
                    <a:pt x="935" y="1835"/>
                  </a:cubicBezTo>
                  <a:cubicBezTo>
                    <a:pt x="968" y="1802"/>
                    <a:pt x="1001" y="1802"/>
                    <a:pt x="1035" y="1735"/>
                  </a:cubicBezTo>
                  <a:cubicBezTo>
                    <a:pt x="1035" y="1702"/>
                    <a:pt x="1068" y="1668"/>
                    <a:pt x="1101" y="1635"/>
                  </a:cubicBezTo>
                  <a:cubicBezTo>
                    <a:pt x="1135" y="1601"/>
                    <a:pt x="1135" y="1568"/>
                    <a:pt x="1135" y="1501"/>
                  </a:cubicBezTo>
                  <a:cubicBezTo>
                    <a:pt x="1135" y="1468"/>
                    <a:pt x="1135" y="1435"/>
                    <a:pt x="1135" y="1368"/>
                  </a:cubicBezTo>
                  <a:lnTo>
                    <a:pt x="1135" y="1235"/>
                  </a:lnTo>
                  <a:lnTo>
                    <a:pt x="1135" y="1101"/>
                  </a:lnTo>
                  <a:cubicBezTo>
                    <a:pt x="1135" y="1068"/>
                    <a:pt x="1135" y="1034"/>
                    <a:pt x="1135" y="1001"/>
                  </a:cubicBezTo>
                  <a:cubicBezTo>
                    <a:pt x="1135" y="968"/>
                    <a:pt x="1135" y="934"/>
                    <a:pt x="1101" y="934"/>
                  </a:cubicBezTo>
                  <a:cubicBezTo>
                    <a:pt x="1068" y="901"/>
                    <a:pt x="1035" y="901"/>
                    <a:pt x="1035" y="901"/>
                  </a:cubicBezTo>
                  <a:close/>
                  <a:moveTo>
                    <a:pt x="1035" y="0"/>
                  </a:moveTo>
                  <a:lnTo>
                    <a:pt x="935" y="67"/>
                  </a:lnTo>
                  <a:cubicBezTo>
                    <a:pt x="901" y="67"/>
                    <a:pt x="901" y="100"/>
                    <a:pt x="901" y="100"/>
                  </a:cubicBezTo>
                  <a:lnTo>
                    <a:pt x="868" y="134"/>
                  </a:lnTo>
                  <a:lnTo>
                    <a:pt x="67" y="2269"/>
                  </a:lnTo>
                  <a:cubicBezTo>
                    <a:pt x="67" y="2285"/>
                    <a:pt x="67" y="2294"/>
                    <a:pt x="71" y="2294"/>
                  </a:cubicBezTo>
                  <a:cubicBezTo>
                    <a:pt x="76" y="2294"/>
                    <a:pt x="84" y="2285"/>
                    <a:pt x="101" y="2269"/>
                  </a:cubicBezTo>
                  <a:lnTo>
                    <a:pt x="201" y="2235"/>
                  </a:lnTo>
                  <a:lnTo>
                    <a:pt x="234" y="2202"/>
                  </a:lnTo>
                  <a:lnTo>
                    <a:pt x="267" y="2135"/>
                  </a:lnTo>
                  <a:lnTo>
                    <a:pt x="1068" y="67"/>
                  </a:lnTo>
                  <a:cubicBezTo>
                    <a:pt x="1068" y="67"/>
                    <a:pt x="1068" y="34"/>
                    <a:pt x="1068" y="34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4237;p75"/>
            <p:cNvSpPr/>
            <p:nvPr/>
          </p:nvSpPr>
          <p:spPr>
            <a:xfrm>
              <a:off x="2300150" y="3527125"/>
              <a:ext cx="20875" cy="36725"/>
            </a:xfrm>
            <a:custGeom>
              <a:avLst/>
              <a:gdLst/>
              <a:ahLst/>
              <a:cxnLst/>
              <a:rect l="l" t="t" r="r" b="b"/>
              <a:pathLst>
                <a:path w="835" h="1469" extrusionOk="0">
                  <a:moveTo>
                    <a:pt x="534" y="334"/>
                  </a:moveTo>
                  <a:cubicBezTo>
                    <a:pt x="567" y="334"/>
                    <a:pt x="567" y="368"/>
                    <a:pt x="601" y="401"/>
                  </a:cubicBezTo>
                  <a:cubicBezTo>
                    <a:pt x="601" y="434"/>
                    <a:pt x="601" y="468"/>
                    <a:pt x="601" y="501"/>
                  </a:cubicBezTo>
                  <a:lnTo>
                    <a:pt x="601" y="735"/>
                  </a:lnTo>
                  <a:cubicBezTo>
                    <a:pt x="601" y="768"/>
                    <a:pt x="601" y="835"/>
                    <a:pt x="601" y="868"/>
                  </a:cubicBezTo>
                  <a:cubicBezTo>
                    <a:pt x="567" y="901"/>
                    <a:pt x="567" y="968"/>
                    <a:pt x="534" y="1002"/>
                  </a:cubicBezTo>
                  <a:cubicBezTo>
                    <a:pt x="534" y="1002"/>
                    <a:pt x="501" y="1035"/>
                    <a:pt x="467" y="1068"/>
                  </a:cubicBezTo>
                  <a:cubicBezTo>
                    <a:pt x="467" y="1068"/>
                    <a:pt x="434" y="1102"/>
                    <a:pt x="401" y="1102"/>
                  </a:cubicBezTo>
                  <a:cubicBezTo>
                    <a:pt x="401" y="1135"/>
                    <a:pt x="367" y="1135"/>
                    <a:pt x="334" y="1135"/>
                  </a:cubicBezTo>
                  <a:lnTo>
                    <a:pt x="301" y="1135"/>
                  </a:lnTo>
                  <a:cubicBezTo>
                    <a:pt x="267" y="1135"/>
                    <a:pt x="234" y="1102"/>
                    <a:pt x="234" y="1102"/>
                  </a:cubicBezTo>
                  <a:cubicBezTo>
                    <a:pt x="234" y="1035"/>
                    <a:pt x="201" y="1002"/>
                    <a:pt x="201" y="968"/>
                  </a:cubicBezTo>
                  <a:lnTo>
                    <a:pt x="201" y="935"/>
                  </a:lnTo>
                  <a:lnTo>
                    <a:pt x="201" y="868"/>
                  </a:lnTo>
                  <a:lnTo>
                    <a:pt x="201" y="801"/>
                  </a:lnTo>
                  <a:lnTo>
                    <a:pt x="201" y="735"/>
                  </a:lnTo>
                  <a:cubicBezTo>
                    <a:pt x="201" y="701"/>
                    <a:pt x="234" y="635"/>
                    <a:pt x="234" y="601"/>
                  </a:cubicBezTo>
                  <a:cubicBezTo>
                    <a:pt x="234" y="568"/>
                    <a:pt x="267" y="535"/>
                    <a:pt x="301" y="501"/>
                  </a:cubicBezTo>
                  <a:cubicBezTo>
                    <a:pt x="301" y="468"/>
                    <a:pt x="334" y="434"/>
                    <a:pt x="334" y="434"/>
                  </a:cubicBezTo>
                  <a:lnTo>
                    <a:pt x="401" y="368"/>
                  </a:lnTo>
                  <a:cubicBezTo>
                    <a:pt x="434" y="368"/>
                    <a:pt x="467" y="334"/>
                    <a:pt x="467" y="334"/>
                  </a:cubicBezTo>
                  <a:close/>
                  <a:moveTo>
                    <a:pt x="567" y="1"/>
                  </a:moveTo>
                  <a:cubicBezTo>
                    <a:pt x="501" y="1"/>
                    <a:pt x="467" y="34"/>
                    <a:pt x="401" y="68"/>
                  </a:cubicBezTo>
                  <a:cubicBezTo>
                    <a:pt x="334" y="101"/>
                    <a:pt x="301" y="134"/>
                    <a:pt x="234" y="201"/>
                  </a:cubicBezTo>
                  <a:cubicBezTo>
                    <a:pt x="201" y="234"/>
                    <a:pt x="167" y="301"/>
                    <a:pt x="134" y="368"/>
                  </a:cubicBezTo>
                  <a:cubicBezTo>
                    <a:pt x="100" y="468"/>
                    <a:pt x="67" y="535"/>
                    <a:pt x="34" y="601"/>
                  </a:cubicBezTo>
                  <a:cubicBezTo>
                    <a:pt x="0" y="701"/>
                    <a:pt x="0" y="768"/>
                    <a:pt x="0" y="835"/>
                  </a:cubicBezTo>
                  <a:cubicBezTo>
                    <a:pt x="0" y="868"/>
                    <a:pt x="0" y="868"/>
                    <a:pt x="0" y="901"/>
                  </a:cubicBezTo>
                  <a:lnTo>
                    <a:pt x="0" y="1035"/>
                  </a:lnTo>
                  <a:cubicBezTo>
                    <a:pt x="0" y="1068"/>
                    <a:pt x="0" y="1068"/>
                    <a:pt x="0" y="1102"/>
                  </a:cubicBezTo>
                  <a:cubicBezTo>
                    <a:pt x="0" y="1168"/>
                    <a:pt x="34" y="1235"/>
                    <a:pt x="34" y="1302"/>
                  </a:cubicBezTo>
                  <a:cubicBezTo>
                    <a:pt x="67" y="1335"/>
                    <a:pt x="100" y="1368"/>
                    <a:pt x="134" y="1402"/>
                  </a:cubicBezTo>
                  <a:cubicBezTo>
                    <a:pt x="167" y="1435"/>
                    <a:pt x="201" y="1469"/>
                    <a:pt x="267" y="1469"/>
                  </a:cubicBezTo>
                  <a:cubicBezTo>
                    <a:pt x="301" y="1469"/>
                    <a:pt x="367" y="1435"/>
                    <a:pt x="401" y="1402"/>
                  </a:cubicBezTo>
                  <a:cubicBezTo>
                    <a:pt x="467" y="1368"/>
                    <a:pt x="534" y="1335"/>
                    <a:pt x="567" y="1268"/>
                  </a:cubicBezTo>
                  <a:cubicBezTo>
                    <a:pt x="634" y="1202"/>
                    <a:pt x="668" y="1168"/>
                    <a:pt x="701" y="1068"/>
                  </a:cubicBezTo>
                  <a:cubicBezTo>
                    <a:pt x="734" y="1002"/>
                    <a:pt x="768" y="935"/>
                    <a:pt x="768" y="868"/>
                  </a:cubicBezTo>
                  <a:cubicBezTo>
                    <a:pt x="801" y="801"/>
                    <a:pt x="801" y="701"/>
                    <a:pt x="834" y="635"/>
                  </a:cubicBezTo>
                  <a:cubicBezTo>
                    <a:pt x="834" y="601"/>
                    <a:pt x="834" y="601"/>
                    <a:pt x="834" y="568"/>
                  </a:cubicBezTo>
                  <a:lnTo>
                    <a:pt x="834" y="434"/>
                  </a:lnTo>
                  <a:cubicBezTo>
                    <a:pt x="834" y="401"/>
                    <a:pt x="834" y="401"/>
                    <a:pt x="834" y="368"/>
                  </a:cubicBezTo>
                  <a:cubicBezTo>
                    <a:pt x="801" y="301"/>
                    <a:pt x="801" y="234"/>
                    <a:pt x="768" y="168"/>
                  </a:cubicBezTo>
                  <a:cubicBezTo>
                    <a:pt x="768" y="134"/>
                    <a:pt x="734" y="101"/>
                    <a:pt x="701" y="68"/>
                  </a:cubicBezTo>
                  <a:cubicBezTo>
                    <a:pt x="668" y="34"/>
                    <a:pt x="601" y="1"/>
                    <a:pt x="5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4238;p75"/>
            <p:cNvSpPr/>
            <p:nvPr/>
          </p:nvSpPr>
          <p:spPr>
            <a:xfrm>
              <a:off x="2324325" y="3499000"/>
              <a:ext cx="15050" cy="52350"/>
            </a:xfrm>
            <a:custGeom>
              <a:avLst/>
              <a:gdLst/>
              <a:ahLst/>
              <a:cxnLst/>
              <a:rect l="l" t="t" r="r" b="b"/>
              <a:pathLst>
                <a:path w="602" h="2094" extrusionOk="0">
                  <a:moveTo>
                    <a:pt x="572" y="0"/>
                  </a:moveTo>
                  <a:cubicBezTo>
                    <a:pt x="568" y="0"/>
                    <a:pt x="568" y="8"/>
                    <a:pt x="568" y="25"/>
                  </a:cubicBezTo>
                  <a:lnTo>
                    <a:pt x="434" y="92"/>
                  </a:lnTo>
                  <a:cubicBezTo>
                    <a:pt x="368" y="125"/>
                    <a:pt x="334" y="158"/>
                    <a:pt x="301" y="192"/>
                  </a:cubicBezTo>
                  <a:cubicBezTo>
                    <a:pt x="268" y="225"/>
                    <a:pt x="234" y="292"/>
                    <a:pt x="201" y="325"/>
                  </a:cubicBezTo>
                  <a:cubicBezTo>
                    <a:pt x="168" y="392"/>
                    <a:pt x="134" y="425"/>
                    <a:pt x="134" y="492"/>
                  </a:cubicBezTo>
                  <a:cubicBezTo>
                    <a:pt x="134" y="559"/>
                    <a:pt x="134" y="625"/>
                    <a:pt x="134" y="726"/>
                  </a:cubicBezTo>
                  <a:lnTo>
                    <a:pt x="134" y="826"/>
                  </a:lnTo>
                  <a:lnTo>
                    <a:pt x="34" y="892"/>
                  </a:lnTo>
                  <a:cubicBezTo>
                    <a:pt x="1" y="892"/>
                    <a:pt x="1" y="926"/>
                    <a:pt x="1" y="926"/>
                  </a:cubicBezTo>
                  <a:cubicBezTo>
                    <a:pt x="1" y="959"/>
                    <a:pt x="1" y="959"/>
                    <a:pt x="1" y="992"/>
                  </a:cubicBezTo>
                  <a:lnTo>
                    <a:pt x="1" y="1159"/>
                  </a:lnTo>
                  <a:cubicBezTo>
                    <a:pt x="1" y="1159"/>
                    <a:pt x="1" y="1159"/>
                    <a:pt x="1" y="1193"/>
                  </a:cubicBezTo>
                  <a:lnTo>
                    <a:pt x="34" y="1193"/>
                  </a:lnTo>
                  <a:lnTo>
                    <a:pt x="134" y="1126"/>
                  </a:lnTo>
                  <a:lnTo>
                    <a:pt x="134" y="2060"/>
                  </a:lnTo>
                  <a:cubicBezTo>
                    <a:pt x="134" y="2060"/>
                    <a:pt x="134" y="2093"/>
                    <a:pt x="134" y="2093"/>
                  </a:cubicBezTo>
                  <a:lnTo>
                    <a:pt x="168" y="2093"/>
                  </a:lnTo>
                  <a:lnTo>
                    <a:pt x="301" y="2026"/>
                  </a:lnTo>
                  <a:cubicBezTo>
                    <a:pt x="301" y="2026"/>
                    <a:pt x="301" y="1993"/>
                    <a:pt x="301" y="1993"/>
                  </a:cubicBezTo>
                  <a:cubicBezTo>
                    <a:pt x="301" y="1960"/>
                    <a:pt x="301" y="1960"/>
                    <a:pt x="301" y="1926"/>
                  </a:cubicBezTo>
                  <a:lnTo>
                    <a:pt x="301" y="992"/>
                  </a:lnTo>
                  <a:lnTo>
                    <a:pt x="534" y="859"/>
                  </a:lnTo>
                  <a:cubicBezTo>
                    <a:pt x="568" y="859"/>
                    <a:pt x="568" y="859"/>
                    <a:pt x="568" y="826"/>
                  </a:cubicBezTo>
                  <a:cubicBezTo>
                    <a:pt x="568" y="826"/>
                    <a:pt x="568" y="792"/>
                    <a:pt x="568" y="792"/>
                  </a:cubicBezTo>
                  <a:lnTo>
                    <a:pt x="568" y="625"/>
                  </a:lnTo>
                  <a:cubicBezTo>
                    <a:pt x="568" y="592"/>
                    <a:pt x="568" y="592"/>
                    <a:pt x="568" y="592"/>
                  </a:cubicBezTo>
                  <a:cubicBezTo>
                    <a:pt x="568" y="575"/>
                    <a:pt x="559" y="567"/>
                    <a:pt x="551" y="567"/>
                  </a:cubicBezTo>
                  <a:cubicBezTo>
                    <a:pt x="543" y="567"/>
                    <a:pt x="534" y="575"/>
                    <a:pt x="534" y="592"/>
                  </a:cubicBezTo>
                  <a:lnTo>
                    <a:pt x="301" y="692"/>
                  </a:lnTo>
                  <a:lnTo>
                    <a:pt x="334" y="625"/>
                  </a:lnTo>
                  <a:cubicBezTo>
                    <a:pt x="301" y="559"/>
                    <a:pt x="334" y="525"/>
                    <a:pt x="368" y="459"/>
                  </a:cubicBezTo>
                  <a:cubicBezTo>
                    <a:pt x="368" y="425"/>
                    <a:pt x="401" y="392"/>
                    <a:pt x="434" y="392"/>
                  </a:cubicBezTo>
                  <a:lnTo>
                    <a:pt x="568" y="325"/>
                  </a:lnTo>
                  <a:cubicBezTo>
                    <a:pt x="568" y="292"/>
                    <a:pt x="601" y="292"/>
                    <a:pt x="601" y="259"/>
                  </a:cubicBezTo>
                  <a:cubicBezTo>
                    <a:pt x="601" y="259"/>
                    <a:pt x="601" y="225"/>
                    <a:pt x="601" y="225"/>
                  </a:cubicBezTo>
                  <a:lnTo>
                    <a:pt x="601" y="58"/>
                  </a:lnTo>
                  <a:cubicBezTo>
                    <a:pt x="601" y="25"/>
                    <a:pt x="601" y="25"/>
                    <a:pt x="601" y="25"/>
                  </a:cubicBezTo>
                  <a:cubicBezTo>
                    <a:pt x="584" y="8"/>
                    <a:pt x="576" y="0"/>
                    <a:pt x="5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4239;p75"/>
            <p:cNvSpPr/>
            <p:nvPr/>
          </p:nvSpPr>
          <p:spPr>
            <a:xfrm>
              <a:off x="2351850" y="3485950"/>
              <a:ext cx="21700" cy="51225"/>
            </a:xfrm>
            <a:custGeom>
              <a:avLst/>
              <a:gdLst/>
              <a:ahLst/>
              <a:cxnLst/>
              <a:rect l="l" t="t" r="r" b="b"/>
              <a:pathLst>
                <a:path w="868" h="2049" extrusionOk="0">
                  <a:moveTo>
                    <a:pt x="531" y="366"/>
                  </a:moveTo>
                  <a:cubicBezTo>
                    <a:pt x="545" y="366"/>
                    <a:pt x="558" y="371"/>
                    <a:pt x="568" y="380"/>
                  </a:cubicBezTo>
                  <a:cubicBezTo>
                    <a:pt x="634" y="380"/>
                    <a:pt x="634" y="414"/>
                    <a:pt x="634" y="514"/>
                  </a:cubicBezTo>
                  <a:cubicBezTo>
                    <a:pt x="634" y="580"/>
                    <a:pt x="601" y="680"/>
                    <a:pt x="568" y="747"/>
                  </a:cubicBezTo>
                  <a:cubicBezTo>
                    <a:pt x="534" y="814"/>
                    <a:pt x="501" y="847"/>
                    <a:pt x="434" y="881"/>
                  </a:cubicBezTo>
                  <a:lnTo>
                    <a:pt x="201" y="1014"/>
                  </a:lnTo>
                  <a:lnTo>
                    <a:pt x="201" y="547"/>
                  </a:lnTo>
                  <a:lnTo>
                    <a:pt x="434" y="414"/>
                  </a:lnTo>
                  <a:cubicBezTo>
                    <a:pt x="458" y="390"/>
                    <a:pt x="498" y="366"/>
                    <a:pt x="531" y="366"/>
                  </a:cubicBezTo>
                  <a:close/>
                  <a:moveTo>
                    <a:pt x="624" y="0"/>
                  </a:moveTo>
                  <a:cubicBezTo>
                    <a:pt x="571" y="0"/>
                    <a:pt x="508" y="25"/>
                    <a:pt x="434" y="80"/>
                  </a:cubicBezTo>
                  <a:lnTo>
                    <a:pt x="67" y="314"/>
                  </a:lnTo>
                  <a:cubicBezTo>
                    <a:pt x="34" y="314"/>
                    <a:pt x="34" y="347"/>
                    <a:pt x="34" y="347"/>
                  </a:cubicBezTo>
                  <a:cubicBezTo>
                    <a:pt x="34" y="380"/>
                    <a:pt x="34" y="380"/>
                    <a:pt x="34" y="414"/>
                  </a:cubicBezTo>
                  <a:lnTo>
                    <a:pt x="34" y="2015"/>
                  </a:lnTo>
                  <a:cubicBezTo>
                    <a:pt x="1" y="2048"/>
                    <a:pt x="1" y="2048"/>
                    <a:pt x="34" y="2048"/>
                  </a:cubicBezTo>
                  <a:lnTo>
                    <a:pt x="67" y="2048"/>
                  </a:lnTo>
                  <a:lnTo>
                    <a:pt x="201" y="1981"/>
                  </a:lnTo>
                  <a:cubicBezTo>
                    <a:pt x="201" y="1981"/>
                    <a:pt x="201" y="1948"/>
                    <a:pt x="234" y="1948"/>
                  </a:cubicBezTo>
                  <a:cubicBezTo>
                    <a:pt x="234" y="1915"/>
                    <a:pt x="234" y="1915"/>
                    <a:pt x="234" y="1881"/>
                  </a:cubicBezTo>
                  <a:lnTo>
                    <a:pt x="234" y="1314"/>
                  </a:lnTo>
                  <a:lnTo>
                    <a:pt x="434" y="1181"/>
                  </a:lnTo>
                  <a:lnTo>
                    <a:pt x="634" y="1648"/>
                  </a:lnTo>
                  <a:cubicBezTo>
                    <a:pt x="634" y="1648"/>
                    <a:pt x="634" y="1681"/>
                    <a:pt x="634" y="1681"/>
                  </a:cubicBezTo>
                  <a:lnTo>
                    <a:pt x="701" y="1681"/>
                  </a:lnTo>
                  <a:lnTo>
                    <a:pt x="834" y="1581"/>
                  </a:lnTo>
                  <a:lnTo>
                    <a:pt x="868" y="1581"/>
                  </a:lnTo>
                  <a:cubicBezTo>
                    <a:pt x="868" y="1548"/>
                    <a:pt x="868" y="1548"/>
                    <a:pt x="868" y="1514"/>
                  </a:cubicBezTo>
                  <a:cubicBezTo>
                    <a:pt x="868" y="1514"/>
                    <a:pt x="868" y="1514"/>
                    <a:pt x="868" y="1481"/>
                  </a:cubicBezTo>
                  <a:lnTo>
                    <a:pt x="634" y="1014"/>
                  </a:lnTo>
                  <a:cubicBezTo>
                    <a:pt x="701" y="914"/>
                    <a:pt x="768" y="814"/>
                    <a:pt x="801" y="714"/>
                  </a:cubicBezTo>
                  <a:cubicBezTo>
                    <a:pt x="834" y="614"/>
                    <a:pt x="834" y="480"/>
                    <a:pt x="868" y="380"/>
                  </a:cubicBezTo>
                  <a:cubicBezTo>
                    <a:pt x="868" y="247"/>
                    <a:pt x="834" y="147"/>
                    <a:pt x="734" y="47"/>
                  </a:cubicBezTo>
                  <a:cubicBezTo>
                    <a:pt x="704" y="17"/>
                    <a:pt x="668" y="0"/>
                    <a:pt x="62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4240;p75"/>
            <p:cNvSpPr/>
            <p:nvPr/>
          </p:nvSpPr>
          <p:spPr>
            <a:xfrm>
              <a:off x="2376875" y="3483775"/>
              <a:ext cx="20025" cy="35050"/>
            </a:xfrm>
            <a:custGeom>
              <a:avLst/>
              <a:gdLst/>
              <a:ahLst/>
              <a:cxnLst/>
              <a:rect l="l" t="t" r="r" b="b"/>
              <a:pathLst>
                <a:path w="801" h="1402" extrusionOk="0">
                  <a:moveTo>
                    <a:pt x="534" y="300"/>
                  </a:moveTo>
                  <a:cubicBezTo>
                    <a:pt x="534" y="300"/>
                    <a:pt x="567" y="300"/>
                    <a:pt x="567" y="334"/>
                  </a:cubicBezTo>
                  <a:cubicBezTo>
                    <a:pt x="601" y="334"/>
                    <a:pt x="601" y="367"/>
                    <a:pt x="601" y="401"/>
                  </a:cubicBezTo>
                  <a:cubicBezTo>
                    <a:pt x="601" y="401"/>
                    <a:pt x="601" y="434"/>
                    <a:pt x="601" y="467"/>
                  </a:cubicBezTo>
                  <a:lnTo>
                    <a:pt x="234" y="667"/>
                  </a:lnTo>
                  <a:lnTo>
                    <a:pt x="234" y="601"/>
                  </a:lnTo>
                  <a:cubicBezTo>
                    <a:pt x="234" y="567"/>
                    <a:pt x="267" y="534"/>
                    <a:pt x="267" y="501"/>
                  </a:cubicBezTo>
                  <a:lnTo>
                    <a:pt x="334" y="401"/>
                  </a:lnTo>
                  <a:cubicBezTo>
                    <a:pt x="367" y="367"/>
                    <a:pt x="367" y="367"/>
                    <a:pt x="401" y="334"/>
                  </a:cubicBezTo>
                  <a:cubicBezTo>
                    <a:pt x="434" y="300"/>
                    <a:pt x="467" y="300"/>
                    <a:pt x="534" y="300"/>
                  </a:cubicBezTo>
                  <a:close/>
                  <a:moveTo>
                    <a:pt x="567" y="0"/>
                  </a:moveTo>
                  <a:cubicBezTo>
                    <a:pt x="501" y="0"/>
                    <a:pt x="434" y="0"/>
                    <a:pt x="401" y="34"/>
                  </a:cubicBezTo>
                  <a:cubicBezTo>
                    <a:pt x="334" y="67"/>
                    <a:pt x="267" y="134"/>
                    <a:pt x="234" y="167"/>
                  </a:cubicBezTo>
                  <a:cubicBezTo>
                    <a:pt x="167" y="234"/>
                    <a:pt x="134" y="334"/>
                    <a:pt x="100" y="401"/>
                  </a:cubicBezTo>
                  <a:cubicBezTo>
                    <a:pt x="67" y="467"/>
                    <a:pt x="34" y="567"/>
                    <a:pt x="34" y="667"/>
                  </a:cubicBezTo>
                  <a:cubicBezTo>
                    <a:pt x="0" y="767"/>
                    <a:pt x="0" y="834"/>
                    <a:pt x="0" y="934"/>
                  </a:cubicBezTo>
                  <a:cubicBezTo>
                    <a:pt x="0" y="1034"/>
                    <a:pt x="0" y="1101"/>
                    <a:pt x="0" y="1168"/>
                  </a:cubicBezTo>
                  <a:cubicBezTo>
                    <a:pt x="0" y="1234"/>
                    <a:pt x="34" y="1301"/>
                    <a:pt x="67" y="1335"/>
                  </a:cubicBezTo>
                  <a:cubicBezTo>
                    <a:pt x="100" y="1401"/>
                    <a:pt x="167" y="1401"/>
                    <a:pt x="200" y="1401"/>
                  </a:cubicBezTo>
                  <a:cubicBezTo>
                    <a:pt x="267" y="1401"/>
                    <a:pt x="334" y="1401"/>
                    <a:pt x="367" y="1368"/>
                  </a:cubicBezTo>
                  <a:cubicBezTo>
                    <a:pt x="434" y="1335"/>
                    <a:pt x="501" y="1301"/>
                    <a:pt x="534" y="1234"/>
                  </a:cubicBezTo>
                  <a:cubicBezTo>
                    <a:pt x="567" y="1201"/>
                    <a:pt x="601" y="1134"/>
                    <a:pt x="634" y="1068"/>
                  </a:cubicBezTo>
                  <a:cubicBezTo>
                    <a:pt x="667" y="1034"/>
                    <a:pt x="701" y="968"/>
                    <a:pt x="701" y="934"/>
                  </a:cubicBezTo>
                  <a:cubicBezTo>
                    <a:pt x="734" y="901"/>
                    <a:pt x="734" y="868"/>
                    <a:pt x="734" y="834"/>
                  </a:cubicBezTo>
                  <a:cubicBezTo>
                    <a:pt x="734" y="801"/>
                    <a:pt x="734" y="801"/>
                    <a:pt x="734" y="801"/>
                  </a:cubicBezTo>
                  <a:cubicBezTo>
                    <a:pt x="734" y="784"/>
                    <a:pt x="734" y="776"/>
                    <a:pt x="730" y="776"/>
                  </a:cubicBezTo>
                  <a:cubicBezTo>
                    <a:pt x="726" y="776"/>
                    <a:pt x="717" y="784"/>
                    <a:pt x="701" y="801"/>
                  </a:cubicBezTo>
                  <a:lnTo>
                    <a:pt x="567" y="868"/>
                  </a:lnTo>
                  <a:lnTo>
                    <a:pt x="534" y="901"/>
                  </a:lnTo>
                  <a:lnTo>
                    <a:pt x="534" y="934"/>
                  </a:lnTo>
                  <a:cubicBezTo>
                    <a:pt x="501" y="968"/>
                    <a:pt x="501" y="1001"/>
                    <a:pt x="467" y="1001"/>
                  </a:cubicBezTo>
                  <a:cubicBezTo>
                    <a:pt x="434" y="1034"/>
                    <a:pt x="401" y="1068"/>
                    <a:pt x="401" y="1068"/>
                  </a:cubicBezTo>
                  <a:cubicBezTo>
                    <a:pt x="367" y="1068"/>
                    <a:pt x="334" y="1101"/>
                    <a:pt x="300" y="1101"/>
                  </a:cubicBezTo>
                  <a:lnTo>
                    <a:pt x="267" y="1101"/>
                  </a:lnTo>
                  <a:cubicBezTo>
                    <a:pt x="234" y="1101"/>
                    <a:pt x="234" y="1068"/>
                    <a:pt x="200" y="1034"/>
                  </a:cubicBezTo>
                  <a:cubicBezTo>
                    <a:pt x="200" y="1001"/>
                    <a:pt x="200" y="1001"/>
                    <a:pt x="200" y="968"/>
                  </a:cubicBezTo>
                  <a:lnTo>
                    <a:pt x="767" y="634"/>
                  </a:lnTo>
                  <a:cubicBezTo>
                    <a:pt x="767" y="634"/>
                    <a:pt x="767" y="634"/>
                    <a:pt x="801" y="601"/>
                  </a:cubicBezTo>
                  <a:cubicBezTo>
                    <a:pt x="801" y="601"/>
                    <a:pt x="801" y="567"/>
                    <a:pt x="801" y="567"/>
                  </a:cubicBezTo>
                  <a:lnTo>
                    <a:pt x="801" y="434"/>
                  </a:lnTo>
                  <a:cubicBezTo>
                    <a:pt x="801" y="367"/>
                    <a:pt x="767" y="267"/>
                    <a:pt x="767" y="200"/>
                  </a:cubicBezTo>
                  <a:cubicBezTo>
                    <a:pt x="734" y="167"/>
                    <a:pt x="734" y="100"/>
                    <a:pt x="667" y="67"/>
                  </a:cubicBezTo>
                  <a:cubicBezTo>
                    <a:pt x="634" y="34"/>
                    <a:pt x="601" y="0"/>
                    <a:pt x="56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4241;p75"/>
            <p:cNvSpPr/>
            <p:nvPr/>
          </p:nvSpPr>
          <p:spPr>
            <a:xfrm>
              <a:off x="2398550" y="3466475"/>
              <a:ext cx="20875" cy="39000"/>
            </a:xfrm>
            <a:custGeom>
              <a:avLst/>
              <a:gdLst/>
              <a:ahLst/>
              <a:cxnLst/>
              <a:rect l="l" t="t" r="r" b="b"/>
              <a:pathLst>
                <a:path w="835" h="1560" extrusionOk="0">
                  <a:moveTo>
                    <a:pt x="805" y="0"/>
                  </a:moveTo>
                  <a:cubicBezTo>
                    <a:pt x="801" y="0"/>
                    <a:pt x="801" y="8"/>
                    <a:pt x="801" y="25"/>
                  </a:cubicBezTo>
                  <a:lnTo>
                    <a:pt x="668" y="92"/>
                  </a:lnTo>
                  <a:cubicBezTo>
                    <a:pt x="668" y="92"/>
                    <a:pt x="634" y="92"/>
                    <a:pt x="634" y="125"/>
                  </a:cubicBezTo>
                  <a:lnTo>
                    <a:pt x="634" y="192"/>
                  </a:lnTo>
                  <a:lnTo>
                    <a:pt x="401" y="1093"/>
                  </a:lnTo>
                  <a:lnTo>
                    <a:pt x="201" y="425"/>
                  </a:lnTo>
                  <a:lnTo>
                    <a:pt x="201" y="392"/>
                  </a:lnTo>
                  <a:lnTo>
                    <a:pt x="167" y="392"/>
                  </a:lnTo>
                  <a:lnTo>
                    <a:pt x="34" y="459"/>
                  </a:lnTo>
                  <a:cubicBezTo>
                    <a:pt x="34" y="492"/>
                    <a:pt x="34" y="492"/>
                    <a:pt x="1" y="492"/>
                  </a:cubicBezTo>
                  <a:cubicBezTo>
                    <a:pt x="1" y="525"/>
                    <a:pt x="1" y="525"/>
                    <a:pt x="1" y="559"/>
                  </a:cubicBezTo>
                  <a:lnTo>
                    <a:pt x="334" y="1526"/>
                  </a:lnTo>
                  <a:cubicBezTo>
                    <a:pt x="334" y="1526"/>
                    <a:pt x="334" y="1560"/>
                    <a:pt x="334" y="1560"/>
                  </a:cubicBezTo>
                  <a:lnTo>
                    <a:pt x="367" y="1560"/>
                  </a:lnTo>
                  <a:lnTo>
                    <a:pt x="468" y="1493"/>
                  </a:lnTo>
                  <a:cubicBezTo>
                    <a:pt x="468" y="1493"/>
                    <a:pt x="501" y="1459"/>
                    <a:pt x="501" y="1459"/>
                  </a:cubicBezTo>
                  <a:cubicBezTo>
                    <a:pt x="501" y="1426"/>
                    <a:pt x="501" y="1426"/>
                    <a:pt x="501" y="1393"/>
                  </a:cubicBezTo>
                  <a:lnTo>
                    <a:pt x="834" y="58"/>
                  </a:lnTo>
                  <a:cubicBezTo>
                    <a:pt x="834" y="58"/>
                    <a:pt x="834" y="25"/>
                    <a:pt x="834" y="25"/>
                  </a:cubicBezTo>
                  <a:cubicBezTo>
                    <a:pt x="818" y="8"/>
                    <a:pt x="809" y="0"/>
                    <a:pt x="80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4242;p75"/>
            <p:cNvSpPr/>
            <p:nvPr/>
          </p:nvSpPr>
          <p:spPr>
            <a:xfrm>
              <a:off x="2421900" y="3457075"/>
              <a:ext cx="20050" cy="35900"/>
            </a:xfrm>
            <a:custGeom>
              <a:avLst/>
              <a:gdLst/>
              <a:ahLst/>
              <a:cxnLst/>
              <a:rect l="l" t="t" r="r" b="b"/>
              <a:pathLst>
                <a:path w="802" h="1436" extrusionOk="0">
                  <a:moveTo>
                    <a:pt x="498" y="321"/>
                  </a:moveTo>
                  <a:cubicBezTo>
                    <a:pt x="512" y="321"/>
                    <a:pt x="524" y="325"/>
                    <a:pt x="534" y="334"/>
                  </a:cubicBezTo>
                  <a:lnTo>
                    <a:pt x="568" y="334"/>
                  </a:lnTo>
                  <a:cubicBezTo>
                    <a:pt x="601" y="368"/>
                    <a:pt x="601" y="368"/>
                    <a:pt x="601" y="401"/>
                  </a:cubicBezTo>
                  <a:cubicBezTo>
                    <a:pt x="601" y="434"/>
                    <a:pt x="601" y="468"/>
                    <a:pt x="601" y="468"/>
                  </a:cubicBezTo>
                  <a:lnTo>
                    <a:pt x="234" y="701"/>
                  </a:lnTo>
                  <a:cubicBezTo>
                    <a:pt x="234" y="635"/>
                    <a:pt x="267" y="568"/>
                    <a:pt x="301" y="501"/>
                  </a:cubicBezTo>
                  <a:cubicBezTo>
                    <a:pt x="301" y="468"/>
                    <a:pt x="334" y="434"/>
                    <a:pt x="367" y="434"/>
                  </a:cubicBezTo>
                  <a:cubicBezTo>
                    <a:pt x="367" y="401"/>
                    <a:pt x="401" y="368"/>
                    <a:pt x="434" y="368"/>
                  </a:cubicBezTo>
                  <a:lnTo>
                    <a:pt x="401" y="368"/>
                  </a:lnTo>
                  <a:cubicBezTo>
                    <a:pt x="424" y="344"/>
                    <a:pt x="465" y="321"/>
                    <a:pt x="498" y="321"/>
                  </a:cubicBezTo>
                  <a:close/>
                  <a:moveTo>
                    <a:pt x="568" y="1"/>
                  </a:moveTo>
                  <a:cubicBezTo>
                    <a:pt x="501" y="1"/>
                    <a:pt x="468" y="34"/>
                    <a:pt x="401" y="34"/>
                  </a:cubicBezTo>
                  <a:cubicBezTo>
                    <a:pt x="334" y="101"/>
                    <a:pt x="301" y="134"/>
                    <a:pt x="234" y="201"/>
                  </a:cubicBezTo>
                  <a:cubicBezTo>
                    <a:pt x="201" y="268"/>
                    <a:pt x="167" y="334"/>
                    <a:pt x="134" y="401"/>
                  </a:cubicBezTo>
                  <a:cubicBezTo>
                    <a:pt x="67" y="501"/>
                    <a:pt x="67" y="601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cubicBezTo>
                    <a:pt x="1" y="1035"/>
                    <a:pt x="1" y="1135"/>
                    <a:pt x="34" y="1202"/>
                  </a:cubicBezTo>
                  <a:cubicBezTo>
                    <a:pt x="34" y="1268"/>
                    <a:pt x="67" y="1335"/>
                    <a:pt x="101" y="1368"/>
                  </a:cubicBezTo>
                  <a:cubicBezTo>
                    <a:pt x="134" y="1402"/>
                    <a:pt x="167" y="1435"/>
                    <a:pt x="234" y="1435"/>
                  </a:cubicBezTo>
                  <a:cubicBezTo>
                    <a:pt x="301" y="1435"/>
                    <a:pt x="334" y="1435"/>
                    <a:pt x="401" y="1402"/>
                  </a:cubicBezTo>
                  <a:cubicBezTo>
                    <a:pt x="468" y="1368"/>
                    <a:pt x="501" y="1302"/>
                    <a:pt x="534" y="1268"/>
                  </a:cubicBezTo>
                  <a:cubicBezTo>
                    <a:pt x="601" y="1202"/>
                    <a:pt x="634" y="1168"/>
                    <a:pt x="668" y="1102"/>
                  </a:cubicBezTo>
                  <a:cubicBezTo>
                    <a:pt x="701" y="1068"/>
                    <a:pt x="734" y="1002"/>
                    <a:pt x="734" y="935"/>
                  </a:cubicBezTo>
                  <a:cubicBezTo>
                    <a:pt x="768" y="935"/>
                    <a:pt x="768" y="868"/>
                    <a:pt x="768" y="835"/>
                  </a:cubicBezTo>
                  <a:cubicBezTo>
                    <a:pt x="768" y="835"/>
                    <a:pt x="768" y="835"/>
                    <a:pt x="768" y="801"/>
                  </a:cubicBezTo>
                  <a:lnTo>
                    <a:pt x="734" y="801"/>
                  </a:lnTo>
                  <a:lnTo>
                    <a:pt x="601" y="868"/>
                  </a:lnTo>
                  <a:cubicBezTo>
                    <a:pt x="601" y="901"/>
                    <a:pt x="568" y="901"/>
                    <a:pt x="568" y="901"/>
                  </a:cubicBezTo>
                  <a:cubicBezTo>
                    <a:pt x="568" y="935"/>
                    <a:pt x="534" y="935"/>
                    <a:pt x="534" y="935"/>
                  </a:cubicBezTo>
                  <a:cubicBezTo>
                    <a:pt x="534" y="968"/>
                    <a:pt x="501" y="1002"/>
                    <a:pt x="501" y="1035"/>
                  </a:cubicBezTo>
                  <a:cubicBezTo>
                    <a:pt x="468" y="1035"/>
                    <a:pt x="434" y="1068"/>
                    <a:pt x="401" y="1102"/>
                  </a:cubicBezTo>
                  <a:lnTo>
                    <a:pt x="334" y="1102"/>
                  </a:lnTo>
                  <a:cubicBezTo>
                    <a:pt x="317" y="1118"/>
                    <a:pt x="309" y="1127"/>
                    <a:pt x="301" y="1127"/>
                  </a:cubicBezTo>
                  <a:cubicBezTo>
                    <a:pt x="292" y="1127"/>
                    <a:pt x="284" y="1118"/>
                    <a:pt x="267" y="1102"/>
                  </a:cubicBezTo>
                  <a:cubicBezTo>
                    <a:pt x="267" y="1102"/>
                    <a:pt x="234" y="1102"/>
                    <a:pt x="234" y="1068"/>
                  </a:cubicBezTo>
                  <a:cubicBezTo>
                    <a:pt x="234" y="1035"/>
                    <a:pt x="234" y="1002"/>
                    <a:pt x="234" y="968"/>
                  </a:cubicBezTo>
                  <a:lnTo>
                    <a:pt x="768" y="668"/>
                  </a:lnTo>
                  <a:cubicBezTo>
                    <a:pt x="801" y="635"/>
                    <a:pt x="801" y="635"/>
                    <a:pt x="801" y="635"/>
                  </a:cubicBezTo>
                  <a:cubicBezTo>
                    <a:pt x="801" y="601"/>
                    <a:pt x="801" y="601"/>
                    <a:pt x="801" y="568"/>
                  </a:cubicBezTo>
                  <a:lnTo>
                    <a:pt x="801" y="468"/>
                  </a:lnTo>
                  <a:cubicBezTo>
                    <a:pt x="801" y="368"/>
                    <a:pt x="801" y="301"/>
                    <a:pt x="768" y="234"/>
                  </a:cubicBezTo>
                  <a:cubicBezTo>
                    <a:pt x="768" y="168"/>
                    <a:pt x="734" y="101"/>
                    <a:pt x="701" y="68"/>
                  </a:cubicBezTo>
                  <a:cubicBezTo>
                    <a:pt x="668" y="34"/>
                    <a:pt x="634" y="1"/>
                    <a:pt x="5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4243;p75"/>
            <p:cNvSpPr/>
            <p:nvPr/>
          </p:nvSpPr>
          <p:spPr>
            <a:xfrm>
              <a:off x="2447750" y="3442075"/>
              <a:ext cx="19200" cy="40050"/>
            </a:xfrm>
            <a:custGeom>
              <a:avLst/>
              <a:gdLst/>
              <a:ahLst/>
              <a:cxnLst/>
              <a:rect l="l" t="t" r="r" b="b"/>
              <a:pathLst>
                <a:path w="768" h="1602" extrusionOk="0">
                  <a:moveTo>
                    <a:pt x="601" y="0"/>
                  </a:moveTo>
                  <a:cubicBezTo>
                    <a:pt x="534" y="0"/>
                    <a:pt x="468" y="34"/>
                    <a:pt x="434" y="34"/>
                  </a:cubicBezTo>
                  <a:cubicBezTo>
                    <a:pt x="368" y="67"/>
                    <a:pt x="334" y="134"/>
                    <a:pt x="301" y="167"/>
                  </a:cubicBezTo>
                  <a:cubicBezTo>
                    <a:pt x="267" y="234"/>
                    <a:pt x="234" y="267"/>
                    <a:pt x="201" y="334"/>
                  </a:cubicBezTo>
                  <a:lnTo>
                    <a:pt x="201" y="267"/>
                  </a:lnTo>
                  <a:cubicBezTo>
                    <a:pt x="201" y="267"/>
                    <a:pt x="201" y="267"/>
                    <a:pt x="201" y="234"/>
                  </a:cubicBezTo>
                  <a:lnTo>
                    <a:pt x="167" y="234"/>
                  </a:lnTo>
                  <a:lnTo>
                    <a:pt x="34" y="301"/>
                  </a:lnTo>
                  <a:cubicBezTo>
                    <a:pt x="1" y="301"/>
                    <a:pt x="1" y="334"/>
                    <a:pt x="1" y="334"/>
                  </a:cubicBezTo>
                  <a:cubicBezTo>
                    <a:pt x="1" y="367"/>
                    <a:pt x="1" y="401"/>
                    <a:pt x="1" y="401"/>
                  </a:cubicBezTo>
                  <a:lnTo>
                    <a:pt x="1" y="1568"/>
                  </a:lnTo>
                  <a:cubicBezTo>
                    <a:pt x="1" y="1568"/>
                    <a:pt x="1" y="1602"/>
                    <a:pt x="1" y="1602"/>
                  </a:cubicBezTo>
                  <a:lnTo>
                    <a:pt x="34" y="1602"/>
                  </a:lnTo>
                  <a:lnTo>
                    <a:pt x="167" y="1535"/>
                  </a:lnTo>
                  <a:cubicBezTo>
                    <a:pt x="167" y="1535"/>
                    <a:pt x="201" y="1501"/>
                    <a:pt x="201" y="1501"/>
                  </a:cubicBezTo>
                  <a:cubicBezTo>
                    <a:pt x="201" y="1468"/>
                    <a:pt x="201" y="1468"/>
                    <a:pt x="201" y="1435"/>
                  </a:cubicBezTo>
                  <a:lnTo>
                    <a:pt x="201" y="801"/>
                  </a:lnTo>
                  <a:cubicBezTo>
                    <a:pt x="201" y="701"/>
                    <a:pt x="201" y="634"/>
                    <a:pt x="234" y="534"/>
                  </a:cubicBezTo>
                  <a:cubicBezTo>
                    <a:pt x="267" y="467"/>
                    <a:pt x="301" y="401"/>
                    <a:pt x="368" y="367"/>
                  </a:cubicBezTo>
                  <a:cubicBezTo>
                    <a:pt x="401" y="351"/>
                    <a:pt x="434" y="342"/>
                    <a:pt x="463" y="342"/>
                  </a:cubicBezTo>
                  <a:cubicBezTo>
                    <a:pt x="493" y="342"/>
                    <a:pt x="518" y="351"/>
                    <a:pt x="534" y="367"/>
                  </a:cubicBezTo>
                  <a:cubicBezTo>
                    <a:pt x="568" y="434"/>
                    <a:pt x="568" y="501"/>
                    <a:pt x="568" y="601"/>
                  </a:cubicBezTo>
                  <a:lnTo>
                    <a:pt x="568" y="1235"/>
                  </a:lnTo>
                  <a:cubicBezTo>
                    <a:pt x="568" y="1235"/>
                    <a:pt x="568" y="1235"/>
                    <a:pt x="568" y="1268"/>
                  </a:cubicBezTo>
                  <a:lnTo>
                    <a:pt x="601" y="1268"/>
                  </a:lnTo>
                  <a:lnTo>
                    <a:pt x="734" y="1201"/>
                  </a:lnTo>
                  <a:cubicBezTo>
                    <a:pt x="734" y="1168"/>
                    <a:pt x="734" y="1168"/>
                    <a:pt x="734" y="1168"/>
                  </a:cubicBezTo>
                  <a:cubicBezTo>
                    <a:pt x="734" y="1135"/>
                    <a:pt x="734" y="1135"/>
                    <a:pt x="734" y="1101"/>
                  </a:cubicBezTo>
                  <a:lnTo>
                    <a:pt x="768" y="434"/>
                  </a:lnTo>
                  <a:cubicBezTo>
                    <a:pt x="768" y="367"/>
                    <a:pt x="768" y="301"/>
                    <a:pt x="768" y="234"/>
                  </a:cubicBezTo>
                  <a:cubicBezTo>
                    <a:pt x="734" y="167"/>
                    <a:pt x="734" y="100"/>
                    <a:pt x="701" y="67"/>
                  </a:cubicBezTo>
                  <a:cubicBezTo>
                    <a:pt x="668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4244;p75"/>
            <p:cNvSpPr/>
            <p:nvPr/>
          </p:nvSpPr>
          <p:spPr>
            <a:xfrm>
              <a:off x="2471100" y="3425600"/>
              <a:ext cx="18375" cy="40675"/>
            </a:xfrm>
            <a:custGeom>
              <a:avLst/>
              <a:gdLst/>
              <a:ahLst/>
              <a:cxnLst/>
              <a:rect l="l" t="t" r="r" b="b"/>
              <a:pathLst>
                <a:path w="735" h="1627" extrusionOk="0">
                  <a:moveTo>
                    <a:pt x="730" y="1"/>
                  </a:moveTo>
                  <a:cubicBezTo>
                    <a:pt x="726" y="1"/>
                    <a:pt x="718" y="9"/>
                    <a:pt x="701" y="26"/>
                  </a:cubicBezTo>
                  <a:lnTo>
                    <a:pt x="601" y="92"/>
                  </a:lnTo>
                  <a:cubicBezTo>
                    <a:pt x="568" y="92"/>
                    <a:pt x="568" y="92"/>
                    <a:pt x="568" y="126"/>
                  </a:cubicBezTo>
                  <a:cubicBezTo>
                    <a:pt x="568" y="126"/>
                    <a:pt x="568" y="159"/>
                    <a:pt x="568" y="159"/>
                  </a:cubicBezTo>
                  <a:lnTo>
                    <a:pt x="568" y="793"/>
                  </a:lnTo>
                  <a:cubicBezTo>
                    <a:pt x="568" y="893"/>
                    <a:pt x="534" y="993"/>
                    <a:pt x="501" y="1060"/>
                  </a:cubicBezTo>
                  <a:cubicBezTo>
                    <a:pt x="501" y="1126"/>
                    <a:pt x="434" y="1193"/>
                    <a:pt x="368" y="1226"/>
                  </a:cubicBezTo>
                  <a:cubicBezTo>
                    <a:pt x="334" y="1260"/>
                    <a:pt x="309" y="1277"/>
                    <a:pt x="288" y="1277"/>
                  </a:cubicBezTo>
                  <a:cubicBezTo>
                    <a:pt x="267" y="1277"/>
                    <a:pt x="251" y="1260"/>
                    <a:pt x="234" y="1226"/>
                  </a:cubicBezTo>
                  <a:cubicBezTo>
                    <a:pt x="201" y="1160"/>
                    <a:pt x="201" y="1093"/>
                    <a:pt x="201" y="1026"/>
                  </a:cubicBezTo>
                  <a:lnTo>
                    <a:pt x="201" y="393"/>
                  </a:lnTo>
                  <a:cubicBezTo>
                    <a:pt x="201" y="359"/>
                    <a:pt x="201" y="359"/>
                    <a:pt x="201" y="359"/>
                  </a:cubicBezTo>
                  <a:lnTo>
                    <a:pt x="167" y="359"/>
                  </a:lnTo>
                  <a:lnTo>
                    <a:pt x="34" y="426"/>
                  </a:lnTo>
                  <a:cubicBezTo>
                    <a:pt x="34" y="426"/>
                    <a:pt x="34" y="426"/>
                    <a:pt x="34" y="459"/>
                  </a:cubicBezTo>
                  <a:cubicBezTo>
                    <a:pt x="1" y="459"/>
                    <a:pt x="1" y="493"/>
                    <a:pt x="34" y="526"/>
                  </a:cubicBezTo>
                  <a:lnTo>
                    <a:pt x="1" y="1193"/>
                  </a:lnTo>
                  <a:cubicBezTo>
                    <a:pt x="1" y="1260"/>
                    <a:pt x="1" y="1327"/>
                    <a:pt x="1" y="1393"/>
                  </a:cubicBezTo>
                  <a:cubicBezTo>
                    <a:pt x="1" y="1460"/>
                    <a:pt x="34" y="1493"/>
                    <a:pt x="67" y="1560"/>
                  </a:cubicBezTo>
                  <a:cubicBezTo>
                    <a:pt x="101" y="1593"/>
                    <a:pt x="134" y="1593"/>
                    <a:pt x="167" y="1627"/>
                  </a:cubicBezTo>
                  <a:cubicBezTo>
                    <a:pt x="234" y="1627"/>
                    <a:pt x="267" y="1593"/>
                    <a:pt x="334" y="1560"/>
                  </a:cubicBezTo>
                  <a:cubicBezTo>
                    <a:pt x="368" y="1527"/>
                    <a:pt x="434" y="1493"/>
                    <a:pt x="468" y="1460"/>
                  </a:cubicBezTo>
                  <a:cubicBezTo>
                    <a:pt x="501" y="1393"/>
                    <a:pt x="534" y="1327"/>
                    <a:pt x="568" y="1293"/>
                  </a:cubicBezTo>
                  <a:lnTo>
                    <a:pt x="568" y="1360"/>
                  </a:lnTo>
                  <a:cubicBezTo>
                    <a:pt x="534" y="1360"/>
                    <a:pt x="534" y="1360"/>
                    <a:pt x="568" y="1393"/>
                  </a:cubicBezTo>
                  <a:lnTo>
                    <a:pt x="601" y="1393"/>
                  </a:lnTo>
                  <a:lnTo>
                    <a:pt x="701" y="1327"/>
                  </a:lnTo>
                  <a:cubicBezTo>
                    <a:pt x="734" y="1293"/>
                    <a:pt x="734" y="1293"/>
                    <a:pt x="734" y="1260"/>
                  </a:cubicBezTo>
                  <a:cubicBezTo>
                    <a:pt x="734" y="1260"/>
                    <a:pt x="734" y="1226"/>
                    <a:pt x="734" y="1226"/>
                  </a:cubicBezTo>
                  <a:lnTo>
                    <a:pt x="734" y="59"/>
                  </a:lnTo>
                  <a:cubicBezTo>
                    <a:pt x="734" y="26"/>
                    <a:pt x="734" y="26"/>
                    <a:pt x="734" y="26"/>
                  </a:cubicBezTo>
                  <a:cubicBezTo>
                    <a:pt x="734" y="9"/>
                    <a:pt x="734" y="1"/>
                    <a:pt x="73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4245;p75"/>
            <p:cNvSpPr/>
            <p:nvPr/>
          </p:nvSpPr>
          <p:spPr>
            <a:xfrm>
              <a:off x="2495275" y="3414550"/>
              <a:ext cx="20050" cy="35875"/>
            </a:xfrm>
            <a:custGeom>
              <a:avLst/>
              <a:gdLst/>
              <a:ahLst/>
              <a:cxnLst/>
              <a:rect l="l" t="t" r="r" b="b"/>
              <a:pathLst>
                <a:path w="802" h="1435" extrusionOk="0">
                  <a:moveTo>
                    <a:pt x="498" y="320"/>
                  </a:moveTo>
                  <a:cubicBezTo>
                    <a:pt x="512" y="320"/>
                    <a:pt x="525" y="324"/>
                    <a:pt x="535" y="334"/>
                  </a:cubicBezTo>
                  <a:lnTo>
                    <a:pt x="601" y="334"/>
                  </a:lnTo>
                  <a:cubicBezTo>
                    <a:pt x="601" y="368"/>
                    <a:pt x="601" y="368"/>
                    <a:pt x="635" y="401"/>
                  </a:cubicBezTo>
                  <a:cubicBezTo>
                    <a:pt x="635" y="434"/>
                    <a:pt x="635" y="434"/>
                    <a:pt x="635" y="468"/>
                  </a:cubicBezTo>
                  <a:lnTo>
                    <a:pt x="268" y="701"/>
                  </a:lnTo>
                  <a:lnTo>
                    <a:pt x="268" y="601"/>
                  </a:lnTo>
                  <a:cubicBezTo>
                    <a:pt x="268" y="534"/>
                    <a:pt x="301" y="468"/>
                    <a:pt x="335" y="401"/>
                  </a:cubicBezTo>
                  <a:cubicBezTo>
                    <a:pt x="368" y="401"/>
                    <a:pt x="401" y="368"/>
                    <a:pt x="434" y="335"/>
                  </a:cubicBezTo>
                  <a:lnTo>
                    <a:pt x="434" y="335"/>
                  </a:lnTo>
                  <a:lnTo>
                    <a:pt x="401" y="368"/>
                  </a:lnTo>
                  <a:cubicBezTo>
                    <a:pt x="425" y="344"/>
                    <a:pt x="465" y="320"/>
                    <a:pt x="498" y="320"/>
                  </a:cubicBezTo>
                  <a:close/>
                  <a:moveTo>
                    <a:pt x="568" y="1"/>
                  </a:moveTo>
                  <a:cubicBezTo>
                    <a:pt x="501" y="1"/>
                    <a:pt x="468" y="1"/>
                    <a:pt x="401" y="34"/>
                  </a:cubicBezTo>
                  <a:cubicBezTo>
                    <a:pt x="335" y="101"/>
                    <a:pt x="301" y="134"/>
                    <a:pt x="234" y="201"/>
                  </a:cubicBezTo>
                  <a:cubicBezTo>
                    <a:pt x="201" y="267"/>
                    <a:pt x="134" y="334"/>
                    <a:pt x="101" y="401"/>
                  </a:cubicBezTo>
                  <a:cubicBezTo>
                    <a:pt x="68" y="501"/>
                    <a:pt x="68" y="568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cubicBezTo>
                    <a:pt x="1" y="1035"/>
                    <a:pt x="1" y="1135"/>
                    <a:pt x="34" y="1201"/>
                  </a:cubicBezTo>
                  <a:cubicBezTo>
                    <a:pt x="34" y="1268"/>
                    <a:pt x="68" y="1335"/>
                    <a:pt x="101" y="1368"/>
                  </a:cubicBezTo>
                  <a:cubicBezTo>
                    <a:pt x="134" y="1402"/>
                    <a:pt x="168" y="1435"/>
                    <a:pt x="234" y="1435"/>
                  </a:cubicBezTo>
                  <a:cubicBezTo>
                    <a:pt x="301" y="1435"/>
                    <a:pt x="335" y="1435"/>
                    <a:pt x="401" y="1402"/>
                  </a:cubicBezTo>
                  <a:cubicBezTo>
                    <a:pt x="468" y="1368"/>
                    <a:pt x="501" y="1302"/>
                    <a:pt x="535" y="1268"/>
                  </a:cubicBezTo>
                  <a:cubicBezTo>
                    <a:pt x="601" y="1201"/>
                    <a:pt x="635" y="1168"/>
                    <a:pt x="668" y="1101"/>
                  </a:cubicBezTo>
                  <a:cubicBezTo>
                    <a:pt x="701" y="1068"/>
                    <a:pt x="735" y="1001"/>
                    <a:pt x="735" y="968"/>
                  </a:cubicBezTo>
                  <a:cubicBezTo>
                    <a:pt x="768" y="935"/>
                    <a:pt x="768" y="901"/>
                    <a:pt x="768" y="868"/>
                  </a:cubicBezTo>
                  <a:cubicBezTo>
                    <a:pt x="768" y="835"/>
                    <a:pt x="768" y="835"/>
                    <a:pt x="768" y="801"/>
                  </a:cubicBezTo>
                  <a:lnTo>
                    <a:pt x="735" y="801"/>
                  </a:lnTo>
                  <a:lnTo>
                    <a:pt x="601" y="868"/>
                  </a:lnTo>
                  <a:cubicBezTo>
                    <a:pt x="601" y="901"/>
                    <a:pt x="568" y="901"/>
                    <a:pt x="568" y="901"/>
                  </a:cubicBezTo>
                  <a:lnTo>
                    <a:pt x="535" y="968"/>
                  </a:lnTo>
                  <a:cubicBezTo>
                    <a:pt x="535" y="968"/>
                    <a:pt x="501" y="1001"/>
                    <a:pt x="501" y="1035"/>
                  </a:cubicBezTo>
                  <a:cubicBezTo>
                    <a:pt x="468" y="1035"/>
                    <a:pt x="435" y="1068"/>
                    <a:pt x="401" y="1101"/>
                  </a:cubicBezTo>
                  <a:lnTo>
                    <a:pt x="335" y="1101"/>
                  </a:lnTo>
                  <a:cubicBezTo>
                    <a:pt x="318" y="1118"/>
                    <a:pt x="310" y="1126"/>
                    <a:pt x="301" y="1126"/>
                  </a:cubicBezTo>
                  <a:cubicBezTo>
                    <a:pt x="293" y="1126"/>
                    <a:pt x="284" y="1118"/>
                    <a:pt x="268" y="1101"/>
                  </a:cubicBezTo>
                  <a:cubicBezTo>
                    <a:pt x="268" y="1101"/>
                    <a:pt x="234" y="1068"/>
                    <a:pt x="234" y="1068"/>
                  </a:cubicBezTo>
                  <a:cubicBezTo>
                    <a:pt x="234" y="1035"/>
                    <a:pt x="234" y="1001"/>
                    <a:pt x="234" y="968"/>
                  </a:cubicBezTo>
                  <a:lnTo>
                    <a:pt x="768" y="668"/>
                  </a:lnTo>
                  <a:cubicBezTo>
                    <a:pt x="802" y="634"/>
                    <a:pt x="802" y="634"/>
                    <a:pt x="802" y="601"/>
                  </a:cubicBezTo>
                  <a:cubicBezTo>
                    <a:pt x="802" y="601"/>
                    <a:pt x="802" y="568"/>
                    <a:pt x="802" y="568"/>
                  </a:cubicBezTo>
                  <a:lnTo>
                    <a:pt x="802" y="434"/>
                  </a:lnTo>
                  <a:cubicBezTo>
                    <a:pt x="802" y="368"/>
                    <a:pt x="802" y="301"/>
                    <a:pt x="768" y="234"/>
                  </a:cubicBezTo>
                  <a:cubicBezTo>
                    <a:pt x="768" y="167"/>
                    <a:pt x="735" y="101"/>
                    <a:pt x="701" y="67"/>
                  </a:cubicBezTo>
                  <a:cubicBezTo>
                    <a:pt x="668" y="34"/>
                    <a:pt x="635" y="1"/>
                    <a:pt x="5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4246;p75"/>
            <p:cNvSpPr/>
            <p:nvPr/>
          </p:nvSpPr>
          <p:spPr>
            <a:xfrm>
              <a:off x="2613700" y="3332825"/>
              <a:ext cx="24225" cy="53400"/>
            </a:xfrm>
            <a:custGeom>
              <a:avLst/>
              <a:gdLst/>
              <a:ahLst/>
              <a:cxnLst/>
              <a:rect l="l" t="t" r="r" b="b"/>
              <a:pathLst>
                <a:path w="969" h="2136" extrusionOk="0">
                  <a:moveTo>
                    <a:pt x="735" y="1"/>
                  </a:moveTo>
                  <a:cubicBezTo>
                    <a:pt x="668" y="1"/>
                    <a:pt x="601" y="34"/>
                    <a:pt x="534" y="67"/>
                  </a:cubicBezTo>
                  <a:cubicBezTo>
                    <a:pt x="468" y="101"/>
                    <a:pt x="401" y="167"/>
                    <a:pt x="334" y="234"/>
                  </a:cubicBezTo>
                  <a:cubicBezTo>
                    <a:pt x="301" y="301"/>
                    <a:pt x="234" y="368"/>
                    <a:pt x="201" y="468"/>
                  </a:cubicBezTo>
                  <a:cubicBezTo>
                    <a:pt x="167" y="534"/>
                    <a:pt x="134" y="601"/>
                    <a:pt x="134" y="701"/>
                  </a:cubicBezTo>
                  <a:cubicBezTo>
                    <a:pt x="101" y="768"/>
                    <a:pt x="101" y="835"/>
                    <a:pt x="101" y="935"/>
                  </a:cubicBezTo>
                  <a:lnTo>
                    <a:pt x="134" y="935"/>
                  </a:lnTo>
                  <a:lnTo>
                    <a:pt x="334" y="835"/>
                  </a:lnTo>
                  <a:lnTo>
                    <a:pt x="368" y="801"/>
                  </a:lnTo>
                  <a:cubicBezTo>
                    <a:pt x="368" y="801"/>
                    <a:pt x="368" y="768"/>
                    <a:pt x="368" y="734"/>
                  </a:cubicBezTo>
                  <a:cubicBezTo>
                    <a:pt x="401" y="734"/>
                    <a:pt x="401" y="701"/>
                    <a:pt x="368" y="701"/>
                  </a:cubicBezTo>
                  <a:cubicBezTo>
                    <a:pt x="368" y="668"/>
                    <a:pt x="368" y="634"/>
                    <a:pt x="368" y="601"/>
                  </a:cubicBezTo>
                  <a:cubicBezTo>
                    <a:pt x="401" y="601"/>
                    <a:pt x="401" y="568"/>
                    <a:pt x="434" y="534"/>
                  </a:cubicBezTo>
                  <a:cubicBezTo>
                    <a:pt x="434" y="501"/>
                    <a:pt x="468" y="468"/>
                    <a:pt x="501" y="468"/>
                  </a:cubicBezTo>
                  <a:lnTo>
                    <a:pt x="568" y="468"/>
                  </a:lnTo>
                  <a:cubicBezTo>
                    <a:pt x="601" y="468"/>
                    <a:pt x="601" y="468"/>
                    <a:pt x="634" y="501"/>
                  </a:cubicBezTo>
                  <a:cubicBezTo>
                    <a:pt x="634" y="501"/>
                    <a:pt x="634" y="534"/>
                    <a:pt x="634" y="534"/>
                  </a:cubicBezTo>
                  <a:cubicBezTo>
                    <a:pt x="634" y="568"/>
                    <a:pt x="634" y="568"/>
                    <a:pt x="634" y="601"/>
                  </a:cubicBezTo>
                  <a:cubicBezTo>
                    <a:pt x="634" y="634"/>
                    <a:pt x="634" y="668"/>
                    <a:pt x="634" y="701"/>
                  </a:cubicBezTo>
                  <a:cubicBezTo>
                    <a:pt x="601" y="768"/>
                    <a:pt x="568" y="801"/>
                    <a:pt x="534" y="868"/>
                  </a:cubicBezTo>
                  <a:lnTo>
                    <a:pt x="67" y="1702"/>
                  </a:lnTo>
                  <a:cubicBezTo>
                    <a:pt x="34" y="1735"/>
                    <a:pt x="34" y="1769"/>
                    <a:pt x="34" y="1802"/>
                  </a:cubicBezTo>
                  <a:cubicBezTo>
                    <a:pt x="34" y="1835"/>
                    <a:pt x="34" y="1835"/>
                    <a:pt x="34" y="1869"/>
                  </a:cubicBezTo>
                  <a:lnTo>
                    <a:pt x="34" y="2102"/>
                  </a:lnTo>
                  <a:cubicBezTo>
                    <a:pt x="1" y="2102"/>
                    <a:pt x="1" y="2135"/>
                    <a:pt x="34" y="2135"/>
                  </a:cubicBezTo>
                  <a:lnTo>
                    <a:pt x="67" y="2135"/>
                  </a:lnTo>
                  <a:lnTo>
                    <a:pt x="935" y="1602"/>
                  </a:lnTo>
                  <a:cubicBezTo>
                    <a:pt x="968" y="1602"/>
                    <a:pt x="968" y="1602"/>
                    <a:pt x="968" y="1568"/>
                  </a:cubicBezTo>
                  <a:cubicBezTo>
                    <a:pt x="968" y="1568"/>
                    <a:pt x="968" y="1535"/>
                    <a:pt x="968" y="1535"/>
                  </a:cubicBezTo>
                  <a:lnTo>
                    <a:pt x="968" y="1268"/>
                  </a:lnTo>
                  <a:cubicBezTo>
                    <a:pt x="968" y="1235"/>
                    <a:pt x="968" y="1235"/>
                    <a:pt x="968" y="1235"/>
                  </a:cubicBezTo>
                  <a:cubicBezTo>
                    <a:pt x="951" y="1218"/>
                    <a:pt x="943" y="1210"/>
                    <a:pt x="939" y="1210"/>
                  </a:cubicBezTo>
                  <a:cubicBezTo>
                    <a:pt x="935" y="1210"/>
                    <a:pt x="935" y="1218"/>
                    <a:pt x="935" y="1235"/>
                  </a:cubicBezTo>
                  <a:lnTo>
                    <a:pt x="501" y="1468"/>
                  </a:lnTo>
                  <a:lnTo>
                    <a:pt x="501" y="1468"/>
                  </a:lnTo>
                  <a:lnTo>
                    <a:pt x="735" y="1068"/>
                  </a:lnTo>
                  <a:cubicBezTo>
                    <a:pt x="768" y="1001"/>
                    <a:pt x="801" y="935"/>
                    <a:pt x="835" y="868"/>
                  </a:cubicBezTo>
                  <a:cubicBezTo>
                    <a:pt x="868" y="835"/>
                    <a:pt x="868" y="768"/>
                    <a:pt x="901" y="734"/>
                  </a:cubicBezTo>
                  <a:cubicBezTo>
                    <a:pt x="901" y="668"/>
                    <a:pt x="935" y="634"/>
                    <a:pt x="935" y="568"/>
                  </a:cubicBezTo>
                  <a:cubicBezTo>
                    <a:pt x="935" y="534"/>
                    <a:pt x="935" y="468"/>
                    <a:pt x="935" y="434"/>
                  </a:cubicBezTo>
                  <a:cubicBezTo>
                    <a:pt x="935" y="334"/>
                    <a:pt x="968" y="267"/>
                    <a:pt x="968" y="201"/>
                  </a:cubicBezTo>
                  <a:cubicBezTo>
                    <a:pt x="935" y="134"/>
                    <a:pt x="901" y="101"/>
                    <a:pt x="868" y="67"/>
                  </a:cubicBezTo>
                  <a:cubicBezTo>
                    <a:pt x="835" y="34"/>
                    <a:pt x="801" y="1"/>
                    <a:pt x="7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4247;p75"/>
            <p:cNvSpPr/>
            <p:nvPr/>
          </p:nvSpPr>
          <p:spPr>
            <a:xfrm>
              <a:off x="2641225" y="3313650"/>
              <a:ext cx="23375" cy="51725"/>
            </a:xfrm>
            <a:custGeom>
              <a:avLst/>
              <a:gdLst/>
              <a:ahLst/>
              <a:cxnLst/>
              <a:rect l="l" t="t" r="r" b="b"/>
              <a:pathLst>
                <a:path w="935" h="2069" extrusionOk="0">
                  <a:moveTo>
                    <a:pt x="834" y="0"/>
                  </a:moveTo>
                  <a:lnTo>
                    <a:pt x="134" y="434"/>
                  </a:lnTo>
                  <a:cubicBezTo>
                    <a:pt x="101" y="434"/>
                    <a:pt x="101" y="467"/>
                    <a:pt x="101" y="467"/>
                  </a:cubicBezTo>
                  <a:cubicBezTo>
                    <a:pt x="101" y="501"/>
                    <a:pt x="101" y="501"/>
                    <a:pt x="101" y="534"/>
                  </a:cubicBezTo>
                  <a:lnTo>
                    <a:pt x="34" y="1435"/>
                  </a:lnTo>
                  <a:cubicBezTo>
                    <a:pt x="34" y="1468"/>
                    <a:pt x="34" y="1468"/>
                    <a:pt x="34" y="1501"/>
                  </a:cubicBezTo>
                  <a:lnTo>
                    <a:pt x="67" y="1501"/>
                  </a:lnTo>
                  <a:lnTo>
                    <a:pt x="334" y="1335"/>
                  </a:lnTo>
                  <a:lnTo>
                    <a:pt x="334" y="1301"/>
                  </a:lnTo>
                  <a:lnTo>
                    <a:pt x="367" y="1268"/>
                  </a:lnTo>
                  <a:lnTo>
                    <a:pt x="401" y="1235"/>
                  </a:lnTo>
                  <a:cubicBezTo>
                    <a:pt x="401" y="1235"/>
                    <a:pt x="434" y="1201"/>
                    <a:pt x="434" y="1201"/>
                  </a:cubicBezTo>
                  <a:cubicBezTo>
                    <a:pt x="479" y="1201"/>
                    <a:pt x="508" y="1186"/>
                    <a:pt x="533" y="1186"/>
                  </a:cubicBezTo>
                  <a:cubicBezTo>
                    <a:pt x="545" y="1186"/>
                    <a:pt x="556" y="1190"/>
                    <a:pt x="568" y="1201"/>
                  </a:cubicBezTo>
                  <a:cubicBezTo>
                    <a:pt x="601" y="1235"/>
                    <a:pt x="601" y="1268"/>
                    <a:pt x="601" y="1301"/>
                  </a:cubicBezTo>
                  <a:cubicBezTo>
                    <a:pt x="601" y="1335"/>
                    <a:pt x="601" y="1368"/>
                    <a:pt x="601" y="1401"/>
                  </a:cubicBezTo>
                  <a:cubicBezTo>
                    <a:pt x="601" y="1435"/>
                    <a:pt x="601" y="1468"/>
                    <a:pt x="568" y="1501"/>
                  </a:cubicBezTo>
                  <a:cubicBezTo>
                    <a:pt x="568" y="1535"/>
                    <a:pt x="534" y="1568"/>
                    <a:pt x="534" y="1568"/>
                  </a:cubicBezTo>
                  <a:lnTo>
                    <a:pt x="467" y="1635"/>
                  </a:lnTo>
                  <a:cubicBezTo>
                    <a:pt x="434" y="1635"/>
                    <a:pt x="401" y="1635"/>
                    <a:pt x="401" y="1668"/>
                  </a:cubicBezTo>
                  <a:lnTo>
                    <a:pt x="334" y="1668"/>
                  </a:lnTo>
                  <a:cubicBezTo>
                    <a:pt x="334" y="1635"/>
                    <a:pt x="301" y="1635"/>
                    <a:pt x="301" y="1635"/>
                  </a:cubicBezTo>
                  <a:cubicBezTo>
                    <a:pt x="301" y="1602"/>
                    <a:pt x="301" y="1602"/>
                    <a:pt x="301" y="1602"/>
                  </a:cubicBezTo>
                  <a:lnTo>
                    <a:pt x="267" y="1535"/>
                  </a:lnTo>
                  <a:lnTo>
                    <a:pt x="234" y="1535"/>
                  </a:lnTo>
                  <a:lnTo>
                    <a:pt x="34" y="1668"/>
                  </a:lnTo>
                  <a:cubicBezTo>
                    <a:pt x="0" y="1668"/>
                    <a:pt x="0" y="1668"/>
                    <a:pt x="0" y="1702"/>
                  </a:cubicBezTo>
                  <a:cubicBezTo>
                    <a:pt x="0" y="1702"/>
                    <a:pt x="0" y="1735"/>
                    <a:pt x="0" y="1735"/>
                  </a:cubicBezTo>
                  <a:cubicBezTo>
                    <a:pt x="0" y="1802"/>
                    <a:pt x="0" y="1868"/>
                    <a:pt x="34" y="1935"/>
                  </a:cubicBezTo>
                  <a:cubicBezTo>
                    <a:pt x="34" y="1968"/>
                    <a:pt x="67" y="2002"/>
                    <a:pt x="134" y="2035"/>
                  </a:cubicBezTo>
                  <a:cubicBezTo>
                    <a:pt x="167" y="2069"/>
                    <a:pt x="234" y="2069"/>
                    <a:pt x="267" y="2069"/>
                  </a:cubicBezTo>
                  <a:cubicBezTo>
                    <a:pt x="334" y="2069"/>
                    <a:pt x="401" y="2035"/>
                    <a:pt x="467" y="2002"/>
                  </a:cubicBezTo>
                  <a:cubicBezTo>
                    <a:pt x="534" y="1968"/>
                    <a:pt x="601" y="1902"/>
                    <a:pt x="668" y="1868"/>
                  </a:cubicBezTo>
                  <a:cubicBezTo>
                    <a:pt x="701" y="1802"/>
                    <a:pt x="768" y="1735"/>
                    <a:pt x="801" y="1635"/>
                  </a:cubicBezTo>
                  <a:cubicBezTo>
                    <a:pt x="834" y="1568"/>
                    <a:pt x="868" y="1468"/>
                    <a:pt x="901" y="1401"/>
                  </a:cubicBezTo>
                  <a:cubicBezTo>
                    <a:pt x="934" y="1301"/>
                    <a:pt x="934" y="1201"/>
                    <a:pt x="934" y="1101"/>
                  </a:cubicBezTo>
                  <a:cubicBezTo>
                    <a:pt x="934" y="1034"/>
                    <a:pt x="934" y="968"/>
                    <a:pt x="901" y="868"/>
                  </a:cubicBezTo>
                  <a:cubicBezTo>
                    <a:pt x="901" y="834"/>
                    <a:pt x="868" y="768"/>
                    <a:pt x="801" y="734"/>
                  </a:cubicBezTo>
                  <a:cubicBezTo>
                    <a:pt x="768" y="701"/>
                    <a:pt x="734" y="701"/>
                    <a:pt x="668" y="701"/>
                  </a:cubicBezTo>
                  <a:cubicBezTo>
                    <a:pt x="601" y="701"/>
                    <a:pt x="568" y="734"/>
                    <a:pt x="501" y="768"/>
                  </a:cubicBezTo>
                  <a:cubicBezTo>
                    <a:pt x="467" y="801"/>
                    <a:pt x="434" y="801"/>
                    <a:pt x="401" y="834"/>
                  </a:cubicBezTo>
                  <a:cubicBezTo>
                    <a:pt x="401" y="868"/>
                    <a:pt x="367" y="901"/>
                    <a:pt x="334" y="901"/>
                  </a:cubicBezTo>
                  <a:lnTo>
                    <a:pt x="334" y="701"/>
                  </a:lnTo>
                  <a:lnTo>
                    <a:pt x="834" y="401"/>
                  </a:lnTo>
                  <a:cubicBezTo>
                    <a:pt x="834" y="401"/>
                    <a:pt x="834" y="401"/>
                    <a:pt x="868" y="367"/>
                  </a:cubicBezTo>
                  <a:cubicBezTo>
                    <a:pt x="868" y="367"/>
                    <a:pt x="868" y="334"/>
                    <a:pt x="868" y="334"/>
                  </a:cubicBezTo>
                  <a:lnTo>
                    <a:pt x="868" y="67"/>
                  </a:lnTo>
                  <a:cubicBezTo>
                    <a:pt x="868" y="34"/>
                    <a:pt x="868" y="34"/>
                    <a:pt x="8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4248;p75"/>
            <p:cNvSpPr/>
            <p:nvPr/>
          </p:nvSpPr>
          <p:spPr>
            <a:xfrm>
              <a:off x="2667900" y="3296125"/>
              <a:ext cx="31725" cy="56750"/>
            </a:xfrm>
            <a:custGeom>
              <a:avLst/>
              <a:gdLst/>
              <a:ahLst/>
              <a:cxnLst/>
              <a:rect l="l" t="t" r="r" b="b"/>
              <a:pathLst>
                <a:path w="1269" h="2270" extrusionOk="0">
                  <a:moveTo>
                    <a:pt x="268" y="701"/>
                  </a:moveTo>
                  <a:cubicBezTo>
                    <a:pt x="268" y="735"/>
                    <a:pt x="268" y="768"/>
                    <a:pt x="268" y="801"/>
                  </a:cubicBezTo>
                  <a:cubicBezTo>
                    <a:pt x="268" y="868"/>
                    <a:pt x="268" y="902"/>
                    <a:pt x="268" y="968"/>
                  </a:cubicBezTo>
                  <a:cubicBezTo>
                    <a:pt x="268" y="1002"/>
                    <a:pt x="268" y="1035"/>
                    <a:pt x="268" y="1068"/>
                  </a:cubicBezTo>
                  <a:cubicBezTo>
                    <a:pt x="268" y="1102"/>
                    <a:pt x="234" y="1135"/>
                    <a:pt x="234" y="1135"/>
                  </a:cubicBezTo>
                  <a:cubicBezTo>
                    <a:pt x="223" y="1146"/>
                    <a:pt x="212" y="1150"/>
                    <a:pt x="202" y="1150"/>
                  </a:cubicBezTo>
                  <a:cubicBezTo>
                    <a:pt x="182" y="1150"/>
                    <a:pt x="168" y="1135"/>
                    <a:pt x="168" y="1135"/>
                  </a:cubicBezTo>
                  <a:cubicBezTo>
                    <a:pt x="168" y="1102"/>
                    <a:pt x="168" y="1068"/>
                    <a:pt x="168" y="1035"/>
                  </a:cubicBezTo>
                  <a:cubicBezTo>
                    <a:pt x="168" y="968"/>
                    <a:pt x="168" y="935"/>
                    <a:pt x="168" y="902"/>
                  </a:cubicBezTo>
                  <a:cubicBezTo>
                    <a:pt x="168" y="835"/>
                    <a:pt x="168" y="801"/>
                    <a:pt x="168" y="768"/>
                  </a:cubicBezTo>
                  <a:cubicBezTo>
                    <a:pt x="168" y="735"/>
                    <a:pt x="201" y="735"/>
                    <a:pt x="234" y="701"/>
                  </a:cubicBezTo>
                  <a:close/>
                  <a:moveTo>
                    <a:pt x="368" y="435"/>
                  </a:moveTo>
                  <a:cubicBezTo>
                    <a:pt x="334" y="435"/>
                    <a:pt x="268" y="468"/>
                    <a:pt x="234" y="468"/>
                  </a:cubicBezTo>
                  <a:cubicBezTo>
                    <a:pt x="201" y="501"/>
                    <a:pt x="168" y="535"/>
                    <a:pt x="134" y="568"/>
                  </a:cubicBezTo>
                  <a:cubicBezTo>
                    <a:pt x="101" y="601"/>
                    <a:pt x="68" y="635"/>
                    <a:pt x="68" y="701"/>
                  </a:cubicBezTo>
                  <a:cubicBezTo>
                    <a:pt x="34" y="768"/>
                    <a:pt x="1" y="868"/>
                    <a:pt x="1" y="968"/>
                  </a:cubicBezTo>
                  <a:cubicBezTo>
                    <a:pt x="1" y="1002"/>
                    <a:pt x="1" y="1035"/>
                    <a:pt x="1" y="1068"/>
                  </a:cubicBezTo>
                  <a:cubicBezTo>
                    <a:pt x="1" y="1102"/>
                    <a:pt x="1" y="1135"/>
                    <a:pt x="1" y="1168"/>
                  </a:cubicBezTo>
                  <a:cubicBezTo>
                    <a:pt x="1" y="1202"/>
                    <a:pt x="1" y="1268"/>
                    <a:pt x="1" y="1302"/>
                  </a:cubicBezTo>
                  <a:cubicBezTo>
                    <a:pt x="34" y="1335"/>
                    <a:pt x="34" y="1369"/>
                    <a:pt x="68" y="1369"/>
                  </a:cubicBezTo>
                  <a:cubicBezTo>
                    <a:pt x="68" y="1402"/>
                    <a:pt x="101" y="1402"/>
                    <a:pt x="134" y="1402"/>
                  </a:cubicBezTo>
                  <a:cubicBezTo>
                    <a:pt x="168" y="1402"/>
                    <a:pt x="201" y="1402"/>
                    <a:pt x="234" y="1369"/>
                  </a:cubicBezTo>
                  <a:cubicBezTo>
                    <a:pt x="301" y="1369"/>
                    <a:pt x="334" y="1335"/>
                    <a:pt x="368" y="1302"/>
                  </a:cubicBezTo>
                  <a:cubicBezTo>
                    <a:pt x="401" y="1235"/>
                    <a:pt x="401" y="1202"/>
                    <a:pt x="435" y="1168"/>
                  </a:cubicBezTo>
                  <a:cubicBezTo>
                    <a:pt x="468" y="1135"/>
                    <a:pt x="468" y="1068"/>
                    <a:pt x="468" y="1035"/>
                  </a:cubicBezTo>
                  <a:cubicBezTo>
                    <a:pt x="501" y="968"/>
                    <a:pt x="501" y="935"/>
                    <a:pt x="468" y="868"/>
                  </a:cubicBezTo>
                  <a:cubicBezTo>
                    <a:pt x="501" y="801"/>
                    <a:pt x="501" y="735"/>
                    <a:pt x="468" y="701"/>
                  </a:cubicBezTo>
                  <a:cubicBezTo>
                    <a:pt x="501" y="635"/>
                    <a:pt x="501" y="601"/>
                    <a:pt x="468" y="568"/>
                  </a:cubicBezTo>
                  <a:cubicBezTo>
                    <a:pt x="468" y="535"/>
                    <a:pt x="468" y="501"/>
                    <a:pt x="435" y="468"/>
                  </a:cubicBezTo>
                  <a:cubicBezTo>
                    <a:pt x="401" y="468"/>
                    <a:pt x="401" y="435"/>
                    <a:pt x="368" y="435"/>
                  </a:cubicBezTo>
                  <a:close/>
                  <a:moveTo>
                    <a:pt x="1035" y="1168"/>
                  </a:moveTo>
                  <a:cubicBezTo>
                    <a:pt x="1035" y="1168"/>
                    <a:pt x="1035" y="1202"/>
                    <a:pt x="1035" y="1235"/>
                  </a:cubicBezTo>
                  <a:cubicBezTo>
                    <a:pt x="1035" y="1302"/>
                    <a:pt x="1035" y="1369"/>
                    <a:pt x="1035" y="1402"/>
                  </a:cubicBezTo>
                  <a:cubicBezTo>
                    <a:pt x="1035" y="1435"/>
                    <a:pt x="1035" y="1469"/>
                    <a:pt x="1035" y="1502"/>
                  </a:cubicBezTo>
                  <a:cubicBezTo>
                    <a:pt x="1035" y="1535"/>
                    <a:pt x="1002" y="1569"/>
                    <a:pt x="968" y="1569"/>
                  </a:cubicBezTo>
                  <a:lnTo>
                    <a:pt x="935" y="1569"/>
                  </a:lnTo>
                  <a:cubicBezTo>
                    <a:pt x="935" y="1535"/>
                    <a:pt x="935" y="1502"/>
                    <a:pt x="935" y="1502"/>
                  </a:cubicBezTo>
                  <a:lnTo>
                    <a:pt x="935" y="1469"/>
                  </a:lnTo>
                  <a:cubicBezTo>
                    <a:pt x="935" y="1435"/>
                    <a:pt x="935" y="1369"/>
                    <a:pt x="935" y="1335"/>
                  </a:cubicBezTo>
                  <a:cubicBezTo>
                    <a:pt x="935" y="1302"/>
                    <a:pt x="935" y="1235"/>
                    <a:pt x="935" y="1202"/>
                  </a:cubicBezTo>
                  <a:cubicBezTo>
                    <a:pt x="935" y="1202"/>
                    <a:pt x="968" y="1168"/>
                    <a:pt x="968" y="1168"/>
                  </a:cubicBezTo>
                  <a:close/>
                  <a:moveTo>
                    <a:pt x="1135" y="868"/>
                  </a:moveTo>
                  <a:cubicBezTo>
                    <a:pt x="1102" y="868"/>
                    <a:pt x="1068" y="902"/>
                    <a:pt x="1035" y="902"/>
                  </a:cubicBezTo>
                  <a:cubicBezTo>
                    <a:pt x="968" y="935"/>
                    <a:pt x="935" y="968"/>
                    <a:pt x="902" y="1002"/>
                  </a:cubicBezTo>
                  <a:cubicBezTo>
                    <a:pt x="868" y="1035"/>
                    <a:pt x="868" y="1102"/>
                    <a:pt x="835" y="1135"/>
                  </a:cubicBezTo>
                  <a:cubicBezTo>
                    <a:pt x="801" y="1235"/>
                    <a:pt x="768" y="1335"/>
                    <a:pt x="768" y="1435"/>
                  </a:cubicBezTo>
                  <a:cubicBezTo>
                    <a:pt x="768" y="1435"/>
                    <a:pt x="768" y="1502"/>
                    <a:pt x="768" y="1535"/>
                  </a:cubicBezTo>
                  <a:cubicBezTo>
                    <a:pt x="768" y="1535"/>
                    <a:pt x="768" y="1569"/>
                    <a:pt x="768" y="1602"/>
                  </a:cubicBezTo>
                  <a:cubicBezTo>
                    <a:pt x="768" y="1669"/>
                    <a:pt x="768" y="1702"/>
                    <a:pt x="768" y="1735"/>
                  </a:cubicBezTo>
                  <a:cubicBezTo>
                    <a:pt x="768" y="1769"/>
                    <a:pt x="801" y="1802"/>
                    <a:pt x="835" y="1836"/>
                  </a:cubicBezTo>
                  <a:cubicBezTo>
                    <a:pt x="835" y="1836"/>
                    <a:pt x="868" y="1869"/>
                    <a:pt x="902" y="1869"/>
                  </a:cubicBezTo>
                  <a:cubicBezTo>
                    <a:pt x="935" y="1869"/>
                    <a:pt x="968" y="1836"/>
                    <a:pt x="1002" y="1836"/>
                  </a:cubicBezTo>
                  <a:cubicBezTo>
                    <a:pt x="1035" y="1802"/>
                    <a:pt x="1102" y="1769"/>
                    <a:pt x="1135" y="1735"/>
                  </a:cubicBezTo>
                  <a:cubicBezTo>
                    <a:pt x="1135" y="1702"/>
                    <a:pt x="1168" y="1635"/>
                    <a:pt x="1202" y="1602"/>
                  </a:cubicBezTo>
                  <a:cubicBezTo>
                    <a:pt x="1235" y="1569"/>
                    <a:pt x="1235" y="1502"/>
                    <a:pt x="1235" y="1469"/>
                  </a:cubicBezTo>
                  <a:cubicBezTo>
                    <a:pt x="1268" y="1402"/>
                    <a:pt x="1268" y="1369"/>
                    <a:pt x="1235" y="1302"/>
                  </a:cubicBezTo>
                  <a:cubicBezTo>
                    <a:pt x="1235" y="1268"/>
                    <a:pt x="1235" y="1202"/>
                    <a:pt x="1235" y="1135"/>
                  </a:cubicBezTo>
                  <a:lnTo>
                    <a:pt x="1235" y="1102"/>
                  </a:lnTo>
                  <a:cubicBezTo>
                    <a:pt x="1235" y="1068"/>
                    <a:pt x="1268" y="1035"/>
                    <a:pt x="1268" y="1002"/>
                  </a:cubicBezTo>
                  <a:cubicBezTo>
                    <a:pt x="1268" y="968"/>
                    <a:pt x="1235" y="935"/>
                    <a:pt x="1202" y="902"/>
                  </a:cubicBezTo>
                  <a:cubicBezTo>
                    <a:pt x="1202" y="902"/>
                    <a:pt x="1168" y="868"/>
                    <a:pt x="1135" y="868"/>
                  </a:cubicBezTo>
                  <a:close/>
                  <a:moveTo>
                    <a:pt x="1068" y="1"/>
                  </a:moveTo>
                  <a:lnTo>
                    <a:pt x="935" y="68"/>
                  </a:lnTo>
                  <a:cubicBezTo>
                    <a:pt x="935" y="68"/>
                    <a:pt x="902" y="101"/>
                    <a:pt x="902" y="101"/>
                  </a:cubicBezTo>
                  <a:cubicBezTo>
                    <a:pt x="902" y="134"/>
                    <a:pt x="902" y="134"/>
                    <a:pt x="902" y="168"/>
                  </a:cubicBezTo>
                  <a:lnTo>
                    <a:pt x="68" y="2236"/>
                  </a:lnTo>
                  <a:lnTo>
                    <a:pt x="68" y="2269"/>
                  </a:lnTo>
                  <a:lnTo>
                    <a:pt x="101" y="2269"/>
                  </a:lnTo>
                  <a:lnTo>
                    <a:pt x="234" y="2202"/>
                  </a:lnTo>
                  <a:cubicBezTo>
                    <a:pt x="268" y="2202"/>
                    <a:pt x="268" y="2169"/>
                    <a:pt x="268" y="2169"/>
                  </a:cubicBezTo>
                  <a:cubicBezTo>
                    <a:pt x="268" y="2136"/>
                    <a:pt x="301" y="2136"/>
                    <a:pt x="301" y="2102"/>
                  </a:cubicBezTo>
                  <a:lnTo>
                    <a:pt x="1102" y="34"/>
                  </a:lnTo>
                  <a:cubicBezTo>
                    <a:pt x="1102" y="34"/>
                    <a:pt x="1102" y="1"/>
                    <a:pt x="110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4249;p75"/>
            <p:cNvSpPr/>
            <p:nvPr/>
          </p:nvSpPr>
          <p:spPr>
            <a:xfrm>
              <a:off x="2531150" y="3301975"/>
              <a:ext cx="25050" cy="60075"/>
            </a:xfrm>
            <a:custGeom>
              <a:avLst/>
              <a:gdLst/>
              <a:ahLst/>
              <a:cxnLst/>
              <a:rect l="l" t="t" r="r" b="b"/>
              <a:pathLst>
                <a:path w="1002" h="2403" extrusionOk="0">
                  <a:moveTo>
                    <a:pt x="567" y="0"/>
                  </a:moveTo>
                  <a:lnTo>
                    <a:pt x="334" y="134"/>
                  </a:lnTo>
                  <a:cubicBezTo>
                    <a:pt x="334" y="134"/>
                    <a:pt x="334" y="134"/>
                    <a:pt x="301" y="167"/>
                  </a:cubicBezTo>
                  <a:cubicBezTo>
                    <a:pt x="301" y="167"/>
                    <a:pt x="301" y="201"/>
                    <a:pt x="301" y="234"/>
                  </a:cubicBezTo>
                  <a:lnTo>
                    <a:pt x="301" y="401"/>
                  </a:lnTo>
                  <a:cubicBezTo>
                    <a:pt x="267" y="434"/>
                    <a:pt x="234" y="501"/>
                    <a:pt x="167" y="567"/>
                  </a:cubicBezTo>
                  <a:cubicBezTo>
                    <a:pt x="134" y="601"/>
                    <a:pt x="100" y="668"/>
                    <a:pt x="100" y="734"/>
                  </a:cubicBezTo>
                  <a:cubicBezTo>
                    <a:pt x="67" y="801"/>
                    <a:pt x="34" y="834"/>
                    <a:pt x="34" y="901"/>
                  </a:cubicBezTo>
                  <a:cubicBezTo>
                    <a:pt x="0" y="968"/>
                    <a:pt x="0" y="1034"/>
                    <a:pt x="0" y="1101"/>
                  </a:cubicBezTo>
                  <a:cubicBezTo>
                    <a:pt x="0" y="1201"/>
                    <a:pt x="34" y="1301"/>
                    <a:pt x="67" y="1401"/>
                  </a:cubicBezTo>
                  <a:cubicBezTo>
                    <a:pt x="106" y="1440"/>
                    <a:pt x="157" y="1457"/>
                    <a:pt x="212" y="1457"/>
                  </a:cubicBezTo>
                  <a:cubicBezTo>
                    <a:pt x="251" y="1457"/>
                    <a:pt x="292" y="1449"/>
                    <a:pt x="334" y="1435"/>
                  </a:cubicBezTo>
                  <a:lnTo>
                    <a:pt x="467" y="1401"/>
                  </a:lnTo>
                  <a:cubicBezTo>
                    <a:pt x="501" y="1401"/>
                    <a:pt x="567" y="1368"/>
                    <a:pt x="601" y="1368"/>
                  </a:cubicBezTo>
                  <a:lnTo>
                    <a:pt x="634" y="1368"/>
                  </a:lnTo>
                  <a:cubicBezTo>
                    <a:pt x="667" y="1401"/>
                    <a:pt x="667" y="1401"/>
                    <a:pt x="667" y="1435"/>
                  </a:cubicBezTo>
                  <a:cubicBezTo>
                    <a:pt x="667" y="1468"/>
                    <a:pt x="667" y="1535"/>
                    <a:pt x="634" y="1568"/>
                  </a:cubicBezTo>
                  <a:cubicBezTo>
                    <a:pt x="567" y="1602"/>
                    <a:pt x="534" y="1635"/>
                    <a:pt x="467" y="1668"/>
                  </a:cubicBezTo>
                  <a:cubicBezTo>
                    <a:pt x="434" y="1702"/>
                    <a:pt x="434" y="1702"/>
                    <a:pt x="401" y="1702"/>
                  </a:cubicBezTo>
                  <a:lnTo>
                    <a:pt x="334" y="1702"/>
                  </a:lnTo>
                  <a:cubicBezTo>
                    <a:pt x="334" y="1702"/>
                    <a:pt x="301" y="1702"/>
                    <a:pt x="301" y="1668"/>
                  </a:cubicBezTo>
                  <a:lnTo>
                    <a:pt x="234" y="1668"/>
                  </a:lnTo>
                  <a:lnTo>
                    <a:pt x="34" y="1802"/>
                  </a:lnTo>
                  <a:cubicBezTo>
                    <a:pt x="34" y="1802"/>
                    <a:pt x="34" y="1835"/>
                    <a:pt x="34" y="1835"/>
                  </a:cubicBezTo>
                  <a:cubicBezTo>
                    <a:pt x="34" y="1835"/>
                    <a:pt x="34" y="1868"/>
                    <a:pt x="34" y="1868"/>
                  </a:cubicBezTo>
                  <a:cubicBezTo>
                    <a:pt x="34" y="1935"/>
                    <a:pt x="34" y="1968"/>
                    <a:pt x="67" y="2002"/>
                  </a:cubicBezTo>
                  <a:cubicBezTo>
                    <a:pt x="67" y="2069"/>
                    <a:pt x="100" y="2102"/>
                    <a:pt x="134" y="2102"/>
                  </a:cubicBezTo>
                  <a:cubicBezTo>
                    <a:pt x="167" y="2135"/>
                    <a:pt x="200" y="2169"/>
                    <a:pt x="234" y="2169"/>
                  </a:cubicBezTo>
                  <a:lnTo>
                    <a:pt x="367" y="2169"/>
                  </a:lnTo>
                  <a:lnTo>
                    <a:pt x="367" y="2369"/>
                  </a:lnTo>
                  <a:cubicBezTo>
                    <a:pt x="367" y="2369"/>
                    <a:pt x="367" y="2369"/>
                    <a:pt x="367" y="2402"/>
                  </a:cubicBezTo>
                  <a:lnTo>
                    <a:pt x="401" y="2402"/>
                  </a:lnTo>
                  <a:lnTo>
                    <a:pt x="601" y="2269"/>
                  </a:lnTo>
                  <a:cubicBezTo>
                    <a:pt x="634" y="2269"/>
                    <a:pt x="634" y="2235"/>
                    <a:pt x="634" y="2235"/>
                  </a:cubicBezTo>
                  <a:cubicBezTo>
                    <a:pt x="634" y="2202"/>
                    <a:pt x="634" y="2202"/>
                    <a:pt x="634" y="2169"/>
                  </a:cubicBezTo>
                  <a:lnTo>
                    <a:pt x="634" y="2002"/>
                  </a:lnTo>
                  <a:cubicBezTo>
                    <a:pt x="701" y="1968"/>
                    <a:pt x="734" y="1902"/>
                    <a:pt x="801" y="1868"/>
                  </a:cubicBezTo>
                  <a:cubicBezTo>
                    <a:pt x="834" y="1802"/>
                    <a:pt x="868" y="1735"/>
                    <a:pt x="901" y="1668"/>
                  </a:cubicBezTo>
                  <a:cubicBezTo>
                    <a:pt x="934" y="1602"/>
                    <a:pt x="968" y="1535"/>
                    <a:pt x="968" y="1468"/>
                  </a:cubicBezTo>
                  <a:cubicBezTo>
                    <a:pt x="1001" y="1401"/>
                    <a:pt x="1001" y="1335"/>
                    <a:pt x="1001" y="1268"/>
                  </a:cubicBezTo>
                  <a:cubicBezTo>
                    <a:pt x="1001" y="1201"/>
                    <a:pt x="1001" y="1135"/>
                    <a:pt x="968" y="1068"/>
                  </a:cubicBezTo>
                  <a:cubicBezTo>
                    <a:pt x="968" y="1034"/>
                    <a:pt x="934" y="1001"/>
                    <a:pt x="901" y="968"/>
                  </a:cubicBezTo>
                  <a:cubicBezTo>
                    <a:pt x="868" y="934"/>
                    <a:pt x="834" y="934"/>
                    <a:pt x="801" y="934"/>
                  </a:cubicBezTo>
                  <a:lnTo>
                    <a:pt x="634" y="934"/>
                  </a:lnTo>
                  <a:lnTo>
                    <a:pt x="501" y="1001"/>
                  </a:lnTo>
                  <a:lnTo>
                    <a:pt x="367" y="1001"/>
                  </a:lnTo>
                  <a:lnTo>
                    <a:pt x="367" y="934"/>
                  </a:lnTo>
                  <a:cubicBezTo>
                    <a:pt x="334" y="901"/>
                    <a:pt x="334" y="901"/>
                    <a:pt x="367" y="868"/>
                  </a:cubicBezTo>
                  <a:cubicBezTo>
                    <a:pt x="367" y="834"/>
                    <a:pt x="367" y="834"/>
                    <a:pt x="401" y="801"/>
                  </a:cubicBezTo>
                  <a:cubicBezTo>
                    <a:pt x="401" y="768"/>
                    <a:pt x="434" y="768"/>
                    <a:pt x="434" y="768"/>
                  </a:cubicBezTo>
                  <a:lnTo>
                    <a:pt x="501" y="701"/>
                  </a:lnTo>
                  <a:lnTo>
                    <a:pt x="768" y="701"/>
                  </a:lnTo>
                  <a:lnTo>
                    <a:pt x="968" y="601"/>
                  </a:lnTo>
                  <a:cubicBezTo>
                    <a:pt x="968" y="567"/>
                    <a:pt x="968" y="567"/>
                    <a:pt x="968" y="567"/>
                  </a:cubicBezTo>
                  <a:cubicBezTo>
                    <a:pt x="968" y="534"/>
                    <a:pt x="968" y="534"/>
                    <a:pt x="968" y="501"/>
                  </a:cubicBezTo>
                  <a:cubicBezTo>
                    <a:pt x="968" y="467"/>
                    <a:pt x="968" y="434"/>
                    <a:pt x="934" y="401"/>
                  </a:cubicBezTo>
                  <a:cubicBezTo>
                    <a:pt x="934" y="367"/>
                    <a:pt x="901" y="334"/>
                    <a:pt x="868" y="301"/>
                  </a:cubicBezTo>
                  <a:cubicBezTo>
                    <a:pt x="834" y="267"/>
                    <a:pt x="801" y="234"/>
                    <a:pt x="768" y="234"/>
                  </a:cubicBezTo>
                  <a:lnTo>
                    <a:pt x="634" y="234"/>
                  </a:lnTo>
                  <a:lnTo>
                    <a:pt x="601" y="34"/>
                  </a:lnTo>
                  <a:cubicBezTo>
                    <a:pt x="601" y="34"/>
                    <a:pt x="601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4250;p75"/>
            <p:cNvSpPr/>
            <p:nvPr/>
          </p:nvSpPr>
          <p:spPr>
            <a:xfrm>
              <a:off x="2557825" y="3291975"/>
              <a:ext cx="17550" cy="47550"/>
            </a:xfrm>
            <a:custGeom>
              <a:avLst/>
              <a:gdLst/>
              <a:ahLst/>
              <a:cxnLst/>
              <a:rect l="l" t="t" r="r" b="b"/>
              <a:pathLst>
                <a:path w="702" h="1902" extrusionOk="0">
                  <a:moveTo>
                    <a:pt x="668" y="0"/>
                  </a:moveTo>
                  <a:lnTo>
                    <a:pt x="468" y="134"/>
                  </a:lnTo>
                  <a:lnTo>
                    <a:pt x="401" y="167"/>
                  </a:lnTo>
                  <a:lnTo>
                    <a:pt x="368" y="234"/>
                  </a:lnTo>
                  <a:lnTo>
                    <a:pt x="34" y="834"/>
                  </a:lnTo>
                  <a:cubicBezTo>
                    <a:pt x="34" y="867"/>
                    <a:pt x="1" y="867"/>
                    <a:pt x="1" y="901"/>
                  </a:cubicBezTo>
                  <a:cubicBezTo>
                    <a:pt x="1" y="901"/>
                    <a:pt x="1" y="934"/>
                    <a:pt x="1" y="934"/>
                  </a:cubicBezTo>
                  <a:lnTo>
                    <a:pt x="168" y="1134"/>
                  </a:lnTo>
                  <a:cubicBezTo>
                    <a:pt x="201" y="1134"/>
                    <a:pt x="201" y="1134"/>
                    <a:pt x="234" y="1101"/>
                  </a:cubicBezTo>
                  <a:lnTo>
                    <a:pt x="401" y="767"/>
                  </a:lnTo>
                  <a:lnTo>
                    <a:pt x="401" y="1868"/>
                  </a:lnTo>
                  <a:cubicBezTo>
                    <a:pt x="401" y="1868"/>
                    <a:pt x="401" y="1901"/>
                    <a:pt x="401" y="1901"/>
                  </a:cubicBezTo>
                  <a:lnTo>
                    <a:pt x="434" y="1901"/>
                  </a:lnTo>
                  <a:lnTo>
                    <a:pt x="668" y="1768"/>
                  </a:lnTo>
                  <a:cubicBezTo>
                    <a:pt x="668" y="1768"/>
                    <a:pt x="668" y="1735"/>
                    <a:pt x="668" y="1735"/>
                  </a:cubicBezTo>
                  <a:cubicBezTo>
                    <a:pt x="668" y="1735"/>
                    <a:pt x="668" y="1701"/>
                    <a:pt x="668" y="1701"/>
                  </a:cubicBezTo>
                  <a:lnTo>
                    <a:pt x="668" y="67"/>
                  </a:lnTo>
                  <a:cubicBezTo>
                    <a:pt x="701" y="33"/>
                    <a:pt x="701" y="33"/>
                    <a:pt x="6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4251;p75"/>
            <p:cNvSpPr/>
            <p:nvPr/>
          </p:nvSpPr>
          <p:spPr>
            <a:xfrm>
              <a:off x="2579525" y="3280300"/>
              <a:ext cx="24200" cy="48375"/>
            </a:xfrm>
            <a:custGeom>
              <a:avLst/>
              <a:gdLst/>
              <a:ahLst/>
              <a:cxnLst/>
              <a:rect l="l" t="t" r="r" b="b"/>
              <a:pathLst>
                <a:path w="968" h="1935" extrusionOk="0">
                  <a:moveTo>
                    <a:pt x="567" y="434"/>
                  </a:moveTo>
                  <a:cubicBezTo>
                    <a:pt x="600" y="434"/>
                    <a:pt x="634" y="467"/>
                    <a:pt x="634" y="467"/>
                  </a:cubicBezTo>
                  <a:cubicBezTo>
                    <a:pt x="634" y="500"/>
                    <a:pt x="667" y="534"/>
                    <a:pt x="667" y="567"/>
                  </a:cubicBezTo>
                  <a:lnTo>
                    <a:pt x="667" y="667"/>
                  </a:lnTo>
                  <a:lnTo>
                    <a:pt x="667" y="1068"/>
                  </a:lnTo>
                  <a:cubicBezTo>
                    <a:pt x="667" y="1101"/>
                    <a:pt x="667" y="1168"/>
                    <a:pt x="667" y="1201"/>
                  </a:cubicBezTo>
                  <a:cubicBezTo>
                    <a:pt x="634" y="1268"/>
                    <a:pt x="634" y="1334"/>
                    <a:pt x="567" y="1401"/>
                  </a:cubicBezTo>
                  <a:cubicBezTo>
                    <a:pt x="567" y="1434"/>
                    <a:pt x="534" y="1468"/>
                    <a:pt x="500" y="1468"/>
                  </a:cubicBezTo>
                  <a:cubicBezTo>
                    <a:pt x="467" y="1501"/>
                    <a:pt x="434" y="1501"/>
                    <a:pt x="434" y="1501"/>
                  </a:cubicBezTo>
                  <a:cubicBezTo>
                    <a:pt x="400" y="1501"/>
                    <a:pt x="367" y="1468"/>
                    <a:pt x="367" y="1468"/>
                  </a:cubicBezTo>
                  <a:cubicBezTo>
                    <a:pt x="334" y="1434"/>
                    <a:pt x="334" y="1401"/>
                    <a:pt x="334" y="1401"/>
                  </a:cubicBezTo>
                  <a:cubicBezTo>
                    <a:pt x="334" y="1368"/>
                    <a:pt x="334" y="1301"/>
                    <a:pt x="334" y="1268"/>
                  </a:cubicBezTo>
                  <a:cubicBezTo>
                    <a:pt x="334" y="1134"/>
                    <a:pt x="334" y="1001"/>
                    <a:pt x="334" y="867"/>
                  </a:cubicBezTo>
                  <a:cubicBezTo>
                    <a:pt x="334" y="834"/>
                    <a:pt x="334" y="767"/>
                    <a:pt x="334" y="734"/>
                  </a:cubicBezTo>
                  <a:cubicBezTo>
                    <a:pt x="334" y="701"/>
                    <a:pt x="367" y="667"/>
                    <a:pt x="367" y="634"/>
                  </a:cubicBezTo>
                  <a:cubicBezTo>
                    <a:pt x="367" y="601"/>
                    <a:pt x="400" y="567"/>
                    <a:pt x="434" y="534"/>
                  </a:cubicBezTo>
                  <a:cubicBezTo>
                    <a:pt x="434" y="500"/>
                    <a:pt x="467" y="500"/>
                    <a:pt x="500" y="467"/>
                  </a:cubicBezTo>
                  <a:cubicBezTo>
                    <a:pt x="534" y="467"/>
                    <a:pt x="534" y="434"/>
                    <a:pt x="567" y="434"/>
                  </a:cubicBezTo>
                  <a:close/>
                  <a:moveTo>
                    <a:pt x="701" y="0"/>
                  </a:moveTo>
                  <a:cubicBezTo>
                    <a:pt x="634" y="0"/>
                    <a:pt x="534" y="33"/>
                    <a:pt x="500" y="67"/>
                  </a:cubicBezTo>
                  <a:cubicBezTo>
                    <a:pt x="400" y="100"/>
                    <a:pt x="334" y="167"/>
                    <a:pt x="267" y="234"/>
                  </a:cubicBezTo>
                  <a:cubicBezTo>
                    <a:pt x="200" y="300"/>
                    <a:pt x="167" y="400"/>
                    <a:pt x="133" y="467"/>
                  </a:cubicBezTo>
                  <a:cubicBezTo>
                    <a:pt x="100" y="567"/>
                    <a:pt x="67" y="634"/>
                    <a:pt x="33" y="734"/>
                  </a:cubicBezTo>
                  <a:cubicBezTo>
                    <a:pt x="33" y="834"/>
                    <a:pt x="0" y="934"/>
                    <a:pt x="0" y="1001"/>
                  </a:cubicBezTo>
                  <a:lnTo>
                    <a:pt x="0" y="1234"/>
                  </a:lnTo>
                  <a:lnTo>
                    <a:pt x="0" y="1468"/>
                  </a:lnTo>
                  <a:cubicBezTo>
                    <a:pt x="0" y="1535"/>
                    <a:pt x="33" y="1635"/>
                    <a:pt x="33" y="1701"/>
                  </a:cubicBezTo>
                  <a:cubicBezTo>
                    <a:pt x="67" y="1768"/>
                    <a:pt x="100" y="1835"/>
                    <a:pt x="133" y="1868"/>
                  </a:cubicBezTo>
                  <a:cubicBezTo>
                    <a:pt x="167" y="1901"/>
                    <a:pt x="234" y="1935"/>
                    <a:pt x="267" y="1935"/>
                  </a:cubicBezTo>
                  <a:cubicBezTo>
                    <a:pt x="334" y="1935"/>
                    <a:pt x="434" y="1901"/>
                    <a:pt x="500" y="1868"/>
                  </a:cubicBezTo>
                  <a:cubicBezTo>
                    <a:pt x="567" y="1835"/>
                    <a:pt x="634" y="1768"/>
                    <a:pt x="701" y="1701"/>
                  </a:cubicBezTo>
                  <a:cubicBezTo>
                    <a:pt x="767" y="1635"/>
                    <a:pt x="801" y="1535"/>
                    <a:pt x="834" y="1468"/>
                  </a:cubicBezTo>
                  <a:cubicBezTo>
                    <a:pt x="867" y="1368"/>
                    <a:pt x="901" y="1301"/>
                    <a:pt x="934" y="1201"/>
                  </a:cubicBezTo>
                  <a:cubicBezTo>
                    <a:pt x="934" y="1101"/>
                    <a:pt x="967" y="1001"/>
                    <a:pt x="967" y="901"/>
                  </a:cubicBezTo>
                  <a:lnTo>
                    <a:pt x="967" y="701"/>
                  </a:lnTo>
                  <a:lnTo>
                    <a:pt x="967" y="467"/>
                  </a:lnTo>
                  <a:cubicBezTo>
                    <a:pt x="967" y="400"/>
                    <a:pt x="934" y="300"/>
                    <a:pt x="934" y="234"/>
                  </a:cubicBezTo>
                  <a:cubicBezTo>
                    <a:pt x="901" y="167"/>
                    <a:pt x="867" y="100"/>
                    <a:pt x="834" y="67"/>
                  </a:cubicBezTo>
                  <a:cubicBezTo>
                    <a:pt x="801" y="33"/>
                    <a:pt x="734" y="0"/>
                    <a:pt x="7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4252;p75"/>
            <p:cNvSpPr/>
            <p:nvPr/>
          </p:nvSpPr>
          <p:spPr>
            <a:xfrm>
              <a:off x="2606200" y="3301150"/>
              <a:ext cx="9200" cy="20850"/>
            </a:xfrm>
            <a:custGeom>
              <a:avLst/>
              <a:gdLst/>
              <a:ahLst/>
              <a:cxnLst/>
              <a:rect l="l" t="t" r="r" b="b"/>
              <a:pathLst>
                <a:path w="368" h="834" extrusionOk="0">
                  <a:moveTo>
                    <a:pt x="334" y="0"/>
                  </a:moveTo>
                  <a:lnTo>
                    <a:pt x="134" y="133"/>
                  </a:lnTo>
                  <a:cubicBezTo>
                    <a:pt x="101" y="133"/>
                    <a:pt x="101" y="133"/>
                    <a:pt x="101" y="167"/>
                  </a:cubicBezTo>
                  <a:cubicBezTo>
                    <a:pt x="67" y="200"/>
                    <a:pt x="67" y="234"/>
                    <a:pt x="67" y="267"/>
                  </a:cubicBezTo>
                  <a:lnTo>
                    <a:pt x="0" y="801"/>
                  </a:lnTo>
                  <a:cubicBezTo>
                    <a:pt x="0" y="801"/>
                    <a:pt x="0" y="801"/>
                    <a:pt x="0" y="834"/>
                  </a:cubicBezTo>
                  <a:lnTo>
                    <a:pt x="34" y="834"/>
                  </a:lnTo>
                  <a:lnTo>
                    <a:pt x="167" y="767"/>
                  </a:lnTo>
                  <a:cubicBezTo>
                    <a:pt x="201" y="734"/>
                    <a:pt x="201" y="734"/>
                    <a:pt x="201" y="701"/>
                  </a:cubicBezTo>
                  <a:cubicBezTo>
                    <a:pt x="234" y="667"/>
                    <a:pt x="234" y="667"/>
                    <a:pt x="234" y="634"/>
                  </a:cubicBezTo>
                  <a:lnTo>
                    <a:pt x="367" y="67"/>
                  </a:lnTo>
                  <a:lnTo>
                    <a:pt x="367" y="33"/>
                  </a:lnTo>
                  <a:cubicBezTo>
                    <a:pt x="367" y="33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4253;p75"/>
            <p:cNvSpPr/>
            <p:nvPr/>
          </p:nvSpPr>
          <p:spPr>
            <a:xfrm>
              <a:off x="2618700" y="3257775"/>
              <a:ext cx="23375" cy="47550"/>
            </a:xfrm>
            <a:custGeom>
              <a:avLst/>
              <a:gdLst/>
              <a:ahLst/>
              <a:cxnLst/>
              <a:rect l="l" t="t" r="r" b="b"/>
              <a:pathLst>
                <a:path w="935" h="1902" extrusionOk="0">
                  <a:moveTo>
                    <a:pt x="568" y="434"/>
                  </a:moveTo>
                  <a:cubicBezTo>
                    <a:pt x="601" y="434"/>
                    <a:pt x="601" y="434"/>
                    <a:pt x="601" y="467"/>
                  </a:cubicBezTo>
                  <a:cubicBezTo>
                    <a:pt x="635" y="467"/>
                    <a:pt x="635" y="501"/>
                    <a:pt x="635" y="534"/>
                  </a:cubicBezTo>
                  <a:cubicBezTo>
                    <a:pt x="635" y="568"/>
                    <a:pt x="635" y="601"/>
                    <a:pt x="635" y="634"/>
                  </a:cubicBezTo>
                  <a:lnTo>
                    <a:pt x="635" y="1068"/>
                  </a:lnTo>
                  <a:cubicBezTo>
                    <a:pt x="635" y="1101"/>
                    <a:pt x="635" y="1135"/>
                    <a:pt x="635" y="1168"/>
                  </a:cubicBezTo>
                  <a:cubicBezTo>
                    <a:pt x="635" y="1201"/>
                    <a:pt x="635" y="1235"/>
                    <a:pt x="635" y="1301"/>
                  </a:cubicBezTo>
                  <a:cubicBezTo>
                    <a:pt x="601" y="1301"/>
                    <a:pt x="601" y="1335"/>
                    <a:pt x="568" y="1368"/>
                  </a:cubicBezTo>
                  <a:cubicBezTo>
                    <a:pt x="535" y="1401"/>
                    <a:pt x="501" y="1435"/>
                    <a:pt x="468" y="1435"/>
                  </a:cubicBezTo>
                  <a:cubicBezTo>
                    <a:pt x="468" y="1468"/>
                    <a:pt x="434" y="1468"/>
                    <a:pt x="401" y="1468"/>
                  </a:cubicBezTo>
                  <a:cubicBezTo>
                    <a:pt x="401" y="1468"/>
                    <a:pt x="368" y="1468"/>
                    <a:pt x="368" y="1435"/>
                  </a:cubicBezTo>
                  <a:cubicBezTo>
                    <a:pt x="334" y="1435"/>
                    <a:pt x="334" y="1401"/>
                    <a:pt x="334" y="1368"/>
                  </a:cubicBezTo>
                  <a:cubicBezTo>
                    <a:pt x="334" y="1335"/>
                    <a:pt x="334" y="1301"/>
                    <a:pt x="334" y="1268"/>
                  </a:cubicBezTo>
                  <a:lnTo>
                    <a:pt x="334" y="834"/>
                  </a:lnTo>
                  <a:cubicBezTo>
                    <a:pt x="301" y="801"/>
                    <a:pt x="301" y="768"/>
                    <a:pt x="334" y="734"/>
                  </a:cubicBezTo>
                  <a:cubicBezTo>
                    <a:pt x="334" y="668"/>
                    <a:pt x="334" y="634"/>
                    <a:pt x="368" y="601"/>
                  </a:cubicBezTo>
                  <a:cubicBezTo>
                    <a:pt x="368" y="534"/>
                    <a:pt x="434" y="501"/>
                    <a:pt x="468" y="467"/>
                  </a:cubicBezTo>
                  <a:cubicBezTo>
                    <a:pt x="501" y="434"/>
                    <a:pt x="535" y="434"/>
                    <a:pt x="568" y="434"/>
                  </a:cubicBezTo>
                  <a:close/>
                  <a:moveTo>
                    <a:pt x="668" y="0"/>
                  </a:moveTo>
                  <a:cubicBezTo>
                    <a:pt x="601" y="0"/>
                    <a:pt x="535" y="0"/>
                    <a:pt x="468" y="67"/>
                  </a:cubicBezTo>
                  <a:cubicBezTo>
                    <a:pt x="401" y="101"/>
                    <a:pt x="334" y="167"/>
                    <a:pt x="268" y="234"/>
                  </a:cubicBezTo>
                  <a:cubicBezTo>
                    <a:pt x="201" y="301"/>
                    <a:pt x="168" y="367"/>
                    <a:pt x="101" y="467"/>
                  </a:cubicBezTo>
                  <a:cubicBezTo>
                    <a:pt x="68" y="534"/>
                    <a:pt x="34" y="634"/>
                    <a:pt x="34" y="734"/>
                  </a:cubicBezTo>
                  <a:cubicBezTo>
                    <a:pt x="1" y="801"/>
                    <a:pt x="1" y="901"/>
                    <a:pt x="1" y="1001"/>
                  </a:cubicBezTo>
                  <a:lnTo>
                    <a:pt x="1" y="1235"/>
                  </a:lnTo>
                  <a:lnTo>
                    <a:pt x="1" y="1435"/>
                  </a:lnTo>
                  <a:cubicBezTo>
                    <a:pt x="1" y="1535"/>
                    <a:pt x="1" y="1602"/>
                    <a:pt x="34" y="1702"/>
                  </a:cubicBezTo>
                  <a:cubicBezTo>
                    <a:pt x="34" y="1735"/>
                    <a:pt x="68" y="1802"/>
                    <a:pt x="101" y="1868"/>
                  </a:cubicBezTo>
                  <a:cubicBezTo>
                    <a:pt x="168" y="1902"/>
                    <a:pt x="201" y="1902"/>
                    <a:pt x="268" y="1902"/>
                  </a:cubicBezTo>
                  <a:cubicBezTo>
                    <a:pt x="334" y="1902"/>
                    <a:pt x="401" y="1902"/>
                    <a:pt x="468" y="1835"/>
                  </a:cubicBezTo>
                  <a:cubicBezTo>
                    <a:pt x="535" y="1802"/>
                    <a:pt x="635" y="1735"/>
                    <a:pt x="668" y="1668"/>
                  </a:cubicBezTo>
                  <a:cubicBezTo>
                    <a:pt x="735" y="1602"/>
                    <a:pt x="801" y="1535"/>
                    <a:pt x="835" y="1435"/>
                  </a:cubicBezTo>
                  <a:cubicBezTo>
                    <a:pt x="868" y="1368"/>
                    <a:pt x="901" y="1268"/>
                    <a:pt x="901" y="1168"/>
                  </a:cubicBezTo>
                  <a:cubicBezTo>
                    <a:pt x="935" y="1101"/>
                    <a:pt x="935" y="1001"/>
                    <a:pt x="935" y="901"/>
                  </a:cubicBezTo>
                  <a:lnTo>
                    <a:pt x="935" y="668"/>
                  </a:lnTo>
                  <a:lnTo>
                    <a:pt x="935" y="467"/>
                  </a:lnTo>
                  <a:cubicBezTo>
                    <a:pt x="935" y="367"/>
                    <a:pt x="935" y="301"/>
                    <a:pt x="901" y="201"/>
                  </a:cubicBezTo>
                  <a:cubicBezTo>
                    <a:pt x="901" y="167"/>
                    <a:pt x="868" y="101"/>
                    <a:pt x="835" y="34"/>
                  </a:cubicBezTo>
                  <a:cubicBezTo>
                    <a:pt x="801" y="0"/>
                    <a:pt x="735" y="0"/>
                    <a:pt x="6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4254;p75"/>
            <p:cNvSpPr/>
            <p:nvPr/>
          </p:nvSpPr>
          <p:spPr>
            <a:xfrm>
              <a:off x="2646225" y="3241100"/>
              <a:ext cx="24200" cy="48400"/>
            </a:xfrm>
            <a:custGeom>
              <a:avLst/>
              <a:gdLst/>
              <a:ahLst/>
              <a:cxnLst/>
              <a:rect l="l" t="t" r="r" b="b"/>
              <a:pathLst>
                <a:path w="968" h="1936" extrusionOk="0">
                  <a:moveTo>
                    <a:pt x="568" y="467"/>
                  </a:moveTo>
                  <a:cubicBezTo>
                    <a:pt x="601" y="467"/>
                    <a:pt x="634" y="467"/>
                    <a:pt x="634" y="501"/>
                  </a:cubicBezTo>
                  <a:cubicBezTo>
                    <a:pt x="634" y="501"/>
                    <a:pt x="668" y="534"/>
                    <a:pt x="668" y="567"/>
                  </a:cubicBezTo>
                  <a:cubicBezTo>
                    <a:pt x="668" y="601"/>
                    <a:pt x="668" y="634"/>
                    <a:pt x="668" y="667"/>
                  </a:cubicBezTo>
                  <a:lnTo>
                    <a:pt x="668" y="1101"/>
                  </a:lnTo>
                  <a:cubicBezTo>
                    <a:pt x="668" y="1134"/>
                    <a:pt x="668" y="1168"/>
                    <a:pt x="668" y="1201"/>
                  </a:cubicBezTo>
                  <a:cubicBezTo>
                    <a:pt x="668" y="1235"/>
                    <a:pt x="634" y="1268"/>
                    <a:pt x="634" y="1301"/>
                  </a:cubicBezTo>
                  <a:cubicBezTo>
                    <a:pt x="634" y="1335"/>
                    <a:pt x="601" y="1368"/>
                    <a:pt x="568" y="1401"/>
                  </a:cubicBezTo>
                  <a:cubicBezTo>
                    <a:pt x="568" y="1435"/>
                    <a:pt x="534" y="1468"/>
                    <a:pt x="501" y="1468"/>
                  </a:cubicBezTo>
                  <a:cubicBezTo>
                    <a:pt x="468" y="1501"/>
                    <a:pt x="468" y="1501"/>
                    <a:pt x="434" y="1501"/>
                  </a:cubicBezTo>
                  <a:cubicBezTo>
                    <a:pt x="401" y="1501"/>
                    <a:pt x="368" y="1468"/>
                    <a:pt x="368" y="1468"/>
                  </a:cubicBezTo>
                  <a:cubicBezTo>
                    <a:pt x="368" y="1435"/>
                    <a:pt x="334" y="1435"/>
                    <a:pt x="334" y="1401"/>
                  </a:cubicBezTo>
                  <a:cubicBezTo>
                    <a:pt x="334" y="1368"/>
                    <a:pt x="334" y="1335"/>
                    <a:pt x="334" y="1301"/>
                  </a:cubicBezTo>
                  <a:lnTo>
                    <a:pt x="334" y="868"/>
                  </a:lnTo>
                  <a:cubicBezTo>
                    <a:pt x="334" y="834"/>
                    <a:pt x="334" y="801"/>
                    <a:pt x="334" y="734"/>
                  </a:cubicBezTo>
                  <a:cubicBezTo>
                    <a:pt x="334" y="701"/>
                    <a:pt x="368" y="667"/>
                    <a:pt x="368" y="634"/>
                  </a:cubicBezTo>
                  <a:cubicBezTo>
                    <a:pt x="368" y="601"/>
                    <a:pt x="401" y="567"/>
                    <a:pt x="434" y="534"/>
                  </a:cubicBezTo>
                  <a:cubicBezTo>
                    <a:pt x="434" y="534"/>
                    <a:pt x="468" y="501"/>
                    <a:pt x="501" y="467"/>
                  </a:cubicBezTo>
                  <a:close/>
                  <a:moveTo>
                    <a:pt x="701" y="0"/>
                  </a:moveTo>
                  <a:cubicBezTo>
                    <a:pt x="634" y="0"/>
                    <a:pt x="534" y="34"/>
                    <a:pt x="501" y="67"/>
                  </a:cubicBezTo>
                  <a:cubicBezTo>
                    <a:pt x="401" y="100"/>
                    <a:pt x="334" y="167"/>
                    <a:pt x="267" y="234"/>
                  </a:cubicBezTo>
                  <a:cubicBezTo>
                    <a:pt x="234" y="334"/>
                    <a:pt x="167" y="401"/>
                    <a:pt x="134" y="467"/>
                  </a:cubicBezTo>
                  <a:cubicBezTo>
                    <a:pt x="101" y="567"/>
                    <a:pt x="67" y="667"/>
                    <a:pt x="34" y="734"/>
                  </a:cubicBezTo>
                  <a:cubicBezTo>
                    <a:pt x="34" y="834"/>
                    <a:pt x="1" y="934"/>
                    <a:pt x="1" y="1034"/>
                  </a:cubicBezTo>
                  <a:lnTo>
                    <a:pt x="1" y="1268"/>
                  </a:lnTo>
                  <a:lnTo>
                    <a:pt x="1" y="1468"/>
                  </a:lnTo>
                  <a:cubicBezTo>
                    <a:pt x="1" y="1535"/>
                    <a:pt x="34" y="1635"/>
                    <a:pt x="34" y="1702"/>
                  </a:cubicBezTo>
                  <a:cubicBezTo>
                    <a:pt x="67" y="1768"/>
                    <a:pt x="101" y="1835"/>
                    <a:pt x="134" y="1868"/>
                  </a:cubicBezTo>
                  <a:cubicBezTo>
                    <a:pt x="167" y="1902"/>
                    <a:pt x="234" y="1935"/>
                    <a:pt x="267" y="1935"/>
                  </a:cubicBezTo>
                  <a:cubicBezTo>
                    <a:pt x="368" y="1935"/>
                    <a:pt x="434" y="1902"/>
                    <a:pt x="501" y="1868"/>
                  </a:cubicBezTo>
                  <a:cubicBezTo>
                    <a:pt x="568" y="1835"/>
                    <a:pt x="634" y="1768"/>
                    <a:pt x="701" y="1702"/>
                  </a:cubicBezTo>
                  <a:cubicBezTo>
                    <a:pt x="768" y="1635"/>
                    <a:pt x="801" y="1535"/>
                    <a:pt x="835" y="1468"/>
                  </a:cubicBezTo>
                  <a:cubicBezTo>
                    <a:pt x="868" y="1368"/>
                    <a:pt x="901" y="1301"/>
                    <a:pt x="935" y="1201"/>
                  </a:cubicBezTo>
                  <a:cubicBezTo>
                    <a:pt x="935" y="1101"/>
                    <a:pt x="968" y="1001"/>
                    <a:pt x="968" y="934"/>
                  </a:cubicBezTo>
                  <a:lnTo>
                    <a:pt x="968" y="701"/>
                  </a:lnTo>
                  <a:lnTo>
                    <a:pt x="968" y="467"/>
                  </a:lnTo>
                  <a:cubicBezTo>
                    <a:pt x="968" y="401"/>
                    <a:pt x="935" y="301"/>
                    <a:pt x="935" y="234"/>
                  </a:cubicBezTo>
                  <a:cubicBezTo>
                    <a:pt x="901" y="167"/>
                    <a:pt x="901" y="134"/>
                    <a:pt x="835" y="67"/>
                  </a:cubicBezTo>
                  <a:cubicBezTo>
                    <a:pt x="801" y="34"/>
                    <a:pt x="768" y="0"/>
                    <a:pt x="7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4255;p75"/>
            <p:cNvSpPr/>
            <p:nvPr/>
          </p:nvSpPr>
          <p:spPr>
            <a:xfrm>
              <a:off x="2674575" y="3225250"/>
              <a:ext cx="23375" cy="48400"/>
            </a:xfrm>
            <a:custGeom>
              <a:avLst/>
              <a:gdLst/>
              <a:ahLst/>
              <a:cxnLst/>
              <a:rect l="l" t="t" r="r" b="b"/>
              <a:pathLst>
                <a:path w="935" h="1936" extrusionOk="0">
                  <a:moveTo>
                    <a:pt x="568" y="434"/>
                  </a:moveTo>
                  <a:cubicBezTo>
                    <a:pt x="601" y="434"/>
                    <a:pt x="601" y="468"/>
                    <a:pt x="635" y="468"/>
                  </a:cubicBezTo>
                  <a:cubicBezTo>
                    <a:pt x="635" y="501"/>
                    <a:pt x="635" y="534"/>
                    <a:pt x="635" y="534"/>
                  </a:cubicBezTo>
                  <a:cubicBezTo>
                    <a:pt x="635" y="568"/>
                    <a:pt x="635" y="634"/>
                    <a:pt x="635" y="668"/>
                  </a:cubicBezTo>
                  <a:lnTo>
                    <a:pt x="635" y="1068"/>
                  </a:lnTo>
                  <a:cubicBezTo>
                    <a:pt x="635" y="1101"/>
                    <a:pt x="635" y="1168"/>
                    <a:pt x="635" y="1201"/>
                  </a:cubicBezTo>
                  <a:cubicBezTo>
                    <a:pt x="635" y="1235"/>
                    <a:pt x="635" y="1268"/>
                    <a:pt x="635" y="1301"/>
                  </a:cubicBezTo>
                  <a:cubicBezTo>
                    <a:pt x="601" y="1335"/>
                    <a:pt x="601" y="1368"/>
                    <a:pt x="568" y="1402"/>
                  </a:cubicBezTo>
                  <a:cubicBezTo>
                    <a:pt x="534" y="1435"/>
                    <a:pt x="501" y="1435"/>
                    <a:pt x="501" y="1468"/>
                  </a:cubicBezTo>
                  <a:cubicBezTo>
                    <a:pt x="468" y="1468"/>
                    <a:pt x="434" y="1502"/>
                    <a:pt x="401" y="1502"/>
                  </a:cubicBezTo>
                  <a:cubicBezTo>
                    <a:pt x="368" y="1468"/>
                    <a:pt x="368" y="1468"/>
                    <a:pt x="368" y="1468"/>
                  </a:cubicBezTo>
                  <a:cubicBezTo>
                    <a:pt x="334" y="1435"/>
                    <a:pt x="334" y="1402"/>
                    <a:pt x="334" y="1368"/>
                  </a:cubicBezTo>
                  <a:cubicBezTo>
                    <a:pt x="301" y="1335"/>
                    <a:pt x="301" y="1301"/>
                    <a:pt x="334" y="1268"/>
                  </a:cubicBezTo>
                  <a:lnTo>
                    <a:pt x="334" y="868"/>
                  </a:lnTo>
                  <a:cubicBezTo>
                    <a:pt x="301" y="801"/>
                    <a:pt x="301" y="768"/>
                    <a:pt x="334" y="734"/>
                  </a:cubicBezTo>
                  <a:cubicBezTo>
                    <a:pt x="334" y="701"/>
                    <a:pt x="334" y="668"/>
                    <a:pt x="368" y="634"/>
                  </a:cubicBezTo>
                  <a:cubicBezTo>
                    <a:pt x="368" y="601"/>
                    <a:pt x="368" y="568"/>
                    <a:pt x="401" y="534"/>
                  </a:cubicBezTo>
                  <a:cubicBezTo>
                    <a:pt x="434" y="501"/>
                    <a:pt x="468" y="468"/>
                    <a:pt x="501" y="468"/>
                  </a:cubicBezTo>
                  <a:cubicBezTo>
                    <a:pt x="501" y="434"/>
                    <a:pt x="534" y="434"/>
                    <a:pt x="568" y="434"/>
                  </a:cubicBezTo>
                  <a:close/>
                  <a:moveTo>
                    <a:pt x="668" y="1"/>
                  </a:moveTo>
                  <a:cubicBezTo>
                    <a:pt x="601" y="1"/>
                    <a:pt x="534" y="34"/>
                    <a:pt x="468" y="67"/>
                  </a:cubicBezTo>
                  <a:cubicBezTo>
                    <a:pt x="401" y="101"/>
                    <a:pt x="334" y="167"/>
                    <a:pt x="268" y="234"/>
                  </a:cubicBezTo>
                  <a:cubicBezTo>
                    <a:pt x="201" y="301"/>
                    <a:pt x="168" y="401"/>
                    <a:pt x="101" y="468"/>
                  </a:cubicBezTo>
                  <a:cubicBezTo>
                    <a:pt x="67" y="568"/>
                    <a:pt x="34" y="634"/>
                    <a:pt x="34" y="734"/>
                  </a:cubicBezTo>
                  <a:cubicBezTo>
                    <a:pt x="1" y="834"/>
                    <a:pt x="1" y="935"/>
                    <a:pt x="1" y="1001"/>
                  </a:cubicBezTo>
                  <a:lnTo>
                    <a:pt x="1" y="1235"/>
                  </a:lnTo>
                  <a:lnTo>
                    <a:pt x="1" y="1468"/>
                  </a:lnTo>
                  <a:cubicBezTo>
                    <a:pt x="1" y="1535"/>
                    <a:pt x="1" y="1635"/>
                    <a:pt x="34" y="1702"/>
                  </a:cubicBezTo>
                  <a:cubicBezTo>
                    <a:pt x="34" y="1768"/>
                    <a:pt x="67" y="1802"/>
                    <a:pt x="101" y="1869"/>
                  </a:cubicBezTo>
                  <a:cubicBezTo>
                    <a:pt x="168" y="1902"/>
                    <a:pt x="201" y="1935"/>
                    <a:pt x="268" y="1935"/>
                  </a:cubicBezTo>
                  <a:cubicBezTo>
                    <a:pt x="334" y="1935"/>
                    <a:pt x="401" y="1902"/>
                    <a:pt x="468" y="1869"/>
                  </a:cubicBezTo>
                  <a:cubicBezTo>
                    <a:pt x="568" y="1802"/>
                    <a:pt x="635" y="1768"/>
                    <a:pt x="668" y="1668"/>
                  </a:cubicBezTo>
                  <a:cubicBezTo>
                    <a:pt x="735" y="1602"/>
                    <a:pt x="801" y="1535"/>
                    <a:pt x="835" y="1468"/>
                  </a:cubicBezTo>
                  <a:cubicBezTo>
                    <a:pt x="868" y="1368"/>
                    <a:pt x="901" y="1268"/>
                    <a:pt x="901" y="1201"/>
                  </a:cubicBezTo>
                  <a:cubicBezTo>
                    <a:pt x="935" y="1101"/>
                    <a:pt x="935" y="1001"/>
                    <a:pt x="935" y="901"/>
                  </a:cubicBezTo>
                  <a:lnTo>
                    <a:pt x="935" y="701"/>
                  </a:lnTo>
                  <a:lnTo>
                    <a:pt x="935" y="468"/>
                  </a:lnTo>
                  <a:cubicBezTo>
                    <a:pt x="935" y="367"/>
                    <a:pt x="935" y="301"/>
                    <a:pt x="901" y="234"/>
                  </a:cubicBezTo>
                  <a:cubicBezTo>
                    <a:pt x="901" y="167"/>
                    <a:pt x="868" y="101"/>
                    <a:pt x="835" y="67"/>
                  </a:cubicBezTo>
                  <a:cubicBezTo>
                    <a:pt x="801" y="34"/>
                    <a:pt x="735" y="1"/>
                    <a:pt x="6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4256;p75"/>
            <p:cNvSpPr/>
            <p:nvPr/>
          </p:nvSpPr>
          <p:spPr>
            <a:xfrm>
              <a:off x="2647900" y="3579050"/>
              <a:ext cx="25050" cy="52350"/>
            </a:xfrm>
            <a:custGeom>
              <a:avLst/>
              <a:gdLst/>
              <a:ahLst/>
              <a:cxnLst/>
              <a:rect l="l" t="t" r="r" b="b"/>
              <a:pathLst>
                <a:path w="1002" h="2094" extrusionOk="0">
                  <a:moveTo>
                    <a:pt x="872" y="0"/>
                  </a:moveTo>
                  <a:cubicBezTo>
                    <a:pt x="868" y="0"/>
                    <a:pt x="868" y="9"/>
                    <a:pt x="868" y="25"/>
                  </a:cubicBezTo>
                  <a:lnTo>
                    <a:pt x="100" y="459"/>
                  </a:lnTo>
                  <a:cubicBezTo>
                    <a:pt x="100" y="459"/>
                    <a:pt x="67" y="492"/>
                    <a:pt x="67" y="492"/>
                  </a:cubicBezTo>
                  <a:cubicBezTo>
                    <a:pt x="67" y="526"/>
                    <a:pt x="67" y="526"/>
                    <a:pt x="67" y="559"/>
                  </a:cubicBezTo>
                  <a:lnTo>
                    <a:pt x="67" y="826"/>
                  </a:lnTo>
                  <a:cubicBezTo>
                    <a:pt x="67" y="826"/>
                    <a:pt x="67" y="826"/>
                    <a:pt x="67" y="859"/>
                  </a:cubicBezTo>
                  <a:lnTo>
                    <a:pt x="100" y="859"/>
                  </a:lnTo>
                  <a:lnTo>
                    <a:pt x="534" y="592"/>
                  </a:lnTo>
                  <a:lnTo>
                    <a:pt x="367" y="959"/>
                  </a:lnTo>
                  <a:lnTo>
                    <a:pt x="334" y="1026"/>
                  </a:lnTo>
                  <a:cubicBezTo>
                    <a:pt x="334" y="1059"/>
                    <a:pt x="334" y="1059"/>
                    <a:pt x="334" y="1093"/>
                  </a:cubicBezTo>
                  <a:lnTo>
                    <a:pt x="334" y="1293"/>
                  </a:lnTo>
                  <a:cubicBezTo>
                    <a:pt x="334" y="1326"/>
                    <a:pt x="334" y="1326"/>
                    <a:pt x="334" y="1326"/>
                  </a:cubicBezTo>
                  <a:lnTo>
                    <a:pt x="367" y="1326"/>
                  </a:lnTo>
                  <a:lnTo>
                    <a:pt x="501" y="1260"/>
                  </a:lnTo>
                  <a:cubicBezTo>
                    <a:pt x="534" y="1226"/>
                    <a:pt x="567" y="1226"/>
                    <a:pt x="634" y="1226"/>
                  </a:cubicBezTo>
                  <a:cubicBezTo>
                    <a:pt x="634" y="1226"/>
                    <a:pt x="667" y="1260"/>
                    <a:pt x="667" y="1326"/>
                  </a:cubicBezTo>
                  <a:cubicBezTo>
                    <a:pt x="667" y="1393"/>
                    <a:pt x="667" y="1426"/>
                    <a:pt x="634" y="1493"/>
                  </a:cubicBezTo>
                  <a:cubicBezTo>
                    <a:pt x="567" y="1526"/>
                    <a:pt x="534" y="1560"/>
                    <a:pt x="501" y="1593"/>
                  </a:cubicBezTo>
                  <a:cubicBezTo>
                    <a:pt x="467" y="1626"/>
                    <a:pt x="434" y="1626"/>
                    <a:pt x="401" y="1626"/>
                  </a:cubicBezTo>
                  <a:lnTo>
                    <a:pt x="334" y="1626"/>
                  </a:lnTo>
                  <a:lnTo>
                    <a:pt x="301" y="1593"/>
                  </a:lnTo>
                  <a:lnTo>
                    <a:pt x="234" y="1593"/>
                  </a:lnTo>
                  <a:lnTo>
                    <a:pt x="34" y="1727"/>
                  </a:lnTo>
                  <a:cubicBezTo>
                    <a:pt x="34" y="1727"/>
                    <a:pt x="0" y="1727"/>
                    <a:pt x="0" y="1760"/>
                  </a:cubicBezTo>
                  <a:cubicBezTo>
                    <a:pt x="0" y="1760"/>
                    <a:pt x="0" y="1793"/>
                    <a:pt x="0" y="1793"/>
                  </a:cubicBezTo>
                  <a:cubicBezTo>
                    <a:pt x="0" y="1860"/>
                    <a:pt x="34" y="1893"/>
                    <a:pt x="34" y="1960"/>
                  </a:cubicBezTo>
                  <a:cubicBezTo>
                    <a:pt x="67" y="1993"/>
                    <a:pt x="100" y="2027"/>
                    <a:pt x="134" y="2060"/>
                  </a:cubicBezTo>
                  <a:cubicBezTo>
                    <a:pt x="200" y="2093"/>
                    <a:pt x="234" y="2093"/>
                    <a:pt x="301" y="2093"/>
                  </a:cubicBezTo>
                  <a:cubicBezTo>
                    <a:pt x="367" y="2060"/>
                    <a:pt x="434" y="2060"/>
                    <a:pt x="501" y="1993"/>
                  </a:cubicBezTo>
                  <a:cubicBezTo>
                    <a:pt x="634" y="1927"/>
                    <a:pt x="768" y="1793"/>
                    <a:pt x="868" y="1660"/>
                  </a:cubicBezTo>
                  <a:cubicBezTo>
                    <a:pt x="934" y="1493"/>
                    <a:pt x="1001" y="1326"/>
                    <a:pt x="968" y="1159"/>
                  </a:cubicBezTo>
                  <a:cubicBezTo>
                    <a:pt x="1001" y="1059"/>
                    <a:pt x="968" y="959"/>
                    <a:pt x="901" y="893"/>
                  </a:cubicBezTo>
                  <a:cubicBezTo>
                    <a:pt x="862" y="854"/>
                    <a:pt x="823" y="837"/>
                    <a:pt x="784" y="837"/>
                  </a:cubicBezTo>
                  <a:cubicBezTo>
                    <a:pt x="756" y="837"/>
                    <a:pt x="728" y="845"/>
                    <a:pt x="701" y="859"/>
                  </a:cubicBezTo>
                  <a:lnTo>
                    <a:pt x="901" y="426"/>
                  </a:lnTo>
                  <a:lnTo>
                    <a:pt x="901" y="359"/>
                  </a:lnTo>
                  <a:cubicBezTo>
                    <a:pt x="901" y="359"/>
                    <a:pt x="901" y="326"/>
                    <a:pt x="901" y="326"/>
                  </a:cubicBezTo>
                  <a:lnTo>
                    <a:pt x="901" y="59"/>
                  </a:lnTo>
                  <a:cubicBezTo>
                    <a:pt x="901" y="25"/>
                    <a:pt x="901" y="25"/>
                    <a:pt x="901" y="25"/>
                  </a:cubicBezTo>
                  <a:cubicBezTo>
                    <a:pt x="884" y="9"/>
                    <a:pt x="876" y="0"/>
                    <a:pt x="87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4257;p75"/>
            <p:cNvSpPr/>
            <p:nvPr/>
          </p:nvSpPr>
          <p:spPr>
            <a:xfrm>
              <a:off x="2674575" y="3563000"/>
              <a:ext cx="24225" cy="51725"/>
            </a:xfrm>
            <a:custGeom>
              <a:avLst/>
              <a:gdLst/>
              <a:ahLst/>
              <a:cxnLst/>
              <a:rect l="l" t="t" r="r" b="b"/>
              <a:pathLst>
                <a:path w="969" h="2069" extrusionOk="0">
                  <a:moveTo>
                    <a:pt x="835" y="0"/>
                  </a:moveTo>
                  <a:lnTo>
                    <a:pt x="134" y="434"/>
                  </a:lnTo>
                  <a:cubicBezTo>
                    <a:pt x="134" y="434"/>
                    <a:pt x="134" y="434"/>
                    <a:pt x="101" y="467"/>
                  </a:cubicBezTo>
                  <a:cubicBezTo>
                    <a:pt x="101" y="467"/>
                    <a:pt x="101" y="501"/>
                    <a:pt x="101" y="501"/>
                  </a:cubicBezTo>
                  <a:lnTo>
                    <a:pt x="67" y="1435"/>
                  </a:lnTo>
                  <a:cubicBezTo>
                    <a:pt x="67" y="1435"/>
                    <a:pt x="67" y="1468"/>
                    <a:pt x="67" y="1468"/>
                  </a:cubicBezTo>
                  <a:lnTo>
                    <a:pt x="101" y="1468"/>
                  </a:lnTo>
                  <a:lnTo>
                    <a:pt x="368" y="1334"/>
                  </a:lnTo>
                  <a:cubicBezTo>
                    <a:pt x="368" y="1334"/>
                    <a:pt x="368" y="1301"/>
                    <a:pt x="368" y="1301"/>
                  </a:cubicBezTo>
                  <a:lnTo>
                    <a:pt x="401" y="1268"/>
                  </a:lnTo>
                  <a:lnTo>
                    <a:pt x="434" y="1234"/>
                  </a:lnTo>
                  <a:cubicBezTo>
                    <a:pt x="468" y="1201"/>
                    <a:pt x="468" y="1201"/>
                    <a:pt x="501" y="1201"/>
                  </a:cubicBezTo>
                  <a:cubicBezTo>
                    <a:pt x="523" y="1201"/>
                    <a:pt x="546" y="1186"/>
                    <a:pt x="568" y="1186"/>
                  </a:cubicBezTo>
                  <a:cubicBezTo>
                    <a:pt x="579" y="1186"/>
                    <a:pt x="590" y="1190"/>
                    <a:pt x="601" y="1201"/>
                  </a:cubicBezTo>
                  <a:cubicBezTo>
                    <a:pt x="635" y="1201"/>
                    <a:pt x="668" y="1268"/>
                    <a:pt x="668" y="1301"/>
                  </a:cubicBezTo>
                  <a:cubicBezTo>
                    <a:pt x="668" y="1334"/>
                    <a:pt x="668" y="1368"/>
                    <a:pt x="668" y="1401"/>
                  </a:cubicBezTo>
                  <a:cubicBezTo>
                    <a:pt x="635" y="1435"/>
                    <a:pt x="635" y="1468"/>
                    <a:pt x="601" y="1501"/>
                  </a:cubicBezTo>
                  <a:cubicBezTo>
                    <a:pt x="601" y="1535"/>
                    <a:pt x="568" y="1535"/>
                    <a:pt x="568" y="1568"/>
                  </a:cubicBezTo>
                  <a:lnTo>
                    <a:pt x="501" y="1601"/>
                  </a:lnTo>
                  <a:cubicBezTo>
                    <a:pt x="468" y="1635"/>
                    <a:pt x="468" y="1635"/>
                    <a:pt x="434" y="1635"/>
                  </a:cubicBezTo>
                  <a:lnTo>
                    <a:pt x="401" y="1635"/>
                  </a:lnTo>
                  <a:cubicBezTo>
                    <a:pt x="368" y="1635"/>
                    <a:pt x="368" y="1635"/>
                    <a:pt x="368" y="1601"/>
                  </a:cubicBezTo>
                  <a:cubicBezTo>
                    <a:pt x="334" y="1601"/>
                    <a:pt x="334" y="1601"/>
                    <a:pt x="334" y="1568"/>
                  </a:cubicBezTo>
                  <a:lnTo>
                    <a:pt x="301" y="1535"/>
                  </a:lnTo>
                  <a:lnTo>
                    <a:pt x="234" y="1535"/>
                  </a:lnTo>
                  <a:lnTo>
                    <a:pt x="34" y="1668"/>
                  </a:lnTo>
                  <a:cubicBezTo>
                    <a:pt x="34" y="1668"/>
                    <a:pt x="34" y="1668"/>
                    <a:pt x="1" y="1701"/>
                  </a:cubicBezTo>
                  <a:cubicBezTo>
                    <a:pt x="1" y="1701"/>
                    <a:pt x="1" y="1701"/>
                    <a:pt x="1" y="1735"/>
                  </a:cubicBezTo>
                  <a:cubicBezTo>
                    <a:pt x="34" y="1801"/>
                    <a:pt x="34" y="1835"/>
                    <a:pt x="67" y="1902"/>
                  </a:cubicBezTo>
                  <a:cubicBezTo>
                    <a:pt x="67" y="1968"/>
                    <a:pt x="101" y="2002"/>
                    <a:pt x="134" y="2035"/>
                  </a:cubicBezTo>
                  <a:cubicBezTo>
                    <a:pt x="201" y="2035"/>
                    <a:pt x="234" y="2068"/>
                    <a:pt x="301" y="2068"/>
                  </a:cubicBezTo>
                  <a:cubicBezTo>
                    <a:pt x="368" y="2035"/>
                    <a:pt x="434" y="2035"/>
                    <a:pt x="501" y="2002"/>
                  </a:cubicBezTo>
                  <a:cubicBezTo>
                    <a:pt x="568" y="1935"/>
                    <a:pt x="635" y="1902"/>
                    <a:pt x="668" y="1835"/>
                  </a:cubicBezTo>
                  <a:cubicBezTo>
                    <a:pt x="735" y="1768"/>
                    <a:pt x="801" y="1701"/>
                    <a:pt x="835" y="1635"/>
                  </a:cubicBezTo>
                  <a:cubicBezTo>
                    <a:pt x="868" y="1568"/>
                    <a:pt x="901" y="1468"/>
                    <a:pt x="935" y="1368"/>
                  </a:cubicBezTo>
                  <a:cubicBezTo>
                    <a:pt x="968" y="1301"/>
                    <a:pt x="968" y="1201"/>
                    <a:pt x="968" y="1101"/>
                  </a:cubicBezTo>
                  <a:cubicBezTo>
                    <a:pt x="968" y="1034"/>
                    <a:pt x="968" y="934"/>
                    <a:pt x="935" y="867"/>
                  </a:cubicBezTo>
                  <a:cubicBezTo>
                    <a:pt x="901" y="801"/>
                    <a:pt x="868" y="767"/>
                    <a:pt x="835" y="734"/>
                  </a:cubicBezTo>
                  <a:cubicBezTo>
                    <a:pt x="801" y="701"/>
                    <a:pt x="735" y="701"/>
                    <a:pt x="701" y="701"/>
                  </a:cubicBezTo>
                  <a:cubicBezTo>
                    <a:pt x="635" y="701"/>
                    <a:pt x="568" y="734"/>
                    <a:pt x="534" y="767"/>
                  </a:cubicBezTo>
                  <a:cubicBezTo>
                    <a:pt x="501" y="767"/>
                    <a:pt x="468" y="801"/>
                    <a:pt x="434" y="834"/>
                  </a:cubicBezTo>
                  <a:cubicBezTo>
                    <a:pt x="401" y="834"/>
                    <a:pt x="368" y="867"/>
                    <a:pt x="368" y="901"/>
                  </a:cubicBezTo>
                  <a:lnTo>
                    <a:pt x="368" y="667"/>
                  </a:lnTo>
                  <a:lnTo>
                    <a:pt x="835" y="400"/>
                  </a:lnTo>
                  <a:cubicBezTo>
                    <a:pt x="868" y="400"/>
                    <a:pt x="868" y="367"/>
                    <a:pt x="868" y="367"/>
                  </a:cubicBezTo>
                  <a:cubicBezTo>
                    <a:pt x="868" y="334"/>
                    <a:pt x="868" y="334"/>
                    <a:pt x="868" y="300"/>
                  </a:cubicBezTo>
                  <a:lnTo>
                    <a:pt x="868" y="34"/>
                  </a:lnTo>
                  <a:cubicBezTo>
                    <a:pt x="868" y="34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4258;p75"/>
            <p:cNvSpPr/>
            <p:nvPr/>
          </p:nvSpPr>
          <p:spPr>
            <a:xfrm>
              <a:off x="2640400" y="3656400"/>
              <a:ext cx="24200" cy="51725"/>
            </a:xfrm>
            <a:custGeom>
              <a:avLst/>
              <a:gdLst/>
              <a:ahLst/>
              <a:cxnLst/>
              <a:rect l="l" t="t" r="r" b="b"/>
              <a:pathLst>
                <a:path w="968" h="2069" extrusionOk="0">
                  <a:moveTo>
                    <a:pt x="834" y="0"/>
                  </a:moveTo>
                  <a:lnTo>
                    <a:pt x="134" y="401"/>
                  </a:lnTo>
                  <a:cubicBezTo>
                    <a:pt x="134" y="434"/>
                    <a:pt x="100" y="434"/>
                    <a:pt x="100" y="467"/>
                  </a:cubicBezTo>
                  <a:cubicBezTo>
                    <a:pt x="100" y="467"/>
                    <a:pt x="100" y="501"/>
                    <a:pt x="100" y="501"/>
                  </a:cubicBezTo>
                  <a:lnTo>
                    <a:pt x="67" y="1435"/>
                  </a:lnTo>
                  <a:cubicBezTo>
                    <a:pt x="67" y="1435"/>
                    <a:pt x="67" y="1468"/>
                    <a:pt x="67" y="1468"/>
                  </a:cubicBezTo>
                  <a:lnTo>
                    <a:pt x="100" y="1468"/>
                  </a:lnTo>
                  <a:lnTo>
                    <a:pt x="334" y="1335"/>
                  </a:lnTo>
                  <a:cubicBezTo>
                    <a:pt x="367" y="1301"/>
                    <a:pt x="367" y="1301"/>
                    <a:pt x="367" y="1301"/>
                  </a:cubicBezTo>
                  <a:lnTo>
                    <a:pt x="400" y="1268"/>
                  </a:lnTo>
                  <a:lnTo>
                    <a:pt x="434" y="1201"/>
                  </a:lnTo>
                  <a:lnTo>
                    <a:pt x="467" y="1168"/>
                  </a:lnTo>
                  <a:lnTo>
                    <a:pt x="601" y="1168"/>
                  </a:lnTo>
                  <a:cubicBezTo>
                    <a:pt x="634" y="1201"/>
                    <a:pt x="634" y="1268"/>
                    <a:pt x="634" y="1301"/>
                  </a:cubicBezTo>
                  <a:cubicBezTo>
                    <a:pt x="634" y="1335"/>
                    <a:pt x="634" y="1368"/>
                    <a:pt x="634" y="1401"/>
                  </a:cubicBezTo>
                  <a:cubicBezTo>
                    <a:pt x="634" y="1435"/>
                    <a:pt x="634" y="1468"/>
                    <a:pt x="601" y="1501"/>
                  </a:cubicBezTo>
                  <a:cubicBezTo>
                    <a:pt x="601" y="1501"/>
                    <a:pt x="567" y="1535"/>
                    <a:pt x="567" y="1568"/>
                  </a:cubicBezTo>
                  <a:lnTo>
                    <a:pt x="500" y="1601"/>
                  </a:lnTo>
                  <a:cubicBezTo>
                    <a:pt x="467" y="1635"/>
                    <a:pt x="434" y="1635"/>
                    <a:pt x="434" y="1635"/>
                  </a:cubicBezTo>
                  <a:lnTo>
                    <a:pt x="367" y="1635"/>
                  </a:lnTo>
                  <a:cubicBezTo>
                    <a:pt x="367" y="1635"/>
                    <a:pt x="334" y="1601"/>
                    <a:pt x="334" y="1601"/>
                  </a:cubicBezTo>
                  <a:cubicBezTo>
                    <a:pt x="334" y="1601"/>
                    <a:pt x="334" y="1568"/>
                    <a:pt x="334" y="1568"/>
                  </a:cubicBezTo>
                  <a:lnTo>
                    <a:pt x="267" y="1535"/>
                  </a:lnTo>
                  <a:lnTo>
                    <a:pt x="234" y="1535"/>
                  </a:lnTo>
                  <a:lnTo>
                    <a:pt x="33" y="1668"/>
                  </a:lnTo>
                  <a:lnTo>
                    <a:pt x="0" y="1668"/>
                  </a:lnTo>
                  <a:cubicBezTo>
                    <a:pt x="0" y="1701"/>
                    <a:pt x="0" y="1701"/>
                    <a:pt x="0" y="1735"/>
                  </a:cubicBezTo>
                  <a:cubicBezTo>
                    <a:pt x="0" y="1802"/>
                    <a:pt x="33" y="1835"/>
                    <a:pt x="33" y="1902"/>
                  </a:cubicBezTo>
                  <a:cubicBezTo>
                    <a:pt x="67" y="1968"/>
                    <a:pt x="100" y="2002"/>
                    <a:pt x="134" y="2035"/>
                  </a:cubicBezTo>
                  <a:cubicBezTo>
                    <a:pt x="167" y="2035"/>
                    <a:pt x="234" y="2068"/>
                    <a:pt x="267" y="2068"/>
                  </a:cubicBezTo>
                  <a:cubicBezTo>
                    <a:pt x="367" y="2035"/>
                    <a:pt x="434" y="2035"/>
                    <a:pt x="467" y="2002"/>
                  </a:cubicBezTo>
                  <a:cubicBezTo>
                    <a:pt x="534" y="1935"/>
                    <a:pt x="601" y="1902"/>
                    <a:pt x="667" y="1835"/>
                  </a:cubicBezTo>
                  <a:cubicBezTo>
                    <a:pt x="734" y="1768"/>
                    <a:pt x="767" y="1701"/>
                    <a:pt x="801" y="1635"/>
                  </a:cubicBezTo>
                  <a:cubicBezTo>
                    <a:pt x="867" y="1535"/>
                    <a:pt x="901" y="1468"/>
                    <a:pt x="901" y="1368"/>
                  </a:cubicBezTo>
                  <a:cubicBezTo>
                    <a:pt x="934" y="1301"/>
                    <a:pt x="967" y="1201"/>
                    <a:pt x="967" y="1101"/>
                  </a:cubicBezTo>
                  <a:cubicBezTo>
                    <a:pt x="967" y="1001"/>
                    <a:pt x="934" y="934"/>
                    <a:pt x="934" y="868"/>
                  </a:cubicBezTo>
                  <a:cubicBezTo>
                    <a:pt x="901" y="801"/>
                    <a:pt x="867" y="767"/>
                    <a:pt x="834" y="734"/>
                  </a:cubicBezTo>
                  <a:cubicBezTo>
                    <a:pt x="801" y="701"/>
                    <a:pt x="734" y="701"/>
                    <a:pt x="701" y="701"/>
                  </a:cubicBezTo>
                  <a:cubicBezTo>
                    <a:pt x="634" y="701"/>
                    <a:pt x="567" y="734"/>
                    <a:pt x="500" y="767"/>
                  </a:cubicBezTo>
                  <a:cubicBezTo>
                    <a:pt x="467" y="767"/>
                    <a:pt x="467" y="801"/>
                    <a:pt x="434" y="834"/>
                  </a:cubicBezTo>
                  <a:cubicBezTo>
                    <a:pt x="400" y="834"/>
                    <a:pt x="400" y="868"/>
                    <a:pt x="367" y="901"/>
                  </a:cubicBezTo>
                  <a:lnTo>
                    <a:pt x="367" y="667"/>
                  </a:lnTo>
                  <a:lnTo>
                    <a:pt x="834" y="401"/>
                  </a:lnTo>
                  <a:cubicBezTo>
                    <a:pt x="834" y="401"/>
                    <a:pt x="867" y="367"/>
                    <a:pt x="867" y="367"/>
                  </a:cubicBezTo>
                  <a:cubicBezTo>
                    <a:pt x="867" y="334"/>
                    <a:pt x="867" y="334"/>
                    <a:pt x="867" y="300"/>
                  </a:cubicBezTo>
                  <a:lnTo>
                    <a:pt x="867" y="34"/>
                  </a:lnTo>
                  <a:cubicBezTo>
                    <a:pt x="867" y="34"/>
                    <a:pt x="867" y="0"/>
                    <a:pt x="86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4259;p75"/>
            <p:cNvSpPr/>
            <p:nvPr/>
          </p:nvSpPr>
          <p:spPr>
            <a:xfrm>
              <a:off x="2667900" y="3638050"/>
              <a:ext cx="31725" cy="57550"/>
            </a:xfrm>
            <a:custGeom>
              <a:avLst/>
              <a:gdLst/>
              <a:ahLst/>
              <a:cxnLst/>
              <a:rect l="l" t="t" r="r" b="b"/>
              <a:pathLst>
                <a:path w="1269" h="2302" extrusionOk="0">
                  <a:moveTo>
                    <a:pt x="243" y="719"/>
                  </a:moveTo>
                  <a:cubicBezTo>
                    <a:pt x="253" y="719"/>
                    <a:pt x="268" y="734"/>
                    <a:pt x="268" y="734"/>
                  </a:cubicBezTo>
                  <a:cubicBezTo>
                    <a:pt x="268" y="734"/>
                    <a:pt x="268" y="768"/>
                    <a:pt x="268" y="801"/>
                  </a:cubicBezTo>
                  <a:cubicBezTo>
                    <a:pt x="268" y="868"/>
                    <a:pt x="268" y="901"/>
                    <a:pt x="268" y="968"/>
                  </a:cubicBezTo>
                  <a:cubicBezTo>
                    <a:pt x="268" y="1001"/>
                    <a:pt x="268" y="1034"/>
                    <a:pt x="268" y="1068"/>
                  </a:cubicBezTo>
                  <a:cubicBezTo>
                    <a:pt x="268" y="1101"/>
                    <a:pt x="234" y="1135"/>
                    <a:pt x="234" y="1135"/>
                  </a:cubicBezTo>
                  <a:lnTo>
                    <a:pt x="168" y="1135"/>
                  </a:lnTo>
                  <a:cubicBezTo>
                    <a:pt x="168" y="1101"/>
                    <a:pt x="168" y="1068"/>
                    <a:pt x="168" y="1068"/>
                  </a:cubicBezTo>
                  <a:cubicBezTo>
                    <a:pt x="168" y="1001"/>
                    <a:pt x="168" y="934"/>
                    <a:pt x="168" y="901"/>
                  </a:cubicBezTo>
                  <a:cubicBezTo>
                    <a:pt x="168" y="834"/>
                    <a:pt x="168" y="801"/>
                    <a:pt x="168" y="768"/>
                  </a:cubicBezTo>
                  <a:cubicBezTo>
                    <a:pt x="168" y="734"/>
                    <a:pt x="201" y="734"/>
                    <a:pt x="234" y="734"/>
                  </a:cubicBezTo>
                  <a:cubicBezTo>
                    <a:pt x="234" y="723"/>
                    <a:pt x="238" y="719"/>
                    <a:pt x="243" y="719"/>
                  </a:cubicBezTo>
                  <a:close/>
                  <a:moveTo>
                    <a:pt x="368" y="434"/>
                  </a:moveTo>
                  <a:cubicBezTo>
                    <a:pt x="334" y="434"/>
                    <a:pt x="268" y="467"/>
                    <a:pt x="234" y="467"/>
                  </a:cubicBezTo>
                  <a:cubicBezTo>
                    <a:pt x="201" y="501"/>
                    <a:pt x="168" y="534"/>
                    <a:pt x="134" y="567"/>
                  </a:cubicBezTo>
                  <a:cubicBezTo>
                    <a:pt x="68" y="634"/>
                    <a:pt x="34" y="734"/>
                    <a:pt x="1" y="834"/>
                  </a:cubicBezTo>
                  <a:cubicBezTo>
                    <a:pt x="1" y="868"/>
                    <a:pt x="1" y="934"/>
                    <a:pt x="1" y="968"/>
                  </a:cubicBezTo>
                  <a:cubicBezTo>
                    <a:pt x="1" y="1001"/>
                    <a:pt x="1" y="1034"/>
                    <a:pt x="1" y="1068"/>
                  </a:cubicBezTo>
                  <a:cubicBezTo>
                    <a:pt x="1" y="1101"/>
                    <a:pt x="1" y="1135"/>
                    <a:pt x="1" y="1168"/>
                  </a:cubicBezTo>
                  <a:cubicBezTo>
                    <a:pt x="1" y="1201"/>
                    <a:pt x="1" y="1268"/>
                    <a:pt x="1" y="1301"/>
                  </a:cubicBezTo>
                  <a:cubicBezTo>
                    <a:pt x="34" y="1335"/>
                    <a:pt x="34" y="1368"/>
                    <a:pt x="68" y="1401"/>
                  </a:cubicBezTo>
                  <a:lnTo>
                    <a:pt x="134" y="1401"/>
                  </a:lnTo>
                  <a:cubicBezTo>
                    <a:pt x="168" y="1401"/>
                    <a:pt x="201" y="1401"/>
                    <a:pt x="234" y="1368"/>
                  </a:cubicBezTo>
                  <a:cubicBezTo>
                    <a:pt x="301" y="1368"/>
                    <a:pt x="334" y="1335"/>
                    <a:pt x="368" y="1301"/>
                  </a:cubicBezTo>
                  <a:cubicBezTo>
                    <a:pt x="401" y="1235"/>
                    <a:pt x="401" y="1201"/>
                    <a:pt x="435" y="1168"/>
                  </a:cubicBezTo>
                  <a:cubicBezTo>
                    <a:pt x="468" y="1135"/>
                    <a:pt x="468" y="1068"/>
                    <a:pt x="468" y="1034"/>
                  </a:cubicBezTo>
                  <a:cubicBezTo>
                    <a:pt x="501" y="968"/>
                    <a:pt x="501" y="934"/>
                    <a:pt x="468" y="868"/>
                  </a:cubicBezTo>
                  <a:cubicBezTo>
                    <a:pt x="501" y="801"/>
                    <a:pt x="501" y="734"/>
                    <a:pt x="468" y="701"/>
                  </a:cubicBezTo>
                  <a:cubicBezTo>
                    <a:pt x="501" y="634"/>
                    <a:pt x="501" y="601"/>
                    <a:pt x="468" y="567"/>
                  </a:cubicBezTo>
                  <a:cubicBezTo>
                    <a:pt x="468" y="534"/>
                    <a:pt x="468" y="501"/>
                    <a:pt x="435" y="467"/>
                  </a:cubicBezTo>
                  <a:cubicBezTo>
                    <a:pt x="401" y="467"/>
                    <a:pt x="401" y="434"/>
                    <a:pt x="368" y="434"/>
                  </a:cubicBezTo>
                  <a:close/>
                  <a:moveTo>
                    <a:pt x="1035" y="1168"/>
                  </a:moveTo>
                  <a:cubicBezTo>
                    <a:pt x="1035" y="1168"/>
                    <a:pt x="1035" y="1201"/>
                    <a:pt x="1035" y="1235"/>
                  </a:cubicBezTo>
                  <a:cubicBezTo>
                    <a:pt x="1035" y="1301"/>
                    <a:pt x="1035" y="1368"/>
                    <a:pt x="1035" y="1401"/>
                  </a:cubicBezTo>
                  <a:cubicBezTo>
                    <a:pt x="1035" y="1435"/>
                    <a:pt x="1035" y="1468"/>
                    <a:pt x="1035" y="1535"/>
                  </a:cubicBezTo>
                  <a:cubicBezTo>
                    <a:pt x="1035" y="1535"/>
                    <a:pt x="1002" y="1568"/>
                    <a:pt x="968" y="1568"/>
                  </a:cubicBezTo>
                  <a:lnTo>
                    <a:pt x="935" y="1568"/>
                  </a:lnTo>
                  <a:cubicBezTo>
                    <a:pt x="935" y="1535"/>
                    <a:pt x="935" y="1501"/>
                    <a:pt x="935" y="1501"/>
                  </a:cubicBezTo>
                  <a:cubicBezTo>
                    <a:pt x="935" y="1435"/>
                    <a:pt x="935" y="1368"/>
                    <a:pt x="935" y="1335"/>
                  </a:cubicBezTo>
                  <a:cubicBezTo>
                    <a:pt x="935" y="1301"/>
                    <a:pt x="935" y="1268"/>
                    <a:pt x="935" y="1235"/>
                  </a:cubicBezTo>
                  <a:cubicBezTo>
                    <a:pt x="935" y="1201"/>
                    <a:pt x="968" y="1168"/>
                    <a:pt x="968" y="1168"/>
                  </a:cubicBezTo>
                  <a:close/>
                  <a:moveTo>
                    <a:pt x="1102" y="868"/>
                  </a:moveTo>
                  <a:cubicBezTo>
                    <a:pt x="1068" y="868"/>
                    <a:pt x="1035" y="901"/>
                    <a:pt x="1002" y="901"/>
                  </a:cubicBezTo>
                  <a:cubicBezTo>
                    <a:pt x="935" y="934"/>
                    <a:pt x="902" y="968"/>
                    <a:pt x="868" y="1001"/>
                  </a:cubicBezTo>
                  <a:cubicBezTo>
                    <a:pt x="868" y="1034"/>
                    <a:pt x="835" y="1101"/>
                    <a:pt x="801" y="1135"/>
                  </a:cubicBezTo>
                  <a:cubicBezTo>
                    <a:pt x="768" y="1168"/>
                    <a:pt x="768" y="1235"/>
                    <a:pt x="768" y="1268"/>
                  </a:cubicBezTo>
                  <a:cubicBezTo>
                    <a:pt x="735" y="1335"/>
                    <a:pt x="735" y="1368"/>
                    <a:pt x="768" y="1435"/>
                  </a:cubicBezTo>
                  <a:cubicBezTo>
                    <a:pt x="768" y="1468"/>
                    <a:pt x="768" y="1501"/>
                    <a:pt x="768" y="1535"/>
                  </a:cubicBezTo>
                  <a:cubicBezTo>
                    <a:pt x="768" y="1535"/>
                    <a:pt x="768" y="1568"/>
                    <a:pt x="768" y="1602"/>
                  </a:cubicBezTo>
                  <a:cubicBezTo>
                    <a:pt x="735" y="1668"/>
                    <a:pt x="735" y="1702"/>
                    <a:pt x="768" y="1735"/>
                  </a:cubicBezTo>
                  <a:cubicBezTo>
                    <a:pt x="768" y="1768"/>
                    <a:pt x="768" y="1802"/>
                    <a:pt x="801" y="1835"/>
                  </a:cubicBezTo>
                  <a:cubicBezTo>
                    <a:pt x="835" y="1835"/>
                    <a:pt x="868" y="1868"/>
                    <a:pt x="868" y="1868"/>
                  </a:cubicBezTo>
                  <a:cubicBezTo>
                    <a:pt x="935" y="1868"/>
                    <a:pt x="968" y="1835"/>
                    <a:pt x="1002" y="1835"/>
                  </a:cubicBezTo>
                  <a:cubicBezTo>
                    <a:pt x="1035" y="1802"/>
                    <a:pt x="1068" y="1768"/>
                    <a:pt x="1102" y="1735"/>
                  </a:cubicBezTo>
                  <a:cubicBezTo>
                    <a:pt x="1135" y="1702"/>
                    <a:pt x="1168" y="1635"/>
                    <a:pt x="1168" y="1602"/>
                  </a:cubicBezTo>
                  <a:cubicBezTo>
                    <a:pt x="1235" y="1501"/>
                    <a:pt x="1235" y="1401"/>
                    <a:pt x="1235" y="1335"/>
                  </a:cubicBezTo>
                  <a:cubicBezTo>
                    <a:pt x="1268" y="1268"/>
                    <a:pt x="1268" y="1201"/>
                    <a:pt x="1235" y="1135"/>
                  </a:cubicBezTo>
                  <a:cubicBezTo>
                    <a:pt x="1235" y="1068"/>
                    <a:pt x="1235" y="1034"/>
                    <a:pt x="1235" y="1001"/>
                  </a:cubicBezTo>
                  <a:cubicBezTo>
                    <a:pt x="1235" y="968"/>
                    <a:pt x="1202" y="934"/>
                    <a:pt x="1168" y="901"/>
                  </a:cubicBezTo>
                  <a:cubicBezTo>
                    <a:pt x="1168" y="901"/>
                    <a:pt x="1135" y="868"/>
                    <a:pt x="1102" y="868"/>
                  </a:cubicBezTo>
                  <a:close/>
                  <a:moveTo>
                    <a:pt x="1068" y="0"/>
                  </a:moveTo>
                  <a:lnTo>
                    <a:pt x="935" y="67"/>
                  </a:lnTo>
                  <a:cubicBezTo>
                    <a:pt x="935" y="67"/>
                    <a:pt x="902" y="100"/>
                    <a:pt x="902" y="100"/>
                  </a:cubicBezTo>
                  <a:cubicBezTo>
                    <a:pt x="902" y="134"/>
                    <a:pt x="902" y="134"/>
                    <a:pt x="902" y="167"/>
                  </a:cubicBezTo>
                  <a:lnTo>
                    <a:pt x="68" y="2235"/>
                  </a:lnTo>
                  <a:lnTo>
                    <a:pt x="68" y="2269"/>
                  </a:lnTo>
                  <a:cubicBezTo>
                    <a:pt x="68" y="2302"/>
                    <a:pt x="68" y="2302"/>
                    <a:pt x="68" y="2302"/>
                  </a:cubicBezTo>
                  <a:lnTo>
                    <a:pt x="101" y="2302"/>
                  </a:lnTo>
                  <a:lnTo>
                    <a:pt x="234" y="2202"/>
                  </a:lnTo>
                  <a:cubicBezTo>
                    <a:pt x="268" y="2202"/>
                    <a:pt x="268" y="2202"/>
                    <a:pt x="268" y="2169"/>
                  </a:cubicBezTo>
                  <a:lnTo>
                    <a:pt x="301" y="2135"/>
                  </a:lnTo>
                  <a:lnTo>
                    <a:pt x="1102" y="34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4260;p75"/>
            <p:cNvSpPr/>
            <p:nvPr/>
          </p:nvSpPr>
          <p:spPr>
            <a:xfrm>
              <a:off x="2538650" y="3787325"/>
              <a:ext cx="25050" cy="60075"/>
            </a:xfrm>
            <a:custGeom>
              <a:avLst/>
              <a:gdLst/>
              <a:ahLst/>
              <a:cxnLst/>
              <a:rect l="l" t="t" r="r" b="b"/>
              <a:pathLst>
                <a:path w="1002" h="2403" extrusionOk="0">
                  <a:moveTo>
                    <a:pt x="568" y="0"/>
                  </a:moveTo>
                  <a:lnTo>
                    <a:pt x="367" y="134"/>
                  </a:lnTo>
                  <a:cubicBezTo>
                    <a:pt x="334" y="134"/>
                    <a:pt x="334" y="134"/>
                    <a:pt x="334" y="167"/>
                  </a:cubicBezTo>
                  <a:cubicBezTo>
                    <a:pt x="334" y="167"/>
                    <a:pt x="334" y="200"/>
                    <a:pt x="334" y="234"/>
                  </a:cubicBezTo>
                  <a:lnTo>
                    <a:pt x="334" y="401"/>
                  </a:lnTo>
                  <a:cubicBezTo>
                    <a:pt x="267" y="467"/>
                    <a:pt x="234" y="501"/>
                    <a:pt x="201" y="567"/>
                  </a:cubicBezTo>
                  <a:cubicBezTo>
                    <a:pt x="167" y="634"/>
                    <a:pt x="134" y="667"/>
                    <a:pt x="101" y="734"/>
                  </a:cubicBezTo>
                  <a:cubicBezTo>
                    <a:pt x="67" y="801"/>
                    <a:pt x="67" y="868"/>
                    <a:pt x="34" y="934"/>
                  </a:cubicBezTo>
                  <a:cubicBezTo>
                    <a:pt x="34" y="1001"/>
                    <a:pt x="34" y="1034"/>
                    <a:pt x="1" y="1101"/>
                  </a:cubicBezTo>
                  <a:cubicBezTo>
                    <a:pt x="1" y="1201"/>
                    <a:pt x="34" y="1335"/>
                    <a:pt x="101" y="1401"/>
                  </a:cubicBezTo>
                  <a:cubicBezTo>
                    <a:pt x="149" y="1450"/>
                    <a:pt x="216" y="1481"/>
                    <a:pt x="275" y="1481"/>
                  </a:cubicBezTo>
                  <a:cubicBezTo>
                    <a:pt x="296" y="1481"/>
                    <a:pt x="316" y="1477"/>
                    <a:pt x="334" y="1468"/>
                  </a:cubicBezTo>
                  <a:lnTo>
                    <a:pt x="501" y="1401"/>
                  </a:lnTo>
                  <a:lnTo>
                    <a:pt x="601" y="1401"/>
                  </a:lnTo>
                  <a:cubicBezTo>
                    <a:pt x="618" y="1385"/>
                    <a:pt x="626" y="1376"/>
                    <a:pt x="634" y="1376"/>
                  </a:cubicBezTo>
                  <a:cubicBezTo>
                    <a:pt x="643" y="1376"/>
                    <a:pt x="651" y="1385"/>
                    <a:pt x="668" y="1401"/>
                  </a:cubicBezTo>
                  <a:cubicBezTo>
                    <a:pt x="668" y="1401"/>
                    <a:pt x="701" y="1435"/>
                    <a:pt x="701" y="1435"/>
                  </a:cubicBezTo>
                  <a:cubicBezTo>
                    <a:pt x="701" y="1501"/>
                    <a:pt x="668" y="1535"/>
                    <a:pt x="634" y="1568"/>
                  </a:cubicBezTo>
                  <a:cubicBezTo>
                    <a:pt x="601" y="1635"/>
                    <a:pt x="534" y="1668"/>
                    <a:pt x="501" y="1702"/>
                  </a:cubicBezTo>
                  <a:cubicBezTo>
                    <a:pt x="468" y="1702"/>
                    <a:pt x="434" y="1702"/>
                    <a:pt x="401" y="1735"/>
                  </a:cubicBezTo>
                  <a:lnTo>
                    <a:pt x="334" y="1735"/>
                  </a:lnTo>
                  <a:cubicBezTo>
                    <a:pt x="334" y="1702"/>
                    <a:pt x="334" y="1702"/>
                    <a:pt x="301" y="1702"/>
                  </a:cubicBezTo>
                  <a:lnTo>
                    <a:pt x="301" y="1668"/>
                  </a:lnTo>
                  <a:lnTo>
                    <a:pt x="234" y="1668"/>
                  </a:lnTo>
                  <a:lnTo>
                    <a:pt x="34" y="1802"/>
                  </a:lnTo>
                  <a:cubicBezTo>
                    <a:pt x="34" y="1802"/>
                    <a:pt x="34" y="1802"/>
                    <a:pt x="1" y="1835"/>
                  </a:cubicBezTo>
                  <a:cubicBezTo>
                    <a:pt x="1" y="1835"/>
                    <a:pt x="1" y="1868"/>
                    <a:pt x="1" y="1868"/>
                  </a:cubicBezTo>
                  <a:cubicBezTo>
                    <a:pt x="1" y="1935"/>
                    <a:pt x="34" y="1968"/>
                    <a:pt x="34" y="2002"/>
                  </a:cubicBezTo>
                  <a:cubicBezTo>
                    <a:pt x="67" y="2035"/>
                    <a:pt x="67" y="2068"/>
                    <a:pt x="101" y="2102"/>
                  </a:cubicBezTo>
                  <a:cubicBezTo>
                    <a:pt x="134" y="2135"/>
                    <a:pt x="167" y="2169"/>
                    <a:pt x="201" y="2169"/>
                  </a:cubicBezTo>
                  <a:lnTo>
                    <a:pt x="367" y="2169"/>
                  </a:lnTo>
                  <a:lnTo>
                    <a:pt x="367" y="2335"/>
                  </a:lnTo>
                  <a:cubicBezTo>
                    <a:pt x="334" y="2369"/>
                    <a:pt x="334" y="2369"/>
                    <a:pt x="367" y="2402"/>
                  </a:cubicBezTo>
                  <a:lnTo>
                    <a:pt x="601" y="2269"/>
                  </a:lnTo>
                  <a:cubicBezTo>
                    <a:pt x="601" y="2269"/>
                    <a:pt x="634" y="2235"/>
                    <a:pt x="634" y="2235"/>
                  </a:cubicBezTo>
                  <a:cubicBezTo>
                    <a:pt x="634" y="2202"/>
                    <a:pt x="634" y="2202"/>
                    <a:pt x="634" y="2169"/>
                  </a:cubicBezTo>
                  <a:lnTo>
                    <a:pt x="634" y="2002"/>
                  </a:lnTo>
                  <a:cubicBezTo>
                    <a:pt x="668" y="1935"/>
                    <a:pt x="734" y="1902"/>
                    <a:pt x="768" y="1835"/>
                  </a:cubicBezTo>
                  <a:cubicBezTo>
                    <a:pt x="834" y="1802"/>
                    <a:pt x="868" y="1735"/>
                    <a:pt x="901" y="1668"/>
                  </a:cubicBezTo>
                  <a:cubicBezTo>
                    <a:pt x="968" y="1535"/>
                    <a:pt x="1001" y="1401"/>
                    <a:pt x="1001" y="1235"/>
                  </a:cubicBezTo>
                  <a:cubicBezTo>
                    <a:pt x="1001" y="1201"/>
                    <a:pt x="968" y="1134"/>
                    <a:pt x="968" y="1068"/>
                  </a:cubicBezTo>
                  <a:cubicBezTo>
                    <a:pt x="968" y="1034"/>
                    <a:pt x="935" y="968"/>
                    <a:pt x="901" y="968"/>
                  </a:cubicBezTo>
                  <a:cubicBezTo>
                    <a:pt x="868" y="934"/>
                    <a:pt x="834" y="901"/>
                    <a:pt x="801" y="901"/>
                  </a:cubicBezTo>
                  <a:cubicBezTo>
                    <a:pt x="734" y="901"/>
                    <a:pt x="701" y="901"/>
                    <a:pt x="634" y="934"/>
                  </a:cubicBezTo>
                  <a:lnTo>
                    <a:pt x="468" y="968"/>
                  </a:lnTo>
                  <a:lnTo>
                    <a:pt x="334" y="968"/>
                  </a:lnTo>
                  <a:cubicBezTo>
                    <a:pt x="334" y="934"/>
                    <a:pt x="334" y="934"/>
                    <a:pt x="334" y="901"/>
                  </a:cubicBezTo>
                  <a:cubicBezTo>
                    <a:pt x="334" y="901"/>
                    <a:pt x="334" y="868"/>
                    <a:pt x="334" y="834"/>
                  </a:cubicBezTo>
                  <a:cubicBezTo>
                    <a:pt x="334" y="834"/>
                    <a:pt x="367" y="801"/>
                    <a:pt x="367" y="801"/>
                  </a:cubicBezTo>
                  <a:lnTo>
                    <a:pt x="401" y="734"/>
                  </a:lnTo>
                  <a:lnTo>
                    <a:pt x="468" y="701"/>
                  </a:lnTo>
                  <a:cubicBezTo>
                    <a:pt x="501" y="667"/>
                    <a:pt x="534" y="667"/>
                    <a:pt x="534" y="667"/>
                  </a:cubicBezTo>
                  <a:lnTo>
                    <a:pt x="601" y="667"/>
                  </a:lnTo>
                  <a:cubicBezTo>
                    <a:pt x="601" y="667"/>
                    <a:pt x="634" y="667"/>
                    <a:pt x="634" y="701"/>
                  </a:cubicBezTo>
                  <a:lnTo>
                    <a:pt x="701" y="701"/>
                  </a:lnTo>
                  <a:lnTo>
                    <a:pt x="901" y="567"/>
                  </a:lnTo>
                  <a:cubicBezTo>
                    <a:pt x="935" y="567"/>
                    <a:pt x="935" y="534"/>
                    <a:pt x="935" y="534"/>
                  </a:cubicBezTo>
                  <a:cubicBezTo>
                    <a:pt x="935" y="534"/>
                    <a:pt x="935" y="501"/>
                    <a:pt x="935" y="501"/>
                  </a:cubicBezTo>
                  <a:cubicBezTo>
                    <a:pt x="935" y="467"/>
                    <a:pt x="935" y="401"/>
                    <a:pt x="901" y="367"/>
                  </a:cubicBezTo>
                  <a:cubicBezTo>
                    <a:pt x="901" y="334"/>
                    <a:pt x="868" y="301"/>
                    <a:pt x="834" y="267"/>
                  </a:cubicBezTo>
                  <a:cubicBezTo>
                    <a:pt x="801" y="234"/>
                    <a:pt x="768" y="234"/>
                    <a:pt x="734" y="234"/>
                  </a:cubicBezTo>
                  <a:cubicBezTo>
                    <a:pt x="718" y="217"/>
                    <a:pt x="701" y="209"/>
                    <a:pt x="680" y="209"/>
                  </a:cubicBezTo>
                  <a:cubicBezTo>
                    <a:pt x="659" y="209"/>
                    <a:pt x="634" y="217"/>
                    <a:pt x="601" y="234"/>
                  </a:cubicBezTo>
                  <a:lnTo>
                    <a:pt x="601" y="34"/>
                  </a:lnTo>
                  <a:cubicBezTo>
                    <a:pt x="601" y="34"/>
                    <a:pt x="601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4261;p75"/>
            <p:cNvSpPr/>
            <p:nvPr/>
          </p:nvSpPr>
          <p:spPr>
            <a:xfrm>
              <a:off x="2564500" y="3777325"/>
              <a:ext cx="16700" cy="46700"/>
            </a:xfrm>
            <a:custGeom>
              <a:avLst/>
              <a:gdLst/>
              <a:ahLst/>
              <a:cxnLst/>
              <a:rect l="l" t="t" r="r" b="b"/>
              <a:pathLst>
                <a:path w="668" h="1868" extrusionOk="0">
                  <a:moveTo>
                    <a:pt x="634" y="0"/>
                  </a:moveTo>
                  <a:lnTo>
                    <a:pt x="434" y="100"/>
                  </a:lnTo>
                  <a:cubicBezTo>
                    <a:pt x="434" y="133"/>
                    <a:pt x="401" y="133"/>
                    <a:pt x="401" y="167"/>
                  </a:cubicBezTo>
                  <a:lnTo>
                    <a:pt x="368" y="200"/>
                  </a:lnTo>
                  <a:lnTo>
                    <a:pt x="34" y="834"/>
                  </a:lnTo>
                  <a:cubicBezTo>
                    <a:pt x="1" y="834"/>
                    <a:pt x="1" y="867"/>
                    <a:pt x="34" y="901"/>
                  </a:cubicBezTo>
                  <a:cubicBezTo>
                    <a:pt x="1" y="901"/>
                    <a:pt x="1" y="901"/>
                    <a:pt x="34" y="934"/>
                  </a:cubicBezTo>
                  <a:lnTo>
                    <a:pt x="134" y="1101"/>
                  </a:lnTo>
                  <a:lnTo>
                    <a:pt x="167" y="1101"/>
                  </a:lnTo>
                  <a:lnTo>
                    <a:pt x="201" y="1067"/>
                  </a:lnTo>
                  <a:lnTo>
                    <a:pt x="401" y="734"/>
                  </a:lnTo>
                  <a:lnTo>
                    <a:pt x="401" y="1835"/>
                  </a:lnTo>
                  <a:cubicBezTo>
                    <a:pt x="401" y="1835"/>
                    <a:pt x="401" y="1868"/>
                    <a:pt x="401" y="1868"/>
                  </a:cubicBezTo>
                  <a:lnTo>
                    <a:pt x="434" y="1868"/>
                  </a:lnTo>
                  <a:lnTo>
                    <a:pt x="634" y="1768"/>
                  </a:lnTo>
                  <a:cubicBezTo>
                    <a:pt x="668" y="1735"/>
                    <a:pt x="668" y="1735"/>
                    <a:pt x="668" y="1701"/>
                  </a:cubicBezTo>
                  <a:cubicBezTo>
                    <a:pt x="668" y="1701"/>
                    <a:pt x="668" y="1668"/>
                    <a:pt x="668" y="1668"/>
                  </a:cubicBezTo>
                  <a:lnTo>
                    <a:pt x="668" y="33"/>
                  </a:lnTo>
                  <a:cubicBezTo>
                    <a:pt x="668" y="33"/>
                    <a:pt x="668" y="0"/>
                    <a:pt x="6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4262;p75"/>
            <p:cNvSpPr/>
            <p:nvPr/>
          </p:nvSpPr>
          <p:spPr>
            <a:xfrm>
              <a:off x="2585350" y="3762300"/>
              <a:ext cx="21700" cy="52575"/>
            </a:xfrm>
            <a:custGeom>
              <a:avLst/>
              <a:gdLst/>
              <a:ahLst/>
              <a:cxnLst/>
              <a:rect l="l" t="t" r="r" b="b"/>
              <a:pathLst>
                <a:path w="868" h="2103" extrusionOk="0">
                  <a:moveTo>
                    <a:pt x="834" y="1"/>
                  </a:moveTo>
                  <a:lnTo>
                    <a:pt x="67" y="468"/>
                  </a:lnTo>
                  <a:cubicBezTo>
                    <a:pt x="34" y="468"/>
                    <a:pt x="34" y="468"/>
                    <a:pt x="34" y="501"/>
                  </a:cubicBezTo>
                  <a:cubicBezTo>
                    <a:pt x="34" y="501"/>
                    <a:pt x="34" y="534"/>
                    <a:pt x="34" y="568"/>
                  </a:cubicBezTo>
                  <a:lnTo>
                    <a:pt x="34" y="835"/>
                  </a:lnTo>
                  <a:cubicBezTo>
                    <a:pt x="1" y="835"/>
                    <a:pt x="1" y="835"/>
                    <a:pt x="34" y="868"/>
                  </a:cubicBezTo>
                  <a:lnTo>
                    <a:pt x="67" y="868"/>
                  </a:lnTo>
                  <a:lnTo>
                    <a:pt x="534" y="568"/>
                  </a:lnTo>
                  <a:lnTo>
                    <a:pt x="201" y="2035"/>
                  </a:lnTo>
                  <a:cubicBezTo>
                    <a:pt x="201" y="2069"/>
                    <a:pt x="201" y="2069"/>
                    <a:pt x="201" y="2069"/>
                  </a:cubicBezTo>
                  <a:cubicBezTo>
                    <a:pt x="167" y="2102"/>
                    <a:pt x="201" y="2102"/>
                    <a:pt x="201" y="2102"/>
                  </a:cubicBezTo>
                  <a:lnTo>
                    <a:pt x="234" y="2102"/>
                  </a:lnTo>
                  <a:lnTo>
                    <a:pt x="468" y="2002"/>
                  </a:lnTo>
                  <a:cubicBezTo>
                    <a:pt x="468" y="1969"/>
                    <a:pt x="468" y="1969"/>
                    <a:pt x="501" y="1935"/>
                  </a:cubicBezTo>
                  <a:lnTo>
                    <a:pt x="501" y="1902"/>
                  </a:lnTo>
                  <a:lnTo>
                    <a:pt x="834" y="434"/>
                  </a:lnTo>
                  <a:cubicBezTo>
                    <a:pt x="834" y="368"/>
                    <a:pt x="868" y="334"/>
                    <a:pt x="868" y="301"/>
                  </a:cubicBezTo>
                  <a:lnTo>
                    <a:pt x="868" y="67"/>
                  </a:lnTo>
                  <a:cubicBezTo>
                    <a:pt x="868" y="34"/>
                    <a:pt x="868" y="34"/>
                    <a:pt x="8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4263;p75"/>
            <p:cNvSpPr/>
            <p:nvPr/>
          </p:nvSpPr>
          <p:spPr>
            <a:xfrm>
              <a:off x="2607025" y="3789825"/>
              <a:ext cx="9200" cy="20025"/>
            </a:xfrm>
            <a:custGeom>
              <a:avLst/>
              <a:gdLst/>
              <a:ahLst/>
              <a:cxnLst/>
              <a:rect l="l" t="t" r="r" b="b"/>
              <a:pathLst>
                <a:path w="368" h="801" extrusionOk="0">
                  <a:moveTo>
                    <a:pt x="334" y="0"/>
                  </a:moveTo>
                  <a:lnTo>
                    <a:pt x="134" y="100"/>
                  </a:lnTo>
                  <a:cubicBezTo>
                    <a:pt x="101" y="134"/>
                    <a:pt x="101" y="134"/>
                    <a:pt x="101" y="167"/>
                  </a:cubicBezTo>
                  <a:cubicBezTo>
                    <a:pt x="68" y="201"/>
                    <a:pt x="68" y="201"/>
                    <a:pt x="68" y="234"/>
                  </a:cubicBezTo>
                  <a:lnTo>
                    <a:pt x="1" y="768"/>
                  </a:lnTo>
                  <a:cubicBezTo>
                    <a:pt x="1" y="768"/>
                    <a:pt x="1" y="801"/>
                    <a:pt x="1" y="801"/>
                  </a:cubicBezTo>
                  <a:lnTo>
                    <a:pt x="34" y="801"/>
                  </a:lnTo>
                  <a:lnTo>
                    <a:pt x="168" y="734"/>
                  </a:lnTo>
                  <a:cubicBezTo>
                    <a:pt x="201" y="734"/>
                    <a:pt x="201" y="701"/>
                    <a:pt x="201" y="668"/>
                  </a:cubicBezTo>
                  <a:cubicBezTo>
                    <a:pt x="234" y="668"/>
                    <a:pt x="234" y="634"/>
                    <a:pt x="234" y="601"/>
                  </a:cubicBezTo>
                  <a:lnTo>
                    <a:pt x="368" y="34"/>
                  </a:lnTo>
                  <a:cubicBezTo>
                    <a:pt x="368" y="0"/>
                    <a:pt x="368" y="0"/>
                    <a:pt x="3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4264;p75"/>
            <p:cNvSpPr/>
            <p:nvPr/>
          </p:nvSpPr>
          <p:spPr>
            <a:xfrm>
              <a:off x="2618700" y="3742300"/>
              <a:ext cx="24225" cy="52550"/>
            </a:xfrm>
            <a:custGeom>
              <a:avLst/>
              <a:gdLst/>
              <a:ahLst/>
              <a:cxnLst/>
              <a:rect l="l" t="t" r="r" b="b"/>
              <a:pathLst>
                <a:path w="969" h="2102" extrusionOk="0">
                  <a:moveTo>
                    <a:pt x="835" y="0"/>
                  </a:moveTo>
                  <a:lnTo>
                    <a:pt x="134" y="400"/>
                  </a:lnTo>
                  <a:cubicBezTo>
                    <a:pt x="134" y="400"/>
                    <a:pt x="134" y="434"/>
                    <a:pt x="134" y="434"/>
                  </a:cubicBezTo>
                  <a:cubicBezTo>
                    <a:pt x="101" y="467"/>
                    <a:pt x="101" y="467"/>
                    <a:pt x="134" y="500"/>
                  </a:cubicBezTo>
                  <a:lnTo>
                    <a:pt x="68" y="1434"/>
                  </a:lnTo>
                  <a:cubicBezTo>
                    <a:pt x="68" y="1434"/>
                    <a:pt x="68" y="1434"/>
                    <a:pt x="68" y="1468"/>
                  </a:cubicBezTo>
                  <a:lnTo>
                    <a:pt x="101" y="1468"/>
                  </a:lnTo>
                  <a:lnTo>
                    <a:pt x="368" y="1301"/>
                  </a:lnTo>
                  <a:lnTo>
                    <a:pt x="401" y="1268"/>
                  </a:lnTo>
                  <a:cubicBezTo>
                    <a:pt x="434" y="1234"/>
                    <a:pt x="434" y="1234"/>
                    <a:pt x="434" y="1201"/>
                  </a:cubicBezTo>
                  <a:cubicBezTo>
                    <a:pt x="468" y="1201"/>
                    <a:pt x="468" y="1168"/>
                    <a:pt x="501" y="1168"/>
                  </a:cubicBezTo>
                  <a:lnTo>
                    <a:pt x="601" y="1168"/>
                  </a:lnTo>
                  <a:cubicBezTo>
                    <a:pt x="635" y="1201"/>
                    <a:pt x="668" y="1234"/>
                    <a:pt x="668" y="1301"/>
                  </a:cubicBezTo>
                  <a:cubicBezTo>
                    <a:pt x="668" y="1334"/>
                    <a:pt x="668" y="1368"/>
                    <a:pt x="668" y="1401"/>
                  </a:cubicBezTo>
                  <a:cubicBezTo>
                    <a:pt x="635" y="1434"/>
                    <a:pt x="635" y="1434"/>
                    <a:pt x="601" y="1468"/>
                  </a:cubicBezTo>
                  <a:cubicBezTo>
                    <a:pt x="601" y="1501"/>
                    <a:pt x="568" y="1534"/>
                    <a:pt x="568" y="1568"/>
                  </a:cubicBezTo>
                  <a:cubicBezTo>
                    <a:pt x="535" y="1568"/>
                    <a:pt x="501" y="1601"/>
                    <a:pt x="501" y="1601"/>
                  </a:cubicBezTo>
                  <a:cubicBezTo>
                    <a:pt x="468" y="1601"/>
                    <a:pt x="468" y="1635"/>
                    <a:pt x="434" y="1635"/>
                  </a:cubicBezTo>
                  <a:lnTo>
                    <a:pt x="368" y="1635"/>
                  </a:lnTo>
                  <a:cubicBezTo>
                    <a:pt x="368" y="1635"/>
                    <a:pt x="368" y="1601"/>
                    <a:pt x="334" y="1601"/>
                  </a:cubicBezTo>
                  <a:lnTo>
                    <a:pt x="334" y="1568"/>
                  </a:lnTo>
                  <a:lnTo>
                    <a:pt x="234" y="1568"/>
                  </a:lnTo>
                  <a:lnTo>
                    <a:pt x="34" y="1701"/>
                  </a:lnTo>
                  <a:cubicBezTo>
                    <a:pt x="34" y="1701"/>
                    <a:pt x="34" y="1701"/>
                    <a:pt x="1" y="1735"/>
                  </a:cubicBezTo>
                  <a:cubicBezTo>
                    <a:pt x="1" y="1735"/>
                    <a:pt x="1" y="1768"/>
                    <a:pt x="1" y="1768"/>
                  </a:cubicBezTo>
                  <a:cubicBezTo>
                    <a:pt x="1" y="1835"/>
                    <a:pt x="34" y="1901"/>
                    <a:pt x="34" y="1968"/>
                  </a:cubicBezTo>
                  <a:cubicBezTo>
                    <a:pt x="68" y="2001"/>
                    <a:pt x="101" y="2035"/>
                    <a:pt x="134" y="2068"/>
                  </a:cubicBezTo>
                  <a:cubicBezTo>
                    <a:pt x="201" y="2102"/>
                    <a:pt x="234" y="2102"/>
                    <a:pt x="301" y="2102"/>
                  </a:cubicBezTo>
                  <a:cubicBezTo>
                    <a:pt x="368" y="2102"/>
                    <a:pt x="434" y="2068"/>
                    <a:pt x="501" y="2035"/>
                  </a:cubicBezTo>
                  <a:cubicBezTo>
                    <a:pt x="568" y="2001"/>
                    <a:pt x="635" y="1935"/>
                    <a:pt x="668" y="1901"/>
                  </a:cubicBezTo>
                  <a:cubicBezTo>
                    <a:pt x="735" y="1835"/>
                    <a:pt x="768" y="1768"/>
                    <a:pt x="835" y="1668"/>
                  </a:cubicBezTo>
                  <a:cubicBezTo>
                    <a:pt x="868" y="1601"/>
                    <a:pt x="901" y="1501"/>
                    <a:pt x="935" y="1434"/>
                  </a:cubicBezTo>
                  <a:cubicBezTo>
                    <a:pt x="968" y="1334"/>
                    <a:pt x="968" y="1234"/>
                    <a:pt x="968" y="1134"/>
                  </a:cubicBezTo>
                  <a:cubicBezTo>
                    <a:pt x="968" y="1067"/>
                    <a:pt x="968" y="967"/>
                    <a:pt x="935" y="901"/>
                  </a:cubicBezTo>
                  <a:cubicBezTo>
                    <a:pt x="901" y="867"/>
                    <a:pt x="868" y="801"/>
                    <a:pt x="835" y="767"/>
                  </a:cubicBezTo>
                  <a:cubicBezTo>
                    <a:pt x="801" y="734"/>
                    <a:pt x="735" y="734"/>
                    <a:pt x="701" y="734"/>
                  </a:cubicBezTo>
                  <a:cubicBezTo>
                    <a:pt x="635" y="734"/>
                    <a:pt x="568" y="767"/>
                    <a:pt x="535" y="801"/>
                  </a:cubicBezTo>
                  <a:cubicBezTo>
                    <a:pt x="501" y="834"/>
                    <a:pt x="468" y="834"/>
                    <a:pt x="434" y="867"/>
                  </a:cubicBezTo>
                  <a:cubicBezTo>
                    <a:pt x="401" y="901"/>
                    <a:pt x="401" y="934"/>
                    <a:pt x="368" y="934"/>
                  </a:cubicBezTo>
                  <a:lnTo>
                    <a:pt x="368" y="734"/>
                  </a:lnTo>
                  <a:lnTo>
                    <a:pt x="835" y="434"/>
                  </a:lnTo>
                  <a:cubicBezTo>
                    <a:pt x="868" y="434"/>
                    <a:pt x="868" y="434"/>
                    <a:pt x="868" y="400"/>
                  </a:cubicBezTo>
                  <a:cubicBezTo>
                    <a:pt x="868" y="400"/>
                    <a:pt x="868" y="367"/>
                    <a:pt x="868" y="367"/>
                  </a:cubicBezTo>
                  <a:lnTo>
                    <a:pt x="868" y="33"/>
                  </a:lnTo>
                  <a:cubicBezTo>
                    <a:pt x="868" y="0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4265;p75"/>
            <p:cNvSpPr/>
            <p:nvPr/>
          </p:nvSpPr>
          <p:spPr>
            <a:xfrm>
              <a:off x="2646225" y="3730275"/>
              <a:ext cx="24200" cy="47900"/>
            </a:xfrm>
            <a:custGeom>
              <a:avLst/>
              <a:gdLst/>
              <a:ahLst/>
              <a:cxnLst/>
              <a:rect l="l" t="t" r="r" b="b"/>
              <a:pathLst>
                <a:path w="968" h="1916" extrusionOk="0">
                  <a:moveTo>
                    <a:pt x="568" y="448"/>
                  </a:moveTo>
                  <a:cubicBezTo>
                    <a:pt x="601" y="448"/>
                    <a:pt x="634" y="448"/>
                    <a:pt x="634" y="481"/>
                  </a:cubicBezTo>
                  <a:cubicBezTo>
                    <a:pt x="634" y="481"/>
                    <a:pt x="668" y="514"/>
                    <a:pt x="668" y="548"/>
                  </a:cubicBezTo>
                  <a:cubicBezTo>
                    <a:pt x="668" y="581"/>
                    <a:pt x="668" y="614"/>
                    <a:pt x="668" y="648"/>
                  </a:cubicBezTo>
                  <a:lnTo>
                    <a:pt x="668" y="1081"/>
                  </a:lnTo>
                  <a:cubicBezTo>
                    <a:pt x="668" y="1115"/>
                    <a:pt x="668" y="1148"/>
                    <a:pt x="668" y="1182"/>
                  </a:cubicBezTo>
                  <a:cubicBezTo>
                    <a:pt x="668" y="1215"/>
                    <a:pt x="634" y="1282"/>
                    <a:pt x="634" y="1315"/>
                  </a:cubicBezTo>
                  <a:cubicBezTo>
                    <a:pt x="634" y="1348"/>
                    <a:pt x="601" y="1382"/>
                    <a:pt x="568" y="1382"/>
                  </a:cubicBezTo>
                  <a:cubicBezTo>
                    <a:pt x="568" y="1415"/>
                    <a:pt x="534" y="1448"/>
                    <a:pt x="501" y="1482"/>
                  </a:cubicBezTo>
                  <a:lnTo>
                    <a:pt x="434" y="1482"/>
                  </a:lnTo>
                  <a:cubicBezTo>
                    <a:pt x="401" y="1482"/>
                    <a:pt x="368" y="1482"/>
                    <a:pt x="368" y="1448"/>
                  </a:cubicBezTo>
                  <a:cubicBezTo>
                    <a:pt x="368" y="1448"/>
                    <a:pt x="334" y="1415"/>
                    <a:pt x="334" y="1382"/>
                  </a:cubicBezTo>
                  <a:cubicBezTo>
                    <a:pt x="334" y="1348"/>
                    <a:pt x="334" y="1315"/>
                    <a:pt x="334" y="1282"/>
                  </a:cubicBezTo>
                  <a:lnTo>
                    <a:pt x="334" y="848"/>
                  </a:lnTo>
                  <a:cubicBezTo>
                    <a:pt x="334" y="815"/>
                    <a:pt x="334" y="781"/>
                    <a:pt x="334" y="748"/>
                  </a:cubicBezTo>
                  <a:cubicBezTo>
                    <a:pt x="334" y="715"/>
                    <a:pt x="368" y="648"/>
                    <a:pt x="368" y="614"/>
                  </a:cubicBezTo>
                  <a:cubicBezTo>
                    <a:pt x="368" y="581"/>
                    <a:pt x="401" y="548"/>
                    <a:pt x="434" y="548"/>
                  </a:cubicBezTo>
                  <a:cubicBezTo>
                    <a:pt x="434" y="514"/>
                    <a:pt x="468" y="481"/>
                    <a:pt x="501" y="481"/>
                  </a:cubicBezTo>
                  <a:cubicBezTo>
                    <a:pt x="534" y="448"/>
                    <a:pt x="568" y="448"/>
                    <a:pt x="568" y="448"/>
                  </a:cubicBezTo>
                  <a:close/>
                  <a:moveTo>
                    <a:pt x="642" y="1"/>
                  </a:moveTo>
                  <a:cubicBezTo>
                    <a:pt x="586" y="1"/>
                    <a:pt x="525" y="32"/>
                    <a:pt x="501" y="81"/>
                  </a:cubicBezTo>
                  <a:cubicBezTo>
                    <a:pt x="401" y="114"/>
                    <a:pt x="334" y="181"/>
                    <a:pt x="267" y="248"/>
                  </a:cubicBezTo>
                  <a:cubicBezTo>
                    <a:pt x="234" y="314"/>
                    <a:pt x="167" y="381"/>
                    <a:pt x="134" y="481"/>
                  </a:cubicBezTo>
                  <a:cubicBezTo>
                    <a:pt x="101" y="548"/>
                    <a:pt x="67" y="648"/>
                    <a:pt x="34" y="748"/>
                  </a:cubicBezTo>
                  <a:cubicBezTo>
                    <a:pt x="34" y="815"/>
                    <a:pt x="1" y="915"/>
                    <a:pt x="1" y="1015"/>
                  </a:cubicBezTo>
                  <a:lnTo>
                    <a:pt x="1" y="1248"/>
                  </a:lnTo>
                  <a:lnTo>
                    <a:pt x="1" y="1448"/>
                  </a:lnTo>
                  <a:cubicBezTo>
                    <a:pt x="1" y="1548"/>
                    <a:pt x="34" y="1615"/>
                    <a:pt x="34" y="1682"/>
                  </a:cubicBezTo>
                  <a:cubicBezTo>
                    <a:pt x="67" y="1749"/>
                    <a:pt x="101" y="1815"/>
                    <a:pt x="134" y="1849"/>
                  </a:cubicBezTo>
                  <a:cubicBezTo>
                    <a:pt x="167" y="1915"/>
                    <a:pt x="234" y="1915"/>
                    <a:pt x="267" y="1915"/>
                  </a:cubicBezTo>
                  <a:cubicBezTo>
                    <a:pt x="368" y="1915"/>
                    <a:pt x="434" y="1915"/>
                    <a:pt x="501" y="1849"/>
                  </a:cubicBezTo>
                  <a:cubicBezTo>
                    <a:pt x="568" y="1815"/>
                    <a:pt x="634" y="1749"/>
                    <a:pt x="701" y="1682"/>
                  </a:cubicBezTo>
                  <a:cubicBezTo>
                    <a:pt x="768" y="1615"/>
                    <a:pt x="801" y="1548"/>
                    <a:pt x="835" y="1448"/>
                  </a:cubicBezTo>
                  <a:cubicBezTo>
                    <a:pt x="868" y="1382"/>
                    <a:pt x="901" y="1282"/>
                    <a:pt x="935" y="1182"/>
                  </a:cubicBezTo>
                  <a:cubicBezTo>
                    <a:pt x="935" y="1115"/>
                    <a:pt x="968" y="1015"/>
                    <a:pt x="968" y="915"/>
                  </a:cubicBezTo>
                  <a:lnTo>
                    <a:pt x="968" y="681"/>
                  </a:lnTo>
                  <a:lnTo>
                    <a:pt x="968" y="481"/>
                  </a:lnTo>
                  <a:cubicBezTo>
                    <a:pt x="968" y="381"/>
                    <a:pt x="935" y="314"/>
                    <a:pt x="935" y="214"/>
                  </a:cubicBezTo>
                  <a:cubicBezTo>
                    <a:pt x="901" y="181"/>
                    <a:pt x="868" y="114"/>
                    <a:pt x="835" y="47"/>
                  </a:cubicBezTo>
                  <a:cubicBezTo>
                    <a:pt x="801" y="14"/>
                    <a:pt x="768" y="14"/>
                    <a:pt x="701" y="14"/>
                  </a:cubicBezTo>
                  <a:cubicBezTo>
                    <a:pt x="683" y="5"/>
                    <a:pt x="663" y="1"/>
                    <a:pt x="64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4266;p75"/>
            <p:cNvSpPr/>
            <p:nvPr/>
          </p:nvSpPr>
          <p:spPr>
            <a:xfrm>
              <a:off x="2674575" y="3713925"/>
              <a:ext cx="23375" cy="48400"/>
            </a:xfrm>
            <a:custGeom>
              <a:avLst/>
              <a:gdLst/>
              <a:ahLst/>
              <a:cxnLst/>
              <a:rect l="l" t="t" r="r" b="b"/>
              <a:pathLst>
                <a:path w="935" h="1936" extrusionOk="0">
                  <a:moveTo>
                    <a:pt x="568" y="435"/>
                  </a:moveTo>
                  <a:cubicBezTo>
                    <a:pt x="601" y="435"/>
                    <a:pt x="601" y="468"/>
                    <a:pt x="635" y="468"/>
                  </a:cubicBezTo>
                  <a:cubicBezTo>
                    <a:pt x="635" y="501"/>
                    <a:pt x="635" y="535"/>
                    <a:pt x="635" y="568"/>
                  </a:cubicBezTo>
                  <a:cubicBezTo>
                    <a:pt x="635" y="601"/>
                    <a:pt x="635" y="635"/>
                    <a:pt x="635" y="668"/>
                  </a:cubicBezTo>
                  <a:lnTo>
                    <a:pt x="635" y="1068"/>
                  </a:lnTo>
                  <a:cubicBezTo>
                    <a:pt x="635" y="1102"/>
                    <a:pt x="635" y="1168"/>
                    <a:pt x="635" y="1202"/>
                  </a:cubicBezTo>
                  <a:cubicBezTo>
                    <a:pt x="635" y="1235"/>
                    <a:pt x="635" y="1268"/>
                    <a:pt x="635" y="1302"/>
                  </a:cubicBezTo>
                  <a:cubicBezTo>
                    <a:pt x="601" y="1335"/>
                    <a:pt x="601" y="1369"/>
                    <a:pt x="568" y="1402"/>
                  </a:cubicBezTo>
                  <a:cubicBezTo>
                    <a:pt x="534" y="1435"/>
                    <a:pt x="501" y="1469"/>
                    <a:pt x="501" y="1469"/>
                  </a:cubicBezTo>
                  <a:cubicBezTo>
                    <a:pt x="468" y="1502"/>
                    <a:pt x="434" y="1502"/>
                    <a:pt x="401" y="1502"/>
                  </a:cubicBezTo>
                  <a:cubicBezTo>
                    <a:pt x="368" y="1502"/>
                    <a:pt x="368" y="1469"/>
                    <a:pt x="368" y="1469"/>
                  </a:cubicBezTo>
                  <a:cubicBezTo>
                    <a:pt x="334" y="1435"/>
                    <a:pt x="334" y="1435"/>
                    <a:pt x="334" y="1402"/>
                  </a:cubicBezTo>
                  <a:cubicBezTo>
                    <a:pt x="301" y="1369"/>
                    <a:pt x="301" y="1302"/>
                    <a:pt x="334" y="1268"/>
                  </a:cubicBezTo>
                  <a:lnTo>
                    <a:pt x="334" y="868"/>
                  </a:lnTo>
                  <a:cubicBezTo>
                    <a:pt x="301" y="835"/>
                    <a:pt x="301" y="768"/>
                    <a:pt x="334" y="735"/>
                  </a:cubicBezTo>
                  <a:cubicBezTo>
                    <a:pt x="334" y="701"/>
                    <a:pt x="334" y="668"/>
                    <a:pt x="368" y="635"/>
                  </a:cubicBezTo>
                  <a:cubicBezTo>
                    <a:pt x="368" y="601"/>
                    <a:pt x="368" y="568"/>
                    <a:pt x="401" y="535"/>
                  </a:cubicBezTo>
                  <a:cubicBezTo>
                    <a:pt x="434" y="501"/>
                    <a:pt x="468" y="501"/>
                    <a:pt x="501" y="468"/>
                  </a:cubicBezTo>
                  <a:cubicBezTo>
                    <a:pt x="501" y="468"/>
                    <a:pt x="534" y="435"/>
                    <a:pt x="568" y="435"/>
                  </a:cubicBezTo>
                  <a:close/>
                  <a:moveTo>
                    <a:pt x="668" y="1"/>
                  </a:moveTo>
                  <a:cubicBezTo>
                    <a:pt x="601" y="1"/>
                    <a:pt x="534" y="34"/>
                    <a:pt x="468" y="68"/>
                  </a:cubicBezTo>
                  <a:cubicBezTo>
                    <a:pt x="401" y="101"/>
                    <a:pt x="301" y="168"/>
                    <a:pt x="268" y="234"/>
                  </a:cubicBezTo>
                  <a:cubicBezTo>
                    <a:pt x="201" y="301"/>
                    <a:pt x="134" y="401"/>
                    <a:pt x="101" y="468"/>
                  </a:cubicBezTo>
                  <a:cubicBezTo>
                    <a:pt x="67" y="568"/>
                    <a:pt x="34" y="668"/>
                    <a:pt x="34" y="735"/>
                  </a:cubicBezTo>
                  <a:cubicBezTo>
                    <a:pt x="1" y="835"/>
                    <a:pt x="1" y="935"/>
                    <a:pt x="1" y="1035"/>
                  </a:cubicBezTo>
                  <a:lnTo>
                    <a:pt x="1" y="1268"/>
                  </a:lnTo>
                  <a:lnTo>
                    <a:pt x="1" y="1469"/>
                  </a:lnTo>
                  <a:cubicBezTo>
                    <a:pt x="1" y="1535"/>
                    <a:pt x="1" y="1635"/>
                    <a:pt x="34" y="1702"/>
                  </a:cubicBezTo>
                  <a:cubicBezTo>
                    <a:pt x="34" y="1769"/>
                    <a:pt x="67" y="1836"/>
                    <a:pt x="101" y="1869"/>
                  </a:cubicBezTo>
                  <a:cubicBezTo>
                    <a:pt x="168" y="1902"/>
                    <a:pt x="201" y="1936"/>
                    <a:pt x="268" y="1936"/>
                  </a:cubicBezTo>
                  <a:cubicBezTo>
                    <a:pt x="334" y="1936"/>
                    <a:pt x="401" y="1902"/>
                    <a:pt x="468" y="1869"/>
                  </a:cubicBezTo>
                  <a:cubicBezTo>
                    <a:pt x="568" y="1836"/>
                    <a:pt x="635" y="1769"/>
                    <a:pt x="668" y="1702"/>
                  </a:cubicBezTo>
                  <a:cubicBezTo>
                    <a:pt x="735" y="1635"/>
                    <a:pt x="801" y="1535"/>
                    <a:pt x="835" y="1469"/>
                  </a:cubicBezTo>
                  <a:cubicBezTo>
                    <a:pt x="868" y="1369"/>
                    <a:pt x="901" y="1302"/>
                    <a:pt x="901" y="1202"/>
                  </a:cubicBezTo>
                  <a:cubicBezTo>
                    <a:pt x="935" y="1102"/>
                    <a:pt x="935" y="1002"/>
                    <a:pt x="935" y="935"/>
                  </a:cubicBezTo>
                  <a:lnTo>
                    <a:pt x="935" y="701"/>
                  </a:lnTo>
                  <a:lnTo>
                    <a:pt x="935" y="468"/>
                  </a:lnTo>
                  <a:cubicBezTo>
                    <a:pt x="935" y="401"/>
                    <a:pt x="935" y="301"/>
                    <a:pt x="901" y="234"/>
                  </a:cubicBezTo>
                  <a:cubicBezTo>
                    <a:pt x="901" y="168"/>
                    <a:pt x="868" y="101"/>
                    <a:pt x="835" y="68"/>
                  </a:cubicBezTo>
                  <a:cubicBezTo>
                    <a:pt x="801" y="34"/>
                    <a:pt x="735" y="1"/>
                    <a:pt x="6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4267;p75"/>
            <p:cNvSpPr/>
            <p:nvPr/>
          </p:nvSpPr>
          <p:spPr>
            <a:xfrm>
              <a:off x="2827200" y="2271275"/>
              <a:ext cx="1227550" cy="1471000"/>
            </a:xfrm>
            <a:custGeom>
              <a:avLst/>
              <a:gdLst/>
              <a:ahLst/>
              <a:cxnLst/>
              <a:rect l="l" t="t" r="r" b="b"/>
              <a:pathLst>
                <a:path w="49102" h="58840" extrusionOk="0">
                  <a:moveTo>
                    <a:pt x="48614" y="1"/>
                  </a:moveTo>
                  <a:cubicBezTo>
                    <a:pt x="48490" y="1"/>
                    <a:pt x="48350" y="43"/>
                    <a:pt x="48201" y="132"/>
                  </a:cubicBezTo>
                  <a:lnTo>
                    <a:pt x="867" y="27419"/>
                  </a:lnTo>
                  <a:cubicBezTo>
                    <a:pt x="334" y="27752"/>
                    <a:pt x="33" y="28353"/>
                    <a:pt x="0" y="28986"/>
                  </a:cubicBezTo>
                  <a:lnTo>
                    <a:pt x="0" y="58207"/>
                  </a:lnTo>
                  <a:cubicBezTo>
                    <a:pt x="0" y="58605"/>
                    <a:pt x="197" y="58839"/>
                    <a:pt x="488" y="58839"/>
                  </a:cubicBezTo>
                  <a:cubicBezTo>
                    <a:pt x="612" y="58839"/>
                    <a:pt x="752" y="58797"/>
                    <a:pt x="901" y="58708"/>
                  </a:cubicBezTo>
                  <a:lnTo>
                    <a:pt x="48201" y="31388"/>
                  </a:lnTo>
                  <a:cubicBezTo>
                    <a:pt x="48735" y="31054"/>
                    <a:pt x="49068" y="30454"/>
                    <a:pt x="49102" y="29820"/>
                  </a:cubicBezTo>
                  <a:lnTo>
                    <a:pt x="49102" y="633"/>
                  </a:lnTo>
                  <a:cubicBezTo>
                    <a:pt x="49102" y="235"/>
                    <a:pt x="48905" y="1"/>
                    <a:pt x="486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4268;p75"/>
            <p:cNvSpPr/>
            <p:nvPr/>
          </p:nvSpPr>
          <p:spPr>
            <a:xfrm>
              <a:off x="2913075" y="2987575"/>
              <a:ext cx="25875" cy="49225"/>
            </a:xfrm>
            <a:custGeom>
              <a:avLst/>
              <a:gdLst/>
              <a:ahLst/>
              <a:cxnLst/>
              <a:rect l="l" t="t" r="r" b="b"/>
              <a:pathLst>
                <a:path w="1035" h="1969" extrusionOk="0">
                  <a:moveTo>
                    <a:pt x="701" y="1"/>
                  </a:moveTo>
                  <a:cubicBezTo>
                    <a:pt x="601" y="1"/>
                    <a:pt x="535" y="34"/>
                    <a:pt x="501" y="67"/>
                  </a:cubicBezTo>
                  <a:cubicBezTo>
                    <a:pt x="401" y="101"/>
                    <a:pt x="334" y="168"/>
                    <a:pt x="301" y="268"/>
                  </a:cubicBezTo>
                  <a:cubicBezTo>
                    <a:pt x="234" y="334"/>
                    <a:pt x="201" y="401"/>
                    <a:pt x="168" y="468"/>
                  </a:cubicBezTo>
                  <a:cubicBezTo>
                    <a:pt x="101" y="534"/>
                    <a:pt x="68" y="601"/>
                    <a:pt x="68" y="701"/>
                  </a:cubicBezTo>
                  <a:cubicBezTo>
                    <a:pt x="34" y="768"/>
                    <a:pt x="34" y="835"/>
                    <a:pt x="34" y="901"/>
                  </a:cubicBezTo>
                  <a:cubicBezTo>
                    <a:pt x="1" y="1035"/>
                    <a:pt x="34" y="1135"/>
                    <a:pt x="101" y="1202"/>
                  </a:cubicBezTo>
                  <a:cubicBezTo>
                    <a:pt x="150" y="1250"/>
                    <a:pt x="217" y="1281"/>
                    <a:pt x="275" y="1281"/>
                  </a:cubicBezTo>
                  <a:cubicBezTo>
                    <a:pt x="296" y="1281"/>
                    <a:pt x="317" y="1277"/>
                    <a:pt x="334" y="1268"/>
                  </a:cubicBezTo>
                  <a:lnTo>
                    <a:pt x="501" y="1235"/>
                  </a:lnTo>
                  <a:cubicBezTo>
                    <a:pt x="535" y="1202"/>
                    <a:pt x="568" y="1202"/>
                    <a:pt x="601" y="1202"/>
                  </a:cubicBezTo>
                  <a:lnTo>
                    <a:pt x="668" y="1202"/>
                  </a:lnTo>
                  <a:cubicBezTo>
                    <a:pt x="701" y="1202"/>
                    <a:pt x="701" y="1235"/>
                    <a:pt x="701" y="1235"/>
                  </a:cubicBezTo>
                  <a:cubicBezTo>
                    <a:pt x="701" y="1302"/>
                    <a:pt x="668" y="1335"/>
                    <a:pt x="635" y="1402"/>
                  </a:cubicBezTo>
                  <a:cubicBezTo>
                    <a:pt x="601" y="1435"/>
                    <a:pt x="535" y="1468"/>
                    <a:pt x="501" y="1502"/>
                  </a:cubicBezTo>
                  <a:cubicBezTo>
                    <a:pt x="468" y="1502"/>
                    <a:pt x="435" y="1535"/>
                    <a:pt x="401" y="1535"/>
                  </a:cubicBezTo>
                  <a:lnTo>
                    <a:pt x="368" y="1535"/>
                  </a:lnTo>
                  <a:cubicBezTo>
                    <a:pt x="334" y="1535"/>
                    <a:pt x="334" y="1502"/>
                    <a:pt x="334" y="1502"/>
                  </a:cubicBezTo>
                  <a:lnTo>
                    <a:pt x="334" y="1468"/>
                  </a:lnTo>
                  <a:lnTo>
                    <a:pt x="268" y="1468"/>
                  </a:lnTo>
                  <a:lnTo>
                    <a:pt x="34" y="1602"/>
                  </a:lnTo>
                  <a:cubicBezTo>
                    <a:pt x="34" y="1602"/>
                    <a:pt x="34" y="1635"/>
                    <a:pt x="34" y="1635"/>
                  </a:cubicBezTo>
                  <a:cubicBezTo>
                    <a:pt x="34" y="1635"/>
                    <a:pt x="34" y="1669"/>
                    <a:pt x="34" y="1669"/>
                  </a:cubicBezTo>
                  <a:cubicBezTo>
                    <a:pt x="34" y="1735"/>
                    <a:pt x="34" y="1802"/>
                    <a:pt x="68" y="1835"/>
                  </a:cubicBezTo>
                  <a:cubicBezTo>
                    <a:pt x="101" y="1869"/>
                    <a:pt x="134" y="1935"/>
                    <a:pt x="168" y="1935"/>
                  </a:cubicBezTo>
                  <a:cubicBezTo>
                    <a:pt x="201" y="1969"/>
                    <a:pt x="268" y="1969"/>
                    <a:pt x="334" y="1969"/>
                  </a:cubicBezTo>
                  <a:cubicBezTo>
                    <a:pt x="401" y="1969"/>
                    <a:pt x="468" y="1935"/>
                    <a:pt x="535" y="1902"/>
                  </a:cubicBezTo>
                  <a:cubicBezTo>
                    <a:pt x="601" y="1869"/>
                    <a:pt x="668" y="1802"/>
                    <a:pt x="735" y="1735"/>
                  </a:cubicBezTo>
                  <a:cubicBezTo>
                    <a:pt x="801" y="1702"/>
                    <a:pt x="835" y="1635"/>
                    <a:pt x="902" y="1535"/>
                  </a:cubicBezTo>
                  <a:cubicBezTo>
                    <a:pt x="935" y="1468"/>
                    <a:pt x="968" y="1402"/>
                    <a:pt x="1002" y="1302"/>
                  </a:cubicBezTo>
                  <a:cubicBezTo>
                    <a:pt x="1035" y="1235"/>
                    <a:pt x="1035" y="1168"/>
                    <a:pt x="1035" y="1068"/>
                  </a:cubicBezTo>
                  <a:cubicBezTo>
                    <a:pt x="1035" y="1001"/>
                    <a:pt x="1035" y="935"/>
                    <a:pt x="1002" y="868"/>
                  </a:cubicBezTo>
                  <a:cubicBezTo>
                    <a:pt x="1002" y="835"/>
                    <a:pt x="968" y="801"/>
                    <a:pt x="935" y="768"/>
                  </a:cubicBezTo>
                  <a:cubicBezTo>
                    <a:pt x="902" y="735"/>
                    <a:pt x="868" y="735"/>
                    <a:pt x="835" y="735"/>
                  </a:cubicBezTo>
                  <a:lnTo>
                    <a:pt x="668" y="735"/>
                  </a:lnTo>
                  <a:lnTo>
                    <a:pt x="535" y="768"/>
                  </a:lnTo>
                  <a:lnTo>
                    <a:pt x="368" y="768"/>
                  </a:lnTo>
                  <a:lnTo>
                    <a:pt x="368" y="701"/>
                  </a:lnTo>
                  <a:cubicBezTo>
                    <a:pt x="368" y="701"/>
                    <a:pt x="368" y="668"/>
                    <a:pt x="368" y="635"/>
                  </a:cubicBezTo>
                  <a:cubicBezTo>
                    <a:pt x="401" y="635"/>
                    <a:pt x="401" y="601"/>
                    <a:pt x="401" y="568"/>
                  </a:cubicBezTo>
                  <a:lnTo>
                    <a:pt x="468" y="534"/>
                  </a:lnTo>
                  <a:lnTo>
                    <a:pt x="535" y="501"/>
                  </a:lnTo>
                  <a:cubicBezTo>
                    <a:pt x="535" y="468"/>
                    <a:pt x="568" y="468"/>
                    <a:pt x="601" y="468"/>
                  </a:cubicBezTo>
                  <a:lnTo>
                    <a:pt x="735" y="468"/>
                  </a:lnTo>
                  <a:lnTo>
                    <a:pt x="968" y="334"/>
                  </a:lnTo>
                  <a:cubicBezTo>
                    <a:pt x="968" y="301"/>
                    <a:pt x="968" y="301"/>
                    <a:pt x="968" y="268"/>
                  </a:cubicBezTo>
                  <a:cubicBezTo>
                    <a:pt x="968" y="234"/>
                    <a:pt x="968" y="168"/>
                    <a:pt x="935" y="134"/>
                  </a:cubicBezTo>
                  <a:cubicBezTo>
                    <a:pt x="902" y="67"/>
                    <a:pt x="868" y="34"/>
                    <a:pt x="835" y="34"/>
                  </a:cubicBezTo>
                  <a:cubicBezTo>
                    <a:pt x="801" y="1"/>
                    <a:pt x="735" y="1"/>
                    <a:pt x="7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4269;p75"/>
            <p:cNvSpPr/>
            <p:nvPr/>
          </p:nvSpPr>
          <p:spPr>
            <a:xfrm>
              <a:off x="2939775" y="2971725"/>
              <a:ext cx="27550" cy="52575"/>
            </a:xfrm>
            <a:custGeom>
              <a:avLst/>
              <a:gdLst/>
              <a:ahLst/>
              <a:cxnLst/>
              <a:rect l="l" t="t" r="r" b="b"/>
              <a:pathLst>
                <a:path w="1102" h="2103" extrusionOk="0">
                  <a:moveTo>
                    <a:pt x="567" y="568"/>
                  </a:moveTo>
                  <a:lnTo>
                    <a:pt x="667" y="1068"/>
                  </a:lnTo>
                  <a:lnTo>
                    <a:pt x="434" y="1235"/>
                  </a:lnTo>
                  <a:lnTo>
                    <a:pt x="567" y="568"/>
                  </a:lnTo>
                  <a:close/>
                  <a:moveTo>
                    <a:pt x="667" y="1"/>
                  </a:moveTo>
                  <a:lnTo>
                    <a:pt x="467" y="134"/>
                  </a:lnTo>
                  <a:cubicBezTo>
                    <a:pt x="434" y="134"/>
                    <a:pt x="434" y="168"/>
                    <a:pt x="401" y="201"/>
                  </a:cubicBezTo>
                  <a:cubicBezTo>
                    <a:pt x="401" y="201"/>
                    <a:pt x="401" y="234"/>
                    <a:pt x="401" y="268"/>
                  </a:cubicBezTo>
                  <a:lnTo>
                    <a:pt x="34" y="2036"/>
                  </a:lnTo>
                  <a:cubicBezTo>
                    <a:pt x="34" y="2069"/>
                    <a:pt x="34" y="2069"/>
                    <a:pt x="34" y="2069"/>
                  </a:cubicBezTo>
                  <a:cubicBezTo>
                    <a:pt x="34" y="2102"/>
                    <a:pt x="0" y="2102"/>
                    <a:pt x="34" y="2102"/>
                  </a:cubicBezTo>
                  <a:lnTo>
                    <a:pt x="67" y="2102"/>
                  </a:lnTo>
                  <a:lnTo>
                    <a:pt x="267" y="2002"/>
                  </a:lnTo>
                  <a:cubicBezTo>
                    <a:pt x="267" y="1969"/>
                    <a:pt x="301" y="1969"/>
                    <a:pt x="301" y="1936"/>
                  </a:cubicBezTo>
                  <a:cubicBezTo>
                    <a:pt x="301" y="1936"/>
                    <a:pt x="301" y="1902"/>
                    <a:pt x="301" y="1902"/>
                  </a:cubicBezTo>
                  <a:lnTo>
                    <a:pt x="367" y="1669"/>
                  </a:lnTo>
                  <a:lnTo>
                    <a:pt x="768" y="1402"/>
                  </a:lnTo>
                  <a:lnTo>
                    <a:pt x="801" y="1602"/>
                  </a:lnTo>
                  <a:cubicBezTo>
                    <a:pt x="801" y="1602"/>
                    <a:pt x="834" y="1602"/>
                    <a:pt x="834" y="1635"/>
                  </a:cubicBezTo>
                  <a:lnTo>
                    <a:pt x="868" y="1635"/>
                  </a:lnTo>
                  <a:lnTo>
                    <a:pt x="1101" y="1502"/>
                  </a:lnTo>
                  <a:cubicBezTo>
                    <a:pt x="1101" y="1502"/>
                    <a:pt x="1101" y="1502"/>
                    <a:pt x="1101" y="1469"/>
                  </a:cubicBezTo>
                  <a:cubicBezTo>
                    <a:pt x="1101" y="1469"/>
                    <a:pt x="1101" y="1435"/>
                    <a:pt x="1101" y="1435"/>
                  </a:cubicBezTo>
                  <a:cubicBezTo>
                    <a:pt x="1101" y="1435"/>
                    <a:pt x="1101" y="1402"/>
                    <a:pt x="1101" y="1402"/>
                  </a:cubicBezTo>
                  <a:lnTo>
                    <a:pt x="768" y="34"/>
                  </a:lnTo>
                  <a:cubicBezTo>
                    <a:pt x="734" y="1"/>
                    <a:pt x="734" y="1"/>
                    <a:pt x="7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4270;p75"/>
            <p:cNvSpPr/>
            <p:nvPr/>
          </p:nvSpPr>
          <p:spPr>
            <a:xfrm>
              <a:off x="2971450" y="2959225"/>
              <a:ext cx="20050" cy="46725"/>
            </a:xfrm>
            <a:custGeom>
              <a:avLst/>
              <a:gdLst/>
              <a:ahLst/>
              <a:cxnLst/>
              <a:rect l="l" t="t" r="r" b="b"/>
              <a:pathLst>
                <a:path w="802" h="1869" extrusionOk="0">
                  <a:moveTo>
                    <a:pt x="234" y="1"/>
                  </a:moveTo>
                  <a:lnTo>
                    <a:pt x="34" y="134"/>
                  </a:lnTo>
                  <a:cubicBezTo>
                    <a:pt x="1" y="134"/>
                    <a:pt x="1" y="167"/>
                    <a:pt x="1" y="167"/>
                  </a:cubicBezTo>
                  <a:cubicBezTo>
                    <a:pt x="1" y="167"/>
                    <a:pt x="1" y="201"/>
                    <a:pt x="1" y="234"/>
                  </a:cubicBezTo>
                  <a:lnTo>
                    <a:pt x="1" y="1835"/>
                  </a:lnTo>
                  <a:cubicBezTo>
                    <a:pt x="1" y="1835"/>
                    <a:pt x="1" y="1869"/>
                    <a:pt x="1" y="1869"/>
                  </a:cubicBezTo>
                  <a:lnTo>
                    <a:pt x="34" y="1869"/>
                  </a:lnTo>
                  <a:lnTo>
                    <a:pt x="768" y="1468"/>
                  </a:lnTo>
                  <a:cubicBezTo>
                    <a:pt x="801" y="1435"/>
                    <a:pt x="801" y="1435"/>
                    <a:pt x="801" y="1402"/>
                  </a:cubicBezTo>
                  <a:cubicBezTo>
                    <a:pt x="801" y="1402"/>
                    <a:pt x="801" y="1368"/>
                    <a:pt x="801" y="1368"/>
                  </a:cubicBezTo>
                  <a:lnTo>
                    <a:pt x="801" y="1101"/>
                  </a:lnTo>
                  <a:cubicBezTo>
                    <a:pt x="801" y="1068"/>
                    <a:pt x="801" y="1068"/>
                    <a:pt x="801" y="1068"/>
                  </a:cubicBezTo>
                  <a:lnTo>
                    <a:pt x="768" y="1068"/>
                  </a:lnTo>
                  <a:lnTo>
                    <a:pt x="268" y="1335"/>
                  </a:lnTo>
                  <a:lnTo>
                    <a:pt x="268" y="34"/>
                  </a:lnTo>
                  <a:cubicBezTo>
                    <a:pt x="268" y="34"/>
                    <a:pt x="268" y="1"/>
                    <a:pt x="2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4271;p75"/>
            <p:cNvSpPr/>
            <p:nvPr/>
          </p:nvSpPr>
          <p:spPr>
            <a:xfrm>
              <a:off x="2995650" y="2938375"/>
              <a:ext cx="20875" cy="53400"/>
            </a:xfrm>
            <a:custGeom>
              <a:avLst/>
              <a:gdLst/>
              <a:ahLst/>
              <a:cxnLst/>
              <a:rect l="l" t="t" r="r" b="b"/>
              <a:pathLst>
                <a:path w="835" h="2136" extrusionOk="0">
                  <a:moveTo>
                    <a:pt x="801" y="1"/>
                  </a:moveTo>
                  <a:lnTo>
                    <a:pt x="34" y="401"/>
                  </a:lnTo>
                  <a:cubicBezTo>
                    <a:pt x="34" y="401"/>
                    <a:pt x="0" y="434"/>
                    <a:pt x="0" y="434"/>
                  </a:cubicBezTo>
                  <a:cubicBezTo>
                    <a:pt x="0" y="468"/>
                    <a:pt x="0" y="468"/>
                    <a:pt x="0" y="501"/>
                  </a:cubicBezTo>
                  <a:lnTo>
                    <a:pt x="0" y="2102"/>
                  </a:lnTo>
                  <a:cubicBezTo>
                    <a:pt x="0" y="2136"/>
                    <a:pt x="0" y="2136"/>
                    <a:pt x="0" y="2136"/>
                  </a:cubicBezTo>
                  <a:lnTo>
                    <a:pt x="34" y="2136"/>
                  </a:lnTo>
                  <a:lnTo>
                    <a:pt x="801" y="1702"/>
                  </a:lnTo>
                  <a:cubicBezTo>
                    <a:pt x="834" y="1702"/>
                    <a:pt x="834" y="1702"/>
                    <a:pt x="834" y="1669"/>
                  </a:cubicBezTo>
                  <a:cubicBezTo>
                    <a:pt x="834" y="1635"/>
                    <a:pt x="834" y="1635"/>
                    <a:pt x="834" y="1602"/>
                  </a:cubicBezTo>
                  <a:lnTo>
                    <a:pt x="834" y="1335"/>
                  </a:lnTo>
                  <a:cubicBezTo>
                    <a:pt x="834" y="1335"/>
                    <a:pt x="834" y="1335"/>
                    <a:pt x="834" y="1302"/>
                  </a:cubicBezTo>
                  <a:lnTo>
                    <a:pt x="801" y="1302"/>
                  </a:lnTo>
                  <a:lnTo>
                    <a:pt x="300" y="1602"/>
                  </a:lnTo>
                  <a:lnTo>
                    <a:pt x="300" y="1335"/>
                  </a:lnTo>
                  <a:lnTo>
                    <a:pt x="767" y="1068"/>
                  </a:lnTo>
                  <a:cubicBezTo>
                    <a:pt x="767" y="1068"/>
                    <a:pt x="767" y="1035"/>
                    <a:pt x="801" y="1035"/>
                  </a:cubicBezTo>
                  <a:cubicBezTo>
                    <a:pt x="801" y="1001"/>
                    <a:pt x="801" y="1001"/>
                    <a:pt x="801" y="968"/>
                  </a:cubicBezTo>
                  <a:lnTo>
                    <a:pt x="801" y="701"/>
                  </a:lnTo>
                  <a:cubicBezTo>
                    <a:pt x="801" y="701"/>
                    <a:pt x="801" y="701"/>
                    <a:pt x="801" y="668"/>
                  </a:cubicBezTo>
                  <a:lnTo>
                    <a:pt x="767" y="668"/>
                  </a:lnTo>
                  <a:lnTo>
                    <a:pt x="300" y="935"/>
                  </a:lnTo>
                  <a:lnTo>
                    <a:pt x="300" y="668"/>
                  </a:lnTo>
                  <a:lnTo>
                    <a:pt x="801" y="368"/>
                  </a:lnTo>
                  <a:cubicBezTo>
                    <a:pt x="801" y="368"/>
                    <a:pt x="801" y="368"/>
                    <a:pt x="834" y="334"/>
                  </a:cubicBezTo>
                  <a:cubicBezTo>
                    <a:pt x="834" y="334"/>
                    <a:pt x="834" y="301"/>
                    <a:pt x="834" y="301"/>
                  </a:cubicBezTo>
                  <a:lnTo>
                    <a:pt x="834" y="34"/>
                  </a:lnTo>
                  <a:cubicBezTo>
                    <a:pt x="834" y="1"/>
                    <a:pt x="834" y="1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4272;p75"/>
            <p:cNvSpPr/>
            <p:nvPr/>
          </p:nvSpPr>
          <p:spPr>
            <a:xfrm>
              <a:off x="3019825" y="2925875"/>
              <a:ext cx="25875" cy="49225"/>
            </a:xfrm>
            <a:custGeom>
              <a:avLst/>
              <a:gdLst/>
              <a:ahLst/>
              <a:cxnLst/>
              <a:rect l="l" t="t" r="r" b="b"/>
              <a:pathLst>
                <a:path w="1035" h="1969" extrusionOk="0">
                  <a:moveTo>
                    <a:pt x="668" y="0"/>
                  </a:moveTo>
                  <a:cubicBezTo>
                    <a:pt x="601" y="0"/>
                    <a:pt x="534" y="34"/>
                    <a:pt x="501" y="67"/>
                  </a:cubicBezTo>
                  <a:cubicBezTo>
                    <a:pt x="434" y="134"/>
                    <a:pt x="368" y="167"/>
                    <a:pt x="334" y="267"/>
                  </a:cubicBezTo>
                  <a:cubicBezTo>
                    <a:pt x="267" y="301"/>
                    <a:pt x="201" y="401"/>
                    <a:pt x="167" y="467"/>
                  </a:cubicBezTo>
                  <a:cubicBezTo>
                    <a:pt x="134" y="534"/>
                    <a:pt x="101" y="601"/>
                    <a:pt x="67" y="701"/>
                  </a:cubicBezTo>
                  <a:cubicBezTo>
                    <a:pt x="67" y="768"/>
                    <a:pt x="67" y="834"/>
                    <a:pt x="34" y="901"/>
                  </a:cubicBezTo>
                  <a:cubicBezTo>
                    <a:pt x="34" y="1001"/>
                    <a:pt x="67" y="1134"/>
                    <a:pt x="134" y="1201"/>
                  </a:cubicBezTo>
                  <a:cubicBezTo>
                    <a:pt x="173" y="1240"/>
                    <a:pt x="224" y="1256"/>
                    <a:pt x="272" y="1256"/>
                  </a:cubicBezTo>
                  <a:cubicBezTo>
                    <a:pt x="307" y="1256"/>
                    <a:pt x="340" y="1248"/>
                    <a:pt x="368" y="1235"/>
                  </a:cubicBezTo>
                  <a:lnTo>
                    <a:pt x="534" y="1201"/>
                  </a:lnTo>
                  <a:lnTo>
                    <a:pt x="634" y="1201"/>
                  </a:lnTo>
                  <a:cubicBezTo>
                    <a:pt x="651" y="1184"/>
                    <a:pt x="659" y="1176"/>
                    <a:pt x="668" y="1176"/>
                  </a:cubicBezTo>
                  <a:cubicBezTo>
                    <a:pt x="676" y="1176"/>
                    <a:pt x="684" y="1184"/>
                    <a:pt x="701" y="1201"/>
                  </a:cubicBezTo>
                  <a:cubicBezTo>
                    <a:pt x="701" y="1201"/>
                    <a:pt x="701" y="1235"/>
                    <a:pt x="701" y="1235"/>
                  </a:cubicBezTo>
                  <a:cubicBezTo>
                    <a:pt x="701" y="1301"/>
                    <a:pt x="668" y="1335"/>
                    <a:pt x="634" y="1368"/>
                  </a:cubicBezTo>
                  <a:cubicBezTo>
                    <a:pt x="601" y="1435"/>
                    <a:pt x="568" y="1468"/>
                    <a:pt x="501" y="1501"/>
                  </a:cubicBezTo>
                  <a:cubicBezTo>
                    <a:pt x="468" y="1501"/>
                    <a:pt x="434" y="1501"/>
                    <a:pt x="434" y="1535"/>
                  </a:cubicBezTo>
                  <a:lnTo>
                    <a:pt x="368" y="1535"/>
                  </a:lnTo>
                  <a:cubicBezTo>
                    <a:pt x="334" y="1501"/>
                    <a:pt x="334" y="1501"/>
                    <a:pt x="334" y="1501"/>
                  </a:cubicBezTo>
                  <a:lnTo>
                    <a:pt x="334" y="1468"/>
                  </a:lnTo>
                  <a:lnTo>
                    <a:pt x="267" y="1468"/>
                  </a:lnTo>
                  <a:lnTo>
                    <a:pt x="67" y="1601"/>
                  </a:lnTo>
                  <a:cubicBezTo>
                    <a:pt x="34" y="1601"/>
                    <a:pt x="1" y="1635"/>
                    <a:pt x="1" y="1668"/>
                  </a:cubicBezTo>
                  <a:cubicBezTo>
                    <a:pt x="1" y="1735"/>
                    <a:pt x="34" y="1768"/>
                    <a:pt x="67" y="1835"/>
                  </a:cubicBezTo>
                  <a:cubicBezTo>
                    <a:pt x="67" y="1868"/>
                    <a:pt x="101" y="1902"/>
                    <a:pt x="167" y="1935"/>
                  </a:cubicBezTo>
                  <a:cubicBezTo>
                    <a:pt x="201" y="1968"/>
                    <a:pt x="267" y="1968"/>
                    <a:pt x="301" y="1968"/>
                  </a:cubicBezTo>
                  <a:cubicBezTo>
                    <a:pt x="401" y="1968"/>
                    <a:pt x="468" y="1935"/>
                    <a:pt x="534" y="1902"/>
                  </a:cubicBezTo>
                  <a:cubicBezTo>
                    <a:pt x="601" y="1868"/>
                    <a:pt x="668" y="1802"/>
                    <a:pt x="701" y="1735"/>
                  </a:cubicBezTo>
                  <a:cubicBezTo>
                    <a:pt x="768" y="1668"/>
                    <a:pt x="835" y="1601"/>
                    <a:pt x="868" y="1535"/>
                  </a:cubicBezTo>
                  <a:cubicBezTo>
                    <a:pt x="935" y="1468"/>
                    <a:pt x="968" y="1401"/>
                    <a:pt x="968" y="1301"/>
                  </a:cubicBezTo>
                  <a:cubicBezTo>
                    <a:pt x="1001" y="1235"/>
                    <a:pt x="1035" y="1134"/>
                    <a:pt x="1001" y="1068"/>
                  </a:cubicBezTo>
                  <a:cubicBezTo>
                    <a:pt x="1035" y="1001"/>
                    <a:pt x="1035" y="934"/>
                    <a:pt x="1001" y="868"/>
                  </a:cubicBezTo>
                  <a:cubicBezTo>
                    <a:pt x="1001" y="834"/>
                    <a:pt x="968" y="801"/>
                    <a:pt x="968" y="768"/>
                  </a:cubicBezTo>
                  <a:cubicBezTo>
                    <a:pt x="944" y="744"/>
                    <a:pt x="904" y="720"/>
                    <a:pt x="871" y="720"/>
                  </a:cubicBezTo>
                  <a:cubicBezTo>
                    <a:pt x="857" y="720"/>
                    <a:pt x="844" y="724"/>
                    <a:pt x="835" y="734"/>
                  </a:cubicBezTo>
                  <a:cubicBezTo>
                    <a:pt x="823" y="723"/>
                    <a:pt x="809" y="719"/>
                    <a:pt x="791" y="719"/>
                  </a:cubicBezTo>
                  <a:cubicBezTo>
                    <a:pt x="757" y="719"/>
                    <a:pt x="712" y="734"/>
                    <a:pt x="668" y="734"/>
                  </a:cubicBezTo>
                  <a:lnTo>
                    <a:pt x="534" y="768"/>
                  </a:lnTo>
                  <a:lnTo>
                    <a:pt x="434" y="768"/>
                  </a:lnTo>
                  <a:cubicBezTo>
                    <a:pt x="428" y="774"/>
                    <a:pt x="422" y="777"/>
                    <a:pt x="415" y="777"/>
                  </a:cubicBezTo>
                  <a:cubicBezTo>
                    <a:pt x="389" y="777"/>
                    <a:pt x="368" y="728"/>
                    <a:pt x="368" y="701"/>
                  </a:cubicBezTo>
                  <a:cubicBezTo>
                    <a:pt x="368" y="701"/>
                    <a:pt x="368" y="667"/>
                    <a:pt x="368" y="634"/>
                  </a:cubicBezTo>
                  <a:cubicBezTo>
                    <a:pt x="368" y="601"/>
                    <a:pt x="401" y="601"/>
                    <a:pt x="401" y="567"/>
                  </a:cubicBezTo>
                  <a:lnTo>
                    <a:pt x="468" y="534"/>
                  </a:lnTo>
                  <a:lnTo>
                    <a:pt x="501" y="501"/>
                  </a:lnTo>
                  <a:cubicBezTo>
                    <a:pt x="534" y="467"/>
                    <a:pt x="568" y="467"/>
                    <a:pt x="601" y="467"/>
                  </a:cubicBezTo>
                  <a:lnTo>
                    <a:pt x="734" y="467"/>
                  </a:lnTo>
                  <a:lnTo>
                    <a:pt x="935" y="367"/>
                  </a:lnTo>
                  <a:cubicBezTo>
                    <a:pt x="968" y="367"/>
                    <a:pt x="968" y="334"/>
                    <a:pt x="968" y="334"/>
                  </a:cubicBezTo>
                  <a:cubicBezTo>
                    <a:pt x="968" y="301"/>
                    <a:pt x="968" y="301"/>
                    <a:pt x="968" y="301"/>
                  </a:cubicBezTo>
                  <a:cubicBezTo>
                    <a:pt x="968" y="234"/>
                    <a:pt x="968" y="167"/>
                    <a:pt x="935" y="134"/>
                  </a:cubicBezTo>
                  <a:cubicBezTo>
                    <a:pt x="901" y="100"/>
                    <a:pt x="868" y="67"/>
                    <a:pt x="835" y="34"/>
                  </a:cubicBezTo>
                  <a:cubicBezTo>
                    <a:pt x="801" y="0"/>
                    <a:pt x="734" y="0"/>
                    <a:pt x="6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4273;p75"/>
            <p:cNvSpPr/>
            <p:nvPr/>
          </p:nvSpPr>
          <p:spPr>
            <a:xfrm>
              <a:off x="3059025" y="2904650"/>
              <a:ext cx="22550" cy="52100"/>
            </a:xfrm>
            <a:custGeom>
              <a:avLst/>
              <a:gdLst/>
              <a:ahLst/>
              <a:cxnLst/>
              <a:rect l="l" t="t" r="r" b="b"/>
              <a:pathLst>
                <a:path w="902" h="2084" extrusionOk="0">
                  <a:moveTo>
                    <a:pt x="534" y="449"/>
                  </a:moveTo>
                  <a:cubicBezTo>
                    <a:pt x="601" y="449"/>
                    <a:pt x="601" y="482"/>
                    <a:pt x="601" y="549"/>
                  </a:cubicBezTo>
                  <a:cubicBezTo>
                    <a:pt x="601" y="616"/>
                    <a:pt x="567" y="683"/>
                    <a:pt x="534" y="749"/>
                  </a:cubicBezTo>
                  <a:cubicBezTo>
                    <a:pt x="501" y="783"/>
                    <a:pt x="467" y="816"/>
                    <a:pt x="434" y="849"/>
                  </a:cubicBezTo>
                  <a:lnTo>
                    <a:pt x="234" y="949"/>
                  </a:lnTo>
                  <a:lnTo>
                    <a:pt x="234" y="582"/>
                  </a:lnTo>
                  <a:lnTo>
                    <a:pt x="434" y="482"/>
                  </a:lnTo>
                  <a:cubicBezTo>
                    <a:pt x="467" y="449"/>
                    <a:pt x="501" y="449"/>
                    <a:pt x="534" y="449"/>
                  </a:cubicBezTo>
                  <a:close/>
                  <a:moveTo>
                    <a:pt x="669" y="1"/>
                  </a:moveTo>
                  <a:cubicBezTo>
                    <a:pt x="656" y="1"/>
                    <a:pt x="645" y="4"/>
                    <a:pt x="634" y="15"/>
                  </a:cubicBezTo>
                  <a:cubicBezTo>
                    <a:pt x="534" y="15"/>
                    <a:pt x="501" y="49"/>
                    <a:pt x="434" y="82"/>
                  </a:cubicBezTo>
                  <a:lnTo>
                    <a:pt x="34" y="349"/>
                  </a:lnTo>
                  <a:cubicBezTo>
                    <a:pt x="0" y="349"/>
                    <a:pt x="0" y="382"/>
                    <a:pt x="0" y="382"/>
                  </a:cubicBezTo>
                  <a:cubicBezTo>
                    <a:pt x="0" y="416"/>
                    <a:pt x="0" y="416"/>
                    <a:pt x="0" y="449"/>
                  </a:cubicBezTo>
                  <a:lnTo>
                    <a:pt x="0" y="2050"/>
                  </a:lnTo>
                  <a:cubicBezTo>
                    <a:pt x="0" y="2084"/>
                    <a:pt x="0" y="2084"/>
                    <a:pt x="0" y="2084"/>
                  </a:cubicBezTo>
                  <a:lnTo>
                    <a:pt x="34" y="2084"/>
                  </a:lnTo>
                  <a:lnTo>
                    <a:pt x="234" y="1983"/>
                  </a:lnTo>
                  <a:cubicBezTo>
                    <a:pt x="267" y="1983"/>
                    <a:pt x="267" y="1950"/>
                    <a:pt x="267" y="1950"/>
                  </a:cubicBezTo>
                  <a:cubicBezTo>
                    <a:pt x="267" y="1917"/>
                    <a:pt x="267" y="1917"/>
                    <a:pt x="267" y="1883"/>
                  </a:cubicBezTo>
                  <a:lnTo>
                    <a:pt x="267" y="1350"/>
                  </a:lnTo>
                  <a:lnTo>
                    <a:pt x="434" y="1250"/>
                  </a:lnTo>
                  <a:lnTo>
                    <a:pt x="601" y="1683"/>
                  </a:lnTo>
                  <a:lnTo>
                    <a:pt x="601" y="1717"/>
                  </a:lnTo>
                  <a:lnTo>
                    <a:pt x="634" y="1717"/>
                  </a:lnTo>
                  <a:lnTo>
                    <a:pt x="868" y="1583"/>
                  </a:lnTo>
                  <a:cubicBezTo>
                    <a:pt x="868" y="1583"/>
                    <a:pt x="901" y="1550"/>
                    <a:pt x="901" y="1550"/>
                  </a:cubicBezTo>
                  <a:cubicBezTo>
                    <a:pt x="901" y="1550"/>
                    <a:pt x="901" y="1516"/>
                    <a:pt x="901" y="1516"/>
                  </a:cubicBezTo>
                  <a:lnTo>
                    <a:pt x="901" y="1483"/>
                  </a:lnTo>
                  <a:lnTo>
                    <a:pt x="701" y="1016"/>
                  </a:lnTo>
                  <a:cubicBezTo>
                    <a:pt x="768" y="916"/>
                    <a:pt x="801" y="816"/>
                    <a:pt x="834" y="749"/>
                  </a:cubicBezTo>
                  <a:cubicBezTo>
                    <a:pt x="868" y="616"/>
                    <a:pt x="901" y="516"/>
                    <a:pt x="901" y="382"/>
                  </a:cubicBezTo>
                  <a:cubicBezTo>
                    <a:pt x="901" y="316"/>
                    <a:pt x="868" y="249"/>
                    <a:pt x="868" y="149"/>
                  </a:cubicBezTo>
                  <a:cubicBezTo>
                    <a:pt x="834" y="115"/>
                    <a:pt x="801" y="49"/>
                    <a:pt x="768" y="15"/>
                  </a:cubicBezTo>
                  <a:cubicBezTo>
                    <a:pt x="723" y="15"/>
                    <a:pt x="693" y="1"/>
                    <a:pt x="6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4274;p75"/>
            <p:cNvSpPr/>
            <p:nvPr/>
          </p:nvSpPr>
          <p:spPr>
            <a:xfrm>
              <a:off x="3086550" y="2885850"/>
              <a:ext cx="20875" cy="54225"/>
            </a:xfrm>
            <a:custGeom>
              <a:avLst/>
              <a:gdLst/>
              <a:ahLst/>
              <a:cxnLst/>
              <a:rect l="l" t="t" r="r" b="b"/>
              <a:pathLst>
                <a:path w="835" h="2169" extrusionOk="0">
                  <a:moveTo>
                    <a:pt x="801" y="0"/>
                  </a:moveTo>
                  <a:lnTo>
                    <a:pt x="34" y="434"/>
                  </a:lnTo>
                  <a:cubicBezTo>
                    <a:pt x="0" y="434"/>
                    <a:pt x="0" y="467"/>
                    <a:pt x="0" y="467"/>
                  </a:cubicBezTo>
                  <a:cubicBezTo>
                    <a:pt x="0" y="467"/>
                    <a:pt x="0" y="501"/>
                    <a:pt x="0" y="501"/>
                  </a:cubicBezTo>
                  <a:lnTo>
                    <a:pt x="0" y="2135"/>
                  </a:lnTo>
                  <a:cubicBezTo>
                    <a:pt x="0" y="2135"/>
                    <a:pt x="0" y="2168"/>
                    <a:pt x="0" y="2168"/>
                  </a:cubicBezTo>
                  <a:lnTo>
                    <a:pt x="34" y="2168"/>
                  </a:lnTo>
                  <a:lnTo>
                    <a:pt x="801" y="1735"/>
                  </a:lnTo>
                  <a:cubicBezTo>
                    <a:pt x="801" y="1701"/>
                    <a:pt x="801" y="1701"/>
                    <a:pt x="801" y="1701"/>
                  </a:cubicBezTo>
                  <a:cubicBezTo>
                    <a:pt x="801" y="1668"/>
                    <a:pt x="801" y="1668"/>
                    <a:pt x="801" y="1635"/>
                  </a:cubicBezTo>
                  <a:lnTo>
                    <a:pt x="801" y="1368"/>
                  </a:lnTo>
                  <a:cubicBezTo>
                    <a:pt x="834" y="1368"/>
                    <a:pt x="834" y="1334"/>
                    <a:pt x="801" y="1334"/>
                  </a:cubicBezTo>
                  <a:lnTo>
                    <a:pt x="300" y="1635"/>
                  </a:lnTo>
                  <a:lnTo>
                    <a:pt x="300" y="1368"/>
                  </a:lnTo>
                  <a:lnTo>
                    <a:pt x="767" y="1101"/>
                  </a:lnTo>
                  <a:cubicBezTo>
                    <a:pt x="767" y="1101"/>
                    <a:pt x="767" y="1068"/>
                    <a:pt x="801" y="1068"/>
                  </a:cubicBezTo>
                  <a:cubicBezTo>
                    <a:pt x="801" y="1034"/>
                    <a:pt x="801" y="1034"/>
                    <a:pt x="801" y="1001"/>
                  </a:cubicBezTo>
                  <a:lnTo>
                    <a:pt x="801" y="734"/>
                  </a:lnTo>
                  <a:cubicBezTo>
                    <a:pt x="801" y="734"/>
                    <a:pt x="801" y="701"/>
                    <a:pt x="801" y="701"/>
                  </a:cubicBezTo>
                  <a:lnTo>
                    <a:pt x="767" y="701"/>
                  </a:lnTo>
                  <a:lnTo>
                    <a:pt x="300" y="968"/>
                  </a:lnTo>
                  <a:lnTo>
                    <a:pt x="300" y="701"/>
                  </a:lnTo>
                  <a:lnTo>
                    <a:pt x="801" y="400"/>
                  </a:lnTo>
                  <a:cubicBezTo>
                    <a:pt x="801" y="400"/>
                    <a:pt x="801" y="400"/>
                    <a:pt x="834" y="367"/>
                  </a:cubicBezTo>
                  <a:cubicBezTo>
                    <a:pt x="834" y="367"/>
                    <a:pt x="834" y="334"/>
                    <a:pt x="834" y="300"/>
                  </a:cubicBezTo>
                  <a:lnTo>
                    <a:pt x="834" y="34"/>
                  </a:lnTo>
                  <a:cubicBezTo>
                    <a:pt x="834" y="34"/>
                    <a:pt x="834" y="34"/>
                    <a:pt x="8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4275;p75"/>
            <p:cNvSpPr/>
            <p:nvPr/>
          </p:nvSpPr>
          <p:spPr>
            <a:xfrm>
              <a:off x="3109900" y="2868325"/>
              <a:ext cx="25875" cy="52575"/>
            </a:xfrm>
            <a:custGeom>
              <a:avLst/>
              <a:gdLst/>
              <a:ahLst/>
              <a:cxnLst/>
              <a:rect l="l" t="t" r="r" b="b"/>
              <a:pathLst>
                <a:path w="1035" h="2103" extrusionOk="0">
                  <a:moveTo>
                    <a:pt x="1001" y="1"/>
                  </a:moveTo>
                  <a:lnTo>
                    <a:pt x="801" y="134"/>
                  </a:lnTo>
                  <a:cubicBezTo>
                    <a:pt x="767" y="134"/>
                    <a:pt x="734" y="167"/>
                    <a:pt x="734" y="167"/>
                  </a:cubicBezTo>
                  <a:cubicBezTo>
                    <a:pt x="734" y="201"/>
                    <a:pt x="734" y="201"/>
                    <a:pt x="734" y="234"/>
                  </a:cubicBezTo>
                  <a:lnTo>
                    <a:pt x="501" y="1468"/>
                  </a:lnTo>
                  <a:lnTo>
                    <a:pt x="300" y="501"/>
                  </a:lnTo>
                  <a:cubicBezTo>
                    <a:pt x="300" y="468"/>
                    <a:pt x="300" y="468"/>
                    <a:pt x="300" y="468"/>
                  </a:cubicBezTo>
                  <a:lnTo>
                    <a:pt x="234" y="468"/>
                  </a:lnTo>
                  <a:lnTo>
                    <a:pt x="34" y="568"/>
                  </a:lnTo>
                  <a:cubicBezTo>
                    <a:pt x="34" y="568"/>
                    <a:pt x="0" y="601"/>
                    <a:pt x="0" y="601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68"/>
                    <a:pt x="0" y="668"/>
                    <a:pt x="0" y="668"/>
                  </a:cubicBezTo>
                  <a:lnTo>
                    <a:pt x="334" y="2035"/>
                  </a:lnTo>
                  <a:cubicBezTo>
                    <a:pt x="367" y="2102"/>
                    <a:pt x="400" y="2102"/>
                    <a:pt x="434" y="2102"/>
                  </a:cubicBezTo>
                  <a:lnTo>
                    <a:pt x="601" y="1969"/>
                  </a:lnTo>
                  <a:cubicBezTo>
                    <a:pt x="634" y="1935"/>
                    <a:pt x="667" y="1902"/>
                    <a:pt x="701" y="1835"/>
                  </a:cubicBezTo>
                  <a:lnTo>
                    <a:pt x="1001" y="67"/>
                  </a:lnTo>
                  <a:cubicBezTo>
                    <a:pt x="1001" y="67"/>
                    <a:pt x="1001" y="67"/>
                    <a:pt x="1001" y="34"/>
                  </a:cubicBezTo>
                  <a:cubicBezTo>
                    <a:pt x="1034" y="34"/>
                    <a:pt x="1034" y="34"/>
                    <a:pt x="10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4276;p75"/>
            <p:cNvSpPr/>
            <p:nvPr/>
          </p:nvSpPr>
          <p:spPr>
            <a:xfrm>
              <a:off x="3139925" y="2854150"/>
              <a:ext cx="21700" cy="54850"/>
            </a:xfrm>
            <a:custGeom>
              <a:avLst/>
              <a:gdLst/>
              <a:ahLst/>
              <a:cxnLst/>
              <a:rect l="l" t="t" r="r" b="b"/>
              <a:pathLst>
                <a:path w="868" h="2194" extrusionOk="0">
                  <a:moveTo>
                    <a:pt x="801" y="1"/>
                  </a:moveTo>
                  <a:lnTo>
                    <a:pt x="33" y="434"/>
                  </a:lnTo>
                  <a:cubicBezTo>
                    <a:pt x="33" y="434"/>
                    <a:pt x="0" y="468"/>
                    <a:pt x="0" y="468"/>
                  </a:cubicBezTo>
                  <a:cubicBezTo>
                    <a:pt x="0" y="501"/>
                    <a:pt x="0" y="501"/>
                    <a:pt x="0" y="534"/>
                  </a:cubicBezTo>
                  <a:lnTo>
                    <a:pt x="0" y="2135"/>
                  </a:lnTo>
                  <a:cubicBezTo>
                    <a:pt x="0" y="2169"/>
                    <a:pt x="0" y="2169"/>
                    <a:pt x="0" y="2169"/>
                  </a:cubicBezTo>
                  <a:cubicBezTo>
                    <a:pt x="0" y="2185"/>
                    <a:pt x="8" y="2194"/>
                    <a:pt x="17" y="2194"/>
                  </a:cubicBezTo>
                  <a:cubicBezTo>
                    <a:pt x="25" y="2194"/>
                    <a:pt x="33" y="2185"/>
                    <a:pt x="33" y="2169"/>
                  </a:cubicBezTo>
                  <a:lnTo>
                    <a:pt x="801" y="1735"/>
                  </a:lnTo>
                  <a:cubicBezTo>
                    <a:pt x="834" y="1702"/>
                    <a:pt x="834" y="1668"/>
                    <a:pt x="834" y="1635"/>
                  </a:cubicBezTo>
                  <a:lnTo>
                    <a:pt x="834" y="1368"/>
                  </a:lnTo>
                  <a:cubicBezTo>
                    <a:pt x="867" y="1368"/>
                    <a:pt x="867" y="1368"/>
                    <a:pt x="834" y="1335"/>
                  </a:cubicBezTo>
                  <a:lnTo>
                    <a:pt x="300" y="1635"/>
                  </a:lnTo>
                  <a:lnTo>
                    <a:pt x="300" y="1335"/>
                  </a:lnTo>
                  <a:lnTo>
                    <a:pt x="767" y="1068"/>
                  </a:lnTo>
                  <a:cubicBezTo>
                    <a:pt x="801" y="1068"/>
                    <a:pt x="801" y="1068"/>
                    <a:pt x="801" y="1035"/>
                  </a:cubicBezTo>
                  <a:cubicBezTo>
                    <a:pt x="801" y="1035"/>
                    <a:pt x="801" y="1001"/>
                    <a:pt x="801" y="968"/>
                  </a:cubicBezTo>
                  <a:lnTo>
                    <a:pt x="801" y="701"/>
                  </a:lnTo>
                  <a:cubicBezTo>
                    <a:pt x="801" y="701"/>
                    <a:pt x="801" y="701"/>
                    <a:pt x="801" y="668"/>
                  </a:cubicBezTo>
                  <a:lnTo>
                    <a:pt x="767" y="668"/>
                  </a:lnTo>
                  <a:lnTo>
                    <a:pt x="300" y="935"/>
                  </a:lnTo>
                  <a:lnTo>
                    <a:pt x="300" y="668"/>
                  </a:lnTo>
                  <a:lnTo>
                    <a:pt x="801" y="401"/>
                  </a:lnTo>
                  <a:cubicBezTo>
                    <a:pt x="801" y="368"/>
                    <a:pt x="801" y="368"/>
                    <a:pt x="834" y="334"/>
                  </a:cubicBezTo>
                  <a:cubicBezTo>
                    <a:pt x="834" y="334"/>
                    <a:pt x="834" y="301"/>
                    <a:pt x="834" y="301"/>
                  </a:cubicBezTo>
                  <a:lnTo>
                    <a:pt x="834" y="34"/>
                  </a:lnTo>
                  <a:cubicBezTo>
                    <a:pt x="834" y="34"/>
                    <a:pt x="834" y="1"/>
                    <a:pt x="8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4277;p75"/>
            <p:cNvSpPr/>
            <p:nvPr/>
          </p:nvSpPr>
          <p:spPr>
            <a:xfrm>
              <a:off x="3167425" y="2838300"/>
              <a:ext cx="23375" cy="55900"/>
            </a:xfrm>
            <a:custGeom>
              <a:avLst/>
              <a:gdLst/>
              <a:ahLst/>
              <a:cxnLst/>
              <a:rect l="l" t="t" r="r" b="b"/>
              <a:pathLst>
                <a:path w="935" h="2236" extrusionOk="0">
                  <a:moveTo>
                    <a:pt x="901" y="1"/>
                  </a:moveTo>
                  <a:lnTo>
                    <a:pt x="668" y="101"/>
                  </a:lnTo>
                  <a:cubicBezTo>
                    <a:pt x="668" y="134"/>
                    <a:pt x="635" y="134"/>
                    <a:pt x="635" y="134"/>
                  </a:cubicBezTo>
                  <a:cubicBezTo>
                    <a:pt x="635" y="168"/>
                    <a:pt x="635" y="201"/>
                    <a:pt x="635" y="201"/>
                  </a:cubicBezTo>
                  <a:lnTo>
                    <a:pt x="635" y="1035"/>
                  </a:lnTo>
                  <a:lnTo>
                    <a:pt x="268" y="401"/>
                  </a:lnTo>
                  <a:lnTo>
                    <a:pt x="234" y="368"/>
                  </a:lnTo>
                  <a:lnTo>
                    <a:pt x="201" y="368"/>
                  </a:lnTo>
                  <a:lnTo>
                    <a:pt x="34" y="468"/>
                  </a:lnTo>
                  <a:cubicBezTo>
                    <a:pt x="34" y="468"/>
                    <a:pt x="1" y="501"/>
                    <a:pt x="1" y="501"/>
                  </a:cubicBezTo>
                  <a:cubicBezTo>
                    <a:pt x="1" y="535"/>
                    <a:pt x="1" y="535"/>
                    <a:pt x="1" y="568"/>
                  </a:cubicBezTo>
                  <a:lnTo>
                    <a:pt x="1" y="2169"/>
                  </a:lnTo>
                  <a:cubicBezTo>
                    <a:pt x="1" y="2202"/>
                    <a:pt x="1" y="2202"/>
                    <a:pt x="1" y="2236"/>
                  </a:cubicBezTo>
                  <a:lnTo>
                    <a:pt x="34" y="2236"/>
                  </a:lnTo>
                  <a:lnTo>
                    <a:pt x="234" y="2102"/>
                  </a:lnTo>
                  <a:cubicBezTo>
                    <a:pt x="268" y="2069"/>
                    <a:pt x="268" y="2069"/>
                    <a:pt x="268" y="2069"/>
                  </a:cubicBezTo>
                  <a:cubicBezTo>
                    <a:pt x="268" y="2036"/>
                    <a:pt x="268" y="2036"/>
                    <a:pt x="268" y="2002"/>
                  </a:cubicBezTo>
                  <a:lnTo>
                    <a:pt x="268" y="1168"/>
                  </a:lnTo>
                  <a:lnTo>
                    <a:pt x="635" y="1802"/>
                  </a:lnTo>
                  <a:cubicBezTo>
                    <a:pt x="651" y="1819"/>
                    <a:pt x="660" y="1827"/>
                    <a:pt x="668" y="1827"/>
                  </a:cubicBezTo>
                  <a:cubicBezTo>
                    <a:pt x="676" y="1827"/>
                    <a:pt x="685" y="1819"/>
                    <a:pt x="701" y="1802"/>
                  </a:cubicBezTo>
                  <a:lnTo>
                    <a:pt x="901" y="1735"/>
                  </a:lnTo>
                  <a:cubicBezTo>
                    <a:pt x="901" y="1735"/>
                    <a:pt x="901" y="1702"/>
                    <a:pt x="901" y="1702"/>
                  </a:cubicBezTo>
                  <a:cubicBezTo>
                    <a:pt x="901" y="1669"/>
                    <a:pt x="901" y="1669"/>
                    <a:pt x="901" y="1635"/>
                  </a:cubicBezTo>
                  <a:lnTo>
                    <a:pt x="901" y="34"/>
                  </a:lnTo>
                  <a:cubicBezTo>
                    <a:pt x="935" y="1"/>
                    <a:pt x="935" y="1"/>
                    <a:pt x="9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4278;p75"/>
            <p:cNvSpPr/>
            <p:nvPr/>
          </p:nvSpPr>
          <p:spPr>
            <a:xfrm>
              <a:off x="3194950" y="2819950"/>
              <a:ext cx="25050" cy="52575"/>
            </a:xfrm>
            <a:custGeom>
              <a:avLst/>
              <a:gdLst/>
              <a:ahLst/>
              <a:cxnLst/>
              <a:rect l="l" t="t" r="r" b="b"/>
              <a:pathLst>
                <a:path w="1002" h="2103" extrusionOk="0">
                  <a:moveTo>
                    <a:pt x="968" y="1"/>
                  </a:moveTo>
                  <a:lnTo>
                    <a:pt x="701" y="134"/>
                  </a:lnTo>
                  <a:cubicBezTo>
                    <a:pt x="701" y="134"/>
                    <a:pt x="668" y="134"/>
                    <a:pt x="668" y="168"/>
                  </a:cubicBezTo>
                  <a:cubicBezTo>
                    <a:pt x="668" y="168"/>
                    <a:pt x="668" y="201"/>
                    <a:pt x="668" y="234"/>
                  </a:cubicBezTo>
                  <a:lnTo>
                    <a:pt x="668" y="1202"/>
                  </a:lnTo>
                  <a:cubicBezTo>
                    <a:pt x="668" y="1269"/>
                    <a:pt x="668" y="1369"/>
                    <a:pt x="634" y="1469"/>
                  </a:cubicBezTo>
                  <a:cubicBezTo>
                    <a:pt x="601" y="1535"/>
                    <a:pt x="534" y="1602"/>
                    <a:pt x="468" y="1635"/>
                  </a:cubicBezTo>
                  <a:cubicBezTo>
                    <a:pt x="434" y="1652"/>
                    <a:pt x="409" y="1660"/>
                    <a:pt x="388" y="1660"/>
                  </a:cubicBezTo>
                  <a:cubicBezTo>
                    <a:pt x="368" y="1660"/>
                    <a:pt x="351" y="1652"/>
                    <a:pt x="334" y="1635"/>
                  </a:cubicBezTo>
                  <a:cubicBezTo>
                    <a:pt x="301" y="1569"/>
                    <a:pt x="267" y="1502"/>
                    <a:pt x="267" y="1435"/>
                  </a:cubicBezTo>
                  <a:lnTo>
                    <a:pt x="267" y="435"/>
                  </a:lnTo>
                  <a:cubicBezTo>
                    <a:pt x="301" y="435"/>
                    <a:pt x="301" y="401"/>
                    <a:pt x="267" y="401"/>
                  </a:cubicBezTo>
                  <a:lnTo>
                    <a:pt x="34" y="535"/>
                  </a:lnTo>
                  <a:cubicBezTo>
                    <a:pt x="34" y="535"/>
                    <a:pt x="1" y="535"/>
                    <a:pt x="1" y="568"/>
                  </a:cubicBezTo>
                  <a:cubicBezTo>
                    <a:pt x="1" y="568"/>
                    <a:pt x="1" y="601"/>
                    <a:pt x="1" y="601"/>
                  </a:cubicBezTo>
                  <a:lnTo>
                    <a:pt x="1" y="1602"/>
                  </a:lnTo>
                  <a:cubicBezTo>
                    <a:pt x="1" y="1702"/>
                    <a:pt x="34" y="1802"/>
                    <a:pt x="34" y="1902"/>
                  </a:cubicBezTo>
                  <a:cubicBezTo>
                    <a:pt x="67" y="1969"/>
                    <a:pt x="101" y="2002"/>
                    <a:pt x="134" y="2069"/>
                  </a:cubicBezTo>
                  <a:cubicBezTo>
                    <a:pt x="201" y="2102"/>
                    <a:pt x="234" y="2102"/>
                    <a:pt x="301" y="2102"/>
                  </a:cubicBezTo>
                  <a:cubicBezTo>
                    <a:pt x="368" y="2102"/>
                    <a:pt x="434" y="2069"/>
                    <a:pt x="501" y="2036"/>
                  </a:cubicBezTo>
                  <a:cubicBezTo>
                    <a:pt x="568" y="2002"/>
                    <a:pt x="634" y="1936"/>
                    <a:pt x="701" y="1869"/>
                  </a:cubicBezTo>
                  <a:cubicBezTo>
                    <a:pt x="768" y="1802"/>
                    <a:pt x="835" y="1736"/>
                    <a:pt x="868" y="1635"/>
                  </a:cubicBezTo>
                  <a:cubicBezTo>
                    <a:pt x="901" y="1569"/>
                    <a:pt x="935" y="1469"/>
                    <a:pt x="968" y="1369"/>
                  </a:cubicBezTo>
                  <a:cubicBezTo>
                    <a:pt x="1001" y="1269"/>
                    <a:pt x="1001" y="1135"/>
                    <a:pt x="1001" y="1035"/>
                  </a:cubicBezTo>
                  <a:lnTo>
                    <a:pt x="1001" y="34"/>
                  </a:lnTo>
                  <a:cubicBezTo>
                    <a:pt x="1001" y="34"/>
                    <a:pt x="1001" y="1"/>
                    <a:pt x="10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4279;p75"/>
            <p:cNvSpPr/>
            <p:nvPr/>
          </p:nvSpPr>
          <p:spPr>
            <a:xfrm>
              <a:off x="3225800" y="2804950"/>
              <a:ext cx="20875" cy="54225"/>
            </a:xfrm>
            <a:custGeom>
              <a:avLst/>
              <a:gdLst/>
              <a:ahLst/>
              <a:cxnLst/>
              <a:rect l="l" t="t" r="r" b="b"/>
              <a:pathLst>
                <a:path w="835" h="2169" extrusionOk="0">
                  <a:moveTo>
                    <a:pt x="801" y="0"/>
                  </a:moveTo>
                  <a:lnTo>
                    <a:pt x="34" y="434"/>
                  </a:lnTo>
                  <a:cubicBezTo>
                    <a:pt x="34" y="434"/>
                    <a:pt x="1" y="434"/>
                    <a:pt x="1" y="468"/>
                  </a:cubicBezTo>
                  <a:cubicBezTo>
                    <a:pt x="1" y="468"/>
                    <a:pt x="1" y="501"/>
                    <a:pt x="1" y="534"/>
                  </a:cubicBezTo>
                  <a:lnTo>
                    <a:pt x="1" y="2135"/>
                  </a:lnTo>
                  <a:cubicBezTo>
                    <a:pt x="1" y="2135"/>
                    <a:pt x="1" y="2169"/>
                    <a:pt x="1" y="2169"/>
                  </a:cubicBezTo>
                  <a:lnTo>
                    <a:pt x="34" y="2169"/>
                  </a:lnTo>
                  <a:lnTo>
                    <a:pt x="801" y="1735"/>
                  </a:lnTo>
                  <a:cubicBezTo>
                    <a:pt x="835" y="1735"/>
                    <a:pt x="835" y="1702"/>
                    <a:pt x="835" y="1702"/>
                  </a:cubicBezTo>
                  <a:cubicBezTo>
                    <a:pt x="835" y="1668"/>
                    <a:pt x="835" y="1668"/>
                    <a:pt x="835" y="1635"/>
                  </a:cubicBezTo>
                  <a:lnTo>
                    <a:pt x="835" y="1368"/>
                  </a:lnTo>
                  <a:cubicBezTo>
                    <a:pt x="835" y="1368"/>
                    <a:pt x="835" y="1335"/>
                    <a:pt x="835" y="1335"/>
                  </a:cubicBezTo>
                  <a:lnTo>
                    <a:pt x="801" y="1335"/>
                  </a:lnTo>
                  <a:lnTo>
                    <a:pt x="301" y="1635"/>
                  </a:lnTo>
                  <a:lnTo>
                    <a:pt x="301" y="1368"/>
                  </a:lnTo>
                  <a:lnTo>
                    <a:pt x="768" y="1101"/>
                  </a:lnTo>
                  <a:cubicBezTo>
                    <a:pt x="768" y="1101"/>
                    <a:pt x="768" y="1068"/>
                    <a:pt x="801" y="1068"/>
                  </a:cubicBezTo>
                  <a:cubicBezTo>
                    <a:pt x="801" y="1035"/>
                    <a:pt x="801" y="1035"/>
                    <a:pt x="801" y="1001"/>
                  </a:cubicBezTo>
                  <a:lnTo>
                    <a:pt x="801" y="734"/>
                  </a:lnTo>
                  <a:cubicBezTo>
                    <a:pt x="801" y="734"/>
                    <a:pt x="801" y="701"/>
                    <a:pt x="801" y="701"/>
                  </a:cubicBezTo>
                  <a:lnTo>
                    <a:pt x="768" y="701"/>
                  </a:lnTo>
                  <a:lnTo>
                    <a:pt x="301" y="968"/>
                  </a:lnTo>
                  <a:lnTo>
                    <a:pt x="301" y="701"/>
                  </a:lnTo>
                  <a:lnTo>
                    <a:pt x="801" y="401"/>
                  </a:lnTo>
                  <a:cubicBezTo>
                    <a:pt x="835" y="401"/>
                    <a:pt x="835" y="367"/>
                    <a:pt x="835" y="367"/>
                  </a:cubicBezTo>
                  <a:cubicBezTo>
                    <a:pt x="835" y="367"/>
                    <a:pt x="835" y="334"/>
                    <a:pt x="835" y="334"/>
                  </a:cubicBezTo>
                  <a:lnTo>
                    <a:pt x="835" y="34"/>
                  </a:lnTo>
                  <a:cubicBezTo>
                    <a:pt x="835" y="34"/>
                    <a:pt x="835" y="34"/>
                    <a:pt x="8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4280;p75"/>
            <p:cNvSpPr/>
            <p:nvPr/>
          </p:nvSpPr>
          <p:spPr>
            <a:xfrm>
              <a:off x="2910575" y="3065875"/>
              <a:ext cx="113450" cy="91475"/>
            </a:xfrm>
            <a:custGeom>
              <a:avLst/>
              <a:gdLst/>
              <a:ahLst/>
              <a:cxnLst/>
              <a:rect l="l" t="t" r="r" b="b"/>
              <a:pathLst>
                <a:path w="4538" h="3659" extrusionOk="0">
                  <a:moveTo>
                    <a:pt x="4100" y="1"/>
                  </a:moveTo>
                  <a:cubicBezTo>
                    <a:pt x="3990" y="1"/>
                    <a:pt x="3867" y="35"/>
                    <a:pt x="3737" y="104"/>
                  </a:cubicBezTo>
                  <a:lnTo>
                    <a:pt x="835" y="1772"/>
                  </a:lnTo>
                  <a:cubicBezTo>
                    <a:pt x="334" y="2072"/>
                    <a:pt x="68" y="2573"/>
                    <a:pt x="1" y="3107"/>
                  </a:cubicBezTo>
                  <a:cubicBezTo>
                    <a:pt x="1" y="3456"/>
                    <a:pt x="180" y="3659"/>
                    <a:pt x="446" y="3659"/>
                  </a:cubicBezTo>
                  <a:cubicBezTo>
                    <a:pt x="562" y="3659"/>
                    <a:pt x="694" y="3621"/>
                    <a:pt x="835" y="3540"/>
                  </a:cubicBezTo>
                  <a:lnTo>
                    <a:pt x="3737" y="1872"/>
                  </a:lnTo>
                  <a:cubicBezTo>
                    <a:pt x="4204" y="1572"/>
                    <a:pt x="4504" y="1072"/>
                    <a:pt x="4537" y="538"/>
                  </a:cubicBezTo>
                  <a:cubicBezTo>
                    <a:pt x="4537" y="187"/>
                    <a:pt x="4357" y="1"/>
                    <a:pt x="41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4281;p75"/>
            <p:cNvSpPr/>
            <p:nvPr/>
          </p:nvSpPr>
          <p:spPr>
            <a:xfrm>
              <a:off x="2910575" y="3196400"/>
              <a:ext cx="113450" cy="91250"/>
            </a:xfrm>
            <a:custGeom>
              <a:avLst/>
              <a:gdLst/>
              <a:ahLst/>
              <a:cxnLst/>
              <a:rect l="l" t="t" r="r" b="b"/>
              <a:pathLst>
                <a:path w="4538" h="3650" extrusionOk="0">
                  <a:moveTo>
                    <a:pt x="4107" y="1"/>
                  </a:moveTo>
                  <a:cubicBezTo>
                    <a:pt x="3996" y="1"/>
                    <a:pt x="3869" y="39"/>
                    <a:pt x="3737" y="120"/>
                  </a:cubicBezTo>
                  <a:lnTo>
                    <a:pt x="835" y="1788"/>
                  </a:lnTo>
                  <a:cubicBezTo>
                    <a:pt x="368" y="2089"/>
                    <a:pt x="68" y="2556"/>
                    <a:pt x="1" y="3123"/>
                  </a:cubicBezTo>
                  <a:cubicBezTo>
                    <a:pt x="1" y="3463"/>
                    <a:pt x="171" y="3649"/>
                    <a:pt x="427" y="3649"/>
                  </a:cubicBezTo>
                  <a:cubicBezTo>
                    <a:pt x="547" y="3649"/>
                    <a:pt x="686" y="3608"/>
                    <a:pt x="835" y="3523"/>
                  </a:cubicBezTo>
                  <a:lnTo>
                    <a:pt x="3737" y="1855"/>
                  </a:lnTo>
                  <a:cubicBezTo>
                    <a:pt x="4204" y="1588"/>
                    <a:pt x="4504" y="1088"/>
                    <a:pt x="4537" y="521"/>
                  </a:cubicBezTo>
                  <a:cubicBezTo>
                    <a:pt x="4537" y="197"/>
                    <a:pt x="4361" y="1"/>
                    <a:pt x="410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4282;p75"/>
            <p:cNvSpPr/>
            <p:nvPr/>
          </p:nvSpPr>
          <p:spPr>
            <a:xfrm>
              <a:off x="2910575" y="3326900"/>
              <a:ext cx="113450" cy="91100"/>
            </a:xfrm>
            <a:custGeom>
              <a:avLst/>
              <a:gdLst/>
              <a:ahLst/>
              <a:cxnLst/>
              <a:rect l="l" t="t" r="r" b="b"/>
              <a:pathLst>
                <a:path w="4538" h="3644" extrusionOk="0">
                  <a:moveTo>
                    <a:pt x="4100" y="0"/>
                  </a:moveTo>
                  <a:cubicBezTo>
                    <a:pt x="3990" y="0"/>
                    <a:pt x="3867" y="34"/>
                    <a:pt x="3737" y="104"/>
                  </a:cubicBezTo>
                  <a:lnTo>
                    <a:pt x="835" y="1772"/>
                  </a:lnTo>
                  <a:cubicBezTo>
                    <a:pt x="334" y="2072"/>
                    <a:pt x="68" y="2573"/>
                    <a:pt x="1" y="3106"/>
                  </a:cubicBezTo>
                  <a:cubicBezTo>
                    <a:pt x="1" y="3457"/>
                    <a:pt x="181" y="3644"/>
                    <a:pt x="450" y="3644"/>
                  </a:cubicBezTo>
                  <a:cubicBezTo>
                    <a:pt x="564" y="3644"/>
                    <a:pt x="695" y="3610"/>
                    <a:pt x="835" y="3540"/>
                  </a:cubicBezTo>
                  <a:lnTo>
                    <a:pt x="3737" y="1872"/>
                  </a:lnTo>
                  <a:cubicBezTo>
                    <a:pt x="4204" y="1572"/>
                    <a:pt x="4504" y="1072"/>
                    <a:pt x="4537" y="538"/>
                  </a:cubicBezTo>
                  <a:cubicBezTo>
                    <a:pt x="4537" y="187"/>
                    <a:pt x="4357" y="0"/>
                    <a:pt x="4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4283;p75"/>
            <p:cNvSpPr/>
            <p:nvPr/>
          </p:nvSpPr>
          <p:spPr>
            <a:xfrm>
              <a:off x="2910575" y="3457000"/>
              <a:ext cx="113450" cy="91100"/>
            </a:xfrm>
            <a:custGeom>
              <a:avLst/>
              <a:gdLst/>
              <a:ahLst/>
              <a:cxnLst/>
              <a:rect l="l" t="t" r="r" b="b"/>
              <a:pathLst>
                <a:path w="4538" h="3644" extrusionOk="0">
                  <a:moveTo>
                    <a:pt x="4100" y="0"/>
                  </a:moveTo>
                  <a:cubicBezTo>
                    <a:pt x="3990" y="0"/>
                    <a:pt x="3867" y="34"/>
                    <a:pt x="3737" y="104"/>
                  </a:cubicBezTo>
                  <a:lnTo>
                    <a:pt x="835" y="1772"/>
                  </a:lnTo>
                  <a:cubicBezTo>
                    <a:pt x="368" y="2072"/>
                    <a:pt x="68" y="2572"/>
                    <a:pt x="1" y="3106"/>
                  </a:cubicBezTo>
                  <a:cubicBezTo>
                    <a:pt x="1" y="3457"/>
                    <a:pt x="181" y="3644"/>
                    <a:pt x="450" y="3644"/>
                  </a:cubicBezTo>
                  <a:cubicBezTo>
                    <a:pt x="564" y="3644"/>
                    <a:pt x="695" y="3610"/>
                    <a:pt x="835" y="3540"/>
                  </a:cubicBezTo>
                  <a:lnTo>
                    <a:pt x="3737" y="1872"/>
                  </a:lnTo>
                  <a:cubicBezTo>
                    <a:pt x="4204" y="1572"/>
                    <a:pt x="4504" y="1071"/>
                    <a:pt x="4537" y="538"/>
                  </a:cubicBezTo>
                  <a:cubicBezTo>
                    <a:pt x="4537" y="187"/>
                    <a:pt x="4357" y="0"/>
                    <a:pt x="4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4284;p75"/>
            <p:cNvSpPr/>
            <p:nvPr/>
          </p:nvSpPr>
          <p:spPr>
            <a:xfrm>
              <a:off x="3056525" y="2940625"/>
              <a:ext cx="919400" cy="534000"/>
            </a:xfrm>
            <a:custGeom>
              <a:avLst/>
              <a:gdLst/>
              <a:ahLst/>
              <a:cxnLst/>
              <a:rect l="l" t="t" r="r" b="b"/>
              <a:pathLst>
                <a:path w="36776" h="21360" extrusionOk="0">
                  <a:moveTo>
                    <a:pt x="36522" y="0"/>
                  </a:moveTo>
                  <a:cubicBezTo>
                    <a:pt x="36502" y="0"/>
                    <a:pt x="36481" y="4"/>
                    <a:pt x="36460" y="11"/>
                  </a:cubicBezTo>
                  <a:lnTo>
                    <a:pt x="134" y="20992"/>
                  </a:lnTo>
                  <a:cubicBezTo>
                    <a:pt x="34" y="21059"/>
                    <a:pt x="0" y="21159"/>
                    <a:pt x="67" y="21259"/>
                  </a:cubicBezTo>
                  <a:cubicBezTo>
                    <a:pt x="100" y="21326"/>
                    <a:pt x="134" y="21359"/>
                    <a:pt x="200" y="21359"/>
                  </a:cubicBezTo>
                  <a:cubicBezTo>
                    <a:pt x="234" y="21359"/>
                    <a:pt x="267" y="21326"/>
                    <a:pt x="301" y="21326"/>
                  </a:cubicBezTo>
                  <a:lnTo>
                    <a:pt x="36626" y="344"/>
                  </a:lnTo>
                  <a:cubicBezTo>
                    <a:pt x="36775" y="225"/>
                    <a:pt x="36685" y="0"/>
                    <a:pt x="3652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4285;p75"/>
            <p:cNvSpPr/>
            <p:nvPr/>
          </p:nvSpPr>
          <p:spPr>
            <a:xfrm>
              <a:off x="3056525" y="2811075"/>
              <a:ext cx="919200" cy="533450"/>
            </a:xfrm>
            <a:custGeom>
              <a:avLst/>
              <a:gdLst/>
              <a:ahLst/>
              <a:cxnLst/>
              <a:rect l="l" t="t" r="r" b="b"/>
              <a:pathLst>
                <a:path w="36768" h="21338" extrusionOk="0">
                  <a:moveTo>
                    <a:pt x="36546" y="0"/>
                  </a:moveTo>
                  <a:cubicBezTo>
                    <a:pt x="36519" y="0"/>
                    <a:pt x="36490" y="7"/>
                    <a:pt x="36460" y="22"/>
                  </a:cubicBezTo>
                  <a:lnTo>
                    <a:pt x="134" y="21004"/>
                  </a:lnTo>
                  <a:cubicBezTo>
                    <a:pt x="34" y="21037"/>
                    <a:pt x="0" y="21171"/>
                    <a:pt x="67" y="21238"/>
                  </a:cubicBezTo>
                  <a:cubicBezTo>
                    <a:pt x="100" y="21304"/>
                    <a:pt x="134" y="21338"/>
                    <a:pt x="200" y="21338"/>
                  </a:cubicBezTo>
                  <a:cubicBezTo>
                    <a:pt x="234" y="21338"/>
                    <a:pt x="267" y="21338"/>
                    <a:pt x="301" y="21304"/>
                  </a:cubicBezTo>
                  <a:lnTo>
                    <a:pt x="36626" y="323"/>
                  </a:lnTo>
                  <a:cubicBezTo>
                    <a:pt x="36768" y="209"/>
                    <a:pt x="36693" y="0"/>
                    <a:pt x="3654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4286;p75"/>
            <p:cNvSpPr/>
            <p:nvPr/>
          </p:nvSpPr>
          <p:spPr>
            <a:xfrm>
              <a:off x="3056525" y="2680375"/>
              <a:ext cx="919000" cy="534050"/>
            </a:xfrm>
            <a:custGeom>
              <a:avLst/>
              <a:gdLst/>
              <a:ahLst/>
              <a:cxnLst/>
              <a:rect l="l" t="t" r="r" b="b"/>
              <a:pathLst>
                <a:path w="36760" h="21362" extrusionOk="0">
                  <a:moveTo>
                    <a:pt x="36524" y="0"/>
                  </a:moveTo>
                  <a:cubicBezTo>
                    <a:pt x="36500" y="0"/>
                    <a:pt x="36478" y="4"/>
                    <a:pt x="36460" y="13"/>
                  </a:cubicBezTo>
                  <a:lnTo>
                    <a:pt x="134" y="20995"/>
                  </a:lnTo>
                  <a:cubicBezTo>
                    <a:pt x="34" y="21062"/>
                    <a:pt x="0" y="21162"/>
                    <a:pt x="67" y="21262"/>
                  </a:cubicBezTo>
                  <a:cubicBezTo>
                    <a:pt x="100" y="21295"/>
                    <a:pt x="134" y="21329"/>
                    <a:pt x="200" y="21362"/>
                  </a:cubicBezTo>
                  <a:cubicBezTo>
                    <a:pt x="234" y="21362"/>
                    <a:pt x="267" y="21329"/>
                    <a:pt x="301" y="21329"/>
                  </a:cubicBezTo>
                  <a:lnTo>
                    <a:pt x="36626" y="347"/>
                  </a:lnTo>
                  <a:cubicBezTo>
                    <a:pt x="36727" y="280"/>
                    <a:pt x="36760" y="180"/>
                    <a:pt x="36693" y="80"/>
                  </a:cubicBezTo>
                  <a:cubicBezTo>
                    <a:pt x="36669" y="31"/>
                    <a:pt x="36591" y="0"/>
                    <a:pt x="3652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4287;p75"/>
            <p:cNvSpPr/>
            <p:nvPr/>
          </p:nvSpPr>
          <p:spPr>
            <a:xfrm>
              <a:off x="3056525" y="2550350"/>
              <a:ext cx="919400" cy="534000"/>
            </a:xfrm>
            <a:custGeom>
              <a:avLst/>
              <a:gdLst/>
              <a:ahLst/>
              <a:cxnLst/>
              <a:rect l="l" t="t" r="r" b="b"/>
              <a:pathLst>
                <a:path w="36776" h="21360" extrusionOk="0">
                  <a:moveTo>
                    <a:pt x="36522" y="0"/>
                  </a:moveTo>
                  <a:cubicBezTo>
                    <a:pt x="36502" y="0"/>
                    <a:pt x="36481" y="3"/>
                    <a:pt x="36460" y="11"/>
                  </a:cubicBezTo>
                  <a:lnTo>
                    <a:pt x="134" y="20992"/>
                  </a:lnTo>
                  <a:cubicBezTo>
                    <a:pt x="34" y="21059"/>
                    <a:pt x="0" y="21159"/>
                    <a:pt x="67" y="21259"/>
                  </a:cubicBezTo>
                  <a:cubicBezTo>
                    <a:pt x="100" y="21292"/>
                    <a:pt x="134" y="21326"/>
                    <a:pt x="200" y="21359"/>
                  </a:cubicBezTo>
                  <a:lnTo>
                    <a:pt x="301" y="21359"/>
                  </a:lnTo>
                  <a:lnTo>
                    <a:pt x="36626" y="344"/>
                  </a:lnTo>
                  <a:cubicBezTo>
                    <a:pt x="36775" y="225"/>
                    <a:pt x="36685" y="0"/>
                    <a:pt x="3652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4288;p75"/>
            <p:cNvSpPr/>
            <p:nvPr/>
          </p:nvSpPr>
          <p:spPr>
            <a:xfrm>
              <a:off x="3079025" y="2582300"/>
              <a:ext cx="890675" cy="875650"/>
            </a:xfrm>
            <a:custGeom>
              <a:avLst/>
              <a:gdLst/>
              <a:ahLst/>
              <a:cxnLst/>
              <a:rect l="l" t="t" r="r" b="b"/>
              <a:pathLst>
                <a:path w="35627" h="35026" extrusionOk="0">
                  <a:moveTo>
                    <a:pt x="35626" y="0"/>
                  </a:moveTo>
                  <a:lnTo>
                    <a:pt x="32257" y="2802"/>
                  </a:lnTo>
                  <a:lnTo>
                    <a:pt x="28855" y="7505"/>
                  </a:lnTo>
                  <a:lnTo>
                    <a:pt x="25486" y="10608"/>
                  </a:lnTo>
                  <a:lnTo>
                    <a:pt x="17013" y="15511"/>
                  </a:lnTo>
                  <a:lnTo>
                    <a:pt x="14478" y="18914"/>
                  </a:lnTo>
                  <a:lnTo>
                    <a:pt x="10242" y="21382"/>
                  </a:lnTo>
                  <a:lnTo>
                    <a:pt x="7606" y="24785"/>
                  </a:lnTo>
                  <a:lnTo>
                    <a:pt x="3470" y="27220"/>
                  </a:lnTo>
                  <a:lnTo>
                    <a:pt x="1" y="29888"/>
                  </a:lnTo>
                  <a:lnTo>
                    <a:pt x="1" y="35025"/>
                  </a:lnTo>
                  <a:lnTo>
                    <a:pt x="35626" y="14511"/>
                  </a:lnTo>
                  <a:lnTo>
                    <a:pt x="35626" y="0"/>
                  </a:ln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4289;p75"/>
            <p:cNvSpPr/>
            <p:nvPr/>
          </p:nvSpPr>
          <p:spPr>
            <a:xfrm>
              <a:off x="3079025" y="2652350"/>
              <a:ext cx="890675" cy="805600"/>
            </a:xfrm>
            <a:custGeom>
              <a:avLst/>
              <a:gdLst/>
              <a:ahLst/>
              <a:cxnLst/>
              <a:rect l="l" t="t" r="r" b="b"/>
              <a:pathLst>
                <a:path w="35627" h="32224" extrusionOk="0">
                  <a:moveTo>
                    <a:pt x="35626" y="0"/>
                  </a:moveTo>
                  <a:lnTo>
                    <a:pt x="33625" y="1134"/>
                  </a:lnTo>
                  <a:lnTo>
                    <a:pt x="30556" y="4870"/>
                  </a:lnTo>
                  <a:lnTo>
                    <a:pt x="28121" y="8239"/>
                  </a:lnTo>
                  <a:lnTo>
                    <a:pt x="23785" y="10741"/>
                  </a:lnTo>
                  <a:lnTo>
                    <a:pt x="21249" y="14177"/>
                  </a:lnTo>
                  <a:lnTo>
                    <a:pt x="17046" y="16612"/>
                  </a:lnTo>
                  <a:lnTo>
                    <a:pt x="12743" y="20081"/>
                  </a:lnTo>
                  <a:lnTo>
                    <a:pt x="8540" y="22483"/>
                  </a:lnTo>
                  <a:lnTo>
                    <a:pt x="4571" y="25719"/>
                  </a:lnTo>
                  <a:lnTo>
                    <a:pt x="1" y="28387"/>
                  </a:lnTo>
                  <a:lnTo>
                    <a:pt x="1" y="32223"/>
                  </a:lnTo>
                  <a:lnTo>
                    <a:pt x="35626" y="11709"/>
                  </a:lnTo>
                  <a:lnTo>
                    <a:pt x="3562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4290;p75"/>
            <p:cNvSpPr/>
            <p:nvPr/>
          </p:nvSpPr>
          <p:spPr>
            <a:xfrm>
              <a:off x="3079025" y="2652350"/>
              <a:ext cx="890675" cy="805600"/>
            </a:xfrm>
            <a:custGeom>
              <a:avLst/>
              <a:gdLst/>
              <a:ahLst/>
              <a:cxnLst/>
              <a:rect l="l" t="t" r="r" b="b"/>
              <a:pathLst>
                <a:path w="35627" h="32224" extrusionOk="0">
                  <a:moveTo>
                    <a:pt x="35626" y="0"/>
                  </a:moveTo>
                  <a:lnTo>
                    <a:pt x="33625" y="1134"/>
                  </a:lnTo>
                  <a:lnTo>
                    <a:pt x="30556" y="4870"/>
                  </a:lnTo>
                  <a:lnTo>
                    <a:pt x="28121" y="8239"/>
                  </a:lnTo>
                  <a:lnTo>
                    <a:pt x="23785" y="10741"/>
                  </a:lnTo>
                  <a:lnTo>
                    <a:pt x="21249" y="14177"/>
                  </a:lnTo>
                  <a:lnTo>
                    <a:pt x="17046" y="16612"/>
                  </a:lnTo>
                  <a:lnTo>
                    <a:pt x="12743" y="20081"/>
                  </a:lnTo>
                  <a:lnTo>
                    <a:pt x="8540" y="22483"/>
                  </a:lnTo>
                  <a:lnTo>
                    <a:pt x="4571" y="25719"/>
                  </a:lnTo>
                  <a:lnTo>
                    <a:pt x="1" y="28387"/>
                  </a:lnTo>
                  <a:lnTo>
                    <a:pt x="1" y="32223"/>
                  </a:lnTo>
                  <a:lnTo>
                    <a:pt x="35626" y="11709"/>
                  </a:lnTo>
                  <a:lnTo>
                    <a:pt x="356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4291;p75"/>
            <p:cNvSpPr/>
            <p:nvPr/>
          </p:nvSpPr>
          <p:spPr>
            <a:xfrm>
              <a:off x="4138950" y="1904050"/>
              <a:ext cx="551250" cy="1079775"/>
            </a:xfrm>
            <a:custGeom>
              <a:avLst/>
              <a:gdLst/>
              <a:ahLst/>
              <a:cxnLst/>
              <a:rect l="l" t="t" r="r" b="b"/>
              <a:pathLst>
                <a:path w="22050" h="43191" extrusionOk="0">
                  <a:moveTo>
                    <a:pt x="21512" y="1"/>
                  </a:moveTo>
                  <a:cubicBezTo>
                    <a:pt x="21391" y="1"/>
                    <a:pt x="21256" y="36"/>
                    <a:pt x="21116" y="111"/>
                  </a:cubicBezTo>
                  <a:lnTo>
                    <a:pt x="935" y="11786"/>
                  </a:lnTo>
                  <a:cubicBezTo>
                    <a:pt x="368" y="12153"/>
                    <a:pt x="34" y="12720"/>
                    <a:pt x="1" y="13354"/>
                  </a:cubicBezTo>
                  <a:lnTo>
                    <a:pt x="1" y="42541"/>
                  </a:lnTo>
                  <a:cubicBezTo>
                    <a:pt x="1" y="42966"/>
                    <a:pt x="202" y="43191"/>
                    <a:pt x="497" y="43191"/>
                  </a:cubicBezTo>
                  <a:cubicBezTo>
                    <a:pt x="618" y="43191"/>
                    <a:pt x="756" y="43153"/>
                    <a:pt x="902" y="43075"/>
                  </a:cubicBezTo>
                  <a:lnTo>
                    <a:pt x="21116" y="31400"/>
                  </a:lnTo>
                  <a:cubicBezTo>
                    <a:pt x="21650" y="31033"/>
                    <a:pt x="21983" y="30466"/>
                    <a:pt x="22050" y="29832"/>
                  </a:cubicBezTo>
                  <a:lnTo>
                    <a:pt x="22050" y="644"/>
                  </a:lnTo>
                  <a:cubicBezTo>
                    <a:pt x="22050" y="236"/>
                    <a:pt x="21825" y="1"/>
                    <a:pt x="21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4292;p75"/>
            <p:cNvSpPr/>
            <p:nvPr/>
          </p:nvSpPr>
          <p:spPr>
            <a:xfrm>
              <a:off x="4308250" y="2574775"/>
              <a:ext cx="99250" cy="89750"/>
            </a:xfrm>
            <a:custGeom>
              <a:avLst/>
              <a:gdLst/>
              <a:ahLst/>
              <a:cxnLst/>
              <a:rect l="l" t="t" r="r" b="b"/>
              <a:pathLst>
                <a:path w="3970" h="3590" extrusionOk="0">
                  <a:moveTo>
                    <a:pt x="3970" y="1"/>
                  </a:moveTo>
                  <a:cubicBezTo>
                    <a:pt x="3412" y="326"/>
                    <a:pt x="2757" y="506"/>
                    <a:pt x="2106" y="506"/>
                  </a:cubicBezTo>
                  <a:cubicBezTo>
                    <a:pt x="1823" y="506"/>
                    <a:pt x="1541" y="472"/>
                    <a:pt x="1268" y="401"/>
                  </a:cubicBezTo>
                  <a:lnTo>
                    <a:pt x="0" y="3403"/>
                  </a:lnTo>
                  <a:cubicBezTo>
                    <a:pt x="382" y="3527"/>
                    <a:pt x="791" y="3590"/>
                    <a:pt x="1220" y="3590"/>
                  </a:cubicBezTo>
                  <a:cubicBezTo>
                    <a:pt x="2067" y="3590"/>
                    <a:pt x="2996" y="3345"/>
                    <a:pt x="3970" y="2836"/>
                  </a:cubicBezTo>
                  <a:lnTo>
                    <a:pt x="397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4293;p75"/>
            <p:cNvSpPr/>
            <p:nvPr/>
          </p:nvSpPr>
          <p:spPr>
            <a:xfrm>
              <a:off x="4308250" y="2139475"/>
              <a:ext cx="100100" cy="140125"/>
            </a:xfrm>
            <a:custGeom>
              <a:avLst/>
              <a:gdLst/>
              <a:ahLst/>
              <a:cxnLst/>
              <a:rect l="l" t="t" r="r" b="b"/>
              <a:pathLst>
                <a:path w="4004" h="5605" extrusionOk="0">
                  <a:moveTo>
                    <a:pt x="4003" y="0"/>
                  </a:moveTo>
                  <a:cubicBezTo>
                    <a:pt x="2402" y="1068"/>
                    <a:pt x="1034" y="2436"/>
                    <a:pt x="0" y="4037"/>
                  </a:cubicBezTo>
                  <a:lnTo>
                    <a:pt x="1268" y="5604"/>
                  </a:lnTo>
                  <a:cubicBezTo>
                    <a:pt x="1968" y="4504"/>
                    <a:pt x="2902" y="3570"/>
                    <a:pt x="4003" y="2836"/>
                  </a:cubicBezTo>
                  <a:lnTo>
                    <a:pt x="4003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4294;p75"/>
            <p:cNvSpPr/>
            <p:nvPr/>
          </p:nvSpPr>
          <p:spPr>
            <a:xfrm>
              <a:off x="4500050" y="2372150"/>
              <a:ext cx="93425" cy="148450"/>
            </a:xfrm>
            <a:custGeom>
              <a:avLst/>
              <a:gdLst/>
              <a:ahLst/>
              <a:cxnLst/>
              <a:rect l="l" t="t" r="r" b="b"/>
              <a:pathLst>
                <a:path w="3737" h="5938" extrusionOk="0">
                  <a:moveTo>
                    <a:pt x="3737" y="0"/>
                  </a:moveTo>
                  <a:lnTo>
                    <a:pt x="1702" y="300"/>
                  </a:lnTo>
                  <a:cubicBezTo>
                    <a:pt x="1335" y="1735"/>
                    <a:pt x="768" y="3102"/>
                    <a:pt x="1" y="4370"/>
                  </a:cubicBezTo>
                  <a:lnTo>
                    <a:pt x="1268" y="5938"/>
                  </a:lnTo>
                  <a:cubicBezTo>
                    <a:pt x="2369" y="4103"/>
                    <a:pt x="3203" y="2102"/>
                    <a:pt x="37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4295;p75"/>
            <p:cNvSpPr/>
            <p:nvPr/>
          </p:nvSpPr>
          <p:spPr>
            <a:xfrm>
              <a:off x="4235700" y="2257050"/>
              <a:ext cx="93425" cy="148475"/>
            </a:xfrm>
            <a:custGeom>
              <a:avLst/>
              <a:gdLst/>
              <a:ahLst/>
              <a:cxnLst/>
              <a:rect l="l" t="t" r="r" b="b"/>
              <a:pathLst>
                <a:path w="3737" h="5939" extrusionOk="0">
                  <a:moveTo>
                    <a:pt x="2469" y="1"/>
                  </a:moveTo>
                  <a:cubicBezTo>
                    <a:pt x="1335" y="1835"/>
                    <a:pt x="501" y="3837"/>
                    <a:pt x="0" y="5938"/>
                  </a:cubicBezTo>
                  <a:lnTo>
                    <a:pt x="2035" y="5638"/>
                  </a:lnTo>
                  <a:cubicBezTo>
                    <a:pt x="2402" y="4204"/>
                    <a:pt x="2969" y="2803"/>
                    <a:pt x="3736" y="1569"/>
                  </a:cubicBezTo>
                  <a:lnTo>
                    <a:pt x="24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4296;p75"/>
            <p:cNvSpPr/>
            <p:nvPr/>
          </p:nvSpPr>
          <p:spPr>
            <a:xfrm>
              <a:off x="4224850" y="2417175"/>
              <a:ext cx="57575" cy="146800"/>
            </a:xfrm>
            <a:custGeom>
              <a:avLst/>
              <a:gdLst/>
              <a:ahLst/>
              <a:cxnLst/>
              <a:rect l="l" t="t" r="r" b="b"/>
              <a:pathLst>
                <a:path w="2303" h="5872" extrusionOk="0">
                  <a:moveTo>
                    <a:pt x="2302" y="0"/>
                  </a:moveTo>
                  <a:lnTo>
                    <a:pt x="301" y="267"/>
                  </a:lnTo>
                  <a:cubicBezTo>
                    <a:pt x="101" y="1268"/>
                    <a:pt x="1" y="2235"/>
                    <a:pt x="1" y="3236"/>
                  </a:cubicBezTo>
                  <a:cubicBezTo>
                    <a:pt x="1" y="4137"/>
                    <a:pt x="101" y="5004"/>
                    <a:pt x="301" y="5871"/>
                  </a:cubicBezTo>
                  <a:lnTo>
                    <a:pt x="2302" y="3836"/>
                  </a:lnTo>
                  <a:cubicBezTo>
                    <a:pt x="2169" y="3236"/>
                    <a:pt x="2102" y="2636"/>
                    <a:pt x="2102" y="2035"/>
                  </a:cubicBezTo>
                  <a:cubicBezTo>
                    <a:pt x="2102" y="1335"/>
                    <a:pt x="2169" y="668"/>
                    <a:pt x="23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4297;p75"/>
            <p:cNvSpPr/>
            <p:nvPr/>
          </p:nvSpPr>
          <p:spPr>
            <a:xfrm>
              <a:off x="4235700" y="2527250"/>
              <a:ext cx="92575" cy="128450"/>
            </a:xfrm>
            <a:custGeom>
              <a:avLst/>
              <a:gdLst/>
              <a:ahLst/>
              <a:cxnLst/>
              <a:rect l="l" t="t" r="r" b="b"/>
              <a:pathLst>
                <a:path w="3703" h="5138" extrusionOk="0">
                  <a:moveTo>
                    <a:pt x="2035" y="1"/>
                  </a:moveTo>
                  <a:lnTo>
                    <a:pt x="0" y="2035"/>
                  </a:lnTo>
                  <a:cubicBezTo>
                    <a:pt x="501" y="3536"/>
                    <a:pt x="1368" y="4604"/>
                    <a:pt x="2469" y="5138"/>
                  </a:cubicBezTo>
                  <a:lnTo>
                    <a:pt x="3703" y="2135"/>
                  </a:lnTo>
                  <a:cubicBezTo>
                    <a:pt x="2902" y="1668"/>
                    <a:pt x="2269" y="901"/>
                    <a:pt x="20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4298;p75"/>
            <p:cNvSpPr/>
            <p:nvPr/>
          </p:nvSpPr>
          <p:spPr>
            <a:xfrm>
              <a:off x="4421650" y="2498075"/>
              <a:ext cx="99275" cy="139275"/>
            </a:xfrm>
            <a:custGeom>
              <a:avLst/>
              <a:gdLst/>
              <a:ahLst/>
              <a:cxnLst/>
              <a:rect l="l" t="t" r="r" b="b"/>
              <a:pathLst>
                <a:path w="3971" h="5571" extrusionOk="0">
                  <a:moveTo>
                    <a:pt x="2736" y="0"/>
                  </a:moveTo>
                  <a:cubicBezTo>
                    <a:pt x="2002" y="1101"/>
                    <a:pt x="1068" y="2035"/>
                    <a:pt x="1" y="2769"/>
                  </a:cubicBezTo>
                  <a:lnTo>
                    <a:pt x="1" y="5571"/>
                  </a:lnTo>
                  <a:cubicBezTo>
                    <a:pt x="1602" y="4537"/>
                    <a:pt x="2936" y="3169"/>
                    <a:pt x="3970" y="1568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4299;p75"/>
            <p:cNvSpPr/>
            <p:nvPr/>
          </p:nvSpPr>
          <p:spPr>
            <a:xfrm>
              <a:off x="4298250" y="2240375"/>
              <a:ext cx="41700" cy="55900"/>
            </a:xfrm>
            <a:custGeom>
              <a:avLst/>
              <a:gdLst/>
              <a:ahLst/>
              <a:cxnLst/>
              <a:rect l="l" t="t" r="r" b="b"/>
              <a:pathLst>
                <a:path w="1668" h="2236" extrusionOk="0">
                  <a:moveTo>
                    <a:pt x="400" y="1"/>
                  </a:moveTo>
                  <a:cubicBezTo>
                    <a:pt x="267" y="201"/>
                    <a:pt x="134" y="434"/>
                    <a:pt x="0" y="668"/>
                  </a:cubicBezTo>
                  <a:lnTo>
                    <a:pt x="1234" y="2236"/>
                  </a:lnTo>
                  <a:cubicBezTo>
                    <a:pt x="1368" y="2002"/>
                    <a:pt x="1501" y="1769"/>
                    <a:pt x="1668" y="1568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4300;p75"/>
            <p:cNvSpPr/>
            <p:nvPr/>
          </p:nvSpPr>
          <p:spPr>
            <a:xfrm>
              <a:off x="4231525" y="2398000"/>
              <a:ext cx="55075" cy="25875"/>
            </a:xfrm>
            <a:custGeom>
              <a:avLst/>
              <a:gdLst/>
              <a:ahLst/>
              <a:cxnLst/>
              <a:rect l="l" t="t" r="r" b="b"/>
              <a:pathLst>
                <a:path w="2203" h="1035" extrusionOk="0">
                  <a:moveTo>
                    <a:pt x="2202" y="0"/>
                  </a:moveTo>
                  <a:lnTo>
                    <a:pt x="167" y="300"/>
                  </a:lnTo>
                  <a:cubicBezTo>
                    <a:pt x="101" y="534"/>
                    <a:pt x="67" y="801"/>
                    <a:pt x="1" y="1034"/>
                  </a:cubicBezTo>
                  <a:lnTo>
                    <a:pt x="2035" y="767"/>
                  </a:lnTo>
                  <a:cubicBezTo>
                    <a:pt x="2069" y="501"/>
                    <a:pt x="2135" y="234"/>
                    <a:pt x="22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4301;p75"/>
            <p:cNvSpPr/>
            <p:nvPr/>
          </p:nvSpPr>
          <p:spPr>
            <a:xfrm>
              <a:off x="4232350" y="2513075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2002" y="0"/>
                  </a:moveTo>
                  <a:lnTo>
                    <a:pt x="1" y="2035"/>
                  </a:lnTo>
                  <a:cubicBezTo>
                    <a:pt x="34" y="2235"/>
                    <a:pt x="101" y="2436"/>
                    <a:pt x="168" y="2602"/>
                  </a:cubicBezTo>
                  <a:lnTo>
                    <a:pt x="2169" y="568"/>
                  </a:lnTo>
                  <a:cubicBezTo>
                    <a:pt x="2102" y="367"/>
                    <a:pt x="2036" y="167"/>
                    <a:pt x="20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4302;p75"/>
            <p:cNvSpPr/>
            <p:nvPr/>
          </p:nvSpPr>
          <p:spPr>
            <a:xfrm>
              <a:off x="4421650" y="2113125"/>
              <a:ext cx="99275" cy="89750"/>
            </a:xfrm>
            <a:custGeom>
              <a:avLst/>
              <a:gdLst/>
              <a:ahLst/>
              <a:cxnLst/>
              <a:rect l="l" t="t" r="r" b="b"/>
              <a:pathLst>
                <a:path w="3971" h="3590" extrusionOk="0">
                  <a:moveTo>
                    <a:pt x="2751" y="1"/>
                  </a:moveTo>
                  <a:cubicBezTo>
                    <a:pt x="1904" y="1"/>
                    <a:pt x="975" y="245"/>
                    <a:pt x="1" y="754"/>
                  </a:cubicBezTo>
                  <a:lnTo>
                    <a:pt x="1" y="3590"/>
                  </a:lnTo>
                  <a:cubicBezTo>
                    <a:pt x="570" y="3248"/>
                    <a:pt x="1200" y="3078"/>
                    <a:pt x="1840" y="3078"/>
                  </a:cubicBezTo>
                  <a:cubicBezTo>
                    <a:pt x="2139" y="3078"/>
                    <a:pt x="2439" y="3115"/>
                    <a:pt x="2736" y="3189"/>
                  </a:cubicBezTo>
                  <a:lnTo>
                    <a:pt x="3970" y="187"/>
                  </a:lnTo>
                  <a:cubicBezTo>
                    <a:pt x="3589" y="64"/>
                    <a:pt x="3180" y="1"/>
                    <a:pt x="275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4303;p75"/>
            <p:cNvSpPr/>
            <p:nvPr/>
          </p:nvSpPr>
          <p:spPr>
            <a:xfrm>
              <a:off x="4500050" y="2121950"/>
              <a:ext cx="93425" cy="128450"/>
            </a:xfrm>
            <a:custGeom>
              <a:avLst/>
              <a:gdLst/>
              <a:ahLst/>
              <a:cxnLst/>
              <a:rect l="l" t="t" r="r" b="b"/>
              <a:pathLst>
                <a:path w="3737" h="5138" extrusionOk="0">
                  <a:moveTo>
                    <a:pt x="1268" y="1"/>
                  </a:moveTo>
                  <a:lnTo>
                    <a:pt x="1" y="3003"/>
                  </a:lnTo>
                  <a:cubicBezTo>
                    <a:pt x="834" y="3437"/>
                    <a:pt x="1435" y="4204"/>
                    <a:pt x="1702" y="5138"/>
                  </a:cubicBezTo>
                  <a:lnTo>
                    <a:pt x="3737" y="3103"/>
                  </a:lnTo>
                  <a:cubicBezTo>
                    <a:pt x="3236" y="1569"/>
                    <a:pt x="2369" y="501"/>
                    <a:pt x="12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4304;p75"/>
            <p:cNvSpPr/>
            <p:nvPr/>
          </p:nvSpPr>
          <p:spPr>
            <a:xfrm>
              <a:off x="4546750" y="2213700"/>
              <a:ext cx="57575" cy="146800"/>
            </a:xfrm>
            <a:custGeom>
              <a:avLst/>
              <a:gdLst/>
              <a:ahLst/>
              <a:cxnLst/>
              <a:rect l="l" t="t" r="r" b="b"/>
              <a:pathLst>
                <a:path w="2303" h="5872" extrusionOk="0">
                  <a:moveTo>
                    <a:pt x="2002" y="0"/>
                  </a:moveTo>
                  <a:lnTo>
                    <a:pt x="1" y="2035"/>
                  </a:lnTo>
                  <a:cubicBezTo>
                    <a:pt x="134" y="2635"/>
                    <a:pt x="201" y="3236"/>
                    <a:pt x="201" y="3836"/>
                  </a:cubicBezTo>
                  <a:cubicBezTo>
                    <a:pt x="167" y="4503"/>
                    <a:pt x="134" y="5204"/>
                    <a:pt x="1" y="5871"/>
                  </a:cubicBezTo>
                  <a:lnTo>
                    <a:pt x="2002" y="5571"/>
                  </a:lnTo>
                  <a:cubicBezTo>
                    <a:pt x="2202" y="4604"/>
                    <a:pt x="2302" y="3603"/>
                    <a:pt x="2302" y="2602"/>
                  </a:cubicBezTo>
                  <a:cubicBezTo>
                    <a:pt x="2302" y="1735"/>
                    <a:pt x="2202" y="868"/>
                    <a:pt x="20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4305;p75"/>
            <p:cNvSpPr/>
            <p:nvPr/>
          </p:nvSpPr>
          <p:spPr>
            <a:xfrm>
              <a:off x="4489200" y="2117800"/>
              <a:ext cx="41725" cy="79250"/>
            </a:xfrm>
            <a:custGeom>
              <a:avLst/>
              <a:gdLst/>
              <a:ahLst/>
              <a:cxnLst/>
              <a:rect l="l" t="t" r="r" b="b"/>
              <a:pathLst>
                <a:path w="1669" h="3170" extrusionOk="0">
                  <a:moveTo>
                    <a:pt x="1268" y="0"/>
                  </a:moveTo>
                  <a:lnTo>
                    <a:pt x="1" y="3002"/>
                  </a:lnTo>
                  <a:cubicBezTo>
                    <a:pt x="168" y="3036"/>
                    <a:pt x="301" y="3102"/>
                    <a:pt x="435" y="3169"/>
                  </a:cubicBezTo>
                  <a:lnTo>
                    <a:pt x="1669" y="167"/>
                  </a:lnTo>
                  <a:cubicBezTo>
                    <a:pt x="1535" y="100"/>
                    <a:pt x="1402" y="34"/>
                    <a:pt x="12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4306;p75"/>
            <p:cNvSpPr/>
            <p:nvPr/>
          </p:nvSpPr>
          <p:spPr>
            <a:xfrm>
              <a:off x="4542575" y="2198675"/>
              <a:ext cx="54225" cy="65925"/>
            </a:xfrm>
            <a:custGeom>
              <a:avLst/>
              <a:gdLst/>
              <a:ahLst/>
              <a:cxnLst/>
              <a:rect l="l" t="t" r="r" b="b"/>
              <a:pathLst>
                <a:path w="2169" h="2637" extrusionOk="0">
                  <a:moveTo>
                    <a:pt x="2002" y="1"/>
                  </a:moveTo>
                  <a:lnTo>
                    <a:pt x="1" y="2069"/>
                  </a:lnTo>
                  <a:cubicBezTo>
                    <a:pt x="67" y="2236"/>
                    <a:pt x="134" y="2436"/>
                    <a:pt x="168" y="2636"/>
                  </a:cubicBezTo>
                  <a:lnTo>
                    <a:pt x="2169" y="601"/>
                  </a:lnTo>
                  <a:cubicBezTo>
                    <a:pt x="2136" y="401"/>
                    <a:pt x="2069" y="201"/>
                    <a:pt x="200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4307;p75"/>
            <p:cNvSpPr/>
            <p:nvPr/>
          </p:nvSpPr>
          <p:spPr>
            <a:xfrm>
              <a:off x="4542575" y="2352950"/>
              <a:ext cx="54225" cy="26725"/>
            </a:xfrm>
            <a:custGeom>
              <a:avLst/>
              <a:gdLst/>
              <a:ahLst/>
              <a:cxnLst/>
              <a:rect l="l" t="t" r="r" b="b"/>
              <a:pathLst>
                <a:path w="2169" h="1069" extrusionOk="0">
                  <a:moveTo>
                    <a:pt x="2169" y="1"/>
                  </a:moveTo>
                  <a:lnTo>
                    <a:pt x="168" y="301"/>
                  </a:lnTo>
                  <a:cubicBezTo>
                    <a:pt x="134" y="568"/>
                    <a:pt x="67" y="801"/>
                    <a:pt x="1" y="1068"/>
                  </a:cubicBezTo>
                  <a:lnTo>
                    <a:pt x="2036" y="768"/>
                  </a:lnTo>
                  <a:cubicBezTo>
                    <a:pt x="2069" y="501"/>
                    <a:pt x="2136" y="268"/>
                    <a:pt x="21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4308;p75"/>
            <p:cNvSpPr/>
            <p:nvPr/>
          </p:nvSpPr>
          <p:spPr>
            <a:xfrm>
              <a:off x="4297400" y="2580625"/>
              <a:ext cx="41725" cy="79250"/>
            </a:xfrm>
            <a:custGeom>
              <a:avLst/>
              <a:gdLst/>
              <a:ahLst/>
              <a:cxnLst/>
              <a:rect l="l" t="t" r="r" b="b"/>
              <a:pathLst>
                <a:path w="1669" h="3170" extrusionOk="0">
                  <a:moveTo>
                    <a:pt x="1268" y="0"/>
                  </a:moveTo>
                  <a:lnTo>
                    <a:pt x="1" y="3003"/>
                  </a:lnTo>
                  <a:cubicBezTo>
                    <a:pt x="134" y="3036"/>
                    <a:pt x="268" y="3103"/>
                    <a:pt x="434" y="3169"/>
                  </a:cubicBezTo>
                  <a:lnTo>
                    <a:pt x="1669" y="167"/>
                  </a:lnTo>
                  <a:cubicBezTo>
                    <a:pt x="1535" y="100"/>
                    <a:pt x="1402" y="67"/>
                    <a:pt x="12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4309;p75"/>
            <p:cNvSpPr/>
            <p:nvPr/>
          </p:nvSpPr>
          <p:spPr>
            <a:xfrm>
              <a:off x="4408325" y="2567275"/>
              <a:ext cx="12525" cy="78425"/>
            </a:xfrm>
            <a:custGeom>
              <a:avLst/>
              <a:gdLst/>
              <a:ahLst/>
              <a:cxnLst/>
              <a:rect l="l" t="t" r="r" b="b"/>
              <a:pathLst>
                <a:path w="501" h="3137" extrusionOk="0">
                  <a:moveTo>
                    <a:pt x="501" y="1"/>
                  </a:moveTo>
                  <a:cubicBezTo>
                    <a:pt x="434" y="34"/>
                    <a:pt x="334" y="101"/>
                    <a:pt x="234" y="167"/>
                  </a:cubicBezTo>
                  <a:cubicBezTo>
                    <a:pt x="167" y="201"/>
                    <a:pt x="67" y="234"/>
                    <a:pt x="0" y="301"/>
                  </a:cubicBezTo>
                  <a:lnTo>
                    <a:pt x="0" y="3136"/>
                  </a:lnTo>
                  <a:lnTo>
                    <a:pt x="234" y="2969"/>
                  </a:lnTo>
                  <a:lnTo>
                    <a:pt x="501" y="2803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4310;p75"/>
            <p:cNvSpPr/>
            <p:nvPr/>
          </p:nvSpPr>
          <p:spPr>
            <a:xfrm>
              <a:off x="4408325" y="2131975"/>
              <a:ext cx="12525" cy="78400"/>
            </a:xfrm>
            <a:custGeom>
              <a:avLst/>
              <a:gdLst/>
              <a:ahLst/>
              <a:cxnLst/>
              <a:rect l="l" t="t" r="r" b="b"/>
              <a:pathLst>
                <a:path w="501" h="3136" extrusionOk="0">
                  <a:moveTo>
                    <a:pt x="501" y="0"/>
                  </a:moveTo>
                  <a:lnTo>
                    <a:pt x="234" y="134"/>
                  </a:lnTo>
                  <a:cubicBezTo>
                    <a:pt x="167" y="200"/>
                    <a:pt x="67" y="267"/>
                    <a:pt x="0" y="300"/>
                  </a:cubicBezTo>
                  <a:lnTo>
                    <a:pt x="0" y="3136"/>
                  </a:lnTo>
                  <a:cubicBezTo>
                    <a:pt x="67" y="3069"/>
                    <a:pt x="167" y="3002"/>
                    <a:pt x="234" y="2969"/>
                  </a:cubicBezTo>
                  <a:cubicBezTo>
                    <a:pt x="334" y="2902"/>
                    <a:pt x="434" y="2869"/>
                    <a:pt x="501" y="2836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4311;p75"/>
            <p:cNvSpPr/>
            <p:nvPr/>
          </p:nvSpPr>
          <p:spPr>
            <a:xfrm>
              <a:off x="4489200" y="2481375"/>
              <a:ext cx="41725" cy="55900"/>
            </a:xfrm>
            <a:custGeom>
              <a:avLst/>
              <a:gdLst/>
              <a:ahLst/>
              <a:cxnLst/>
              <a:rect l="l" t="t" r="r" b="b"/>
              <a:pathLst>
                <a:path w="1669" h="2236" extrusionOk="0">
                  <a:moveTo>
                    <a:pt x="435" y="1"/>
                  </a:moveTo>
                  <a:cubicBezTo>
                    <a:pt x="301" y="234"/>
                    <a:pt x="168" y="435"/>
                    <a:pt x="1" y="668"/>
                  </a:cubicBezTo>
                  <a:lnTo>
                    <a:pt x="1268" y="2236"/>
                  </a:lnTo>
                  <a:cubicBezTo>
                    <a:pt x="1402" y="2002"/>
                    <a:pt x="1535" y="1802"/>
                    <a:pt x="1669" y="156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4312;p75"/>
            <p:cNvSpPr/>
            <p:nvPr/>
          </p:nvSpPr>
          <p:spPr>
            <a:xfrm>
              <a:off x="4308250" y="2574775"/>
              <a:ext cx="99250" cy="89750"/>
            </a:xfrm>
            <a:custGeom>
              <a:avLst/>
              <a:gdLst/>
              <a:ahLst/>
              <a:cxnLst/>
              <a:rect l="l" t="t" r="r" b="b"/>
              <a:pathLst>
                <a:path w="3970" h="3590" extrusionOk="0">
                  <a:moveTo>
                    <a:pt x="3970" y="1"/>
                  </a:moveTo>
                  <a:cubicBezTo>
                    <a:pt x="3412" y="326"/>
                    <a:pt x="2757" y="506"/>
                    <a:pt x="2106" y="506"/>
                  </a:cubicBezTo>
                  <a:cubicBezTo>
                    <a:pt x="1823" y="506"/>
                    <a:pt x="1541" y="472"/>
                    <a:pt x="1268" y="401"/>
                  </a:cubicBezTo>
                  <a:lnTo>
                    <a:pt x="0" y="3403"/>
                  </a:lnTo>
                  <a:cubicBezTo>
                    <a:pt x="382" y="3527"/>
                    <a:pt x="791" y="3590"/>
                    <a:pt x="1220" y="3590"/>
                  </a:cubicBezTo>
                  <a:cubicBezTo>
                    <a:pt x="2067" y="3590"/>
                    <a:pt x="2996" y="3345"/>
                    <a:pt x="3970" y="2836"/>
                  </a:cubicBezTo>
                  <a:lnTo>
                    <a:pt x="39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4313;p75"/>
            <p:cNvSpPr/>
            <p:nvPr/>
          </p:nvSpPr>
          <p:spPr>
            <a:xfrm>
              <a:off x="4308250" y="2139475"/>
              <a:ext cx="100100" cy="140125"/>
            </a:xfrm>
            <a:custGeom>
              <a:avLst/>
              <a:gdLst/>
              <a:ahLst/>
              <a:cxnLst/>
              <a:rect l="l" t="t" r="r" b="b"/>
              <a:pathLst>
                <a:path w="4004" h="5605" extrusionOk="0">
                  <a:moveTo>
                    <a:pt x="4003" y="0"/>
                  </a:moveTo>
                  <a:cubicBezTo>
                    <a:pt x="2402" y="1068"/>
                    <a:pt x="1034" y="2436"/>
                    <a:pt x="0" y="4037"/>
                  </a:cubicBezTo>
                  <a:lnTo>
                    <a:pt x="1268" y="5604"/>
                  </a:lnTo>
                  <a:cubicBezTo>
                    <a:pt x="1968" y="4504"/>
                    <a:pt x="2902" y="3570"/>
                    <a:pt x="4003" y="2836"/>
                  </a:cubicBezTo>
                  <a:lnTo>
                    <a:pt x="40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4314;p75"/>
            <p:cNvSpPr/>
            <p:nvPr/>
          </p:nvSpPr>
          <p:spPr>
            <a:xfrm>
              <a:off x="4500050" y="2372150"/>
              <a:ext cx="93425" cy="148450"/>
            </a:xfrm>
            <a:custGeom>
              <a:avLst/>
              <a:gdLst/>
              <a:ahLst/>
              <a:cxnLst/>
              <a:rect l="l" t="t" r="r" b="b"/>
              <a:pathLst>
                <a:path w="3737" h="5938" extrusionOk="0">
                  <a:moveTo>
                    <a:pt x="3737" y="0"/>
                  </a:moveTo>
                  <a:lnTo>
                    <a:pt x="1702" y="300"/>
                  </a:lnTo>
                  <a:cubicBezTo>
                    <a:pt x="1335" y="1735"/>
                    <a:pt x="768" y="3102"/>
                    <a:pt x="1" y="4370"/>
                  </a:cubicBezTo>
                  <a:lnTo>
                    <a:pt x="1268" y="5938"/>
                  </a:lnTo>
                  <a:cubicBezTo>
                    <a:pt x="2369" y="4103"/>
                    <a:pt x="3203" y="2102"/>
                    <a:pt x="3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4315;p75"/>
            <p:cNvSpPr/>
            <p:nvPr/>
          </p:nvSpPr>
          <p:spPr>
            <a:xfrm>
              <a:off x="4235700" y="2257050"/>
              <a:ext cx="93425" cy="148475"/>
            </a:xfrm>
            <a:custGeom>
              <a:avLst/>
              <a:gdLst/>
              <a:ahLst/>
              <a:cxnLst/>
              <a:rect l="l" t="t" r="r" b="b"/>
              <a:pathLst>
                <a:path w="3737" h="5939" extrusionOk="0">
                  <a:moveTo>
                    <a:pt x="2469" y="1"/>
                  </a:moveTo>
                  <a:cubicBezTo>
                    <a:pt x="1335" y="1835"/>
                    <a:pt x="501" y="3837"/>
                    <a:pt x="0" y="5938"/>
                  </a:cubicBezTo>
                  <a:lnTo>
                    <a:pt x="2035" y="5638"/>
                  </a:lnTo>
                  <a:cubicBezTo>
                    <a:pt x="2402" y="4204"/>
                    <a:pt x="2969" y="2803"/>
                    <a:pt x="3736" y="1569"/>
                  </a:cubicBezTo>
                  <a:lnTo>
                    <a:pt x="24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4316;p75"/>
            <p:cNvSpPr/>
            <p:nvPr/>
          </p:nvSpPr>
          <p:spPr>
            <a:xfrm>
              <a:off x="4224850" y="2417175"/>
              <a:ext cx="57575" cy="146800"/>
            </a:xfrm>
            <a:custGeom>
              <a:avLst/>
              <a:gdLst/>
              <a:ahLst/>
              <a:cxnLst/>
              <a:rect l="l" t="t" r="r" b="b"/>
              <a:pathLst>
                <a:path w="2303" h="5872" extrusionOk="0">
                  <a:moveTo>
                    <a:pt x="2302" y="0"/>
                  </a:moveTo>
                  <a:lnTo>
                    <a:pt x="301" y="267"/>
                  </a:lnTo>
                  <a:cubicBezTo>
                    <a:pt x="101" y="1268"/>
                    <a:pt x="1" y="2235"/>
                    <a:pt x="1" y="3236"/>
                  </a:cubicBezTo>
                  <a:cubicBezTo>
                    <a:pt x="1" y="4137"/>
                    <a:pt x="101" y="5004"/>
                    <a:pt x="301" y="5871"/>
                  </a:cubicBezTo>
                  <a:lnTo>
                    <a:pt x="2302" y="3836"/>
                  </a:lnTo>
                  <a:cubicBezTo>
                    <a:pt x="2169" y="3236"/>
                    <a:pt x="2102" y="2636"/>
                    <a:pt x="2102" y="2035"/>
                  </a:cubicBezTo>
                  <a:cubicBezTo>
                    <a:pt x="2102" y="1335"/>
                    <a:pt x="2169" y="668"/>
                    <a:pt x="23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4317;p75"/>
            <p:cNvSpPr/>
            <p:nvPr/>
          </p:nvSpPr>
          <p:spPr>
            <a:xfrm>
              <a:off x="4235700" y="2527250"/>
              <a:ext cx="92575" cy="128450"/>
            </a:xfrm>
            <a:custGeom>
              <a:avLst/>
              <a:gdLst/>
              <a:ahLst/>
              <a:cxnLst/>
              <a:rect l="l" t="t" r="r" b="b"/>
              <a:pathLst>
                <a:path w="3703" h="5138" extrusionOk="0">
                  <a:moveTo>
                    <a:pt x="2035" y="1"/>
                  </a:moveTo>
                  <a:lnTo>
                    <a:pt x="0" y="2035"/>
                  </a:lnTo>
                  <a:cubicBezTo>
                    <a:pt x="501" y="3536"/>
                    <a:pt x="1368" y="4604"/>
                    <a:pt x="2469" y="5138"/>
                  </a:cubicBezTo>
                  <a:lnTo>
                    <a:pt x="3703" y="2135"/>
                  </a:lnTo>
                  <a:cubicBezTo>
                    <a:pt x="2902" y="1668"/>
                    <a:pt x="2269" y="901"/>
                    <a:pt x="20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4318;p75"/>
            <p:cNvSpPr/>
            <p:nvPr/>
          </p:nvSpPr>
          <p:spPr>
            <a:xfrm>
              <a:off x="4421650" y="2498075"/>
              <a:ext cx="99275" cy="139275"/>
            </a:xfrm>
            <a:custGeom>
              <a:avLst/>
              <a:gdLst/>
              <a:ahLst/>
              <a:cxnLst/>
              <a:rect l="l" t="t" r="r" b="b"/>
              <a:pathLst>
                <a:path w="3971" h="5571" extrusionOk="0">
                  <a:moveTo>
                    <a:pt x="2736" y="0"/>
                  </a:moveTo>
                  <a:cubicBezTo>
                    <a:pt x="2002" y="1101"/>
                    <a:pt x="1068" y="2035"/>
                    <a:pt x="1" y="2769"/>
                  </a:cubicBezTo>
                  <a:lnTo>
                    <a:pt x="1" y="5571"/>
                  </a:lnTo>
                  <a:cubicBezTo>
                    <a:pt x="1602" y="4537"/>
                    <a:pt x="2936" y="3169"/>
                    <a:pt x="3970" y="1568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4319;p75"/>
            <p:cNvSpPr/>
            <p:nvPr/>
          </p:nvSpPr>
          <p:spPr>
            <a:xfrm>
              <a:off x="4298250" y="2240375"/>
              <a:ext cx="41700" cy="55900"/>
            </a:xfrm>
            <a:custGeom>
              <a:avLst/>
              <a:gdLst/>
              <a:ahLst/>
              <a:cxnLst/>
              <a:rect l="l" t="t" r="r" b="b"/>
              <a:pathLst>
                <a:path w="1668" h="2236" extrusionOk="0">
                  <a:moveTo>
                    <a:pt x="400" y="1"/>
                  </a:moveTo>
                  <a:cubicBezTo>
                    <a:pt x="267" y="201"/>
                    <a:pt x="134" y="434"/>
                    <a:pt x="0" y="668"/>
                  </a:cubicBezTo>
                  <a:lnTo>
                    <a:pt x="1234" y="2236"/>
                  </a:lnTo>
                  <a:cubicBezTo>
                    <a:pt x="1368" y="2002"/>
                    <a:pt x="1501" y="1769"/>
                    <a:pt x="1668" y="1568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4320;p75"/>
            <p:cNvSpPr/>
            <p:nvPr/>
          </p:nvSpPr>
          <p:spPr>
            <a:xfrm>
              <a:off x="4231525" y="2398000"/>
              <a:ext cx="55075" cy="25875"/>
            </a:xfrm>
            <a:custGeom>
              <a:avLst/>
              <a:gdLst/>
              <a:ahLst/>
              <a:cxnLst/>
              <a:rect l="l" t="t" r="r" b="b"/>
              <a:pathLst>
                <a:path w="2203" h="1035" extrusionOk="0">
                  <a:moveTo>
                    <a:pt x="2202" y="0"/>
                  </a:moveTo>
                  <a:lnTo>
                    <a:pt x="167" y="300"/>
                  </a:lnTo>
                  <a:cubicBezTo>
                    <a:pt x="101" y="534"/>
                    <a:pt x="67" y="801"/>
                    <a:pt x="1" y="1034"/>
                  </a:cubicBezTo>
                  <a:lnTo>
                    <a:pt x="2035" y="767"/>
                  </a:lnTo>
                  <a:cubicBezTo>
                    <a:pt x="2069" y="501"/>
                    <a:pt x="2135" y="234"/>
                    <a:pt x="22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4321;p75"/>
            <p:cNvSpPr/>
            <p:nvPr/>
          </p:nvSpPr>
          <p:spPr>
            <a:xfrm>
              <a:off x="4232350" y="2513075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2002" y="0"/>
                  </a:moveTo>
                  <a:lnTo>
                    <a:pt x="1" y="2035"/>
                  </a:lnTo>
                  <a:cubicBezTo>
                    <a:pt x="34" y="2235"/>
                    <a:pt x="101" y="2436"/>
                    <a:pt x="168" y="2602"/>
                  </a:cubicBezTo>
                  <a:lnTo>
                    <a:pt x="2169" y="568"/>
                  </a:lnTo>
                  <a:cubicBezTo>
                    <a:pt x="2102" y="367"/>
                    <a:pt x="2036" y="167"/>
                    <a:pt x="20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4322;p75"/>
            <p:cNvSpPr/>
            <p:nvPr/>
          </p:nvSpPr>
          <p:spPr>
            <a:xfrm>
              <a:off x="4297400" y="2580625"/>
              <a:ext cx="41725" cy="79250"/>
            </a:xfrm>
            <a:custGeom>
              <a:avLst/>
              <a:gdLst/>
              <a:ahLst/>
              <a:cxnLst/>
              <a:rect l="l" t="t" r="r" b="b"/>
              <a:pathLst>
                <a:path w="1669" h="3170" extrusionOk="0">
                  <a:moveTo>
                    <a:pt x="1268" y="0"/>
                  </a:moveTo>
                  <a:lnTo>
                    <a:pt x="1" y="3003"/>
                  </a:lnTo>
                  <a:cubicBezTo>
                    <a:pt x="134" y="3036"/>
                    <a:pt x="268" y="3103"/>
                    <a:pt x="434" y="3169"/>
                  </a:cubicBezTo>
                  <a:lnTo>
                    <a:pt x="1669" y="167"/>
                  </a:lnTo>
                  <a:cubicBezTo>
                    <a:pt x="1535" y="100"/>
                    <a:pt x="1402" y="67"/>
                    <a:pt x="1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4323;p75"/>
            <p:cNvSpPr/>
            <p:nvPr/>
          </p:nvSpPr>
          <p:spPr>
            <a:xfrm>
              <a:off x="4408325" y="2567275"/>
              <a:ext cx="12525" cy="78425"/>
            </a:xfrm>
            <a:custGeom>
              <a:avLst/>
              <a:gdLst/>
              <a:ahLst/>
              <a:cxnLst/>
              <a:rect l="l" t="t" r="r" b="b"/>
              <a:pathLst>
                <a:path w="501" h="3137" extrusionOk="0">
                  <a:moveTo>
                    <a:pt x="501" y="1"/>
                  </a:moveTo>
                  <a:cubicBezTo>
                    <a:pt x="434" y="34"/>
                    <a:pt x="334" y="101"/>
                    <a:pt x="234" y="167"/>
                  </a:cubicBezTo>
                  <a:cubicBezTo>
                    <a:pt x="167" y="201"/>
                    <a:pt x="67" y="234"/>
                    <a:pt x="0" y="301"/>
                  </a:cubicBezTo>
                  <a:lnTo>
                    <a:pt x="0" y="3136"/>
                  </a:lnTo>
                  <a:lnTo>
                    <a:pt x="234" y="2969"/>
                  </a:lnTo>
                  <a:lnTo>
                    <a:pt x="501" y="2803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4324;p75"/>
            <p:cNvSpPr/>
            <p:nvPr/>
          </p:nvSpPr>
          <p:spPr>
            <a:xfrm>
              <a:off x="4408325" y="2131975"/>
              <a:ext cx="12525" cy="78400"/>
            </a:xfrm>
            <a:custGeom>
              <a:avLst/>
              <a:gdLst/>
              <a:ahLst/>
              <a:cxnLst/>
              <a:rect l="l" t="t" r="r" b="b"/>
              <a:pathLst>
                <a:path w="501" h="3136" extrusionOk="0">
                  <a:moveTo>
                    <a:pt x="501" y="0"/>
                  </a:moveTo>
                  <a:lnTo>
                    <a:pt x="234" y="134"/>
                  </a:lnTo>
                  <a:cubicBezTo>
                    <a:pt x="167" y="200"/>
                    <a:pt x="67" y="267"/>
                    <a:pt x="0" y="300"/>
                  </a:cubicBezTo>
                  <a:lnTo>
                    <a:pt x="0" y="3136"/>
                  </a:lnTo>
                  <a:cubicBezTo>
                    <a:pt x="67" y="3069"/>
                    <a:pt x="167" y="3002"/>
                    <a:pt x="234" y="2969"/>
                  </a:cubicBezTo>
                  <a:cubicBezTo>
                    <a:pt x="334" y="2902"/>
                    <a:pt x="434" y="2869"/>
                    <a:pt x="501" y="2836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4325;p75"/>
            <p:cNvSpPr/>
            <p:nvPr/>
          </p:nvSpPr>
          <p:spPr>
            <a:xfrm>
              <a:off x="4489200" y="2481375"/>
              <a:ext cx="41725" cy="55900"/>
            </a:xfrm>
            <a:custGeom>
              <a:avLst/>
              <a:gdLst/>
              <a:ahLst/>
              <a:cxnLst/>
              <a:rect l="l" t="t" r="r" b="b"/>
              <a:pathLst>
                <a:path w="1669" h="2236" extrusionOk="0">
                  <a:moveTo>
                    <a:pt x="435" y="1"/>
                  </a:moveTo>
                  <a:cubicBezTo>
                    <a:pt x="301" y="234"/>
                    <a:pt x="168" y="435"/>
                    <a:pt x="1" y="668"/>
                  </a:cubicBezTo>
                  <a:lnTo>
                    <a:pt x="1268" y="2236"/>
                  </a:lnTo>
                  <a:cubicBezTo>
                    <a:pt x="1402" y="2002"/>
                    <a:pt x="1535" y="1802"/>
                    <a:pt x="1669" y="156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4326;p75"/>
            <p:cNvSpPr/>
            <p:nvPr/>
          </p:nvSpPr>
          <p:spPr>
            <a:xfrm>
              <a:off x="4330775" y="2372975"/>
              <a:ext cx="46725" cy="112600"/>
            </a:xfrm>
            <a:custGeom>
              <a:avLst/>
              <a:gdLst/>
              <a:ahLst/>
              <a:cxnLst/>
              <a:rect l="l" t="t" r="r" b="b"/>
              <a:pathLst>
                <a:path w="1869" h="4504" extrusionOk="0">
                  <a:moveTo>
                    <a:pt x="1768" y="0"/>
                  </a:moveTo>
                  <a:lnTo>
                    <a:pt x="100" y="968"/>
                  </a:lnTo>
                  <a:cubicBezTo>
                    <a:pt x="67" y="1001"/>
                    <a:pt x="33" y="1001"/>
                    <a:pt x="33" y="1035"/>
                  </a:cubicBezTo>
                  <a:cubicBezTo>
                    <a:pt x="0" y="1101"/>
                    <a:pt x="0" y="1135"/>
                    <a:pt x="0" y="1168"/>
                  </a:cubicBezTo>
                  <a:lnTo>
                    <a:pt x="0" y="1735"/>
                  </a:lnTo>
                  <a:cubicBezTo>
                    <a:pt x="0" y="1768"/>
                    <a:pt x="0" y="1802"/>
                    <a:pt x="33" y="1835"/>
                  </a:cubicBezTo>
                  <a:lnTo>
                    <a:pt x="100" y="1835"/>
                  </a:lnTo>
                  <a:lnTo>
                    <a:pt x="1134" y="1235"/>
                  </a:lnTo>
                  <a:lnTo>
                    <a:pt x="400" y="4370"/>
                  </a:lnTo>
                  <a:lnTo>
                    <a:pt x="400" y="4437"/>
                  </a:lnTo>
                  <a:cubicBezTo>
                    <a:pt x="367" y="4470"/>
                    <a:pt x="400" y="4470"/>
                    <a:pt x="400" y="4504"/>
                  </a:cubicBezTo>
                  <a:lnTo>
                    <a:pt x="467" y="4504"/>
                  </a:lnTo>
                  <a:lnTo>
                    <a:pt x="967" y="4237"/>
                  </a:lnTo>
                  <a:cubicBezTo>
                    <a:pt x="967" y="4203"/>
                    <a:pt x="1001" y="4170"/>
                    <a:pt x="1001" y="4137"/>
                  </a:cubicBezTo>
                  <a:cubicBezTo>
                    <a:pt x="1034" y="4103"/>
                    <a:pt x="1034" y="4070"/>
                    <a:pt x="1067" y="4037"/>
                  </a:cubicBezTo>
                  <a:lnTo>
                    <a:pt x="1801" y="901"/>
                  </a:lnTo>
                  <a:cubicBezTo>
                    <a:pt x="1835" y="801"/>
                    <a:pt x="1868" y="701"/>
                    <a:pt x="1868" y="601"/>
                  </a:cubicBezTo>
                  <a:lnTo>
                    <a:pt x="1868" y="101"/>
                  </a:lnTo>
                  <a:cubicBezTo>
                    <a:pt x="1868" y="67"/>
                    <a:pt x="1868" y="34"/>
                    <a:pt x="18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4327;p75"/>
            <p:cNvSpPr/>
            <p:nvPr/>
          </p:nvSpPr>
          <p:spPr>
            <a:xfrm>
              <a:off x="4384125" y="2347950"/>
              <a:ext cx="50900" cy="104275"/>
            </a:xfrm>
            <a:custGeom>
              <a:avLst/>
              <a:gdLst/>
              <a:ahLst/>
              <a:cxnLst/>
              <a:rect l="l" t="t" r="r" b="b"/>
              <a:pathLst>
                <a:path w="2036" h="4171" extrusionOk="0">
                  <a:moveTo>
                    <a:pt x="1202" y="968"/>
                  </a:moveTo>
                  <a:cubicBezTo>
                    <a:pt x="1235" y="968"/>
                    <a:pt x="1302" y="1001"/>
                    <a:pt x="1302" y="1035"/>
                  </a:cubicBezTo>
                  <a:cubicBezTo>
                    <a:pt x="1335" y="1068"/>
                    <a:pt x="1369" y="1135"/>
                    <a:pt x="1369" y="1202"/>
                  </a:cubicBezTo>
                  <a:cubicBezTo>
                    <a:pt x="1402" y="1268"/>
                    <a:pt x="1402" y="1335"/>
                    <a:pt x="1402" y="1435"/>
                  </a:cubicBezTo>
                  <a:lnTo>
                    <a:pt x="1402" y="2336"/>
                  </a:lnTo>
                  <a:cubicBezTo>
                    <a:pt x="1402" y="2402"/>
                    <a:pt x="1369" y="2503"/>
                    <a:pt x="1369" y="2569"/>
                  </a:cubicBezTo>
                  <a:cubicBezTo>
                    <a:pt x="1335" y="2669"/>
                    <a:pt x="1335" y="2736"/>
                    <a:pt x="1302" y="2803"/>
                  </a:cubicBezTo>
                  <a:cubicBezTo>
                    <a:pt x="1268" y="2869"/>
                    <a:pt x="1235" y="2936"/>
                    <a:pt x="1168" y="3003"/>
                  </a:cubicBezTo>
                  <a:cubicBezTo>
                    <a:pt x="1135" y="3070"/>
                    <a:pt x="1068" y="3103"/>
                    <a:pt x="1002" y="3170"/>
                  </a:cubicBezTo>
                  <a:cubicBezTo>
                    <a:pt x="968" y="3203"/>
                    <a:pt x="902" y="3203"/>
                    <a:pt x="835" y="3203"/>
                  </a:cubicBezTo>
                  <a:cubicBezTo>
                    <a:pt x="801" y="3203"/>
                    <a:pt x="735" y="3170"/>
                    <a:pt x="735" y="3136"/>
                  </a:cubicBezTo>
                  <a:cubicBezTo>
                    <a:pt x="701" y="3103"/>
                    <a:pt x="668" y="3036"/>
                    <a:pt x="668" y="2970"/>
                  </a:cubicBezTo>
                  <a:cubicBezTo>
                    <a:pt x="635" y="2903"/>
                    <a:pt x="635" y="2836"/>
                    <a:pt x="668" y="2736"/>
                  </a:cubicBezTo>
                  <a:lnTo>
                    <a:pt x="668" y="1835"/>
                  </a:lnTo>
                  <a:cubicBezTo>
                    <a:pt x="668" y="1769"/>
                    <a:pt x="668" y="1669"/>
                    <a:pt x="668" y="1602"/>
                  </a:cubicBezTo>
                  <a:cubicBezTo>
                    <a:pt x="701" y="1502"/>
                    <a:pt x="701" y="1435"/>
                    <a:pt x="735" y="1368"/>
                  </a:cubicBezTo>
                  <a:cubicBezTo>
                    <a:pt x="768" y="1302"/>
                    <a:pt x="801" y="1235"/>
                    <a:pt x="868" y="1168"/>
                  </a:cubicBezTo>
                  <a:cubicBezTo>
                    <a:pt x="902" y="1102"/>
                    <a:pt x="968" y="1035"/>
                    <a:pt x="1035" y="1001"/>
                  </a:cubicBezTo>
                  <a:cubicBezTo>
                    <a:pt x="1068" y="968"/>
                    <a:pt x="1135" y="968"/>
                    <a:pt x="1202" y="968"/>
                  </a:cubicBezTo>
                  <a:close/>
                  <a:moveTo>
                    <a:pt x="1469" y="1"/>
                  </a:moveTo>
                  <a:cubicBezTo>
                    <a:pt x="1302" y="1"/>
                    <a:pt x="1168" y="67"/>
                    <a:pt x="1035" y="168"/>
                  </a:cubicBezTo>
                  <a:cubicBezTo>
                    <a:pt x="835" y="234"/>
                    <a:pt x="701" y="368"/>
                    <a:pt x="568" y="534"/>
                  </a:cubicBezTo>
                  <a:cubicBezTo>
                    <a:pt x="435" y="668"/>
                    <a:pt x="334" y="835"/>
                    <a:pt x="268" y="1001"/>
                  </a:cubicBezTo>
                  <a:cubicBezTo>
                    <a:pt x="168" y="1202"/>
                    <a:pt x="101" y="1402"/>
                    <a:pt x="68" y="1602"/>
                  </a:cubicBezTo>
                  <a:cubicBezTo>
                    <a:pt x="34" y="1769"/>
                    <a:pt x="1" y="1969"/>
                    <a:pt x="1" y="2169"/>
                  </a:cubicBezTo>
                  <a:lnTo>
                    <a:pt x="1" y="2669"/>
                  </a:lnTo>
                  <a:lnTo>
                    <a:pt x="1" y="3136"/>
                  </a:lnTo>
                  <a:cubicBezTo>
                    <a:pt x="1" y="3303"/>
                    <a:pt x="34" y="3470"/>
                    <a:pt x="68" y="3637"/>
                  </a:cubicBezTo>
                  <a:cubicBezTo>
                    <a:pt x="101" y="3770"/>
                    <a:pt x="168" y="3904"/>
                    <a:pt x="268" y="4004"/>
                  </a:cubicBezTo>
                  <a:cubicBezTo>
                    <a:pt x="334" y="4104"/>
                    <a:pt x="468" y="4137"/>
                    <a:pt x="568" y="4170"/>
                  </a:cubicBezTo>
                  <a:cubicBezTo>
                    <a:pt x="735" y="4137"/>
                    <a:pt x="902" y="4104"/>
                    <a:pt x="1035" y="4004"/>
                  </a:cubicBezTo>
                  <a:cubicBezTo>
                    <a:pt x="1202" y="3904"/>
                    <a:pt x="1369" y="3770"/>
                    <a:pt x="1469" y="3637"/>
                  </a:cubicBezTo>
                  <a:cubicBezTo>
                    <a:pt x="1602" y="3470"/>
                    <a:pt x="1702" y="3303"/>
                    <a:pt x="1802" y="3136"/>
                  </a:cubicBezTo>
                  <a:cubicBezTo>
                    <a:pt x="1869" y="2970"/>
                    <a:pt x="1936" y="2769"/>
                    <a:pt x="1969" y="2569"/>
                  </a:cubicBezTo>
                  <a:cubicBezTo>
                    <a:pt x="2002" y="2369"/>
                    <a:pt x="2036" y="2169"/>
                    <a:pt x="2036" y="1969"/>
                  </a:cubicBezTo>
                  <a:lnTo>
                    <a:pt x="2036" y="1502"/>
                  </a:lnTo>
                  <a:lnTo>
                    <a:pt x="2036" y="1035"/>
                  </a:lnTo>
                  <a:cubicBezTo>
                    <a:pt x="2036" y="835"/>
                    <a:pt x="2002" y="668"/>
                    <a:pt x="1969" y="501"/>
                  </a:cubicBezTo>
                  <a:cubicBezTo>
                    <a:pt x="1936" y="368"/>
                    <a:pt x="1869" y="234"/>
                    <a:pt x="1802" y="134"/>
                  </a:cubicBezTo>
                  <a:cubicBezTo>
                    <a:pt x="1702" y="67"/>
                    <a:pt x="1602" y="1"/>
                    <a:pt x="14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4328;p75"/>
            <p:cNvSpPr/>
            <p:nvPr/>
          </p:nvSpPr>
          <p:spPr>
            <a:xfrm>
              <a:off x="4442500" y="2299600"/>
              <a:ext cx="68425" cy="123425"/>
            </a:xfrm>
            <a:custGeom>
              <a:avLst/>
              <a:gdLst/>
              <a:ahLst/>
              <a:cxnLst/>
              <a:rect l="l" t="t" r="r" b="b"/>
              <a:pathLst>
                <a:path w="2737" h="4937" extrusionOk="0">
                  <a:moveTo>
                    <a:pt x="618" y="1509"/>
                  </a:moveTo>
                  <a:cubicBezTo>
                    <a:pt x="635" y="1509"/>
                    <a:pt x="651" y="1518"/>
                    <a:pt x="668" y="1534"/>
                  </a:cubicBezTo>
                  <a:cubicBezTo>
                    <a:pt x="701" y="1601"/>
                    <a:pt x="701" y="1668"/>
                    <a:pt x="701" y="1735"/>
                  </a:cubicBezTo>
                  <a:lnTo>
                    <a:pt x="701" y="2102"/>
                  </a:lnTo>
                  <a:cubicBezTo>
                    <a:pt x="701" y="2168"/>
                    <a:pt x="701" y="2235"/>
                    <a:pt x="668" y="2335"/>
                  </a:cubicBezTo>
                  <a:cubicBezTo>
                    <a:pt x="635" y="2368"/>
                    <a:pt x="601" y="2435"/>
                    <a:pt x="568" y="2468"/>
                  </a:cubicBezTo>
                  <a:cubicBezTo>
                    <a:pt x="535" y="2485"/>
                    <a:pt x="510" y="2493"/>
                    <a:pt x="493" y="2493"/>
                  </a:cubicBezTo>
                  <a:cubicBezTo>
                    <a:pt x="476" y="2493"/>
                    <a:pt x="468" y="2485"/>
                    <a:pt x="468" y="2468"/>
                  </a:cubicBezTo>
                  <a:cubicBezTo>
                    <a:pt x="435" y="2402"/>
                    <a:pt x="401" y="2335"/>
                    <a:pt x="435" y="2268"/>
                  </a:cubicBezTo>
                  <a:lnTo>
                    <a:pt x="435" y="1901"/>
                  </a:lnTo>
                  <a:cubicBezTo>
                    <a:pt x="435" y="1835"/>
                    <a:pt x="435" y="1768"/>
                    <a:pt x="468" y="1668"/>
                  </a:cubicBezTo>
                  <a:cubicBezTo>
                    <a:pt x="468" y="1635"/>
                    <a:pt x="501" y="1568"/>
                    <a:pt x="568" y="1534"/>
                  </a:cubicBezTo>
                  <a:cubicBezTo>
                    <a:pt x="585" y="1518"/>
                    <a:pt x="601" y="1509"/>
                    <a:pt x="618" y="1509"/>
                  </a:cubicBezTo>
                  <a:close/>
                  <a:moveTo>
                    <a:pt x="801" y="967"/>
                  </a:moveTo>
                  <a:cubicBezTo>
                    <a:pt x="701" y="967"/>
                    <a:pt x="635" y="1001"/>
                    <a:pt x="568" y="1034"/>
                  </a:cubicBezTo>
                  <a:cubicBezTo>
                    <a:pt x="468" y="1101"/>
                    <a:pt x="401" y="1168"/>
                    <a:pt x="301" y="1234"/>
                  </a:cubicBezTo>
                  <a:cubicBezTo>
                    <a:pt x="234" y="1334"/>
                    <a:pt x="201" y="1401"/>
                    <a:pt x="134" y="1501"/>
                  </a:cubicBezTo>
                  <a:cubicBezTo>
                    <a:pt x="101" y="1601"/>
                    <a:pt x="68" y="1701"/>
                    <a:pt x="34" y="1801"/>
                  </a:cubicBezTo>
                  <a:cubicBezTo>
                    <a:pt x="34" y="1901"/>
                    <a:pt x="1" y="2001"/>
                    <a:pt x="1" y="2135"/>
                  </a:cubicBezTo>
                  <a:cubicBezTo>
                    <a:pt x="1" y="2202"/>
                    <a:pt x="1" y="2268"/>
                    <a:pt x="1" y="2335"/>
                  </a:cubicBezTo>
                  <a:cubicBezTo>
                    <a:pt x="1" y="2402"/>
                    <a:pt x="1" y="2468"/>
                    <a:pt x="1" y="2535"/>
                  </a:cubicBezTo>
                  <a:cubicBezTo>
                    <a:pt x="1" y="2635"/>
                    <a:pt x="34" y="2702"/>
                    <a:pt x="34" y="2802"/>
                  </a:cubicBezTo>
                  <a:cubicBezTo>
                    <a:pt x="68" y="2869"/>
                    <a:pt x="101" y="2935"/>
                    <a:pt x="134" y="3002"/>
                  </a:cubicBezTo>
                  <a:cubicBezTo>
                    <a:pt x="201" y="3036"/>
                    <a:pt x="268" y="3069"/>
                    <a:pt x="301" y="3069"/>
                  </a:cubicBezTo>
                  <a:cubicBezTo>
                    <a:pt x="401" y="3036"/>
                    <a:pt x="468" y="3036"/>
                    <a:pt x="568" y="2969"/>
                  </a:cubicBezTo>
                  <a:cubicBezTo>
                    <a:pt x="635" y="2935"/>
                    <a:pt x="735" y="2869"/>
                    <a:pt x="801" y="2769"/>
                  </a:cubicBezTo>
                  <a:cubicBezTo>
                    <a:pt x="868" y="2702"/>
                    <a:pt x="902" y="2602"/>
                    <a:pt x="968" y="2535"/>
                  </a:cubicBezTo>
                  <a:cubicBezTo>
                    <a:pt x="1002" y="2435"/>
                    <a:pt x="1035" y="2335"/>
                    <a:pt x="1068" y="2235"/>
                  </a:cubicBezTo>
                  <a:cubicBezTo>
                    <a:pt x="1068" y="2102"/>
                    <a:pt x="1102" y="2001"/>
                    <a:pt x="1102" y="1901"/>
                  </a:cubicBezTo>
                  <a:lnTo>
                    <a:pt x="1102" y="1501"/>
                  </a:lnTo>
                  <a:cubicBezTo>
                    <a:pt x="1102" y="1401"/>
                    <a:pt x="1068" y="1301"/>
                    <a:pt x="1068" y="1201"/>
                  </a:cubicBezTo>
                  <a:cubicBezTo>
                    <a:pt x="1035" y="1134"/>
                    <a:pt x="1002" y="1101"/>
                    <a:pt x="968" y="1034"/>
                  </a:cubicBezTo>
                  <a:cubicBezTo>
                    <a:pt x="902" y="1001"/>
                    <a:pt x="868" y="967"/>
                    <a:pt x="801" y="967"/>
                  </a:cubicBezTo>
                  <a:close/>
                  <a:moveTo>
                    <a:pt x="2244" y="2477"/>
                  </a:moveTo>
                  <a:cubicBezTo>
                    <a:pt x="2261" y="2477"/>
                    <a:pt x="2269" y="2485"/>
                    <a:pt x="2269" y="2502"/>
                  </a:cubicBezTo>
                  <a:cubicBezTo>
                    <a:pt x="2303" y="2535"/>
                    <a:pt x="2336" y="2602"/>
                    <a:pt x="2303" y="2669"/>
                  </a:cubicBezTo>
                  <a:cubicBezTo>
                    <a:pt x="2336" y="2802"/>
                    <a:pt x="2336" y="2902"/>
                    <a:pt x="2303" y="3036"/>
                  </a:cubicBezTo>
                  <a:cubicBezTo>
                    <a:pt x="2303" y="3102"/>
                    <a:pt x="2303" y="3202"/>
                    <a:pt x="2269" y="3269"/>
                  </a:cubicBezTo>
                  <a:cubicBezTo>
                    <a:pt x="2269" y="3302"/>
                    <a:pt x="2236" y="3369"/>
                    <a:pt x="2169" y="3402"/>
                  </a:cubicBezTo>
                  <a:cubicBezTo>
                    <a:pt x="2152" y="3419"/>
                    <a:pt x="2136" y="3427"/>
                    <a:pt x="2119" y="3427"/>
                  </a:cubicBezTo>
                  <a:cubicBezTo>
                    <a:pt x="2102" y="3427"/>
                    <a:pt x="2086" y="3419"/>
                    <a:pt x="2069" y="3402"/>
                  </a:cubicBezTo>
                  <a:cubicBezTo>
                    <a:pt x="2036" y="3336"/>
                    <a:pt x="2036" y="3269"/>
                    <a:pt x="2036" y="3202"/>
                  </a:cubicBezTo>
                  <a:cubicBezTo>
                    <a:pt x="2036" y="3102"/>
                    <a:pt x="2036" y="2969"/>
                    <a:pt x="2036" y="2869"/>
                  </a:cubicBezTo>
                  <a:cubicBezTo>
                    <a:pt x="2036" y="2769"/>
                    <a:pt x="2036" y="2702"/>
                    <a:pt x="2069" y="2635"/>
                  </a:cubicBezTo>
                  <a:cubicBezTo>
                    <a:pt x="2102" y="2569"/>
                    <a:pt x="2136" y="2535"/>
                    <a:pt x="2169" y="2502"/>
                  </a:cubicBezTo>
                  <a:cubicBezTo>
                    <a:pt x="2202" y="2485"/>
                    <a:pt x="2227" y="2477"/>
                    <a:pt x="2244" y="2477"/>
                  </a:cubicBezTo>
                  <a:close/>
                  <a:moveTo>
                    <a:pt x="2403" y="1901"/>
                  </a:moveTo>
                  <a:cubicBezTo>
                    <a:pt x="2336" y="1935"/>
                    <a:pt x="2236" y="1935"/>
                    <a:pt x="2169" y="2001"/>
                  </a:cubicBezTo>
                  <a:cubicBezTo>
                    <a:pt x="2102" y="2035"/>
                    <a:pt x="2002" y="2102"/>
                    <a:pt x="1936" y="2202"/>
                  </a:cubicBezTo>
                  <a:cubicBezTo>
                    <a:pt x="1869" y="2268"/>
                    <a:pt x="1802" y="2368"/>
                    <a:pt x="1769" y="2435"/>
                  </a:cubicBezTo>
                  <a:cubicBezTo>
                    <a:pt x="1735" y="2535"/>
                    <a:pt x="1702" y="2635"/>
                    <a:pt x="1669" y="2735"/>
                  </a:cubicBezTo>
                  <a:cubicBezTo>
                    <a:pt x="1635" y="2835"/>
                    <a:pt x="1635" y="2969"/>
                    <a:pt x="1635" y="3069"/>
                  </a:cubicBezTo>
                  <a:lnTo>
                    <a:pt x="1635" y="3269"/>
                  </a:lnTo>
                  <a:lnTo>
                    <a:pt x="1635" y="3469"/>
                  </a:lnTo>
                  <a:cubicBezTo>
                    <a:pt x="1635" y="3569"/>
                    <a:pt x="1635" y="3669"/>
                    <a:pt x="1669" y="3736"/>
                  </a:cubicBezTo>
                  <a:cubicBezTo>
                    <a:pt x="1702" y="3803"/>
                    <a:pt x="1735" y="3869"/>
                    <a:pt x="1769" y="3936"/>
                  </a:cubicBezTo>
                  <a:cubicBezTo>
                    <a:pt x="1802" y="3970"/>
                    <a:pt x="1869" y="4003"/>
                    <a:pt x="1936" y="4003"/>
                  </a:cubicBezTo>
                  <a:cubicBezTo>
                    <a:pt x="2036" y="4003"/>
                    <a:pt x="2102" y="3970"/>
                    <a:pt x="2169" y="3936"/>
                  </a:cubicBezTo>
                  <a:cubicBezTo>
                    <a:pt x="2269" y="3869"/>
                    <a:pt x="2336" y="3803"/>
                    <a:pt x="2403" y="3736"/>
                  </a:cubicBezTo>
                  <a:cubicBezTo>
                    <a:pt x="2469" y="3636"/>
                    <a:pt x="2536" y="3569"/>
                    <a:pt x="2569" y="3469"/>
                  </a:cubicBezTo>
                  <a:cubicBezTo>
                    <a:pt x="2636" y="3369"/>
                    <a:pt x="2669" y="3269"/>
                    <a:pt x="2669" y="3169"/>
                  </a:cubicBezTo>
                  <a:cubicBezTo>
                    <a:pt x="2703" y="3069"/>
                    <a:pt x="2736" y="2935"/>
                    <a:pt x="2736" y="2835"/>
                  </a:cubicBezTo>
                  <a:cubicBezTo>
                    <a:pt x="2736" y="2702"/>
                    <a:pt x="2736" y="2569"/>
                    <a:pt x="2736" y="2435"/>
                  </a:cubicBezTo>
                  <a:lnTo>
                    <a:pt x="2703" y="2435"/>
                  </a:lnTo>
                  <a:cubicBezTo>
                    <a:pt x="2703" y="2335"/>
                    <a:pt x="2703" y="2235"/>
                    <a:pt x="2669" y="2168"/>
                  </a:cubicBezTo>
                  <a:cubicBezTo>
                    <a:pt x="2669" y="2102"/>
                    <a:pt x="2636" y="2035"/>
                    <a:pt x="2569" y="1968"/>
                  </a:cubicBezTo>
                  <a:cubicBezTo>
                    <a:pt x="2536" y="1935"/>
                    <a:pt x="2469" y="1901"/>
                    <a:pt x="2403" y="1901"/>
                  </a:cubicBezTo>
                  <a:close/>
                  <a:moveTo>
                    <a:pt x="2369" y="0"/>
                  </a:moveTo>
                  <a:lnTo>
                    <a:pt x="2102" y="167"/>
                  </a:lnTo>
                  <a:cubicBezTo>
                    <a:pt x="2069" y="200"/>
                    <a:pt x="2036" y="234"/>
                    <a:pt x="2002" y="234"/>
                  </a:cubicBezTo>
                  <a:cubicBezTo>
                    <a:pt x="2002" y="267"/>
                    <a:pt x="1969" y="300"/>
                    <a:pt x="1969" y="367"/>
                  </a:cubicBezTo>
                  <a:lnTo>
                    <a:pt x="268" y="4803"/>
                  </a:lnTo>
                  <a:lnTo>
                    <a:pt x="268" y="4870"/>
                  </a:lnTo>
                  <a:cubicBezTo>
                    <a:pt x="268" y="4904"/>
                    <a:pt x="268" y="4937"/>
                    <a:pt x="268" y="4937"/>
                  </a:cubicBezTo>
                  <a:lnTo>
                    <a:pt x="334" y="4937"/>
                  </a:lnTo>
                  <a:lnTo>
                    <a:pt x="635" y="4803"/>
                  </a:lnTo>
                  <a:cubicBezTo>
                    <a:pt x="668" y="4770"/>
                    <a:pt x="668" y="4737"/>
                    <a:pt x="701" y="4737"/>
                  </a:cubicBezTo>
                  <a:cubicBezTo>
                    <a:pt x="701" y="4670"/>
                    <a:pt x="735" y="4637"/>
                    <a:pt x="735" y="4603"/>
                  </a:cubicBezTo>
                  <a:lnTo>
                    <a:pt x="2469" y="133"/>
                  </a:lnTo>
                  <a:cubicBezTo>
                    <a:pt x="2469" y="133"/>
                    <a:pt x="2469" y="100"/>
                    <a:pt x="2469" y="100"/>
                  </a:cubicBezTo>
                  <a:cubicBezTo>
                    <a:pt x="2469" y="100"/>
                    <a:pt x="2469" y="67"/>
                    <a:pt x="2469" y="67"/>
                  </a:cubicBezTo>
                  <a:cubicBezTo>
                    <a:pt x="2469" y="33"/>
                    <a:pt x="2469" y="33"/>
                    <a:pt x="243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4329;p75"/>
            <p:cNvSpPr/>
            <p:nvPr/>
          </p:nvSpPr>
          <p:spPr>
            <a:xfrm>
              <a:off x="4224025" y="2798275"/>
              <a:ext cx="42550" cy="73425"/>
            </a:xfrm>
            <a:custGeom>
              <a:avLst/>
              <a:gdLst/>
              <a:ahLst/>
              <a:cxnLst/>
              <a:rect l="l" t="t" r="r" b="b"/>
              <a:pathLst>
                <a:path w="1702" h="2937" extrusionOk="0">
                  <a:moveTo>
                    <a:pt x="1702" y="1"/>
                  </a:moveTo>
                  <a:lnTo>
                    <a:pt x="0" y="968"/>
                  </a:lnTo>
                  <a:lnTo>
                    <a:pt x="0" y="2936"/>
                  </a:lnTo>
                  <a:lnTo>
                    <a:pt x="1702" y="1969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4330;p75"/>
            <p:cNvSpPr/>
            <p:nvPr/>
          </p:nvSpPr>
          <p:spPr>
            <a:xfrm>
              <a:off x="4456675" y="2664025"/>
              <a:ext cx="41725" cy="73400"/>
            </a:xfrm>
            <a:custGeom>
              <a:avLst/>
              <a:gdLst/>
              <a:ahLst/>
              <a:cxnLst/>
              <a:rect l="l" t="t" r="r" b="b"/>
              <a:pathLst>
                <a:path w="1669" h="2936" extrusionOk="0">
                  <a:moveTo>
                    <a:pt x="1669" y="0"/>
                  </a:moveTo>
                  <a:lnTo>
                    <a:pt x="1" y="967"/>
                  </a:lnTo>
                  <a:lnTo>
                    <a:pt x="1" y="2936"/>
                  </a:lnTo>
                  <a:lnTo>
                    <a:pt x="1669" y="1968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4331;p75"/>
            <p:cNvSpPr/>
            <p:nvPr/>
          </p:nvSpPr>
          <p:spPr>
            <a:xfrm>
              <a:off x="4456675" y="2664025"/>
              <a:ext cx="41725" cy="73400"/>
            </a:xfrm>
            <a:custGeom>
              <a:avLst/>
              <a:gdLst/>
              <a:ahLst/>
              <a:cxnLst/>
              <a:rect l="l" t="t" r="r" b="b"/>
              <a:pathLst>
                <a:path w="1669" h="2936" extrusionOk="0">
                  <a:moveTo>
                    <a:pt x="1669" y="0"/>
                  </a:moveTo>
                  <a:lnTo>
                    <a:pt x="1" y="967"/>
                  </a:lnTo>
                  <a:lnTo>
                    <a:pt x="1" y="2936"/>
                  </a:lnTo>
                  <a:lnTo>
                    <a:pt x="1669" y="1968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4332;p75"/>
            <p:cNvSpPr/>
            <p:nvPr/>
          </p:nvSpPr>
          <p:spPr>
            <a:xfrm>
              <a:off x="4287400" y="2730100"/>
              <a:ext cx="127625" cy="88025"/>
            </a:xfrm>
            <a:custGeom>
              <a:avLst/>
              <a:gdLst/>
              <a:ahLst/>
              <a:cxnLst/>
              <a:rect l="l" t="t" r="r" b="b"/>
              <a:pathLst>
                <a:path w="5105" h="3521" extrusionOk="0">
                  <a:moveTo>
                    <a:pt x="4840" y="0"/>
                  </a:moveTo>
                  <a:cubicBezTo>
                    <a:pt x="4776" y="0"/>
                    <a:pt x="4707" y="19"/>
                    <a:pt x="4637" y="59"/>
                  </a:cubicBezTo>
                  <a:lnTo>
                    <a:pt x="434" y="2494"/>
                  </a:lnTo>
                  <a:cubicBezTo>
                    <a:pt x="201" y="2628"/>
                    <a:pt x="34" y="2928"/>
                    <a:pt x="0" y="3228"/>
                  </a:cubicBezTo>
                  <a:cubicBezTo>
                    <a:pt x="0" y="3415"/>
                    <a:pt x="115" y="3520"/>
                    <a:pt x="265" y="3520"/>
                  </a:cubicBezTo>
                  <a:cubicBezTo>
                    <a:pt x="328" y="3520"/>
                    <a:pt x="398" y="3501"/>
                    <a:pt x="467" y="3462"/>
                  </a:cubicBezTo>
                  <a:lnTo>
                    <a:pt x="4637" y="1026"/>
                  </a:lnTo>
                  <a:cubicBezTo>
                    <a:pt x="4904" y="860"/>
                    <a:pt x="5071" y="593"/>
                    <a:pt x="5104" y="293"/>
                  </a:cubicBezTo>
                  <a:cubicBezTo>
                    <a:pt x="5104" y="105"/>
                    <a:pt x="4989" y="0"/>
                    <a:pt x="484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4333;p75"/>
            <p:cNvSpPr/>
            <p:nvPr/>
          </p:nvSpPr>
          <p:spPr>
            <a:xfrm>
              <a:off x="4520075" y="2595825"/>
              <a:ext cx="126775" cy="88025"/>
            </a:xfrm>
            <a:custGeom>
              <a:avLst/>
              <a:gdLst/>
              <a:ahLst/>
              <a:cxnLst/>
              <a:rect l="l" t="t" r="r" b="b"/>
              <a:pathLst>
                <a:path w="5071" h="3521" extrusionOk="0">
                  <a:moveTo>
                    <a:pt x="4832" y="1"/>
                  </a:moveTo>
                  <a:cubicBezTo>
                    <a:pt x="4773" y="1"/>
                    <a:pt x="4706" y="20"/>
                    <a:pt x="4637" y="60"/>
                  </a:cubicBezTo>
                  <a:lnTo>
                    <a:pt x="434" y="2495"/>
                  </a:lnTo>
                  <a:cubicBezTo>
                    <a:pt x="167" y="2661"/>
                    <a:pt x="33" y="2928"/>
                    <a:pt x="0" y="3228"/>
                  </a:cubicBezTo>
                  <a:cubicBezTo>
                    <a:pt x="0" y="3416"/>
                    <a:pt x="99" y="3521"/>
                    <a:pt x="250" y="3521"/>
                  </a:cubicBezTo>
                  <a:cubicBezTo>
                    <a:pt x="314" y="3521"/>
                    <a:pt x="387" y="3502"/>
                    <a:pt x="467" y="3462"/>
                  </a:cubicBezTo>
                  <a:lnTo>
                    <a:pt x="4637" y="1027"/>
                  </a:lnTo>
                  <a:cubicBezTo>
                    <a:pt x="4904" y="893"/>
                    <a:pt x="5070" y="593"/>
                    <a:pt x="5070" y="293"/>
                  </a:cubicBezTo>
                  <a:cubicBezTo>
                    <a:pt x="5070" y="106"/>
                    <a:pt x="4972" y="1"/>
                    <a:pt x="483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4334;p75"/>
            <p:cNvSpPr/>
            <p:nvPr/>
          </p:nvSpPr>
          <p:spPr>
            <a:xfrm>
              <a:off x="4504225" y="717225"/>
              <a:ext cx="104500" cy="62975"/>
            </a:xfrm>
            <a:custGeom>
              <a:avLst/>
              <a:gdLst/>
              <a:ahLst/>
              <a:cxnLst/>
              <a:rect l="l" t="t" r="r" b="b"/>
              <a:pathLst>
                <a:path w="4180" h="2519" extrusionOk="0">
                  <a:moveTo>
                    <a:pt x="3838" y="1"/>
                  </a:moveTo>
                  <a:cubicBezTo>
                    <a:pt x="3795" y="1"/>
                    <a:pt x="3749" y="15"/>
                    <a:pt x="3703" y="50"/>
                  </a:cubicBezTo>
                  <a:lnTo>
                    <a:pt x="134" y="2118"/>
                  </a:lnTo>
                  <a:cubicBezTo>
                    <a:pt x="34" y="2185"/>
                    <a:pt x="0" y="2318"/>
                    <a:pt x="67" y="2418"/>
                  </a:cubicBezTo>
                  <a:cubicBezTo>
                    <a:pt x="100" y="2485"/>
                    <a:pt x="167" y="2518"/>
                    <a:pt x="267" y="2518"/>
                  </a:cubicBezTo>
                  <a:lnTo>
                    <a:pt x="367" y="2518"/>
                  </a:lnTo>
                  <a:lnTo>
                    <a:pt x="3903" y="450"/>
                  </a:lnTo>
                  <a:cubicBezTo>
                    <a:pt x="4179" y="340"/>
                    <a:pt x="4044" y="1"/>
                    <a:pt x="38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4335;p75"/>
            <p:cNvSpPr/>
            <p:nvPr/>
          </p:nvSpPr>
          <p:spPr>
            <a:xfrm>
              <a:off x="4504225" y="757625"/>
              <a:ext cx="101750" cy="61750"/>
            </a:xfrm>
            <a:custGeom>
              <a:avLst/>
              <a:gdLst/>
              <a:ahLst/>
              <a:cxnLst/>
              <a:rect l="l" t="t" r="r" b="b"/>
              <a:pathLst>
                <a:path w="4070" h="2470" extrusionOk="0">
                  <a:moveTo>
                    <a:pt x="3817" y="0"/>
                  </a:moveTo>
                  <a:cubicBezTo>
                    <a:pt x="3778" y="0"/>
                    <a:pt x="3738" y="11"/>
                    <a:pt x="3703" y="35"/>
                  </a:cubicBezTo>
                  <a:lnTo>
                    <a:pt x="134" y="2070"/>
                  </a:lnTo>
                  <a:cubicBezTo>
                    <a:pt x="34" y="2136"/>
                    <a:pt x="0" y="2270"/>
                    <a:pt x="67" y="2370"/>
                  </a:cubicBezTo>
                  <a:cubicBezTo>
                    <a:pt x="100" y="2437"/>
                    <a:pt x="167" y="2470"/>
                    <a:pt x="267" y="2470"/>
                  </a:cubicBezTo>
                  <a:lnTo>
                    <a:pt x="367" y="2470"/>
                  </a:lnTo>
                  <a:lnTo>
                    <a:pt x="3936" y="402"/>
                  </a:lnTo>
                  <a:cubicBezTo>
                    <a:pt x="4037" y="335"/>
                    <a:pt x="4070" y="202"/>
                    <a:pt x="4003" y="102"/>
                  </a:cubicBezTo>
                  <a:cubicBezTo>
                    <a:pt x="3960" y="37"/>
                    <a:pt x="3889" y="0"/>
                    <a:pt x="38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4336;p75"/>
            <p:cNvSpPr/>
            <p:nvPr/>
          </p:nvSpPr>
          <p:spPr>
            <a:xfrm>
              <a:off x="4504225" y="796525"/>
              <a:ext cx="101750" cy="62050"/>
            </a:xfrm>
            <a:custGeom>
              <a:avLst/>
              <a:gdLst/>
              <a:ahLst/>
              <a:cxnLst/>
              <a:rect l="l" t="t" r="r" b="b"/>
              <a:pathLst>
                <a:path w="4070" h="2482" extrusionOk="0">
                  <a:moveTo>
                    <a:pt x="3783" y="1"/>
                  </a:moveTo>
                  <a:cubicBezTo>
                    <a:pt x="3755" y="1"/>
                    <a:pt x="3728" y="5"/>
                    <a:pt x="3703" y="13"/>
                  </a:cubicBezTo>
                  <a:lnTo>
                    <a:pt x="134" y="2081"/>
                  </a:lnTo>
                  <a:cubicBezTo>
                    <a:pt x="34" y="2148"/>
                    <a:pt x="0" y="2282"/>
                    <a:pt x="67" y="2382"/>
                  </a:cubicBezTo>
                  <a:cubicBezTo>
                    <a:pt x="100" y="2448"/>
                    <a:pt x="167" y="2482"/>
                    <a:pt x="267" y="2482"/>
                  </a:cubicBezTo>
                  <a:cubicBezTo>
                    <a:pt x="301" y="2482"/>
                    <a:pt x="334" y="2482"/>
                    <a:pt x="367" y="2448"/>
                  </a:cubicBezTo>
                  <a:lnTo>
                    <a:pt x="3936" y="414"/>
                  </a:lnTo>
                  <a:cubicBezTo>
                    <a:pt x="4037" y="347"/>
                    <a:pt x="4070" y="213"/>
                    <a:pt x="4003" y="113"/>
                  </a:cubicBezTo>
                  <a:cubicBezTo>
                    <a:pt x="3953" y="38"/>
                    <a:pt x="3866" y="1"/>
                    <a:pt x="378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4337;p75"/>
            <p:cNvSpPr/>
            <p:nvPr/>
          </p:nvSpPr>
          <p:spPr>
            <a:xfrm>
              <a:off x="4687100" y="660225"/>
              <a:ext cx="67325" cy="62425"/>
            </a:xfrm>
            <a:custGeom>
              <a:avLst/>
              <a:gdLst/>
              <a:ahLst/>
              <a:cxnLst/>
              <a:rect l="l" t="t" r="r" b="b"/>
              <a:pathLst>
                <a:path w="2693" h="2497" extrusionOk="0">
                  <a:moveTo>
                    <a:pt x="366" y="0"/>
                  </a:moveTo>
                  <a:cubicBezTo>
                    <a:pt x="172" y="0"/>
                    <a:pt x="0" y="245"/>
                    <a:pt x="157" y="428"/>
                  </a:cubicBezTo>
                  <a:lnTo>
                    <a:pt x="2225" y="2430"/>
                  </a:lnTo>
                  <a:cubicBezTo>
                    <a:pt x="2292" y="2463"/>
                    <a:pt x="2326" y="2497"/>
                    <a:pt x="2426" y="2497"/>
                  </a:cubicBezTo>
                  <a:cubicBezTo>
                    <a:pt x="2492" y="2497"/>
                    <a:pt x="2526" y="2463"/>
                    <a:pt x="2592" y="2430"/>
                  </a:cubicBezTo>
                  <a:cubicBezTo>
                    <a:pt x="2692" y="2296"/>
                    <a:pt x="2692" y="2163"/>
                    <a:pt x="2592" y="2063"/>
                  </a:cubicBezTo>
                  <a:lnTo>
                    <a:pt x="524" y="61"/>
                  </a:lnTo>
                  <a:cubicBezTo>
                    <a:pt x="474" y="18"/>
                    <a:pt x="419" y="0"/>
                    <a:pt x="36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4338;p75"/>
            <p:cNvSpPr/>
            <p:nvPr/>
          </p:nvSpPr>
          <p:spPr>
            <a:xfrm>
              <a:off x="4688525" y="630250"/>
              <a:ext cx="65900" cy="122425"/>
            </a:xfrm>
            <a:custGeom>
              <a:avLst/>
              <a:gdLst/>
              <a:ahLst/>
              <a:cxnLst/>
              <a:rect l="l" t="t" r="r" b="b"/>
              <a:pathLst>
                <a:path w="2636" h="4897" extrusionOk="0">
                  <a:moveTo>
                    <a:pt x="2357" y="0"/>
                  </a:moveTo>
                  <a:cubicBezTo>
                    <a:pt x="2255" y="0"/>
                    <a:pt x="2160" y="62"/>
                    <a:pt x="2135" y="160"/>
                  </a:cubicBezTo>
                  <a:lnTo>
                    <a:pt x="67" y="4529"/>
                  </a:lnTo>
                  <a:cubicBezTo>
                    <a:pt x="0" y="4630"/>
                    <a:pt x="67" y="4796"/>
                    <a:pt x="200" y="4863"/>
                  </a:cubicBezTo>
                  <a:cubicBezTo>
                    <a:pt x="234" y="4863"/>
                    <a:pt x="267" y="4896"/>
                    <a:pt x="300" y="4896"/>
                  </a:cubicBezTo>
                  <a:cubicBezTo>
                    <a:pt x="401" y="4896"/>
                    <a:pt x="467" y="4830"/>
                    <a:pt x="534" y="4763"/>
                  </a:cubicBezTo>
                  <a:lnTo>
                    <a:pt x="2602" y="393"/>
                  </a:lnTo>
                  <a:cubicBezTo>
                    <a:pt x="2635" y="260"/>
                    <a:pt x="2602" y="93"/>
                    <a:pt x="2469" y="26"/>
                  </a:cubicBezTo>
                  <a:cubicBezTo>
                    <a:pt x="2433" y="8"/>
                    <a:pt x="2395" y="0"/>
                    <a:pt x="235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4339;p75"/>
            <p:cNvSpPr/>
            <p:nvPr/>
          </p:nvSpPr>
          <p:spPr>
            <a:xfrm>
              <a:off x="3494325" y="847625"/>
              <a:ext cx="897350" cy="591775"/>
            </a:xfrm>
            <a:custGeom>
              <a:avLst/>
              <a:gdLst/>
              <a:ahLst/>
              <a:cxnLst/>
              <a:rect l="l" t="t" r="r" b="b"/>
              <a:pathLst>
                <a:path w="35894" h="23671" extrusionOk="0">
                  <a:moveTo>
                    <a:pt x="34695" y="0"/>
                  </a:moveTo>
                  <a:cubicBezTo>
                    <a:pt x="34375" y="0"/>
                    <a:pt x="34010" y="109"/>
                    <a:pt x="33625" y="338"/>
                  </a:cubicBezTo>
                  <a:lnTo>
                    <a:pt x="2269" y="18451"/>
                  </a:lnTo>
                  <a:cubicBezTo>
                    <a:pt x="935" y="19285"/>
                    <a:pt x="101" y="20652"/>
                    <a:pt x="1" y="22220"/>
                  </a:cubicBezTo>
                  <a:cubicBezTo>
                    <a:pt x="1" y="23146"/>
                    <a:pt x="483" y="23670"/>
                    <a:pt x="1202" y="23670"/>
                  </a:cubicBezTo>
                  <a:cubicBezTo>
                    <a:pt x="1518" y="23670"/>
                    <a:pt x="1881" y="23569"/>
                    <a:pt x="2269" y="23354"/>
                  </a:cubicBezTo>
                  <a:lnTo>
                    <a:pt x="33625" y="5241"/>
                  </a:lnTo>
                  <a:cubicBezTo>
                    <a:pt x="34926" y="4407"/>
                    <a:pt x="35760" y="3006"/>
                    <a:pt x="35893" y="1472"/>
                  </a:cubicBezTo>
                  <a:cubicBezTo>
                    <a:pt x="35893" y="531"/>
                    <a:pt x="35403" y="0"/>
                    <a:pt x="346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4340;p75"/>
            <p:cNvSpPr/>
            <p:nvPr/>
          </p:nvSpPr>
          <p:spPr>
            <a:xfrm>
              <a:off x="3486825" y="840600"/>
              <a:ext cx="912350" cy="604225"/>
            </a:xfrm>
            <a:custGeom>
              <a:avLst/>
              <a:gdLst/>
              <a:ahLst/>
              <a:cxnLst/>
              <a:rect l="l" t="t" r="r" b="b"/>
              <a:pathLst>
                <a:path w="36494" h="24169" extrusionOk="0">
                  <a:moveTo>
                    <a:pt x="34992" y="519"/>
                  </a:moveTo>
                  <a:cubicBezTo>
                    <a:pt x="35159" y="519"/>
                    <a:pt x="35292" y="585"/>
                    <a:pt x="35426" y="652"/>
                  </a:cubicBezTo>
                  <a:cubicBezTo>
                    <a:pt x="35793" y="919"/>
                    <a:pt x="35960" y="1319"/>
                    <a:pt x="35926" y="1753"/>
                  </a:cubicBezTo>
                  <a:cubicBezTo>
                    <a:pt x="35793" y="3187"/>
                    <a:pt x="35026" y="4488"/>
                    <a:pt x="33791" y="5255"/>
                  </a:cubicBezTo>
                  <a:lnTo>
                    <a:pt x="2436" y="23368"/>
                  </a:lnTo>
                  <a:cubicBezTo>
                    <a:pt x="2189" y="23553"/>
                    <a:pt x="1892" y="23650"/>
                    <a:pt x="1591" y="23650"/>
                  </a:cubicBezTo>
                  <a:cubicBezTo>
                    <a:pt x="1403" y="23650"/>
                    <a:pt x="1214" y="23612"/>
                    <a:pt x="1035" y="23535"/>
                  </a:cubicBezTo>
                  <a:cubicBezTo>
                    <a:pt x="701" y="23302"/>
                    <a:pt x="501" y="22868"/>
                    <a:pt x="568" y="22434"/>
                  </a:cubicBezTo>
                  <a:cubicBezTo>
                    <a:pt x="668" y="21000"/>
                    <a:pt x="1468" y="19699"/>
                    <a:pt x="2703" y="18932"/>
                  </a:cubicBezTo>
                  <a:lnTo>
                    <a:pt x="34058" y="819"/>
                  </a:lnTo>
                  <a:cubicBezTo>
                    <a:pt x="34325" y="652"/>
                    <a:pt x="34659" y="552"/>
                    <a:pt x="34992" y="519"/>
                  </a:cubicBezTo>
                  <a:close/>
                  <a:moveTo>
                    <a:pt x="35002" y="1"/>
                  </a:moveTo>
                  <a:cubicBezTo>
                    <a:pt x="34635" y="1"/>
                    <a:pt x="34225" y="129"/>
                    <a:pt x="33791" y="385"/>
                  </a:cubicBezTo>
                  <a:lnTo>
                    <a:pt x="2436" y="18498"/>
                  </a:lnTo>
                  <a:cubicBezTo>
                    <a:pt x="1101" y="19232"/>
                    <a:pt x="34" y="21033"/>
                    <a:pt x="34" y="22434"/>
                  </a:cubicBezTo>
                  <a:cubicBezTo>
                    <a:pt x="1" y="23068"/>
                    <a:pt x="267" y="23635"/>
                    <a:pt x="801" y="24002"/>
                  </a:cubicBezTo>
                  <a:cubicBezTo>
                    <a:pt x="1001" y="24102"/>
                    <a:pt x="1235" y="24169"/>
                    <a:pt x="1502" y="24169"/>
                  </a:cubicBezTo>
                  <a:cubicBezTo>
                    <a:pt x="1902" y="24169"/>
                    <a:pt x="2336" y="24035"/>
                    <a:pt x="2703" y="23802"/>
                  </a:cubicBezTo>
                  <a:lnTo>
                    <a:pt x="34058" y="5722"/>
                  </a:lnTo>
                  <a:cubicBezTo>
                    <a:pt x="35459" y="4855"/>
                    <a:pt x="36327" y="3387"/>
                    <a:pt x="36427" y="1753"/>
                  </a:cubicBezTo>
                  <a:cubicBezTo>
                    <a:pt x="36493" y="1119"/>
                    <a:pt x="36226" y="519"/>
                    <a:pt x="35693" y="185"/>
                  </a:cubicBezTo>
                  <a:cubicBezTo>
                    <a:pt x="35488" y="62"/>
                    <a:pt x="35255" y="1"/>
                    <a:pt x="3500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4341;p75"/>
            <p:cNvSpPr/>
            <p:nvPr/>
          </p:nvSpPr>
          <p:spPr>
            <a:xfrm>
              <a:off x="4281550" y="887850"/>
              <a:ext cx="71750" cy="84150"/>
            </a:xfrm>
            <a:custGeom>
              <a:avLst/>
              <a:gdLst/>
              <a:ahLst/>
              <a:cxnLst/>
              <a:rect l="l" t="t" r="r" b="b"/>
              <a:pathLst>
                <a:path w="2870" h="3366" extrusionOk="0">
                  <a:moveTo>
                    <a:pt x="1469" y="363"/>
                  </a:moveTo>
                  <a:cubicBezTo>
                    <a:pt x="1502" y="363"/>
                    <a:pt x="1569" y="363"/>
                    <a:pt x="1602" y="397"/>
                  </a:cubicBezTo>
                  <a:cubicBezTo>
                    <a:pt x="1802" y="597"/>
                    <a:pt x="1869" y="864"/>
                    <a:pt x="1869" y="1130"/>
                  </a:cubicBezTo>
                  <a:cubicBezTo>
                    <a:pt x="1869" y="1798"/>
                    <a:pt x="1569" y="2431"/>
                    <a:pt x="1068" y="2898"/>
                  </a:cubicBezTo>
                  <a:cubicBezTo>
                    <a:pt x="1013" y="2953"/>
                    <a:pt x="938" y="2978"/>
                    <a:pt x="865" y="2978"/>
                  </a:cubicBezTo>
                  <a:cubicBezTo>
                    <a:pt x="805" y="2978"/>
                    <a:pt x="746" y="2962"/>
                    <a:pt x="701" y="2932"/>
                  </a:cubicBezTo>
                  <a:cubicBezTo>
                    <a:pt x="501" y="2765"/>
                    <a:pt x="401" y="2465"/>
                    <a:pt x="435" y="2198"/>
                  </a:cubicBezTo>
                  <a:cubicBezTo>
                    <a:pt x="401" y="1531"/>
                    <a:pt x="701" y="864"/>
                    <a:pt x="1235" y="430"/>
                  </a:cubicBezTo>
                  <a:cubicBezTo>
                    <a:pt x="1302" y="397"/>
                    <a:pt x="1369" y="363"/>
                    <a:pt x="1469" y="363"/>
                  </a:cubicBezTo>
                  <a:close/>
                  <a:moveTo>
                    <a:pt x="1426" y="0"/>
                  </a:moveTo>
                  <a:cubicBezTo>
                    <a:pt x="1298" y="0"/>
                    <a:pt x="1174" y="42"/>
                    <a:pt x="1068" y="130"/>
                  </a:cubicBezTo>
                  <a:cubicBezTo>
                    <a:pt x="501" y="430"/>
                    <a:pt x="68" y="1364"/>
                    <a:pt x="68" y="2198"/>
                  </a:cubicBezTo>
                  <a:cubicBezTo>
                    <a:pt x="1" y="2598"/>
                    <a:pt x="168" y="3032"/>
                    <a:pt x="501" y="3265"/>
                  </a:cubicBezTo>
                  <a:cubicBezTo>
                    <a:pt x="601" y="3332"/>
                    <a:pt x="735" y="3365"/>
                    <a:pt x="835" y="3365"/>
                  </a:cubicBezTo>
                  <a:cubicBezTo>
                    <a:pt x="968" y="3365"/>
                    <a:pt x="1135" y="3299"/>
                    <a:pt x="1235" y="3232"/>
                  </a:cubicBezTo>
                  <a:cubicBezTo>
                    <a:pt x="1635" y="2965"/>
                    <a:pt x="1902" y="2598"/>
                    <a:pt x="2069" y="2164"/>
                  </a:cubicBezTo>
                  <a:lnTo>
                    <a:pt x="2569" y="2298"/>
                  </a:lnTo>
                  <a:lnTo>
                    <a:pt x="2603" y="2298"/>
                  </a:lnTo>
                  <a:cubicBezTo>
                    <a:pt x="2803" y="2298"/>
                    <a:pt x="2870" y="2031"/>
                    <a:pt x="2670" y="1931"/>
                  </a:cubicBezTo>
                  <a:lnTo>
                    <a:pt x="2670" y="1931"/>
                  </a:lnTo>
                  <a:lnTo>
                    <a:pt x="2670" y="1964"/>
                  </a:lnTo>
                  <a:lnTo>
                    <a:pt x="2169" y="1798"/>
                  </a:lnTo>
                  <a:cubicBezTo>
                    <a:pt x="2203" y="1597"/>
                    <a:pt x="2236" y="1364"/>
                    <a:pt x="2236" y="1164"/>
                  </a:cubicBezTo>
                  <a:cubicBezTo>
                    <a:pt x="2303" y="730"/>
                    <a:pt x="2102" y="330"/>
                    <a:pt x="1769" y="96"/>
                  </a:cubicBezTo>
                  <a:cubicBezTo>
                    <a:pt x="1659" y="33"/>
                    <a:pt x="1541" y="0"/>
                    <a:pt x="142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4342;p75"/>
            <p:cNvSpPr/>
            <p:nvPr/>
          </p:nvSpPr>
          <p:spPr>
            <a:xfrm>
              <a:off x="2831350" y="396475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5" y="625"/>
                    <a:pt x="3270" y="1876"/>
                  </a:cubicBezTo>
                  <a:cubicBezTo>
                    <a:pt x="2202" y="2443"/>
                    <a:pt x="1268" y="3311"/>
                    <a:pt x="635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101" y="8214"/>
                    <a:pt x="1168" y="9782"/>
                    <a:pt x="3270" y="10983"/>
                  </a:cubicBezTo>
                  <a:cubicBezTo>
                    <a:pt x="5455" y="12234"/>
                    <a:pt x="8307" y="12859"/>
                    <a:pt x="11159" y="12859"/>
                  </a:cubicBezTo>
                  <a:cubicBezTo>
                    <a:pt x="14011" y="12859"/>
                    <a:pt x="16863" y="12234"/>
                    <a:pt x="19048" y="10983"/>
                  </a:cubicBezTo>
                  <a:cubicBezTo>
                    <a:pt x="21149" y="9782"/>
                    <a:pt x="22250" y="8214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311"/>
                    <a:pt x="20149" y="2443"/>
                    <a:pt x="19048" y="1876"/>
                  </a:cubicBezTo>
                  <a:cubicBezTo>
                    <a:pt x="16880" y="625"/>
                    <a:pt x="14028" y="0"/>
                    <a:pt x="1117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4343;p75"/>
            <p:cNvSpPr/>
            <p:nvPr/>
          </p:nvSpPr>
          <p:spPr>
            <a:xfrm>
              <a:off x="2831350" y="396475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5" y="625"/>
                    <a:pt x="3270" y="1876"/>
                  </a:cubicBezTo>
                  <a:cubicBezTo>
                    <a:pt x="2202" y="2443"/>
                    <a:pt x="1268" y="3311"/>
                    <a:pt x="635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101" y="8214"/>
                    <a:pt x="1168" y="9782"/>
                    <a:pt x="3270" y="10983"/>
                  </a:cubicBezTo>
                  <a:cubicBezTo>
                    <a:pt x="5455" y="12234"/>
                    <a:pt x="8307" y="12859"/>
                    <a:pt x="11159" y="12859"/>
                  </a:cubicBezTo>
                  <a:cubicBezTo>
                    <a:pt x="14011" y="12859"/>
                    <a:pt x="16863" y="12234"/>
                    <a:pt x="19048" y="10983"/>
                  </a:cubicBezTo>
                  <a:cubicBezTo>
                    <a:pt x="21149" y="9782"/>
                    <a:pt x="22250" y="8214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311"/>
                    <a:pt x="20149" y="2443"/>
                    <a:pt x="19048" y="1876"/>
                  </a:cubicBezTo>
                  <a:cubicBezTo>
                    <a:pt x="16880" y="625"/>
                    <a:pt x="14028" y="0"/>
                    <a:pt x="111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4344;p75"/>
            <p:cNvSpPr/>
            <p:nvPr/>
          </p:nvSpPr>
          <p:spPr>
            <a:xfrm>
              <a:off x="2831350" y="3964125"/>
              <a:ext cx="279400" cy="321900"/>
            </a:xfrm>
            <a:custGeom>
              <a:avLst/>
              <a:gdLst/>
              <a:ahLst/>
              <a:cxnLst/>
              <a:rect l="l" t="t" r="r" b="b"/>
              <a:pathLst>
                <a:path w="11176" h="12876" extrusionOk="0">
                  <a:moveTo>
                    <a:pt x="11176" y="0"/>
                  </a:moveTo>
                  <a:cubicBezTo>
                    <a:pt x="8307" y="0"/>
                    <a:pt x="5471" y="634"/>
                    <a:pt x="3270" y="1901"/>
                  </a:cubicBezTo>
                  <a:cubicBezTo>
                    <a:pt x="2202" y="2468"/>
                    <a:pt x="1268" y="3336"/>
                    <a:pt x="635" y="4370"/>
                  </a:cubicBezTo>
                  <a:lnTo>
                    <a:pt x="1" y="4370"/>
                  </a:lnTo>
                  <a:lnTo>
                    <a:pt x="1" y="6638"/>
                  </a:lnTo>
                  <a:cubicBezTo>
                    <a:pt x="101" y="8239"/>
                    <a:pt x="1168" y="9807"/>
                    <a:pt x="3270" y="11008"/>
                  </a:cubicBezTo>
                  <a:cubicBezTo>
                    <a:pt x="5438" y="12242"/>
                    <a:pt x="8307" y="12876"/>
                    <a:pt x="11176" y="12876"/>
                  </a:cubicBezTo>
                  <a:lnTo>
                    <a:pt x="111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4345;p75"/>
            <p:cNvSpPr/>
            <p:nvPr/>
          </p:nvSpPr>
          <p:spPr>
            <a:xfrm>
              <a:off x="2831350" y="3990800"/>
              <a:ext cx="126800" cy="269375"/>
            </a:xfrm>
            <a:custGeom>
              <a:avLst/>
              <a:gdLst/>
              <a:ahLst/>
              <a:cxnLst/>
              <a:rect l="l" t="t" r="r" b="b"/>
              <a:pathLst>
                <a:path w="5072" h="10775" extrusionOk="0">
                  <a:moveTo>
                    <a:pt x="5071" y="0"/>
                  </a:moveTo>
                  <a:cubicBezTo>
                    <a:pt x="4471" y="234"/>
                    <a:pt x="3870" y="501"/>
                    <a:pt x="3270" y="834"/>
                  </a:cubicBezTo>
                  <a:cubicBezTo>
                    <a:pt x="2202" y="1401"/>
                    <a:pt x="1268" y="2269"/>
                    <a:pt x="635" y="3303"/>
                  </a:cubicBezTo>
                  <a:lnTo>
                    <a:pt x="1" y="3303"/>
                  </a:lnTo>
                  <a:lnTo>
                    <a:pt x="1" y="5571"/>
                  </a:lnTo>
                  <a:cubicBezTo>
                    <a:pt x="101" y="7172"/>
                    <a:pt x="1168" y="8740"/>
                    <a:pt x="3270" y="9941"/>
                  </a:cubicBezTo>
                  <a:cubicBezTo>
                    <a:pt x="3837" y="10274"/>
                    <a:pt x="4437" y="10541"/>
                    <a:pt x="5071" y="10775"/>
                  </a:cubicBezTo>
                  <a:lnTo>
                    <a:pt x="50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4346;p75"/>
            <p:cNvSpPr/>
            <p:nvPr/>
          </p:nvSpPr>
          <p:spPr>
            <a:xfrm>
              <a:off x="3263325" y="3990800"/>
              <a:ext cx="126800" cy="269375"/>
            </a:xfrm>
            <a:custGeom>
              <a:avLst/>
              <a:gdLst/>
              <a:ahLst/>
              <a:cxnLst/>
              <a:rect l="l" t="t" r="r" b="b"/>
              <a:pathLst>
                <a:path w="5072" h="10775" extrusionOk="0">
                  <a:moveTo>
                    <a:pt x="1" y="0"/>
                  </a:moveTo>
                  <a:lnTo>
                    <a:pt x="1" y="10775"/>
                  </a:lnTo>
                  <a:cubicBezTo>
                    <a:pt x="601" y="10541"/>
                    <a:pt x="1202" y="10274"/>
                    <a:pt x="1802" y="9941"/>
                  </a:cubicBezTo>
                  <a:cubicBezTo>
                    <a:pt x="3870" y="8740"/>
                    <a:pt x="4971" y="7172"/>
                    <a:pt x="5071" y="5571"/>
                  </a:cubicBezTo>
                  <a:lnTo>
                    <a:pt x="5071" y="3303"/>
                  </a:lnTo>
                  <a:lnTo>
                    <a:pt x="4437" y="3303"/>
                  </a:lnTo>
                  <a:cubicBezTo>
                    <a:pt x="3770" y="2269"/>
                    <a:pt x="2870" y="1401"/>
                    <a:pt x="1769" y="834"/>
                  </a:cubicBezTo>
                  <a:cubicBezTo>
                    <a:pt x="1202" y="501"/>
                    <a:pt x="601" y="234"/>
                    <a:pt x="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4347;p75"/>
            <p:cNvSpPr/>
            <p:nvPr/>
          </p:nvSpPr>
          <p:spPr>
            <a:xfrm>
              <a:off x="2804675" y="3913025"/>
              <a:ext cx="612125" cy="321525"/>
            </a:xfrm>
            <a:custGeom>
              <a:avLst/>
              <a:gdLst/>
              <a:ahLst/>
              <a:cxnLst/>
              <a:rect l="l" t="t" r="r" b="b"/>
              <a:pathLst>
                <a:path w="24485" h="12861" extrusionOk="0">
                  <a:moveTo>
                    <a:pt x="12238" y="1"/>
                  </a:moveTo>
                  <a:cubicBezTo>
                    <a:pt x="9382" y="1"/>
                    <a:pt x="6522" y="626"/>
                    <a:pt x="4337" y="1877"/>
                  </a:cubicBezTo>
                  <a:cubicBezTo>
                    <a:pt x="0" y="4379"/>
                    <a:pt x="0" y="8449"/>
                    <a:pt x="4337" y="10984"/>
                  </a:cubicBezTo>
                  <a:cubicBezTo>
                    <a:pt x="6522" y="12235"/>
                    <a:pt x="9382" y="12860"/>
                    <a:pt x="12238" y="12860"/>
                  </a:cubicBezTo>
                  <a:cubicBezTo>
                    <a:pt x="15095" y="12860"/>
                    <a:pt x="17947" y="12235"/>
                    <a:pt x="20115" y="10984"/>
                  </a:cubicBezTo>
                  <a:cubicBezTo>
                    <a:pt x="24485" y="8482"/>
                    <a:pt x="24485" y="4379"/>
                    <a:pt x="20115" y="1877"/>
                  </a:cubicBezTo>
                  <a:cubicBezTo>
                    <a:pt x="17947" y="626"/>
                    <a:pt x="15095" y="1"/>
                    <a:pt x="1223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4348;p75"/>
            <p:cNvSpPr/>
            <p:nvPr/>
          </p:nvSpPr>
          <p:spPr>
            <a:xfrm>
              <a:off x="2804675" y="3913025"/>
              <a:ext cx="612125" cy="321525"/>
            </a:xfrm>
            <a:custGeom>
              <a:avLst/>
              <a:gdLst/>
              <a:ahLst/>
              <a:cxnLst/>
              <a:rect l="l" t="t" r="r" b="b"/>
              <a:pathLst>
                <a:path w="24485" h="12861" extrusionOk="0">
                  <a:moveTo>
                    <a:pt x="12238" y="1"/>
                  </a:moveTo>
                  <a:cubicBezTo>
                    <a:pt x="9382" y="1"/>
                    <a:pt x="6522" y="626"/>
                    <a:pt x="4337" y="1877"/>
                  </a:cubicBezTo>
                  <a:cubicBezTo>
                    <a:pt x="0" y="4379"/>
                    <a:pt x="0" y="8449"/>
                    <a:pt x="4337" y="10984"/>
                  </a:cubicBezTo>
                  <a:cubicBezTo>
                    <a:pt x="6522" y="12235"/>
                    <a:pt x="9382" y="12860"/>
                    <a:pt x="12238" y="12860"/>
                  </a:cubicBezTo>
                  <a:cubicBezTo>
                    <a:pt x="15095" y="12860"/>
                    <a:pt x="17947" y="12235"/>
                    <a:pt x="20115" y="10984"/>
                  </a:cubicBezTo>
                  <a:cubicBezTo>
                    <a:pt x="24485" y="8482"/>
                    <a:pt x="24485" y="4379"/>
                    <a:pt x="20115" y="1877"/>
                  </a:cubicBezTo>
                  <a:cubicBezTo>
                    <a:pt x="17947" y="626"/>
                    <a:pt x="15095" y="1"/>
                    <a:pt x="12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4349;p75"/>
            <p:cNvSpPr/>
            <p:nvPr/>
          </p:nvSpPr>
          <p:spPr>
            <a:xfrm>
              <a:off x="2925600" y="3974125"/>
              <a:ext cx="370275" cy="198700"/>
            </a:xfrm>
            <a:custGeom>
              <a:avLst/>
              <a:gdLst/>
              <a:ahLst/>
              <a:cxnLst/>
              <a:rect l="l" t="t" r="r" b="b"/>
              <a:pathLst>
                <a:path w="14811" h="7948" extrusionOk="0">
                  <a:moveTo>
                    <a:pt x="7406" y="0"/>
                  </a:moveTo>
                  <a:cubicBezTo>
                    <a:pt x="5654" y="0"/>
                    <a:pt x="3903" y="367"/>
                    <a:pt x="2269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104"/>
                    <a:pt x="801" y="6105"/>
                    <a:pt x="2269" y="6872"/>
                  </a:cubicBezTo>
                  <a:cubicBezTo>
                    <a:pt x="3903" y="7589"/>
                    <a:pt x="5654" y="7948"/>
                    <a:pt x="7406" y="7948"/>
                  </a:cubicBezTo>
                  <a:cubicBezTo>
                    <a:pt x="9157" y="7948"/>
                    <a:pt x="10908" y="7589"/>
                    <a:pt x="12543" y="6872"/>
                  </a:cubicBezTo>
                  <a:cubicBezTo>
                    <a:pt x="13977" y="6105"/>
                    <a:pt x="14811" y="5071"/>
                    <a:pt x="14811" y="3970"/>
                  </a:cubicBezTo>
                  <a:cubicBezTo>
                    <a:pt x="14811" y="2836"/>
                    <a:pt x="13977" y="1835"/>
                    <a:pt x="12543" y="1101"/>
                  </a:cubicBezTo>
                  <a:cubicBezTo>
                    <a:pt x="10908" y="367"/>
                    <a:pt x="9157" y="0"/>
                    <a:pt x="74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4350;p75"/>
            <p:cNvSpPr/>
            <p:nvPr/>
          </p:nvSpPr>
          <p:spPr>
            <a:xfrm>
              <a:off x="2925600" y="3974125"/>
              <a:ext cx="370275" cy="198700"/>
            </a:xfrm>
            <a:custGeom>
              <a:avLst/>
              <a:gdLst/>
              <a:ahLst/>
              <a:cxnLst/>
              <a:rect l="l" t="t" r="r" b="b"/>
              <a:pathLst>
                <a:path w="14811" h="7948" extrusionOk="0">
                  <a:moveTo>
                    <a:pt x="7406" y="0"/>
                  </a:moveTo>
                  <a:cubicBezTo>
                    <a:pt x="5654" y="0"/>
                    <a:pt x="3903" y="367"/>
                    <a:pt x="2269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104"/>
                    <a:pt x="801" y="6105"/>
                    <a:pt x="2269" y="6872"/>
                  </a:cubicBezTo>
                  <a:cubicBezTo>
                    <a:pt x="3903" y="7589"/>
                    <a:pt x="5654" y="7948"/>
                    <a:pt x="7406" y="7948"/>
                  </a:cubicBezTo>
                  <a:cubicBezTo>
                    <a:pt x="9157" y="7948"/>
                    <a:pt x="10908" y="7589"/>
                    <a:pt x="12543" y="6872"/>
                  </a:cubicBezTo>
                  <a:cubicBezTo>
                    <a:pt x="13977" y="6105"/>
                    <a:pt x="14811" y="5071"/>
                    <a:pt x="14811" y="3970"/>
                  </a:cubicBezTo>
                  <a:cubicBezTo>
                    <a:pt x="14811" y="2836"/>
                    <a:pt x="13977" y="1835"/>
                    <a:pt x="12543" y="1101"/>
                  </a:cubicBezTo>
                  <a:cubicBezTo>
                    <a:pt x="10908" y="367"/>
                    <a:pt x="9157" y="0"/>
                    <a:pt x="74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4351;p75"/>
            <p:cNvSpPr/>
            <p:nvPr/>
          </p:nvSpPr>
          <p:spPr>
            <a:xfrm>
              <a:off x="2843875" y="3924075"/>
              <a:ext cx="533725" cy="297750"/>
            </a:xfrm>
            <a:custGeom>
              <a:avLst/>
              <a:gdLst/>
              <a:ahLst/>
              <a:cxnLst/>
              <a:rect l="l" t="t" r="r" b="b"/>
              <a:pathLst>
                <a:path w="21349" h="11910" extrusionOk="0">
                  <a:moveTo>
                    <a:pt x="10675" y="1969"/>
                  </a:moveTo>
                  <a:cubicBezTo>
                    <a:pt x="12426" y="1969"/>
                    <a:pt x="14177" y="2336"/>
                    <a:pt x="15812" y="3070"/>
                  </a:cubicBezTo>
                  <a:cubicBezTo>
                    <a:pt x="17279" y="3837"/>
                    <a:pt x="18080" y="4838"/>
                    <a:pt x="18080" y="5972"/>
                  </a:cubicBezTo>
                  <a:cubicBezTo>
                    <a:pt x="18080" y="7073"/>
                    <a:pt x="17246" y="8107"/>
                    <a:pt x="15812" y="8841"/>
                  </a:cubicBezTo>
                  <a:cubicBezTo>
                    <a:pt x="14177" y="9574"/>
                    <a:pt x="12426" y="9941"/>
                    <a:pt x="10675" y="9941"/>
                  </a:cubicBezTo>
                  <a:cubicBezTo>
                    <a:pt x="8923" y="9941"/>
                    <a:pt x="7172" y="9574"/>
                    <a:pt x="5538" y="8841"/>
                  </a:cubicBezTo>
                  <a:cubicBezTo>
                    <a:pt x="4070" y="8107"/>
                    <a:pt x="3269" y="7073"/>
                    <a:pt x="3269" y="5972"/>
                  </a:cubicBezTo>
                  <a:cubicBezTo>
                    <a:pt x="3269" y="4838"/>
                    <a:pt x="4070" y="3837"/>
                    <a:pt x="5538" y="3070"/>
                  </a:cubicBezTo>
                  <a:cubicBezTo>
                    <a:pt x="7172" y="2336"/>
                    <a:pt x="8923" y="1969"/>
                    <a:pt x="10675" y="1969"/>
                  </a:cubicBezTo>
                  <a:close/>
                  <a:moveTo>
                    <a:pt x="10675" y="1"/>
                  </a:moveTo>
                  <a:cubicBezTo>
                    <a:pt x="7772" y="1"/>
                    <a:pt x="5071" y="668"/>
                    <a:pt x="3036" y="1836"/>
                  </a:cubicBezTo>
                  <a:cubicBezTo>
                    <a:pt x="1068" y="2970"/>
                    <a:pt x="0" y="4437"/>
                    <a:pt x="0" y="5972"/>
                  </a:cubicBezTo>
                  <a:cubicBezTo>
                    <a:pt x="0" y="7506"/>
                    <a:pt x="1068" y="8974"/>
                    <a:pt x="3036" y="10108"/>
                  </a:cubicBezTo>
                  <a:cubicBezTo>
                    <a:pt x="5071" y="11276"/>
                    <a:pt x="7772" y="11909"/>
                    <a:pt x="10675" y="11909"/>
                  </a:cubicBezTo>
                  <a:cubicBezTo>
                    <a:pt x="13543" y="11909"/>
                    <a:pt x="16279" y="11276"/>
                    <a:pt x="18313" y="10108"/>
                  </a:cubicBezTo>
                  <a:cubicBezTo>
                    <a:pt x="20248" y="8974"/>
                    <a:pt x="21349" y="7506"/>
                    <a:pt x="21349" y="5972"/>
                  </a:cubicBezTo>
                  <a:cubicBezTo>
                    <a:pt x="21349" y="4437"/>
                    <a:pt x="20281" y="2970"/>
                    <a:pt x="18313" y="1836"/>
                  </a:cubicBezTo>
                  <a:cubicBezTo>
                    <a:pt x="16279" y="668"/>
                    <a:pt x="13577" y="1"/>
                    <a:pt x="1067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4352;p75"/>
            <p:cNvSpPr/>
            <p:nvPr/>
          </p:nvSpPr>
          <p:spPr>
            <a:xfrm>
              <a:off x="2934775" y="398330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9" y="0"/>
                  </a:moveTo>
                  <a:cubicBezTo>
                    <a:pt x="3169" y="0"/>
                    <a:pt x="0" y="1601"/>
                    <a:pt x="0" y="3603"/>
                  </a:cubicBezTo>
                  <a:cubicBezTo>
                    <a:pt x="0" y="5571"/>
                    <a:pt x="3169" y="7205"/>
                    <a:pt x="7039" y="7205"/>
                  </a:cubicBezTo>
                  <a:cubicBezTo>
                    <a:pt x="10908" y="7205"/>
                    <a:pt x="14044" y="5571"/>
                    <a:pt x="14044" y="3603"/>
                  </a:cubicBezTo>
                  <a:cubicBezTo>
                    <a:pt x="14044" y="1601"/>
                    <a:pt x="10908" y="0"/>
                    <a:pt x="70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4353;p75"/>
            <p:cNvSpPr/>
            <p:nvPr/>
          </p:nvSpPr>
          <p:spPr>
            <a:xfrm>
              <a:off x="2934775" y="398330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9" y="0"/>
                  </a:moveTo>
                  <a:cubicBezTo>
                    <a:pt x="3169" y="0"/>
                    <a:pt x="0" y="1601"/>
                    <a:pt x="0" y="3603"/>
                  </a:cubicBezTo>
                  <a:cubicBezTo>
                    <a:pt x="0" y="5571"/>
                    <a:pt x="3169" y="7205"/>
                    <a:pt x="7039" y="7205"/>
                  </a:cubicBezTo>
                  <a:cubicBezTo>
                    <a:pt x="10908" y="7205"/>
                    <a:pt x="14044" y="5571"/>
                    <a:pt x="14044" y="3603"/>
                  </a:cubicBezTo>
                  <a:cubicBezTo>
                    <a:pt x="14044" y="1601"/>
                    <a:pt x="10908" y="0"/>
                    <a:pt x="703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4354;p75"/>
            <p:cNvSpPr/>
            <p:nvPr/>
          </p:nvSpPr>
          <p:spPr>
            <a:xfrm>
              <a:off x="2934775" y="398330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9" y="0"/>
                  </a:moveTo>
                  <a:cubicBezTo>
                    <a:pt x="3169" y="0"/>
                    <a:pt x="0" y="1601"/>
                    <a:pt x="0" y="3603"/>
                  </a:cubicBezTo>
                  <a:cubicBezTo>
                    <a:pt x="0" y="5571"/>
                    <a:pt x="3169" y="7205"/>
                    <a:pt x="7039" y="7205"/>
                  </a:cubicBezTo>
                  <a:cubicBezTo>
                    <a:pt x="10908" y="7205"/>
                    <a:pt x="14044" y="5571"/>
                    <a:pt x="14044" y="3603"/>
                  </a:cubicBezTo>
                  <a:cubicBezTo>
                    <a:pt x="14044" y="1601"/>
                    <a:pt x="10908" y="0"/>
                    <a:pt x="70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4355;p75"/>
            <p:cNvSpPr/>
            <p:nvPr/>
          </p:nvSpPr>
          <p:spPr>
            <a:xfrm>
              <a:off x="2936425" y="4007050"/>
              <a:ext cx="347775" cy="156825"/>
            </a:xfrm>
            <a:custGeom>
              <a:avLst/>
              <a:gdLst/>
              <a:ahLst/>
              <a:cxnLst/>
              <a:rect l="l" t="t" r="r" b="b"/>
              <a:pathLst>
                <a:path w="13911" h="6273" extrusionOk="0">
                  <a:moveTo>
                    <a:pt x="6960" y="1"/>
                  </a:moveTo>
                  <a:cubicBezTo>
                    <a:pt x="5163" y="1"/>
                    <a:pt x="3370" y="351"/>
                    <a:pt x="2002" y="1052"/>
                  </a:cubicBezTo>
                  <a:cubicBezTo>
                    <a:pt x="868" y="1619"/>
                    <a:pt x="201" y="2353"/>
                    <a:pt x="1" y="3153"/>
                  </a:cubicBezTo>
                  <a:cubicBezTo>
                    <a:pt x="201" y="3887"/>
                    <a:pt x="868" y="4621"/>
                    <a:pt x="2002" y="5221"/>
                  </a:cubicBezTo>
                  <a:cubicBezTo>
                    <a:pt x="3370" y="5922"/>
                    <a:pt x="5163" y="6272"/>
                    <a:pt x="6960" y="6272"/>
                  </a:cubicBezTo>
                  <a:cubicBezTo>
                    <a:pt x="8757" y="6272"/>
                    <a:pt x="10558" y="5922"/>
                    <a:pt x="11943" y="5221"/>
                  </a:cubicBezTo>
                  <a:cubicBezTo>
                    <a:pt x="13077" y="4654"/>
                    <a:pt x="13711" y="3920"/>
                    <a:pt x="13911" y="3153"/>
                  </a:cubicBezTo>
                  <a:cubicBezTo>
                    <a:pt x="13711" y="2353"/>
                    <a:pt x="13077" y="1619"/>
                    <a:pt x="11943" y="1052"/>
                  </a:cubicBezTo>
                  <a:cubicBezTo>
                    <a:pt x="10558" y="351"/>
                    <a:pt x="8757" y="1"/>
                    <a:pt x="696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4356;p75"/>
            <p:cNvSpPr/>
            <p:nvPr/>
          </p:nvSpPr>
          <p:spPr>
            <a:xfrm>
              <a:off x="2936425" y="4007050"/>
              <a:ext cx="347775" cy="156825"/>
            </a:xfrm>
            <a:custGeom>
              <a:avLst/>
              <a:gdLst/>
              <a:ahLst/>
              <a:cxnLst/>
              <a:rect l="l" t="t" r="r" b="b"/>
              <a:pathLst>
                <a:path w="13911" h="6273" extrusionOk="0">
                  <a:moveTo>
                    <a:pt x="6960" y="1"/>
                  </a:moveTo>
                  <a:cubicBezTo>
                    <a:pt x="5163" y="1"/>
                    <a:pt x="3370" y="351"/>
                    <a:pt x="2002" y="1052"/>
                  </a:cubicBezTo>
                  <a:cubicBezTo>
                    <a:pt x="868" y="1619"/>
                    <a:pt x="201" y="2353"/>
                    <a:pt x="1" y="3153"/>
                  </a:cubicBezTo>
                  <a:cubicBezTo>
                    <a:pt x="201" y="3887"/>
                    <a:pt x="868" y="4621"/>
                    <a:pt x="2002" y="5221"/>
                  </a:cubicBezTo>
                  <a:cubicBezTo>
                    <a:pt x="3370" y="5922"/>
                    <a:pt x="5163" y="6272"/>
                    <a:pt x="6960" y="6272"/>
                  </a:cubicBezTo>
                  <a:cubicBezTo>
                    <a:pt x="8757" y="6272"/>
                    <a:pt x="10558" y="5922"/>
                    <a:pt x="11943" y="5221"/>
                  </a:cubicBezTo>
                  <a:cubicBezTo>
                    <a:pt x="13077" y="4654"/>
                    <a:pt x="13711" y="3920"/>
                    <a:pt x="13911" y="3153"/>
                  </a:cubicBezTo>
                  <a:cubicBezTo>
                    <a:pt x="13711" y="2353"/>
                    <a:pt x="13077" y="1619"/>
                    <a:pt x="11943" y="1052"/>
                  </a:cubicBezTo>
                  <a:cubicBezTo>
                    <a:pt x="10558" y="351"/>
                    <a:pt x="8757" y="1"/>
                    <a:pt x="69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4357;p75"/>
            <p:cNvSpPr/>
            <p:nvPr/>
          </p:nvSpPr>
          <p:spPr>
            <a:xfrm>
              <a:off x="3102375" y="401082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2" y="0"/>
                  </a:moveTo>
                  <a:lnTo>
                    <a:pt x="1" y="1001"/>
                  </a:lnTo>
                  <a:lnTo>
                    <a:pt x="1" y="2068"/>
                  </a:lnTo>
                  <a:lnTo>
                    <a:pt x="635" y="1401"/>
                  </a:lnTo>
                  <a:lnTo>
                    <a:pt x="1002" y="1034"/>
                  </a:lnTo>
                  <a:lnTo>
                    <a:pt x="10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4358;p75"/>
            <p:cNvSpPr/>
            <p:nvPr/>
          </p:nvSpPr>
          <p:spPr>
            <a:xfrm>
              <a:off x="3102375" y="401082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2" y="0"/>
                  </a:moveTo>
                  <a:lnTo>
                    <a:pt x="1" y="1001"/>
                  </a:lnTo>
                  <a:lnTo>
                    <a:pt x="1" y="2068"/>
                  </a:lnTo>
                  <a:lnTo>
                    <a:pt x="635" y="1401"/>
                  </a:lnTo>
                  <a:lnTo>
                    <a:pt x="1002" y="1034"/>
                  </a:lnTo>
                  <a:lnTo>
                    <a:pt x="10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4359;p75"/>
            <p:cNvSpPr/>
            <p:nvPr/>
          </p:nvSpPr>
          <p:spPr>
            <a:xfrm>
              <a:off x="3054025" y="4033550"/>
              <a:ext cx="48375" cy="25450"/>
            </a:xfrm>
            <a:custGeom>
              <a:avLst/>
              <a:gdLst/>
              <a:ahLst/>
              <a:cxnLst/>
              <a:rect l="l" t="t" r="r" b="b"/>
              <a:pathLst>
                <a:path w="1935" h="1018" extrusionOk="0">
                  <a:moveTo>
                    <a:pt x="1379" y="1"/>
                  </a:moveTo>
                  <a:cubicBezTo>
                    <a:pt x="1061" y="1"/>
                    <a:pt x="754" y="90"/>
                    <a:pt x="501" y="259"/>
                  </a:cubicBezTo>
                  <a:cubicBezTo>
                    <a:pt x="0" y="525"/>
                    <a:pt x="67" y="759"/>
                    <a:pt x="300" y="926"/>
                  </a:cubicBezTo>
                  <a:cubicBezTo>
                    <a:pt x="367" y="959"/>
                    <a:pt x="434" y="959"/>
                    <a:pt x="501" y="992"/>
                  </a:cubicBezTo>
                  <a:cubicBezTo>
                    <a:pt x="567" y="1009"/>
                    <a:pt x="642" y="1017"/>
                    <a:pt x="717" y="1017"/>
                  </a:cubicBezTo>
                  <a:cubicBezTo>
                    <a:pt x="792" y="1017"/>
                    <a:pt x="868" y="1009"/>
                    <a:pt x="934" y="992"/>
                  </a:cubicBezTo>
                  <a:cubicBezTo>
                    <a:pt x="1268" y="926"/>
                    <a:pt x="1601" y="826"/>
                    <a:pt x="1935" y="692"/>
                  </a:cubicBezTo>
                  <a:lnTo>
                    <a:pt x="1935" y="92"/>
                  </a:lnTo>
                  <a:cubicBezTo>
                    <a:pt x="1751" y="31"/>
                    <a:pt x="1563" y="1"/>
                    <a:pt x="137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4360;p75"/>
            <p:cNvSpPr/>
            <p:nvPr/>
          </p:nvSpPr>
          <p:spPr>
            <a:xfrm>
              <a:off x="3054025" y="4033550"/>
              <a:ext cx="48375" cy="25450"/>
            </a:xfrm>
            <a:custGeom>
              <a:avLst/>
              <a:gdLst/>
              <a:ahLst/>
              <a:cxnLst/>
              <a:rect l="l" t="t" r="r" b="b"/>
              <a:pathLst>
                <a:path w="1935" h="1018" extrusionOk="0">
                  <a:moveTo>
                    <a:pt x="1379" y="1"/>
                  </a:moveTo>
                  <a:cubicBezTo>
                    <a:pt x="1061" y="1"/>
                    <a:pt x="754" y="90"/>
                    <a:pt x="501" y="259"/>
                  </a:cubicBezTo>
                  <a:cubicBezTo>
                    <a:pt x="0" y="525"/>
                    <a:pt x="67" y="759"/>
                    <a:pt x="300" y="926"/>
                  </a:cubicBezTo>
                  <a:cubicBezTo>
                    <a:pt x="367" y="959"/>
                    <a:pt x="434" y="959"/>
                    <a:pt x="501" y="992"/>
                  </a:cubicBezTo>
                  <a:cubicBezTo>
                    <a:pt x="567" y="1009"/>
                    <a:pt x="642" y="1017"/>
                    <a:pt x="717" y="1017"/>
                  </a:cubicBezTo>
                  <a:cubicBezTo>
                    <a:pt x="792" y="1017"/>
                    <a:pt x="868" y="1009"/>
                    <a:pt x="934" y="992"/>
                  </a:cubicBezTo>
                  <a:cubicBezTo>
                    <a:pt x="1268" y="926"/>
                    <a:pt x="1601" y="826"/>
                    <a:pt x="1935" y="692"/>
                  </a:cubicBezTo>
                  <a:lnTo>
                    <a:pt x="1935" y="92"/>
                  </a:lnTo>
                  <a:cubicBezTo>
                    <a:pt x="1751" y="31"/>
                    <a:pt x="1563" y="1"/>
                    <a:pt x="13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4361;p75"/>
            <p:cNvSpPr/>
            <p:nvPr/>
          </p:nvSpPr>
          <p:spPr>
            <a:xfrm>
              <a:off x="3003150" y="4019150"/>
              <a:ext cx="215175" cy="128450"/>
            </a:xfrm>
            <a:custGeom>
              <a:avLst/>
              <a:gdLst/>
              <a:ahLst/>
              <a:cxnLst/>
              <a:rect l="l" t="t" r="r" b="b"/>
              <a:pathLst>
                <a:path w="8607" h="5138" extrusionOk="0">
                  <a:moveTo>
                    <a:pt x="0" y="1"/>
                  </a:moveTo>
                  <a:lnTo>
                    <a:pt x="0" y="901"/>
                  </a:lnTo>
                  <a:lnTo>
                    <a:pt x="296" y="1065"/>
                  </a:lnTo>
                  <a:lnTo>
                    <a:pt x="296" y="1065"/>
                  </a:lnTo>
                  <a:cubicBezTo>
                    <a:pt x="401" y="830"/>
                    <a:pt x="588" y="636"/>
                    <a:pt x="834" y="501"/>
                  </a:cubicBezTo>
                  <a:lnTo>
                    <a:pt x="0" y="1"/>
                  </a:lnTo>
                  <a:close/>
                  <a:moveTo>
                    <a:pt x="296" y="1065"/>
                  </a:moveTo>
                  <a:lnTo>
                    <a:pt x="296" y="1065"/>
                  </a:lnTo>
                  <a:cubicBezTo>
                    <a:pt x="244" y="1180"/>
                    <a:pt x="212" y="1304"/>
                    <a:pt x="201" y="1435"/>
                  </a:cubicBezTo>
                  <a:cubicBezTo>
                    <a:pt x="201" y="1445"/>
                    <a:pt x="201" y="1455"/>
                    <a:pt x="201" y="1466"/>
                  </a:cubicBezTo>
                  <a:lnTo>
                    <a:pt x="201" y="1466"/>
                  </a:lnTo>
                  <a:lnTo>
                    <a:pt x="301" y="1068"/>
                  </a:lnTo>
                  <a:lnTo>
                    <a:pt x="296" y="1065"/>
                  </a:lnTo>
                  <a:close/>
                  <a:moveTo>
                    <a:pt x="201" y="1466"/>
                  </a:moveTo>
                  <a:lnTo>
                    <a:pt x="201" y="1468"/>
                  </a:lnTo>
                  <a:lnTo>
                    <a:pt x="201" y="2336"/>
                  </a:lnTo>
                  <a:cubicBezTo>
                    <a:pt x="201" y="2636"/>
                    <a:pt x="434" y="2969"/>
                    <a:pt x="934" y="3270"/>
                  </a:cubicBezTo>
                  <a:cubicBezTo>
                    <a:pt x="1428" y="3527"/>
                    <a:pt x="1977" y="3661"/>
                    <a:pt x="2528" y="3661"/>
                  </a:cubicBezTo>
                  <a:cubicBezTo>
                    <a:pt x="2833" y="3661"/>
                    <a:pt x="3139" y="3620"/>
                    <a:pt x="3436" y="3536"/>
                  </a:cubicBezTo>
                  <a:lnTo>
                    <a:pt x="3937" y="3403"/>
                  </a:lnTo>
                  <a:lnTo>
                    <a:pt x="3937" y="3403"/>
                  </a:lnTo>
                  <a:lnTo>
                    <a:pt x="4504" y="2836"/>
                  </a:lnTo>
                  <a:cubicBezTo>
                    <a:pt x="4737" y="2938"/>
                    <a:pt x="4977" y="2989"/>
                    <a:pt x="5215" y="2989"/>
                  </a:cubicBezTo>
                  <a:cubicBezTo>
                    <a:pt x="5521" y="2989"/>
                    <a:pt x="5823" y="2905"/>
                    <a:pt x="6105" y="2736"/>
                  </a:cubicBezTo>
                  <a:cubicBezTo>
                    <a:pt x="6472" y="2536"/>
                    <a:pt x="6572" y="2302"/>
                    <a:pt x="6238" y="2102"/>
                  </a:cubicBezTo>
                  <a:cubicBezTo>
                    <a:pt x="6098" y="2023"/>
                    <a:pt x="5948" y="1990"/>
                    <a:pt x="5787" y="1990"/>
                  </a:cubicBezTo>
                  <a:cubicBezTo>
                    <a:pt x="5335" y="1990"/>
                    <a:pt x="4792" y="2248"/>
                    <a:pt x="4103" y="2469"/>
                  </a:cubicBezTo>
                  <a:cubicBezTo>
                    <a:pt x="3586" y="2630"/>
                    <a:pt x="3031" y="2771"/>
                    <a:pt x="2458" y="2771"/>
                  </a:cubicBezTo>
                  <a:cubicBezTo>
                    <a:pt x="1959" y="2771"/>
                    <a:pt x="1447" y="2664"/>
                    <a:pt x="934" y="2369"/>
                  </a:cubicBezTo>
                  <a:cubicBezTo>
                    <a:pt x="449" y="2078"/>
                    <a:pt x="215" y="1787"/>
                    <a:pt x="201" y="1466"/>
                  </a:cubicBezTo>
                  <a:close/>
                  <a:moveTo>
                    <a:pt x="8607" y="3603"/>
                  </a:moveTo>
                  <a:lnTo>
                    <a:pt x="7506" y="4237"/>
                  </a:lnTo>
                  <a:lnTo>
                    <a:pt x="6672" y="3770"/>
                  </a:lnTo>
                  <a:cubicBezTo>
                    <a:pt x="6099" y="4022"/>
                    <a:pt x="5494" y="4148"/>
                    <a:pt x="4879" y="4148"/>
                  </a:cubicBezTo>
                  <a:cubicBezTo>
                    <a:pt x="4600" y="4148"/>
                    <a:pt x="4318" y="4122"/>
                    <a:pt x="4037" y="4070"/>
                  </a:cubicBezTo>
                  <a:cubicBezTo>
                    <a:pt x="3837" y="4037"/>
                    <a:pt x="3636" y="3970"/>
                    <a:pt x="3436" y="3903"/>
                  </a:cubicBezTo>
                  <a:lnTo>
                    <a:pt x="3436" y="4804"/>
                  </a:lnTo>
                  <a:cubicBezTo>
                    <a:pt x="3916" y="4969"/>
                    <a:pt x="4410" y="5053"/>
                    <a:pt x="4902" y="5053"/>
                  </a:cubicBezTo>
                  <a:cubicBezTo>
                    <a:pt x="5504" y="5053"/>
                    <a:pt x="6103" y="4928"/>
                    <a:pt x="6672" y="4671"/>
                  </a:cubicBezTo>
                  <a:lnTo>
                    <a:pt x="7506" y="5138"/>
                  </a:lnTo>
                  <a:lnTo>
                    <a:pt x="8607" y="4504"/>
                  </a:lnTo>
                  <a:lnTo>
                    <a:pt x="8607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4362;p75"/>
            <p:cNvSpPr/>
            <p:nvPr/>
          </p:nvSpPr>
          <p:spPr>
            <a:xfrm>
              <a:off x="3008150" y="4045850"/>
              <a:ext cx="210175" cy="101750"/>
            </a:xfrm>
            <a:custGeom>
              <a:avLst/>
              <a:gdLst/>
              <a:ahLst/>
              <a:cxnLst/>
              <a:rect l="l" t="t" r="r" b="b"/>
              <a:pathLst>
                <a:path w="8407" h="4070" extrusionOk="0">
                  <a:moveTo>
                    <a:pt x="101" y="0"/>
                  </a:moveTo>
                  <a:lnTo>
                    <a:pt x="1" y="367"/>
                  </a:lnTo>
                  <a:cubicBezTo>
                    <a:pt x="1" y="377"/>
                    <a:pt x="1" y="387"/>
                    <a:pt x="1" y="398"/>
                  </a:cubicBezTo>
                  <a:lnTo>
                    <a:pt x="1" y="398"/>
                  </a:lnTo>
                  <a:lnTo>
                    <a:pt x="101" y="0"/>
                  </a:lnTo>
                  <a:close/>
                  <a:moveTo>
                    <a:pt x="1" y="398"/>
                  </a:moveTo>
                  <a:lnTo>
                    <a:pt x="1" y="400"/>
                  </a:lnTo>
                  <a:lnTo>
                    <a:pt x="1" y="1268"/>
                  </a:lnTo>
                  <a:cubicBezTo>
                    <a:pt x="1" y="1568"/>
                    <a:pt x="234" y="1901"/>
                    <a:pt x="734" y="2202"/>
                  </a:cubicBezTo>
                  <a:cubicBezTo>
                    <a:pt x="1228" y="2459"/>
                    <a:pt x="1777" y="2593"/>
                    <a:pt x="2328" y="2593"/>
                  </a:cubicBezTo>
                  <a:cubicBezTo>
                    <a:pt x="2633" y="2593"/>
                    <a:pt x="2939" y="2552"/>
                    <a:pt x="3236" y="2468"/>
                  </a:cubicBezTo>
                  <a:lnTo>
                    <a:pt x="3737" y="2335"/>
                  </a:lnTo>
                  <a:lnTo>
                    <a:pt x="3737" y="2335"/>
                  </a:lnTo>
                  <a:lnTo>
                    <a:pt x="4304" y="1768"/>
                  </a:lnTo>
                  <a:cubicBezTo>
                    <a:pt x="4529" y="1873"/>
                    <a:pt x="4774" y="1924"/>
                    <a:pt x="5022" y="1924"/>
                  </a:cubicBezTo>
                  <a:cubicBezTo>
                    <a:pt x="5324" y="1924"/>
                    <a:pt x="5630" y="1848"/>
                    <a:pt x="5905" y="1701"/>
                  </a:cubicBezTo>
                  <a:cubicBezTo>
                    <a:pt x="6272" y="1468"/>
                    <a:pt x="6372" y="1234"/>
                    <a:pt x="6038" y="1034"/>
                  </a:cubicBezTo>
                  <a:cubicBezTo>
                    <a:pt x="5898" y="955"/>
                    <a:pt x="5748" y="922"/>
                    <a:pt x="5587" y="922"/>
                  </a:cubicBezTo>
                  <a:cubicBezTo>
                    <a:pt x="5135" y="922"/>
                    <a:pt x="4592" y="1180"/>
                    <a:pt x="3903" y="1401"/>
                  </a:cubicBezTo>
                  <a:cubicBezTo>
                    <a:pt x="3368" y="1562"/>
                    <a:pt x="2814" y="1703"/>
                    <a:pt x="2246" y="1703"/>
                  </a:cubicBezTo>
                  <a:cubicBezTo>
                    <a:pt x="1752" y="1703"/>
                    <a:pt x="1247" y="1596"/>
                    <a:pt x="734" y="1301"/>
                  </a:cubicBezTo>
                  <a:cubicBezTo>
                    <a:pt x="249" y="1010"/>
                    <a:pt x="15" y="719"/>
                    <a:pt x="1" y="398"/>
                  </a:cubicBezTo>
                  <a:close/>
                  <a:moveTo>
                    <a:pt x="8407" y="2535"/>
                  </a:moveTo>
                  <a:lnTo>
                    <a:pt x="7306" y="3169"/>
                  </a:lnTo>
                  <a:lnTo>
                    <a:pt x="6472" y="2702"/>
                  </a:lnTo>
                  <a:cubicBezTo>
                    <a:pt x="5899" y="2954"/>
                    <a:pt x="5278" y="3080"/>
                    <a:pt x="4664" y="3080"/>
                  </a:cubicBezTo>
                  <a:cubicBezTo>
                    <a:pt x="4385" y="3080"/>
                    <a:pt x="4108" y="3054"/>
                    <a:pt x="3837" y="3002"/>
                  </a:cubicBezTo>
                  <a:cubicBezTo>
                    <a:pt x="3637" y="2969"/>
                    <a:pt x="3436" y="2902"/>
                    <a:pt x="3236" y="2835"/>
                  </a:cubicBezTo>
                  <a:lnTo>
                    <a:pt x="3236" y="3736"/>
                  </a:lnTo>
                  <a:cubicBezTo>
                    <a:pt x="3695" y="3894"/>
                    <a:pt x="4167" y="3971"/>
                    <a:pt x="4638" y="3971"/>
                  </a:cubicBezTo>
                  <a:cubicBezTo>
                    <a:pt x="5261" y="3971"/>
                    <a:pt x="5883" y="3835"/>
                    <a:pt x="6472" y="3569"/>
                  </a:cubicBezTo>
                  <a:lnTo>
                    <a:pt x="7306" y="4070"/>
                  </a:lnTo>
                  <a:lnTo>
                    <a:pt x="8407" y="3402"/>
                  </a:lnTo>
                  <a:lnTo>
                    <a:pt x="8407" y="25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4363;p75"/>
            <p:cNvSpPr/>
            <p:nvPr/>
          </p:nvSpPr>
          <p:spPr>
            <a:xfrm>
              <a:off x="3002325" y="4019150"/>
              <a:ext cx="20875" cy="26725"/>
            </a:xfrm>
            <a:custGeom>
              <a:avLst/>
              <a:gdLst/>
              <a:ahLst/>
              <a:cxnLst/>
              <a:rect l="l" t="t" r="r" b="b"/>
              <a:pathLst>
                <a:path w="835" h="1069" extrusionOk="0">
                  <a:moveTo>
                    <a:pt x="0" y="1"/>
                  </a:moveTo>
                  <a:lnTo>
                    <a:pt x="0" y="901"/>
                  </a:lnTo>
                  <a:lnTo>
                    <a:pt x="300" y="1068"/>
                  </a:lnTo>
                  <a:cubicBezTo>
                    <a:pt x="434" y="835"/>
                    <a:pt x="634" y="634"/>
                    <a:pt x="834" y="5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4364;p75"/>
            <p:cNvSpPr/>
            <p:nvPr/>
          </p:nvSpPr>
          <p:spPr>
            <a:xfrm>
              <a:off x="3197450" y="4075850"/>
              <a:ext cx="16700" cy="30050"/>
            </a:xfrm>
            <a:custGeom>
              <a:avLst/>
              <a:gdLst/>
              <a:ahLst/>
              <a:cxnLst/>
              <a:rect l="l" t="t" r="r" b="b"/>
              <a:pathLst>
                <a:path w="668" h="1202" extrusionOk="0">
                  <a:moveTo>
                    <a:pt x="668" y="1"/>
                  </a:moveTo>
                  <a:cubicBezTo>
                    <a:pt x="601" y="368"/>
                    <a:pt x="368" y="701"/>
                    <a:pt x="1" y="868"/>
                  </a:cubicBezTo>
                  <a:lnTo>
                    <a:pt x="568" y="1202"/>
                  </a:lnTo>
                  <a:cubicBezTo>
                    <a:pt x="634" y="1068"/>
                    <a:pt x="668" y="902"/>
                    <a:pt x="668" y="768"/>
                  </a:cubicBezTo>
                  <a:cubicBezTo>
                    <a:pt x="668" y="735"/>
                    <a:pt x="668" y="234"/>
                    <a:pt x="6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4365;p75"/>
            <p:cNvSpPr/>
            <p:nvPr/>
          </p:nvSpPr>
          <p:spPr>
            <a:xfrm>
              <a:off x="3197450" y="4075850"/>
              <a:ext cx="16700" cy="30050"/>
            </a:xfrm>
            <a:custGeom>
              <a:avLst/>
              <a:gdLst/>
              <a:ahLst/>
              <a:cxnLst/>
              <a:rect l="l" t="t" r="r" b="b"/>
              <a:pathLst>
                <a:path w="668" h="1202" extrusionOk="0">
                  <a:moveTo>
                    <a:pt x="668" y="1"/>
                  </a:moveTo>
                  <a:cubicBezTo>
                    <a:pt x="601" y="368"/>
                    <a:pt x="368" y="701"/>
                    <a:pt x="1" y="868"/>
                  </a:cubicBezTo>
                  <a:lnTo>
                    <a:pt x="568" y="1202"/>
                  </a:lnTo>
                  <a:cubicBezTo>
                    <a:pt x="634" y="1068"/>
                    <a:pt x="668" y="902"/>
                    <a:pt x="668" y="768"/>
                  </a:cubicBezTo>
                  <a:cubicBezTo>
                    <a:pt x="668" y="735"/>
                    <a:pt x="668" y="234"/>
                    <a:pt x="6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4366;p75"/>
            <p:cNvSpPr/>
            <p:nvPr/>
          </p:nvSpPr>
          <p:spPr>
            <a:xfrm>
              <a:off x="3003150" y="4002475"/>
              <a:ext cx="216000" cy="122600"/>
            </a:xfrm>
            <a:custGeom>
              <a:avLst/>
              <a:gdLst/>
              <a:ahLst/>
              <a:cxnLst/>
              <a:rect l="l" t="t" r="r" b="b"/>
              <a:pathLst>
                <a:path w="8640" h="4904" extrusionOk="0">
                  <a:moveTo>
                    <a:pt x="1135" y="0"/>
                  </a:moveTo>
                  <a:lnTo>
                    <a:pt x="0" y="668"/>
                  </a:lnTo>
                  <a:lnTo>
                    <a:pt x="834" y="1135"/>
                  </a:lnTo>
                  <a:cubicBezTo>
                    <a:pt x="501" y="1335"/>
                    <a:pt x="267" y="1702"/>
                    <a:pt x="201" y="2102"/>
                  </a:cubicBezTo>
                  <a:cubicBezTo>
                    <a:pt x="201" y="2402"/>
                    <a:pt x="467" y="2736"/>
                    <a:pt x="934" y="3003"/>
                  </a:cubicBezTo>
                  <a:cubicBezTo>
                    <a:pt x="1457" y="3303"/>
                    <a:pt x="1979" y="3416"/>
                    <a:pt x="2488" y="3416"/>
                  </a:cubicBezTo>
                  <a:cubicBezTo>
                    <a:pt x="3050" y="3416"/>
                    <a:pt x="3595" y="3278"/>
                    <a:pt x="4103" y="3103"/>
                  </a:cubicBezTo>
                  <a:cubicBezTo>
                    <a:pt x="4778" y="2886"/>
                    <a:pt x="5314" y="2651"/>
                    <a:pt x="5761" y="2651"/>
                  </a:cubicBezTo>
                  <a:cubicBezTo>
                    <a:pt x="5932" y="2651"/>
                    <a:pt x="6090" y="2686"/>
                    <a:pt x="6238" y="2769"/>
                  </a:cubicBezTo>
                  <a:cubicBezTo>
                    <a:pt x="6572" y="2969"/>
                    <a:pt x="6472" y="3169"/>
                    <a:pt x="6105" y="3403"/>
                  </a:cubicBezTo>
                  <a:cubicBezTo>
                    <a:pt x="5838" y="3555"/>
                    <a:pt x="5528" y="3632"/>
                    <a:pt x="5217" y="3632"/>
                  </a:cubicBezTo>
                  <a:cubicBezTo>
                    <a:pt x="4984" y="3632"/>
                    <a:pt x="4751" y="3589"/>
                    <a:pt x="4537" y="3503"/>
                  </a:cubicBezTo>
                  <a:lnTo>
                    <a:pt x="3470" y="4537"/>
                  </a:lnTo>
                  <a:cubicBezTo>
                    <a:pt x="3636" y="4637"/>
                    <a:pt x="3837" y="4670"/>
                    <a:pt x="4037" y="4737"/>
                  </a:cubicBezTo>
                  <a:cubicBezTo>
                    <a:pt x="4370" y="4804"/>
                    <a:pt x="4737" y="4804"/>
                    <a:pt x="5071" y="4804"/>
                  </a:cubicBezTo>
                  <a:cubicBezTo>
                    <a:pt x="5638" y="4771"/>
                    <a:pt x="6172" y="4637"/>
                    <a:pt x="6672" y="4404"/>
                  </a:cubicBezTo>
                  <a:lnTo>
                    <a:pt x="7506" y="4904"/>
                  </a:lnTo>
                  <a:lnTo>
                    <a:pt x="8640" y="4237"/>
                  </a:lnTo>
                  <a:lnTo>
                    <a:pt x="8440" y="4170"/>
                  </a:lnTo>
                  <a:lnTo>
                    <a:pt x="7773" y="3770"/>
                  </a:lnTo>
                  <a:cubicBezTo>
                    <a:pt x="8173" y="3603"/>
                    <a:pt x="8440" y="3236"/>
                    <a:pt x="8440" y="2802"/>
                  </a:cubicBezTo>
                  <a:cubicBezTo>
                    <a:pt x="8440" y="2769"/>
                    <a:pt x="8440" y="2736"/>
                    <a:pt x="8440" y="2702"/>
                  </a:cubicBezTo>
                  <a:cubicBezTo>
                    <a:pt x="8406" y="2402"/>
                    <a:pt x="8173" y="2102"/>
                    <a:pt x="7706" y="1835"/>
                  </a:cubicBezTo>
                  <a:cubicBezTo>
                    <a:pt x="7272" y="1568"/>
                    <a:pt x="6739" y="1435"/>
                    <a:pt x="6205" y="1435"/>
                  </a:cubicBezTo>
                  <a:lnTo>
                    <a:pt x="5671" y="1435"/>
                  </a:lnTo>
                  <a:cubicBezTo>
                    <a:pt x="5438" y="1468"/>
                    <a:pt x="5204" y="1535"/>
                    <a:pt x="4971" y="1602"/>
                  </a:cubicBezTo>
                  <a:cubicBezTo>
                    <a:pt x="4837" y="1635"/>
                    <a:pt x="4737" y="1668"/>
                    <a:pt x="4604" y="1702"/>
                  </a:cubicBezTo>
                  <a:lnTo>
                    <a:pt x="4137" y="1868"/>
                  </a:lnTo>
                  <a:lnTo>
                    <a:pt x="3970" y="1902"/>
                  </a:lnTo>
                  <a:cubicBezTo>
                    <a:pt x="3636" y="2035"/>
                    <a:pt x="3303" y="2135"/>
                    <a:pt x="2969" y="2202"/>
                  </a:cubicBezTo>
                  <a:cubicBezTo>
                    <a:pt x="2903" y="2219"/>
                    <a:pt x="2836" y="2227"/>
                    <a:pt x="2765" y="2227"/>
                  </a:cubicBezTo>
                  <a:cubicBezTo>
                    <a:pt x="2694" y="2227"/>
                    <a:pt x="2619" y="2219"/>
                    <a:pt x="2536" y="2202"/>
                  </a:cubicBezTo>
                  <a:cubicBezTo>
                    <a:pt x="2469" y="2169"/>
                    <a:pt x="2402" y="2135"/>
                    <a:pt x="2335" y="2102"/>
                  </a:cubicBezTo>
                  <a:cubicBezTo>
                    <a:pt x="2102" y="1969"/>
                    <a:pt x="2069" y="1735"/>
                    <a:pt x="2536" y="1468"/>
                  </a:cubicBezTo>
                  <a:cubicBezTo>
                    <a:pt x="2798" y="1307"/>
                    <a:pt x="3097" y="1218"/>
                    <a:pt x="3396" y="1218"/>
                  </a:cubicBezTo>
                  <a:cubicBezTo>
                    <a:pt x="3591" y="1218"/>
                    <a:pt x="3786" y="1256"/>
                    <a:pt x="3970" y="1335"/>
                  </a:cubicBezTo>
                  <a:lnTo>
                    <a:pt x="4971" y="301"/>
                  </a:lnTo>
                  <a:cubicBezTo>
                    <a:pt x="4567" y="175"/>
                    <a:pt x="4141" y="114"/>
                    <a:pt x="3713" y="114"/>
                  </a:cubicBezTo>
                  <a:cubicBezTo>
                    <a:pt x="3114" y="114"/>
                    <a:pt x="2513" y="234"/>
                    <a:pt x="1969" y="467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4367;p75"/>
            <p:cNvSpPr/>
            <p:nvPr/>
          </p:nvSpPr>
          <p:spPr>
            <a:xfrm>
              <a:off x="3169925" y="411337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1" y="1"/>
                  </a:moveTo>
                  <a:lnTo>
                    <a:pt x="1" y="902"/>
                  </a:lnTo>
                  <a:lnTo>
                    <a:pt x="835" y="1369"/>
                  </a:lnTo>
                  <a:lnTo>
                    <a:pt x="835" y="4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4368;p75"/>
            <p:cNvSpPr/>
            <p:nvPr/>
          </p:nvSpPr>
          <p:spPr>
            <a:xfrm>
              <a:off x="3169925" y="411337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1" y="1"/>
                  </a:moveTo>
                  <a:lnTo>
                    <a:pt x="1" y="902"/>
                  </a:lnTo>
                  <a:lnTo>
                    <a:pt x="835" y="1369"/>
                  </a:lnTo>
                  <a:lnTo>
                    <a:pt x="835" y="4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4369;p75"/>
            <p:cNvSpPr/>
            <p:nvPr/>
          </p:nvSpPr>
          <p:spPr>
            <a:xfrm>
              <a:off x="3002325" y="400330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134" y="1"/>
                  </a:moveTo>
                  <a:lnTo>
                    <a:pt x="0" y="635"/>
                  </a:lnTo>
                  <a:lnTo>
                    <a:pt x="0" y="635"/>
                  </a:lnTo>
                  <a:lnTo>
                    <a:pt x="1168" y="134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4370;p75"/>
            <p:cNvSpPr/>
            <p:nvPr/>
          </p:nvSpPr>
          <p:spPr>
            <a:xfrm>
              <a:off x="3066525" y="4010825"/>
              <a:ext cx="60900" cy="29200"/>
            </a:xfrm>
            <a:custGeom>
              <a:avLst/>
              <a:gdLst/>
              <a:ahLst/>
              <a:cxnLst/>
              <a:rect l="l" t="t" r="r" b="b"/>
              <a:pathLst>
                <a:path w="2436" h="1168" extrusionOk="0">
                  <a:moveTo>
                    <a:pt x="2436" y="0"/>
                  </a:moveTo>
                  <a:lnTo>
                    <a:pt x="1435" y="901"/>
                  </a:lnTo>
                  <a:cubicBezTo>
                    <a:pt x="1286" y="847"/>
                    <a:pt x="1127" y="821"/>
                    <a:pt x="966" y="821"/>
                  </a:cubicBezTo>
                  <a:cubicBezTo>
                    <a:pt x="623" y="821"/>
                    <a:pt x="273" y="940"/>
                    <a:pt x="1" y="1168"/>
                  </a:cubicBezTo>
                  <a:cubicBezTo>
                    <a:pt x="275" y="999"/>
                    <a:pt x="590" y="910"/>
                    <a:pt x="902" y="910"/>
                  </a:cubicBezTo>
                  <a:cubicBezTo>
                    <a:pt x="1083" y="910"/>
                    <a:pt x="1264" y="940"/>
                    <a:pt x="1435" y="1001"/>
                  </a:cubicBezTo>
                  <a:lnTo>
                    <a:pt x="24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4371;p75"/>
            <p:cNvSpPr/>
            <p:nvPr/>
          </p:nvSpPr>
          <p:spPr>
            <a:xfrm>
              <a:off x="3089050" y="4090875"/>
              <a:ext cx="40050" cy="32550"/>
            </a:xfrm>
            <a:custGeom>
              <a:avLst/>
              <a:gdLst/>
              <a:ahLst/>
              <a:cxnLst/>
              <a:rect l="l" t="t" r="r" b="b"/>
              <a:pathLst>
                <a:path w="1602" h="1302" extrusionOk="0">
                  <a:moveTo>
                    <a:pt x="1068" y="0"/>
                  </a:moveTo>
                  <a:lnTo>
                    <a:pt x="0" y="1034"/>
                  </a:lnTo>
                  <a:cubicBezTo>
                    <a:pt x="200" y="1101"/>
                    <a:pt x="401" y="1168"/>
                    <a:pt x="601" y="1201"/>
                  </a:cubicBezTo>
                  <a:cubicBezTo>
                    <a:pt x="934" y="1301"/>
                    <a:pt x="1268" y="1301"/>
                    <a:pt x="1601" y="1301"/>
                  </a:cubicBezTo>
                  <a:cubicBezTo>
                    <a:pt x="1101" y="1301"/>
                    <a:pt x="634" y="1201"/>
                    <a:pt x="167" y="1001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4372;p75"/>
            <p:cNvSpPr/>
            <p:nvPr/>
          </p:nvSpPr>
          <p:spPr>
            <a:xfrm>
              <a:off x="3169925" y="4109225"/>
              <a:ext cx="48400" cy="15850"/>
            </a:xfrm>
            <a:custGeom>
              <a:avLst/>
              <a:gdLst/>
              <a:ahLst/>
              <a:cxnLst/>
              <a:rect l="l" t="t" r="r" b="b"/>
              <a:pathLst>
                <a:path w="1936" h="634" extrusionOk="0">
                  <a:moveTo>
                    <a:pt x="1936" y="0"/>
                  </a:moveTo>
                  <a:lnTo>
                    <a:pt x="835" y="534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835" y="634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4373;p75"/>
            <p:cNvSpPr/>
            <p:nvPr/>
          </p:nvSpPr>
          <p:spPr>
            <a:xfrm>
              <a:off x="2843875" y="3924075"/>
              <a:ext cx="266875" cy="149300"/>
            </a:xfrm>
            <a:custGeom>
              <a:avLst/>
              <a:gdLst/>
              <a:ahLst/>
              <a:cxnLst/>
              <a:rect l="l" t="t" r="r" b="b"/>
              <a:pathLst>
                <a:path w="10675" h="5972" extrusionOk="0">
                  <a:moveTo>
                    <a:pt x="10675" y="1"/>
                  </a:moveTo>
                  <a:cubicBezTo>
                    <a:pt x="7772" y="1"/>
                    <a:pt x="5071" y="668"/>
                    <a:pt x="3036" y="1836"/>
                  </a:cubicBezTo>
                  <a:cubicBezTo>
                    <a:pt x="1068" y="2970"/>
                    <a:pt x="0" y="4404"/>
                    <a:pt x="0" y="5972"/>
                  </a:cubicBezTo>
                  <a:cubicBezTo>
                    <a:pt x="0" y="5972"/>
                    <a:pt x="100" y="3804"/>
                    <a:pt x="3102" y="1969"/>
                  </a:cubicBezTo>
                  <a:cubicBezTo>
                    <a:pt x="6071" y="201"/>
                    <a:pt x="10675" y="1"/>
                    <a:pt x="106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4374;p75"/>
            <p:cNvSpPr/>
            <p:nvPr/>
          </p:nvSpPr>
          <p:spPr>
            <a:xfrm>
              <a:off x="3089050" y="4055000"/>
              <a:ext cx="310225" cy="178950"/>
            </a:xfrm>
            <a:custGeom>
              <a:avLst/>
              <a:gdLst/>
              <a:ahLst/>
              <a:cxnLst/>
              <a:rect l="l" t="t" r="r" b="b"/>
              <a:pathLst>
                <a:path w="12409" h="7158" extrusionOk="0">
                  <a:moveTo>
                    <a:pt x="11942" y="1"/>
                  </a:moveTo>
                  <a:cubicBezTo>
                    <a:pt x="11942" y="2"/>
                    <a:pt x="12408" y="3070"/>
                    <a:pt x="8573" y="5171"/>
                  </a:cubicBezTo>
                  <a:cubicBezTo>
                    <a:pt x="5140" y="7036"/>
                    <a:pt x="1050" y="7141"/>
                    <a:pt x="171" y="7141"/>
                  </a:cubicBezTo>
                  <a:cubicBezTo>
                    <a:pt x="60" y="7141"/>
                    <a:pt x="0" y="7139"/>
                    <a:pt x="0" y="7139"/>
                  </a:cubicBezTo>
                  <a:lnTo>
                    <a:pt x="0" y="7139"/>
                  </a:lnTo>
                  <a:cubicBezTo>
                    <a:pt x="284" y="7151"/>
                    <a:pt x="569" y="7158"/>
                    <a:pt x="853" y="7158"/>
                  </a:cubicBezTo>
                  <a:cubicBezTo>
                    <a:pt x="3709" y="7158"/>
                    <a:pt x="6559" y="6546"/>
                    <a:pt x="8773" y="5271"/>
                  </a:cubicBezTo>
                  <a:cubicBezTo>
                    <a:pt x="11275" y="3837"/>
                    <a:pt x="12309" y="1902"/>
                    <a:pt x="1194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4375;p75"/>
            <p:cNvSpPr/>
            <p:nvPr/>
          </p:nvSpPr>
          <p:spPr>
            <a:xfrm>
              <a:off x="2813025" y="3883850"/>
              <a:ext cx="557075" cy="321500"/>
            </a:xfrm>
            <a:custGeom>
              <a:avLst/>
              <a:gdLst/>
              <a:ahLst/>
              <a:cxnLst/>
              <a:rect l="l" t="t" r="r" b="b"/>
              <a:pathLst>
                <a:path w="22283" h="12860" extrusionOk="0">
                  <a:moveTo>
                    <a:pt x="11137" y="0"/>
                  </a:moveTo>
                  <a:cubicBezTo>
                    <a:pt x="8281" y="0"/>
                    <a:pt x="5421" y="626"/>
                    <a:pt x="3236" y="1877"/>
                  </a:cubicBezTo>
                  <a:cubicBezTo>
                    <a:pt x="2168" y="2477"/>
                    <a:pt x="1234" y="3311"/>
                    <a:pt x="600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67" y="8215"/>
                    <a:pt x="1134" y="9782"/>
                    <a:pt x="3236" y="10983"/>
                  </a:cubicBezTo>
                  <a:cubicBezTo>
                    <a:pt x="5421" y="12234"/>
                    <a:pt x="8281" y="12860"/>
                    <a:pt x="11137" y="12860"/>
                  </a:cubicBezTo>
                  <a:cubicBezTo>
                    <a:pt x="13993" y="12860"/>
                    <a:pt x="16845" y="12234"/>
                    <a:pt x="19014" y="10983"/>
                  </a:cubicBezTo>
                  <a:cubicBezTo>
                    <a:pt x="21115" y="9782"/>
                    <a:pt x="22216" y="8215"/>
                    <a:pt x="22283" y="6613"/>
                  </a:cubicBezTo>
                  <a:lnTo>
                    <a:pt x="22283" y="4345"/>
                  </a:lnTo>
                  <a:lnTo>
                    <a:pt x="21682" y="4345"/>
                  </a:lnTo>
                  <a:cubicBezTo>
                    <a:pt x="21015" y="3311"/>
                    <a:pt x="20114" y="2477"/>
                    <a:pt x="19014" y="1877"/>
                  </a:cubicBezTo>
                  <a:cubicBezTo>
                    <a:pt x="16845" y="626"/>
                    <a:pt x="13993" y="0"/>
                    <a:pt x="111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4376;p75"/>
            <p:cNvSpPr/>
            <p:nvPr/>
          </p:nvSpPr>
          <p:spPr>
            <a:xfrm>
              <a:off x="2813025" y="3883850"/>
              <a:ext cx="557075" cy="321500"/>
            </a:xfrm>
            <a:custGeom>
              <a:avLst/>
              <a:gdLst/>
              <a:ahLst/>
              <a:cxnLst/>
              <a:rect l="l" t="t" r="r" b="b"/>
              <a:pathLst>
                <a:path w="22283" h="12860" extrusionOk="0">
                  <a:moveTo>
                    <a:pt x="11137" y="0"/>
                  </a:moveTo>
                  <a:cubicBezTo>
                    <a:pt x="8281" y="0"/>
                    <a:pt x="5421" y="626"/>
                    <a:pt x="3236" y="1877"/>
                  </a:cubicBezTo>
                  <a:cubicBezTo>
                    <a:pt x="2168" y="2477"/>
                    <a:pt x="1234" y="3311"/>
                    <a:pt x="600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67" y="8215"/>
                    <a:pt x="1134" y="9782"/>
                    <a:pt x="3236" y="10983"/>
                  </a:cubicBezTo>
                  <a:cubicBezTo>
                    <a:pt x="5421" y="12234"/>
                    <a:pt x="8281" y="12860"/>
                    <a:pt x="11137" y="12860"/>
                  </a:cubicBezTo>
                  <a:cubicBezTo>
                    <a:pt x="13993" y="12860"/>
                    <a:pt x="16845" y="12234"/>
                    <a:pt x="19014" y="10983"/>
                  </a:cubicBezTo>
                  <a:cubicBezTo>
                    <a:pt x="21115" y="9782"/>
                    <a:pt x="22216" y="8215"/>
                    <a:pt x="22283" y="6613"/>
                  </a:cubicBezTo>
                  <a:lnTo>
                    <a:pt x="22283" y="4345"/>
                  </a:lnTo>
                  <a:lnTo>
                    <a:pt x="21682" y="4345"/>
                  </a:lnTo>
                  <a:cubicBezTo>
                    <a:pt x="21015" y="3311"/>
                    <a:pt x="20114" y="2477"/>
                    <a:pt x="19014" y="1877"/>
                  </a:cubicBezTo>
                  <a:cubicBezTo>
                    <a:pt x="16845" y="626"/>
                    <a:pt x="13993" y="0"/>
                    <a:pt x="111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4377;p75"/>
            <p:cNvSpPr/>
            <p:nvPr/>
          </p:nvSpPr>
          <p:spPr>
            <a:xfrm>
              <a:off x="2812175" y="3884050"/>
              <a:ext cx="279400" cy="321925"/>
            </a:xfrm>
            <a:custGeom>
              <a:avLst/>
              <a:gdLst/>
              <a:ahLst/>
              <a:cxnLst/>
              <a:rect l="l" t="t" r="r" b="b"/>
              <a:pathLst>
                <a:path w="11176" h="12877" extrusionOk="0">
                  <a:moveTo>
                    <a:pt x="11175" y="1"/>
                  </a:moveTo>
                  <a:cubicBezTo>
                    <a:pt x="8307" y="1"/>
                    <a:pt x="5471" y="635"/>
                    <a:pt x="3270" y="1869"/>
                  </a:cubicBezTo>
                  <a:cubicBezTo>
                    <a:pt x="2202" y="2469"/>
                    <a:pt x="1268" y="3303"/>
                    <a:pt x="601" y="4337"/>
                  </a:cubicBezTo>
                  <a:lnTo>
                    <a:pt x="1" y="4337"/>
                  </a:lnTo>
                  <a:lnTo>
                    <a:pt x="1" y="6605"/>
                  </a:lnTo>
                  <a:cubicBezTo>
                    <a:pt x="101" y="8207"/>
                    <a:pt x="1168" y="9774"/>
                    <a:pt x="3270" y="10975"/>
                  </a:cubicBezTo>
                  <a:cubicBezTo>
                    <a:pt x="5438" y="12243"/>
                    <a:pt x="8307" y="12877"/>
                    <a:pt x="11175" y="12877"/>
                  </a:cubicBezTo>
                  <a:lnTo>
                    <a:pt x="111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4378;p75"/>
            <p:cNvSpPr/>
            <p:nvPr/>
          </p:nvSpPr>
          <p:spPr>
            <a:xfrm>
              <a:off x="2813025" y="3909900"/>
              <a:ext cx="125925" cy="269400"/>
            </a:xfrm>
            <a:custGeom>
              <a:avLst/>
              <a:gdLst/>
              <a:ahLst/>
              <a:cxnLst/>
              <a:rect l="l" t="t" r="r" b="b"/>
              <a:pathLst>
                <a:path w="5037" h="10776" extrusionOk="0">
                  <a:moveTo>
                    <a:pt x="5037" y="1"/>
                  </a:moveTo>
                  <a:cubicBezTo>
                    <a:pt x="4437" y="234"/>
                    <a:pt x="3836" y="501"/>
                    <a:pt x="3236" y="835"/>
                  </a:cubicBezTo>
                  <a:cubicBezTo>
                    <a:pt x="2168" y="1402"/>
                    <a:pt x="1234" y="2269"/>
                    <a:pt x="600" y="3303"/>
                  </a:cubicBezTo>
                  <a:lnTo>
                    <a:pt x="0" y="3303"/>
                  </a:lnTo>
                  <a:lnTo>
                    <a:pt x="0" y="5571"/>
                  </a:lnTo>
                  <a:cubicBezTo>
                    <a:pt x="67" y="7173"/>
                    <a:pt x="1134" y="8740"/>
                    <a:pt x="3236" y="9941"/>
                  </a:cubicBezTo>
                  <a:cubicBezTo>
                    <a:pt x="3803" y="10275"/>
                    <a:pt x="4403" y="10542"/>
                    <a:pt x="5037" y="10775"/>
                  </a:cubicBezTo>
                  <a:lnTo>
                    <a:pt x="50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4379;p75"/>
            <p:cNvSpPr/>
            <p:nvPr/>
          </p:nvSpPr>
          <p:spPr>
            <a:xfrm>
              <a:off x="3243325" y="3909900"/>
              <a:ext cx="126775" cy="269400"/>
            </a:xfrm>
            <a:custGeom>
              <a:avLst/>
              <a:gdLst/>
              <a:ahLst/>
              <a:cxnLst/>
              <a:rect l="l" t="t" r="r" b="b"/>
              <a:pathLst>
                <a:path w="5071" h="10776" extrusionOk="0">
                  <a:moveTo>
                    <a:pt x="34" y="1"/>
                  </a:moveTo>
                  <a:lnTo>
                    <a:pt x="0" y="10775"/>
                  </a:lnTo>
                  <a:cubicBezTo>
                    <a:pt x="634" y="10542"/>
                    <a:pt x="1235" y="10275"/>
                    <a:pt x="1802" y="9941"/>
                  </a:cubicBezTo>
                  <a:cubicBezTo>
                    <a:pt x="3903" y="8740"/>
                    <a:pt x="5004" y="7173"/>
                    <a:pt x="5071" y="5571"/>
                  </a:cubicBezTo>
                  <a:lnTo>
                    <a:pt x="5071" y="3303"/>
                  </a:lnTo>
                  <a:lnTo>
                    <a:pt x="4470" y="3303"/>
                  </a:lnTo>
                  <a:cubicBezTo>
                    <a:pt x="3803" y="2269"/>
                    <a:pt x="2902" y="1402"/>
                    <a:pt x="1802" y="835"/>
                  </a:cubicBezTo>
                  <a:cubicBezTo>
                    <a:pt x="1235" y="501"/>
                    <a:pt x="634" y="234"/>
                    <a:pt x="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4380;p75"/>
            <p:cNvSpPr/>
            <p:nvPr/>
          </p:nvSpPr>
          <p:spPr>
            <a:xfrm>
              <a:off x="2785500" y="383215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8" y="0"/>
                  </a:moveTo>
                  <a:cubicBezTo>
                    <a:pt x="9382" y="0"/>
                    <a:pt x="6522" y="626"/>
                    <a:pt x="4337" y="1877"/>
                  </a:cubicBezTo>
                  <a:cubicBezTo>
                    <a:pt x="0" y="4378"/>
                    <a:pt x="0" y="8448"/>
                    <a:pt x="4337" y="10983"/>
                  </a:cubicBezTo>
                  <a:cubicBezTo>
                    <a:pt x="6522" y="12234"/>
                    <a:pt x="9382" y="12859"/>
                    <a:pt x="12238" y="12859"/>
                  </a:cubicBezTo>
                  <a:cubicBezTo>
                    <a:pt x="15094" y="12859"/>
                    <a:pt x="17946" y="12234"/>
                    <a:pt x="20115" y="10983"/>
                  </a:cubicBezTo>
                  <a:cubicBezTo>
                    <a:pt x="24484" y="8481"/>
                    <a:pt x="24484" y="4378"/>
                    <a:pt x="20115" y="1877"/>
                  </a:cubicBezTo>
                  <a:cubicBezTo>
                    <a:pt x="17946" y="626"/>
                    <a:pt x="15094" y="0"/>
                    <a:pt x="122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4381;p75"/>
            <p:cNvSpPr/>
            <p:nvPr/>
          </p:nvSpPr>
          <p:spPr>
            <a:xfrm>
              <a:off x="2785500" y="383215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8" y="0"/>
                  </a:moveTo>
                  <a:cubicBezTo>
                    <a:pt x="9382" y="0"/>
                    <a:pt x="6522" y="626"/>
                    <a:pt x="4337" y="1877"/>
                  </a:cubicBezTo>
                  <a:cubicBezTo>
                    <a:pt x="0" y="4378"/>
                    <a:pt x="0" y="8448"/>
                    <a:pt x="4337" y="10983"/>
                  </a:cubicBezTo>
                  <a:cubicBezTo>
                    <a:pt x="6522" y="12234"/>
                    <a:pt x="9382" y="12859"/>
                    <a:pt x="12238" y="12859"/>
                  </a:cubicBezTo>
                  <a:cubicBezTo>
                    <a:pt x="15094" y="12859"/>
                    <a:pt x="17946" y="12234"/>
                    <a:pt x="20115" y="10983"/>
                  </a:cubicBezTo>
                  <a:cubicBezTo>
                    <a:pt x="24484" y="8481"/>
                    <a:pt x="24484" y="4378"/>
                    <a:pt x="20115" y="1877"/>
                  </a:cubicBezTo>
                  <a:cubicBezTo>
                    <a:pt x="17946" y="626"/>
                    <a:pt x="15094" y="0"/>
                    <a:pt x="12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4382;p75"/>
            <p:cNvSpPr/>
            <p:nvPr/>
          </p:nvSpPr>
          <p:spPr>
            <a:xfrm>
              <a:off x="2906425" y="3893225"/>
              <a:ext cx="370275" cy="198725"/>
            </a:xfrm>
            <a:custGeom>
              <a:avLst/>
              <a:gdLst/>
              <a:ahLst/>
              <a:cxnLst/>
              <a:rect l="l" t="t" r="r" b="b"/>
              <a:pathLst>
                <a:path w="14811" h="7949" extrusionOk="0">
                  <a:moveTo>
                    <a:pt x="7405" y="1"/>
                  </a:moveTo>
                  <a:cubicBezTo>
                    <a:pt x="5654" y="1"/>
                    <a:pt x="3903" y="368"/>
                    <a:pt x="2268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104"/>
                    <a:pt x="801" y="6105"/>
                    <a:pt x="2268" y="6872"/>
                  </a:cubicBezTo>
                  <a:cubicBezTo>
                    <a:pt x="3903" y="7589"/>
                    <a:pt x="5654" y="7948"/>
                    <a:pt x="7405" y="7948"/>
                  </a:cubicBezTo>
                  <a:cubicBezTo>
                    <a:pt x="9157" y="7948"/>
                    <a:pt x="10908" y="7589"/>
                    <a:pt x="12542" y="6872"/>
                  </a:cubicBezTo>
                  <a:cubicBezTo>
                    <a:pt x="14010" y="6105"/>
                    <a:pt x="14811" y="5104"/>
                    <a:pt x="14811" y="3970"/>
                  </a:cubicBezTo>
                  <a:cubicBezTo>
                    <a:pt x="14811" y="2869"/>
                    <a:pt x="14010" y="1835"/>
                    <a:pt x="12542" y="1101"/>
                  </a:cubicBezTo>
                  <a:cubicBezTo>
                    <a:pt x="10908" y="368"/>
                    <a:pt x="9157" y="1"/>
                    <a:pt x="740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4383;p75"/>
            <p:cNvSpPr/>
            <p:nvPr/>
          </p:nvSpPr>
          <p:spPr>
            <a:xfrm>
              <a:off x="2906425" y="3893225"/>
              <a:ext cx="370275" cy="198725"/>
            </a:xfrm>
            <a:custGeom>
              <a:avLst/>
              <a:gdLst/>
              <a:ahLst/>
              <a:cxnLst/>
              <a:rect l="l" t="t" r="r" b="b"/>
              <a:pathLst>
                <a:path w="14811" h="7949" extrusionOk="0">
                  <a:moveTo>
                    <a:pt x="7405" y="1"/>
                  </a:moveTo>
                  <a:cubicBezTo>
                    <a:pt x="5654" y="1"/>
                    <a:pt x="3903" y="368"/>
                    <a:pt x="2268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104"/>
                    <a:pt x="801" y="6105"/>
                    <a:pt x="2268" y="6872"/>
                  </a:cubicBezTo>
                  <a:cubicBezTo>
                    <a:pt x="3903" y="7589"/>
                    <a:pt x="5654" y="7948"/>
                    <a:pt x="7405" y="7948"/>
                  </a:cubicBezTo>
                  <a:cubicBezTo>
                    <a:pt x="9157" y="7948"/>
                    <a:pt x="10908" y="7589"/>
                    <a:pt x="12542" y="6872"/>
                  </a:cubicBezTo>
                  <a:cubicBezTo>
                    <a:pt x="14010" y="6105"/>
                    <a:pt x="14811" y="5104"/>
                    <a:pt x="14811" y="3970"/>
                  </a:cubicBezTo>
                  <a:cubicBezTo>
                    <a:pt x="14811" y="2869"/>
                    <a:pt x="14010" y="1835"/>
                    <a:pt x="12542" y="1101"/>
                  </a:cubicBezTo>
                  <a:cubicBezTo>
                    <a:pt x="10908" y="368"/>
                    <a:pt x="9157" y="1"/>
                    <a:pt x="7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4384;p75"/>
            <p:cNvSpPr/>
            <p:nvPr/>
          </p:nvSpPr>
          <p:spPr>
            <a:xfrm>
              <a:off x="2824700" y="3844025"/>
              <a:ext cx="533725" cy="297750"/>
            </a:xfrm>
            <a:custGeom>
              <a:avLst/>
              <a:gdLst/>
              <a:ahLst/>
              <a:cxnLst/>
              <a:rect l="l" t="t" r="r" b="b"/>
              <a:pathLst>
                <a:path w="21349" h="11910" extrusionOk="0">
                  <a:moveTo>
                    <a:pt x="10674" y="1960"/>
                  </a:moveTo>
                  <a:cubicBezTo>
                    <a:pt x="12426" y="1960"/>
                    <a:pt x="14177" y="2319"/>
                    <a:pt x="15811" y="3036"/>
                  </a:cubicBezTo>
                  <a:cubicBezTo>
                    <a:pt x="17279" y="3803"/>
                    <a:pt x="18080" y="4837"/>
                    <a:pt x="18080" y="5938"/>
                  </a:cubicBezTo>
                  <a:cubicBezTo>
                    <a:pt x="18080" y="7072"/>
                    <a:pt x="17279" y="8073"/>
                    <a:pt x="15811" y="8840"/>
                  </a:cubicBezTo>
                  <a:cubicBezTo>
                    <a:pt x="14177" y="9557"/>
                    <a:pt x="12426" y="9916"/>
                    <a:pt x="10674" y="9916"/>
                  </a:cubicBezTo>
                  <a:cubicBezTo>
                    <a:pt x="8923" y="9916"/>
                    <a:pt x="7172" y="9557"/>
                    <a:pt x="5537" y="8840"/>
                  </a:cubicBezTo>
                  <a:cubicBezTo>
                    <a:pt x="4070" y="8073"/>
                    <a:pt x="3269" y="7072"/>
                    <a:pt x="3269" y="5938"/>
                  </a:cubicBezTo>
                  <a:cubicBezTo>
                    <a:pt x="3269" y="4837"/>
                    <a:pt x="4070" y="3803"/>
                    <a:pt x="5537" y="3036"/>
                  </a:cubicBezTo>
                  <a:cubicBezTo>
                    <a:pt x="7172" y="2319"/>
                    <a:pt x="8923" y="1960"/>
                    <a:pt x="10674" y="1960"/>
                  </a:cubicBezTo>
                  <a:close/>
                  <a:moveTo>
                    <a:pt x="10674" y="1"/>
                  </a:moveTo>
                  <a:cubicBezTo>
                    <a:pt x="7772" y="1"/>
                    <a:pt x="5070" y="634"/>
                    <a:pt x="3036" y="1802"/>
                  </a:cubicBezTo>
                  <a:cubicBezTo>
                    <a:pt x="1067" y="2936"/>
                    <a:pt x="0" y="4404"/>
                    <a:pt x="0" y="5938"/>
                  </a:cubicBezTo>
                  <a:cubicBezTo>
                    <a:pt x="0" y="7473"/>
                    <a:pt x="1067" y="8940"/>
                    <a:pt x="3036" y="10074"/>
                  </a:cubicBezTo>
                  <a:cubicBezTo>
                    <a:pt x="5070" y="11242"/>
                    <a:pt x="7772" y="11909"/>
                    <a:pt x="10674" y="11909"/>
                  </a:cubicBezTo>
                  <a:cubicBezTo>
                    <a:pt x="13576" y="11909"/>
                    <a:pt x="16278" y="11242"/>
                    <a:pt x="18313" y="10074"/>
                  </a:cubicBezTo>
                  <a:cubicBezTo>
                    <a:pt x="20248" y="8940"/>
                    <a:pt x="21349" y="7473"/>
                    <a:pt x="21349" y="5938"/>
                  </a:cubicBezTo>
                  <a:cubicBezTo>
                    <a:pt x="21349" y="4404"/>
                    <a:pt x="20281" y="2969"/>
                    <a:pt x="18313" y="1802"/>
                  </a:cubicBezTo>
                  <a:cubicBezTo>
                    <a:pt x="16278" y="634"/>
                    <a:pt x="13576" y="1"/>
                    <a:pt x="1067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4385;p75"/>
            <p:cNvSpPr/>
            <p:nvPr/>
          </p:nvSpPr>
          <p:spPr>
            <a:xfrm>
              <a:off x="2898900" y="3902825"/>
              <a:ext cx="385300" cy="179950"/>
            </a:xfrm>
            <a:custGeom>
              <a:avLst/>
              <a:gdLst/>
              <a:ahLst/>
              <a:cxnLst/>
              <a:rect l="l" t="t" r="r" b="b"/>
              <a:pathLst>
                <a:path w="15412" h="7198" extrusionOk="0">
                  <a:moveTo>
                    <a:pt x="7706" y="0"/>
                  </a:moveTo>
                  <a:cubicBezTo>
                    <a:pt x="5905" y="0"/>
                    <a:pt x="4104" y="351"/>
                    <a:pt x="2736" y="1051"/>
                  </a:cubicBezTo>
                  <a:cubicBezTo>
                    <a:pt x="1" y="2452"/>
                    <a:pt x="1" y="4720"/>
                    <a:pt x="2736" y="6121"/>
                  </a:cubicBezTo>
                  <a:cubicBezTo>
                    <a:pt x="4104" y="6839"/>
                    <a:pt x="5905" y="7197"/>
                    <a:pt x="7706" y="7197"/>
                  </a:cubicBezTo>
                  <a:cubicBezTo>
                    <a:pt x="9508" y="7197"/>
                    <a:pt x="11309" y="6839"/>
                    <a:pt x="12677" y="6121"/>
                  </a:cubicBezTo>
                  <a:cubicBezTo>
                    <a:pt x="15412" y="4720"/>
                    <a:pt x="15412" y="2452"/>
                    <a:pt x="12677" y="1051"/>
                  </a:cubicBezTo>
                  <a:cubicBezTo>
                    <a:pt x="11309" y="351"/>
                    <a:pt x="9508" y="0"/>
                    <a:pt x="77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4386;p75"/>
            <p:cNvSpPr/>
            <p:nvPr/>
          </p:nvSpPr>
          <p:spPr>
            <a:xfrm>
              <a:off x="2898900" y="3902825"/>
              <a:ext cx="385300" cy="179950"/>
            </a:xfrm>
            <a:custGeom>
              <a:avLst/>
              <a:gdLst/>
              <a:ahLst/>
              <a:cxnLst/>
              <a:rect l="l" t="t" r="r" b="b"/>
              <a:pathLst>
                <a:path w="15412" h="7198" extrusionOk="0">
                  <a:moveTo>
                    <a:pt x="7706" y="0"/>
                  </a:moveTo>
                  <a:cubicBezTo>
                    <a:pt x="5905" y="0"/>
                    <a:pt x="4104" y="351"/>
                    <a:pt x="2736" y="1051"/>
                  </a:cubicBezTo>
                  <a:cubicBezTo>
                    <a:pt x="1" y="2452"/>
                    <a:pt x="1" y="4720"/>
                    <a:pt x="2736" y="6121"/>
                  </a:cubicBezTo>
                  <a:cubicBezTo>
                    <a:pt x="4104" y="6839"/>
                    <a:pt x="5905" y="7197"/>
                    <a:pt x="7706" y="7197"/>
                  </a:cubicBezTo>
                  <a:cubicBezTo>
                    <a:pt x="9508" y="7197"/>
                    <a:pt x="11309" y="6839"/>
                    <a:pt x="12677" y="6121"/>
                  </a:cubicBezTo>
                  <a:cubicBezTo>
                    <a:pt x="15412" y="4720"/>
                    <a:pt x="15412" y="2452"/>
                    <a:pt x="12677" y="1051"/>
                  </a:cubicBezTo>
                  <a:cubicBezTo>
                    <a:pt x="11309" y="351"/>
                    <a:pt x="9508" y="0"/>
                    <a:pt x="77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4387;p75"/>
            <p:cNvSpPr/>
            <p:nvPr/>
          </p:nvSpPr>
          <p:spPr>
            <a:xfrm>
              <a:off x="2898900" y="3902825"/>
              <a:ext cx="385300" cy="179950"/>
            </a:xfrm>
            <a:custGeom>
              <a:avLst/>
              <a:gdLst/>
              <a:ahLst/>
              <a:cxnLst/>
              <a:rect l="l" t="t" r="r" b="b"/>
              <a:pathLst>
                <a:path w="15412" h="7198" extrusionOk="0">
                  <a:moveTo>
                    <a:pt x="7706" y="0"/>
                  </a:moveTo>
                  <a:cubicBezTo>
                    <a:pt x="5905" y="0"/>
                    <a:pt x="4104" y="351"/>
                    <a:pt x="2736" y="1051"/>
                  </a:cubicBezTo>
                  <a:cubicBezTo>
                    <a:pt x="1" y="2452"/>
                    <a:pt x="1" y="4720"/>
                    <a:pt x="2736" y="6121"/>
                  </a:cubicBezTo>
                  <a:cubicBezTo>
                    <a:pt x="4104" y="6839"/>
                    <a:pt x="5905" y="7197"/>
                    <a:pt x="7706" y="7197"/>
                  </a:cubicBezTo>
                  <a:cubicBezTo>
                    <a:pt x="9508" y="7197"/>
                    <a:pt x="11309" y="6839"/>
                    <a:pt x="12677" y="6121"/>
                  </a:cubicBezTo>
                  <a:cubicBezTo>
                    <a:pt x="15412" y="4720"/>
                    <a:pt x="15412" y="2452"/>
                    <a:pt x="12677" y="1051"/>
                  </a:cubicBezTo>
                  <a:cubicBezTo>
                    <a:pt x="11309" y="351"/>
                    <a:pt x="9508" y="0"/>
                    <a:pt x="77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4388;p75"/>
            <p:cNvSpPr/>
            <p:nvPr/>
          </p:nvSpPr>
          <p:spPr>
            <a:xfrm>
              <a:off x="2917250" y="3926175"/>
              <a:ext cx="347775" cy="157425"/>
            </a:xfrm>
            <a:custGeom>
              <a:avLst/>
              <a:gdLst/>
              <a:ahLst/>
              <a:cxnLst/>
              <a:rect l="l" t="t" r="r" b="b"/>
              <a:pathLst>
                <a:path w="13911" h="6297" extrusionOk="0">
                  <a:moveTo>
                    <a:pt x="6972" y="0"/>
                  </a:moveTo>
                  <a:cubicBezTo>
                    <a:pt x="5171" y="0"/>
                    <a:pt x="3370" y="351"/>
                    <a:pt x="2002" y="1051"/>
                  </a:cubicBezTo>
                  <a:cubicBezTo>
                    <a:pt x="868" y="1651"/>
                    <a:pt x="201" y="2385"/>
                    <a:pt x="1" y="3153"/>
                  </a:cubicBezTo>
                  <a:cubicBezTo>
                    <a:pt x="201" y="3920"/>
                    <a:pt x="868" y="4654"/>
                    <a:pt x="2002" y="5221"/>
                  </a:cubicBezTo>
                  <a:cubicBezTo>
                    <a:pt x="3370" y="5938"/>
                    <a:pt x="5163" y="6296"/>
                    <a:pt x="6960" y="6296"/>
                  </a:cubicBezTo>
                  <a:cubicBezTo>
                    <a:pt x="8757" y="6296"/>
                    <a:pt x="10558" y="5938"/>
                    <a:pt x="11943" y="5221"/>
                  </a:cubicBezTo>
                  <a:cubicBezTo>
                    <a:pt x="13077" y="4654"/>
                    <a:pt x="13744" y="3920"/>
                    <a:pt x="13911" y="3153"/>
                  </a:cubicBezTo>
                  <a:cubicBezTo>
                    <a:pt x="13744" y="2385"/>
                    <a:pt x="13077" y="1651"/>
                    <a:pt x="11943" y="1051"/>
                  </a:cubicBezTo>
                  <a:cubicBezTo>
                    <a:pt x="10575" y="351"/>
                    <a:pt x="8774" y="0"/>
                    <a:pt x="697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4389;p75"/>
            <p:cNvSpPr/>
            <p:nvPr/>
          </p:nvSpPr>
          <p:spPr>
            <a:xfrm>
              <a:off x="2917250" y="3926175"/>
              <a:ext cx="347775" cy="157425"/>
            </a:xfrm>
            <a:custGeom>
              <a:avLst/>
              <a:gdLst/>
              <a:ahLst/>
              <a:cxnLst/>
              <a:rect l="l" t="t" r="r" b="b"/>
              <a:pathLst>
                <a:path w="13911" h="6297" extrusionOk="0">
                  <a:moveTo>
                    <a:pt x="6972" y="0"/>
                  </a:moveTo>
                  <a:cubicBezTo>
                    <a:pt x="5171" y="0"/>
                    <a:pt x="3370" y="351"/>
                    <a:pt x="2002" y="1051"/>
                  </a:cubicBezTo>
                  <a:cubicBezTo>
                    <a:pt x="868" y="1651"/>
                    <a:pt x="201" y="2385"/>
                    <a:pt x="1" y="3153"/>
                  </a:cubicBezTo>
                  <a:cubicBezTo>
                    <a:pt x="201" y="3920"/>
                    <a:pt x="868" y="4654"/>
                    <a:pt x="2002" y="5221"/>
                  </a:cubicBezTo>
                  <a:cubicBezTo>
                    <a:pt x="3370" y="5938"/>
                    <a:pt x="5163" y="6296"/>
                    <a:pt x="6960" y="6296"/>
                  </a:cubicBezTo>
                  <a:cubicBezTo>
                    <a:pt x="8757" y="6296"/>
                    <a:pt x="10558" y="5938"/>
                    <a:pt x="11943" y="5221"/>
                  </a:cubicBezTo>
                  <a:cubicBezTo>
                    <a:pt x="13077" y="4654"/>
                    <a:pt x="13744" y="3920"/>
                    <a:pt x="13911" y="3153"/>
                  </a:cubicBezTo>
                  <a:cubicBezTo>
                    <a:pt x="13744" y="2385"/>
                    <a:pt x="13077" y="1651"/>
                    <a:pt x="11943" y="1051"/>
                  </a:cubicBezTo>
                  <a:cubicBezTo>
                    <a:pt x="10575" y="351"/>
                    <a:pt x="8774" y="0"/>
                    <a:pt x="69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4390;p75"/>
            <p:cNvSpPr/>
            <p:nvPr/>
          </p:nvSpPr>
          <p:spPr>
            <a:xfrm>
              <a:off x="3083200" y="3929925"/>
              <a:ext cx="25050" cy="52550"/>
            </a:xfrm>
            <a:custGeom>
              <a:avLst/>
              <a:gdLst/>
              <a:ahLst/>
              <a:cxnLst/>
              <a:rect l="l" t="t" r="r" b="b"/>
              <a:pathLst>
                <a:path w="1002" h="2102" extrusionOk="0">
                  <a:moveTo>
                    <a:pt x="1001" y="0"/>
                  </a:moveTo>
                  <a:lnTo>
                    <a:pt x="1" y="1034"/>
                  </a:lnTo>
                  <a:lnTo>
                    <a:pt x="1" y="2102"/>
                  </a:lnTo>
                  <a:lnTo>
                    <a:pt x="635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4391;p75"/>
            <p:cNvSpPr/>
            <p:nvPr/>
          </p:nvSpPr>
          <p:spPr>
            <a:xfrm>
              <a:off x="3083200" y="3929925"/>
              <a:ext cx="25050" cy="52550"/>
            </a:xfrm>
            <a:custGeom>
              <a:avLst/>
              <a:gdLst/>
              <a:ahLst/>
              <a:cxnLst/>
              <a:rect l="l" t="t" r="r" b="b"/>
              <a:pathLst>
                <a:path w="1002" h="2102" extrusionOk="0">
                  <a:moveTo>
                    <a:pt x="1001" y="0"/>
                  </a:moveTo>
                  <a:lnTo>
                    <a:pt x="1" y="1034"/>
                  </a:lnTo>
                  <a:lnTo>
                    <a:pt x="1" y="2102"/>
                  </a:lnTo>
                  <a:lnTo>
                    <a:pt x="635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4392;p75"/>
            <p:cNvSpPr/>
            <p:nvPr/>
          </p:nvSpPr>
          <p:spPr>
            <a:xfrm>
              <a:off x="3035675" y="3953500"/>
              <a:ext cx="47550" cy="24600"/>
            </a:xfrm>
            <a:custGeom>
              <a:avLst/>
              <a:gdLst/>
              <a:ahLst/>
              <a:cxnLst/>
              <a:rect l="l" t="t" r="r" b="b"/>
              <a:pathLst>
                <a:path w="1902" h="984" extrusionOk="0">
                  <a:moveTo>
                    <a:pt x="1355" y="1"/>
                  </a:moveTo>
                  <a:cubicBezTo>
                    <a:pt x="1043" y="1"/>
                    <a:pt x="742" y="89"/>
                    <a:pt x="467" y="258"/>
                  </a:cubicBezTo>
                  <a:cubicBezTo>
                    <a:pt x="0" y="525"/>
                    <a:pt x="34" y="725"/>
                    <a:pt x="267" y="892"/>
                  </a:cubicBezTo>
                  <a:cubicBezTo>
                    <a:pt x="334" y="925"/>
                    <a:pt x="401" y="959"/>
                    <a:pt x="467" y="959"/>
                  </a:cubicBezTo>
                  <a:cubicBezTo>
                    <a:pt x="534" y="975"/>
                    <a:pt x="609" y="984"/>
                    <a:pt x="684" y="984"/>
                  </a:cubicBezTo>
                  <a:cubicBezTo>
                    <a:pt x="759" y="984"/>
                    <a:pt x="834" y="975"/>
                    <a:pt x="901" y="959"/>
                  </a:cubicBezTo>
                  <a:cubicBezTo>
                    <a:pt x="1235" y="892"/>
                    <a:pt x="1568" y="825"/>
                    <a:pt x="1902" y="692"/>
                  </a:cubicBezTo>
                  <a:lnTo>
                    <a:pt x="1902" y="91"/>
                  </a:lnTo>
                  <a:cubicBezTo>
                    <a:pt x="1718" y="30"/>
                    <a:pt x="1535" y="1"/>
                    <a:pt x="135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4393;p75"/>
            <p:cNvSpPr/>
            <p:nvPr/>
          </p:nvSpPr>
          <p:spPr>
            <a:xfrm>
              <a:off x="3035675" y="3953500"/>
              <a:ext cx="47550" cy="24600"/>
            </a:xfrm>
            <a:custGeom>
              <a:avLst/>
              <a:gdLst/>
              <a:ahLst/>
              <a:cxnLst/>
              <a:rect l="l" t="t" r="r" b="b"/>
              <a:pathLst>
                <a:path w="1902" h="984" extrusionOk="0">
                  <a:moveTo>
                    <a:pt x="1355" y="1"/>
                  </a:moveTo>
                  <a:cubicBezTo>
                    <a:pt x="1043" y="1"/>
                    <a:pt x="742" y="89"/>
                    <a:pt x="467" y="258"/>
                  </a:cubicBezTo>
                  <a:cubicBezTo>
                    <a:pt x="0" y="525"/>
                    <a:pt x="34" y="725"/>
                    <a:pt x="267" y="892"/>
                  </a:cubicBezTo>
                  <a:cubicBezTo>
                    <a:pt x="334" y="925"/>
                    <a:pt x="401" y="959"/>
                    <a:pt x="467" y="959"/>
                  </a:cubicBezTo>
                  <a:cubicBezTo>
                    <a:pt x="534" y="975"/>
                    <a:pt x="609" y="984"/>
                    <a:pt x="684" y="984"/>
                  </a:cubicBezTo>
                  <a:cubicBezTo>
                    <a:pt x="759" y="984"/>
                    <a:pt x="834" y="975"/>
                    <a:pt x="901" y="959"/>
                  </a:cubicBezTo>
                  <a:cubicBezTo>
                    <a:pt x="1235" y="892"/>
                    <a:pt x="1568" y="825"/>
                    <a:pt x="1902" y="692"/>
                  </a:cubicBezTo>
                  <a:lnTo>
                    <a:pt x="1902" y="91"/>
                  </a:lnTo>
                  <a:cubicBezTo>
                    <a:pt x="1718" y="30"/>
                    <a:pt x="1535" y="1"/>
                    <a:pt x="13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4394;p75"/>
            <p:cNvSpPr/>
            <p:nvPr/>
          </p:nvSpPr>
          <p:spPr>
            <a:xfrm>
              <a:off x="2983125" y="3939100"/>
              <a:ext cx="216025" cy="127600"/>
            </a:xfrm>
            <a:custGeom>
              <a:avLst/>
              <a:gdLst/>
              <a:ahLst/>
              <a:cxnLst/>
              <a:rect l="l" t="t" r="r" b="b"/>
              <a:pathLst>
                <a:path w="8641" h="5104" extrusionOk="0">
                  <a:moveTo>
                    <a:pt x="1" y="0"/>
                  </a:moveTo>
                  <a:lnTo>
                    <a:pt x="1" y="868"/>
                  </a:lnTo>
                  <a:lnTo>
                    <a:pt x="326" y="1062"/>
                  </a:lnTo>
                  <a:lnTo>
                    <a:pt x="326" y="1062"/>
                  </a:lnTo>
                  <a:cubicBezTo>
                    <a:pt x="429" y="815"/>
                    <a:pt x="609" y="603"/>
                    <a:pt x="835" y="467"/>
                  </a:cubicBezTo>
                  <a:lnTo>
                    <a:pt x="1" y="0"/>
                  </a:lnTo>
                  <a:close/>
                  <a:moveTo>
                    <a:pt x="326" y="1062"/>
                  </a:moveTo>
                  <a:cubicBezTo>
                    <a:pt x="277" y="1180"/>
                    <a:pt x="245" y="1306"/>
                    <a:pt x="234" y="1435"/>
                  </a:cubicBezTo>
                  <a:lnTo>
                    <a:pt x="334" y="1068"/>
                  </a:lnTo>
                  <a:lnTo>
                    <a:pt x="326" y="1062"/>
                  </a:lnTo>
                  <a:close/>
                  <a:moveTo>
                    <a:pt x="234" y="1435"/>
                  </a:moveTo>
                  <a:lnTo>
                    <a:pt x="234" y="2302"/>
                  </a:lnTo>
                  <a:cubicBezTo>
                    <a:pt x="234" y="2636"/>
                    <a:pt x="468" y="2936"/>
                    <a:pt x="968" y="3236"/>
                  </a:cubicBezTo>
                  <a:cubicBezTo>
                    <a:pt x="1467" y="3518"/>
                    <a:pt x="2022" y="3659"/>
                    <a:pt x="2578" y="3659"/>
                  </a:cubicBezTo>
                  <a:cubicBezTo>
                    <a:pt x="2878" y="3659"/>
                    <a:pt x="3178" y="3618"/>
                    <a:pt x="3470" y="3536"/>
                  </a:cubicBezTo>
                  <a:lnTo>
                    <a:pt x="3970" y="3369"/>
                  </a:lnTo>
                  <a:lnTo>
                    <a:pt x="3970" y="3369"/>
                  </a:lnTo>
                  <a:lnTo>
                    <a:pt x="3811" y="3540"/>
                  </a:lnTo>
                  <a:lnTo>
                    <a:pt x="3811" y="3540"/>
                  </a:lnTo>
                  <a:lnTo>
                    <a:pt x="4537" y="2836"/>
                  </a:lnTo>
                  <a:cubicBezTo>
                    <a:pt x="4766" y="2921"/>
                    <a:pt x="5001" y="2964"/>
                    <a:pt x="5234" y="2964"/>
                  </a:cubicBezTo>
                  <a:cubicBezTo>
                    <a:pt x="5545" y="2964"/>
                    <a:pt x="5853" y="2888"/>
                    <a:pt x="6139" y="2736"/>
                  </a:cubicBezTo>
                  <a:cubicBezTo>
                    <a:pt x="6506" y="2502"/>
                    <a:pt x="6606" y="2302"/>
                    <a:pt x="6272" y="2102"/>
                  </a:cubicBezTo>
                  <a:cubicBezTo>
                    <a:pt x="6124" y="2019"/>
                    <a:pt x="5966" y="1984"/>
                    <a:pt x="5794" y="1984"/>
                  </a:cubicBezTo>
                  <a:cubicBezTo>
                    <a:pt x="5348" y="1984"/>
                    <a:pt x="4812" y="2218"/>
                    <a:pt x="4137" y="2435"/>
                  </a:cubicBezTo>
                  <a:cubicBezTo>
                    <a:pt x="3611" y="2611"/>
                    <a:pt x="3067" y="2749"/>
                    <a:pt x="2509" y="2749"/>
                  </a:cubicBezTo>
                  <a:cubicBezTo>
                    <a:pt x="2006" y="2749"/>
                    <a:pt x="1491" y="2636"/>
                    <a:pt x="968" y="2335"/>
                  </a:cubicBezTo>
                  <a:cubicBezTo>
                    <a:pt x="468" y="2068"/>
                    <a:pt x="234" y="1735"/>
                    <a:pt x="234" y="1435"/>
                  </a:cubicBezTo>
                  <a:close/>
                  <a:moveTo>
                    <a:pt x="3811" y="3540"/>
                  </a:moveTo>
                  <a:lnTo>
                    <a:pt x="3470" y="3870"/>
                  </a:lnTo>
                  <a:cubicBezTo>
                    <a:pt x="3478" y="3872"/>
                    <a:pt x="3486" y="3875"/>
                    <a:pt x="3494" y="3878"/>
                  </a:cubicBezTo>
                  <a:lnTo>
                    <a:pt x="3494" y="3878"/>
                  </a:lnTo>
                  <a:lnTo>
                    <a:pt x="3811" y="3540"/>
                  </a:lnTo>
                  <a:close/>
                  <a:moveTo>
                    <a:pt x="8640" y="3570"/>
                  </a:moveTo>
                  <a:lnTo>
                    <a:pt x="7540" y="4203"/>
                  </a:lnTo>
                  <a:lnTo>
                    <a:pt x="6706" y="3736"/>
                  </a:lnTo>
                  <a:cubicBezTo>
                    <a:pt x="6132" y="3989"/>
                    <a:pt x="5527" y="4115"/>
                    <a:pt x="4913" y="4115"/>
                  </a:cubicBezTo>
                  <a:cubicBezTo>
                    <a:pt x="4633" y="4115"/>
                    <a:pt x="4352" y="4089"/>
                    <a:pt x="4070" y="4037"/>
                  </a:cubicBezTo>
                  <a:cubicBezTo>
                    <a:pt x="3878" y="4004"/>
                    <a:pt x="3686" y="3942"/>
                    <a:pt x="3494" y="3878"/>
                  </a:cubicBezTo>
                  <a:lnTo>
                    <a:pt x="3494" y="3878"/>
                  </a:lnTo>
                  <a:lnTo>
                    <a:pt x="3470" y="3903"/>
                  </a:lnTo>
                  <a:lnTo>
                    <a:pt x="3470" y="4770"/>
                  </a:lnTo>
                  <a:cubicBezTo>
                    <a:pt x="3942" y="4948"/>
                    <a:pt x="4428" y="5033"/>
                    <a:pt x="4912" y="5033"/>
                  </a:cubicBezTo>
                  <a:cubicBezTo>
                    <a:pt x="5522" y="5033"/>
                    <a:pt x="6129" y="4897"/>
                    <a:pt x="6706" y="4637"/>
                  </a:cubicBezTo>
                  <a:lnTo>
                    <a:pt x="7540" y="5104"/>
                  </a:lnTo>
                  <a:lnTo>
                    <a:pt x="8640" y="4470"/>
                  </a:lnTo>
                  <a:lnTo>
                    <a:pt x="8640" y="357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4395;p75"/>
            <p:cNvSpPr/>
            <p:nvPr/>
          </p:nvSpPr>
          <p:spPr>
            <a:xfrm>
              <a:off x="2988975" y="3974950"/>
              <a:ext cx="210175" cy="91750"/>
            </a:xfrm>
            <a:custGeom>
              <a:avLst/>
              <a:gdLst/>
              <a:ahLst/>
              <a:cxnLst/>
              <a:rect l="l" t="t" r="r" b="b"/>
              <a:pathLst>
                <a:path w="8407" h="3670" extrusionOk="0">
                  <a:moveTo>
                    <a:pt x="0" y="1"/>
                  </a:moveTo>
                  <a:lnTo>
                    <a:pt x="0" y="868"/>
                  </a:lnTo>
                  <a:cubicBezTo>
                    <a:pt x="0" y="1202"/>
                    <a:pt x="234" y="1502"/>
                    <a:pt x="734" y="1802"/>
                  </a:cubicBezTo>
                  <a:cubicBezTo>
                    <a:pt x="1230" y="2060"/>
                    <a:pt x="1781" y="2208"/>
                    <a:pt x="2334" y="2208"/>
                  </a:cubicBezTo>
                  <a:cubicBezTo>
                    <a:pt x="2637" y="2208"/>
                    <a:pt x="2941" y="2163"/>
                    <a:pt x="3236" y="2069"/>
                  </a:cubicBezTo>
                  <a:lnTo>
                    <a:pt x="3736" y="1935"/>
                  </a:lnTo>
                  <a:lnTo>
                    <a:pt x="3236" y="2436"/>
                  </a:lnTo>
                  <a:lnTo>
                    <a:pt x="4303" y="1402"/>
                  </a:lnTo>
                  <a:cubicBezTo>
                    <a:pt x="4518" y="1487"/>
                    <a:pt x="4751" y="1530"/>
                    <a:pt x="4986" y="1530"/>
                  </a:cubicBezTo>
                  <a:cubicBezTo>
                    <a:pt x="5300" y="1530"/>
                    <a:pt x="5619" y="1454"/>
                    <a:pt x="5905" y="1302"/>
                  </a:cubicBezTo>
                  <a:cubicBezTo>
                    <a:pt x="6272" y="1068"/>
                    <a:pt x="6372" y="868"/>
                    <a:pt x="6038" y="668"/>
                  </a:cubicBezTo>
                  <a:cubicBezTo>
                    <a:pt x="5890" y="585"/>
                    <a:pt x="5732" y="550"/>
                    <a:pt x="5560" y="550"/>
                  </a:cubicBezTo>
                  <a:cubicBezTo>
                    <a:pt x="5114" y="550"/>
                    <a:pt x="4578" y="784"/>
                    <a:pt x="3903" y="1001"/>
                  </a:cubicBezTo>
                  <a:cubicBezTo>
                    <a:pt x="3377" y="1177"/>
                    <a:pt x="2833" y="1315"/>
                    <a:pt x="2275" y="1315"/>
                  </a:cubicBezTo>
                  <a:cubicBezTo>
                    <a:pt x="1772" y="1315"/>
                    <a:pt x="1257" y="1202"/>
                    <a:pt x="734" y="901"/>
                  </a:cubicBezTo>
                  <a:cubicBezTo>
                    <a:pt x="234" y="634"/>
                    <a:pt x="0" y="301"/>
                    <a:pt x="0" y="1"/>
                  </a:cubicBezTo>
                  <a:close/>
                  <a:moveTo>
                    <a:pt x="8406" y="2136"/>
                  </a:moveTo>
                  <a:lnTo>
                    <a:pt x="7306" y="2769"/>
                  </a:lnTo>
                  <a:lnTo>
                    <a:pt x="6472" y="2302"/>
                  </a:lnTo>
                  <a:cubicBezTo>
                    <a:pt x="5877" y="2564"/>
                    <a:pt x="5231" y="2707"/>
                    <a:pt x="4596" y="2707"/>
                  </a:cubicBezTo>
                  <a:cubicBezTo>
                    <a:pt x="4340" y="2707"/>
                    <a:pt x="4085" y="2684"/>
                    <a:pt x="3836" y="2636"/>
                  </a:cubicBezTo>
                  <a:cubicBezTo>
                    <a:pt x="3636" y="2569"/>
                    <a:pt x="3436" y="2536"/>
                    <a:pt x="3236" y="2436"/>
                  </a:cubicBezTo>
                  <a:lnTo>
                    <a:pt x="3236" y="3336"/>
                  </a:lnTo>
                  <a:cubicBezTo>
                    <a:pt x="3716" y="3501"/>
                    <a:pt x="4210" y="3586"/>
                    <a:pt x="4702" y="3586"/>
                  </a:cubicBezTo>
                  <a:cubicBezTo>
                    <a:pt x="5304" y="3586"/>
                    <a:pt x="5903" y="3460"/>
                    <a:pt x="6472" y="3203"/>
                  </a:cubicBezTo>
                  <a:lnTo>
                    <a:pt x="7306" y="3670"/>
                  </a:lnTo>
                  <a:lnTo>
                    <a:pt x="8406" y="3036"/>
                  </a:lnTo>
                  <a:lnTo>
                    <a:pt x="8406" y="2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4396;p75"/>
            <p:cNvSpPr/>
            <p:nvPr/>
          </p:nvSpPr>
          <p:spPr>
            <a:xfrm>
              <a:off x="2983125" y="3939100"/>
              <a:ext cx="20875" cy="26700"/>
            </a:xfrm>
            <a:custGeom>
              <a:avLst/>
              <a:gdLst/>
              <a:ahLst/>
              <a:cxnLst/>
              <a:rect l="l" t="t" r="r" b="b"/>
              <a:pathLst>
                <a:path w="835" h="1068" extrusionOk="0">
                  <a:moveTo>
                    <a:pt x="1" y="0"/>
                  </a:moveTo>
                  <a:lnTo>
                    <a:pt x="1" y="868"/>
                  </a:lnTo>
                  <a:lnTo>
                    <a:pt x="301" y="1068"/>
                  </a:lnTo>
                  <a:cubicBezTo>
                    <a:pt x="435" y="834"/>
                    <a:pt x="601" y="601"/>
                    <a:pt x="835" y="4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4397;p75"/>
            <p:cNvSpPr/>
            <p:nvPr/>
          </p:nvSpPr>
          <p:spPr>
            <a:xfrm>
              <a:off x="3178275" y="3995800"/>
              <a:ext cx="16700" cy="28375"/>
            </a:xfrm>
            <a:custGeom>
              <a:avLst/>
              <a:gdLst/>
              <a:ahLst/>
              <a:cxnLst/>
              <a:rect l="l" t="t" r="r" b="b"/>
              <a:pathLst>
                <a:path w="668" h="1135" extrusionOk="0">
                  <a:moveTo>
                    <a:pt x="668" y="1"/>
                  </a:moveTo>
                  <a:cubicBezTo>
                    <a:pt x="601" y="368"/>
                    <a:pt x="367" y="668"/>
                    <a:pt x="0" y="835"/>
                  </a:cubicBezTo>
                  <a:lnTo>
                    <a:pt x="568" y="1135"/>
                  </a:lnTo>
                  <a:cubicBezTo>
                    <a:pt x="634" y="1001"/>
                    <a:pt x="668" y="868"/>
                    <a:pt x="668" y="734"/>
                  </a:cubicBezTo>
                  <a:cubicBezTo>
                    <a:pt x="668" y="701"/>
                    <a:pt x="668" y="234"/>
                    <a:pt x="6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4398;p75"/>
            <p:cNvSpPr/>
            <p:nvPr/>
          </p:nvSpPr>
          <p:spPr>
            <a:xfrm>
              <a:off x="3178275" y="3995800"/>
              <a:ext cx="16700" cy="28375"/>
            </a:xfrm>
            <a:custGeom>
              <a:avLst/>
              <a:gdLst/>
              <a:ahLst/>
              <a:cxnLst/>
              <a:rect l="l" t="t" r="r" b="b"/>
              <a:pathLst>
                <a:path w="668" h="1135" extrusionOk="0">
                  <a:moveTo>
                    <a:pt x="668" y="1"/>
                  </a:moveTo>
                  <a:cubicBezTo>
                    <a:pt x="601" y="368"/>
                    <a:pt x="367" y="668"/>
                    <a:pt x="0" y="835"/>
                  </a:cubicBezTo>
                  <a:lnTo>
                    <a:pt x="568" y="1135"/>
                  </a:lnTo>
                  <a:cubicBezTo>
                    <a:pt x="634" y="1001"/>
                    <a:pt x="668" y="868"/>
                    <a:pt x="668" y="734"/>
                  </a:cubicBezTo>
                  <a:cubicBezTo>
                    <a:pt x="668" y="701"/>
                    <a:pt x="668" y="234"/>
                    <a:pt x="6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4399;p75"/>
            <p:cNvSpPr/>
            <p:nvPr/>
          </p:nvSpPr>
          <p:spPr>
            <a:xfrm>
              <a:off x="2983125" y="3921575"/>
              <a:ext cx="216025" cy="122625"/>
            </a:xfrm>
            <a:custGeom>
              <a:avLst/>
              <a:gdLst/>
              <a:ahLst/>
              <a:cxnLst/>
              <a:rect l="l" t="t" r="r" b="b"/>
              <a:pathLst>
                <a:path w="8641" h="4905" extrusionOk="0">
                  <a:moveTo>
                    <a:pt x="1168" y="1"/>
                  </a:moveTo>
                  <a:lnTo>
                    <a:pt x="1" y="701"/>
                  </a:lnTo>
                  <a:lnTo>
                    <a:pt x="835" y="1168"/>
                  </a:lnTo>
                  <a:cubicBezTo>
                    <a:pt x="501" y="1368"/>
                    <a:pt x="268" y="1735"/>
                    <a:pt x="234" y="2136"/>
                  </a:cubicBezTo>
                  <a:cubicBezTo>
                    <a:pt x="234" y="2436"/>
                    <a:pt x="468" y="2736"/>
                    <a:pt x="968" y="3036"/>
                  </a:cubicBezTo>
                  <a:cubicBezTo>
                    <a:pt x="1480" y="3331"/>
                    <a:pt x="1985" y="3438"/>
                    <a:pt x="2480" y="3438"/>
                  </a:cubicBezTo>
                  <a:cubicBezTo>
                    <a:pt x="3048" y="3438"/>
                    <a:pt x="3602" y="3297"/>
                    <a:pt x="4137" y="3136"/>
                  </a:cubicBezTo>
                  <a:cubicBezTo>
                    <a:pt x="4784" y="2921"/>
                    <a:pt x="5328" y="2671"/>
                    <a:pt x="5781" y="2671"/>
                  </a:cubicBezTo>
                  <a:cubicBezTo>
                    <a:pt x="5958" y="2671"/>
                    <a:pt x="6122" y="2709"/>
                    <a:pt x="6272" y="2803"/>
                  </a:cubicBezTo>
                  <a:cubicBezTo>
                    <a:pt x="6606" y="2970"/>
                    <a:pt x="6472" y="3203"/>
                    <a:pt x="6105" y="3437"/>
                  </a:cubicBezTo>
                  <a:cubicBezTo>
                    <a:pt x="5848" y="3583"/>
                    <a:pt x="5551" y="3659"/>
                    <a:pt x="5253" y="3659"/>
                  </a:cubicBezTo>
                  <a:cubicBezTo>
                    <a:pt x="5008" y="3659"/>
                    <a:pt x="4763" y="3608"/>
                    <a:pt x="4537" y="3503"/>
                  </a:cubicBezTo>
                  <a:lnTo>
                    <a:pt x="3470" y="4571"/>
                  </a:lnTo>
                  <a:cubicBezTo>
                    <a:pt x="3670" y="4637"/>
                    <a:pt x="3870" y="4704"/>
                    <a:pt x="4070" y="4738"/>
                  </a:cubicBezTo>
                  <a:cubicBezTo>
                    <a:pt x="4404" y="4804"/>
                    <a:pt x="4738" y="4838"/>
                    <a:pt x="5071" y="4838"/>
                  </a:cubicBezTo>
                  <a:cubicBezTo>
                    <a:pt x="5638" y="4771"/>
                    <a:pt x="6172" y="4637"/>
                    <a:pt x="6706" y="4437"/>
                  </a:cubicBezTo>
                  <a:lnTo>
                    <a:pt x="7540" y="4904"/>
                  </a:lnTo>
                  <a:lnTo>
                    <a:pt x="8640" y="4271"/>
                  </a:lnTo>
                  <a:lnTo>
                    <a:pt x="8474" y="4170"/>
                  </a:lnTo>
                  <a:lnTo>
                    <a:pt x="7840" y="3804"/>
                  </a:lnTo>
                  <a:cubicBezTo>
                    <a:pt x="8207" y="3603"/>
                    <a:pt x="8474" y="3236"/>
                    <a:pt x="8474" y="2803"/>
                  </a:cubicBezTo>
                  <a:lnTo>
                    <a:pt x="8474" y="2736"/>
                  </a:lnTo>
                  <a:cubicBezTo>
                    <a:pt x="8374" y="2336"/>
                    <a:pt x="8107" y="2002"/>
                    <a:pt x="7740" y="1869"/>
                  </a:cubicBezTo>
                  <a:cubicBezTo>
                    <a:pt x="7273" y="1602"/>
                    <a:pt x="6772" y="1469"/>
                    <a:pt x="6239" y="1469"/>
                  </a:cubicBezTo>
                  <a:lnTo>
                    <a:pt x="5705" y="1469"/>
                  </a:lnTo>
                  <a:cubicBezTo>
                    <a:pt x="5471" y="1502"/>
                    <a:pt x="5238" y="1535"/>
                    <a:pt x="5004" y="1602"/>
                  </a:cubicBezTo>
                  <a:cubicBezTo>
                    <a:pt x="4871" y="1635"/>
                    <a:pt x="4771" y="1669"/>
                    <a:pt x="4638" y="1702"/>
                  </a:cubicBezTo>
                  <a:lnTo>
                    <a:pt x="4171" y="1869"/>
                  </a:lnTo>
                  <a:lnTo>
                    <a:pt x="4004" y="1936"/>
                  </a:lnTo>
                  <a:cubicBezTo>
                    <a:pt x="3670" y="2036"/>
                    <a:pt x="3337" y="2136"/>
                    <a:pt x="3003" y="2202"/>
                  </a:cubicBezTo>
                  <a:cubicBezTo>
                    <a:pt x="2936" y="2219"/>
                    <a:pt x="2870" y="2227"/>
                    <a:pt x="2803" y="2227"/>
                  </a:cubicBezTo>
                  <a:cubicBezTo>
                    <a:pt x="2736" y="2227"/>
                    <a:pt x="2669" y="2219"/>
                    <a:pt x="2603" y="2202"/>
                  </a:cubicBezTo>
                  <a:cubicBezTo>
                    <a:pt x="2503" y="2202"/>
                    <a:pt x="2436" y="2169"/>
                    <a:pt x="2403" y="2136"/>
                  </a:cubicBezTo>
                  <a:cubicBezTo>
                    <a:pt x="2136" y="1969"/>
                    <a:pt x="2102" y="1769"/>
                    <a:pt x="2569" y="1502"/>
                  </a:cubicBezTo>
                  <a:cubicBezTo>
                    <a:pt x="2833" y="1319"/>
                    <a:pt x="3135" y="1235"/>
                    <a:pt x="3435" y="1235"/>
                  </a:cubicBezTo>
                  <a:cubicBezTo>
                    <a:pt x="3628" y="1235"/>
                    <a:pt x="3821" y="1270"/>
                    <a:pt x="4004" y="1335"/>
                  </a:cubicBezTo>
                  <a:lnTo>
                    <a:pt x="5004" y="334"/>
                  </a:lnTo>
                  <a:cubicBezTo>
                    <a:pt x="4580" y="193"/>
                    <a:pt x="4144" y="123"/>
                    <a:pt x="3710" y="123"/>
                  </a:cubicBezTo>
                  <a:cubicBezTo>
                    <a:pt x="3122" y="123"/>
                    <a:pt x="2540" y="251"/>
                    <a:pt x="2002" y="501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4400;p75"/>
            <p:cNvSpPr/>
            <p:nvPr/>
          </p:nvSpPr>
          <p:spPr>
            <a:xfrm>
              <a:off x="3150750" y="403250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1" y="0"/>
                  </a:moveTo>
                  <a:lnTo>
                    <a:pt x="1" y="901"/>
                  </a:lnTo>
                  <a:lnTo>
                    <a:pt x="835" y="1368"/>
                  </a:lnTo>
                  <a:lnTo>
                    <a:pt x="835" y="5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4401;p75"/>
            <p:cNvSpPr/>
            <p:nvPr/>
          </p:nvSpPr>
          <p:spPr>
            <a:xfrm>
              <a:off x="3150750" y="403250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1" y="0"/>
                  </a:moveTo>
                  <a:lnTo>
                    <a:pt x="1" y="901"/>
                  </a:lnTo>
                  <a:lnTo>
                    <a:pt x="835" y="1368"/>
                  </a:lnTo>
                  <a:lnTo>
                    <a:pt x="835" y="5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4402;p75"/>
            <p:cNvSpPr/>
            <p:nvPr/>
          </p:nvSpPr>
          <p:spPr>
            <a:xfrm>
              <a:off x="2983125" y="3922425"/>
              <a:ext cx="49225" cy="16700"/>
            </a:xfrm>
            <a:custGeom>
              <a:avLst/>
              <a:gdLst/>
              <a:ahLst/>
              <a:cxnLst/>
              <a:rect l="l" t="t" r="r" b="b"/>
              <a:pathLst>
                <a:path w="1969" h="668" extrusionOk="0">
                  <a:moveTo>
                    <a:pt x="1135" y="0"/>
                  </a:moveTo>
                  <a:lnTo>
                    <a:pt x="1" y="667"/>
                  </a:lnTo>
                  <a:lnTo>
                    <a:pt x="1" y="667"/>
                  </a:lnTo>
                  <a:lnTo>
                    <a:pt x="1168" y="134"/>
                  </a:lnTo>
                  <a:lnTo>
                    <a:pt x="1969" y="467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4403;p75"/>
            <p:cNvSpPr/>
            <p:nvPr/>
          </p:nvSpPr>
          <p:spPr>
            <a:xfrm>
              <a:off x="3046525" y="3930750"/>
              <a:ext cx="61725" cy="29225"/>
            </a:xfrm>
            <a:custGeom>
              <a:avLst/>
              <a:gdLst/>
              <a:ahLst/>
              <a:cxnLst/>
              <a:rect l="l" t="t" r="r" b="b"/>
              <a:pathLst>
                <a:path w="2469" h="1169" extrusionOk="0">
                  <a:moveTo>
                    <a:pt x="2468" y="1"/>
                  </a:moveTo>
                  <a:lnTo>
                    <a:pt x="1468" y="901"/>
                  </a:lnTo>
                  <a:cubicBezTo>
                    <a:pt x="1308" y="848"/>
                    <a:pt x="1145" y="822"/>
                    <a:pt x="983" y="822"/>
                  </a:cubicBezTo>
                  <a:cubicBezTo>
                    <a:pt x="637" y="822"/>
                    <a:pt x="295" y="941"/>
                    <a:pt x="0" y="1168"/>
                  </a:cubicBezTo>
                  <a:cubicBezTo>
                    <a:pt x="264" y="985"/>
                    <a:pt x="565" y="902"/>
                    <a:pt x="873" y="902"/>
                  </a:cubicBezTo>
                  <a:cubicBezTo>
                    <a:pt x="1071" y="902"/>
                    <a:pt x="1272" y="936"/>
                    <a:pt x="1468" y="1001"/>
                  </a:cubicBezTo>
                  <a:lnTo>
                    <a:pt x="246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4404;p75"/>
            <p:cNvSpPr/>
            <p:nvPr/>
          </p:nvSpPr>
          <p:spPr>
            <a:xfrm>
              <a:off x="3069875" y="4009975"/>
              <a:ext cx="40875" cy="32875"/>
            </a:xfrm>
            <a:custGeom>
              <a:avLst/>
              <a:gdLst/>
              <a:ahLst/>
              <a:cxnLst/>
              <a:rect l="l" t="t" r="r" b="b"/>
              <a:pathLst>
                <a:path w="1635" h="1315" extrusionOk="0">
                  <a:moveTo>
                    <a:pt x="1067" y="1"/>
                  </a:moveTo>
                  <a:lnTo>
                    <a:pt x="0" y="1068"/>
                  </a:lnTo>
                  <a:cubicBezTo>
                    <a:pt x="200" y="1135"/>
                    <a:pt x="400" y="1168"/>
                    <a:pt x="600" y="1235"/>
                  </a:cubicBezTo>
                  <a:cubicBezTo>
                    <a:pt x="845" y="1284"/>
                    <a:pt x="1089" y="1315"/>
                    <a:pt x="1346" y="1315"/>
                  </a:cubicBezTo>
                  <a:cubicBezTo>
                    <a:pt x="1440" y="1315"/>
                    <a:pt x="1536" y="1311"/>
                    <a:pt x="1635" y="1302"/>
                  </a:cubicBezTo>
                  <a:cubicBezTo>
                    <a:pt x="1134" y="1302"/>
                    <a:pt x="634" y="1202"/>
                    <a:pt x="167" y="1001"/>
                  </a:cubicBezTo>
                  <a:lnTo>
                    <a:pt x="1067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4405;p75"/>
            <p:cNvSpPr/>
            <p:nvPr/>
          </p:nvSpPr>
          <p:spPr>
            <a:xfrm>
              <a:off x="3150750" y="4028325"/>
              <a:ext cx="48400" cy="16700"/>
            </a:xfrm>
            <a:custGeom>
              <a:avLst/>
              <a:gdLst/>
              <a:ahLst/>
              <a:cxnLst/>
              <a:rect l="l" t="t" r="r" b="b"/>
              <a:pathLst>
                <a:path w="1936" h="668" extrusionOk="0">
                  <a:moveTo>
                    <a:pt x="1935" y="1"/>
                  </a:moveTo>
                  <a:lnTo>
                    <a:pt x="835" y="568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835" y="668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4406;p75"/>
            <p:cNvSpPr/>
            <p:nvPr/>
          </p:nvSpPr>
          <p:spPr>
            <a:xfrm>
              <a:off x="2824700" y="3844025"/>
              <a:ext cx="266875" cy="148475"/>
            </a:xfrm>
            <a:custGeom>
              <a:avLst/>
              <a:gdLst/>
              <a:ahLst/>
              <a:cxnLst/>
              <a:rect l="l" t="t" r="r" b="b"/>
              <a:pathLst>
                <a:path w="10675" h="5939" extrusionOk="0">
                  <a:moveTo>
                    <a:pt x="10674" y="1"/>
                  </a:moveTo>
                  <a:cubicBezTo>
                    <a:pt x="7772" y="1"/>
                    <a:pt x="5070" y="634"/>
                    <a:pt x="3036" y="1802"/>
                  </a:cubicBezTo>
                  <a:cubicBezTo>
                    <a:pt x="1067" y="2936"/>
                    <a:pt x="0" y="4404"/>
                    <a:pt x="0" y="5938"/>
                  </a:cubicBezTo>
                  <a:cubicBezTo>
                    <a:pt x="0" y="5938"/>
                    <a:pt x="100" y="3803"/>
                    <a:pt x="3102" y="1969"/>
                  </a:cubicBezTo>
                  <a:cubicBezTo>
                    <a:pt x="6071" y="167"/>
                    <a:pt x="10674" y="1"/>
                    <a:pt x="1067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4407;p75"/>
            <p:cNvSpPr/>
            <p:nvPr/>
          </p:nvSpPr>
          <p:spPr>
            <a:xfrm>
              <a:off x="3069875" y="3974950"/>
              <a:ext cx="311050" cy="178925"/>
            </a:xfrm>
            <a:custGeom>
              <a:avLst/>
              <a:gdLst/>
              <a:ahLst/>
              <a:cxnLst/>
              <a:rect l="l" t="t" r="r" b="b"/>
              <a:pathLst>
                <a:path w="12442" h="7157" extrusionOk="0">
                  <a:moveTo>
                    <a:pt x="11975" y="1"/>
                  </a:moveTo>
                  <a:cubicBezTo>
                    <a:pt x="11975" y="2"/>
                    <a:pt x="12441" y="3037"/>
                    <a:pt x="8573" y="5138"/>
                  </a:cubicBezTo>
                  <a:cubicBezTo>
                    <a:pt x="5070" y="7056"/>
                    <a:pt x="817" y="7140"/>
                    <a:pt x="104" y="7140"/>
                  </a:cubicBezTo>
                  <a:cubicBezTo>
                    <a:pt x="36" y="7140"/>
                    <a:pt x="0" y="7139"/>
                    <a:pt x="0" y="7139"/>
                  </a:cubicBezTo>
                  <a:lnTo>
                    <a:pt x="0" y="7139"/>
                  </a:lnTo>
                  <a:cubicBezTo>
                    <a:pt x="273" y="7151"/>
                    <a:pt x="547" y="7157"/>
                    <a:pt x="821" y="7157"/>
                  </a:cubicBezTo>
                  <a:cubicBezTo>
                    <a:pt x="3693" y="7157"/>
                    <a:pt x="6580" y="6520"/>
                    <a:pt x="8773" y="5271"/>
                  </a:cubicBezTo>
                  <a:cubicBezTo>
                    <a:pt x="11275" y="3837"/>
                    <a:pt x="12309" y="1869"/>
                    <a:pt x="119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4408;p75"/>
            <p:cNvSpPr/>
            <p:nvPr/>
          </p:nvSpPr>
          <p:spPr>
            <a:xfrm>
              <a:off x="2852200" y="380630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5" y="626"/>
                    <a:pt x="3270" y="1877"/>
                  </a:cubicBezTo>
                  <a:cubicBezTo>
                    <a:pt x="2202" y="2444"/>
                    <a:pt x="1268" y="3311"/>
                    <a:pt x="601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101" y="8181"/>
                    <a:pt x="1168" y="9782"/>
                    <a:pt x="3270" y="10983"/>
                  </a:cubicBezTo>
                  <a:cubicBezTo>
                    <a:pt x="5455" y="12234"/>
                    <a:pt x="8307" y="12859"/>
                    <a:pt x="11159" y="12859"/>
                  </a:cubicBezTo>
                  <a:cubicBezTo>
                    <a:pt x="14011" y="12859"/>
                    <a:pt x="16863" y="12234"/>
                    <a:pt x="19048" y="10983"/>
                  </a:cubicBezTo>
                  <a:cubicBezTo>
                    <a:pt x="21116" y="9782"/>
                    <a:pt x="22250" y="8181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311"/>
                    <a:pt x="20149" y="2444"/>
                    <a:pt x="19048" y="1877"/>
                  </a:cubicBezTo>
                  <a:cubicBezTo>
                    <a:pt x="16880" y="626"/>
                    <a:pt x="14027" y="0"/>
                    <a:pt x="1117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4409;p75"/>
            <p:cNvSpPr/>
            <p:nvPr/>
          </p:nvSpPr>
          <p:spPr>
            <a:xfrm>
              <a:off x="2852200" y="380630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5" y="626"/>
                    <a:pt x="3270" y="1877"/>
                  </a:cubicBezTo>
                  <a:cubicBezTo>
                    <a:pt x="2202" y="2444"/>
                    <a:pt x="1268" y="3311"/>
                    <a:pt x="601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101" y="8181"/>
                    <a:pt x="1168" y="9782"/>
                    <a:pt x="3270" y="10983"/>
                  </a:cubicBezTo>
                  <a:cubicBezTo>
                    <a:pt x="5455" y="12234"/>
                    <a:pt x="8307" y="12859"/>
                    <a:pt x="11159" y="12859"/>
                  </a:cubicBezTo>
                  <a:cubicBezTo>
                    <a:pt x="14011" y="12859"/>
                    <a:pt x="16863" y="12234"/>
                    <a:pt x="19048" y="10983"/>
                  </a:cubicBezTo>
                  <a:cubicBezTo>
                    <a:pt x="21116" y="9782"/>
                    <a:pt x="22250" y="8181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311"/>
                    <a:pt x="20149" y="2444"/>
                    <a:pt x="19048" y="1877"/>
                  </a:cubicBezTo>
                  <a:cubicBezTo>
                    <a:pt x="16880" y="626"/>
                    <a:pt x="14027" y="0"/>
                    <a:pt x="111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4410;p75"/>
            <p:cNvSpPr/>
            <p:nvPr/>
          </p:nvSpPr>
          <p:spPr>
            <a:xfrm>
              <a:off x="2852200" y="3805675"/>
              <a:ext cx="279400" cy="321925"/>
            </a:xfrm>
            <a:custGeom>
              <a:avLst/>
              <a:gdLst/>
              <a:ahLst/>
              <a:cxnLst/>
              <a:rect l="l" t="t" r="r" b="b"/>
              <a:pathLst>
                <a:path w="11176" h="12877" extrusionOk="0">
                  <a:moveTo>
                    <a:pt x="11175" y="0"/>
                  </a:moveTo>
                  <a:cubicBezTo>
                    <a:pt x="8307" y="0"/>
                    <a:pt x="5471" y="634"/>
                    <a:pt x="3270" y="1902"/>
                  </a:cubicBezTo>
                  <a:cubicBezTo>
                    <a:pt x="2202" y="2469"/>
                    <a:pt x="1268" y="3336"/>
                    <a:pt x="601" y="4370"/>
                  </a:cubicBezTo>
                  <a:lnTo>
                    <a:pt x="1" y="4370"/>
                  </a:lnTo>
                  <a:lnTo>
                    <a:pt x="1" y="6638"/>
                  </a:lnTo>
                  <a:cubicBezTo>
                    <a:pt x="101" y="8206"/>
                    <a:pt x="1168" y="9807"/>
                    <a:pt x="3270" y="11008"/>
                  </a:cubicBezTo>
                  <a:cubicBezTo>
                    <a:pt x="5438" y="12242"/>
                    <a:pt x="8307" y="12876"/>
                    <a:pt x="11175" y="12876"/>
                  </a:cubicBezTo>
                  <a:lnTo>
                    <a:pt x="111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4411;p75"/>
            <p:cNvSpPr/>
            <p:nvPr/>
          </p:nvSpPr>
          <p:spPr>
            <a:xfrm>
              <a:off x="2852200" y="3832350"/>
              <a:ext cx="126800" cy="269375"/>
            </a:xfrm>
            <a:custGeom>
              <a:avLst/>
              <a:gdLst/>
              <a:ahLst/>
              <a:cxnLst/>
              <a:rect l="l" t="t" r="r" b="b"/>
              <a:pathLst>
                <a:path w="5072" h="10775" extrusionOk="0">
                  <a:moveTo>
                    <a:pt x="5071" y="1"/>
                  </a:moveTo>
                  <a:cubicBezTo>
                    <a:pt x="4437" y="201"/>
                    <a:pt x="3837" y="501"/>
                    <a:pt x="3270" y="835"/>
                  </a:cubicBezTo>
                  <a:cubicBezTo>
                    <a:pt x="2202" y="1402"/>
                    <a:pt x="1268" y="2236"/>
                    <a:pt x="601" y="3270"/>
                  </a:cubicBezTo>
                  <a:lnTo>
                    <a:pt x="1" y="3270"/>
                  </a:lnTo>
                  <a:lnTo>
                    <a:pt x="1" y="5571"/>
                  </a:lnTo>
                  <a:cubicBezTo>
                    <a:pt x="101" y="7139"/>
                    <a:pt x="1168" y="8707"/>
                    <a:pt x="3270" y="9941"/>
                  </a:cubicBezTo>
                  <a:cubicBezTo>
                    <a:pt x="3837" y="10241"/>
                    <a:pt x="4437" y="10541"/>
                    <a:pt x="5071" y="10775"/>
                  </a:cubicBezTo>
                  <a:lnTo>
                    <a:pt x="50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4412;p75"/>
            <p:cNvSpPr/>
            <p:nvPr/>
          </p:nvSpPr>
          <p:spPr>
            <a:xfrm>
              <a:off x="3283350" y="3832350"/>
              <a:ext cx="127625" cy="269375"/>
            </a:xfrm>
            <a:custGeom>
              <a:avLst/>
              <a:gdLst/>
              <a:ahLst/>
              <a:cxnLst/>
              <a:rect l="l" t="t" r="r" b="b"/>
              <a:pathLst>
                <a:path w="5105" h="10775" extrusionOk="0">
                  <a:moveTo>
                    <a:pt x="0" y="1"/>
                  </a:moveTo>
                  <a:lnTo>
                    <a:pt x="34" y="10775"/>
                  </a:lnTo>
                  <a:cubicBezTo>
                    <a:pt x="634" y="10541"/>
                    <a:pt x="1235" y="10241"/>
                    <a:pt x="1835" y="9941"/>
                  </a:cubicBezTo>
                  <a:cubicBezTo>
                    <a:pt x="3903" y="8707"/>
                    <a:pt x="5004" y="7139"/>
                    <a:pt x="5104" y="5571"/>
                  </a:cubicBezTo>
                  <a:lnTo>
                    <a:pt x="5104" y="3270"/>
                  </a:lnTo>
                  <a:lnTo>
                    <a:pt x="4470" y="3270"/>
                  </a:lnTo>
                  <a:cubicBezTo>
                    <a:pt x="3803" y="2236"/>
                    <a:pt x="2903" y="1402"/>
                    <a:pt x="1802" y="835"/>
                  </a:cubicBezTo>
                  <a:cubicBezTo>
                    <a:pt x="1235" y="501"/>
                    <a:pt x="634" y="201"/>
                    <a:pt x="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4413;p75"/>
            <p:cNvSpPr/>
            <p:nvPr/>
          </p:nvSpPr>
          <p:spPr>
            <a:xfrm>
              <a:off x="2825525" y="375375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8" y="1"/>
                  </a:moveTo>
                  <a:cubicBezTo>
                    <a:pt x="9382" y="1"/>
                    <a:pt x="6522" y="626"/>
                    <a:pt x="4337" y="1877"/>
                  </a:cubicBezTo>
                  <a:cubicBezTo>
                    <a:pt x="0" y="4379"/>
                    <a:pt x="0" y="8482"/>
                    <a:pt x="4337" y="10984"/>
                  </a:cubicBezTo>
                  <a:cubicBezTo>
                    <a:pt x="6522" y="12234"/>
                    <a:pt x="9382" y="12860"/>
                    <a:pt x="12238" y="12860"/>
                  </a:cubicBezTo>
                  <a:cubicBezTo>
                    <a:pt x="15094" y="12860"/>
                    <a:pt x="17947" y="12234"/>
                    <a:pt x="20115" y="10984"/>
                  </a:cubicBezTo>
                  <a:cubicBezTo>
                    <a:pt x="24485" y="8482"/>
                    <a:pt x="24485" y="4412"/>
                    <a:pt x="20115" y="1877"/>
                  </a:cubicBezTo>
                  <a:cubicBezTo>
                    <a:pt x="17947" y="626"/>
                    <a:pt x="15094" y="1"/>
                    <a:pt x="1223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4414;p75"/>
            <p:cNvSpPr/>
            <p:nvPr/>
          </p:nvSpPr>
          <p:spPr>
            <a:xfrm>
              <a:off x="2825525" y="375375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8" y="1"/>
                  </a:moveTo>
                  <a:cubicBezTo>
                    <a:pt x="9382" y="1"/>
                    <a:pt x="6522" y="626"/>
                    <a:pt x="4337" y="1877"/>
                  </a:cubicBezTo>
                  <a:cubicBezTo>
                    <a:pt x="0" y="4379"/>
                    <a:pt x="0" y="8482"/>
                    <a:pt x="4337" y="10984"/>
                  </a:cubicBezTo>
                  <a:cubicBezTo>
                    <a:pt x="6522" y="12234"/>
                    <a:pt x="9382" y="12860"/>
                    <a:pt x="12238" y="12860"/>
                  </a:cubicBezTo>
                  <a:cubicBezTo>
                    <a:pt x="15094" y="12860"/>
                    <a:pt x="17947" y="12234"/>
                    <a:pt x="20115" y="10984"/>
                  </a:cubicBezTo>
                  <a:cubicBezTo>
                    <a:pt x="24485" y="8482"/>
                    <a:pt x="24485" y="4412"/>
                    <a:pt x="20115" y="1877"/>
                  </a:cubicBezTo>
                  <a:cubicBezTo>
                    <a:pt x="17947" y="626"/>
                    <a:pt x="15094" y="1"/>
                    <a:pt x="12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4415;p75"/>
            <p:cNvSpPr/>
            <p:nvPr/>
          </p:nvSpPr>
          <p:spPr>
            <a:xfrm>
              <a:off x="2946450" y="3814850"/>
              <a:ext cx="369450" cy="199325"/>
            </a:xfrm>
            <a:custGeom>
              <a:avLst/>
              <a:gdLst/>
              <a:ahLst/>
              <a:cxnLst/>
              <a:rect l="l" t="t" r="r" b="b"/>
              <a:pathLst>
                <a:path w="14778" h="7973" extrusionOk="0">
                  <a:moveTo>
                    <a:pt x="7405" y="0"/>
                  </a:moveTo>
                  <a:cubicBezTo>
                    <a:pt x="5654" y="0"/>
                    <a:pt x="3903" y="367"/>
                    <a:pt x="2268" y="1101"/>
                  </a:cubicBezTo>
                  <a:cubicBezTo>
                    <a:pt x="801" y="1868"/>
                    <a:pt x="0" y="2869"/>
                    <a:pt x="0" y="4003"/>
                  </a:cubicBezTo>
                  <a:cubicBezTo>
                    <a:pt x="0" y="5104"/>
                    <a:pt x="801" y="6138"/>
                    <a:pt x="2268" y="6872"/>
                  </a:cubicBezTo>
                  <a:cubicBezTo>
                    <a:pt x="3903" y="7606"/>
                    <a:pt x="5654" y="7972"/>
                    <a:pt x="7405" y="7972"/>
                  </a:cubicBezTo>
                  <a:cubicBezTo>
                    <a:pt x="9157" y="7972"/>
                    <a:pt x="10908" y="7606"/>
                    <a:pt x="12542" y="6872"/>
                  </a:cubicBezTo>
                  <a:cubicBezTo>
                    <a:pt x="13977" y="6138"/>
                    <a:pt x="14777" y="5104"/>
                    <a:pt x="14777" y="4003"/>
                  </a:cubicBezTo>
                  <a:cubicBezTo>
                    <a:pt x="14777" y="2869"/>
                    <a:pt x="13977" y="1868"/>
                    <a:pt x="12542" y="1101"/>
                  </a:cubicBezTo>
                  <a:cubicBezTo>
                    <a:pt x="10908" y="367"/>
                    <a:pt x="9157" y="0"/>
                    <a:pt x="740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4416;p75"/>
            <p:cNvSpPr/>
            <p:nvPr/>
          </p:nvSpPr>
          <p:spPr>
            <a:xfrm>
              <a:off x="2946450" y="3814850"/>
              <a:ext cx="369450" cy="199325"/>
            </a:xfrm>
            <a:custGeom>
              <a:avLst/>
              <a:gdLst/>
              <a:ahLst/>
              <a:cxnLst/>
              <a:rect l="l" t="t" r="r" b="b"/>
              <a:pathLst>
                <a:path w="14778" h="7973" extrusionOk="0">
                  <a:moveTo>
                    <a:pt x="7405" y="0"/>
                  </a:moveTo>
                  <a:cubicBezTo>
                    <a:pt x="5654" y="0"/>
                    <a:pt x="3903" y="367"/>
                    <a:pt x="2268" y="1101"/>
                  </a:cubicBezTo>
                  <a:cubicBezTo>
                    <a:pt x="801" y="1868"/>
                    <a:pt x="0" y="2869"/>
                    <a:pt x="0" y="4003"/>
                  </a:cubicBezTo>
                  <a:cubicBezTo>
                    <a:pt x="0" y="5104"/>
                    <a:pt x="801" y="6138"/>
                    <a:pt x="2268" y="6872"/>
                  </a:cubicBezTo>
                  <a:cubicBezTo>
                    <a:pt x="3903" y="7606"/>
                    <a:pt x="5654" y="7972"/>
                    <a:pt x="7405" y="7972"/>
                  </a:cubicBezTo>
                  <a:cubicBezTo>
                    <a:pt x="9157" y="7972"/>
                    <a:pt x="10908" y="7606"/>
                    <a:pt x="12542" y="6872"/>
                  </a:cubicBezTo>
                  <a:cubicBezTo>
                    <a:pt x="13977" y="6138"/>
                    <a:pt x="14777" y="5104"/>
                    <a:pt x="14777" y="4003"/>
                  </a:cubicBezTo>
                  <a:cubicBezTo>
                    <a:pt x="14777" y="2869"/>
                    <a:pt x="13977" y="1868"/>
                    <a:pt x="12542" y="1101"/>
                  </a:cubicBezTo>
                  <a:cubicBezTo>
                    <a:pt x="10908" y="367"/>
                    <a:pt x="9157" y="0"/>
                    <a:pt x="7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4417;p75"/>
            <p:cNvSpPr/>
            <p:nvPr/>
          </p:nvSpPr>
          <p:spPr>
            <a:xfrm>
              <a:off x="2864725" y="3765650"/>
              <a:ext cx="533725" cy="297725"/>
            </a:xfrm>
            <a:custGeom>
              <a:avLst/>
              <a:gdLst/>
              <a:ahLst/>
              <a:cxnLst/>
              <a:rect l="l" t="t" r="r" b="b"/>
              <a:pathLst>
                <a:path w="21349" h="11909" extrusionOk="0">
                  <a:moveTo>
                    <a:pt x="10674" y="1968"/>
                  </a:moveTo>
                  <a:cubicBezTo>
                    <a:pt x="12426" y="1968"/>
                    <a:pt x="14177" y="2335"/>
                    <a:pt x="15811" y="3069"/>
                  </a:cubicBezTo>
                  <a:cubicBezTo>
                    <a:pt x="17279" y="3803"/>
                    <a:pt x="18080" y="4837"/>
                    <a:pt x="18080" y="5971"/>
                  </a:cubicBezTo>
                  <a:cubicBezTo>
                    <a:pt x="18080" y="7072"/>
                    <a:pt x="17246" y="8106"/>
                    <a:pt x="15811" y="8840"/>
                  </a:cubicBezTo>
                  <a:cubicBezTo>
                    <a:pt x="14177" y="9574"/>
                    <a:pt x="12426" y="9940"/>
                    <a:pt x="10674" y="9940"/>
                  </a:cubicBezTo>
                  <a:cubicBezTo>
                    <a:pt x="8923" y="9940"/>
                    <a:pt x="7172" y="9574"/>
                    <a:pt x="5537" y="8840"/>
                  </a:cubicBezTo>
                  <a:cubicBezTo>
                    <a:pt x="4070" y="8106"/>
                    <a:pt x="3269" y="7072"/>
                    <a:pt x="3269" y="5971"/>
                  </a:cubicBezTo>
                  <a:cubicBezTo>
                    <a:pt x="3269" y="4837"/>
                    <a:pt x="4070" y="3803"/>
                    <a:pt x="5537" y="3069"/>
                  </a:cubicBezTo>
                  <a:cubicBezTo>
                    <a:pt x="7172" y="2335"/>
                    <a:pt x="8923" y="1968"/>
                    <a:pt x="10674" y="1968"/>
                  </a:cubicBezTo>
                  <a:close/>
                  <a:moveTo>
                    <a:pt x="10674" y="0"/>
                  </a:moveTo>
                  <a:cubicBezTo>
                    <a:pt x="7772" y="0"/>
                    <a:pt x="5070" y="667"/>
                    <a:pt x="3036" y="1835"/>
                  </a:cubicBezTo>
                  <a:cubicBezTo>
                    <a:pt x="1068" y="2935"/>
                    <a:pt x="0" y="4403"/>
                    <a:pt x="0" y="5971"/>
                  </a:cubicBezTo>
                  <a:cubicBezTo>
                    <a:pt x="0" y="7505"/>
                    <a:pt x="1068" y="8973"/>
                    <a:pt x="3036" y="10107"/>
                  </a:cubicBezTo>
                  <a:cubicBezTo>
                    <a:pt x="5070" y="11275"/>
                    <a:pt x="7772" y="11909"/>
                    <a:pt x="10674" y="11909"/>
                  </a:cubicBezTo>
                  <a:cubicBezTo>
                    <a:pt x="13577" y="11909"/>
                    <a:pt x="16278" y="11275"/>
                    <a:pt x="18313" y="10107"/>
                  </a:cubicBezTo>
                  <a:cubicBezTo>
                    <a:pt x="20248" y="8973"/>
                    <a:pt x="21349" y="7505"/>
                    <a:pt x="21349" y="5971"/>
                  </a:cubicBezTo>
                  <a:cubicBezTo>
                    <a:pt x="21349" y="4437"/>
                    <a:pt x="20248" y="2969"/>
                    <a:pt x="18313" y="1835"/>
                  </a:cubicBezTo>
                  <a:cubicBezTo>
                    <a:pt x="16278" y="667"/>
                    <a:pt x="13577" y="0"/>
                    <a:pt x="1067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4418;p75"/>
            <p:cNvSpPr/>
            <p:nvPr/>
          </p:nvSpPr>
          <p:spPr>
            <a:xfrm>
              <a:off x="2955625" y="382485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8" y="0"/>
                  </a:moveTo>
                  <a:cubicBezTo>
                    <a:pt x="3169" y="0"/>
                    <a:pt x="0" y="1602"/>
                    <a:pt x="0" y="3603"/>
                  </a:cubicBezTo>
                  <a:cubicBezTo>
                    <a:pt x="0" y="5571"/>
                    <a:pt x="3169" y="7206"/>
                    <a:pt x="7038" y="7206"/>
                  </a:cubicBezTo>
                  <a:cubicBezTo>
                    <a:pt x="10908" y="7206"/>
                    <a:pt x="14043" y="5571"/>
                    <a:pt x="14043" y="3603"/>
                  </a:cubicBezTo>
                  <a:cubicBezTo>
                    <a:pt x="14043" y="1602"/>
                    <a:pt x="10908" y="0"/>
                    <a:pt x="70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4419;p75"/>
            <p:cNvSpPr/>
            <p:nvPr/>
          </p:nvSpPr>
          <p:spPr>
            <a:xfrm>
              <a:off x="2955625" y="382485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8" y="0"/>
                  </a:moveTo>
                  <a:cubicBezTo>
                    <a:pt x="3169" y="0"/>
                    <a:pt x="0" y="1602"/>
                    <a:pt x="0" y="3603"/>
                  </a:cubicBezTo>
                  <a:cubicBezTo>
                    <a:pt x="0" y="5571"/>
                    <a:pt x="3169" y="7206"/>
                    <a:pt x="7038" y="7206"/>
                  </a:cubicBezTo>
                  <a:cubicBezTo>
                    <a:pt x="10908" y="7206"/>
                    <a:pt x="14043" y="5571"/>
                    <a:pt x="14043" y="3603"/>
                  </a:cubicBezTo>
                  <a:cubicBezTo>
                    <a:pt x="14043" y="1602"/>
                    <a:pt x="10908" y="0"/>
                    <a:pt x="70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4420;p75"/>
            <p:cNvSpPr/>
            <p:nvPr/>
          </p:nvSpPr>
          <p:spPr>
            <a:xfrm>
              <a:off x="2955625" y="3824850"/>
              <a:ext cx="351100" cy="180150"/>
            </a:xfrm>
            <a:custGeom>
              <a:avLst/>
              <a:gdLst/>
              <a:ahLst/>
              <a:cxnLst/>
              <a:rect l="l" t="t" r="r" b="b"/>
              <a:pathLst>
                <a:path w="14044" h="7206" extrusionOk="0">
                  <a:moveTo>
                    <a:pt x="7038" y="0"/>
                  </a:moveTo>
                  <a:cubicBezTo>
                    <a:pt x="3169" y="0"/>
                    <a:pt x="0" y="1602"/>
                    <a:pt x="0" y="3603"/>
                  </a:cubicBezTo>
                  <a:cubicBezTo>
                    <a:pt x="0" y="5571"/>
                    <a:pt x="3169" y="7206"/>
                    <a:pt x="7038" y="7206"/>
                  </a:cubicBezTo>
                  <a:cubicBezTo>
                    <a:pt x="10908" y="7206"/>
                    <a:pt x="14043" y="5571"/>
                    <a:pt x="14043" y="3603"/>
                  </a:cubicBezTo>
                  <a:cubicBezTo>
                    <a:pt x="14043" y="1602"/>
                    <a:pt x="10908" y="0"/>
                    <a:pt x="70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4421;p75"/>
            <p:cNvSpPr/>
            <p:nvPr/>
          </p:nvSpPr>
          <p:spPr>
            <a:xfrm>
              <a:off x="2957275" y="3848625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60" y="0"/>
                  </a:moveTo>
                  <a:cubicBezTo>
                    <a:pt x="5163" y="0"/>
                    <a:pt x="3370" y="350"/>
                    <a:pt x="2002" y="1051"/>
                  </a:cubicBezTo>
                  <a:cubicBezTo>
                    <a:pt x="868" y="1618"/>
                    <a:pt x="201" y="2352"/>
                    <a:pt x="1" y="3119"/>
                  </a:cubicBezTo>
                  <a:cubicBezTo>
                    <a:pt x="201" y="3886"/>
                    <a:pt x="868" y="4620"/>
                    <a:pt x="2002" y="5220"/>
                  </a:cubicBezTo>
                  <a:cubicBezTo>
                    <a:pt x="3370" y="5921"/>
                    <a:pt x="5163" y="6271"/>
                    <a:pt x="6960" y="6271"/>
                  </a:cubicBezTo>
                  <a:cubicBezTo>
                    <a:pt x="8757" y="6271"/>
                    <a:pt x="10558" y="5921"/>
                    <a:pt x="11943" y="5220"/>
                  </a:cubicBezTo>
                  <a:cubicBezTo>
                    <a:pt x="13043" y="4653"/>
                    <a:pt x="13711" y="3920"/>
                    <a:pt x="13911" y="3119"/>
                  </a:cubicBezTo>
                  <a:cubicBezTo>
                    <a:pt x="13711" y="2352"/>
                    <a:pt x="13043" y="1618"/>
                    <a:pt x="11943" y="1051"/>
                  </a:cubicBezTo>
                  <a:cubicBezTo>
                    <a:pt x="10558" y="350"/>
                    <a:pt x="8757" y="0"/>
                    <a:pt x="696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4422;p75"/>
            <p:cNvSpPr/>
            <p:nvPr/>
          </p:nvSpPr>
          <p:spPr>
            <a:xfrm>
              <a:off x="2957275" y="3848625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60" y="0"/>
                  </a:moveTo>
                  <a:cubicBezTo>
                    <a:pt x="5163" y="0"/>
                    <a:pt x="3370" y="350"/>
                    <a:pt x="2002" y="1051"/>
                  </a:cubicBezTo>
                  <a:cubicBezTo>
                    <a:pt x="868" y="1618"/>
                    <a:pt x="201" y="2352"/>
                    <a:pt x="1" y="3119"/>
                  </a:cubicBezTo>
                  <a:cubicBezTo>
                    <a:pt x="201" y="3886"/>
                    <a:pt x="868" y="4620"/>
                    <a:pt x="2002" y="5220"/>
                  </a:cubicBezTo>
                  <a:cubicBezTo>
                    <a:pt x="3370" y="5921"/>
                    <a:pt x="5163" y="6271"/>
                    <a:pt x="6960" y="6271"/>
                  </a:cubicBezTo>
                  <a:cubicBezTo>
                    <a:pt x="8757" y="6271"/>
                    <a:pt x="10558" y="5921"/>
                    <a:pt x="11943" y="5220"/>
                  </a:cubicBezTo>
                  <a:cubicBezTo>
                    <a:pt x="13043" y="4653"/>
                    <a:pt x="13711" y="3920"/>
                    <a:pt x="13911" y="3119"/>
                  </a:cubicBezTo>
                  <a:cubicBezTo>
                    <a:pt x="13711" y="2352"/>
                    <a:pt x="13043" y="1618"/>
                    <a:pt x="11943" y="1051"/>
                  </a:cubicBezTo>
                  <a:cubicBezTo>
                    <a:pt x="10558" y="350"/>
                    <a:pt x="8757" y="0"/>
                    <a:pt x="6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4423;p75"/>
            <p:cNvSpPr/>
            <p:nvPr/>
          </p:nvSpPr>
          <p:spPr>
            <a:xfrm>
              <a:off x="3123225" y="385237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2" y="0"/>
                  </a:moveTo>
                  <a:lnTo>
                    <a:pt x="1" y="1001"/>
                  </a:lnTo>
                  <a:lnTo>
                    <a:pt x="1" y="2068"/>
                  </a:lnTo>
                  <a:lnTo>
                    <a:pt x="635" y="1401"/>
                  </a:lnTo>
                  <a:lnTo>
                    <a:pt x="1002" y="1034"/>
                  </a:lnTo>
                  <a:lnTo>
                    <a:pt x="10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4424;p75"/>
            <p:cNvSpPr/>
            <p:nvPr/>
          </p:nvSpPr>
          <p:spPr>
            <a:xfrm>
              <a:off x="3123225" y="385237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2" y="0"/>
                  </a:moveTo>
                  <a:lnTo>
                    <a:pt x="1" y="1001"/>
                  </a:lnTo>
                  <a:lnTo>
                    <a:pt x="1" y="2068"/>
                  </a:lnTo>
                  <a:lnTo>
                    <a:pt x="635" y="1401"/>
                  </a:lnTo>
                  <a:lnTo>
                    <a:pt x="1002" y="1034"/>
                  </a:lnTo>
                  <a:lnTo>
                    <a:pt x="10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4425;p75"/>
            <p:cNvSpPr/>
            <p:nvPr/>
          </p:nvSpPr>
          <p:spPr>
            <a:xfrm>
              <a:off x="3075700" y="3875100"/>
              <a:ext cx="47550" cy="25450"/>
            </a:xfrm>
            <a:custGeom>
              <a:avLst/>
              <a:gdLst/>
              <a:ahLst/>
              <a:cxnLst/>
              <a:rect l="l" t="t" r="r" b="b"/>
              <a:pathLst>
                <a:path w="1902" h="1018" extrusionOk="0">
                  <a:moveTo>
                    <a:pt x="1346" y="1"/>
                  </a:moveTo>
                  <a:cubicBezTo>
                    <a:pt x="1028" y="1"/>
                    <a:pt x="721" y="90"/>
                    <a:pt x="468" y="259"/>
                  </a:cubicBezTo>
                  <a:cubicBezTo>
                    <a:pt x="1" y="526"/>
                    <a:pt x="34" y="759"/>
                    <a:pt x="267" y="892"/>
                  </a:cubicBezTo>
                  <a:cubicBezTo>
                    <a:pt x="334" y="926"/>
                    <a:pt x="401" y="959"/>
                    <a:pt x="468" y="993"/>
                  </a:cubicBezTo>
                  <a:cubicBezTo>
                    <a:pt x="534" y="1009"/>
                    <a:pt x="609" y="1018"/>
                    <a:pt x="684" y="1018"/>
                  </a:cubicBezTo>
                  <a:cubicBezTo>
                    <a:pt x="759" y="1018"/>
                    <a:pt x="834" y="1009"/>
                    <a:pt x="901" y="993"/>
                  </a:cubicBezTo>
                  <a:cubicBezTo>
                    <a:pt x="1235" y="926"/>
                    <a:pt x="1568" y="826"/>
                    <a:pt x="1902" y="692"/>
                  </a:cubicBezTo>
                  <a:lnTo>
                    <a:pt x="1902" y="92"/>
                  </a:lnTo>
                  <a:cubicBezTo>
                    <a:pt x="1718" y="31"/>
                    <a:pt x="1530" y="1"/>
                    <a:pt x="134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4426;p75"/>
            <p:cNvSpPr/>
            <p:nvPr/>
          </p:nvSpPr>
          <p:spPr>
            <a:xfrm>
              <a:off x="3075700" y="3875100"/>
              <a:ext cx="47550" cy="25450"/>
            </a:xfrm>
            <a:custGeom>
              <a:avLst/>
              <a:gdLst/>
              <a:ahLst/>
              <a:cxnLst/>
              <a:rect l="l" t="t" r="r" b="b"/>
              <a:pathLst>
                <a:path w="1902" h="1018" extrusionOk="0">
                  <a:moveTo>
                    <a:pt x="1346" y="1"/>
                  </a:moveTo>
                  <a:cubicBezTo>
                    <a:pt x="1028" y="1"/>
                    <a:pt x="721" y="90"/>
                    <a:pt x="468" y="259"/>
                  </a:cubicBezTo>
                  <a:cubicBezTo>
                    <a:pt x="1" y="526"/>
                    <a:pt x="34" y="759"/>
                    <a:pt x="267" y="892"/>
                  </a:cubicBezTo>
                  <a:cubicBezTo>
                    <a:pt x="334" y="926"/>
                    <a:pt x="401" y="959"/>
                    <a:pt x="468" y="993"/>
                  </a:cubicBezTo>
                  <a:cubicBezTo>
                    <a:pt x="534" y="1009"/>
                    <a:pt x="609" y="1018"/>
                    <a:pt x="684" y="1018"/>
                  </a:cubicBezTo>
                  <a:cubicBezTo>
                    <a:pt x="759" y="1018"/>
                    <a:pt x="834" y="1009"/>
                    <a:pt x="901" y="993"/>
                  </a:cubicBezTo>
                  <a:cubicBezTo>
                    <a:pt x="1235" y="926"/>
                    <a:pt x="1568" y="826"/>
                    <a:pt x="1902" y="692"/>
                  </a:cubicBezTo>
                  <a:lnTo>
                    <a:pt x="1902" y="92"/>
                  </a:lnTo>
                  <a:cubicBezTo>
                    <a:pt x="1718" y="31"/>
                    <a:pt x="1530" y="1"/>
                    <a:pt x="13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4427;p75"/>
            <p:cNvSpPr/>
            <p:nvPr/>
          </p:nvSpPr>
          <p:spPr>
            <a:xfrm>
              <a:off x="3023175" y="3860700"/>
              <a:ext cx="216000" cy="128450"/>
            </a:xfrm>
            <a:custGeom>
              <a:avLst/>
              <a:gdLst/>
              <a:ahLst/>
              <a:cxnLst/>
              <a:rect l="l" t="t" r="r" b="b"/>
              <a:pathLst>
                <a:path w="8640" h="5138" extrusionOk="0">
                  <a:moveTo>
                    <a:pt x="0" y="1"/>
                  </a:moveTo>
                  <a:lnTo>
                    <a:pt x="0" y="901"/>
                  </a:lnTo>
                  <a:lnTo>
                    <a:pt x="327" y="1065"/>
                  </a:lnTo>
                  <a:lnTo>
                    <a:pt x="327" y="1065"/>
                  </a:lnTo>
                  <a:cubicBezTo>
                    <a:pt x="431" y="830"/>
                    <a:pt x="610" y="636"/>
                    <a:pt x="834" y="501"/>
                  </a:cubicBezTo>
                  <a:lnTo>
                    <a:pt x="0" y="1"/>
                  </a:lnTo>
                  <a:close/>
                  <a:moveTo>
                    <a:pt x="327" y="1065"/>
                  </a:moveTo>
                  <a:lnTo>
                    <a:pt x="327" y="1065"/>
                  </a:lnTo>
                  <a:cubicBezTo>
                    <a:pt x="277" y="1180"/>
                    <a:pt x="244" y="1304"/>
                    <a:pt x="234" y="1435"/>
                  </a:cubicBezTo>
                  <a:cubicBezTo>
                    <a:pt x="234" y="1445"/>
                    <a:pt x="234" y="1456"/>
                    <a:pt x="234" y="1466"/>
                  </a:cubicBezTo>
                  <a:lnTo>
                    <a:pt x="234" y="1466"/>
                  </a:lnTo>
                  <a:lnTo>
                    <a:pt x="334" y="1068"/>
                  </a:lnTo>
                  <a:lnTo>
                    <a:pt x="327" y="1065"/>
                  </a:lnTo>
                  <a:close/>
                  <a:moveTo>
                    <a:pt x="234" y="1466"/>
                  </a:moveTo>
                  <a:lnTo>
                    <a:pt x="234" y="1468"/>
                  </a:lnTo>
                  <a:lnTo>
                    <a:pt x="234" y="2302"/>
                  </a:lnTo>
                  <a:cubicBezTo>
                    <a:pt x="234" y="2636"/>
                    <a:pt x="467" y="2970"/>
                    <a:pt x="967" y="3270"/>
                  </a:cubicBezTo>
                  <a:cubicBezTo>
                    <a:pt x="1461" y="3527"/>
                    <a:pt x="2010" y="3661"/>
                    <a:pt x="2561" y="3661"/>
                  </a:cubicBezTo>
                  <a:cubicBezTo>
                    <a:pt x="2866" y="3661"/>
                    <a:pt x="3172" y="3620"/>
                    <a:pt x="3469" y="3537"/>
                  </a:cubicBezTo>
                  <a:lnTo>
                    <a:pt x="3970" y="3403"/>
                  </a:lnTo>
                  <a:lnTo>
                    <a:pt x="4537" y="2836"/>
                  </a:lnTo>
                  <a:cubicBezTo>
                    <a:pt x="4777" y="2941"/>
                    <a:pt x="5024" y="2992"/>
                    <a:pt x="5269" y="2992"/>
                  </a:cubicBezTo>
                  <a:cubicBezTo>
                    <a:pt x="5567" y="2992"/>
                    <a:pt x="5863" y="2916"/>
                    <a:pt x="6138" y="2769"/>
                  </a:cubicBezTo>
                  <a:cubicBezTo>
                    <a:pt x="6505" y="2536"/>
                    <a:pt x="6605" y="2302"/>
                    <a:pt x="6271" y="2102"/>
                  </a:cubicBezTo>
                  <a:cubicBezTo>
                    <a:pt x="6131" y="2023"/>
                    <a:pt x="5981" y="1990"/>
                    <a:pt x="5820" y="1990"/>
                  </a:cubicBezTo>
                  <a:cubicBezTo>
                    <a:pt x="5368" y="1990"/>
                    <a:pt x="4825" y="2248"/>
                    <a:pt x="4136" y="2469"/>
                  </a:cubicBezTo>
                  <a:cubicBezTo>
                    <a:pt x="3601" y="2630"/>
                    <a:pt x="3047" y="2771"/>
                    <a:pt x="2479" y="2771"/>
                  </a:cubicBezTo>
                  <a:cubicBezTo>
                    <a:pt x="1985" y="2771"/>
                    <a:pt x="1480" y="2664"/>
                    <a:pt x="967" y="2369"/>
                  </a:cubicBezTo>
                  <a:cubicBezTo>
                    <a:pt x="482" y="2078"/>
                    <a:pt x="248" y="1787"/>
                    <a:pt x="234" y="1466"/>
                  </a:cubicBezTo>
                  <a:close/>
                  <a:moveTo>
                    <a:pt x="8640" y="3603"/>
                  </a:moveTo>
                  <a:lnTo>
                    <a:pt x="7539" y="4237"/>
                  </a:lnTo>
                  <a:lnTo>
                    <a:pt x="6705" y="3770"/>
                  </a:lnTo>
                  <a:cubicBezTo>
                    <a:pt x="6131" y="4022"/>
                    <a:pt x="5527" y="4148"/>
                    <a:pt x="4912" y="4148"/>
                  </a:cubicBezTo>
                  <a:cubicBezTo>
                    <a:pt x="4633" y="4148"/>
                    <a:pt x="4351" y="4122"/>
                    <a:pt x="4070" y="4070"/>
                  </a:cubicBezTo>
                  <a:cubicBezTo>
                    <a:pt x="3869" y="4037"/>
                    <a:pt x="3669" y="3970"/>
                    <a:pt x="3469" y="3904"/>
                  </a:cubicBezTo>
                  <a:lnTo>
                    <a:pt x="3469" y="4804"/>
                  </a:lnTo>
                  <a:cubicBezTo>
                    <a:pt x="3926" y="4966"/>
                    <a:pt x="4409" y="5050"/>
                    <a:pt x="4896" y="5050"/>
                  </a:cubicBezTo>
                  <a:cubicBezTo>
                    <a:pt x="5509" y="5050"/>
                    <a:pt x="6128" y="4917"/>
                    <a:pt x="6705" y="4637"/>
                  </a:cubicBezTo>
                  <a:lnTo>
                    <a:pt x="7539" y="5138"/>
                  </a:lnTo>
                  <a:lnTo>
                    <a:pt x="8640" y="4471"/>
                  </a:lnTo>
                  <a:lnTo>
                    <a:pt x="8640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4428;p75"/>
            <p:cNvSpPr/>
            <p:nvPr/>
          </p:nvSpPr>
          <p:spPr>
            <a:xfrm>
              <a:off x="3029000" y="3897400"/>
              <a:ext cx="210175" cy="91750"/>
            </a:xfrm>
            <a:custGeom>
              <a:avLst/>
              <a:gdLst/>
              <a:ahLst/>
              <a:cxnLst/>
              <a:rect l="l" t="t" r="r" b="b"/>
              <a:pathLst>
                <a:path w="8407" h="3670" extrusionOk="0">
                  <a:moveTo>
                    <a:pt x="1" y="0"/>
                  </a:moveTo>
                  <a:lnTo>
                    <a:pt x="1" y="834"/>
                  </a:lnTo>
                  <a:cubicBezTo>
                    <a:pt x="1" y="1168"/>
                    <a:pt x="234" y="1502"/>
                    <a:pt x="734" y="1802"/>
                  </a:cubicBezTo>
                  <a:cubicBezTo>
                    <a:pt x="1228" y="2059"/>
                    <a:pt x="1777" y="2193"/>
                    <a:pt x="2328" y="2193"/>
                  </a:cubicBezTo>
                  <a:cubicBezTo>
                    <a:pt x="2633" y="2193"/>
                    <a:pt x="2939" y="2152"/>
                    <a:pt x="3236" y="2069"/>
                  </a:cubicBezTo>
                  <a:lnTo>
                    <a:pt x="3737" y="1935"/>
                  </a:lnTo>
                  <a:lnTo>
                    <a:pt x="3236" y="2436"/>
                  </a:lnTo>
                  <a:lnTo>
                    <a:pt x="3236" y="2436"/>
                  </a:lnTo>
                  <a:lnTo>
                    <a:pt x="4304" y="1401"/>
                  </a:lnTo>
                  <a:cubicBezTo>
                    <a:pt x="4518" y="1487"/>
                    <a:pt x="4751" y="1530"/>
                    <a:pt x="4984" y="1530"/>
                  </a:cubicBezTo>
                  <a:cubicBezTo>
                    <a:pt x="5294" y="1530"/>
                    <a:pt x="5605" y="1454"/>
                    <a:pt x="5871" y="1301"/>
                  </a:cubicBezTo>
                  <a:cubicBezTo>
                    <a:pt x="6272" y="1068"/>
                    <a:pt x="6372" y="834"/>
                    <a:pt x="6038" y="668"/>
                  </a:cubicBezTo>
                  <a:cubicBezTo>
                    <a:pt x="5888" y="574"/>
                    <a:pt x="5727" y="535"/>
                    <a:pt x="5553" y="535"/>
                  </a:cubicBezTo>
                  <a:cubicBezTo>
                    <a:pt x="5108" y="535"/>
                    <a:pt x="4574" y="785"/>
                    <a:pt x="3903" y="1001"/>
                  </a:cubicBezTo>
                  <a:cubicBezTo>
                    <a:pt x="3368" y="1162"/>
                    <a:pt x="2814" y="1303"/>
                    <a:pt x="2246" y="1303"/>
                  </a:cubicBezTo>
                  <a:cubicBezTo>
                    <a:pt x="1752" y="1303"/>
                    <a:pt x="1247" y="1196"/>
                    <a:pt x="734" y="901"/>
                  </a:cubicBezTo>
                  <a:cubicBezTo>
                    <a:pt x="234" y="601"/>
                    <a:pt x="1" y="301"/>
                    <a:pt x="1" y="0"/>
                  </a:cubicBezTo>
                  <a:close/>
                  <a:moveTo>
                    <a:pt x="8407" y="2135"/>
                  </a:moveTo>
                  <a:lnTo>
                    <a:pt x="7306" y="2769"/>
                  </a:lnTo>
                  <a:lnTo>
                    <a:pt x="6472" y="2302"/>
                  </a:lnTo>
                  <a:cubicBezTo>
                    <a:pt x="5898" y="2554"/>
                    <a:pt x="5278" y="2680"/>
                    <a:pt x="4664" y="2680"/>
                  </a:cubicBezTo>
                  <a:cubicBezTo>
                    <a:pt x="4385" y="2680"/>
                    <a:pt x="4108" y="2654"/>
                    <a:pt x="3837" y="2602"/>
                  </a:cubicBezTo>
                  <a:cubicBezTo>
                    <a:pt x="3636" y="2569"/>
                    <a:pt x="3436" y="2502"/>
                    <a:pt x="3236" y="2436"/>
                  </a:cubicBezTo>
                  <a:lnTo>
                    <a:pt x="3236" y="3336"/>
                  </a:lnTo>
                  <a:cubicBezTo>
                    <a:pt x="3693" y="3498"/>
                    <a:pt x="4176" y="3582"/>
                    <a:pt x="4663" y="3582"/>
                  </a:cubicBezTo>
                  <a:cubicBezTo>
                    <a:pt x="5276" y="3582"/>
                    <a:pt x="5895" y="3449"/>
                    <a:pt x="6472" y="3169"/>
                  </a:cubicBezTo>
                  <a:lnTo>
                    <a:pt x="7306" y="3670"/>
                  </a:lnTo>
                  <a:lnTo>
                    <a:pt x="8407" y="3003"/>
                  </a:lnTo>
                  <a:lnTo>
                    <a:pt x="8407" y="2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4429;p75"/>
            <p:cNvSpPr/>
            <p:nvPr/>
          </p:nvSpPr>
          <p:spPr>
            <a:xfrm>
              <a:off x="3023175" y="3860700"/>
              <a:ext cx="20850" cy="26725"/>
            </a:xfrm>
            <a:custGeom>
              <a:avLst/>
              <a:gdLst/>
              <a:ahLst/>
              <a:cxnLst/>
              <a:rect l="l" t="t" r="r" b="b"/>
              <a:pathLst>
                <a:path w="834" h="1069" extrusionOk="0">
                  <a:moveTo>
                    <a:pt x="0" y="1"/>
                  </a:moveTo>
                  <a:lnTo>
                    <a:pt x="0" y="901"/>
                  </a:lnTo>
                  <a:lnTo>
                    <a:pt x="300" y="1068"/>
                  </a:lnTo>
                  <a:cubicBezTo>
                    <a:pt x="434" y="835"/>
                    <a:pt x="634" y="635"/>
                    <a:pt x="834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4430;p75"/>
            <p:cNvSpPr/>
            <p:nvPr/>
          </p:nvSpPr>
          <p:spPr>
            <a:xfrm>
              <a:off x="3218300" y="3917425"/>
              <a:ext cx="16700" cy="29200"/>
            </a:xfrm>
            <a:custGeom>
              <a:avLst/>
              <a:gdLst/>
              <a:ahLst/>
              <a:cxnLst/>
              <a:rect l="l" t="t" r="r" b="b"/>
              <a:pathLst>
                <a:path w="668" h="1168" extrusionOk="0">
                  <a:moveTo>
                    <a:pt x="634" y="0"/>
                  </a:moveTo>
                  <a:cubicBezTo>
                    <a:pt x="601" y="367"/>
                    <a:pt x="368" y="667"/>
                    <a:pt x="1" y="834"/>
                  </a:cubicBezTo>
                  <a:lnTo>
                    <a:pt x="568" y="1168"/>
                  </a:lnTo>
                  <a:cubicBezTo>
                    <a:pt x="634" y="1034"/>
                    <a:pt x="668" y="901"/>
                    <a:pt x="668" y="734"/>
                  </a:cubicBezTo>
                  <a:cubicBezTo>
                    <a:pt x="668" y="734"/>
                    <a:pt x="668" y="234"/>
                    <a:pt x="6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4431;p75"/>
            <p:cNvSpPr/>
            <p:nvPr/>
          </p:nvSpPr>
          <p:spPr>
            <a:xfrm>
              <a:off x="3218300" y="3917425"/>
              <a:ext cx="16700" cy="29200"/>
            </a:xfrm>
            <a:custGeom>
              <a:avLst/>
              <a:gdLst/>
              <a:ahLst/>
              <a:cxnLst/>
              <a:rect l="l" t="t" r="r" b="b"/>
              <a:pathLst>
                <a:path w="668" h="1168" extrusionOk="0">
                  <a:moveTo>
                    <a:pt x="634" y="0"/>
                  </a:moveTo>
                  <a:cubicBezTo>
                    <a:pt x="601" y="367"/>
                    <a:pt x="368" y="667"/>
                    <a:pt x="1" y="834"/>
                  </a:cubicBezTo>
                  <a:lnTo>
                    <a:pt x="568" y="1168"/>
                  </a:lnTo>
                  <a:cubicBezTo>
                    <a:pt x="634" y="1034"/>
                    <a:pt x="668" y="901"/>
                    <a:pt x="668" y="734"/>
                  </a:cubicBezTo>
                  <a:cubicBezTo>
                    <a:pt x="668" y="734"/>
                    <a:pt x="668" y="234"/>
                    <a:pt x="6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4432;p75"/>
            <p:cNvSpPr/>
            <p:nvPr/>
          </p:nvSpPr>
          <p:spPr>
            <a:xfrm>
              <a:off x="3024000" y="3844025"/>
              <a:ext cx="216000" cy="121775"/>
            </a:xfrm>
            <a:custGeom>
              <a:avLst/>
              <a:gdLst/>
              <a:ahLst/>
              <a:cxnLst/>
              <a:rect l="l" t="t" r="r" b="b"/>
              <a:pathLst>
                <a:path w="8640" h="4871" extrusionOk="0">
                  <a:moveTo>
                    <a:pt x="1135" y="1"/>
                  </a:moveTo>
                  <a:lnTo>
                    <a:pt x="0" y="668"/>
                  </a:lnTo>
                  <a:lnTo>
                    <a:pt x="834" y="1135"/>
                  </a:lnTo>
                  <a:cubicBezTo>
                    <a:pt x="467" y="1335"/>
                    <a:pt x="267" y="1702"/>
                    <a:pt x="201" y="2102"/>
                  </a:cubicBezTo>
                  <a:cubicBezTo>
                    <a:pt x="201" y="2402"/>
                    <a:pt x="467" y="2736"/>
                    <a:pt x="934" y="3003"/>
                  </a:cubicBezTo>
                  <a:cubicBezTo>
                    <a:pt x="1457" y="3304"/>
                    <a:pt x="1979" y="3416"/>
                    <a:pt x="2491" y="3416"/>
                  </a:cubicBezTo>
                  <a:cubicBezTo>
                    <a:pt x="3058" y="3416"/>
                    <a:pt x="3611" y="3278"/>
                    <a:pt x="4137" y="3103"/>
                  </a:cubicBezTo>
                  <a:cubicBezTo>
                    <a:pt x="4788" y="2886"/>
                    <a:pt x="5316" y="2651"/>
                    <a:pt x="5761" y="2651"/>
                  </a:cubicBezTo>
                  <a:cubicBezTo>
                    <a:pt x="5932" y="2651"/>
                    <a:pt x="6090" y="2686"/>
                    <a:pt x="6238" y="2769"/>
                  </a:cubicBezTo>
                  <a:cubicBezTo>
                    <a:pt x="6572" y="2936"/>
                    <a:pt x="6472" y="3170"/>
                    <a:pt x="6105" y="3403"/>
                  </a:cubicBezTo>
                  <a:cubicBezTo>
                    <a:pt x="5819" y="3556"/>
                    <a:pt x="5511" y="3632"/>
                    <a:pt x="5207" y="3632"/>
                  </a:cubicBezTo>
                  <a:cubicBezTo>
                    <a:pt x="4978" y="3632"/>
                    <a:pt x="4751" y="3589"/>
                    <a:pt x="4537" y="3503"/>
                  </a:cubicBezTo>
                  <a:lnTo>
                    <a:pt x="3470" y="4537"/>
                  </a:lnTo>
                  <a:cubicBezTo>
                    <a:pt x="3636" y="4604"/>
                    <a:pt x="3836" y="4671"/>
                    <a:pt x="4037" y="4704"/>
                  </a:cubicBezTo>
                  <a:cubicBezTo>
                    <a:pt x="4370" y="4804"/>
                    <a:pt x="4737" y="4804"/>
                    <a:pt x="5071" y="4804"/>
                  </a:cubicBezTo>
                  <a:cubicBezTo>
                    <a:pt x="5638" y="4771"/>
                    <a:pt x="6171" y="4637"/>
                    <a:pt x="6672" y="4404"/>
                  </a:cubicBezTo>
                  <a:lnTo>
                    <a:pt x="7506" y="4871"/>
                  </a:lnTo>
                  <a:lnTo>
                    <a:pt x="8640" y="4237"/>
                  </a:lnTo>
                  <a:lnTo>
                    <a:pt x="8440" y="4170"/>
                  </a:lnTo>
                  <a:lnTo>
                    <a:pt x="7773" y="3770"/>
                  </a:lnTo>
                  <a:cubicBezTo>
                    <a:pt x="8173" y="3603"/>
                    <a:pt x="8406" y="3236"/>
                    <a:pt x="8440" y="2803"/>
                  </a:cubicBezTo>
                  <a:cubicBezTo>
                    <a:pt x="8440" y="2769"/>
                    <a:pt x="8440" y="2736"/>
                    <a:pt x="8440" y="2703"/>
                  </a:cubicBezTo>
                  <a:cubicBezTo>
                    <a:pt x="8406" y="2402"/>
                    <a:pt x="8173" y="2102"/>
                    <a:pt x="7706" y="1835"/>
                  </a:cubicBezTo>
                  <a:cubicBezTo>
                    <a:pt x="7239" y="1568"/>
                    <a:pt x="6739" y="1435"/>
                    <a:pt x="6205" y="1435"/>
                  </a:cubicBezTo>
                  <a:lnTo>
                    <a:pt x="5671" y="1435"/>
                  </a:lnTo>
                  <a:cubicBezTo>
                    <a:pt x="5438" y="1468"/>
                    <a:pt x="5204" y="1535"/>
                    <a:pt x="4971" y="1602"/>
                  </a:cubicBezTo>
                  <a:lnTo>
                    <a:pt x="4604" y="1702"/>
                  </a:lnTo>
                  <a:lnTo>
                    <a:pt x="4137" y="1835"/>
                  </a:lnTo>
                  <a:lnTo>
                    <a:pt x="3970" y="1902"/>
                  </a:lnTo>
                  <a:cubicBezTo>
                    <a:pt x="3636" y="2035"/>
                    <a:pt x="3303" y="2135"/>
                    <a:pt x="2969" y="2202"/>
                  </a:cubicBezTo>
                  <a:cubicBezTo>
                    <a:pt x="2902" y="2219"/>
                    <a:pt x="2836" y="2227"/>
                    <a:pt x="2769" y="2227"/>
                  </a:cubicBezTo>
                  <a:cubicBezTo>
                    <a:pt x="2702" y="2227"/>
                    <a:pt x="2636" y="2219"/>
                    <a:pt x="2569" y="2202"/>
                  </a:cubicBezTo>
                  <a:cubicBezTo>
                    <a:pt x="2469" y="2169"/>
                    <a:pt x="2402" y="2135"/>
                    <a:pt x="2369" y="2102"/>
                  </a:cubicBezTo>
                  <a:cubicBezTo>
                    <a:pt x="2102" y="1969"/>
                    <a:pt x="2069" y="1735"/>
                    <a:pt x="2536" y="1468"/>
                  </a:cubicBezTo>
                  <a:cubicBezTo>
                    <a:pt x="2798" y="1307"/>
                    <a:pt x="3097" y="1219"/>
                    <a:pt x="3396" y="1219"/>
                  </a:cubicBezTo>
                  <a:cubicBezTo>
                    <a:pt x="3591" y="1219"/>
                    <a:pt x="3786" y="1256"/>
                    <a:pt x="3970" y="1335"/>
                  </a:cubicBezTo>
                  <a:lnTo>
                    <a:pt x="4971" y="301"/>
                  </a:lnTo>
                  <a:cubicBezTo>
                    <a:pt x="4553" y="176"/>
                    <a:pt x="4124" y="114"/>
                    <a:pt x="3698" y="114"/>
                  </a:cubicBezTo>
                  <a:cubicBezTo>
                    <a:pt x="3103" y="114"/>
                    <a:pt x="2513" y="234"/>
                    <a:pt x="1968" y="468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4433;p75"/>
            <p:cNvSpPr/>
            <p:nvPr/>
          </p:nvSpPr>
          <p:spPr>
            <a:xfrm>
              <a:off x="3190775" y="395495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1" y="0"/>
                  </a:moveTo>
                  <a:lnTo>
                    <a:pt x="1" y="867"/>
                  </a:lnTo>
                  <a:lnTo>
                    <a:pt x="835" y="1368"/>
                  </a:lnTo>
                  <a:lnTo>
                    <a:pt x="835" y="4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4434;p75"/>
            <p:cNvSpPr/>
            <p:nvPr/>
          </p:nvSpPr>
          <p:spPr>
            <a:xfrm>
              <a:off x="3190775" y="395495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1" y="0"/>
                  </a:moveTo>
                  <a:lnTo>
                    <a:pt x="1" y="867"/>
                  </a:lnTo>
                  <a:lnTo>
                    <a:pt x="835" y="1368"/>
                  </a:lnTo>
                  <a:lnTo>
                    <a:pt x="835" y="4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4435;p75"/>
            <p:cNvSpPr/>
            <p:nvPr/>
          </p:nvSpPr>
          <p:spPr>
            <a:xfrm>
              <a:off x="3023175" y="384485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134" y="1"/>
                  </a:moveTo>
                  <a:lnTo>
                    <a:pt x="0" y="635"/>
                  </a:lnTo>
                  <a:lnTo>
                    <a:pt x="1134" y="134"/>
                  </a:lnTo>
                  <a:lnTo>
                    <a:pt x="1968" y="468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4436;p75"/>
            <p:cNvSpPr/>
            <p:nvPr/>
          </p:nvSpPr>
          <p:spPr>
            <a:xfrm>
              <a:off x="3086550" y="3852375"/>
              <a:ext cx="61725" cy="29200"/>
            </a:xfrm>
            <a:custGeom>
              <a:avLst/>
              <a:gdLst/>
              <a:ahLst/>
              <a:cxnLst/>
              <a:rect l="l" t="t" r="r" b="b"/>
              <a:pathLst>
                <a:path w="2469" h="1168" extrusionOk="0">
                  <a:moveTo>
                    <a:pt x="2469" y="0"/>
                  </a:moveTo>
                  <a:lnTo>
                    <a:pt x="1468" y="901"/>
                  </a:lnTo>
                  <a:cubicBezTo>
                    <a:pt x="1308" y="848"/>
                    <a:pt x="1142" y="822"/>
                    <a:pt x="976" y="822"/>
                  </a:cubicBezTo>
                  <a:cubicBezTo>
                    <a:pt x="623" y="822"/>
                    <a:pt x="273" y="940"/>
                    <a:pt x="0" y="1168"/>
                  </a:cubicBezTo>
                  <a:cubicBezTo>
                    <a:pt x="275" y="999"/>
                    <a:pt x="590" y="910"/>
                    <a:pt x="910" y="910"/>
                  </a:cubicBezTo>
                  <a:cubicBezTo>
                    <a:pt x="1096" y="910"/>
                    <a:pt x="1284" y="940"/>
                    <a:pt x="1468" y="1001"/>
                  </a:cubicBezTo>
                  <a:lnTo>
                    <a:pt x="2469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4437;p75"/>
            <p:cNvSpPr/>
            <p:nvPr/>
          </p:nvSpPr>
          <p:spPr>
            <a:xfrm>
              <a:off x="3109900" y="3931600"/>
              <a:ext cx="40050" cy="33375"/>
            </a:xfrm>
            <a:custGeom>
              <a:avLst/>
              <a:gdLst/>
              <a:ahLst/>
              <a:cxnLst/>
              <a:rect l="l" t="t" r="r" b="b"/>
              <a:pathLst>
                <a:path w="1602" h="1335" extrusionOk="0">
                  <a:moveTo>
                    <a:pt x="1068" y="0"/>
                  </a:moveTo>
                  <a:lnTo>
                    <a:pt x="0" y="1068"/>
                  </a:lnTo>
                  <a:cubicBezTo>
                    <a:pt x="200" y="1134"/>
                    <a:pt x="400" y="1201"/>
                    <a:pt x="601" y="1234"/>
                  </a:cubicBezTo>
                  <a:cubicBezTo>
                    <a:pt x="934" y="1301"/>
                    <a:pt x="1268" y="1334"/>
                    <a:pt x="1601" y="1334"/>
                  </a:cubicBezTo>
                  <a:cubicBezTo>
                    <a:pt x="1101" y="1334"/>
                    <a:pt x="634" y="1234"/>
                    <a:pt x="167" y="1034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4438;p75"/>
            <p:cNvSpPr/>
            <p:nvPr/>
          </p:nvSpPr>
          <p:spPr>
            <a:xfrm>
              <a:off x="3190775" y="3950775"/>
              <a:ext cx="48400" cy="15875"/>
            </a:xfrm>
            <a:custGeom>
              <a:avLst/>
              <a:gdLst/>
              <a:ahLst/>
              <a:cxnLst/>
              <a:rect l="l" t="t" r="r" b="b"/>
              <a:pathLst>
                <a:path w="1936" h="635" extrusionOk="0">
                  <a:moveTo>
                    <a:pt x="1936" y="0"/>
                  </a:moveTo>
                  <a:lnTo>
                    <a:pt x="835" y="534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835" y="634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4439;p75"/>
            <p:cNvSpPr/>
            <p:nvPr/>
          </p:nvSpPr>
          <p:spPr>
            <a:xfrm>
              <a:off x="2864725" y="3765650"/>
              <a:ext cx="266875" cy="149275"/>
            </a:xfrm>
            <a:custGeom>
              <a:avLst/>
              <a:gdLst/>
              <a:ahLst/>
              <a:cxnLst/>
              <a:rect l="l" t="t" r="r" b="b"/>
              <a:pathLst>
                <a:path w="10675" h="5971" extrusionOk="0">
                  <a:moveTo>
                    <a:pt x="10674" y="0"/>
                  </a:moveTo>
                  <a:cubicBezTo>
                    <a:pt x="7772" y="0"/>
                    <a:pt x="5070" y="667"/>
                    <a:pt x="3036" y="1835"/>
                  </a:cubicBezTo>
                  <a:cubicBezTo>
                    <a:pt x="1068" y="2935"/>
                    <a:pt x="0" y="4403"/>
                    <a:pt x="0" y="5971"/>
                  </a:cubicBezTo>
                  <a:cubicBezTo>
                    <a:pt x="0" y="5971"/>
                    <a:pt x="100" y="3803"/>
                    <a:pt x="3102" y="1968"/>
                  </a:cubicBezTo>
                  <a:cubicBezTo>
                    <a:pt x="6071" y="167"/>
                    <a:pt x="10674" y="0"/>
                    <a:pt x="1067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4440;p75"/>
            <p:cNvSpPr/>
            <p:nvPr/>
          </p:nvSpPr>
          <p:spPr>
            <a:xfrm>
              <a:off x="3109900" y="3896575"/>
              <a:ext cx="310225" cy="178925"/>
            </a:xfrm>
            <a:custGeom>
              <a:avLst/>
              <a:gdLst/>
              <a:ahLst/>
              <a:cxnLst/>
              <a:rect l="l" t="t" r="r" b="b"/>
              <a:pathLst>
                <a:path w="12409" h="7157" extrusionOk="0">
                  <a:moveTo>
                    <a:pt x="11942" y="0"/>
                  </a:moveTo>
                  <a:cubicBezTo>
                    <a:pt x="11942" y="1"/>
                    <a:pt x="12408" y="3069"/>
                    <a:pt x="8573" y="5170"/>
                  </a:cubicBezTo>
                  <a:cubicBezTo>
                    <a:pt x="5045" y="7056"/>
                    <a:pt x="824" y="7139"/>
                    <a:pt x="106" y="7139"/>
                  </a:cubicBezTo>
                  <a:cubicBezTo>
                    <a:pt x="37" y="7139"/>
                    <a:pt x="0" y="7139"/>
                    <a:pt x="0" y="7139"/>
                  </a:cubicBezTo>
                  <a:lnTo>
                    <a:pt x="0" y="7139"/>
                  </a:lnTo>
                  <a:cubicBezTo>
                    <a:pt x="284" y="7151"/>
                    <a:pt x="568" y="7157"/>
                    <a:pt x="853" y="7157"/>
                  </a:cubicBezTo>
                  <a:cubicBezTo>
                    <a:pt x="3709" y="7157"/>
                    <a:pt x="6555" y="6545"/>
                    <a:pt x="8740" y="5271"/>
                  </a:cubicBezTo>
                  <a:cubicBezTo>
                    <a:pt x="11242" y="3836"/>
                    <a:pt x="12309" y="1868"/>
                    <a:pt x="1194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4441;p75"/>
            <p:cNvSpPr/>
            <p:nvPr/>
          </p:nvSpPr>
          <p:spPr>
            <a:xfrm>
              <a:off x="2825525" y="3727075"/>
              <a:ext cx="557075" cy="321500"/>
            </a:xfrm>
            <a:custGeom>
              <a:avLst/>
              <a:gdLst/>
              <a:ahLst/>
              <a:cxnLst/>
              <a:rect l="l" t="t" r="r" b="b"/>
              <a:pathLst>
                <a:path w="22283" h="12860" extrusionOk="0">
                  <a:moveTo>
                    <a:pt x="11146" y="0"/>
                  </a:moveTo>
                  <a:cubicBezTo>
                    <a:pt x="8290" y="0"/>
                    <a:pt x="5438" y="626"/>
                    <a:pt x="3269" y="1877"/>
                  </a:cubicBezTo>
                  <a:cubicBezTo>
                    <a:pt x="2169" y="2444"/>
                    <a:pt x="1268" y="3311"/>
                    <a:pt x="601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67" y="8214"/>
                    <a:pt x="1168" y="9782"/>
                    <a:pt x="3236" y="10983"/>
                  </a:cubicBezTo>
                  <a:cubicBezTo>
                    <a:pt x="5421" y="12234"/>
                    <a:pt x="8281" y="12859"/>
                    <a:pt x="11138" y="12859"/>
                  </a:cubicBezTo>
                  <a:cubicBezTo>
                    <a:pt x="13994" y="12859"/>
                    <a:pt x="16846" y="12234"/>
                    <a:pt x="19014" y="10983"/>
                  </a:cubicBezTo>
                  <a:cubicBezTo>
                    <a:pt x="21115" y="9782"/>
                    <a:pt x="22216" y="8214"/>
                    <a:pt x="22283" y="6613"/>
                  </a:cubicBezTo>
                  <a:lnTo>
                    <a:pt x="22283" y="4345"/>
                  </a:lnTo>
                  <a:lnTo>
                    <a:pt x="21683" y="4345"/>
                  </a:lnTo>
                  <a:cubicBezTo>
                    <a:pt x="21049" y="3311"/>
                    <a:pt x="20115" y="2444"/>
                    <a:pt x="19047" y="1877"/>
                  </a:cubicBezTo>
                  <a:cubicBezTo>
                    <a:pt x="16862" y="626"/>
                    <a:pt x="14002" y="0"/>
                    <a:pt x="1114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4442;p75"/>
            <p:cNvSpPr/>
            <p:nvPr/>
          </p:nvSpPr>
          <p:spPr>
            <a:xfrm>
              <a:off x="2825525" y="3727075"/>
              <a:ext cx="557075" cy="321500"/>
            </a:xfrm>
            <a:custGeom>
              <a:avLst/>
              <a:gdLst/>
              <a:ahLst/>
              <a:cxnLst/>
              <a:rect l="l" t="t" r="r" b="b"/>
              <a:pathLst>
                <a:path w="22283" h="12860" extrusionOk="0">
                  <a:moveTo>
                    <a:pt x="11146" y="0"/>
                  </a:moveTo>
                  <a:cubicBezTo>
                    <a:pt x="8290" y="0"/>
                    <a:pt x="5438" y="626"/>
                    <a:pt x="3269" y="1877"/>
                  </a:cubicBezTo>
                  <a:cubicBezTo>
                    <a:pt x="2169" y="2444"/>
                    <a:pt x="1268" y="3311"/>
                    <a:pt x="601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67" y="8214"/>
                    <a:pt x="1168" y="9782"/>
                    <a:pt x="3236" y="10983"/>
                  </a:cubicBezTo>
                  <a:cubicBezTo>
                    <a:pt x="5421" y="12234"/>
                    <a:pt x="8281" y="12859"/>
                    <a:pt x="11138" y="12859"/>
                  </a:cubicBezTo>
                  <a:cubicBezTo>
                    <a:pt x="13994" y="12859"/>
                    <a:pt x="16846" y="12234"/>
                    <a:pt x="19014" y="10983"/>
                  </a:cubicBezTo>
                  <a:cubicBezTo>
                    <a:pt x="21115" y="9782"/>
                    <a:pt x="22216" y="8214"/>
                    <a:pt x="22283" y="6613"/>
                  </a:cubicBezTo>
                  <a:lnTo>
                    <a:pt x="22283" y="4345"/>
                  </a:lnTo>
                  <a:lnTo>
                    <a:pt x="21683" y="4345"/>
                  </a:lnTo>
                  <a:cubicBezTo>
                    <a:pt x="21049" y="3311"/>
                    <a:pt x="20115" y="2444"/>
                    <a:pt x="19047" y="1877"/>
                  </a:cubicBezTo>
                  <a:cubicBezTo>
                    <a:pt x="16862" y="626"/>
                    <a:pt x="14002" y="0"/>
                    <a:pt x="11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4443;p75"/>
            <p:cNvSpPr/>
            <p:nvPr/>
          </p:nvSpPr>
          <p:spPr>
            <a:xfrm>
              <a:off x="2825525" y="3727275"/>
              <a:ext cx="278550" cy="321925"/>
            </a:xfrm>
            <a:custGeom>
              <a:avLst/>
              <a:gdLst/>
              <a:ahLst/>
              <a:cxnLst/>
              <a:rect l="l" t="t" r="r" b="b"/>
              <a:pathLst>
                <a:path w="11142" h="12877" extrusionOk="0">
                  <a:moveTo>
                    <a:pt x="11142" y="1"/>
                  </a:moveTo>
                  <a:cubicBezTo>
                    <a:pt x="8306" y="1"/>
                    <a:pt x="5438" y="601"/>
                    <a:pt x="3269" y="1869"/>
                  </a:cubicBezTo>
                  <a:cubicBezTo>
                    <a:pt x="2169" y="2436"/>
                    <a:pt x="1268" y="3303"/>
                    <a:pt x="601" y="4337"/>
                  </a:cubicBezTo>
                  <a:lnTo>
                    <a:pt x="0" y="4337"/>
                  </a:lnTo>
                  <a:lnTo>
                    <a:pt x="0" y="6605"/>
                  </a:lnTo>
                  <a:cubicBezTo>
                    <a:pt x="67" y="8206"/>
                    <a:pt x="1168" y="9774"/>
                    <a:pt x="3236" y="10975"/>
                  </a:cubicBezTo>
                  <a:cubicBezTo>
                    <a:pt x="5438" y="12243"/>
                    <a:pt x="8273" y="12876"/>
                    <a:pt x="11142" y="12876"/>
                  </a:cubicBezTo>
                  <a:lnTo>
                    <a:pt x="111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4444;p75"/>
            <p:cNvSpPr/>
            <p:nvPr/>
          </p:nvSpPr>
          <p:spPr>
            <a:xfrm>
              <a:off x="2825525" y="3753125"/>
              <a:ext cx="126775" cy="269400"/>
            </a:xfrm>
            <a:custGeom>
              <a:avLst/>
              <a:gdLst/>
              <a:ahLst/>
              <a:cxnLst/>
              <a:rect l="l" t="t" r="r" b="b"/>
              <a:pathLst>
                <a:path w="5071" h="10776" extrusionOk="0">
                  <a:moveTo>
                    <a:pt x="5071" y="1"/>
                  </a:moveTo>
                  <a:lnTo>
                    <a:pt x="5071" y="1"/>
                  </a:lnTo>
                  <a:cubicBezTo>
                    <a:pt x="4437" y="234"/>
                    <a:pt x="3836" y="501"/>
                    <a:pt x="3269" y="835"/>
                  </a:cubicBezTo>
                  <a:cubicBezTo>
                    <a:pt x="2169" y="1402"/>
                    <a:pt x="1268" y="2269"/>
                    <a:pt x="601" y="3303"/>
                  </a:cubicBezTo>
                  <a:lnTo>
                    <a:pt x="0" y="3303"/>
                  </a:lnTo>
                  <a:lnTo>
                    <a:pt x="0" y="5571"/>
                  </a:lnTo>
                  <a:cubicBezTo>
                    <a:pt x="67" y="7172"/>
                    <a:pt x="1168" y="8740"/>
                    <a:pt x="3269" y="9941"/>
                  </a:cubicBezTo>
                  <a:cubicBezTo>
                    <a:pt x="3836" y="10275"/>
                    <a:pt x="4437" y="10542"/>
                    <a:pt x="5037" y="10775"/>
                  </a:cubicBezTo>
                  <a:lnTo>
                    <a:pt x="50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4445;p75"/>
            <p:cNvSpPr/>
            <p:nvPr/>
          </p:nvSpPr>
          <p:spPr>
            <a:xfrm>
              <a:off x="3256675" y="3753125"/>
              <a:ext cx="126775" cy="269400"/>
            </a:xfrm>
            <a:custGeom>
              <a:avLst/>
              <a:gdLst/>
              <a:ahLst/>
              <a:cxnLst/>
              <a:rect l="l" t="t" r="r" b="b"/>
              <a:pathLst>
                <a:path w="5071" h="10776" extrusionOk="0">
                  <a:moveTo>
                    <a:pt x="0" y="1"/>
                  </a:moveTo>
                  <a:lnTo>
                    <a:pt x="0" y="10775"/>
                  </a:lnTo>
                  <a:cubicBezTo>
                    <a:pt x="600" y="10542"/>
                    <a:pt x="1201" y="10275"/>
                    <a:pt x="1801" y="9941"/>
                  </a:cubicBezTo>
                  <a:cubicBezTo>
                    <a:pt x="3869" y="8740"/>
                    <a:pt x="4970" y="7172"/>
                    <a:pt x="5070" y="5571"/>
                  </a:cubicBezTo>
                  <a:lnTo>
                    <a:pt x="5070" y="3303"/>
                  </a:lnTo>
                  <a:lnTo>
                    <a:pt x="4437" y="3303"/>
                  </a:lnTo>
                  <a:cubicBezTo>
                    <a:pt x="3803" y="2269"/>
                    <a:pt x="2869" y="1402"/>
                    <a:pt x="1801" y="835"/>
                  </a:cubicBezTo>
                  <a:cubicBezTo>
                    <a:pt x="1201" y="501"/>
                    <a:pt x="600" y="234"/>
                    <a:pt x="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4446;p75"/>
            <p:cNvSpPr/>
            <p:nvPr/>
          </p:nvSpPr>
          <p:spPr>
            <a:xfrm>
              <a:off x="2798000" y="3675375"/>
              <a:ext cx="612975" cy="321500"/>
            </a:xfrm>
            <a:custGeom>
              <a:avLst/>
              <a:gdLst/>
              <a:ahLst/>
              <a:cxnLst/>
              <a:rect l="l" t="t" r="r" b="b"/>
              <a:pathLst>
                <a:path w="24519" h="12860" extrusionOk="0">
                  <a:moveTo>
                    <a:pt x="12247" y="0"/>
                  </a:moveTo>
                  <a:cubicBezTo>
                    <a:pt x="9391" y="0"/>
                    <a:pt x="6539" y="626"/>
                    <a:pt x="4370" y="1876"/>
                  </a:cubicBezTo>
                  <a:cubicBezTo>
                    <a:pt x="1" y="4378"/>
                    <a:pt x="1" y="8448"/>
                    <a:pt x="4370" y="10983"/>
                  </a:cubicBezTo>
                  <a:cubicBezTo>
                    <a:pt x="6539" y="12234"/>
                    <a:pt x="9391" y="12859"/>
                    <a:pt x="12247" y="12859"/>
                  </a:cubicBezTo>
                  <a:cubicBezTo>
                    <a:pt x="15103" y="12859"/>
                    <a:pt x="17963" y="12234"/>
                    <a:pt x="20148" y="10983"/>
                  </a:cubicBezTo>
                  <a:cubicBezTo>
                    <a:pt x="24485" y="8481"/>
                    <a:pt x="24518" y="4378"/>
                    <a:pt x="20148" y="1876"/>
                  </a:cubicBezTo>
                  <a:cubicBezTo>
                    <a:pt x="17963" y="626"/>
                    <a:pt x="15103" y="0"/>
                    <a:pt x="122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4447;p75"/>
            <p:cNvSpPr/>
            <p:nvPr/>
          </p:nvSpPr>
          <p:spPr>
            <a:xfrm>
              <a:off x="2798000" y="3675375"/>
              <a:ext cx="612975" cy="321500"/>
            </a:xfrm>
            <a:custGeom>
              <a:avLst/>
              <a:gdLst/>
              <a:ahLst/>
              <a:cxnLst/>
              <a:rect l="l" t="t" r="r" b="b"/>
              <a:pathLst>
                <a:path w="24519" h="12860" extrusionOk="0">
                  <a:moveTo>
                    <a:pt x="12247" y="0"/>
                  </a:moveTo>
                  <a:cubicBezTo>
                    <a:pt x="9391" y="0"/>
                    <a:pt x="6539" y="626"/>
                    <a:pt x="4370" y="1876"/>
                  </a:cubicBezTo>
                  <a:cubicBezTo>
                    <a:pt x="1" y="4378"/>
                    <a:pt x="1" y="8448"/>
                    <a:pt x="4370" y="10983"/>
                  </a:cubicBezTo>
                  <a:cubicBezTo>
                    <a:pt x="6539" y="12234"/>
                    <a:pt x="9391" y="12859"/>
                    <a:pt x="12247" y="12859"/>
                  </a:cubicBezTo>
                  <a:cubicBezTo>
                    <a:pt x="15103" y="12859"/>
                    <a:pt x="17963" y="12234"/>
                    <a:pt x="20148" y="10983"/>
                  </a:cubicBezTo>
                  <a:cubicBezTo>
                    <a:pt x="24485" y="8481"/>
                    <a:pt x="24518" y="4378"/>
                    <a:pt x="20148" y="1876"/>
                  </a:cubicBezTo>
                  <a:cubicBezTo>
                    <a:pt x="17963" y="626"/>
                    <a:pt x="15103" y="0"/>
                    <a:pt x="122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4448;p75"/>
            <p:cNvSpPr/>
            <p:nvPr/>
          </p:nvSpPr>
          <p:spPr>
            <a:xfrm>
              <a:off x="2918925" y="3736450"/>
              <a:ext cx="370275" cy="198700"/>
            </a:xfrm>
            <a:custGeom>
              <a:avLst/>
              <a:gdLst/>
              <a:ahLst/>
              <a:cxnLst/>
              <a:rect l="l" t="t" r="r" b="b"/>
              <a:pathLst>
                <a:path w="14811" h="7948" extrusionOk="0">
                  <a:moveTo>
                    <a:pt x="7406" y="1"/>
                  </a:moveTo>
                  <a:cubicBezTo>
                    <a:pt x="5654" y="1"/>
                    <a:pt x="3903" y="367"/>
                    <a:pt x="2269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071"/>
                    <a:pt x="801" y="6105"/>
                    <a:pt x="2269" y="6872"/>
                  </a:cubicBezTo>
                  <a:cubicBezTo>
                    <a:pt x="3903" y="7589"/>
                    <a:pt x="5654" y="7948"/>
                    <a:pt x="7406" y="7948"/>
                  </a:cubicBezTo>
                  <a:cubicBezTo>
                    <a:pt x="9157" y="7948"/>
                    <a:pt x="10908" y="7589"/>
                    <a:pt x="12543" y="6872"/>
                  </a:cubicBezTo>
                  <a:cubicBezTo>
                    <a:pt x="14010" y="6105"/>
                    <a:pt x="14811" y="5071"/>
                    <a:pt x="14811" y="3970"/>
                  </a:cubicBezTo>
                  <a:cubicBezTo>
                    <a:pt x="14811" y="2869"/>
                    <a:pt x="14010" y="1835"/>
                    <a:pt x="12543" y="1101"/>
                  </a:cubicBezTo>
                  <a:cubicBezTo>
                    <a:pt x="10908" y="367"/>
                    <a:pt x="9157" y="1"/>
                    <a:pt x="74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4449;p75"/>
            <p:cNvSpPr/>
            <p:nvPr/>
          </p:nvSpPr>
          <p:spPr>
            <a:xfrm>
              <a:off x="2918925" y="3736450"/>
              <a:ext cx="370275" cy="198700"/>
            </a:xfrm>
            <a:custGeom>
              <a:avLst/>
              <a:gdLst/>
              <a:ahLst/>
              <a:cxnLst/>
              <a:rect l="l" t="t" r="r" b="b"/>
              <a:pathLst>
                <a:path w="14811" h="7948" extrusionOk="0">
                  <a:moveTo>
                    <a:pt x="7406" y="1"/>
                  </a:moveTo>
                  <a:cubicBezTo>
                    <a:pt x="5654" y="1"/>
                    <a:pt x="3903" y="367"/>
                    <a:pt x="2269" y="1101"/>
                  </a:cubicBezTo>
                  <a:cubicBezTo>
                    <a:pt x="801" y="1835"/>
                    <a:pt x="0" y="2869"/>
                    <a:pt x="0" y="3970"/>
                  </a:cubicBezTo>
                  <a:cubicBezTo>
                    <a:pt x="0" y="5071"/>
                    <a:pt x="801" y="6105"/>
                    <a:pt x="2269" y="6872"/>
                  </a:cubicBezTo>
                  <a:cubicBezTo>
                    <a:pt x="3903" y="7589"/>
                    <a:pt x="5654" y="7948"/>
                    <a:pt x="7406" y="7948"/>
                  </a:cubicBezTo>
                  <a:cubicBezTo>
                    <a:pt x="9157" y="7948"/>
                    <a:pt x="10908" y="7589"/>
                    <a:pt x="12543" y="6872"/>
                  </a:cubicBezTo>
                  <a:cubicBezTo>
                    <a:pt x="14010" y="6105"/>
                    <a:pt x="14811" y="5071"/>
                    <a:pt x="14811" y="3970"/>
                  </a:cubicBezTo>
                  <a:cubicBezTo>
                    <a:pt x="14811" y="2869"/>
                    <a:pt x="14010" y="1835"/>
                    <a:pt x="12543" y="1101"/>
                  </a:cubicBezTo>
                  <a:cubicBezTo>
                    <a:pt x="10908" y="367"/>
                    <a:pt x="9157" y="1"/>
                    <a:pt x="74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4450;p75"/>
            <p:cNvSpPr/>
            <p:nvPr/>
          </p:nvSpPr>
          <p:spPr>
            <a:xfrm>
              <a:off x="2837200" y="3687250"/>
              <a:ext cx="533725" cy="297725"/>
            </a:xfrm>
            <a:custGeom>
              <a:avLst/>
              <a:gdLst/>
              <a:ahLst/>
              <a:cxnLst/>
              <a:rect l="l" t="t" r="r" b="b"/>
              <a:pathLst>
                <a:path w="21349" h="11909" extrusionOk="0">
                  <a:moveTo>
                    <a:pt x="10675" y="1960"/>
                  </a:moveTo>
                  <a:cubicBezTo>
                    <a:pt x="12426" y="1960"/>
                    <a:pt x="14177" y="2319"/>
                    <a:pt x="15812" y="3036"/>
                  </a:cubicBezTo>
                  <a:cubicBezTo>
                    <a:pt x="17279" y="3803"/>
                    <a:pt x="18080" y="4837"/>
                    <a:pt x="18080" y="5938"/>
                  </a:cubicBezTo>
                  <a:cubicBezTo>
                    <a:pt x="18080" y="7039"/>
                    <a:pt x="17279" y="8073"/>
                    <a:pt x="15812" y="8840"/>
                  </a:cubicBezTo>
                  <a:cubicBezTo>
                    <a:pt x="14177" y="9557"/>
                    <a:pt x="12426" y="9916"/>
                    <a:pt x="10675" y="9916"/>
                  </a:cubicBezTo>
                  <a:cubicBezTo>
                    <a:pt x="8923" y="9916"/>
                    <a:pt x="7172" y="9557"/>
                    <a:pt x="5538" y="8840"/>
                  </a:cubicBezTo>
                  <a:cubicBezTo>
                    <a:pt x="4103" y="8073"/>
                    <a:pt x="3303" y="7039"/>
                    <a:pt x="3303" y="5938"/>
                  </a:cubicBezTo>
                  <a:cubicBezTo>
                    <a:pt x="3303" y="4837"/>
                    <a:pt x="4103" y="3803"/>
                    <a:pt x="5538" y="3036"/>
                  </a:cubicBezTo>
                  <a:cubicBezTo>
                    <a:pt x="7172" y="2319"/>
                    <a:pt x="8923" y="1960"/>
                    <a:pt x="10675" y="1960"/>
                  </a:cubicBezTo>
                  <a:close/>
                  <a:moveTo>
                    <a:pt x="10675" y="0"/>
                  </a:moveTo>
                  <a:cubicBezTo>
                    <a:pt x="7773" y="0"/>
                    <a:pt x="5071" y="634"/>
                    <a:pt x="3036" y="1802"/>
                  </a:cubicBezTo>
                  <a:cubicBezTo>
                    <a:pt x="1068" y="2936"/>
                    <a:pt x="0" y="4404"/>
                    <a:pt x="0" y="5938"/>
                  </a:cubicBezTo>
                  <a:cubicBezTo>
                    <a:pt x="0" y="7472"/>
                    <a:pt x="1068" y="8940"/>
                    <a:pt x="3036" y="10074"/>
                  </a:cubicBezTo>
                  <a:cubicBezTo>
                    <a:pt x="5071" y="11242"/>
                    <a:pt x="7773" y="11909"/>
                    <a:pt x="10675" y="11909"/>
                  </a:cubicBezTo>
                  <a:cubicBezTo>
                    <a:pt x="13577" y="11909"/>
                    <a:pt x="16279" y="11242"/>
                    <a:pt x="18313" y="10074"/>
                  </a:cubicBezTo>
                  <a:cubicBezTo>
                    <a:pt x="20282" y="8940"/>
                    <a:pt x="21349" y="7472"/>
                    <a:pt x="21349" y="5938"/>
                  </a:cubicBezTo>
                  <a:cubicBezTo>
                    <a:pt x="21349" y="4404"/>
                    <a:pt x="20282" y="2936"/>
                    <a:pt x="18313" y="1802"/>
                  </a:cubicBezTo>
                  <a:cubicBezTo>
                    <a:pt x="16279" y="634"/>
                    <a:pt x="13577" y="0"/>
                    <a:pt x="1067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4451;p75"/>
            <p:cNvSpPr/>
            <p:nvPr/>
          </p:nvSpPr>
          <p:spPr>
            <a:xfrm>
              <a:off x="2928925" y="3745625"/>
              <a:ext cx="351125" cy="180150"/>
            </a:xfrm>
            <a:custGeom>
              <a:avLst/>
              <a:gdLst/>
              <a:ahLst/>
              <a:cxnLst/>
              <a:rect l="l" t="t" r="r" b="b"/>
              <a:pathLst>
                <a:path w="14045" h="7206" extrusionOk="0">
                  <a:moveTo>
                    <a:pt x="7006" y="0"/>
                  </a:moveTo>
                  <a:cubicBezTo>
                    <a:pt x="3136" y="0"/>
                    <a:pt x="1" y="1602"/>
                    <a:pt x="1" y="3603"/>
                  </a:cubicBezTo>
                  <a:cubicBezTo>
                    <a:pt x="1" y="5604"/>
                    <a:pt x="3136" y="7206"/>
                    <a:pt x="7006" y="7206"/>
                  </a:cubicBezTo>
                  <a:cubicBezTo>
                    <a:pt x="10875" y="7206"/>
                    <a:pt x="14044" y="5604"/>
                    <a:pt x="14044" y="3603"/>
                  </a:cubicBezTo>
                  <a:cubicBezTo>
                    <a:pt x="14044" y="1602"/>
                    <a:pt x="10875" y="0"/>
                    <a:pt x="70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4452;p75"/>
            <p:cNvSpPr/>
            <p:nvPr/>
          </p:nvSpPr>
          <p:spPr>
            <a:xfrm>
              <a:off x="2928925" y="3745625"/>
              <a:ext cx="351125" cy="180150"/>
            </a:xfrm>
            <a:custGeom>
              <a:avLst/>
              <a:gdLst/>
              <a:ahLst/>
              <a:cxnLst/>
              <a:rect l="l" t="t" r="r" b="b"/>
              <a:pathLst>
                <a:path w="14045" h="7206" extrusionOk="0">
                  <a:moveTo>
                    <a:pt x="7006" y="0"/>
                  </a:moveTo>
                  <a:cubicBezTo>
                    <a:pt x="3136" y="0"/>
                    <a:pt x="1" y="1602"/>
                    <a:pt x="1" y="3603"/>
                  </a:cubicBezTo>
                  <a:cubicBezTo>
                    <a:pt x="1" y="5604"/>
                    <a:pt x="3136" y="7206"/>
                    <a:pt x="7006" y="7206"/>
                  </a:cubicBezTo>
                  <a:cubicBezTo>
                    <a:pt x="10875" y="7206"/>
                    <a:pt x="14044" y="5604"/>
                    <a:pt x="14044" y="3603"/>
                  </a:cubicBezTo>
                  <a:cubicBezTo>
                    <a:pt x="14044" y="1602"/>
                    <a:pt x="10875" y="0"/>
                    <a:pt x="70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4453;p75"/>
            <p:cNvSpPr/>
            <p:nvPr/>
          </p:nvSpPr>
          <p:spPr>
            <a:xfrm>
              <a:off x="2928925" y="3745625"/>
              <a:ext cx="351125" cy="180150"/>
            </a:xfrm>
            <a:custGeom>
              <a:avLst/>
              <a:gdLst/>
              <a:ahLst/>
              <a:cxnLst/>
              <a:rect l="l" t="t" r="r" b="b"/>
              <a:pathLst>
                <a:path w="14045" h="7206" extrusionOk="0">
                  <a:moveTo>
                    <a:pt x="7006" y="0"/>
                  </a:moveTo>
                  <a:cubicBezTo>
                    <a:pt x="3136" y="0"/>
                    <a:pt x="1" y="1602"/>
                    <a:pt x="1" y="3603"/>
                  </a:cubicBezTo>
                  <a:cubicBezTo>
                    <a:pt x="1" y="5604"/>
                    <a:pt x="3136" y="7206"/>
                    <a:pt x="7006" y="7206"/>
                  </a:cubicBezTo>
                  <a:cubicBezTo>
                    <a:pt x="10875" y="7206"/>
                    <a:pt x="14044" y="5604"/>
                    <a:pt x="14044" y="3603"/>
                  </a:cubicBezTo>
                  <a:cubicBezTo>
                    <a:pt x="14044" y="1602"/>
                    <a:pt x="10875" y="0"/>
                    <a:pt x="70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4454;p75"/>
            <p:cNvSpPr/>
            <p:nvPr/>
          </p:nvSpPr>
          <p:spPr>
            <a:xfrm>
              <a:off x="2930600" y="37694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1" y="0"/>
                  </a:moveTo>
                  <a:cubicBezTo>
                    <a:pt x="5154" y="0"/>
                    <a:pt x="3353" y="350"/>
                    <a:pt x="1968" y="1051"/>
                  </a:cubicBezTo>
                  <a:cubicBezTo>
                    <a:pt x="834" y="1651"/>
                    <a:pt x="201" y="2385"/>
                    <a:pt x="0" y="3152"/>
                  </a:cubicBezTo>
                  <a:cubicBezTo>
                    <a:pt x="201" y="3920"/>
                    <a:pt x="834" y="4620"/>
                    <a:pt x="1968" y="5221"/>
                  </a:cubicBezTo>
                  <a:cubicBezTo>
                    <a:pt x="3353" y="5921"/>
                    <a:pt x="5154" y="6271"/>
                    <a:pt x="6951" y="6271"/>
                  </a:cubicBezTo>
                  <a:cubicBezTo>
                    <a:pt x="8748" y="6271"/>
                    <a:pt x="10541" y="5921"/>
                    <a:pt x="11909" y="5221"/>
                  </a:cubicBezTo>
                  <a:cubicBezTo>
                    <a:pt x="13043" y="4653"/>
                    <a:pt x="13710" y="3920"/>
                    <a:pt x="13910" y="3152"/>
                  </a:cubicBezTo>
                  <a:cubicBezTo>
                    <a:pt x="13710" y="2385"/>
                    <a:pt x="13043" y="1651"/>
                    <a:pt x="11909" y="1051"/>
                  </a:cubicBezTo>
                  <a:cubicBezTo>
                    <a:pt x="10541" y="350"/>
                    <a:pt x="8748" y="0"/>
                    <a:pt x="69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4455;p75"/>
            <p:cNvSpPr/>
            <p:nvPr/>
          </p:nvSpPr>
          <p:spPr>
            <a:xfrm>
              <a:off x="2930600" y="37694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1" y="0"/>
                  </a:moveTo>
                  <a:cubicBezTo>
                    <a:pt x="5154" y="0"/>
                    <a:pt x="3353" y="350"/>
                    <a:pt x="1968" y="1051"/>
                  </a:cubicBezTo>
                  <a:cubicBezTo>
                    <a:pt x="834" y="1651"/>
                    <a:pt x="201" y="2385"/>
                    <a:pt x="0" y="3152"/>
                  </a:cubicBezTo>
                  <a:cubicBezTo>
                    <a:pt x="201" y="3920"/>
                    <a:pt x="834" y="4620"/>
                    <a:pt x="1968" y="5221"/>
                  </a:cubicBezTo>
                  <a:cubicBezTo>
                    <a:pt x="3353" y="5921"/>
                    <a:pt x="5154" y="6271"/>
                    <a:pt x="6951" y="6271"/>
                  </a:cubicBezTo>
                  <a:cubicBezTo>
                    <a:pt x="8748" y="6271"/>
                    <a:pt x="10541" y="5921"/>
                    <a:pt x="11909" y="5221"/>
                  </a:cubicBezTo>
                  <a:cubicBezTo>
                    <a:pt x="13043" y="4653"/>
                    <a:pt x="13710" y="3920"/>
                    <a:pt x="13910" y="3152"/>
                  </a:cubicBezTo>
                  <a:cubicBezTo>
                    <a:pt x="13710" y="2385"/>
                    <a:pt x="13043" y="1651"/>
                    <a:pt x="11909" y="1051"/>
                  </a:cubicBezTo>
                  <a:cubicBezTo>
                    <a:pt x="10541" y="350"/>
                    <a:pt x="8748" y="0"/>
                    <a:pt x="69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4456;p75"/>
            <p:cNvSpPr/>
            <p:nvPr/>
          </p:nvSpPr>
          <p:spPr>
            <a:xfrm>
              <a:off x="3095725" y="3773150"/>
              <a:ext cx="25025" cy="52550"/>
            </a:xfrm>
            <a:custGeom>
              <a:avLst/>
              <a:gdLst/>
              <a:ahLst/>
              <a:cxnLst/>
              <a:rect l="l" t="t" r="r" b="b"/>
              <a:pathLst>
                <a:path w="1001" h="2102" extrusionOk="0">
                  <a:moveTo>
                    <a:pt x="1001" y="0"/>
                  </a:moveTo>
                  <a:lnTo>
                    <a:pt x="0" y="1034"/>
                  </a:lnTo>
                  <a:lnTo>
                    <a:pt x="0" y="2102"/>
                  </a:lnTo>
                  <a:lnTo>
                    <a:pt x="667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4457;p75"/>
            <p:cNvSpPr/>
            <p:nvPr/>
          </p:nvSpPr>
          <p:spPr>
            <a:xfrm>
              <a:off x="3095725" y="3773150"/>
              <a:ext cx="25025" cy="52550"/>
            </a:xfrm>
            <a:custGeom>
              <a:avLst/>
              <a:gdLst/>
              <a:ahLst/>
              <a:cxnLst/>
              <a:rect l="l" t="t" r="r" b="b"/>
              <a:pathLst>
                <a:path w="1001" h="2102" extrusionOk="0">
                  <a:moveTo>
                    <a:pt x="1001" y="0"/>
                  </a:moveTo>
                  <a:lnTo>
                    <a:pt x="0" y="1034"/>
                  </a:lnTo>
                  <a:lnTo>
                    <a:pt x="0" y="2102"/>
                  </a:lnTo>
                  <a:lnTo>
                    <a:pt x="667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4458;p75"/>
            <p:cNvSpPr/>
            <p:nvPr/>
          </p:nvSpPr>
          <p:spPr>
            <a:xfrm>
              <a:off x="3048175" y="3796075"/>
              <a:ext cx="47575" cy="25250"/>
            </a:xfrm>
            <a:custGeom>
              <a:avLst/>
              <a:gdLst/>
              <a:ahLst/>
              <a:cxnLst/>
              <a:rect l="l" t="t" r="r" b="b"/>
              <a:pathLst>
                <a:path w="1903" h="1010" extrusionOk="0">
                  <a:moveTo>
                    <a:pt x="1329" y="1"/>
                  </a:moveTo>
                  <a:cubicBezTo>
                    <a:pt x="1030" y="1"/>
                    <a:pt x="730" y="89"/>
                    <a:pt x="468" y="251"/>
                  </a:cubicBezTo>
                  <a:cubicBezTo>
                    <a:pt x="1" y="551"/>
                    <a:pt x="34" y="751"/>
                    <a:pt x="268" y="918"/>
                  </a:cubicBezTo>
                  <a:cubicBezTo>
                    <a:pt x="334" y="951"/>
                    <a:pt x="401" y="951"/>
                    <a:pt x="501" y="985"/>
                  </a:cubicBezTo>
                  <a:cubicBezTo>
                    <a:pt x="568" y="1001"/>
                    <a:pt x="635" y="1010"/>
                    <a:pt x="701" y="1010"/>
                  </a:cubicBezTo>
                  <a:cubicBezTo>
                    <a:pt x="768" y="1010"/>
                    <a:pt x="835" y="1001"/>
                    <a:pt x="901" y="985"/>
                  </a:cubicBezTo>
                  <a:cubicBezTo>
                    <a:pt x="1235" y="918"/>
                    <a:pt x="1569" y="818"/>
                    <a:pt x="1902" y="718"/>
                  </a:cubicBezTo>
                  <a:lnTo>
                    <a:pt x="1902" y="117"/>
                  </a:lnTo>
                  <a:cubicBezTo>
                    <a:pt x="1718" y="38"/>
                    <a:pt x="1523" y="1"/>
                    <a:pt x="132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4459;p75"/>
            <p:cNvSpPr/>
            <p:nvPr/>
          </p:nvSpPr>
          <p:spPr>
            <a:xfrm>
              <a:off x="3048175" y="3796075"/>
              <a:ext cx="47575" cy="25250"/>
            </a:xfrm>
            <a:custGeom>
              <a:avLst/>
              <a:gdLst/>
              <a:ahLst/>
              <a:cxnLst/>
              <a:rect l="l" t="t" r="r" b="b"/>
              <a:pathLst>
                <a:path w="1903" h="1010" extrusionOk="0">
                  <a:moveTo>
                    <a:pt x="1329" y="1"/>
                  </a:moveTo>
                  <a:cubicBezTo>
                    <a:pt x="1030" y="1"/>
                    <a:pt x="730" y="89"/>
                    <a:pt x="468" y="251"/>
                  </a:cubicBezTo>
                  <a:cubicBezTo>
                    <a:pt x="1" y="551"/>
                    <a:pt x="34" y="751"/>
                    <a:pt x="268" y="918"/>
                  </a:cubicBezTo>
                  <a:cubicBezTo>
                    <a:pt x="334" y="951"/>
                    <a:pt x="401" y="951"/>
                    <a:pt x="501" y="985"/>
                  </a:cubicBezTo>
                  <a:cubicBezTo>
                    <a:pt x="568" y="1001"/>
                    <a:pt x="635" y="1010"/>
                    <a:pt x="701" y="1010"/>
                  </a:cubicBezTo>
                  <a:cubicBezTo>
                    <a:pt x="768" y="1010"/>
                    <a:pt x="835" y="1001"/>
                    <a:pt x="901" y="985"/>
                  </a:cubicBezTo>
                  <a:cubicBezTo>
                    <a:pt x="1235" y="918"/>
                    <a:pt x="1569" y="818"/>
                    <a:pt x="1902" y="718"/>
                  </a:cubicBezTo>
                  <a:lnTo>
                    <a:pt x="1902" y="117"/>
                  </a:lnTo>
                  <a:cubicBezTo>
                    <a:pt x="1718" y="38"/>
                    <a:pt x="1523" y="1"/>
                    <a:pt x="13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4460;p75"/>
            <p:cNvSpPr/>
            <p:nvPr/>
          </p:nvSpPr>
          <p:spPr>
            <a:xfrm>
              <a:off x="2996475" y="3782325"/>
              <a:ext cx="216025" cy="127600"/>
            </a:xfrm>
            <a:custGeom>
              <a:avLst/>
              <a:gdLst/>
              <a:ahLst/>
              <a:cxnLst/>
              <a:rect l="l" t="t" r="r" b="b"/>
              <a:pathLst>
                <a:path w="8641" h="5104" extrusionOk="0">
                  <a:moveTo>
                    <a:pt x="1" y="0"/>
                  </a:moveTo>
                  <a:lnTo>
                    <a:pt x="1" y="867"/>
                  </a:lnTo>
                  <a:lnTo>
                    <a:pt x="301" y="1068"/>
                  </a:lnTo>
                  <a:lnTo>
                    <a:pt x="274" y="1213"/>
                  </a:lnTo>
                  <a:lnTo>
                    <a:pt x="274" y="1213"/>
                  </a:lnTo>
                  <a:cubicBezTo>
                    <a:pt x="360" y="910"/>
                    <a:pt x="565" y="656"/>
                    <a:pt x="835" y="467"/>
                  </a:cubicBezTo>
                  <a:lnTo>
                    <a:pt x="1" y="0"/>
                  </a:lnTo>
                  <a:close/>
                  <a:moveTo>
                    <a:pt x="274" y="1213"/>
                  </a:moveTo>
                  <a:cubicBezTo>
                    <a:pt x="254" y="1284"/>
                    <a:pt x="240" y="1358"/>
                    <a:pt x="234" y="1435"/>
                  </a:cubicBezTo>
                  <a:lnTo>
                    <a:pt x="274" y="1213"/>
                  </a:lnTo>
                  <a:close/>
                  <a:moveTo>
                    <a:pt x="234" y="1435"/>
                  </a:moveTo>
                  <a:lnTo>
                    <a:pt x="234" y="2302"/>
                  </a:lnTo>
                  <a:cubicBezTo>
                    <a:pt x="234" y="2635"/>
                    <a:pt x="468" y="2936"/>
                    <a:pt x="968" y="3236"/>
                  </a:cubicBezTo>
                  <a:cubicBezTo>
                    <a:pt x="1430" y="3509"/>
                    <a:pt x="1959" y="3650"/>
                    <a:pt x="2504" y="3650"/>
                  </a:cubicBezTo>
                  <a:cubicBezTo>
                    <a:pt x="2824" y="3650"/>
                    <a:pt x="3149" y="3601"/>
                    <a:pt x="3470" y="3503"/>
                  </a:cubicBezTo>
                  <a:lnTo>
                    <a:pt x="3970" y="3369"/>
                  </a:lnTo>
                  <a:lnTo>
                    <a:pt x="3470" y="3903"/>
                  </a:lnTo>
                  <a:lnTo>
                    <a:pt x="4537" y="2836"/>
                  </a:lnTo>
                  <a:cubicBezTo>
                    <a:pt x="4752" y="2921"/>
                    <a:pt x="4984" y="2964"/>
                    <a:pt x="5220" y="2964"/>
                  </a:cubicBezTo>
                  <a:cubicBezTo>
                    <a:pt x="5534" y="2964"/>
                    <a:pt x="5852" y="2888"/>
                    <a:pt x="6138" y="2735"/>
                  </a:cubicBezTo>
                  <a:cubicBezTo>
                    <a:pt x="6505" y="2535"/>
                    <a:pt x="6605" y="2302"/>
                    <a:pt x="6272" y="2102"/>
                  </a:cubicBezTo>
                  <a:cubicBezTo>
                    <a:pt x="6131" y="2023"/>
                    <a:pt x="5982" y="1990"/>
                    <a:pt x="5820" y="1990"/>
                  </a:cubicBezTo>
                  <a:cubicBezTo>
                    <a:pt x="5369" y="1990"/>
                    <a:pt x="4825" y="2247"/>
                    <a:pt x="4137" y="2469"/>
                  </a:cubicBezTo>
                  <a:cubicBezTo>
                    <a:pt x="3619" y="2624"/>
                    <a:pt x="3083" y="2753"/>
                    <a:pt x="2534" y="2753"/>
                  </a:cubicBezTo>
                  <a:cubicBezTo>
                    <a:pt x="2022" y="2753"/>
                    <a:pt x="1499" y="2641"/>
                    <a:pt x="968" y="2335"/>
                  </a:cubicBezTo>
                  <a:cubicBezTo>
                    <a:pt x="468" y="2068"/>
                    <a:pt x="234" y="1768"/>
                    <a:pt x="234" y="1435"/>
                  </a:cubicBezTo>
                  <a:close/>
                  <a:moveTo>
                    <a:pt x="8640" y="3569"/>
                  </a:moveTo>
                  <a:lnTo>
                    <a:pt x="7539" y="4237"/>
                  </a:lnTo>
                  <a:lnTo>
                    <a:pt x="6705" y="3736"/>
                  </a:lnTo>
                  <a:cubicBezTo>
                    <a:pt x="6127" y="4014"/>
                    <a:pt x="5501" y="4147"/>
                    <a:pt x="4882" y="4147"/>
                  </a:cubicBezTo>
                  <a:cubicBezTo>
                    <a:pt x="4608" y="4147"/>
                    <a:pt x="4336" y="4121"/>
                    <a:pt x="4070" y="4070"/>
                  </a:cubicBezTo>
                  <a:cubicBezTo>
                    <a:pt x="3870" y="4036"/>
                    <a:pt x="3670" y="3970"/>
                    <a:pt x="3470" y="3903"/>
                  </a:cubicBezTo>
                  <a:lnTo>
                    <a:pt x="3470" y="4770"/>
                  </a:lnTo>
                  <a:cubicBezTo>
                    <a:pt x="3927" y="4947"/>
                    <a:pt x="4411" y="5033"/>
                    <a:pt x="4895" y="5033"/>
                  </a:cubicBezTo>
                  <a:cubicBezTo>
                    <a:pt x="5505" y="5033"/>
                    <a:pt x="6114" y="4897"/>
                    <a:pt x="6672" y="4637"/>
                  </a:cubicBezTo>
                  <a:lnTo>
                    <a:pt x="7506" y="5104"/>
                  </a:lnTo>
                  <a:lnTo>
                    <a:pt x="8640" y="4470"/>
                  </a:lnTo>
                  <a:lnTo>
                    <a:pt x="8640" y="3569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4461;p75"/>
            <p:cNvSpPr/>
            <p:nvPr/>
          </p:nvSpPr>
          <p:spPr>
            <a:xfrm>
              <a:off x="3001475" y="3818175"/>
              <a:ext cx="211025" cy="91750"/>
            </a:xfrm>
            <a:custGeom>
              <a:avLst/>
              <a:gdLst/>
              <a:ahLst/>
              <a:cxnLst/>
              <a:rect l="l" t="t" r="r" b="b"/>
              <a:pathLst>
                <a:path w="8441" h="3670" extrusionOk="0">
                  <a:moveTo>
                    <a:pt x="1" y="1"/>
                  </a:moveTo>
                  <a:lnTo>
                    <a:pt x="1" y="868"/>
                  </a:lnTo>
                  <a:cubicBezTo>
                    <a:pt x="1" y="1168"/>
                    <a:pt x="234" y="1502"/>
                    <a:pt x="735" y="1802"/>
                  </a:cubicBezTo>
                  <a:cubicBezTo>
                    <a:pt x="1228" y="2059"/>
                    <a:pt x="1778" y="2193"/>
                    <a:pt x="2329" y="2193"/>
                  </a:cubicBezTo>
                  <a:cubicBezTo>
                    <a:pt x="2634" y="2193"/>
                    <a:pt x="2939" y="2152"/>
                    <a:pt x="3236" y="2069"/>
                  </a:cubicBezTo>
                  <a:lnTo>
                    <a:pt x="3747" y="1941"/>
                  </a:lnTo>
                  <a:lnTo>
                    <a:pt x="3747" y="1941"/>
                  </a:lnTo>
                  <a:lnTo>
                    <a:pt x="4304" y="1402"/>
                  </a:lnTo>
                  <a:cubicBezTo>
                    <a:pt x="4533" y="1487"/>
                    <a:pt x="4767" y="1530"/>
                    <a:pt x="5001" y="1530"/>
                  </a:cubicBezTo>
                  <a:cubicBezTo>
                    <a:pt x="5311" y="1530"/>
                    <a:pt x="5619" y="1454"/>
                    <a:pt x="5905" y="1301"/>
                  </a:cubicBezTo>
                  <a:cubicBezTo>
                    <a:pt x="6272" y="1068"/>
                    <a:pt x="6372" y="868"/>
                    <a:pt x="6038" y="668"/>
                  </a:cubicBezTo>
                  <a:cubicBezTo>
                    <a:pt x="5890" y="584"/>
                    <a:pt x="5732" y="550"/>
                    <a:pt x="5561" y="550"/>
                  </a:cubicBezTo>
                  <a:cubicBezTo>
                    <a:pt x="5114" y="550"/>
                    <a:pt x="4579" y="784"/>
                    <a:pt x="3904" y="1001"/>
                  </a:cubicBezTo>
                  <a:cubicBezTo>
                    <a:pt x="3378" y="1176"/>
                    <a:pt x="2834" y="1315"/>
                    <a:pt x="2276" y="1315"/>
                  </a:cubicBezTo>
                  <a:cubicBezTo>
                    <a:pt x="1772" y="1315"/>
                    <a:pt x="1257" y="1202"/>
                    <a:pt x="735" y="901"/>
                  </a:cubicBezTo>
                  <a:cubicBezTo>
                    <a:pt x="234" y="634"/>
                    <a:pt x="1" y="301"/>
                    <a:pt x="1" y="1"/>
                  </a:cubicBezTo>
                  <a:close/>
                  <a:moveTo>
                    <a:pt x="3770" y="1935"/>
                  </a:moveTo>
                  <a:lnTo>
                    <a:pt x="3747" y="1941"/>
                  </a:lnTo>
                  <a:lnTo>
                    <a:pt x="3747" y="1941"/>
                  </a:lnTo>
                  <a:lnTo>
                    <a:pt x="3236" y="2436"/>
                  </a:lnTo>
                  <a:lnTo>
                    <a:pt x="3770" y="1935"/>
                  </a:lnTo>
                  <a:close/>
                  <a:moveTo>
                    <a:pt x="8440" y="2135"/>
                  </a:moveTo>
                  <a:lnTo>
                    <a:pt x="7306" y="2769"/>
                  </a:lnTo>
                  <a:lnTo>
                    <a:pt x="6472" y="2302"/>
                  </a:lnTo>
                  <a:cubicBezTo>
                    <a:pt x="5901" y="2554"/>
                    <a:pt x="5298" y="2695"/>
                    <a:pt x="4685" y="2695"/>
                  </a:cubicBezTo>
                  <a:cubicBezTo>
                    <a:pt x="4404" y="2695"/>
                    <a:pt x="4120" y="2665"/>
                    <a:pt x="3837" y="2602"/>
                  </a:cubicBezTo>
                  <a:cubicBezTo>
                    <a:pt x="3637" y="2569"/>
                    <a:pt x="3437" y="2502"/>
                    <a:pt x="3236" y="2436"/>
                  </a:cubicBezTo>
                  <a:lnTo>
                    <a:pt x="3236" y="3336"/>
                  </a:lnTo>
                  <a:cubicBezTo>
                    <a:pt x="3717" y="3501"/>
                    <a:pt x="4217" y="3585"/>
                    <a:pt x="4714" y="3585"/>
                  </a:cubicBezTo>
                  <a:cubicBezTo>
                    <a:pt x="5321" y="3585"/>
                    <a:pt x="5922" y="3460"/>
                    <a:pt x="6472" y="3203"/>
                  </a:cubicBezTo>
                  <a:lnTo>
                    <a:pt x="7306" y="3670"/>
                  </a:lnTo>
                  <a:lnTo>
                    <a:pt x="8440" y="3036"/>
                  </a:lnTo>
                  <a:lnTo>
                    <a:pt x="8440" y="2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4462;p75"/>
            <p:cNvSpPr/>
            <p:nvPr/>
          </p:nvSpPr>
          <p:spPr>
            <a:xfrm>
              <a:off x="2996475" y="3782325"/>
              <a:ext cx="20050" cy="26700"/>
            </a:xfrm>
            <a:custGeom>
              <a:avLst/>
              <a:gdLst/>
              <a:ahLst/>
              <a:cxnLst/>
              <a:rect l="l" t="t" r="r" b="b"/>
              <a:pathLst>
                <a:path w="802" h="1068" extrusionOk="0">
                  <a:moveTo>
                    <a:pt x="1" y="0"/>
                  </a:moveTo>
                  <a:lnTo>
                    <a:pt x="1" y="901"/>
                  </a:lnTo>
                  <a:lnTo>
                    <a:pt x="301" y="1068"/>
                  </a:lnTo>
                  <a:cubicBezTo>
                    <a:pt x="434" y="834"/>
                    <a:pt x="601" y="634"/>
                    <a:pt x="801" y="4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4463;p75"/>
            <p:cNvSpPr/>
            <p:nvPr/>
          </p:nvSpPr>
          <p:spPr>
            <a:xfrm>
              <a:off x="3191625" y="3838200"/>
              <a:ext cx="15850" cy="29200"/>
            </a:xfrm>
            <a:custGeom>
              <a:avLst/>
              <a:gdLst/>
              <a:ahLst/>
              <a:cxnLst/>
              <a:rect l="l" t="t" r="r" b="b"/>
              <a:pathLst>
                <a:path w="634" h="1168" extrusionOk="0">
                  <a:moveTo>
                    <a:pt x="634" y="0"/>
                  </a:moveTo>
                  <a:cubicBezTo>
                    <a:pt x="567" y="367"/>
                    <a:pt x="334" y="701"/>
                    <a:pt x="0" y="867"/>
                  </a:cubicBezTo>
                  <a:lnTo>
                    <a:pt x="567" y="1168"/>
                  </a:lnTo>
                  <a:cubicBezTo>
                    <a:pt x="601" y="1034"/>
                    <a:pt x="634" y="901"/>
                    <a:pt x="634" y="767"/>
                  </a:cubicBezTo>
                  <a:cubicBezTo>
                    <a:pt x="634" y="734"/>
                    <a:pt x="634" y="267"/>
                    <a:pt x="6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4464;p75"/>
            <p:cNvSpPr/>
            <p:nvPr/>
          </p:nvSpPr>
          <p:spPr>
            <a:xfrm>
              <a:off x="3191625" y="3838200"/>
              <a:ext cx="15850" cy="29200"/>
            </a:xfrm>
            <a:custGeom>
              <a:avLst/>
              <a:gdLst/>
              <a:ahLst/>
              <a:cxnLst/>
              <a:rect l="l" t="t" r="r" b="b"/>
              <a:pathLst>
                <a:path w="634" h="1168" extrusionOk="0">
                  <a:moveTo>
                    <a:pt x="634" y="0"/>
                  </a:moveTo>
                  <a:cubicBezTo>
                    <a:pt x="567" y="367"/>
                    <a:pt x="334" y="701"/>
                    <a:pt x="0" y="867"/>
                  </a:cubicBezTo>
                  <a:lnTo>
                    <a:pt x="567" y="1168"/>
                  </a:lnTo>
                  <a:cubicBezTo>
                    <a:pt x="601" y="1034"/>
                    <a:pt x="634" y="901"/>
                    <a:pt x="634" y="767"/>
                  </a:cubicBezTo>
                  <a:cubicBezTo>
                    <a:pt x="634" y="734"/>
                    <a:pt x="634" y="267"/>
                    <a:pt x="6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4465;p75"/>
            <p:cNvSpPr/>
            <p:nvPr/>
          </p:nvSpPr>
          <p:spPr>
            <a:xfrm>
              <a:off x="2996475" y="3765650"/>
              <a:ext cx="216025" cy="122600"/>
            </a:xfrm>
            <a:custGeom>
              <a:avLst/>
              <a:gdLst/>
              <a:ahLst/>
              <a:cxnLst/>
              <a:rect l="l" t="t" r="r" b="b"/>
              <a:pathLst>
                <a:path w="8641" h="4904" extrusionOk="0">
                  <a:moveTo>
                    <a:pt x="1135" y="0"/>
                  </a:moveTo>
                  <a:lnTo>
                    <a:pt x="1" y="667"/>
                  </a:lnTo>
                  <a:lnTo>
                    <a:pt x="835" y="1134"/>
                  </a:lnTo>
                  <a:cubicBezTo>
                    <a:pt x="468" y="1368"/>
                    <a:pt x="234" y="1701"/>
                    <a:pt x="201" y="2102"/>
                  </a:cubicBezTo>
                  <a:cubicBezTo>
                    <a:pt x="201" y="2435"/>
                    <a:pt x="434" y="2735"/>
                    <a:pt x="935" y="3036"/>
                  </a:cubicBezTo>
                  <a:cubicBezTo>
                    <a:pt x="1455" y="3319"/>
                    <a:pt x="1968" y="3424"/>
                    <a:pt x="2470" y="3424"/>
                  </a:cubicBezTo>
                  <a:cubicBezTo>
                    <a:pt x="3030" y="3424"/>
                    <a:pt x="3576" y="3294"/>
                    <a:pt x="4104" y="3136"/>
                  </a:cubicBezTo>
                  <a:cubicBezTo>
                    <a:pt x="4792" y="2914"/>
                    <a:pt x="5335" y="2657"/>
                    <a:pt x="5787" y="2657"/>
                  </a:cubicBezTo>
                  <a:cubicBezTo>
                    <a:pt x="5948" y="2657"/>
                    <a:pt x="6098" y="2690"/>
                    <a:pt x="6238" y="2769"/>
                  </a:cubicBezTo>
                  <a:cubicBezTo>
                    <a:pt x="6572" y="2969"/>
                    <a:pt x="6472" y="3202"/>
                    <a:pt x="6105" y="3402"/>
                  </a:cubicBezTo>
                  <a:cubicBezTo>
                    <a:pt x="5819" y="3555"/>
                    <a:pt x="5511" y="3631"/>
                    <a:pt x="5201" y="3631"/>
                  </a:cubicBezTo>
                  <a:cubicBezTo>
                    <a:pt x="4967" y="3631"/>
                    <a:pt x="4733" y="3588"/>
                    <a:pt x="4504" y="3503"/>
                  </a:cubicBezTo>
                  <a:lnTo>
                    <a:pt x="3436" y="4570"/>
                  </a:lnTo>
                  <a:cubicBezTo>
                    <a:pt x="3637" y="4637"/>
                    <a:pt x="3837" y="4703"/>
                    <a:pt x="4037" y="4737"/>
                  </a:cubicBezTo>
                  <a:cubicBezTo>
                    <a:pt x="4281" y="4786"/>
                    <a:pt x="4525" y="4817"/>
                    <a:pt x="4782" y="4817"/>
                  </a:cubicBezTo>
                  <a:cubicBezTo>
                    <a:pt x="4877" y="4817"/>
                    <a:pt x="4973" y="4812"/>
                    <a:pt x="5071" y="4803"/>
                  </a:cubicBezTo>
                  <a:cubicBezTo>
                    <a:pt x="5605" y="4770"/>
                    <a:pt x="6172" y="4637"/>
                    <a:pt x="6672" y="4403"/>
                  </a:cubicBezTo>
                  <a:lnTo>
                    <a:pt x="7506" y="4904"/>
                  </a:lnTo>
                  <a:lnTo>
                    <a:pt x="8640" y="4236"/>
                  </a:lnTo>
                  <a:lnTo>
                    <a:pt x="8440" y="4136"/>
                  </a:lnTo>
                  <a:lnTo>
                    <a:pt x="7806" y="3769"/>
                  </a:lnTo>
                  <a:cubicBezTo>
                    <a:pt x="8173" y="3569"/>
                    <a:pt x="8440" y="3202"/>
                    <a:pt x="8440" y="2769"/>
                  </a:cubicBezTo>
                  <a:cubicBezTo>
                    <a:pt x="8440" y="2735"/>
                    <a:pt x="8440" y="2702"/>
                    <a:pt x="8440" y="2702"/>
                  </a:cubicBezTo>
                  <a:cubicBezTo>
                    <a:pt x="8407" y="2368"/>
                    <a:pt x="8173" y="2068"/>
                    <a:pt x="7739" y="1801"/>
                  </a:cubicBezTo>
                  <a:cubicBezTo>
                    <a:pt x="7272" y="1568"/>
                    <a:pt x="6739" y="1434"/>
                    <a:pt x="6238" y="1434"/>
                  </a:cubicBezTo>
                  <a:lnTo>
                    <a:pt x="5705" y="1434"/>
                  </a:lnTo>
                  <a:cubicBezTo>
                    <a:pt x="5438" y="1468"/>
                    <a:pt x="5204" y="1501"/>
                    <a:pt x="4971" y="1568"/>
                  </a:cubicBezTo>
                  <a:lnTo>
                    <a:pt x="4637" y="1668"/>
                  </a:lnTo>
                  <a:lnTo>
                    <a:pt x="4170" y="1835"/>
                  </a:lnTo>
                  <a:lnTo>
                    <a:pt x="3970" y="1901"/>
                  </a:lnTo>
                  <a:cubicBezTo>
                    <a:pt x="3670" y="2035"/>
                    <a:pt x="3303" y="2102"/>
                    <a:pt x="2969" y="2168"/>
                  </a:cubicBezTo>
                  <a:cubicBezTo>
                    <a:pt x="2903" y="2185"/>
                    <a:pt x="2836" y="2193"/>
                    <a:pt x="2769" y="2193"/>
                  </a:cubicBezTo>
                  <a:cubicBezTo>
                    <a:pt x="2703" y="2193"/>
                    <a:pt x="2636" y="2185"/>
                    <a:pt x="2569" y="2168"/>
                  </a:cubicBezTo>
                  <a:cubicBezTo>
                    <a:pt x="2502" y="2168"/>
                    <a:pt x="2436" y="2135"/>
                    <a:pt x="2369" y="2102"/>
                  </a:cubicBezTo>
                  <a:cubicBezTo>
                    <a:pt x="2102" y="1935"/>
                    <a:pt x="2069" y="1735"/>
                    <a:pt x="2536" y="1468"/>
                  </a:cubicBezTo>
                  <a:cubicBezTo>
                    <a:pt x="2800" y="1285"/>
                    <a:pt x="3101" y="1201"/>
                    <a:pt x="3401" y="1201"/>
                  </a:cubicBezTo>
                  <a:cubicBezTo>
                    <a:pt x="3595" y="1201"/>
                    <a:pt x="3787" y="1236"/>
                    <a:pt x="3970" y="1301"/>
                  </a:cubicBezTo>
                  <a:lnTo>
                    <a:pt x="4971" y="300"/>
                  </a:lnTo>
                  <a:cubicBezTo>
                    <a:pt x="4560" y="159"/>
                    <a:pt x="4132" y="89"/>
                    <a:pt x="3701" y="89"/>
                  </a:cubicBezTo>
                  <a:cubicBezTo>
                    <a:pt x="3116" y="89"/>
                    <a:pt x="2526" y="217"/>
                    <a:pt x="1969" y="467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4466;p75"/>
            <p:cNvSpPr/>
            <p:nvPr/>
          </p:nvSpPr>
          <p:spPr>
            <a:xfrm>
              <a:off x="3163275" y="3875725"/>
              <a:ext cx="20850" cy="34200"/>
            </a:xfrm>
            <a:custGeom>
              <a:avLst/>
              <a:gdLst/>
              <a:ahLst/>
              <a:cxnLst/>
              <a:rect l="l" t="t" r="r" b="b"/>
              <a:pathLst>
                <a:path w="834" h="1368" extrusionOk="0">
                  <a:moveTo>
                    <a:pt x="0" y="0"/>
                  </a:moveTo>
                  <a:lnTo>
                    <a:pt x="0" y="901"/>
                  </a:lnTo>
                  <a:lnTo>
                    <a:pt x="834" y="1368"/>
                  </a:lnTo>
                  <a:lnTo>
                    <a:pt x="834" y="5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4467;p75"/>
            <p:cNvSpPr/>
            <p:nvPr/>
          </p:nvSpPr>
          <p:spPr>
            <a:xfrm>
              <a:off x="3163275" y="3875725"/>
              <a:ext cx="20850" cy="34200"/>
            </a:xfrm>
            <a:custGeom>
              <a:avLst/>
              <a:gdLst/>
              <a:ahLst/>
              <a:cxnLst/>
              <a:rect l="l" t="t" r="r" b="b"/>
              <a:pathLst>
                <a:path w="834" h="1368" extrusionOk="0">
                  <a:moveTo>
                    <a:pt x="0" y="0"/>
                  </a:moveTo>
                  <a:lnTo>
                    <a:pt x="0" y="901"/>
                  </a:lnTo>
                  <a:lnTo>
                    <a:pt x="834" y="1368"/>
                  </a:lnTo>
                  <a:lnTo>
                    <a:pt x="834" y="5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4468;p75"/>
            <p:cNvSpPr/>
            <p:nvPr/>
          </p:nvSpPr>
          <p:spPr>
            <a:xfrm>
              <a:off x="2996475" y="3765650"/>
              <a:ext cx="49225" cy="16700"/>
            </a:xfrm>
            <a:custGeom>
              <a:avLst/>
              <a:gdLst/>
              <a:ahLst/>
              <a:cxnLst/>
              <a:rect l="l" t="t" r="r" b="b"/>
              <a:pathLst>
                <a:path w="1969" h="668" extrusionOk="0">
                  <a:moveTo>
                    <a:pt x="1135" y="0"/>
                  </a:moveTo>
                  <a:lnTo>
                    <a:pt x="1" y="667"/>
                  </a:lnTo>
                  <a:lnTo>
                    <a:pt x="1" y="667"/>
                  </a:lnTo>
                  <a:lnTo>
                    <a:pt x="1135" y="133"/>
                  </a:lnTo>
                  <a:lnTo>
                    <a:pt x="1969" y="467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4469;p75"/>
            <p:cNvSpPr/>
            <p:nvPr/>
          </p:nvSpPr>
          <p:spPr>
            <a:xfrm>
              <a:off x="3059850" y="3773150"/>
              <a:ext cx="60900" cy="29200"/>
            </a:xfrm>
            <a:custGeom>
              <a:avLst/>
              <a:gdLst/>
              <a:ahLst/>
              <a:cxnLst/>
              <a:rect l="l" t="t" r="r" b="b"/>
              <a:pathLst>
                <a:path w="2436" h="1168" extrusionOk="0">
                  <a:moveTo>
                    <a:pt x="2436" y="0"/>
                  </a:moveTo>
                  <a:lnTo>
                    <a:pt x="1435" y="934"/>
                  </a:lnTo>
                  <a:cubicBezTo>
                    <a:pt x="1262" y="865"/>
                    <a:pt x="1084" y="832"/>
                    <a:pt x="910" y="832"/>
                  </a:cubicBezTo>
                  <a:cubicBezTo>
                    <a:pt x="581" y="832"/>
                    <a:pt x="262" y="950"/>
                    <a:pt x="1" y="1168"/>
                  </a:cubicBezTo>
                  <a:cubicBezTo>
                    <a:pt x="263" y="1006"/>
                    <a:pt x="563" y="918"/>
                    <a:pt x="862" y="918"/>
                  </a:cubicBezTo>
                  <a:cubicBezTo>
                    <a:pt x="1056" y="918"/>
                    <a:pt x="1251" y="955"/>
                    <a:pt x="1435" y="1034"/>
                  </a:cubicBezTo>
                  <a:lnTo>
                    <a:pt x="24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4470;p75"/>
            <p:cNvSpPr/>
            <p:nvPr/>
          </p:nvSpPr>
          <p:spPr>
            <a:xfrm>
              <a:off x="3082375" y="3853200"/>
              <a:ext cx="40875" cy="32875"/>
            </a:xfrm>
            <a:custGeom>
              <a:avLst/>
              <a:gdLst/>
              <a:ahLst/>
              <a:cxnLst/>
              <a:rect l="l" t="t" r="r" b="b"/>
              <a:pathLst>
                <a:path w="1635" h="1315" extrusionOk="0">
                  <a:moveTo>
                    <a:pt x="1068" y="1"/>
                  </a:moveTo>
                  <a:lnTo>
                    <a:pt x="0" y="1068"/>
                  </a:lnTo>
                  <a:cubicBezTo>
                    <a:pt x="201" y="1135"/>
                    <a:pt x="401" y="1168"/>
                    <a:pt x="601" y="1235"/>
                  </a:cubicBezTo>
                  <a:cubicBezTo>
                    <a:pt x="845" y="1284"/>
                    <a:pt x="1089" y="1315"/>
                    <a:pt x="1346" y="1315"/>
                  </a:cubicBezTo>
                  <a:cubicBezTo>
                    <a:pt x="1441" y="1315"/>
                    <a:pt x="1537" y="1310"/>
                    <a:pt x="1635" y="1301"/>
                  </a:cubicBezTo>
                  <a:cubicBezTo>
                    <a:pt x="1135" y="1301"/>
                    <a:pt x="634" y="1201"/>
                    <a:pt x="167" y="1001"/>
                  </a:cubicBezTo>
                  <a:lnTo>
                    <a:pt x="106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4471;p75"/>
            <p:cNvSpPr/>
            <p:nvPr/>
          </p:nvSpPr>
          <p:spPr>
            <a:xfrm>
              <a:off x="3163275" y="3871550"/>
              <a:ext cx="49225" cy="16700"/>
            </a:xfrm>
            <a:custGeom>
              <a:avLst/>
              <a:gdLst/>
              <a:ahLst/>
              <a:cxnLst/>
              <a:rect l="l" t="t" r="r" b="b"/>
              <a:pathLst>
                <a:path w="1969" h="668" extrusionOk="0">
                  <a:moveTo>
                    <a:pt x="1968" y="0"/>
                  </a:moveTo>
                  <a:lnTo>
                    <a:pt x="834" y="567"/>
                  </a:lnTo>
                  <a:lnTo>
                    <a:pt x="0" y="167"/>
                  </a:lnTo>
                  <a:lnTo>
                    <a:pt x="834" y="668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4472;p75"/>
            <p:cNvSpPr/>
            <p:nvPr/>
          </p:nvSpPr>
          <p:spPr>
            <a:xfrm>
              <a:off x="2837200" y="3687250"/>
              <a:ext cx="266875" cy="148475"/>
            </a:xfrm>
            <a:custGeom>
              <a:avLst/>
              <a:gdLst/>
              <a:ahLst/>
              <a:cxnLst/>
              <a:rect l="l" t="t" r="r" b="b"/>
              <a:pathLst>
                <a:path w="10675" h="5939" extrusionOk="0">
                  <a:moveTo>
                    <a:pt x="10675" y="0"/>
                  </a:moveTo>
                  <a:cubicBezTo>
                    <a:pt x="7773" y="0"/>
                    <a:pt x="5071" y="634"/>
                    <a:pt x="3036" y="1802"/>
                  </a:cubicBezTo>
                  <a:cubicBezTo>
                    <a:pt x="1068" y="2936"/>
                    <a:pt x="0" y="4404"/>
                    <a:pt x="0" y="5938"/>
                  </a:cubicBezTo>
                  <a:cubicBezTo>
                    <a:pt x="0" y="5938"/>
                    <a:pt x="100" y="3803"/>
                    <a:pt x="3136" y="1969"/>
                  </a:cubicBezTo>
                  <a:cubicBezTo>
                    <a:pt x="6071" y="167"/>
                    <a:pt x="10675" y="0"/>
                    <a:pt x="1067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4473;p75"/>
            <p:cNvSpPr/>
            <p:nvPr/>
          </p:nvSpPr>
          <p:spPr>
            <a:xfrm>
              <a:off x="3082375" y="3818175"/>
              <a:ext cx="311050" cy="178925"/>
            </a:xfrm>
            <a:custGeom>
              <a:avLst/>
              <a:gdLst/>
              <a:ahLst/>
              <a:cxnLst/>
              <a:rect l="l" t="t" r="r" b="b"/>
              <a:pathLst>
                <a:path w="12442" h="7157" extrusionOk="0">
                  <a:moveTo>
                    <a:pt x="11976" y="1"/>
                  </a:moveTo>
                  <a:cubicBezTo>
                    <a:pt x="11976" y="2"/>
                    <a:pt x="12442" y="3036"/>
                    <a:pt x="8573" y="5138"/>
                  </a:cubicBezTo>
                  <a:cubicBezTo>
                    <a:pt x="5071" y="7056"/>
                    <a:pt x="817" y="7140"/>
                    <a:pt x="104" y="7140"/>
                  </a:cubicBezTo>
                  <a:cubicBezTo>
                    <a:pt x="36" y="7140"/>
                    <a:pt x="0" y="7139"/>
                    <a:pt x="0" y="7139"/>
                  </a:cubicBezTo>
                  <a:lnTo>
                    <a:pt x="0" y="7139"/>
                  </a:lnTo>
                  <a:cubicBezTo>
                    <a:pt x="274" y="7151"/>
                    <a:pt x="547" y="7156"/>
                    <a:pt x="822" y="7156"/>
                  </a:cubicBezTo>
                  <a:cubicBezTo>
                    <a:pt x="3693" y="7156"/>
                    <a:pt x="6581" y="6519"/>
                    <a:pt x="8773" y="5271"/>
                  </a:cubicBezTo>
                  <a:cubicBezTo>
                    <a:pt x="11275" y="3803"/>
                    <a:pt x="12343" y="1869"/>
                    <a:pt x="1197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4474;p75"/>
            <p:cNvSpPr/>
            <p:nvPr/>
          </p:nvSpPr>
          <p:spPr>
            <a:xfrm>
              <a:off x="3293350" y="4243275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59" y="0"/>
                  </a:moveTo>
                  <a:cubicBezTo>
                    <a:pt x="8307" y="0"/>
                    <a:pt x="5455" y="626"/>
                    <a:pt x="3270" y="1877"/>
                  </a:cubicBezTo>
                  <a:cubicBezTo>
                    <a:pt x="2169" y="2444"/>
                    <a:pt x="1268" y="3278"/>
                    <a:pt x="601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67" y="8181"/>
                    <a:pt x="1168" y="9749"/>
                    <a:pt x="3270" y="10983"/>
                  </a:cubicBezTo>
                  <a:cubicBezTo>
                    <a:pt x="5438" y="12234"/>
                    <a:pt x="8290" y="12860"/>
                    <a:pt x="11146" y="12860"/>
                  </a:cubicBezTo>
                  <a:cubicBezTo>
                    <a:pt x="14002" y="12860"/>
                    <a:pt x="16863" y="12234"/>
                    <a:pt x="19048" y="10983"/>
                  </a:cubicBezTo>
                  <a:cubicBezTo>
                    <a:pt x="21116" y="9749"/>
                    <a:pt x="22217" y="8181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278"/>
                    <a:pt x="20115" y="2444"/>
                    <a:pt x="19048" y="1877"/>
                  </a:cubicBezTo>
                  <a:cubicBezTo>
                    <a:pt x="16863" y="626"/>
                    <a:pt x="14011" y="0"/>
                    <a:pt x="111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4475;p75"/>
            <p:cNvSpPr/>
            <p:nvPr/>
          </p:nvSpPr>
          <p:spPr>
            <a:xfrm>
              <a:off x="3293350" y="4243275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59" y="0"/>
                  </a:moveTo>
                  <a:cubicBezTo>
                    <a:pt x="8307" y="0"/>
                    <a:pt x="5455" y="626"/>
                    <a:pt x="3270" y="1877"/>
                  </a:cubicBezTo>
                  <a:cubicBezTo>
                    <a:pt x="2169" y="2444"/>
                    <a:pt x="1268" y="3278"/>
                    <a:pt x="601" y="4345"/>
                  </a:cubicBezTo>
                  <a:lnTo>
                    <a:pt x="1" y="4345"/>
                  </a:lnTo>
                  <a:lnTo>
                    <a:pt x="1" y="6613"/>
                  </a:lnTo>
                  <a:cubicBezTo>
                    <a:pt x="67" y="8181"/>
                    <a:pt x="1168" y="9749"/>
                    <a:pt x="3270" y="10983"/>
                  </a:cubicBezTo>
                  <a:cubicBezTo>
                    <a:pt x="5438" y="12234"/>
                    <a:pt x="8290" y="12860"/>
                    <a:pt x="11146" y="12860"/>
                  </a:cubicBezTo>
                  <a:cubicBezTo>
                    <a:pt x="14002" y="12860"/>
                    <a:pt x="16863" y="12234"/>
                    <a:pt x="19048" y="10983"/>
                  </a:cubicBezTo>
                  <a:cubicBezTo>
                    <a:pt x="21116" y="9749"/>
                    <a:pt x="22217" y="8181"/>
                    <a:pt x="22317" y="6613"/>
                  </a:cubicBezTo>
                  <a:lnTo>
                    <a:pt x="22317" y="4345"/>
                  </a:lnTo>
                  <a:lnTo>
                    <a:pt x="21716" y="4345"/>
                  </a:lnTo>
                  <a:cubicBezTo>
                    <a:pt x="21049" y="3278"/>
                    <a:pt x="20115" y="2444"/>
                    <a:pt x="19048" y="1877"/>
                  </a:cubicBezTo>
                  <a:cubicBezTo>
                    <a:pt x="16863" y="626"/>
                    <a:pt x="14011" y="0"/>
                    <a:pt x="11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4476;p75"/>
            <p:cNvSpPr/>
            <p:nvPr/>
          </p:nvSpPr>
          <p:spPr>
            <a:xfrm>
              <a:off x="3293350" y="4242650"/>
              <a:ext cx="278575" cy="321925"/>
            </a:xfrm>
            <a:custGeom>
              <a:avLst/>
              <a:gdLst/>
              <a:ahLst/>
              <a:cxnLst/>
              <a:rect l="l" t="t" r="r" b="b"/>
              <a:pathLst>
                <a:path w="11143" h="12877" extrusionOk="0">
                  <a:moveTo>
                    <a:pt x="11142" y="0"/>
                  </a:moveTo>
                  <a:cubicBezTo>
                    <a:pt x="8307" y="0"/>
                    <a:pt x="5438" y="634"/>
                    <a:pt x="3270" y="1902"/>
                  </a:cubicBezTo>
                  <a:cubicBezTo>
                    <a:pt x="2169" y="2469"/>
                    <a:pt x="1268" y="3303"/>
                    <a:pt x="601" y="4370"/>
                  </a:cubicBezTo>
                  <a:lnTo>
                    <a:pt x="1" y="4370"/>
                  </a:lnTo>
                  <a:lnTo>
                    <a:pt x="1" y="6638"/>
                  </a:lnTo>
                  <a:cubicBezTo>
                    <a:pt x="67" y="8206"/>
                    <a:pt x="1168" y="9774"/>
                    <a:pt x="3270" y="11008"/>
                  </a:cubicBezTo>
                  <a:cubicBezTo>
                    <a:pt x="5438" y="12242"/>
                    <a:pt x="8307" y="12876"/>
                    <a:pt x="11142" y="12876"/>
                  </a:cubicBezTo>
                  <a:lnTo>
                    <a:pt x="11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4477;p75"/>
            <p:cNvSpPr/>
            <p:nvPr/>
          </p:nvSpPr>
          <p:spPr>
            <a:xfrm>
              <a:off x="3293350" y="4268500"/>
              <a:ext cx="126800" cy="269375"/>
            </a:xfrm>
            <a:custGeom>
              <a:avLst/>
              <a:gdLst/>
              <a:ahLst/>
              <a:cxnLst/>
              <a:rect l="l" t="t" r="r" b="b"/>
              <a:pathLst>
                <a:path w="5072" h="10775" extrusionOk="0">
                  <a:moveTo>
                    <a:pt x="5071" y="0"/>
                  </a:moveTo>
                  <a:cubicBezTo>
                    <a:pt x="4437" y="234"/>
                    <a:pt x="3837" y="534"/>
                    <a:pt x="3270" y="834"/>
                  </a:cubicBezTo>
                  <a:cubicBezTo>
                    <a:pt x="2169" y="1435"/>
                    <a:pt x="1268" y="2269"/>
                    <a:pt x="601" y="3303"/>
                  </a:cubicBezTo>
                  <a:lnTo>
                    <a:pt x="1" y="3303"/>
                  </a:lnTo>
                  <a:lnTo>
                    <a:pt x="1" y="5604"/>
                  </a:lnTo>
                  <a:cubicBezTo>
                    <a:pt x="67" y="7172"/>
                    <a:pt x="1168" y="8740"/>
                    <a:pt x="3270" y="9941"/>
                  </a:cubicBezTo>
                  <a:cubicBezTo>
                    <a:pt x="3837" y="10274"/>
                    <a:pt x="4437" y="10541"/>
                    <a:pt x="5071" y="10775"/>
                  </a:cubicBezTo>
                  <a:lnTo>
                    <a:pt x="50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4478;p75"/>
            <p:cNvSpPr/>
            <p:nvPr/>
          </p:nvSpPr>
          <p:spPr>
            <a:xfrm>
              <a:off x="3724500" y="4268500"/>
              <a:ext cx="126775" cy="269375"/>
            </a:xfrm>
            <a:custGeom>
              <a:avLst/>
              <a:gdLst/>
              <a:ahLst/>
              <a:cxnLst/>
              <a:rect l="l" t="t" r="r" b="b"/>
              <a:pathLst>
                <a:path w="5071" h="10775" extrusionOk="0">
                  <a:moveTo>
                    <a:pt x="0" y="0"/>
                  </a:moveTo>
                  <a:lnTo>
                    <a:pt x="0" y="10775"/>
                  </a:lnTo>
                  <a:cubicBezTo>
                    <a:pt x="634" y="10541"/>
                    <a:pt x="1235" y="10274"/>
                    <a:pt x="1802" y="9941"/>
                  </a:cubicBezTo>
                  <a:cubicBezTo>
                    <a:pt x="3903" y="8740"/>
                    <a:pt x="4971" y="7172"/>
                    <a:pt x="5071" y="5604"/>
                  </a:cubicBezTo>
                  <a:lnTo>
                    <a:pt x="5071" y="3303"/>
                  </a:lnTo>
                  <a:lnTo>
                    <a:pt x="4470" y="3303"/>
                  </a:lnTo>
                  <a:cubicBezTo>
                    <a:pt x="3803" y="2269"/>
                    <a:pt x="2869" y="1435"/>
                    <a:pt x="1802" y="834"/>
                  </a:cubicBezTo>
                  <a:cubicBezTo>
                    <a:pt x="1235" y="534"/>
                    <a:pt x="634" y="234"/>
                    <a:pt x="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4479;p75"/>
            <p:cNvSpPr/>
            <p:nvPr/>
          </p:nvSpPr>
          <p:spPr>
            <a:xfrm>
              <a:off x="3265825" y="4190725"/>
              <a:ext cx="612150" cy="321525"/>
            </a:xfrm>
            <a:custGeom>
              <a:avLst/>
              <a:gdLst/>
              <a:ahLst/>
              <a:cxnLst/>
              <a:rect l="l" t="t" r="r" b="b"/>
              <a:pathLst>
                <a:path w="24486" h="12861" extrusionOk="0">
                  <a:moveTo>
                    <a:pt x="12260" y="1"/>
                  </a:moveTo>
                  <a:cubicBezTo>
                    <a:pt x="9408" y="1"/>
                    <a:pt x="6556" y="626"/>
                    <a:pt x="4371" y="1877"/>
                  </a:cubicBezTo>
                  <a:cubicBezTo>
                    <a:pt x="1" y="4379"/>
                    <a:pt x="1" y="8482"/>
                    <a:pt x="4371" y="10984"/>
                  </a:cubicBezTo>
                  <a:cubicBezTo>
                    <a:pt x="6539" y="12235"/>
                    <a:pt x="9391" y="12860"/>
                    <a:pt x="12247" y="12860"/>
                  </a:cubicBezTo>
                  <a:cubicBezTo>
                    <a:pt x="15103" y="12860"/>
                    <a:pt x="17964" y="12235"/>
                    <a:pt x="20149" y="10984"/>
                  </a:cubicBezTo>
                  <a:cubicBezTo>
                    <a:pt x="24485" y="8482"/>
                    <a:pt x="24485" y="4379"/>
                    <a:pt x="20149" y="1877"/>
                  </a:cubicBezTo>
                  <a:cubicBezTo>
                    <a:pt x="17964" y="626"/>
                    <a:pt x="15112" y="1"/>
                    <a:pt x="1226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4480;p75"/>
            <p:cNvSpPr/>
            <p:nvPr/>
          </p:nvSpPr>
          <p:spPr>
            <a:xfrm>
              <a:off x="3265825" y="4190725"/>
              <a:ext cx="612150" cy="321525"/>
            </a:xfrm>
            <a:custGeom>
              <a:avLst/>
              <a:gdLst/>
              <a:ahLst/>
              <a:cxnLst/>
              <a:rect l="l" t="t" r="r" b="b"/>
              <a:pathLst>
                <a:path w="24486" h="12861" extrusionOk="0">
                  <a:moveTo>
                    <a:pt x="12260" y="1"/>
                  </a:moveTo>
                  <a:cubicBezTo>
                    <a:pt x="9408" y="1"/>
                    <a:pt x="6556" y="626"/>
                    <a:pt x="4371" y="1877"/>
                  </a:cubicBezTo>
                  <a:cubicBezTo>
                    <a:pt x="1" y="4379"/>
                    <a:pt x="1" y="8482"/>
                    <a:pt x="4371" y="10984"/>
                  </a:cubicBezTo>
                  <a:cubicBezTo>
                    <a:pt x="6539" y="12235"/>
                    <a:pt x="9391" y="12860"/>
                    <a:pt x="12247" y="12860"/>
                  </a:cubicBezTo>
                  <a:cubicBezTo>
                    <a:pt x="15103" y="12860"/>
                    <a:pt x="17964" y="12235"/>
                    <a:pt x="20149" y="10984"/>
                  </a:cubicBezTo>
                  <a:cubicBezTo>
                    <a:pt x="24485" y="8482"/>
                    <a:pt x="24485" y="4379"/>
                    <a:pt x="20149" y="1877"/>
                  </a:cubicBezTo>
                  <a:cubicBezTo>
                    <a:pt x="17964" y="626"/>
                    <a:pt x="15112" y="1"/>
                    <a:pt x="122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4481;p75"/>
            <p:cNvSpPr/>
            <p:nvPr/>
          </p:nvSpPr>
          <p:spPr>
            <a:xfrm>
              <a:off x="3387600" y="4251825"/>
              <a:ext cx="369450" cy="199325"/>
            </a:xfrm>
            <a:custGeom>
              <a:avLst/>
              <a:gdLst/>
              <a:ahLst/>
              <a:cxnLst/>
              <a:rect l="l" t="t" r="r" b="b"/>
              <a:pathLst>
                <a:path w="14778" h="7973" extrusionOk="0">
                  <a:moveTo>
                    <a:pt x="7372" y="0"/>
                  </a:moveTo>
                  <a:cubicBezTo>
                    <a:pt x="5621" y="0"/>
                    <a:pt x="3870" y="367"/>
                    <a:pt x="2235" y="1101"/>
                  </a:cubicBezTo>
                  <a:cubicBezTo>
                    <a:pt x="801" y="1835"/>
                    <a:pt x="0" y="2869"/>
                    <a:pt x="0" y="4003"/>
                  </a:cubicBezTo>
                  <a:cubicBezTo>
                    <a:pt x="0" y="5104"/>
                    <a:pt x="801" y="6138"/>
                    <a:pt x="2235" y="6872"/>
                  </a:cubicBezTo>
                  <a:cubicBezTo>
                    <a:pt x="3870" y="7606"/>
                    <a:pt x="5621" y="7973"/>
                    <a:pt x="7372" y="7973"/>
                  </a:cubicBezTo>
                  <a:cubicBezTo>
                    <a:pt x="9123" y="7973"/>
                    <a:pt x="10875" y="7606"/>
                    <a:pt x="12509" y="6872"/>
                  </a:cubicBezTo>
                  <a:cubicBezTo>
                    <a:pt x="13977" y="6138"/>
                    <a:pt x="14777" y="5104"/>
                    <a:pt x="14777" y="4003"/>
                  </a:cubicBezTo>
                  <a:cubicBezTo>
                    <a:pt x="14777" y="2869"/>
                    <a:pt x="13977" y="1835"/>
                    <a:pt x="12509" y="1101"/>
                  </a:cubicBezTo>
                  <a:cubicBezTo>
                    <a:pt x="10875" y="367"/>
                    <a:pt x="9123" y="0"/>
                    <a:pt x="737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4482;p75"/>
            <p:cNvSpPr/>
            <p:nvPr/>
          </p:nvSpPr>
          <p:spPr>
            <a:xfrm>
              <a:off x="3387600" y="4251825"/>
              <a:ext cx="369450" cy="199325"/>
            </a:xfrm>
            <a:custGeom>
              <a:avLst/>
              <a:gdLst/>
              <a:ahLst/>
              <a:cxnLst/>
              <a:rect l="l" t="t" r="r" b="b"/>
              <a:pathLst>
                <a:path w="14778" h="7973" extrusionOk="0">
                  <a:moveTo>
                    <a:pt x="7372" y="0"/>
                  </a:moveTo>
                  <a:cubicBezTo>
                    <a:pt x="5621" y="0"/>
                    <a:pt x="3870" y="367"/>
                    <a:pt x="2235" y="1101"/>
                  </a:cubicBezTo>
                  <a:cubicBezTo>
                    <a:pt x="801" y="1835"/>
                    <a:pt x="0" y="2869"/>
                    <a:pt x="0" y="4003"/>
                  </a:cubicBezTo>
                  <a:cubicBezTo>
                    <a:pt x="0" y="5104"/>
                    <a:pt x="801" y="6138"/>
                    <a:pt x="2235" y="6872"/>
                  </a:cubicBezTo>
                  <a:cubicBezTo>
                    <a:pt x="3870" y="7606"/>
                    <a:pt x="5621" y="7973"/>
                    <a:pt x="7372" y="7973"/>
                  </a:cubicBezTo>
                  <a:cubicBezTo>
                    <a:pt x="9123" y="7973"/>
                    <a:pt x="10875" y="7606"/>
                    <a:pt x="12509" y="6872"/>
                  </a:cubicBezTo>
                  <a:cubicBezTo>
                    <a:pt x="13977" y="6138"/>
                    <a:pt x="14777" y="5104"/>
                    <a:pt x="14777" y="4003"/>
                  </a:cubicBezTo>
                  <a:cubicBezTo>
                    <a:pt x="14777" y="2869"/>
                    <a:pt x="13977" y="1835"/>
                    <a:pt x="12509" y="1101"/>
                  </a:cubicBezTo>
                  <a:cubicBezTo>
                    <a:pt x="10875" y="367"/>
                    <a:pt x="9123" y="0"/>
                    <a:pt x="73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4483;p75"/>
            <p:cNvSpPr/>
            <p:nvPr/>
          </p:nvSpPr>
          <p:spPr>
            <a:xfrm>
              <a:off x="3305875" y="4202625"/>
              <a:ext cx="532900" cy="297725"/>
            </a:xfrm>
            <a:custGeom>
              <a:avLst/>
              <a:gdLst/>
              <a:ahLst/>
              <a:cxnLst/>
              <a:rect l="l" t="t" r="r" b="b"/>
              <a:pathLst>
                <a:path w="21316" h="11909" extrusionOk="0">
                  <a:moveTo>
                    <a:pt x="10658" y="1968"/>
                  </a:moveTo>
                  <a:cubicBezTo>
                    <a:pt x="12409" y="1968"/>
                    <a:pt x="14160" y="2335"/>
                    <a:pt x="15778" y="3069"/>
                  </a:cubicBezTo>
                  <a:cubicBezTo>
                    <a:pt x="17246" y="3803"/>
                    <a:pt x="18046" y="4837"/>
                    <a:pt x="18046" y="5971"/>
                  </a:cubicBezTo>
                  <a:cubicBezTo>
                    <a:pt x="18046" y="7072"/>
                    <a:pt x="17246" y="8106"/>
                    <a:pt x="15778" y="8840"/>
                  </a:cubicBezTo>
                  <a:lnTo>
                    <a:pt x="15811" y="8840"/>
                  </a:lnTo>
                  <a:cubicBezTo>
                    <a:pt x="14177" y="9574"/>
                    <a:pt x="12417" y="9941"/>
                    <a:pt x="10662" y="9941"/>
                  </a:cubicBezTo>
                  <a:cubicBezTo>
                    <a:pt x="8906" y="9941"/>
                    <a:pt x="7155" y="9574"/>
                    <a:pt x="5537" y="8840"/>
                  </a:cubicBezTo>
                  <a:cubicBezTo>
                    <a:pt x="4070" y="8106"/>
                    <a:pt x="3269" y="7072"/>
                    <a:pt x="3269" y="5971"/>
                  </a:cubicBezTo>
                  <a:cubicBezTo>
                    <a:pt x="3269" y="4837"/>
                    <a:pt x="4070" y="3803"/>
                    <a:pt x="5537" y="3069"/>
                  </a:cubicBezTo>
                  <a:cubicBezTo>
                    <a:pt x="7155" y="2335"/>
                    <a:pt x="8906" y="1968"/>
                    <a:pt x="10658" y="1968"/>
                  </a:cubicBezTo>
                  <a:close/>
                  <a:moveTo>
                    <a:pt x="10641" y="0"/>
                  </a:moveTo>
                  <a:cubicBezTo>
                    <a:pt x="7772" y="0"/>
                    <a:pt x="5037" y="634"/>
                    <a:pt x="3002" y="1835"/>
                  </a:cubicBezTo>
                  <a:cubicBezTo>
                    <a:pt x="1068" y="2936"/>
                    <a:pt x="0" y="4403"/>
                    <a:pt x="0" y="5971"/>
                  </a:cubicBezTo>
                  <a:cubicBezTo>
                    <a:pt x="0" y="7506"/>
                    <a:pt x="1068" y="8973"/>
                    <a:pt x="3002" y="10107"/>
                  </a:cubicBezTo>
                  <a:cubicBezTo>
                    <a:pt x="5037" y="11275"/>
                    <a:pt x="7772" y="11909"/>
                    <a:pt x="10641" y="11909"/>
                  </a:cubicBezTo>
                  <a:cubicBezTo>
                    <a:pt x="13543" y="11909"/>
                    <a:pt x="16245" y="11275"/>
                    <a:pt x="18280" y="10107"/>
                  </a:cubicBezTo>
                  <a:cubicBezTo>
                    <a:pt x="20248" y="8973"/>
                    <a:pt x="21315" y="7506"/>
                    <a:pt x="21315" y="5971"/>
                  </a:cubicBezTo>
                  <a:cubicBezTo>
                    <a:pt x="21315" y="4403"/>
                    <a:pt x="20248" y="2936"/>
                    <a:pt x="18313" y="1835"/>
                  </a:cubicBezTo>
                  <a:cubicBezTo>
                    <a:pt x="16278" y="634"/>
                    <a:pt x="13543" y="0"/>
                    <a:pt x="1064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4484;p75"/>
            <p:cNvSpPr/>
            <p:nvPr/>
          </p:nvSpPr>
          <p:spPr>
            <a:xfrm>
              <a:off x="3380075" y="4261400"/>
              <a:ext cx="384475" cy="180175"/>
            </a:xfrm>
            <a:custGeom>
              <a:avLst/>
              <a:gdLst/>
              <a:ahLst/>
              <a:cxnLst/>
              <a:rect l="l" t="t" r="r" b="b"/>
              <a:pathLst>
                <a:path w="15379" h="7207" extrusionOk="0">
                  <a:moveTo>
                    <a:pt x="7690" y="1"/>
                  </a:moveTo>
                  <a:cubicBezTo>
                    <a:pt x="5897" y="1"/>
                    <a:pt x="4104" y="351"/>
                    <a:pt x="2736" y="1052"/>
                  </a:cubicBezTo>
                  <a:cubicBezTo>
                    <a:pt x="1" y="2453"/>
                    <a:pt x="1" y="4754"/>
                    <a:pt x="2736" y="6155"/>
                  </a:cubicBezTo>
                  <a:cubicBezTo>
                    <a:pt x="4104" y="6856"/>
                    <a:pt x="5897" y="7206"/>
                    <a:pt x="7690" y="7206"/>
                  </a:cubicBezTo>
                  <a:cubicBezTo>
                    <a:pt x="9483" y="7206"/>
                    <a:pt x="11276" y="6856"/>
                    <a:pt x="12643" y="6155"/>
                  </a:cubicBezTo>
                  <a:cubicBezTo>
                    <a:pt x="15379" y="4754"/>
                    <a:pt x="15379" y="2453"/>
                    <a:pt x="12643" y="1052"/>
                  </a:cubicBezTo>
                  <a:cubicBezTo>
                    <a:pt x="11276" y="351"/>
                    <a:pt x="9483" y="1"/>
                    <a:pt x="76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4485;p75"/>
            <p:cNvSpPr/>
            <p:nvPr/>
          </p:nvSpPr>
          <p:spPr>
            <a:xfrm>
              <a:off x="3380075" y="4261400"/>
              <a:ext cx="384475" cy="180175"/>
            </a:xfrm>
            <a:custGeom>
              <a:avLst/>
              <a:gdLst/>
              <a:ahLst/>
              <a:cxnLst/>
              <a:rect l="l" t="t" r="r" b="b"/>
              <a:pathLst>
                <a:path w="15379" h="7207" extrusionOk="0">
                  <a:moveTo>
                    <a:pt x="7690" y="1"/>
                  </a:moveTo>
                  <a:cubicBezTo>
                    <a:pt x="5897" y="1"/>
                    <a:pt x="4104" y="351"/>
                    <a:pt x="2736" y="1052"/>
                  </a:cubicBezTo>
                  <a:cubicBezTo>
                    <a:pt x="1" y="2453"/>
                    <a:pt x="1" y="4754"/>
                    <a:pt x="2736" y="6155"/>
                  </a:cubicBezTo>
                  <a:cubicBezTo>
                    <a:pt x="4104" y="6856"/>
                    <a:pt x="5897" y="7206"/>
                    <a:pt x="7690" y="7206"/>
                  </a:cubicBezTo>
                  <a:cubicBezTo>
                    <a:pt x="9483" y="7206"/>
                    <a:pt x="11276" y="6856"/>
                    <a:pt x="12643" y="6155"/>
                  </a:cubicBezTo>
                  <a:cubicBezTo>
                    <a:pt x="15379" y="4754"/>
                    <a:pt x="15379" y="2453"/>
                    <a:pt x="12643" y="1052"/>
                  </a:cubicBezTo>
                  <a:cubicBezTo>
                    <a:pt x="11276" y="351"/>
                    <a:pt x="9483" y="1"/>
                    <a:pt x="769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4486;p75"/>
            <p:cNvSpPr/>
            <p:nvPr/>
          </p:nvSpPr>
          <p:spPr>
            <a:xfrm>
              <a:off x="3380075" y="4261400"/>
              <a:ext cx="384475" cy="180175"/>
            </a:xfrm>
            <a:custGeom>
              <a:avLst/>
              <a:gdLst/>
              <a:ahLst/>
              <a:cxnLst/>
              <a:rect l="l" t="t" r="r" b="b"/>
              <a:pathLst>
                <a:path w="15379" h="7207" extrusionOk="0">
                  <a:moveTo>
                    <a:pt x="7690" y="1"/>
                  </a:moveTo>
                  <a:cubicBezTo>
                    <a:pt x="5897" y="1"/>
                    <a:pt x="4104" y="351"/>
                    <a:pt x="2736" y="1052"/>
                  </a:cubicBezTo>
                  <a:cubicBezTo>
                    <a:pt x="1" y="2453"/>
                    <a:pt x="1" y="4754"/>
                    <a:pt x="2736" y="6155"/>
                  </a:cubicBezTo>
                  <a:cubicBezTo>
                    <a:pt x="4104" y="6856"/>
                    <a:pt x="5897" y="7206"/>
                    <a:pt x="7690" y="7206"/>
                  </a:cubicBezTo>
                  <a:cubicBezTo>
                    <a:pt x="9483" y="7206"/>
                    <a:pt x="11276" y="6856"/>
                    <a:pt x="12643" y="6155"/>
                  </a:cubicBezTo>
                  <a:cubicBezTo>
                    <a:pt x="15379" y="4754"/>
                    <a:pt x="15379" y="2453"/>
                    <a:pt x="12643" y="1052"/>
                  </a:cubicBezTo>
                  <a:cubicBezTo>
                    <a:pt x="11276" y="351"/>
                    <a:pt x="9483" y="1"/>
                    <a:pt x="76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4487;p75"/>
            <p:cNvSpPr/>
            <p:nvPr/>
          </p:nvSpPr>
          <p:spPr>
            <a:xfrm>
              <a:off x="3398425" y="42856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6" y="0"/>
                  </a:moveTo>
                  <a:cubicBezTo>
                    <a:pt x="5163" y="0"/>
                    <a:pt x="3370" y="350"/>
                    <a:pt x="2002" y="1051"/>
                  </a:cubicBezTo>
                  <a:cubicBezTo>
                    <a:pt x="868" y="1618"/>
                    <a:pt x="201" y="2352"/>
                    <a:pt x="1" y="3119"/>
                  </a:cubicBezTo>
                  <a:cubicBezTo>
                    <a:pt x="201" y="3886"/>
                    <a:pt x="868" y="4620"/>
                    <a:pt x="2002" y="5221"/>
                  </a:cubicBezTo>
                  <a:cubicBezTo>
                    <a:pt x="3370" y="5921"/>
                    <a:pt x="5163" y="6271"/>
                    <a:pt x="6956" y="6271"/>
                  </a:cubicBezTo>
                  <a:cubicBezTo>
                    <a:pt x="8749" y="6271"/>
                    <a:pt x="10542" y="5921"/>
                    <a:pt x="11909" y="5221"/>
                  </a:cubicBezTo>
                  <a:cubicBezTo>
                    <a:pt x="13043" y="4620"/>
                    <a:pt x="13711" y="3886"/>
                    <a:pt x="13911" y="3119"/>
                  </a:cubicBezTo>
                  <a:cubicBezTo>
                    <a:pt x="13711" y="2352"/>
                    <a:pt x="13043" y="1618"/>
                    <a:pt x="11909" y="1051"/>
                  </a:cubicBezTo>
                  <a:cubicBezTo>
                    <a:pt x="10542" y="350"/>
                    <a:pt x="8749" y="0"/>
                    <a:pt x="695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4488;p75"/>
            <p:cNvSpPr/>
            <p:nvPr/>
          </p:nvSpPr>
          <p:spPr>
            <a:xfrm>
              <a:off x="3398425" y="42856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6" y="0"/>
                  </a:moveTo>
                  <a:cubicBezTo>
                    <a:pt x="5163" y="0"/>
                    <a:pt x="3370" y="350"/>
                    <a:pt x="2002" y="1051"/>
                  </a:cubicBezTo>
                  <a:cubicBezTo>
                    <a:pt x="868" y="1618"/>
                    <a:pt x="201" y="2352"/>
                    <a:pt x="1" y="3119"/>
                  </a:cubicBezTo>
                  <a:cubicBezTo>
                    <a:pt x="201" y="3886"/>
                    <a:pt x="868" y="4620"/>
                    <a:pt x="2002" y="5221"/>
                  </a:cubicBezTo>
                  <a:cubicBezTo>
                    <a:pt x="3370" y="5921"/>
                    <a:pt x="5163" y="6271"/>
                    <a:pt x="6956" y="6271"/>
                  </a:cubicBezTo>
                  <a:cubicBezTo>
                    <a:pt x="8749" y="6271"/>
                    <a:pt x="10542" y="5921"/>
                    <a:pt x="11909" y="5221"/>
                  </a:cubicBezTo>
                  <a:cubicBezTo>
                    <a:pt x="13043" y="4620"/>
                    <a:pt x="13711" y="3886"/>
                    <a:pt x="13911" y="3119"/>
                  </a:cubicBezTo>
                  <a:cubicBezTo>
                    <a:pt x="13711" y="2352"/>
                    <a:pt x="13043" y="1618"/>
                    <a:pt x="11909" y="1051"/>
                  </a:cubicBezTo>
                  <a:cubicBezTo>
                    <a:pt x="10542" y="350"/>
                    <a:pt x="8749" y="0"/>
                    <a:pt x="69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4489;p75"/>
            <p:cNvSpPr/>
            <p:nvPr/>
          </p:nvSpPr>
          <p:spPr>
            <a:xfrm>
              <a:off x="3563550" y="4289350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0"/>
                  </a:moveTo>
                  <a:lnTo>
                    <a:pt x="0" y="1001"/>
                  </a:lnTo>
                  <a:lnTo>
                    <a:pt x="0" y="2068"/>
                  </a:lnTo>
                  <a:lnTo>
                    <a:pt x="668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4490;p75"/>
            <p:cNvSpPr/>
            <p:nvPr/>
          </p:nvSpPr>
          <p:spPr>
            <a:xfrm>
              <a:off x="3563550" y="4289350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0"/>
                  </a:moveTo>
                  <a:lnTo>
                    <a:pt x="0" y="1001"/>
                  </a:lnTo>
                  <a:lnTo>
                    <a:pt x="0" y="2068"/>
                  </a:lnTo>
                  <a:lnTo>
                    <a:pt x="668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4491;p75"/>
            <p:cNvSpPr/>
            <p:nvPr/>
          </p:nvSpPr>
          <p:spPr>
            <a:xfrm>
              <a:off x="3516025" y="4311875"/>
              <a:ext cx="47550" cy="24825"/>
            </a:xfrm>
            <a:custGeom>
              <a:avLst/>
              <a:gdLst/>
              <a:ahLst/>
              <a:cxnLst/>
              <a:rect l="l" t="t" r="r" b="b"/>
              <a:pathLst>
                <a:path w="1902" h="993" extrusionOk="0">
                  <a:moveTo>
                    <a:pt x="1333" y="0"/>
                  </a:moveTo>
                  <a:cubicBezTo>
                    <a:pt x="1032" y="0"/>
                    <a:pt x="731" y="84"/>
                    <a:pt x="467" y="267"/>
                  </a:cubicBezTo>
                  <a:cubicBezTo>
                    <a:pt x="0" y="534"/>
                    <a:pt x="33" y="734"/>
                    <a:pt x="300" y="901"/>
                  </a:cubicBezTo>
                  <a:cubicBezTo>
                    <a:pt x="367" y="934"/>
                    <a:pt x="434" y="967"/>
                    <a:pt x="500" y="967"/>
                  </a:cubicBezTo>
                  <a:cubicBezTo>
                    <a:pt x="567" y="984"/>
                    <a:pt x="634" y="992"/>
                    <a:pt x="701" y="992"/>
                  </a:cubicBezTo>
                  <a:cubicBezTo>
                    <a:pt x="767" y="992"/>
                    <a:pt x="834" y="984"/>
                    <a:pt x="901" y="967"/>
                  </a:cubicBezTo>
                  <a:cubicBezTo>
                    <a:pt x="1234" y="901"/>
                    <a:pt x="1601" y="801"/>
                    <a:pt x="1901" y="700"/>
                  </a:cubicBezTo>
                  <a:lnTo>
                    <a:pt x="1901" y="100"/>
                  </a:lnTo>
                  <a:cubicBezTo>
                    <a:pt x="1719" y="35"/>
                    <a:pt x="1526" y="0"/>
                    <a:pt x="133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4492;p75"/>
            <p:cNvSpPr/>
            <p:nvPr/>
          </p:nvSpPr>
          <p:spPr>
            <a:xfrm>
              <a:off x="3516025" y="4311875"/>
              <a:ext cx="47550" cy="24825"/>
            </a:xfrm>
            <a:custGeom>
              <a:avLst/>
              <a:gdLst/>
              <a:ahLst/>
              <a:cxnLst/>
              <a:rect l="l" t="t" r="r" b="b"/>
              <a:pathLst>
                <a:path w="1902" h="993" extrusionOk="0">
                  <a:moveTo>
                    <a:pt x="1333" y="0"/>
                  </a:moveTo>
                  <a:cubicBezTo>
                    <a:pt x="1032" y="0"/>
                    <a:pt x="731" y="84"/>
                    <a:pt x="467" y="267"/>
                  </a:cubicBezTo>
                  <a:cubicBezTo>
                    <a:pt x="0" y="534"/>
                    <a:pt x="33" y="734"/>
                    <a:pt x="300" y="901"/>
                  </a:cubicBezTo>
                  <a:cubicBezTo>
                    <a:pt x="367" y="934"/>
                    <a:pt x="434" y="967"/>
                    <a:pt x="500" y="967"/>
                  </a:cubicBezTo>
                  <a:cubicBezTo>
                    <a:pt x="567" y="984"/>
                    <a:pt x="634" y="992"/>
                    <a:pt x="701" y="992"/>
                  </a:cubicBezTo>
                  <a:cubicBezTo>
                    <a:pt x="767" y="992"/>
                    <a:pt x="834" y="984"/>
                    <a:pt x="901" y="967"/>
                  </a:cubicBezTo>
                  <a:cubicBezTo>
                    <a:pt x="1234" y="901"/>
                    <a:pt x="1601" y="801"/>
                    <a:pt x="1901" y="700"/>
                  </a:cubicBezTo>
                  <a:lnTo>
                    <a:pt x="1901" y="100"/>
                  </a:lnTo>
                  <a:cubicBezTo>
                    <a:pt x="1719" y="35"/>
                    <a:pt x="1526" y="0"/>
                    <a:pt x="13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4493;p75"/>
            <p:cNvSpPr/>
            <p:nvPr/>
          </p:nvSpPr>
          <p:spPr>
            <a:xfrm>
              <a:off x="3464300" y="4297675"/>
              <a:ext cx="216025" cy="128450"/>
            </a:xfrm>
            <a:custGeom>
              <a:avLst/>
              <a:gdLst/>
              <a:ahLst/>
              <a:cxnLst/>
              <a:rect l="l" t="t" r="r" b="b"/>
              <a:pathLst>
                <a:path w="8641" h="5138" extrusionOk="0">
                  <a:moveTo>
                    <a:pt x="1" y="1"/>
                  </a:moveTo>
                  <a:lnTo>
                    <a:pt x="1" y="902"/>
                  </a:lnTo>
                  <a:lnTo>
                    <a:pt x="301" y="1068"/>
                  </a:lnTo>
                  <a:lnTo>
                    <a:pt x="275" y="1214"/>
                  </a:lnTo>
                  <a:lnTo>
                    <a:pt x="275" y="1214"/>
                  </a:lnTo>
                  <a:cubicBezTo>
                    <a:pt x="361" y="913"/>
                    <a:pt x="565" y="663"/>
                    <a:pt x="835" y="501"/>
                  </a:cubicBezTo>
                  <a:lnTo>
                    <a:pt x="1" y="1"/>
                  </a:lnTo>
                  <a:close/>
                  <a:moveTo>
                    <a:pt x="275" y="1214"/>
                  </a:moveTo>
                  <a:cubicBezTo>
                    <a:pt x="254" y="1285"/>
                    <a:pt x="241" y="1359"/>
                    <a:pt x="234" y="1435"/>
                  </a:cubicBezTo>
                  <a:lnTo>
                    <a:pt x="275" y="1214"/>
                  </a:lnTo>
                  <a:close/>
                  <a:moveTo>
                    <a:pt x="234" y="1435"/>
                  </a:moveTo>
                  <a:lnTo>
                    <a:pt x="234" y="2303"/>
                  </a:lnTo>
                  <a:cubicBezTo>
                    <a:pt x="201" y="2636"/>
                    <a:pt x="468" y="2970"/>
                    <a:pt x="968" y="3237"/>
                  </a:cubicBezTo>
                  <a:cubicBezTo>
                    <a:pt x="1445" y="3518"/>
                    <a:pt x="1993" y="3659"/>
                    <a:pt x="2556" y="3659"/>
                  </a:cubicBezTo>
                  <a:cubicBezTo>
                    <a:pt x="2859" y="3659"/>
                    <a:pt x="3167" y="3619"/>
                    <a:pt x="3470" y="3537"/>
                  </a:cubicBezTo>
                  <a:lnTo>
                    <a:pt x="3970" y="3403"/>
                  </a:lnTo>
                  <a:lnTo>
                    <a:pt x="3970" y="3403"/>
                  </a:lnTo>
                  <a:lnTo>
                    <a:pt x="4538" y="2836"/>
                  </a:lnTo>
                  <a:cubicBezTo>
                    <a:pt x="4752" y="2922"/>
                    <a:pt x="4985" y="2965"/>
                    <a:pt x="5218" y="2965"/>
                  </a:cubicBezTo>
                  <a:cubicBezTo>
                    <a:pt x="5528" y="2965"/>
                    <a:pt x="5838" y="2889"/>
                    <a:pt x="6105" y="2736"/>
                  </a:cubicBezTo>
                  <a:cubicBezTo>
                    <a:pt x="6472" y="2536"/>
                    <a:pt x="6572" y="2303"/>
                    <a:pt x="6272" y="2102"/>
                  </a:cubicBezTo>
                  <a:cubicBezTo>
                    <a:pt x="6132" y="2023"/>
                    <a:pt x="5980" y="1991"/>
                    <a:pt x="5816" y="1991"/>
                  </a:cubicBezTo>
                  <a:cubicBezTo>
                    <a:pt x="5356" y="1991"/>
                    <a:pt x="4801" y="2248"/>
                    <a:pt x="4137" y="2469"/>
                  </a:cubicBezTo>
                  <a:cubicBezTo>
                    <a:pt x="3602" y="2630"/>
                    <a:pt x="3039" y="2771"/>
                    <a:pt x="2467" y="2771"/>
                  </a:cubicBezTo>
                  <a:cubicBezTo>
                    <a:pt x="1969" y="2771"/>
                    <a:pt x="1465" y="2664"/>
                    <a:pt x="968" y="2369"/>
                  </a:cubicBezTo>
                  <a:cubicBezTo>
                    <a:pt x="468" y="2069"/>
                    <a:pt x="234" y="1769"/>
                    <a:pt x="234" y="1435"/>
                  </a:cubicBezTo>
                  <a:close/>
                  <a:moveTo>
                    <a:pt x="8640" y="3603"/>
                  </a:moveTo>
                  <a:lnTo>
                    <a:pt x="7506" y="4237"/>
                  </a:lnTo>
                  <a:lnTo>
                    <a:pt x="6672" y="3737"/>
                  </a:lnTo>
                  <a:cubicBezTo>
                    <a:pt x="6117" y="4014"/>
                    <a:pt x="5498" y="4148"/>
                    <a:pt x="4881" y="4148"/>
                  </a:cubicBezTo>
                  <a:cubicBezTo>
                    <a:pt x="4609" y="4148"/>
                    <a:pt x="4336" y="4122"/>
                    <a:pt x="4071" y="4070"/>
                  </a:cubicBezTo>
                  <a:cubicBezTo>
                    <a:pt x="3837" y="4037"/>
                    <a:pt x="3670" y="3970"/>
                    <a:pt x="3470" y="3904"/>
                  </a:cubicBezTo>
                  <a:lnTo>
                    <a:pt x="3470" y="4804"/>
                  </a:lnTo>
                  <a:cubicBezTo>
                    <a:pt x="3915" y="4962"/>
                    <a:pt x="4385" y="5040"/>
                    <a:pt x="4855" y="5040"/>
                  </a:cubicBezTo>
                  <a:cubicBezTo>
                    <a:pt x="5478" y="5040"/>
                    <a:pt x="6102" y="4904"/>
                    <a:pt x="6672" y="4638"/>
                  </a:cubicBezTo>
                  <a:lnTo>
                    <a:pt x="7506" y="5138"/>
                  </a:lnTo>
                  <a:lnTo>
                    <a:pt x="8640" y="4471"/>
                  </a:lnTo>
                  <a:lnTo>
                    <a:pt x="8640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4494;p75"/>
            <p:cNvSpPr/>
            <p:nvPr/>
          </p:nvSpPr>
          <p:spPr>
            <a:xfrm>
              <a:off x="3469325" y="4333550"/>
              <a:ext cx="211000" cy="92575"/>
            </a:xfrm>
            <a:custGeom>
              <a:avLst/>
              <a:gdLst/>
              <a:ahLst/>
              <a:cxnLst/>
              <a:rect l="l" t="t" r="r" b="b"/>
              <a:pathLst>
                <a:path w="8440" h="3703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201"/>
                    <a:pt x="234" y="1535"/>
                    <a:pt x="767" y="1802"/>
                  </a:cubicBezTo>
                  <a:cubicBezTo>
                    <a:pt x="1244" y="2083"/>
                    <a:pt x="1792" y="2224"/>
                    <a:pt x="2355" y="2224"/>
                  </a:cubicBezTo>
                  <a:cubicBezTo>
                    <a:pt x="2658" y="2224"/>
                    <a:pt x="2966" y="2184"/>
                    <a:pt x="3269" y="2102"/>
                  </a:cubicBezTo>
                  <a:lnTo>
                    <a:pt x="3769" y="1968"/>
                  </a:lnTo>
                  <a:lnTo>
                    <a:pt x="3769" y="1968"/>
                  </a:lnTo>
                  <a:lnTo>
                    <a:pt x="4337" y="1401"/>
                  </a:lnTo>
                  <a:cubicBezTo>
                    <a:pt x="4551" y="1487"/>
                    <a:pt x="4778" y="1530"/>
                    <a:pt x="5006" y="1530"/>
                  </a:cubicBezTo>
                  <a:cubicBezTo>
                    <a:pt x="5311" y="1530"/>
                    <a:pt x="5618" y="1454"/>
                    <a:pt x="5904" y="1301"/>
                  </a:cubicBezTo>
                  <a:cubicBezTo>
                    <a:pt x="6271" y="1101"/>
                    <a:pt x="6371" y="868"/>
                    <a:pt x="6038" y="667"/>
                  </a:cubicBezTo>
                  <a:cubicBezTo>
                    <a:pt x="5897" y="588"/>
                    <a:pt x="5748" y="556"/>
                    <a:pt x="5586" y="556"/>
                  </a:cubicBezTo>
                  <a:cubicBezTo>
                    <a:pt x="5135" y="556"/>
                    <a:pt x="4591" y="813"/>
                    <a:pt x="3903" y="1034"/>
                  </a:cubicBezTo>
                  <a:cubicBezTo>
                    <a:pt x="3386" y="1195"/>
                    <a:pt x="2830" y="1336"/>
                    <a:pt x="2257" y="1336"/>
                  </a:cubicBezTo>
                  <a:cubicBezTo>
                    <a:pt x="1758" y="1336"/>
                    <a:pt x="1246" y="1229"/>
                    <a:pt x="734" y="934"/>
                  </a:cubicBezTo>
                  <a:cubicBezTo>
                    <a:pt x="267" y="634"/>
                    <a:pt x="0" y="334"/>
                    <a:pt x="0" y="0"/>
                  </a:cubicBezTo>
                  <a:close/>
                  <a:moveTo>
                    <a:pt x="8439" y="2135"/>
                  </a:moveTo>
                  <a:lnTo>
                    <a:pt x="7305" y="2802"/>
                  </a:lnTo>
                  <a:lnTo>
                    <a:pt x="6471" y="2302"/>
                  </a:lnTo>
                  <a:cubicBezTo>
                    <a:pt x="5893" y="2579"/>
                    <a:pt x="5283" y="2713"/>
                    <a:pt x="4663" y="2713"/>
                  </a:cubicBezTo>
                  <a:cubicBezTo>
                    <a:pt x="4389" y="2713"/>
                    <a:pt x="4112" y="2687"/>
                    <a:pt x="3836" y="2635"/>
                  </a:cubicBezTo>
                  <a:cubicBezTo>
                    <a:pt x="3636" y="2602"/>
                    <a:pt x="3436" y="2535"/>
                    <a:pt x="3269" y="2469"/>
                  </a:cubicBezTo>
                  <a:lnTo>
                    <a:pt x="3269" y="3336"/>
                  </a:lnTo>
                  <a:cubicBezTo>
                    <a:pt x="3727" y="3513"/>
                    <a:pt x="4211" y="3599"/>
                    <a:pt x="4694" y="3599"/>
                  </a:cubicBezTo>
                  <a:cubicBezTo>
                    <a:pt x="5304" y="3599"/>
                    <a:pt x="5914" y="3463"/>
                    <a:pt x="6471" y="3203"/>
                  </a:cubicBezTo>
                  <a:lnTo>
                    <a:pt x="7305" y="3703"/>
                  </a:lnTo>
                  <a:lnTo>
                    <a:pt x="8439" y="3036"/>
                  </a:lnTo>
                  <a:lnTo>
                    <a:pt x="8439" y="2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4495;p75"/>
            <p:cNvSpPr/>
            <p:nvPr/>
          </p:nvSpPr>
          <p:spPr>
            <a:xfrm>
              <a:off x="3464300" y="4297675"/>
              <a:ext cx="20875" cy="26725"/>
            </a:xfrm>
            <a:custGeom>
              <a:avLst/>
              <a:gdLst/>
              <a:ahLst/>
              <a:cxnLst/>
              <a:rect l="l" t="t" r="r" b="b"/>
              <a:pathLst>
                <a:path w="835" h="1069" extrusionOk="0">
                  <a:moveTo>
                    <a:pt x="1" y="1"/>
                  </a:moveTo>
                  <a:lnTo>
                    <a:pt x="1" y="902"/>
                  </a:lnTo>
                  <a:lnTo>
                    <a:pt x="301" y="1068"/>
                  </a:lnTo>
                  <a:cubicBezTo>
                    <a:pt x="435" y="835"/>
                    <a:pt x="601" y="635"/>
                    <a:pt x="835" y="5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4496;p75"/>
            <p:cNvSpPr/>
            <p:nvPr/>
          </p:nvSpPr>
          <p:spPr>
            <a:xfrm>
              <a:off x="3659450" y="4354400"/>
              <a:ext cx="15875" cy="29200"/>
            </a:xfrm>
            <a:custGeom>
              <a:avLst/>
              <a:gdLst/>
              <a:ahLst/>
              <a:cxnLst/>
              <a:rect l="l" t="t" r="r" b="b"/>
              <a:pathLst>
                <a:path w="635" h="1168" extrusionOk="0">
                  <a:moveTo>
                    <a:pt x="634" y="0"/>
                  </a:moveTo>
                  <a:cubicBezTo>
                    <a:pt x="568" y="367"/>
                    <a:pt x="334" y="701"/>
                    <a:pt x="1" y="834"/>
                  </a:cubicBezTo>
                  <a:lnTo>
                    <a:pt x="568" y="1168"/>
                  </a:lnTo>
                  <a:cubicBezTo>
                    <a:pt x="601" y="1034"/>
                    <a:pt x="634" y="901"/>
                    <a:pt x="634" y="734"/>
                  </a:cubicBezTo>
                  <a:cubicBezTo>
                    <a:pt x="634" y="734"/>
                    <a:pt x="634" y="234"/>
                    <a:pt x="6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4497;p75"/>
            <p:cNvSpPr/>
            <p:nvPr/>
          </p:nvSpPr>
          <p:spPr>
            <a:xfrm>
              <a:off x="3659450" y="4354400"/>
              <a:ext cx="15875" cy="29200"/>
            </a:xfrm>
            <a:custGeom>
              <a:avLst/>
              <a:gdLst/>
              <a:ahLst/>
              <a:cxnLst/>
              <a:rect l="l" t="t" r="r" b="b"/>
              <a:pathLst>
                <a:path w="635" h="1168" extrusionOk="0">
                  <a:moveTo>
                    <a:pt x="634" y="0"/>
                  </a:moveTo>
                  <a:cubicBezTo>
                    <a:pt x="568" y="367"/>
                    <a:pt x="334" y="701"/>
                    <a:pt x="1" y="834"/>
                  </a:cubicBezTo>
                  <a:lnTo>
                    <a:pt x="568" y="1168"/>
                  </a:lnTo>
                  <a:cubicBezTo>
                    <a:pt x="601" y="1034"/>
                    <a:pt x="634" y="901"/>
                    <a:pt x="634" y="734"/>
                  </a:cubicBezTo>
                  <a:cubicBezTo>
                    <a:pt x="634" y="734"/>
                    <a:pt x="634" y="234"/>
                    <a:pt x="6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4498;p75"/>
            <p:cNvSpPr/>
            <p:nvPr/>
          </p:nvSpPr>
          <p:spPr>
            <a:xfrm>
              <a:off x="3464300" y="4281000"/>
              <a:ext cx="216025" cy="121775"/>
            </a:xfrm>
            <a:custGeom>
              <a:avLst/>
              <a:gdLst/>
              <a:ahLst/>
              <a:cxnLst/>
              <a:rect l="l" t="t" r="r" b="b"/>
              <a:pathLst>
                <a:path w="8641" h="4871" extrusionOk="0">
                  <a:moveTo>
                    <a:pt x="1135" y="1"/>
                  </a:moveTo>
                  <a:lnTo>
                    <a:pt x="1" y="668"/>
                  </a:lnTo>
                  <a:lnTo>
                    <a:pt x="835" y="1135"/>
                  </a:lnTo>
                  <a:cubicBezTo>
                    <a:pt x="468" y="1335"/>
                    <a:pt x="268" y="1702"/>
                    <a:pt x="201" y="2102"/>
                  </a:cubicBezTo>
                  <a:cubicBezTo>
                    <a:pt x="201" y="2402"/>
                    <a:pt x="468" y="2736"/>
                    <a:pt x="935" y="3003"/>
                  </a:cubicBezTo>
                  <a:cubicBezTo>
                    <a:pt x="1457" y="3304"/>
                    <a:pt x="1980" y="3417"/>
                    <a:pt x="2488" y="3417"/>
                  </a:cubicBezTo>
                  <a:cubicBezTo>
                    <a:pt x="3051" y="3417"/>
                    <a:pt x="3596" y="3278"/>
                    <a:pt x="4104" y="3103"/>
                  </a:cubicBezTo>
                  <a:cubicBezTo>
                    <a:pt x="4779" y="2886"/>
                    <a:pt x="5314" y="2652"/>
                    <a:pt x="5761" y="2652"/>
                  </a:cubicBezTo>
                  <a:cubicBezTo>
                    <a:pt x="5932" y="2652"/>
                    <a:pt x="6091" y="2686"/>
                    <a:pt x="6239" y="2769"/>
                  </a:cubicBezTo>
                  <a:cubicBezTo>
                    <a:pt x="6572" y="2970"/>
                    <a:pt x="6472" y="3170"/>
                    <a:pt x="6105" y="3403"/>
                  </a:cubicBezTo>
                  <a:cubicBezTo>
                    <a:pt x="5819" y="3556"/>
                    <a:pt x="5512" y="3632"/>
                    <a:pt x="5207" y="3632"/>
                  </a:cubicBezTo>
                  <a:cubicBezTo>
                    <a:pt x="4979" y="3632"/>
                    <a:pt x="4752" y="3589"/>
                    <a:pt x="4538" y="3503"/>
                  </a:cubicBezTo>
                  <a:lnTo>
                    <a:pt x="3470" y="4537"/>
                  </a:lnTo>
                  <a:cubicBezTo>
                    <a:pt x="3637" y="4604"/>
                    <a:pt x="3837" y="4671"/>
                    <a:pt x="4037" y="4737"/>
                  </a:cubicBezTo>
                  <a:cubicBezTo>
                    <a:pt x="4371" y="4804"/>
                    <a:pt x="4738" y="4804"/>
                    <a:pt x="5071" y="4804"/>
                  </a:cubicBezTo>
                  <a:cubicBezTo>
                    <a:pt x="5638" y="4771"/>
                    <a:pt x="6172" y="4637"/>
                    <a:pt x="6672" y="4404"/>
                  </a:cubicBezTo>
                  <a:lnTo>
                    <a:pt x="7506" y="4871"/>
                  </a:lnTo>
                  <a:lnTo>
                    <a:pt x="8640" y="4237"/>
                  </a:lnTo>
                  <a:lnTo>
                    <a:pt x="8440" y="4137"/>
                  </a:lnTo>
                  <a:lnTo>
                    <a:pt x="7807" y="3770"/>
                  </a:lnTo>
                  <a:cubicBezTo>
                    <a:pt x="8207" y="3603"/>
                    <a:pt x="8440" y="3203"/>
                    <a:pt x="8440" y="2803"/>
                  </a:cubicBezTo>
                  <a:cubicBezTo>
                    <a:pt x="8440" y="2769"/>
                    <a:pt x="8440" y="2736"/>
                    <a:pt x="8440" y="2703"/>
                  </a:cubicBezTo>
                  <a:cubicBezTo>
                    <a:pt x="8440" y="2402"/>
                    <a:pt x="8207" y="2102"/>
                    <a:pt x="7740" y="1835"/>
                  </a:cubicBezTo>
                  <a:cubicBezTo>
                    <a:pt x="7273" y="1569"/>
                    <a:pt x="6772" y="1435"/>
                    <a:pt x="6239" y="1435"/>
                  </a:cubicBezTo>
                  <a:lnTo>
                    <a:pt x="5672" y="1435"/>
                  </a:lnTo>
                  <a:cubicBezTo>
                    <a:pt x="5438" y="1468"/>
                    <a:pt x="5205" y="1535"/>
                    <a:pt x="4971" y="1602"/>
                  </a:cubicBezTo>
                  <a:lnTo>
                    <a:pt x="4604" y="1702"/>
                  </a:lnTo>
                  <a:lnTo>
                    <a:pt x="4137" y="1835"/>
                  </a:lnTo>
                  <a:lnTo>
                    <a:pt x="3970" y="1902"/>
                  </a:lnTo>
                  <a:cubicBezTo>
                    <a:pt x="3637" y="2036"/>
                    <a:pt x="3303" y="2136"/>
                    <a:pt x="2970" y="2202"/>
                  </a:cubicBezTo>
                  <a:cubicBezTo>
                    <a:pt x="2903" y="2219"/>
                    <a:pt x="2836" y="2227"/>
                    <a:pt x="2770" y="2227"/>
                  </a:cubicBezTo>
                  <a:cubicBezTo>
                    <a:pt x="2703" y="2227"/>
                    <a:pt x="2636" y="2219"/>
                    <a:pt x="2569" y="2202"/>
                  </a:cubicBezTo>
                  <a:cubicBezTo>
                    <a:pt x="2469" y="2169"/>
                    <a:pt x="2403" y="2136"/>
                    <a:pt x="2369" y="2102"/>
                  </a:cubicBezTo>
                  <a:cubicBezTo>
                    <a:pt x="2102" y="1969"/>
                    <a:pt x="2069" y="1735"/>
                    <a:pt x="2536" y="1468"/>
                  </a:cubicBezTo>
                  <a:cubicBezTo>
                    <a:pt x="2799" y="1307"/>
                    <a:pt x="3098" y="1219"/>
                    <a:pt x="3397" y="1219"/>
                  </a:cubicBezTo>
                  <a:cubicBezTo>
                    <a:pt x="3592" y="1219"/>
                    <a:pt x="3786" y="1256"/>
                    <a:pt x="3970" y="1335"/>
                  </a:cubicBezTo>
                  <a:lnTo>
                    <a:pt x="4971" y="301"/>
                  </a:lnTo>
                  <a:cubicBezTo>
                    <a:pt x="4554" y="176"/>
                    <a:pt x="4125" y="114"/>
                    <a:pt x="3699" y="114"/>
                  </a:cubicBezTo>
                  <a:cubicBezTo>
                    <a:pt x="3103" y="114"/>
                    <a:pt x="2514" y="234"/>
                    <a:pt x="1969" y="468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4499;p75"/>
            <p:cNvSpPr/>
            <p:nvPr/>
          </p:nvSpPr>
          <p:spPr>
            <a:xfrm>
              <a:off x="3631100" y="4391925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0" y="0"/>
                  </a:moveTo>
                  <a:lnTo>
                    <a:pt x="0" y="868"/>
                  </a:lnTo>
                  <a:lnTo>
                    <a:pt x="834" y="1368"/>
                  </a:lnTo>
                  <a:lnTo>
                    <a:pt x="834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4500;p75"/>
            <p:cNvSpPr/>
            <p:nvPr/>
          </p:nvSpPr>
          <p:spPr>
            <a:xfrm>
              <a:off x="3631100" y="4391925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0" y="0"/>
                  </a:moveTo>
                  <a:lnTo>
                    <a:pt x="0" y="868"/>
                  </a:lnTo>
                  <a:lnTo>
                    <a:pt x="834" y="1368"/>
                  </a:lnTo>
                  <a:lnTo>
                    <a:pt x="834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4501;p75"/>
            <p:cNvSpPr/>
            <p:nvPr/>
          </p:nvSpPr>
          <p:spPr>
            <a:xfrm>
              <a:off x="3464300" y="4281850"/>
              <a:ext cx="49250" cy="15850"/>
            </a:xfrm>
            <a:custGeom>
              <a:avLst/>
              <a:gdLst/>
              <a:ahLst/>
              <a:cxnLst/>
              <a:rect l="l" t="t" r="r" b="b"/>
              <a:pathLst>
                <a:path w="1970" h="634" extrusionOk="0">
                  <a:moveTo>
                    <a:pt x="1135" y="0"/>
                  </a:moveTo>
                  <a:lnTo>
                    <a:pt x="1" y="634"/>
                  </a:lnTo>
                  <a:lnTo>
                    <a:pt x="1135" y="134"/>
                  </a:lnTo>
                  <a:lnTo>
                    <a:pt x="1969" y="467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4502;p75"/>
            <p:cNvSpPr/>
            <p:nvPr/>
          </p:nvSpPr>
          <p:spPr>
            <a:xfrm>
              <a:off x="3527700" y="4289350"/>
              <a:ext cx="60900" cy="29200"/>
            </a:xfrm>
            <a:custGeom>
              <a:avLst/>
              <a:gdLst/>
              <a:ahLst/>
              <a:cxnLst/>
              <a:rect l="l" t="t" r="r" b="b"/>
              <a:pathLst>
                <a:path w="2436" h="1168" extrusionOk="0">
                  <a:moveTo>
                    <a:pt x="2435" y="0"/>
                  </a:moveTo>
                  <a:lnTo>
                    <a:pt x="1434" y="901"/>
                  </a:lnTo>
                  <a:cubicBezTo>
                    <a:pt x="1275" y="848"/>
                    <a:pt x="1112" y="822"/>
                    <a:pt x="951" y="822"/>
                  </a:cubicBezTo>
                  <a:cubicBezTo>
                    <a:pt x="607" y="822"/>
                    <a:pt x="273" y="941"/>
                    <a:pt x="0" y="1168"/>
                  </a:cubicBezTo>
                  <a:cubicBezTo>
                    <a:pt x="264" y="985"/>
                    <a:pt x="565" y="901"/>
                    <a:pt x="866" y="901"/>
                  </a:cubicBezTo>
                  <a:cubicBezTo>
                    <a:pt x="1059" y="901"/>
                    <a:pt x="1252" y="936"/>
                    <a:pt x="1434" y="1001"/>
                  </a:cubicBezTo>
                  <a:lnTo>
                    <a:pt x="24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4503;p75"/>
            <p:cNvSpPr/>
            <p:nvPr/>
          </p:nvSpPr>
          <p:spPr>
            <a:xfrm>
              <a:off x="3551050" y="4368575"/>
              <a:ext cx="40050" cy="33375"/>
            </a:xfrm>
            <a:custGeom>
              <a:avLst/>
              <a:gdLst/>
              <a:ahLst/>
              <a:cxnLst/>
              <a:rect l="l" t="t" r="r" b="b"/>
              <a:pathLst>
                <a:path w="1602" h="1335" extrusionOk="0">
                  <a:moveTo>
                    <a:pt x="1068" y="0"/>
                  </a:moveTo>
                  <a:lnTo>
                    <a:pt x="0" y="1068"/>
                  </a:lnTo>
                  <a:cubicBezTo>
                    <a:pt x="167" y="1134"/>
                    <a:pt x="367" y="1201"/>
                    <a:pt x="567" y="1234"/>
                  </a:cubicBezTo>
                  <a:cubicBezTo>
                    <a:pt x="901" y="1301"/>
                    <a:pt x="1268" y="1335"/>
                    <a:pt x="1601" y="1335"/>
                  </a:cubicBezTo>
                  <a:cubicBezTo>
                    <a:pt x="1101" y="1335"/>
                    <a:pt x="601" y="1234"/>
                    <a:pt x="167" y="1034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4504;p75"/>
            <p:cNvSpPr/>
            <p:nvPr/>
          </p:nvSpPr>
          <p:spPr>
            <a:xfrm>
              <a:off x="3631100" y="438775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968" y="0"/>
                  </a:moveTo>
                  <a:lnTo>
                    <a:pt x="834" y="534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834" y="63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4505;p75"/>
            <p:cNvSpPr/>
            <p:nvPr/>
          </p:nvSpPr>
          <p:spPr>
            <a:xfrm>
              <a:off x="3305875" y="4202625"/>
              <a:ext cx="266050" cy="149300"/>
            </a:xfrm>
            <a:custGeom>
              <a:avLst/>
              <a:gdLst/>
              <a:ahLst/>
              <a:cxnLst/>
              <a:rect l="l" t="t" r="r" b="b"/>
              <a:pathLst>
                <a:path w="10642" h="5972" extrusionOk="0">
                  <a:moveTo>
                    <a:pt x="10641" y="0"/>
                  </a:moveTo>
                  <a:cubicBezTo>
                    <a:pt x="7772" y="0"/>
                    <a:pt x="5037" y="634"/>
                    <a:pt x="3002" y="1835"/>
                  </a:cubicBezTo>
                  <a:cubicBezTo>
                    <a:pt x="1068" y="2936"/>
                    <a:pt x="0" y="4403"/>
                    <a:pt x="0" y="5971"/>
                  </a:cubicBezTo>
                  <a:cubicBezTo>
                    <a:pt x="0" y="5971"/>
                    <a:pt x="100" y="3803"/>
                    <a:pt x="3102" y="1968"/>
                  </a:cubicBezTo>
                  <a:cubicBezTo>
                    <a:pt x="6038" y="167"/>
                    <a:pt x="10641" y="0"/>
                    <a:pt x="10641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4506;p75"/>
            <p:cNvSpPr/>
            <p:nvPr/>
          </p:nvSpPr>
          <p:spPr>
            <a:xfrm>
              <a:off x="3551050" y="4333550"/>
              <a:ext cx="310225" cy="178925"/>
            </a:xfrm>
            <a:custGeom>
              <a:avLst/>
              <a:gdLst/>
              <a:ahLst/>
              <a:cxnLst/>
              <a:rect l="l" t="t" r="r" b="b"/>
              <a:pathLst>
                <a:path w="12409" h="7157" extrusionOk="0">
                  <a:moveTo>
                    <a:pt x="11942" y="0"/>
                  </a:moveTo>
                  <a:cubicBezTo>
                    <a:pt x="11942" y="1"/>
                    <a:pt x="12408" y="3070"/>
                    <a:pt x="8540" y="5171"/>
                  </a:cubicBezTo>
                  <a:cubicBezTo>
                    <a:pt x="5042" y="7056"/>
                    <a:pt x="823" y="7139"/>
                    <a:pt x="106" y="7139"/>
                  </a:cubicBezTo>
                  <a:cubicBezTo>
                    <a:pt x="37" y="7139"/>
                    <a:pt x="0" y="7139"/>
                    <a:pt x="0" y="7139"/>
                  </a:cubicBezTo>
                  <a:lnTo>
                    <a:pt x="0" y="7139"/>
                  </a:lnTo>
                  <a:cubicBezTo>
                    <a:pt x="284" y="7151"/>
                    <a:pt x="568" y="7157"/>
                    <a:pt x="853" y="7157"/>
                  </a:cubicBezTo>
                  <a:cubicBezTo>
                    <a:pt x="3709" y="7157"/>
                    <a:pt x="6555" y="6545"/>
                    <a:pt x="8740" y="5271"/>
                  </a:cubicBezTo>
                  <a:cubicBezTo>
                    <a:pt x="11241" y="3836"/>
                    <a:pt x="12309" y="1868"/>
                    <a:pt x="1194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4507;p75"/>
            <p:cNvSpPr/>
            <p:nvPr/>
          </p:nvSpPr>
          <p:spPr>
            <a:xfrm>
              <a:off x="3310025" y="4164875"/>
              <a:ext cx="557100" cy="321500"/>
            </a:xfrm>
            <a:custGeom>
              <a:avLst/>
              <a:gdLst/>
              <a:ahLst/>
              <a:cxnLst/>
              <a:rect l="l" t="t" r="r" b="b"/>
              <a:pathLst>
                <a:path w="22284" h="12860" extrusionOk="0">
                  <a:moveTo>
                    <a:pt x="11159" y="1"/>
                  </a:moveTo>
                  <a:cubicBezTo>
                    <a:pt x="8307" y="1"/>
                    <a:pt x="5455" y="626"/>
                    <a:pt x="3270" y="1877"/>
                  </a:cubicBezTo>
                  <a:cubicBezTo>
                    <a:pt x="2169" y="2444"/>
                    <a:pt x="1268" y="3311"/>
                    <a:pt x="601" y="4346"/>
                  </a:cubicBezTo>
                  <a:lnTo>
                    <a:pt x="1" y="4346"/>
                  </a:lnTo>
                  <a:lnTo>
                    <a:pt x="1" y="6614"/>
                  </a:lnTo>
                  <a:cubicBezTo>
                    <a:pt x="68" y="8182"/>
                    <a:pt x="1168" y="9749"/>
                    <a:pt x="3270" y="10984"/>
                  </a:cubicBezTo>
                  <a:cubicBezTo>
                    <a:pt x="5438" y="12235"/>
                    <a:pt x="8290" y="12860"/>
                    <a:pt x="11146" y="12860"/>
                  </a:cubicBezTo>
                  <a:cubicBezTo>
                    <a:pt x="14003" y="12860"/>
                    <a:pt x="16863" y="12235"/>
                    <a:pt x="19048" y="10984"/>
                  </a:cubicBezTo>
                  <a:cubicBezTo>
                    <a:pt x="21116" y="9783"/>
                    <a:pt x="22217" y="8182"/>
                    <a:pt x="22283" y="6614"/>
                  </a:cubicBezTo>
                  <a:lnTo>
                    <a:pt x="22283" y="4346"/>
                  </a:lnTo>
                  <a:lnTo>
                    <a:pt x="21716" y="4346"/>
                  </a:lnTo>
                  <a:cubicBezTo>
                    <a:pt x="21049" y="3311"/>
                    <a:pt x="20115" y="2444"/>
                    <a:pt x="19048" y="1877"/>
                  </a:cubicBezTo>
                  <a:cubicBezTo>
                    <a:pt x="16863" y="626"/>
                    <a:pt x="14011" y="1"/>
                    <a:pt x="111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4508;p75"/>
            <p:cNvSpPr/>
            <p:nvPr/>
          </p:nvSpPr>
          <p:spPr>
            <a:xfrm>
              <a:off x="3310025" y="4164875"/>
              <a:ext cx="557100" cy="321500"/>
            </a:xfrm>
            <a:custGeom>
              <a:avLst/>
              <a:gdLst/>
              <a:ahLst/>
              <a:cxnLst/>
              <a:rect l="l" t="t" r="r" b="b"/>
              <a:pathLst>
                <a:path w="22284" h="12860" extrusionOk="0">
                  <a:moveTo>
                    <a:pt x="11159" y="1"/>
                  </a:moveTo>
                  <a:cubicBezTo>
                    <a:pt x="8307" y="1"/>
                    <a:pt x="5455" y="626"/>
                    <a:pt x="3270" y="1877"/>
                  </a:cubicBezTo>
                  <a:cubicBezTo>
                    <a:pt x="2169" y="2444"/>
                    <a:pt x="1268" y="3311"/>
                    <a:pt x="601" y="4346"/>
                  </a:cubicBezTo>
                  <a:lnTo>
                    <a:pt x="1" y="4346"/>
                  </a:lnTo>
                  <a:lnTo>
                    <a:pt x="1" y="6614"/>
                  </a:lnTo>
                  <a:cubicBezTo>
                    <a:pt x="68" y="8182"/>
                    <a:pt x="1168" y="9749"/>
                    <a:pt x="3270" y="10984"/>
                  </a:cubicBezTo>
                  <a:cubicBezTo>
                    <a:pt x="5438" y="12235"/>
                    <a:pt x="8290" y="12860"/>
                    <a:pt x="11146" y="12860"/>
                  </a:cubicBezTo>
                  <a:cubicBezTo>
                    <a:pt x="14003" y="12860"/>
                    <a:pt x="16863" y="12235"/>
                    <a:pt x="19048" y="10984"/>
                  </a:cubicBezTo>
                  <a:cubicBezTo>
                    <a:pt x="21116" y="9783"/>
                    <a:pt x="22217" y="8182"/>
                    <a:pt x="22283" y="6614"/>
                  </a:cubicBezTo>
                  <a:lnTo>
                    <a:pt x="22283" y="4346"/>
                  </a:lnTo>
                  <a:lnTo>
                    <a:pt x="21716" y="4346"/>
                  </a:lnTo>
                  <a:cubicBezTo>
                    <a:pt x="21049" y="3311"/>
                    <a:pt x="20115" y="2444"/>
                    <a:pt x="19048" y="1877"/>
                  </a:cubicBezTo>
                  <a:cubicBezTo>
                    <a:pt x="16863" y="626"/>
                    <a:pt x="14011" y="1"/>
                    <a:pt x="11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4509;p75"/>
            <p:cNvSpPr/>
            <p:nvPr/>
          </p:nvSpPr>
          <p:spPr>
            <a:xfrm>
              <a:off x="3310025" y="4164250"/>
              <a:ext cx="278575" cy="321925"/>
            </a:xfrm>
            <a:custGeom>
              <a:avLst/>
              <a:gdLst/>
              <a:ahLst/>
              <a:cxnLst/>
              <a:rect l="l" t="t" r="r" b="b"/>
              <a:pathLst>
                <a:path w="11143" h="12877" extrusionOk="0">
                  <a:moveTo>
                    <a:pt x="11142" y="1"/>
                  </a:moveTo>
                  <a:cubicBezTo>
                    <a:pt x="8307" y="1"/>
                    <a:pt x="5438" y="635"/>
                    <a:pt x="3270" y="1902"/>
                  </a:cubicBezTo>
                  <a:cubicBezTo>
                    <a:pt x="2169" y="2469"/>
                    <a:pt x="1268" y="3336"/>
                    <a:pt x="601" y="4371"/>
                  </a:cubicBezTo>
                  <a:lnTo>
                    <a:pt x="1" y="4371"/>
                  </a:lnTo>
                  <a:lnTo>
                    <a:pt x="1" y="6639"/>
                  </a:lnTo>
                  <a:cubicBezTo>
                    <a:pt x="68" y="8207"/>
                    <a:pt x="1168" y="9774"/>
                    <a:pt x="3270" y="11009"/>
                  </a:cubicBezTo>
                  <a:cubicBezTo>
                    <a:pt x="5438" y="12243"/>
                    <a:pt x="8307" y="12877"/>
                    <a:pt x="11142" y="12877"/>
                  </a:cubicBezTo>
                  <a:lnTo>
                    <a:pt x="111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4510;p75"/>
            <p:cNvSpPr/>
            <p:nvPr/>
          </p:nvSpPr>
          <p:spPr>
            <a:xfrm>
              <a:off x="3310025" y="4190950"/>
              <a:ext cx="126800" cy="269375"/>
            </a:xfrm>
            <a:custGeom>
              <a:avLst/>
              <a:gdLst/>
              <a:ahLst/>
              <a:cxnLst/>
              <a:rect l="l" t="t" r="r" b="b"/>
              <a:pathLst>
                <a:path w="5072" h="10775" extrusionOk="0">
                  <a:moveTo>
                    <a:pt x="5071" y="0"/>
                  </a:moveTo>
                  <a:lnTo>
                    <a:pt x="5071" y="0"/>
                  </a:lnTo>
                  <a:cubicBezTo>
                    <a:pt x="4437" y="200"/>
                    <a:pt x="3837" y="501"/>
                    <a:pt x="3270" y="834"/>
                  </a:cubicBezTo>
                  <a:cubicBezTo>
                    <a:pt x="2169" y="1401"/>
                    <a:pt x="1268" y="2235"/>
                    <a:pt x="601" y="3269"/>
                  </a:cubicBezTo>
                  <a:lnTo>
                    <a:pt x="1" y="3269"/>
                  </a:lnTo>
                  <a:lnTo>
                    <a:pt x="1" y="5571"/>
                  </a:lnTo>
                  <a:cubicBezTo>
                    <a:pt x="68" y="7139"/>
                    <a:pt x="1168" y="8706"/>
                    <a:pt x="3270" y="9941"/>
                  </a:cubicBezTo>
                  <a:cubicBezTo>
                    <a:pt x="3837" y="10241"/>
                    <a:pt x="4437" y="10541"/>
                    <a:pt x="5038" y="10775"/>
                  </a:cubicBezTo>
                  <a:lnTo>
                    <a:pt x="50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4511;p75"/>
            <p:cNvSpPr/>
            <p:nvPr/>
          </p:nvSpPr>
          <p:spPr>
            <a:xfrm>
              <a:off x="3741175" y="4190950"/>
              <a:ext cx="126775" cy="269375"/>
            </a:xfrm>
            <a:custGeom>
              <a:avLst/>
              <a:gdLst/>
              <a:ahLst/>
              <a:cxnLst/>
              <a:rect l="l" t="t" r="r" b="b"/>
              <a:pathLst>
                <a:path w="5071" h="10775" extrusionOk="0">
                  <a:moveTo>
                    <a:pt x="1" y="0"/>
                  </a:moveTo>
                  <a:lnTo>
                    <a:pt x="1" y="10775"/>
                  </a:lnTo>
                  <a:cubicBezTo>
                    <a:pt x="634" y="10541"/>
                    <a:pt x="1235" y="10241"/>
                    <a:pt x="1802" y="9941"/>
                  </a:cubicBezTo>
                  <a:cubicBezTo>
                    <a:pt x="3903" y="8706"/>
                    <a:pt x="4971" y="7139"/>
                    <a:pt x="5071" y="5571"/>
                  </a:cubicBezTo>
                  <a:lnTo>
                    <a:pt x="5071" y="3269"/>
                  </a:lnTo>
                  <a:lnTo>
                    <a:pt x="4470" y="3269"/>
                  </a:lnTo>
                  <a:cubicBezTo>
                    <a:pt x="3803" y="2235"/>
                    <a:pt x="2869" y="1401"/>
                    <a:pt x="1802" y="834"/>
                  </a:cubicBezTo>
                  <a:cubicBezTo>
                    <a:pt x="1235" y="501"/>
                    <a:pt x="634" y="200"/>
                    <a:pt x="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4512;p75"/>
            <p:cNvSpPr/>
            <p:nvPr/>
          </p:nvSpPr>
          <p:spPr>
            <a:xfrm>
              <a:off x="3282525" y="4112350"/>
              <a:ext cx="612125" cy="321800"/>
            </a:xfrm>
            <a:custGeom>
              <a:avLst/>
              <a:gdLst/>
              <a:ahLst/>
              <a:cxnLst/>
              <a:rect l="l" t="t" r="r" b="b"/>
              <a:pathLst>
                <a:path w="24485" h="12872" extrusionOk="0">
                  <a:moveTo>
                    <a:pt x="12246" y="0"/>
                  </a:moveTo>
                  <a:cubicBezTo>
                    <a:pt x="9390" y="0"/>
                    <a:pt x="6538" y="626"/>
                    <a:pt x="4370" y="1877"/>
                  </a:cubicBezTo>
                  <a:cubicBezTo>
                    <a:pt x="0" y="4378"/>
                    <a:pt x="0" y="8481"/>
                    <a:pt x="4370" y="10983"/>
                  </a:cubicBezTo>
                  <a:cubicBezTo>
                    <a:pt x="6531" y="12247"/>
                    <a:pt x="9371" y="12872"/>
                    <a:pt x="12218" y="12872"/>
                  </a:cubicBezTo>
                  <a:cubicBezTo>
                    <a:pt x="15084" y="12872"/>
                    <a:pt x="17956" y="12238"/>
                    <a:pt x="20148" y="10983"/>
                  </a:cubicBezTo>
                  <a:cubicBezTo>
                    <a:pt x="24484" y="8481"/>
                    <a:pt x="24484" y="4412"/>
                    <a:pt x="20148" y="1877"/>
                  </a:cubicBezTo>
                  <a:cubicBezTo>
                    <a:pt x="17963" y="626"/>
                    <a:pt x="15103" y="0"/>
                    <a:pt x="1224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4513;p75"/>
            <p:cNvSpPr/>
            <p:nvPr/>
          </p:nvSpPr>
          <p:spPr>
            <a:xfrm>
              <a:off x="3282525" y="4112350"/>
              <a:ext cx="612125" cy="321800"/>
            </a:xfrm>
            <a:custGeom>
              <a:avLst/>
              <a:gdLst/>
              <a:ahLst/>
              <a:cxnLst/>
              <a:rect l="l" t="t" r="r" b="b"/>
              <a:pathLst>
                <a:path w="24485" h="12872" extrusionOk="0">
                  <a:moveTo>
                    <a:pt x="12246" y="0"/>
                  </a:moveTo>
                  <a:cubicBezTo>
                    <a:pt x="9390" y="0"/>
                    <a:pt x="6538" y="626"/>
                    <a:pt x="4370" y="1877"/>
                  </a:cubicBezTo>
                  <a:cubicBezTo>
                    <a:pt x="0" y="4378"/>
                    <a:pt x="0" y="8481"/>
                    <a:pt x="4370" y="10983"/>
                  </a:cubicBezTo>
                  <a:cubicBezTo>
                    <a:pt x="6531" y="12247"/>
                    <a:pt x="9371" y="12872"/>
                    <a:pt x="12218" y="12872"/>
                  </a:cubicBezTo>
                  <a:cubicBezTo>
                    <a:pt x="15084" y="12872"/>
                    <a:pt x="17956" y="12238"/>
                    <a:pt x="20148" y="10983"/>
                  </a:cubicBezTo>
                  <a:cubicBezTo>
                    <a:pt x="24484" y="8481"/>
                    <a:pt x="24484" y="4412"/>
                    <a:pt x="20148" y="1877"/>
                  </a:cubicBezTo>
                  <a:cubicBezTo>
                    <a:pt x="17963" y="626"/>
                    <a:pt x="15103" y="0"/>
                    <a:pt x="12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4514;p75"/>
            <p:cNvSpPr/>
            <p:nvPr/>
          </p:nvSpPr>
          <p:spPr>
            <a:xfrm>
              <a:off x="3404275" y="4173425"/>
              <a:ext cx="369450" cy="199350"/>
            </a:xfrm>
            <a:custGeom>
              <a:avLst/>
              <a:gdLst/>
              <a:ahLst/>
              <a:cxnLst/>
              <a:rect l="l" t="t" r="r" b="b"/>
              <a:pathLst>
                <a:path w="14778" h="7974" extrusionOk="0">
                  <a:moveTo>
                    <a:pt x="7372" y="1"/>
                  </a:moveTo>
                  <a:cubicBezTo>
                    <a:pt x="5621" y="1"/>
                    <a:pt x="3870" y="368"/>
                    <a:pt x="2235" y="1101"/>
                  </a:cubicBezTo>
                  <a:cubicBezTo>
                    <a:pt x="801" y="1869"/>
                    <a:pt x="0" y="2869"/>
                    <a:pt x="0" y="4004"/>
                  </a:cubicBezTo>
                  <a:cubicBezTo>
                    <a:pt x="0" y="5104"/>
                    <a:pt x="767" y="6138"/>
                    <a:pt x="2235" y="6872"/>
                  </a:cubicBezTo>
                  <a:cubicBezTo>
                    <a:pt x="3870" y="7606"/>
                    <a:pt x="5621" y="7973"/>
                    <a:pt x="7372" y="7973"/>
                  </a:cubicBezTo>
                  <a:cubicBezTo>
                    <a:pt x="9123" y="7973"/>
                    <a:pt x="10875" y="7606"/>
                    <a:pt x="12509" y="6872"/>
                  </a:cubicBezTo>
                  <a:cubicBezTo>
                    <a:pt x="13977" y="6138"/>
                    <a:pt x="14777" y="5104"/>
                    <a:pt x="14777" y="4004"/>
                  </a:cubicBezTo>
                  <a:cubicBezTo>
                    <a:pt x="14777" y="2869"/>
                    <a:pt x="13977" y="1869"/>
                    <a:pt x="12509" y="1101"/>
                  </a:cubicBezTo>
                  <a:cubicBezTo>
                    <a:pt x="10875" y="368"/>
                    <a:pt x="9123" y="1"/>
                    <a:pt x="73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4515;p75"/>
            <p:cNvSpPr/>
            <p:nvPr/>
          </p:nvSpPr>
          <p:spPr>
            <a:xfrm>
              <a:off x="3404275" y="4173425"/>
              <a:ext cx="369450" cy="199350"/>
            </a:xfrm>
            <a:custGeom>
              <a:avLst/>
              <a:gdLst/>
              <a:ahLst/>
              <a:cxnLst/>
              <a:rect l="l" t="t" r="r" b="b"/>
              <a:pathLst>
                <a:path w="14778" h="7974" extrusionOk="0">
                  <a:moveTo>
                    <a:pt x="7372" y="1"/>
                  </a:moveTo>
                  <a:cubicBezTo>
                    <a:pt x="5621" y="1"/>
                    <a:pt x="3870" y="368"/>
                    <a:pt x="2235" y="1101"/>
                  </a:cubicBezTo>
                  <a:cubicBezTo>
                    <a:pt x="801" y="1869"/>
                    <a:pt x="0" y="2869"/>
                    <a:pt x="0" y="4004"/>
                  </a:cubicBezTo>
                  <a:cubicBezTo>
                    <a:pt x="0" y="5104"/>
                    <a:pt x="767" y="6138"/>
                    <a:pt x="2235" y="6872"/>
                  </a:cubicBezTo>
                  <a:cubicBezTo>
                    <a:pt x="3870" y="7606"/>
                    <a:pt x="5621" y="7973"/>
                    <a:pt x="7372" y="7973"/>
                  </a:cubicBezTo>
                  <a:cubicBezTo>
                    <a:pt x="9123" y="7973"/>
                    <a:pt x="10875" y="7606"/>
                    <a:pt x="12509" y="6872"/>
                  </a:cubicBezTo>
                  <a:cubicBezTo>
                    <a:pt x="13977" y="6138"/>
                    <a:pt x="14777" y="5104"/>
                    <a:pt x="14777" y="4004"/>
                  </a:cubicBezTo>
                  <a:cubicBezTo>
                    <a:pt x="14777" y="2869"/>
                    <a:pt x="13977" y="1869"/>
                    <a:pt x="12509" y="1101"/>
                  </a:cubicBezTo>
                  <a:cubicBezTo>
                    <a:pt x="10875" y="368"/>
                    <a:pt x="9123" y="1"/>
                    <a:pt x="73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4516;p75"/>
            <p:cNvSpPr/>
            <p:nvPr/>
          </p:nvSpPr>
          <p:spPr>
            <a:xfrm>
              <a:off x="3322550" y="4124225"/>
              <a:ext cx="532900" cy="297750"/>
            </a:xfrm>
            <a:custGeom>
              <a:avLst/>
              <a:gdLst/>
              <a:ahLst/>
              <a:cxnLst/>
              <a:rect l="l" t="t" r="r" b="b"/>
              <a:pathLst>
                <a:path w="21316" h="11910" extrusionOk="0">
                  <a:moveTo>
                    <a:pt x="10675" y="1969"/>
                  </a:moveTo>
                  <a:cubicBezTo>
                    <a:pt x="12426" y="1969"/>
                    <a:pt x="14177" y="2336"/>
                    <a:pt x="15812" y="3069"/>
                  </a:cubicBezTo>
                  <a:cubicBezTo>
                    <a:pt x="17246" y="3837"/>
                    <a:pt x="18046" y="4837"/>
                    <a:pt x="18046" y="5972"/>
                  </a:cubicBezTo>
                  <a:cubicBezTo>
                    <a:pt x="18046" y="7072"/>
                    <a:pt x="17246" y="8106"/>
                    <a:pt x="15778" y="8840"/>
                  </a:cubicBezTo>
                  <a:lnTo>
                    <a:pt x="15812" y="8840"/>
                  </a:lnTo>
                  <a:cubicBezTo>
                    <a:pt x="14177" y="9574"/>
                    <a:pt x="12426" y="9941"/>
                    <a:pt x="10675" y="9941"/>
                  </a:cubicBezTo>
                  <a:cubicBezTo>
                    <a:pt x="8923" y="9941"/>
                    <a:pt x="7172" y="9574"/>
                    <a:pt x="5538" y="8840"/>
                  </a:cubicBezTo>
                  <a:cubicBezTo>
                    <a:pt x="4070" y="8106"/>
                    <a:pt x="3269" y="7072"/>
                    <a:pt x="3269" y="5972"/>
                  </a:cubicBezTo>
                  <a:cubicBezTo>
                    <a:pt x="3269" y="4837"/>
                    <a:pt x="4070" y="3837"/>
                    <a:pt x="5538" y="3069"/>
                  </a:cubicBezTo>
                  <a:cubicBezTo>
                    <a:pt x="7172" y="2336"/>
                    <a:pt x="8923" y="1969"/>
                    <a:pt x="10675" y="1969"/>
                  </a:cubicBezTo>
                  <a:close/>
                  <a:moveTo>
                    <a:pt x="10641" y="1"/>
                  </a:moveTo>
                  <a:cubicBezTo>
                    <a:pt x="7739" y="1"/>
                    <a:pt x="5037" y="668"/>
                    <a:pt x="3002" y="1835"/>
                  </a:cubicBezTo>
                  <a:cubicBezTo>
                    <a:pt x="1068" y="2969"/>
                    <a:pt x="0" y="4404"/>
                    <a:pt x="0" y="5972"/>
                  </a:cubicBezTo>
                  <a:cubicBezTo>
                    <a:pt x="0" y="7506"/>
                    <a:pt x="1068" y="8974"/>
                    <a:pt x="3002" y="10108"/>
                  </a:cubicBezTo>
                  <a:cubicBezTo>
                    <a:pt x="5037" y="11275"/>
                    <a:pt x="7739" y="11909"/>
                    <a:pt x="10641" y="11909"/>
                  </a:cubicBezTo>
                  <a:cubicBezTo>
                    <a:pt x="13543" y="11909"/>
                    <a:pt x="16245" y="11275"/>
                    <a:pt x="18280" y="10108"/>
                  </a:cubicBezTo>
                  <a:cubicBezTo>
                    <a:pt x="20248" y="8974"/>
                    <a:pt x="21315" y="7506"/>
                    <a:pt x="21315" y="5972"/>
                  </a:cubicBezTo>
                  <a:cubicBezTo>
                    <a:pt x="21315" y="4437"/>
                    <a:pt x="20248" y="2969"/>
                    <a:pt x="18313" y="1835"/>
                  </a:cubicBezTo>
                  <a:cubicBezTo>
                    <a:pt x="16279" y="668"/>
                    <a:pt x="13543" y="1"/>
                    <a:pt x="1064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4517;p75"/>
            <p:cNvSpPr/>
            <p:nvPr/>
          </p:nvSpPr>
          <p:spPr>
            <a:xfrm>
              <a:off x="3396775" y="4183025"/>
              <a:ext cx="384450" cy="180150"/>
            </a:xfrm>
            <a:custGeom>
              <a:avLst/>
              <a:gdLst/>
              <a:ahLst/>
              <a:cxnLst/>
              <a:rect l="l" t="t" r="r" b="b"/>
              <a:pathLst>
                <a:path w="15378" h="7206" extrusionOk="0">
                  <a:moveTo>
                    <a:pt x="7689" y="0"/>
                  </a:moveTo>
                  <a:cubicBezTo>
                    <a:pt x="5896" y="0"/>
                    <a:pt x="4103" y="351"/>
                    <a:pt x="2735" y="1051"/>
                  </a:cubicBezTo>
                  <a:cubicBezTo>
                    <a:pt x="0" y="2452"/>
                    <a:pt x="0" y="4754"/>
                    <a:pt x="2735" y="6155"/>
                  </a:cubicBezTo>
                  <a:cubicBezTo>
                    <a:pt x="4103" y="6855"/>
                    <a:pt x="5896" y="7205"/>
                    <a:pt x="7689" y="7205"/>
                  </a:cubicBezTo>
                  <a:cubicBezTo>
                    <a:pt x="9482" y="7205"/>
                    <a:pt x="11275" y="6855"/>
                    <a:pt x="12642" y="6155"/>
                  </a:cubicBezTo>
                  <a:cubicBezTo>
                    <a:pt x="15378" y="4754"/>
                    <a:pt x="15378" y="2452"/>
                    <a:pt x="12642" y="1051"/>
                  </a:cubicBezTo>
                  <a:cubicBezTo>
                    <a:pt x="11275" y="351"/>
                    <a:pt x="9482" y="0"/>
                    <a:pt x="76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4518;p75"/>
            <p:cNvSpPr/>
            <p:nvPr/>
          </p:nvSpPr>
          <p:spPr>
            <a:xfrm>
              <a:off x="3396775" y="4183025"/>
              <a:ext cx="384450" cy="180150"/>
            </a:xfrm>
            <a:custGeom>
              <a:avLst/>
              <a:gdLst/>
              <a:ahLst/>
              <a:cxnLst/>
              <a:rect l="l" t="t" r="r" b="b"/>
              <a:pathLst>
                <a:path w="15378" h="7206" extrusionOk="0">
                  <a:moveTo>
                    <a:pt x="7689" y="0"/>
                  </a:moveTo>
                  <a:cubicBezTo>
                    <a:pt x="5896" y="0"/>
                    <a:pt x="4103" y="351"/>
                    <a:pt x="2735" y="1051"/>
                  </a:cubicBezTo>
                  <a:cubicBezTo>
                    <a:pt x="0" y="2452"/>
                    <a:pt x="0" y="4754"/>
                    <a:pt x="2735" y="6155"/>
                  </a:cubicBezTo>
                  <a:cubicBezTo>
                    <a:pt x="4103" y="6855"/>
                    <a:pt x="5896" y="7205"/>
                    <a:pt x="7689" y="7205"/>
                  </a:cubicBezTo>
                  <a:cubicBezTo>
                    <a:pt x="9482" y="7205"/>
                    <a:pt x="11275" y="6855"/>
                    <a:pt x="12642" y="6155"/>
                  </a:cubicBezTo>
                  <a:cubicBezTo>
                    <a:pt x="15378" y="4754"/>
                    <a:pt x="15378" y="2452"/>
                    <a:pt x="12642" y="1051"/>
                  </a:cubicBezTo>
                  <a:cubicBezTo>
                    <a:pt x="11275" y="351"/>
                    <a:pt x="9482" y="0"/>
                    <a:pt x="768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4519;p75"/>
            <p:cNvSpPr/>
            <p:nvPr/>
          </p:nvSpPr>
          <p:spPr>
            <a:xfrm>
              <a:off x="3396775" y="4183025"/>
              <a:ext cx="384450" cy="180150"/>
            </a:xfrm>
            <a:custGeom>
              <a:avLst/>
              <a:gdLst/>
              <a:ahLst/>
              <a:cxnLst/>
              <a:rect l="l" t="t" r="r" b="b"/>
              <a:pathLst>
                <a:path w="15378" h="7206" extrusionOk="0">
                  <a:moveTo>
                    <a:pt x="7689" y="0"/>
                  </a:moveTo>
                  <a:cubicBezTo>
                    <a:pt x="5896" y="0"/>
                    <a:pt x="4103" y="351"/>
                    <a:pt x="2735" y="1051"/>
                  </a:cubicBezTo>
                  <a:cubicBezTo>
                    <a:pt x="0" y="2452"/>
                    <a:pt x="0" y="4754"/>
                    <a:pt x="2735" y="6155"/>
                  </a:cubicBezTo>
                  <a:cubicBezTo>
                    <a:pt x="4103" y="6855"/>
                    <a:pt x="5896" y="7205"/>
                    <a:pt x="7689" y="7205"/>
                  </a:cubicBezTo>
                  <a:cubicBezTo>
                    <a:pt x="9482" y="7205"/>
                    <a:pt x="11275" y="6855"/>
                    <a:pt x="12642" y="6155"/>
                  </a:cubicBezTo>
                  <a:cubicBezTo>
                    <a:pt x="15378" y="4754"/>
                    <a:pt x="15378" y="2452"/>
                    <a:pt x="12642" y="1051"/>
                  </a:cubicBezTo>
                  <a:cubicBezTo>
                    <a:pt x="11275" y="351"/>
                    <a:pt x="9482" y="0"/>
                    <a:pt x="76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4520;p75"/>
            <p:cNvSpPr/>
            <p:nvPr/>
          </p:nvSpPr>
          <p:spPr>
            <a:xfrm>
              <a:off x="3415100" y="42072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6" y="1"/>
                  </a:moveTo>
                  <a:cubicBezTo>
                    <a:pt x="5163" y="1"/>
                    <a:pt x="3370" y="351"/>
                    <a:pt x="2002" y="1051"/>
                  </a:cubicBezTo>
                  <a:cubicBezTo>
                    <a:pt x="868" y="1618"/>
                    <a:pt x="201" y="2352"/>
                    <a:pt x="1" y="3120"/>
                  </a:cubicBezTo>
                  <a:cubicBezTo>
                    <a:pt x="201" y="3887"/>
                    <a:pt x="868" y="4621"/>
                    <a:pt x="2002" y="5221"/>
                  </a:cubicBezTo>
                  <a:cubicBezTo>
                    <a:pt x="3370" y="5922"/>
                    <a:pt x="5163" y="6272"/>
                    <a:pt x="6956" y="6272"/>
                  </a:cubicBezTo>
                  <a:cubicBezTo>
                    <a:pt x="8749" y="6272"/>
                    <a:pt x="10542" y="5922"/>
                    <a:pt x="11909" y="5221"/>
                  </a:cubicBezTo>
                  <a:cubicBezTo>
                    <a:pt x="13044" y="4654"/>
                    <a:pt x="13711" y="3920"/>
                    <a:pt x="13911" y="3120"/>
                  </a:cubicBezTo>
                  <a:cubicBezTo>
                    <a:pt x="13711" y="2352"/>
                    <a:pt x="13044" y="1618"/>
                    <a:pt x="11909" y="1051"/>
                  </a:cubicBezTo>
                  <a:cubicBezTo>
                    <a:pt x="10542" y="351"/>
                    <a:pt x="8749" y="1"/>
                    <a:pt x="695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4521;p75"/>
            <p:cNvSpPr/>
            <p:nvPr/>
          </p:nvSpPr>
          <p:spPr>
            <a:xfrm>
              <a:off x="3415100" y="420720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6" y="1"/>
                  </a:moveTo>
                  <a:cubicBezTo>
                    <a:pt x="5163" y="1"/>
                    <a:pt x="3370" y="351"/>
                    <a:pt x="2002" y="1051"/>
                  </a:cubicBezTo>
                  <a:cubicBezTo>
                    <a:pt x="868" y="1618"/>
                    <a:pt x="201" y="2352"/>
                    <a:pt x="1" y="3120"/>
                  </a:cubicBezTo>
                  <a:cubicBezTo>
                    <a:pt x="201" y="3887"/>
                    <a:pt x="868" y="4621"/>
                    <a:pt x="2002" y="5221"/>
                  </a:cubicBezTo>
                  <a:cubicBezTo>
                    <a:pt x="3370" y="5922"/>
                    <a:pt x="5163" y="6272"/>
                    <a:pt x="6956" y="6272"/>
                  </a:cubicBezTo>
                  <a:cubicBezTo>
                    <a:pt x="8749" y="6272"/>
                    <a:pt x="10542" y="5922"/>
                    <a:pt x="11909" y="5221"/>
                  </a:cubicBezTo>
                  <a:cubicBezTo>
                    <a:pt x="13044" y="4654"/>
                    <a:pt x="13711" y="3920"/>
                    <a:pt x="13911" y="3120"/>
                  </a:cubicBezTo>
                  <a:cubicBezTo>
                    <a:pt x="13711" y="2352"/>
                    <a:pt x="13044" y="1618"/>
                    <a:pt x="11909" y="1051"/>
                  </a:cubicBezTo>
                  <a:cubicBezTo>
                    <a:pt x="10542" y="351"/>
                    <a:pt x="8749" y="1"/>
                    <a:pt x="69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4522;p75"/>
            <p:cNvSpPr/>
            <p:nvPr/>
          </p:nvSpPr>
          <p:spPr>
            <a:xfrm>
              <a:off x="3580225" y="4210950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1"/>
                  </a:moveTo>
                  <a:lnTo>
                    <a:pt x="1" y="1001"/>
                  </a:lnTo>
                  <a:lnTo>
                    <a:pt x="1" y="2069"/>
                  </a:lnTo>
                  <a:lnTo>
                    <a:pt x="668" y="1402"/>
                  </a:lnTo>
                  <a:lnTo>
                    <a:pt x="1001" y="1035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4523;p75"/>
            <p:cNvSpPr/>
            <p:nvPr/>
          </p:nvSpPr>
          <p:spPr>
            <a:xfrm>
              <a:off x="3580225" y="4210950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1"/>
                  </a:moveTo>
                  <a:lnTo>
                    <a:pt x="1" y="1001"/>
                  </a:lnTo>
                  <a:lnTo>
                    <a:pt x="1" y="2069"/>
                  </a:lnTo>
                  <a:lnTo>
                    <a:pt x="668" y="1402"/>
                  </a:lnTo>
                  <a:lnTo>
                    <a:pt x="1001" y="1035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4524;p75"/>
            <p:cNvSpPr/>
            <p:nvPr/>
          </p:nvSpPr>
          <p:spPr>
            <a:xfrm>
              <a:off x="3532700" y="4233700"/>
              <a:ext cx="47550" cy="25450"/>
            </a:xfrm>
            <a:custGeom>
              <a:avLst/>
              <a:gdLst/>
              <a:ahLst/>
              <a:cxnLst/>
              <a:rect l="l" t="t" r="r" b="b"/>
              <a:pathLst>
                <a:path w="1902" h="1018" extrusionOk="0">
                  <a:moveTo>
                    <a:pt x="1369" y="1"/>
                  </a:moveTo>
                  <a:cubicBezTo>
                    <a:pt x="1057" y="1"/>
                    <a:pt x="742" y="89"/>
                    <a:pt x="467" y="258"/>
                  </a:cubicBezTo>
                  <a:cubicBezTo>
                    <a:pt x="0" y="558"/>
                    <a:pt x="34" y="759"/>
                    <a:pt x="300" y="925"/>
                  </a:cubicBezTo>
                  <a:cubicBezTo>
                    <a:pt x="367" y="959"/>
                    <a:pt x="434" y="959"/>
                    <a:pt x="501" y="992"/>
                  </a:cubicBezTo>
                  <a:cubicBezTo>
                    <a:pt x="567" y="1009"/>
                    <a:pt x="634" y="1017"/>
                    <a:pt x="701" y="1017"/>
                  </a:cubicBezTo>
                  <a:cubicBezTo>
                    <a:pt x="767" y="1017"/>
                    <a:pt x="834" y="1009"/>
                    <a:pt x="901" y="992"/>
                  </a:cubicBezTo>
                  <a:cubicBezTo>
                    <a:pt x="1234" y="925"/>
                    <a:pt x="1601" y="825"/>
                    <a:pt x="1902" y="725"/>
                  </a:cubicBezTo>
                  <a:lnTo>
                    <a:pt x="1902" y="91"/>
                  </a:lnTo>
                  <a:cubicBezTo>
                    <a:pt x="1730" y="30"/>
                    <a:pt x="1550" y="1"/>
                    <a:pt x="13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4525;p75"/>
            <p:cNvSpPr/>
            <p:nvPr/>
          </p:nvSpPr>
          <p:spPr>
            <a:xfrm>
              <a:off x="3532700" y="4233700"/>
              <a:ext cx="47550" cy="25450"/>
            </a:xfrm>
            <a:custGeom>
              <a:avLst/>
              <a:gdLst/>
              <a:ahLst/>
              <a:cxnLst/>
              <a:rect l="l" t="t" r="r" b="b"/>
              <a:pathLst>
                <a:path w="1902" h="1018" extrusionOk="0">
                  <a:moveTo>
                    <a:pt x="1369" y="1"/>
                  </a:moveTo>
                  <a:cubicBezTo>
                    <a:pt x="1057" y="1"/>
                    <a:pt x="742" y="89"/>
                    <a:pt x="467" y="258"/>
                  </a:cubicBezTo>
                  <a:cubicBezTo>
                    <a:pt x="0" y="558"/>
                    <a:pt x="34" y="759"/>
                    <a:pt x="300" y="925"/>
                  </a:cubicBezTo>
                  <a:cubicBezTo>
                    <a:pt x="367" y="959"/>
                    <a:pt x="434" y="959"/>
                    <a:pt x="501" y="992"/>
                  </a:cubicBezTo>
                  <a:cubicBezTo>
                    <a:pt x="567" y="1009"/>
                    <a:pt x="634" y="1017"/>
                    <a:pt x="701" y="1017"/>
                  </a:cubicBezTo>
                  <a:cubicBezTo>
                    <a:pt x="767" y="1017"/>
                    <a:pt x="834" y="1009"/>
                    <a:pt x="901" y="992"/>
                  </a:cubicBezTo>
                  <a:cubicBezTo>
                    <a:pt x="1234" y="925"/>
                    <a:pt x="1601" y="825"/>
                    <a:pt x="1902" y="725"/>
                  </a:cubicBezTo>
                  <a:lnTo>
                    <a:pt x="1902" y="91"/>
                  </a:lnTo>
                  <a:cubicBezTo>
                    <a:pt x="1730" y="30"/>
                    <a:pt x="1550" y="1"/>
                    <a:pt x="13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4526;p75"/>
            <p:cNvSpPr/>
            <p:nvPr/>
          </p:nvSpPr>
          <p:spPr>
            <a:xfrm>
              <a:off x="3481000" y="4219300"/>
              <a:ext cx="216000" cy="128450"/>
            </a:xfrm>
            <a:custGeom>
              <a:avLst/>
              <a:gdLst/>
              <a:ahLst/>
              <a:cxnLst/>
              <a:rect l="l" t="t" r="r" b="b"/>
              <a:pathLst>
                <a:path w="8640" h="5138" extrusionOk="0">
                  <a:moveTo>
                    <a:pt x="0" y="0"/>
                  </a:moveTo>
                  <a:lnTo>
                    <a:pt x="0" y="901"/>
                  </a:lnTo>
                  <a:lnTo>
                    <a:pt x="300" y="1068"/>
                  </a:lnTo>
                  <a:lnTo>
                    <a:pt x="200" y="1468"/>
                  </a:lnTo>
                  <a:lnTo>
                    <a:pt x="200" y="2302"/>
                  </a:lnTo>
                  <a:cubicBezTo>
                    <a:pt x="200" y="2636"/>
                    <a:pt x="434" y="2969"/>
                    <a:pt x="967" y="3269"/>
                  </a:cubicBezTo>
                  <a:cubicBezTo>
                    <a:pt x="1440" y="3527"/>
                    <a:pt x="1981" y="3660"/>
                    <a:pt x="2538" y="3660"/>
                  </a:cubicBezTo>
                  <a:cubicBezTo>
                    <a:pt x="2847" y="3660"/>
                    <a:pt x="3160" y="3619"/>
                    <a:pt x="3469" y="3536"/>
                  </a:cubicBezTo>
                  <a:lnTo>
                    <a:pt x="3945" y="3409"/>
                  </a:lnTo>
                  <a:lnTo>
                    <a:pt x="4537" y="2836"/>
                  </a:lnTo>
                  <a:cubicBezTo>
                    <a:pt x="4762" y="2941"/>
                    <a:pt x="5007" y="2992"/>
                    <a:pt x="5252" y="2992"/>
                  </a:cubicBezTo>
                  <a:cubicBezTo>
                    <a:pt x="5551" y="2992"/>
                    <a:pt x="5848" y="2916"/>
                    <a:pt x="6104" y="2769"/>
                  </a:cubicBezTo>
                  <a:cubicBezTo>
                    <a:pt x="6505" y="2535"/>
                    <a:pt x="6605" y="2302"/>
                    <a:pt x="6271" y="2102"/>
                  </a:cubicBezTo>
                  <a:cubicBezTo>
                    <a:pt x="6131" y="2023"/>
                    <a:pt x="5981" y="1990"/>
                    <a:pt x="5820" y="1990"/>
                  </a:cubicBezTo>
                  <a:cubicBezTo>
                    <a:pt x="5368" y="1990"/>
                    <a:pt x="4825" y="2248"/>
                    <a:pt x="4136" y="2469"/>
                  </a:cubicBezTo>
                  <a:cubicBezTo>
                    <a:pt x="3601" y="2629"/>
                    <a:pt x="3047" y="2771"/>
                    <a:pt x="2479" y="2771"/>
                  </a:cubicBezTo>
                  <a:cubicBezTo>
                    <a:pt x="1985" y="2771"/>
                    <a:pt x="1480" y="2664"/>
                    <a:pt x="967" y="2369"/>
                  </a:cubicBezTo>
                  <a:cubicBezTo>
                    <a:pt x="467" y="2068"/>
                    <a:pt x="234" y="1768"/>
                    <a:pt x="234" y="1435"/>
                  </a:cubicBezTo>
                  <a:cubicBezTo>
                    <a:pt x="267" y="1034"/>
                    <a:pt x="500" y="701"/>
                    <a:pt x="834" y="501"/>
                  </a:cubicBezTo>
                  <a:lnTo>
                    <a:pt x="0" y="0"/>
                  </a:lnTo>
                  <a:close/>
                  <a:moveTo>
                    <a:pt x="3970" y="3403"/>
                  </a:moveTo>
                  <a:lnTo>
                    <a:pt x="3945" y="3409"/>
                  </a:lnTo>
                  <a:lnTo>
                    <a:pt x="3436" y="3903"/>
                  </a:lnTo>
                  <a:cubicBezTo>
                    <a:pt x="3447" y="3907"/>
                    <a:pt x="3458" y="3911"/>
                    <a:pt x="3469" y="3914"/>
                  </a:cubicBezTo>
                  <a:lnTo>
                    <a:pt x="3469" y="3914"/>
                  </a:lnTo>
                  <a:lnTo>
                    <a:pt x="3469" y="3903"/>
                  </a:lnTo>
                  <a:lnTo>
                    <a:pt x="3970" y="3403"/>
                  </a:lnTo>
                  <a:close/>
                  <a:moveTo>
                    <a:pt x="8640" y="3603"/>
                  </a:moveTo>
                  <a:lnTo>
                    <a:pt x="7505" y="4237"/>
                  </a:lnTo>
                  <a:lnTo>
                    <a:pt x="6672" y="3770"/>
                  </a:lnTo>
                  <a:cubicBezTo>
                    <a:pt x="6098" y="4022"/>
                    <a:pt x="5478" y="4148"/>
                    <a:pt x="4864" y="4148"/>
                  </a:cubicBezTo>
                  <a:cubicBezTo>
                    <a:pt x="4585" y="4148"/>
                    <a:pt x="4307" y="4122"/>
                    <a:pt x="4036" y="4070"/>
                  </a:cubicBezTo>
                  <a:cubicBezTo>
                    <a:pt x="3847" y="4038"/>
                    <a:pt x="3658" y="3977"/>
                    <a:pt x="3469" y="3914"/>
                  </a:cubicBezTo>
                  <a:lnTo>
                    <a:pt x="3469" y="3914"/>
                  </a:lnTo>
                  <a:lnTo>
                    <a:pt x="3469" y="4804"/>
                  </a:lnTo>
                  <a:cubicBezTo>
                    <a:pt x="3914" y="4962"/>
                    <a:pt x="4384" y="5039"/>
                    <a:pt x="4854" y="5039"/>
                  </a:cubicBezTo>
                  <a:cubicBezTo>
                    <a:pt x="5477" y="5039"/>
                    <a:pt x="6101" y="4903"/>
                    <a:pt x="6672" y="4637"/>
                  </a:cubicBezTo>
                  <a:lnTo>
                    <a:pt x="7505" y="5137"/>
                  </a:lnTo>
                  <a:lnTo>
                    <a:pt x="8640" y="4470"/>
                  </a:lnTo>
                  <a:lnTo>
                    <a:pt x="8640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4527;p75"/>
            <p:cNvSpPr/>
            <p:nvPr/>
          </p:nvSpPr>
          <p:spPr>
            <a:xfrm>
              <a:off x="3486000" y="4245975"/>
              <a:ext cx="210175" cy="101775"/>
            </a:xfrm>
            <a:custGeom>
              <a:avLst/>
              <a:gdLst/>
              <a:ahLst/>
              <a:cxnLst/>
              <a:rect l="l" t="t" r="r" b="b"/>
              <a:pathLst>
                <a:path w="8407" h="4071" extrusionOk="0">
                  <a:moveTo>
                    <a:pt x="100" y="1"/>
                  </a:moveTo>
                  <a:lnTo>
                    <a:pt x="0" y="368"/>
                  </a:lnTo>
                  <a:cubicBezTo>
                    <a:pt x="0" y="378"/>
                    <a:pt x="1" y="388"/>
                    <a:pt x="1" y="398"/>
                  </a:cubicBezTo>
                  <a:lnTo>
                    <a:pt x="1" y="398"/>
                  </a:lnTo>
                  <a:lnTo>
                    <a:pt x="100" y="1"/>
                  </a:lnTo>
                  <a:close/>
                  <a:moveTo>
                    <a:pt x="1" y="398"/>
                  </a:moveTo>
                  <a:lnTo>
                    <a:pt x="0" y="401"/>
                  </a:lnTo>
                  <a:lnTo>
                    <a:pt x="0" y="1235"/>
                  </a:lnTo>
                  <a:cubicBezTo>
                    <a:pt x="0" y="1569"/>
                    <a:pt x="234" y="1902"/>
                    <a:pt x="734" y="2202"/>
                  </a:cubicBezTo>
                  <a:cubicBezTo>
                    <a:pt x="1228" y="2460"/>
                    <a:pt x="1777" y="2593"/>
                    <a:pt x="2328" y="2593"/>
                  </a:cubicBezTo>
                  <a:cubicBezTo>
                    <a:pt x="2633" y="2593"/>
                    <a:pt x="2939" y="2552"/>
                    <a:pt x="3236" y="2469"/>
                  </a:cubicBezTo>
                  <a:lnTo>
                    <a:pt x="3736" y="2336"/>
                  </a:lnTo>
                  <a:lnTo>
                    <a:pt x="3736" y="2336"/>
                  </a:lnTo>
                  <a:lnTo>
                    <a:pt x="4303" y="1769"/>
                  </a:lnTo>
                  <a:cubicBezTo>
                    <a:pt x="4544" y="1874"/>
                    <a:pt x="4791" y="1925"/>
                    <a:pt x="5035" y="1925"/>
                  </a:cubicBezTo>
                  <a:cubicBezTo>
                    <a:pt x="5334" y="1925"/>
                    <a:pt x="5629" y="1849"/>
                    <a:pt x="5904" y="1702"/>
                  </a:cubicBezTo>
                  <a:cubicBezTo>
                    <a:pt x="6271" y="1468"/>
                    <a:pt x="6371" y="1235"/>
                    <a:pt x="6038" y="1035"/>
                  </a:cubicBezTo>
                  <a:cubicBezTo>
                    <a:pt x="5897" y="956"/>
                    <a:pt x="5748" y="923"/>
                    <a:pt x="5587" y="923"/>
                  </a:cubicBezTo>
                  <a:cubicBezTo>
                    <a:pt x="5135" y="923"/>
                    <a:pt x="4591" y="1181"/>
                    <a:pt x="3903" y="1402"/>
                  </a:cubicBezTo>
                  <a:cubicBezTo>
                    <a:pt x="3386" y="1562"/>
                    <a:pt x="2830" y="1704"/>
                    <a:pt x="2257" y="1704"/>
                  </a:cubicBezTo>
                  <a:cubicBezTo>
                    <a:pt x="1759" y="1704"/>
                    <a:pt x="1246" y="1597"/>
                    <a:pt x="734" y="1302"/>
                  </a:cubicBezTo>
                  <a:cubicBezTo>
                    <a:pt x="281" y="1011"/>
                    <a:pt x="17" y="720"/>
                    <a:pt x="1" y="398"/>
                  </a:cubicBezTo>
                  <a:close/>
                  <a:moveTo>
                    <a:pt x="8406" y="2536"/>
                  </a:moveTo>
                  <a:lnTo>
                    <a:pt x="7305" y="3170"/>
                  </a:lnTo>
                  <a:lnTo>
                    <a:pt x="6472" y="2703"/>
                  </a:lnTo>
                  <a:cubicBezTo>
                    <a:pt x="5898" y="2955"/>
                    <a:pt x="5278" y="3081"/>
                    <a:pt x="4664" y="3081"/>
                  </a:cubicBezTo>
                  <a:cubicBezTo>
                    <a:pt x="4385" y="3081"/>
                    <a:pt x="4107" y="3055"/>
                    <a:pt x="3836" y="3003"/>
                  </a:cubicBezTo>
                  <a:cubicBezTo>
                    <a:pt x="3636" y="2970"/>
                    <a:pt x="3436" y="2903"/>
                    <a:pt x="3236" y="2836"/>
                  </a:cubicBezTo>
                  <a:lnTo>
                    <a:pt x="3236" y="3737"/>
                  </a:lnTo>
                  <a:cubicBezTo>
                    <a:pt x="3695" y="3895"/>
                    <a:pt x="4167" y="3972"/>
                    <a:pt x="4637" y="3972"/>
                  </a:cubicBezTo>
                  <a:cubicBezTo>
                    <a:pt x="5261" y="3972"/>
                    <a:pt x="5882" y="3836"/>
                    <a:pt x="6472" y="3570"/>
                  </a:cubicBezTo>
                  <a:lnTo>
                    <a:pt x="7305" y="4070"/>
                  </a:lnTo>
                  <a:lnTo>
                    <a:pt x="8406" y="3403"/>
                  </a:lnTo>
                  <a:lnTo>
                    <a:pt x="8406" y="25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4528;p75"/>
            <p:cNvSpPr/>
            <p:nvPr/>
          </p:nvSpPr>
          <p:spPr>
            <a:xfrm>
              <a:off x="3481000" y="4219300"/>
              <a:ext cx="20875" cy="26700"/>
            </a:xfrm>
            <a:custGeom>
              <a:avLst/>
              <a:gdLst/>
              <a:ahLst/>
              <a:cxnLst/>
              <a:rect l="l" t="t" r="r" b="b"/>
              <a:pathLst>
                <a:path w="835" h="1068" extrusionOk="0">
                  <a:moveTo>
                    <a:pt x="0" y="0"/>
                  </a:moveTo>
                  <a:lnTo>
                    <a:pt x="0" y="901"/>
                  </a:lnTo>
                  <a:lnTo>
                    <a:pt x="300" y="1068"/>
                  </a:lnTo>
                  <a:cubicBezTo>
                    <a:pt x="434" y="834"/>
                    <a:pt x="601" y="634"/>
                    <a:pt x="834" y="5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4529;p75"/>
            <p:cNvSpPr/>
            <p:nvPr/>
          </p:nvSpPr>
          <p:spPr>
            <a:xfrm>
              <a:off x="3676125" y="4276000"/>
              <a:ext cx="15875" cy="29225"/>
            </a:xfrm>
            <a:custGeom>
              <a:avLst/>
              <a:gdLst/>
              <a:ahLst/>
              <a:cxnLst/>
              <a:rect l="l" t="t" r="r" b="b"/>
              <a:pathLst>
                <a:path w="635" h="1169" extrusionOk="0">
                  <a:moveTo>
                    <a:pt x="634" y="1"/>
                  </a:moveTo>
                  <a:cubicBezTo>
                    <a:pt x="568" y="368"/>
                    <a:pt x="334" y="701"/>
                    <a:pt x="1" y="835"/>
                  </a:cubicBezTo>
                  <a:lnTo>
                    <a:pt x="568" y="1168"/>
                  </a:lnTo>
                  <a:cubicBezTo>
                    <a:pt x="601" y="1035"/>
                    <a:pt x="634" y="901"/>
                    <a:pt x="634" y="734"/>
                  </a:cubicBezTo>
                  <a:cubicBezTo>
                    <a:pt x="634" y="734"/>
                    <a:pt x="634" y="234"/>
                    <a:pt x="6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4530;p75"/>
            <p:cNvSpPr/>
            <p:nvPr/>
          </p:nvSpPr>
          <p:spPr>
            <a:xfrm>
              <a:off x="3676125" y="4276000"/>
              <a:ext cx="15875" cy="29225"/>
            </a:xfrm>
            <a:custGeom>
              <a:avLst/>
              <a:gdLst/>
              <a:ahLst/>
              <a:cxnLst/>
              <a:rect l="l" t="t" r="r" b="b"/>
              <a:pathLst>
                <a:path w="635" h="1169" extrusionOk="0">
                  <a:moveTo>
                    <a:pt x="634" y="1"/>
                  </a:moveTo>
                  <a:cubicBezTo>
                    <a:pt x="568" y="368"/>
                    <a:pt x="334" y="701"/>
                    <a:pt x="1" y="835"/>
                  </a:cubicBezTo>
                  <a:lnTo>
                    <a:pt x="568" y="1168"/>
                  </a:lnTo>
                  <a:cubicBezTo>
                    <a:pt x="601" y="1035"/>
                    <a:pt x="634" y="901"/>
                    <a:pt x="634" y="734"/>
                  </a:cubicBezTo>
                  <a:cubicBezTo>
                    <a:pt x="634" y="734"/>
                    <a:pt x="634" y="234"/>
                    <a:pt x="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4531;p75"/>
            <p:cNvSpPr/>
            <p:nvPr/>
          </p:nvSpPr>
          <p:spPr>
            <a:xfrm>
              <a:off x="3481000" y="4202625"/>
              <a:ext cx="215175" cy="122600"/>
            </a:xfrm>
            <a:custGeom>
              <a:avLst/>
              <a:gdLst/>
              <a:ahLst/>
              <a:cxnLst/>
              <a:rect l="l" t="t" r="r" b="b"/>
              <a:pathLst>
                <a:path w="8607" h="4904" extrusionOk="0">
                  <a:moveTo>
                    <a:pt x="1134" y="0"/>
                  </a:moveTo>
                  <a:lnTo>
                    <a:pt x="0" y="634"/>
                  </a:lnTo>
                  <a:lnTo>
                    <a:pt x="834" y="1134"/>
                  </a:lnTo>
                  <a:cubicBezTo>
                    <a:pt x="500" y="1334"/>
                    <a:pt x="267" y="1668"/>
                    <a:pt x="200" y="2068"/>
                  </a:cubicBezTo>
                  <a:cubicBezTo>
                    <a:pt x="200" y="2402"/>
                    <a:pt x="467" y="2702"/>
                    <a:pt x="967" y="3002"/>
                  </a:cubicBezTo>
                  <a:cubicBezTo>
                    <a:pt x="1464" y="3297"/>
                    <a:pt x="1968" y="3404"/>
                    <a:pt x="2466" y="3404"/>
                  </a:cubicBezTo>
                  <a:cubicBezTo>
                    <a:pt x="3038" y="3404"/>
                    <a:pt x="3601" y="3263"/>
                    <a:pt x="4136" y="3102"/>
                  </a:cubicBezTo>
                  <a:cubicBezTo>
                    <a:pt x="4800" y="2881"/>
                    <a:pt x="5355" y="2624"/>
                    <a:pt x="5801" y="2624"/>
                  </a:cubicBezTo>
                  <a:cubicBezTo>
                    <a:pt x="5961" y="2624"/>
                    <a:pt x="6106" y="2657"/>
                    <a:pt x="6238" y="2735"/>
                  </a:cubicBezTo>
                  <a:cubicBezTo>
                    <a:pt x="6571" y="2936"/>
                    <a:pt x="6471" y="3169"/>
                    <a:pt x="6104" y="3403"/>
                  </a:cubicBezTo>
                  <a:cubicBezTo>
                    <a:pt x="5848" y="3549"/>
                    <a:pt x="5551" y="3625"/>
                    <a:pt x="5252" y="3625"/>
                  </a:cubicBezTo>
                  <a:cubicBezTo>
                    <a:pt x="5007" y="3625"/>
                    <a:pt x="4762" y="3574"/>
                    <a:pt x="4537" y="3469"/>
                  </a:cubicBezTo>
                  <a:lnTo>
                    <a:pt x="3436" y="4570"/>
                  </a:lnTo>
                  <a:cubicBezTo>
                    <a:pt x="3636" y="4637"/>
                    <a:pt x="3836" y="4704"/>
                    <a:pt x="4036" y="4737"/>
                  </a:cubicBezTo>
                  <a:cubicBezTo>
                    <a:pt x="4370" y="4804"/>
                    <a:pt x="4703" y="4837"/>
                    <a:pt x="5037" y="4837"/>
                  </a:cubicBezTo>
                  <a:cubicBezTo>
                    <a:pt x="5604" y="4770"/>
                    <a:pt x="6138" y="4637"/>
                    <a:pt x="6672" y="4437"/>
                  </a:cubicBezTo>
                  <a:lnTo>
                    <a:pt x="7505" y="4904"/>
                  </a:lnTo>
                  <a:lnTo>
                    <a:pt x="8606" y="4270"/>
                  </a:lnTo>
                  <a:lnTo>
                    <a:pt x="8439" y="4170"/>
                  </a:lnTo>
                  <a:lnTo>
                    <a:pt x="7806" y="3770"/>
                  </a:lnTo>
                  <a:cubicBezTo>
                    <a:pt x="8173" y="3603"/>
                    <a:pt x="8439" y="3202"/>
                    <a:pt x="8439" y="2802"/>
                  </a:cubicBezTo>
                  <a:cubicBezTo>
                    <a:pt x="8439" y="2769"/>
                    <a:pt x="8439" y="2735"/>
                    <a:pt x="8439" y="2702"/>
                  </a:cubicBezTo>
                  <a:cubicBezTo>
                    <a:pt x="8373" y="2302"/>
                    <a:pt x="8106" y="1968"/>
                    <a:pt x="7739" y="1835"/>
                  </a:cubicBezTo>
                  <a:cubicBezTo>
                    <a:pt x="7272" y="1568"/>
                    <a:pt x="6738" y="1435"/>
                    <a:pt x="6238" y="1435"/>
                  </a:cubicBezTo>
                  <a:lnTo>
                    <a:pt x="5704" y="1435"/>
                  </a:lnTo>
                  <a:cubicBezTo>
                    <a:pt x="5437" y="1468"/>
                    <a:pt x="5204" y="1535"/>
                    <a:pt x="4970" y="1601"/>
                  </a:cubicBezTo>
                  <a:cubicBezTo>
                    <a:pt x="4837" y="1601"/>
                    <a:pt x="4737" y="1635"/>
                    <a:pt x="4637" y="1701"/>
                  </a:cubicBezTo>
                  <a:lnTo>
                    <a:pt x="4170" y="1835"/>
                  </a:lnTo>
                  <a:lnTo>
                    <a:pt x="3970" y="1902"/>
                  </a:lnTo>
                  <a:cubicBezTo>
                    <a:pt x="3669" y="2035"/>
                    <a:pt x="3336" y="2135"/>
                    <a:pt x="2969" y="2202"/>
                  </a:cubicBezTo>
                  <a:lnTo>
                    <a:pt x="2569" y="2202"/>
                  </a:lnTo>
                  <a:cubicBezTo>
                    <a:pt x="2502" y="2168"/>
                    <a:pt x="2435" y="2135"/>
                    <a:pt x="2368" y="2102"/>
                  </a:cubicBezTo>
                  <a:cubicBezTo>
                    <a:pt x="2102" y="1968"/>
                    <a:pt x="2068" y="1735"/>
                    <a:pt x="2535" y="1468"/>
                  </a:cubicBezTo>
                  <a:cubicBezTo>
                    <a:pt x="2810" y="1299"/>
                    <a:pt x="3125" y="1210"/>
                    <a:pt x="3446" y="1210"/>
                  </a:cubicBezTo>
                  <a:cubicBezTo>
                    <a:pt x="3631" y="1210"/>
                    <a:pt x="3819" y="1240"/>
                    <a:pt x="4003" y="1301"/>
                  </a:cubicBezTo>
                  <a:lnTo>
                    <a:pt x="5004" y="300"/>
                  </a:lnTo>
                  <a:cubicBezTo>
                    <a:pt x="4572" y="171"/>
                    <a:pt x="4128" y="103"/>
                    <a:pt x="3685" y="103"/>
                  </a:cubicBezTo>
                  <a:cubicBezTo>
                    <a:pt x="3101" y="103"/>
                    <a:pt x="2518" y="221"/>
                    <a:pt x="1968" y="467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4532;p75"/>
            <p:cNvSpPr/>
            <p:nvPr/>
          </p:nvSpPr>
          <p:spPr>
            <a:xfrm>
              <a:off x="3647775" y="431352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1" y="1"/>
                  </a:moveTo>
                  <a:lnTo>
                    <a:pt x="1" y="868"/>
                  </a:lnTo>
                  <a:lnTo>
                    <a:pt x="834" y="1368"/>
                  </a:lnTo>
                  <a:lnTo>
                    <a:pt x="834" y="4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4533;p75"/>
            <p:cNvSpPr/>
            <p:nvPr/>
          </p:nvSpPr>
          <p:spPr>
            <a:xfrm>
              <a:off x="3647775" y="431352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1" y="1"/>
                  </a:moveTo>
                  <a:lnTo>
                    <a:pt x="1" y="868"/>
                  </a:lnTo>
                  <a:lnTo>
                    <a:pt x="834" y="1368"/>
                  </a:lnTo>
                  <a:lnTo>
                    <a:pt x="834" y="4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4534;p75"/>
            <p:cNvSpPr/>
            <p:nvPr/>
          </p:nvSpPr>
          <p:spPr>
            <a:xfrm>
              <a:off x="3481000" y="420345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134" y="1"/>
                  </a:moveTo>
                  <a:lnTo>
                    <a:pt x="0" y="634"/>
                  </a:lnTo>
                  <a:lnTo>
                    <a:pt x="0" y="634"/>
                  </a:lnTo>
                  <a:lnTo>
                    <a:pt x="1134" y="134"/>
                  </a:lnTo>
                  <a:lnTo>
                    <a:pt x="1968" y="468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4535;p75"/>
            <p:cNvSpPr/>
            <p:nvPr/>
          </p:nvSpPr>
          <p:spPr>
            <a:xfrm>
              <a:off x="3544375" y="4210950"/>
              <a:ext cx="60900" cy="29225"/>
            </a:xfrm>
            <a:custGeom>
              <a:avLst/>
              <a:gdLst/>
              <a:ahLst/>
              <a:cxnLst/>
              <a:rect l="l" t="t" r="r" b="b"/>
              <a:pathLst>
                <a:path w="2436" h="1169" extrusionOk="0">
                  <a:moveTo>
                    <a:pt x="2435" y="1"/>
                  </a:moveTo>
                  <a:lnTo>
                    <a:pt x="1435" y="901"/>
                  </a:lnTo>
                  <a:cubicBezTo>
                    <a:pt x="1275" y="848"/>
                    <a:pt x="1112" y="822"/>
                    <a:pt x="951" y="822"/>
                  </a:cubicBezTo>
                  <a:cubicBezTo>
                    <a:pt x="607" y="822"/>
                    <a:pt x="273" y="941"/>
                    <a:pt x="0" y="1168"/>
                  </a:cubicBezTo>
                  <a:cubicBezTo>
                    <a:pt x="275" y="999"/>
                    <a:pt x="590" y="911"/>
                    <a:pt x="902" y="911"/>
                  </a:cubicBezTo>
                  <a:cubicBezTo>
                    <a:pt x="1083" y="911"/>
                    <a:pt x="1263" y="940"/>
                    <a:pt x="1435" y="1001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4536;p75"/>
            <p:cNvSpPr/>
            <p:nvPr/>
          </p:nvSpPr>
          <p:spPr>
            <a:xfrm>
              <a:off x="3566875" y="4291025"/>
              <a:ext cx="40075" cy="32525"/>
            </a:xfrm>
            <a:custGeom>
              <a:avLst/>
              <a:gdLst/>
              <a:ahLst/>
              <a:cxnLst/>
              <a:rect l="l" t="t" r="r" b="b"/>
              <a:pathLst>
                <a:path w="1603" h="1301" extrusionOk="0">
                  <a:moveTo>
                    <a:pt x="1068" y="0"/>
                  </a:moveTo>
                  <a:lnTo>
                    <a:pt x="1" y="1034"/>
                  </a:lnTo>
                  <a:cubicBezTo>
                    <a:pt x="201" y="1101"/>
                    <a:pt x="401" y="1168"/>
                    <a:pt x="601" y="1201"/>
                  </a:cubicBezTo>
                  <a:cubicBezTo>
                    <a:pt x="935" y="1268"/>
                    <a:pt x="1268" y="1301"/>
                    <a:pt x="1602" y="1301"/>
                  </a:cubicBezTo>
                  <a:cubicBezTo>
                    <a:pt x="1102" y="1301"/>
                    <a:pt x="635" y="1201"/>
                    <a:pt x="168" y="1001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4537;p75"/>
            <p:cNvSpPr/>
            <p:nvPr/>
          </p:nvSpPr>
          <p:spPr>
            <a:xfrm>
              <a:off x="3647775" y="430935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969" y="1"/>
                  </a:moveTo>
                  <a:lnTo>
                    <a:pt x="834" y="535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834" y="635"/>
                  </a:lnTo>
                  <a:lnTo>
                    <a:pt x="1969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4538;p75"/>
            <p:cNvSpPr/>
            <p:nvPr/>
          </p:nvSpPr>
          <p:spPr>
            <a:xfrm>
              <a:off x="3322550" y="4124225"/>
              <a:ext cx="266875" cy="149300"/>
            </a:xfrm>
            <a:custGeom>
              <a:avLst/>
              <a:gdLst/>
              <a:ahLst/>
              <a:cxnLst/>
              <a:rect l="l" t="t" r="r" b="b"/>
              <a:pathLst>
                <a:path w="10675" h="5972" extrusionOk="0">
                  <a:moveTo>
                    <a:pt x="10675" y="1"/>
                  </a:moveTo>
                  <a:cubicBezTo>
                    <a:pt x="7772" y="1"/>
                    <a:pt x="5037" y="668"/>
                    <a:pt x="3002" y="1835"/>
                  </a:cubicBezTo>
                  <a:cubicBezTo>
                    <a:pt x="1068" y="2969"/>
                    <a:pt x="0" y="4404"/>
                    <a:pt x="0" y="5972"/>
                  </a:cubicBezTo>
                  <a:cubicBezTo>
                    <a:pt x="0" y="5972"/>
                    <a:pt x="100" y="3803"/>
                    <a:pt x="3102" y="1969"/>
                  </a:cubicBezTo>
                  <a:cubicBezTo>
                    <a:pt x="6071" y="167"/>
                    <a:pt x="10675" y="1"/>
                    <a:pt x="106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4539;p75"/>
            <p:cNvSpPr/>
            <p:nvPr/>
          </p:nvSpPr>
          <p:spPr>
            <a:xfrm>
              <a:off x="3566875" y="4255150"/>
              <a:ext cx="310225" cy="178950"/>
            </a:xfrm>
            <a:custGeom>
              <a:avLst/>
              <a:gdLst/>
              <a:ahLst/>
              <a:cxnLst/>
              <a:rect l="l" t="t" r="r" b="b"/>
              <a:pathLst>
                <a:path w="12409" h="7158" extrusionOk="0">
                  <a:moveTo>
                    <a:pt x="11943" y="1"/>
                  </a:moveTo>
                  <a:cubicBezTo>
                    <a:pt x="11943" y="2"/>
                    <a:pt x="12409" y="3070"/>
                    <a:pt x="8574" y="5171"/>
                  </a:cubicBezTo>
                  <a:cubicBezTo>
                    <a:pt x="5140" y="7036"/>
                    <a:pt x="1050" y="7141"/>
                    <a:pt x="172" y="7141"/>
                  </a:cubicBezTo>
                  <a:cubicBezTo>
                    <a:pt x="61" y="7141"/>
                    <a:pt x="1" y="7139"/>
                    <a:pt x="1" y="7139"/>
                  </a:cubicBezTo>
                  <a:lnTo>
                    <a:pt x="1" y="7139"/>
                  </a:lnTo>
                  <a:cubicBezTo>
                    <a:pt x="285" y="7151"/>
                    <a:pt x="569" y="7157"/>
                    <a:pt x="854" y="7157"/>
                  </a:cubicBezTo>
                  <a:cubicBezTo>
                    <a:pt x="3710" y="7157"/>
                    <a:pt x="6559" y="6545"/>
                    <a:pt x="8774" y="5271"/>
                  </a:cubicBezTo>
                  <a:cubicBezTo>
                    <a:pt x="11276" y="3837"/>
                    <a:pt x="12310" y="1902"/>
                    <a:pt x="11943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4540;p75"/>
            <p:cNvSpPr/>
            <p:nvPr/>
          </p:nvSpPr>
          <p:spPr>
            <a:xfrm>
              <a:off x="4732725" y="2743025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1"/>
                  </a:moveTo>
                  <a:cubicBezTo>
                    <a:pt x="8314" y="1"/>
                    <a:pt x="5454" y="626"/>
                    <a:pt x="3269" y="1877"/>
                  </a:cubicBezTo>
                  <a:cubicBezTo>
                    <a:pt x="2202" y="2444"/>
                    <a:pt x="1268" y="3278"/>
                    <a:pt x="601" y="4346"/>
                  </a:cubicBezTo>
                  <a:lnTo>
                    <a:pt x="0" y="4346"/>
                  </a:lnTo>
                  <a:lnTo>
                    <a:pt x="0" y="6614"/>
                  </a:lnTo>
                  <a:cubicBezTo>
                    <a:pt x="100" y="8182"/>
                    <a:pt x="1168" y="9749"/>
                    <a:pt x="3269" y="10984"/>
                  </a:cubicBezTo>
                  <a:cubicBezTo>
                    <a:pt x="5454" y="12234"/>
                    <a:pt x="8314" y="12860"/>
                    <a:pt x="11171" y="12860"/>
                  </a:cubicBezTo>
                  <a:cubicBezTo>
                    <a:pt x="14027" y="12860"/>
                    <a:pt x="16879" y="12234"/>
                    <a:pt x="19047" y="10984"/>
                  </a:cubicBezTo>
                  <a:cubicBezTo>
                    <a:pt x="21149" y="9749"/>
                    <a:pt x="22249" y="8182"/>
                    <a:pt x="22316" y="6614"/>
                  </a:cubicBezTo>
                  <a:lnTo>
                    <a:pt x="22316" y="4312"/>
                  </a:lnTo>
                  <a:lnTo>
                    <a:pt x="21716" y="4346"/>
                  </a:lnTo>
                  <a:cubicBezTo>
                    <a:pt x="21049" y="3278"/>
                    <a:pt x="20148" y="2444"/>
                    <a:pt x="19047" y="1877"/>
                  </a:cubicBezTo>
                  <a:cubicBezTo>
                    <a:pt x="16879" y="626"/>
                    <a:pt x="14027" y="1"/>
                    <a:pt x="111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4541;p75"/>
            <p:cNvSpPr/>
            <p:nvPr/>
          </p:nvSpPr>
          <p:spPr>
            <a:xfrm>
              <a:off x="4732725" y="2743025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1"/>
                  </a:moveTo>
                  <a:cubicBezTo>
                    <a:pt x="8314" y="1"/>
                    <a:pt x="5454" y="626"/>
                    <a:pt x="3269" y="1877"/>
                  </a:cubicBezTo>
                  <a:cubicBezTo>
                    <a:pt x="2202" y="2444"/>
                    <a:pt x="1268" y="3278"/>
                    <a:pt x="601" y="4346"/>
                  </a:cubicBezTo>
                  <a:lnTo>
                    <a:pt x="0" y="4346"/>
                  </a:lnTo>
                  <a:lnTo>
                    <a:pt x="0" y="6614"/>
                  </a:lnTo>
                  <a:cubicBezTo>
                    <a:pt x="100" y="8182"/>
                    <a:pt x="1168" y="9749"/>
                    <a:pt x="3269" y="10984"/>
                  </a:cubicBezTo>
                  <a:cubicBezTo>
                    <a:pt x="5454" y="12234"/>
                    <a:pt x="8314" y="12860"/>
                    <a:pt x="11171" y="12860"/>
                  </a:cubicBezTo>
                  <a:cubicBezTo>
                    <a:pt x="14027" y="12860"/>
                    <a:pt x="16879" y="12234"/>
                    <a:pt x="19047" y="10984"/>
                  </a:cubicBezTo>
                  <a:cubicBezTo>
                    <a:pt x="21149" y="9749"/>
                    <a:pt x="22249" y="8182"/>
                    <a:pt x="22316" y="6614"/>
                  </a:cubicBezTo>
                  <a:lnTo>
                    <a:pt x="22316" y="4312"/>
                  </a:lnTo>
                  <a:lnTo>
                    <a:pt x="21716" y="4346"/>
                  </a:lnTo>
                  <a:cubicBezTo>
                    <a:pt x="21049" y="3278"/>
                    <a:pt x="20148" y="2444"/>
                    <a:pt x="19047" y="1877"/>
                  </a:cubicBezTo>
                  <a:cubicBezTo>
                    <a:pt x="16879" y="626"/>
                    <a:pt x="14027" y="1"/>
                    <a:pt x="111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4542;p75"/>
            <p:cNvSpPr/>
            <p:nvPr/>
          </p:nvSpPr>
          <p:spPr>
            <a:xfrm>
              <a:off x="4732725" y="2742400"/>
              <a:ext cx="279375" cy="321925"/>
            </a:xfrm>
            <a:custGeom>
              <a:avLst/>
              <a:gdLst/>
              <a:ahLst/>
              <a:cxnLst/>
              <a:rect l="l" t="t" r="r" b="b"/>
              <a:pathLst>
                <a:path w="11175" h="12877" extrusionOk="0">
                  <a:moveTo>
                    <a:pt x="11175" y="1"/>
                  </a:moveTo>
                  <a:cubicBezTo>
                    <a:pt x="8306" y="1"/>
                    <a:pt x="5471" y="634"/>
                    <a:pt x="3269" y="1902"/>
                  </a:cubicBezTo>
                  <a:cubicBezTo>
                    <a:pt x="2202" y="2469"/>
                    <a:pt x="1268" y="3303"/>
                    <a:pt x="601" y="4371"/>
                  </a:cubicBezTo>
                  <a:lnTo>
                    <a:pt x="0" y="4371"/>
                  </a:lnTo>
                  <a:lnTo>
                    <a:pt x="0" y="6639"/>
                  </a:lnTo>
                  <a:cubicBezTo>
                    <a:pt x="100" y="8207"/>
                    <a:pt x="1168" y="9774"/>
                    <a:pt x="3269" y="11009"/>
                  </a:cubicBezTo>
                  <a:cubicBezTo>
                    <a:pt x="5471" y="12243"/>
                    <a:pt x="8306" y="12877"/>
                    <a:pt x="11175" y="12877"/>
                  </a:cubicBezTo>
                  <a:lnTo>
                    <a:pt x="111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4543;p75"/>
            <p:cNvSpPr/>
            <p:nvPr/>
          </p:nvSpPr>
          <p:spPr>
            <a:xfrm>
              <a:off x="4732725" y="2768250"/>
              <a:ext cx="126775" cy="269400"/>
            </a:xfrm>
            <a:custGeom>
              <a:avLst/>
              <a:gdLst/>
              <a:ahLst/>
              <a:cxnLst/>
              <a:rect l="l" t="t" r="r" b="b"/>
              <a:pathLst>
                <a:path w="5071" h="10776" extrusionOk="0">
                  <a:moveTo>
                    <a:pt x="5070" y="1"/>
                  </a:moveTo>
                  <a:cubicBezTo>
                    <a:pt x="4437" y="234"/>
                    <a:pt x="3836" y="534"/>
                    <a:pt x="3269" y="835"/>
                  </a:cubicBezTo>
                  <a:cubicBezTo>
                    <a:pt x="2202" y="1435"/>
                    <a:pt x="1268" y="2269"/>
                    <a:pt x="601" y="3303"/>
                  </a:cubicBezTo>
                  <a:lnTo>
                    <a:pt x="0" y="3303"/>
                  </a:lnTo>
                  <a:lnTo>
                    <a:pt x="0" y="5605"/>
                  </a:lnTo>
                  <a:cubicBezTo>
                    <a:pt x="100" y="7173"/>
                    <a:pt x="1168" y="8740"/>
                    <a:pt x="3269" y="9941"/>
                  </a:cubicBezTo>
                  <a:cubicBezTo>
                    <a:pt x="3836" y="10275"/>
                    <a:pt x="4437" y="10542"/>
                    <a:pt x="5070" y="10775"/>
                  </a:cubicBezTo>
                  <a:lnTo>
                    <a:pt x="5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4544;p75"/>
            <p:cNvSpPr/>
            <p:nvPr/>
          </p:nvSpPr>
          <p:spPr>
            <a:xfrm>
              <a:off x="5163850" y="2768250"/>
              <a:ext cx="126800" cy="269400"/>
            </a:xfrm>
            <a:custGeom>
              <a:avLst/>
              <a:gdLst/>
              <a:ahLst/>
              <a:cxnLst/>
              <a:rect l="l" t="t" r="r" b="b"/>
              <a:pathLst>
                <a:path w="5072" h="10776" extrusionOk="0">
                  <a:moveTo>
                    <a:pt x="1" y="1"/>
                  </a:moveTo>
                  <a:lnTo>
                    <a:pt x="1" y="10775"/>
                  </a:lnTo>
                  <a:cubicBezTo>
                    <a:pt x="635" y="10542"/>
                    <a:pt x="1235" y="10275"/>
                    <a:pt x="1802" y="9941"/>
                  </a:cubicBezTo>
                  <a:cubicBezTo>
                    <a:pt x="3904" y="8740"/>
                    <a:pt x="5004" y="7173"/>
                    <a:pt x="5071" y="5605"/>
                  </a:cubicBezTo>
                  <a:lnTo>
                    <a:pt x="5071" y="3303"/>
                  </a:lnTo>
                  <a:lnTo>
                    <a:pt x="4471" y="3303"/>
                  </a:lnTo>
                  <a:cubicBezTo>
                    <a:pt x="3804" y="2269"/>
                    <a:pt x="2903" y="1435"/>
                    <a:pt x="1802" y="835"/>
                  </a:cubicBezTo>
                  <a:cubicBezTo>
                    <a:pt x="1235" y="534"/>
                    <a:pt x="635" y="234"/>
                    <a:pt x="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4545;p75"/>
            <p:cNvSpPr/>
            <p:nvPr/>
          </p:nvSpPr>
          <p:spPr>
            <a:xfrm>
              <a:off x="4706025" y="269050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9" y="0"/>
                  </a:moveTo>
                  <a:cubicBezTo>
                    <a:pt x="9382" y="0"/>
                    <a:pt x="6522" y="626"/>
                    <a:pt x="4337" y="1877"/>
                  </a:cubicBezTo>
                  <a:cubicBezTo>
                    <a:pt x="1" y="4378"/>
                    <a:pt x="1" y="8481"/>
                    <a:pt x="4337" y="10983"/>
                  </a:cubicBezTo>
                  <a:cubicBezTo>
                    <a:pt x="6522" y="12234"/>
                    <a:pt x="9382" y="12859"/>
                    <a:pt x="12239" y="12859"/>
                  </a:cubicBezTo>
                  <a:cubicBezTo>
                    <a:pt x="15095" y="12859"/>
                    <a:pt x="17947" y="12234"/>
                    <a:pt x="20115" y="10983"/>
                  </a:cubicBezTo>
                  <a:cubicBezTo>
                    <a:pt x="24485" y="8481"/>
                    <a:pt x="24485" y="4378"/>
                    <a:pt x="20115" y="1877"/>
                  </a:cubicBezTo>
                  <a:cubicBezTo>
                    <a:pt x="17947" y="626"/>
                    <a:pt x="15095" y="0"/>
                    <a:pt x="1223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4546;p75"/>
            <p:cNvSpPr/>
            <p:nvPr/>
          </p:nvSpPr>
          <p:spPr>
            <a:xfrm>
              <a:off x="4706025" y="2690500"/>
              <a:ext cx="612125" cy="321500"/>
            </a:xfrm>
            <a:custGeom>
              <a:avLst/>
              <a:gdLst/>
              <a:ahLst/>
              <a:cxnLst/>
              <a:rect l="l" t="t" r="r" b="b"/>
              <a:pathLst>
                <a:path w="24485" h="12860" extrusionOk="0">
                  <a:moveTo>
                    <a:pt x="12239" y="0"/>
                  </a:moveTo>
                  <a:cubicBezTo>
                    <a:pt x="9382" y="0"/>
                    <a:pt x="6522" y="626"/>
                    <a:pt x="4337" y="1877"/>
                  </a:cubicBezTo>
                  <a:cubicBezTo>
                    <a:pt x="1" y="4378"/>
                    <a:pt x="1" y="8481"/>
                    <a:pt x="4337" y="10983"/>
                  </a:cubicBezTo>
                  <a:cubicBezTo>
                    <a:pt x="6522" y="12234"/>
                    <a:pt x="9382" y="12859"/>
                    <a:pt x="12239" y="12859"/>
                  </a:cubicBezTo>
                  <a:cubicBezTo>
                    <a:pt x="15095" y="12859"/>
                    <a:pt x="17947" y="12234"/>
                    <a:pt x="20115" y="10983"/>
                  </a:cubicBezTo>
                  <a:cubicBezTo>
                    <a:pt x="24485" y="8481"/>
                    <a:pt x="24485" y="4378"/>
                    <a:pt x="20115" y="1877"/>
                  </a:cubicBezTo>
                  <a:cubicBezTo>
                    <a:pt x="17947" y="626"/>
                    <a:pt x="15095" y="0"/>
                    <a:pt x="122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4547;p75"/>
            <p:cNvSpPr/>
            <p:nvPr/>
          </p:nvSpPr>
          <p:spPr>
            <a:xfrm>
              <a:off x="4826950" y="2751575"/>
              <a:ext cx="370300" cy="199350"/>
            </a:xfrm>
            <a:custGeom>
              <a:avLst/>
              <a:gdLst/>
              <a:ahLst/>
              <a:cxnLst/>
              <a:rect l="l" t="t" r="r" b="b"/>
              <a:pathLst>
                <a:path w="14812" h="7974" extrusionOk="0">
                  <a:moveTo>
                    <a:pt x="7406" y="1"/>
                  </a:moveTo>
                  <a:cubicBezTo>
                    <a:pt x="5655" y="1"/>
                    <a:pt x="3903" y="368"/>
                    <a:pt x="2269" y="1101"/>
                  </a:cubicBezTo>
                  <a:cubicBezTo>
                    <a:pt x="801" y="1835"/>
                    <a:pt x="1" y="2869"/>
                    <a:pt x="1" y="3970"/>
                  </a:cubicBezTo>
                  <a:cubicBezTo>
                    <a:pt x="1" y="5104"/>
                    <a:pt x="801" y="6138"/>
                    <a:pt x="2269" y="6872"/>
                  </a:cubicBezTo>
                  <a:cubicBezTo>
                    <a:pt x="3903" y="7606"/>
                    <a:pt x="5655" y="7973"/>
                    <a:pt x="7406" y="7973"/>
                  </a:cubicBezTo>
                  <a:cubicBezTo>
                    <a:pt x="9157" y="7973"/>
                    <a:pt x="10908" y="7606"/>
                    <a:pt x="12543" y="6872"/>
                  </a:cubicBezTo>
                  <a:cubicBezTo>
                    <a:pt x="14011" y="6138"/>
                    <a:pt x="14811" y="5104"/>
                    <a:pt x="14811" y="3970"/>
                  </a:cubicBezTo>
                  <a:cubicBezTo>
                    <a:pt x="14811" y="2869"/>
                    <a:pt x="14011" y="1835"/>
                    <a:pt x="12543" y="1101"/>
                  </a:cubicBezTo>
                  <a:cubicBezTo>
                    <a:pt x="10908" y="368"/>
                    <a:pt x="9157" y="1"/>
                    <a:pt x="74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4548;p75"/>
            <p:cNvSpPr/>
            <p:nvPr/>
          </p:nvSpPr>
          <p:spPr>
            <a:xfrm>
              <a:off x="4826950" y="2751575"/>
              <a:ext cx="370300" cy="199350"/>
            </a:xfrm>
            <a:custGeom>
              <a:avLst/>
              <a:gdLst/>
              <a:ahLst/>
              <a:cxnLst/>
              <a:rect l="l" t="t" r="r" b="b"/>
              <a:pathLst>
                <a:path w="14812" h="7974" extrusionOk="0">
                  <a:moveTo>
                    <a:pt x="7406" y="1"/>
                  </a:moveTo>
                  <a:cubicBezTo>
                    <a:pt x="5655" y="1"/>
                    <a:pt x="3903" y="368"/>
                    <a:pt x="2269" y="1101"/>
                  </a:cubicBezTo>
                  <a:cubicBezTo>
                    <a:pt x="801" y="1835"/>
                    <a:pt x="1" y="2869"/>
                    <a:pt x="1" y="3970"/>
                  </a:cubicBezTo>
                  <a:cubicBezTo>
                    <a:pt x="1" y="5104"/>
                    <a:pt x="801" y="6138"/>
                    <a:pt x="2269" y="6872"/>
                  </a:cubicBezTo>
                  <a:cubicBezTo>
                    <a:pt x="3903" y="7606"/>
                    <a:pt x="5655" y="7973"/>
                    <a:pt x="7406" y="7973"/>
                  </a:cubicBezTo>
                  <a:cubicBezTo>
                    <a:pt x="9157" y="7973"/>
                    <a:pt x="10908" y="7606"/>
                    <a:pt x="12543" y="6872"/>
                  </a:cubicBezTo>
                  <a:cubicBezTo>
                    <a:pt x="14011" y="6138"/>
                    <a:pt x="14811" y="5104"/>
                    <a:pt x="14811" y="3970"/>
                  </a:cubicBezTo>
                  <a:cubicBezTo>
                    <a:pt x="14811" y="2869"/>
                    <a:pt x="14011" y="1835"/>
                    <a:pt x="12543" y="1101"/>
                  </a:cubicBezTo>
                  <a:cubicBezTo>
                    <a:pt x="10908" y="368"/>
                    <a:pt x="9157" y="1"/>
                    <a:pt x="74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4549;p75"/>
            <p:cNvSpPr/>
            <p:nvPr/>
          </p:nvSpPr>
          <p:spPr>
            <a:xfrm>
              <a:off x="4746050" y="2702375"/>
              <a:ext cx="532925" cy="297750"/>
            </a:xfrm>
            <a:custGeom>
              <a:avLst/>
              <a:gdLst/>
              <a:ahLst/>
              <a:cxnLst/>
              <a:rect l="l" t="t" r="r" b="b"/>
              <a:pathLst>
                <a:path w="21317" h="11910" extrusionOk="0">
                  <a:moveTo>
                    <a:pt x="10663" y="1969"/>
                  </a:moveTo>
                  <a:cubicBezTo>
                    <a:pt x="12418" y="1969"/>
                    <a:pt x="14178" y="2336"/>
                    <a:pt x="15812" y="3069"/>
                  </a:cubicBezTo>
                  <a:cubicBezTo>
                    <a:pt x="17247" y="3803"/>
                    <a:pt x="18047" y="4837"/>
                    <a:pt x="18047" y="5972"/>
                  </a:cubicBezTo>
                  <a:cubicBezTo>
                    <a:pt x="18047" y="7072"/>
                    <a:pt x="17247" y="8106"/>
                    <a:pt x="15779" y="8840"/>
                  </a:cubicBezTo>
                  <a:lnTo>
                    <a:pt x="15812" y="8840"/>
                  </a:lnTo>
                  <a:cubicBezTo>
                    <a:pt x="14178" y="9574"/>
                    <a:pt x="12418" y="9941"/>
                    <a:pt x="10663" y="9941"/>
                  </a:cubicBezTo>
                  <a:cubicBezTo>
                    <a:pt x="8907" y="9941"/>
                    <a:pt x="7156" y="9574"/>
                    <a:pt x="5538" y="8840"/>
                  </a:cubicBezTo>
                  <a:cubicBezTo>
                    <a:pt x="4070" y="8106"/>
                    <a:pt x="3270" y="7072"/>
                    <a:pt x="3270" y="5972"/>
                  </a:cubicBezTo>
                  <a:cubicBezTo>
                    <a:pt x="3270" y="4837"/>
                    <a:pt x="4070" y="3803"/>
                    <a:pt x="5538" y="3069"/>
                  </a:cubicBezTo>
                  <a:cubicBezTo>
                    <a:pt x="7156" y="2336"/>
                    <a:pt x="8907" y="1969"/>
                    <a:pt x="10663" y="1969"/>
                  </a:cubicBezTo>
                  <a:close/>
                  <a:moveTo>
                    <a:pt x="10642" y="1"/>
                  </a:moveTo>
                  <a:cubicBezTo>
                    <a:pt x="7773" y="1"/>
                    <a:pt x="5038" y="634"/>
                    <a:pt x="3003" y="1835"/>
                  </a:cubicBezTo>
                  <a:cubicBezTo>
                    <a:pt x="1068" y="2936"/>
                    <a:pt x="1" y="4404"/>
                    <a:pt x="1" y="5972"/>
                  </a:cubicBezTo>
                  <a:cubicBezTo>
                    <a:pt x="1" y="7506"/>
                    <a:pt x="1068" y="8974"/>
                    <a:pt x="3003" y="10108"/>
                  </a:cubicBezTo>
                  <a:cubicBezTo>
                    <a:pt x="5038" y="11275"/>
                    <a:pt x="7773" y="11909"/>
                    <a:pt x="10642" y="11909"/>
                  </a:cubicBezTo>
                  <a:cubicBezTo>
                    <a:pt x="13544" y="11909"/>
                    <a:pt x="16279" y="11275"/>
                    <a:pt x="18314" y="10108"/>
                  </a:cubicBezTo>
                  <a:cubicBezTo>
                    <a:pt x="20249" y="8974"/>
                    <a:pt x="21316" y="7506"/>
                    <a:pt x="21316" y="5972"/>
                  </a:cubicBezTo>
                  <a:cubicBezTo>
                    <a:pt x="21316" y="4404"/>
                    <a:pt x="20215" y="2936"/>
                    <a:pt x="18314" y="1835"/>
                  </a:cubicBezTo>
                  <a:cubicBezTo>
                    <a:pt x="16279" y="634"/>
                    <a:pt x="13544" y="1"/>
                    <a:pt x="1064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4550;p75"/>
            <p:cNvSpPr/>
            <p:nvPr/>
          </p:nvSpPr>
          <p:spPr>
            <a:xfrm>
              <a:off x="4819450" y="27611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93" y="0"/>
                  </a:moveTo>
                  <a:cubicBezTo>
                    <a:pt x="5896" y="0"/>
                    <a:pt x="4103" y="350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5"/>
                    <a:pt x="5905" y="7205"/>
                    <a:pt x="7706" y="7205"/>
                  </a:cubicBezTo>
                  <a:cubicBezTo>
                    <a:pt x="9507" y="7205"/>
                    <a:pt x="11308" y="6855"/>
                    <a:pt x="12676" y="6155"/>
                  </a:cubicBezTo>
                  <a:cubicBezTo>
                    <a:pt x="15411" y="4754"/>
                    <a:pt x="15411" y="2452"/>
                    <a:pt x="12676" y="1051"/>
                  </a:cubicBezTo>
                  <a:cubicBezTo>
                    <a:pt x="11292" y="350"/>
                    <a:pt x="9490" y="0"/>
                    <a:pt x="76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4551;p75"/>
            <p:cNvSpPr/>
            <p:nvPr/>
          </p:nvSpPr>
          <p:spPr>
            <a:xfrm>
              <a:off x="4819450" y="27611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93" y="0"/>
                  </a:moveTo>
                  <a:cubicBezTo>
                    <a:pt x="5896" y="0"/>
                    <a:pt x="4103" y="350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5"/>
                    <a:pt x="5905" y="7205"/>
                    <a:pt x="7706" y="7205"/>
                  </a:cubicBezTo>
                  <a:cubicBezTo>
                    <a:pt x="9507" y="7205"/>
                    <a:pt x="11308" y="6855"/>
                    <a:pt x="12676" y="6155"/>
                  </a:cubicBezTo>
                  <a:cubicBezTo>
                    <a:pt x="15411" y="4754"/>
                    <a:pt x="15411" y="2452"/>
                    <a:pt x="12676" y="1051"/>
                  </a:cubicBezTo>
                  <a:cubicBezTo>
                    <a:pt x="11292" y="350"/>
                    <a:pt x="9490" y="0"/>
                    <a:pt x="769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4552;p75"/>
            <p:cNvSpPr/>
            <p:nvPr/>
          </p:nvSpPr>
          <p:spPr>
            <a:xfrm>
              <a:off x="4819450" y="27611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93" y="0"/>
                  </a:moveTo>
                  <a:cubicBezTo>
                    <a:pt x="5896" y="0"/>
                    <a:pt x="4103" y="350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5"/>
                    <a:pt x="5905" y="7205"/>
                    <a:pt x="7706" y="7205"/>
                  </a:cubicBezTo>
                  <a:cubicBezTo>
                    <a:pt x="9507" y="7205"/>
                    <a:pt x="11308" y="6855"/>
                    <a:pt x="12676" y="6155"/>
                  </a:cubicBezTo>
                  <a:cubicBezTo>
                    <a:pt x="15411" y="4754"/>
                    <a:pt x="15411" y="2452"/>
                    <a:pt x="12676" y="1051"/>
                  </a:cubicBezTo>
                  <a:cubicBezTo>
                    <a:pt x="11292" y="350"/>
                    <a:pt x="9490" y="0"/>
                    <a:pt x="76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4553;p75"/>
            <p:cNvSpPr/>
            <p:nvPr/>
          </p:nvSpPr>
          <p:spPr>
            <a:xfrm>
              <a:off x="4837800" y="278535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9" y="1"/>
                  </a:moveTo>
                  <a:cubicBezTo>
                    <a:pt x="5162" y="1"/>
                    <a:pt x="3369" y="351"/>
                    <a:pt x="2002" y="1051"/>
                  </a:cubicBezTo>
                  <a:cubicBezTo>
                    <a:pt x="867" y="1618"/>
                    <a:pt x="200" y="2352"/>
                    <a:pt x="0" y="3120"/>
                  </a:cubicBezTo>
                  <a:cubicBezTo>
                    <a:pt x="200" y="3887"/>
                    <a:pt x="867" y="4621"/>
                    <a:pt x="2002" y="5221"/>
                  </a:cubicBezTo>
                  <a:cubicBezTo>
                    <a:pt x="3369" y="5922"/>
                    <a:pt x="5162" y="6272"/>
                    <a:pt x="6959" y="6272"/>
                  </a:cubicBezTo>
                  <a:cubicBezTo>
                    <a:pt x="8756" y="6272"/>
                    <a:pt x="10558" y="5922"/>
                    <a:pt x="11942" y="5221"/>
                  </a:cubicBezTo>
                  <a:cubicBezTo>
                    <a:pt x="13043" y="4621"/>
                    <a:pt x="13710" y="3887"/>
                    <a:pt x="13910" y="3120"/>
                  </a:cubicBezTo>
                  <a:cubicBezTo>
                    <a:pt x="13710" y="2352"/>
                    <a:pt x="13043" y="1618"/>
                    <a:pt x="11942" y="1051"/>
                  </a:cubicBezTo>
                  <a:cubicBezTo>
                    <a:pt x="10558" y="351"/>
                    <a:pt x="8756" y="1"/>
                    <a:pt x="69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4554;p75"/>
            <p:cNvSpPr/>
            <p:nvPr/>
          </p:nvSpPr>
          <p:spPr>
            <a:xfrm>
              <a:off x="4837800" y="2785350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9" y="1"/>
                  </a:moveTo>
                  <a:cubicBezTo>
                    <a:pt x="5162" y="1"/>
                    <a:pt x="3369" y="351"/>
                    <a:pt x="2002" y="1051"/>
                  </a:cubicBezTo>
                  <a:cubicBezTo>
                    <a:pt x="867" y="1618"/>
                    <a:pt x="200" y="2352"/>
                    <a:pt x="0" y="3120"/>
                  </a:cubicBezTo>
                  <a:cubicBezTo>
                    <a:pt x="200" y="3887"/>
                    <a:pt x="867" y="4621"/>
                    <a:pt x="2002" y="5221"/>
                  </a:cubicBezTo>
                  <a:cubicBezTo>
                    <a:pt x="3369" y="5922"/>
                    <a:pt x="5162" y="6272"/>
                    <a:pt x="6959" y="6272"/>
                  </a:cubicBezTo>
                  <a:cubicBezTo>
                    <a:pt x="8756" y="6272"/>
                    <a:pt x="10558" y="5922"/>
                    <a:pt x="11942" y="5221"/>
                  </a:cubicBezTo>
                  <a:cubicBezTo>
                    <a:pt x="13043" y="4621"/>
                    <a:pt x="13710" y="3887"/>
                    <a:pt x="13910" y="3120"/>
                  </a:cubicBezTo>
                  <a:cubicBezTo>
                    <a:pt x="13710" y="2352"/>
                    <a:pt x="13043" y="1618"/>
                    <a:pt x="11942" y="1051"/>
                  </a:cubicBezTo>
                  <a:cubicBezTo>
                    <a:pt x="10558" y="351"/>
                    <a:pt x="8756" y="1"/>
                    <a:pt x="69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4555;p75"/>
            <p:cNvSpPr/>
            <p:nvPr/>
          </p:nvSpPr>
          <p:spPr>
            <a:xfrm>
              <a:off x="5003750" y="2789100"/>
              <a:ext cx="25025" cy="51725"/>
            </a:xfrm>
            <a:custGeom>
              <a:avLst/>
              <a:gdLst/>
              <a:ahLst/>
              <a:cxnLst/>
              <a:rect l="l" t="t" r="r" b="b"/>
              <a:pathLst>
                <a:path w="1001" h="2069" extrusionOk="0">
                  <a:moveTo>
                    <a:pt x="1001" y="1"/>
                  </a:moveTo>
                  <a:lnTo>
                    <a:pt x="0" y="1001"/>
                  </a:lnTo>
                  <a:lnTo>
                    <a:pt x="0" y="2069"/>
                  </a:lnTo>
                  <a:lnTo>
                    <a:pt x="634" y="1402"/>
                  </a:lnTo>
                  <a:lnTo>
                    <a:pt x="1001" y="1035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4556;p75"/>
            <p:cNvSpPr/>
            <p:nvPr/>
          </p:nvSpPr>
          <p:spPr>
            <a:xfrm>
              <a:off x="5003750" y="2789100"/>
              <a:ext cx="25025" cy="51725"/>
            </a:xfrm>
            <a:custGeom>
              <a:avLst/>
              <a:gdLst/>
              <a:ahLst/>
              <a:cxnLst/>
              <a:rect l="l" t="t" r="r" b="b"/>
              <a:pathLst>
                <a:path w="1001" h="2069" extrusionOk="0">
                  <a:moveTo>
                    <a:pt x="1001" y="1"/>
                  </a:moveTo>
                  <a:lnTo>
                    <a:pt x="0" y="1001"/>
                  </a:lnTo>
                  <a:lnTo>
                    <a:pt x="0" y="2069"/>
                  </a:lnTo>
                  <a:lnTo>
                    <a:pt x="634" y="1402"/>
                  </a:lnTo>
                  <a:lnTo>
                    <a:pt x="1001" y="1035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4557;p75"/>
            <p:cNvSpPr/>
            <p:nvPr/>
          </p:nvSpPr>
          <p:spPr>
            <a:xfrm>
              <a:off x="4956200" y="2811850"/>
              <a:ext cx="47575" cy="25450"/>
            </a:xfrm>
            <a:custGeom>
              <a:avLst/>
              <a:gdLst/>
              <a:ahLst/>
              <a:cxnLst/>
              <a:rect l="l" t="t" r="r" b="b"/>
              <a:pathLst>
                <a:path w="1903" h="1018" extrusionOk="0">
                  <a:moveTo>
                    <a:pt x="1347" y="0"/>
                  </a:moveTo>
                  <a:cubicBezTo>
                    <a:pt x="1028" y="0"/>
                    <a:pt x="721" y="89"/>
                    <a:pt x="468" y="258"/>
                  </a:cubicBezTo>
                  <a:cubicBezTo>
                    <a:pt x="1" y="525"/>
                    <a:pt x="34" y="759"/>
                    <a:pt x="268" y="892"/>
                  </a:cubicBezTo>
                  <a:cubicBezTo>
                    <a:pt x="334" y="925"/>
                    <a:pt x="401" y="959"/>
                    <a:pt x="468" y="992"/>
                  </a:cubicBezTo>
                  <a:cubicBezTo>
                    <a:pt x="535" y="1009"/>
                    <a:pt x="610" y="1017"/>
                    <a:pt x="685" y="1017"/>
                  </a:cubicBezTo>
                  <a:cubicBezTo>
                    <a:pt x="760" y="1017"/>
                    <a:pt x="835" y="1009"/>
                    <a:pt x="902" y="992"/>
                  </a:cubicBezTo>
                  <a:cubicBezTo>
                    <a:pt x="1235" y="925"/>
                    <a:pt x="1569" y="825"/>
                    <a:pt x="1902" y="692"/>
                  </a:cubicBezTo>
                  <a:lnTo>
                    <a:pt x="1902" y="91"/>
                  </a:lnTo>
                  <a:cubicBezTo>
                    <a:pt x="1719" y="30"/>
                    <a:pt x="1531" y="0"/>
                    <a:pt x="13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4558;p75"/>
            <p:cNvSpPr/>
            <p:nvPr/>
          </p:nvSpPr>
          <p:spPr>
            <a:xfrm>
              <a:off x="4956200" y="2811850"/>
              <a:ext cx="47575" cy="25450"/>
            </a:xfrm>
            <a:custGeom>
              <a:avLst/>
              <a:gdLst/>
              <a:ahLst/>
              <a:cxnLst/>
              <a:rect l="l" t="t" r="r" b="b"/>
              <a:pathLst>
                <a:path w="1903" h="1018" extrusionOk="0">
                  <a:moveTo>
                    <a:pt x="1347" y="0"/>
                  </a:moveTo>
                  <a:cubicBezTo>
                    <a:pt x="1028" y="0"/>
                    <a:pt x="721" y="89"/>
                    <a:pt x="468" y="258"/>
                  </a:cubicBezTo>
                  <a:cubicBezTo>
                    <a:pt x="1" y="525"/>
                    <a:pt x="34" y="759"/>
                    <a:pt x="268" y="892"/>
                  </a:cubicBezTo>
                  <a:cubicBezTo>
                    <a:pt x="334" y="925"/>
                    <a:pt x="401" y="959"/>
                    <a:pt x="468" y="992"/>
                  </a:cubicBezTo>
                  <a:cubicBezTo>
                    <a:pt x="535" y="1009"/>
                    <a:pt x="610" y="1017"/>
                    <a:pt x="685" y="1017"/>
                  </a:cubicBezTo>
                  <a:cubicBezTo>
                    <a:pt x="760" y="1017"/>
                    <a:pt x="835" y="1009"/>
                    <a:pt x="902" y="992"/>
                  </a:cubicBezTo>
                  <a:cubicBezTo>
                    <a:pt x="1235" y="925"/>
                    <a:pt x="1569" y="825"/>
                    <a:pt x="1902" y="692"/>
                  </a:cubicBezTo>
                  <a:lnTo>
                    <a:pt x="1902" y="91"/>
                  </a:lnTo>
                  <a:cubicBezTo>
                    <a:pt x="1719" y="30"/>
                    <a:pt x="1531" y="0"/>
                    <a:pt x="13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4559;p75"/>
            <p:cNvSpPr/>
            <p:nvPr/>
          </p:nvSpPr>
          <p:spPr>
            <a:xfrm>
              <a:off x="4904500" y="2797450"/>
              <a:ext cx="216025" cy="128450"/>
            </a:xfrm>
            <a:custGeom>
              <a:avLst/>
              <a:gdLst/>
              <a:ahLst/>
              <a:cxnLst/>
              <a:rect l="l" t="t" r="r" b="b"/>
              <a:pathLst>
                <a:path w="8641" h="5138" extrusionOk="0">
                  <a:moveTo>
                    <a:pt x="1" y="0"/>
                  </a:moveTo>
                  <a:lnTo>
                    <a:pt x="1" y="901"/>
                  </a:lnTo>
                  <a:lnTo>
                    <a:pt x="296" y="1065"/>
                  </a:lnTo>
                  <a:lnTo>
                    <a:pt x="296" y="1065"/>
                  </a:lnTo>
                  <a:cubicBezTo>
                    <a:pt x="402" y="830"/>
                    <a:pt x="588" y="635"/>
                    <a:pt x="835" y="501"/>
                  </a:cubicBezTo>
                  <a:lnTo>
                    <a:pt x="1" y="0"/>
                  </a:lnTo>
                  <a:close/>
                  <a:moveTo>
                    <a:pt x="296" y="1065"/>
                  </a:moveTo>
                  <a:cubicBezTo>
                    <a:pt x="244" y="1179"/>
                    <a:pt x="212" y="1303"/>
                    <a:pt x="201" y="1435"/>
                  </a:cubicBezTo>
                  <a:cubicBezTo>
                    <a:pt x="201" y="1445"/>
                    <a:pt x="201" y="1455"/>
                    <a:pt x="202" y="1465"/>
                  </a:cubicBezTo>
                  <a:lnTo>
                    <a:pt x="202" y="1465"/>
                  </a:lnTo>
                  <a:lnTo>
                    <a:pt x="301" y="1068"/>
                  </a:lnTo>
                  <a:lnTo>
                    <a:pt x="296" y="1065"/>
                  </a:lnTo>
                  <a:close/>
                  <a:moveTo>
                    <a:pt x="202" y="1465"/>
                  </a:moveTo>
                  <a:lnTo>
                    <a:pt x="201" y="1468"/>
                  </a:lnTo>
                  <a:lnTo>
                    <a:pt x="201" y="2302"/>
                  </a:lnTo>
                  <a:cubicBezTo>
                    <a:pt x="201" y="2636"/>
                    <a:pt x="434" y="2969"/>
                    <a:pt x="935" y="3236"/>
                  </a:cubicBezTo>
                  <a:cubicBezTo>
                    <a:pt x="1433" y="3518"/>
                    <a:pt x="1989" y="3659"/>
                    <a:pt x="2545" y="3659"/>
                  </a:cubicBezTo>
                  <a:cubicBezTo>
                    <a:pt x="2845" y="3659"/>
                    <a:pt x="3145" y="3618"/>
                    <a:pt x="3437" y="3536"/>
                  </a:cubicBezTo>
                  <a:lnTo>
                    <a:pt x="3937" y="3403"/>
                  </a:lnTo>
                  <a:lnTo>
                    <a:pt x="3937" y="3403"/>
                  </a:lnTo>
                  <a:lnTo>
                    <a:pt x="4504" y="2836"/>
                  </a:lnTo>
                  <a:cubicBezTo>
                    <a:pt x="4737" y="2938"/>
                    <a:pt x="4977" y="2989"/>
                    <a:pt x="5215" y="2989"/>
                  </a:cubicBezTo>
                  <a:cubicBezTo>
                    <a:pt x="5521" y="2989"/>
                    <a:pt x="5824" y="2904"/>
                    <a:pt x="6105" y="2736"/>
                  </a:cubicBezTo>
                  <a:cubicBezTo>
                    <a:pt x="6472" y="2535"/>
                    <a:pt x="6572" y="2302"/>
                    <a:pt x="6239" y="2102"/>
                  </a:cubicBezTo>
                  <a:cubicBezTo>
                    <a:pt x="6098" y="2023"/>
                    <a:pt x="5949" y="1990"/>
                    <a:pt x="5787" y="1990"/>
                  </a:cubicBezTo>
                  <a:cubicBezTo>
                    <a:pt x="5335" y="1990"/>
                    <a:pt x="4792" y="2247"/>
                    <a:pt x="4104" y="2469"/>
                  </a:cubicBezTo>
                  <a:cubicBezTo>
                    <a:pt x="3569" y="2629"/>
                    <a:pt x="3014" y="2771"/>
                    <a:pt x="2446" y="2771"/>
                  </a:cubicBezTo>
                  <a:cubicBezTo>
                    <a:pt x="1952" y="2771"/>
                    <a:pt x="1447" y="2664"/>
                    <a:pt x="935" y="2369"/>
                  </a:cubicBezTo>
                  <a:cubicBezTo>
                    <a:pt x="450" y="2078"/>
                    <a:pt x="216" y="1787"/>
                    <a:pt x="202" y="1465"/>
                  </a:cubicBezTo>
                  <a:close/>
                  <a:moveTo>
                    <a:pt x="8640" y="3603"/>
                  </a:moveTo>
                  <a:lnTo>
                    <a:pt x="7506" y="4237"/>
                  </a:lnTo>
                  <a:lnTo>
                    <a:pt x="6672" y="3770"/>
                  </a:lnTo>
                  <a:cubicBezTo>
                    <a:pt x="6099" y="4022"/>
                    <a:pt x="5494" y="4148"/>
                    <a:pt x="4879" y="4148"/>
                  </a:cubicBezTo>
                  <a:cubicBezTo>
                    <a:pt x="4600" y="4148"/>
                    <a:pt x="4318" y="4122"/>
                    <a:pt x="4037" y="4070"/>
                  </a:cubicBezTo>
                  <a:cubicBezTo>
                    <a:pt x="3837" y="4037"/>
                    <a:pt x="3637" y="3970"/>
                    <a:pt x="3437" y="3903"/>
                  </a:cubicBezTo>
                  <a:lnTo>
                    <a:pt x="3437" y="4804"/>
                  </a:lnTo>
                  <a:cubicBezTo>
                    <a:pt x="3896" y="4962"/>
                    <a:pt x="4367" y="5039"/>
                    <a:pt x="4838" y="5039"/>
                  </a:cubicBezTo>
                  <a:cubicBezTo>
                    <a:pt x="5461" y="5039"/>
                    <a:pt x="6083" y="4903"/>
                    <a:pt x="6672" y="4637"/>
                  </a:cubicBezTo>
                  <a:lnTo>
                    <a:pt x="7506" y="5137"/>
                  </a:lnTo>
                  <a:lnTo>
                    <a:pt x="8640" y="4470"/>
                  </a:lnTo>
                  <a:lnTo>
                    <a:pt x="8640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4560;p75"/>
            <p:cNvSpPr/>
            <p:nvPr/>
          </p:nvSpPr>
          <p:spPr>
            <a:xfrm>
              <a:off x="4909500" y="2834150"/>
              <a:ext cx="210175" cy="91750"/>
            </a:xfrm>
            <a:custGeom>
              <a:avLst/>
              <a:gdLst/>
              <a:ahLst/>
              <a:cxnLst/>
              <a:rect l="l" t="t" r="r" b="b"/>
              <a:pathLst>
                <a:path w="8407" h="3670" extrusionOk="0">
                  <a:moveTo>
                    <a:pt x="1" y="0"/>
                  </a:moveTo>
                  <a:lnTo>
                    <a:pt x="1" y="867"/>
                  </a:lnTo>
                  <a:cubicBezTo>
                    <a:pt x="1" y="1168"/>
                    <a:pt x="234" y="1501"/>
                    <a:pt x="735" y="1801"/>
                  </a:cubicBezTo>
                  <a:cubicBezTo>
                    <a:pt x="1229" y="2059"/>
                    <a:pt x="1778" y="2192"/>
                    <a:pt x="2329" y="2192"/>
                  </a:cubicBezTo>
                  <a:cubicBezTo>
                    <a:pt x="2634" y="2192"/>
                    <a:pt x="2939" y="2151"/>
                    <a:pt x="3237" y="2068"/>
                  </a:cubicBezTo>
                  <a:lnTo>
                    <a:pt x="3737" y="1935"/>
                  </a:lnTo>
                  <a:lnTo>
                    <a:pt x="3237" y="2435"/>
                  </a:lnTo>
                  <a:lnTo>
                    <a:pt x="4304" y="1401"/>
                  </a:lnTo>
                  <a:cubicBezTo>
                    <a:pt x="4518" y="1487"/>
                    <a:pt x="4751" y="1530"/>
                    <a:pt x="4984" y="1530"/>
                  </a:cubicBezTo>
                  <a:cubicBezTo>
                    <a:pt x="5294" y="1530"/>
                    <a:pt x="5605" y="1453"/>
                    <a:pt x="5872" y="1301"/>
                  </a:cubicBezTo>
                  <a:cubicBezTo>
                    <a:pt x="6272" y="1067"/>
                    <a:pt x="6372" y="834"/>
                    <a:pt x="6039" y="667"/>
                  </a:cubicBezTo>
                  <a:cubicBezTo>
                    <a:pt x="5888" y="573"/>
                    <a:pt x="5728" y="535"/>
                    <a:pt x="5553" y="535"/>
                  </a:cubicBezTo>
                  <a:cubicBezTo>
                    <a:pt x="5108" y="535"/>
                    <a:pt x="4575" y="785"/>
                    <a:pt x="3904" y="1001"/>
                  </a:cubicBezTo>
                  <a:cubicBezTo>
                    <a:pt x="3369" y="1161"/>
                    <a:pt x="2814" y="1303"/>
                    <a:pt x="2246" y="1303"/>
                  </a:cubicBezTo>
                  <a:cubicBezTo>
                    <a:pt x="1752" y="1303"/>
                    <a:pt x="1247" y="1196"/>
                    <a:pt x="735" y="901"/>
                  </a:cubicBezTo>
                  <a:cubicBezTo>
                    <a:pt x="234" y="600"/>
                    <a:pt x="1" y="300"/>
                    <a:pt x="1" y="0"/>
                  </a:cubicBezTo>
                  <a:close/>
                  <a:moveTo>
                    <a:pt x="8407" y="2135"/>
                  </a:moveTo>
                  <a:lnTo>
                    <a:pt x="7306" y="2769"/>
                  </a:lnTo>
                  <a:lnTo>
                    <a:pt x="6472" y="2302"/>
                  </a:lnTo>
                  <a:cubicBezTo>
                    <a:pt x="5899" y="2554"/>
                    <a:pt x="5278" y="2680"/>
                    <a:pt x="4665" y="2680"/>
                  </a:cubicBezTo>
                  <a:cubicBezTo>
                    <a:pt x="4386" y="2680"/>
                    <a:pt x="4108" y="2654"/>
                    <a:pt x="3837" y="2602"/>
                  </a:cubicBezTo>
                  <a:cubicBezTo>
                    <a:pt x="3637" y="2569"/>
                    <a:pt x="3437" y="2502"/>
                    <a:pt x="3237" y="2435"/>
                  </a:cubicBezTo>
                  <a:lnTo>
                    <a:pt x="3237" y="3336"/>
                  </a:lnTo>
                  <a:cubicBezTo>
                    <a:pt x="3696" y="3494"/>
                    <a:pt x="4167" y="3571"/>
                    <a:pt x="4638" y="3571"/>
                  </a:cubicBezTo>
                  <a:cubicBezTo>
                    <a:pt x="5261" y="3571"/>
                    <a:pt x="5883" y="3435"/>
                    <a:pt x="6472" y="3169"/>
                  </a:cubicBezTo>
                  <a:lnTo>
                    <a:pt x="7306" y="3669"/>
                  </a:lnTo>
                  <a:lnTo>
                    <a:pt x="8407" y="3002"/>
                  </a:lnTo>
                  <a:lnTo>
                    <a:pt x="8407" y="2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4561;p75"/>
            <p:cNvSpPr/>
            <p:nvPr/>
          </p:nvSpPr>
          <p:spPr>
            <a:xfrm>
              <a:off x="4903675" y="2797450"/>
              <a:ext cx="20875" cy="26700"/>
            </a:xfrm>
            <a:custGeom>
              <a:avLst/>
              <a:gdLst/>
              <a:ahLst/>
              <a:cxnLst/>
              <a:rect l="l" t="t" r="r" b="b"/>
              <a:pathLst>
                <a:path w="835" h="1068" extrusionOk="0">
                  <a:moveTo>
                    <a:pt x="0" y="0"/>
                  </a:moveTo>
                  <a:lnTo>
                    <a:pt x="0" y="901"/>
                  </a:lnTo>
                  <a:lnTo>
                    <a:pt x="301" y="1068"/>
                  </a:lnTo>
                  <a:cubicBezTo>
                    <a:pt x="434" y="834"/>
                    <a:pt x="634" y="634"/>
                    <a:pt x="834" y="5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4562;p75"/>
            <p:cNvSpPr/>
            <p:nvPr/>
          </p:nvSpPr>
          <p:spPr>
            <a:xfrm>
              <a:off x="5099650" y="2854975"/>
              <a:ext cx="15875" cy="28400"/>
            </a:xfrm>
            <a:custGeom>
              <a:avLst/>
              <a:gdLst/>
              <a:ahLst/>
              <a:cxnLst/>
              <a:rect l="l" t="t" r="r" b="b"/>
              <a:pathLst>
                <a:path w="635" h="1136" extrusionOk="0">
                  <a:moveTo>
                    <a:pt x="634" y="1"/>
                  </a:moveTo>
                  <a:cubicBezTo>
                    <a:pt x="567" y="368"/>
                    <a:pt x="334" y="668"/>
                    <a:pt x="0" y="835"/>
                  </a:cubicBezTo>
                  <a:lnTo>
                    <a:pt x="534" y="1135"/>
                  </a:lnTo>
                  <a:cubicBezTo>
                    <a:pt x="601" y="1002"/>
                    <a:pt x="634" y="868"/>
                    <a:pt x="634" y="701"/>
                  </a:cubicBezTo>
                  <a:cubicBezTo>
                    <a:pt x="634" y="701"/>
                    <a:pt x="634" y="201"/>
                    <a:pt x="6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4563;p75"/>
            <p:cNvSpPr/>
            <p:nvPr/>
          </p:nvSpPr>
          <p:spPr>
            <a:xfrm>
              <a:off x="5099650" y="2854975"/>
              <a:ext cx="15875" cy="28400"/>
            </a:xfrm>
            <a:custGeom>
              <a:avLst/>
              <a:gdLst/>
              <a:ahLst/>
              <a:cxnLst/>
              <a:rect l="l" t="t" r="r" b="b"/>
              <a:pathLst>
                <a:path w="635" h="1136" extrusionOk="0">
                  <a:moveTo>
                    <a:pt x="634" y="1"/>
                  </a:moveTo>
                  <a:cubicBezTo>
                    <a:pt x="567" y="368"/>
                    <a:pt x="334" y="668"/>
                    <a:pt x="0" y="835"/>
                  </a:cubicBezTo>
                  <a:lnTo>
                    <a:pt x="534" y="1135"/>
                  </a:lnTo>
                  <a:cubicBezTo>
                    <a:pt x="601" y="1002"/>
                    <a:pt x="634" y="868"/>
                    <a:pt x="634" y="701"/>
                  </a:cubicBezTo>
                  <a:cubicBezTo>
                    <a:pt x="634" y="701"/>
                    <a:pt x="634" y="201"/>
                    <a:pt x="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4564;p75"/>
            <p:cNvSpPr/>
            <p:nvPr/>
          </p:nvSpPr>
          <p:spPr>
            <a:xfrm>
              <a:off x="4904500" y="2781600"/>
              <a:ext cx="216025" cy="121775"/>
            </a:xfrm>
            <a:custGeom>
              <a:avLst/>
              <a:gdLst/>
              <a:ahLst/>
              <a:cxnLst/>
              <a:rect l="l" t="t" r="r" b="b"/>
              <a:pathLst>
                <a:path w="8641" h="4871" extrusionOk="0">
                  <a:moveTo>
                    <a:pt x="1135" y="0"/>
                  </a:moveTo>
                  <a:lnTo>
                    <a:pt x="1" y="668"/>
                  </a:lnTo>
                  <a:lnTo>
                    <a:pt x="835" y="1135"/>
                  </a:lnTo>
                  <a:cubicBezTo>
                    <a:pt x="468" y="1335"/>
                    <a:pt x="234" y="1702"/>
                    <a:pt x="201" y="2102"/>
                  </a:cubicBezTo>
                  <a:cubicBezTo>
                    <a:pt x="201" y="2402"/>
                    <a:pt x="434" y="2736"/>
                    <a:pt x="935" y="3003"/>
                  </a:cubicBezTo>
                  <a:cubicBezTo>
                    <a:pt x="1457" y="3303"/>
                    <a:pt x="1972" y="3416"/>
                    <a:pt x="2476" y="3416"/>
                  </a:cubicBezTo>
                  <a:cubicBezTo>
                    <a:pt x="3034" y="3416"/>
                    <a:pt x="3578" y="3278"/>
                    <a:pt x="4104" y="3103"/>
                  </a:cubicBezTo>
                  <a:cubicBezTo>
                    <a:pt x="4779" y="2886"/>
                    <a:pt x="5314" y="2651"/>
                    <a:pt x="5761" y="2651"/>
                  </a:cubicBezTo>
                  <a:cubicBezTo>
                    <a:pt x="5932" y="2651"/>
                    <a:pt x="6091" y="2686"/>
                    <a:pt x="6239" y="2769"/>
                  </a:cubicBezTo>
                  <a:cubicBezTo>
                    <a:pt x="6572" y="2969"/>
                    <a:pt x="6472" y="3169"/>
                    <a:pt x="6105" y="3403"/>
                  </a:cubicBezTo>
                  <a:cubicBezTo>
                    <a:pt x="5819" y="3555"/>
                    <a:pt x="5512" y="3632"/>
                    <a:pt x="5201" y="3632"/>
                  </a:cubicBezTo>
                  <a:cubicBezTo>
                    <a:pt x="4968" y="3632"/>
                    <a:pt x="4733" y="3589"/>
                    <a:pt x="4504" y="3503"/>
                  </a:cubicBezTo>
                  <a:lnTo>
                    <a:pt x="3437" y="4537"/>
                  </a:lnTo>
                  <a:cubicBezTo>
                    <a:pt x="3902" y="4712"/>
                    <a:pt x="4368" y="4810"/>
                    <a:pt x="4857" y="4810"/>
                  </a:cubicBezTo>
                  <a:cubicBezTo>
                    <a:pt x="4928" y="4810"/>
                    <a:pt x="4999" y="4808"/>
                    <a:pt x="5071" y="4804"/>
                  </a:cubicBezTo>
                  <a:cubicBezTo>
                    <a:pt x="5605" y="4771"/>
                    <a:pt x="6172" y="4637"/>
                    <a:pt x="6672" y="4404"/>
                  </a:cubicBezTo>
                  <a:lnTo>
                    <a:pt x="7506" y="4871"/>
                  </a:lnTo>
                  <a:lnTo>
                    <a:pt x="8640" y="4237"/>
                  </a:lnTo>
                  <a:lnTo>
                    <a:pt x="8440" y="4103"/>
                  </a:lnTo>
                  <a:lnTo>
                    <a:pt x="7806" y="3770"/>
                  </a:lnTo>
                  <a:cubicBezTo>
                    <a:pt x="8173" y="3570"/>
                    <a:pt x="8440" y="3203"/>
                    <a:pt x="8440" y="2769"/>
                  </a:cubicBezTo>
                  <a:lnTo>
                    <a:pt x="8440" y="2669"/>
                  </a:lnTo>
                  <a:cubicBezTo>
                    <a:pt x="8340" y="2302"/>
                    <a:pt x="8073" y="1969"/>
                    <a:pt x="7706" y="1802"/>
                  </a:cubicBezTo>
                  <a:cubicBezTo>
                    <a:pt x="7273" y="1535"/>
                    <a:pt x="6739" y="1402"/>
                    <a:pt x="6205" y="1402"/>
                  </a:cubicBezTo>
                  <a:lnTo>
                    <a:pt x="5705" y="1402"/>
                  </a:lnTo>
                  <a:cubicBezTo>
                    <a:pt x="5438" y="1468"/>
                    <a:pt x="5204" y="1502"/>
                    <a:pt x="4971" y="1568"/>
                  </a:cubicBezTo>
                  <a:cubicBezTo>
                    <a:pt x="4838" y="1602"/>
                    <a:pt x="4737" y="1635"/>
                    <a:pt x="4637" y="1668"/>
                  </a:cubicBezTo>
                  <a:lnTo>
                    <a:pt x="4137" y="1835"/>
                  </a:lnTo>
                  <a:lnTo>
                    <a:pt x="3970" y="1902"/>
                  </a:lnTo>
                  <a:cubicBezTo>
                    <a:pt x="3637" y="2002"/>
                    <a:pt x="3303" y="2102"/>
                    <a:pt x="2970" y="2169"/>
                  </a:cubicBezTo>
                  <a:cubicBezTo>
                    <a:pt x="2903" y="2185"/>
                    <a:pt x="2836" y="2194"/>
                    <a:pt x="2769" y="2194"/>
                  </a:cubicBezTo>
                  <a:cubicBezTo>
                    <a:pt x="2703" y="2194"/>
                    <a:pt x="2636" y="2185"/>
                    <a:pt x="2569" y="2169"/>
                  </a:cubicBezTo>
                  <a:cubicBezTo>
                    <a:pt x="2503" y="2135"/>
                    <a:pt x="2436" y="2135"/>
                    <a:pt x="2369" y="2102"/>
                  </a:cubicBezTo>
                  <a:cubicBezTo>
                    <a:pt x="2102" y="1935"/>
                    <a:pt x="2069" y="1735"/>
                    <a:pt x="2536" y="1435"/>
                  </a:cubicBezTo>
                  <a:cubicBezTo>
                    <a:pt x="2795" y="1276"/>
                    <a:pt x="3089" y="1199"/>
                    <a:pt x="3384" y="1199"/>
                  </a:cubicBezTo>
                  <a:cubicBezTo>
                    <a:pt x="3583" y="1199"/>
                    <a:pt x="3782" y="1234"/>
                    <a:pt x="3970" y="1301"/>
                  </a:cubicBezTo>
                  <a:lnTo>
                    <a:pt x="4971" y="301"/>
                  </a:lnTo>
                  <a:cubicBezTo>
                    <a:pt x="4561" y="159"/>
                    <a:pt x="4126" y="90"/>
                    <a:pt x="3691" y="90"/>
                  </a:cubicBezTo>
                  <a:cubicBezTo>
                    <a:pt x="3100" y="90"/>
                    <a:pt x="2507" y="218"/>
                    <a:pt x="1969" y="467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4565;p75"/>
            <p:cNvSpPr/>
            <p:nvPr/>
          </p:nvSpPr>
          <p:spPr>
            <a:xfrm>
              <a:off x="5071300" y="289167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0" y="1"/>
                  </a:moveTo>
                  <a:lnTo>
                    <a:pt x="0" y="868"/>
                  </a:lnTo>
                  <a:lnTo>
                    <a:pt x="834" y="1368"/>
                  </a:lnTo>
                  <a:lnTo>
                    <a:pt x="834" y="4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4566;p75"/>
            <p:cNvSpPr/>
            <p:nvPr/>
          </p:nvSpPr>
          <p:spPr>
            <a:xfrm>
              <a:off x="5071300" y="2891675"/>
              <a:ext cx="20875" cy="34225"/>
            </a:xfrm>
            <a:custGeom>
              <a:avLst/>
              <a:gdLst/>
              <a:ahLst/>
              <a:cxnLst/>
              <a:rect l="l" t="t" r="r" b="b"/>
              <a:pathLst>
                <a:path w="835" h="1369" extrusionOk="0">
                  <a:moveTo>
                    <a:pt x="0" y="1"/>
                  </a:moveTo>
                  <a:lnTo>
                    <a:pt x="0" y="868"/>
                  </a:lnTo>
                  <a:lnTo>
                    <a:pt x="834" y="1368"/>
                  </a:lnTo>
                  <a:lnTo>
                    <a:pt x="834" y="4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4567;p75"/>
            <p:cNvSpPr/>
            <p:nvPr/>
          </p:nvSpPr>
          <p:spPr>
            <a:xfrm>
              <a:off x="4903675" y="278160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135" y="0"/>
                  </a:moveTo>
                  <a:lnTo>
                    <a:pt x="0" y="634"/>
                  </a:lnTo>
                  <a:lnTo>
                    <a:pt x="1135" y="134"/>
                  </a:lnTo>
                  <a:lnTo>
                    <a:pt x="1968" y="467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4568;p75"/>
            <p:cNvSpPr/>
            <p:nvPr/>
          </p:nvSpPr>
          <p:spPr>
            <a:xfrm>
              <a:off x="4967050" y="2789100"/>
              <a:ext cx="61725" cy="29225"/>
            </a:xfrm>
            <a:custGeom>
              <a:avLst/>
              <a:gdLst/>
              <a:ahLst/>
              <a:cxnLst/>
              <a:rect l="l" t="t" r="r" b="b"/>
              <a:pathLst>
                <a:path w="2469" h="1169" extrusionOk="0">
                  <a:moveTo>
                    <a:pt x="2469" y="1"/>
                  </a:moveTo>
                  <a:lnTo>
                    <a:pt x="1468" y="901"/>
                  </a:lnTo>
                  <a:cubicBezTo>
                    <a:pt x="1309" y="848"/>
                    <a:pt x="1142" y="822"/>
                    <a:pt x="977" y="822"/>
                  </a:cubicBezTo>
                  <a:cubicBezTo>
                    <a:pt x="623" y="822"/>
                    <a:pt x="273" y="941"/>
                    <a:pt x="1" y="1168"/>
                  </a:cubicBezTo>
                  <a:cubicBezTo>
                    <a:pt x="265" y="985"/>
                    <a:pt x="566" y="902"/>
                    <a:pt x="874" y="902"/>
                  </a:cubicBezTo>
                  <a:cubicBezTo>
                    <a:pt x="1072" y="902"/>
                    <a:pt x="1273" y="936"/>
                    <a:pt x="1468" y="1001"/>
                  </a:cubicBezTo>
                  <a:lnTo>
                    <a:pt x="2469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4569;p75"/>
            <p:cNvSpPr/>
            <p:nvPr/>
          </p:nvSpPr>
          <p:spPr>
            <a:xfrm>
              <a:off x="4990400" y="2868325"/>
              <a:ext cx="40050" cy="33550"/>
            </a:xfrm>
            <a:custGeom>
              <a:avLst/>
              <a:gdLst/>
              <a:ahLst/>
              <a:cxnLst/>
              <a:rect l="l" t="t" r="r" b="b"/>
              <a:pathLst>
                <a:path w="1602" h="1342" extrusionOk="0">
                  <a:moveTo>
                    <a:pt x="1068" y="1"/>
                  </a:moveTo>
                  <a:lnTo>
                    <a:pt x="1" y="1068"/>
                  </a:lnTo>
                  <a:cubicBezTo>
                    <a:pt x="437" y="1243"/>
                    <a:pt x="925" y="1341"/>
                    <a:pt x="1397" y="1341"/>
                  </a:cubicBezTo>
                  <a:cubicBezTo>
                    <a:pt x="1466" y="1341"/>
                    <a:pt x="1534" y="1339"/>
                    <a:pt x="1602" y="1335"/>
                  </a:cubicBezTo>
                  <a:cubicBezTo>
                    <a:pt x="1101" y="1335"/>
                    <a:pt x="634" y="1235"/>
                    <a:pt x="167" y="1035"/>
                  </a:cubicBezTo>
                  <a:lnTo>
                    <a:pt x="106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4570;p75"/>
            <p:cNvSpPr/>
            <p:nvPr/>
          </p:nvSpPr>
          <p:spPr>
            <a:xfrm>
              <a:off x="5071300" y="2887500"/>
              <a:ext cx="48375" cy="15875"/>
            </a:xfrm>
            <a:custGeom>
              <a:avLst/>
              <a:gdLst/>
              <a:ahLst/>
              <a:cxnLst/>
              <a:rect l="l" t="t" r="r" b="b"/>
              <a:pathLst>
                <a:path w="1935" h="635" extrusionOk="0">
                  <a:moveTo>
                    <a:pt x="1935" y="1"/>
                  </a:moveTo>
                  <a:lnTo>
                    <a:pt x="834" y="535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834" y="635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4571;p75"/>
            <p:cNvSpPr/>
            <p:nvPr/>
          </p:nvSpPr>
          <p:spPr>
            <a:xfrm>
              <a:off x="4745225" y="2702375"/>
              <a:ext cx="266875" cy="149300"/>
            </a:xfrm>
            <a:custGeom>
              <a:avLst/>
              <a:gdLst/>
              <a:ahLst/>
              <a:cxnLst/>
              <a:rect l="l" t="t" r="r" b="b"/>
              <a:pathLst>
                <a:path w="10675" h="5972" extrusionOk="0">
                  <a:moveTo>
                    <a:pt x="10675" y="1"/>
                  </a:moveTo>
                  <a:cubicBezTo>
                    <a:pt x="7773" y="1"/>
                    <a:pt x="5071" y="634"/>
                    <a:pt x="3036" y="1835"/>
                  </a:cubicBezTo>
                  <a:cubicBezTo>
                    <a:pt x="1068" y="2936"/>
                    <a:pt x="1" y="4404"/>
                    <a:pt x="1" y="5972"/>
                  </a:cubicBezTo>
                  <a:cubicBezTo>
                    <a:pt x="1" y="5972"/>
                    <a:pt x="101" y="3803"/>
                    <a:pt x="3103" y="1969"/>
                  </a:cubicBezTo>
                  <a:cubicBezTo>
                    <a:pt x="6072" y="167"/>
                    <a:pt x="10675" y="1"/>
                    <a:pt x="106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4572;p75"/>
            <p:cNvSpPr/>
            <p:nvPr/>
          </p:nvSpPr>
          <p:spPr>
            <a:xfrm>
              <a:off x="4990400" y="2833300"/>
              <a:ext cx="310225" cy="178925"/>
            </a:xfrm>
            <a:custGeom>
              <a:avLst/>
              <a:gdLst/>
              <a:ahLst/>
              <a:cxnLst/>
              <a:rect l="l" t="t" r="r" b="b"/>
              <a:pathLst>
                <a:path w="12409" h="7157" extrusionOk="0">
                  <a:moveTo>
                    <a:pt x="11942" y="1"/>
                  </a:moveTo>
                  <a:cubicBezTo>
                    <a:pt x="11943" y="2"/>
                    <a:pt x="12409" y="3070"/>
                    <a:pt x="8573" y="5171"/>
                  </a:cubicBezTo>
                  <a:cubicBezTo>
                    <a:pt x="5045" y="7057"/>
                    <a:pt x="824" y="7140"/>
                    <a:pt x="107" y="7140"/>
                  </a:cubicBezTo>
                  <a:cubicBezTo>
                    <a:pt x="37" y="7140"/>
                    <a:pt x="1" y="7139"/>
                    <a:pt x="1" y="7139"/>
                  </a:cubicBezTo>
                  <a:lnTo>
                    <a:pt x="1" y="7139"/>
                  </a:lnTo>
                  <a:cubicBezTo>
                    <a:pt x="274" y="7151"/>
                    <a:pt x="547" y="7157"/>
                    <a:pt x="821" y="7157"/>
                  </a:cubicBezTo>
                  <a:cubicBezTo>
                    <a:pt x="3688" y="7157"/>
                    <a:pt x="6548" y="6520"/>
                    <a:pt x="8740" y="5271"/>
                  </a:cubicBezTo>
                  <a:cubicBezTo>
                    <a:pt x="11242" y="3837"/>
                    <a:pt x="12309" y="1869"/>
                    <a:pt x="1194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4573;p75"/>
            <p:cNvSpPr/>
            <p:nvPr/>
          </p:nvSpPr>
          <p:spPr>
            <a:xfrm>
              <a:off x="4749400" y="266465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4" y="626"/>
                    <a:pt x="3269" y="1876"/>
                  </a:cubicBezTo>
                  <a:cubicBezTo>
                    <a:pt x="2202" y="2444"/>
                    <a:pt x="1268" y="3311"/>
                    <a:pt x="601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100" y="8181"/>
                    <a:pt x="1168" y="9782"/>
                    <a:pt x="3269" y="10983"/>
                  </a:cubicBezTo>
                  <a:cubicBezTo>
                    <a:pt x="5454" y="12234"/>
                    <a:pt x="8306" y="12859"/>
                    <a:pt x="11158" y="12859"/>
                  </a:cubicBezTo>
                  <a:cubicBezTo>
                    <a:pt x="14010" y="12859"/>
                    <a:pt x="16862" y="12234"/>
                    <a:pt x="19047" y="10983"/>
                  </a:cubicBezTo>
                  <a:cubicBezTo>
                    <a:pt x="21115" y="9782"/>
                    <a:pt x="22250" y="8181"/>
                    <a:pt x="22316" y="6613"/>
                  </a:cubicBezTo>
                  <a:lnTo>
                    <a:pt x="22316" y="4345"/>
                  </a:lnTo>
                  <a:lnTo>
                    <a:pt x="21716" y="4345"/>
                  </a:lnTo>
                  <a:cubicBezTo>
                    <a:pt x="21049" y="3311"/>
                    <a:pt x="20148" y="2444"/>
                    <a:pt x="19047" y="1876"/>
                  </a:cubicBezTo>
                  <a:cubicBezTo>
                    <a:pt x="16879" y="626"/>
                    <a:pt x="14027" y="0"/>
                    <a:pt x="1117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4574;p75"/>
            <p:cNvSpPr/>
            <p:nvPr/>
          </p:nvSpPr>
          <p:spPr>
            <a:xfrm>
              <a:off x="4749400" y="2664650"/>
              <a:ext cx="557925" cy="321500"/>
            </a:xfrm>
            <a:custGeom>
              <a:avLst/>
              <a:gdLst/>
              <a:ahLst/>
              <a:cxnLst/>
              <a:rect l="l" t="t" r="r" b="b"/>
              <a:pathLst>
                <a:path w="22317" h="12860" extrusionOk="0">
                  <a:moveTo>
                    <a:pt x="11171" y="0"/>
                  </a:moveTo>
                  <a:cubicBezTo>
                    <a:pt x="8315" y="0"/>
                    <a:pt x="5454" y="626"/>
                    <a:pt x="3269" y="1876"/>
                  </a:cubicBezTo>
                  <a:cubicBezTo>
                    <a:pt x="2202" y="2444"/>
                    <a:pt x="1268" y="3311"/>
                    <a:pt x="601" y="4345"/>
                  </a:cubicBezTo>
                  <a:lnTo>
                    <a:pt x="0" y="4345"/>
                  </a:lnTo>
                  <a:lnTo>
                    <a:pt x="0" y="6613"/>
                  </a:lnTo>
                  <a:cubicBezTo>
                    <a:pt x="100" y="8181"/>
                    <a:pt x="1168" y="9782"/>
                    <a:pt x="3269" y="10983"/>
                  </a:cubicBezTo>
                  <a:cubicBezTo>
                    <a:pt x="5454" y="12234"/>
                    <a:pt x="8306" y="12859"/>
                    <a:pt x="11158" y="12859"/>
                  </a:cubicBezTo>
                  <a:cubicBezTo>
                    <a:pt x="14010" y="12859"/>
                    <a:pt x="16862" y="12234"/>
                    <a:pt x="19047" y="10983"/>
                  </a:cubicBezTo>
                  <a:cubicBezTo>
                    <a:pt x="21115" y="9782"/>
                    <a:pt x="22250" y="8181"/>
                    <a:pt x="22316" y="6613"/>
                  </a:cubicBezTo>
                  <a:lnTo>
                    <a:pt x="22316" y="4345"/>
                  </a:lnTo>
                  <a:lnTo>
                    <a:pt x="21716" y="4345"/>
                  </a:lnTo>
                  <a:cubicBezTo>
                    <a:pt x="21049" y="3311"/>
                    <a:pt x="20148" y="2444"/>
                    <a:pt x="19047" y="1876"/>
                  </a:cubicBezTo>
                  <a:cubicBezTo>
                    <a:pt x="16879" y="626"/>
                    <a:pt x="14027" y="0"/>
                    <a:pt x="111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4575;p75"/>
            <p:cNvSpPr/>
            <p:nvPr/>
          </p:nvSpPr>
          <p:spPr>
            <a:xfrm>
              <a:off x="4749400" y="2664025"/>
              <a:ext cx="279375" cy="321925"/>
            </a:xfrm>
            <a:custGeom>
              <a:avLst/>
              <a:gdLst/>
              <a:ahLst/>
              <a:cxnLst/>
              <a:rect l="l" t="t" r="r" b="b"/>
              <a:pathLst>
                <a:path w="11175" h="12877" extrusionOk="0">
                  <a:moveTo>
                    <a:pt x="11175" y="0"/>
                  </a:moveTo>
                  <a:cubicBezTo>
                    <a:pt x="8306" y="0"/>
                    <a:pt x="5471" y="634"/>
                    <a:pt x="3269" y="1901"/>
                  </a:cubicBezTo>
                  <a:cubicBezTo>
                    <a:pt x="2202" y="2469"/>
                    <a:pt x="1268" y="3336"/>
                    <a:pt x="601" y="4370"/>
                  </a:cubicBezTo>
                  <a:lnTo>
                    <a:pt x="0" y="4370"/>
                  </a:lnTo>
                  <a:lnTo>
                    <a:pt x="0" y="6638"/>
                  </a:lnTo>
                  <a:cubicBezTo>
                    <a:pt x="100" y="8206"/>
                    <a:pt x="1168" y="9807"/>
                    <a:pt x="3269" y="11008"/>
                  </a:cubicBezTo>
                  <a:cubicBezTo>
                    <a:pt x="5438" y="12242"/>
                    <a:pt x="8306" y="12876"/>
                    <a:pt x="11175" y="12876"/>
                  </a:cubicBezTo>
                  <a:lnTo>
                    <a:pt x="111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4576;p75"/>
            <p:cNvSpPr/>
            <p:nvPr/>
          </p:nvSpPr>
          <p:spPr>
            <a:xfrm>
              <a:off x="4749400" y="2690700"/>
              <a:ext cx="126775" cy="269375"/>
            </a:xfrm>
            <a:custGeom>
              <a:avLst/>
              <a:gdLst/>
              <a:ahLst/>
              <a:cxnLst/>
              <a:rect l="l" t="t" r="r" b="b"/>
              <a:pathLst>
                <a:path w="5071" h="10775" extrusionOk="0">
                  <a:moveTo>
                    <a:pt x="5071" y="1"/>
                  </a:moveTo>
                  <a:cubicBezTo>
                    <a:pt x="4437" y="201"/>
                    <a:pt x="3836" y="501"/>
                    <a:pt x="3269" y="834"/>
                  </a:cubicBezTo>
                  <a:cubicBezTo>
                    <a:pt x="2202" y="1402"/>
                    <a:pt x="1268" y="2235"/>
                    <a:pt x="601" y="3270"/>
                  </a:cubicBezTo>
                  <a:lnTo>
                    <a:pt x="0" y="3270"/>
                  </a:lnTo>
                  <a:lnTo>
                    <a:pt x="0" y="5571"/>
                  </a:lnTo>
                  <a:cubicBezTo>
                    <a:pt x="100" y="7139"/>
                    <a:pt x="1168" y="8707"/>
                    <a:pt x="3269" y="9941"/>
                  </a:cubicBezTo>
                  <a:cubicBezTo>
                    <a:pt x="3836" y="10241"/>
                    <a:pt x="4437" y="10541"/>
                    <a:pt x="5071" y="10775"/>
                  </a:cubicBezTo>
                  <a:lnTo>
                    <a:pt x="50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4577;p75"/>
            <p:cNvSpPr/>
            <p:nvPr/>
          </p:nvSpPr>
          <p:spPr>
            <a:xfrm>
              <a:off x="5180525" y="2690700"/>
              <a:ext cx="127625" cy="269375"/>
            </a:xfrm>
            <a:custGeom>
              <a:avLst/>
              <a:gdLst/>
              <a:ahLst/>
              <a:cxnLst/>
              <a:rect l="l" t="t" r="r" b="b"/>
              <a:pathLst>
                <a:path w="5105" h="10775" extrusionOk="0">
                  <a:moveTo>
                    <a:pt x="1" y="1"/>
                  </a:moveTo>
                  <a:lnTo>
                    <a:pt x="34" y="10775"/>
                  </a:lnTo>
                  <a:cubicBezTo>
                    <a:pt x="635" y="10541"/>
                    <a:pt x="1235" y="10241"/>
                    <a:pt x="1836" y="9941"/>
                  </a:cubicBezTo>
                  <a:cubicBezTo>
                    <a:pt x="3904" y="8707"/>
                    <a:pt x="5005" y="7139"/>
                    <a:pt x="5105" y="5571"/>
                  </a:cubicBezTo>
                  <a:lnTo>
                    <a:pt x="5105" y="3270"/>
                  </a:lnTo>
                  <a:lnTo>
                    <a:pt x="4471" y="3270"/>
                  </a:lnTo>
                  <a:cubicBezTo>
                    <a:pt x="3804" y="2235"/>
                    <a:pt x="2903" y="1402"/>
                    <a:pt x="1802" y="834"/>
                  </a:cubicBezTo>
                  <a:cubicBezTo>
                    <a:pt x="1235" y="501"/>
                    <a:pt x="635" y="201"/>
                    <a:pt x="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4578;p75"/>
            <p:cNvSpPr/>
            <p:nvPr/>
          </p:nvSpPr>
          <p:spPr>
            <a:xfrm>
              <a:off x="4722700" y="2612100"/>
              <a:ext cx="612150" cy="321825"/>
            </a:xfrm>
            <a:custGeom>
              <a:avLst/>
              <a:gdLst/>
              <a:ahLst/>
              <a:cxnLst/>
              <a:rect l="l" t="t" r="r" b="b"/>
              <a:pathLst>
                <a:path w="24486" h="12873" extrusionOk="0">
                  <a:moveTo>
                    <a:pt x="12239" y="1"/>
                  </a:moveTo>
                  <a:cubicBezTo>
                    <a:pt x="9383" y="1"/>
                    <a:pt x="6522" y="626"/>
                    <a:pt x="4337" y="1877"/>
                  </a:cubicBezTo>
                  <a:cubicBezTo>
                    <a:pt x="1" y="4379"/>
                    <a:pt x="1" y="8482"/>
                    <a:pt x="4337" y="10984"/>
                  </a:cubicBezTo>
                  <a:cubicBezTo>
                    <a:pt x="6515" y="12247"/>
                    <a:pt x="9364" y="12872"/>
                    <a:pt x="12210" y="12872"/>
                  </a:cubicBezTo>
                  <a:cubicBezTo>
                    <a:pt x="15076" y="12872"/>
                    <a:pt x="17940" y="12239"/>
                    <a:pt x="20115" y="10984"/>
                  </a:cubicBezTo>
                  <a:cubicBezTo>
                    <a:pt x="24485" y="8482"/>
                    <a:pt x="24485" y="4412"/>
                    <a:pt x="20115" y="1877"/>
                  </a:cubicBezTo>
                  <a:cubicBezTo>
                    <a:pt x="17947" y="626"/>
                    <a:pt x="15095" y="1"/>
                    <a:pt x="1223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4579;p75"/>
            <p:cNvSpPr/>
            <p:nvPr/>
          </p:nvSpPr>
          <p:spPr>
            <a:xfrm>
              <a:off x="4722700" y="2612100"/>
              <a:ext cx="612150" cy="321825"/>
            </a:xfrm>
            <a:custGeom>
              <a:avLst/>
              <a:gdLst/>
              <a:ahLst/>
              <a:cxnLst/>
              <a:rect l="l" t="t" r="r" b="b"/>
              <a:pathLst>
                <a:path w="24486" h="12873" extrusionOk="0">
                  <a:moveTo>
                    <a:pt x="12239" y="1"/>
                  </a:moveTo>
                  <a:cubicBezTo>
                    <a:pt x="9383" y="1"/>
                    <a:pt x="6522" y="626"/>
                    <a:pt x="4337" y="1877"/>
                  </a:cubicBezTo>
                  <a:cubicBezTo>
                    <a:pt x="1" y="4379"/>
                    <a:pt x="1" y="8482"/>
                    <a:pt x="4337" y="10984"/>
                  </a:cubicBezTo>
                  <a:cubicBezTo>
                    <a:pt x="6515" y="12247"/>
                    <a:pt x="9364" y="12872"/>
                    <a:pt x="12210" y="12872"/>
                  </a:cubicBezTo>
                  <a:cubicBezTo>
                    <a:pt x="15076" y="12872"/>
                    <a:pt x="17940" y="12239"/>
                    <a:pt x="20115" y="10984"/>
                  </a:cubicBezTo>
                  <a:cubicBezTo>
                    <a:pt x="24485" y="8482"/>
                    <a:pt x="24485" y="4412"/>
                    <a:pt x="20115" y="1877"/>
                  </a:cubicBezTo>
                  <a:cubicBezTo>
                    <a:pt x="17947" y="626"/>
                    <a:pt x="15095" y="1"/>
                    <a:pt x="122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4580;p75"/>
            <p:cNvSpPr/>
            <p:nvPr/>
          </p:nvSpPr>
          <p:spPr>
            <a:xfrm>
              <a:off x="4843625" y="2673200"/>
              <a:ext cx="370300" cy="199325"/>
            </a:xfrm>
            <a:custGeom>
              <a:avLst/>
              <a:gdLst/>
              <a:ahLst/>
              <a:cxnLst/>
              <a:rect l="l" t="t" r="r" b="b"/>
              <a:pathLst>
                <a:path w="14812" h="7973" extrusionOk="0">
                  <a:moveTo>
                    <a:pt x="7406" y="0"/>
                  </a:moveTo>
                  <a:cubicBezTo>
                    <a:pt x="5655" y="0"/>
                    <a:pt x="3903" y="367"/>
                    <a:pt x="2269" y="1101"/>
                  </a:cubicBezTo>
                  <a:cubicBezTo>
                    <a:pt x="801" y="1868"/>
                    <a:pt x="1" y="2869"/>
                    <a:pt x="1" y="4003"/>
                  </a:cubicBezTo>
                  <a:cubicBezTo>
                    <a:pt x="1" y="5104"/>
                    <a:pt x="801" y="6138"/>
                    <a:pt x="2269" y="6872"/>
                  </a:cubicBezTo>
                  <a:cubicBezTo>
                    <a:pt x="3903" y="7606"/>
                    <a:pt x="5655" y="7972"/>
                    <a:pt x="7406" y="7972"/>
                  </a:cubicBezTo>
                  <a:cubicBezTo>
                    <a:pt x="9157" y="7972"/>
                    <a:pt x="10908" y="7606"/>
                    <a:pt x="12543" y="6872"/>
                  </a:cubicBezTo>
                  <a:cubicBezTo>
                    <a:pt x="13977" y="6138"/>
                    <a:pt x="14811" y="5104"/>
                    <a:pt x="14811" y="4003"/>
                  </a:cubicBezTo>
                  <a:cubicBezTo>
                    <a:pt x="14811" y="2869"/>
                    <a:pt x="13977" y="1835"/>
                    <a:pt x="12543" y="1101"/>
                  </a:cubicBezTo>
                  <a:cubicBezTo>
                    <a:pt x="10908" y="367"/>
                    <a:pt x="9157" y="0"/>
                    <a:pt x="74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4581;p75"/>
            <p:cNvSpPr/>
            <p:nvPr/>
          </p:nvSpPr>
          <p:spPr>
            <a:xfrm>
              <a:off x="4843625" y="2673200"/>
              <a:ext cx="370300" cy="199325"/>
            </a:xfrm>
            <a:custGeom>
              <a:avLst/>
              <a:gdLst/>
              <a:ahLst/>
              <a:cxnLst/>
              <a:rect l="l" t="t" r="r" b="b"/>
              <a:pathLst>
                <a:path w="14812" h="7973" extrusionOk="0">
                  <a:moveTo>
                    <a:pt x="7406" y="0"/>
                  </a:moveTo>
                  <a:cubicBezTo>
                    <a:pt x="5655" y="0"/>
                    <a:pt x="3903" y="367"/>
                    <a:pt x="2269" y="1101"/>
                  </a:cubicBezTo>
                  <a:cubicBezTo>
                    <a:pt x="801" y="1868"/>
                    <a:pt x="1" y="2869"/>
                    <a:pt x="1" y="4003"/>
                  </a:cubicBezTo>
                  <a:cubicBezTo>
                    <a:pt x="1" y="5104"/>
                    <a:pt x="801" y="6138"/>
                    <a:pt x="2269" y="6872"/>
                  </a:cubicBezTo>
                  <a:cubicBezTo>
                    <a:pt x="3903" y="7606"/>
                    <a:pt x="5655" y="7972"/>
                    <a:pt x="7406" y="7972"/>
                  </a:cubicBezTo>
                  <a:cubicBezTo>
                    <a:pt x="9157" y="7972"/>
                    <a:pt x="10908" y="7606"/>
                    <a:pt x="12543" y="6872"/>
                  </a:cubicBezTo>
                  <a:cubicBezTo>
                    <a:pt x="13977" y="6138"/>
                    <a:pt x="14811" y="5104"/>
                    <a:pt x="14811" y="4003"/>
                  </a:cubicBezTo>
                  <a:cubicBezTo>
                    <a:pt x="14811" y="2869"/>
                    <a:pt x="13977" y="1835"/>
                    <a:pt x="12543" y="1101"/>
                  </a:cubicBezTo>
                  <a:cubicBezTo>
                    <a:pt x="10908" y="367"/>
                    <a:pt x="9157" y="0"/>
                    <a:pt x="74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4582;p75"/>
            <p:cNvSpPr/>
            <p:nvPr/>
          </p:nvSpPr>
          <p:spPr>
            <a:xfrm>
              <a:off x="4761900" y="2623975"/>
              <a:ext cx="533750" cy="297750"/>
            </a:xfrm>
            <a:custGeom>
              <a:avLst/>
              <a:gdLst/>
              <a:ahLst/>
              <a:cxnLst/>
              <a:rect l="l" t="t" r="r" b="b"/>
              <a:pathLst>
                <a:path w="21350" h="11910" extrusionOk="0">
                  <a:moveTo>
                    <a:pt x="10675" y="1969"/>
                  </a:moveTo>
                  <a:cubicBezTo>
                    <a:pt x="12426" y="1969"/>
                    <a:pt x="14177" y="2336"/>
                    <a:pt x="15812" y="3070"/>
                  </a:cubicBezTo>
                  <a:cubicBezTo>
                    <a:pt x="17246" y="3804"/>
                    <a:pt x="18080" y="4838"/>
                    <a:pt x="18080" y="5972"/>
                  </a:cubicBezTo>
                  <a:cubicBezTo>
                    <a:pt x="18080" y="7073"/>
                    <a:pt x="17246" y="8107"/>
                    <a:pt x="15812" y="8841"/>
                  </a:cubicBezTo>
                  <a:cubicBezTo>
                    <a:pt x="14177" y="9575"/>
                    <a:pt x="12426" y="9941"/>
                    <a:pt x="10675" y="9941"/>
                  </a:cubicBezTo>
                  <a:cubicBezTo>
                    <a:pt x="8924" y="9941"/>
                    <a:pt x="7172" y="9575"/>
                    <a:pt x="5538" y="8841"/>
                  </a:cubicBezTo>
                  <a:cubicBezTo>
                    <a:pt x="4070" y="8107"/>
                    <a:pt x="3270" y="7073"/>
                    <a:pt x="3270" y="5972"/>
                  </a:cubicBezTo>
                  <a:cubicBezTo>
                    <a:pt x="3270" y="4838"/>
                    <a:pt x="4070" y="3837"/>
                    <a:pt x="5538" y="3070"/>
                  </a:cubicBezTo>
                  <a:cubicBezTo>
                    <a:pt x="7172" y="2336"/>
                    <a:pt x="8924" y="1969"/>
                    <a:pt x="10675" y="1969"/>
                  </a:cubicBezTo>
                  <a:close/>
                  <a:moveTo>
                    <a:pt x="10675" y="1"/>
                  </a:moveTo>
                  <a:cubicBezTo>
                    <a:pt x="7773" y="1"/>
                    <a:pt x="5071" y="668"/>
                    <a:pt x="3036" y="1836"/>
                  </a:cubicBezTo>
                  <a:cubicBezTo>
                    <a:pt x="1068" y="2936"/>
                    <a:pt x="1" y="4404"/>
                    <a:pt x="1" y="5972"/>
                  </a:cubicBezTo>
                  <a:cubicBezTo>
                    <a:pt x="1" y="7506"/>
                    <a:pt x="1068" y="8974"/>
                    <a:pt x="3036" y="10108"/>
                  </a:cubicBezTo>
                  <a:cubicBezTo>
                    <a:pt x="5071" y="11276"/>
                    <a:pt x="7773" y="11910"/>
                    <a:pt x="10675" y="11910"/>
                  </a:cubicBezTo>
                  <a:cubicBezTo>
                    <a:pt x="13544" y="11910"/>
                    <a:pt x="16279" y="11276"/>
                    <a:pt x="18314" y="10108"/>
                  </a:cubicBezTo>
                  <a:cubicBezTo>
                    <a:pt x="20248" y="8974"/>
                    <a:pt x="21349" y="7506"/>
                    <a:pt x="21349" y="5972"/>
                  </a:cubicBezTo>
                  <a:cubicBezTo>
                    <a:pt x="21349" y="4437"/>
                    <a:pt x="20248" y="2970"/>
                    <a:pt x="18314" y="1836"/>
                  </a:cubicBezTo>
                  <a:cubicBezTo>
                    <a:pt x="16279" y="668"/>
                    <a:pt x="13577" y="1"/>
                    <a:pt x="1067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4583;p75"/>
            <p:cNvSpPr/>
            <p:nvPr/>
          </p:nvSpPr>
          <p:spPr>
            <a:xfrm>
              <a:off x="4836125" y="26827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89" y="1"/>
                  </a:moveTo>
                  <a:cubicBezTo>
                    <a:pt x="5896" y="1"/>
                    <a:pt x="4103" y="351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6"/>
                    <a:pt x="5896" y="7206"/>
                    <a:pt x="7689" y="7206"/>
                  </a:cubicBezTo>
                  <a:cubicBezTo>
                    <a:pt x="9482" y="7206"/>
                    <a:pt x="11275" y="6856"/>
                    <a:pt x="12643" y="6155"/>
                  </a:cubicBezTo>
                  <a:cubicBezTo>
                    <a:pt x="15411" y="4754"/>
                    <a:pt x="15411" y="2452"/>
                    <a:pt x="12643" y="1051"/>
                  </a:cubicBezTo>
                  <a:cubicBezTo>
                    <a:pt x="11275" y="351"/>
                    <a:pt x="9482" y="1"/>
                    <a:pt x="7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4584;p75"/>
            <p:cNvSpPr/>
            <p:nvPr/>
          </p:nvSpPr>
          <p:spPr>
            <a:xfrm>
              <a:off x="4836125" y="26827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89" y="1"/>
                  </a:moveTo>
                  <a:cubicBezTo>
                    <a:pt x="5896" y="1"/>
                    <a:pt x="4103" y="351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6"/>
                    <a:pt x="5896" y="7206"/>
                    <a:pt x="7689" y="7206"/>
                  </a:cubicBezTo>
                  <a:cubicBezTo>
                    <a:pt x="9482" y="7206"/>
                    <a:pt x="11275" y="6856"/>
                    <a:pt x="12643" y="6155"/>
                  </a:cubicBezTo>
                  <a:cubicBezTo>
                    <a:pt x="15411" y="4754"/>
                    <a:pt x="15411" y="2452"/>
                    <a:pt x="12643" y="1051"/>
                  </a:cubicBezTo>
                  <a:cubicBezTo>
                    <a:pt x="11275" y="351"/>
                    <a:pt x="9482" y="1"/>
                    <a:pt x="768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4585;p75"/>
            <p:cNvSpPr/>
            <p:nvPr/>
          </p:nvSpPr>
          <p:spPr>
            <a:xfrm>
              <a:off x="4836125" y="2682775"/>
              <a:ext cx="385300" cy="180150"/>
            </a:xfrm>
            <a:custGeom>
              <a:avLst/>
              <a:gdLst/>
              <a:ahLst/>
              <a:cxnLst/>
              <a:rect l="l" t="t" r="r" b="b"/>
              <a:pathLst>
                <a:path w="15412" h="7206" extrusionOk="0">
                  <a:moveTo>
                    <a:pt x="7689" y="1"/>
                  </a:moveTo>
                  <a:cubicBezTo>
                    <a:pt x="5896" y="1"/>
                    <a:pt x="4103" y="351"/>
                    <a:pt x="2736" y="1051"/>
                  </a:cubicBezTo>
                  <a:cubicBezTo>
                    <a:pt x="0" y="2452"/>
                    <a:pt x="0" y="4754"/>
                    <a:pt x="2736" y="6155"/>
                  </a:cubicBezTo>
                  <a:cubicBezTo>
                    <a:pt x="4103" y="6856"/>
                    <a:pt x="5896" y="7206"/>
                    <a:pt x="7689" y="7206"/>
                  </a:cubicBezTo>
                  <a:cubicBezTo>
                    <a:pt x="9482" y="7206"/>
                    <a:pt x="11275" y="6856"/>
                    <a:pt x="12643" y="6155"/>
                  </a:cubicBezTo>
                  <a:cubicBezTo>
                    <a:pt x="15411" y="4754"/>
                    <a:pt x="15411" y="2452"/>
                    <a:pt x="12643" y="1051"/>
                  </a:cubicBezTo>
                  <a:cubicBezTo>
                    <a:pt x="11275" y="351"/>
                    <a:pt x="9482" y="1"/>
                    <a:pt x="7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4586;p75"/>
            <p:cNvSpPr/>
            <p:nvPr/>
          </p:nvSpPr>
          <p:spPr>
            <a:xfrm>
              <a:off x="4854475" y="2706975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5" y="0"/>
                  </a:moveTo>
                  <a:cubicBezTo>
                    <a:pt x="5162" y="0"/>
                    <a:pt x="3369" y="350"/>
                    <a:pt x="2002" y="1051"/>
                  </a:cubicBezTo>
                  <a:cubicBezTo>
                    <a:pt x="868" y="1618"/>
                    <a:pt x="200" y="2352"/>
                    <a:pt x="0" y="3119"/>
                  </a:cubicBezTo>
                  <a:cubicBezTo>
                    <a:pt x="200" y="3886"/>
                    <a:pt x="868" y="4620"/>
                    <a:pt x="2002" y="5220"/>
                  </a:cubicBezTo>
                  <a:cubicBezTo>
                    <a:pt x="3369" y="5921"/>
                    <a:pt x="5162" y="6271"/>
                    <a:pt x="6955" y="6271"/>
                  </a:cubicBezTo>
                  <a:cubicBezTo>
                    <a:pt x="8748" y="6271"/>
                    <a:pt x="10541" y="5921"/>
                    <a:pt x="11909" y="5220"/>
                  </a:cubicBezTo>
                  <a:cubicBezTo>
                    <a:pt x="13043" y="4653"/>
                    <a:pt x="13710" y="3919"/>
                    <a:pt x="13910" y="3119"/>
                  </a:cubicBezTo>
                  <a:cubicBezTo>
                    <a:pt x="13710" y="2352"/>
                    <a:pt x="13043" y="1618"/>
                    <a:pt x="11909" y="1051"/>
                  </a:cubicBezTo>
                  <a:cubicBezTo>
                    <a:pt x="10541" y="350"/>
                    <a:pt x="8748" y="0"/>
                    <a:pt x="695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4587;p75"/>
            <p:cNvSpPr/>
            <p:nvPr/>
          </p:nvSpPr>
          <p:spPr>
            <a:xfrm>
              <a:off x="4854475" y="2706975"/>
              <a:ext cx="347775" cy="156800"/>
            </a:xfrm>
            <a:custGeom>
              <a:avLst/>
              <a:gdLst/>
              <a:ahLst/>
              <a:cxnLst/>
              <a:rect l="l" t="t" r="r" b="b"/>
              <a:pathLst>
                <a:path w="13911" h="6272" extrusionOk="0">
                  <a:moveTo>
                    <a:pt x="6955" y="0"/>
                  </a:moveTo>
                  <a:cubicBezTo>
                    <a:pt x="5162" y="0"/>
                    <a:pt x="3369" y="350"/>
                    <a:pt x="2002" y="1051"/>
                  </a:cubicBezTo>
                  <a:cubicBezTo>
                    <a:pt x="868" y="1618"/>
                    <a:pt x="200" y="2352"/>
                    <a:pt x="0" y="3119"/>
                  </a:cubicBezTo>
                  <a:cubicBezTo>
                    <a:pt x="200" y="3886"/>
                    <a:pt x="868" y="4620"/>
                    <a:pt x="2002" y="5220"/>
                  </a:cubicBezTo>
                  <a:cubicBezTo>
                    <a:pt x="3369" y="5921"/>
                    <a:pt x="5162" y="6271"/>
                    <a:pt x="6955" y="6271"/>
                  </a:cubicBezTo>
                  <a:cubicBezTo>
                    <a:pt x="8748" y="6271"/>
                    <a:pt x="10541" y="5921"/>
                    <a:pt x="11909" y="5220"/>
                  </a:cubicBezTo>
                  <a:cubicBezTo>
                    <a:pt x="13043" y="4653"/>
                    <a:pt x="13710" y="3919"/>
                    <a:pt x="13910" y="3119"/>
                  </a:cubicBezTo>
                  <a:cubicBezTo>
                    <a:pt x="13710" y="2352"/>
                    <a:pt x="13043" y="1618"/>
                    <a:pt x="11909" y="1051"/>
                  </a:cubicBezTo>
                  <a:cubicBezTo>
                    <a:pt x="10541" y="350"/>
                    <a:pt x="8748" y="0"/>
                    <a:pt x="69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4588;p75"/>
            <p:cNvSpPr/>
            <p:nvPr/>
          </p:nvSpPr>
          <p:spPr>
            <a:xfrm>
              <a:off x="5020425" y="271072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0"/>
                  </a:moveTo>
                  <a:lnTo>
                    <a:pt x="0" y="1001"/>
                  </a:lnTo>
                  <a:lnTo>
                    <a:pt x="0" y="2068"/>
                  </a:lnTo>
                  <a:lnTo>
                    <a:pt x="634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4589;p75"/>
            <p:cNvSpPr/>
            <p:nvPr/>
          </p:nvSpPr>
          <p:spPr>
            <a:xfrm>
              <a:off x="5020425" y="2710725"/>
              <a:ext cx="25050" cy="51725"/>
            </a:xfrm>
            <a:custGeom>
              <a:avLst/>
              <a:gdLst/>
              <a:ahLst/>
              <a:cxnLst/>
              <a:rect l="l" t="t" r="r" b="b"/>
              <a:pathLst>
                <a:path w="1002" h="2069" extrusionOk="0">
                  <a:moveTo>
                    <a:pt x="1001" y="0"/>
                  </a:moveTo>
                  <a:lnTo>
                    <a:pt x="0" y="1001"/>
                  </a:lnTo>
                  <a:lnTo>
                    <a:pt x="0" y="2068"/>
                  </a:lnTo>
                  <a:lnTo>
                    <a:pt x="634" y="1401"/>
                  </a:lnTo>
                  <a:lnTo>
                    <a:pt x="1001" y="1034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4590;p75"/>
            <p:cNvSpPr/>
            <p:nvPr/>
          </p:nvSpPr>
          <p:spPr>
            <a:xfrm>
              <a:off x="4972050" y="2733450"/>
              <a:ext cx="48400" cy="25450"/>
            </a:xfrm>
            <a:custGeom>
              <a:avLst/>
              <a:gdLst/>
              <a:ahLst/>
              <a:cxnLst/>
              <a:rect l="l" t="t" r="r" b="b"/>
              <a:pathLst>
                <a:path w="1936" h="1018" extrusionOk="0">
                  <a:moveTo>
                    <a:pt x="1380" y="1"/>
                  </a:moveTo>
                  <a:cubicBezTo>
                    <a:pt x="1062" y="1"/>
                    <a:pt x="755" y="90"/>
                    <a:pt x="501" y="259"/>
                  </a:cubicBezTo>
                  <a:cubicBezTo>
                    <a:pt x="1" y="525"/>
                    <a:pt x="67" y="759"/>
                    <a:pt x="301" y="892"/>
                  </a:cubicBezTo>
                  <a:cubicBezTo>
                    <a:pt x="368" y="926"/>
                    <a:pt x="434" y="959"/>
                    <a:pt x="501" y="992"/>
                  </a:cubicBezTo>
                  <a:cubicBezTo>
                    <a:pt x="568" y="1009"/>
                    <a:pt x="643" y="1018"/>
                    <a:pt x="718" y="1018"/>
                  </a:cubicBezTo>
                  <a:cubicBezTo>
                    <a:pt x="793" y="1018"/>
                    <a:pt x="868" y="1009"/>
                    <a:pt x="935" y="992"/>
                  </a:cubicBezTo>
                  <a:cubicBezTo>
                    <a:pt x="1268" y="926"/>
                    <a:pt x="1602" y="826"/>
                    <a:pt x="1935" y="692"/>
                  </a:cubicBezTo>
                  <a:lnTo>
                    <a:pt x="1935" y="92"/>
                  </a:lnTo>
                  <a:cubicBezTo>
                    <a:pt x="1752" y="31"/>
                    <a:pt x="1564" y="1"/>
                    <a:pt x="138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4591;p75"/>
            <p:cNvSpPr/>
            <p:nvPr/>
          </p:nvSpPr>
          <p:spPr>
            <a:xfrm>
              <a:off x="4972050" y="2733450"/>
              <a:ext cx="48400" cy="25450"/>
            </a:xfrm>
            <a:custGeom>
              <a:avLst/>
              <a:gdLst/>
              <a:ahLst/>
              <a:cxnLst/>
              <a:rect l="l" t="t" r="r" b="b"/>
              <a:pathLst>
                <a:path w="1936" h="1018" extrusionOk="0">
                  <a:moveTo>
                    <a:pt x="1380" y="1"/>
                  </a:moveTo>
                  <a:cubicBezTo>
                    <a:pt x="1062" y="1"/>
                    <a:pt x="755" y="90"/>
                    <a:pt x="501" y="259"/>
                  </a:cubicBezTo>
                  <a:cubicBezTo>
                    <a:pt x="1" y="525"/>
                    <a:pt x="67" y="759"/>
                    <a:pt x="301" y="892"/>
                  </a:cubicBezTo>
                  <a:cubicBezTo>
                    <a:pt x="368" y="926"/>
                    <a:pt x="434" y="959"/>
                    <a:pt x="501" y="992"/>
                  </a:cubicBezTo>
                  <a:cubicBezTo>
                    <a:pt x="568" y="1009"/>
                    <a:pt x="643" y="1018"/>
                    <a:pt x="718" y="1018"/>
                  </a:cubicBezTo>
                  <a:cubicBezTo>
                    <a:pt x="793" y="1018"/>
                    <a:pt x="868" y="1009"/>
                    <a:pt x="935" y="992"/>
                  </a:cubicBezTo>
                  <a:cubicBezTo>
                    <a:pt x="1268" y="926"/>
                    <a:pt x="1602" y="826"/>
                    <a:pt x="1935" y="692"/>
                  </a:cubicBezTo>
                  <a:lnTo>
                    <a:pt x="1935" y="92"/>
                  </a:lnTo>
                  <a:cubicBezTo>
                    <a:pt x="1752" y="31"/>
                    <a:pt x="1564" y="1"/>
                    <a:pt x="13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4592;p75"/>
            <p:cNvSpPr/>
            <p:nvPr/>
          </p:nvSpPr>
          <p:spPr>
            <a:xfrm>
              <a:off x="4920350" y="2719050"/>
              <a:ext cx="216025" cy="128450"/>
            </a:xfrm>
            <a:custGeom>
              <a:avLst/>
              <a:gdLst/>
              <a:ahLst/>
              <a:cxnLst/>
              <a:rect l="l" t="t" r="r" b="b"/>
              <a:pathLst>
                <a:path w="8641" h="5138" extrusionOk="0">
                  <a:moveTo>
                    <a:pt x="1" y="1"/>
                  </a:moveTo>
                  <a:lnTo>
                    <a:pt x="1" y="901"/>
                  </a:lnTo>
                  <a:lnTo>
                    <a:pt x="301" y="1068"/>
                  </a:lnTo>
                  <a:lnTo>
                    <a:pt x="279" y="1196"/>
                  </a:lnTo>
                  <a:lnTo>
                    <a:pt x="279" y="1196"/>
                  </a:lnTo>
                  <a:cubicBezTo>
                    <a:pt x="368" y="903"/>
                    <a:pt x="570" y="660"/>
                    <a:pt x="834" y="501"/>
                  </a:cubicBezTo>
                  <a:lnTo>
                    <a:pt x="1" y="1"/>
                  </a:lnTo>
                  <a:close/>
                  <a:moveTo>
                    <a:pt x="279" y="1196"/>
                  </a:moveTo>
                  <a:cubicBezTo>
                    <a:pt x="256" y="1273"/>
                    <a:pt x="241" y="1352"/>
                    <a:pt x="234" y="1435"/>
                  </a:cubicBezTo>
                  <a:cubicBezTo>
                    <a:pt x="234" y="1445"/>
                    <a:pt x="234" y="1455"/>
                    <a:pt x="235" y="1465"/>
                  </a:cubicBezTo>
                  <a:lnTo>
                    <a:pt x="235" y="1465"/>
                  </a:lnTo>
                  <a:lnTo>
                    <a:pt x="279" y="1196"/>
                  </a:lnTo>
                  <a:close/>
                  <a:moveTo>
                    <a:pt x="235" y="1465"/>
                  </a:moveTo>
                  <a:lnTo>
                    <a:pt x="234" y="1468"/>
                  </a:lnTo>
                  <a:lnTo>
                    <a:pt x="234" y="2302"/>
                  </a:lnTo>
                  <a:cubicBezTo>
                    <a:pt x="234" y="2636"/>
                    <a:pt x="468" y="2969"/>
                    <a:pt x="968" y="3270"/>
                  </a:cubicBezTo>
                  <a:cubicBezTo>
                    <a:pt x="1462" y="3527"/>
                    <a:pt x="2011" y="3661"/>
                    <a:pt x="2562" y="3661"/>
                  </a:cubicBezTo>
                  <a:cubicBezTo>
                    <a:pt x="2867" y="3661"/>
                    <a:pt x="3173" y="3620"/>
                    <a:pt x="3470" y="3537"/>
                  </a:cubicBezTo>
                  <a:lnTo>
                    <a:pt x="3970" y="3403"/>
                  </a:lnTo>
                  <a:lnTo>
                    <a:pt x="3970" y="3403"/>
                  </a:lnTo>
                  <a:lnTo>
                    <a:pt x="4537" y="2836"/>
                  </a:lnTo>
                  <a:cubicBezTo>
                    <a:pt x="4752" y="2922"/>
                    <a:pt x="4984" y="2965"/>
                    <a:pt x="5220" y="2965"/>
                  </a:cubicBezTo>
                  <a:cubicBezTo>
                    <a:pt x="5534" y="2965"/>
                    <a:pt x="5852" y="2888"/>
                    <a:pt x="6138" y="2736"/>
                  </a:cubicBezTo>
                  <a:cubicBezTo>
                    <a:pt x="6505" y="2536"/>
                    <a:pt x="6605" y="2302"/>
                    <a:pt x="6272" y="2102"/>
                  </a:cubicBezTo>
                  <a:cubicBezTo>
                    <a:pt x="6131" y="2023"/>
                    <a:pt x="5982" y="1990"/>
                    <a:pt x="5820" y="1990"/>
                  </a:cubicBezTo>
                  <a:cubicBezTo>
                    <a:pt x="5369" y="1990"/>
                    <a:pt x="4825" y="2248"/>
                    <a:pt x="4137" y="2469"/>
                  </a:cubicBezTo>
                  <a:cubicBezTo>
                    <a:pt x="3602" y="2630"/>
                    <a:pt x="3048" y="2771"/>
                    <a:pt x="2480" y="2771"/>
                  </a:cubicBezTo>
                  <a:cubicBezTo>
                    <a:pt x="1985" y="2771"/>
                    <a:pt x="1480" y="2664"/>
                    <a:pt x="968" y="2369"/>
                  </a:cubicBezTo>
                  <a:cubicBezTo>
                    <a:pt x="482" y="2078"/>
                    <a:pt x="248" y="1786"/>
                    <a:pt x="235" y="1465"/>
                  </a:cubicBezTo>
                  <a:close/>
                  <a:moveTo>
                    <a:pt x="8640" y="3603"/>
                  </a:moveTo>
                  <a:lnTo>
                    <a:pt x="7539" y="4237"/>
                  </a:lnTo>
                  <a:lnTo>
                    <a:pt x="6705" y="3737"/>
                  </a:lnTo>
                  <a:cubicBezTo>
                    <a:pt x="6127" y="4014"/>
                    <a:pt x="5501" y="4147"/>
                    <a:pt x="4882" y="4147"/>
                  </a:cubicBezTo>
                  <a:cubicBezTo>
                    <a:pt x="4608" y="4147"/>
                    <a:pt x="4336" y="4121"/>
                    <a:pt x="4070" y="4070"/>
                  </a:cubicBezTo>
                  <a:cubicBezTo>
                    <a:pt x="3870" y="4037"/>
                    <a:pt x="3670" y="3970"/>
                    <a:pt x="3470" y="3904"/>
                  </a:cubicBezTo>
                  <a:lnTo>
                    <a:pt x="3470" y="4804"/>
                  </a:lnTo>
                  <a:cubicBezTo>
                    <a:pt x="3927" y="4966"/>
                    <a:pt x="4410" y="5050"/>
                    <a:pt x="4896" y="5050"/>
                  </a:cubicBezTo>
                  <a:cubicBezTo>
                    <a:pt x="5510" y="5050"/>
                    <a:pt x="6128" y="4917"/>
                    <a:pt x="6705" y="4637"/>
                  </a:cubicBezTo>
                  <a:lnTo>
                    <a:pt x="7539" y="5138"/>
                  </a:lnTo>
                  <a:lnTo>
                    <a:pt x="8640" y="4471"/>
                  </a:lnTo>
                  <a:lnTo>
                    <a:pt x="8640" y="360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4593;p75"/>
            <p:cNvSpPr/>
            <p:nvPr/>
          </p:nvSpPr>
          <p:spPr>
            <a:xfrm>
              <a:off x="4926200" y="2754925"/>
              <a:ext cx="210175" cy="92575"/>
            </a:xfrm>
            <a:custGeom>
              <a:avLst/>
              <a:gdLst/>
              <a:ahLst/>
              <a:cxnLst/>
              <a:rect l="l" t="t" r="r" b="b"/>
              <a:pathLst>
                <a:path w="8407" h="3703" extrusionOk="0">
                  <a:moveTo>
                    <a:pt x="0" y="0"/>
                  </a:moveTo>
                  <a:lnTo>
                    <a:pt x="0" y="867"/>
                  </a:lnTo>
                  <a:cubicBezTo>
                    <a:pt x="0" y="1201"/>
                    <a:pt x="234" y="1534"/>
                    <a:pt x="734" y="1801"/>
                  </a:cubicBezTo>
                  <a:cubicBezTo>
                    <a:pt x="1233" y="2083"/>
                    <a:pt x="1788" y="2224"/>
                    <a:pt x="2344" y="2224"/>
                  </a:cubicBezTo>
                  <a:cubicBezTo>
                    <a:pt x="2644" y="2224"/>
                    <a:pt x="2944" y="2183"/>
                    <a:pt x="3236" y="2102"/>
                  </a:cubicBezTo>
                  <a:lnTo>
                    <a:pt x="3736" y="1968"/>
                  </a:lnTo>
                  <a:lnTo>
                    <a:pt x="3736" y="1968"/>
                  </a:lnTo>
                  <a:lnTo>
                    <a:pt x="4303" y="1401"/>
                  </a:lnTo>
                  <a:cubicBezTo>
                    <a:pt x="4528" y="1506"/>
                    <a:pt x="4774" y="1557"/>
                    <a:pt x="5018" y="1557"/>
                  </a:cubicBezTo>
                  <a:cubicBezTo>
                    <a:pt x="5317" y="1557"/>
                    <a:pt x="5614" y="1481"/>
                    <a:pt x="5871" y="1334"/>
                  </a:cubicBezTo>
                  <a:cubicBezTo>
                    <a:pt x="6271" y="1101"/>
                    <a:pt x="6371" y="867"/>
                    <a:pt x="6038" y="667"/>
                  </a:cubicBezTo>
                  <a:cubicBezTo>
                    <a:pt x="5897" y="588"/>
                    <a:pt x="5748" y="555"/>
                    <a:pt x="5586" y="555"/>
                  </a:cubicBezTo>
                  <a:cubicBezTo>
                    <a:pt x="5135" y="555"/>
                    <a:pt x="4591" y="813"/>
                    <a:pt x="3903" y="1034"/>
                  </a:cubicBezTo>
                  <a:cubicBezTo>
                    <a:pt x="3368" y="1195"/>
                    <a:pt x="2814" y="1336"/>
                    <a:pt x="2246" y="1336"/>
                  </a:cubicBezTo>
                  <a:cubicBezTo>
                    <a:pt x="1751" y="1336"/>
                    <a:pt x="1246" y="1229"/>
                    <a:pt x="734" y="934"/>
                  </a:cubicBezTo>
                  <a:cubicBezTo>
                    <a:pt x="234" y="634"/>
                    <a:pt x="0" y="334"/>
                    <a:pt x="0" y="0"/>
                  </a:cubicBezTo>
                  <a:close/>
                  <a:moveTo>
                    <a:pt x="8406" y="2168"/>
                  </a:moveTo>
                  <a:lnTo>
                    <a:pt x="7305" y="2802"/>
                  </a:lnTo>
                  <a:lnTo>
                    <a:pt x="6471" y="2335"/>
                  </a:lnTo>
                  <a:cubicBezTo>
                    <a:pt x="5898" y="2587"/>
                    <a:pt x="5277" y="2713"/>
                    <a:pt x="4664" y="2713"/>
                  </a:cubicBezTo>
                  <a:cubicBezTo>
                    <a:pt x="4385" y="2713"/>
                    <a:pt x="4107" y="2687"/>
                    <a:pt x="3836" y="2635"/>
                  </a:cubicBezTo>
                  <a:cubicBezTo>
                    <a:pt x="3636" y="2602"/>
                    <a:pt x="3436" y="2535"/>
                    <a:pt x="3236" y="2469"/>
                  </a:cubicBezTo>
                  <a:lnTo>
                    <a:pt x="3236" y="3369"/>
                  </a:lnTo>
                  <a:cubicBezTo>
                    <a:pt x="3681" y="3527"/>
                    <a:pt x="4150" y="3605"/>
                    <a:pt x="4623" y="3605"/>
                  </a:cubicBezTo>
                  <a:cubicBezTo>
                    <a:pt x="5250" y="3605"/>
                    <a:pt x="5882" y="3468"/>
                    <a:pt x="6471" y="3202"/>
                  </a:cubicBezTo>
                  <a:lnTo>
                    <a:pt x="7305" y="3703"/>
                  </a:lnTo>
                  <a:lnTo>
                    <a:pt x="8406" y="3036"/>
                  </a:lnTo>
                  <a:lnTo>
                    <a:pt x="8406" y="2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4594;p75"/>
            <p:cNvSpPr/>
            <p:nvPr/>
          </p:nvSpPr>
          <p:spPr>
            <a:xfrm>
              <a:off x="4920350" y="2719050"/>
              <a:ext cx="20875" cy="26725"/>
            </a:xfrm>
            <a:custGeom>
              <a:avLst/>
              <a:gdLst/>
              <a:ahLst/>
              <a:cxnLst/>
              <a:rect l="l" t="t" r="r" b="b"/>
              <a:pathLst>
                <a:path w="835" h="1069" extrusionOk="0">
                  <a:moveTo>
                    <a:pt x="1" y="1"/>
                  </a:moveTo>
                  <a:lnTo>
                    <a:pt x="1" y="901"/>
                  </a:lnTo>
                  <a:lnTo>
                    <a:pt x="301" y="1068"/>
                  </a:lnTo>
                  <a:cubicBezTo>
                    <a:pt x="434" y="835"/>
                    <a:pt x="634" y="634"/>
                    <a:pt x="834" y="4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4595;p75"/>
            <p:cNvSpPr/>
            <p:nvPr/>
          </p:nvSpPr>
          <p:spPr>
            <a:xfrm>
              <a:off x="5115500" y="2774925"/>
              <a:ext cx="16700" cy="30050"/>
            </a:xfrm>
            <a:custGeom>
              <a:avLst/>
              <a:gdLst/>
              <a:ahLst/>
              <a:cxnLst/>
              <a:rect l="l" t="t" r="r" b="b"/>
              <a:pathLst>
                <a:path w="668" h="1202" extrusionOk="0">
                  <a:moveTo>
                    <a:pt x="634" y="1"/>
                  </a:moveTo>
                  <a:cubicBezTo>
                    <a:pt x="601" y="401"/>
                    <a:pt x="367" y="734"/>
                    <a:pt x="0" y="868"/>
                  </a:cubicBezTo>
                  <a:lnTo>
                    <a:pt x="567" y="1201"/>
                  </a:lnTo>
                  <a:cubicBezTo>
                    <a:pt x="634" y="1068"/>
                    <a:pt x="667" y="935"/>
                    <a:pt x="667" y="768"/>
                  </a:cubicBezTo>
                  <a:cubicBezTo>
                    <a:pt x="667" y="768"/>
                    <a:pt x="667" y="267"/>
                    <a:pt x="6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4596;p75"/>
            <p:cNvSpPr/>
            <p:nvPr/>
          </p:nvSpPr>
          <p:spPr>
            <a:xfrm>
              <a:off x="5115500" y="2774925"/>
              <a:ext cx="16700" cy="30050"/>
            </a:xfrm>
            <a:custGeom>
              <a:avLst/>
              <a:gdLst/>
              <a:ahLst/>
              <a:cxnLst/>
              <a:rect l="l" t="t" r="r" b="b"/>
              <a:pathLst>
                <a:path w="668" h="1202" extrusionOk="0">
                  <a:moveTo>
                    <a:pt x="634" y="1"/>
                  </a:moveTo>
                  <a:cubicBezTo>
                    <a:pt x="601" y="401"/>
                    <a:pt x="367" y="734"/>
                    <a:pt x="0" y="868"/>
                  </a:cubicBezTo>
                  <a:lnTo>
                    <a:pt x="567" y="1201"/>
                  </a:lnTo>
                  <a:cubicBezTo>
                    <a:pt x="634" y="1068"/>
                    <a:pt x="667" y="935"/>
                    <a:pt x="667" y="768"/>
                  </a:cubicBezTo>
                  <a:cubicBezTo>
                    <a:pt x="667" y="768"/>
                    <a:pt x="667" y="267"/>
                    <a:pt x="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4597;p75"/>
            <p:cNvSpPr/>
            <p:nvPr/>
          </p:nvSpPr>
          <p:spPr>
            <a:xfrm>
              <a:off x="4920350" y="2702375"/>
              <a:ext cx="216025" cy="123450"/>
            </a:xfrm>
            <a:custGeom>
              <a:avLst/>
              <a:gdLst/>
              <a:ahLst/>
              <a:cxnLst/>
              <a:rect l="l" t="t" r="r" b="b"/>
              <a:pathLst>
                <a:path w="8641" h="4938" extrusionOk="0">
                  <a:moveTo>
                    <a:pt x="1168" y="1"/>
                  </a:moveTo>
                  <a:lnTo>
                    <a:pt x="1" y="668"/>
                  </a:lnTo>
                  <a:lnTo>
                    <a:pt x="834" y="1135"/>
                  </a:lnTo>
                  <a:cubicBezTo>
                    <a:pt x="501" y="1335"/>
                    <a:pt x="267" y="1702"/>
                    <a:pt x="234" y="2102"/>
                  </a:cubicBezTo>
                  <a:cubicBezTo>
                    <a:pt x="234" y="2436"/>
                    <a:pt x="468" y="2736"/>
                    <a:pt x="968" y="3003"/>
                  </a:cubicBezTo>
                  <a:cubicBezTo>
                    <a:pt x="1499" y="3308"/>
                    <a:pt x="2022" y="3420"/>
                    <a:pt x="2534" y="3420"/>
                  </a:cubicBezTo>
                  <a:cubicBezTo>
                    <a:pt x="3083" y="3420"/>
                    <a:pt x="3619" y="3292"/>
                    <a:pt x="4137" y="3136"/>
                  </a:cubicBezTo>
                  <a:cubicBezTo>
                    <a:pt x="4825" y="2915"/>
                    <a:pt x="5369" y="2657"/>
                    <a:pt x="5820" y="2657"/>
                  </a:cubicBezTo>
                  <a:cubicBezTo>
                    <a:pt x="5982" y="2657"/>
                    <a:pt x="6131" y="2690"/>
                    <a:pt x="6272" y="2769"/>
                  </a:cubicBezTo>
                  <a:cubicBezTo>
                    <a:pt x="6605" y="2969"/>
                    <a:pt x="6505" y="3203"/>
                    <a:pt x="6105" y="3403"/>
                  </a:cubicBezTo>
                  <a:cubicBezTo>
                    <a:pt x="5838" y="3555"/>
                    <a:pt x="5528" y="3632"/>
                    <a:pt x="5217" y="3632"/>
                  </a:cubicBezTo>
                  <a:cubicBezTo>
                    <a:pt x="4984" y="3632"/>
                    <a:pt x="4752" y="3589"/>
                    <a:pt x="4537" y="3503"/>
                  </a:cubicBezTo>
                  <a:lnTo>
                    <a:pt x="3470" y="4571"/>
                  </a:lnTo>
                  <a:cubicBezTo>
                    <a:pt x="3670" y="4637"/>
                    <a:pt x="3870" y="4671"/>
                    <a:pt x="4070" y="4737"/>
                  </a:cubicBezTo>
                  <a:cubicBezTo>
                    <a:pt x="4370" y="4804"/>
                    <a:pt x="4737" y="4837"/>
                    <a:pt x="5071" y="4837"/>
                  </a:cubicBezTo>
                  <a:cubicBezTo>
                    <a:pt x="5638" y="4804"/>
                    <a:pt x="6172" y="4671"/>
                    <a:pt x="6672" y="4437"/>
                  </a:cubicBezTo>
                  <a:lnTo>
                    <a:pt x="7506" y="4937"/>
                  </a:lnTo>
                  <a:lnTo>
                    <a:pt x="8640" y="4270"/>
                  </a:lnTo>
                  <a:lnTo>
                    <a:pt x="8473" y="4170"/>
                  </a:lnTo>
                  <a:lnTo>
                    <a:pt x="7806" y="3770"/>
                  </a:lnTo>
                  <a:cubicBezTo>
                    <a:pt x="8206" y="3603"/>
                    <a:pt x="8440" y="3236"/>
                    <a:pt x="8473" y="2803"/>
                  </a:cubicBezTo>
                  <a:cubicBezTo>
                    <a:pt x="8473" y="2769"/>
                    <a:pt x="8473" y="2736"/>
                    <a:pt x="8473" y="2702"/>
                  </a:cubicBezTo>
                  <a:cubicBezTo>
                    <a:pt x="8440" y="2402"/>
                    <a:pt x="8206" y="2102"/>
                    <a:pt x="7739" y="1835"/>
                  </a:cubicBezTo>
                  <a:cubicBezTo>
                    <a:pt x="7272" y="1568"/>
                    <a:pt x="6772" y="1435"/>
                    <a:pt x="6238" y="1435"/>
                  </a:cubicBezTo>
                  <a:lnTo>
                    <a:pt x="5705" y="1435"/>
                  </a:lnTo>
                  <a:cubicBezTo>
                    <a:pt x="5471" y="1468"/>
                    <a:pt x="5238" y="1535"/>
                    <a:pt x="5004" y="1602"/>
                  </a:cubicBezTo>
                  <a:cubicBezTo>
                    <a:pt x="4871" y="1635"/>
                    <a:pt x="4771" y="1668"/>
                    <a:pt x="4637" y="1702"/>
                  </a:cubicBezTo>
                  <a:lnTo>
                    <a:pt x="4170" y="1835"/>
                  </a:lnTo>
                  <a:lnTo>
                    <a:pt x="4003" y="1902"/>
                  </a:lnTo>
                  <a:cubicBezTo>
                    <a:pt x="3670" y="2035"/>
                    <a:pt x="3336" y="2135"/>
                    <a:pt x="3003" y="2202"/>
                  </a:cubicBezTo>
                  <a:cubicBezTo>
                    <a:pt x="2936" y="2219"/>
                    <a:pt x="2869" y="2227"/>
                    <a:pt x="2803" y="2227"/>
                  </a:cubicBezTo>
                  <a:cubicBezTo>
                    <a:pt x="2736" y="2227"/>
                    <a:pt x="2669" y="2219"/>
                    <a:pt x="2602" y="2202"/>
                  </a:cubicBezTo>
                  <a:cubicBezTo>
                    <a:pt x="2502" y="2169"/>
                    <a:pt x="2436" y="2135"/>
                    <a:pt x="2369" y="2102"/>
                  </a:cubicBezTo>
                  <a:cubicBezTo>
                    <a:pt x="2135" y="1969"/>
                    <a:pt x="2102" y="1735"/>
                    <a:pt x="2569" y="1468"/>
                  </a:cubicBezTo>
                  <a:cubicBezTo>
                    <a:pt x="2832" y="1307"/>
                    <a:pt x="3131" y="1218"/>
                    <a:pt x="3430" y="1218"/>
                  </a:cubicBezTo>
                  <a:cubicBezTo>
                    <a:pt x="3625" y="1218"/>
                    <a:pt x="3819" y="1256"/>
                    <a:pt x="4003" y="1335"/>
                  </a:cubicBezTo>
                  <a:lnTo>
                    <a:pt x="5004" y="301"/>
                  </a:lnTo>
                  <a:cubicBezTo>
                    <a:pt x="4587" y="176"/>
                    <a:pt x="4158" y="114"/>
                    <a:pt x="3732" y="114"/>
                  </a:cubicBezTo>
                  <a:cubicBezTo>
                    <a:pt x="3136" y="114"/>
                    <a:pt x="2547" y="234"/>
                    <a:pt x="2002" y="468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4598;p75"/>
            <p:cNvSpPr/>
            <p:nvPr/>
          </p:nvSpPr>
          <p:spPr>
            <a:xfrm>
              <a:off x="5087975" y="281330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0" y="0"/>
                  </a:moveTo>
                  <a:lnTo>
                    <a:pt x="0" y="867"/>
                  </a:lnTo>
                  <a:lnTo>
                    <a:pt x="834" y="1368"/>
                  </a:lnTo>
                  <a:lnTo>
                    <a:pt x="834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4599;p75"/>
            <p:cNvSpPr/>
            <p:nvPr/>
          </p:nvSpPr>
          <p:spPr>
            <a:xfrm>
              <a:off x="5087975" y="2813300"/>
              <a:ext cx="20875" cy="34200"/>
            </a:xfrm>
            <a:custGeom>
              <a:avLst/>
              <a:gdLst/>
              <a:ahLst/>
              <a:cxnLst/>
              <a:rect l="l" t="t" r="r" b="b"/>
              <a:pathLst>
                <a:path w="835" h="1368" extrusionOk="0">
                  <a:moveTo>
                    <a:pt x="0" y="0"/>
                  </a:moveTo>
                  <a:lnTo>
                    <a:pt x="0" y="867"/>
                  </a:lnTo>
                  <a:lnTo>
                    <a:pt x="834" y="1368"/>
                  </a:lnTo>
                  <a:lnTo>
                    <a:pt x="834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4600;p75"/>
            <p:cNvSpPr/>
            <p:nvPr/>
          </p:nvSpPr>
          <p:spPr>
            <a:xfrm>
              <a:off x="4920350" y="2703200"/>
              <a:ext cx="49225" cy="15875"/>
            </a:xfrm>
            <a:custGeom>
              <a:avLst/>
              <a:gdLst/>
              <a:ahLst/>
              <a:cxnLst/>
              <a:rect l="l" t="t" r="r" b="b"/>
              <a:pathLst>
                <a:path w="1969" h="635" extrusionOk="0">
                  <a:moveTo>
                    <a:pt x="1135" y="1"/>
                  </a:moveTo>
                  <a:lnTo>
                    <a:pt x="1" y="635"/>
                  </a:lnTo>
                  <a:lnTo>
                    <a:pt x="1135" y="134"/>
                  </a:lnTo>
                  <a:lnTo>
                    <a:pt x="1969" y="4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4601;p75"/>
            <p:cNvSpPr/>
            <p:nvPr/>
          </p:nvSpPr>
          <p:spPr>
            <a:xfrm>
              <a:off x="4983725" y="2710725"/>
              <a:ext cx="61750" cy="29200"/>
            </a:xfrm>
            <a:custGeom>
              <a:avLst/>
              <a:gdLst/>
              <a:ahLst/>
              <a:cxnLst/>
              <a:rect l="l" t="t" r="r" b="b"/>
              <a:pathLst>
                <a:path w="2470" h="1168" extrusionOk="0">
                  <a:moveTo>
                    <a:pt x="2469" y="0"/>
                  </a:moveTo>
                  <a:lnTo>
                    <a:pt x="1468" y="901"/>
                  </a:lnTo>
                  <a:cubicBezTo>
                    <a:pt x="1309" y="848"/>
                    <a:pt x="1143" y="822"/>
                    <a:pt x="977" y="822"/>
                  </a:cubicBezTo>
                  <a:cubicBezTo>
                    <a:pt x="623" y="822"/>
                    <a:pt x="273" y="940"/>
                    <a:pt x="1" y="1168"/>
                  </a:cubicBezTo>
                  <a:cubicBezTo>
                    <a:pt x="263" y="1006"/>
                    <a:pt x="563" y="918"/>
                    <a:pt x="869" y="918"/>
                  </a:cubicBezTo>
                  <a:cubicBezTo>
                    <a:pt x="1068" y="918"/>
                    <a:pt x="1271" y="955"/>
                    <a:pt x="1468" y="1034"/>
                  </a:cubicBezTo>
                  <a:lnTo>
                    <a:pt x="2469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4602;p75"/>
            <p:cNvSpPr/>
            <p:nvPr/>
          </p:nvSpPr>
          <p:spPr>
            <a:xfrm>
              <a:off x="5007075" y="2790775"/>
              <a:ext cx="40050" cy="32550"/>
            </a:xfrm>
            <a:custGeom>
              <a:avLst/>
              <a:gdLst/>
              <a:ahLst/>
              <a:cxnLst/>
              <a:rect l="l" t="t" r="r" b="b"/>
              <a:pathLst>
                <a:path w="1602" h="1302" extrusionOk="0">
                  <a:moveTo>
                    <a:pt x="1035" y="0"/>
                  </a:moveTo>
                  <a:lnTo>
                    <a:pt x="1" y="1035"/>
                  </a:lnTo>
                  <a:cubicBezTo>
                    <a:pt x="201" y="1101"/>
                    <a:pt x="401" y="1168"/>
                    <a:pt x="601" y="1201"/>
                  </a:cubicBezTo>
                  <a:cubicBezTo>
                    <a:pt x="901" y="1301"/>
                    <a:pt x="1268" y="1301"/>
                    <a:pt x="1602" y="1301"/>
                  </a:cubicBezTo>
                  <a:cubicBezTo>
                    <a:pt x="1101" y="1301"/>
                    <a:pt x="601" y="1201"/>
                    <a:pt x="167" y="1001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4603;p75"/>
            <p:cNvSpPr/>
            <p:nvPr/>
          </p:nvSpPr>
          <p:spPr>
            <a:xfrm>
              <a:off x="5087975" y="2809125"/>
              <a:ext cx="48400" cy="15875"/>
            </a:xfrm>
            <a:custGeom>
              <a:avLst/>
              <a:gdLst/>
              <a:ahLst/>
              <a:cxnLst/>
              <a:rect l="l" t="t" r="r" b="b"/>
              <a:pathLst>
                <a:path w="1936" h="635" extrusionOk="0">
                  <a:moveTo>
                    <a:pt x="1935" y="0"/>
                  </a:moveTo>
                  <a:lnTo>
                    <a:pt x="834" y="534"/>
                  </a:lnTo>
                  <a:lnTo>
                    <a:pt x="0" y="167"/>
                  </a:lnTo>
                  <a:lnTo>
                    <a:pt x="834" y="634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4604;p75"/>
            <p:cNvSpPr/>
            <p:nvPr/>
          </p:nvSpPr>
          <p:spPr>
            <a:xfrm>
              <a:off x="4761900" y="2623975"/>
              <a:ext cx="266875" cy="149300"/>
            </a:xfrm>
            <a:custGeom>
              <a:avLst/>
              <a:gdLst/>
              <a:ahLst/>
              <a:cxnLst/>
              <a:rect l="l" t="t" r="r" b="b"/>
              <a:pathLst>
                <a:path w="10675" h="5972" extrusionOk="0">
                  <a:moveTo>
                    <a:pt x="10675" y="1"/>
                  </a:moveTo>
                  <a:cubicBezTo>
                    <a:pt x="7773" y="1"/>
                    <a:pt x="5071" y="668"/>
                    <a:pt x="3036" y="1836"/>
                  </a:cubicBezTo>
                  <a:cubicBezTo>
                    <a:pt x="1068" y="2970"/>
                    <a:pt x="1" y="4404"/>
                    <a:pt x="1" y="5972"/>
                  </a:cubicBezTo>
                  <a:cubicBezTo>
                    <a:pt x="1" y="5972"/>
                    <a:pt x="101" y="3804"/>
                    <a:pt x="3103" y="1969"/>
                  </a:cubicBezTo>
                  <a:cubicBezTo>
                    <a:pt x="6072" y="168"/>
                    <a:pt x="10675" y="1"/>
                    <a:pt x="106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4605;p75"/>
            <p:cNvSpPr/>
            <p:nvPr/>
          </p:nvSpPr>
          <p:spPr>
            <a:xfrm>
              <a:off x="5007075" y="2754925"/>
              <a:ext cx="310225" cy="178925"/>
            </a:xfrm>
            <a:custGeom>
              <a:avLst/>
              <a:gdLst/>
              <a:ahLst/>
              <a:cxnLst/>
              <a:rect l="l" t="t" r="r" b="b"/>
              <a:pathLst>
                <a:path w="12409" h="7157" extrusionOk="0">
                  <a:moveTo>
                    <a:pt x="11943" y="0"/>
                  </a:moveTo>
                  <a:cubicBezTo>
                    <a:pt x="11943" y="2"/>
                    <a:pt x="12409" y="3069"/>
                    <a:pt x="8573" y="5170"/>
                  </a:cubicBezTo>
                  <a:cubicBezTo>
                    <a:pt x="5140" y="7035"/>
                    <a:pt x="1050" y="7140"/>
                    <a:pt x="172" y="7140"/>
                  </a:cubicBezTo>
                  <a:cubicBezTo>
                    <a:pt x="60" y="7140"/>
                    <a:pt x="1" y="7139"/>
                    <a:pt x="1" y="7139"/>
                  </a:cubicBezTo>
                  <a:lnTo>
                    <a:pt x="1" y="7139"/>
                  </a:lnTo>
                  <a:cubicBezTo>
                    <a:pt x="285" y="7151"/>
                    <a:pt x="569" y="7157"/>
                    <a:pt x="853" y="7157"/>
                  </a:cubicBezTo>
                  <a:cubicBezTo>
                    <a:pt x="3710" y="7157"/>
                    <a:pt x="6556" y="6545"/>
                    <a:pt x="8740" y="5271"/>
                  </a:cubicBezTo>
                  <a:cubicBezTo>
                    <a:pt x="11242" y="3836"/>
                    <a:pt x="12309" y="1901"/>
                    <a:pt x="11943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4606;p75"/>
            <p:cNvSpPr/>
            <p:nvPr/>
          </p:nvSpPr>
          <p:spPr>
            <a:xfrm>
              <a:off x="4053900" y="3015925"/>
              <a:ext cx="63400" cy="391150"/>
            </a:xfrm>
            <a:custGeom>
              <a:avLst/>
              <a:gdLst/>
              <a:ahLst/>
              <a:cxnLst/>
              <a:rect l="l" t="t" r="r" b="b"/>
              <a:pathLst>
                <a:path w="2536" h="15646" extrusionOk="0">
                  <a:moveTo>
                    <a:pt x="1401" y="1"/>
                  </a:moveTo>
                  <a:lnTo>
                    <a:pt x="0" y="34"/>
                  </a:lnTo>
                  <a:lnTo>
                    <a:pt x="1135" y="15645"/>
                  </a:lnTo>
                  <a:lnTo>
                    <a:pt x="2536" y="15612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4607;p75"/>
            <p:cNvSpPr/>
            <p:nvPr/>
          </p:nvSpPr>
          <p:spPr>
            <a:xfrm>
              <a:off x="3752850" y="3181050"/>
              <a:ext cx="65075" cy="391150"/>
            </a:xfrm>
            <a:custGeom>
              <a:avLst/>
              <a:gdLst/>
              <a:ahLst/>
              <a:cxnLst/>
              <a:rect l="l" t="t" r="r" b="b"/>
              <a:pathLst>
                <a:path w="2603" h="15646" extrusionOk="0">
                  <a:moveTo>
                    <a:pt x="1435" y="1"/>
                  </a:moveTo>
                  <a:lnTo>
                    <a:pt x="1" y="34"/>
                  </a:lnTo>
                  <a:lnTo>
                    <a:pt x="1168" y="15645"/>
                  </a:lnTo>
                  <a:lnTo>
                    <a:pt x="2602" y="15612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4608;p75"/>
            <p:cNvSpPr/>
            <p:nvPr/>
          </p:nvSpPr>
          <p:spPr>
            <a:xfrm>
              <a:off x="3686125" y="3605525"/>
              <a:ext cx="143475" cy="612950"/>
            </a:xfrm>
            <a:custGeom>
              <a:avLst/>
              <a:gdLst/>
              <a:ahLst/>
              <a:cxnLst/>
              <a:rect l="l" t="t" r="r" b="b"/>
              <a:pathLst>
                <a:path w="5739" h="24518" extrusionOk="0">
                  <a:moveTo>
                    <a:pt x="3403" y="0"/>
                  </a:moveTo>
                  <a:lnTo>
                    <a:pt x="34" y="24151"/>
                  </a:lnTo>
                  <a:cubicBezTo>
                    <a:pt x="1" y="24251"/>
                    <a:pt x="101" y="24351"/>
                    <a:pt x="201" y="24418"/>
                  </a:cubicBezTo>
                  <a:cubicBezTo>
                    <a:pt x="318" y="24485"/>
                    <a:pt x="460" y="24518"/>
                    <a:pt x="606" y="24518"/>
                  </a:cubicBezTo>
                  <a:cubicBezTo>
                    <a:pt x="752" y="24518"/>
                    <a:pt x="902" y="24485"/>
                    <a:pt x="1035" y="24418"/>
                  </a:cubicBezTo>
                  <a:cubicBezTo>
                    <a:pt x="1102" y="24351"/>
                    <a:pt x="1168" y="24284"/>
                    <a:pt x="1202" y="24218"/>
                  </a:cubicBezTo>
                  <a:lnTo>
                    <a:pt x="573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4609;p75"/>
            <p:cNvSpPr/>
            <p:nvPr/>
          </p:nvSpPr>
          <p:spPr>
            <a:xfrm>
              <a:off x="4035550" y="3402875"/>
              <a:ext cx="142625" cy="612975"/>
            </a:xfrm>
            <a:custGeom>
              <a:avLst/>
              <a:gdLst/>
              <a:ahLst/>
              <a:cxnLst/>
              <a:rect l="l" t="t" r="r" b="b"/>
              <a:pathLst>
                <a:path w="5705" h="24519" extrusionOk="0">
                  <a:moveTo>
                    <a:pt x="3403" y="1"/>
                  </a:moveTo>
                  <a:lnTo>
                    <a:pt x="34" y="24185"/>
                  </a:lnTo>
                  <a:cubicBezTo>
                    <a:pt x="1" y="24285"/>
                    <a:pt x="101" y="24385"/>
                    <a:pt x="201" y="24418"/>
                  </a:cubicBezTo>
                  <a:cubicBezTo>
                    <a:pt x="318" y="24485"/>
                    <a:pt x="459" y="24518"/>
                    <a:pt x="605" y="24518"/>
                  </a:cubicBezTo>
                  <a:cubicBezTo>
                    <a:pt x="751" y="24518"/>
                    <a:pt x="901" y="24485"/>
                    <a:pt x="1035" y="24418"/>
                  </a:cubicBezTo>
                  <a:cubicBezTo>
                    <a:pt x="1101" y="24385"/>
                    <a:pt x="1168" y="24318"/>
                    <a:pt x="1201" y="24218"/>
                  </a:cubicBezTo>
                  <a:lnTo>
                    <a:pt x="5705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4610;p75"/>
            <p:cNvSpPr/>
            <p:nvPr/>
          </p:nvSpPr>
          <p:spPr>
            <a:xfrm>
              <a:off x="4469200" y="3605525"/>
              <a:ext cx="159300" cy="601275"/>
            </a:xfrm>
            <a:custGeom>
              <a:avLst/>
              <a:gdLst/>
              <a:ahLst/>
              <a:cxnLst/>
              <a:rect l="l" t="t" r="r" b="b"/>
              <a:pathLst>
                <a:path w="6372" h="24051" extrusionOk="0">
                  <a:moveTo>
                    <a:pt x="0" y="0"/>
                  </a:moveTo>
                  <a:lnTo>
                    <a:pt x="5204" y="23751"/>
                  </a:lnTo>
                  <a:cubicBezTo>
                    <a:pt x="5204" y="23851"/>
                    <a:pt x="5271" y="23918"/>
                    <a:pt x="5337" y="23951"/>
                  </a:cubicBezTo>
                  <a:cubicBezTo>
                    <a:pt x="5471" y="24018"/>
                    <a:pt x="5621" y="24051"/>
                    <a:pt x="5771" y="24051"/>
                  </a:cubicBezTo>
                  <a:cubicBezTo>
                    <a:pt x="5921" y="24051"/>
                    <a:pt x="6071" y="24018"/>
                    <a:pt x="6205" y="23951"/>
                  </a:cubicBezTo>
                  <a:cubicBezTo>
                    <a:pt x="6305" y="23918"/>
                    <a:pt x="6372" y="23817"/>
                    <a:pt x="6338" y="23684"/>
                  </a:cubicBezTo>
                  <a:lnTo>
                    <a:pt x="23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4611;p75"/>
            <p:cNvSpPr/>
            <p:nvPr/>
          </p:nvSpPr>
          <p:spPr>
            <a:xfrm>
              <a:off x="4107275" y="3812350"/>
              <a:ext cx="142625" cy="612950"/>
            </a:xfrm>
            <a:custGeom>
              <a:avLst/>
              <a:gdLst/>
              <a:ahLst/>
              <a:cxnLst/>
              <a:rect l="l" t="t" r="r" b="b"/>
              <a:pathLst>
                <a:path w="5705" h="24518" extrusionOk="0">
                  <a:moveTo>
                    <a:pt x="0" y="0"/>
                  </a:moveTo>
                  <a:lnTo>
                    <a:pt x="4537" y="24217"/>
                  </a:lnTo>
                  <a:cubicBezTo>
                    <a:pt x="4537" y="24284"/>
                    <a:pt x="4604" y="24384"/>
                    <a:pt x="4704" y="24417"/>
                  </a:cubicBezTo>
                  <a:cubicBezTo>
                    <a:pt x="4837" y="24484"/>
                    <a:pt x="4979" y="24518"/>
                    <a:pt x="5121" y="24518"/>
                  </a:cubicBezTo>
                  <a:cubicBezTo>
                    <a:pt x="5262" y="24518"/>
                    <a:pt x="5404" y="24484"/>
                    <a:pt x="5538" y="24417"/>
                  </a:cubicBezTo>
                  <a:cubicBezTo>
                    <a:pt x="5638" y="24351"/>
                    <a:pt x="5704" y="24251"/>
                    <a:pt x="5704" y="24151"/>
                  </a:cubicBezTo>
                  <a:lnTo>
                    <a:pt x="230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4612;p75"/>
            <p:cNvSpPr/>
            <p:nvPr/>
          </p:nvSpPr>
          <p:spPr>
            <a:xfrm>
              <a:off x="4469200" y="3605525"/>
              <a:ext cx="69225" cy="108425"/>
            </a:xfrm>
            <a:custGeom>
              <a:avLst/>
              <a:gdLst/>
              <a:ahLst/>
              <a:cxnLst/>
              <a:rect l="l" t="t" r="r" b="b"/>
              <a:pathLst>
                <a:path w="2769" h="4337" extrusionOk="0">
                  <a:moveTo>
                    <a:pt x="0" y="0"/>
                  </a:moveTo>
                  <a:lnTo>
                    <a:pt x="934" y="4337"/>
                  </a:lnTo>
                  <a:cubicBezTo>
                    <a:pt x="1468" y="3903"/>
                    <a:pt x="2002" y="3436"/>
                    <a:pt x="2502" y="2969"/>
                  </a:cubicBezTo>
                  <a:cubicBezTo>
                    <a:pt x="2602" y="2869"/>
                    <a:pt x="2702" y="2736"/>
                    <a:pt x="2769" y="2602"/>
                  </a:cubicBezTo>
                  <a:lnTo>
                    <a:pt x="2335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4613;p75"/>
            <p:cNvSpPr/>
            <p:nvPr/>
          </p:nvSpPr>
          <p:spPr>
            <a:xfrm>
              <a:off x="3761200" y="3605525"/>
              <a:ext cx="68400" cy="121775"/>
            </a:xfrm>
            <a:custGeom>
              <a:avLst/>
              <a:gdLst/>
              <a:ahLst/>
              <a:cxnLst/>
              <a:rect l="l" t="t" r="r" b="b"/>
              <a:pathLst>
                <a:path w="2736" h="4871" extrusionOk="0">
                  <a:moveTo>
                    <a:pt x="400" y="0"/>
                  </a:moveTo>
                  <a:lnTo>
                    <a:pt x="0" y="2869"/>
                  </a:lnTo>
                  <a:cubicBezTo>
                    <a:pt x="67" y="3169"/>
                    <a:pt x="234" y="3436"/>
                    <a:pt x="434" y="3670"/>
                  </a:cubicBezTo>
                  <a:cubicBezTo>
                    <a:pt x="867" y="4070"/>
                    <a:pt x="1334" y="4470"/>
                    <a:pt x="1801" y="4871"/>
                  </a:cubicBezTo>
                  <a:lnTo>
                    <a:pt x="2735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4614;p75"/>
            <p:cNvSpPr/>
            <p:nvPr/>
          </p:nvSpPr>
          <p:spPr>
            <a:xfrm>
              <a:off x="4107275" y="3812350"/>
              <a:ext cx="69225" cy="100925"/>
            </a:xfrm>
            <a:custGeom>
              <a:avLst/>
              <a:gdLst/>
              <a:ahLst/>
              <a:cxnLst/>
              <a:rect l="l" t="t" r="r" b="b"/>
              <a:pathLst>
                <a:path w="2769" h="4037" extrusionOk="0">
                  <a:moveTo>
                    <a:pt x="0" y="0"/>
                  </a:moveTo>
                  <a:lnTo>
                    <a:pt x="734" y="4036"/>
                  </a:lnTo>
                  <a:cubicBezTo>
                    <a:pt x="1435" y="3803"/>
                    <a:pt x="2102" y="3569"/>
                    <a:pt x="2769" y="3336"/>
                  </a:cubicBezTo>
                  <a:lnTo>
                    <a:pt x="2302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4615;p75"/>
            <p:cNvSpPr/>
            <p:nvPr/>
          </p:nvSpPr>
          <p:spPr>
            <a:xfrm>
              <a:off x="4052225" y="3417900"/>
              <a:ext cx="120950" cy="488700"/>
            </a:xfrm>
            <a:custGeom>
              <a:avLst/>
              <a:gdLst/>
              <a:ahLst/>
              <a:cxnLst/>
              <a:rect l="l" t="t" r="r" b="b"/>
              <a:pathLst>
                <a:path w="4838" h="19548" extrusionOk="0">
                  <a:moveTo>
                    <a:pt x="2636" y="0"/>
                  </a:moveTo>
                  <a:lnTo>
                    <a:pt x="1" y="18880"/>
                  </a:lnTo>
                  <a:cubicBezTo>
                    <a:pt x="401" y="19114"/>
                    <a:pt x="835" y="19347"/>
                    <a:pt x="1268" y="19547"/>
                  </a:cubicBezTo>
                  <a:lnTo>
                    <a:pt x="4838" y="434"/>
                  </a:lnTo>
                  <a:cubicBezTo>
                    <a:pt x="4237" y="300"/>
                    <a:pt x="3603" y="133"/>
                    <a:pt x="2936" y="33"/>
                  </a:cubicBezTo>
                  <a:cubicBezTo>
                    <a:pt x="2836" y="0"/>
                    <a:pt x="2736" y="0"/>
                    <a:pt x="263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4616;p75"/>
            <p:cNvSpPr/>
            <p:nvPr/>
          </p:nvSpPr>
          <p:spPr>
            <a:xfrm>
              <a:off x="3759525" y="3372000"/>
              <a:ext cx="785575" cy="497650"/>
            </a:xfrm>
            <a:custGeom>
              <a:avLst/>
              <a:gdLst/>
              <a:ahLst/>
              <a:cxnLst/>
              <a:rect l="l" t="t" r="r" b="b"/>
              <a:pathLst>
                <a:path w="31423" h="19906" extrusionOk="0">
                  <a:moveTo>
                    <a:pt x="14181" y="0"/>
                  </a:moveTo>
                  <a:cubicBezTo>
                    <a:pt x="13880" y="0"/>
                    <a:pt x="13578" y="37"/>
                    <a:pt x="13277" y="101"/>
                  </a:cubicBezTo>
                  <a:cubicBezTo>
                    <a:pt x="7706" y="1803"/>
                    <a:pt x="3436" y="4238"/>
                    <a:pt x="501" y="7440"/>
                  </a:cubicBezTo>
                  <a:cubicBezTo>
                    <a:pt x="201" y="7774"/>
                    <a:pt x="34" y="8241"/>
                    <a:pt x="0" y="8674"/>
                  </a:cubicBezTo>
                  <a:lnTo>
                    <a:pt x="0" y="9942"/>
                  </a:lnTo>
                  <a:cubicBezTo>
                    <a:pt x="34" y="10375"/>
                    <a:pt x="201" y="10809"/>
                    <a:pt x="534" y="11143"/>
                  </a:cubicBezTo>
                  <a:cubicBezTo>
                    <a:pt x="3870" y="14212"/>
                    <a:pt x="8607" y="17347"/>
                    <a:pt x="13310" y="19749"/>
                  </a:cubicBezTo>
                  <a:cubicBezTo>
                    <a:pt x="13581" y="19853"/>
                    <a:pt x="13865" y="19905"/>
                    <a:pt x="14146" y="19905"/>
                  </a:cubicBezTo>
                  <a:cubicBezTo>
                    <a:pt x="14314" y="19905"/>
                    <a:pt x="14482" y="19886"/>
                    <a:pt x="14644" y="19849"/>
                  </a:cubicBezTo>
                  <a:cubicBezTo>
                    <a:pt x="20648" y="17914"/>
                    <a:pt x="26219" y="14712"/>
                    <a:pt x="30889" y="10476"/>
                  </a:cubicBezTo>
                  <a:cubicBezTo>
                    <a:pt x="31223" y="10142"/>
                    <a:pt x="31389" y="9708"/>
                    <a:pt x="31423" y="9275"/>
                  </a:cubicBezTo>
                  <a:lnTo>
                    <a:pt x="31423" y="8007"/>
                  </a:lnTo>
                  <a:cubicBezTo>
                    <a:pt x="31389" y="7573"/>
                    <a:pt x="31189" y="7140"/>
                    <a:pt x="30856" y="6873"/>
                  </a:cubicBezTo>
                  <a:cubicBezTo>
                    <a:pt x="26019" y="3404"/>
                    <a:pt x="20515" y="1069"/>
                    <a:pt x="14678" y="35"/>
                  </a:cubicBezTo>
                  <a:cubicBezTo>
                    <a:pt x="14512" y="11"/>
                    <a:pt x="14347" y="0"/>
                    <a:pt x="1418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4617;p75"/>
            <p:cNvSpPr/>
            <p:nvPr/>
          </p:nvSpPr>
          <p:spPr>
            <a:xfrm>
              <a:off x="4107275" y="3371475"/>
              <a:ext cx="437000" cy="497925"/>
            </a:xfrm>
            <a:custGeom>
              <a:avLst/>
              <a:gdLst/>
              <a:ahLst/>
              <a:cxnLst/>
              <a:rect l="l" t="t" r="r" b="b"/>
              <a:pathLst>
                <a:path w="17480" h="19917" extrusionOk="0">
                  <a:moveTo>
                    <a:pt x="303" y="0"/>
                  </a:moveTo>
                  <a:cubicBezTo>
                    <a:pt x="199" y="0"/>
                    <a:pt x="97" y="9"/>
                    <a:pt x="0" y="22"/>
                  </a:cubicBezTo>
                  <a:lnTo>
                    <a:pt x="0" y="19903"/>
                  </a:lnTo>
                  <a:cubicBezTo>
                    <a:pt x="63" y="19912"/>
                    <a:pt x="128" y="19916"/>
                    <a:pt x="194" y="19916"/>
                  </a:cubicBezTo>
                  <a:cubicBezTo>
                    <a:pt x="374" y="19916"/>
                    <a:pt x="563" y="19885"/>
                    <a:pt x="734" y="19837"/>
                  </a:cubicBezTo>
                  <a:cubicBezTo>
                    <a:pt x="6738" y="17935"/>
                    <a:pt x="12276" y="14733"/>
                    <a:pt x="16979" y="10497"/>
                  </a:cubicBezTo>
                  <a:cubicBezTo>
                    <a:pt x="17279" y="10163"/>
                    <a:pt x="17479" y="9729"/>
                    <a:pt x="17479" y="9262"/>
                  </a:cubicBezTo>
                  <a:lnTo>
                    <a:pt x="17479" y="8028"/>
                  </a:lnTo>
                  <a:cubicBezTo>
                    <a:pt x="17479" y="7594"/>
                    <a:pt x="17279" y="7161"/>
                    <a:pt x="16912" y="6894"/>
                  </a:cubicBezTo>
                  <a:cubicBezTo>
                    <a:pt x="12109" y="3425"/>
                    <a:pt x="6572" y="1090"/>
                    <a:pt x="734" y="56"/>
                  </a:cubicBezTo>
                  <a:cubicBezTo>
                    <a:pt x="597" y="17"/>
                    <a:pt x="449" y="0"/>
                    <a:pt x="3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4618;p75"/>
            <p:cNvSpPr/>
            <p:nvPr/>
          </p:nvSpPr>
          <p:spPr>
            <a:xfrm>
              <a:off x="3759525" y="3372025"/>
              <a:ext cx="347775" cy="497050"/>
            </a:xfrm>
            <a:custGeom>
              <a:avLst/>
              <a:gdLst/>
              <a:ahLst/>
              <a:cxnLst/>
              <a:rect l="l" t="t" r="r" b="b"/>
              <a:pathLst>
                <a:path w="13911" h="19882" extrusionOk="0">
                  <a:moveTo>
                    <a:pt x="13910" y="0"/>
                  </a:moveTo>
                  <a:cubicBezTo>
                    <a:pt x="13677" y="0"/>
                    <a:pt x="13477" y="34"/>
                    <a:pt x="13277" y="100"/>
                  </a:cubicBezTo>
                  <a:cubicBezTo>
                    <a:pt x="7706" y="1802"/>
                    <a:pt x="3436" y="4237"/>
                    <a:pt x="467" y="7439"/>
                  </a:cubicBezTo>
                  <a:cubicBezTo>
                    <a:pt x="167" y="7773"/>
                    <a:pt x="0" y="8240"/>
                    <a:pt x="0" y="8673"/>
                  </a:cubicBezTo>
                  <a:lnTo>
                    <a:pt x="0" y="9941"/>
                  </a:lnTo>
                  <a:cubicBezTo>
                    <a:pt x="0" y="10374"/>
                    <a:pt x="201" y="10808"/>
                    <a:pt x="501" y="11142"/>
                  </a:cubicBezTo>
                  <a:cubicBezTo>
                    <a:pt x="3836" y="14211"/>
                    <a:pt x="8607" y="17346"/>
                    <a:pt x="13310" y="19748"/>
                  </a:cubicBezTo>
                  <a:cubicBezTo>
                    <a:pt x="13510" y="19815"/>
                    <a:pt x="13710" y="19881"/>
                    <a:pt x="13910" y="19881"/>
                  </a:cubicBezTo>
                  <a:lnTo>
                    <a:pt x="139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4619;p75"/>
            <p:cNvSpPr/>
            <p:nvPr/>
          </p:nvSpPr>
          <p:spPr>
            <a:xfrm>
              <a:off x="3764525" y="3372000"/>
              <a:ext cx="774750" cy="430050"/>
            </a:xfrm>
            <a:custGeom>
              <a:avLst/>
              <a:gdLst/>
              <a:ahLst/>
              <a:cxnLst/>
              <a:rect l="l" t="t" r="r" b="b"/>
              <a:pathLst>
                <a:path w="30990" h="17202" extrusionOk="0">
                  <a:moveTo>
                    <a:pt x="13981" y="0"/>
                  </a:moveTo>
                  <a:cubicBezTo>
                    <a:pt x="13680" y="0"/>
                    <a:pt x="13378" y="37"/>
                    <a:pt x="13077" y="101"/>
                  </a:cubicBezTo>
                  <a:cubicBezTo>
                    <a:pt x="7506" y="1803"/>
                    <a:pt x="3270" y="4238"/>
                    <a:pt x="301" y="7407"/>
                  </a:cubicBezTo>
                  <a:cubicBezTo>
                    <a:pt x="1" y="7707"/>
                    <a:pt x="34" y="8174"/>
                    <a:pt x="301" y="8441"/>
                  </a:cubicBezTo>
                  <a:cubicBezTo>
                    <a:pt x="3636" y="11510"/>
                    <a:pt x="8407" y="14645"/>
                    <a:pt x="13110" y="17014"/>
                  </a:cubicBezTo>
                  <a:cubicBezTo>
                    <a:pt x="13388" y="17142"/>
                    <a:pt x="13666" y="17202"/>
                    <a:pt x="13953" y="17202"/>
                  </a:cubicBezTo>
                  <a:cubicBezTo>
                    <a:pt x="14113" y="17202"/>
                    <a:pt x="14277" y="17183"/>
                    <a:pt x="14444" y="17147"/>
                  </a:cubicBezTo>
                  <a:cubicBezTo>
                    <a:pt x="20448" y="15212"/>
                    <a:pt x="26019" y="12043"/>
                    <a:pt x="30689" y="7774"/>
                  </a:cubicBezTo>
                  <a:cubicBezTo>
                    <a:pt x="30989" y="7540"/>
                    <a:pt x="30956" y="7073"/>
                    <a:pt x="30656" y="6873"/>
                  </a:cubicBezTo>
                  <a:cubicBezTo>
                    <a:pt x="25819" y="3404"/>
                    <a:pt x="20315" y="1069"/>
                    <a:pt x="14478" y="35"/>
                  </a:cubicBezTo>
                  <a:cubicBezTo>
                    <a:pt x="14312" y="11"/>
                    <a:pt x="14147" y="0"/>
                    <a:pt x="1398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4620;p75"/>
            <p:cNvSpPr/>
            <p:nvPr/>
          </p:nvSpPr>
          <p:spPr>
            <a:xfrm>
              <a:off x="3764525" y="3372000"/>
              <a:ext cx="774750" cy="430050"/>
            </a:xfrm>
            <a:custGeom>
              <a:avLst/>
              <a:gdLst/>
              <a:ahLst/>
              <a:cxnLst/>
              <a:rect l="l" t="t" r="r" b="b"/>
              <a:pathLst>
                <a:path w="30990" h="17202" extrusionOk="0">
                  <a:moveTo>
                    <a:pt x="13981" y="0"/>
                  </a:moveTo>
                  <a:cubicBezTo>
                    <a:pt x="13680" y="0"/>
                    <a:pt x="13378" y="37"/>
                    <a:pt x="13077" y="101"/>
                  </a:cubicBezTo>
                  <a:cubicBezTo>
                    <a:pt x="7506" y="1803"/>
                    <a:pt x="3270" y="4238"/>
                    <a:pt x="301" y="7407"/>
                  </a:cubicBezTo>
                  <a:cubicBezTo>
                    <a:pt x="1" y="7707"/>
                    <a:pt x="34" y="8174"/>
                    <a:pt x="301" y="8441"/>
                  </a:cubicBezTo>
                  <a:cubicBezTo>
                    <a:pt x="3636" y="11510"/>
                    <a:pt x="8407" y="14645"/>
                    <a:pt x="13110" y="17014"/>
                  </a:cubicBezTo>
                  <a:cubicBezTo>
                    <a:pt x="13388" y="17142"/>
                    <a:pt x="13666" y="17202"/>
                    <a:pt x="13953" y="17202"/>
                  </a:cubicBezTo>
                  <a:cubicBezTo>
                    <a:pt x="14113" y="17202"/>
                    <a:pt x="14277" y="17183"/>
                    <a:pt x="14444" y="17147"/>
                  </a:cubicBezTo>
                  <a:cubicBezTo>
                    <a:pt x="20448" y="15212"/>
                    <a:pt x="26019" y="12043"/>
                    <a:pt x="30689" y="7774"/>
                  </a:cubicBezTo>
                  <a:cubicBezTo>
                    <a:pt x="30989" y="7540"/>
                    <a:pt x="30956" y="7073"/>
                    <a:pt x="30656" y="6873"/>
                  </a:cubicBezTo>
                  <a:cubicBezTo>
                    <a:pt x="25819" y="3404"/>
                    <a:pt x="20315" y="1069"/>
                    <a:pt x="14478" y="35"/>
                  </a:cubicBezTo>
                  <a:cubicBezTo>
                    <a:pt x="14312" y="11"/>
                    <a:pt x="14147" y="0"/>
                    <a:pt x="139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4621;p75"/>
            <p:cNvSpPr/>
            <p:nvPr/>
          </p:nvSpPr>
          <p:spPr>
            <a:xfrm>
              <a:off x="3673625" y="2864800"/>
              <a:ext cx="494550" cy="445050"/>
            </a:xfrm>
            <a:custGeom>
              <a:avLst/>
              <a:gdLst/>
              <a:ahLst/>
              <a:cxnLst/>
              <a:rect l="l" t="t" r="r" b="b"/>
              <a:pathLst>
                <a:path w="19782" h="17802" extrusionOk="0">
                  <a:moveTo>
                    <a:pt x="18124" y="0"/>
                  </a:moveTo>
                  <a:cubicBezTo>
                    <a:pt x="18054" y="0"/>
                    <a:pt x="17984" y="3"/>
                    <a:pt x="17913" y="8"/>
                  </a:cubicBezTo>
                  <a:cubicBezTo>
                    <a:pt x="10942" y="876"/>
                    <a:pt x="4637" y="4511"/>
                    <a:pt x="434" y="10082"/>
                  </a:cubicBezTo>
                  <a:cubicBezTo>
                    <a:pt x="167" y="10482"/>
                    <a:pt x="1" y="10916"/>
                    <a:pt x="1" y="11383"/>
                  </a:cubicBezTo>
                  <a:lnTo>
                    <a:pt x="1" y="16653"/>
                  </a:lnTo>
                  <a:cubicBezTo>
                    <a:pt x="1" y="17087"/>
                    <a:pt x="234" y="17487"/>
                    <a:pt x="568" y="17721"/>
                  </a:cubicBezTo>
                  <a:cubicBezTo>
                    <a:pt x="687" y="17775"/>
                    <a:pt x="810" y="17801"/>
                    <a:pt x="931" y="17801"/>
                  </a:cubicBezTo>
                  <a:cubicBezTo>
                    <a:pt x="1181" y="17801"/>
                    <a:pt x="1422" y="17690"/>
                    <a:pt x="1602" y="17487"/>
                  </a:cubicBezTo>
                  <a:cubicBezTo>
                    <a:pt x="5805" y="11883"/>
                    <a:pt x="12109" y="8247"/>
                    <a:pt x="19048" y="7414"/>
                  </a:cubicBezTo>
                  <a:cubicBezTo>
                    <a:pt x="19481" y="7347"/>
                    <a:pt x="19748" y="7013"/>
                    <a:pt x="19781" y="6580"/>
                  </a:cubicBezTo>
                  <a:lnTo>
                    <a:pt x="19781" y="1309"/>
                  </a:lnTo>
                  <a:cubicBezTo>
                    <a:pt x="19748" y="876"/>
                    <a:pt x="19548" y="509"/>
                    <a:pt x="19181" y="242"/>
                  </a:cubicBezTo>
                  <a:cubicBezTo>
                    <a:pt x="18846" y="74"/>
                    <a:pt x="18487" y="0"/>
                    <a:pt x="1812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4622;p75"/>
            <p:cNvSpPr/>
            <p:nvPr/>
          </p:nvSpPr>
          <p:spPr>
            <a:xfrm>
              <a:off x="3673625" y="3133525"/>
              <a:ext cx="129275" cy="177125"/>
            </a:xfrm>
            <a:custGeom>
              <a:avLst/>
              <a:gdLst/>
              <a:ahLst/>
              <a:cxnLst/>
              <a:rect l="l" t="t" r="r" b="b"/>
              <a:pathLst>
                <a:path w="5171" h="7085" extrusionOk="0">
                  <a:moveTo>
                    <a:pt x="101" y="0"/>
                  </a:moveTo>
                  <a:cubicBezTo>
                    <a:pt x="34" y="200"/>
                    <a:pt x="1" y="401"/>
                    <a:pt x="1" y="634"/>
                  </a:cubicBezTo>
                  <a:lnTo>
                    <a:pt x="1" y="5938"/>
                  </a:lnTo>
                  <a:cubicBezTo>
                    <a:pt x="1" y="6371"/>
                    <a:pt x="234" y="6738"/>
                    <a:pt x="568" y="7005"/>
                  </a:cubicBezTo>
                  <a:cubicBezTo>
                    <a:pt x="685" y="7058"/>
                    <a:pt x="805" y="7084"/>
                    <a:pt x="923" y="7084"/>
                  </a:cubicBezTo>
                  <a:cubicBezTo>
                    <a:pt x="1176" y="7084"/>
                    <a:pt x="1420" y="6966"/>
                    <a:pt x="1602" y="6738"/>
                  </a:cubicBezTo>
                  <a:cubicBezTo>
                    <a:pt x="2669" y="5371"/>
                    <a:pt x="3870" y="4070"/>
                    <a:pt x="5171" y="2902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4623;p75"/>
            <p:cNvSpPr/>
            <p:nvPr/>
          </p:nvSpPr>
          <p:spPr>
            <a:xfrm>
              <a:off x="3676125" y="2864800"/>
              <a:ext cx="492050" cy="341300"/>
            </a:xfrm>
            <a:custGeom>
              <a:avLst/>
              <a:gdLst/>
              <a:ahLst/>
              <a:cxnLst/>
              <a:rect l="l" t="t" r="r" b="b"/>
              <a:pathLst>
                <a:path w="19682" h="13652" extrusionOk="0">
                  <a:moveTo>
                    <a:pt x="18024" y="0"/>
                  </a:moveTo>
                  <a:cubicBezTo>
                    <a:pt x="17954" y="0"/>
                    <a:pt x="17884" y="3"/>
                    <a:pt x="17813" y="8"/>
                  </a:cubicBezTo>
                  <a:cubicBezTo>
                    <a:pt x="10842" y="876"/>
                    <a:pt x="4537" y="4511"/>
                    <a:pt x="334" y="10082"/>
                  </a:cubicBezTo>
                  <a:cubicBezTo>
                    <a:pt x="201" y="10282"/>
                    <a:pt x="67" y="10516"/>
                    <a:pt x="1" y="10716"/>
                  </a:cubicBezTo>
                  <a:lnTo>
                    <a:pt x="5071" y="13651"/>
                  </a:lnTo>
                  <a:cubicBezTo>
                    <a:pt x="8974" y="10216"/>
                    <a:pt x="13811" y="8047"/>
                    <a:pt x="18948" y="7414"/>
                  </a:cubicBezTo>
                  <a:cubicBezTo>
                    <a:pt x="19381" y="7347"/>
                    <a:pt x="19648" y="7013"/>
                    <a:pt x="19681" y="6580"/>
                  </a:cubicBezTo>
                  <a:lnTo>
                    <a:pt x="19681" y="1309"/>
                  </a:lnTo>
                  <a:cubicBezTo>
                    <a:pt x="19648" y="876"/>
                    <a:pt x="19448" y="509"/>
                    <a:pt x="19081" y="242"/>
                  </a:cubicBezTo>
                  <a:cubicBezTo>
                    <a:pt x="18746" y="74"/>
                    <a:pt x="18387" y="0"/>
                    <a:pt x="180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4624;p75"/>
            <p:cNvSpPr/>
            <p:nvPr/>
          </p:nvSpPr>
          <p:spPr>
            <a:xfrm>
              <a:off x="3703175" y="2881450"/>
              <a:ext cx="465750" cy="425275"/>
            </a:xfrm>
            <a:custGeom>
              <a:avLst/>
              <a:gdLst/>
              <a:ahLst/>
              <a:cxnLst/>
              <a:rect l="l" t="t" r="r" b="b"/>
              <a:pathLst>
                <a:path w="18630" h="17011" extrusionOk="0">
                  <a:moveTo>
                    <a:pt x="18002" y="0"/>
                  </a:moveTo>
                  <a:cubicBezTo>
                    <a:pt x="17968" y="0"/>
                    <a:pt x="17933" y="3"/>
                    <a:pt x="17899" y="9"/>
                  </a:cubicBezTo>
                  <a:cubicBezTo>
                    <a:pt x="10961" y="877"/>
                    <a:pt x="4656" y="4513"/>
                    <a:pt x="420" y="10117"/>
                  </a:cubicBezTo>
                  <a:cubicBezTo>
                    <a:pt x="186" y="10484"/>
                    <a:pt x="19" y="10917"/>
                    <a:pt x="19" y="11384"/>
                  </a:cubicBezTo>
                  <a:lnTo>
                    <a:pt x="19" y="16688"/>
                  </a:lnTo>
                  <a:cubicBezTo>
                    <a:pt x="0" y="16899"/>
                    <a:pt x="58" y="17010"/>
                    <a:pt x="155" y="17010"/>
                  </a:cubicBezTo>
                  <a:cubicBezTo>
                    <a:pt x="227" y="17010"/>
                    <a:pt x="320" y="16949"/>
                    <a:pt x="420" y="16821"/>
                  </a:cubicBezTo>
                  <a:cubicBezTo>
                    <a:pt x="4623" y="11217"/>
                    <a:pt x="10927" y="7581"/>
                    <a:pt x="17899" y="6748"/>
                  </a:cubicBezTo>
                  <a:cubicBezTo>
                    <a:pt x="18299" y="6681"/>
                    <a:pt x="18599" y="6347"/>
                    <a:pt x="18599" y="5914"/>
                  </a:cubicBezTo>
                  <a:lnTo>
                    <a:pt x="18599" y="643"/>
                  </a:lnTo>
                  <a:cubicBezTo>
                    <a:pt x="18630" y="281"/>
                    <a:pt x="18331" y="0"/>
                    <a:pt x="180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4625;p75"/>
            <p:cNvSpPr/>
            <p:nvPr/>
          </p:nvSpPr>
          <p:spPr>
            <a:xfrm>
              <a:off x="3703175" y="2881450"/>
              <a:ext cx="465750" cy="425275"/>
            </a:xfrm>
            <a:custGeom>
              <a:avLst/>
              <a:gdLst/>
              <a:ahLst/>
              <a:cxnLst/>
              <a:rect l="l" t="t" r="r" b="b"/>
              <a:pathLst>
                <a:path w="18630" h="17011" extrusionOk="0">
                  <a:moveTo>
                    <a:pt x="18002" y="0"/>
                  </a:moveTo>
                  <a:cubicBezTo>
                    <a:pt x="17968" y="0"/>
                    <a:pt x="17933" y="3"/>
                    <a:pt x="17899" y="9"/>
                  </a:cubicBezTo>
                  <a:cubicBezTo>
                    <a:pt x="10961" y="877"/>
                    <a:pt x="4656" y="4513"/>
                    <a:pt x="420" y="10117"/>
                  </a:cubicBezTo>
                  <a:cubicBezTo>
                    <a:pt x="186" y="10484"/>
                    <a:pt x="19" y="10917"/>
                    <a:pt x="19" y="11384"/>
                  </a:cubicBezTo>
                  <a:lnTo>
                    <a:pt x="19" y="16688"/>
                  </a:lnTo>
                  <a:cubicBezTo>
                    <a:pt x="0" y="16899"/>
                    <a:pt x="58" y="17010"/>
                    <a:pt x="155" y="17010"/>
                  </a:cubicBezTo>
                  <a:cubicBezTo>
                    <a:pt x="227" y="17010"/>
                    <a:pt x="320" y="16949"/>
                    <a:pt x="420" y="16821"/>
                  </a:cubicBezTo>
                  <a:cubicBezTo>
                    <a:pt x="4623" y="11217"/>
                    <a:pt x="10927" y="7581"/>
                    <a:pt x="17899" y="6748"/>
                  </a:cubicBezTo>
                  <a:cubicBezTo>
                    <a:pt x="18299" y="6681"/>
                    <a:pt x="18599" y="6347"/>
                    <a:pt x="18599" y="5914"/>
                  </a:cubicBezTo>
                  <a:lnTo>
                    <a:pt x="18599" y="643"/>
                  </a:lnTo>
                  <a:cubicBezTo>
                    <a:pt x="18630" y="281"/>
                    <a:pt x="18331" y="0"/>
                    <a:pt x="180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4626;p75"/>
            <p:cNvSpPr/>
            <p:nvPr/>
          </p:nvSpPr>
          <p:spPr>
            <a:xfrm>
              <a:off x="4459200" y="4344375"/>
              <a:ext cx="359375" cy="281300"/>
            </a:xfrm>
            <a:custGeom>
              <a:avLst/>
              <a:gdLst/>
              <a:ahLst/>
              <a:cxnLst/>
              <a:rect l="l" t="t" r="r" b="b"/>
              <a:pathLst>
                <a:path w="14375" h="11252" extrusionOk="0">
                  <a:moveTo>
                    <a:pt x="600" y="1"/>
                  </a:moveTo>
                  <a:cubicBezTo>
                    <a:pt x="200" y="1"/>
                    <a:pt x="200" y="468"/>
                    <a:pt x="167" y="1502"/>
                  </a:cubicBezTo>
                  <a:cubicBezTo>
                    <a:pt x="0" y="2603"/>
                    <a:pt x="67" y="3704"/>
                    <a:pt x="400" y="4738"/>
                  </a:cubicBezTo>
                  <a:cubicBezTo>
                    <a:pt x="1468" y="6405"/>
                    <a:pt x="2702" y="6339"/>
                    <a:pt x="4003" y="8007"/>
                  </a:cubicBezTo>
                  <a:cubicBezTo>
                    <a:pt x="5037" y="9374"/>
                    <a:pt x="6538" y="11076"/>
                    <a:pt x="9407" y="11242"/>
                  </a:cubicBezTo>
                  <a:cubicBezTo>
                    <a:pt x="9540" y="11249"/>
                    <a:pt x="9670" y="11252"/>
                    <a:pt x="9797" y="11252"/>
                  </a:cubicBezTo>
                  <a:cubicBezTo>
                    <a:pt x="13080" y="11252"/>
                    <a:pt x="14374" y="9243"/>
                    <a:pt x="13443" y="8440"/>
                  </a:cubicBezTo>
                  <a:cubicBezTo>
                    <a:pt x="12409" y="7540"/>
                    <a:pt x="9874" y="6405"/>
                    <a:pt x="6872" y="2903"/>
                  </a:cubicBezTo>
                  <a:cubicBezTo>
                    <a:pt x="5404" y="1135"/>
                    <a:pt x="600" y="1"/>
                    <a:pt x="6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4627;p75"/>
            <p:cNvSpPr/>
            <p:nvPr/>
          </p:nvSpPr>
          <p:spPr>
            <a:xfrm>
              <a:off x="4418325" y="4165925"/>
              <a:ext cx="334425" cy="384800"/>
            </a:xfrm>
            <a:custGeom>
              <a:avLst/>
              <a:gdLst/>
              <a:ahLst/>
              <a:cxnLst/>
              <a:rect l="l" t="t" r="r" b="b"/>
              <a:pathLst>
                <a:path w="13377" h="15392" extrusionOk="0">
                  <a:moveTo>
                    <a:pt x="5471" y="0"/>
                  </a:moveTo>
                  <a:lnTo>
                    <a:pt x="1" y="301"/>
                  </a:lnTo>
                  <a:cubicBezTo>
                    <a:pt x="267" y="734"/>
                    <a:pt x="1802" y="5037"/>
                    <a:pt x="2035" y="5738"/>
                  </a:cubicBezTo>
                  <a:cubicBezTo>
                    <a:pt x="2235" y="6305"/>
                    <a:pt x="2302" y="6872"/>
                    <a:pt x="2235" y="7406"/>
                  </a:cubicBezTo>
                  <a:cubicBezTo>
                    <a:pt x="2202" y="7839"/>
                    <a:pt x="2269" y="8273"/>
                    <a:pt x="2469" y="8673"/>
                  </a:cubicBezTo>
                  <a:cubicBezTo>
                    <a:pt x="2836" y="9274"/>
                    <a:pt x="3270" y="9807"/>
                    <a:pt x="3770" y="10241"/>
                  </a:cubicBezTo>
                  <a:cubicBezTo>
                    <a:pt x="5338" y="11776"/>
                    <a:pt x="6072" y="12776"/>
                    <a:pt x="7873" y="14077"/>
                  </a:cubicBezTo>
                  <a:cubicBezTo>
                    <a:pt x="9129" y="14959"/>
                    <a:pt x="10277" y="15391"/>
                    <a:pt x="11422" y="15391"/>
                  </a:cubicBezTo>
                  <a:cubicBezTo>
                    <a:pt x="11706" y="15391"/>
                    <a:pt x="11991" y="15365"/>
                    <a:pt x="12276" y="15311"/>
                  </a:cubicBezTo>
                  <a:cubicBezTo>
                    <a:pt x="12876" y="15178"/>
                    <a:pt x="13377" y="14811"/>
                    <a:pt x="12743" y="14211"/>
                  </a:cubicBezTo>
                  <a:cubicBezTo>
                    <a:pt x="12443" y="13944"/>
                    <a:pt x="11742" y="13277"/>
                    <a:pt x="11409" y="12910"/>
                  </a:cubicBezTo>
                  <a:cubicBezTo>
                    <a:pt x="9874" y="11242"/>
                    <a:pt x="8273" y="9407"/>
                    <a:pt x="7272" y="7639"/>
                  </a:cubicBezTo>
                  <a:cubicBezTo>
                    <a:pt x="6205" y="5771"/>
                    <a:pt x="5471" y="0"/>
                    <a:pt x="5471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4628;p75"/>
            <p:cNvSpPr/>
            <p:nvPr/>
          </p:nvSpPr>
          <p:spPr>
            <a:xfrm>
              <a:off x="4675175" y="4212625"/>
              <a:ext cx="359250" cy="281400"/>
            </a:xfrm>
            <a:custGeom>
              <a:avLst/>
              <a:gdLst/>
              <a:ahLst/>
              <a:cxnLst/>
              <a:rect l="l" t="t" r="r" b="b"/>
              <a:pathLst>
                <a:path w="14370" h="11256" extrusionOk="0">
                  <a:moveTo>
                    <a:pt x="601" y="0"/>
                  </a:moveTo>
                  <a:cubicBezTo>
                    <a:pt x="201" y="0"/>
                    <a:pt x="201" y="501"/>
                    <a:pt x="167" y="1535"/>
                  </a:cubicBezTo>
                  <a:cubicBezTo>
                    <a:pt x="1" y="2602"/>
                    <a:pt x="67" y="3736"/>
                    <a:pt x="401" y="4771"/>
                  </a:cubicBezTo>
                  <a:cubicBezTo>
                    <a:pt x="1468" y="6438"/>
                    <a:pt x="2702" y="6338"/>
                    <a:pt x="4003" y="8040"/>
                  </a:cubicBezTo>
                  <a:cubicBezTo>
                    <a:pt x="5037" y="9374"/>
                    <a:pt x="6539" y="11108"/>
                    <a:pt x="9407" y="11242"/>
                  </a:cubicBezTo>
                  <a:cubicBezTo>
                    <a:pt x="9566" y="11251"/>
                    <a:pt x="9720" y="11255"/>
                    <a:pt x="9870" y="11255"/>
                  </a:cubicBezTo>
                  <a:cubicBezTo>
                    <a:pt x="13099" y="11255"/>
                    <a:pt x="14369" y="9270"/>
                    <a:pt x="13477" y="8473"/>
                  </a:cubicBezTo>
                  <a:cubicBezTo>
                    <a:pt x="12409" y="7573"/>
                    <a:pt x="9874" y="6438"/>
                    <a:pt x="6872" y="2903"/>
                  </a:cubicBezTo>
                  <a:cubicBezTo>
                    <a:pt x="5404" y="1168"/>
                    <a:pt x="601" y="0"/>
                    <a:pt x="6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4629;p75"/>
            <p:cNvSpPr/>
            <p:nvPr/>
          </p:nvSpPr>
          <p:spPr>
            <a:xfrm>
              <a:off x="4637650" y="4003300"/>
              <a:ext cx="331100" cy="416075"/>
            </a:xfrm>
            <a:custGeom>
              <a:avLst/>
              <a:gdLst/>
              <a:ahLst/>
              <a:cxnLst/>
              <a:rect l="l" t="t" r="r" b="b"/>
              <a:pathLst>
                <a:path w="13244" h="16643" extrusionOk="0">
                  <a:moveTo>
                    <a:pt x="5271" y="1"/>
                  </a:moveTo>
                  <a:lnTo>
                    <a:pt x="0" y="1368"/>
                  </a:lnTo>
                  <a:cubicBezTo>
                    <a:pt x="401" y="2469"/>
                    <a:pt x="1868" y="6772"/>
                    <a:pt x="1969" y="7239"/>
                  </a:cubicBezTo>
                  <a:cubicBezTo>
                    <a:pt x="2102" y="7706"/>
                    <a:pt x="2135" y="8173"/>
                    <a:pt x="2102" y="8674"/>
                  </a:cubicBezTo>
                  <a:cubicBezTo>
                    <a:pt x="2069" y="9074"/>
                    <a:pt x="2135" y="9508"/>
                    <a:pt x="2335" y="9908"/>
                  </a:cubicBezTo>
                  <a:cubicBezTo>
                    <a:pt x="2702" y="10508"/>
                    <a:pt x="3136" y="11042"/>
                    <a:pt x="3636" y="11509"/>
                  </a:cubicBezTo>
                  <a:cubicBezTo>
                    <a:pt x="5204" y="13010"/>
                    <a:pt x="5938" y="14011"/>
                    <a:pt x="7739" y="15312"/>
                  </a:cubicBezTo>
                  <a:cubicBezTo>
                    <a:pt x="8973" y="16204"/>
                    <a:pt x="10103" y="16642"/>
                    <a:pt x="11228" y="16642"/>
                  </a:cubicBezTo>
                  <a:cubicBezTo>
                    <a:pt x="11532" y="16642"/>
                    <a:pt x="11837" y="16610"/>
                    <a:pt x="12142" y="16546"/>
                  </a:cubicBezTo>
                  <a:cubicBezTo>
                    <a:pt x="12743" y="16446"/>
                    <a:pt x="13243" y="16079"/>
                    <a:pt x="12609" y="15479"/>
                  </a:cubicBezTo>
                  <a:cubicBezTo>
                    <a:pt x="12309" y="15212"/>
                    <a:pt x="11609" y="14511"/>
                    <a:pt x="11275" y="14178"/>
                  </a:cubicBezTo>
                  <a:cubicBezTo>
                    <a:pt x="9774" y="12510"/>
                    <a:pt x="8140" y="10642"/>
                    <a:pt x="7139" y="8907"/>
                  </a:cubicBezTo>
                  <a:cubicBezTo>
                    <a:pt x="6071" y="7039"/>
                    <a:pt x="5271" y="1"/>
                    <a:pt x="5271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4630;p75"/>
            <p:cNvSpPr/>
            <p:nvPr/>
          </p:nvSpPr>
          <p:spPr>
            <a:xfrm>
              <a:off x="3845500" y="3276950"/>
              <a:ext cx="719625" cy="969900"/>
            </a:xfrm>
            <a:custGeom>
              <a:avLst/>
              <a:gdLst/>
              <a:ahLst/>
              <a:cxnLst/>
              <a:rect l="l" t="t" r="r" b="b"/>
              <a:pathLst>
                <a:path w="28785" h="38796" extrusionOk="0">
                  <a:moveTo>
                    <a:pt x="18177" y="1"/>
                  </a:moveTo>
                  <a:lnTo>
                    <a:pt x="1298" y="1068"/>
                  </a:lnTo>
                  <a:cubicBezTo>
                    <a:pt x="1298" y="1068"/>
                    <a:pt x="1298" y="1068"/>
                    <a:pt x="1298" y="1068"/>
                  </a:cubicBezTo>
                  <a:cubicBezTo>
                    <a:pt x="1289" y="1068"/>
                    <a:pt x="0" y="5915"/>
                    <a:pt x="864" y="9007"/>
                  </a:cubicBezTo>
                  <a:cubicBezTo>
                    <a:pt x="1732" y="12109"/>
                    <a:pt x="3433" y="14077"/>
                    <a:pt x="8770" y="16679"/>
                  </a:cubicBezTo>
                  <a:cubicBezTo>
                    <a:pt x="12406" y="18447"/>
                    <a:pt x="17043" y="20649"/>
                    <a:pt x="18110" y="21082"/>
                  </a:cubicBezTo>
                  <a:cubicBezTo>
                    <a:pt x="19077" y="21683"/>
                    <a:pt x="18877" y="22283"/>
                    <a:pt x="19044" y="24285"/>
                  </a:cubicBezTo>
                  <a:cubicBezTo>
                    <a:pt x="19244" y="26720"/>
                    <a:pt x="19578" y="27120"/>
                    <a:pt x="21146" y="31457"/>
                  </a:cubicBezTo>
                  <a:cubicBezTo>
                    <a:pt x="22813" y="36060"/>
                    <a:pt x="23881" y="38762"/>
                    <a:pt x="23881" y="38762"/>
                  </a:cubicBezTo>
                  <a:cubicBezTo>
                    <a:pt x="23881" y="38762"/>
                    <a:pt x="24141" y="38795"/>
                    <a:pt x="24561" y="38795"/>
                  </a:cubicBezTo>
                  <a:cubicBezTo>
                    <a:pt x="25534" y="38795"/>
                    <a:pt x="27363" y="38616"/>
                    <a:pt x="28784" y="37427"/>
                  </a:cubicBezTo>
                  <a:cubicBezTo>
                    <a:pt x="28784" y="37427"/>
                    <a:pt x="26816" y="19782"/>
                    <a:pt x="25882" y="17213"/>
                  </a:cubicBezTo>
                  <a:cubicBezTo>
                    <a:pt x="24948" y="14645"/>
                    <a:pt x="16509" y="7106"/>
                    <a:pt x="16509" y="7106"/>
                  </a:cubicBezTo>
                  <a:cubicBezTo>
                    <a:pt x="16509" y="7106"/>
                    <a:pt x="17476" y="3003"/>
                    <a:pt x="18177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4631;p75"/>
            <p:cNvSpPr/>
            <p:nvPr/>
          </p:nvSpPr>
          <p:spPr>
            <a:xfrm>
              <a:off x="4108950" y="3155200"/>
              <a:ext cx="679675" cy="984425"/>
            </a:xfrm>
            <a:custGeom>
              <a:avLst/>
              <a:gdLst/>
              <a:ahLst/>
              <a:cxnLst/>
              <a:rect l="l" t="t" r="r" b="b"/>
              <a:pathLst>
                <a:path w="27187" h="39377" extrusionOk="0">
                  <a:moveTo>
                    <a:pt x="701" y="1"/>
                  </a:moveTo>
                  <a:cubicBezTo>
                    <a:pt x="167" y="3003"/>
                    <a:pt x="0" y="4704"/>
                    <a:pt x="1034" y="7739"/>
                  </a:cubicBezTo>
                  <a:cubicBezTo>
                    <a:pt x="2102" y="10775"/>
                    <a:pt x="4570" y="15612"/>
                    <a:pt x="8806" y="17980"/>
                  </a:cubicBezTo>
                  <a:cubicBezTo>
                    <a:pt x="12309" y="19948"/>
                    <a:pt x="16178" y="21116"/>
                    <a:pt x="17212" y="21583"/>
                  </a:cubicBezTo>
                  <a:cubicBezTo>
                    <a:pt x="17980" y="22050"/>
                    <a:pt x="17613" y="23551"/>
                    <a:pt x="18213" y="26686"/>
                  </a:cubicBezTo>
                  <a:cubicBezTo>
                    <a:pt x="18580" y="28654"/>
                    <a:pt x="19547" y="31423"/>
                    <a:pt x="20515" y="34158"/>
                  </a:cubicBezTo>
                  <a:cubicBezTo>
                    <a:pt x="21482" y="36894"/>
                    <a:pt x="22283" y="39262"/>
                    <a:pt x="22283" y="39262"/>
                  </a:cubicBezTo>
                  <a:cubicBezTo>
                    <a:pt x="22493" y="39340"/>
                    <a:pt x="22830" y="39376"/>
                    <a:pt x="23233" y="39376"/>
                  </a:cubicBezTo>
                  <a:cubicBezTo>
                    <a:pt x="24551" y="39376"/>
                    <a:pt x="26573" y="38990"/>
                    <a:pt x="27186" y="38428"/>
                  </a:cubicBezTo>
                  <a:cubicBezTo>
                    <a:pt x="27186" y="38428"/>
                    <a:pt x="25685" y="20115"/>
                    <a:pt x="24518" y="17179"/>
                  </a:cubicBezTo>
                  <a:cubicBezTo>
                    <a:pt x="23350" y="14211"/>
                    <a:pt x="18313" y="11442"/>
                    <a:pt x="15444" y="9774"/>
                  </a:cubicBezTo>
                  <a:cubicBezTo>
                    <a:pt x="12542" y="8140"/>
                    <a:pt x="10941" y="7106"/>
                    <a:pt x="7672" y="4871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4632;p75"/>
            <p:cNvSpPr/>
            <p:nvPr/>
          </p:nvSpPr>
          <p:spPr>
            <a:xfrm>
              <a:off x="4258200" y="3387875"/>
              <a:ext cx="53400" cy="80075"/>
            </a:xfrm>
            <a:custGeom>
              <a:avLst/>
              <a:gdLst/>
              <a:ahLst/>
              <a:cxnLst/>
              <a:rect l="l" t="t" r="r" b="b"/>
              <a:pathLst>
                <a:path w="2136" h="3203" extrusionOk="0">
                  <a:moveTo>
                    <a:pt x="2136" y="0"/>
                  </a:moveTo>
                  <a:cubicBezTo>
                    <a:pt x="1469" y="934"/>
                    <a:pt x="768" y="1835"/>
                    <a:pt x="1" y="2669"/>
                  </a:cubicBezTo>
                  <a:lnTo>
                    <a:pt x="601" y="3202"/>
                  </a:lnTo>
                  <a:cubicBezTo>
                    <a:pt x="1335" y="2235"/>
                    <a:pt x="1836" y="1168"/>
                    <a:pt x="213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4633;p75"/>
            <p:cNvSpPr/>
            <p:nvPr/>
          </p:nvSpPr>
          <p:spPr>
            <a:xfrm>
              <a:off x="4214850" y="2732175"/>
              <a:ext cx="396975" cy="569000"/>
            </a:xfrm>
            <a:custGeom>
              <a:avLst/>
              <a:gdLst/>
              <a:ahLst/>
              <a:cxnLst/>
              <a:rect l="l" t="t" r="r" b="b"/>
              <a:pathLst>
                <a:path w="15879" h="22760" extrusionOk="0">
                  <a:moveTo>
                    <a:pt x="320" y="1"/>
                  </a:moveTo>
                  <a:cubicBezTo>
                    <a:pt x="213" y="1"/>
                    <a:pt x="106" y="4"/>
                    <a:pt x="0" y="9"/>
                  </a:cubicBezTo>
                  <a:cubicBezTo>
                    <a:pt x="0" y="9"/>
                    <a:pt x="167" y="8382"/>
                    <a:pt x="2069" y="14520"/>
                  </a:cubicBezTo>
                  <a:cubicBezTo>
                    <a:pt x="3403" y="18823"/>
                    <a:pt x="3369" y="19156"/>
                    <a:pt x="4604" y="19757"/>
                  </a:cubicBezTo>
                  <a:cubicBezTo>
                    <a:pt x="5805" y="20357"/>
                    <a:pt x="12776" y="22759"/>
                    <a:pt x="12776" y="22759"/>
                  </a:cubicBezTo>
                  <a:lnTo>
                    <a:pt x="15878" y="20257"/>
                  </a:lnTo>
                  <a:cubicBezTo>
                    <a:pt x="13010" y="18823"/>
                    <a:pt x="7873" y="15621"/>
                    <a:pt x="7873" y="15621"/>
                  </a:cubicBezTo>
                  <a:cubicBezTo>
                    <a:pt x="7873" y="15621"/>
                    <a:pt x="5237" y="4846"/>
                    <a:pt x="4537" y="2745"/>
                  </a:cubicBezTo>
                  <a:cubicBezTo>
                    <a:pt x="3846" y="767"/>
                    <a:pt x="2033" y="1"/>
                    <a:pt x="320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4634;p75"/>
            <p:cNvSpPr/>
            <p:nvPr/>
          </p:nvSpPr>
          <p:spPr>
            <a:xfrm>
              <a:off x="3870425" y="2729575"/>
              <a:ext cx="474550" cy="661050"/>
            </a:xfrm>
            <a:custGeom>
              <a:avLst/>
              <a:gdLst/>
              <a:ahLst/>
              <a:cxnLst/>
              <a:rect l="l" t="t" r="r" b="b"/>
              <a:pathLst>
                <a:path w="18982" h="26442" extrusionOk="0">
                  <a:moveTo>
                    <a:pt x="12084" y="1"/>
                  </a:moveTo>
                  <a:cubicBezTo>
                    <a:pt x="11893" y="1"/>
                    <a:pt x="11701" y="5"/>
                    <a:pt x="11509" y="13"/>
                  </a:cubicBezTo>
                  <a:cubicBezTo>
                    <a:pt x="11509" y="13"/>
                    <a:pt x="8440" y="247"/>
                    <a:pt x="6305" y="380"/>
                  </a:cubicBezTo>
                  <a:cubicBezTo>
                    <a:pt x="5105" y="447"/>
                    <a:pt x="3937" y="614"/>
                    <a:pt x="2770" y="914"/>
                  </a:cubicBezTo>
                  <a:cubicBezTo>
                    <a:pt x="2770" y="914"/>
                    <a:pt x="4871" y="3416"/>
                    <a:pt x="3503" y="7819"/>
                  </a:cubicBezTo>
                  <a:cubicBezTo>
                    <a:pt x="2569" y="10955"/>
                    <a:pt x="1802" y="11088"/>
                    <a:pt x="1" y="11688"/>
                  </a:cubicBezTo>
                  <a:cubicBezTo>
                    <a:pt x="1235" y="17026"/>
                    <a:pt x="168" y="23097"/>
                    <a:pt x="168" y="23097"/>
                  </a:cubicBezTo>
                  <a:cubicBezTo>
                    <a:pt x="168" y="23097"/>
                    <a:pt x="2861" y="26442"/>
                    <a:pt x="9005" y="26442"/>
                  </a:cubicBezTo>
                  <a:cubicBezTo>
                    <a:pt x="9526" y="26442"/>
                    <a:pt x="10071" y="26418"/>
                    <a:pt x="10642" y="26366"/>
                  </a:cubicBezTo>
                  <a:cubicBezTo>
                    <a:pt x="17080" y="25798"/>
                    <a:pt x="17213" y="21896"/>
                    <a:pt x="17213" y="21896"/>
                  </a:cubicBezTo>
                  <a:lnTo>
                    <a:pt x="15545" y="19060"/>
                  </a:lnTo>
                  <a:lnTo>
                    <a:pt x="16046" y="12656"/>
                  </a:lnTo>
                  <a:cubicBezTo>
                    <a:pt x="16046" y="12656"/>
                    <a:pt x="18981" y="10988"/>
                    <a:pt x="17980" y="7219"/>
                  </a:cubicBezTo>
                  <a:cubicBezTo>
                    <a:pt x="17080" y="3849"/>
                    <a:pt x="13777" y="113"/>
                    <a:pt x="13777" y="113"/>
                  </a:cubicBezTo>
                  <a:cubicBezTo>
                    <a:pt x="13227" y="38"/>
                    <a:pt x="12658" y="1"/>
                    <a:pt x="12084" y="1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4635;p75"/>
            <p:cNvSpPr/>
            <p:nvPr/>
          </p:nvSpPr>
          <p:spPr>
            <a:xfrm>
              <a:off x="3873775" y="2240150"/>
              <a:ext cx="474550" cy="439725"/>
            </a:xfrm>
            <a:custGeom>
              <a:avLst/>
              <a:gdLst/>
              <a:ahLst/>
              <a:cxnLst/>
              <a:rect l="l" t="t" r="r" b="b"/>
              <a:pathLst>
                <a:path w="18982" h="17589" extrusionOk="0">
                  <a:moveTo>
                    <a:pt x="14506" y="0"/>
                  </a:moveTo>
                  <a:cubicBezTo>
                    <a:pt x="14384" y="0"/>
                    <a:pt x="14263" y="4"/>
                    <a:pt x="14144" y="10"/>
                  </a:cubicBezTo>
                  <a:cubicBezTo>
                    <a:pt x="12943" y="43"/>
                    <a:pt x="11775" y="76"/>
                    <a:pt x="10541" y="110"/>
                  </a:cubicBezTo>
                  <a:cubicBezTo>
                    <a:pt x="9607" y="110"/>
                    <a:pt x="8640" y="210"/>
                    <a:pt x="7672" y="410"/>
                  </a:cubicBezTo>
                  <a:cubicBezTo>
                    <a:pt x="6038" y="710"/>
                    <a:pt x="4504" y="1411"/>
                    <a:pt x="3236" y="2478"/>
                  </a:cubicBezTo>
                  <a:cubicBezTo>
                    <a:pt x="1168" y="4213"/>
                    <a:pt x="0" y="6881"/>
                    <a:pt x="501" y="9583"/>
                  </a:cubicBezTo>
                  <a:cubicBezTo>
                    <a:pt x="1268" y="13553"/>
                    <a:pt x="3436" y="15120"/>
                    <a:pt x="5504" y="17589"/>
                  </a:cubicBezTo>
                  <a:lnTo>
                    <a:pt x="8573" y="17089"/>
                  </a:lnTo>
                  <a:cubicBezTo>
                    <a:pt x="9174" y="16955"/>
                    <a:pt x="9774" y="16855"/>
                    <a:pt x="10374" y="16788"/>
                  </a:cubicBezTo>
                  <a:cubicBezTo>
                    <a:pt x="11242" y="16755"/>
                    <a:pt x="12042" y="16388"/>
                    <a:pt x="12643" y="15821"/>
                  </a:cubicBezTo>
                  <a:cubicBezTo>
                    <a:pt x="13543" y="15054"/>
                    <a:pt x="14144" y="14020"/>
                    <a:pt x="14411" y="12886"/>
                  </a:cubicBezTo>
                  <a:cubicBezTo>
                    <a:pt x="14511" y="12318"/>
                    <a:pt x="14544" y="11685"/>
                    <a:pt x="14878" y="11218"/>
                  </a:cubicBezTo>
                  <a:cubicBezTo>
                    <a:pt x="15245" y="10884"/>
                    <a:pt x="15645" y="10584"/>
                    <a:pt x="16078" y="10384"/>
                  </a:cubicBezTo>
                  <a:cubicBezTo>
                    <a:pt x="17213" y="9583"/>
                    <a:pt x="17680" y="8115"/>
                    <a:pt x="17246" y="6781"/>
                  </a:cubicBezTo>
                  <a:cubicBezTo>
                    <a:pt x="18981" y="5930"/>
                    <a:pt x="18338" y="3343"/>
                    <a:pt x="16421" y="3343"/>
                  </a:cubicBezTo>
                  <a:cubicBezTo>
                    <a:pt x="16385" y="3343"/>
                    <a:pt x="16349" y="3344"/>
                    <a:pt x="16312" y="3345"/>
                  </a:cubicBezTo>
                  <a:cubicBezTo>
                    <a:pt x="16512" y="2878"/>
                    <a:pt x="16646" y="2378"/>
                    <a:pt x="16679" y="1878"/>
                  </a:cubicBezTo>
                  <a:cubicBezTo>
                    <a:pt x="16679" y="1344"/>
                    <a:pt x="16479" y="844"/>
                    <a:pt x="16145" y="477"/>
                  </a:cubicBezTo>
                  <a:cubicBezTo>
                    <a:pt x="15702" y="89"/>
                    <a:pt x="15099" y="0"/>
                    <a:pt x="1450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4636;p75"/>
            <p:cNvSpPr/>
            <p:nvPr/>
          </p:nvSpPr>
          <p:spPr>
            <a:xfrm>
              <a:off x="3934650" y="2367975"/>
              <a:ext cx="356100" cy="489025"/>
            </a:xfrm>
            <a:custGeom>
              <a:avLst/>
              <a:gdLst/>
              <a:ahLst/>
              <a:cxnLst/>
              <a:rect l="l" t="t" r="r" b="b"/>
              <a:pathLst>
                <a:path w="14244" h="19561" extrusionOk="0">
                  <a:moveTo>
                    <a:pt x="12176" y="0"/>
                  </a:moveTo>
                  <a:cubicBezTo>
                    <a:pt x="11275" y="2102"/>
                    <a:pt x="8607" y="2335"/>
                    <a:pt x="6338" y="3136"/>
                  </a:cubicBezTo>
                  <a:cubicBezTo>
                    <a:pt x="3269" y="4203"/>
                    <a:pt x="3369" y="6372"/>
                    <a:pt x="3369" y="6372"/>
                  </a:cubicBezTo>
                  <a:cubicBezTo>
                    <a:pt x="3161" y="5593"/>
                    <a:pt x="2628" y="5247"/>
                    <a:pt x="2059" y="5247"/>
                  </a:cubicBezTo>
                  <a:cubicBezTo>
                    <a:pt x="1629" y="5247"/>
                    <a:pt x="1179" y="5445"/>
                    <a:pt x="834" y="5804"/>
                  </a:cubicBezTo>
                  <a:cubicBezTo>
                    <a:pt x="0" y="6638"/>
                    <a:pt x="434" y="8406"/>
                    <a:pt x="1468" y="9073"/>
                  </a:cubicBezTo>
                  <a:cubicBezTo>
                    <a:pt x="1791" y="9285"/>
                    <a:pt x="2076" y="9355"/>
                    <a:pt x="2313" y="9355"/>
                  </a:cubicBezTo>
                  <a:cubicBezTo>
                    <a:pt x="2788" y="9355"/>
                    <a:pt x="3069" y="9073"/>
                    <a:pt x="3069" y="9073"/>
                  </a:cubicBezTo>
                  <a:lnTo>
                    <a:pt x="3069" y="15078"/>
                  </a:lnTo>
                  <a:cubicBezTo>
                    <a:pt x="3770" y="16245"/>
                    <a:pt x="4704" y="17246"/>
                    <a:pt x="5805" y="18047"/>
                  </a:cubicBezTo>
                  <a:cubicBezTo>
                    <a:pt x="6976" y="18827"/>
                    <a:pt x="8369" y="19561"/>
                    <a:pt x="9166" y="19561"/>
                  </a:cubicBezTo>
                  <a:cubicBezTo>
                    <a:pt x="9527" y="19561"/>
                    <a:pt x="9766" y="19411"/>
                    <a:pt x="9807" y="19047"/>
                  </a:cubicBezTo>
                  <a:cubicBezTo>
                    <a:pt x="10108" y="17079"/>
                    <a:pt x="8707" y="14344"/>
                    <a:pt x="8707" y="14344"/>
                  </a:cubicBezTo>
                  <a:lnTo>
                    <a:pt x="8707" y="12609"/>
                  </a:lnTo>
                  <a:cubicBezTo>
                    <a:pt x="9496" y="12731"/>
                    <a:pt x="10285" y="12840"/>
                    <a:pt x="10941" y="12840"/>
                  </a:cubicBezTo>
                  <a:cubicBezTo>
                    <a:pt x="11365" y="12840"/>
                    <a:pt x="11734" y="12794"/>
                    <a:pt x="12009" y="12676"/>
                  </a:cubicBezTo>
                  <a:cubicBezTo>
                    <a:pt x="12709" y="12376"/>
                    <a:pt x="14077" y="11308"/>
                    <a:pt x="14144" y="7072"/>
                  </a:cubicBezTo>
                  <a:cubicBezTo>
                    <a:pt x="14244" y="2068"/>
                    <a:pt x="13143" y="567"/>
                    <a:pt x="12176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4637;p75"/>
            <p:cNvSpPr/>
            <p:nvPr/>
          </p:nvSpPr>
          <p:spPr>
            <a:xfrm>
              <a:off x="4015750" y="2464525"/>
              <a:ext cx="37350" cy="99450"/>
            </a:xfrm>
            <a:custGeom>
              <a:avLst/>
              <a:gdLst/>
              <a:ahLst/>
              <a:cxnLst/>
              <a:rect l="l" t="t" r="r" b="b"/>
              <a:pathLst>
                <a:path w="1494" h="3978" extrusionOk="0">
                  <a:moveTo>
                    <a:pt x="1360" y="0"/>
                  </a:moveTo>
                  <a:cubicBezTo>
                    <a:pt x="0" y="0"/>
                    <a:pt x="125" y="2476"/>
                    <a:pt x="125" y="2476"/>
                  </a:cubicBezTo>
                  <a:lnTo>
                    <a:pt x="125" y="3977"/>
                  </a:lnTo>
                  <a:cubicBezTo>
                    <a:pt x="559" y="3944"/>
                    <a:pt x="926" y="3577"/>
                    <a:pt x="893" y="3110"/>
                  </a:cubicBezTo>
                  <a:cubicBezTo>
                    <a:pt x="893" y="2176"/>
                    <a:pt x="1160" y="375"/>
                    <a:pt x="1493" y="8"/>
                  </a:cubicBezTo>
                  <a:cubicBezTo>
                    <a:pt x="1447" y="3"/>
                    <a:pt x="1403" y="0"/>
                    <a:pt x="13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4638;p75"/>
            <p:cNvSpPr/>
            <p:nvPr/>
          </p:nvSpPr>
          <p:spPr>
            <a:xfrm>
              <a:off x="4128500" y="2505650"/>
              <a:ext cx="31325" cy="30800"/>
            </a:xfrm>
            <a:custGeom>
              <a:avLst/>
              <a:gdLst/>
              <a:ahLst/>
              <a:cxnLst/>
              <a:rect l="l" t="t" r="r" b="b"/>
              <a:pathLst>
                <a:path w="1253" h="1232" extrusionOk="0">
                  <a:moveTo>
                    <a:pt x="639" y="1"/>
                  </a:moveTo>
                  <a:cubicBezTo>
                    <a:pt x="321" y="1"/>
                    <a:pt x="0" y="219"/>
                    <a:pt x="52" y="631"/>
                  </a:cubicBezTo>
                  <a:cubicBezTo>
                    <a:pt x="85" y="965"/>
                    <a:pt x="352" y="1231"/>
                    <a:pt x="686" y="1231"/>
                  </a:cubicBezTo>
                  <a:cubicBezTo>
                    <a:pt x="1019" y="1198"/>
                    <a:pt x="1253" y="898"/>
                    <a:pt x="1219" y="598"/>
                  </a:cubicBezTo>
                  <a:cubicBezTo>
                    <a:pt x="1236" y="193"/>
                    <a:pt x="938" y="1"/>
                    <a:pt x="6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4639;p75"/>
            <p:cNvSpPr/>
            <p:nvPr/>
          </p:nvSpPr>
          <p:spPr>
            <a:xfrm>
              <a:off x="4150625" y="2601475"/>
              <a:ext cx="60075" cy="38925"/>
            </a:xfrm>
            <a:custGeom>
              <a:avLst/>
              <a:gdLst/>
              <a:ahLst/>
              <a:cxnLst/>
              <a:rect l="l" t="t" r="r" b="b"/>
              <a:pathLst>
                <a:path w="2403" h="1557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634"/>
                    <a:pt x="334" y="1268"/>
                    <a:pt x="968" y="1501"/>
                  </a:cubicBezTo>
                  <a:cubicBezTo>
                    <a:pt x="1086" y="1539"/>
                    <a:pt x="1204" y="1556"/>
                    <a:pt x="1318" y="1556"/>
                  </a:cubicBezTo>
                  <a:cubicBezTo>
                    <a:pt x="1821" y="1556"/>
                    <a:pt x="2267" y="1217"/>
                    <a:pt x="2403" y="701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4640;p75"/>
            <p:cNvSpPr/>
            <p:nvPr/>
          </p:nvSpPr>
          <p:spPr>
            <a:xfrm>
              <a:off x="4153975" y="2613150"/>
              <a:ext cx="32550" cy="27050"/>
            </a:xfrm>
            <a:custGeom>
              <a:avLst/>
              <a:gdLst/>
              <a:ahLst/>
              <a:cxnLst/>
              <a:rect l="l" t="t" r="r" b="b"/>
              <a:pathLst>
                <a:path w="1302" h="1082" extrusionOk="0">
                  <a:moveTo>
                    <a:pt x="367" y="0"/>
                  </a:moveTo>
                  <a:cubicBezTo>
                    <a:pt x="234" y="0"/>
                    <a:pt x="134" y="34"/>
                    <a:pt x="0" y="67"/>
                  </a:cubicBezTo>
                  <a:cubicBezTo>
                    <a:pt x="100" y="534"/>
                    <a:pt x="401" y="901"/>
                    <a:pt x="834" y="1034"/>
                  </a:cubicBezTo>
                  <a:cubicBezTo>
                    <a:pt x="952" y="1058"/>
                    <a:pt x="1070" y="1082"/>
                    <a:pt x="1176" y="1082"/>
                  </a:cubicBezTo>
                  <a:cubicBezTo>
                    <a:pt x="1220" y="1082"/>
                    <a:pt x="1262" y="1078"/>
                    <a:pt x="1301" y="1068"/>
                  </a:cubicBezTo>
                  <a:cubicBezTo>
                    <a:pt x="1301" y="1034"/>
                    <a:pt x="1301" y="968"/>
                    <a:pt x="1301" y="934"/>
                  </a:cubicBezTo>
                  <a:cubicBezTo>
                    <a:pt x="1301" y="401"/>
                    <a:pt x="901" y="0"/>
                    <a:pt x="367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4641;p75"/>
            <p:cNvSpPr/>
            <p:nvPr/>
          </p:nvSpPr>
          <p:spPr>
            <a:xfrm>
              <a:off x="4237375" y="2439475"/>
              <a:ext cx="35100" cy="19425"/>
            </a:xfrm>
            <a:custGeom>
              <a:avLst/>
              <a:gdLst/>
              <a:ahLst/>
              <a:cxnLst/>
              <a:rect l="l" t="t" r="r" b="b"/>
              <a:pathLst>
                <a:path w="1404" h="777" extrusionOk="0">
                  <a:moveTo>
                    <a:pt x="664" y="0"/>
                  </a:moveTo>
                  <a:cubicBezTo>
                    <a:pt x="352" y="0"/>
                    <a:pt x="46" y="196"/>
                    <a:pt x="0" y="609"/>
                  </a:cubicBezTo>
                  <a:lnTo>
                    <a:pt x="1368" y="776"/>
                  </a:lnTo>
                  <a:cubicBezTo>
                    <a:pt x="1404" y="271"/>
                    <a:pt x="1030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4642;p75"/>
            <p:cNvSpPr/>
            <p:nvPr/>
          </p:nvSpPr>
          <p:spPr>
            <a:xfrm>
              <a:off x="4105025" y="2454075"/>
              <a:ext cx="38125" cy="25675"/>
            </a:xfrm>
            <a:custGeom>
              <a:avLst/>
              <a:gdLst/>
              <a:ahLst/>
              <a:cxnLst/>
              <a:rect l="l" t="t" r="r" b="b"/>
              <a:pathLst>
                <a:path w="1525" h="1027" extrusionOk="0">
                  <a:moveTo>
                    <a:pt x="934" y="1"/>
                  </a:moveTo>
                  <a:cubicBezTo>
                    <a:pt x="471" y="1"/>
                    <a:pt x="1" y="469"/>
                    <a:pt x="290" y="1026"/>
                  </a:cubicBezTo>
                  <a:lnTo>
                    <a:pt x="1525" y="392"/>
                  </a:lnTo>
                  <a:cubicBezTo>
                    <a:pt x="1392" y="116"/>
                    <a:pt x="1164" y="1"/>
                    <a:pt x="9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4643;p75"/>
            <p:cNvSpPr/>
            <p:nvPr/>
          </p:nvSpPr>
          <p:spPr>
            <a:xfrm>
              <a:off x="4235700" y="2499650"/>
              <a:ext cx="30050" cy="30125"/>
            </a:xfrm>
            <a:custGeom>
              <a:avLst/>
              <a:gdLst/>
              <a:ahLst/>
              <a:cxnLst/>
              <a:rect l="l" t="t" r="r" b="b"/>
              <a:pathLst>
                <a:path w="1202" h="1205" extrusionOk="0">
                  <a:moveTo>
                    <a:pt x="624" y="1"/>
                  </a:moveTo>
                  <a:cubicBezTo>
                    <a:pt x="605" y="1"/>
                    <a:pt x="586" y="2"/>
                    <a:pt x="567" y="4"/>
                  </a:cubicBezTo>
                  <a:cubicBezTo>
                    <a:pt x="234" y="4"/>
                    <a:pt x="0" y="304"/>
                    <a:pt x="34" y="638"/>
                  </a:cubicBezTo>
                  <a:cubicBezTo>
                    <a:pt x="34" y="971"/>
                    <a:pt x="301" y="1205"/>
                    <a:pt x="634" y="1205"/>
                  </a:cubicBezTo>
                  <a:cubicBezTo>
                    <a:pt x="968" y="1171"/>
                    <a:pt x="1201" y="904"/>
                    <a:pt x="1201" y="571"/>
                  </a:cubicBezTo>
                  <a:cubicBezTo>
                    <a:pt x="1170" y="256"/>
                    <a:pt x="931" y="1"/>
                    <a:pt x="6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4644;p75"/>
            <p:cNvSpPr/>
            <p:nvPr/>
          </p:nvSpPr>
          <p:spPr>
            <a:xfrm>
              <a:off x="4199825" y="2511400"/>
              <a:ext cx="47575" cy="81750"/>
            </a:xfrm>
            <a:custGeom>
              <a:avLst/>
              <a:gdLst/>
              <a:ahLst/>
              <a:cxnLst/>
              <a:rect l="l" t="t" r="r" b="b"/>
              <a:pathLst>
                <a:path w="1903" h="3270" extrusionOk="0">
                  <a:moveTo>
                    <a:pt x="1" y="1"/>
                  </a:moveTo>
                  <a:lnTo>
                    <a:pt x="268" y="3270"/>
                  </a:lnTo>
                  <a:lnTo>
                    <a:pt x="1902" y="2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4645;p75"/>
            <p:cNvSpPr/>
            <p:nvPr/>
          </p:nvSpPr>
          <p:spPr>
            <a:xfrm>
              <a:off x="4037225" y="2630650"/>
              <a:ext cx="115100" cy="72575"/>
            </a:xfrm>
            <a:custGeom>
              <a:avLst/>
              <a:gdLst/>
              <a:ahLst/>
              <a:cxnLst/>
              <a:rect l="l" t="t" r="r" b="b"/>
              <a:pathLst>
                <a:path w="4604" h="2903" extrusionOk="0">
                  <a:moveTo>
                    <a:pt x="0" y="1"/>
                  </a:moveTo>
                  <a:cubicBezTo>
                    <a:pt x="167" y="568"/>
                    <a:pt x="501" y="1035"/>
                    <a:pt x="968" y="1402"/>
                  </a:cubicBezTo>
                  <a:cubicBezTo>
                    <a:pt x="1802" y="2102"/>
                    <a:pt x="4604" y="2903"/>
                    <a:pt x="4604" y="2903"/>
                  </a:cubicBezTo>
                  <a:lnTo>
                    <a:pt x="4604" y="2069"/>
                  </a:lnTo>
                  <a:cubicBezTo>
                    <a:pt x="3236" y="1902"/>
                    <a:pt x="434" y="1135"/>
                    <a:pt x="0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4646;p75"/>
            <p:cNvSpPr/>
            <p:nvPr/>
          </p:nvSpPr>
          <p:spPr>
            <a:xfrm>
              <a:off x="4288225" y="3804000"/>
              <a:ext cx="1176700" cy="988450"/>
            </a:xfrm>
            <a:custGeom>
              <a:avLst/>
              <a:gdLst/>
              <a:ahLst/>
              <a:cxnLst/>
              <a:rect l="l" t="t" r="r" b="b"/>
              <a:pathLst>
                <a:path w="47068" h="39538" extrusionOk="0">
                  <a:moveTo>
                    <a:pt x="4250" y="0"/>
                  </a:moveTo>
                  <a:cubicBezTo>
                    <a:pt x="3962" y="0"/>
                    <a:pt x="3670" y="67"/>
                    <a:pt x="3403" y="201"/>
                  </a:cubicBezTo>
                  <a:cubicBezTo>
                    <a:pt x="3203" y="267"/>
                    <a:pt x="3070" y="467"/>
                    <a:pt x="3070" y="668"/>
                  </a:cubicBezTo>
                  <a:lnTo>
                    <a:pt x="1" y="31290"/>
                  </a:lnTo>
                  <a:cubicBezTo>
                    <a:pt x="34" y="31456"/>
                    <a:pt x="101" y="31556"/>
                    <a:pt x="268" y="31623"/>
                  </a:cubicBezTo>
                  <a:cubicBezTo>
                    <a:pt x="451" y="31723"/>
                    <a:pt x="651" y="31773"/>
                    <a:pt x="851" y="31773"/>
                  </a:cubicBezTo>
                  <a:cubicBezTo>
                    <a:pt x="1052" y="31773"/>
                    <a:pt x="1252" y="31723"/>
                    <a:pt x="1435" y="31623"/>
                  </a:cubicBezTo>
                  <a:cubicBezTo>
                    <a:pt x="1569" y="31556"/>
                    <a:pt x="1669" y="31456"/>
                    <a:pt x="1702" y="31290"/>
                  </a:cubicBezTo>
                  <a:lnTo>
                    <a:pt x="5438" y="668"/>
                  </a:lnTo>
                  <a:cubicBezTo>
                    <a:pt x="5405" y="467"/>
                    <a:pt x="5271" y="267"/>
                    <a:pt x="5071" y="201"/>
                  </a:cubicBezTo>
                  <a:cubicBezTo>
                    <a:pt x="4821" y="67"/>
                    <a:pt x="4537" y="0"/>
                    <a:pt x="4250" y="0"/>
                  </a:cubicBezTo>
                  <a:close/>
                  <a:moveTo>
                    <a:pt x="42815" y="0"/>
                  </a:moveTo>
                  <a:cubicBezTo>
                    <a:pt x="42523" y="0"/>
                    <a:pt x="42231" y="67"/>
                    <a:pt x="41964" y="201"/>
                  </a:cubicBezTo>
                  <a:cubicBezTo>
                    <a:pt x="41797" y="267"/>
                    <a:pt x="41664" y="467"/>
                    <a:pt x="41631" y="668"/>
                  </a:cubicBezTo>
                  <a:lnTo>
                    <a:pt x="45367" y="31290"/>
                  </a:lnTo>
                  <a:cubicBezTo>
                    <a:pt x="45400" y="31456"/>
                    <a:pt x="45500" y="31556"/>
                    <a:pt x="45633" y="31623"/>
                  </a:cubicBezTo>
                  <a:cubicBezTo>
                    <a:pt x="45817" y="31723"/>
                    <a:pt x="46017" y="31773"/>
                    <a:pt x="46221" y="31773"/>
                  </a:cubicBezTo>
                  <a:cubicBezTo>
                    <a:pt x="46426" y="31773"/>
                    <a:pt x="46634" y="31723"/>
                    <a:pt x="46834" y="31623"/>
                  </a:cubicBezTo>
                  <a:cubicBezTo>
                    <a:pt x="46968" y="31556"/>
                    <a:pt x="47034" y="31456"/>
                    <a:pt x="47068" y="31290"/>
                  </a:cubicBezTo>
                  <a:lnTo>
                    <a:pt x="43999" y="668"/>
                  </a:lnTo>
                  <a:cubicBezTo>
                    <a:pt x="43999" y="467"/>
                    <a:pt x="43865" y="267"/>
                    <a:pt x="43665" y="201"/>
                  </a:cubicBezTo>
                  <a:cubicBezTo>
                    <a:pt x="43398" y="67"/>
                    <a:pt x="43107" y="0"/>
                    <a:pt x="42815" y="0"/>
                  </a:cubicBezTo>
                  <a:close/>
                  <a:moveTo>
                    <a:pt x="23518" y="4946"/>
                  </a:moveTo>
                  <a:cubicBezTo>
                    <a:pt x="23201" y="4946"/>
                    <a:pt x="22884" y="5021"/>
                    <a:pt x="22584" y="5171"/>
                  </a:cubicBezTo>
                  <a:cubicBezTo>
                    <a:pt x="22383" y="5238"/>
                    <a:pt x="22217" y="5438"/>
                    <a:pt x="22217" y="5705"/>
                  </a:cubicBezTo>
                  <a:lnTo>
                    <a:pt x="22584" y="38995"/>
                  </a:lnTo>
                  <a:cubicBezTo>
                    <a:pt x="22617" y="39162"/>
                    <a:pt x="22717" y="39295"/>
                    <a:pt x="22850" y="39362"/>
                  </a:cubicBezTo>
                  <a:cubicBezTo>
                    <a:pt x="23067" y="39479"/>
                    <a:pt x="23292" y="39537"/>
                    <a:pt x="23518" y="39537"/>
                  </a:cubicBezTo>
                  <a:cubicBezTo>
                    <a:pt x="23743" y="39537"/>
                    <a:pt x="23968" y="39479"/>
                    <a:pt x="24185" y="39362"/>
                  </a:cubicBezTo>
                  <a:cubicBezTo>
                    <a:pt x="24318" y="39295"/>
                    <a:pt x="24418" y="39162"/>
                    <a:pt x="24418" y="38995"/>
                  </a:cubicBezTo>
                  <a:lnTo>
                    <a:pt x="24819" y="5705"/>
                  </a:lnTo>
                  <a:cubicBezTo>
                    <a:pt x="24785" y="5471"/>
                    <a:pt x="24652" y="5238"/>
                    <a:pt x="24452" y="5171"/>
                  </a:cubicBezTo>
                  <a:cubicBezTo>
                    <a:pt x="24151" y="5021"/>
                    <a:pt x="23835" y="4946"/>
                    <a:pt x="23518" y="4946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4647;p75"/>
            <p:cNvSpPr/>
            <p:nvPr/>
          </p:nvSpPr>
          <p:spPr>
            <a:xfrm>
              <a:off x="4843625" y="3927625"/>
              <a:ext cx="65075" cy="255625"/>
            </a:xfrm>
            <a:custGeom>
              <a:avLst/>
              <a:gdLst/>
              <a:ahLst/>
              <a:cxnLst/>
              <a:rect l="l" t="t" r="r" b="b"/>
              <a:pathLst>
                <a:path w="2603" h="10225" extrusionOk="0">
                  <a:moveTo>
                    <a:pt x="1302" y="1"/>
                  </a:moveTo>
                  <a:cubicBezTo>
                    <a:pt x="985" y="1"/>
                    <a:pt x="668" y="76"/>
                    <a:pt x="368" y="226"/>
                  </a:cubicBezTo>
                  <a:cubicBezTo>
                    <a:pt x="167" y="293"/>
                    <a:pt x="1" y="493"/>
                    <a:pt x="1" y="760"/>
                  </a:cubicBezTo>
                  <a:lnTo>
                    <a:pt x="101" y="10200"/>
                  </a:lnTo>
                  <a:cubicBezTo>
                    <a:pt x="501" y="10216"/>
                    <a:pt x="901" y="10225"/>
                    <a:pt x="1302" y="10225"/>
                  </a:cubicBezTo>
                  <a:cubicBezTo>
                    <a:pt x="1702" y="10225"/>
                    <a:pt x="2102" y="10216"/>
                    <a:pt x="2502" y="10200"/>
                  </a:cubicBezTo>
                  <a:lnTo>
                    <a:pt x="2603" y="760"/>
                  </a:lnTo>
                  <a:cubicBezTo>
                    <a:pt x="2569" y="493"/>
                    <a:pt x="2436" y="293"/>
                    <a:pt x="2236" y="226"/>
                  </a:cubicBezTo>
                  <a:cubicBezTo>
                    <a:pt x="1935" y="76"/>
                    <a:pt x="1619" y="1"/>
                    <a:pt x="130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4648;p75"/>
            <p:cNvSpPr/>
            <p:nvPr/>
          </p:nvSpPr>
          <p:spPr>
            <a:xfrm>
              <a:off x="5328975" y="3804000"/>
              <a:ext cx="81750" cy="267725"/>
            </a:xfrm>
            <a:custGeom>
              <a:avLst/>
              <a:gdLst/>
              <a:ahLst/>
              <a:cxnLst/>
              <a:rect l="l" t="t" r="r" b="b"/>
              <a:pathLst>
                <a:path w="3270" h="10709" extrusionOk="0">
                  <a:moveTo>
                    <a:pt x="1185" y="0"/>
                  </a:moveTo>
                  <a:cubicBezTo>
                    <a:pt x="893" y="0"/>
                    <a:pt x="601" y="67"/>
                    <a:pt x="334" y="201"/>
                  </a:cubicBezTo>
                  <a:cubicBezTo>
                    <a:pt x="167" y="267"/>
                    <a:pt x="34" y="467"/>
                    <a:pt x="1" y="668"/>
                  </a:cubicBezTo>
                  <a:lnTo>
                    <a:pt x="1235" y="10708"/>
                  </a:lnTo>
                  <a:lnTo>
                    <a:pt x="1768" y="10408"/>
                  </a:lnTo>
                  <a:cubicBezTo>
                    <a:pt x="2302" y="10108"/>
                    <a:pt x="2803" y="9807"/>
                    <a:pt x="3270" y="9474"/>
                  </a:cubicBezTo>
                  <a:lnTo>
                    <a:pt x="2369" y="668"/>
                  </a:lnTo>
                  <a:cubicBezTo>
                    <a:pt x="2369" y="467"/>
                    <a:pt x="2235" y="267"/>
                    <a:pt x="2035" y="201"/>
                  </a:cubicBezTo>
                  <a:cubicBezTo>
                    <a:pt x="1768" y="67"/>
                    <a:pt x="1477" y="0"/>
                    <a:pt x="11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4649;p75"/>
            <p:cNvSpPr/>
            <p:nvPr/>
          </p:nvSpPr>
          <p:spPr>
            <a:xfrm>
              <a:off x="4343275" y="3804000"/>
              <a:ext cx="80925" cy="267725"/>
            </a:xfrm>
            <a:custGeom>
              <a:avLst/>
              <a:gdLst/>
              <a:ahLst/>
              <a:cxnLst/>
              <a:rect l="l" t="t" r="r" b="b"/>
              <a:pathLst>
                <a:path w="3237" h="10709" extrusionOk="0">
                  <a:moveTo>
                    <a:pt x="2048" y="0"/>
                  </a:moveTo>
                  <a:cubicBezTo>
                    <a:pt x="1760" y="0"/>
                    <a:pt x="1468" y="67"/>
                    <a:pt x="1201" y="201"/>
                  </a:cubicBezTo>
                  <a:cubicBezTo>
                    <a:pt x="1001" y="267"/>
                    <a:pt x="868" y="467"/>
                    <a:pt x="868" y="668"/>
                  </a:cubicBezTo>
                  <a:lnTo>
                    <a:pt x="0" y="9441"/>
                  </a:lnTo>
                  <a:cubicBezTo>
                    <a:pt x="467" y="9774"/>
                    <a:pt x="968" y="10108"/>
                    <a:pt x="1501" y="10408"/>
                  </a:cubicBezTo>
                  <a:lnTo>
                    <a:pt x="2035" y="10708"/>
                  </a:lnTo>
                  <a:lnTo>
                    <a:pt x="3236" y="701"/>
                  </a:lnTo>
                  <a:cubicBezTo>
                    <a:pt x="3236" y="467"/>
                    <a:pt x="3069" y="267"/>
                    <a:pt x="2869" y="201"/>
                  </a:cubicBezTo>
                  <a:cubicBezTo>
                    <a:pt x="2619" y="67"/>
                    <a:pt x="2335" y="0"/>
                    <a:pt x="204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4650;p75"/>
            <p:cNvSpPr/>
            <p:nvPr/>
          </p:nvSpPr>
          <p:spPr>
            <a:xfrm>
              <a:off x="4174825" y="3262350"/>
              <a:ext cx="1404350" cy="830625"/>
            </a:xfrm>
            <a:custGeom>
              <a:avLst/>
              <a:gdLst/>
              <a:ahLst/>
              <a:cxnLst/>
              <a:rect l="l" t="t" r="r" b="b"/>
              <a:pathLst>
                <a:path w="56174" h="33225" extrusionOk="0">
                  <a:moveTo>
                    <a:pt x="28074" y="1"/>
                  </a:moveTo>
                  <a:cubicBezTo>
                    <a:pt x="20890" y="1"/>
                    <a:pt x="13710" y="1585"/>
                    <a:pt x="8239" y="4754"/>
                  </a:cubicBezTo>
                  <a:cubicBezTo>
                    <a:pt x="2736" y="7923"/>
                    <a:pt x="0" y="12060"/>
                    <a:pt x="34" y="16229"/>
                  </a:cubicBezTo>
                  <a:lnTo>
                    <a:pt x="34" y="17030"/>
                  </a:lnTo>
                  <a:cubicBezTo>
                    <a:pt x="34" y="21166"/>
                    <a:pt x="2769" y="25302"/>
                    <a:pt x="8239" y="28471"/>
                  </a:cubicBezTo>
                  <a:cubicBezTo>
                    <a:pt x="13727" y="31640"/>
                    <a:pt x="20915" y="33225"/>
                    <a:pt x="28099" y="33225"/>
                  </a:cubicBezTo>
                  <a:cubicBezTo>
                    <a:pt x="35284" y="33225"/>
                    <a:pt x="42464" y="31640"/>
                    <a:pt x="47934" y="28471"/>
                  </a:cubicBezTo>
                  <a:cubicBezTo>
                    <a:pt x="53438" y="25302"/>
                    <a:pt x="56174" y="21166"/>
                    <a:pt x="56174" y="17030"/>
                  </a:cubicBezTo>
                  <a:lnTo>
                    <a:pt x="56174" y="16229"/>
                  </a:lnTo>
                  <a:cubicBezTo>
                    <a:pt x="56174" y="12060"/>
                    <a:pt x="53405" y="7923"/>
                    <a:pt x="47934" y="4754"/>
                  </a:cubicBezTo>
                  <a:cubicBezTo>
                    <a:pt x="42447" y="1585"/>
                    <a:pt x="35259" y="1"/>
                    <a:pt x="2807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4651;p75"/>
            <p:cNvSpPr/>
            <p:nvPr/>
          </p:nvSpPr>
          <p:spPr>
            <a:xfrm>
              <a:off x="4174825" y="3209825"/>
              <a:ext cx="1402675" cy="845000"/>
            </a:xfrm>
            <a:custGeom>
              <a:avLst/>
              <a:gdLst/>
              <a:ahLst/>
              <a:cxnLst/>
              <a:rect l="l" t="t" r="r" b="b"/>
              <a:pathLst>
                <a:path w="56107" h="33800" extrusionOk="0">
                  <a:moveTo>
                    <a:pt x="28054" y="0"/>
                  </a:moveTo>
                  <a:cubicBezTo>
                    <a:pt x="20874" y="0"/>
                    <a:pt x="13693" y="1585"/>
                    <a:pt x="8206" y="4754"/>
                  </a:cubicBezTo>
                  <a:cubicBezTo>
                    <a:pt x="2736" y="7923"/>
                    <a:pt x="0" y="12059"/>
                    <a:pt x="0" y="16229"/>
                  </a:cubicBezTo>
                  <a:lnTo>
                    <a:pt x="0" y="17029"/>
                  </a:lnTo>
                  <a:cubicBezTo>
                    <a:pt x="0" y="21166"/>
                    <a:pt x="2736" y="25902"/>
                    <a:pt x="8206" y="29071"/>
                  </a:cubicBezTo>
                  <a:cubicBezTo>
                    <a:pt x="13693" y="32223"/>
                    <a:pt x="20874" y="33800"/>
                    <a:pt x="28054" y="33800"/>
                  </a:cubicBezTo>
                  <a:cubicBezTo>
                    <a:pt x="35234" y="33800"/>
                    <a:pt x="42414" y="32223"/>
                    <a:pt x="47901" y="29071"/>
                  </a:cubicBezTo>
                  <a:cubicBezTo>
                    <a:pt x="53372" y="25902"/>
                    <a:pt x="56107" y="21766"/>
                    <a:pt x="56107" y="17596"/>
                  </a:cubicBezTo>
                  <a:lnTo>
                    <a:pt x="56107" y="16229"/>
                  </a:lnTo>
                  <a:cubicBezTo>
                    <a:pt x="56107" y="12059"/>
                    <a:pt x="53372" y="7923"/>
                    <a:pt x="47901" y="4754"/>
                  </a:cubicBezTo>
                  <a:cubicBezTo>
                    <a:pt x="42414" y="1585"/>
                    <a:pt x="35234" y="0"/>
                    <a:pt x="280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4652;p75"/>
            <p:cNvSpPr/>
            <p:nvPr/>
          </p:nvSpPr>
          <p:spPr>
            <a:xfrm>
              <a:off x="4174825" y="3209825"/>
              <a:ext cx="1402675" cy="845000"/>
            </a:xfrm>
            <a:custGeom>
              <a:avLst/>
              <a:gdLst/>
              <a:ahLst/>
              <a:cxnLst/>
              <a:rect l="l" t="t" r="r" b="b"/>
              <a:pathLst>
                <a:path w="56107" h="33800" extrusionOk="0">
                  <a:moveTo>
                    <a:pt x="28054" y="0"/>
                  </a:moveTo>
                  <a:cubicBezTo>
                    <a:pt x="20874" y="0"/>
                    <a:pt x="13693" y="1585"/>
                    <a:pt x="8206" y="4754"/>
                  </a:cubicBezTo>
                  <a:cubicBezTo>
                    <a:pt x="2736" y="7923"/>
                    <a:pt x="0" y="12059"/>
                    <a:pt x="0" y="16229"/>
                  </a:cubicBezTo>
                  <a:lnTo>
                    <a:pt x="0" y="17029"/>
                  </a:lnTo>
                  <a:cubicBezTo>
                    <a:pt x="0" y="21166"/>
                    <a:pt x="2736" y="25902"/>
                    <a:pt x="8206" y="29071"/>
                  </a:cubicBezTo>
                  <a:cubicBezTo>
                    <a:pt x="13693" y="32223"/>
                    <a:pt x="20874" y="33800"/>
                    <a:pt x="28054" y="33800"/>
                  </a:cubicBezTo>
                  <a:cubicBezTo>
                    <a:pt x="35234" y="33800"/>
                    <a:pt x="42414" y="32223"/>
                    <a:pt x="47901" y="29071"/>
                  </a:cubicBezTo>
                  <a:cubicBezTo>
                    <a:pt x="53372" y="25902"/>
                    <a:pt x="56107" y="21766"/>
                    <a:pt x="56107" y="17596"/>
                  </a:cubicBezTo>
                  <a:lnTo>
                    <a:pt x="56107" y="16229"/>
                  </a:lnTo>
                  <a:cubicBezTo>
                    <a:pt x="56107" y="12059"/>
                    <a:pt x="53372" y="7923"/>
                    <a:pt x="47901" y="4754"/>
                  </a:cubicBezTo>
                  <a:cubicBezTo>
                    <a:pt x="42414" y="1585"/>
                    <a:pt x="35234" y="0"/>
                    <a:pt x="280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4653;p75"/>
            <p:cNvSpPr/>
            <p:nvPr/>
          </p:nvSpPr>
          <p:spPr>
            <a:xfrm>
              <a:off x="4174825" y="3209825"/>
              <a:ext cx="1402675" cy="845000"/>
            </a:xfrm>
            <a:custGeom>
              <a:avLst/>
              <a:gdLst/>
              <a:ahLst/>
              <a:cxnLst/>
              <a:rect l="l" t="t" r="r" b="b"/>
              <a:pathLst>
                <a:path w="56107" h="33800" extrusionOk="0">
                  <a:moveTo>
                    <a:pt x="28054" y="0"/>
                  </a:moveTo>
                  <a:cubicBezTo>
                    <a:pt x="20874" y="0"/>
                    <a:pt x="13693" y="1585"/>
                    <a:pt x="8206" y="4754"/>
                  </a:cubicBezTo>
                  <a:cubicBezTo>
                    <a:pt x="2736" y="7923"/>
                    <a:pt x="0" y="12059"/>
                    <a:pt x="0" y="16229"/>
                  </a:cubicBezTo>
                  <a:lnTo>
                    <a:pt x="0" y="17029"/>
                  </a:lnTo>
                  <a:cubicBezTo>
                    <a:pt x="0" y="21166"/>
                    <a:pt x="2736" y="25902"/>
                    <a:pt x="8206" y="29071"/>
                  </a:cubicBezTo>
                  <a:cubicBezTo>
                    <a:pt x="13693" y="32223"/>
                    <a:pt x="20874" y="33800"/>
                    <a:pt x="28054" y="33800"/>
                  </a:cubicBezTo>
                  <a:cubicBezTo>
                    <a:pt x="35234" y="33800"/>
                    <a:pt x="42414" y="32223"/>
                    <a:pt x="47901" y="29071"/>
                  </a:cubicBezTo>
                  <a:cubicBezTo>
                    <a:pt x="53372" y="25902"/>
                    <a:pt x="56107" y="21766"/>
                    <a:pt x="56107" y="17596"/>
                  </a:cubicBezTo>
                  <a:lnTo>
                    <a:pt x="56107" y="16229"/>
                  </a:lnTo>
                  <a:cubicBezTo>
                    <a:pt x="56107" y="12059"/>
                    <a:pt x="53372" y="7923"/>
                    <a:pt x="47901" y="4754"/>
                  </a:cubicBezTo>
                  <a:cubicBezTo>
                    <a:pt x="42414" y="1585"/>
                    <a:pt x="35234" y="0"/>
                    <a:pt x="280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4654;p75"/>
            <p:cNvSpPr/>
            <p:nvPr/>
          </p:nvSpPr>
          <p:spPr>
            <a:xfrm>
              <a:off x="4105600" y="3209825"/>
              <a:ext cx="1540300" cy="810600"/>
            </a:xfrm>
            <a:custGeom>
              <a:avLst/>
              <a:gdLst/>
              <a:ahLst/>
              <a:cxnLst/>
              <a:rect l="l" t="t" r="r" b="b"/>
              <a:pathLst>
                <a:path w="61612" h="32424" extrusionOk="0">
                  <a:moveTo>
                    <a:pt x="30823" y="0"/>
                  </a:moveTo>
                  <a:cubicBezTo>
                    <a:pt x="23643" y="0"/>
                    <a:pt x="16462" y="1585"/>
                    <a:pt x="10975" y="4754"/>
                  </a:cubicBezTo>
                  <a:cubicBezTo>
                    <a:pt x="1" y="11058"/>
                    <a:pt x="1" y="21332"/>
                    <a:pt x="10975" y="27670"/>
                  </a:cubicBezTo>
                  <a:cubicBezTo>
                    <a:pt x="16462" y="30839"/>
                    <a:pt x="23643" y="32424"/>
                    <a:pt x="30823" y="32424"/>
                  </a:cubicBezTo>
                  <a:cubicBezTo>
                    <a:pt x="38003" y="32424"/>
                    <a:pt x="45183" y="30839"/>
                    <a:pt x="50670" y="27670"/>
                  </a:cubicBezTo>
                  <a:cubicBezTo>
                    <a:pt x="61611" y="21332"/>
                    <a:pt x="61611" y="11092"/>
                    <a:pt x="50670" y="4754"/>
                  </a:cubicBezTo>
                  <a:cubicBezTo>
                    <a:pt x="45183" y="1585"/>
                    <a:pt x="38003" y="0"/>
                    <a:pt x="3082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4655;p75"/>
            <p:cNvSpPr/>
            <p:nvPr/>
          </p:nvSpPr>
          <p:spPr>
            <a:xfrm>
              <a:off x="4106425" y="3209825"/>
              <a:ext cx="1540300" cy="810600"/>
            </a:xfrm>
            <a:custGeom>
              <a:avLst/>
              <a:gdLst/>
              <a:ahLst/>
              <a:cxnLst/>
              <a:rect l="l" t="t" r="r" b="b"/>
              <a:pathLst>
                <a:path w="61612" h="32424" extrusionOk="0">
                  <a:moveTo>
                    <a:pt x="30810" y="0"/>
                  </a:moveTo>
                  <a:cubicBezTo>
                    <a:pt x="23626" y="0"/>
                    <a:pt x="16446" y="1585"/>
                    <a:pt x="10975" y="4754"/>
                  </a:cubicBezTo>
                  <a:cubicBezTo>
                    <a:pt x="1" y="11058"/>
                    <a:pt x="1" y="21332"/>
                    <a:pt x="10975" y="27670"/>
                  </a:cubicBezTo>
                  <a:cubicBezTo>
                    <a:pt x="16446" y="30839"/>
                    <a:pt x="23635" y="32424"/>
                    <a:pt x="30823" y="32424"/>
                  </a:cubicBezTo>
                  <a:cubicBezTo>
                    <a:pt x="38011" y="32424"/>
                    <a:pt x="45200" y="30839"/>
                    <a:pt x="50670" y="27670"/>
                  </a:cubicBezTo>
                  <a:cubicBezTo>
                    <a:pt x="61612" y="21332"/>
                    <a:pt x="61612" y="11092"/>
                    <a:pt x="50670" y="4754"/>
                  </a:cubicBezTo>
                  <a:cubicBezTo>
                    <a:pt x="45183" y="1585"/>
                    <a:pt x="37995" y="0"/>
                    <a:pt x="308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4656;p75"/>
            <p:cNvSpPr/>
            <p:nvPr/>
          </p:nvSpPr>
          <p:spPr>
            <a:xfrm>
              <a:off x="4212350" y="3278625"/>
              <a:ext cx="793075" cy="457025"/>
            </a:xfrm>
            <a:custGeom>
              <a:avLst/>
              <a:gdLst/>
              <a:ahLst/>
              <a:cxnLst/>
              <a:rect l="l" t="t" r="r" b="b"/>
              <a:pathLst>
                <a:path w="31723" h="18281" extrusionOk="0">
                  <a:moveTo>
                    <a:pt x="20065" y="0"/>
                  </a:moveTo>
                  <a:cubicBezTo>
                    <a:pt x="19956" y="0"/>
                    <a:pt x="19848" y="34"/>
                    <a:pt x="19748" y="100"/>
                  </a:cubicBezTo>
                  <a:lnTo>
                    <a:pt x="100" y="11442"/>
                  </a:lnTo>
                  <a:cubicBezTo>
                    <a:pt x="0" y="11475"/>
                    <a:pt x="0" y="11642"/>
                    <a:pt x="100" y="11675"/>
                  </a:cubicBezTo>
                  <a:lnTo>
                    <a:pt x="11509" y="18280"/>
                  </a:lnTo>
                  <a:lnTo>
                    <a:pt x="31723" y="6638"/>
                  </a:lnTo>
                  <a:lnTo>
                    <a:pt x="20382" y="100"/>
                  </a:lnTo>
                  <a:cubicBezTo>
                    <a:pt x="20281" y="34"/>
                    <a:pt x="20173" y="0"/>
                    <a:pt x="200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4657;p75"/>
            <p:cNvSpPr/>
            <p:nvPr/>
          </p:nvSpPr>
          <p:spPr>
            <a:xfrm>
              <a:off x="4224850" y="3409550"/>
              <a:ext cx="759750" cy="296900"/>
            </a:xfrm>
            <a:custGeom>
              <a:avLst/>
              <a:gdLst/>
              <a:ahLst/>
              <a:cxnLst/>
              <a:rect l="l" t="t" r="r" b="b"/>
              <a:pathLst>
                <a:path w="30390" h="11876" extrusionOk="0">
                  <a:moveTo>
                    <a:pt x="30389" y="0"/>
                  </a:moveTo>
                  <a:lnTo>
                    <a:pt x="11042" y="11175"/>
                  </a:lnTo>
                  <a:lnTo>
                    <a:pt x="67" y="4871"/>
                  </a:lnTo>
                  <a:cubicBezTo>
                    <a:pt x="34" y="4837"/>
                    <a:pt x="1" y="4804"/>
                    <a:pt x="1" y="4737"/>
                  </a:cubicBezTo>
                  <a:lnTo>
                    <a:pt x="1" y="5104"/>
                  </a:lnTo>
                  <a:cubicBezTo>
                    <a:pt x="1" y="5471"/>
                    <a:pt x="201" y="5805"/>
                    <a:pt x="534" y="6005"/>
                  </a:cubicBezTo>
                  <a:lnTo>
                    <a:pt x="10508" y="11742"/>
                  </a:lnTo>
                  <a:cubicBezTo>
                    <a:pt x="10675" y="11842"/>
                    <a:pt x="10842" y="11876"/>
                    <a:pt x="11042" y="11876"/>
                  </a:cubicBezTo>
                  <a:cubicBezTo>
                    <a:pt x="11209" y="11876"/>
                    <a:pt x="11409" y="11842"/>
                    <a:pt x="11542" y="11742"/>
                  </a:cubicBezTo>
                  <a:lnTo>
                    <a:pt x="29855" y="1168"/>
                  </a:lnTo>
                  <a:cubicBezTo>
                    <a:pt x="30189" y="968"/>
                    <a:pt x="30389" y="634"/>
                    <a:pt x="30389" y="267"/>
                  </a:cubicBezTo>
                  <a:lnTo>
                    <a:pt x="30389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4658;p75"/>
            <p:cNvSpPr/>
            <p:nvPr/>
          </p:nvSpPr>
          <p:spPr>
            <a:xfrm>
              <a:off x="4500875" y="3409550"/>
              <a:ext cx="483725" cy="296900"/>
            </a:xfrm>
            <a:custGeom>
              <a:avLst/>
              <a:gdLst/>
              <a:ahLst/>
              <a:cxnLst/>
              <a:rect l="l" t="t" r="r" b="b"/>
              <a:pathLst>
                <a:path w="19349" h="11876" extrusionOk="0">
                  <a:moveTo>
                    <a:pt x="19348" y="0"/>
                  </a:moveTo>
                  <a:lnTo>
                    <a:pt x="1" y="11175"/>
                  </a:lnTo>
                  <a:lnTo>
                    <a:pt x="1" y="11876"/>
                  </a:lnTo>
                  <a:cubicBezTo>
                    <a:pt x="168" y="11876"/>
                    <a:pt x="334" y="11842"/>
                    <a:pt x="501" y="11742"/>
                  </a:cubicBezTo>
                  <a:lnTo>
                    <a:pt x="18814" y="1168"/>
                  </a:lnTo>
                  <a:cubicBezTo>
                    <a:pt x="19148" y="1001"/>
                    <a:pt x="19348" y="634"/>
                    <a:pt x="19348" y="267"/>
                  </a:cubicBezTo>
                  <a:lnTo>
                    <a:pt x="1934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4659;p75"/>
            <p:cNvSpPr/>
            <p:nvPr/>
          </p:nvSpPr>
          <p:spPr>
            <a:xfrm>
              <a:off x="4224850" y="3251725"/>
              <a:ext cx="759750" cy="438050"/>
            </a:xfrm>
            <a:custGeom>
              <a:avLst/>
              <a:gdLst/>
              <a:ahLst/>
              <a:cxnLst/>
              <a:rect l="l" t="t" r="r" b="b"/>
              <a:pathLst>
                <a:path w="30390" h="17522" extrusionOk="0">
                  <a:moveTo>
                    <a:pt x="19231" y="1"/>
                  </a:moveTo>
                  <a:cubicBezTo>
                    <a:pt x="19123" y="1"/>
                    <a:pt x="19014" y="26"/>
                    <a:pt x="18914" y="76"/>
                  </a:cubicBezTo>
                  <a:lnTo>
                    <a:pt x="101" y="10950"/>
                  </a:lnTo>
                  <a:cubicBezTo>
                    <a:pt x="1" y="11017"/>
                    <a:pt x="1" y="11150"/>
                    <a:pt x="101" y="11184"/>
                  </a:cubicBezTo>
                  <a:lnTo>
                    <a:pt x="11042" y="17522"/>
                  </a:lnTo>
                  <a:lnTo>
                    <a:pt x="30389" y="6313"/>
                  </a:lnTo>
                  <a:lnTo>
                    <a:pt x="19548" y="76"/>
                  </a:lnTo>
                  <a:cubicBezTo>
                    <a:pt x="19448" y="26"/>
                    <a:pt x="19340" y="1"/>
                    <a:pt x="1923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4660;p75"/>
            <p:cNvSpPr/>
            <p:nvPr/>
          </p:nvSpPr>
          <p:spPr>
            <a:xfrm>
              <a:off x="4334100" y="3114350"/>
              <a:ext cx="462850" cy="304525"/>
            </a:xfrm>
            <a:custGeom>
              <a:avLst/>
              <a:gdLst/>
              <a:ahLst/>
              <a:cxnLst/>
              <a:rect l="l" t="t" r="r" b="b"/>
              <a:pathLst>
                <a:path w="18514" h="12181" extrusionOk="0">
                  <a:moveTo>
                    <a:pt x="2569" y="0"/>
                  </a:moveTo>
                  <a:lnTo>
                    <a:pt x="0" y="4570"/>
                  </a:lnTo>
                  <a:cubicBezTo>
                    <a:pt x="3069" y="5737"/>
                    <a:pt x="7139" y="7272"/>
                    <a:pt x="7573" y="7605"/>
                  </a:cubicBezTo>
                  <a:cubicBezTo>
                    <a:pt x="8006" y="7972"/>
                    <a:pt x="8440" y="8673"/>
                    <a:pt x="9174" y="9273"/>
                  </a:cubicBezTo>
                  <a:cubicBezTo>
                    <a:pt x="9741" y="9674"/>
                    <a:pt x="10375" y="9874"/>
                    <a:pt x="11042" y="9907"/>
                  </a:cubicBezTo>
                  <a:cubicBezTo>
                    <a:pt x="11742" y="10574"/>
                    <a:pt x="12543" y="11141"/>
                    <a:pt x="13343" y="11642"/>
                  </a:cubicBezTo>
                  <a:cubicBezTo>
                    <a:pt x="13989" y="11995"/>
                    <a:pt x="14712" y="12180"/>
                    <a:pt x="15440" y="12180"/>
                  </a:cubicBezTo>
                  <a:cubicBezTo>
                    <a:pt x="15879" y="12180"/>
                    <a:pt x="16319" y="12113"/>
                    <a:pt x="16746" y="11975"/>
                  </a:cubicBezTo>
                  <a:cubicBezTo>
                    <a:pt x="18147" y="11575"/>
                    <a:pt x="18514" y="10908"/>
                    <a:pt x="17780" y="10307"/>
                  </a:cubicBezTo>
                  <a:cubicBezTo>
                    <a:pt x="17046" y="9707"/>
                    <a:pt x="13543" y="6271"/>
                    <a:pt x="12876" y="5637"/>
                  </a:cubicBezTo>
                  <a:cubicBezTo>
                    <a:pt x="12209" y="5004"/>
                    <a:pt x="11008" y="4603"/>
                    <a:pt x="10074" y="4136"/>
                  </a:cubicBezTo>
                  <a:cubicBezTo>
                    <a:pt x="8873" y="3536"/>
                    <a:pt x="8073" y="3202"/>
                    <a:pt x="7005" y="2602"/>
                  </a:cubicBezTo>
                  <a:cubicBezTo>
                    <a:pt x="5905" y="2001"/>
                    <a:pt x="4037" y="867"/>
                    <a:pt x="2569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4661;p75"/>
            <p:cNvSpPr/>
            <p:nvPr/>
          </p:nvSpPr>
          <p:spPr>
            <a:xfrm>
              <a:off x="4351600" y="3334500"/>
              <a:ext cx="575450" cy="331925"/>
            </a:xfrm>
            <a:custGeom>
              <a:avLst/>
              <a:gdLst/>
              <a:ahLst/>
              <a:cxnLst/>
              <a:rect l="l" t="t" r="r" b="b"/>
              <a:pathLst>
                <a:path w="23018" h="13277" extrusionOk="0">
                  <a:moveTo>
                    <a:pt x="17113" y="0"/>
                  </a:moveTo>
                  <a:lnTo>
                    <a:pt x="1" y="9907"/>
                  </a:lnTo>
                  <a:lnTo>
                    <a:pt x="5872" y="13277"/>
                  </a:lnTo>
                  <a:lnTo>
                    <a:pt x="23017" y="3369"/>
                  </a:lnTo>
                  <a:lnTo>
                    <a:pt x="17113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4662;p75"/>
            <p:cNvSpPr/>
            <p:nvPr/>
          </p:nvSpPr>
          <p:spPr>
            <a:xfrm>
              <a:off x="4351600" y="3334500"/>
              <a:ext cx="575450" cy="250200"/>
            </a:xfrm>
            <a:custGeom>
              <a:avLst/>
              <a:gdLst/>
              <a:ahLst/>
              <a:cxnLst/>
              <a:rect l="l" t="t" r="r" b="b"/>
              <a:pathLst>
                <a:path w="23018" h="10008" extrusionOk="0">
                  <a:moveTo>
                    <a:pt x="17113" y="0"/>
                  </a:moveTo>
                  <a:lnTo>
                    <a:pt x="1" y="9907"/>
                  </a:lnTo>
                  <a:lnTo>
                    <a:pt x="234" y="10007"/>
                  </a:lnTo>
                  <a:lnTo>
                    <a:pt x="17113" y="267"/>
                  </a:lnTo>
                  <a:lnTo>
                    <a:pt x="22784" y="3503"/>
                  </a:lnTo>
                  <a:lnTo>
                    <a:pt x="23017" y="3369"/>
                  </a:lnTo>
                  <a:lnTo>
                    <a:pt x="1711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4663;p75"/>
            <p:cNvSpPr/>
            <p:nvPr/>
          </p:nvSpPr>
          <p:spPr>
            <a:xfrm>
              <a:off x="4425825" y="3356175"/>
              <a:ext cx="205175" cy="118450"/>
            </a:xfrm>
            <a:custGeom>
              <a:avLst/>
              <a:gdLst/>
              <a:ahLst/>
              <a:cxnLst/>
              <a:rect l="l" t="t" r="r" b="b"/>
              <a:pathLst>
                <a:path w="8207" h="4738" extrusionOk="0">
                  <a:moveTo>
                    <a:pt x="5238" y="1"/>
                  </a:moveTo>
                  <a:lnTo>
                    <a:pt x="1" y="3003"/>
                  </a:lnTo>
                  <a:lnTo>
                    <a:pt x="134" y="3069"/>
                  </a:lnTo>
                  <a:lnTo>
                    <a:pt x="3003" y="4737"/>
                  </a:lnTo>
                  <a:lnTo>
                    <a:pt x="8107" y="1769"/>
                  </a:lnTo>
                  <a:lnTo>
                    <a:pt x="8207" y="1735"/>
                  </a:lnTo>
                  <a:lnTo>
                    <a:pt x="523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4664;p75"/>
            <p:cNvSpPr/>
            <p:nvPr/>
          </p:nvSpPr>
          <p:spPr>
            <a:xfrm>
              <a:off x="4429175" y="3359525"/>
              <a:ext cx="199325" cy="115100"/>
            </a:xfrm>
            <a:custGeom>
              <a:avLst/>
              <a:gdLst/>
              <a:ahLst/>
              <a:cxnLst/>
              <a:rect l="l" t="t" r="r" b="b"/>
              <a:pathLst>
                <a:path w="7973" h="4604" extrusionOk="0">
                  <a:moveTo>
                    <a:pt x="5104" y="0"/>
                  </a:moveTo>
                  <a:lnTo>
                    <a:pt x="0" y="2935"/>
                  </a:lnTo>
                  <a:lnTo>
                    <a:pt x="2869" y="4603"/>
                  </a:lnTo>
                  <a:lnTo>
                    <a:pt x="7973" y="1635"/>
                  </a:lnTo>
                  <a:lnTo>
                    <a:pt x="510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4665;p75"/>
            <p:cNvSpPr/>
            <p:nvPr/>
          </p:nvSpPr>
          <p:spPr>
            <a:xfrm>
              <a:off x="4507550" y="3081825"/>
              <a:ext cx="547925" cy="613350"/>
            </a:xfrm>
            <a:custGeom>
              <a:avLst/>
              <a:gdLst/>
              <a:ahLst/>
              <a:cxnLst/>
              <a:rect l="l" t="t" r="r" b="b"/>
              <a:pathLst>
                <a:path w="21917" h="24534" extrusionOk="0">
                  <a:moveTo>
                    <a:pt x="21549" y="0"/>
                  </a:moveTo>
                  <a:lnTo>
                    <a:pt x="2636" y="10941"/>
                  </a:lnTo>
                  <a:cubicBezTo>
                    <a:pt x="2369" y="11075"/>
                    <a:pt x="2202" y="11308"/>
                    <a:pt x="2169" y="11575"/>
                  </a:cubicBezTo>
                  <a:lnTo>
                    <a:pt x="1" y="24451"/>
                  </a:lnTo>
                  <a:cubicBezTo>
                    <a:pt x="154" y="24507"/>
                    <a:pt x="313" y="24533"/>
                    <a:pt x="468" y="24533"/>
                  </a:cubicBezTo>
                  <a:cubicBezTo>
                    <a:pt x="684" y="24533"/>
                    <a:pt x="893" y="24481"/>
                    <a:pt x="1068" y="24384"/>
                  </a:cubicBezTo>
                  <a:lnTo>
                    <a:pt x="19315" y="13843"/>
                  </a:lnTo>
                  <a:cubicBezTo>
                    <a:pt x="19648" y="13643"/>
                    <a:pt x="19848" y="13343"/>
                    <a:pt x="19915" y="12976"/>
                  </a:cubicBezTo>
                  <a:lnTo>
                    <a:pt x="21916" y="1068"/>
                  </a:lnTo>
                  <a:cubicBezTo>
                    <a:pt x="21916" y="1001"/>
                    <a:pt x="21916" y="934"/>
                    <a:pt x="21916" y="867"/>
                  </a:cubicBezTo>
                  <a:cubicBezTo>
                    <a:pt x="21916" y="534"/>
                    <a:pt x="21783" y="234"/>
                    <a:pt x="2154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4666;p75"/>
            <p:cNvSpPr/>
            <p:nvPr/>
          </p:nvSpPr>
          <p:spPr>
            <a:xfrm>
              <a:off x="4500875" y="3076800"/>
              <a:ext cx="546250" cy="616300"/>
            </a:xfrm>
            <a:custGeom>
              <a:avLst/>
              <a:gdLst/>
              <a:ahLst/>
              <a:cxnLst/>
              <a:rect l="l" t="t" r="r" b="b"/>
              <a:pathLst>
                <a:path w="21850" h="24652" extrusionOk="0">
                  <a:moveTo>
                    <a:pt x="21583" y="1"/>
                  </a:moveTo>
                  <a:lnTo>
                    <a:pt x="2603" y="10975"/>
                  </a:lnTo>
                  <a:cubicBezTo>
                    <a:pt x="2369" y="11109"/>
                    <a:pt x="2202" y="11342"/>
                    <a:pt x="2136" y="11609"/>
                  </a:cubicBezTo>
                  <a:lnTo>
                    <a:pt x="1" y="24485"/>
                  </a:lnTo>
                  <a:lnTo>
                    <a:pt x="101" y="24585"/>
                  </a:lnTo>
                  <a:cubicBezTo>
                    <a:pt x="168" y="24619"/>
                    <a:pt x="234" y="24619"/>
                    <a:pt x="301" y="24652"/>
                  </a:cubicBezTo>
                  <a:lnTo>
                    <a:pt x="2436" y="11776"/>
                  </a:lnTo>
                  <a:cubicBezTo>
                    <a:pt x="2469" y="11509"/>
                    <a:pt x="2636" y="11276"/>
                    <a:pt x="2903" y="11142"/>
                  </a:cubicBezTo>
                  <a:lnTo>
                    <a:pt x="21850" y="201"/>
                  </a:lnTo>
                  <a:cubicBezTo>
                    <a:pt x="21783" y="101"/>
                    <a:pt x="21683" y="68"/>
                    <a:pt x="2158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4667;p75"/>
            <p:cNvSpPr/>
            <p:nvPr/>
          </p:nvSpPr>
          <p:spPr>
            <a:xfrm>
              <a:off x="4500875" y="3357000"/>
              <a:ext cx="65075" cy="336100"/>
            </a:xfrm>
            <a:custGeom>
              <a:avLst/>
              <a:gdLst/>
              <a:ahLst/>
              <a:cxnLst/>
              <a:rect l="l" t="t" r="r" b="b"/>
              <a:pathLst>
                <a:path w="2603" h="13444" extrusionOk="0">
                  <a:moveTo>
                    <a:pt x="2336" y="1"/>
                  </a:moveTo>
                  <a:cubicBezTo>
                    <a:pt x="2236" y="101"/>
                    <a:pt x="2169" y="234"/>
                    <a:pt x="2136" y="401"/>
                  </a:cubicBezTo>
                  <a:lnTo>
                    <a:pt x="1" y="13277"/>
                  </a:lnTo>
                  <a:lnTo>
                    <a:pt x="101" y="13377"/>
                  </a:lnTo>
                  <a:cubicBezTo>
                    <a:pt x="168" y="13411"/>
                    <a:pt x="234" y="13411"/>
                    <a:pt x="301" y="13444"/>
                  </a:cubicBezTo>
                  <a:lnTo>
                    <a:pt x="2436" y="568"/>
                  </a:lnTo>
                  <a:cubicBezTo>
                    <a:pt x="2469" y="435"/>
                    <a:pt x="2536" y="268"/>
                    <a:pt x="2603" y="168"/>
                  </a:cubicBezTo>
                  <a:lnTo>
                    <a:pt x="2336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4668;p75"/>
            <p:cNvSpPr/>
            <p:nvPr/>
          </p:nvSpPr>
          <p:spPr>
            <a:xfrm>
              <a:off x="4762300" y="3352325"/>
              <a:ext cx="84300" cy="86125"/>
            </a:xfrm>
            <a:custGeom>
              <a:avLst/>
              <a:gdLst/>
              <a:ahLst/>
              <a:cxnLst/>
              <a:rect l="l" t="t" r="r" b="b"/>
              <a:pathLst>
                <a:path w="3372" h="3445" extrusionOk="0">
                  <a:moveTo>
                    <a:pt x="2765" y="1"/>
                  </a:moveTo>
                  <a:cubicBezTo>
                    <a:pt x="2537" y="1"/>
                    <a:pt x="2248" y="93"/>
                    <a:pt x="1919" y="288"/>
                  </a:cubicBezTo>
                  <a:cubicBezTo>
                    <a:pt x="1052" y="788"/>
                    <a:pt x="218" y="1856"/>
                    <a:pt x="85" y="2656"/>
                  </a:cubicBezTo>
                  <a:cubicBezTo>
                    <a:pt x="0" y="3165"/>
                    <a:pt x="225" y="3444"/>
                    <a:pt x="622" y="3444"/>
                  </a:cubicBezTo>
                  <a:cubicBezTo>
                    <a:pt x="850" y="3444"/>
                    <a:pt x="1136" y="3352"/>
                    <a:pt x="1452" y="3157"/>
                  </a:cubicBezTo>
                  <a:cubicBezTo>
                    <a:pt x="2320" y="2656"/>
                    <a:pt x="3154" y="1589"/>
                    <a:pt x="3287" y="788"/>
                  </a:cubicBezTo>
                  <a:cubicBezTo>
                    <a:pt x="3372" y="280"/>
                    <a:pt x="3161" y="1"/>
                    <a:pt x="27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4669;p75"/>
            <p:cNvSpPr/>
            <p:nvPr/>
          </p:nvSpPr>
          <p:spPr>
            <a:xfrm>
              <a:off x="4972050" y="3777725"/>
              <a:ext cx="247700" cy="130750"/>
            </a:xfrm>
            <a:custGeom>
              <a:avLst/>
              <a:gdLst/>
              <a:ahLst/>
              <a:cxnLst/>
              <a:rect l="l" t="t" r="r" b="b"/>
              <a:pathLst>
                <a:path w="9908" h="5230" extrusionOk="0">
                  <a:moveTo>
                    <a:pt x="4954" y="1"/>
                  </a:moveTo>
                  <a:cubicBezTo>
                    <a:pt x="3862" y="1"/>
                    <a:pt x="2769" y="251"/>
                    <a:pt x="1769" y="751"/>
                  </a:cubicBezTo>
                  <a:cubicBezTo>
                    <a:pt x="1" y="1785"/>
                    <a:pt x="1" y="3453"/>
                    <a:pt x="1769" y="4454"/>
                  </a:cubicBezTo>
                  <a:cubicBezTo>
                    <a:pt x="2769" y="4971"/>
                    <a:pt x="3862" y="5229"/>
                    <a:pt x="4954" y="5229"/>
                  </a:cubicBezTo>
                  <a:cubicBezTo>
                    <a:pt x="6047" y="5229"/>
                    <a:pt x="7139" y="4971"/>
                    <a:pt x="8140" y="4454"/>
                  </a:cubicBezTo>
                  <a:cubicBezTo>
                    <a:pt x="9908" y="3453"/>
                    <a:pt x="9908" y="1785"/>
                    <a:pt x="8140" y="751"/>
                  </a:cubicBezTo>
                  <a:cubicBezTo>
                    <a:pt x="7139" y="251"/>
                    <a:pt x="6047" y="1"/>
                    <a:pt x="49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4670;p75"/>
            <p:cNvSpPr/>
            <p:nvPr/>
          </p:nvSpPr>
          <p:spPr>
            <a:xfrm>
              <a:off x="4961225" y="3678900"/>
              <a:ext cx="270200" cy="195600"/>
            </a:xfrm>
            <a:custGeom>
              <a:avLst/>
              <a:gdLst/>
              <a:ahLst/>
              <a:cxnLst/>
              <a:rect l="l" t="t" r="r" b="b"/>
              <a:pathLst>
                <a:path w="10808" h="7824" extrusionOk="0">
                  <a:moveTo>
                    <a:pt x="1501" y="1"/>
                  </a:moveTo>
                  <a:cubicBezTo>
                    <a:pt x="0" y="1268"/>
                    <a:pt x="901" y="5238"/>
                    <a:pt x="2468" y="6839"/>
                  </a:cubicBezTo>
                  <a:lnTo>
                    <a:pt x="2502" y="6839"/>
                  </a:lnTo>
                  <a:lnTo>
                    <a:pt x="2569" y="6906"/>
                  </a:lnTo>
                  <a:lnTo>
                    <a:pt x="2702" y="7039"/>
                  </a:lnTo>
                  <a:lnTo>
                    <a:pt x="2735" y="7073"/>
                  </a:lnTo>
                  <a:lnTo>
                    <a:pt x="2869" y="7139"/>
                  </a:lnTo>
                  <a:cubicBezTo>
                    <a:pt x="2935" y="7206"/>
                    <a:pt x="3002" y="7239"/>
                    <a:pt x="3069" y="7273"/>
                  </a:cubicBezTo>
                  <a:cubicBezTo>
                    <a:pt x="3786" y="7640"/>
                    <a:pt x="4578" y="7823"/>
                    <a:pt x="5375" y="7823"/>
                  </a:cubicBezTo>
                  <a:cubicBezTo>
                    <a:pt x="6171" y="7823"/>
                    <a:pt x="6972" y="7640"/>
                    <a:pt x="7706" y="7273"/>
                  </a:cubicBezTo>
                  <a:cubicBezTo>
                    <a:pt x="7772" y="7239"/>
                    <a:pt x="7839" y="7206"/>
                    <a:pt x="7906" y="7139"/>
                  </a:cubicBezTo>
                  <a:lnTo>
                    <a:pt x="8039" y="7073"/>
                  </a:lnTo>
                  <a:lnTo>
                    <a:pt x="8072" y="7039"/>
                  </a:lnTo>
                  <a:cubicBezTo>
                    <a:pt x="8139" y="7006"/>
                    <a:pt x="8173" y="6973"/>
                    <a:pt x="8206" y="6906"/>
                  </a:cubicBezTo>
                  <a:lnTo>
                    <a:pt x="8273" y="6872"/>
                  </a:lnTo>
                  <a:lnTo>
                    <a:pt x="8306" y="6839"/>
                  </a:lnTo>
                  <a:cubicBezTo>
                    <a:pt x="9874" y="5238"/>
                    <a:pt x="10808" y="1235"/>
                    <a:pt x="9273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4671;p75"/>
            <p:cNvSpPr/>
            <p:nvPr/>
          </p:nvSpPr>
          <p:spPr>
            <a:xfrm>
              <a:off x="4972050" y="3647000"/>
              <a:ext cx="247700" cy="130550"/>
            </a:xfrm>
            <a:custGeom>
              <a:avLst/>
              <a:gdLst/>
              <a:ahLst/>
              <a:cxnLst/>
              <a:rect l="l" t="t" r="r" b="b"/>
              <a:pathLst>
                <a:path w="9908" h="5222" extrusionOk="0">
                  <a:moveTo>
                    <a:pt x="4954" y="1"/>
                  </a:moveTo>
                  <a:cubicBezTo>
                    <a:pt x="3862" y="1"/>
                    <a:pt x="2769" y="259"/>
                    <a:pt x="1769" y="777"/>
                  </a:cubicBezTo>
                  <a:cubicBezTo>
                    <a:pt x="1" y="1777"/>
                    <a:pt x="1" y="3445"/>
                    <a:pt x="1769" y="4446"/>
                  </a:cubicBezTo>
                  <a:cubicBezTo>
                    <a:pt x="2769" y="4963"/>
                    <a:pt x="3862" y="5221"/>
                    <a:pt x="4954" y="5221"/>
                  </a:cubicBezTo>
                  <a:cubicBezTo>
                    <a:pt x="6047" y="5221"/>
                    <a:pt x="7139" y="4963"/>
                    <a:pt x="8140" y="4446"/>
                  </a:cubicBezTo>
                  <a:cubicBezTo>
                    <a:pt x="9908" y="3445"/>
                    <a:pt x="9908" y="1777"/>
                    <a:pt x="8140" y="777"/>
                  </a:cubicBezTo>
                  <a:cubicBezTo>
                    <a:pt x="7139" y="259"/>
                    <a:pt x="6047" y="1"/>
                    <a:pt x="495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4672;p75"/>
            <p:cNvSpPr/>
            <p:nvPr/>
          </p:nvSpPr>
          <p:spPr>
            <a:xfrm>
              <a:off x="5020425" y="3672650"/>
              <a:ext cx="150975" cy="79250"/>
            </a:xfrm>
            <a:custGeom>
              <a:avLst/>
              <a:gdLst/>
              <a:ahLst/>
              <a:cxnLst/>
              <a:rect l="l" t="t" r="r" b="b"/>
              <a:pathLst>
                <a:path w="6039" h="3170" extrusionOk="0">
                  <a:moveTo>
                    <a:pt x="3019" y="1"/>
                  </a:moveTo>
                  <a:cubicBezTo>
                    <a:pt x="2352" y="1"/>
                    <a:pt x="1685" y="151"/>
                    <a:pt x="1068" y="451"/>
                  </a:cubicBezTo>
                  <a:cubicBezTo>
                    <a:pt x="0" y="1085"/>
                    <a:pt x="0" y="2086"/>
                    <a:pt x="1068" y="2719"/>
                  </a:cubicBezTo>
                  <a:cubicBezTo>
                    <a:pt x="1685" y="3020"/>
                    <a:pt x="2352" y="3170"/>
                    <a:pt x="3019" y="3170"/>
                  </a:cubicBezTo>
                  <a:cubicBezTo>
                    <a:pt x="3686" y="3170"/>
                    <a:pt x="4354" y="3020"/>
                    <a:pt x="4971" y="2719"/>
                  </a:cubicBezTo>
                  <a:cubicBezTo>
                    <a:pt x="6038" y="2086"/>
                    <a:pt x="6038" y="1085"/>
                    <a:pt x="4971" y="451"/>
                  </a:cubicBezTo>
                  <a:cubicBezTo>
                    <a:pt x="4354" y="151"/>
                    <a:pt x="3686" y="1"/>
                    <a:pt x="301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4673;p75"/>
            <p:cNvSpPr/>
            <p:nvPr/>
          </p:nvSpPr>
          <p:spPr>
            <a:xfrm>
              <a:off x="5031275" y="3699350"/>
              <a:ext cx="129275" cy="52550"/>
            </a:xfrm>
            <a:custGeom>
              <a:avLst/>
              <a:gdLst/>
              <a:ahLst/>
              <a:cxnLst/>
              <a:rect l="l" t="t" r="r" b="b"/>
              <a:pathLst>
                <a:path w="5171" h="2102" extrusionOk="0">
                  <a:moveTo>
                    <a:pt x="2585" y="0"/>
                  </a:moveTo>
                  <a:cubicBezTo>
                    <a:pt x="1918" y="0"/>
                    <a:pt x="1251" y="150"/>
                    <a:pt x="634" y="450"/>
                  </a:cubicBezTo>
                  <a:cubicBezTo>
                    <a:pt x="367" y="584"/>
                    <a:pt x="167" y="817"/>
                    <a:pt x="0" y="1051"/>
                  </a:cubicBezTo>
                  <a:cubicBezTo>
                    <a:pt x="167" y="1284"/>
                    <a:pt x="367" y="1485"/>
                    <a:pt x="634" y="1651"/>
                  </a:cubicBezTo>
                  <a:cubicBezTo>
                    <a:pt x="1251" y="1952"/>
                    <a:pt x="1918" y="2102"/>
                    <a:pt x="2585" y="2102"/>
                  </a:cubicBezTo>
                  <a:cubicBezTo>
                    <a:pt x="3252" y="2102"/>
                    <a:pt x="3920" y="1952"/>
                    <a:pt x="4537" y="1651"/>
                  </a:cubicBezTo>
                  <a:cubicBezTo>
                    <a:pt x="4770" y="1485"/>
                    <a:pt x="5004" y="1284"/>
                    <a:pt x="5170" y="1051"/>
                  </a:cubicBezTo>
                  <a:cubicBezTo>
                    <a:pt x="5004" y="817"/>
                    <a:pt x="4770" y="584"/>
                    <a:pt x="4537" y="450"/>
                  </a:cubicBezTo>
                  <a:cubicBezTo>
                    <a:pt x="3920" y="150"/>
                    <a:pt x="3252" y="0"/>
                    <a:pt x="25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4674;p75"/>
            <p:cNvSpPr/>
            <p:nvPr/>
          </p:nvSpPr>
          <p:spPr>
            <a:xfrm>
              <a:off x="4977900" y="3518325"/>
              <a:ext cx="225175" cy="216475"/>
            </a:xfrm>
            <a:custGeom>
              <a:avLst/>
              <a:gdLst/>
              <a:ahLst/>
              <a:cxnLst/>
              <a:rect l="l" t="t" r="r" b="b"/>
              <a:pathLst>
                <a:path w="9007" h="8659" extrusionOk="0">
                  <a:moveTo>
                    <a:pt x="6203" y="0"/>
                  </a:moveTo>
                  <a:cubicBezTo>
                    <a:pt x="5850" y="0"/>
                    <a:pt x="5216" y="1317"/>
                    <a:pt x="4904" y="2254"/>
                  </a:cubicBezTo>
                  <a:cubicBezTo>
                    <a:pt x="4603" y="3288"/>
                    <a:pt x="4437" y="4122"/>
                    <a:pt x="4437" y="4122"/>
                  </a:cubicBezTo>
                  <a:cubicBezTo>
                    <a:pt x="4303" y="3322"/>
                    <a:pt x="4103" y="2554"/>
                    <a:pt x="3870" y="1787"/>
                  </a:cubicBezTo>
                  <a:cubicBezTo>
                    <a:pt x="3559" y="885"/>
                    <a:pt x="3273" y="555"/>
                    <a:pt x="3031" y="555"/>
                  </a:cubicBezTo>
                  <a:cubicBezTo>
                    <a:pt x="2986" y="555"/>
                    <a:pt x="2944" y="566"/>
                    <a:pt x="2902" y="586"/>
                  </a:cubicBezTo>
                  <a:cubicBezTo>
                    <a:pt x="2635" y="686"/>
                    <a:pt x="2469" y="1187"/>
                    <a:pt x="2369" y="2588"/>
                  </a:cubicBezTo>
                  <a:cubicBezTo>
                    <a:pt x="2369" y="3255"/>
                    <a:pt x="2369" y="3955"/>
                    <a:pt x="2435" y="4623"/>
                  </a:cubicBezTo>
                  <a:cubicBezTo>
                    <a:pt x="2435" y="4623"/>
                    <a:pt x="1902" y="4055"/>
                    <a:pt x="1334" y="3488"/>
                  </a:cubicBezTo>
                  <a:cubicBezTo>
                    <a:pt x="824" y="3003"/>
                    <a:pt x="547" y="2850"/>
                    <a:pt x="371" y="2850"/>
                  </a:cubicBezTo>
                  <a:cubicBezTo>
                    <a:pt x="317" y="2850"/>
                    <a:pt x="273" y="2865"/>
                    <a:pt x="234" y="2888"/>
                  </a:cubicBezTo>
                  <a:cubicBezTo>
                    <a:pt x="34" y="2988"/>
                    <a:pt x="0" y="3955"/>
                    <a:pt x="1001" y="5790"/>
                  </a:cubicBezTo>
                  <a:cubicBezTo>
                    <a:pt x="1468" y="6691"/>
                    <a:pt x="2135" y="7525"/>
                    <a:pt x="2869" y="8259"/>
                  </a:cubicBezTo>
                  <a:cubicBezTo>
                    <a:pt x="2869" y="8259"/>
                    <a:pt x="3492" y="8659"/>
                    <a:pt x="4599" y="8659"/>
                  </a:cubicBezTo>
                  <a:cubicBezTo>
                    <a:pt x="5152" y="8659"/>
                    <a:pt x="5827" y="8559"/>
                    <a:pt x="6605" y="8259"/>
                  </a:cubicBezTo>
                  <a:cubicBezTo>
                    <a:pt x="7205" y="7658"/>
                    <a:pt x="7739" y="6958"/>
                    <a:pt x="8173" y="6190"/>
                  </a:cubicBezTo>
                  <a:cubicBezTo>
                    <a:pt x="8873" y="4956"/>
                    <a:pt x="9007" y="3255"/>
                    <a:pt x="8640" y="3055"/>
                  </a:cubicBezTo>
                  <a:cubicBezTo>
                    <a:pt x="8619" y="3043"/>
                    <a:pt x="8595" y="3038"/>
                    <a:pt x="8567" y="3038"/>
                  </a:cubicBezTo>
                  <a:cubicBezTo>
                    <a:pt x="8108" y="3038"/>
                    <a:pt x="6772" y="4522"/>
                    <a:pt x="6772" y="4522"/>
                  </a:cubicBezTo>
                  <a:cubicBezTo>
                    <a:pt x="6905" y="3822"/>
                    <a:pt x="6972" y="3088"/>
                    <a:pt x="6938" y="2388"/>
                  </a:cubicBezTo>
                  <a:cubicBezTo>
                    <a:pt x="6872" y="1253"/>
                    <a:pt x="6605" y="219"/>
                    <a:pt x="6271" y="19"/>
                  </a:cubicBezTo>
                  <a:cubicBezTo>
                    <a:pt x="6250" y="7"/>
                    <a:pt x="6227" y="0"/>
                    <a:pt x="620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4675;p75"/>
            <p:cNvSpPr/>
            <p:nvPr/>
          </p:nvSpPr>
          <p:spPr>
            <a:xfrm>
              <a:off x="4977900" y="3518325"/>
              <a:ext cx="225175" cy="216475"/>
            </a:xfrm>
            <a:custGeom>
              <a:avLst/>
              <a:gdLst/>
              <a:ahLst/>
              <a:cxnLst/>
              <a:rect l="l" t="t" r="r" b="b"/>
              <a:pathLst>
                <a:path w="9007" h="8659" extrusionOk="0">
                  <a:moveTo>
                    <a:pt x="6203" y="0"/>
                  </a:moveTo>
                  <a:cubicBezTo>
                    <a:pt x="5850" y="0"/>
                    <a:pt x="5216" y="1317"/>
                    <a:pt x="4904" y="2254"/>
                  </a:cubicBezTo>
                  <a:cubicBezTo>
                    <a:pt x="4603" y="3288"/>
                    <a:pt x="4437" y="4122"/>
                    <a:pt x="4437" y="4122"/>
                  </a:cubicBezTo>
                  <a:cubicBezTo>
                    <a:pt x="4303" y="3322"/>
                    <a:pt x="4103" y="2554"/>
                    <a:pt x="3870" y="1787"/>
                  </a:cubicBezTo>
                  <a:cubicBezTo>
                    <a:pt x="3559" y="885"/>
                    <a:pt x="3273" y="555"/>
                    <a:pt x="3031" y="555"/>
                  </a:cubicBezTo>
                  <a:cubicBezTo>
                    <a:pt x="2986" y="555"/>
                    <a:pt x="2944" y="566"/>
                    <a:pt x="2902" y="586"/>
                  </a:cubicBezTo>
                  <a:cubicBezTo>
                    <a:pt x="2635" y="686"/>
                    <a:pt x="2469" y="1187"/>
                    <a:pt x="2369" y="2588"/>
                  </a:cubicBezTo>
                  <a:cubicBezTo>
                    <a:pt x="2369" y="3255"/>
                    <a:pt x="2369" y="3955"/>
                    <a:pt x="2435" y="4623"/>
                  </a:cubicBezTo>
                  <a:cubicBezTo>
                    <a:pt x="2435" y="4623"/>
                    <a:pt x="1902" y="4055"/>
                    <a:pt x="1334" y="3488"/>
                  </a:cubicBezTo>
                  <a:cubicBezTo>
                    <a:pt x="824" y="3003"/>
                    <a:pt x="547" y="2850"/>
                    <a:pt x="371" y="2850"/>
                  </a:cubicBezTo>
                  <a:cubicBezTo>
                    <a:pt x="317" y="2850"/>
                    <a:pt x="273" y="2865"/>
                    <a:pt x="234" y="2888"/>
                  </a:cubicBezTo>
                  <a:cubicBezTo>
                    <a:pt x="34" y="2988"/>
                    <a:pt x="0" y="3955"/>
                    <a:pt x="1001" y="5790"/>
                  </a:cubicBezTo>
                  <a:cubicBezTo>
                    <a:pt x="1468" y="6691"/>
                    <a:pt x="2135" y="7525"/>
                    <a:pt x="2869" y="8259"/>
                  </a:cubicBezTo>
                  <a:cubicBezTo>
                    <a:pt x="2869" y="8259"/>
                    <a:pt x="3492" y="8659"/>
                    <a:pt x="4599" y="8659"/>
                  </a:cubicBezTo>
                  <a:cubicBezTo>
                    <a:pt x="5152" y="8659"/>
                    <a:pt x="5827" y="8559"/>
                    <a:pt x="6605" y="8259"/>
                  </a:cubicBezTo>
                  <a:cubicBezTo>
                    <a:pt x="7205" y="7658"/>
                    <a:pt x="7739" y="6958"/>
                    <a:pt x="8173" y="6190"/>
                  </a:cubicBezTo>
                  <a:cubicBezTo>
                    <a:pt x="8873" y="4956"/>
                    <a:pt x="9007" y="3255"/>
                    <a:pt x="8640" y="3055"/>
                  </a:cubicBezTo>
                  <a:cubicBezTo>
                    <a:pt x="8619" y="3043"/>
                    <a:pt x="8595" y="3038"/>
                    <a:pt x="8567" y="3038"/>
                  </a:cubicBezTo>
                  <a:cubicBezTo>
                    <a:pt x="8108" y="3038"/>
                    <a:pt x="6772" y="4522"/>
                    <a:pt x="6772" y="4522"/>
                  </a:cubicBezTo>
                  <a:cubicBezTo>
                    <a:pt x="6905" y="3822"/>
                    <a:pt x="6972" y="3088"/>
                    <a:pt x="6938" y="2388"/>
                  </a:cubicBezTo>
                  <a:cubicBezTo>
                    <a:pt x="6872" y="1253"/>
                    <a:pt x="6605" y="219"/>
                    <a:pt x="6271" y="19"/>
                  </a:cubicBezTo>
                  <a:cubicBezTo>
                    <a:pt x="6250" y="7"/>
                    <a:pt x="6227" y="0"/>
                    <a:pt x="620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4676;p75"/>
            <p:cNvSpPr/>
            <p:nvPr/>
          </p:nvSpPr>
          <p:spPr>
            <a:xfrm>
              <a:off x="5120500" y="3547150"/>
              <a:ext cx="30875" cy="114275"/>
            </a:xfrm>
            <a:custGeom>
              <a:avLst/>
              <a:gdLst/>
              <a:ahLst/>
              <a:cxnLst/>
              <a:rect l="l" t="t" r="r" b="b"/>
              <a:pathLst>
                <a:path w="1235" h="4571" extrusionOk="0">
                  <a:moveTo>
                    <a:pt x="1034" y="0"/>
                  </a:moveTo>
                  <a:cubicBezTo>
                    <a:pt x="1001" y="1935"/>
                    <a:pt x="0" y="4570"/>
                    <a:pt x="0" y="4570"/>
                  </a:cubicBezTo>
                  <a:cubicBezTo>
                    <a:pt x="401" y="4237"/>
                    <a:pt x="767" y="3837"/>
                    <a:pt x="1034" y="3369"/>
                  </a:cubicBezTo>
                  <a:cubicBezTo>
                    <a:pt x="1168" y="2636"/>
                    <a:pt x="1234" y="1935"/>
                    <a:pt x="1201" y="1201"/>
                  </a:cubicBezTo>
                  <a:cubicBezTo>
                    <a:pt x="1168" y="801"/>
                    <a:pt x="1134" y="401"/>
                    <a:pt x="10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4677;p75"/>
            <p:cNvSpPr/>
            <p:nvPr/>
          </p:nvSpPr>
          <p:spPr>
            <a:xfrm>
              <a:off x="5081300" y="3612200"/>
              <a:ext cx="117600" cy="122200"/>
            </a:xfrm>
            <a:custGeom>
              <a:avLst/>
              <a:gdLst/>
              <a:ahLst/>
              <a:cxnLst/>
              <a:rect l="l" t="t" r="r" b="b"/>
              <a:pathLst>
                <a:path w="4704" h="4888" extrusionOk="0">
                  <a:moveTo>
                    <a:pt x="4704" y="0"/>
                  </a:moveTo>
                  <a:lnTo>
                    <a:pt x="4704" y="0"/>
                  </a:lnTo>
                  <a:cubicBezTo>
                    <a:pt x="4537" y="934"/>
                    <a:pt x="3103" y="3269"/>
                    <a:pt x="2102" y="4003"/>
                  </a:cubicBezTo>
                  <a:cubicBezTo>
                    <a:pt x="1468" y="4437"/>
                    <a:pt x="734" y="4737"/>
                    <a:pt x="0" y="4870"/>
                  </a:cubicBezTo>
                  <a:cubicBezTo>
                    <a:pt x="141" y="4882"/>
                    <a:pt x="283" y="4887"/>
                    <a:pt x="426" y="4887"/>
                  </a:cubicBezTo>
                  <a:cubicBezTo>
                    <a:pt x="1125" y="4887"/>
                    <a:pt x="1831" y="4753"/>
                    <a:pt x="2469" y="4504"/>
                  </a:cubicBezTo>
                  <a:cubicBezTo>
                    <a:pt x="3069" y="3903"/>
                    <a:pt x="3603" y="3203"/>
                    <a:pt x="4037" y="2435"/>
                  </a:cubicBezTo>
                  <a:cubicBezTo>
                    <a:pt x="4437" y="1702"/>
                    <a:pt x="4670" y="868"/>
                    <a:pt x="47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4678;p75"/>
            <p:cNvSpPr/>
            <p:nvPr/>
          </p:nvSpPr>
          <p:spPr>
            <a:xfrm>
              <a:off x="3821225" y="2752400"/>
              <a:ext cx="659675" cy="827425"/>
            </a:xfrm>
            <a:custGeom>
              <a:avLst/>
              <a:gdLst/>
              <a:ahLst/>
              <a:cxnLst/>
              <a:rect l="l" t="t" r="r" b="b"/>
              <a:pathLst>
                <a:path w="26387" h="33097" extrusionOk="0">
                  <a:moveTo>
                    <a:pt x="4738" y="1"/>
                  </a:moveTo>
                  <a:cubicBezTo>
                    <a:pt x="334" y="601"/>
                    <a:pt x="1" y="3537"/>
                    <a:pt x="68" y="5672"/>
                  </a:cubicBezTo>
                  <a:cubicBezTo>
                    <a:pt x="268" y="9775"/>
                    <a:pt x="901" y="16946"/>
                    <a:pt x="1535" y="20416"/>
                  </a:cubicBezTo>
                  <a:cubicBezTo>
                    <a:pt x="1969" y="22817"/>
                    <a:pt x="2036" y="23284"/>
                    <a:pt x="3637" y="24152"/>
                  </a:cubicBezTo>
                  <a:cubicBezTo>
                    <a:pt x="5205" y="24986"/>
                    <a:pt x="14678" y="27988"/>
                    <a:pt x="15212" y="28455"/>
                  </a:cubicBezTo>
                  <a:cubicBezTo>
                    <a:pt x="15645" y="28822"/>
                    <a:pt x="16112" y="29522"/>
                    <a:pt x="16880" y="30156"/>
                  </a:cubicBezTo>
                  <a:cubicBezTo>
                    <a:pt x="17413" y="30556"/>
                    <a:pt x="18080" y="30756"/>
                    <a:pt x="18781" y="30790"/>
                  </a:cubicBezTo>
                  <a:cubicBezTo>
                    <a:pt x="19481" y="31457"/>
                    <a:pt x="20282" y="32057"/>
                    <a:pt x="21116" y="32558"/>
                  </a:cubicBezTo>
                  <a:cubicBezTo>
                    <a:pt x="21761" y="32911"/>
                    <a:pt x="22497" y="33096"/>
                    <a:pt x="23235" y="33096"/>
                  </a:cubicBezTo>
                  <a:cubicBezTo>
                    <a:pt x="23680" y="33096"/>
                    <a:pt x="24125" y="33029"/>
                    <a:pt x="24552" y="32891"/>
                  </a:cubicBezTo>
                  <a:cubicBezTo>
                    <a:pt x="26019" y="32458"/>
                    <a:pt x="26386" y="31790"/>
                    <a:pt x="25619" y="31223"/>
                  </a:cubicBezTo>
                  <a:cubicBezTo>
                    <a:pt x="24852" y="30623"/>
                    <a:pt x="21316" y="27087"/>
                    <a:pt x="20616" y="26453"/>
                  </a:cubicBezTo>
                  <a:cubicBezTo>
                    <a:pt x="19915" y="25819"/>
                    <a:pt x="18714" y="25419"/>
                    <a:pt x="17780" y="24919"/>
                  </a:cubicBezTo>
                  <a:cubicBezTo>
                    <a:pt x="16546" y="24318"/>
                    <a:pt x="15545" y="23885"/>
                    <a:pt x="14111" y="23284"/>
                  </a:cubicBezTo>
                  <a:cubicBezTo>
                    <a:pt x="11676" y="22284"/>
                    <a:pt x="8240" y="20582"/>
                    <a:pt x="6872" y="19882"/>
                  </a:cubicBezTo>
                  <a:cubicBezTo>
                    <a:pt x="6872" y="19882"/>
                    <a:pt x="6305" y="10308"/>
                    <a:pt x="6139" y="8240"/>
                  </a:cubicBezTo>
                  <a:cubicBezTo>
                    <a:pt x="7173" y="2903"/>
                    <a:pt x="5738" y="1035"/>
                    <a:pt x="4738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" name="Номер слайда 2"/>
          <p:cNvSpPr txBox="1">
            <a:spLocks/>
          </p:cNvSpPr>
          <p:nvPr/>
        </p:nvSpPr>
        <p:spPr>
          <a:xfrm>
            <a:off x="8644164" y="4708502"/>
            <a:ext cx="33574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1B0C48F-5A41-4EC1-9DBA-515B69188B07}" type="slidenum">
              <a:rPr lang="ru-RU" sz="900" smtClean="0">
                <a:solidFill>
                  <a:schemeClr val="bg1"/>
                </a:solidFill>
              </a:rPr>
              <a:pPr/>
              <a:t>19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607" name="Заголовок 1"/>
          <p:cNvSpPr>
            <a:spLocks noGrp="1"/>
          </p:cNvSpPr>
          <p:nvPr>
            <p:ph type="title"/>
          </p:nvPr>
        </p:nvSpPr>
        <p:spPr>
          <a:xfrm>
            <a:off x="7482500" y="63555"/>
            <a:ext cx="1633335" cy="2362959"/>
          </a:xfrm>
        </p:spPr>
        <p:txBody>
          <a:bodyPr anchor="t">
            <a:noAutofit/>
          </a:bodyPr>
          <a:lstStyle/>
          <a:p>
            <a:r>
              <a:rPr lang="ru-RU" sz="1800" b="1" dirty="0" smtClean="0">
                <a:solidFill>
                  <a:schemeClr val="bg1"/>
                </a:solidFill>
              </a:rPr>
              <a:t>Исполнение налоговых и неналоговых доходов </a:t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округа за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en-US" sz="1800" b="1" dirty="0" smtClean="0">
                <a:solidFill>
                  <a:schemeClr val="bg1"/>
                </a:solidFill>
              </a:rPr>
              <a:t>202</a:t>
            </a:r>
            <a:r>
              <a:rPr lang="ru-RU" sz="1800" b="1" dirty="0" smtClean="0">
                <a:solidFill>
                  <a:schemeClr val="bg1"/>
                </a:solidFill>
              </a:rPr>
              <a:t>3</a:t>
            </a:r>
            <a:r>
              <a:rPr lang="en-US" sz="1800" b="1" dirty="0" smtClean="0">
                <a:solidFill>
                  <a:schemeClr val="bg1"/>
                </a:solidFill>
              </a:rPr>
              <a:t>-202</a:t>
            </a:r>
            <a:r>
              <a:rPr lang="ru-RU" sz="1800" b="1" dirty="0" smtClean="0">
                <a:solidFill>
                  <a:schemeClr val="bg1"/>
                </a:solidFill>
              </a:rPr>
              <a:t>4</a:t>
            </a:r>
            <a:r>
              <a:rPr lang="en-US" sz="1800" b="1" dirty="0" smtClean="0">
                <a:solidFill>
                  <a:schemeClr val="bg1"/>
                </a:solidFill>
              </a:rPr>
              <a:t> </a:t>
            </a:r>
            <a:r>
              <a:rPr lang="ru-RU" sz="1800" b="1" dirty="0" smtClean="0">
                <a:solidFill>
                  <a:schemeClr val="bg1"/>
                </a:solidFill>
              </a:rPr>
              <a:t/>
            </a:r>
            <a:br>
              <a:rPr lang="ru-RU" sz="1800" b="1" dirty="0" smtClean="0">
                <a:solidFill>
                  <a:schemeClr val="bg1"/>
                </a:solidFill>
              </a:rPr>
            </a:br>
            <a:r>
              <a:rPr lang="ru-RU" sz="1800" b="1" dirty="0" smtClean="0">
                <a:solidFill>
                  <a:schemeClr val="bg1"/>
                </a:solidFill>
              </a:rPr>
              <a:t>годы</a:t>
            </a:r>
            <a:endParaRPr lang="ru-RU" sz="1800" b="1" dirty="0">
              <a:solidFill>
                <a:schemeClr val="bg1"/>
              </a:solidFill>
            </a:endParaRPr>
          </a:p>
        </p:txBody>
      </p:sp>
      <p:graphicFrame>
        <p:nvGraphicFramePr>
          <p:cNvPr id="608" name="Диаграмма 607"/>
          <p:cNvGraphicFramePr/>
          <p:nvPr>
            <p:extLst>
              <p:ext uri="{D42A27DB-BD31-4B8C-83A1-F6EECF244321}">
                <p14:modId xmlns:p14="http://schemas.microsoft.com/office/powerpoint/2010/main" val="4125406057"/>
              </p:ext>
            </p:extLst>
          </p:nvPr>
        </p:nvGraphicFramePr>
        <p:xfrm>
          <a:off x="4023797" y="63555"/>
          <a:ext cx="3599037" cy="28894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701565" y="3042897"/>
            <a:ext cx="580389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 sz="1600" b="1" i="0" u="none" strike="noStrike" kern="1200" spc="0" baseline="0">
                <a:solidFill>
                  <a:srgbClr val="DA5800"/>
                </a:solidFill>
                <a:latin typeface="+mn-lt"/>
                <a:ea typeface="+mn-ea"/>
                <a:cs typeface="+mn-cs"/>
              </a:defRPr>
            </a:pPr>
            <a:r>
              <a:rPr lang="ru-RU" b="1" kern="1200" dirty="0">
                <a:solidFill>
                  <a:schemeClr val="accent2">
                    <a:lumMod val="75000"/>
                  </a:schemeClr>
                </a:solidFill>
              </a:rPr>
              <a:t>Доля налоговых и неналоговых доходов в 2024 году</a:t>
            </a:r>
          </a:p>
        </p:txBody>
      </p:sp>
      <p:sp>
        <p:nvSpPr>
          <p:cNvPr id="610" name="Стрелка углом 609"/>
          <p:cNvSpPr/>
          <p:nvPr/>
        </p:nvSpPr>
        <p:spPr>
          <a:xfrm>
            <a:off x="6096632" y="167598"/>
            <a:ext cx="515525" cy="538209"/>
          </a:xfrm>
          <a:prstGeom prst="bentArrow">
            <a:avLst>
              <a:gd name="adj1" fmla="val 20056"/>
              <a:gd name="adj2" fmla="val 19351"/>
              <a:gd name="adj3" fmla="val 32910"/>
              <a:gd name="adj4" fmla="val 6924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/>
          </a:p>
        </p:txBody>
      </p:sp>
      <p:sp>
        <p:nvSpPr>
          <p:cNvPr id="611" name="TextBox 2"/>
          <p:cNvSpPr txBox="1"/>
          <p:nvPr/>
        </p:nvSpPr>
        <p:spPr>
          <a:xfrm>
            <a:off x="5702232" y="158623"/>
            <a:ext cx="394400" cy="255349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ru-RU" sz="1100" dirty="0" smtClean="0"/>
              <a:t>124,2</a:t>
            </a:r>
          </a:p>
        </p:txBody>
      </p:sp>
    </p:spTree>
    <p:extLst>
      <p:ext uri="{BB962C8B-B14F-4D97-AF65-F5344CB8AC3E}">
        <p14:creationId xmlns:p14="http://schemas.microsoft.com/office/powerpoint/2010/main" val="397849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457640" y="217801"/>
            <a:ext cx="8249475" cy="375021"/>
          </a:xfrm>
        </p:spPr>
        <p:txBody>
          <a:bodyPr/>
          <a:lstStyle/>
          <a:p>
            <a:pPr algn="ctr"/>
            <a:r>
              <a:rPr lang="ru-RU" sz="1800" b="1" dirty="0" smtClean="0">
                <a:solidFill>
                  <a:schemeClr val="accent1">
                    <a:lumMod val="50000"/>
                  </a:schemeClr>
                </a:solidFill>
              </a:rPr>
              <a:t>СОДЕРЖАНИЕ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/>
            </a:r>
            <a:br>
              <a:rPr lang="ru-RU" sz="1800" dirty="0">
                <a:solidFill>
                  <a:schemeClr val="accent1">
                    <a:lumMod val="50000"/>
                  </a:schemeClr>
                </a:solidFill>
              </a:rPr>
            </a:br>
            <a:endParaRPr lang="ru-RU" sz="18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10378" y="707024"/>
            <a:ext cx="9144000" cy="4333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2" anchor="ctr" anchorCtr="0" compatLnSpc="1">
            <a:prstTxWarp prst="textNoShape">
              <a:avLst/>
            </a:prstTxWarp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6542088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Представление ……….…………………………..…………………………………………… 3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Административно - территориальное деление …………………….....…….. 4</a:t>
            </a:r>
          </a:p>
          <a:p>
            <a:pPr lvl="0">
              <a:buClrTx/>
              <a:tabLst>
                <a:tab pos="4122738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История Труновского </a:t>
            </a: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муниципального округа 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buClrTx/>
              <a:tabLst>
                <a:tab pos="4129088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Ставропольского края …………………………………………………………………...... 5 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Прогноз социально-экономического развития ..…................................... 6-8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908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Цели и приоритеты налоговой и бюджетной политики ………….... 9-11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Долговая политика ……….……...……………………………………………..……..12-13</a:t>
            </a:r>
          </a:p>
          <a:p>
            <a:pPr>
              <a:buClrTx/>
              <a:tabLst>
                <a:tab pos="4127500" algn="l"/>
                <a:tab pos="6542088" algn="l"/>
              </a:tabLst>
            </a:pP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Уровень долговой нагрузки на бюджет, задачи долговой 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ClrTx/>
              <a:tabLst>
                <a:tab pos="4127500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политики .………………………………………………………………………….……… 14-16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Доходы бюджета по видам доходов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…………………………………………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17-19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Структура безвозмездных</a:t>
            </a:r>
            <a:r>
              <a:rPr kumimoji="0" lang="ru-RU" altLang="ru-RU" sz="110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поступлений ………………………………….….....20</a:t>
            </a: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Объём межбюджетных трансфертов бюджета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…………………...……....... 21</a:t>
            </a:r>
            <a:endParaRPr lang="ru-RU" altLang="ru-RU" sz="1100" dirty="0"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Динамика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роста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доходов</a:t>
            </a:r>
            <a:r>
              <a:rPr kumimoji="0" lang="ru-RU" altLang="ru-RU" sz="110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бюджета  за 2020-2024 годы  …………..…… 22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Внесение изменений в плановые показатели …………………………….... 23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Деятельность органов местного самоуправления, влияющая на изменение доходов бюджета ……………………………………………….…...</a:t>
            </a:r>
            <a:r>
              <a:rPr kumimoji="0" lang="ru-RU" altLang="ru-RU" sz="110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24-25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Сравнение с муниципальными образованиями Ставропольского</a:t>
            </a:r>
          </a:p>
          <a:p>
            <a:pPr>
              <a:buClrTx/>
              <a:tabLst>
                <a:tab pos="4127500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края </a:t>
            </a: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на душу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населения </a:t>
            </a:r>
            <a:r>
              <a:rPr kumimoji="0" lang="ru-RU" altLang="ru-RU" sz="110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по доходам и расходам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……………….…...... 26-27</a:t>
            </a:r>
            <a:endParaRPr kumimoji="0" lang="ru-RU" altLang="ru-RU" sz="1100" b="0" i="0" strike="noStrike" cap="none" normalizeH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buClrTx/>
              <a:tabLst>
                <a:tab pos="4127500" algn="l"/>
                <a:tab pos="6542088" algn="l"/>
              </a:tabLst>
            </a:pP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Расходы</a:t>
            </a:r>
            <a:r>
              <a:rPr kumimoji="0" lang="ru-RU" altLang="ru-RU" sz="110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…………………………..</a:t>
            </a:r>
            <a:r>
              <a:rPr kumimoji="0" lang="ru-RU" altLang="ru-RU" sz="110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……………………………………………………………... 28</a:t>
            </a: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2738" algn="l"/>
                <a:tab pos="6542088" algn="l"/>
              </a:tabLst>
            </a:pPr>
            <a:r>
              <a:rPr kumimoji="0" lang="ru-RU" altLang="ru-RU" sz="105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Функциональная структура расходов бюджета …………………………...…… 29</a:t>
            </a:r>
            <a:endParaRPr kumimoji="0" lang="ru-RU" altLang="ru-RU" sz="105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05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Национальные проекты …………………….…………………………………….………… 30</a:t>
            </a:r>
            <a:endParaRPr kumimoji="0" lang="ru-RU" altLang="ru-RU" sz="105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050" b="0" i="0" strike="noStrike" cap="none" normalizeH="0" baseline="0" dirty="0" err="1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Подушевые</a:t>
            </a:r>
            <a:r>
              <a:rPr kumimoji="0" lang="ru-RU" altLang="ru-RU" sz="105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показатели доходов и расходов бюджета и показатели, характеризующие результаты использования бюджетных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127500" algn="l"/>
                <a:tab pos="6542088" algn="l"/>
              </a:tabLst>
            </a:pPr>
            <a:r>
              <a:rPr kumimoji="0" lang="ru-RU" altLang="ru-RU" sz="1050" b="0" i="0" strike="noStrike" cap="none" normalizeH="0" baseline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ассигнований </a:t>
            </a:r>
            <a:r>
              <a:rPr kumimoji="0" lang="ru-RU" altLang="ru-RU" sz="1050" b="0" i="0" strike="noStrike" cap="none" normalizeH="0" dirty="0" smtClean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…………………………………………………………………………………...…. 31</a:t>
            </a:r>
            <a:endParaRPr kumimoji="0" lang="ru-RU" altLang="ru-RU" sz="105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buClrTx/>
              <a:tabLst>
                <a:tab pos="4127500" algn="l"/>
                <a:tab pos="6542088" algn="l"/>
              </a:tabLst>
            </a:pP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Основные характеристики бюджета …………………………………………..…….... 32</a:t>
            </a:r>
            <a:endParaRPr lang="ru-RU" altLang="ru-RU" sz="105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Сведения о расходной части бюджета за 2024 год в разрезе разделов и подразделов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………………………………………………………………………………...….... 33-37</a:t>
            </a:r>
            <a:endParaRPr lang="ru-RU" altLang="ru-RU" sz="105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Исполнение муниципальных программ ………………………………..….... 38-55</a:t>
            </a:r>
          </a:p>
          <a:p>
            <a:pPr lvl="0">
              <a:buClrTx/>
            </a:pP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Оплата труда работников бюджетной сферы ...………………………….….… 56-57</a:t>
            </a:r>
            <a:endParaRPr lang="ru-RU" altLang="ru-RU" sz="105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Расходы на фонд оплаты труда</a:t>
            </a: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муниципальных </a:t>
            </a:r>
            <a:r>
              <a:rPr lang="ru-RU" altLang="ru-RU" sz="105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</a:t>
            </a: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чреждений…………... 58</a:t>
            </a: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Расходы на дорожное хозяйство  ………………………………………………………….. 59</a:t>
            </a: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cs typeface="Times New Roman" panose="02020603050405020304" pitchFamily="18" charset="0"/>
              </a:rPr>
              <a:t>Структура расходов на благоустройство …………………………………..…..…...… 60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Структура расходов на отрасли социально-культурной сферы.... 61-71</a:t>
            </a: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Расходы бюджета с учётом интересов целевых групп 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пользователей ……………………………………………………………………………. 72-77</a:t>
            </a:r>
          </a:p>
          <a:p>
            <a:pPr>
              <a:buClrTx/>
              <a:tabLst>
                <a:tab pos="4302125" algn="l"/>
                <a:tab pos="6542088" algn="l"/>
              </a:tabLst>
            </a:pPr>
            <a:r>
              <a:rPr lang="ru-RU" sz="105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Поддержка социально ориентированных некоммерческих </a:t>
            </a:r>
            <a:endParaRPr lang="ru-RU" sz="1050" dirty="0" smtClean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</a:endParaRPr>
          </a:p>
          <a:p>
            <a:pPr>
              <a:buClrTx/>
              <a:tabLst>
                <a:tab pos="4302125" algn="l"/>
                <a:tab pos="6542088" algn="l"/>
              </a:tabLst>
            </a:pPr>
            <a:r>
              <a:rPr lang="ru-RU" sz="105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организаций</a:t>
            </a:r>
            <a:r>
              <a:rPr 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 ……………………………………………………………………………………... 78</a:t>
            </a:r>
          </a:p>
          <a:p>
            <a:pPr>
              <a:buClrTx/>
              <a:tabLst>
                <a:tab pos="4302125" algn="l"/>
                <a:tab pos="6542088" algn="l"/>
              </a:tabLst>
            </a:pPr>
            <a:r>
              <a:rPr 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Поддержка </a:t>
            </a:r>
            <a:r>
              <a:rPr 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субъектов малого и среднего предпринимательства</a:t>
            </a:r>
            <a:r>
              <a:rPr lang="ru-RU" sz="12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 ..... 79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Общественно-значимые </a:t>
            </a: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проекты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………………….……………...........……… 80-82</a:t>
            </a:r>
            <a:endParaRPr lang="ru-RU" altLang="ru-RU" sz="1100" dirty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Развитие территорий муниципальных образований, основанных на местных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инициативах ............................................................................................ 83-88</a:t>
            </a:r>
            <a:endParaRPr lang="ru-RU" altLang="ru-RU" sz="1100" dirty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Сведения об открытости бюджетных данных Труновского муниципального округа Ставропольского края, качества управления муниципальными финансами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………………………………………..…………..……. 89</a:t>
            </a:r>
            <a:endParaRPr lang="ru-RU" altLang="ru-RU" sz="1100" dirty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ClrTx/>
              <a:tabLst>
                <a:tab pos="4302125" algn="l"/>
                <a:tab pos="6542088" algn="l"/>
              </a:tabLst>
            </a:pPr>
            <a:r>
              <a:rPr lang="ru-RU" sz="1050" kern="12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Сведения об участии в конкурсах</a:t>
            </a:r>
            <a:r>
              <a:rPr lang="ru-RU" sz="1050" kern="1200" dirty="0" smtClean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</a:rPr>
              <a:t> ……………………………………………………….…. 9</a:t>
            </a:r>
            <a:r>
              <a:rPr lang="ru-RU" sz="1050" kern="12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</a:rPr>
              <a:t>0</a:t>
            </a: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Глоссарий ………………….....…………………………………………………………...…. 91-93</a:t>
            </a:r>
            <a:endParaRPr lang="ru-RU" altLang="ru-RU" sz="110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lvl="0">
              <a:buClrTx/>
              <a:tabLst>
                <a:tab pos="4302125" algn="l"/>
                <a:tab pos="6542088" algn="l"/>
              </a:tabLst>
            </a:pP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Контактная </a:t>
            </a:r>
            <a:r>
              <a:rPr lang="ru-RU" altLang="ru-RU" sz="1100" dirty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информация </a:t>
            </a:r>
            <a:r>
              <a:rPr lang="ru-RU" altLang="ru-RU" sz="110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………………………..……………………...………..………. 94</a:t>
            </a:r>
            <a:endParaRPr lang="ru-RU" altLang="ru-RU" sz="1100" dirty="0">
              <a:solidFill>
                <a:schemeClr val="accent6">
                  <a:lumMod val="50000"/>
                </a:schemeClr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6542088" algn="l"/>
              </a:tabLst>
            </a:pPr>
            <a:endParaRPr kumimoji="0" lang="ru-RU" altLang="ru-RU" sz="1100" b="0" i="0" strike="noStrike" cap="none" normalizeH="0" baseline="0" dirty="0" smtClean="0">
              <a:ln>
                <a:noFill/>
              </a:ln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14" name="Google Shape;9333;p84"/>
          <p:cNvGrpSpPr/>
          <p:nvPr/>
        </p:nvGrpSpPr>
        <p:grpSpPr>
          <a:xfrm>
            <a:off x="6376567" y="4595794"/>
            <a:ext cx="1352122" cy="284865"/>
            <a:chOff x="1808063" y="4294338"/>
            <a:chExt cx="3370782" cy="721817"/>
          </a:xfrm>
          <a:solidFill>
            <a:schemeClr val="accent5">
              <a:lumMod val="75000"/>
            </a:schemeClr>
          </a:solidFill>
        </p:grpSpPr>
        <p:sp>
          <p:nvSpPr>
            <p:cNvPr id="15" name="Google Shape;9334;p8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9335;p8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9336;p8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9337;p8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9338;p8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9339;p8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9340;p8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9341;p8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9342;p8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9343;p8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Номер слайда 2"/>
          <p:cNvSpPr txBox="1">
            <a:spLocks/>
          </p:cNvSpPr>
          <p:nvPr/>
        </p:nvSpPr>
        <p:spPr>
          <a:xfrm>
            <a:off x="8164199" y="4766457"/>
            <a:ext cx="258910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2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0"/>
                <a:lumOff val="100000"/>
              </a:schemeClr>
            </a:gs>
            <a:gs pos="35000">
              <a:schemeClr val="accent1">
                <a:lumMod val="0"/>
                <a:lumOff val="100000"/>
              </a:schemeClr>
            </a:gs>
            <a:gs pos="100000">
              <a:schemeClr val="accent1">
                <a:alpha val="48000"/>
              </a:schemeClr>
            </a:gs>
          </a:gsLst>
          <a:path path="circle">
            <a:fillToRect l="50000" t="-80000" r="50000" b="18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9"/>
          <p:cNvSpPr>
            <a:spLocks noGrp="1"/>
          </p:cNvSpPr>
          <p:nvPr>
            <p:ph type="title"/>
          </p:nvPr>
        </p:nvSpPr>
        <p:spPr>
          <a:xfrm>
            <a:off x="7202488" y="-20638"/>
            <a:ext cx="1944687" cy="1439863"/>
          </a:xfrm>
        </p:spPr>
        <p:txBody>
          <a:bodyPr rtlCol="0"/>
          <a:lstStyle/>
          <a:p>
            <a:pPr algn="r" eaLnBrk="1" fontAlgn="auto" hangingPunct="1">
              <a:defRPr/>
            </a:pPr>
            <a:r>
              <a:rPr lang="ru-RU" sz="1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СТРУКТУРА БЕЗВОЗМЕЗДНЫХ </a:t>
            </a:r>
            <a:r>
              <a:rPr lang="ru-RU" sz="16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ПОСТУПЛЕНИЙ ОТ ДРУГИХ БЮДЖЕТОВ БЮДЖЕТНОЙ СИСТЕМЫ РОССИЙСКОЙ ФЕДЕРАЦИИ</a:t>
            </a:r>
            <a:endParaRPr lang="ru-RU" sz="1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3" name="Google Shape;3268;p69"/>
          <p:cNvSpPr txBox="1">
            <a:spLocks noGrp="1"/>
          </p:cNvSpPr>
          <p:nvPr>
            <p:ph type="title" idx="4"/>
          </p:nvPr>
        </p:nvSpPr>
        <p:spPr>
          <a:xfrm>
            <a:off x="2995885" y="412369"/>
            <a:ext cx="3271635" cy="49351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</a:rPr>
              <a:t>2024 год</a:t>
            </a:r>
            <a:endParaRPr sz="20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44036" name="Google Shape;9808;p86"/>
          <p:cNvGrpSpPr>
            <a:grpSpLocks/>
          </p:cNvGrpSpPr>
          <p:nvPr/>
        </p:nvGrpSpPr>
        <p:grpSpPr bwMode="auto">
          <a:xfrm rot="17574333">
            <a:off x="595710" y="3791611"/>
            <a:ext cx="1033369" cy="1059694"/>
            <a:chOff x="5985650" y="2860025"/>
            <a:chExt cx="1396075" cy="1539775"/>
          </a:xfrm>
        </p:grpSpPr>
        <p:sp>
          <p:nvSpPr>
            <p:cNvPr id="44042" name="Google Shape;9809;p86"/>
            <p:cNvSpPr>
              <a:spLocks/>
            </p:cNvSpPr>
            <p:nvPr/>
          </p:nvSpPr>
          <p:spPr bwMode="auto">
            <a:xfrm>
              <a:off x="6655300" y="3128850"/>
              <a:ext cx="637150" cy="631950"/>
            </a:xfrm>
            <a:custGeom>
              <a:avLst/>
              <a:gdLst>
                <a:gd name="T0" fmla="*/ 243953125 w 25486"/>
                <a:gd name="T1" fmla="*/ 85312500 h 25278"/>
                <a:gd name="T2" fmla="*/ 199093750 w 25486"/>
                <a:gd name="T3" fmla="*/ 318343750 h 25278"/>
                <a:gd name="T4" fmla="*/ 86921875 w 25486"/>
                <a:gd name="T5" fmla="*/ 152640625 h 25278"/>
                <a:gd name="T6" fmla="*/ 242984375 w 25486"/>
                <a:gd name="T7" fmla="*/ 15625 h 25278"/>
                <a:gd name="T8" fmla="*/ 219484375 w 25486"/>
                <a:gd name="T9" fmla="*/ 38046875 h 25278"/>
                <a:gd name="T10" fmla="*/ 174796875 w 25486"/>
                <a:gd name="T11" fmla="*/ 38578125 h 25278"/>
                <a:gd name="T12" fmla="*/ 150718750 w 25486"/>
                <a:gd name="T13" fmla="*/ 1140625 h 25278"/>
                <a:gd name="T14" fmla="*/ 94312500 w 25486"/>
                <a:gd name="T15" fmla="*/ 24265625 h 25278"/>
                <a:gd name="T16" fmla="*/ 100765625 w 25486"/>
                <a:gd name="T17" fmla="*/ 70328125 h 25278"/>
                <a:gd name="T18" fmla="*/ 39218750 w 25486"/>
                <a:gd name="T19" fmla="*/ 90187500 h 25278"/>
                <a:gd name="T20" fmla="*/ 23328125 w 25486"/>
                <a:gd name="T21" fmla="*/ 97000000 h 25278"/>
                <a:gd name="T22" fmla="*/ 9312500 w 25486"/>
                <a:gd name="T23" fmla="*/ 164968750 h 25278"/>
                <a:gd name="T24" fmla="*/ 40187500 w 25486"/>
                <a:gd name="T25" fmla="*/ 221796875 h 25278"/>
                <a:gd name="T26" fmla="*/ 3765625 w 25486"/>
                <a:gd name="T27" fmla="*/ 250718750 h 25278"/>
                <a:gd name="T28" fmla="*/ 37078125 w 25486"/>
                <a:gd name="T29" fmla="*/ 309703125 h 25278"/>
                <a:gd name="T30" fmla="*/ 71921875 w 25486"/>
                <a:gd name="T31" fmla="*/ 295828125 h 25278"/>
                <a:gd name="T32" fmla="*/ 91781250 w 25486"/>
                <a:gd name="T33" fmla="*/ 357390625 h 25278"/>
                <a:gd name="T34" fmla="*/ 150703125 w 25486"/>
                <a:gd name="T35" fmla="*/ 394093750 h 25278"/>
                <a:gd name="T36" fmla="*/ 166562500 w 25486"/>
                <a:gd name="T37" fmla="*/ 387281250 h 25278"/>
                <a:gd name="T38" fmla="*/ 199140625 w 25486"/>
                <a:gd name="T39" fmla="*/ 358265625 h 25278"/>
                <a:gd name="T40" fmla="*/ 236281250 w 25486"/>
                <a:gd name="T41" fmla="*/ 386437500 h 25278"/>
                <a:gd name="T42" fmla="*/ 252312500 w 25486"/>
                <a:gd name="T43" fmla="*/ 392843750 h 25278"/>
                <a:gd name="T44" fmla="*/ 310312500 w 25486"/>
                <a:gd name="T45" fmla="*/ 354703125 h 25278"/>
                <a:gd name="T46" fmla="*/ 328656250 w 25486"/>
                <a:gd name="T47" fmla="*/ 292687500 h 25278"/>
                <a:gd name="T48" fmla="*/ 363515625 w 25486"/>
                <a:gd name="T49" fmla="*/ 305687500 h 25278"/>
                <a:gd name="T50" fmla="*/ 395718750 w 25486"/>
                <a:gd name="T51" fmla="*/ 245890625 h 25278"/>
                <a:gd name="T52" fmla="*/ 358562500 w 25486"/>
                <a:gd name="T53" fmla="*/ 217890625 h 25278"/>
                <a:gd name="T54" fmla="*/ 388046875 w 25486"/>
                <a:gd name="T55" fmla="*/ 160328125 h 25278"/>
                <a:gd name="T56" fmla="*/ 372343750 w 25486"/>
                <a:gd name="T57" fmla="*/ 92718750 h 25278"/>
                <a:gd name="T58" fmla="*/ 356296875 w 25486"/>
                <a:gd name="T59" fmla="*/ 86281250 h 25278"/>
                <a:gd name="T60" fmla="*/ 294296875 w 25486"/>
                <a:gd name="T61" fmla="*/ 67937500 h 25278"/>
                <a:gd name="T62" fmla="*/ 299609375 w 25486"/>
                <a:gd name="T63" fmla="*/ 21734375 h 25278"/>
                <a:gd name="T64" fmla="*/ 242984375 w 25486"/>
                <a:gd name="T65" fmla="*/ 15625 h 252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486"/>
                <a:gd name="T100" fmla="*/ 0 h 25278"/>
                <a:gd name="T101" fmla="*/ 25486 w 25486"/>
                <a:gd name="T102" fmla="*/ 25278 h 252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1" name="Google Shape;9810;p86"/>
            <p:cNvSpPr/>
            <p:nvPr/>
          </p:nvSpPr>
          <p:spPr>
            <a:xfrm>
              <a:off x="6673682" y="3771866"/>
              <a:ext cx="600297" cy="599544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4" name="Google Shape;9811;p86"/>
            <p:cNvSpPr>
              <a:spLocks/>
            </p:cNvSpPr>
            <p:nvPr/>
          </p:nvSpPr>
          <p:spPr bwMode="auto">
            <a:xfrm>
              <a:off x="6073050" y="3509700"/>
              <a:ext cx="641725" cy="636800"/>
            </a:xfrm>
            <a:custGeom>
              <a:avLst/>
              <a:gdLst>
                <a:gd name="T0" fmla="*/ 252250000 w 25669"/>
                <a:gd name="T1" fmla="*/ 89796875 h 25472"/>
                <a:gd name="T2" fmla="*/ 200468750 w 25669"/>
                <a:gd name="T3" fmla="*/ 319843750 h 25472"/>
                <a:gd name="T4" fmla="*/ 91328125 w 25669"/>
                <a:gd name="T5" fmla="*/ 147296875 h 25472"/>
                <a:gd name="T6" fmla="*/ 163609375 w 25669"/>
                <a:gd name="T7" fmla="*/ 15625 h 25472"/>
                <a:gd name="T8" fmla="*/ 106625000 w 25669"/>
                <a:gd name="T9" fmla="*/ 19625000 h 25472"/>
                <a:gd name="T10" fmla="*/ 110218750 w 25669"/>
                <a:gd name="T11" fmla="*/ 65984375 h 25472"/>
                <a:gd name="T12" fmla="*/ 47578125 w 25669"/>
                <a:gd name="T13" fmla="*/ 82015625 h 25472"/>
                <a:gd name="T14" fmla="*/ 31312500 w 25669"/>
                <a:gd name="T15" fmla="*/ 87859375 h 25472"/>
                <a:gd name="T16" fmla="*/ 13125000 w 25669"/>
                <a:gd name="T17" fmla="*/ 154828125 h 25472"/>
                <a:gd name="T18" fmla="*/ 40421875 w 25669"/>
                <a:gd name="T19" fmla="*/ 213453125 h 25472"/>
                <a:gd name="T20" fmla="*/ 2265625 w 25669"/>
                <a:gd name="T21" fmla="*/ 240046875 h 25472"/>
                <a:gd name="T22" fmla="*/ 32640625 w 25669"/>
                <a:gd name="T23" fmla="*/ 301015625 h 25472"/>
                <a:gd name="T24" fmla="*/ 67515625 w 25669"/>
                <a:gd name="T25" fmla="*/ 289312500 h 25472"/>
                <a:gd name="T26" fmla="*/ 83546875 w 25669"/>
                <a:gd name="T27" fmla="*/ 351968750 h 25472"/>
                <a:gd name="T28" fmla="*/ 140093750 w 25669"/>
                <a:gd name="T29" fmla="*/ 392250000 h 25472"/>
                <a:gd name="T30" fmla="*/ 156359375 w 25669"/>
                <a:gd name="T31" fmla="*/ 386421875 h 25472"/>
                <a:gd name="T32" fmla="*/ 200562500 w 25669"/>
                <a:gd name="T33" fmla="*/ 359781250 h 25472"/>
                <a:gd name="T34" fmla="*/ 225968750 w 25669"/>
                <a:gd name="T35" fmla="*/ 389875000 h 25472"/>
                <a:gd name="T36" fmla="*/ 241578125 w 25669"/>
                <a:gd name="T37" fmla="*/ 397281250 h 25472"/>
                <a:gd name="T38" fmla="*/ 301843750 w 25669"/>
                <a:gd name="T39" fmla="*/ 362781250 h 25472"/>
                <a:gd name="T40" fmla="*/ 323984375 w 25669"/>
                <a:gd name="T41" fmla="*/ 302000000 h 25472"/>
                <a:gd name="T42" fmla="*/ 358718750 w 25669"/>
                <a:gd name="T43" fmla="*/ 317156250 h 25472"/>
                <a:gd name="T44" fmla="*/ 393781250 w 25669"/>
                <a:gd name="T45" fmla="*/ 259437500 h 25472"/>
                <a:gd name="T46" fmla="*/ 358437500 w 25669"/>
                <a:gd name="T47" fmla="*/ 229187500 h 25472"/>
                <a:gd name="T48" fmla="*/ 391406250 w 25669"/>
                <a:gd name="T49" fmla="*/ 173546875 h 25472"/>
                <a:gd name="T50" fmla="*/ 379921875 w 25669"/>
                <a:gd name="T51" fmla="*/ 105093750 h 25472"/>
                <a:gd name="T52" fmla="*/ 364312500 w 25669"/>
                <a:gd name="T53" fmla="*/ 97687500 h 25472"/>
                <a:gd name="T54" fmla="*/ 303531250 w 25669"/>
                <a:gd name="T55" fmla="*/ 75562500 h 25472"/>
                <a:gd name="T56" fmla="*/ 311687500 w 25669"/>
                <a:gd name="T57" fmla="*/ 29781250 h 25472"/>
                <a:gd name="T58" fmla="*/ 255765625 w 25669"/>
                <a:gd name="T59" fmla="*/ 4593750 h 25472"/>
                <a:gd name="T60" fmla="*/ 230734375 w 25669"/>
                <a:gd name="T61" fmla="*/ 41109375 h 25472"/>
                <a:gd name="T62" fmla="*/ 186093750 w 25669"/>
                <a:gd name="T63" fmla="*/ 38890625 h 25472"/>
                <a:gd name="T64" fmla="*/ 163609375 w 25669"/>
                <a:gd name="T65" fmla="*/ 15625 h 254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669"/>
                <a:gd name="T100" fmla="*/ 0 h 25472"/>
                <a:gd name="T101" fmla="*/ 25669 w 25669"/>
                <a:gd name="T102" fmla="*/ 25472 h 254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45" name="Google Shape;9812;p86"/>
            <p:cNvSpPr>
              <a:spLocks/>
            </p:cNvSpPr>
            <p:nvPr/>
          </p:nvSpPr>
          <p:spPr bwMode="auto">
            <a:xfrm>
              <a:off x="6124575" y="2917775"/>
              <a:ext cx="572575" cy="572525"/>
            </a:xfrm>
            <a:custGeom>
              <a:avLst/>
              <a:gdLst>
                <a:gd name="T0" fmla="*/ 178937500 w 22903"/>
                <a:gd name="T1" fmla="*/ 71109375 h 22901"/>
                <a:gd name="T2" fmla="*/ 286750000 w 22903"/>
                <a:gd name="T3" fmla="*/ 178921875 h 22901"/>
                <a:gd name="T4" fmla="*/ 178937500 w 22903"/>
                <a:gd name="T5" fmla="*/ 286718750 h 22901"/>
                <a:gd name="T6" fmla="*/ 178937500 w 22903"/>
                <a:gd name="T7" fmla="*/ 286734375 h 22901"/>
                <a:gd name="T8" fmla="*/ 71125000 w 22903"/>
                <a:gd name="T9" fmla="*/ 178921875 h 22901"/>
                <a:gd name="T10" fmla="*/ 178937500 w 22903"/>
                <a:gd name="T11" fmla="*/ 71109375 h 22901"/>
                <a:gd name="T12" fmla="*/ 153906250 w 22903"/>
                <a:gd name="T13" fmla="*/ 0 h 22901"/>
                <a:gd name="T14" fmla="*/ 143000000 w 22903"/>
                <a:gd name="T15" fmla="*/ 10906250 h 22901"/>
                <a:gd name="T16" fmla="*/ 143000000 w 22903"/>
                <a:gd name="T17" fmla="*/ 40062500 h 22901"/>
                <a:gd name="T18" fmla="*/ 106140625 w 22903"/>
                <a:gd name="T19" fmla="*/ 55296875 h 22901"/>
                <a:gd name="T20" fmla="*/ 85531250 w 22903"/>
                <a:gd name="T21" fmla="*/ 34703125 h 22901"/>
                <a:gd name="T22" fmla="*/ 77828125 w 22903"/>
                <a:gd name="T23" fmla="*/ 31515625 h 22901"/>
                <a:gd name="T24" fmla="*/ 70109375 w 22903"/>
                <a:gd name="T25" fmla="*/ 34703125 h 22901"/>
                <a:gd name="T26" fmla="*/ 34718750 w 22903"/>
                <a:gd name="T27" fmla="*/ 70109375 h 22901"/>
                <a:gd name="T28" fmla="*/ 34718750 w 22903"/>
                <a:gd name="T29" fmla="*/ 85515625 h 22901"/>
                <a:gd name="T30" fmla="*/ 55328125 w 22903"/>
                <a:gd name="T31" fmla="*/ 106109375 h 22901"/>
                <a:gd name="T32" fmla="*/ 40062500 w 22903"/>
                <a:gd name="T33" fmla="*/ 142968750 h 22901"/>
                <a:gd name="T34" fmla="*/ 10921875 w 22903"/>
                <a:gd name="T35" fmla="*/ 142968750 h 22901"/>
                <a:gd name="T36" fmla="*/ 15625 w 22903"/>
                <a:gd name="T37" fmla="*/ 153875000 h 22901"/>
                <a:gd name="T38" fmla="*/ 15625 w 22903"/>
                <a:gd name="T39" fmla="*/ 203953125 h 22901"/>
                <a:gd name="T40" fmla="*/ 10921875 w 22903"/>
                <a:gd name="T41" fmla="*/ 214859375 h 22901"/>
                <a:gd name="T42" fmla="*/ 40062500 w 22903"/>
                <a:gd name="T43" fmla="*/ 214859375 h 22901"/>
                <a:gd name="T44" fmla="*/ 55328125 w 22903"/>
                <a:gd name="T45" fmla="*/ 251703125 h 22901"/>
                <a:gd name="T46" fmla="*/ 34718750 w 22903"/>
                <a:gd name="T47" fmla="*/ 272296875 h 22901"/>
                <a:gd name="T48" fmla="*/ 34718750 w 22903"/>
                <a:gd name="T49" fmla="*/ 287734375 h 22901"/>
                <a:gd name="T50" fmla="*/ 70109375 w 22903"/>
                <a:gd name="T51" fmla="*/ 323140625 h 22901"/>
                <a:gd name="T52" fmla="*/ 77828125 w 22903"/>
                <a:gd name="T53" fmla="*/ 326328125 h 22901"/>
                <a:gd name="T54" fmla="*/ 85531250 w 22903"/>
                <a:gd name="T55" fmla="*/ 323140625 h 22901"/>
                <a:gd name="T56" fmla="*/ 106140625 w 22903"/>
                <a:gd name="T57" fmla="*/ 302531250 h 22901"/>
                <a:gd name="T58" fmla="*/ 143000000 w 22903"/>
                <a:gd name="T59" fmla="*/ 317796875 h 22901"/>
                <a:gd name="T60" fmla="*/ 143000000 w 22903"/>
                <a:gd name="T61" fmla="*/ 346937500 h 22901"/>
                <a:gd name="T62" fmla="*/ 153906250 w 22903"/>
                <a:gd name="T63" fmla="*/ 357828125 h 22901"/>
                <a:gd name="T64" fmla="*/ 203984375 w 22903"/>
                <a:gd name="T65" fmla="*/ 357828125 h 22901"/>
                <a:gd name="T66" fmla="*/ 214859375 w 22903"/>
                <a:gd name="T67" fmla="*/ 346937500 h 22901"/>
                <a:gd name="T68" fmla="*/ 214859375 w 22903"/>
                <a:gd name="T69" fmla="*/ 317796875 h 22901"/>
                <a:gd name="T70" fmla="*/ 251718750 w 22903"/>
                <a:gd name="T71" fmla="*/ 302531250 h 22901"/>
                <a:gd name="T72" fmla="*/ 272328125 w 22903"/>
                <a:gd name="T73" fmla="*/ 323125000 h 22901"/>
                <a:gd name="T74" fmla="*/ 280046875 w 22903"/>
                <a:gd name="T75" fmla="*/ 326312500 h 22901"/>
                <a:gd name="T76" fmla="*/ 287750000 w 22903"/>
                <a:gd name="T77" fmla="*/ 323125000 h 22901"/>
                <a:gd name="T78" fmla="*/ 323156250 w 22903"/>
                <a:gd name="T79" fmla="*/ 287718750 h 22901"/>
                <a:gd name="T80" fmla="*/ 323156250 w 22903"/>
                <a:gd name="T81" fmla="*/ 272296875 h 22901"/>
                <a:gd name="T82" fmla="*/ 302562500 w 22903"/>
                <a:gd name="T83" fmla="*/ 251703125 h 22901"/>
                <a:gd name="T84" fmla="*/ 317796875 w 22903"/>
                <a:gd name="T85" fmla="*/ 214859375 h 22901"/>
                <a:gd name="T86" fmla="*/ 346953125 w 22903"/>
                <a:gd name="T87" fmla="*/ 214859375 h 22901"/>
                <a:gd name="T88" fmla="*/ 357859375 w 22903"/>
                <a:gd name="T89" fmla="*/ 203953125 h 22901"/>
                <a:gd name="T90" fmla="*/ 357859375 w 22903"/>
                <a:gd name="T91" fmla="*/ 153906250 h 22901"/>
                <a:gd name="T92" fmla="*/ 347000000 w 22903"/>
                <a:gd name="T93" fmla="*/ 143000000 h 22901"/>
                <a:gd name="T94" fmla="*/ 346953125 w 22903"/>
                <a:gd name="T95" fmla="*/ 143000000 h 22901"/>
                <a:gd name="T96" fmla="*/ 317796875 w 22903"/>
                <a:gd name="T97" fmla="*/ 143000000 h 22901"/>
                <a:gd name="T98" fmla="*/ 302562500 w 22903"/>
                <a:gd name="T99" fmla="*/ 106140625 h 22901"/>
                <a:gd name="T100" fmla="*/ 323156250 w 22903"/>
                <a:gd name="T101" fmla="*/ 85515625 h 22901"/>
                <a:gd name="T102" fmla="*/ 323156250 w 22903"/>
                <a:gd name="T103" fmla="*/ 70109375 h 22901"/>
                <a:gd name="T104" fmla="*/ 287750000 w 22903"/>
                <a:gd name="T105" fmla="*/ 34703125 h 22901"/>
                <a:gd name="T106" fmla="*/ 280046875 w 22903"/>
                <a:gd name="T107" fmla="*/ 31515625 h 22901"/>
                <a:gd name="T108" fmla="*/ 272328125 w 22903"/>
                <a:gd name="T109" fmla="*/ 34703125 h 22901"/>
                <a:gd name="T110" fmla="*/ 251718750 w 22903"/>
                <a:gd name="T111" fmla="*/ 55328125 h 22901"/>
                <a:gd name="T112" fmla="*/ 214859375 w 22903"/>
                <a:gd name="T113" fmla="*/ 40062500 h 22901"/>
                <a:gd name="T114" fmla="*/ 214859375 w 22903"/>
                <a:gd name="T115" fmla="*/ 10906250 h 22901"/>
                <a:gd name="T116" fmla="*/ 203984375 w 22903"/>
                <a:gd name="T117" fmla="*/ 0 h 229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903"/>
                <a:gd name="T178" fmla="*/ 0 h 22901"/>
                <a:gd name="T179" fmla="*/ 22903 w 22903"/>
                <a:gd name="T180" fmla="*/ 22901 h 229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lnTo>
                    <a:pt x="98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46" name="Google Shape;9813;p86"/>
            <p:cNvSpPr>
              <a:spLocks/>
            </p:cNvSpPr>
            <p:nvPr/>
          </p:nvSpPr>
          <p:spPr bwMode="auto">
            <a:xfrm>
              <a:off x="6459975" y="2867300"/>
              <a:ext cx="101300" cy="50500"/>
            </a:xfrm>
            <a:custGeom>
              <a:avLst/>
              <a:gdLst>
                <a:gd name="T0" fmla="*/ 4250000 w 4052"/>
                <a:gd name="T1" fmla="*/ 15625 h 2020"/>
                <a:gd name="T2" fmla="*/ 453125 w 4052"/>
                <a:gd name="T3" fmla="*/ 3125000 h 2020"/>
                <a:gd name="T4" fmla="*/ 3515625 w 4052"/>
                <a:gd name="T5" fmla="*/ 7921875 h 2020"/>
                <a:gd name="T6" fmla="*/ 41515625 w 4052"/>
                <a:gd name="T7" fmla="*/ 23218750 h 2020"/>
                <a:gd name="T8" fmla="*/ 39140625 w 4052"/>
                <a:gd name="T9" fmla="*/ 27187500 h 2020"/>
                <a:gd name="T10" fmla="*/ 40671875 w 4052"/>
                <a:gd name="T11" fmla="*/ 30093750 h 2020"/>
                <a:gd name="T12" fmla="*/ 60734375 w 4052"/>
                <a:gd name="T13" fmla="*/ 31546875 h 2020"/>
                <a:gd name="T14" fmla="*/ 60859375 w 4052"/>
                <a:gd name="T15" fmla="*/ 31546875 h 2020"/>
                <a:gd name="T16" fmla="*/ 62484375 w 4052"/>
                <a:gd name="T17" fmla="*/ 28593750 h 2020"/>
                <a:gd name="T18" fmla="*/ 51593750 w 4052"/>
                <a:gd name="T19" fmla="*/ 11656250 h 2020"/>
                <a:gd name="T20" fmla="*/ 50000000 w 4052"/>
                <a:gd name="T21" fmla="*/ 10781250 h 2020"/>
                <a:gd name="T22" fmla="*/ 48343750 w 4052"/>
                <a:gd name="T23" fmla="*/ 11734375 h 2020"/>
                <a:gd name="T24" fmla="*/ 45578125 w 4052"/>
                <a:gd name="T25" fmla="*/ 16359375 h 2020"/>
                <a:gd name="T26" fmla="*/ 5156250 w 4052"/>
                <a:gd name="T27" fmla="*/ 125000 h 2020"/>
                <a:gd name="T28" fmla="*/ 4250000 w 4052"/>
                <a:gd name="T29" fmla="*/ 15625 h 20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52"/>
                <a:gd name="T46" fmla="*/ 0 h 2020"/>
                <a:gd name="T47" fmla="*/ 4052 w 4052"/>
                <a:gd name="T48" fmla="*/ 2020 h 20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47" name="Google Shape;9814;p86"/>
            <p:cNvSpPr>
              <a:spLocks/>
            </p:cNvSpPr>
            <p:nvPr/>
          </p:nvSpPr>
          <p:spPr bwMode="auto">
            <a:xfrm>
              <a:off x="6389025" y="2860025"/>
              <a:ext cx="63100" cy="15700"/>
            </a:xfrm>
            <a:custGeom>
              <a:avLst/>
              <a:gdLst>
                <a:gd name="T0" fmla="*/ 12296875 w 2524"/>
                <a:gd name="T1" fmla="*/ 15625 h 628"/>
                <a:gd name="T2" fmla="*/ 3765625 w 2524"/>
                <a:gd name="T3" fmla="*/ 296875 h 628"/>
                <a:gd name="T4" fmla="*/ 171875 w 2524"/>
                <a:gd name="T5" fmla="*/ 4546875 h 628"/>
                <a:gd name="T6" fmla="*/ 4109375 w 2524"/>
                <a:gd name="T7" fmla="*/ 8250000 h 628"/>
                <a:gd name="T8" fmla="*/ 4343750 w 2524"/>
                <a:gd name="T9" fmla="*/ 8250000 h 628"/>
                <a:gd name="T10" fmla="*/ 12296875 w 2524"/>
                <a:gd name="T11" fmla="*/ 8000000 h 628"/>
                <a:gd name="T12" fmla="*/ 34421875 w 2524"/>
                <a:gd name="T13" fmla="*/ 9750000 h 628"/>
                <a:gd name="T14" fmla="*/ 35078125 w 2524"/>
                <a:gd name="T15" fmla="*/ 9796875 h 628"/>
                <a:gd name="T16" fmla="*/ 38968750 w 2524"/>
                <a:gd name="T17" fmla="*/ 6625000 h 628"/>
                <a:gd name="T18" fmla="*/ 35750000 w 2524"/>
                <a:gd name="T19" fmla="*/ 1890625 h 628"/>
                <a:gd name="T20" fmla="*/ 12296875 w 2524"/>
                <a:gd name="T21" fmla="*/ 15625 h 6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24"/>
                <a:gd name="T34" fmla="*/ 0 h 628"/>
                <a:gd name="T35" fmla="*/ 2524 w 2524"/>
                <a:gd name="T36" fmla="*/ 628 h 6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48" name="Google Shape;9815;p86"/>
            <p:cNvSpPr>
              <a:spLocks/>
            </p:cNvSpPr>
            <p:nvPr/>
          </p:nvSpPr>
          <p:spPr bwMode="auto">
            <a:xfrm>
              <a:off x="6279750" y="2879875"/>
              <a:ext cx="39600" cy="26000"/>
            </a:xfrm>
            <a:custGeom>
              <a:avLst/>
              <a:gdLst>
                <a:gd name="T0" fmla="*/ 20781250 w 1584"/>
                <a:gd name="T1" fmla="*/ 15625 h 1040"/>
                <a:gd name="T2" fmla="*/ 19515625 w 1584"/>
                <a:gd name="T3" fmla="*/ 265625 h 1040"/>
                <a:gd name="T4" fmla="*/ 2625000 w 1584"/>
                <a:gd name="T5" fmla="*/ 8703125 h 1040"/>
                <a:gd name="T6" fmla="*/ 734375 w 1584"/>
                <a:gd name="T7" fmla="*/ 13687500 h 1040"/>
                <a:gd name="T8" fmla="*/ 4437500 w 1584"/>
                <a:gd name="T9" fmla="*/ 16250000 h 1040"/>
                <a:gd name="T10" fmla="*/ 6437500 w 1584"/>
                <a:gd name="T11" fmla="*/ 15703125 h 1040"/>
                <a:gd name="T12" fmla="*/ 21703125 w 1584"/>
                <a:gd name="T13" fmla="*/ 8000000 h 1040"/>
                <a:gd name="T14" fmla="*/ 24031250 w 1584"/>
                <a:gd name="T15" fmla="*/ 2765625 h 1040"/>
                <a:gd name="T16" fmla="*/ 23828125 w 1584"/>
                <a:gd name="T17" fmla="*/ 2203125 h 1040"/>
                <a:gd name="T18" fmla="*/ 20781250 w 1584"/>
                <a:gd name="T19" fmla="*/ 15625 h 10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4"/>
                <a:gd name="T31" fmla="*/ 0 h 1040"/>
                <a:gd name="T32" fmla="*/ 1584 w 1584"/>
                <a:gd name="T33" fmla="*/ 1040 h 10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49" name="Google Shape;9816;p86"/>
            <p:cNvSpPr>
              <a:spLocks/>
            </p:cNvSpPr>
            <p:nvPr/>
          </p:nvSpPr>
          <p:spPr bwMode="auto">
            <a:xfrm>
              <a:off x="6325825" y="2862750"/>
              <a:ext cx="54425" cy="22400"/>
            </a:xfrm>
            <a:custGeom>
              <a:avLst/>
              <a:gdLst>
                <a:gd name="T0" fmla="*/ 29781250 w 2177"/>
                <a:gd name="T1" fmla="*/ 0 h 896"/>
                <a:gd name="T2" fmla="*/ 29234375 w 2177"/>
                <a:gd name="T3" fmla="*/ 31250 h 896"/>
                <a:gd name="T4" fmla="*/ 3203125 w 2177"/>
                <a:gd name="T5" fmla="*/ 6250000 h 896"/>
                <a:gd name="T6" fmla="*/ 734375 w 2177"/>
                <a:gd name="T7" fmla="*/ 11328125 h 896"/>
                <a:gd name="T8" fmla="*/ 4500000 w 2177"/>
                <a:gd name="T9" fmla="*/ 13984375 h 896"/>
                <a:gd name="T10" fmla="*/ 5781250 w 2177"/>
                <a:gd name="T11" fmla="*/ 13781250 h 896"/>
                <a:gd name="T12" fmla="*/ 30328125 w 2177"/>
                <a:gd name="T13" fmla="*/ 7921875 h 896"/>
                <a:gd name="T14" fmla="*/ 33703125 w 2177"/>
                <a:gd name="T15" fmla="*/ 3437500 h 896"/>
                <a:gd name="T16" fmla="*/ 29781250 w 2177"/>
                <a:gd name="T17" fmla="*/ 0 h 8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77"/>
                <a:gd name="T28" fmla="*/ 0 h 896"/>
                <a:gd name="T29" fmla="*/ 2177 w 2177"/>
                <a:gd name="T30" fmla="*/ 896 h 89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0" name="Google Shape;9817;p86"/>
            <p:cNvSpPr>
              <a:spLocks/>
            </p:cNvSpPr>
            <p:nvPr/>
          </p:nvSpPr>
          <p:spPr bwMode="auto">
            <a:xfrm>
              <a:off x="7023725" y="3061400"/>
              <a:ext cx="101300" cy="50475"/>
            </a:xfrm>
            <a:custGeom>
              <a:avLst/>
              <a:gdLst>
                <a:gd name="T0" fmla="*/ 4265625 w 4052"/>
                <a:gd name="T1" fmla="*/ 0 h 2019"/>
                <a:gd name="T2" fmla="*/ 453125 w 4052"/>
                <a:gd name="T3" fmla="*/ 3109375 h 2019"/>
                <a:gd name="T4" fmla="*/ 3515625 w 4052"/>
                <a:gd name="T5" fmla="*/ 7921875 h 2019"/>
                <a:gd name="T6" fmla="*/ 41484375 w 4052"/>
                <a:gd name="T7" fmla="*/ 23234375 h 2019"/>
                <a:gd name="T8" fmla="*/ 39140625 w 4052"/>
                <a:gd name="T9" fmla="*/ 27187500 h 2019"/>
                <a:gd name="T10" fmla="*/ 40671875 w 4052"/>
                <a:gd name="T11" fmla="*/ 30078125 h 2019"/>
                <a:gd name="T12" fmla="*/ 60703125 w 4052"/>
                <a:gd name="T13" fmla="*/ 31531250 h 2019"/>
                <a:gd name="T14" fmla="*/ 60875000 w 4052"/>
                <a:gd name="T15" fmla="*/ 31546875 h 2019"/>
                <a:gd name="T16" fmla="*/ 62484375 w 4052"/>
                <a:gd name="T17" fmla="*/ 28578125 h 2019"/>
                <a:gd name="T18" fmla="*/ 51593750 w 4052"/>
                <a:gd name="T19" fmla="*/ 11671875 h 2019"/>
                <a:gd name="T20" fmla="*/ 49968750 w 4052"/>
                <a:gd name="T21" fmla="*/ 10781250 h 2019"/>
                <a:gd name="T22" fmla="*/ 48328125 w 4052"/>
                <a:gd name="T23" fmla="*/ 11718750 h 2019"/>
                <a:gd name="T24" fmla="*/ 45578125 w 4052"/>
                <a:gd name="T25" fmla="*/ 16375000 h 2019"/>
                <a:gd name="T26" fmla="*/ 5156250 w 4052"/>
                <a:gd name="T27" fmla="*/ 109375 h 2019"/>
                <a:gd name="T28" fmla="*/ 4265625 w 4052"/>
                <a:gd name="T29" fmla="*/ 0 h 20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52"/>
                <a:gd name="T46" fmla="*/ 0 h 2019"/>
                <a:gd name="T47" fmla="*/ 4052 w 4052"/>
                <a:gd name="T48" fmla="*/ 2019 h 20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1" name="Google Shape;9818;p86"/>
            <p:cNvSpPr>
              <a:spLocks/>
            </p:cNvSpPr>
            <p:nvPr/>
          </p:nvSpPr>
          <p:spPr bwMode="auto">
            <a:xfrm>
              <a:off x="6952750" y="3054150"/>
              <a:ext cx="63100" cy="15650"/>
            </a:xfrm>
            <a:custGeom>
              <a:avLst/>
              <a:gdLst>
                <a:gd name="T0" fmla="*/ 12296875 w 2524"/>
                <a:gd name="T1" fmla="*/ 15625 h 626"/>
                <a:gd name="T2" fmla="*/ 3781250 w 2524"/>
                <a:gd name="T3" fmla="*/ 281250 h 626"/>
                <a:gd name="T4" fmla="*/ 156250 w 2524"/>
                <a:gd name="T5" fmla="*/ 4546875 h 626"/>
                <a:gd name="T6" fmla="*/ 4125000 w 2524"/>
                <a:gd name="T7" fmla="*/ 8218750 h 626"/>
                <a:gd name="T8" fmla="*/ 4359375 w 2524"/>
                <a:gd name="T9" fmla="*/ 8218750 h 626"/>
                <a:gd name="T10" fmla="*/ 12296875 w 2524"/>
                <a:gd name="T11" fmla="*/ 7968750 h 626"/>
                <a:gd name="T12" fmla="*/ 34437500 w 2524"/>
                <a:gd name="T13" fmla="*/ 9718750 h 626"/>
                <a:gd name="T14" fmla="*/ 35093750 w 2524"/>
                <a:gd name="T15" fmla="*/ 9781250 h 626"/>
                <a:gd name="T16" fmla="*/ 38984375 w 2524"/>
                <a:gd name="T17" fmla="*/ 6593750 h 626"/>
                <a:gd name="T18" fmla="*/ 35765625 w 2524"/>
                <a:gd name="T19" fmla="*/ 1890625 h 626"/>
                <a:gd name="T20" fmla="*/ 12296875 w 2524"/>
                <a:gd name="T21" fmla="*/ 15625 h 6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24"/>
                <a:gd name="T34" fmla="*/ 0 h 626"/>
                <a:gd name="T35" fmla="*/ 2524 w 2524"/>
                <a:gd name="T36" fmla="*/ 626 h 6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2" name="Google Shape;9819;p86"/>
            <p:cNvSpPr>
              <a:spLocks/>
            </p:cNvSpPr>
            <p:nvPr/>
          </p:nvSpPr>
          <p:spPr bwMode="auto">
            <a:xfrm>
              <a:off x="6843450" y="3073975"/>
              <a:ext cx="39625" cy="26025"/>
            </a:xfrm>
            <a:custGeom>
              <a:avLst/>
              <a:gdLst>
                <a:gd name="T0" fmla="*/ 20796875 w 1585"/>
                <a:gd name="T1" fmla="*/ 0 h 1041"/>
                <a:gd name="T2" fmla="*/ 19546875 w 1585"/>
                <a:gd name="T3" fmla="*/ 250000 h 1041"/>
                <a:gd name="T4" fmla="*/ 2656250 w 1585"/>
                <a:gd name="T5" fmla="*/ 8718750 h 1041"/>
                <a:gd name="T6" fmla="*/ 734375 w 1585"/>
                <a:gd name="T7" fmla="*/ 13687500 h 1041"/>
                <a:gd name="T8" fmla="*/ 4484375 w 1585"/>
                <a:gd name="T9" fmla="*/ 16250000 h 1041"/>
                <a:gd name="T10" fmla="*/ 6468750 w 1585"/>
                <a:gd name="T11" fmla="*/ 15718750 h 1041"/>
                <a:gd name="T12" fmla="*/ 21734375 w 1585"/>
                <a:gd name="T13" fmla="*/ 8015625 h 1041"/>
                <a:gd name="T14" fmla="*/ 24062500 w 1585"/>
                <a:gd name="T15" fmla="*/ 2781250 h 1041"/>
                <a:gd name="T16" fmla="*/ 23859375 w 1585"/>
                <a:gd name="T17" fmla="*/ 2203125 h 1041"/>
                <a:gd name="T18" fmla="*/ 20796875 w 1585"/>
                <a:gd name="T19" fmla="*/ 0 h 10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5"/>
                <a:gd name="T31" fmla="*/ 0 h 1041"/>
                <a:gd name="T32" fmla="*/ 1585 w 1585"/>
                <a:gd name="T33" fmla="*/ 1041 h 10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3" name="Google Shape;9820;p86"/>
            <p:cNvSpPr>
              <a:spLocks/>
            </p:cNvSpPr>
            <p:nvPr/>
          </p:nvSpPr>
          <p:spPr bwMode="auto">
            <a:xfrm>
              <a:off x="6889575" y="3056825"/>
              <a:ext cx="54425" cy="22400"/>
            </a:xfrm>
            <a:custGeom>
              <a:avLst/>
              <a:gdLst>
                <a:gd name="T0" fmla="*/ 29781250 w 2177"/>
                <a:gd name="T1" fmla="*/ 0 h 896"/>
                <a:gd name="T2" fmla="*/ 29234375 w 2177"/>
                <a:gd name="T3" fmla="*/ 46875 h 896"/>
                <a:gd name="T4" fmla="*/ 29234375 w 2177"/>
                <a:gd name="T5" fmla="*/ 62500 h 896"/>
                <a:gd name="T6" fmla="*/ 3203125 w 2177"/>
                <a:gd name="T7" fmla="*/ 6250000 h 896"/>
                <a:gd name="T8" fmla="*/ 734375 w 2177"/>
                <a:gd name="T9" fmla="*/ 11328125 h 896"/>
                <a:gd name="T10" fmla="*/ 4500000 w 2177"/>
                <a:gd name="T11" fmla="*/ 14000000 h 896"/>
                <a:gd name="T12" fmla="*/ 5781250 w 2177"/>
                <a:gd name="T13" fmla="*/ 13781250 h 896"/>
                <a:gd name="T14" fmla="*/ 30312500 w 2177"/>
                <a:gd name="T15" fmla="*/ 7953125 h 896"/>
                <a:gd name="T16" fmla="*/ 33703125 w 2177"/>
                <a:gd name="T17" fmla="*/ 3437500 h 896"/>
                <a:gd name="T18" fmla="*/ 29781250 w 2177"/>
                <a:gd name="T19" fmla="*/ 0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77"/>
                <a:gd name="T31" fmla="*/ 0 h 896"/>
                <a:gd name="T32" fmla="*/ 2177 w 2177"/>
                <a:gd name="T33" fmla="*/ 896 h 8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4" name="Google Shape;9821;p86"/>
            <p:cNvSpPr>
              <a:spLocks/>
            </p:cNvSpPr>
            <p:nvPr/>
          </p:nvSpPr>
          <p:spPr bwMode="auto">
            <a:xfrm>
              <a:off x="6245350" y="4177200"/>
              <a:ext cx="101275" cy="50475"/>
            </a:xfrm>
            <a:custGeom>
              <a:avLst/>
              <a:gdLst>
                <a:gd name="T0" fmla="*/ 2453125 w 4051"/>
                <a:gd name="T1" fmla="*/ 15625 h 2019"/>
                <a:gd name="T2" fmla="*/ 843750 w 4051"/>
                <a:gd name="T3" fmla="*/ 2968750 h 2019"/>
                <a:gd name="T4" fmla="*/ 11718750 w 4051"/>
                <a:gd name="T5" fmla="*/ 19906250 h 2019"/>
                <a:gd name="T6" fmla="*/ 13312500 w 4051"/>
                <a:gd name="T7" fmla="*/ 20781250 h 2019"/>
                <a:gd name="T8" fmla="*/ 14968750 w 4051"/>
                <a:gd name="T9" fmla="*/ 19828125 h 2019"/>
                <a:gd name="T10" fmla="*/ 17750000 w 4051"/>
                <a:gd name="T11" fmla="*/ 15203125 h 2019"/>
                <a:gd name="T12" fmla="*/ 58156250 w 4051"/>
                <a:gd name="T13" fmla="*/ 31437500 h 2019"/>
                <a:gd name="T14" fmla="*/ 59046875 w 4051"/>
                <a:gd name="T15" fmla="*/ 31546875 h 2019"/>
                <a:gd name="T16" fmla="*/ 62859375 w 4051"/>
                <a:gd name="T17" fmla="*/ 28437500 h 2019"/>
                <a:gd name="T18" fmla="*/ 59812500 w 4051"/>
                <a:gd name="T19" fmla="*/ 23625000 h 2019"/>
                <a:gd name="T20" fmla="*/ 21812500 w 4051"/>
                <a:gd name="T21" fmla="*/ 8343750 h 2019"/>
                <a:gd name="T22" fmla="*/ 24187500 w 4051"/>
                <a:gd name="T23" fmla="*/ 4359375 h 2019"/>
                <a:gd name="T24" fmla="*/ 22656250 w 4051"/>
                <a:gd name="T25" fmla="*/ 1468750 h 2019"/>
                <a:gd name="T26" fmla="*/ 2593750 w 4051"/>
                <a:gd name="T27" fmla="*/ 15625 h 2019"/>
                <a:gd name="T28" fmla="*/ 2453125 w 4051"/>
                <a:gd name="T29" fmla="*/ 15625 h 20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51"/>
                <a:gd name="T46" fmla="*/ 0 h 2019"/>
                <a:gd name="T47" fmla="*/ 4051 w 4051"/>
                <a:gd name="T48" fmla="*/ 2019 h 20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5" name="Google Shape;9822;p86"/>
            <p:cNvSpPr>
              <a:spLocks/>
            </p:cNvSpPr>
            <p:nvPr/>
          </p:nvSpPr>
          <p:spPr bwMode="auto">
            <a:xfrm>
              <a:off x="6354525" y="4219275"/>
              <a:ext cx="63075" cy="15675"/>
            </a:xfrm>
            <a:custGeom>
              <a:avLst/>
              <a:gdLst>
                <a:gd name="T0" fmla="*/ 4359375 w 2523"/>
                <a:gd name="T1" fmla="*/ 15625 h 627"/>
                <a:gd name="T2" fmla="*/ 453125 w 2523"/>
                <a:gd name="T3" fmla="*/ 3187500 h 627"/>
                <a:gd name="T4" fmla="*/ 3687500 w 2523"/>
                <a:gd name="T5" fmla="*/ 7921875 h 627"/>
                <a:gd name="T6" fmla="*/ 27156250 w 2523"/>
                <a:gd name="T7" fmla="*/ 9796875 h 627"/>
                <a:gd name="T8" fmla="*/ 35656250 w 2523"/>
                <a:gd name="T9" fmla="*/ 9515625 h 627"/>
                <a:gd name="T10" fmla="*/ 39265625 w 2523"/>
                <a:gd name="T11" fmla="*/ 5265625 h 627"/>
                <a:gd name="T12" fmla="*/ 35312500 w 2523"/>
                <a:gd name="T13" fmla="*/ 1562500 h 627"/>
                <a:gd name="T14" fmla="*/ 35093750 w 2523"/>
                <a:gd name="T15" fmla="*/ 1562500 h 627"/>
                <a:gd name="T16" fmla="*/ 27156250 w 2523"/>
                <a:gd name="T17" fmla="*/ 1812500 h 627"/>
                <a:gd name="T18" fmla="*/ 5015625 w 2523"/>
                <a:gd name="T19" fmla="*/ 62500 h 627"/>
                <a:gd name="T20" fmla="*/ 4359375 w 2523"/>
                <a:gd name="T21" fmla="*/ 15625 h 6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23"/>
                <a:gd name="T34" fmla="*/ 0 h 627"/>
                <a:gd name="T35" fmla="*/ 2523 w 2523"/>
                <a:gd name="T36" fmla="*/ 627 h 6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6" name="Google Shape;9823;p86"/>
            <p:cNvSpPr>
              <a:spLocks/>
            </p:cNvSpPr>
            <p:nvPr/>
          </p:nvSpPr>
          <p:spPr bwMode="auto">
            <a:xfrm>
              <a:off x="6487275" y="4189125"/>
              <a:ext cx="39625" cy="25975"/>
            </a:xfrm>
            <a:custGeom>
              <a:avLst/>
              <a:gdLst>
                <a:gd name="T0" fmla="*/ 20312500 w 1585"/>
                <a:gd name="T1" fmla="*/ 0 h 1039"/>
                <a:gd name="T2" fmla="*/ 18328125 w 1585"/>
                <a:gd name="T3" fmla="*/ 546875 h 1039"/>
                <a:gd name="T4" fmla="*/ 3062500 w 1585"/>
                <a:gd name="T5" fmla="*/ 8250000 h 1039"/>
                <a:gd name="T6" fmla="*/ 734375 w 1585"/>
                <a:gd name="T7" fmla="*/ 13484375 h 1039"/>
                <a:gd name="T8" fmla="*/ 937500 w 1585"/>
                <a:gd name="T9" fmla="*/ 14046875 h 1039"/>
                <a:gd name="T10" fmla="*/ 3984375 w 1585"/>
                <a:gd name="T11" fmla="*/ 16234375 h 1039"/>
                <a:gd name="T12" fmla="*/ 5234375 w 1585"/>
                <a:gd name="T13" fmla="*/ 15984375 h 1039"/>
                <a:gd name="T14" fmla="*/ 22125000 w 1585"/>
                <a:gd name="T15" fmla="*/ 7546875 h 1039"/>
                <a:gd name="T16" fmla="*/ 24031250 w 1585"/>
                <a:gd name="T17" fmla="*/ 2562500 h 1039"/>
                <a:gd name="T18" fmla="*/ 20312500 w 1585"/>
                <a:gd name="T19" fmla="*/ 0 h 10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5"/>
                <a:gd name="T31" fmla="*/ 0 h 1039"/>
                <a:gd name="T32" fmla="*/ 1585 w 1585"/>
                <a:gd name="T33" fmla="*/ 1039 h 10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7" name="Google Shape;9824;p86"/>
            <p:cNvSpPr>
              <a:spLocks/>
            </p:cNvSpPr>
            <p:nvPr/>
          </p:nvSpPr>
          <p:spPr bwMode="auto">
            <a:xfrm>
              <a:off x="6426350" y="4209850"/>
              <a:ext cx="54475" cy="22400"/>
            </a:xfrm>
            <a:custGeom>
              <a:avLst/>
              <a:gdLst>
                <a:gd name="T0" fmla="*/ 29531250 w 2179"/>
                <a:gd name="T1" fmla="*/ 15625 h 896"/>
                <a:gd name="T2" fmla="*/ 28250000 w 2179"/>
                <a:gd name="T3" fmla="*/ 218750 h 896"/>
                <a:gd name="T4" fmla="*/ 3703125 w 2179"/>
                <a:gd name="T5" fmla="*/ 6078125 h 896"/>
                <a:gd name="T6" fmla="*/ 312500 w 2179"/>
                <a:gd name="T7" fmla="*/ 10562500 h 896"/>
                <a:gd name="T8" fmla="*/ 4265625 w 2179"/>
                <a:gd name="T9" fmla="*/ 14000000 h 896"/>
                <a:gd name="T10" fmla="*/ 4812500 w 2179"/>
                <a:gd name="T11" fmla="*/ 13953125 h 896"/>
                <a:gd name="T12" fmla="*/ 30828125 w 2179"/>
                <a:gd name="T13" fmla="*/ 7750000 h 896"/>
                <a:gd name="T14" fmla="*/ 33312500 w 2179"/>
                <a:gd name="T15" fmla="*/ 2671875 h 896"/>
                <a:gd name="T16" fmla="*/ 29531250 w 2179"/>
                <a:gd name="T17" fmla="*/ 15625 h 8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79"/>
                <a:gd name="T28" fmla="*/ 0 h 896"/>
                <a:gd name="T29" fmla="*/ 2179 w 2179"/>
                <a:gd name="T30" fmla="*/ 896 h 89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8" name="Google Shape;9825;p86"/>
            <p:cNvSpPr>
              <a:spLocks/>
            </p:cNvSpPr>
            <p:nvPr/>
          </p:nvSpPr>
          <p:spPr bwMode="auto">
            <a:xfrm>
              <a:off x="5992275" y="3674825"/>
              <a:ext cx="51250" cy="99900"/>
            </a:xfrm>
            <a:custGeom>
              <a:avLst/>
              <a:gdLst>
                <a:gd name="T0" fmla="*/ 30000000 w 2050"/>
                <a:gd name="T1" fmla="*/ 0 h 3996"/>
                <a:gd name="T2" fmla="*/ 28968750 w 2050"/>
                <a:gd name="T3" fmla="*/ 312500 h 3996"/>
                <a:gd name="T4" fmla="*/ 12062500 w 2050"/>
                <a:gd name="T5" fmla="*/ 11203125 h 3996"/>
                <a:gd name="T6" fmla="*/ 12109375 w 2050"/>
                <a:gd name="T7" fmla="*/ 14468750 h 3996"/>
                <a:gd name="T8" fmla="*/ 16765625 w 2050"/>
                <a:gd name="T9" fmla="*/ 17218750 h 3996"/>
                <a:gd name="T10" fmla="*/ 500000 w 2050"/>
                <a:gd name="T11" fmla="*/ 57640625 h 3996"/>
                <a:gd name="T12" fmla="*/ 3500000 w 2050"/>
                <a:gd name="T13" fmla="*/ 62343750 h 3996"/>
                <a:gd name="T14" fmla="*/ 4343750 w 2050"/>
                <a:gd name="T15" fmla="*/ 62421875 h 3996"/>
                <a:gd name="T16" fmla="*/ 8312500 w 2050"/>
                <a:gd name="T17" fmla="*/ 59281250 h 3996"/>
                <a:gd name="T18" fmla="*/ 23625000 w 2050"/>
                <a:gd name="T19" fmla="*/ 21296875 h 3996"/>
                <a:gd name="T20" fmla="*/ 27578125 w 2050"/>
                <a:gd name="T21" fmla="*/ 23656250 h 3996"/>
                <a:gd name="T22" fmla="*/ 28546875 w 2050"/>
                <a:gd name="T23" fmla="*/ 23921875 h 3996"/>
                <a:gd name="T24" fmla="*/ 30484375 w 2050"/>
                <a:gd name="T25" fmla="*/ 22125000 h 3996"/>
                <a:gd name="T26" fmla="*/ 31921875 w 2050"/>
                <a:gd name="T27" fmla="*/ 2093750 h 3996"/>
                <a:gd name="T28" fmla="*/ 30000000 w 2050"/>
                <a:gd name="T29" fmla="*/ 0 h 39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50"/>
                <a:gd name="T46" fmla="*/ 0 h 3996"/>
                <a:gd name="T47" fmla="*/ 2050 w 2050"/>
                <a:gd name="T48" fmla="*/ 3996 h 39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59" name="Google Shape;9826;p86"/>
            <p:cNvSpPr>
              <a:spLocks/>
            </p:cNvSpPr>
            <p:nvPr/>
          </p:nvSpPr>
          <p:spPr bwMode="auto">
            <a:xfrm>
              <a:off x="5985650" y="3783750"/>
              <a:ext cx="16125" cy="62275"/>
            </a:xfrm>
            <a:custGeom>
              <a:avLst/>
              <a:gdLst>
                <a:gd name="T0" fmla="*/ 5796875 w 645"/>
                <a:gd name="T1" fmla="*/ 15625 h 2491"/>
                <a:gd name="T2" fmla="*/ 1890625 w 645"/>
                <a:gd name="T3" fmla="*/ 3312500 h 2491"/>
                <a:gd name="T4" fmla="*/ 15625 w 645"/>
                <a:gd name="T5" fmla="*/ 26781250 h 2491"/>
                <a:gd name="T6" fmla="*/ 296875 w 645"/>
                <a:gd name="T7" fmla="*/ 35296875 h 2491"/>
                <a:gd name="T8" fmla="*/ 4218750 w 645"/>
                <a:gd name="T9" fmla="*/ 38906250 h 2491"/>
                <a:gd name="T10" fmla="*/ 4546875 w 645"/>
                <a:gd name="T11" fmla="*/ 38890625 h 2491"/>
                <a:gd name="T12" fmla="*/ 8218750 w 645"/>
                <a:gd name="T13" fmla="*/ 34718750 h 2491"/>
                <a:gd name="T14" fmla="*/ 7968750 w 645"/>
                <a:gd name="T15" fmla="*/ 26781250 h 2491"/>
                <a:gd name="T16" fmla="*/ 9718750 w 645"/>
                <a:gd name="T17" fmla="*/ 4640625 h 2491"/>
                <a:gd name="T18" fmla="*/ 6593750 w 645"/>
                <a:gd name="T19" fmla="*/ 93750 h 2491"/>
                <a:gd name="T20" fmla="*/ 5796875 w 645"/>
                <a:gd name="T21" fmla="*/ 15625 h 24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5"/>
                <a:gd name="T34" fmla="*/ 0 h 2491"/>
                <a:gd name="T35" fmla="*/ 645 w 645"/>
                <a:gd name="T36" fmla="*/ 2491 h 24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0" name="Google Shape;9827;p86"/>
            <p:cNvSpPr>
              <a:spLocks/>
            </p:cNvSpPr>
            <p:nvPr/>
          </p:nvSpPr>
          <p:spPr bwMode="auto">
            <a:xfrm>
              <a:off x="6004725" y="3916700"/>
              <a:ext cx="27875" cy="38100"/>
            </a:xfrm>
            <a:custGeom>
              <a:avLst/>
              <a:gdLst>
                <a:gd name="T0" fmla="*/ 4625000 w 1115"/>
                <a:gd name="T1" fmla="*/ 15625 h 1524"/>
                <a:gd name="T2" fmla="*/ 3250000 w 1115"/>
                <a:gd name="T3" fmla="*/ 234375 h 1524"/>
                <a:gd name="T4" fmla="*/ 2671875 w 1115"/>
                <a:gd name="T5" fmla="*/ 437500 h 1524"/>
                <a:gd name="T6" fmla="*/ 734375 w 1115"/>
                <a:gd name="T7" fmla="*/ 4750000 h 1524"/>
                <a:gd name="T8" fmla="*/ 9187500 w 1115"/>
                <a:gd name="T9" fmla="*/ 21640625 h 1524"/>
                <a:gd name="T10" fmla="*/ 12843750 w 1115"/>
                <a:gd name="T11" fmla="*/ 23812500 h 1524"/>
                <a:gd name="T12" fmla="*/ 14156250 w 1115"/>
                <a:gd name="T13" fmla="*/ 23562500 h 1524"/>
                <a:gd name="T14" fmla="*/ 16187500 w 1115"/>
                <a:gd name="T15" fmla="*/ 17828125 h 1524"/>
                <a:gd name="T16" fmla="*/ 8484375 w 1115"/>
                <a:gd name="T17" fmla="*/ 2562500 h 1524"/>
                <a:gd name="T18" fmla="*/ 4625000 w 1115"/>
                <a:gd name="T19" fmla="*/ 15625 h 15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5"/>
                <a:gd name="T31" fmla="*/ 0 h 1524"/>
                <a:gd name="T32" fmla="*/ 1115 w 1115"/>
                <a:gd name="T33" fmla="*/ 1524 h 15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1" name="Google Shape;9828;p86"/>
            <p:cNvSpPr>
              <a:spLocks/>
            </p:cNvSpPr>
            <p:nvPr/>
          </p:nvSpPr>
          <p:spPr bwMode="auto">
            <a:xfrm>
              <a:off x="5987900" y="3855450"/>
              <a:ext cx="23600" cy="53200"/>
            </a:xfrm>
            <a:custGeom>
              <a:avLst/>
              <a:gdLst>
                <a:gd name="T0" fmla="*/ 4265625 w 944"/>
                <a:gd name="T1" fmla="*/ 0 h 2128"/>
                <a:gd name="T2" fmla="*/ 3718750 w 944"/>
                <a:gd name="T3" fmla="*/ 46875 h 2128"/>
                <a:gd name="T4" fmla="*/ 312500 w 944"/>
                <a:gd name="T5" fmla="*/ 4515625 h 2128"/>
                <a:gd name="T6" fmla="*/ 328125 w 944"/>
                <a:gd name="T7" fmla="*/ 4515625 h 2128"/>
                <a:gd name="T8" fmla="*/ 6515625 w 944"/>
                <a:gd name="T9" fmla="*/ 30546875 h 2128"/>
                <a:gd name="T10" fmla="*/ 10281250 w 944"/>
                <a:gd name="T11" fmla="*/ 33234375 h 2128"/>
                <a:gd name="T12" fmla="*/ 11593750 w 944"/>
                <a:gd name="T13" fmla="*/ 33015625 h 2128"/>
                <a:gd name="T14" fmla="*/ 14046875 w 944"/>
                <a:gd name="T15" fmla="*/ 27968750 h 2128"/>
                <a:gd name="T16" fmla="*/ 8218750 w 944"/>
                <a:gd name="T17" fmla="*/ 3437500 h 2128"/>
                <a:gd name="T18" fmla="*/ 4265625 w 944"/>
                <a:gd name="T19" fmla="*/ 0 h 2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44"/>
                <a:gd name="T31" fmla="*/ 0 h 2128"/>
                <a:gd name="T32" fmla="*/ 944 w 944"/>
                <a:gd name="T33" fmla="*/ 2128 h 2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2" name="Google Shape;9829;p86"/>
            <p:cNvSpPr>
              <a:spLocks/>
            </p:cNvSpPr>
            <p:nvPr/>
          </p:nvSpPr>
          <p:spPr bwMode="auto">
            <a:xfrm>
              <a:off x="6071975" y="3300325"/>
              <a:ext cx="52475" cy="102475"/>
            </a:xfrm>
            <a:custGeom>
              <a:avLst/>
              <a:gdLst>
                <a:gd name="T0" fmla="*/ 6437500 w 2099"/>
                <a:gd name="T1" fmla="*/ 15625 h 4099"/>
                <a:gd name="T2" fmla="*/ 4562500 w 2099"/>
                <a:gd name="T3" fmla="*/ 1531250 h 4099"/>
                <a:gd name="T4" fmla="*/ 281250 w 2099"/>
                <a:gd name="T5" fmla="*/ 21203125 h 4099"/>
                <a:gd name="T6" fmla="*/ 2171875 w 2099"/>
                <a:gd name="T7" fmla="*/ 23531250 h 4099"/>
                <a:gd name="T8" fmla="*/ 2640625 w 2099"/>
                <a:gd name="T9" fmla="*/ 23468750 h 4099"/>
                <a:gd name="T10" fmla="*/ 7859375 w 2099"/>
                <a:gd name="T11" fmla="*/ 22125000 h 4099"/>
                <a:gd name="T12" fmla="*/ 24953125 w 2099"/>
                <a:gd name="T13" fmla="*/ 62203125 h 4099"/>
                <a:gd name="T14" fmla="*/ 28265625 w 2099"/>
                <a:gd name="T15" fmla="*/ 64046875 h 4099"/>
                <a:gd name="T16" fmla="*/ 30406250 w 2099"/>
                <a:gd name="T17" fmla="*/ 63406250 h 4099"/>
                <a:gd name="T18" fmla="*/ 31625000 w 2099"/>
                <a:gd name="T19" fmla="*/ 57859375 h 4099"/>
                <a:gd name="T20" fmla="*/ 15593750 w 2099"/>
                <a:gd name="T21" fmla="*/ 20171875 h 4099"/>
                <a:gd name="T22" fmla="*/ 20046875 w 2099"/>
                <a:gd name="T23" fmla="*/ 19015625 h 4099"/>
                <a:gd name="T24" fmla="*/ 21046875 w 2099"/>
                <a:gd name="T25" fmla="*/ 15890625 h 4099"/>
                <a:gd name="T26" fmla="*/ 7890625 w 2099"/>
                <a:gd name="T27" fmla="*/ 687500 h 4099"/>
                <a:gd name="T28" fmla="*/ 6437500 w 2099"/>
                <a:gd name="T29" fmla="*/ 15625 h 40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99"/>
                <a:gd name="T46" fmla="*/ 0 h 4099"/>
                <a:gd name="T47" fmla="*/ 2099 w 2099"/>
                <a:gd name="T48" fmla="*/ 4099 h 40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3" name="Google Shape;9830;p86"/>
            <p:cNvSpPr>
              <a:spLocks/>
            </p:cNvSpPr>
            <p:nvPr/>
          </p:nvSpPr>
          <p:spPr bwMode="auto">
            <a:xfrm>
              <a:off x="6122225" y="3408475"/>
              <a:ext cx="47725" cy="49550"/>
            </a:xfrm>
            <a:custGeom>
              <a:avLst/>
              <a:gdLst>
                <a:gd name="T0" fmla="*/ 4546875 w 1909"/>
                <a:gd name="T1" fmla="*/ 0 h 1982"/>
                <a:gd name="T2" fmla="*/ 2375000 w 1909"/>
                <a:gd name="T3" fmla="*/ 640625 h 1982"/>
                <a:gd name="T4" fmla="*/ 1328125 w 1909"/>
                <a:gd name="T5" fmla="*/ 6296875 h 1982"/>
                <a:gd name="T6" fmla="*/ 16593750 w 1909"/>
                <a:gd name="T7" fmla="*/ 24187500 h 1982"/>
                <a:gd name="T8" fmla="*/ 22796875 w 1909"/>
                <a:gd name="T9" fmla="*/ 30015625 h 1982"/>
                <a:gd name="T10" fmla="*/ 25375000 w 1909"/>
                <a:gd name="T11" fmla="*/ 30953125 h 1982"/>
                <a:gd name="T12" fmla="*/ 28375000 w 1909"/>
                <a:gd name="T13" fmla="*/ 29593750 h 1982"/>
                <a:gd name="T14" fmla="*/ 28031250 w 1909"/>
                <a:gd name="T15" fmla="*/ 23984375 h 1982"/>
                <a:gd name="T16" fmla="*/ 22218750 w 1909"/>
                <a:gd name="T17" fmla="*/ 18562500 h 1982"/>
                <a:gd name="T18" fmla="*/ 7812500 w 1909"/>
                <a:gd name="T19" fmla="*/ 1671875 h 1982"/>
                <a:gd name="T20" fmla="*/ 4546875 w 1909"/>
                <a:gd name="T21" fmla="*/ 0 h 19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9"/>
                <a:gd name="T34" fmla="*/ 0 h 1982"/>
                <a:gd name="T35" fmla="*/ 1909 w 1909"/>
                <a:gd name="T36" fmla="*/ 1982 h 19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4" name="Google Shape;9831;p86"/>
            <p:cNvSpPr>
              <a:spLocks/>
            </p:cNvSpPr>
            <p:nvPr/>
          </p:nvSpPr>
          <p:spPr bwMode="auto">
            <a:xfrm>
              <a:off x="6228150" y="3490275"/>
              <a:ext cx="42050" cy="21525"/>
            </a:xfrm>
            <a:custGeom>
              <a:avLst/>
              <a:gdLst>
                <a:gd name="T0" fmla="*/ 4859375 w 1682"/>
                <a:gd name="T1" fmla="*/ 0 h 861"/>
                <a:gd name="T2" fmla="*/ 1078125 w 1682"/>
                <a:gd name="T3" fmla="*/ 2359375 h 861"/>
                <a:gd name="T4" fmla="*/ 828125 w 1682"/>
                <a:gd name="T5" fmla="*/ 2890625 h 861"/>
                <a:gd name="T6" fmla="*/ 2500000 w 1682"/>
                <a:gd name="T7" fmla="*/ 7312500 h 861"/>
                <a:gd name="T8" fmla="*/ 20421875 w 1682"/>
                <a:gd name="T9" fmla="*/ 13296875 h 861"/>
                <a:gd name="T10" fmla="*/ 21546875 w 1682"/>
                <a:gd name="T11" fmla="*/ 13453125 h 861"/>
                <a:gd name="T12" fmla="*/ 25281250 w 1682"/>
                <a:gd name="T13" fmla="*/ 11140625 h 861"/>
                <a:gd name="T14" fmla="*/ 22671875 w 1682"/>
                <a:gd name="T15" fmla="*/ 5671875 h 861"/>
                <a:gd name="T16" fmla="*/ 6437500 w 1682"/>
                <a:gd name="T17" fmla="*/ 312500 h 861"/>
                <a:gd name="T18" fmla="*/ 4859375 w 1682"/>
                <a:gd name="T19" fmla="*/ 0 h 8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82"/>
                <a:gd name="T31" fmla="*/ 0 h 861"/>
                <a:gd name="T32" fmla="*/ 1682 w 1682"/>
                <a:gd name="T33" fmla="*/ 861 h 8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5" name="Google Shape;9832;p86"/>
            <p:cNvSpPr>
              <a:spLocks/>
            </p:cNvSpPr>
            <p:nvPr/>
          </p:nvSpPr>
          <p:spPr bwMode="auto">
            <a:xfrm>
              <a:off x="6172850" y="3459275"/>
              <a:ext cx="49900" cy="34575"/>
            </a:xfrm>
            <a:custGeom>
              <a:avLst/>
              <a:gdLst>
                <a:gd name="T0" fmla="*/ 4515625 w 1996"/>
                <a:gd name="T1" fmla="*/ 15625 h 1383"/>
                <a:gd name="T2" fmla="*/ 1343750 w 1996"/>
                <a:gd name="T3" fmla="*/ 1593750 h 1383"/>
                <a:gd name="T4" fmla="*/ 2109375 w 1996"/>
                <a:gd name="T5" fmla="*/ 7171875 h 1383"/>
                <a:gd name="T6" fmla="*/ 24875000 w 1996"/>
                <a:gd name="T7" fmla="*/ 21187500 h 1383"/>
                <a:gd name="T8" fmla="*/ 26640625 w 1996"/>
                <a:gd name="T9" fmla="*/ 21593750 h 1383"/>
                <a:gd name="T10" fmla="*/ 30234375 w 1996"/>
                <a:gd name="T11" fmla="*/ 19359375 h 1383"/>
                <a:gd name="T12" fmla="*/ 28390625 w 1996"/>
                <a:gd name="T13" fmla="*/ 14031250 h 1383"/>
                <a:gd name="T14" fmla="*/ 6921875 w 1996"/>
                <a:gd name="T15" fmla="*/ 812500 h 1383"/>
                <a:gd name="T16" fmla="*/ 4515625 w 1996"/>
                <a:gd name="T17" fmla="*/ 15625 h 13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6"/>
                <a:gd name="T28" fmla="*/ 0 h 1383"/>
                <a:gd name="T29" fmla="*/ 1996 w 1996"/>
                <a:gd name="T30" fmla="*/ 1383 h 13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6" name="Google Shape;9833;p86"/>
            <p:cNvSpPr>
              <a:spLocks/>
            </p:cNvSpPr>
            <p:nvPr/>
          </p:nvSpPr>
          <p:spPr bwMode="auto">
            <a:xfrm>
              <a:off x="7323825" y="3495225"/>
              <a:ext cx="51250" cy="99900"/>
            </a:xfrm>
            <a:custGeom>
              <a:avLst/>
              <a:gdLst>
                <a:gd name="T0" fmla="*/ 27687500 w 2050"/>
                <a:gd name="T1" fmla="*/ 0 h 3996"/>
                <a:gd name="T2" fmla="*/ 23718750 w 2050"/>
                <a:gd name="T3" fmla="*/ 3140625 h 3996"/>
                <a:gd name="T4" fmla="*/ 8437500 w 2050"/>
                <a:gd name="T5" fmla="*/ 41156250 h 3996"/>
                <a:gd name="T6" fmla="*/ 4453125 w 2050"/>
                <a:gd name="T7" fmla="*/ 38781250 h 3996"/>
                <a:gd name="T8" fmla="*/ 3484375 w 2050"/>
                <a:gd name="T9" fmla="*/ 38515625 h 3996"/>
                <a:gd name="T10" fmla="*/ 1546875 w 2050"/>
                <a:gd name="T11" fmla="*/ 40296875 h 3996"/>
                <a:gd name="T12" fmla="*/ 93750 w 2050"/>
                <a:gd name="T13" fmla="*/ 60375000 h 3996"/>
                <a:gd name="T14" fmla="*/ 2015625 w 2050"/>
                <a:gd name="T15" fmla="*/ 62421875 h 3996"/>
                <a:gd name="T16" fmla="*/ 3046875 w 2050"/>
                <a:gd name="T17" fmla="*/ 62125000 h 3996"/>
                <a:gd name="T18" fmla="*/ 19968750 w 2050"/>
                <a:gd name="T19" fmla="*/ 51234375 h 3996"/>
                <a:gd name="T20" fmla="*/ 19921875 w 2050"/>
                <a:gd name="T21" fmla="*/ 47984375 h 3996"/>
                <a:gd name="T22" fmla="*/ 15281250 w 2050"/>
                <a:gd name="T23" fmla="*/ 45203125 h 3996"/>
                <a:gd name="T24" fmla="*/ 31531250 w 2050"/>
                <a:gd name="T25" fmla="*/ 4796875 h 3996"/>
                <a:gd name="T26" fmla="*/ 28531250 w 2050"/>
                <a:gd name="T27" fmla="*/ 93750 h 3996"/>
                <a:gd name="T28" fmla="*/ 27687500 w 2050"/>
                <a:gd name="T29" fmla="*/ 0 h 39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50"/>
                <a:gd name="T46" fmla="*/ 0 h 3996"/>
                <a:gd name="T47" fmla="*/ 2050 w 2050"/>
                <a:gd name="T48" fmla="*/ 3996 h 39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7" name="Google Shape;9834;p86"/>
            <p:cNvSpPr>
              <a:spLocks/>
            </p:cNvSpPr>
            <p:nvPr/>
          </p:nvSpPr>
          <p:spPr bwMode="auto">
            <a:xfrm>
              <a:off x="7365575" y="3423925"/>
              <a:ext cx="16150" cy="62275"/>
            </a:xfrm>
            <a:custGeom>
              <a:avLst/>
              <a:gdLst>
                <a:gd name="T0" fmla="*/ 5859375 w 646"/>
                <a:gd name="T1" fmla="*/ 0 h 2491"/>
                <a:gd name="T2" fmla="*/ 5531250 w 646"/>
                <a:gd name="T3" fmla="*/ 15625 h 2491"/>
                <a:gd name="T4" fmla="*/ 1859375 w 646"/>
                <a:gd name="T5" fmla="*/ 4203125 h 2491"/>
                <a:gd name="T6" fmla="*/ 2109375 w 646"/>
                <a:gd name="T7" fmla="*/ 12125000 h 2491"/>
                <a:gd name="T8" fmla="*/ 359375 w 646"/>
                <a:gd name="T9" fmla="*/ 34265625 h 2491"/>
                <a:gd name="T10" fmla="*/ 3484375 w 646"/>
                <a:gd name="T11" fmla="*/ 38828125 h 2491"/>
                <a:gd name="T12" fmla="*/ 4281250 w 646"/>
                <a:gd name="T13" fmla="*/ 38906250 h 2491"/>
                <a:gd name="T14" fmla="*/ 8218750 w 646"/>
                <a:gd name="T15" fmla="*/ 35593750 h 2491"/>
                <a:gd name="T16" fmla="*/ 10093750 w 646"/>
                <a:gd name="T17" fmla="*/ 12125000 h 2491"/>
                <a:gd name="T18" fmla="*/ 9781250 w 646"/>
                <a:gd name="T19" fmla="*/ 3625000 h 2491"/>
                <a:gd name="T20" fmla="*/ 5859375 w 646"/>
                <a:gd name="T21" fmla="*/ 0 h 24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6"/>
                <a:gd name="T34" fmla="*/ 0 h 2491"/>
                <a:gd name="T35" fmla="*/ 646 w 646"/>
                <a:gd name="T36" fmla="*/ 2491 h 24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8" name="Google Shape;9835;p86"/>
            <p:cNvSpPr>
              <a:spLocks/>
            </p:cNvSpPr>
            <p:nvPr/>
          </p:nvSpPr>
          <p:spPr bwMode="auto">
            <a:xfrm>
              <a:off x="7334775" y="3315150"/>
              <a:ext cx="27850" cy="38100"/>
            </a:xfrm>
            <a:custGeom>
              <a:avLst/>
              <a:gdLst>
                <a:gd name="T0" fmla="*/ 4578125 w 1114"/>
                <a:gd name="T1" fmla="*/ 15625 h 1524"/>
                <a:gd name="T2" fmla="*/ 3265625 w 1114"/>
                <a:gd name="T3" fmla="*/ 250000 h 1524"/>
                <a:gd name="T4" fmla="*/ 1234375 w 1114"/>
                <a:gd name="T5" fmla="*/ 5984375 h 1524"/>
                <a:gd name="T6" fmla="*/ 8953125 w 1114"/>
                <a:gd name="T7" fmla="*/ 21234375 h 1524"/>
                <a:gd name="T8" fmla="*/ 12796875 w 1114"/>
                <a:gd name="T9" fmla="*/ 23796875 h 1524"/>
                <a:gd name="T10" fmla="*/ 14171875 w 1114"/>
                <a:gd name="T11" fmla="*/ 23562500 h 1524"/>
                <a:gd name="T12" fmla="*/ 14718750 w 1114"/>
                <a:gd name="T13" fmla="*/ 23359375 h 1524"/>
                <a:gd name="T14" fmla="*/ 16671875 w 1114"/>
                <a:gd name="T15" fmla="*/ 19062500 h 1524"/>
                <a:gd name="T16" fmla="*/ 8250000 w 1114"/>
                <a:gd name="T17" fmla="*/ 2171875 h 1524"/>
                <a:gd name="T18" fmla="*/ 4578125 w 1114"/>
                <a:gd name="T19" fmla="*/ 15625 h 15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4"/>
                <a:gd name="T31" fmla="*/ 0 h 1524"/>
                <a:gd name="T32" fmla="*/ 1114 w 1114"/>
                <a:gd name="T33" fmla="*/ 1524 h 15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69" name="Google Shape;9836;p86"/>
            <p:cNvSpPr>
              <a:spLocks/>
            </p:cNvSpPr>
            <p:nvPr/>
          </p:nvSpPr>
          <p:spPr bwMode="auto">
            <a:xfrm>
              <a:off x="7355800" y="3361300"/>
              <a:ext cx="23650" cy="53200"/>
            </a:xfrm>
            <a:custGeom>
              <a:avLst/>
              <a:gdLst>
                <a:gd name="T0" fmla="*/ 4500000 w 946"/>
                <a:gd name="T1" fmla="*/ 0 h 2128"/>
                <a:gd name="T2" fmla="*/ 3187500 w 946"/>
                <a:gd name="T3" fmla="*/ 234375 h 2128"/>
                <a:gd name="T4" fmla="*/ 734375 w 946"/>
                <a:gd name="T5" fmla="*/ 5281250 h 2128"/>
                <a:gd name="T6" fmla="*/ 6562500 w 946"/>
                <a:gd name="T7" fmla="*/ 29828125 h 2128"/>
                <a:gd name="T8" fmla="*/ 10515625 w 946"/>
                <a:gd name="T9" fmla="*/ 33250000 h 2128"/>
                <a:gd name="T10" fmla="*/ 11062500 w 946"/>
                <a:gd name="T11" fmla="*/ 33203125 h 2128"/>
                <a:gd name="T12" fmla="*/ 14468750 w 946"/>
                <a:gd name="T13" fmla="*/ 28734375 h 2128"/>
                <a:gd name="T14" fmla="*/ 14453125 w 946"/>
                <a:gd name="T15" fmla="*/ 28734375 h 2128"/>
                <a:gd name="T16" fmla="*/ 8265625 w 946"/>
                <a:gd name="T17" fmla="*/ 2703125 h 2128"/>
                <a:gd name="T18" fmla="*/ 4500000 w 946"/>
                <a:gd name="T19" fmla="*/ 0 h 2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46"/>
                <a:gd name="T31" fmla="*/ 0 h 2128"/>
                <a:gd name="T32" fmla="*/ 946 w 946"/>
                <a:gd name="T33" fmla="*/ 2128 h 2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70" name="Google Shape;9837;p86"/>
            <p:cNvSpPr>
              <a:spLocks/>
            </p:cNvSpPr>
            <p:nvPr/>
          </p:nvSpPr>
          <p:spPr bwMode="auto">
            <a:xfrm>
              <a:off x="7093025" y="4348600"/>
              <a:ext cx="104200" cy="51200"/>
            </a:xfrm>
            <a:custGeom>
              <a:avLst/>
              <a:gdLst>
                <a:gd name="T0" fmla="*/ 60484375 w 4168"/>
                <a:gd name="T1" fmla="*/ 0 h 2048"/>
                <a:gd name="T2" fmla="*/ 58359375 w 4168"/>
                <a:gd name="T3" fmla="*/ 609375 h 2048"/>
                <a:gd name="T4" fmla="*/ 20671875 w 4168"/>
                <a:gd name="T5" fmla="*/ 16671875 h 2048"/>
                <a:gd name="T6" fmla="*/ 19515625 w 4168"/>
                <a:gd name="T7" fmla="*/ 12187500 h 2048"/>
                <a:gd name="T8" fmla="*/ 17656250 w 4168"/>
                <a:gd name="T9" fmla="*/ 10734375 h 2048"/>
                <a:gd name="T10" fmla="*/ 16390625 w 4168"/>
                <a:gd name="T11" fmla="*/ 11203125 h 2048"/>
                <a:gd name="T12" fmla="*/ 1187500 w 4168"/>
                <a:gd name="T13" fmla="*/ 24375000 h 2048"/>
                <a:gd name="T14" fmla="*/ 2031250 w 4168"/>
                <a:gd name="T15" fmla="*/ 27703125 h 2048"/>
                <a:gd name="T16" fmla="*/ 21703125 w 4168"/>
                <a:gd name="T17" fmla="*/ 31953125 h 2048"/>
                <a:gd name="T18" fmla="*/ 22125000 w 4168"/>
                <a:gd name="T19" fmla="*/ 32000000 h 2048"/>
                <a:gd name="T20" fmla="*/ 23968750 w 4168"/>
                <a:gd name="T21" fmla="*/ 29593750 h 2048"/>
                <a:gd name="T22" fmla="*/ 22656250 w 4168"/>
                <a:gd name="T23" fmla="*/ 24390625 h 2048"/>
                <a:gd name="T24" fmla="*/ 62703125 w 4168"/>
                <a:gd name="T25" fmla="*/ 7281250 h 2048"/>
                <a:gd name="T26" fmla="*/ 63906250 w 4168"/>
                <a:gd name="T27" fmla="*/ 1859375 h 2048"/>
                <a:gd name="T28" fmla="*/ 60484375 w 4168"/>
                <a:gd name="T29" fmla="*/ 0 h 20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168"/>
                <a:gd name="T46" fmla="*/ 0 h 2048"/>
                <a:gd name="T47" fmla="*/ 4168 w 4168"/>
                <a:gd name="T48" fmla="*/ 2048 h 20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71" name="Google Shape;9838;p86"/>
            <p:cNvSpPr>
              <a:spLocks/>
            </p:cNvSpPr>
            <p:nvPr/>
          </p:nvSpPr>
          <p:spPr bwMode="auto">
            <a:xfrm>
              <a:off x="7201150" y="4302925"/>
              <a:ext cx="51100" cy="46100"/>
            </a:xfrm>
            <a:custGeom>
              <a:avLst/>
              <a:gdLst>
                <a:gd name="T0" fmla="*/ 27500000 w 2044"/>
                <a:gd name="T1" fmla="*/ 15625 h 1844"/>
                <a:gd name="T2" fmla="*/ 24500000 w 2044"/>
                <a:gd name="T3" fmla="*/ 1375000 h 1844"/>
                <a:gd name="T4" fmla="*/ 19078125 w 2044"/>
                <a:gd name="T5" fmla="*/ 7156250 h 1844"/>
                <a:gd name="T6" fmla="*/ 2187500 w 2044"/>
                <a:gd name="T7" fmla="*/ 21562500 h 1844"/>
                <a:gd name="T8" fmla="*/ 1156250 w 2044"/>
                <a:gd name="T9" fmla="*/ 27000000 h 1844"/>
                <a:gd name="T10" fmla="*/ 4500000 w 2044"/>
                <a:gd name="T11" fmla="*/ 28812500 h 1844"/>
                <a:gd name="T12" fmla="*/ 6812500 w 2044"/>
                <a:gd name="T13" fmla="*/ 28078125 h 1844"/>
                <a:gd name="T14" fmla="*/ 24703125 w 2044"/>
                <a:gd name="T15" fmla="*/ 12812500 h 1844"/>
                <a:gd name="T16" fmla="*/ 30531250 w 2044"/>
                <a:gd name="T17" fmla="*/ 6578125 h 1844"/>
                <a:gd name="T18" fmla="*/ 30109375 w 2044"/>
                <a:gd name="T19" fmla="*/ 1000000 h 1844"/>
                <a:gd name="T20" fmla="*/ 27500000 w 2044"/>
                <a:gd name="T21" fmla="*/ 15625 h 18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44"/>
                <a:gd name="T34" fmla="*/ 0 h 1844"/>
                <a:gd name="T35" fmla="*/ 2044 w 2044"/>
                <a:gd name="T36" fmla="*/ 1844 h 18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72" name="Google Shape;9839;p86"/>
            <p:cNvSpPr>
              <a:spLocks/>
            </p:cNvSpPr>
            <p:nvPr/>
          </p:nvSpPr>
          <p:spPr bwMode="auto">
            <a:xfrm>
              <a:off x="7282950" y="4203000"/>
              <a:ext cx="22950" cy="40225"/>
            </a:xfrm>
            <a:custGeom>
              <a:avLst/>
              <a:gdLst>
                <a:gd name="T0" fmla="*/ 10031250 w 918"/>
                <a:gd name="T1" fmla="*/ 0 h 1609"/>
                <a:gd name="T2" fmla="*/ 6187500 w 918"/>
                <a:gd name="T3" fmla="*/ 2953125 h 1609"/>
                <a:gd name="T4" fmla="*/ 828125 w 918"/>
                <a:gd name="T5" fmla="*/ 19187500 h 1609"/>
                <a:gd name="T6" fmla="*/ 2875000 w 918"/>
                <a:gd name="T7" fmla="*/ 24546875 h 1609"/>
                <a:gd name="T8" fmla="*/ 3406250 w 918"/>
                <a:gd name="T9" fmla="*/ 24796875 h 1609"/>
                <a:gd name="T10" fmla="*/ 4859375 w 918"/>
                <a:gd name="T11" fmla="*/ 25125000 h 1609"/>
                <a:gd name="T12" fmla="*/ 7828125 w 918"/>
                <a:gd name="T13" fmla="*/ 23125000 h 1609"/>
                <a:gd name="T14" fmla="*/ 13843750 w 918"/>
                <a:gd name="T15" fmla="*/ 5203125 h 1609"/>
                <a:gd name="T16" fmla="*/ 11656250 w 918"/>
                <a:gd name="T17" fmla="*/ 343750 h 1609"/>
                <a:gd name="T18" fmla="*/ 10031250 w 918"/>
                <a:gd name="T19" fmla="*/ 0 h 16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18"/>
                <a:gd name="T31" fmla="*/ 0 h 1609"/>
                <a:gd name="T32" fmla="*/ 918 w 918"/>
                <a:gd name="T33" fmla="*/ 1609 h 16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4073" name="Google Shape;9840;p86"/>
            <p:cNvSpPr>
              <a:spLocks/>
            </p:cNvSpPr>
            <p:nvPr/>
          </p:nvSpPr>
          <p:spPr bwMode="auto">
            <a:xfrm>
              <a:off x="7252000" y="4250300"/>
              <a:ext cx="36300" cy="48175"/>
            </a:xfrm>
            <a:custGeom>
              <a:avLst/>
              <a:gdLst>
                <a:gd name="T0" fmla="*/ 18109375 w 1452"/>
                <a:gd name="T1" fmla="*/ 15625 h 1927"/>
                <a:gd name="T2" fmla="*/ 14546875 w 1452"/>
                <a:gd name="T3" fmla="*/ 2234375 h 1927"/>
                <a:gd name="T4" fmla="*/ 1328125 w 1452"/>
                <a:gd name="T5" fmla="*/ 23734375 h 1927"/>
                <a:gd name="T6" fmla="*/ 2109375 w 1452"/>
                <a:gd name="T7" fmla="*/ 29281250 h 1927"/>
                <a:gd name="T8" fmla="*/ 4515625 w 1452"/>
                <a:gd name="T9" fmla="*/ 30093750 h 1927"/>
                <a:gd name="T10" fmla="*/ 7687500 w 1452"/>
                <a:gd name="T11" fmla="*/ 28531250 h 1927"/>
                <a:gd name="T12" fmla="*/ 21703125 w 1452"/>
                <a:gd name="T13" fmla="*/ 5750000 h 1927"/>
                <a:gd name="T14" fmla="*/ 19843750 w 1452"/>
                <a:gd name="T15" fmla="*/ 406250 h 1927"/>
                <a:gd name="T16" fmla="*/ 18109375 w 1452"/>
                <a:gd name="T17" fmla="*/ 15625 h 19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2"/>
                <a:gd name="T28" fmla="*/ 0 h 1927"/>
                <a:gd name="T29" fmla="*/ 1452 w 1452"/>
                <a:gd name="T30" fmla="*/ 1927 h 19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</p:grpSp>
      <p:sp>
        <p:nvSpPr>
          <p:cNvPr id="44037" name="Номер слайда 2"/>
          <p:cNvSpPr txBox="1">
            <a:spLocks/>
          </p:cNvSpPr>
          <p:nvPr/>
        </p:nvSpPr>
        <p:spPr bwMode="auto">
          <a:xfrm>
            <a:off x="8459788" y="4664075"/>
            <a:ext cx="512762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DE3FBF0D-66CC-4776-8959-185D903C398C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20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3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4482601"/>
              </p:ext>
            </p:extLst>
          </p:nvPr>
        </p:nvGraphicFramePr>
        <p:xfrm>
          <a:off x="1046719" y="858226"/>
          <a:ext cx="6763406" cy="38303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1" name="Google Shape;5289;p75"/>
          <p:cNvGrpSpPr/>
          <p:nvPr/>
        </p:nvGrpSpPr>
        <p:grpSpPr>
          <a:xfrm>
            <a:off x="202328" y="234550"/>
            <a:ext cx="2033215" cy="1903547"/>
            <a:chOff x="1321125" y="758125"/>
            <a:chExt cx="5005250" cy="4478600"/>
          </a:xfrm>
        </p:grpSpPr>
        <p:sp>
          <p:nvSpPr>
            <p:cNvPr id="42" name="Google Shape;5290;p75"/>
            <p:cNvSpPr/>
            <p:nvPr/>
          </p:nvSpPr>
          <p:spPr>
            <a:xfrm>
              <a:off x="1321125" y="2679850"/>
              <a:ext cx="5005250" cy="2556875"/>
            </a:xfrm>
            <a:custGeom>
              <a:avLst/>
              <a:gdLst/>
              <a:ahLst/>
              <a:cxnLst/>
              <a:rect l="l" t="t" r="r" b="b"/>
              <a:pathLst>
                <a:path w="200210" h="102275" extrusionOk="0">
                  <a:moveTo>
                    <a:pt x="100105" y="1"/>
                  </a:moveTo>
                  <a:cubicBezTo>
                    <a:pt x="44799" y="1"/>
                    <a:pt x="0" y="22917"/>
                    <a:pt x="0" y="51138"/>
                  </a:cubicBezTo>
                  <a:cubicBezTo>
                    <a:pt x="0" y="79391"/>
                    <a:pt x="44799" y="102274"/>
                    <a:pt x="100105" y="102274"/>
                  </a:cubicBezTo>
                  <a:cubicBezTo>
                    <a:pt x="155378" y="102274"/>
                    <a:pt x="200210" y="79391"/>
                    <a:pt x="200210" y="51138"/>
                  </a:cubicBezTo>
                  <a:cubicBezTo>
                    <a:pt x="200210" y="22917"/>
                    <a:pt x="155378" y="1"/>
                    <a:pt x="100105" y="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91;p75"/>
            <p:cNvSpPr/>
            <p:nvPr/>
          </p:nvSpPr>
          <p:spPr>
            <a:xfrm>
              <a:off x="1410350" y="3713475"/>
              <a:ext cx="960700" cy="504325"/>
            </a:xfrm>
            <a:custGeom>
              <a:avLst/>
              <a:gdLst/>
              <a:ahLst/>
              <a:cxnLst/>
              <a:rect l="l" t="t" r="r" b="b"/>
              <a:pathLst>
                <a:path w="38428" h="20173" extrusionOk="0">
                  <a:moveTo>
                    <a:pt x="19446" y="0"/>
                  </a:moveTo>
                  <a:cubicBezTo>
                    <a:pt x="14863" y="0"/>
                    <a:pt x="10261" y="1035"/>
                    <a:pt x="6772" y="3088"/>
                  </a:cubicBezTo>
                  <a:cubicBezTo>
                    <a:pt x="0" y="7091"/>
                    <a:pt x="67" y="13495"/>
                    <a:pt x="6939" y="17365"/>
                  </a:cubicBezTo>
                  <a:cubicBezTo>
                    <a:pt x="10294" y="19238"/>
                    <a:pt x="14644" y="20172"/>
                    <a:pt x="19005" y="20172"/>
                  </a:cubicBezTo>
                  <a:cubicBezTo>
                    <a:pt x="23575" y="20172"/>
                    <a:pt x="28158" y="19146"/>
                    <a:pt x="31623" y="17098"/>
                  </a:cubicBezTo>
                  <a:cubicBezTo>
                    <a:pt x="38428" y="13062"/>
                    <a:pt x="38361" y="6690"/>
                    <a:pt x="31489" y="2821"/>
                  </a:cubicBezTo>
                  <a:cubicBezTo>
                    <a:pt x="28141" y="935"/>
                    <a:pt x="23802" y="0"/>
                    <a:pt x="19446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92;p75"/>
            <p:cNvSpPr/>
            <p:nvPr/>
          </p:nvSpPr>
          <p:spPr>
            <a:xfrm>
              <a:off x="5155525" y="3873050"/>
              <a:ext cx="1033250" cy="543225"/>
            </a:xfrm>
            <a:custGeom>
              <a:avLst/>
              <a:gdLst/>
              <a:ahLst/>
              <a:cxnLst/>
              <a:rect l="l" t="t" r="r" b="b"/>
              <a:pathLst>
                <a:path w="41330" h="21729" extrusionOk="0">
                  <a:moveTo>
                    <a:pt x="20916" y="1"/>
                  </a:moveTo>
                  <a:cubicBezTo>
                    <a:pt x="15982" y="1"/>
                    <a:pt x="11034" y="1119"/>
                    <a:pt x="7305" y="3343"/>
                  </a:cubicBezTo>
                  <a:cubicBezTo>
                    <a:pt x="0" y="7646"/>
                    <a:pt x="67" y="14517"/>
                    <a:pt x="7472" y="18687"/>
                  </a:cubicBezTo>
                  <a:cubicBezTo>
                    <a:pt x="11064" y="20719"/>
                    <a:pt x="15733" y="21729"/>
                    <a:pt x="20422" y="21729"/>
                  </a:cubicBezTo>
                  <a:cubicBezTo>
                    <a:pt x="25356" y="21729"/>
                    <a:pt x="30312" y="20610"/>
                    <a:pt x="34058" y="18387"/>
                  </a:cubicBezTo>
                  <a:cubicBezTo>
                    <a:pt x="41330" y="14084"/>
                    <a:pt x="41263" y="7212"/>
                    <a:pt x="33891" y="3043"/>
                  </a:cubicBezTo>
                  <a:cubicBezTo>
                    <a:pt x="30283" y="1011"/>
                    <a:pt x="25605" y="1"/>
                    <a:pt x="20916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93;p75"/>
            <p:cNvSpPr/>
            <p:nvPr/>
          </p:nvSpPr>
          <p:spPr>
            <a:xfrm>
              <a:off x="4580100" y="758125"/>
              <a:ext cx="315250" cy="427350"/>
            </a:xfrm>
            <a:custGeom>
              <a:avLst/>
              <a:gdLst/>
              <a:ahLst/>
              <a:cxnLst/>
              <a:rect l="l" t="t" r="r" b="b"/>
              <a:pathLst>
                <a:path w="12610" h="17094" extrusionOk="0">
                  <a:moveTo>
                    <a:pt x="7401" y="5119"/>
                  </a:moveTo>
                  <a:lnTo>
                    <a:pt x="7401" y="5119"/>
                  </a:lnTo>
                  <a:cubicBezTo>
                    <a:pt x="7525" y="5123"/>
                    <a:pt x="7647" y="5154"/>
                    <a:pt x="7740" y="5185"/>
                  </a:cubicBezTo>
                  <a:cubicBezTo>
                    <a:pt x="8207" y="5352"/>
                    <a:pt x="8574" y="5786"/>
                    <a:pt x="8640" y="6286"/>
                  </a:cubicBezTo>
                  <a:cubicBezTo>
                    <a:pt x="8974" y="7754"/>
                    <a:pt x="8173" y="9922"/>
                    <a:pt x="6839" y="11156"/>
                  </a:cubicBezTo>
                  <a:cubicBezTo>
                    <a:pt x="6284" y="11658"/>
                    <a:pt x="5709" y="11909"/>
                    <a:pt x="5212" y="11909"/>
                  </a:cubicBezTo>
                  <a:cubicBezTo>
                    <a:pt x="5081" y="11909"/>
                    <a:pt x="4956" y="11891"/>
                    <a:pt x="4838" y="11857"/>
                  </a:cubicBezTo>
                  <a:cubicBezTo>
                    <a:pt x="4371" y="11690"/>
                    <a:pt x="4004" y="11256"/>
                    <a:pt x="3937" y="10756"/>
                  </a:cubicBezTo>
                  <a:cubicBezTo>
                    <a:pt x="3603" y="9288"/>
                    <a:pt x="4404" y="7087"/>
                    <a:pt x="5772" y="5886"/>
                  </a:cubicBezTo>
                  <a:cubicBezTo>
                    <a:pt x="6204" y="5453"/>
                    <a:pt x="6770" y="5187"/>
                    <a:pt x="7401" y="5119"/>
                  </a:cubicBezTo>
                  <a:close/>
                  <a:moveTo>
                    <a:pt x="7381" y="4707"/>
                  </a:moveTo>
                  <a:cubicBezTo>
                    <a:pt x="6788" y="4707"/>
                    <a:pt x="6126" y="5016"/>
                    <a:pt x="5505" y="5586"/>
                  </a:cubicBezTo>
                  <a:cubicBezTo>
                    <a:pt x="4037" y="6886"/>
                    <a:pt x="3170" y="9255"/>
                    <a:pt x="3570" y="10856"/>
                  </a:cubicBezTo>
                  <a:cubicBezTo>
                    <a:pt x="3670" y="11490"/>
                    <a:pt x="4104" y="12023"/>
                    <a:pt x="4738" y="12257"/>
                  </a:cubicBezTo>
                  <a:cubicBezTo>
                    <a:pt x="4871" y="12290"/>
                    <a:pt x="5038" y="12324"/>
                    <a:pt x="5205" y="12324"/>
                  </a:cubicBezTo>
                  <a:cubicBezTo>
                    <a:pt x="5905" y="12290"/>
                    <a:pt x="6606" y="11957"/>
                    <a:pt x="7106" y="11456"/>
                  </a:cubicBezTo>
                  <a:cubicBezTo>
                    <a:pt x="8574" y="10155"/>
                    <a:pt x="9441" y="7787"/>
                    <a:pt x="9041" y="6186"/>
                  </a:cubicBezTo>
                  <a:cubicBezTo>
                    <a:pt x="8941" y="5552"/>
                    <a:pt x="8507" y="5018"/>
                    <a:pt x="7873" y="4785"/>
                  </a:cubicBezTo>
                  <a:cubicBezTo>
                    <a:pt x="7717" y="4733"/>
                    <a:pt x="7552" y="4707"/>
                    <a:pt x="7381" y="4707"/>
                  </a:cubicBezTo>
                  <a:close/>
                  <a:moveTo>
                    <a:pt x="8874" y="348"/>
                  </a:moveTo>
                  <a:lnTo>
                    <a:pt x="9808" y="482"/>
                  </a:lnTo>
                  <a:cubicBezTo>
                    <a:pt x="9841" y="482"/>
                    <a:pt x="9875" y="515"/>
                    <a:pt x="9875" y="515"/>
                  </a:cubicBezTo>
                  <a:cubicBezTo>
                    <a:pt x="9908" y="549"/>
                    <a:pt x="9908" y="582"/>
                    <a:pt x="9875" y="615"/>
                  </a:cubicBezTo>
                  <a:lnTo>
                    <a:pt x="9374" y="2317"/>
                  </a:lnTo>
                  <a:cubicBezTo>
                    <a:pt x="9307" y="2617"/>
                    <a:pt x="9408" y="2917"/>
                    <a:pt x="9608" y="3117"/>
                  </a:cubicBezTo>
                  <a:cubicBezTo>
                    <a:pt x="9708" y="3184"/>
                    <a:pt x="9774" y="3284"/>
                    <a:pt x="9841" y="3351"/>
                  </a:cubicBezTo>
                  <a:cubicBezTo>
                    <a:pt x="9961" y="3510"/>
                    <a:pt x="10128" y="3586"/>
                    <a:pt x="10293" y="3586"/>
                  </a:cubicBezTo>
                  <a:cubicBezTo>
                    <a:pt x="10404" y="3586"/>
                    <a:pt x="10514" y="3551"/>
                    <a:pt x="10608" y="3484"/>
                  </a:cubicBezTo>
                  <a:lnTo>
                    <a:pt x="11776" y="2583"/>
                  </a:lnTo>
                  <a:lnTo>
                    <a:pt x="11809" y="2583"/>
                  </a:lnTo>
                  <a:cubicBezTo>
                    <a:pt x="11809" y="2617"/>
                    <a:pt x="11809" y="2617"/>
                    <a:pt x="11809" y="2650"/>
                  </a:cubicBezTo>
                  <a:lnTo>
                    <a:pt x="12109" y="3951"/>
                  </a:lnTo>
                  <a:cubicBezTo>
                    <a:pt x="12143" y="4084"/>
                    <a:pt x="12109" y="4251"/>
                    <a:pt x="12009" y="4351"/>
                  </a:cubicBezTo>
                  <a:lnTo>
                    <a:pt x="10875" y="5552"/>
                  </a:lnTo>
                  <a:cubicBezTo>
                    <a:pt x="10708" y="5786"/>
                    <a:pt x="10575" y="6053"/>
                    <a:pt x="10575" y="6319"/>
                  </a:cubicBezTo>
                  <a:cubicBezTo>
                    <a:pt x="10542" y="6586"/>
                    <a:pt x="10508" y="6886"/>
                    <a:pt x="10475" y="7187"/>
                  </a:cubicBezTo>
                  <a:cubicBezTo>
                    <a:pt x="10442" y="7487"/>
                    <a:pt x="10608" y="7787"/>
                    <a:pt x="10875" y="7887"/>
                  </a:cubicBezTo>
                  <a:lnTo>
                    <a:pt x="11609" y="8154"/>
                  </a:lnTo>
                  <a:cubicBezTo>
                    <a:pt x="11642" y="8154"/>
                    <a:pt x="11676" y="8187"/>
                    <a:pt x="11709" y="8221"/>
                  </a:cubicBezTo>
                  <a:cubicBezTo>
                    <a:pt x="11709" y="8254"/>
                    <a:pt x="11709" y="8287"/>
                    <a:pt x="11709" y="8321"/>
                  </a:cubicBezTo>
                  <a:lnTo>
                    <a:pt x="11009" y="10222"/>
                  </a:lnTo>
                  <a:cubicBezTo>
                    <a:pt x="10942" y="10356"/>
                    <a:pt x="10842" y="10422"/>
                    <a:pt x="10708" y="10456"/>
                  </a:cubicBezTo>
                  <a:lnTo>
                    <a:pt x="9841" y="10456"/>
                  </a:lnTo>
                  <a:cubicBezTo>
                    <a:pt x="9541" y="10456"/>
                    <a:pt x="9274" y="10622"/>
                    <a:pt x="9107" y="10856"/>
                  </a:cubicBezTo>
                  <a:cubicBezTo>
                    <a:pt x="8941" y="11156"/>
                    <a:pt x="8740" y="11456"/>
                    <a:pt x="8540" y="11723"/>
                  </a:cubicBezTo>
                  <a:cubicBezTo>
                    <a:pt x="8407" y="11957"/>
                    <a:pt x="8307" y="12224"/>
                    <a:pt x="8340" y="12524"/>
                  </a:cubicBezTo>
                  <a:lnTo>
                    <a:pt x="8507" y="13825"/>
                  </a:lnTo>
                  <a:cubicBezTo>
                    <a:pt x="8507" y="13958"/>
                    <a:pt x="8474" y="14125"/>
                    <a:pt x="8340" y="14225"/>
                  </a:cubicBezTo>
                  <a:lnTo>
                    <a:pt x="7039" y="15426"/>
                  </a:lnTo>
                  <a:lnTo>
                    <a:pt x="7006" y="15426"/>
                  </a:lnTo>
                  <a:cubicBezTo>
                    <a:pt x="6972" y="15426"/>
                    <a:pt x="6972" y="15426"/>
                    <a:pt x="6972" y="15393"/>
                  </a:cubicBezTo>
                  <a:lnTo>
                    <a:pt x="6606" y="14392"/>
                  </a:lnTo>
                  <a:cubicBezTo>
                    <a:pt x="6539" y="14258"/>
                    <a:pt x="6439" y="14158"/>
                    <a:pt x="6305" y="14092"/>
                  </a:cubicBezTo>
                  <a:cubicBezTo>
                    <a:pt x="6250" y="14078"/>
                    <a:pt x="6189" y="14070"/>
                    <a:pt x="6127" y="14070"/>
                  </a:cubicBezTo>
                  <a:cubicBezTo>
                    <a:pt x="6039" y="14070"/>
                    <a:pt x="5950" y="14086"/>
                    <a:pt x="5872" y="14125"/>
                  </a:cubicBezTo>
                  <a:cubicBezTo>
                    <a:pt x="5705" y="14192"/>
                    <a:pt x="5538" y="14258"/>
                    <a:pt x="5371" y="14325"/>
                  </a:cubicBezTo>
                  <a:cubicBezTo>
                    <a:pt x="5104" y="14425"/>
                    <a:pt x="4871" y="14625"/>
                    <a:pt x="4738" y="14859"/>
                  </a:cubicBezTo>
                  <a:lnTo>
                    <a:pt x="4004" y="16527"/>
                  </a:lnTo>
                  <a:cubicBezTo>
                    <a:pt x="3937" y="16627"/>
                    <a:pt x="3837" y="16694"/>
                    <a:pt x="3703" y="16694"/>
                  </a:cubicBezTo>
                  <a:lnTo>
                    <a:pt x="2803" y="16527"/>
                  </a:lnTo>
                  <a:cubicBezTo>
                    <a:pt x="2769" y="16527"/>
                    <a:pt x="2736" y="16527"/>
                    <a:pt x="2703" y="16493"/>
                  </a:cubicBezTo>
                  <a:cubicBezTo>
                    <a:pt x="2703" y="16460"/>
                    <a:pt x="2703" y="16427"/>
                    <a:pt x="2703" y="16393"/>
                  </a:cubicBezTo>
                  <a:lnTo>
                    <a:pt x="3203" y="14692"/>
                  </a:lnTo>
                  <a:cubicBezTo>
                    <a:pt x="3270" y="14425"/>
                    <a:pt x="3203" y="14125"/>
                    <a:pt x="2970" y="13925"/>
                  </a:cubicBezTo>
                  <a:cubicBezTo>
                    <a:pt x="2903" y="13825"/>
                    <a:pt x="2803" y="13758"/>
                    <a:pt x="2736" y="13658"/>
                  </a:cubicBezTo>
                  <a:cubicBezTo>
                    <a:pt x="2636" y="13525"/>
                    <a:pt x="2469" y="13458"/>
                    <a:pt x="2302" y="13458"/>
                  </a:cubicBezTo>
                  <a:cubicBezTo>
                    <a:pt x="2276" y="13449"/>
                    <a:pt x="2246" y="13445"/>
                    <a:pt x="2217" y="13445"/>
                  </a:cubicBezTo>
                  <a:cubicBezTo>
                    <a:pt x="2136" y="13445"/>
                    <a:pt x="2051" y="13476"/>
                    <a:pt x="2002" y="13525"/>
                  </a:cubicBezTo>
                  <a:lnTo>
                    <a:pt x="835" y="14392"/>
                  </a:lnTo>
                  <a:lnTo>
                    <a:pt x="801" y="14425"/>
                  </a:lnTo>
                  <a:cubicBezTo>
                    <a:pt x="801" y="14392"/>
                    <a:pt x="801" y="14392"/>
                    <a:pt x="801" y="14392"/>
                  </a:cubicBezTo>
                  <a:lnTo>
                    <a:pt x="501" y="13058"/>
                  </a:lnTo>
                  <a:cubicBezTo>
                    <a:pt x="468" y="12924"/>
                    <a:pt x="501" y="12757"/>
                    <a:pt x="601" y="12657"/>
                  </a:cubicBezTo>
                  <a:lnTo>
                    <a:pt x="1735" y="11456"/>
                  </a:lnTo>
                  <a:cubicBezTo>
                    <a:pt x="1902" y="11256"/>
                    <a:pt x="2036" y="10989"/>
                    <a:pt x="2036" y="10723"/>
                  </a:cubicBezTo>
                  <a:cubicBezTo>
                    <a:pt x="2069" y="10422"/>
                    <a:pt x="2102" y="10122"/>
                    <a:pt x="2136" y="9855"/>
                  </a:cubicBezTo>
                  <a:cubicBezTo>
                    <a:pt x="2169" y="9522"/>
                    <a:pt x="2002" y="9255"/>
                    <a:pt x="1735" y="9155"/>
                  </a:cubicBezTo>
                  <a:lnTo>
                    <a:pt x="1002" y="8888"/>
                  </a:lnTo>
                  <a:cubicBezTo>
                    <a:pt x="968" y="8855"/>
                    <a:pt x="935" y="8855"/>
                    <a:pt x="901" y="8821"/>
                  </a:cubicBezTo>
                  <a:cubicBezTo>
                    <a:pt x="901" y="8754"/>
                    <a:pt x="901" y="8721"/>
                    <a:pt x="901" y="8688"/>
                  </a:cubicBezTo>
                  <a:lnTo>
                    <a:pt x="1602" y="6786"/>
                  </a:lnTo>
                  <a:cubicBezTo>
                    <a:pt x="1669" y="6686"/>
                    <a:pt x="1769" y="6586"/>
                    <a:pt x="1902" y="6586"/>
                  </a:cubicBezTo>
                  <a:lnTo>
                    <a:pt x="2803" y="6586"/>
                  </a:lnTo>
                  <a:cubicBezTo>
                    <a:pt x="3070" y="6553"/>
                    <a:pt x="3337" y="6419"/>
                    <a:pt x="3503" y="6153"/>
                  </a:cubicBezTo>
                  <a:cubicBezTo>
                    <a:pt x="3670" y="5852"/>
                    <a:pt x="3870" y="5552"/>
                    <a:pt x="4070" y="5285"/>
                  </a:cubicBezTo>
                  <a:cubicBezTo>
                    <a:pt x="4204" y="5052"/>
                    <a:pt x="4304" y="4785"/>
                    <a:pt x="4271" y="4518"/>
                  </a:cubicBezTo>
                  <a:lnTo>
                    <a:pt x="4104" y="3217"/>
                  </a:lnTo>
                  <a:cubicBezTo>
                    <a:pt x="4104" y="3050"/>
                    <a:pt x="4137" y="2917"/>
                    <a:pt x="4271" y="2784"/>
                  </a:cubicBezTo>
                  <a:lnTo>
                    <a:pt x="5571" y="1649"/>
                  </a:lnTo>
                  <a:cubicBezTo>
                    <a:pt x="5571" y="1616"/>
                    <a:pt x="5571" y="1616"/>
                    <a:pt x="5605" y="1616"/>
                  </a:cubicBezTo>
                  <a:cubicBezTo>
                    <a:pt x="5605" y="1616"/>
                    <a:pt x="5605" y="1616"/>
                    <a:pt x="5605" y="1649"/>
                  </a:cubicBezTo>
                  <a:lnTo>
                    <a:pt x="6005" y="2650"/>
                  </a:lnTo>
                  <a:cubicBezTo>
                    <a:pt x="6038" y="2784"/>
                    <a:pt x="6139" y="2884"/>
                    <a:pt x="6272" y="2950"/>
                  </a:cubicBezTo>
                  <a:cubicBezTo>
                    <a:pt x="6339" y="2984"/>
                    <a:pt x="6414" y="3000"/>
                    <a:pt x="6489" y="3000"/>
                  </a:cubicBezTo>
                  <a:cubicBezTo>
                    <a:pt x="6564" y="3000"/>
                    <a:pt x="6639" y="2984"/>
                    <a:pt x="6706" y="2950"/>
                  </a:cubicBezTo>
                  <a:cubicBezTo>
                    <a:pt x="6872" y="2884"/>
                    <a:pt x="7039" y="2784"/>
                    <a:pt x="7239" y="2750"/>
                  </a:cubicBezTo>
                  <a:cubicBezTo>
                    <a:pt x="7506" y="2650"/>
                    <a:pt x="7706" y="2450"/>
                    <a:pt x="7840" y="2216"/>
                  </a:cubicBezTo>
                  <a:lnTo>
                    <a:pt x="8607" y="482"/>
                  </a:lnTo>
                  <a:cubicBezTo>
                    <a:pt x="8640" y="382"/>
                    <a:pt x="8774" y="348"/>
                    <a:pt x="8874" y="348"/>
                  </a:cubicBezTo>
                  <a:close/>
                  <a:moveTo>
                    <a:pt x="8809" y="0"/>
                  </a:moveTo>
                  <a:cubicBezTo>
                    <a:pt x="8564" y="0"/>
                    <a:pt x="8354" y="155"/>
                    <a:pt x="8240" y="382"/>
                  </a:cubicBezTo>
                  <a:lnTo>
                    <a:pt x="7473" y="2083"/>
                  </a:lnTo>
                  <a:cubicBezTo>
                    <a:pt x="7406" y="2216"/>
                    <a:pt x="7273" y="2350"/>
                    <a:pt x="7106" y="2383"/>
                  </a:cubicBezTo>
                  <a:cubicBezTo>
                    <a:pt x="6906" y="2450"/>
                    <a:pt x="6739" y="2550"/>
                    <a:pt x="6539" y="2617"/>
                  </a:cubicBezTo>
                  <a:cubicBezTo>
                    <a:pt x="6522" y="2633"/>
                    <a:pt x="6505" y="2642"/>
                    <a:pt x="6489" y="2642"/>
                  </a:cubicBezTo>
                  <a:cubicBezTo>
                    <a:pt x="6472" y="2642"/>
                    <a:pt x="6455" y="2633"/>
                    <a:pt x="6439" y="2617"/>
                  </a:cubicBezTo>
                  <a:cubicBezTo>
                    <a:pt x="6405" y="2617"/>
                    <a:pt x="6372" y="2583"/>
                    <a:pt x="6372" y="2550"/>
                  </a:cubicBezTo>
                  <a:lnTo>
                    <a:pt x="6005" y="1549"/>
                  </a:lnTo>
                  <a:cubicBezTo>
                    <a:pt x="5965" y="1346"/>
                    <a:pt x="5788" y="1230"/>
                    <a:pt x="5604" y="1230"/>
                  </a:cubicBezTo>
                  <a:cubicBezTo>
                    <a:pt x="5485" y="1230"/>
                    <a:pt x="5363" y="1278"/>
                    <a:pt x="5271" y="1383"/>
                  </a:cubicBezTo>
                  <a:lnTo>
                    <a:pt x="3970" y="2550"/>
                  </a:lnTo>
                  <a:cubicBezTo>
                    <a:pt x="3770" y="2750"/>
                    <a:pt x="3670" y="3017"/>
                    <a:pt x="3703" y="3317"/>
                  </a:cubicBezTo>
                  <a:lnTo>
                    <a:pt x="3870" y="4618"/>
                  </a:lnTo>
                  <a:cubicBezTo>
                    <a:pt x="3870" y="4785"/>
                    <a:pt x="3837" y="4952"/>
                    <a:pt x="3737" y="5119"/>
                  </a:cubicBezTo>
                  <a:cubicBezTo>
                    <a:pt x="3537" y="5385"/>
                    <a:pt x="3337" y="5686"/>
                    <a:pt x="3136" y="6019"/>
                  </a:cubicBezTo>
                  <a:cubicBezTo>
                    <a:pt x="3070" y="6119"/>
                    <a:pt x="2936" y="6219"/>
                    <a:pt x="2769" y="6219"/>
                  </a:cubicBezTo>
                  <a:lnTo>
                    <a:pt x="1902" y="6219"/>
                  </a:lnTo>
                  <a:cubicBezTo>
                    <a:pt x="1602" y="6219"/>
                    <a:pt x="1335" y="6419"/>
                    <a:pt x="1235" y="6686"/>
                  </a:cubicBezTo>
                  <a:lnTo>
                    <a:pt x="535" y="8621"/>
                  </a:lnTo>
                  <a:cubicBezTo>
                    <a:pt x="468" y="8754"/>
                    <a:pt x="468" y="8888"/>
                    <a:pt x="535" y="9021"/>
                  </a:cubicBezTo>
                  <a:cubicBezTo>
                    <a:pt x="601" y="9155"/>
                    <a:pt x="701" y="9255"/>
                    <a:pt x="835" y="9322"/>
                  </a:cubicBezTo>
                  <a:lnTo>
                    <a:pt x="1569" y="9555"/>
                  </a:lnTo>
                  <a:cubicBezTo>
                    <a:pt x="1669" y="9588"/>
                    <a:pt x="1735" y="9688"/>
                    <a:pt x="1702" y="9822"/>
                  </a:cubicBezTo>
                  <a:cubicBezTo>
                    <a:pt x="1669" y="10122"/>
                    <a:pt x="1635" y="10422"/>
                    <a:pt x="1635" y="10723"/>
                  </a:cubicBezTo>
                  <a:cubicBezTo>
                    <a:pt x="1602" y="10889"/>
                    <a:pt x="1535" y="11089"/>
                    <a:pt x="1435" y="11223"/>
                  </a:cubicBezTo>
                  <a:lnTo>
                    <a:pt x="268" y="12424"/>
                  </a:lnTo>
                  <a:cubicBezTo>
                    <a:pt x="101" y="12624"/>
                    <a:pt x="1" y="12924"/>
                    <a:pt x="68" y="13191"/>
                  </a:cubicBezTo>
                  <a:lnTo>
                    <a:pt x="368" y="14525"/>
                  </a:lnTo>
                  <a:cubicBezTo>
                    <a:pt x="401" y="14659"/>
                    <a:pt x="501" y="14792"/>
                    <a:pt x="668" y="14826"/>
                  </a:cubicBezTo>
                  <a:cubicBezTo>
                    <a:pt x="715" y="14849"/>
                    <a:pt x="767" y="14860"/>
                    <a:pt x="818" y="14860"/>
                  </a:cubicBezTo>
                  <a:cubicBezTo>
                    <a:pt x="911" y="14860"/>
                    <a:pt x="1004" y="14823"/>
                    <a:pt x="1068" y="14759"/>
                  </a:cubicBezTo>
                  <a:lnTo>
                    <a:pt x="2236" y="13892"/>
                  </a:lnTo>
                  <a:cubicBezTo>
                    <a:pt x="2261" y="13866"/>
                    <a:pt x="2292" y="13855"/>
                    <a:pt x="2321" y="13855"/>
                  </a:cubicBezTo>
                  <a:cubicBezTo>
                    <a:pt x="2369" y="13855"/>
                    <a:pt x="2415" y="13884"/>
                    <a:pt x="2436" y="13925"/>
                  </a:cubicBezTo>
                  <a:cubicBezTo>
                    <a:pt x="2536" y="14025"/>
                    <a:pt x="2603" y="14125"/>
                    <a:pt x="2703" y="14225"/>
                  </a:cubicBezTo>
                  <a:cubicBezTo>
                    <a:pt x="2803" y="14325"/>
                    <a:pt x="2870" y="14459"/>
                    <a:pt x="2836" y="14592"/>
                  </a:cubicBezTo>
                  <a:lnTo>
                    <a:pt x="2302" y="16293"/>
                  </a:lnTo>
                  <a:cubicBezTo>
                    <a:pt x="2269" y="16460"/>
                    <a:pt x="2302" y="16593"/>
                    <a:pt x="2369" y="16727"/>
                  </a:cubicBezTo>
                  <a:cubicBezTo>
                    <a:pt x="2436" y="16860"/>
                    <a:pt x="2603" y="16927"/>
                    <a:pt x="2736" y="16960"/>
                  </a:cubicBezTo>
                  <a:lnTo>
                    <a:pt x="3670" y="17094"/>
                  </a:lnTo>
                  <a:lnTo>
                    <a:pt x="3737" y="17094"/>
                  </a:lnTo>
                  <a:cubicBezTo>
                    <a:pt x="4037" y="17094"/>
                    <a:pt x="4271" y="16927"/>
                    <a:pt x="4371" y="16694"/>
                  </a:cubicBezTo>
                  <a:lnTo>
                    <a:pt x="5138" y="14992"/>
                  </a:lnTo>
                  <a:cubicBezTo>
                    <a:pt x="5205" y="14859"/>
                    <a:pt x="5338" y="14725"/>
                    <a:pt x="5505" y="14692"/>
                  </a:cubicBezTo>
                  <a:cubicBezTo>
                    <a:pt x="5705" y="14625"/>
                    <a:pt x="5872" y="14525"/>
                    <a:pt x="6072" y="14459"/>
                  </a:cubicBezTo>
                  <a:cubicBezTo>
                    <a:pt x="6089" y="14442"/>
                    <a:pt x="6105" y="14434"/>
                    <a:pt x="6122" y="14434"/>
                  </a:cubicBezTo>
                  <a:cubicBezTo>
                    <a:pt x="6139" y="14434"/>
                    <a:pt x="6155" y="14442"/>
                    <a:pt x="6172" y="14459"/>
                  </a:cubicBezTo>
                  <a:cubicBezTo>
                    <a:pt x="6205" y="14459"/>
                    <a:pt x="6239" y="14492"/>
                    <a:pt x="6239" y="14492"/>
                  </a:cubicBezTo>
                  <a:lnTo>
                    <a:pt x="6606" y="15526"/>
                  </a:lnTo>
                  <a:cubicBezTo>
                    <a:pt x="6647" y="15713"/>
                    <a:pt x="6830" y="15822"/>
                    <a:pt x="7019" y="15822"/>
                  </a:cubicBezTo>
                  <a:cubicBezTo>
                    <a:pt x="7134" y="15822"/>
                    <a:pt x="7251" y="15781"/>
                    <a:pt x="7339" y="15693"/>
                  </a:cubicBezTo>
                  <a:lnTo>
                    <a:pt x="8640" y="14525"/>
                  </a:lnTo>
                  <a:cubicBezTo>
                    <a:pt x="8840" y="14325"/>
                    <a:pt x="8941" y="14025"/>
                    <a:pt x="8907" y="13758"/>
                  </a:cubicBezTo>
                  <a:lnTo>
                    <a:pt x="8740" y="12457"/>
                  </a:lnTo>
                  <a:cubicBezTo>
                    <a:pt x="8740" y="12290"/>
                    <a:pt x="8774" y="12090"/>
                    <a:pt x="8874" y="11957"/>
                  </a:cubicBezTo>
                  <a:cubicBezTo>
                    <a:pt x="9074" y="11690"/>
                    <a:pt x="9274" y="11390"/>
                    <a:pt x="9474" y="11056"/>
                  </a:cubicBezTo>
                  <a:cubicBezTo>
                    <a:pt x="9541" y="10923"/>
                    <a:pt x="9674" y="10856"/>
                    <a:pt x="9841" y="10856"/>
                  </a:cubicBezTo>
                  <a:lnTo>
                    <a:pt x="10708" y="10856"/>
                  </a:lnTo>
                  <a:cubicBezTo>
                    <a:pt x="11009" y="10823"/>
                    <a:pt x="11276" y="10622"/>
                    <a:pt x="11376" y="10356"/>
                  </a:cubicBezTo>
                  <a:lnTo>
                    <a:pt x="12076" y="8454"/>
                  </a:lnTo>
                  <a:cubicBezTo>
                    <a:pt x="12210" y="8154"/>
                    <a:pt x="12043" y="7854"/>
                    <a:pt x="11743" y="7754"/>
                  </a:cubicBezTo>
                  <a:lnTo>
                    <a:pt x="11009" y="7487"/>
                  </a:lnTo>
                  <a:cubicBezTo>
                    <a:pt x="10909" y="7454"/>
                    <a:pt x="10875" y="7353"/>
                    <a:pt x="10875" y="7220"/>
                  </a:cubicBezTo>
                  <a:cubicBezTo>
                    <a:pt x="10942" y="6920"/>
                    <a:pt x="10975" y="6620"/>
                    <a:pt x="10975" y="6319"/>
                  </a:cubicBezTo>
                  <a:cubicBezTo>
                    <a:pt x="10975" y="6153"/>
                    <a:pt x="11075" y="5986"/>
                    <a:pt x="11175" y="5819"/>
                  </a:cubicBezTo>
                  <a:lnTo>
                    <a:pt x="12343" y="4685"/>
                  </a:lnTo>
                  <a:cubicBezTo>
                    <a:pt x="12543" y="4451"/>
                    <a:pt x="12610" y="4151"/>
                    <a:pt x="12576" y="3884"/>
                  </a:cubicBezTo>
                  <a:lnTo>
                    <a:pt x="12243" y="2583"/>
                  </a:lnTo>
                  <a:cubicBezTo>
                    <a:pt x="12198" y="2357"/>
                    <a:pt x="12014" y="2208"/>
                    <a:pt x="11818" y="2208"/>
                  </a:cubicBezTo>
                  <a:cubicBezTo>
                    <a:pt x="11725" y="2208"/>
                    <a:pt x="11628" y="2241"/>
                    <a:pt x="11542" y="2317"/>
                  </a:cubicBezTo>
                  <a:lnTo>
                    <a:pt x="10408" y="3184"/>
                  </a:lnTo>
                  <a:cubicBezTo>
                    <a:pt x="10383" y="3209"/>
                    <a:pt x="10352" y="3220"/>
                    <a:pt x="10321" y="3220"/>
                  </a:cubicBezTo>
                  <a:cubicBezTo>
                    <a:pt x="10270" y="3220"/>
                    <a:pt x="10216" y="3192"/>
                    <a:pt x="10175" y="3150"/>
                  </a:cubicBezTo>
                  <a:cubicBezTo>
                    <a:pt x="10108" y="3050"/>
                    <a:pt x="10008" y="2950"/>
                    <a:pt x="9908" y="2850"/>
                  </a:cubicBezTo>
                  <a:cubicBezTo>
                    <a:pt x="9808" y="2750"/>
                    <a:pt x="9774" y="2617"/>
                    <a:pt x="9774" y="2517"/>
                  </a:cubicBezTo>
                  <a:lnTo>
                    <a:pt x="10308" y="782"/>
                  </a:lnTo>
                  <a:cubicBezTo>
                    <a:pt x="10342" y="649"/>
                    <a:pt x="10308" y="482"/>
                    <a:pt x="10241" y="382"/>
                  </a:cubicBezTo>
                  <a:cubicBezTo>
                    <a:pt x="10141" y="248"/>
                    <a:pt x="10008" y="148"/>
                    <a:pt x="9875" y="148"/>
                  </a:cubicBezTo>
                  <a:lnTo>
                    <a:pt x="8941" y="15"/>
                  </a:lnTo>
                  <a:cubicBezTo>
                    <a:pt x="8896" y="5"/>
                    <a:pt x="8852" y="0"/>
                    <a:pt x="8809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94;p75"/>
            <p:cNvSpPr/>
            <p:nvPr/>
          </p:nvSpPr>
          <p:spPr>
            <a:xfrm>
              <a:off x="4947875" y="782500"/>
              <a:ext cx="209325" cy="282225"/>
            </a:xfrm>
            <a:custGeom>
              <a:avLst/>
              <a:gdLst/>
              <a:ahLst/>
              <a:cxnLst/>
              <a:rect l="l" t="t" r="r" b="b"/>
              <a:pathLst>
                <a:path w="8373" h="11289" extrusionOk="0">
                  <a:moveTo>
                    <a:pt x="4904" y="3443"/>
                  </a:moveTo>
                  <a:cubicBezTo>
                    <a:pt x="4971" y="3443"/>
                    <a:pt x="5037" y="3443"/>
                    <a:pt x="5104" y="3476"/>
                  </a:cubicBezTo>
                  <a:cubicBezTo>
                    <a:pt x="5438" y="3576"/>
                    <a:pt x="5638" y="3843"/>
                    <a:pt x="5671" y="4177"/>
                  </a:cubicBezTo>
                  <a:cubicBezTo>
                    <a:pt x="5905" y="5144"/>
                    <a:pt x="5371" y="6545"/>
                    <a:pt x="4504" y="7346"/>
                  </a:cubicBezTo>
                  <a:cubicBezTo>
                    <a:pt x="4218" y="7660"/>
                    <a:pt x="3835" y="7827"/>
                    <a:pt x="3438" y="7827"/>
                  </a:cubicBezTo>
                  <a:cubicBezTo>
                    <a:pt x="3371" y="7827"/>
                    <a:pt x="3303" y="7822"/>
                    <a:pt x="3236" y="7813"/>
                  </a:cubicBezTo>
                  <a:cubicBezTo>
                    <a:pt x="2936" y="7679"/>
                    <a:pt x="2702" y="7413"/>
                    <a:pt x="2669" y="7079"/>
                  </a:cubicBezTo>
                  <a:cubicBezTo>
                    <a:pt x="2435" y="6145"/>
                    <a:pt x="2969" y="4711"/>
                    <a:pt x="3836" y="3943"/>
                  </a:cubicBezTo>
                  <a:cubicBezTo>
                    <a:pt x="4137" y="3643"/>
                    <a:pt x="4504" y="3476"/>
                    <a:pt x="4904" y="3443"/>
                  </a:cubicBezTo>
                  <a:close/>
                  <a:moveTo>
                    <a:pt x="4932" y="3118"/>
                  </a:moveTo>
                  <a:cubicBezTo>
                    <a:pt x="4439" y="3118"/>
                    <a:pt x="3969" y="3317"/>
                    <a:pt x="3636" y="3677"/>
                  </a:cubicBezTo>
                  <a:cubicBezTo>
                    <a:pt x="2669" y="4544"/>
                    <a:pt x="2102" y="6112"/>
                    <a:pt x="2335" y="7179"/>
                  </a:cubicBezTo>
                  <a:cubicBezTo>
                    <a:pt x="2402" y="7613"/>
                    <a:pt x="2702" y="7980"/>
                    <a:pt x="3136" y="8113"/>
                  </a:cubicBezTo>
                  <a:cubicBezTo>
                    <a:pt x="3236" y="8146"/>
                    <a:pt x="3336" y="8180"/>
                    <a:pt x="3469" y="8180"/>
                  </a:cubicBezTo>
                  <a:cubicBezTo>
                    <a:pt x="3936" y="8146"/>
                    <a:pt x="4403" y="7913"/>
                    <a:pt x="4737" y="7579"/>
                  </a:cubicBezTo>
                  <a:cubicBezTo>
                    <a:pt x="5704" y="6712"/>
                    <a:pt x="6271" y="5144"/>
                    <a:pt x="6005" y="4077"/>
                  </a:cubicBezTo>
                  <a:cubicBezTo>
                    <a:pt x="5938" y="3643"/>
                    <a:pt x="5638" y="3310"/>
                    <a:pt x="5237" y="3143"/>
                  </a:cubicBezTo>
                  <a:cubicBezTo>
                    <a:pt x="5135" y="3126"/>
                    <a:pt x="5033" y="3118"/>
                    <a:pt x="4932" y="3118"/>
                  </a:cubicBezTo>
                  <a:close/>
                  <a:moveTo>
                    <a:pt x="5818" y="328"/>
                  </a:moveTo>
                  <a:cubicBezTo>
                    <a:pt x="5835" y="328"/>
                    <a:pt x="5853" y="332"/>
                    <a:pt x="5871" y="341"/>
                  </a:cubicBezTo>
                  <a:lnTo>
                    <a:pt x="6472" y="441"/>
                  </a:lnTo>
                  <a:lnTo>
                    <a:pt x="6472" y="508"/>
                  </a:lnTo>
                  <a:lnTo>
                    <a:pt x="6138" y="1608"/>
                  </a:lnTo>
                  <a:cubicBezTo>
                    <a:pt x="6105" y="1809"/>
                    <a:pt x="6171" y="2009"/>
                    <a:pt x="6305" y="2142"/>
                  </a:cubicBezTo>
                  <a:cubicBezTo>
                    <a:pt x="6372" y="2209"/>
                    <a:pt x="6405" y="2276"/>
                    <a:pt x="6472" y="2309"/>
                  </a:cubicBezTo>
                  <a:cubicBezTo>
                    <a:pt x="6555" y="2413"/>
                    <a:pt x="6678" y="2465"/>
                    <a:pt x="6798" y="2465"/>
                  </a:cubicBezTo>
                  <a:cubicBezTo>
                    <a:pt x="6871" y="2465"/>
                    <a:pt x="6943" y="2447"/>
                    <a:pt x="7005" y="2409"/>
                  </a:cubicBezTo>
                  <a:lnTo>
                    <a:pt x="7773" y="1809"/>
                  </a:lnTo>
                  <a:lnTo>
                    <a:pt x="7973" y="2676"/>
                  </a:lnTo>
                  <a:cubicBezTo>
                    <a:pt x="7973" y="2776"/>
                    <a:pt x="7939" y="2843"/>
                    <a:pt x="7906" y="2909"/>
                  </a:cubicBezTo>
                  <a:lnTo>
                    <a:pt x="7139" y="3710"/>
                  </a:lnTo>
                  <a:cubicBezTo>
                    <a:pt x="7039" y="3843"/>
                    <a:pt x="6939" y="4043"/>
                    <a:pt x="6939" y="4210"/>
                  </a:cubicBezTo>
                  <a:cubicBezTo>
                    <a:pt x="6939" y="4410"/>
                    <a:pt x="6905" y="4611"/>
                    <a:pt x="6872" y="4777"/>
                  </a:cubicBezTo>
                  <a:cubicBezTo>
                    <a:pt x="6839" y="5011"/>
                    <a:pt x="6972" y="5211"/>
                    <a:pt x="7172" y="5278"/>
                  </a:cubicBezTo>
                  <a:lnTo>
                    <a:pt x="7639" y="5444"/>
                  </a:lnTo>
                  <a:cubicBezTo>
                    <a:pt x="7672" y="5444"/>
                    <a:pt x="7672" y="5478"/>
                    <a:pt x="7672" y="5478"/>
                  </a:cubicBezTo>
                  <a:cubicBezTo>
                    <a:pt x="7706" y="5511"/>
                    <a:pt x="7706" y="5511"/>
                    <a:pt x="7672" y="5545"/>
                  </a:cubicBezTo>
                  <a:lnTo>
                    <a:pt x="7205" y="6779"/>
                  </a:lnTo>
                  <a:cubicBezTo>
                    <a:pt x="7205" y="6845"/>
                    <a:pt x="7139" y="6879"/>
                    <a:pt x="7072" y="6912"/>
                  </a:cubicBezTo>
                  <a:lnTo>
                    <a:pt x="6472" y="6912"/>
                  </a:lnTo>
                  <a:cubicBezTo>
                    <a:pt x="6271" y="6912"/>
                    <a:pt x="6105" y="7012"/>
                    <a:pt x="6005" y="7179"/>
                  </a:cubicBezTo>
                  <a:cubicBezTo>
                    <a:pt x="5871" y="7379"/>
                    <a:pt x="5738" y="7579"/>
                    <a:pt x="5604" y="7746"/>
                  </a:cubicBezTo>
                  <a:cubicBezTo>
                    <a:pt x="5504" y="7913"/>
                    <a:pt x="5471" y="8113"/>
                    <a:pt x="5471" y="8280"/>
                  </a:cubicBezTo>
                  <a:lnTo>
                    <a:pt x="5571" y="9114"/>
                  </a:lnTo>
                  <a:cubicBezTo>
                    <a:pt x="5571" y="9214"/>
                    <a:pt x="5538" y="9314"/>
                    <a:pt x="5504" y="9381"/>
                  </a:cubicBezTo>
                  <a:lnTo>
                    <a:pt x="4670" y="10148"/>
                  </a:lnTo>
                  <a:lnTo>
                    <a:pt x="4403" y="9481"/>
                  </a:lnTo>
                  <a:cubicBezTo>
                    <a:pt x="4370" y="9381"/>
                    <a:pt x="4303" y="9314"/>
                    <a:pt x="4203" y="9281"/>
                  </a:cubicBezTo>
                  <a:cubicBezTo>
                    <a:pt x="4153" y="9247"/>
                    <a:pt x="4103" y="9231"/>
                    <a:pt x="4053" y="9231"/>
                  </a:cubicBezTo>
                  <a:cubicBezTo>
                    <a:pt x="4003" y="9231"/>
                    <a:pt x="3953" y="9247"/>
                    <a:pt x="3903" y="9281"/>
                  </a:cubicBezTo>
                  <a:cubicBezTo>
                    <a:pt x="3770" y="9314"/>
                    <a:pt x="3670" y="9381"/>
                    <a:pt x="3570" y="9414"/>
                  </a:cubicBezTo>
                  <a:cubicBezTo>
                    <a:pt x="3369" y="9481"/>
                    <a:pt x="3236" y="9614"/>
                    <a:pt x="3136" y="9781"/>
                  </a:cubicBezTo>
                  <a:lnTo>
                    <a:pt x="2636" y="10882"/>
                  </a:lnTo>
                  <a:cubicBezTo>
                    <a:pt x="2602" y="10948"/>
                    <a:pt x="2569" y="10982"/>
                    <a:pt x="2502" y="10982"/>
                  </a:cubicBezTo>
                  <a:lnTo>
                    <a:pt x="1868" y="10882"/>
                  </a:lnTo>
                  <a:lnTo>
                    <a:pt x="1868" y="10815"/>
                  </a:lnTo>
                  <a:lnTo>
                    <a:pt x="2202" y="9681"/>
                  </a:lnTo>
                  <a:cubicBezTo>
                    <a:pt x="2235" y="9514"/>
                    <a:pt x="2169" y="9281"/>
                    <a:pt x="2035" y="9147"/>
                  </a:cubicBezTo>
                  <a:cubicBezTo>
                    <a:pt x="1968" y="9114"/>
                    <a:pt x="1902" y="9047"/>
                    <a:pt x="1868" y="8980"/>
                  </a:cubicBezTo>
                  <a:cubicBezTo>
                    <a:pt x="1802" y="8880"/>
                    <a:pt x="1668" y="8847"/>
                    <a:pt x="1568" y="8847"/>
                  </a:cubicBezTo>
                  <a:cubicBezTo>
                    <a:pt x="1539" y="8837"/>
                    <a:pt x="1512" y="8833"/>
                    <a:pt x="1488" y="8833"/>
                  </a:cubicBezTo>
                  <a:cubicBezTo>
                    <a:pt x="1429" y="8833"/>
                    <a:pt x="1382" y="8857"/>
                    <a:pt x="1335" y="8880"/>
                  </a:cubicBezTo>
                  <a:lnTo>
                    <a:pt x="567" y="9481"/>
                  </a:lnTo>
                  <a:lnTo>
                    <a:pt x="367" y="8647"/>
                  </a:lnTo>
                  <a:cubicBezTo>
                    <a:pt x="367" y="8547"/>
                    <a:pt x="401" y="8447"/>
                    <a:pt x="434" y="8380"/>
                  </a:cubicBezTo>
                  <a:lnTo>
                    <a:pt x="1201" y="7613"/>
                  </a:lnTo>
                  <a:cubicBezTo>
                    <a:pt x="1301" y="7446"/>
                    <a:pt x="1401" y="7279"/>
                    <a:pt x="1401" y="7079"/>
                  </a:cubicBezTo>
                  <a:cubicBezTo>
                    <a:pt x="1401" y="6912"/>
                    <a:pt x="1435" y="6712"/>
                    <a:pt x="1468" y="6512"/>
                  </a:cubicBezTo>
                  <a:cubicBezTo>
                    <a:pt x="1501" y="6312"/>
                    <a:pt x="1368" y="6112"/>
                    <a:pt x="1168" y="6012"/>
                  </a:cubicBezTo>
                  <a:lnTo>
                    <a:pt x="701" y="5845"/>
                  </a:lnTo>
                  <a:cubicBezTo>
                    <a:pt x="667" y="5845"/>
                    <a:pt x="667" y="5845"/>
                    <a:pt x="667" y="5811"/>
                  </a:cubicBezTo>
                  <a:cubicBezTo>
                    <a:pt x="634" y="5811"/>
                    <a:pt x="634" y="5778"/>
                    <a:pt x="667" y="5778"/>
                  </a:cubicBezTo>
                  <a:lnTo>
                    <a:pt x="1134" y="4510"/>
                  </a:lnTo>
                  <a:cubicBezTo>
                    <a:pt x="1134" y="4444"/>
                    <a:pt x="1201" y="4410"/>
                    <a:pt x="1268" y="4410"/>
                  </a:cubicBezTo>
                  <a:lnTo>
                    <a:pt x="1868" y="4410"/>
                  </a:lnTo>
                  <a:cubicBezTo>
                    <a:pt x="2068" y="4377"/>
                    <a:pt x="2235" y="4277"/>
                    <a:pt x="2335" y="4110"/>
                  </a:cubicBezTo>
                  <a:cubicBezTo>
                    <a:pt x="2469" y="3910"/>
                    <a:pt x="2602" y="3743"/>
                    <a:pt x="2736" y="3543"/>
                  </a:cubicBezTo>
                  <a:cubicBezTo>
                    <a:pt x="2836" y="3376"/>
                    <a:pt x="2869" y="3210"/>
                    <a:pt x="2869" y="3009"/>
                  </a:cubicBezTo>
                  <a:lnTo>
                    <a:pt x="2769" y="2175"/>
                  </a:lnTo>
                  <a:cubicBezTo>
                    <a:pt x="2769" y="2075"/>
                    <a:pt x="2802" y="2009"/>
                    <a:pt x="2836" y="1942"/>
                  </a:cubicBezTo>
                  <a:lnTo>
                    <a:pt x="3670" y="1175"/>
                  </a:lnTo>
                  <a:lnTo>
                    <a:pt x="3936" y="1775"/>
                  </a:lnTo>
                  <a:cubicBezTo>
                    <a:pt x="3970" y="1875"/>
                    <a:pt x="4070" y="1975"/>
                    <a:pt x="4170" y="2009"/>
                  </a:cubicBezTo>
                  <a:cubicBezTo>
                    <a:pt x="4203" y="2025"/>
                    <a:pt x="4253" y="2034"/>
                    <a:pt x="4308" y="2034"/>
                  </a:cubicBezTo>
                  <a:cubicBezTo>
                    <a:pt x="4362" y="2034"/>
                    <a:pt x="4420" y="2025"/>
                    <a:pt x="4470" y="2009"/>
                  </a:cubicBezTo>
                  <a:cubicBezTo>
                    <a:pt x="4570" y="1942"/>
                    <a:pt x="4704" y="1909"/>
                    <a:pt x="4804" y="1875"/>
                  </a:cubicBezTo>
                  <a:cubicBezTo>
                    <a:pt x="4971" y="1809"/>
                    <a:pt x="5137" y="1675"/>
                    <a:pt x="5237" y="1508"/>
                  </a:cubicBezTo>
                  <a:lnTo>
                    <a:pt x="5704" y="408"/>
                  </a:lnTo>
                  <a:cubicBezTo>
                    <a:pt x="5729" y="359"/>
                    <a:pt x="5771" y="328"/>
                    <a:pt x="5818" y="328"/>
                  </a:cubicBezTo>
                  <a:close/>
                  <a:moveTo>
                    <a:pt x="5851" y="1"/>
                  </a:moveTo>
                  <a:cubicBezTo>
                    <a:pt x="5655" y="1"/>
                    <a:pt x="5492" y="99"/>
                    <a:pt x="5404" y="274"/>
                  </a:cubicBezTo>
                  <a:lnTo>
                    <a:pt x="4937" y="1375"/>
                  </a:lnTo>
                  <a:cubicBezTo>
                    <a:pt x="4870" y="1475"/>
                    <a:pt x="4804" y="1542"/>
                    <a:pt x="4704" y="1575"/>
                  </a:cubicBezTo>
                  <a:cubicBezTo>
                    <a:pt x="4570" y="1608"/>
                    <a:pt x="4437" y="1675"/>
                    <a:pt x="4337" y="1742"/>
                  </a:cubicBezTo>
                  <a:cubicBezTo>
                    <a:pt x="4303" y="1742"/>
                    <a:pt x="4303" y="1742"/>
                    <a:pt x="4270" y="1708"/>
                  </a:cubicBezTo>
                  <a:lnTo>
                    <a:pt x="4003" y="1041"/>
                  </a:lnTo>
                  <a:cubicBezTo>
                    <a:pt x="3962" y="896"/>
                    <a:pt x="3843" y="815"/>
                    <a:pt x="3718" y="815"/>
                  </a:cubicBezTo>
                  <a:cubicBezTo>
                    <a:pt x="3643" y="815"/>
                    <a:pt x="3566" y="845"/>
                    <a:pt x="3503" y="908"/>
                  </a:cubicBezTo>
                  <a:lnTo>
                    <a:pt x="2669" y="1675"/>
                  </a:lnTo>
                  <a:cubicBezTo>
                    <a:pt x="2502" y="1842"/>
                    <a:pt x="2435" y="2009"/>
                    <a:pt x="2469" y="2209"/>
                  </a:cubicBezTo>
                  <a:lnTo>
                    <a:pt x="2569" y="3043"/>
                  </a:lnTo>
                  <a:cubicBezTo>
                    <a:pt x="2569" y="3176"/>
                    <a:pt x="2535" y="3276"/>
                    <a:pt x="2469" y="3376"/>
                  </a:cubicBezTo>
                  <a:cubicBezTo>
                    <a:pt x="2335" y="3543"/>
                    <a:pt x="2202" y="3743"/>
                    <a:pt x="2102" y="3943"/>
                  </a:cubicBezTo>
                  <a:cubicBezTo>
                    <a:pt x="2035" y="4010"/>
                    <a:pt x="1968" y="4077"/>
                    <a:pt x="1868" y="4077"/>
                  </a:cubicBezTo>
                  <a:lnTo>
                    <a:pt x="1301" y="4077"/>
                  </a:lnTo>
                  <a:cubicBezTo>
                    <a:pt x="1101" y="4077"/>
                    <a:pt x="901" y="4210"/>
                    <a:pt x="834" y="4410"/>
                  </a:cubicBezTo>
                  <a:lnTo>
                    <a:pt x="367" y="5678"/>
                  </a:lnTo>
                  <a:cubicBezTo>
                    <a:pt x="334" y="5778"/>
                    <a:pt x="334" y="5878"/>
                    <a:pt x="367" y="5978"/>
                  </a:cubicBezTo>
                  <a:cubicBezTo>
                    <a:pt x="401" y="6078"/>
                    <a:pt x="501" y="6145"/>
                    <a:pt x="601" y="6178"/>
                  </a:cubicBezTo>
                  <a:lnTo>
                    <a:pt x="1068" y="6345"/>
                  </a:lnTo>
                  <a:cubicBezTo>
                    <a:pt x="1134" y="6378"/>
                    <a:pt x="1168" y="6412"/>
                    <a:pt x="1134" y="6479"/>
                  </a:cubicBezTo>
                  <a:cubicBezTo>
                    <a:pt x="1101" y="6679"/>
                    <a:pt x="1101" y="6879"/>
                    <a:pt x="1101" y="7079"/>
                  </a:cubicBezTo>
                  <a:cubicBezTo>
                    <a:pt x="1068" y="7179"/>
                    <a:pt x="1034" y="7279"/>
                    <a:pt x="968" y="7379"/>
                  </a:cubicBezTo>
                  <a:lnTo>
                    <a:pt x="234" y="8180"/>
                  </a:lnTo>
                  <a:cubicBezTo>
                    <a:pt x="67" y="8313"/>
                    <a:pt x="0" y="8513"/>
                    <a:pt x="34" y="8713"/>
                  </a:cubicBezTo>
                  <a:lnTo>
                    <a:pt x="267" y="9581"/>
                  </a:lnTo>
                  <a:cubicBezTo>
                    <a:pt x="289" y="9734"/>
                    <a:pt x="412" y="9830"/>
                    <a:pt x="551" y="9830"/>
                  </a:cubicBezTo>
                  <a:cubicBezTo>
                    <a:pt x="623" y="9830"/>
                    <a:pt x="699" y="9805"/>
                    <a:pt x="768" y="9748"/>
                  </a:cubicBezTo>
                  <a:lnTo>
                    <a:pt x="1535" y="9180"/>
                  </a:lnTo>
                  <a:cubicBezTo>
                    <a:pt x="1535" y="9180"/>
                    <a:pt x="1601" y="9180"/>
                    <a:pt x="1601" y="9214"/>
                  </a:cubicBezTo>
                  <a:cubicBezTo>
                    <a:pt x="1668" y="9281"/>
                    <a:pt x="1735" y="9347"/>
                    <a:pt x="1802" y="9414"/>
                  </a:cubicBezTo>
                  <a:cubicBezTo>
                    <a:pt x="1868" y="9447"/>
                    <a:pt x="1868" y="9547"/>
                    <a:pt x="1868" y="9614"/>
                  </a:cubicBezTo>
                  <a:lnTo>
                    <a:pt x="1535" y="10715"/>
                  </a:lnTo>
                  <a:cubicBezTo>
                    <a:pt x="1501" y="10848"/>
                    <a:pt x="1501" y="10948"/>
                    <a:pt x="1568" y="11048"/>
                  </a:cubicBezTo>
                  <a:cubicBezTo>
                    <a:pt x="1635" y="11115"/>
                    <a:pt x="1735" y="11182"/>
                    <a:pt x="1835" y="11215"/>
                  </a:cubicBezTo>
                  <a:lnTo>
                    <a:pt x="2435" y="11282"/>
                  </a:lnTo>
                  <a:lnTo>
                    <a:pt x="2502" y="11282"/>
                  </a:lnTo>
                  <a:cubicBezTo>
                    <a:pt x="2528" y="11286"/>
                    <a:pt x="2553" y="11288"/>
                    <a:pt x="2578" y="11288"/>
                  </a:cubicBezTo>
                  <a:cubicBezTo>
                    <a:pt x="2744" y="11288"/>
                    <a:pt x="2882" y="11194"/>
                    <a:pt x="2969" y="11048"/>
                  </a:cubicBezTo>
                  <a:lnTo>
                    <a:pt x="3469" y="9914"/>
                  </a:lnTo>
                  <a:cubicBezTo>
                    <a:pt x="3503" y="9848"/>
                    <a:pt x="3603" y="9781"/>
                    <a:pt x="3670" y="9748"/>
                  </a:cubicBezTo>
                  <a:cubicBezTo>
                    <a:pt x="3803" y="9681"/>
                    <a:pt x="3936" y="9647"/>
                    <a:pt x="4070" y="9581"/>
                  </a:cubicBezTo>
                  <a:cubicBezTo>
                    <a:pt x="4070" y="9564"/>
                    <a:pt x="4078" y="9556"/>
                    <a:pt x="4091" y="9556"/>
                  </a:cubicBezTo>
                  <a:cubicBezTo>
                    <a:pt x="4103" y="9556"/>
                    <a:pt x="4120" y="9564"/>
                    <a:pt x="4137" y="9581"/>
                  </a:cubicBezTo>
                  <a:lnTo>
                    <a:pt x="4370" y="10248"/>
                  </a:lnTo>
                  <a:cubicBezTo>
                    <a:pt x="4403" y="10348"/>
                    <a:pt x="4504" y="10415"/>
                    <a:pt x="4604" y="10448"/>
                  </a:cubicBezTo>
                  <a:cubicBezTo>
                    <a:pt x="4630" y="10457"/>
                    <a:pt x="4660" y="10461"/>
                    <a:pt x="4689" y="10461"/>
                  </a:cubicBezTo>
                  <a:cubicBezTo>
                    <a:pt x="4770" y="10461"/>
                    <a:pt x="4855" y="10430"/>
                    <a:pt x="4904" y="10381"/>
                  </a:cubicBezTo>
                  <a:lnTo>
                    <a:pt x="5738" y="9614"/>
                  </a:lnTo>
                  <a:cubicBezTo>
                    <a:pt x="5871" y="9447"/>
                    <a:pt x="5938" y="9281"/>
                    <a:pt x="5938" y="9080"/>
                  </a:cubicBezTo>
                  <a:lnTo>
                    <a:pt x="5838" y="8246"/>
                  </a:lnTo>
                  <a:cubicBezTo>
                    <a:pt x="5804" y="8113"/>
                    <a:pt x="5838" y="8013"/>
                    <a:pt x="5905" y="7913"/>
                  </a:cubicBezTo>
                  <a:cubicBezTo>
                    <a:pt x="6038" y="7746"/>
                    <a:pt x="6171" y="7546"/>
                    <a:pt x="6305" y="7346"/>
                  </a:cubicBezTo>
                  <a:cubicBezTo>
                    <a:pt x="6338" y="7279"/>
                    <a:pt x="6438" y="7212"/>
                    <a:pt x="6505" y="7212"/>
                  </a:cubicBezTo>
                  <a:lnTo>
                    <a:pt x="7072" y="7212"/>
                  </a:lnTo>
                  <a:cubicBezTo>
                    <a:pt x="7306" y="7212"/>
                    <a:pt x="7472" y="7079"/>
                    <a:pt x="7572" y="6879"/>
                  </a:cubicBezTo>
                  <a:lnTo>
                    <a:pt x="8006" y="5645"/>
                  </a:lnTo>
                  <a:cubicBezTo>
                    <a:pt x="8073" y="5545"/>
                    <a:pt x="8073" y="5411"/>
                    <a:pt x="8006" y="5311"/>
                  </a:cubicBezTo>
                  <a:cubicBezTo>
                    <a:pt x="7973" y="5211"/>
                    <a:pt x="7906" y="5144"/>
                    <a:pt x="7806" y="5111"/>
                  </a:cubicBezTo>
                  <a:lnTo>
                    <a:pt x="7306" y="4944"/>
                  </a:lnTo>
                  <a:cubicBezTo>
                    <a:pt x="7272" y="4911"/>
                    <a:pt x="7239" y="4877"/>
                    <a:pt x="7239" y="4811"/>
                  </a:cubicBezTo>
                  <a:cubicBezTo>
                    <a:pt x="7272" y="4611"/>
                    <a:pt x="7306" y="4410"/>
                    <a:pt x="7306" y="4210"/>
                  </a:cubicBezTo>
                  <a:cubicBezTo>
                    <a:pt x="7306" y="4110"/>
                    <a:pt x="7339" y="4010"/>
                    <a:pt x="7439" y="3910"/>
                  </a:cubicBezTo>
                  <a:lnTo>
                    <a:pt x="8173" y="3143"/>
                  </a:lnTo>
                  <a:cubicBezTo>
                    <a:pt x="8306" y="2976"/>
                    <a:pt x="8373" y="2776"/>
                    <a:pt x="8306" y="2576"/>
                  </a:cubicBezTo>
                  <a:lnTo>
                    <a:pt x="8106" y="1708"/>
                  </a:lnTo>
                  <a:cubicBezTo>
                    <a:pt x="8106" y="1608"/>
                    <a:pt x="8006" y="1508"/>
                    <a:pt x="7906" y="1475"/>
                  </a:cubicBezTo>
                  <a:cubicBezTo>
                    <a:pt x="7879" y="1466"/>
                    <a:pt x="7852" y="1462"/>
                    <a:pt x="7826" y="1462"/>
                  </a:cubicBezTo>
                  <a:cubicBezTo>
                    <a:pt x="7752" y="1462"/>
                    <a:pt x="7679" y="1493"/>
                    <a:pt x="7606" y="1542"/>
                  </a:cubicBezTo>
                  <a:lnTo>
                    <a:pt x="6839" y="2109"/>
                  </a:lnTo>
                  <a:cubicBezTo>
                    <a:pt x="6829" y="2119"/>
                    <a:pt x="6819" y="2123"/>
                    <a:pt x="6809" y="2123"/>
                  </a:cubicBezTo>
                  <a:cubicBezTo>
                    <a:pt x="6786" y="2123"/>
                    <a:pt x="6762" y="2099"/>
                    <a:pt x="6738" y="2075"/>
                  </a:cubicBezTo>
                  <a:cubicBezTo>
                    <a:pt x="6705" y="2009"/>
                    <a:pt x="6638" y="1942"/>
                    <a:pt x="6572" y="1875"/>
                  </a:cubicBezTo>
                  <a:cubicBezTo>
                    <a:pt x="6505" y="1842"/>
                    <a:pt x="6505" y="1775"/>
                    <a:pt x="6505" y="1675"/>
                  </a:cubicBezTo>
                  <a:lnTo>
                    <a:pt x="6839" y="574"/>
                  </a:lnTo>
                  <a:cubicBezTo>
                    <a:pt x="6872" y="474"/>
                    <a:pt x="6839" y="341"/>
                    <a:pt x="6805" y="274"/>
                  </a:cubicBezTo>
                  <a:cubicBezTo>
                    <a:pt x="6738" y="174"/>
                    <a:pt x="6638" y="107"/>
                    <a:pt x="6538" y="107"/>
                  </a:cubicBezTo>
                  <a:lnTo>
                    <a:pt x="5938" y="7"/>
                  </a:lnTo>
                  <a:cubicBezTo>
                    <a:pt x="5908" y="3"/>
                    <a:pt x="5879" y="1"/>
                    <a:pt x="5851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95;p75"/>
            <p:cNvSpPr/>
            <p:nvPr/>
          </p:nvSpPr>
          <p:spPr>
            <a:xfrm>
              <a:off x="1902375" y="3849875"/>
              <a:ext cx="316900" cy="121725"/>
            </a:xfrm>
            <a:custGeom>
              <a:avLst/>
              <a:gdLst/>
              <a:ahLst/>
              <a:cxnLst/>
              <a:rect l="l" t="t" r="r" b="b"/>
              <a:pathLst>
                <a:path w="12676" h="4869" extrusionOk="0">
                  <a:moveTo>
                    <a:pt x="33" y="0"/>
                  </a:moveTo>
                  <a:cubicBezTo>
                    <a:pt x="33" y="0"/>
                    <a:pt x="0" y="967"/>
                    <a:pt x="267" y="1201"/>
                  </a:cubicBezTo>
                  <a:cubicBezTo>
                    <a:pt x="834" y="1568"/>
                    <a:pt x="1501" y="1801"/>
                    <a:pt x="2168" y="1901"/>
                  </a:cubicBezTo>
                  <a:cubicBezTo>
                    <a:pt x="3002" y="2102"/>
                    <a:pt x="4103" y="2902"/>
                    <a:pt x="4837" y="3469"/>
                  </a:cubicBezTo>
                  <a:cubicBezTo>
                    <a:pt x="5571" y="4036"/>
                    <a:pt x="6605" y="4570"/>
                    <a:pt x="8473" y="4804"/>
                  </a:cubicBezTo>
                  <a:cubicBezTo>
                    <a:pt x="8761" y="4847"/>
                    <a:pt x="9049" y="4868"/>
                    <a:pt x="9335" y="4868"/>
                  </a:cubicBezTo>
                  <a:cubicBezTo>
                    <a:pt x="10374" y="4868"/>
                    <a:pt x="11386" y="4586"/>
                    <a:pt x="12275" y="4036"/>
                  </a:cubicBezTo>
                  <a:cubicBezTo>
                    <a:pt x="12576" y="3736"/>
                    <a:pt x="12676" y="3302"/>
                    <a:pt x="12509" y="29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96;p75"/>
            <p:cNvSpPr/>
            <p:nvPr/>
          </p:nvSpPr>
          <p:spPr>
            <a:xfrm>
              <a:off x="1902375" y="3754800"/>
              <a:ext cx="321900" cy="205175"/>
            </a:xfrm>
            <a:custGeom>
              <a:avLst/>
              <a:gdLst/>
              <a:ahLst/>
              <a:cxnLst/>
              <a:rect l="l" t="t" r="r" b="b"/>
              <a:pathLst>
                <a:path w="12876" h="8207" extrusionOk="0">
                  <a:moveTo>
                    <a:pt x="801" y="0"/>
                  </a:moveTo>
                  <a:cubicBezTo>
                    <a:pt x="667" y="0"/>
                    <a:pt x="534" y="100"/>
                    <a:pt x="500" y="234"/>
                  </a:cubicBezTo>
                  <a:cubicBezTo>
                    <a:pt x="434" y="501"/>
                    <a:pt x="367" y="1301"/>
                    <a:pt x="267" y="1735"/>
                  </a:cubicBezTo>
                  <a:cubicBezTo>
                    <a:pt x="67" y="2536"/>
                    <a:pt x="0" y="3336"/>
                    <a:pt x="67" y="4137"/>
                  </a:cubicBezTo>
                  <a:cubicBezTo>
                    <a:pt x="167" y="4670"/>
                    <a:pt x="1468" y="5004"/>
                    <a:pt x="2302" y="5304"/>
                  </a:cubicBezTo>
                  <a:cubicBezTo>
                    <a:pt x="3269" y="5671"/>
                    <a:pt x="4170" y="6205"/>
                    <a:pt x="4970" y="6839"/>
                  </a:cubicBezTo>
                  <a:cubicBezTo>
                    <a:pt x="6138" y="7639"/>
                    <a:pt x="7505" y="8106"/>
                    <a:pt x="8940" y="8206"/>
                  </a:cubicBezTo>
                  <a:cubicBezTo>
                    <a:pt x="10407" y="8206"/>
                    <a:pt x="12042" y="7739"/>
                    <a:pt x="12409" y="7139"/>
                  </a:cubicBezTo>
                  <a:cubicBezTo>
                    <a:pt x="12876" y="6372"/>
                    <a:pt x="12509" y="5938"/>
                    <a:pt x="10374" y="5037"/>
                  </a:cubicBezTo>
                  <a:cubicBezTo>
                    <a:pt x="9940" y="4837"/>
                    <a:pt x="8506" y="4070"/>
                    <a:pt x="8039" y="3803"/>
                  </a:cubicBezTo>
                  <a:cubicBezTo>
                    <a:pt x="6705" y="3036"/>
                    <a:pt x="5404" y="2002"/>
                    <a:pt x="4803" y="634"/>
                  </a:cubicBezTo>
                  <a:cubicBezTo>
                    <a:pt x="4737" y="467"/>
                    <a:pt x="4637" y="334"/>
                    <a:pt x="4470" y="234"/>
                  </a:cubicBezTo>
                  <a:cubicBezTo>
                    <a:pt x="4392" y="195"/>
                    <a:pt x="4314" y="179"/>
                    <a:pt x="4235" y="179"/>
                  </a:cubicBezTo>
                  <a:cubicBezTo>
                    <a:pt x="4180" y="179"/>
                    <a:pt x="4125" y="187"/>
                    <a:pt x="4070" y="201"/>
                  </a:cubicBezTo>
                  <a:cubicBezTo>
                    <a:pt x="3703" y="234"/>
                    <a:pt x="3369" y="334"/>
                    <a:pt x="3036" y="467"/>
                  </a:cubicBezTo>
                  <a:cubicBezTo>
                    <a:pt x="2735" y="601"/>
                    <a:pt x="2335" y="734"/>
                    <a:pt x="2335" y="1101"/>
                  </a:cubicBezTo>
                  <a:cubicBezTo>
                    <a:pt x="2335" y="1201"/>
                    <a:pt x="2368" y="1301"/>
                    <a:pt x="2402" y="1435"/>
                  </a:cubicBezTo>
                  <a:cubicBezTo>
                    <a:pt x="2435" y="1501"/>
                    <a:pt x="2468" y="1602"/>
                    <a:pt x="2402" y="1635"/>
                  </a:cubicBezTo>
                  <a:cubicBezTo>
                    <a:pt x="2393" y="1644"/>
                    <a:pt x="2379" y="1648"/>
                    <a:pt x="2362" y="1648"/>
                  </a:cubicBezTo>
                  <a:cubicBezTo>
                    <a:pt x="2317" y="1648"/>
                    <a:pt x="2250" y="1617"/>
                    <a:pt x="2202" y="1568"/>
                  </a:cubicBezTo>
                  <a:cubicBezTo>
                    <a:pt x="2001" y="1368"/>
                    <a:pt x="1801" y="1168"/>
                    <a:pt x="1635" y="934"/>
                  </a:cubicBezTo>
                  <a:cubicBezTo>
                    <a:pt x="1534" y="834"/>
                    <a:pt x="1401" y="734"/>
                    <a:pt x="1301" y="634"/>
                  </a:cubicBezTo>
                  <a:cubicBezTo>
                    <a:pt x="1168" y="567"/>
                    <a:pt x="1034" y="501"/>
                    <a:pt x="934" y="401"/>
                  </a:cubicBezTo>
                  <a:cubicBezTo>
                    <a:pt x="767" y="301"/>
                    <a:pt x="801" y="134"/>
                    <a:pt x="80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97;p75"/>
            <p:cNvSpPr/>
            <p:nvPr/>
          </p:nvSpPr>
          <p:spPr>
            <a:xfrm>
              <a:off x="1997425" y="3871550"/>
              <a:ext cx="227700" cy="89250"/>
            </a:xfrm>
            <a:custGeom>
              <a:avLst/>
              <a:gdLst/>
              <a:ahLst/>
              <a:cxnLst/>
              <a:rect l="l" t="t" r="r" b="b"/>
              <a:pathLst>
                <a:path w="9108" h="3570" extrusionOk="0">
                  <a:moveTo>
                    <a:pt x="5872" y="0"/>
                  </a:moveTo>
                  <a:cubicBezTo>
                    <a:pt x="5204" y="67"/>
                    <a:pt x="3870" y="901"/>
                    <a:pt x="3870" y="1068"/>
                  </a:cubicBezTo>
                  <a:cubicBezTo>
                    <a:pt x="4070" y="1435"/>
                    <a:pt x="3937" y="1935"/>
                    <a:pt x="3537" y="2135"/>
                  </a:cubicBezTo>
                  <a:cubicBezTo>
                    <a:pt x="3352" y="2252"/>
                    <a:pt x="3115" y="2300"/>
                    <a:pt x="2852" y="2300"/>
                  </a:cubicBezTo>
                  <a:cubicBezTo>
                    <a:pt x="1687" y="2300"/>
                    <a:pt x="1" y="1368"/>
                    <a:pt x="1" y="1368"/>
                  </a:cubicBezTo>
                  <a:lnTo>
                    <a:pt x="1" y="1368"/>
                  </a:lnTo>
                  <a:cubicBezTo>
                    <a:pt x="401" y="1602"/>
                    <a:pt x="801" y="1868"/>
                    <a:pt x="1168" y="2169"/>
                  </a:cubicBezTo>
                  <a:cubicBezTo>
                    <a:pt x="2369" y="2969"/>
                    <a:pt x="3737" y="3436"/>
                    <a:pt x="5171" y="3570"/>
                  </a:cubicBezTo>
                  <a:cubicBezTo>
                    <a:pt x="7072" y="3570"/>
                    <a:pt x="8240" y="3069"/>
                    <a:pt x="8640" y="2469"/>
                  </a:cubicBezTo>
                  <a:cubicBezTo>
                    <a:pt x="9107" y="1702"/>
                    <a:pt x="8840" y="1268"/>
                    <a:pt x="6706" y="334"/>
                  </a:cubicBezTo>
                  <a:lnTo>
                    <a:pt x="587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98;p75"/>
            <p:cNvSpPr/>
            <p:nvPr/>
          </p:nvSpPr>
          <p:spPr>
            <a:xfrm>
              <a:off x="1604650" y="3980800"/>
              <a:ext cx="136800" cy="107525"/>
            </a:xfrm>
            <a:custGeom>
              <a:avLst/>
              <a:gdLst/>
              <a:ahLst/>
              <a:cxnLst/>
              <a:rect l="l" t="t" r="r" b="b"/>
              <a:pathLst>
                <a:path w="5472" h="4301" extrusionOk="0">
                  <a:moveTo>
                    <a:pt x="101" y="0"/>
                  </a:moveTo>
                  <a:cubicBezTo>
                    <a:pt x="1" y="934"/>
                    <a:pt x="101" y="1868"/>
                    <a:pt x="468" y="2769"/>
                  </a:cubicBezTo>
                  <a:cubicBezTo>
                    <a:pt x="801" y="3736"/>
                    <a:pt x="2002" y="4170"/>
                    <a:pt x="2869" y="4270"/>
                  </a:cubicBezTo>
                  <a:cubicBezTo>
                    <a:pt x="3003" y="4291"/>
                    <a:pt x="3137" y="4301"/>
                    <a:pt x="3268" y="4301"/>
                  </a:cubicBezTo>
                  <a:cubicBezTo>
                    <a:pt x="3984" y="4301"/>
                    <a:pt x="4632" y="3995"/>
                    <a:pt x="4971" y="3403"/>
                  </a:cubicBezTo>
                  <a:cubicBezTo>
                    <a:pt x="5338" y="2569"/>
                    <a:pt x="5471" y="1635"/>
                    <a:pt x="5371" y="7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99;p75"/>
            <p:cNvSpPr/>
            <p:nvPr/>
          </p:nvSpPr>
          <p:spPr>
            <a:xfrm>
              <a:off x="1606325" y="3796500"/>
              <a:ext cx="136775" cy="279650"/>
            </a:xfrm>
            <a:custGeom>
              <a:avLst/>
              <a:gdLst/>
              <a:ahLst/>
              <a:cxnLst/>
              <a:rect l="l" t="t" r="r" b="b"/>
              <a:pathLst>
                <a:path w="5471" h="11186" extrusionOk="0">
                  <a:moveTo>
                    <a:pt x="934" y="0"/>
                  </a:moveTo>
                  <a:cubicBezTo>
                    <a:pt x="567" y="34"/>
                    <a:pt x="634" y="1601"/>
                    <a:pt x="601" y="3203"/>
                  </a:cubicBezTo>
                  <a:cubicBezTo>
                    <a:pt x="567" y="4904"/>
                    <a:pt x="100" y="5638"/>
                    <a:pt x="67" y="7039"/>
                  </a:cubicBezTo>
                  <a:cubicBezTo>
                    <a:pt x="0" y="8606"/>
                    <a:pt x="167" y="9307"/>
                    <a:pt x="901" y="10208"/>
                  </a:cubicBezTo>
                  <a:cubicBezTo>
                    <a:pt x="1315" y="10720"/>
                    <a:pt x="2263" y="11185"/>
                    <a:pt x="3157" y="11185"/>
                  </a:cubicBezTo>
                  <a:cubicBezTo>
                    <a:pt x="3776" y="11185"/>
                    <a:pt x="4368" y="10962"/>
                    <a:pt x="4737" y="10374"/>
                  </a:cubicBezTo>
                  <a:cubicBezTo>
                    <a:pt x="5471" y="9173"/>
                    <a:pt x="5371" y="7939"/>
                    <a:pt x="5137" y="6405"/>
                  </a:cubicBezTo>
                  <a:cubicBezTo>
                    <a:pt x="4904" y="5071"/>
                    <a:pt x="4704" y="3736"/>
                    <a:pt x="4637" y="2402"/>
                  </a:cubicBezTo>
                  <a:cubicBezTo>
                    <a:pt x="4570" y="1234"/>
                    <a:pt x="4537" y="100"/>
                    <a:pt x="4203" y="0"/>
                  </a:cubicBezTo>
                  <a:lnTo>
                    <a:pt x="4203" y="567"/>
                  </a:lnTo>
                  <a:cubicBezTo>
                    <a:pt x="4203" y="734"/>
                    <a:pt x="4237" y="1335"/>
                    <a:pt x="4036" y="1335"/>
                  </a:cubicBezTo>
                  <a:cubicBezTo>
                    <a:pt x="4003" y="1201"/>
                    <a:pt x="3970" y="1068"/>
                    <a:pt x="3970" y="901"/>
                  </a:cubicBezTo>
                  <a:cubicBezTo>
                    <a:pt x="4003" y="767"/>
                    <a:pt x="3936" y="634"/>
                    <a:pt x="3836" y="534"/>
                  </a:cubicBezTo>
                  <a:cubicBezTo>
                    <a:pt x="3703" y="467"/>
                    <a:pt x="3569" y="401"/>
                    <a:pt x="3436" y="401"/>
                  </a:cubicBezTo>
                  <a:cubicBezTo>
                    <a:pt x="3069" y="367"/>
                    <a:pt x="2702" y="367"/>
                    <a:pt x="2335" y="367"/>
                  </a:cubicBezTo>
                  <a:cubicBezTo>
                    <a:pt x="2168" y="367"/>
                    <a:pt x="2002" y="367"/>
                    <a:pt x="1802" y="401"/>
                  </a:cubicBezTo>
                  <a:cubicBezTo>
                    <a:pt x="1668" y="401"/>
                    <a:pt x="1501" y="434"/>
                    <a:pt x="1368" y="501"/>
                  </a:cubicBezTo>
                  <a:cubicBezTo>
                    <a:pt x="1268" y="534"/>
                    <a:pt x="1201" y="567"/>
                    <a:pt x="1201" y="667"/>
                  </a:cubicBezTo>
                  <a:cubicBezTo>
                    <a:pt x="1168" y="734"/>
                    <a:pt x="1168" y="801"/>
                    <a:pt x="1201" y="834"/>
                  </a:cubicBezTo>
                  <a:cubicBezTo>
                    <a:pt x="1201" y="968"/>
                    <a:pt x="1201" y="1068"/>
                    <a:pt x="1201" y="1168"/>
                  </a:cubicBezTo>
                  <a:cubicBezTo>
                    <a:pt x="1201" y="1234"/>
                    <a:pt x="1134" y="1268"/>
                    <a:pt x="1101" y="1268"/>
                  </a:cubicBezTo>
                  <a:cubicBezTo>
                    <a:pt x="1034" y="1268"/>
                    <a:pt x="1034" y="1234"/>
                    <a:pt x="1034" y="1201"/>
                  </a:cubicBezTo>
                  <a:cubicBezTo>
                    <a:pt x="1034" y="1001"/>
                    <a:pt x="1034" y="868"/>
                    <a:pt x="1001" y="634"/>
                  </a:cubicBezTo>
                  <a:lnTo>
                    <a:pt x="1001" y="300"/>
                  </a:lnTo>
                  <a:cubicBezTo>
                    <a:pt x="1001" y="200"/>
                    <a:pt x="934" y="100"/>
                    <a:pt x="93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300;p75"/>
            <p:cNvSpPr/>
            <p:nvPr/>
          </p:nvSpPr>
          <p:spPr>
            <a:xfrm>
              <a:off x="1605475" y="3959950"/>
              <a:ext cx="136800" cy="116200"/>
            </a:xfrm>
            <a:custGeom>
              <a:avLst/>
              <a:gdLst/>
              <a:ahLst/>
              <a:cxnLst/>
              <a:rect l="l" t="t" r="r" b="b"/>
              <a:pathLst>
                <a:path w="5472" h="4648" extrusionOk="0">
                  <a:moveTo>
                    <a:pt x="101" y="34"/>
                  </a:moveTo>
                  <a:lnTo>
                    <a:pt x="101" y="34"/>
                  </a:lnTo>
                  <a:cubicBezTo>
                    <a:pt x="101" y="51"/>
                    <a:pt x="101" y="75"/>
                    <a:pt x="101" y="104"/>
                  </a:cubicBezTo>
                  <a:lnTo>
                    <a:pt x="101" y="104"/>
                  </a:lnTo>
                  <a:cubicBezTo>
                    <a:pt x="101" y="80"/>
                    <a:pt x="101" y="56"/>
                    <a:pt x="101" y="34"/>
                  </a:cubicBezTo>
                  <a:close/>
                  <a:moveTo>
                    <a:pt x="5138" y="0"/>
                  </a:moveTo>
                  <a:cubicBezTo>
                    <a:pt x="5138" y="1"/>
                    <a:pt x="5138" y="1735"/>
                    <a:pt x="4738" y="1968"/>
                  </a:cubicBezTo>
                  <a:cubicBezTo>
                    <a:pt x="4692" y="1989"/>
                    <a:pt x="4647" y="1999"/>
                    <a:pt x="4604" y="1999"/>
                  </a:cubicBezTo>
                  <a:cubicBezTo>
                    <a:pt x="4231" y="1999"/>
                    <a:pt x="3934" y="1300"/>
                    <a:pt x="3904" y="1001"/>
                  </a:cubicBezTo>
                  <a:cubicBezTo>
                    <a:pt x="3510" y="875"/>
                    <a:pt x="3101" y="808"/>
                    <a:pt x="2695" y="808"/>
                  </a:cubicBezTo>
                  <a:cubicBezTo>
                    <a:pt x="2242" y="808"/>
                    <a:pt x="1791" y="892"/>
                    <a:pt x="1369" y="1068"/>
                  </a:cubicBezTo>
                  <a:cubicBezTo>
                    <a:pt x="1369" y="1068"/>
                    <a:pt x="1065" y="2033"/>
                    <a:pt x="659" y="2033"/>
                  </a:cubicBezTo>
                  <a:cubicBezTo>
                    <a:pt x="619" y="2033"/>
                    <a:pt x="577" y="2023"/>
                    <a:pt x="535" y="2002"/>
                  </a:cubicBezTo>
                  <a:cubicBezTo>
                    <a:pt x="102" y="1785"/>
                    <a:pt x="99" y="480"/>
                    <a:pt x="101" y="104"/>
                  </a:cubicBezTo>
                  <a:lnTo>
                    <a:pt x="101" y="104"/>
                  </a:lnTo>
                  <a:cubicBezTo>
                    <a:pt x="99" y="224"/>
                    <a:pt x="90" y="362"/>
                    <a:pt x="34" y="501"/>
                  </a:cubicBezTo>
                  <a:cubicBezTo>
                    <a:pt x="1" y="2068"/>
                    <a:pt x="168" y="2769"/>
                    <a:pt x="868" y="3670"/>
                  </a:cubicBezTo>
                  <a:cubicBezTo>
                    <a:pt x="1282" y="4182"/>
                    <a:pt x="2242" y="4647"/>
                    <a:pt x="3145" y="4647"/>
                  </a:cubicBezTo>
                  <a:cubicBezTo>
                    <a:pt x="3771" y="4647"/>
                    <a:pt x="4369" y="4424"/>
                    <a:pt x="4738" y="3836"/>
                  </a:cubicBezTo>
                  <a:cubicBezTo>
                    <a:pt x="5471" y="2669"/>
                    <a:pt x="5371" y="1501"/>
                    <a:pt x="513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01;p75"/>
            <p:cNvSpPr/>
            <p:nvPr/>
          </p:nvSpPr>
          <p:spPr>
            <a:xfrm>
              <a:off x="1582975" y="2589800"/>
              <a:ext cx="466175" cy="1309475"/>
            </a:xfrm>
            <a:custGeom>
              <a:avLst/>
              <a:gdLst/>
              <a:ahLst/>
              <a:cxnLst/>
              <a:rect l="l" t="t" r="r" b="b"/>
              <a:pathLst>
                <a:path w="18647" h="52379" extrusionOk="0">
                  <a:moveTo>
                    <a:pt x="4036" y="0"/>
                  </a:moveTo>
                  <a:cubicBezTo>
                    <a:pt x="3136" y="2035"/>
                    <a:pt x="2569" y="4203"/>
                    <a:pt x="2302" y="6438"/>
                  </a:cubicBezTo>
                  <a:cubicBezTo>
                    <a:pt x="1701" y="14477"/>
                    <a:pt x="1401" y="26186"/>
                    <a:pt x="1401" y="26186"/>
                  </a:cubicBezTo>
                  <a:cubicBezTo>
                    <a:pt x="1301" y="27020"/>
                    <a:pt x="767" y="28954"/>
                    <a:pt x="434" y="32657"/>
                  </a:cubicBezTo>
                  <a:cubicBezTo>
                    <a:pt x="0" y="37027"/>
                    <a:pt x="1168" y="51737"/>
                    <a:pt x="1168" y="51737"/>
                  </a:cubicBezTo>
                  <a:cubicBezTo>
                    <a:pt x="1168" y="51737"/>
                    <a:pt x="2245" y="52378"/>
                    <a:pt x="3554" y="52378"/>
                  </a:cubicBezTo>
                  <a:cubicBezTo>
                    <a:pt x="4292" y="52378"/>
                    <a:pt x="5104" y="52175"/>
                    <a:pt x="5838" y="51537"/>
                  </a:cubicBezTo>
                  <a:cubicBezTo>
                    <a:pt x="5838" y="51537"/>
                    <a:pt x="8206" y="31123"/>
                    <a:pt x="8740" y="26753"/>
                  </a:cubicBezTo>
                  <a:cubicBezTo>
                    <a:pt x="9240" y="22983"/>
                    <a:pt x="10574" y="14778"/>
                    <a:pt x="10574" y="14778"/>
                  </a:cubicBezTo>
                  <a:lnTo>
                    <a:pt x="11575" y="27353"/>
                  </a:lnTo>
                  <a:cubicBezTo>
                    <a:pt x="11575" y="27353"/>
                    <a:pt x="11442" y="30756"/>
                    <a:pt x="11542" y="32957"/>
                  </a:cubicBezTo>
                  <a:cubicBezTo>
                    <a:pt x="11675" y="35526"/>
                    <a:pt x="12909" y="48235"/>
                    <a:pt x="12909" y="48235"/>
                  </a:cubicBezTo>
                  <a:cubicBezTo>
                    <a:pt x="12909" y="48235"/>
                    <a:pt x="14124" y="48640"/>
                    <a:pt x="15463" y="48640"/>
                  </a:cubicBezTo>
                  <a:cubicBezTo>
                    <a:pt x="16430" y="48640"/>
                    <a:pt x="17461" y="48429"/>
                    <a:pt x="18147" y="47701"/>
                  </a:cubicBezTo>
                  <a:cubicBezTo>
                    <a:pt x="18147" y="47701"/>
                    <a:pt x="18513" y="29555"/>
                    <a:pt x="18547" y="26453"/>
                  </a:cubicBezTo>
                  <a:cubicBezTo>
                    <a:pt x="18647" y="20382"/>
                    <a:pt x="18347" y="9074"/>
                    <a:pt x="18147" y="2902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302;p75"/>
            <p:cNvSpPr/>
            <p:nvPr/>
          </p:nvSpPr>
          <p:spPr>
            <a:xfrm>
              <a:off x="1582975" y="2589800"/>
              <a:ext cx="466175" cy="1309475"/>
            </a:xfrm>
            <a:custGeom>
              <a:avLst/>
              <a:gdLst/>
              <a:ahLst/>
              <a:cxnLst/>
              <a:rect l="l" t="t" r="r" b="b"/>
              <a:pathLst>
                <a:path w="18647" h="52379" extrusionOk="0">
                  <a:moveTo>
                    <a:pt x="4036" y="0"/>
                  </a:moveTo>
                  <a:cubicBezTo>
                    <a:pt x="3136" y="2035"/>
                    <a:pt x="2569" y="4203"/>
                    <a:pt x="2302" y="6438"/>
                  </a:cubicBezTo>
                  <a:cubicBezTo>
                    <a:pt x="1701" y="14477"/>
                    <a:pt x="1401" y="26186"/>
                    <a:pt x="1401" y="26186"/>
                  </a:cubicBezTo>
                  <a:cubicBezTo>
                    <a:pt x="1301" y="27020"/>
                    <a:pt x="767" y="28954"/>
                    <a:pt x="434" y="32657"/>
                  </a:cubicBezTo>
                  <a:cubicBezTo>
                    <a:pt x="0" y="37027"/>
                    <a:pt x="1168" y="51737"/>
                    <a:pt x="1168" y="51737"/>
                  </a:cubicBezTo>
                  <a:cubicBezTo>
                    <a:pt x="1168" y="51737"/>
                    <a:pt x="2245" y="52378"/>
                    <a:pt x="3554" y="52378"/>
                  </a:cubicBezTo>
                  <a:cubicBezTo>
                    <a:pt x="4292" y="52378"/>
                    <a:pt x="5104" y="52175"/>
                    <a:pt x="5838" y="51537"/>
                  </a:cubicBezTo>
                  <a:cubicBezTo>
                    <a:pt x="5838" y="51537"/>
                    <a:pt x="8206" y="31123"/>
                    <a:pt x="8740" y="26753"/>
                  </a:cubicBezTo>
                  <a:cubicBezTo>
                    <a:pt x="9240" y="22983"/>
                    <a:pt x="10574" y="14778"/>
                    <a:pt x="10574" y="14778"/>
                  </a:cubicBezTo>
                  <a:lnTo>
                    <a:pt x="11575" y="27353"/>
                  </a:lnTo>
                  <a:cubicBezTo>
                    <a:pt x="11575" y="27353"/>
                    <a:pt x="11442" y="30756"/>
                    <a:pt x="11542" y="32957"/>
                  </a:cubicBezTo>
                  <a:cubicBezTo>
                    <a:pt x="11675" y="35526"/>
                    <a:pt x="12909" y="48235"/>
                    <a:pt x="12909" y="48235"/>
                  </a:cubicBezTo>
                  <a:cubicBezTo>
                    <a:pt x="12909" y="48235"/>
                    <a:pt x="14124" y="48640"/>
                    <a:pt x="15463" y="48640"/>
                  </a:cubicBezTo>
                  <a:cubicBezTo>
                    <a:pt x="16430" y="48640"/>
                    <a:pt x="17461" y="48429"/>
                    <a:pt x="18147" y="47701"/>
                  </a:cubicBezTo>
                  <a:cubicBezTo>
                    <a:pt x="18147" y="47701"/>
                    <a:pt x="18513" y="29555"/>
                    <a:pt x="18547" y="26453"/>
                  </a:cubicBezTo>
                  <a:cubicBezTo>
                    <a:pt x="18647" y="20382"/>
                    <a:pt x="18347" y="9074"/>
                    <a:pt x="18147" y="2902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303;p75"/>
            <p:cNvSpPr/>
            <p:nvPr/>
          </p:nvSpPr>
          <p:spPr>
            <a:xfrm>
              <a:off x="1847325" y="2816625"/>
              <a:ext cx="132625" cy="420325"/>
            </a:xfrm>
            <a:custGeom>
              <a:avLst/>
              <a:gdLst/>
              <a:ahLst/>
              <a:cxnLst/>
              <a:rect l="l" t="t" r="r" b="b"/>
              <a:pathLst>
                <a:path w="5305" h="16813" extrusionOk="0">
                  <a:moveTo>
                    <a:pt x="5304" y="1"/>
                  </a:moveTo>
                  <a:lnTo>
                    <a:pt x="5304" y="1"/>
                  </a:lnTo>
                  <a:cubicBezTo>
                    <a:pt x="3803" y="1368"/>
                    <a:pt x="534" y="1835"/>
                    <a:pt x="534" y="1835"/>
                  </a:cubicBezTo>
                  <a:lnTo>
                    <a:pt x="0" y="5705"/>
                  </a:lnTo>
                  <a:lnTo>
                    <a:pt x="834" y="16813"/>
                  </a:lnTo>
                  <a:lnTo>
                    <a:pt x="868" y="5938"/>
                  </a:lnTo>
                  <a:lnTo>
                    <a:pt x="1435" y="2436"/>
                  </a:lnTo>
                  <a:cubicBezTo>
                    <a:pt x="3036" y="2235"/>
                    <a:pt x="4437" y="1335"/>
                    <a:pt x="53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304;p75"/>
            <p:cNvSpPr/>
            <p:nvPr/>
          </p:nvSpPr>
          <p:spPr>
            <a:xfrm>
              <a:off x="1989100" y="2533925"/>
              <a:ext cx="108425" cy="150125"/>
            </a:xfrm>
            <a:custGeom>
              <a:avLst/>
              <a:gdLst/>
              <a:ahLst/>
              <a:cxnLst/>
              <a:rect l="l" t="t" r="r" b="b"/>
              <a:pathLst>
                <a:path w="4337" h="6005" extrusionOk="0">
                  <a:moveTo>
                    <a:pt x="2302" y="0"/>
                  </a:moveTo>
                  <a:cubicBezTo>
                    <a:pt x="2302" y="0"/>
                    <a:pt x="134" y="3570"/>
                    <a:pt x="67" y="3570"/>
                  </a:cubicBezTo>
                  <a:cubicBezTo>
                    <a:pt x="0" y="3570"/>
                    <a:pt x="1935" y="6005"/>
                    <a:pt x="1935" y="6005"/>
                  </a:cubicBezTo>
                  <a:lnTo>
                    <a:pt x="4337" y="3369"/>
                  </a:lnTo>
                  <a:lnTo>
                    <a:pt x="2302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305;p75"/>
            <p:cNvSpPr/>
            <p:nvPr/>
          </p:nvSpPr>
          <p:spPr>
            <a:xfrm>
              <a:off x="1950725" y="2139475"/>
              <a:ext cx="281900" cy="482875"/>
            </a:xfrm>
            <a:custGeom>
              <a:avLst/>
              <a:gdLst/>
              <a:ahLst/>
              <a:cxnLst/>
              <a:rect l="l" t="t" r="r" b="b"/>
              <a:pathLst>
                <a:path w="11276" h="19315" extrusionOk="0">
                  <a:moveTo>
                    <a:pt x="1" y="0"/>
                  </a:moveTo>
                  <a:lnTo>
                    <a:pt x="568" y="6805"/>
                  </a:lnTo>
                  <a:lnTo>
                    <a:pt x="5872" y="12243"/>
                  </a:lnTo>
                  <a:lnTo>
                    <a:pt x="3303" y="16512"/>
                  </a:lnTo>
                  <a:cubicBezTo>
                    <a:pt x="3837" y="17880"/>
                    <a:pt x="4904" y="18580"/>
                    <a:pt x="5872" y="19314"/>
                  </a:cubicBezTo>
                  <a:cubicBezTo>
                    <a:pt x="5872" y="19314"/>
                    <a:pt x="9841" y="14778"/>
                    <a:pt x="10575" y="13577"/>
                  </a:cubicBezTo>
                  <a:cubicBezTo>
                    <a:pt x="11275" y="12376"/>
                    <a:pt x="11142" y="11709"/>
                    <a:pt x="10241" y="10108"/>
                  </a:cubicBezTo>
                  <a:cubicBezTo>
                    <a:pt x="9407" y="8707"/>
                    <a:pt x="6639" y="5238"/>
                    <a:pt x="5238" y="3370"/>
                  </a:cubicBezTo>
                  <a:cubicBezTo>
                    <a:pt x="3203" y="701"/>
                    <a:pt x="3170" y="901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306;p75"/>
            <p:cNvSpPr/>
            <p:nvPr/>
          </p:nvSpPr>
          <p:spPr>
            <a:xfrm>
              <a:off x="1683875" y="1777425"/>
              <a:ext cx="97600" cy="267000"/>
            </a:xfrm>
            <a:custGeom>
              <a:avLst/>
              <a:gdLst/>
              <a:ahLst/>
              <a:cxnLst/>
              <a:rect l="l" t="t" r="r" b="b"/>
              <a:pathLst>
                <a:path w="3904" h="10680" extrusionOk="0">
                  <a:moveTo>
                    <a:pt x="919" y="0"/>
                  </a:moveTo>
                  <a:cubicBezTo>
                    <a:pt x="558" y="0"/>
                    <a:pt x="210" y="220"/>
                    <a:pt x="34" y="572"/>
                  </a:cubicBezTo>
                  <a:lnTo>
                    <a:pt x="1401" y="1206"/>
                  </a:lnTo>
                  <a:cubicBezTo>
                    <a:pt x="934" y="1340"/>
                    <a:pt x="568" y="1640"/>
                    <a:pt x="367" y="2074"/>
                  </a:cubicBezTo>
                  <a:cubicBezTo>
                    <a:pt x="0" y="2807"/>
                    <a:pt x="467" y="4409"/>
                    <a:pt x="968" y="6410"/>
                  </a:cubicBezTo>
                  <a:cubicBezTo>
                    <a:pt x="1235" y="7644"/>
                    <a:pt x="1602" y="8878"/>
                    <a:pt x="2035" y="10079"/>
                  </a:cubicBezTo>
                  <a:cubicBezTo>
                    <a:pt x="2269" y="10646"/>
                    <a:pt x="2669" y="10680"/>
                    <a:pt x="2669" y="10680"/>
                  </a:cubicBezTo>
                  <a:lnTo>
                    <a:pt x="2669" y="8678"/>
                  </a:lnTo>
                  <a:lnTo>
                    <a:pt x="2602" y="7044"/>
                  </a:lnTo>
                  <a:cubicBezTo>
                    <a:pt x="2602" y="7044"/>
                    <a:pt x="3636" y="5609"/>
                    <a:pt x="3770" y="4442"/>
                  </a:cubicBezTo>
                  <a:cubicBezTo>
                    <a:pt x="3903" y="2907"/>
                    <a:pt x="3603" y="2307"/>
                    <a:pt x="3603" y="2307"/>
                  </a:cubicBezTo>
                  <a:lnTo>
                    <a:pt x="1935" y="1039"/>
                  </a:lnTo>
                  <a:cubicBezTo>
                    <a:pt x="1868" y="1039"/>
                    <a:pt x="1802" y="1039"/>
                    <a:pt x="1735" y="1073"/>
                  </a:cubicBezTo>
                  <a:cubicBezTo>
                    <a:pt x="1835" y="673"/>
                    <a:pt x="1635" y="239"/>
                    <a:pt x="1268" y="72"/>
                  </a:cubicBezTo>
                  <a:cubicBezTo>
                    <a:pt x="1154" y="23"/>
                    <a:pt x="1036" y="0"/>
                    <a:pt x="91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307;p75"/>
            <p:cNvSpPr/>
            <p:nvPr/>
          </p:nvSpPr>
          <p:spPr>
            <a:xfrm>
              <a:off x="1802300" y="1760875"/>
              <a:ext cx="195150" cy="166500"/>
            </a:xfrm>
            <a:custGeom>
              <a:avLst/>
              <a:gdLst/>
              <a:ahLst/>
              <a:cxnLst/>
              <a:rect l="l" t="t" r="r" b="b"/>
              <a:pathLst>
                <a:path w="7806" h="6660" extrusionOk="0">
                  <a:moveTo>
                    <a:pt x="4470" y="0"/>
                  </a:moveTo>
                  <a:cubicBezTo>
                    <a:pt x="1501" y="0"/>
                    <a:pt x="0" y="3569"/>
                    <a:pt x="2102" y="5671"/>
                  </a:cubicBezTo>
                  <a:cubicBezTo>
                    <a:pt x="2785" y="6354"/>
                    <a:pt x="3626" y="6660"/>
                    <a:pt x="4451" y="6660"/>
                  </a:cubicBezTo>
                  <a:cubicBezTo>
                    <a:pt x="6164" y="6660"/>
                    <a:pt x="7806" y="5340"/>
                    <a:pt x="7806" y="3336"/>
                  </a:cubicBezTo>
                  <a:cubicBezTo>
                    <a:pt x="7806" y="1501"/>
                    <a:pt x="6305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308;p75"/>
            <p:cNvSpPr/>
            <p:nvPr/>
          </p:nvSpPr>
          <p:spPr>
            <a:xfrm>
              <a:off x="1661350" y="1799975"/>
              <a:ext cx="326100" cy="374550"/>
            </a:xfrm>
            <a:custGeom>
              <a:avLst/>
              <a:gdLst/>
              <a:ahLst/>
              <a:cxnLst/>
              <a:rect l="l" t="t" r="r" b="b"/>
              <a:pathLst>
                <a:path w="13044" h="14982" extrusionOk="0">
                  <a:moveTo>
                    <a:pt x="9781" y="0"/>
                  </a:moveTo>
                  <a:cubicBezTo>
                    <a:pt x="8099" y="0"/>
                    <a:pt x="6025" y="444"/>
                    <a:pt x="4504" y="1405"/>
                  </a:cubicBezTo>
                  <a:cubicBezTo>
                    <a:pt x="4671" y="4641"/>
                    <a:pt x="3937" y="5541"/>
                    <a:pt x="3537" y="5875"/>
                  </a:cubicBezTo>
                  <a:cubicBezTo>
                    <a:pt x="3471" y="5935"/>
                    <a:pt x="3408" y="5961"/>
                    <a:pt x="3347" y="5961"/>
                  </a:cubicBezTo>
                  <a:cubicBezTo>
                    <a:pt x="3037" y="5961"/>
                    <a:pt x="2781" y="5286"/>
                    <a:pt x="2503" y="5008"/>
                  </a:cubicBezTo>
                  <a:cubicBezTo>
                    <a:pt x="2327" y="4814"/>
                    <a:pt x="1938" y="4593"/>
                    <a:pt x="1531" y="4593"/>
                  </a:cubicBezTo>
                  <a:cubicBezTo>
                    <a:pt x="1166" y="4593"/>
                    <a:pt x="787" y="4771"/>
                    <a:pt x="535" y="5308"/>
                  </a:cubicBezTo>
                  <a:cubicBezTo>
                    <a:pt x="1" y="6475"/>
                    <a:pt x="1035" y="8043"/>
                    <a:pt x="1835" y="8443"/>
                  </a:cubicBezTo>
                  <a:cubicBezTo>
                    <a:pt x="2018" y="8526"/>
                    <a:pt x="2210" y="8565"/>
                    <a:pt x="2399" y="8565"/>
                  </a:cubicBezTo>
                  <a:cubicBezTo>
                    <a:pt x="2901" y="8565"/>
                    <a:pt x="3376" y="8285"/>
                    <a:pt x="3570" y="7776"/>
                  </a:cubicBezTo>
                  <a:lnTo>
                    <a:pt x="3570" y="12747"/>
                  </a:lnTo>
                  <a:cubicBezTo>
                    <a:pt x="4804" y="14981"/>
                    <a:pt x="7206" y="14548"/>
                    <a:pt x="8507" y="14848"/>
                  </a:cubicBezTo>
                  <a:cubicBezTo>
                    <a:pt x="8740" y="13947"/>
                    <a:pt x="8907" y="13514"/>
                    <a:pt x="8807" y="13013"/>
                  </a:cubicBezTo>
                  <a:lnTo>
                    <a:pt x="8807" y="11412"/>
                  </a:lnTo>
                  <a:cubicBezTo>
                    <a:pt x="9152" y="11477"/>
                    <a:pt x="9496" y="11514"/>
                    <a:pt x="9850" y="11514"/>
                  </a:cubicBezTo>
                  <a:cubicBezTo>
                    <a:pt x="10044" y="11514"/>
                    <a:pt x="10241" y="11503"/>
                    <a:pt x="10442" y="11479"/>
                  </a:cubicBezTo>
                  <a:cubicBezTo>
                    <a:pt x="11509" y="11312"/>
                    <a:pt x="12109" y="10445"/>
                    <a:pt x="12410" y="9244"/>
                  </a:cubicBezTo>
                  <a:cubicBezTo>
                    <a:pt x="12943" y="7376"/>
                    <a:pt x="13043" y="4207"/>
                    <a:pt x="12343" y="571"/>
                  </a:cubicBezTo>
                  <a:cubicBezTo>
                    <a:pt x="11849" y="198"/>
                    <a:pt x="10902" y="0"/>
                    <a:pt x="9781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309;p75"/>
            <p:cNvSpPr/>
            <p:nvPr/>
          </p:nvSpPr>
          <p:spPr>
            <a:xfrm>
              <a:off x="1833150" y="1915150"/>
              <a:ext cx="29200" cy="25625"/>
            </a:xfrm>
            <a:custGeom>
              <a:avLst/>
              <a:gdLst/>
              <a:ahLst/>
              <a:cxnLst/>
              <a:rect l="l" t="t" r="r" b="b"/>
              <a:pathLst>
                <a:path w="1168" h="1025" extrusionOk="0">
                  <a:moveTo>
                    <a:pt x="668" y="0"/>
                  </a:moveTo>
                  <a:cubicBezTo>
                    <a:pt x="234" y="0"/>
                    <a:pt x="0" y="534"/>
                    <a:pt x="301" y="868"/>
                  </a:cubicBezTo>
                  <a:cubicBezTo>
                    <a:pt x="409" y="976"/>
                    <a:pt x="539" y="1025"/>
                    <a:pt x="664" y="1025"/>
                  </a:cubicBezTo>
                  <a:cubicBezTo>
                    <a:pt x="925" y="1025"/>
                    <a:pt x="1168" y="816"/>
                    <a:pt x="1168" y="501"/>
                  </a:cubicBezTo>
                  <a:cubicBezTo>
                    <a:pt x="1168" y="234"/>
                    <a:pt x="968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310;p75"/>
            <p:cNvSpPr/>
            <p:nvPr/>
          </p:nvSpPr>
          <p:spPr>
            <a:xfrm>
              <a:off x="1929050" y="1910150"/>
              <a:ext cx="29200" cy="25625"/>
            </a:xfrm>
            <a:custGeom>
              <a:avLst/>
              <a:gdLst/>
              <a:ahLst/>
              <a:cxnLst/>
              <a:rect l="l" t="t" r="r" b="b"/>
              <a:pathLst>
                <a:path w="1168" h="1025" extrusionOk="0">
                  <a:moveTo>
                    <a:pt x="668" y="0"/>
                  </a:moveTo>
                  <a:cubicBezTo>
                    <a:pt x="234" y="0"/>
                    <a:pt x="0" y="567"/>
                    <a:pt x="301" y="867"/>
                  </a:cubicBezTo>
                  <a:cubicBezTo>
                    <a:pt x="409" y="976"/>
                    <a:pt x="539" y="1024"/>
                    <a:pt x="664" y="1024"/>
                  </a:cubicBezTo>
                  <a:cubicBezTo>
                    <a:pt x="925" y="1024"/>
                    <a:pt x="1168" y="816"/>
                    <a:pt x="1168" y="501"/>
                  </a:cubicBezTo>
                  <a:cubicBezTo>
                    <a:pt x="1168" y="234"/>
                    <a:pt x="968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311;p75"/>
            <p:cNvSpPr/>
            <p:nvPr/>
          </p:nvSpPr>
          <p:spPr>
            <a:xfrm>
              <a:off x="1770600" y="2033575"/>
              <a:ext cx="110950" cy="68400"/>
            </a:xfrm>
            <a:custGeom>
              <a:avLst/>
              <a:gdLst/>
              <a:ahLst/>
              <a:cxnLst/>
              <a:rect l="l" t="t" r="r" b="b"/>
              <a:pathLst>
                <a:path w="4438" h="2736" extrusionOk="0">
                  <a:moveTo>
                    <a:pt x="1" y="0"/>
                  </a:moveTo>
                  <a:lnTo>
                    <a:pt x="1" y="0"/>
                  </a:lnTo>
                  <a:cubicBezTo>
                    <a:pt x="134" y="500"/>
                    <a:pt x="368" y="967"/>
                    <a:pt x="668" y="1368"/>
                  </a:cubicBezTo>
                  <a:cubicBezTo>
                    <a:pt x="1302" y="2135"/>
                    <a:pt x="4437" y="2735"/>
                    <a:pt x="4437" y="2735"/>
                  </a:cubicBezTo>
                  <a:lnTo>
                    <a:pt x="4437" y="2068"/>
                  </a:lnTo>
                  <a:cubicBezTo>
                    <a:pt x="4437" y="2068"/>
                    <a:pt x="2002" y="1568"/>
                    <a:pt x="1168" y="1168"/>
                  </a:cubicBezTo>
                  <a:cubicBezTo>
                    <a:pt x="668" y="901"/>
                    <a:pt x="267" y="500"/>
                    <a:pt x="1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312;p75"/>
            <p:cNvSpPr/>
            <p:nvPr/>
          </p:nvSpPr>
          <p:spPr>
            <a:xfrm>
              <a:off x="1719725" y="1707400"/>
              <a:ext cx="273550" cy="162900"/>
            </a:xfrm>
            <a:custGeom>
              <a:avLst/>
              <a:gdLst/>
              <a:ahLst/>
              <a:cxnLst/>
              <a:rect l="l" t="t" r="r" b="b"/>
              <a:pathLst>
                <a:path w="10942" h="6516" extrusionOk="0">
                  <a:moveTo>
                    <a:pt x="8955" y="0"/>
                  </a:moveTo>
                  <a:cubicBezTo>
                    <a:pt x="8778" y="0"/>
                    <a:pt x="8626" y="150"/>
                    <a:pt x="8474" y="271"/>
                  </a:cubicBezTo>
                  <a:cubicBezTo>
                    <a:pt x="7785" y="943"/>
                    <a:pt x="6974" y="1090"/>
                    <a:pt x="6126" y="1090"/>
                  </a:cubicBezTo>
                  <a:cubicBezTo>
                    <a:pt x="5462" y="1090"/>
                    <a:pt x="4776" y="1000"/>
                    <a:pt x="4107" y="1000"/>
                  </a:cubicBezTo>
                  <a:cubicBezTo>
                    <a:pt x="4016" y="1000"/>
                    <a:pt x="3926" y="1001"/>
                    <a:pt x="3837" y="1005"/>
                  </a:cubicBezTo>
                  <a:cubicBezTo>
                    <a:pt x="2503" y="1038"/>
                    <a:pt x="935" y="1572"/>
                    <a:pt x="301" y="2873"/>
                  </a:cubicBezTo>
                  <a:cubicBezTo>
                    <a:pt x="34" y="3474"/>
                    <a:pt x="1" y="4074"/>
                    <a:pt x="535" y="4508"/>
                  </a:cubicBezTo>
                  <a:cubicBezTo>
                    <a:pt x="868" y="4741"/>
                    <a:pt x="1235" y="4741"/>
                    <a:pt x="1435" y="5175"/>
                  </a:cubicBezTo>
                  <a:cubicBezTo>
                    <a:pt x="1468" y="5273"/>
                    <a:pt x="1761" y="6508"/>
                    <a:pt x="1609" y="6510"/>
                  </a:cubicBezTo>
                  <a:lnTo>
                    <a:pt x="1609" y="6510"/>
                  </a:lnTo>
                  <a:cubicBezTo>
                    <a:pt x="1606" y="6510"/>
                    <a:pt x="1604" y="6509"/>
                    <a:pt x="1602" y="6509"/>
                  </a:cubicBezTo>
                  <a:lnTo>
                    <a:pt x="1602" y="6509"/>
                  </a:lnTo>
                  <a:cubicBezTo>
                    <a:pt x="1604" y="6509"/>
                    <a:pt x="1606" y="6510"/>
                    <a:pt x="1608" y="6510"/>
                  </a:cubicBezTo>
                  <a:cubicBezTo>
                    <a:pt x="1608" y="6510"/>
                    <a:pt x="1608" y="6510"/>
                    <a:pt x="1609" y="6510"/>
                  </a:cubicBezTo>
                  <a:lnTo>
                    <a:pt x="1609" y="6510"/>
                  </a:lnTo>
                  <a:cubicBezTo>
                    <a:pt x="1652" y="6514"/>
                    <a:pt x="1695" y="6516"/>
                    <a:pt x="1738" y="6516"/>
                  </a:cubicBezTo>
                  <a:cubicBezTo>
                    <a:pt x="2353" y="6516"/>
                    <a:pt x="2914" y="6099"/>
                    <a:pt x="3070" y="5508"/>
                  </a:cubicBezTo>
                  <a:cubicBezTo>
                    <a:pt x="3103" y="5375"/>
                    <a:pt x="3170" y="5108"/>
                    <a:pt x="3203" y="4975"/>
                  </a:cubicBezTo>
                  <a:cubicBezTo>
                    <a:pt x="3230" y="4838"/>
                    <a:pt x="3370" y="4724"/>
                    <a:pt x="3511" y="4724"/>
                  </a:cubicBezTo>
                  <a:cubicBezTo>
                    <a:pt x="3542" y="4724"/>
                    <a:pt x="3573" y="4729"/>
                    <a:pt x="3603" y="4741"/>
                  </a:cubicBezTo>
                  <a:cubicBezTo>
                    <a:pt x="4004" y="4841"/>
                    <a:pt x="4271" y="5008"/>
                    <a:pt x="4637" y="5108"/>
                  </a:cubicBezTo>
                  <a:cubicBezTo>
                    <a:pt x="5345" y="5301"/>
                    <a:pt x="6067" y="5398"/>
                    <a:pt x="6784" y="5398"/>
                  </a:cubicBezTo>
                  <a:cubicBezTo>
                    <a:pt x="7183" y="5398"/>
                    <a:pt x="7580" y="5368"/>
                    <a:pt x="7973" y="5308"/>
                  </a:cubicBezTo>
                  <a:cubicBezTo>
                    <a:pt x="8774" y="5141"/>
                    <a:pt x="9508" y="4774"/>
                    <a:pt x="10108" y="4207"/>
                  </a:cubicBezTo>
                  <a:cubicBezTo>
                    <a:pt x="10675" y="3507"/>
                    <a:pt x="10942" y="2573"/>
                    <a:pt x="10809" y="1706"/>
                  </a:cubicBezTo>
                  <a:cubicBezTo>
                    <a:pt x="10809" y="1639"/>
                    <a:pt x="10809" y="1606"/>
                    <a:pt x="10809" y="1572"/>
                  </a:cubicBezTo>
                  <a:cubicBezTo>
                    <a:pt x="10809" y="1505"/>
                    <a:pt x="10775" y="1405"/>
                    <a:pt x="10742" y="1372"/>
                  </a:cubicBezTo>
                  <a:cubicBezTo>
                    <a:pt x="10714" y="1344"/>
                    <a:pt x="10681" y="1332"/>
                    <a:pt x="10645" y="1332"/>
                  </a:cubicBezTo>
                  <a:cubicBezTo>
                    <a:pt x="10468" y="1332"/>
                    <a:pt x="10219" y="1622"/>
                    <a:pt x="10108" y="1706"/>
                  </a:cubicBezTo>
                  <a:cubicBezTo>
                    <a:pt x="10008" y="1806"/>
                    <a:pt x="9908" y="1906"/>
                    <a:pt x="9774" y="1972"/>
                  </a:cubicBezTo>
                  <a:cubicBezTo>
                    <a:pt x="9674" y="2039"/>
                    <a:pt x="9541" y="2106"/>
                    <a:pt x="9441" y="2173"/>
                  </a:cubicBezTo>
                  <a:cubicBezTo>
                    <a:pt x="9508" y="1772"/>
                    <a:pt x="9508" y="1372"/>
                    <a:pt x="9441" y="972"/>
                  </a:cubicBezTo>
                  <a:cubicBezTo>
                    <a:pt x="9408" y="705"/>
                    <a:pt x="9341" y="71"/>
                    <a:pt x="9007" y="4"/>
                  </a:cubicBezTo>
                  <a:cubicBezTo>
                    <a:pt x="8990" y="1"/>
                    <a:pt x="8972" y="0"/>
                    <a:pt x="895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313;p75"/>
            <p:cNvSpPr/>
            <p:nvPr/>
          </p:nvSpPr>
          <p:spPr>
            <a:xfrm>
              <a:off x="1816475" y="1884750"/>
              <a:ext cx="29200" cy="22925"/>
            </a:xfrm>
            <a:custGeom>
              <a:avLst/>
              <a:gdLst/>
              <a:ahLst/>
              <a:cxnLst/>
              <a:rect l="l" t="t" r="r" b="b"/>
              <a:pathLst>
                <a:path w="1168" h="917" extrusionOk="0">
                  <a:moveTo>
                    <a:pt x="632" y="1"/>
                  </a:moveTo>
                  <a:cubicBezTo>
                    <a:pt x="527" y="1"/>
                    <a:pt x="423" y="27"/>
                    <a:pt x="334" y="82"/>
                  </a:cubicBezTo>
                  <a:cubicBezTo>
                    <a:pt x="67" y="282"/>
                    <a:pt x="0" y="649"/>
                    <a:pt x="167" y="916"/>
                  </a:cubicBezTo>
                  <a:lnTo>
                    <a:pt x="1168" y="282"/>
                  </a:lnTo>
                  <a:cubicBezTo>
                    <a:pt x="1057" y="104"/>
                    <a:pt x="842" y="1"/>
                    <a:pt x="63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314;p75"/>
            <p:cNvSpPr/>
            <p:nvPr/>
          </p:nvSpPr>
          <p:spPr>
            <a:xfrm>
              <a:off x="1860675" y="2006050"/>
              <a:ext cx="43375" cy="26675"/>
            </a:xfrm>
            <a:custGeom>
              <a:avLst/>
              <a:gdLst/>
              <a:ahLst/>
              <a:cxnLst/>
              <a:rect l="l" t="t" r="r" b="b"/>
              <a:pathLst>
                <a:path w="1735" h="1067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467"/>
                    <a:pt x="267" y="934"/>
                    <a:pt x="734" y="1034"/>
                  </a:cubicBezTo>
                  <a:cubicBezTo>
                    <a:pt x="810" y="1056"/>
                    <a:pt x="885" y="1066"/>
                    <a:pt x="958" y="1066"/>
                  </a:cubicBezTo>
                  <a:cubicBezTo>
                    <a:pt x="1334" y="1066"/>
                    <a:pt x="1651" y="797"/>
                    <a:pt x="1735" y="43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315;p75"/>
            <p:cNvSpPr/>
            <p:nvPr/>
          </p:nvSpPr>
          <p:spPr>
            <a:xfrm>
              <a:off x="1863175" y="2013550"/>
              <a:ext cx="23375" cy="19550"/>
            </a:xfrm>
            <a:custGeom>
              <a:avLst/>
              <a:gdLst/>
              <a:ahLst/>
              <a:cxnLst/>
              <a:rect l="l" t="t" r="r" b="b"/>
              <a:pathLst>
                <a:path w="935" h="782" extrusionOk="0">
                  <a:moveTo>
                    <a:pt x="0" y="1"/>
                  </a:moveTo>
                  <a:cubicBezTo>
                    <a:pt x="34" y="367"/>
                    <a:pt x="267" y="668"/>
                    <a:pt x="634" y="734"/>
                  </a:cubicBezTo>
                  <a:cubicBezTo>
                    <a:pt x="705" y="758"/>
                    <a:pt x="776" y="782"/>
                    <a:pt x="846" y="782"/>
                  </a:cubicBezTo>
                  <a:cubicBezTo>
                    <a:pt x="876" y="782"/>
                    <a:pt x="905" y="777"/>
                    <a:pt x="934" y="768"/>
                  </a:cubicBezTo>
                  <a:cubicBezTo>
                    <a:pt x="901" y="334"/>
                    <a:pt x="501" y="1"/>
                    <a:pt x="67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316;p75"/>
            <p:cNvSpPr/>
            <p:nvPr/>
          </p:nvSpPr>
          <p:spPr>
            <a:xfrm>
              <a:off x="1941550" y="1878825"/>
              <a:ext cx="30900" cy="21325"/>
            </a:xfrm>
            <a:custGeom>
              <a:avLst/>
              <a:gdLst/>
              <a:ahLst/>
              <a:cxnLst/>
              <a:rect l="l" t="t" r="r" b="b"/>
              <a:pathLst>
                <a:path w="1236" h="853" extrusionOk="0">
                  <a:moveTo>
                    <a:pt x="556" y="1"/>
                  </a:moveTo>
                  <a:cubicBezTo>
                    <a:pt x="324" y="1"/>
                    <a:pt x="99" y="131"/>
                    <a:pt x="1" y="353"/>
                  </a:cubicBezTo>
                  <a:lnTo>
                    <a:pt x="1102" y="853"/>
                  </a:lnTo>
                  <a:cubicBezTo>
                    <a:pt x="1235" y="553"/>
                    <a:pt x="1102" y="186"/>
                    <a:pt x="801" y="52"/>
                  </a:cubicBezTo>
                  <a:cubicBezTo>
                    <a:pt x="722" y="17"/>
                    <a:pt x="639" y="1"/>
                    <a:pt x="5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317;p75"/>
            <p:cNvSpPr/>
            <p:nvPr/>
          </p:nvSpPr>
          <p:spPr>
            <a:xfrm>
              <a:off x="1892350" y="1910150"/>
              <a:ext cx="50075" cy="81750"/>
            </a:xfrm>
            <a:custGeom>
              <a:avLst/>
              <a:gdLst/>
              <a:ahLst/>
              <a:cxnLst/>
              <a:rect l="l" t="t" r="r" b="b"/>
              <a:pathLst>
                <a:path w="2003" h="3270" extrusionOk="0">
                  <a:moveTo>
                    <a:pt x="1" y="0"/>
                  </a:moveTo>
                  <a:lnTo>
                    <a:pt x="301" y="3269"/>
                  </a:lnTo>
                  <a:lnTo>
                    <a:pt x="2002" y="26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318;p75"/>
            <p:cNvSpPr/>
            <p:nvPr/>
          </p:nvSpPr>
          <p:spPr>
            <a:xfrm>
              <a:off x="1586300" y="2118625"/>
              <a:ext cx="457850" cy="607375"/>
            </a:xfrm>
            <a:custGeom>
              <a:avLst/>
              <a:gdLst/>
              <a:ahLst/>
              <a:cxnLst/>
              <a:rect l="l" t="t" r="r" b="b"/>
              <a:pathLst>
                <a:path w="18314" h="24295" extrusionOk="0">
                  <a:moveTo>
                    <a:pt x="4437" y="1"/>
                  </a:moveTo>
                  <a:cubicBezTo>
                    <a:pt x="2903" y="601"/>
                    <a:pt x="1435" y="1335"/>
                    <a:pt x="1" y="2102"/>
                  </a:cubicBezTo>
                  <a:cubicBezTo>
                    <a:pt x="1" y="2102"/>
                    <a:pt x="534" y="7639"/>
                    <a:pt x="1435" y="11209"/>
                  </a:cubicBezTo>
                  <a:cubicBezTo>
                    <a:pt x="2102" y="13777"/>
                    <a:pt x="2469" y="22750"/>
                    <a:pt x="2469" y="22750"/>
                  </a:cubicBezTo>
                  <a:cubicBezTo>
                    <a:pt x="5014" y="23779"/>
                    <a:pt x="7730" y="24294"/>
                    <a:pt x="10450" y="24294"/>
                  </a:cubicBezTo>
                  <a:cubicBezTo>
                    <a:pt x="10903" y="24294"/>
                    <a:pt x="11356" y="24280"/>
                    <a:pt x="11809" y="24251"/>
                  </a:cubicBezTo>
                  <a:cubicBezTo>
                    <a:pt x="13977" y="24118"/>
                    <a:pt x="16112" y="23617"/>
                    <a:pt x="18114" y="22783"/>
                  </a:cubicBezTo>
                  <a:cubicBezTo>
                    <a:pt x="18114" y="22783"/>
                    <a:pt x="18314" y="17146"/>
                    <a:pt x="17913" y="10108"/>
                  </a:cubicBezTo>
                  <a:cubicBezTo>
                    <a:pt x="17647" y="4937"/>
                    <a:pt x="17446" y="2202"/>
                    <a:pt x="16179" y="1435"/>
                  </a:cubicBezTo>
                  <a:cubicBezTo>
                    <a:pt x="15412" y="968"/>
                    <a:pt x="12209" y="201"/>
                    <a:pt x="12209" y="201"/>
                  </a:cubicBezTo>
                  <a:cubicBezTo>
                    <a:pt x="12109" y="868"/>
                    <a:pt x="11842" y="1535"/>
                    <a:pt x="11509" y="2102"/>
                  </a:cubicBezTo>
                  <a:cubicBezTo>
                    <a:pt x="10375" y="1535"/>
                    <a:pt x="4437" y="1"/>
                    <a:pt x="4437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319;p75"/>
            <p:cNvSpPr/>
            <p:nvPr/>
          </p:nvSpPr>
          <p:spPr>
            <a:xfrm>
              <a:off x="1874000" y="2171175"/>
              <a:ext cx="63425" cy="552075"/>
            </a:xfrm>
            <a:custGeom>
              <a:avLst/>
              <a:gdLst/>
              <a:ahLst/>
              <a:cxnLst/>
              <a:rect l="l" t="t" r="r" b="b"/>
              <a:pathLst>
                <a:path w="2537" h="22083" extrusionOk="0">
                  <a:moveTo>
                    <a:pt x="1" y="0"/>
                  </a:moveTo>
                  <a:cubicBezTo>
                    <a:pt x="1" y="1"/>
                    <a:pt x="2102" y="11075"/>
                    <a:pt x="1002" y="22082"/>
                  </a:cubicBezTo>
                  <a:cubicBezTo>
                    <a:pt x="1268" y="22049"/>
                    <a:pt x="1535" y="22016"/>
                    <a:pt x="1769" y="21982"/>
                  </a:cubicBezTo>
                  <a:cubicBezTo>
                    <a:pt x="2102" y="18246"/>
                    <a:pt x="2536" y="9407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320;p75"/>
            <p:cNvSpPr/>
            <p:nvPr/>
          </p:nvSpPr>
          <p:spPr>
            <a:xfrm>
              <a:off x="1874000" y="2091100"/>
              <a:ext cx="51750" cy="99025"/>
            </a:xfrm>
            <a:custGeom>
              <a:avLst/>
              <a:gdLst/>
              <a:ahLst/>
              <a:cxnLst/>
              <a:rect l="l" t="t" r="r" b="b"/>
              <a:pathLst>
                <a:path w="2070" h="3961" extrusionOk="0">
                  <a:moveTo>
                    <a:pt x="301" y="1"/>
                  </a:moveTo>
                  <a:lnTo>
                    <a:pt x="301" y="1368"/>
                  </a:lnTo>
                  <a:cubicBezTo>
                    <a:pt x="234" y="1969"/>
                    <a:pt x="134" y="2603"/>
                    <a:pt x="1" y="3203"/>
                  </a:cubicBezTo>
                  <a:cubicBezTo>
                    <a:pt x="153" y="3105"/>
                    <a:pt x="301" y="3065"/>
                    <a:pt x="444" y="3065"/>
                  </a:cubicBezTo>
                  <a:cubicBezTo>
                    <a:pt x="1117" y="3065"/>
                    <a:pt x="1664" y="3961"/>
                    <a:pt x="1858" y="3961"/>
                  </a:cubicBezTo>
                  <a:cubicBezTo>
                    <a:pt x="1876" y="3961"/>
                    <a:pt x="1891" y="3953"/>
                    <a:pt x="1902" y="3937"/>
                  </a:cubicBezTo>
                  <a:cubicBezTo>
                    <a:pt x="2069" y="3703"/>
                    <a:pt x="1068" y="168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321;p75"/>
            <p:cNvSpPr/>
            <p:nvPr/>
          </p:nvSpPr>
          <p:spPr>
            <a:xfrm>
              <a:off x="1697225" y="2066100"/>
              <a:ext cx="176800" cy="150950"/>
            </a:xfrm>
            <a:custGeom>
              <a:avLst/>
              <a:gdLst/>
              <a:ahLst/>
              <a:cxnLst/>
              <a:rect l="l" t="t" r="r" b="b"/>
              <a:pathLst>
                <a:path w="7072" h="6038" extrusionOk="0">
                  <a:moveTo>
                    <a:pt x="2135" y="0"/>
                  </a:moveTo>
                  <a:cubicBezTo>
                    <a:pt x="1401" y="0"/>
                    <a:pt x="0" y="2102"/>
                    <a:pt x="0" y="2102"/>
                  </a:cubicBezTo>
                  <a:cubicBezTo>
                    <a:pt x="0" y="2102"/>
                    <a:pt x="434" y="2635"/>
                    <a:pt x="1301" y="3569"/>
                  </a:cubicBezTo>
                  <a:cubicBezTo>
                    <a:pt x="2335" y="4637"/>
                    <a:pt x="3569" y="6004"/>
                    <a:pt x="3970" y="6038"/>
                  </a:cubicBezTo>
                  <a:cubicBezTo>
                    <a:pt x="4370" y="6038"/>
                    <a:pt x="5171" y="4837"/>
                    <a:pt x="5904" y="4403"/>
                  </a:cubicBezTo>
                  <a:cubicBezTo>
                    <a:pt x="6258" y="4194"/>
                    <a:pt x="6541" y="4140"/>
                    <a:pt x="6741" y="4140"/>
                  </a:cubicBezTo>
                  <a:cubicBezTo>
                    <a:pt x="6955" y="4140"/>
                    <a:pt x="7072" y="4203"/>
                    <a:pt x="7072" y="4203"/>
                  </a:cubicBezTo>
                  <a:cubicBezTo>
                    <a:pt x="7072" y="4203"/>
                    <a:pt x="6605" y="3269"/>
                    <a:pt x="4770" y="2435"/>
                  </a:cubicBezTo>
                  <a:cubicBezTo>
                    <a:pt x="2936" y="1601"/>
                    <a:pt x="2202" y="767"/>
                    <a:pt x="2135" y="400"/>
                  </a:cubicBezTo>
                  <a:lnTo>
                    <a:pt x="21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322;p75"/>
            <p:cNvSpPr/>
            <p:nvPr/>
          </p:nvSpPr>
          <p:spPr>
            <a:xfrm>
              <a:off x="1369475" y="2523075"/>
              <a:ext cx="386150" cy="546250"/>
            </a:xfrm>
            <a:custGeom>
              <a:avLst/>
              <a:gdLst/>
              <a:ahLst/>
              <a:cxnLst/>
              <a:rect l="l" t="t" r="r" b="b"/>
              <a:pathLst>
                <a:path w="15446" h="21850" extrusionOk="0">
                  <a:moveTo>
                    <a:pt x="768" y="1"/>
                  </a:moveTo>
                  <a:cubicBezTo>
                    <a:pt x="735" y="1"/>
                    <a:pt x="701" y="34"/>
                    <a:pt x="668" y="34"/>
                  </a:cubicBezTo>
                  <a:lnTo>
                    <a:pt x="134" y="368"/>
                  </a:lnTo>
                  <a:cubicBezTo>
                    <a:pt x="34" y="401"/>
                    <a:pt x="1" y="501"/>
                    <a:pt x="34" y="601"/>
                  </a:cubicBezTo>
                  <a:lnTo>
                    <a:pt x="34" y="13043"/>
                  </a:lnTo>
                  <a:cubicBezTo>
                    <a:pt x="34" y="13310"/>
                    <a:pt x="168" y="13544"/>
                    <a:pt x="401" y="13677"/>
                  </a:cubicBezTo>
                  <a:lnTo>
                    <a:pt x="14511" y="21816"/>
                  </a:lnTo>
                  <a:cubicBezTo>
                    <a:pt x="14545" y="21850"/>
                    <a:pt x="14611" y="21850"/>
                    <a:pt x="14678" y="21850"/>
                  </a:cubicBezTo>
                  <a:lnTo>
                    <a:pt x="14745" y="21850"/>
                  </a:lnTo>
                  <a:lnTo>
                    <a:pt x="15312" y="21516"/>
                  </a:lnTo>
                  <a:cubicBezTo>
                    <a:pt x="15378" y="21449"/>
                    <a:pt x="15445" y="21383"/>
                    <a:pt x="15412" y="21283"/>
                  </a:cubicBezTo>
                  <a:lnTo>
                    <a:pt x="15412" y="8840"/>
                  </a:lnTo>
                  <a:cubicBezTo>
                    <a:pt x="15412" y="8707"/>
                    <a:pt x="15378" y="8574"/>
                    <a:pt x="15312" y="8473"/>
                  </a:cubicBezTo>
                  <a:cubicBezTo>
                    <a:pt x="15245" y="8407"/>
                    <a:pt x="15212" y="8307"/>
                    <a:pt x="15112" y="8273"/>
                  </a:cubicBezTo>
                  <a:cubicBezTo>
                    <a:pt x="15112" y="8240"/>
                    <a:pt x="15078" y="8207"/>
                    <a:pt x="15045" y="8207"/>
                  </a:cubicBezTo>
                  <a:lnTo>
                    <a:pt x="10542" y="5605"/>
                  </a:lnTo>
                  <a:lnTo>
                    <a:pt x="10508" y="5605"/>
                  </a:lnTo>
                  <a:cubicBezTo>
                    <a:pt x="10275" y="5471"/>
                    <a:pt x="9207" y="4838"/>
                    <a:pt x="9207" y="4838"/>
                  </a:cubicBezTo>
                  <a:lnTo>
                    <a:pt x="8340" y="4337"/>
                  </a:lnTo>
                  <a:lnTo>
                    <a:pt x="935" y="67"/>
                  </a:lnTo>
                  <a:cubicBezTo>
                    <a:pt x="868" y="34"/>
                    <a:pt x="835" y="34"/>
                    <a:pt x="7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323;p75"/>
            <p:cNvSpPr/>
            <p:nvPr/>
          </p:nvSpPr>
          <p:spPr>
            <a:xfrm>
              <a:off x="1373650" y="2523075"/>
              <a:ext cx="378625" cy="219350"/>
            </a:xfrm>
            <a:custGeom>
              <a:avLst/>
              <a:gdLst/>
              <a:ahLst/>
              <a:cxnLst/>
              <a:rect l="l" t="t" r="r" b="b"/>
              <a:pathLst>
                <a:path w="15145" h="8774" extrusionOk="0">
                  <a:moveTo>
                    <a:pt x="601" y="1"/>
                  </a:moveTo>
                  <a:cubicBezTo>
                    <a:pt x="568" y="1"/>
                    <a:pt x="534" y="1"/>
                    <a:pt x="534" y="34"/>
                  </a:cubicBezTo>
                  <a:lnTo>
                    <a:pt x="1" y="334"/>
                  </a:lnTo>
                  <a:cubicBezTo>
                    <a:pt x="20" y="325"/>
                    <a:pt x="43" y="321"/>
                    <a:pt x="66" y="321"/>
                  </a:cubicBezTo>
                  <a:cubicBezTo>
                    <a:pt x="123" y="321"/>
                    <a:pt x="187" y="344"/>
                    <a:pt x="234" y="368"/>
                  </a:cubicBezTo>
                  <a:lnTo>
                    <a:pt x="7973" y="4838"/>
                  </a:lnTo>
                  <a:lnTo>
                    <a:pt x="8507" y="5138"/>
                  </a:lnTo>
                  <a:cubicBezTo>
                    <a:pt x="8740" y="5271"/>
                    <a:pt x="9741" y="5838"/>
                    <a:pt x="9841" y="5905"/>
                  </a:cubicBezTo>
                  <a:lnTo>
                    <a:pt x="14344" y="8507"/>
                  </a:lnTo>
                  <a:cubicBezTo>
                    <a:pt x="14378" y="8507"/>
                    <a:pt x="14411" y="8540"/>
                    <a:pt x="14411" y="8574"/>
                  </a:cubicBezTo>
                  <a:cubicBezTo>
                    <a:pt x="14478" y="8607"/>
                    <a:pt x="14511" y="8640"/>
                    <a:pt x="14544" y="8707"/>
                  </a:cubicBezTo>
                  <a:lnTo>
                    <a:pt x="14611" y="8774"/>
                  </a:lnTo>
                  <a:lnTo>
                    <a:pt x="15145" y="8473"/>
                  </a:lnTo>
                  <a:cubicBezTo>
                    <a:pt x="15111" y="8373"/>
                    <a:pt x="15045" y="8307"/>
                    <a:pt x="14978" y="8240"/>
                  </a:cubicBezTo>
                  <a:cubicBezTo>
                    <a:pt x="14945" y="8240"/>
                    <a:pt x="14911" y="8207"/>
                    <a:pt x="14878" y="8207"/>
                  </a:cubicBezTo>
                  <a:lnTo>
                    <a:pt x="10408" y="5605"/>
                  </a:lnTo>
                  <a:lnTo>
                    <a:pt x="10375" y="5571"/>
                  </a:lnTo>
                  <a:cubicBezTo>
                    <a:pt x="10141" y="5438"/>
                    <a:pt x="9040" y="4838"/>
                    <a:pt x="9040" y="4838"/>
                  </a:cubicBezTo>
                  <a:lnTo>
                    <a:pt x="8173" y="4337"/>
                  </a:lnTo>
                  <a:lnTo>
                    <a:pt x="768" y="67"/>
                  </a:lnTo>
                  <a:cubicBezTo>
                    <a:pt x="734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24;p75"/>
            <p:cNvSpPr/>
            <p:nvPr/>
          </p:nvSpPr>
          <p:spPr>
            <a:xfrm>
              <a:off x="1370325" y="2531075"/>
              <a:ext cx="371125" cy="538775"/>
            </a:xfrm>
            <a:custGeom>
              <a:avLst/>
              <a:gdLst/>
              <a:ahLst/>
              <a:cxnLst/>
              <a:rect l="l" t="t" r="r" b="b"/>
              <a:pathLst>
                <a:path w="14845" h="21551" extrusionOk="0">
                  <a:moveTo>
                    <a:pt x="199" y="1"/>
                  </a:moveTo>
                  <a:cubicBezTo>
                    <a:pt x="176" y="1"/>
                    <a:pt x="153" y="5"/>
                    <a:pt x="134" y="14"/>
                  </a:cubicBezTo>
                  <a:cubicBezTo>
                    <a:pt x="34" y="81"/>
                    <a:pt x="0" y="148"/>
                    <a:pt x="0" y="248"/>
                  </a:cubicBezTo>
                  <a:lnTo>
                    <a:pt x="0" y="12723"/>
                  </a:lnTo>
                  <a:cubicBezTo>
                    <a:pt x="0" y="12957"/>
                    <a:pt x="134" y="13190"/>
                    <a:pt x="367" y="13357"/>
                  </a:cubicBezTo>
                  <a:lnTo>
                    <a:pt x="14544" y="21530"/>
                  </a:lnTo>
                  <a:cubicBezTo>
                    <a:pt x="14572" y="21544"/>
                    <a:pt x="14602" y="21551"/>
                    <a:pt x="14632" y="21551"/>
                  </a:cubicBezTo>
                  <a:cubicBezTo>
                    <a:pt x="14741" y="21551"/>
                    <a:pt x="14844" y="21461"/>
                    <a:pt x="14844" y="21330"/>
                  </a:cubicBezTo>
                  <a:lnTo>
                    <a:pt x="14844" y="8821"/>
                  </a:lnTo>
                  <a:cubicBezTo>
                    <a:pt x="14844" y="8687"/>
                    <a:pt x="14811" y="8554"/>
                    <a:pt x="14744" y="8454"/>
                  </a:cubicBezTo>
                  <a:cubicBezTo>
                    <a:pt x="14677" y="8354"/>
                    <a:pt x="14611" y="8254"/>
                    <a:pt x="14511" y="8187"/>
                  </a:cubicBezTo>
                  <a:lnTo>
                    <a:pt x="10007" y="5585"/>
                  </a:lnTo>
                  <a:lnTo>
                    <a:pt x="8640" y="4851"/>
                  </a:lnTo>
                  <a:lnTo>
                    <a:pt x="367" y="48"/>
                  </a:lnTo>
                  <a:cubicBezTo>
                    <a:pt x="320" y="24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25;p75"/>
            <p:cNvSpPr/>
            <p:nvPr/>
          </p:nvSpPr>
          <p:spPr>
            <a:xfrm>
              <a:off x="1737250" y="2740725"/>
              <a:ext cx="1700" cy="170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67" y="68"/>
                  </a:moveTo>
                  <a:lnTo>
                    <a:pt x="67" y="68"/>
                  </a:lnTo>
                  <a:lnTo>
                    <a:pt x="0" y="1"/>
                  </a:lnTo>
                  <a:cubicBezTo>
                    <a:pt x="34" y="34"/>
                    <a:pt x="34" y="34"/>
                    <a:pt x="67" y="6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26;p75"/>
            <p:cNvSpPr/>
            <p:nvPr/>
          </p:nvSpPr>
          <p:spPr>
            <a:xfrm>
              <a:off x="1738075" y="2734900"/>
              <a:ext cx="17550" cy="334425"/>
            </a:xfrm>
            <a:custGeom>
              <a:avLst/>
              <a:gdLst/>
              <a:ahLst/>
              <a:cxnLst/>
              <a:rect l="l" t="t" r="r" b="b"/>
              <a:pathLst>
                <a:path w="702" h="13377" extrusionOk="0">
                  <a:moveTo>
                    <a:pt x="601" y="0"/>
                  </a:moveTo>
                  <a:lnTo>
                    <a:pt x="34" y="301"/>
                  </a:lnTo>
                  <a:cubicBezTo>
                    <a:pt x="101" y="401"/>
                    <a:pt x="134" y="534"/>
                    <a:pt x="134" y="668"/>
                  </a:cubicBezTo>
                  <a:lnTo>
                    <a:pt x="134" y="13177"/>
                  </a:lnTo>
                  <a:cubicBezTo>
                    <a:pt x="134" y="13244"/>
                    <a:pt x="119" y="13296"/>
                    <a:pt x="78" y="13334"/>
                  </a:cubicBezTo>
                  <a:lnTo>
                    <a:pt x="78" y="13334"/>
                  </a:lnTo>
                  <a:lnTo>
                    <a:pt x="601" y="13043"/>
                  </a:lnTo>
                  <a:cubicBezTo>
                    <a:pt x="668" y="12976"/>
                    <a:pt x="701" y="12910"/>
                    <a:pt x="701" y="12810"/>
                  </a:cubicBezTo>
                  <a:lnTo>
                    <a:pt x="701" y="367"/>
                  </a:lnTo>
                  <a:cubicBezTo>
                    <a:pt x="701" y="234"/>
                    <a:pt x="668" y="101"/>
                    <a:pt x="601" y="0"/>
                  </a:cubicBezTo>
                  <a:close/>
                  <a:moveTo>
                    <a:pt x="78" y="13334"/>
                  </a:moveTo>
                  <a:lnTo>
                    <a:pt x="1" y="13377"/>
                  </a:lnTo>
                  <a:cubicBezTo>
                    <a:pt x="33" y="13366"/>
                    <a:pt x="59" y="13352"/>
                    <a:pt x="78" y="13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27;p75"/>
            <p:cNvSpPr/>
            <p:nvPr/>
          </p:nvSpPr>
          <p:spPr>
            <a:xfrm>
              <a:off x="1432025" y="2157800"/>
              <a:ext cx="260225" cy="824375"/>
            </a:xfrm>
            <a:custGeom>
              <a:avLst/>
              <a:gdLst/>
              <a:ahLst/>
              <a:cxnLst/>
              <a:rect l="l" t="t" r="r" b="b"/>
              <a:pathLst>
                <a:path w="10409" h="32975" extrusionOk="0">
                  <a:moveTo>
                    <a:pt x="9247" y="0"/>
                  </a:moveTo>
                  <a:cubicBezTo>
                    <a:pt x="5644" y="0"/>
                    <a:pt x="4078" y="3843"/>
                    <a:pt x="1101" y="16113"/>
                  </a:cubicBezTo>
                  <a:cubicBezTo>
                    <a:pt x="601" y="18081"/>
                    <a:pt x="368" y="21050"/>
                    <a:pt x="67" y="24452"/>
                  </a:cubicBezTo>
                  <a:cubicBezTo>
                    <a:pt x="1" y="25753"/>
                    <a:pt x="1" y="27054"/>
                    <a:pt x="134" y="28388"/>
                  </a:cubicBezTo>
                  <a:cubicBezTo>
                    <a:pt x="334" y="31924"/>
                    <a:pt x="1101" y="32191"/>
                    <a:pt x="3203" y="32791"/>
                  </a:cubicBezTo>
                  <a:cubicBezTo>
                    <a:pt x="3662" y="32925"/>
                    <a:pt x="4020" y="32975"/>
                    <a:pt x="4300" y="32975"/>
                  </a:cubicBezTo>
                  <a:cubicBezTo>
                    <a:pt x="5140" y="32975"/>
                    <a:pt x="5271" y="32525"/>
                    <a:pt x="5271" y="32525"/>
                  </a:cubicBezTo>
                  <a:lnTo>
                    <a:pt x="4504" y="32091"/>
                  </a:lnTo>
                  <a:cubicBezTo>
                    <a:pt x="4137" y="31157"/>
                    <a:pt x="3903" y="30223"/>
                    <a:pt x="3803" y="29222"/>
                  </a:cubicBezTo>
                  <a:lnTo>
                    <a:pt x="3803" y="29222"/>
                  </a:lnTo>
                  <a:cubicBezTo>
                    <a:pt x="4070" y="29556"/>
                    <a:pt x="4337" y="29823"/>
                    <a:pt x="4671" y="30056"/>
                  </a:cubicBezTo>
                  <a:cubicBezTo>
                    <a:pt x="4823" y="30178"/>
                    <a:pt x="5009" y="30237"/>
                    <a:pt x="5196" y="30237"/>
                  </a:cubicBezTo>
                  <a:cubicBezTo>
                    <a:pt x="5419" y="30237"/>
                    <a:pt x="5641" y="30153"/>
                    <a:pt x="5805" y="29989"/>
                  </a:cubicBezTo>
                  <a:cubicBezTo>
                    <a:pt x="5905" y="29823"/>
                    <a:pt x="5538" y="29589"/>
                    <a:pt x="5171" y="28955"/>
                  </a:cubicBezTo>
                  <a:cubicBezTo>
                    <a:pt x="4737" y="28121"/>
                    <a:pt x="4737" y="27521"/>
                    <a:pt x="4037" y="26754"/>
                  </a:cubicBezTo>
                  <a:cubicBezTo>
                    <a:pt x="3770" y="26487"/>
                    <a:pt x="3637" y="26120"/>
                    <a:pt x="3637" y="25753"/>
                  </a:cubicBezTo>
                  <a:cubicBezTo>
                    <a:pt x="3603" y="23618"/>
                    <a:pt x="4204" y="20483"/>
                    <a:pt x="4704" y="17981"/>
                  </a:cubicBezTo>
                  <a:cubicBezTo>
                    <a:pt x="5338" y="15145"/>
                    <a:pt x="8573" y="7206"/>
                    <a:pt x="8573" y="7206"/>
                  </a:cubicBezTo>
                  <a:cubicBezTo>
                    <a:pt x="9274" y="5272"/>
                    <a:pt x="10408" y="1269"/>
                    <a:pt x="9341" y="1"/>
                  </a:cubicBezTo>
                  <a:cubicBezTo>
                    <a:pt x="9309" y="1"/>
                    <a:pt x="9278" y="0"/>
                    <a:pt x="9247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28;p75"/>
            <p:cNvSpPr/>
            <p:nvPr/>
          </p:nvSpPr>
          <p:spPr>
            <a:xfrm>
              <a:off x="1425350" y="2131125"/>
              <a:ext cx="277725" cy="662350"/>
            </a:xfrm>
            <a:custGeom>
              <a:avLst/>
              <a:gdLst/>
              <a:ahLst/>
              <a:cxnLst/>
              <a:rect l="l" t="t" r="r" b="b"/>
              <a:pathLst>
                <a:path w="11109" h="26494" extrusionOk="0">
                  <a:moveTo>
                    <a:pt x="9708" y="1"/>
                  </a:moveTo>
                  <a:cubicBezTo>
                    <a:pt x="9707" y="1"/>
                    <a:pt x="6005" y="868"/>
                    <a:pt x="5104" y="2236"/>
                  </a:cubicBezTo>
                  <a:cubicBezTo>
                    <a:pt x="4104" y="3804"/>
                    <a:pt x="3703" y="5805"/>
                    <a:pt x="1969" y="11943"/>
                  </a:cubicBezTo>
                  <a:cubicBezTo>
                    <a:pt x="701" y="16546"/>
                    <a:pt x="34" y="21316"/>
                    <a:pt x="1" y="26086"/>
                  </a:cubicBezTo>
                  <a:cubicBezTo>
                    <a:pt x="1" y="26086"/>
                    <a:pt x="884" y="26494"/>
                    <a:pt x="2044" y="26494"/>
                  </a:cubicBezTo>
                  <a:cubicBezTo>
                    <a:pt x="2701" y="26494"/>
                    <a:pt x="3446" y="26363"/>
                    <a:pt x="4170" y="25953"/>
                  </a:cubicBezTo>
                  <a:cubicBezTo>
                    <a:pt x="4170" y="25953"/>
                    <a:pt x="5071" y="20616"/>
                    <a:pt x="5838" y="17780"/>
                  </a:cubicBezTo>
                  <a:cubicBezTo>
                    <a:pt x="6639" y="14945"/>
                    <a:pt x="9141" y="8774"/>
                    <a:pt x="9141" y="8774"/>
                  </a:cubicBezTo>
                  <a:cubicBezTo>
                    <a:pt x="9141" y="8774"/>
                    <a:pt x="11109" y="4271"/>
                    <a:pt x="97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29;p75"/>
            <p:cNvSpPr/>
            <p:nvPr/>
          </p:nvSpPr>
          <p:spPr>
            <a:xfrm>
              <a:off x="1754750" y="2805775"/>
              <a:ext cx="39225" cy="195625"/>
            </a:xfrm>
            <a:custGeom>
              <a:avLst/>
              <a:gdLst/>
              <a:ahLst/>
              <a:cxnLst/>
              <a:rect l="l" t="t" r="r" b="b"/>
              <a:pathLst>
                <a:path w="1569" h="7825" extrusionOk="0">
                  <a:moveTo>
                    <a:pt x="1" y="1"/>
                  </a:moveTo>
                  <a:lnTo>
                    <a:pt x="1" y="7640"/>
                  </a:lnTo>
                  <a:cubicBezTo>
                    <a:pt x="1" y="7640"/>
                    <a:pt x="101" y="7673"/>
                    <a:pt x="268" y="7806"/>
                  </a:cubicBezTo>
                  <a:cubicBezTo>
                    <a:pt x="288" y="7818"/>
                    <a:pt x="306" y="7824"/>
                    <a:pt x="324" y="7824"/>
                  </a:cubicBezTo>
                  <a:cubicBezTo>
                    <a:pt x="451" y="7824"/>
                    <a:pt x="509" y="7517"/>
                    <a:pt x="568" y="7106"/>
                  </a:cubicBezTo>
                  <a:lnTo>
                    <a:pt x="568" y="6239"/>
                  </a:lnTo>
                  <a:cubicBezTo>
                    <a:pt x="568" y="6239"/>
                    <a:pt x="657" y="6323"/>
                    <a:pt x="779" y="6323"/>
                  </a:cubicBezTo>
                  <a:cubicBezTo>
                    <a:pt x="982" y="6323"/>
                    <a:pt x="1277" y="6089"/>
                    <a:pt x="1402" y="4838"/>
                  </a:cubicBezTo>
                  <a:cubicBezTo>
                    <a:pt x="1569" y="2636"/>
                    <a:pt x="568" y="2236"/>
                    <a:pt x="568" y="2236"/>
                  </a:cubicBezTo>
                  <a:lnTo>
                    <a:pt x="568" y="1135"/>
                  </a:lnTo>
                  <a:cubicBezTo>
                    <a:pt x="568" y="435"/>
                    <a:pt x="434" y="234"/>
                    <a:pt x="268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30;p75"/>
            <p:cNvSpPr/>
            <p:nvPr/>
          </p:nvSpPr>
          <p:spPr>
            <a:xfrm>
              <a:off x="1708900" y="2820800"/>
              <a:ext cx="48375" cy="162625"/>
            </a:xfrm>
            <a:custGeom>
              <a:avLst/>
              <a:gdLst/>
              <a:ahLst/>
              <a:cxnLst/>
              <a:rect l="l" t="t" r="r" b="b"/>
              <a:pathLst>
                <a:path w="1935" h="6505" extrusionOk="0">
                  <a:moveTo>
                    <a:pt x="1301" y="0"/>
                  </a:moveTo>
                  <a:cubicBezTo>
                    <a:pt x="1301" y="217"/>
                    <a:pt x="1187" y="949"/>
                    <a:pt x="984" y="949"/>
                  </a:cubicBezTo>
                  <a:cubicBezTo>
                    <a:pt x="968" y="949"/>
                    <a:pt x="951" y="944"/>
                    <a:pt x="934" y="934"/>
                  </a:cubicBezTo>
                  <a:cubicBezTo>
                    <a:pt x="701" y="801"/>
                    <a:pt x="0" y="334"/>
                    <a:pt x="0" y="334"/>
                  </a:cubicBezTo>
                  <a:lnTo>
                    <a:pt x="0" y="334"/>
                  </a:lnTo>
                  <a:lnTo>
                    <a:pt x="134" y="4403"/>
                  </a:lnTo>
                  <a:cubicBezTo>
                    <a:pt x="134" y="4403"/>
                    <a:pt x="400" y="4537"/>
                    <a:pt x="801" y="4804"/>
                  </a:cubicBezTo>
                  <a:cubicBezTo>
                    <a:pt x="1234" y="5037"/>
                    <a:pt x="1301" y="5438"/>
                    <a:pt x="1301" y="6105"/>
                  </a:cubicBezTo>
                  <a:lnTo>
                    <a:pt x="1935" y="6505"/>
                  </a:lnTo>
                  <a:lnTo>
                    <a:pt x="1868" y="267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31;p75"/>
            <p:cNvSpPr/>
            <p:nvPr/>
          </p:nvSpPr>
          <p:spPr>
            <a:xfrm>
              <a:off x="1706400" y="2787425"/>
              <a:ext cx="23075" cy="184025"/>
            </a:xfrm>
            <a:custGeom>
              <a:avLst/>
              <a:gdLst/>
              <a:ahLst/>
              <a:cxnLst/>
              <a:rect l="l" t="t" r="r" b="b"/>
              <a:pathLst>
                <a:path w="923" h="7361" extrusionOk="0">
                  <a:moveTo>
                    <a:pt x="0" y="1"/>
                  </a:moveTo>
                  <a:lnTo>
                    <a:pt x="33" y="7039"/>
                  </a:lnTo>
                  <a:lnTo>
                    <a:pt x="534" y="7340"/>
                  </a:lnTo>
                  <a:cubicBezTo>
                    <a:pt x="557" y="7354"/>
                    <a:pt x="578" y="7361"/>
                    <a:pt x="599" y="7361"/>
                  </a:cubicBezTo>
                  <a:cubicBezTo>
                    <a:pt x="822" y="7361"/>
                    <a:pt x="923" y="6567"/>
                    <a:pt x="801" y="5438"/>
                  </a:cubicBezTo>
                  <a:lnTo>
                    <a:pt x="901" y="2770"/>
                  </a:lnTo>
                  <a:cubicBezTo>
                    <a:pt x="801" y="1569"/>
                    <a:pt x="767" y="468"/>
                    <a:pt x="500" y="3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32;p75"/>
            <p:cNvSpPr/>
            <p:nvPr/>
          </p:nvSpPr>
          <p:spPr>
            <a:xfrm>
              <a:off x="2436900" y="774700"/>
              <a:ext cx="2043150" cy="3149025"/>
            </a:xfrm>
            <a:custGeom>
              <a:avLst/>
              <a:gdLst/>
              <a:ahLst/>
              <a:cxnLst/>
              <a:rect l="l" t="t" r="r" b="b"/>
              <a:pathLst>
                <a:path w="81726" h="125961" extrusionOk="0">
                  <a:moveTo>
                    <a:pt x="79361" y="1"/>
                  </a:moveTo>
                  <a:cubicBezTo>
                    <a:pt x="79117" y="1"/>
                    <a:pt x="78875" y="80"/>
                    <a:pt x="78657" y="219"/>
                  </a:cubicBezTo>
                  <a:lnTo>
                    <a:pt x="1736" y="44651"/>
                  </a:lnTo>
                  <a:cubicBezTo>
                    <a:pt x="735" y="45285"/>
                    <a:pt x="101" y="46386"/>
                    <a:pt x="68" y="47553"/>
                  </a:cubicBezTo>
                  <a:lnTo>
                    <a:pt x="68" y="124008"/>
                  </a:lnTo>
                  <a:cubicBezTo>
                    <a:pt x="1" y="124441"/>
                    <a:pt x="201" y="124842"/>
                    <a:pt x="568" y="125075"/>
                  </a:cubicBezTo>
                  <a:lnTo>
                    <a:pt x="1902" y="125842"/>
                  </a:lnTo>
                  <a:cubicBezTo>
                    <a:pt x="2051" y="125924"/>
                    <a:pt x="2217" y="125961"/>
                    <a:pt x="2385" y="125961"/>
                  </a:cubicBezTo>
                  <a:cubicBezTo>
                    <a:pt x="2632" y="125961"/>
                    <a:pt x="2885" y="125881"/>
                    <a:pt x="3103" y="125742"/>
                  </a:cubicBezTo>
                  <a:lnTo>
                    <a:pt x="80025" y="81311"/>
                  </a:lnTo>
                  <a:cubicBezTo>
                    <a:pt x="80992" y="80677"/>
                    <a:pt x="81626" y="79576"/>
                    <a:pt x="81693" y="78408"/>
                  </a:cubicBezTo>
                  <a:lnTo>
                    <a:pt x="81693" y="1954"/>
                  </a:lnTo>
                  <a:cubicBezTo>
                    <a:pt x="81726" y="1520"/>
                    <a:pt x="81526" y="1120"/>
                    <a:pt x="81159" y="886"/>
                  </a:cubicBezTo>
                  <a:lnTo>
                    <a:pt x="79858" y="119"/>
                  </a:lnTo>
                  <a:cubicBezTo>
                    <a:pt x="79696" y="38"/>
                    <a:pt x="79528" y="1"/>
                    <a:pt x="79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33;p75"/>
            <p:cNvSpPr/>
            <p:nvPr/>
          </p:nvSpPr>
          <p:spPr>
            <a:xfrm>
              <a:off x="2472775" y="794075"/>
              <a:ext cx="2006450" cy="3129725"/>
            </a:xfrm>
            <a:custGeom>
              <a:avLst/>
              <a:gdLst/>
              <a:ahLst/>
              <a:cxnLst/>
              <a:rect l="l" t="t" r="r" b="b"/>
              <a:pathLst>
                <a:path w="80258" h="125189" extrusionOk="0">
                  <a:moveTo>
                    <a:pt x="79301" y="0"/>
                  </a:moveTo>
                  <a:cubicBezTo>
                    <a:pt x="79163" y="0"/>
                    <a:pt x="79014" y="26"/>
                    <a:pt x="78857" y="78"/>
                  </a:cubicBezTo>
                  <a:cubicBezTo>
                    <a:pt x="78890" y="211"/>
                    <a:pt x="78890" y="311"/>
                    <a:pt x="78890" y="412"/>
                  </a:cubicBezTo>
                  <a:lnTo>
                    <a:pt x="78890" y="76866"/>
                  </a:lnTo>
                  <a:cubicBezTo>
                    <a:pt x="78823" y="78034"/>
                    <a:pt x="78223" y="79135"/>
                    <a:pt x="77222" y="79768"/>
                  </a:cubicBezTo>
                  <a:lnTo>
                    <a:pt x="301" y="124167"/>
                  </a:lnTo>
                  <a:cubicBezTo>
                    <a:pt x="200" y="124234"/>
                    <a:pt x="100" y="124267"/>
                    <a:pt x="0" y="124334"/>
                  </a:cubicBezTo>
                  <a:cubicBezTo>
                    <a:pt x="91" y="124876"/>
                    <a:pt x="441" y="125189"/>
                    <a:pt x="918" y="125189"/>
                  </a:cubicBezTo>
                  <a:cubicBezTo>
                    <a:pt x="1144" y="125189"/>
                    <a:pt x="1399" y="125118"/>
                    <a:pt x="1668" y="124967"/>
                  </a:cubicBezTo>
                  <a:lnTo>
                    <a:pt x="78590" y="80569"/>
                  </a:lnTo>
                  <a:cubicBezTo>
                    <a:pt x="79557" y="79902"/>
                    <a:pt x="80191" y="78834"/>
                    <a:pt x="80258" y="77633"/>
                  </a:cubicBezTo>
                  <a:lnTo>
                    <a:pt x="80258" y="1179"/>
                  </a:lnTo>
                  <a:cubicBezTo>
                    <a:pt x="80258" y="428"/>
                    <a:pt x="79869" y="0"/>
                    <a:pt x="793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34;p75"/>
            <p:cNvSpPr/>
            <p:nvPr/>
          </p:nvSpPr>
          <p:spPr>
            <a:xfrm>
              <a:off x="2465275" y="799350"/>
              <a:ext cx="1972250" cy="3094750"/>
            </a:xfrm>
            <a:custGeom>
              <a:avLst/>
              <a:gdLst/>
              <a:ahLst/>
              <a:cxnLst/>
              <a:rect l="l" t="t" r="r" b="b"/>
              <a:pathLst>
                <a:path w="78890" h="123790" extrusionOk="0">
                  <a:moveTo>
                    <a:pt x="78890" y="0"/>
                  </a:moveTo>
                  <a:lnTo>
                    <a:pt x="60543" y="10408"/>
                  </a:lnTo>
                  <a:lnTo>
                    <a:pt x="42230" y="20882"/>
                  </a:lnTo>
                  <a:lnTo>
                    <a:pt x="23951" y="31390"/>
                  </a:lnTo>
                  <a:lnTo>
                    <a:pt x="14811" y="36660"/>
                  </a:lnTo>
                  <a:lnTo>
                    <a:pt x="5671" y="41930"/>
                  </a:lnTo>
                  <a:lnTo>
                    <a:pt x="3403" y="43265"/>
                  </a:lnTo>
                  <a:lnTo>
                    <a:pt x="2235" y="43932"/>
                  </a:lnTo>
                  <a:cubicBezTo>
                    <a:pt x="2068" y="44032"/>
                    <a:pt x="1868" y="44132"/>
                    <a:pt x="1668" y="44265"/>
                  </a:cubicBezTo>
                  <a:cubicBezTo>
                    <a:pt x="1468" y="44399"/>
                    <a:pt x="1268" y="44566"/>
                    <a:pt x="1101" y="44732"/>
                  </a:cubicBezTo>
                  <a:cubicBezTo>
                    <a:pt x="434" y="45433"/>
                    <a:pt x="67" y="46334"/>
                    <a:pt x="0" y="47301"/>
                  </a:cubicBezTo>
                  <a:lnTo>
                    <a:pt x="0" y="49936"/>
                  </a:lnTo>
                  <a:lnTo>
                    <a:pt x="0" y="60510"/>
                  </a:lnTo>
                  <a:lnTo>
                    <a:pt x="67" y="81592"/>
                  </a:lnTo>
                  <a:cubicBezTo>
                    <a:pt x="100" y="95669"/>
                    <a:pt x="200" y="109712"/>
                    <a:pt x="267" y="123789"/>
                  </a:cubicBezTo>
                  <a:cubicBezTo>
                    <a:pt x="367" y="109712"/>
                    <a:pt x="467" y="95669"/>
                    <a:pt x="500" y="81592"/>
                  </a:cubicBezTo>
                  <a:lnTo>
                    <a:pt x="567" y="60510"/>
                  </a:lnTo>
                  <a:lnTo>
                    <a:pt x="567" y="49936"/>
                  </a:lnTo>
                  <a:lnTo>
                    <a:pt x="567" y="47301"/>
                  </a:lnTo>
                  <a:cubicBezTo>
                    <a:pt x="601" y="46500"/>
                    <a:pt x="934" y="45733"/>
                    <a:pt x="1501" y="45166"/>
                  </a:cubicBezTo>
                  <a:cubicBezTo>
                    <a:pt x="1635" y="44999"/>
                    <a:pt x="1801" y="44866"/>
                    <a:pt x="1968" y="44766"/>
                  </a:cubicBezTo>
                  <a:cubicBezTo>
                    <a:pt x="2102" y="44666"/>
                    <a:pt x="2335" y="44566"/>
                    <a:pt x="2502" y="44432"/>
                  </a:cubicBezTo>
                  <a:lnTo>
                    <a:pt x="3669" y="43798"/>
                  </a:lnTo>
                  <a:lnTo>
                    <a:pt x="5938" y="42464"/>
                  </a:lnTo>
                  <a:lnTo>
                    <a:pt x="15078" y="37194"/>
                  </a:lnTo>
                  <a:lnTo>
                    <a:pt x="24217" y="31923"/>
                  </a:lnTo>
                  <a:lnTo>
                    <a:pt x="42464" y="21349"/>
                  </a:lnTo>
                  <a:lnTo>
                    <a:pt x="60677" y="10708"/>
                  </a:lnTo>
                  <a:lnTo>
                    <a:pt x="788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35;p75"/>
            <p:cNvSpPr/>
            <p:nvPr/>
          </p:nvSpPr>
          <p:spPr>
            <a:xfrm>
              <a:off x="2638725" y="2564150"/>
              <a:ext cx="791425" cy="1019800"/>
            </a:xfrm>
            <a:custGeom>
              <a:avLst/>
              <a:gdLst/>
              <a:ahLst/>
              <a:cxnLst/>
              <a:rect l="l" t="t" r="r" b="b"/>
              <a:pathLst>
                <a:path w="31657" h="40792" extrusionOk="0">
                  <a:moveTo>
                    <a:pt x="31076" y="1"/>
                  </a:moveTo>
                  <a:cubicBezTo>
                    <a:pt x="30931" y="1"/>
                    <a:pt x="30766" y="51"/>
                    <a:pt x="30589" y="159"/>
                  </a:cubicBezTo>
                  <a:lnTo>
                    <a:pt x="1068" y="17205"/>
                  </a:lnTo>
                  <a:cubicBezTo>
                    <a:pt x="434" y="17605"/>
                    <a:pt x="34" y="18305"/>
                    <a:pt x="0" y="19039"/>
                  </a:cubicBezTo>
                  <a:lnTo>
                    <a:pt x="0" y="40021"/>
                  </a:lnTo>
                  <a:cubicBezTo>
                    <a:pt x="0" y="40502"/>
                    <a:pt x="243" y="40792"/>
                    <a:pt x="603" y="40792"/>
                  </a:cubicBezTo>
                  <a:cubicBezTo>
                    <a:pt x="742" y="40792"/>
                    <a:pt x="900" y="40748"/>
                    <a:pt x="1068" y="40655"/>
                  </a:cubicBezTo>
                  <a:lnTo>
                    <a:pt x="30589" y="23576"/>
                  </a:lnTo>
                  <a:cubicBezTo>
                    <a:pt x="31223" y="23176"/>
                    <a:pt x="31623" y="22508"/>
                    <a:pt x="31656" y="21741"/>
                  </a:cubicBezTo>
                  <a:lnTo>
                    <a:pt x="31656" y="759"/>
                  </a:lnTo>
                  <a:cubicBezTo>
                    <a:pt x="31656" y="289"/>
                    <a:pt x="31424" y="1"/>
                    <a:pt x="310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36;p75"/>
            <p:cNvSpPr/>
            <p:nvPr/>
          </p:nvSpPr>
          <p:spPr>
            <a:xfrm>
              <a:off x="2677925" y="2685350"/>
              <a:ext cx="711350" cy="413175"/>
            </a:xfrm>
            <a:custGeom>
              <a:avLst/>
              <a:gdLst/>
              <a:ahLst/>
              <a:cxnLst/>
              <a:rect l="l" t="t" r="r" b="b"/>
              <a:pathLst>
                <a:path w="28454" h="16527" extrusionOk="0">
                  <a:moveTo>
                    <a:pt x="28323" y="1"/>
                  </a:moveTo>
                  <a:cubicBezTo>
                    <a:pt x="28309" y="1"/>
                    <a:pt x="28297" y="5"/>
                    <a:pt x="28287" y="14"/>
                  </a:cubicBezTo>
                  <a:lnTo>
                    <a:pt x="67" y="16326"/>
                  </a:lnTo>
                  <a:cubicBezTo>
                    <a:pt x="0" y="16326"/>
                    <a:pt x="0" y="16393"/>
                    <a:pt x="34" y="16460"/>
                  </a:cubicBezTo>
                  <a:cubicBezTo>
                    <a:pt x="34" y="16493"/>
                    <a:pt x="67" y="16493"/>
                    <a:pt x="134" y="16526"/>
                  </a:cubicBezTo>
                  <a:cubicBezTo>
                    <a:pt x="134" y="16526"/>
                    <a:pt x="167" y="16493"/>
                    <a:pt x="167" y="16493"/>
                  </a:cubicBezTo>
                  <a:lnTo>
                    <a:pt x="28387" y="215"/>
                  </a:lnTo>
                  <a:cubicBezTo>
                    <a:pt x="28454" y="181"/>
                    <a:pt x="28454" y="114"/>
                    <a:pt x="28420" y="48"/>
                  </a:cubicBezTo>
                  <a:cubicBezTo>
                    <a:pt x="28397" y="24"/>
                    <a:pt x="28357" y="1"/>
                    <a:pt x="283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37;p75"/>
            <p:cNvSpPr/>
            <p:nvPr/>
          </p:nvSpPr>
          <p:spPr>
            <a:xfrm>
              <a:off x="2677925" y="2779925"/>
              <a:ext cx="711350" cy="412825"/>
            </a:xfrm>
            <a:custGeom>
              <a:avLst/>
              <a:gdLst/>
              <a:ahLst/>
              <a:cxnLst/>
              <a:rect l="l" t="t" r="r" b="b"/>
              <a:pathLst>
                <a:path w="28454" h="16513" extrusionOk="0">
                  <a:moveTo>
                    <a:pt x="28287" y="1"/>
                  </a:moveTo>
                  <a:lnTo>
                    <a:pt x="67" y="16312"/>
                  </a:lnTo>
                  <a:cubicBezTo>
                    <a:pt x="0" y="16346"/>
                    <a:pt x="0" y="16413"/>
                    <a:pt x="34" y="16446"/>
                  </a:cubicBezTo>
                  <a:cubicBezTo>
                    <a:pt x="34" y="16479"/>
                    <a:pt x="67" y="16513"/>
                    <a:pt x="134" y="16513"/>
                  </a:cubicBezTo>
                  <a:cubicBezTo>
                    <a:pt x="134" y="16513"/>
                    <a:pt x="167" y="16513"/>
                    <a:pt x="167" y="16479"/>
                  </a:cubicBezTo>
                  <a:lnTo>
                    <a:pt x="28387" y="201"/>
                  </a:lnTo>
                  <a:cubicBezTo>
                    <a:pt x="28454" y="168"/>
                    <a:pt x="28454" y="101"/>
                    <a:pt x="28420" y="67"/>
                  </a:cubicBezTo>
                  <a:cubicBezTo>
                    <a:pt x="28387" y="1"/>
                    <a:pt x="28320" y="1"/>
                    <a:pt x="2828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38;p75"/>
            <p:cNvSpPr/>
            <p:nvPr/>
          </p:nvSpPr>
          <p:spPr>
            <a:xfrm>
              <a:off x="2677925" y="2874450"/>
              <a:ext cx="711350" cy="412525"/>
            </a:xfrm>
            <a:custGeom>
              <a:avLst/>
              <a:gdLst/>
              <a:ahLst/>
              <a:cxnLst/>
              <a:rect l="l" t="t" r="r" b="b"/>
              <a:pathLst>
                <a:path w="28454" h="16501" extrusionOk="0">
                  <a:moveTo>
                    <a:pt x="28341" y="1"/>
                  </a:moveTo>
                  <a:cubicBezTo>
                    <a:pt x="28320" y="1"/>
                    <a:pt x="28301" y="9"/>
                    <a:pt x="28287" y="23"/>
                  </a:cubicBezTo>
                  <a:lnTo>
                    <a:pt x="67" y="16301"/>
                  </a:lnTo>
                  <a:cubicBezTo>
                    <a:pt x="0" y="16334"/>
                    <a:pt x="0" y="16401"/>
                    <a:pt x="34" y="16434"/>
                  </a:cubicBezTo>
                  <a:cubicBezTo>
                    <a:pt x="34" y="16468"/>
                    <a:pt x="67" y="16501"/>
                    <a:pt x="134" y="16501"/>
                  </a:cubicBezTo>
                  <a:lnTo>
                    <a:pt x="167" y="16501"/>
                  </a:lnTo>
                  <a:lnTo>
                    <a:pt x="28387" y="189"/>
                  </a:lnTo>
                  <a:cubicBezTo>
                    <a:pt x="28454" y="156"/>
                    <a:pt x="28454" y="89"/>
                    <a:pt x="28420" y="56"/>
                  </a:cubicBezTo>
                  <a:cubicBezTo>
                    <a:pt x="28401" y="17"/>
                    <a:pt x="28370" y="1"/>
                    <a:pt x="2834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39;p75"/>
            <p:cNvSpPr/>
            <p:nvPr/>
          </p:nvSpPr>
          <p:spPr>
            <a:xfrm>
              <a:off x="2677925" y="2968900"/>
              <a:ext cx="711350" cy="412325"/>
            </a:xfrm>
            <a:custGeom>
              <a:avLst/>
              <a:gdLst/>
              <a:ahLst/>
              <a:cxnLst/>
              <a:rect l="l" t="t" r="r" b="b"/>
              <a:pathLst>
                <a:path w="28454" h="16493" extrusionOk="0">
                  <a:moveTo>
                    <a:pt x="28323" y="0"/>
                  </a:moveTo>
                  <a:cubicBezTo>
                    <a:pt x="28309" y="0"/>
                    <a:pt x="28297" y="4"/>
                    <a:pt x="28287" y="14"/>
                  </a:cubicBezTo>
                  <a:lnTo>
                    <a:pt x="67" y="16292"/>
                  </a:lnTo>
                  <a:cubicBezTo>
                    <a:pt x="0" y="16326"/>
                    <a:pt x="0" y="16392"/>
                    <a:pt x="34" y="16459"/>
                  </a:cubicBezTo>
                  <a:cubicBezTo>
                    <a:pt x="34" y="16492"/>
                    <a:pt x="67" y="16492"/>
                    <a:pt x="134" y="16492"/>
                  </a:cubicBezTo>
                  <a:lnTo>
                    <a:pt x="167" y="16492"/>
                  </a:lnTo>
                  <a:lnTo>
                    <a:pt x="28387" y="214"/>
                  </a:lnTo>
                  <a:cubicBezTo>
                    <a:pt x="28454" y="181"/>
                    <a:pt x="28454" y="114"/>
                    <a:pt x="28420" y="47"/>
                  </a:cubicBezTo>
                  <a:cubicBezTo>
                    <a:pt x="28397" y="24"/>
                    <a:pt x="28357" y="0"/>
                    <a:pt x="28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40;p75"/>
            <p:cNvSpPr/>
            <p:nvPr/>
          </p:nvSpPr>
          <p:spPr>
            <a:xfrm>
              <a:off x="2677925" y="3062775"/>
              <a:ext cx="712375" cy="413525"/>
            </a:xfrm>
            <a:custGeom>
              <a:avLst/>
              <a:gdLst/>
              <a:ahLst/>
              <a:cxnLst/>
              <a:rect l="l" t="t" r="r" b="b"/>
              <a:pathLst>
                <a:path w="28495" h="16541" extrusionOk="0">
                  <a:moveTo>
                    <a:pt x="28359" y="1"/>
                  </a:moveTo>
                  <a:cubicBezTo>
                    <a:pt x="28337" y="1"/>
                    <a:pt x="28313" y="9"/>
                    <a:pt x="28287" y="28"/>
                  </a:cubicBezTo>
                  <a:lnTo>
                    <a:pt x="67" y="16307"/>
                  </a:lnTo>
                  <a:cubicBezTo>
                    <a:pt x="0" y="16340"/>
                    <a:pt x="0" y="16407"/>
                    <a:pt x="34" y="16473"/>
                  </a:cubicBezTo>
                  <a:cubicBezTo>
                    <a:pt x="34" y="16507"/>
                    <a:pt x="67" y="16540"/>
                    <a:pt x="134" y="16540"/>
                  </a:cubicBezTo>
                  <a:cubicBezTo>
                    <a:pt x="134" y="16540"/>
                    <a:pt x="167" y="16507"/>
                    <a:pt x="167" y="16507"/>
                  </a:cubicBezTo>
                  <a:lnTo>
                    <a:pt x="28387" y="195"/>
                  </a:lnTo>
                  <a:cubicBezTo>
                    <a:pt x="28495" y="141"/>
                    <a:pt x="28450" y="1"/>
                    <a:pt x="283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41;p75"/>
            <p:cNvSpPr/>
            <p:nvPr/>
          </p:nvSpPr>
          <p:spPr>
            <a:xfrm>
              <a:off x="2681250" y="2868175"/>
              <a:ext cx="705525" cy="603950"/>
            </a:xfrm>
            <a:custGeom>
              <a:avLst/>
              <a:gdLst/>
              <a:ahLst/>
              <a:cxnLst/>
              <a:rect l="l" t="t" r="r" b="b"/>
              <a:pathLst>
                <a:path w="28221" h="24158" extrusionOk="0">
                  <a:moveTo>
                    <a:pt x="25842" y="0"/>
                  </a:moveTo>
                  <a:cubicBezTo>
                    <a:pt x="25344" y="0"/>
                    <a:pt x="24776" y="363"/>
                    <a:pt x="24251" y="1041"/>
                  </a:cubicBezTo>
                  <a:lnTo>
                    <a:pt x="24218" y="1107"/>
                  </a:lnTo>
                  <a:cubicBezTo>
                    <a:pt x="23701" y="1790"/>
                    <a:pt x="23133" y="2139"/>
                    <a:pt x="22633" y="2139"/>
                  </a:cubicBezTo>
                  <a:cubicBezTo>
                    <a:pt x="22326" y="2139"/>
                    <a:pt x="22044" y="2008"/>
                    <a:pt x="21816" y="1741"/>
                  </a:cubicBezTo>
                  <a:lnTo>
                    <a:pt x="21116" y="907"/>
                  </a:lnTo>
                  <a:cubicBezTo>
                    <a:pt x="20893" y="621"/>
                    <a:pt x="20613" y="486"/>
                    <a:pt x="20308" y="486"/>
                  </a:cubicBezTo>
                  <a:cubicBezTo>
                    <a:pt x="19653" y="486"/>
                    <a:pt x="18882" y="1106"/>
                    <a:pt x="18314" y="2175"/>
                  </a:cubicBezTo>
                  <a:lnTo>
                    <a:pt x="17713" y="3309"/>
                  </a:lnTo>
                  <a:cubicBezTo>
                    <a:pt x="17144" y="4357"/>
                    <a:pt x="16414" y="5002"/>
                    <a:pt x="15739" y="5002"/>
                  </a:cubicBezTo>
                  <a:cubicBezTo>
                    <a:pt x="15663" y="5002"/>
                    <a:pt x="15587" y="4994"/>
                    <a:pt x="15512" y="4977"/>
                  </a:cubicBezTo>
                  <a:cubicBezTo>
                    <a:pt x="15457" y="4968"/>
                    <a:pt x="15402" y="4964"/>
                    <a:pt x="15346" y="4964"/>
                  </a:cubicBezTo>
                  <a:cubicBezTo>
                    <a:pt x="14548" y="4964"/>
                    <a:pt x="13638" y="5840"/>
                    <a:pt x="13077" y="7212"/>
                  </a:cubicBezTo>
                  <a:lnTo>
                    <a:pt x="12143" y="9513"/>
                  </a:lnTo>
                  <a:cubicBezTo>
                    <a:pt x="11609" y="10814"/>
                    <a:pt x="10742" y="11715"/>
                    <a:pt x="9941" y="11748"/>
                  </a:cubicBezTo>
                  <a:lnTo>
                    <a:pt x="9107" y="11782"/>
                  </a:lnTo>
                  <a:cubicBezTo>
                    <a:pt x="8507" y="11882"/>
                    <a:pt x="8006" y="12215"/>
                    <a:pt x="7673" y="12682"/>
                  </a:cubicBezTo>
                  <a:lnTo>
                    <a:pt x="6772" y="13817"/>
                  </a:lnTo>
                  <a:cubicBezTo>
                    <a:pt x="6265" y="14418"/>
                    <a:pt x="5726" y="14733"/>
                    <a:pt x="5250" y="14733"/>
                  </a:cubicBezTo>
                  <a:cubicBezTo>
                    <a:pt x="4882" y="14733"/>
                    <a:pt x="4551" y="14543"/>
                    <a:pt x="4304" y="14150"/>
                  </a:cubicBezTo>
                  <a:lnTo>
                    <a:pt x="4270" y="14083"/>
                  </a:lnTo>
                  <a:cubicBezTo>
                    <a:pt x="4031" y="13668"/>
                    <a:pt x="3698" y="13475"/>
                    <a:pt x="3330" y="13475"/>
                  </a:cubicBezTo>
                  <a:cubicBezTo>
                    <a:pt x="2516" y="13475"/>
                    <a:pt x="1529" y="14413"/>
                    <a:pt x="1001" y="15951"/>
                  </a:cubicBezTo>
                  <a:lnTo>
                    <a:pt x="1" y="18720"/>
                  </a:lnTo>
                  <a:lnTo>
                    <a:pt x="1" y="24157"/>
                  </a:lnTo>
                  <a:lnTo>
                    <a:pt x="28221" y="7879"/>
                  </a:lnTo>
                  <a:lnTo>
                    <a:pt x="28187" y="1875"/>
                  </a:lnTo>
                  <a:lnTo>
                    <a:pt x="26553" y="307"/>
                  </a:lnTo>
                  <a:cubicBezTo>
                    <a:pt x="26346" y="100"/>
                    <a:pt x="26104" y="0"/>
                    <a:pt x="258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42;p75"/>
            <p:cNvSpPr/>
            <p:nvPr/>
          </p:nvSpPr>
          <p:spPr>
            <a:xfrm>
              <a:off x="2677925" y="2865675"/>
              <a:ext cx="711725" cy="473025"/>
            </a:xfrm>
            <a:custGeom>
              <a:avLst/>
              <a:gdLst/>
              <a:ahLst/>
              <a:cxnLst/>
              <a:rect l="l" t="t" r="r" b="b"/>
              <a:pathLst>
                <a:path w="28469" h="18921" extrusionOk="0">
                  <a:moveTo>
                    <a:pt x="25999" y="0"/>
                  </a:moveTo>
                  <a:cubicBezTo>
                    <a:pt x="25961" y="0"/>
                    <a:pt x="25923" y="2"/>
                    <a:pt x="25885" y="7"/>
                  </a:cubicBezTo>
                  <a:cubicBezTo>
                    <a:pt x="25218" y="107"/>
                    <a:pt x="24651" y="507"/>
                    <a:pt x="24284" y="1074"/>
                  </a:cubicBezTo>
                  <a:lnTo>
                    <a:pt x="24251" y="1141"/>
                  </a:lnTo>
                  <a:cubicBezTo>
                    <a:pt x="23784" y="1741"/>
                    <a:pt x="23250" y="2108"/>
                    <a:pt x="22783" y="2108"/>
                  </a:cubicBezTo>
                  <a:lnTo>
                    <a:pt x="22750" y="2108"/>
                  </a:lnTo>
                  <a:cubicBezTo>
                    <a:pt x="22450" y="2108"/>
                    <a:pt x="22183" y="1975"/>
                    <a:pt x="22016" y="1741"/>
                  </a:cubicBezTo>
                  <a:lnTo>
                    <a:pt x="21315" y="907"/>
                  </a:lnTo>
                  <a:cubicBezTo>
                    <a:pt x="21102" y="632"/>
                    <a:pt x="20748" y="469"/>
                    <a:pt x="20408" y="469"/>
                  </a:cubicBezTo>
                  <a:cubicBezTo>
                    <a:pt x="20377" y="469"/>
                    <a:pt x="20346" y="471"/>
                    <a:pt x="20315" y="474"/>
                  </a:cubicBezTo>
                  <a:cubicBezTo>
                    <a:pt x="19614" y="540"/>
                    <a:pt x="18880" y="1207"/>
                    <a:pt x="18313" y="2208"/>
                  </a:cubicBezTo>
                  <a:lnTo>
                    <a:pt x="17713" y="3376"/>
                  </a:lnTo>
                  <a:cubicBezTo>
                    <a:pt x="17166" y="4379"/>
                    <a:pt x="16452" y="4994"/>
                    <a:pt x="15825" y="4994"/>
                  </a:cubicBezTo>
                  <a:cubicBezTo>
                    <a:pt x="15764" y="4994"/>
                    <a:pt x="15704" y="4989"/>
                    <a:pt x="15645" y="4977"/>
                  </a:cubicBezTo>
                  <a:cubicBezTo>
                    <a:pt x="15575" y="4964"/>
                    <a:pt x="15505" y="4958"/>
                    <a:pt x="15434" y="4958"/>
                  </a:cubicBezTo>
                  <a:cubicBezTo>
                    <a:pt x="14587" y="4958"/>
                    <a:pt x="13661" y="5860"/>
                    <a:pt x="13076" y="7245"/>
                  </a:cubicBezTo>
                  <a:lnTo>
                    <a:pt x="12142" y="9580"/>
                  </a:lnTo>
                  <a:cubicBezTo>
                    <a:pt x="11642" y="10848"/>
                    <a:pt x="10808" y="11715"/>
                    <a:pt x="10074" y="11748"/>
                  </a:cubicBezTo>
                  <a:lnTo>
                    <a:pt x="9240" y="11782"/>
                  </a:lnTo>
                  <a:cubicBezTo>
                    <a:pt x="8606" y="11848"/>
                    <a:pt x="8039" y="12215"/>
                    <a:pt x="7706" y="12716"/>
                  </a:cubicBezTo>
                  <a:lnTo>
                    <a:pt x="6805" y="13850"/>
                  </a:lnTo>
                  <a:cubicBezTo>
                    <a:pt x="6359" y="14391"/>
                    <a:pt x="5853" y="14719"/>
                    <a:pt x="5402" y="14719"/>
                  </a:cubicBezTo>
                  <a:cubicBezTo>
                    <a:pt x="5380" y="14719"/>
                    <a:pt x="5359" y="14719"/>
                    <a:pt x="5337" y="14717"/>
                  </a:cubicBezTo>
                  <a:cubicBezTo>
                    <a:pt x="5004" y="14684"/>
                    <a:pt x="4704" y="14484"/>
                    <a:pt x="4537" y="14183"/>
                  </a:cubicBezTo>
                  <a:lnTo>
                    <a:pt x="4503" y="14117"/>
                  </a:lnTo>
                  <a:cubicBezTo>
                    <a:pt x="4294" y="13728"/>
                    <a:pt x="3923" y="13473"/>
                    <a:pt x="3488" y="13473"/>
                  </a:cubicBezTo>
                  <a:cubicBezTo>
                    <a:pt x="3438" y="13473"/>
                    <a:pt x="3387" y="13476"/>
                    <a:pt x="3336" y="13483"/>
                  </a:cubicBezTo>
                  <a:cubicBezTo>
                    <a:pt x="2469" y="13550"/>
                    <a:pt x="1535" y="14584"/>
                    <a:pt x="1034" y="16018"/>
                  </a:cubicBezTo>
                  <a:lnTo>
                    <a:pt x="34" y="18787"/>
                  </a:lnTo>
                  <a:cubicBezTo>
                    <a:pt x="0" y="18853"/>
                    <a:pt x="34" y="18887"/>
                    <a:pt x="67" y="18920"/>
                  </a:cubicBezTo>
                  <a:lnTo>
                    <a:pt x="134" y="18920"/>
                  </a:lnTo>
                  <a:cubicBezTo>
                    <a:pt x="167" y="18920"/>
                    <a:pt x="200" y="18887"/>
                    <a:pt x="200" y="18853"/>
                  </a:cubicBezTo>
                  <a:lnTo>
                    <a:pt x="1201" y="16085"/>
                  </a:lnTo>
                  <a:cubicBezTo>
                    <a:pt x="1668" y="14717"/>
                    <a:pt x="2569" y="13750"/>
                    <a:pt x="3336" y="13683"/>
                  </a:cubicBezTo>
                  <a:cubicBezTo>
                    <a:pt x="3365" y="13681"/>
                    <a:pt x="3394" y="13679"/>
                    <a:pt x="3422" y="13679"/>
                  </a:cubicBezTo>
                  <a:cubicBezTo>
                    <a:pt x="3793" y="13679"/>
                    <a:pt x="4148" y="13876"/>
                    <a:pt x="4303" y="14217"/>
                  </a:cubicBezTo>
                  <a:lnTo>
                    <a:pt x="4337" y="14283"/>
                  </a:lnTo>
                  <a:cubicBezTo>
                    <a:pt x="4537" y="14650"/>
                    <a:pt x="4904" y="14884"/>
                    <a:pt x="5304" y="14917"/>
                  </a:cubicBezTo>
                  <a:cubicBezTo>
                    <a:pt x="5346" y="14922"/>
                    <a:pt x="5388" y="14925"/>
                    <a:pt x="5430" y="14925"/>
                  </a:cubicBezTo>
                  <a:cubicBezTo>
                    <a:pt x="5931" y="14925"/>
                    <a:pt x="6480" y="14568"/>
                    <a:pt x="6972" y="13983"/>
                  </a:cubicBezTo>
                  <a:lnTo>
                    <a:pt x="7872" y="12849"/>
                  </a:lnTo>
                  <a:cubicBezTo>
                    <a:pt x="8173" y="12382"/>
                    <a:pt x="8673" y="12082"/>
                    <a:pt x="9240" y="11982"/>
                  </a:cubicBezTo>
                  <a:lnTo>
                    <a:pt x="10074" y="11948"/>
                  </a:lnTo>
                  <a:cubicBezTo>
                    <a:pt x="10908" y="11915"/>
                    <a:pt x="11809" y="11014"/>
                    <a:pt x="12342" y="9647"/>
                  </a:cubicBezTo>
                  <a:lnTo>
                    <a:pt x="13310" y="7345"/>
                  </a:lnTo>
                  <a:cubicBezTo>
                    <a:pt x="13831" y="6056"/>
                    <a:pt x="14692" y="5190"/>
                    <a:pt x="15424" y="5190"/>
                  </a:cubicBezTo>
                  <a:cubicBezTo>
                    <a:pt x="15488" y="5190"/>
                    <a:pt x="15550" y="5197"/>
                    <a:pt x="15611" y="5210"/>
                  </a:cubicBezTo>
                  <a:cubicBezTo>
                    <a:pt x="15674" y="5221"/>
                    <a:pt x="15737" y="5227"/>
                    <a:pt x="15801" y="5227"/>
                  </a:cubicBezTo>
                  <a:cubicBezTo>
                    <a:pt x="16523" y="5227"/>
                    <a:pt x="17331" y="4548"/>
                    <a:pt x="17913" y="3476"/>
                  </a:cubicBezTo>
                  <a:lnTo>
                    <a:pt x="18513" y="2308"/>
                  </a:lnTo>
                  <a:cubicBezTo>
                    <a:pt x="19014" y="1374"/>
                    <a:pt x="19681" y="740"/>
                    <a:pt x="20315" y="707"/>
                  </a:cubicBezTo>
                  <a:cubicBezTo>
                    <a:pt x="20365" y="697"/>
                    <a:pt x="20415" y="692"/>
                    <a:pt x="20463" y="692"/>
                  </a:cubicBezTo>
                  <a:cubicBezTo>
                    <a:pt x="20737" y="692"/>
                    <a:pt x="20979" y="842"/>
                    <a:pt x="21149" y="1041"/>
                  </a:cubicBezTo>
                  <a:lnTo>
                    <a:pt x="21849" y="1875"/>
                  </a:lnTo>
                  <a:cubicBezTo>
                    <a:pt x="22083" y="2175"/>
                    <a:pt x="22416" y="2342"/>
                    <a:pt x="22783" y="2342"/>
                  </a:cubicBezTo>
                  <a:cubicBezTo>
                    <a:pt x="23317" y="2308"/>
                    <a:pt x="23917" y="1941"/>
                    <a:pt x="24418" y="1274"/>
                  </a:cubicBezTo>
                  <a:lnTo>
                    <a:pt x="24484" y="1207"/>
                  </a:lnTo>
                  <a:cubicBezTo>
                    <a:pt x="24785" y="674"/>
                    <a:pt x="25285" y="340"/>
                    <a:pt x="25885" y="207"/>
                  </a:cubicBezTo>
                  <a:cubicBezTo>
                    <a:pt x="25919" y="202"/>
                    <a:pt x="25953" y="200"/>
                    <a:pt x="25987" y="200"/>
                  </a:cubicBezTo>
                  <a:cubicBezTo>
                    <a:pt x="26218" y="200"/>
                    <a:pt x="26440" y="299"/>
                    <a:pt x="26586" y="474"/>
                  </a:cubicBezTo>
                  <a:lnTo>
                    <a:pt x="28254" y="2075"/>
                  </a:lnTo>
                  <a:cubicBezTo>
                    <a:pt x="28272" y="2087"/>
                    <a:pt x="28292" y="2093"/>
                    <a:pt x="28312" y="2093"/>
                  </a:cubicBezTo>
                  <a:cubicBezTo>
                    <a:pt x="28396" y="2093"/>
                    <a:pt x="28468" y="1989"/>
                    <a:pt x="28387" y="1908"/>
                  </a:cubicBezTo>
                  <a:lnTo>
                    <a:pt x="26753" y="307"/>
                  </a:lnTo>
                  <a:cubicBezTo>
                    <a:pt x="26548" y="102"/>
                    <a:pt x="26267" y="0"/>
                    <a:pt x="2599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43;p75"/>
            <p:cNvSpPr/>
            <p:nvPr/>
          </p:nvSpPr>
          <p:spPr>
            <a:xfrm>
              <a:off x="3317550" y="2866650"/>
              <a:ext cx="5025" cy="240200"/>
            </a:xfrm>
            <a:custGeom>
              <a:avLst/>
              <a:gdLst/>
              <a:ahLst/>
              <a:cxnLst/>
              <a:rect l="l" t="t" r="r" b="b"/>
              <a:pathLst>
                <a:path w="201" h="9608" extrusionOk="0">
                  <a:moveTo>
                    <a:pt x="100" y="1"/>
                  </a:moveTo>
                  <a:cubicBezTo>
                    <a:pt x="33" y="1"/>
                    <a:pt x="0" y="68"/>
                    <a:pt x="0" y="101"/>
                  </a:cubicBezTo>
                  <a:lnTo>
                    <a:pt x="0" y="501"/>
                  </a:lnTo>
                  <a:cubicBezTo>
                    <a:pt x="0" y="568"/>
                    <a:pt x="33" y="601"/>
                    <a:pt x="100" y="635"/>
                  </a:cubicBezTo>
                  <a:cubicBezTo>
                    <a:pt x="167" y="635"/>
                    <a:pt x="200" y="568"/>
                    <a:pt x="200" y="501"/>
                  </a:cubicBezTo>
                  <a:lnTo>
                    <a:pt x="200" y="101"/>
                  </a:lnTo>
                  <a:cubicBezTo>
                    <a:pt x="200" y="68"/>
                    <a:pt x="167" y="1"/>
                    <a:pt x="100" y="1"/>
                  </a:cubicBezTo>
                  <a:close/>
                  <a:moveTo>
                    <a:pt x="100" y="1035"/>
                  </a:moveTo>
                  <a:cubicBezTo>
                    <a:pt x="33" y="1035"/>
                    <a:pt x="0" y="1102"/>
                    <a:pt x="0" y="1168"/>
                  </a:cubicBezTo>
                  <a:lnTo>
                    <a:pt x="0" y="1802"/>
                  </a:lnTo>
                  <a:cubicBezTo>
                    <a:pt x="0" y="1836"/>
                    <a:pt x="33" y="1902"/>
                    <a:pt x="100" y="1902"/>
                  </a:cubicBezTo>
                  <a:cubicBezTo>
                    <a:pt x="167" y="1902"/>
                    <a:pt x="200" y="1869"/>
                    <a:pt x="200" y="1802"/>
                  </a:cubicBezTo>
                  <a:lnTo>
                    <a:pt x="200" y="1168"/>
                  </a:lnTo>
                  <a:cubicBezTo>
                    <a:pt x="200" y="1102"/>
                    <a:pt x="167" y="1035"/>
                    <a:pt x="100" y="1035"/>
                  </a:cubicBezTo>
                  <a:close/>
                  <a:moveTo>
                    <a:pt x="100" y="2336"/>
                  </a:moveTo>
                  <a:cubicBezTo>
                    <a:pt x="33" y="2336"/>
                    <a:pt x="0" y="2369"/>
                    <a:pt x="0" y="2436"/>
                  </a:cubicBezTo>
                  <a:lnTo>
                    <a:pt x="0" y="3070"/>
                  </a:lnTo>
                  <a:cubicBezTo>
                    <a:pt x="0" y="3137"/>
                    <a:pt x="33" y="3170"/>
                    <a:pt x="100" y="3203"/>
                  </a:cubicBezTo>
                  <a:cubicBezTo>
                    <a:pt x="167" y="3203"/>
                    <a:pt x="200" y="3137"/>
                    <a:pt x="200" y="3070"/>
                  </a:cubicBezTo>
                  <a:lnTo>
                    <a:pt x="200" y="2436"/>
                  </a:lnTo>
                  <a:cubicBezTo>
                    <a:pt x="200" y="2369"/>
                    <a:pt x="167" y="2336"/>
                    <a:pt x="100" y="2336"/>
                  </a:cubicBezTo>
                  <a:close/>
                  <a:moveTo>
                    <a:pt x="100" y="3604"/>
                  </a:moveTo>
                  <a:cubicBezTo>
                    <a:pt x="33" y="3604"/>
                    <a:pt x="0" y="3670"/>
                    <a:pt x="0" y="3737"/>
                  </a:cubicBezTo>
                  <a:lnTo>
                    <a:pt x="0" y="4371"/>
                  </a:lnTo>
                  <a:cubicBezTo>
                    <a:pt x="0" y="4404"/>
                    <a:pt x="33" y="4471"/>
                    <a:pt x="100" y="4471"/>
                  </a:cubicBezTo>
                  <a:cubicBezTo>
                    <a:pt x="167" y="4471"/>
                    <a:pt x="200" y="4437"/>
                    <a:pt x="200" y="4371"/>
                  </a:cubicBezTo>
                  <a:lnTo>
                    <a:pt x="200" y="3737"/>
                  </a:lnTo>
                  <a:cubicBezTo>
                    <a:pt x="200" y="3670"/>
                    <a:pt x="167" y="3604"/>
                    <a:pt x="100" y="3604"/>
                  </a:cubicBezTo>
                  <a:close/>
                  <a:moveTo>
                    <a:pt x="100" y="4904"/>
                  </a:moveTo>
                  <a:cubicBezTo>
                    <a:pt x="33" y="4904"/>
                    <a:pt x="0" y="4938"/>
                    <a:pt x="0" y="5005"/>
                  </a:cubicBezTo>
                  <a:lnTo>
                    <a:pt x="0" y="5638"/>
                  </a:lnTo>
                  <a:cubicBezTo>
                    <a:pt x="0" y="5705"/>
                    <a:pt x="33" y="5738"/>
                    <a:pt x="100" y="5772"/>
                  </a:cubicBezTo>
                  <a:cubicBezTo>
                    <a:pt x="167" y="5772"/>
                    <a:pt x="200" y="5705"/>
                    <a:pt x="200" y="5638"/>
                  </a:cubicBezTo>
                  <a:lnTo>
                    <a:pt x="200" y="5005"/>
                  </a:lnTo>
                  <a:cubicBezTo>
                    <a:pt x="200" y="4938"/>
                    <a:pt x="167" y="4904"/>
                    <a:pt x="100" y="4904"/>
                  </a:cubicBezTo>
                  <a:close/>
                  <a:moveTo>
                    <a:pt x="100" y="6172"/>
                  </a:moveTo>
                  <a:cubicBezTo>
                    <a:pt x="33" y="6172"/>
                    <a:pt x="0" y="6239"/>
                    <a:pt x="0" y="6305"/>
                  </a:cubicBezTo>
                  <a:lnTo>
                    <a:pt x="0" y="6939"/>
                  </a:lnTo>
                  <a:cubicBezTo>
                    <a:pt x="0" y="6973"/>
                    <a:pt x="33" y="7039"/>
                    <a:pt x="100" y="7039"/>
                  </a:cubicBezTo>
                  <a:cubicBezTo>
                    <a:pt x="134" y="7039"/>
                    <a:pt x="200" y="6973"/>
                    <a:pt x="200" y="6939"/>
                  </a:cubicBezTo>
                  <a:lnTo>
                    <a:pt x="200" y="6305"/>
                  </a:lnTo>
                  <a:cubicBezTo>
                    <a:pt x="200" y="6239"/>
                    <a:pt x="167" y="6172"/>
                    <a:pt x="100" y="6172"/>
                  </a:cubicBezTo>
                  <a:close/>
                  <a:moveTo>
                    <a:pt x="100" y="7473"/>
                  </a:moveTo>
                  <a:cubicBezTo>
                    <a:pt x="33" y="7473"/>
                    <a:pt x="0" y="7506"/>
                    <a:pt x="0" y="7573"/>
                  </a:cubicBezTo>
                  <a:lnTo>
                    <a:pt x="0" y="8207"/>
                  </a:lnTo>
                  <a:cubicBezTo>
                    <a:pt x="0" y="8274"/>
                    <a:pt x="33" y="8307"/>
                    <a:pt x="100" y="8340"/>
                  </a:cubicBezTo>
                  <a:cubicBezTo>
                    <a:pt x="167" y="8340"/>
                    <a:pt x="200" y="8274"/>
                    <a:pt x="200" y="8207"/>
                  </a:cubicBezTo>
                  <a:lnTo>
                    <a:pt x="200" y="7573"/>
                  </a:lnTo>
                  <a:cubicBezTo>
                    <a:pt x="200" y="7506"/>
                    <a:pt x="167" y="7473"/>
                    <a:pt x="100" y="7473"/>
                  </a:cubicBezTo>
                  <a:close/>
                  <a:moveTo>
                    <a:pt x="100" y="8741"/>
                  </a:moveTo>
                  <a:cubicBezTo>
                    <a:pt x="33" y="8741"/>
                    <a:pt x="0" y="8807"/>
                    <a:pt x="0" y="8841"/>
                  </a:cubicBezTo>
                  <a:lnTo>
                    <a:pt x="0" y="9508"/>
                  </a:lnTo>
                  <a:cubicBezTo>
                    <a:pt x="0" y="9541"/>
                    <a:pt x="33" y="9608"/>
                    <a:pt x="100" y="9608"/>
                  </a:cubicBezTo>
                  <a:cubicBezTo>
                    <a:pt x="167" y="9608"/>
                    <a:pt x="200" y="9574"/>
                    <a:pt x="200" y="9508"/>
                  </a:cubicBezTo>
                  <a:lnTo>
                    <a:pt x="200" y="8841"/>
                  </a:lnTo>
                  <a:cubicBezTo>
                    <a:pt x="200" y="8807"/>
                    <a:pt x="167" y="8741"/>
                    <a:pt x="100" y="874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44;p75"/>
            <p:cNvSpPr/>
            <p:nvPr/>
          </p:nvSpPr>
          <p:spPr>
            <a:xfrm>
              <a:off x="3030675" y="3005300"/>
              <a:ext cx="5850" cy="266675"/>
            </a:xfrm>
            <a:custGeom>
              <a:avLst/>
              <a:gdLst/>
              <a:ahLst/>
              <a:cxnLst/>
              <a:rect l="l" t="t" r="r" b="b"/>
              <a:pathLst>
                <a:path w="234" h="10667" extrusionOk="0">
                  <a:moveTo>
                    <a:pt x="117" y="1"/>
                  </a:moveTo>
                  <a:cubicBezTo>
                    <a:pt x="59" y="1"/>
                    <a:pt x="0" y="42"/>
                    <a:pt x="0" y="126"/>
                  </a:cubicBezTo>
                  <a:lnTo>
                    <a:pt x="0" y="292"/>
                  </a:lnTo>
                  <a:cubicBezTo>
                    <a:pt x="0" y="359"/>
                    <a:pt x="67" y="393"/>
                    <a:pt x="134" y="393"/>
                  </a:cubicBezTo>
                  <a:cubicBezTo>
                    <a:pt x="167" y="393"/>
                    <a:pt x="234" y="359"/>
                    <a:pt x="234" y="292"/>
                  </a:cubicBezTo>
                  <a:lnTo>
                    <a:pt x="234" y="126"/>
                  </a:lnTo>
                  <a:cubicBezTo>
                    <a:pt x="234" y="42"/>
                    <a:pt x="175" y="1"/>
                    <a:pt x="117" y="1"/>
                  </a:cubicBezTo>
                  <a:close/>
                  <a:moveTo>
                    <a:pt x="117" y="826"/>
                  </a:moveTo>
                  <a:cubicBezTo>
                    <a:pt x="59" y="826"/>
                    <a:pt x="0" y="860"/>
                    <a:pt x="0" y="926"/>
                  </a:cubicBezTo>
                  <a:lnTo>
                    <a:pt x="0" y="1593"/>
                  </a:lnTo>
                  <a:cubicBezTo>
                    <a:pt x="0" y="1627"/>
                    <a:pt x="67" y="1693"/>
                    <a:pt x="134" y="1693"/>
                  </a:cubicBezTo>
                  <a:cubicBezTo>
                    <a:pt x="167" y="1693"/>
                    <a:pt x="234" y="1627"/>
                    <a:pt x="234" y="1593"/>
                  </a:cubicBezTo>
                  <a:lnTo>
                    <a:pt x="234" y="926"/>
                  </a:lnTo>
                  <a:cubicBezTo>
                    <a:pt x="234" y="860"/>
                    <a:pt x="175" y="826"/>
                    <a:pt x="117" y="826"/>
                  </a:cubicBezTo>
                  <a:close/>
                  <a:moveTo>
                    <a:pt x="117" y="2102"/>
                  </a:moveTo>
                  <a:cubicBezTo>
                    <a:pt x="59" y="2102"/>
                    <a:pt x="0" y="2144"/>
                    <a:pt x="0" y="2227"/>
                  </a:cubicBezTo>
                  <a:lnTo>
                    <a:pt x="0" y="2861"/>
                  </a:lnTo>
                  <a:cubicBezTo>
                    <a:pt x="0" y="2928"/>
                    <a:pt x="67" y="2961"/>
                    <a:pt x="134" y="2961"/>
                  </a:cubicBezTo>
                  <a:cubicBezTo>
                    <a:pt x="167" y="2961"/>
                    <a:pt x="234" y="2928"/>
                    <a:pt x="234" y="2861"/>
                  </a:cubicBezTo>
                  <a:lnTo>
                    <a:pt x="234" y="2227"/>
                  </a:lnTo>
                  <a:cubicBezTo>
                    <a:pt x="234" y="2144"/>
                    <a:pt x="175" y="2102"/>
                    <a:pt x="117" y="2102"/>
                  </a:cubicBezTo>
                  <a:close/>
                  <a:moveTo>
                    <a:pt x="117" y="3395"/>
                  </a:moveTo>
                  <a:cubicBezTo>
                    <a:pt x="59" y="3395"/>
                    <a:pt x="0" y="3428"/>
                    <a:pt x="0" y="3495"/>
                  </a:cubicBezTo>
                  <a:lnTo>
                    <a:pt x="0" y="4162"/>
                  </a:lnTo>
                  <a:cubicBezTo>
                    <a:pt x="0" y="4195"/>
                    <a:pt x="67" y="4262"/>
                    <a:pt x="134" y="4262"/>
                  </a:cubicBezTo>
                  <a:cubicBezTo>
                    <a:pt x="167" y="4262"/>
                    <a:pt x="234" y="4195"/>
                    <a:pt x="234" y="4162"/>
                  </a:cubicBezTo>
                  <a:lnTo>
                    <a:pt x="234" y="3495"/>
                  </a:lnTo>
                  <a:cubicBezTo>
                    <a:pt x="234" y="3428"/>
                    <a:pt x="175" y="3395"/>
                    <a:pt x="117" y="3395"/>
                  </a:cubicBezTo>
                  <a:close/>
                  <a:moveTo>
                    <a:pt x="117" y="4671"/>
                  </a:moveTo>
                  <a:cubicBezTo>
                    <a:pt x="59" y="4671"/>
                    <a:pt x="0" y="4712"/>
                    <a:pt x="0" y="4796"/>
                  </a:cubicBezTo>
                  <a:lnTo>
                    <a:pt x="0" y="5429"/>
                  </a:lnTo>
                  <a:cubicBezTo>
                    <a:pt x="0" y="5496"/>
                    <a:pt x="67" y="5530"/>
                    <a:pt x="134" y="5530"/>
                  </a:cubicBezTo>
                  <a:cubicBezTo>
                    <a:pt x="167" y="5530"/>
                    <a:pt x="234" y="5496"/>
                    <a:pt x="234" y="5429"/>
                  </a:cubicBezTo>
                  <a:lnTo>
                    <a:pt x="234" y="4796"/>
                  </a:lnTo>
                  <a:cubicBezTo>
                    <a:pt x="234" y="4712"/>
                    <a:pt x="175" y="4671"/>
                    <a:pt x="117" y="4671"/>
                  </a:cubicBezTo>
                  <a:close/>
                  <a:moveTo>
                    <a:pt x="117" y="5963"/>
                  </a:moveTo>
                  <a:cubicBezTo>
                    <a:pt x="59" y="5963"/>
                    <a:pt x="0" y="5997"/>
                    <a:pt x="0" y="6063"/>
                  </a:cubicBezTo>
                  <a:lnTo>
                    <a:pt x="0" y="6730"/>
                  </a:lnTo>
                  <a:cubicBezTo>
                    <a:pt x="0" y="6764"/>
                    <a:pt x="67" y="6830"/>
                    <a:pt x="134" y="6830"/>
                  </a:cubicBezTo>
                  <a:cubicBezTo>
                    <a:pt x="167" y="6830"/>
                    <a:pt x="234" y="6764"/>
                    <a:pt x="234" y="6697"/>
                  </a:cubicBezTo>
                  <a:lnTo>
                    <a:pt x="234" y="6063"/>
                  </a:lnTo>
                  <a:cubicBezTo>
                    <a:pt x="234" y="5997"/>
                    <a:pt x="175" y="5963"/>
                    <a:pt x="117" y="5963"/>
                  </a:cubicBezTo>
                  <a:close/>
                  <a:moveTo>
                    <a:pt x="117" y="7239"/>
                  </a:moveTo>
                  <a:cubicBezTo>
                    <a:pt x="59" y="7239"/>
                    <a:pt x="0" y="7281"/>
                    <a:pt x="0" y="7364"/>
                  </a:cubicBezTo>
                  <a:lnTo>
                    <a:pt x="0" y="7998"/>
                  </a:lnTo>
                  <a:cubicBezTo>
                    <a:pt x="0" y="8065"/>
                    <a:pt x="67" y="8098"/>
                    <a:pt x="134" y="8098"/>
                  </a:cubicBezTo>
                  <a:cubicBezTo>
                    <a:pt x="167" y="8098"/>
                    <a:pt x="234" y="8065"/>
                    <a:pt x="234" y="7998"/>
                  </a:cubicBezTo>
                  <a:lnTo>
                    <a:pt x="234" y="7364"/>
                  </a:lnTo>
                  <a:cubicBezTo>
                    <a:pt x="234" y="7281"/>
                    <a:pt x="175" y="7239"/>
                    <a:pt x="117" y="7239"/>
                  </a:cubicBezTo>
                  <a:close/>
                  <a:moveTo>
                    <a:pt x="117" y="8532"/>
                  </a:moveTo>
                  <a:cubicBezTo>
                    <a:pt x="59" y="8532"/>
                    <a:pt x="0" y="8565"/>
                    <a:pt x="0" y="8632"/>
                  </a:cubicBezTo>
                  <a:lnTo>
                    <a:pt x="0" y="9299"/>
                  </a:lnTo>
                  <a:cubicBezTo>
                    <a:pt x="0" y="9332"/>
                    <a:pt x="67" y="9399"/>
                    <a:pt x="134" y="9399"/>
                  </a:cubicBezTo>
                  <a:cubicBezTo>
                    <a:pt x="167" y="9399"/>
                    <a:pt x="234" y="9332"/>
                    <a:pt x="234" y="9299"/>
                  </a:cubicBezTo>
                  <a:lnTo>
                    <a:pt x="234" y="8632"/>
                  </a:lnTo>
                  <a:cubicBezTo>
                    <a:pt x="234" y="8565"/>
                    <a:pt x="175" y="8532"/>
                    <a:pt x="117" y="8532"/>
                  </a:cubicBezTo>
                  <a:close/>
                  <a:moveTo>
                    <a:pt x="117" y="9808"/>
                  </a:moveTo>
                  <a:cubicBezTo>
                    <a:pt x="59" y="9808"/>
                    <a:pt x="0" y="9849"/>
                    <a:pt x="0" y="9933"/>
                  </a:cubicBezTo>
                  <a:lnTo>
                    <a:pt x="0" y="10566"/>
                  </a:lnTo>
                  <a:cubicBezTo>
                    <a:pt x="0" y="10633"/>
                    <a:pt x="67" y="10667"/>
                    <a:pt x="134" y="10667"/>
                  </a:cubicBezTo>
                  <a:cubicBezTo>
                    <a:pt x="167" y="10667"/>
                    <a:pt x="234" y="10633"/>
                    <a:pt x="234" y="10566"/>
                  </a:cubicBezTo>
                  <a:lnTo>
                    <a:pt x="234" y="9933"/>
                  </a:lnTo>
                  <a:cubicBezTo>
                    <a:pt x="234" y="9849"/>
                    <a:pt x="175" y="9808"/>
                    <a:pt x="117" y="980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45;p75"/>
            <p:cNvSpPr/>
            <p:nvPr/>
          </p:nvSpPr>
          <p:spPr>
            <a:xfrm>
              <a:off x="2888075" y="3172725"/>
              <a:ext cx="5025" cy="182650"/>
            </a:xfrm>
            <a:custGeom>
              <a:avLst/>
              <a:gdLst/>
              <a:ahLst/>
              <a:cxnLst/>
              <a:rect l="l" t="t" r="r" b="b"/>
              <a:pathLst>
                <a:path w="201" h="7306" extrusionOk="0">
                  <a:moveTo>
                    <a:pt x="100" y="0"/>
                  </a:moveTo>
                  <a:cubicBezTo>
                    <a:pt x="34" y="0"/>
                    <a:pt x="0" y="67"/>
                    <a:pt x="0" y="133"/>
                  </a:cubicBezTo>
                  <a:lnTo>
                    <a:pt x="0" y="767"/>
                  </a:lnTo>
                  <a:cubicBezTo>
                    <a:pt x="0" y="834"/>
                    <a:pt x="34" y="867"/>
                    <a:pt x="100" y="867"/>
                  </a:cubicBezTo>
                  <a:cubicBezTo>
                    <a:pt x="134" y="867"/>
                    <a:pt x="200" y="801"/>
                    <a:pt x="200" y="767"/>
                  </a:cubicBezTo>
                  <a:lnTo>
                    <a:pt x="200" y="133"/>
                  </a:lnTo>
                  <a:cubicBezTo>
                    <a:pt x="200" y="67"/>
                    <a:pt x="134" y="0"/>
                    <a:pt x="100" y="0"/>
                  </a:cubicBezTo>
                  <a:close/>
                  <a:moveTo>
                    <a:pt x="100" y="1301"/>
                  </a:moveTo>
                  <a:cubicBezTo>
                    <a:pt x="34" y="1301"/>
                    <a:pt x="0" y="1334"/>
                    <a:pt x="0" y="1401"/>
                  </a:cubicBezTo>
                  <a:lnTo>
                    <a:pt x="0" y="2035"/>
                  </a:lnTo>
                  <a:cubicBezTo>
                    <a:pt x="0" y="2102"/>
                    <a:pt x="34" y="2168"/>
                    <a:pt x="100" y="2168"/>
                  </a:cubicBezTo>
                  <a:lnTo>
                    <a:pt x="100" y="2135"/>
                  </a:lnTo>
                  <a:cubicBezTo>
                    <a:pt x="134" y="2135"/>
                    <a:pt x="200" y="2102"/>
                    <a:pt x="200" y="2035"/>
                  </a:cubicBezTo>
                  <a:lnTo>
                    <a:pt x="200" y="1401"/>
                  </a:lnTo>
                  <a:cubicBezTo>
                    <a:pt x="200" y="1334"/>
                    <a:pt x="134" y="1301"/>
                    <a:pt x="100" y="1301"/>
                  </a:cubicBezTo>
                  <a:close/>
                  <a:moveTo>
                    <a:pt x="100" y="2602"/>
                  </a:moveTo>
                  <a:cubicBezTo>
                    <a:pt x="34" y="2602"/>
                    <a:pt x="0" y="2635"/>
                    <a:pt x="0" y="2702"/>
                  </a:cubicBezTo>
                  <a:lnTo>
                    <a:pt x="0" y="3336"/>
                  </a:lnTo>
                  <a:cubicBezTo>
                    <a:pt x="0" y="3402"/>
                    <a:pt x="34" y="3436"/>
                    <a:pt x="100" y="3436"/>
                  </a:cubicBezTo>
                  <a:cubicBezTo>
                    <a:pt x="134" y="3436"/>
                    <a:pt x="200" y="3402"/>
                    <a:pt x="200" y="3336"/>
                  </a:cubicBezTo>
                  <a:lnTo>
                    <a:pt x="200" y="2702"/>
                  </a:lnTo>
                  <a:cubicBezTo>
                    <a:pt x="200" y="2635"/>
                    <a:pt x="134" y="2602"/>
                    <a:pt x="100" y="2602"/>
                  </a:cubicBezTo>
                  <a:close/>
                  <a:moveTo>
                    <a:pt x="100" y="3836"/>
                  </a:moveTo>
                  <a:cubicBezTo>
                    <a:pt x="34" y="3836"/>
                    <a:pt x="0" y="3903"/>
                    <a:pt x="0" y="3970"/>
                  </a:cubicBezTo>
                  <a:lnTo>
                    <a:pt x="0" y="4603"/>
                  </a:lnTo>
                  <a:cubicBezTo>
                    <a:pt x="0" y="4670"/>
                    <a:pt x="34" y="4737"/>
                    <a:pt x="100" y="4737"/>
                  </a:cubicBezTo>
                  <a:lnTo>
                    <a:pt x="100" y="4703"/>
                  </a:lnTo>
                  <a:cubicBezTo>
                    <a:pt x="167" y="4703"/>
                    <a:pt x="200" y="4670"/>
                    <a:pt x="200" y="4603"/>
                  </a:cubicBezTo>
                  <a:lnTo>
                    <a:pt x="200" y="3970"/>
                  </a:lnTo>
                  <a:cubicBezTo>
                    <a:pt x="200" y="3903"/>
                    <a:pt x="134" y="3836"/>
                    <a:pt x="100" y="3836"/>
                  </a:cubicBezTo>
                  <a:close/>
                  <a:moveTo>
                    <a:pt x="100" y="5137"/>
                  </a:moveTo>
                  <a:cubicBezTo>
                    <a:pt x="34" y="5137"/>
                    <a:pt x="0" y="5204"/>
                    <a:pt x="0" y="5270"/>
                  </a:cubicBezTo>
                  <a:lnTo>
                    <a:pt x="0" y="5904"/>
                  </a:lnTo>
                  <a:cubicBezTo>
                    <a:pt x="0" y="5971"/>
                    <a:pt x="34" y="6004"/>
                    <a:pt x="100" y="6004"/>
                  </a:cubicBezTo>
                  <a:cubicBezTo>
                    <a:pt x="134" y="6004"/>
                    <a:pt x="200" y="5938"/>
                    <a:pt x="200" y="5904"/>
                  </a:cubicBezTo>
                  <a:lnTo>
                    <a:pt x="200" y="5270"/>
                  </a:lnTo>
                  <a:cubicBezTo>
                    <a:pt x="200" y="5204"/>
                    <a:pt x="134" y="5137"/>
                    <a:pt x="100" y="5137"/>
                  </a:cubicBezTo>
                  <a:close/>
                  <a:moveTo>
                    <a:pt x="100" y="6438"/>
                  </a:moveTo>
                  <a:cubicBezTo>
                    <a:pt x="34" y="6438"/>
                    <a:pt x="0" y="6471"/>
                    <a:pt x="0" y="6538"/>
                  </a:cubicBezTo>
                  <a:lnTo>
                    <a:pt x="0" y="7172"/>
                  </a:lnTo>
                  <a:cubicBezTo>
                    <a:pt x="0" y="7239"/>
                    <a:pt x="34" y="7305"/>
                    <a:pt x="100" y="7305"/>
                  </a:cubicBezTo>
                  <a:cubicBezTo>
                    <a:pt x="167" y="7305"/>
                    <a:pt x="200" y="7239"/>
                    <a:pt x="200" y="7172"/>
                  </a:cubicBezTo>
                  <a:lnTo>
                    <a:pt x="200" y="6538"/>
                  </a:lnTo>
                  <a:cubicBezTo>
                    <a:pt x="200" y="6471"/>
                    <a:pt x="134" y="6438"/>
                    <a:pt x="100" y="6438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46;p75"/>
            <p:cNvSpPr/>
            <p:nvPr/>
          </p:nvSpPr>
          <p:spPr>
            <a:xfrm>
              <a:off x="2744225" y="3207750"/>
              <a:ext cx="5850" cy="230175"/>
            </a:xfrm>
            <a:custGeom>
              <a:avLst/>
              <a:gdLst/>
              <a:ahLst/>
              <a:cxnLst/>
              <a:rect l="l" t="t" r="r" b="b"/>
              <a:pathLst>
                <a:path w="234" h="9207" extrusionOk="0">
                  <a:moveTo>
                    <a:pt x="117" y="0"/>
                  </a:moveTo>
                  <a:cubicBezTo>
                    <a:pt x="58" y="0"/>
                    <a:pt x="0" y="33"/>
                    <a:pt x="17" y="100"/>
                  </a:cubicBezTo>
                  <a:cubicBezTo>
                    <a:pt x="17" y="167"/>
                    <a:pt x="50" y="200"/>
                    <a:pt x="117" y="200"/>
                  </a:cubicBezTo>
                  <a:cubicBezTo>
                    <a:pt x="184" y="200"/>
                    <a:pt x="217" y="133"/>
                    <a:pt x="217" y="100"/>
                  </a:cubicBezTo>
                  <a:cubicBezTo>
                    <a:pt x="234" y="33"/>
                    <a:pt x="175" y="0"/>
                    <a:pt x="117" y="0"/>
                  </a:cubicBezTo>
                  <a:close/>
                  <a:moveTo>
                    <a:pt x="117" y="634"/>
                  </a:moveTo>
                  <a:cubicBezTo>
                    <a:pt x="58" y="634"/>
                    <a:pt x="0" y="667"/>
                    <a:pt x="17" y="734"/>
                  </a:cubicBezTo>
                  <a:lnTo>
                    <a:pt x="17" y="1368"/>
                  </a:lnTo>
                  <a:cubicBezTo>
                    <a:pt x="17" y="1434"/>
                    <a:pt x="50" y="1501"/>
                    <a:pt x="117" y="1501"/>
                  </a:cubicBezTo>
                  <a:cubicBezTo>
                    <a:pt x="184" y="1501"/>
                    <a:pt x="217" y="1434"/>
                    <a:pt x="217" y="1368"/>
                  </a:cubicBezTo>
                  <a:lnTo>
                    <a:pt x="217" y="734"/>
                  </a:lnTo>
                  <a:cubicBezTo>
                    <a:pt x="234" y="667"/>
                    <a:pt x="175" y="634"/>
                    <a:pt x="117" y="634"/>
                  </a:cubicBezTo>
                  <a:close/>
                  <a:moveTo>
                    <a:pt x="117" y="1935"/>
                  </a:moveTo>
                  <a:cubicBezTo>
                    <a:pt x="58" y="1935"/>
                    <a:pt x="0" y="1968"/>
                    <a:pt x="17" y="2035"/>
                  </a:cubicBezTo>
                  <a:lnTo>
                    <a:pt x="17" y="2669"/>
                  </a:lnTo>
                  <a:cubicBezTo>
                    <a:pt x="17" y="2735"/>
                    <a:pt x="50" y="2769"/>
                    <a:pt x="117" y="2769"/>
                  </a:cubicBezTo>
                  <a:cubicBezTo>
                    <a:pt x="184" y="2769"/>
                    <a:pt x="217" y="2735"/>
                    <a:pt x="217" y="2669"/>
                  </a:cubicBezTo>
                  <a:lnTo>
                    <a:pt x="217" y="2035"/>
                  </a:lnTo>
                  <a:cubicBezTo>
                    <a:pt x="234" y="1968"/>
                    <a:pt x="175" y="1935"/>
                    <a:pt x="117" y="1935"/>
                  </a:cubicBezTo>
                  <a:close/>
                  <a:moveTo>
                    <a:pt x="117" y="3202"/>
                  </a:moveTo>
                  <a:cubicBezTo>
                    <a:pt x="58" y="3202"/>
                    <a:pt x="0" y="3236"/>
                    <a:pt x="17" y="3302"/>
                  </a:cubicBezTo>
                  <a:lnTo>
                    <a:pt x="17" y="3936"/>
                  </a:lnTo>
                  <a:cubicBezTo>
                    <a:pt x="17" y="4003"/>
                    <a:pt x="50" y="4070"/>
                    <a:pt x="117" y="4070"/>
                  </a:cubicBezTo>
                  <a:cubicBezTo>
                    <a:pt x="184" y="4070"/>
                    <a:pt x="217" y="4003"/>
                    <a:pt x="217" y="3936"/>
                  </a:cubicBezTo>
                  <a:lnTo>
                    <a:pt x="217" y="3302"/>
                  </a:lnTo>
                  <a:cubicBezTo>
                    <a:pt x="234" y="3236"/>
                    <a:pt x="175" y="3202"/>
                    <a:pt x="117" y="3202"/>
                  </a:cubicBezTo>
                  <a:close/>
                  <a:moveTo>
                    <a:pt x="117" y="4503"/>
                  </a:moveTo>
                  <a:cubicBezTo>
                    <a:pt x="58" y="4503"/>
                    <a:pt x="0" y="4537"/>
                    <a:pt x="17" y="4603"/>
                  </a:cubicBezTo>
                  <a:lnTo>
                    <a:pt x="17" y="5237"/>
                  </a:lnTo>
                  <a:cubicBezTo>
                    <a:pt x="17" y="5304"/>
                    <a:pt x="50" y="5337"/>
                    <a:pt x="117" y="5337"/>
                  </a:cubicBezTo>
                  <a:cubicBezTo>
                    <a:pt x="184" y="5337"/>
                    <a:pt x="217" y="5304"/>
                    <a:pt x="217" y="5237"/>
                  </a:cubicBezTo>
                  <a:lnTo>
                    <a:pt x="217" y="4603"/>
                  </a:lnTo>
                  <a:cubicBezTo>
                    <a:pt x="234" y="4537"/>
                    <a:pt x="175" y="4503"/>
                    <a:pt x="117" y="4503"/>
                  </a:cubicBezTo>
                  <a:close/>
                  <a:moveTo>
                    <a:pt x="117" y="5804"/>
                  </a:moveTo>
                  <a:cubicBezTo>
                    <a:pt x="58" y="5804"/>
                    <a:pt x="0" y="5838"/>
                    <a:pt x="17" y="5904"/>
                  </a:cubicBezTo>
                  <a:lnTo>
                    <a:pt x="17" y="6505"/>
                  </a:lnTo>
                  <a:cubicBezTo>
                    <a:pt x="17" y="6571"/>
                    <a:pt x="50" y="6638"/>
                    <a:pt x="117" y="6638"/>
                  </a:cubicBezTo>
                  <a:cubicBezTo>
                    <a:pt x="184" y="6638"/>
                    <a:pt x="217" y="6571"/>
                    <a:pt x="217" y="6538"/>
                  </a:cubicBezTo>
                  <a:lnTo>
                    <a:pt x="217" y="5904"/>
                  </a:lnTo>
                  <a:cubicBezTo>
                    <a:pt x="234" y="5838"/>
                    <a:pt x="175" y="5804"/>
                    <a:pt x="117" y="5804"/>
                  </a:cubicBezTo>
                  <a:close/>
                  <a:moveTo>
                    <a:pt x="117" y="7072"/>
                  </a:moveTo>
                  <a:cubicBezTo>
                    <a:pt x="58" y="7072"/>
                    <a:pt x="0" y="7105"/>
                    <a:pt x="17" y="7172"/>
                  </a:cubicBezTo>
                  <a:lnTo>
                    <a:pt x="17" y="7806"/>
                  </a:lnTo>
                  <a:cubicBezTo>
                    <a:pt x="17" y="7872"/>
                    <a:pt x="50" y="7906"/>
                    <a:pt x="117" y="7906"/>
                  </a:cubicBezTo>
                  <a:cubicBezTo>
                    <a:pt x="184" y="7906"/>
                    <a:pt x="217" y="7872"/>
                    <a:pt x="217" y="7806"/>
                  </a:cubicBezTo>
                  <a:lnTo>
                    <a:pt x="217" y="7172"/>
                  </a:lnTo>
                  <a:cubicBezTo>
                    <a:pt x="234" y="7105"/>
                    <a:pt x="175" y="7072"/>
                    <a:pt x="117" y="7072"/>
                  </a:cubicBezTo>
                  <a:close/>
                  <a:moveTo>
                    <a:pt x="117" y="8339"/>
                  </a:moveTo>
                  <a:cubicBezTo>
                    <a:pt x="58" y="8339"/>
                    <a:pt x="0" y="8373"/>
                    <a:pt x="17" y="8439"/>
                  </a:cubicBezTo>
                  <a:lnTo>
                    <a:pt x="17" y="9073"/>
                  </a:lnTo>
                  <a:cubicBezTo>
                    <a:pt x="17" y="9140"/>
                    <a:pt x="50" y="9207"/>
                    <a:pt x="117" y="9207"/>
                  </a:cubicBezTo>
                  <a:cubicBezTo>
                    <a:pt x="184" y="9207"/>
                    <a:pt x="217" y="9140"/>
                    <a:pt x="217" y="9073"/>
                  </a:cubicBezTo>
                  <a:lnTo>
                    <a:pt x="217" y="8439"/>
                  </a:lnTo>
                  <a:cubicBezTo>
                    <a:pt x="234" y="8373"/>
                    <a:pt x="175" y="8339"/>
                    <a:pt x="117" y="8339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47;p75"/>
            <p:cNvSpPr/>
            <p:nvPr/>
          </p:nvSpPr>
          <p:spPr>
            <a:xfrm>
              <a:off x="3173675" y="2880000"/>
              <a:ext cx="6300" cy="309425"/>
            </a:xfrm>
            <a:custGeom>
              <a:avLst/>
              <a:gdLst/>
              <a:ahLst/>
              <a:cxnLst/>
              <a:rect l="l" t="t" r="r" b="b"/>
              <a:pathLst>
                <a:path w="252" h="12377" extrusionOk="0">
                  <a:moveTo>
                    <a:pt x="118" y="1"/>
                  </a:moveTo>
                  <a:cubicBezTo>
                    <a:pt x="59" y="1"/>
                    <a:pt x="1" y="34"/>
                    <a:pt x="18" y="101"/>
                  </a:cubicBezTo>
                  <a:lnTo>
                    <a:pt x="18" y="701"/>
                  </a:lnTo>
                  <a:cubicBezTo>
                    <a:pt x="18" y="768"/>
                    <a:pt x="51" y="835"/>
                    <a:pt x="118" y="835"/>
                  </a:cubicBezTo>
                  <a:cubicBezTo>
                    <a:pt x="184" y="835"/>
                    <a:pt x="218" y="768"/>
                    <a:pt x="218" y="701"/>
                  </a:cubicBezTo>
                  <a:lnTo>
                    <a:pt x="218" y="101"/>
                  </a:lnTo>
                  <a:cubicBezTo>
                    <a:pt x="234" y="34"/>
                    <a:pt x="176" y="1"/>
                    <a:pt x="118" y="1"/>
                  </a:cubicBezTo>
                  <a:close/>
                  <a:moveTo>
                    <a:pt x="130" y="1268"/>
                  </a:moveTo>
                  <a:cubicBezTo>
                    <a:pt x="84" y="1268"/>
                    <a:pt x="34" y="1302"/>
                    <a:pt x="18" y="1368"/>
                  </a:cubicBezTo>
                  <a:lnTo>
                    <a:pt x="18" y="2002"/>
                  </a:lnTo>
                  <a:cubicBezTo>
                    <a:pt x="18" y="2069"/>
                    <a:pt x="51" y="2102"/>
                    <a:pt x="118" y="2102"/>
                  </a:cubicBezTo>
                  <a:cubicBezTo>
                    <a:pt x="184" y="2102"/>
                    <a:pt x="218" y="2069"/>
                    <a:pt x="218" y="2002"/>
                  </a:cubicBezTo>
                  <a:lnTo>
                    <a:pt x="218" y="1368"/>
                  </a:lnTo>
                  <a:cubicBezTo>
                    <a:pt x="218" y="1302"/>
                    <a:pt x="176" y="1268"/>
                    <a:pt x="130" y="1268"/>
                  </a:cubicBezTo>
                  <a:close/>
                  <a:moveTo>
                    <a:pt x="130" y="2561"/>
                  </a:moveTo>
                  <a:cubicBezTo>
                    <a:pt x="84" y="2561"/>
                    <a:pt x="34" y="2586"/>
                    <a:pt x="18" y="2636"/>
                  </a:cubicBezTo>
                  <a:lnTo>
                    <a:pt x="18" y="3270"/>
                  </a:lnTo>
                  <a:cubicBezTo>
                    <a:pt x="18" y="3336"/>
                    <a:pt x="51" y="3403"/>
                    <a:pt x="118" y="3403"/>
                  </a:cubicBezTo>
                  <a:cubicBezTo>
                    <a:pt x="184" y="3403"/>
                    <a:pt x="218" y="3336"/>
                    <a:pt x="218" y="3270"/>
                  </a:cubicBezTo>
                  <a:lnTo>
                    <a:pt x="218" y="2636"/>
                  </a:lnTo>
                  <a:cubicBezTo>
                    <a:pt x="218" y="2586"/>
                    <a:pt x="176" y="2561"/>
                    <a:pt x="130" y="2561"/>
                  </a:cubicBezTo>
                  <a:close/>
                  <a:moveTo>
                    <a:pt x="130" y="3837"/>
                  </a:moveTo>
                  <a:cubicBezTo>
                    <a:pt x="84" y="3837"/>
                    <a:pt x="34" y="3870"/>
                    <a:pt x="18" y="3937"/>
                  </a:cubicBezTo>
                  <a:lnTo>
                    <a:pt x="18" y="4571"/>
                  </a:lnTo>
                  <a:cubicBezTo>
                    <a:pt x="18" y="4637"/>
                    <a:pt x="51" y="4671"/>
                    <a:pt x="118" y="4671"/>
                  </a:cubicBezTo>
                  <a:cubicBezTo>
                    <a:pt x="184" y="4671"/>
                    <a:pt x="218" y="4637"/>
                    <a:pt x="218" y="4571"/>
                  </a:cubicBezTo>
                  <a:lnTo>
                    <a:pt x="218" y="3937"/>
                  </a:lnTo>
                  <a:cubicBezTo>
                    <a:pt x="218" y="3870"/>
                    <a:pt x="176" y="3837"/>
                    <a:pt x="130" y="3837"/>
                  </a:cubicBezTo>
                  <a:close/>
                  <a:moveTo>
                    <a:pt x="130" y="5129"/>
                  </a:moveTo>
                  <a:cubicBezTo>
                    <a:pt x="84" y="5129"/>
                    <a:pt x="34" y="5154"/>
                    <a:pt x="18" y="5204"/>
                  </a:cubicBezTo>
                  <a:lnTo>
                    <a:pt x="18" y="5838"/>
                  </a:lnTo>
                  <a:cubicBezTo>
                    <a:pt x="18" y="5905"/>
                    <a:pt x="51" y="5972"/>
                    <a:pt x="118" y="5972"/>
                  </a:cubicBezTo>
                  <a:cubicBezTo>
                    <a:pt x="184" y="5972"/>
                    <a:pt x="218" y="5905"/>
                    <a:pt x="218" y="5838"/>
                  </a:cubicBezTo>
                  <a:lnTo>
                    <a:pt x="218" y="5204"/>
                  </a:lnTo>
                  <a:cubicBezTo>
                    <a:pt x="218" y="5154"/>
                    <a:pt x="176" y="5129"/>
                    <a:pt x="130" y="5129"/>
                  </a:cubicBezTo>
                  <a:close/>
                  <a:moveTo>
                    <a:pt x="130" y="6405"/>
                  </a:moveTo>
                  <a:cubicBezTo>
                    <a:pt x="84" y="6405"/>
                    <a:pt x="34" y="6439"/>
                    <a:pt x="18" y="6505"/>
                  </a:cubicBezTo>
                  <a:lnTo>
                    <a:pt x="18" y="7139"/>
                  </a:lnTo>
                  <a:cubicBezTo>
                    <a:pt x="18" y="7206"/>
                    <a:pt x="51" y="7239"/>
                    <a:pt x="118" y="7239"/>
                  </a:cubicBezTo>
                  <a:cubicBezTo>
                    <a:pt x="184" y="7239"/>
                    <a:pt x="218" y="7206"/>
                    <a:pt x="218" y="7139"/>
                  </a:cubicBezTo>
                  <a:lnTo>
                    <a:pt x="218" y="6505"/>
                  </a:lnTo>
                  <a:cubicBezTo>
                    <a:pt x="218" y="6439"/>
                    <a:pt x="176" y="6405"/>
                    <a:pt x="130" y="6405"/>
                  </a:cubicBezTo>
                  <a:close/>
                  <a:moveTo>
                    <a:pt x="130" y="7698"/>
                  </a:moveTo>
                  <a:cubicBezTo>
                    <a:pt x="84" y="7698"/>
                    <a:pt x="34" y="7723"/>
                    <a:pt x="18" y="7773"/>
                  </a:cubicBezTo>
                  <a:lnTo>
                    <a:pt x="18" y="8407"/>
                  </a:lnTo>
                  <a:cubicBezTo>
                    <a:pt x="18" y="8473"/>
                    <a:pt x="51" y="8540"/>
                    <a:pt x="118" y="8540"/>
                  </a:cubicBezTo>
                  <a:cubicBezTo>
                    <a:pt x="184" y="8540"/>
                    <a:pt x="218" y="8473"/>
                    <a:pt x="218" y="8407"/>
                  </a:cubicBezTo>
                  <a:lnTo>
                    <a:pt x="218" y="7773"/>
                  </a:lnTo>
                  <a:cubicBezTo>
                    <a:pt x="218" y="7723"/>
                    <a:pt x="176" y="7698"/>
                    <a:pt x="130" y="7698"/>
                  </a:cubicBezTo>
                  <a:close/>
                  <a:moveTo>
                    <a:pt x="130" y="8974"/>
                  </a:moveTo>
                  <a:cubicBezTo>
                    <a:pt x="84" y="8974"/>
                    <a:pt x="34" y="9007"/>
                    <a:pt x="18" y="9074"/>
                  </a:cubicBezTo>
                  <a:lnTo>
                    <a:pt x="18" y="9708"/>
                  </a:lnTo>
                  <a:cubicBezTo>
                    <a:pt x="18" y="9774"/>
                    <a:pt x="51" y="9808"/>
                    <a:pt x="118" y="9808"/>
                  </a:cubicBezTo>
                  <a:lnTo>
                    <a:pt x="118" y="9841"/>
                  </a:lnTo>
                  <a:cubicBezTo>
                    <a:pt x="184" y="9808"/>
                    <a:pt x="251" y="9774"/>
                    <a:pt x="218" y="9708"/>
                  </a:cubicBezTo>
                  <a:lnTo>
                    <a:pt x="218" y="9074"/>
                  </a:lnTo>
                  <a:cubicBezTo>
                    <a:pt x="218" y="9007"/>
                    <a:pt x="176" y="8974"/>
                    <a:pt x="130" y="8974"/>
                  </a:cubicBezTo>
                  <a:close/>
                  <a:moveTo>
                    <a:pt x="130" y="10266"/>
                  </a:moveTo>
                  <a:cubicBezTo>
                    <a:pt x="84" y="10266"/>
                    <a:pt x="34" y="10291"/>
                    <a:pt x="18" y="10341"/>
                  </a:cubicBezTo>
                  <a:lnTo>
                    <a:pt x="18" y="10975"/>
                  </a:lnTo>
                  <a:cubicBezTo>
                    <a:pt x="18" y="11042"/>
                    <a:pt x="51" y="11109"/>
                    <a:pt x="118" y="11109"/>
                  </a:cubicBezTo>
                  <a:cubicBezTo>
                    <a:pt x="184" y="11109"/>
                    <a:pt x="218" y="11042"/>
                    <a:pt x="218" y="10975"/>
                  </a:cubicBezTo>
                  <a:lnTo>
                    <a:pt x="218" y="10341"/>
                  </a:lnTo>
                  <a:cubicBezTo>
                    <a:pt x="218" y="10291"/>
                    <a:pt x="176" y="10266"/>
                    <a:pt x="130" y="10266"/>
                  </a:cubicBezTo>
                  <a:close/>
                  <a:moveTo>
                    <a:pt x="130" y="11542"/>
                  </a:moveTo>
                  <a:cubicBezTo>
                    <a:pt x="84" y="11542"/>
                    <a:pt x="34" y="11576"/>
                    <a:pt x="18" y="11642"/>
                  </a:cubicBezTo>
                  <a:lnTo>
                    <a:pt x="18" y="12276"/>
                  </a:lnTo>
                  <a:cubicBezTo>
                    <a:pt x="18" y="12343"/>
                    <a:pt x="51" y="12376"/>
                    <a:pt x="118" y="12376"/>
                  </a:cubicBezTo>
                  <a:cubicBezTo>
                    <a:pt x="184" y="12376"/>
                    <a:pt x="218" y="12343"/>
                    <a:pt x="218" y="12276"/>
                  </a:cubicBezTo>
                  <a:lnTo>
                    <a:pt x="218" y="11642"/>
                  </a:lnTo>
                  <a:cubicBezTo>
                    <a:pt x="218" y="11576"/>
                    <a:pt x="176" y="11542"/>
                    <a:pt x="130" y="11542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48;p75"/>
            <p:cNvSpPr/>
            <p:nvPr/>
          </p:nvSpPr>
          <p:spPr>
            <a:xfrm>
              <a:off x="3313375" y="2858650"/>
              <a:ext cx="13375" cy="21500"/>
            </a:xfrm>
            <a:custGeom>
              <a:avLst/>
              <a:gdLst/>
              <a:ahLst/>
              <a:cxnLst/>
              <a:rect l="l" t="t" r="r" b="b"/>
              <a:pathLst>
                <a:path w="535" h="860" extrusionOk="0">
                  <a:moveTo>
                    <a:pt x="348" y="0"/>
                  </a:moveTo>
                  <a:cubicBezTo>
                    <a:pt x="322" y="0"/>
                    <a:pt x="294" y="7"/>
                    <a:pt x="267" y="21"/>
                  </a:cubicBezTo>
                  <a:cubicBezTo>
                    <a:pt x="100" y="154"/>
                    <a:pt x="0" y="354"/>
                    <a:pt x="0" y="588"/>
                  </a:cubicBezTo>
                  <a:cubicBezTo>
                    <a:pt x="0" y="760"/>
                    <a:pt x="73" y="860"/>
                    <a:pt x="165" y="860"/>
                  </a:cubicBezTo>
                  <a:cubicBezTo>
                    <a:pt x="197" y="860"/>
                    <a:pt x="232" y="847"/>
                    <a:pt x="267" y="821"/>
                  </a:cubicBezTo>
                  <a:cubicBezTo>
                    <a:pt x="434" y="688"/>
                    <a:pt x="534" y="488"/>
                    <a:pt x="534" y="288"/>
                  </a:cubicBezTo>
                  <a:cubicBezTo>
                    <a:pt x="534" y="102"/>
                    <a:pt x="450" y="0"/>
                    <a:pt x="34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49;p75"/>
            <p:cNvSpPr/>
            <p:nvPr/>
          </p:nvSpPr>
          <p:spPr>
            <a:xfrm>
              <a:off x="3170775" y="2871525"/>
              <a:ext cx="12525" cy="21525"/>
            </a:xfrm>
            <a:custGeom>
              <a:avLst/>
              <a:gdLst/>
              <a:ahLst/>
              <a:cxnLst/>
              <a:rect l="l" t="t" r="r" b="b"/>
              <a:pathLst>
                <a:path w="501" h="861" extrusionOk="0">
                  <a:moveTo>
                    <a:pt x="350" y="1"/>
                  </a:moveTo>
                  <a:cubicBezTo>
                    <a:pt x="316" y="1"/>
                    <a:pt x="277" y="13"/>
                    <a:pt x="234" y="39"/>
                  </a:cubicBezTo>
                  <a:cubicBezTo>
                    <a:pt x="67" y="173"/>
                    <a:pt x="0" y="373"/>
                    <a:pt x="0" y="573"/>
                  </a:cubicBezTo>
                  <a:cubicBezTo>
                    <a:pt x="0" y="759"/>
                    <a:pt x="85" y="860"/>
                    <a:pt x="187" y="860"/>
                  </a:cubicBezTo>
                  <a:cubicBezTo>
                    <a:pt x="213" y="860"/>
                    <a:pt x="240" y="854"/>
                    <a:pt x="267" y="840"/>
                  </a:cubicBezTo>
                  <a:cubicBezTo>
                    <a:pt x="434" y="673"/>
                    <a:pt x="501" y="473"/>
                    <a:pt x="501" y="273"/>
                  </a:cubicBezTo>
                  <a:cubicBezTo>
                    <a:pt x="501" y="100"/>
                    <a:pt x="446" y="1"/>
                    <a:pt x="35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50;p75"/>
            <p:cNvSpPr/>
            <p:nvPr/>
          </p:nvSpPr>
          <p:spPr>
            <a:xfrm>
              <a:off x="3027325" y="2997575"/>
              <a:ext cx="12550" cy="21400"/>
            </a:xfrm>
            <a:custGeom>
              <a:avLst/>
              <a:gdLst/>
              <a:ahLst/>
              <a:cxnLst/>
              <a:rect l="l" t="t" r="r" b="b"/>
              <a:pathLst>
                <a:path w="502" h="856" extrusionOk="0">
                  <a:moveTo>
                    <a:pt x="355" y="0"/>
                  </a:moveTo>
                  <a:cubicBezTo>
                    <a:pt x="328" y="0"/>
                    <a:pt x="299" y="11"/>
                    <a:pt x="268" y="34"/>
                  </a:cubicBezTo>
                  <a:cubicBezTo>
                    <a:pt x="101" y="168"/>
                    <a:pt x="1" y="368"/>
                    <a:pt x="1" y="568"/>
                  </a:cubicBezTo>
                  <a:cubicBezTo>
                    <a:pt x="1" y="754"/>
                    <a:pt x="64" y="855"/>
                    <a:pt x="174" y="855"/>
                  </a:cubicBezTo>
                  <a:cubicBezTo>
                    <a:pt x="202" y="855"/>
                    <a:pt x="234" y="849"/>
                    <a:pt x="268" y="835"/>
                  </a:cubicBezTo>
                  <a:cubicBezTo>
                    <a:pt x="434" y="702"/>
                    <a:pt x="501" y="501"/>
                    <a:pt x="501" y="268"/>
                  </a:cubicBezTo>
                  <a:cubicBezTo>
                    <a:pt x="501" y="115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51;p75"/>
            <p:cNvSpPr/>
            <p:nvPr/>
          </p:nvSpPr>
          <p:spPr>
            <a:xfrm>
              <a:off x="2883900" y="3158400"/>
              <a:ext cx="13375" cy="21025"/>
            </a:xfrm>
            <a:custGeom>
              <a:avLst/>
              <a:gdLst/>
              <a:ahLst/>
              <a:cxnLst/>
              <a:rect l="l" t="t" r="r" b="b"/>
              <a:pathLst>
                <a:path w="535" h="841" extrusionOk="0">
                  <a:moveTo>
                    <a:pt x="369" y="1"/>
                  </a:moveTo>
                  <a:cubicBezTo>
                    <a:pt x="337" y="1"/>
                    <a:pt x="302" y="13"/>
                    <a:pt x="267" y="39"/>
                  </a:cubicBezTo>
                  <a:cubicBezTo>
                    <a:pt x="100" y="139"/>
                    <a:pt x="0" y="373"/>
                    <a:pt x="0" y="573"/>
                  </a:cubicBezTo>
                  <a:cubicBezTo>
                    <a:pt x="0" y="726"/>
                    <a:pt x="79" y="841"/>
                    <a:pt x="175" y="841"/>
                  </a:cubicBezTo>
                  <a:cubicBezTo>
                    <a:pt x="205" y="841"/>
                    <a:pt x="236" y="830"/>
                    <a:pt x="267" y="807"/>
                  </a:cubicBezTo>
                  <a:cubicBezTo>
                    <a:pt x="434" y="673"/>
                    <a:pt x="534" y="473"/>
                    <a:pt x="534" y="273"/>
                  </a:cubicBezTo>
                  <a:cubicBezTo>
                    <a:pt x="534" y="100"/>
                    <a:pt x="461" y="1"/>
                    <a:pt x="3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52;p75"/>
            <p:cNvSpPr/>
            <p:nvPr/>
          </p:nvSpPr>
          <p:spPr>
            <a:xfrm>
              <a:off x="2740450" y="3199275"/>
              <a:ext cx="13375" cy="21500"/>
            </a:xfrm>
            <a:custGeom>
              <a:avLst/>
              <a:gdLst/>
              <a:ahLst/>
              <a:cxnLst/>
              <a:rect l="l" t="t" r="r" b="b"/>
              <a:pathLst>
                <a:path w="535" h="860" extrusionOk="0">
                  <a:moveTo>
                    <a:pt x="384" y="0"/>
                  </a:moveTo>
                  <a:cubicBezTo>
                    <a:pt x="350" y="0"/>
                    <a:pt x="311" y="13"/>
                    <a:pt x="268" y="39"/>
                  </a:cubicBezTo>
                  <a:cubicBezTo>
                    <a:pt x="101" y="139"/>
                    <a:pt x="1" y="372"/>
                    <a:pt x="1" y="573"/>
                  </a:cubicBezTo>
                  <a:cubicBezTo>
                    <a:pt x="1" y="758"/>
                    <a:pt x="85" y="860"/>
                    <a:pt x="187" y="860"/>
                  </a:cubicBezTo>
                  <a:cubicBezTo>
                    <a:pt x="213" y="860"/>
                    <a:pt x="241" y="853"/>
                    <a:pt x="268" y="839"/>
                  </a:cubicBezTo>
                  <a:cubicBezTo>
                    <a:pt x="435" y="673"/>
                    <a:pt x="535" y="472"/>
                    <a:pt x="535" y="272"/>
                  </a:cubicBezTo>
                  <a:cubicBezTo>
                    <a:pt x="535" y="100"/>
                    <a:pt x="480" y="0"/>
                    <a:pt x="38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53;p75"/>
            <p:cNvSpPr/>
            <p:nvPr/>
          </p:nvSpPr>
          <p:spPr>
            <a:xfrm>
              <a:off x="4184825" y="1197350"/>
              <a:ext cx="95100" cy="155750"/>
            </a:xfrm>
            <a:custGeom>
              <a:avLst/>
              <a:gdLst/>
              <a:ahLst/>
              <a:cxnLst/>
              <a:rect l="l" t="t" r="r" b="b"/>
              <a:pathLst>
                <a:path w="3804" h="6230" extrusionOk="0">
                  <a:moveTo>
                    <a:pt x="3336" y="592"/>
                  </a:moveTo>
                  <a:lnTo>
                    <a:pt x="3336" y="3928"/>
                  </a:lnTo>
                  <a:lnTo>
                    <a:pt x="468" y="5596"/>
                  </a:lnTo>
                  <a:lnTo>
                    <a:pt x="468" y="2260"/>
                  </a:lnTo>
                  <a:lnTo>
                    <a:pt x="3336" y="592"/>
                  </a:lnTo>
                  <a:close/>
                  <a:moveTo>
                    <a:pt x="3570" y="0"/>
                  </a:moveTo>
                  <a:cubicBezTo>
                    <a:pt x="3536" y="0"/>
                    <a:pt x="3503" y="8"/>
                    <a:pt x="3470" y="25"/>
                  </a:cubicBezTo>
                  <a:lnTo>
                    <a:pt x="134" y="1960"/>
                  </a:lnTo>
                  <a:cubicBezTo>
                    <a:pt x="67" y="1993"/>
                    <a:pt x="1" y="2060"/>
                    <a:pt x="1" y="2160"/>
                  </a:cubicBezTo>
                  <a:lnTo>
                    <a:pt x="1" y="5996"/>
                  </a:lnTo>
                  <a:cubicBezTo>
                    <a:pt x="1" y="6063"/>
                    <a:pt x="67" y="6130"/>
                    <a:pt x="134" y="6196"/>
                  </a:cubicBezTo>
                  <a:cubicBezTo>
                    <a:pt x="167" y="6196"/>
                    <a:pt x="201" y="6230"/>
                    <a:pt x="234" y="6230"/>
                  </a:cubicBezTo>
                  <a:cubicBezTo>
                    <a:pt x="267" y="6230"/>
                    <a:pt x="301" y="6196"/>
                    <a:pt x="334" y="6196"/>
                  </a:cubicBezTo>
                  <a:lnTo>
                    <a:pt x="3670" y="4262"/>
                  </a:lnTo>
                  <a:cubicBezTo>
                    <a:pt x="3737" y="4228"/>
                    <a:pt x="3803" y="4161"/>
                    <a:pt x="3803" y="4061"/>
                  </a:cubicBezTo>
                  <a:lnTo>
                    <a:pt x="3803" y="225"/>
                  </a:lnTo>
                  <a:cubicBezTo>
                    <a:pt x="3803" y="159"/>
                    <a:pt x="3737" y="59"/>
                    <a:pt x="3670" y="25"/>
                  </a:cubicBezTo>
                  <a:cubicBezTo>
                    <a:pt x="3636" y="8"/>
                    <a:pt x="3603" y="0"/>
                    <a:pt x="357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54;p75"/>
            <p:cNvSpPr/>
            <p:nvPr/>
          </p:nvSpPr>
          <p:spPr>
            <a:xfrm>
              <a:off x="4178150" y="1233700"/>
              <a:ext cx="79250" cy="67825"/>
            </a:xfrm>
            <a:custGeom>
              <a:avLst/>
              <a:gdLst/>
              <a:ahLst/>
              <a:cxnLst/>
              <a:rect l="l" t="t" r="r" b="b"/>
              <a:pathLst>
                <a:path w="3170" h="2713" extrusionOk="0">
                  <a:moveTo>
                    <a:pt x="343" y="1"/>
                  </a:moveTo>
                  <a:cubicBezTo>
                    <a:pt x="277" y="1"/>
                    <a:pt x="206" y="34"/>
                    <a:pt x="134" y="106"/>
                  </a:cubicBezTo>
                  <a:cubicBezTo>
                    <a:pt x="1" y="206"/>
                    <a:pt x="1" y="406"/>
                    <a:pt x="134" y="473"/>
                  </a:cubicBezTo>
                  <a:lnTo>
                    <a:pt x="1802" y="2541"/>
                  </a:lnTo>
                  <a:cubicBezTo>
                    <a:pt x="1832" y="2600"/>
                    <a:pt x="1968" y="2713"/>
                    <a:pt x="2068" y="2713"/>
                  </a:cubicBezTo>
                  <a:cubicBezTo>
                    <a:pt x="2080" y="2713"/>
                    <a:pt x="2091" y="2711"/>
                    <a:pt x="2102" y="2707"/>
                  </a:cubicBezTo>
                  <a:cubicBezTo>
                    <a:pt x="2202" y="2707"/>
                    <a:pt x="2236" y="2641"/>
                    <a:pt x="2336" y="2474"/>
                  </a:cubicBezTo>
                  <a:lnTo>
                    <a:pt x="3103" y="806"/>
                  </a:lnTo>
                  <a:cubicBezTo>
                    <a:pt x="3170" y="673"/>
                    <a:pt x="3170" y="506"/>
                    <a:pt x="3036" y="473"/>
                  </a:cubicBezTo>
                  <a:cubicBezTo>
                    <a:pt x="2994" y="456"/>
                    <a:pt x="2957" y="447"/>
                    <a:pt x="2923" y="447"/>
                  </a:cubicBezTo>
                  <a:cubicBezTo>
                    <a:pt x="2819" y="447"/>
                    <a:pt x="2744" y="523"/>
                    <a:pt x="2669" y="673"/>
                  </a:cubicBezTo>
                  <a:lnTo>
                    <a:pt x="2035" y="1940"/>
                  </a:lnTo>
                  <a:lnTo>
                    <a:pt x="501" y="72"/>
                  </a:lnTo>
                  <a:cubicBezTo>
                    <a:pt x="455" y="26"/>
                    <a:pt x="401" y="1"/>
                    <a:pt x="34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55;p75"/>
            <p:cNvSpPr/>
            <p:nvPr/>
          </p:nvSpPr>
          <p:spPr>
            <a:xfrm>
              <a:off x="3710325" y="1323750"/>
              <a:ext cx="422825" cy="261325"/>
            </a:xfrm>
            <a:custGeom>
              <a:avLst/>
              <a:gdLst/>
              <a:ahLst/>
              <a:cxnLst/>
              <a:rect l="l" t="t" r="r" b="b"/>
              <a:pathLst>
                <a:path w="16913" h="10453" extrusionOk="0">
                  <a:moveTo>
                    <a:pt x="16624" y="0"/>
                  </a:moveTo>
                  <a:cubicBezTo>
                    <a:pt x="16551" y="0"/>
                    <a:pt x="16468" y="23"/>
                    <a:pt x="16379" y="73"/>
                  </a:cubicBezTo>
                  <a:lnTo>
                    <a:pt x="534" y="9213"/>
                  </a:lnTo>
                  <a:cubicBezTo>
                    <a:pt x="234" y="9413"/>
                    <a:pt x="34" y="9746"/>
                    <a:pt x="0" y="10113"/>
                  </a:cubicBezTo>
                  <a:cubicBezTo>
                    <a:pt x="0" y="10324"/>
                    <a:pt x="116" y="10453"/>
                    <a:pt x="288" y="10453"/>
                  </a:cubicBezTo>
                  <a:cubicBezTo>
                    <a:pt x="361" y="10453"/>
                    <a:pt x="445" y="10430"/>
                    <a:pt x="534" y="10380"/>
                  </a:cubicBezTo>
                  <a:lnTo>
                    <a:pt x="16379" y="1240"/>
                  </a:lnTo>
                  <a:cubicBezTo>
                    <a:pt x="16679" y="1040"/>
                    <a:pt x="16879" y="707"/>
                    <a:pt x="16912" y="340"/>
                  </a:cubicBezTo>
                  <a:cubicBezTo>
                    <a:pt x="16912" y="129"/>
                    <a:pt x="16797" y="0"/>
                    <a:pt x="1662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56;p75"/>
            <p:cNvSpPr/>
            <p:nvPr/>
          </p:nvSpPr>
          <p:spPr>
            <a:xfrm>
              <a:off x="4184825" y="1341600"/>
              <a:ext cx="95100" cy="155775"/>
            </a:xfrm>
            <a:custGeom>
              <a:avLst/>
              <a:gdLst/>
              <a:ahLst/>
              <a:cxnLst/>
              <a:rect l="l" t="t" r="r" b="b"/>
              <a:pathLst>
                <a:path w="3804" h="6231" extrusionOk="0">
                  <a:moveTo>
                    <a:pt x="3336" y="626"/>
                  </a:moveTo>
                  <a:lnTo>
                    <a:pt x="3336" y="3962"/>
                  </a:lnTo>
                  <a:lnTo>
                    <a:pt x="468" y="5630"/>
                  </a:lnTo>
                  <a:lnTo>
                    <a:pt x="468" y="2294"/>
                  </a:lnTo>
                  <a:lnTo>
                    <a:pt x="3336" y="626"/>
                  </a:lnTo>
                  <a:close/>
                  <a:moveTo>
                    <a:pt x="3570" y="1"/>
                  </a:moveTo>
                  <a:cubicBezTo>
                    <a:pt x="3536" y="1"/>
                    <a:pt x="3503" y="9"/>
                    <a:pt x="3470" y="26"/>
                  </a:cubicBezTo>
                  <a:lnTo>
                    <a:pt x="134" y="1961"/>
                  </a:lnTo>
                  <a:cubicBezTo>
                    <a:pt x="67" y="1994"/>
                    <a:pt x="1" y="2061"/>
                    <a:pt x="1" y="2161"/>
                  </a:cubicBezTo>
                  <a:lnTo>
                    <a:pt x="1" y="5997"/>
                  </a:lnTo>
                  <a:cubicBezTo>
                    <a:pt x="1" y="6064"/>
                    <a:pt x="67" y="6164"/>
                    <a:pt x="134" y="6197"/>
                  </a:cubicBezTo>
                  <a:cubicBezTo>
                    <a:pt x="167" y="6197"/>
                    <a:pt x="201" y="6230"/>
                    <a:pt x="234" y="6230"/>
                  </a:cubicBezTo>
                  <a:cubicBezTo>
                    <a:pt x="267" y="6230"/>
                    <a:pt x="301" y="6197"/>
                    <a:pt x="334" y="6197"/>
                  </a:cubicBezTo>
                  <a:lnTo>
                    <a:pt x="3670" y="4262"/>
                  </a:lnTo>
                  <a:cubicBezTo>
                    <a:pt x="3737" y="4229"/>
                    <a:pt x="3803" y="4162"/>
                    <a:pt x="3803" y="4062"/>
                  </a:cubicBezTo>
                  <a:lnTo>
                    <a:pt x="3803" y="226"/>
                  </a:lnTo>
                  <a:cubicBezTo>
                    <a:pt x="3803" y="126"/>
                    <a:pt x="3737" y="59"/>
                    <a:pt x="3670" y="26"/>
                  </a:cubicBezTo>
                  <a:cubicBezTo>
                    <a:pt x="3636" y="9"/>
                    <a:pt x="3603" y="1"/>
                    <a:pt x="357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357;p75"/>
            <p:cNvSpPr/>
            <p:nvPr/>
          </p:nvSpPr>
          <p:spPr>
            <a:xfrm>
              <a:off x="4178150" y="1378500"/>
              <a:ext cx="79250" cy="68825"/>
            </a:xfrm>
            <a:custGeom>
              <a:avLst/>
              <a:gdLst/>
              <a:ahLst/>
              <a:cxnLst/>
              <a:rect l="l" t="t" r="r" b="b"/>
              <a:pathLst>
                <a:path w="3170" h="2753" extrusionOk="0">
                  <a:moveTo>
                    <a:pt x="330" y="1"/>
                  </a:moveTo>
                  <a:cubicBezTo>
                    <a:pt x="268" y="1"/>
                    <a:pt x="201" y="34"/>
                    <a:pt x="134" y="118"/>
                  </a:cubicBezTo>
                  <a:cubicBezTo>
                    <a:pt x="1" y="218"/>
                    <a:pt x="1" y="418"/>
                    <a:pt x="101" y="518"/>
                  </a:cubicBezTo>
                  <a:lnTo>
                    <a:pt x="1769" y="2586"/>
                  </a:lnTo>
                  <a:cubicBezTo>
                    <a:pt x="1835" y="2620"/>
                    <a:pt x="1969" y="2753"/>
                    <a:pt x="2102" y="2753"/>
                  </a:cubicBezTo>
                  <a:cubicBezTo>
                    <a:pt x="2202" y="2720"/>
                    <a:pt x="2236" y="2653"/>
                    <a:pt x="2302" y="2486"/>
                  </a:cubicBezTo>
                  <a:lnTo>
                    <a:pt x="3103" y="818"/>
                  </a:lnTo>
                  <a:cubicBezTo>
                    <a:pt x="3136" y="718"/>
                    <a:pt x="3170" y="551"/>
                    <a:pt x="3003" y="485"/>
                  </a:cubicBezTo>
                  <a:cubicBezTo>
                    <a:pt x="2970" y="468"/>
                    <a:pt x="2938" y="460"/>
                    <a:pt x="2906" y="460"/>
                  </a:cubicBezTo>
                  <a:cubicBezTo>
                    <a:pt x="2807" y="460"/>
                    <a:pt x="2712" y="541"/>
                    <a:pt x="2636" y="718"/>
                  </a:cubicBezTo>
                  <a:lnTo>
                    <a:pt x="2035" y="1952"/>
                  </a:lnTo>
                  <a:lnTo>
                    <a:pt x="501" y="84"/>
                  </a:lnTo>
                  <a:cubicBezTo>
                    <a:pt x="451" y="34"/>
                    <a:pt x="393" y="1"/>
                    <a:pt x="33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358;p75"/>
            <p:cNvSpPr/>
            <p:nvPr/>
          </p:nvSpPr>
          <p:spPr>
            <a:xfrm>
              <a:off x="3710325" y="1467475"/>
              <a:ext cx="422825" cy="261850"/>
            </a:xfrm>
            <a:custGeom>
              <a:avLst/>
              <a:gdLst/>
              <a:ahLst/>
              <a:cxnLst/>
              <a:rect l="l" t="t" r="r" b="b"/>
              <a:pathLst>
                <a:path w="16913" h="10474" extrusionOk="0">
                  <a:moveTo>
                    <a:pt x="16641" y="1"/>
                  </a:moveTo>
                  <a:cubicBezTo>
                    <a:pt x="16564" y="1"/>
                    <a:pt x="16475" y="30"/>
                    <a:pt x="16379" y="95"/>
                  </a:cubicBezTo>
                  <a:lnTo>
                    <a:pt x="534" y="9234"/>
                  </a:lnTo>
                  <a:cubicBezTo>
                    <a:pt x="234" y="9401"/>
                    <a:pt x="34" y="9735"/>
                    <a:pt x="0" y="10102"/>
                  </a:cubicBezTo>
                  <a:cubicBezTo>
                    <a:pt x="0" y="10338"/>
                    <a:pt x="117" y="10474"/>
                    <a:pt x="292" y="10474"/>
                  </a:cubicBezTo>
                  <a:cubicBezTo>
                    <a:pt x="364" y="10474"/>
                    <a:pt x="446" y="10451"/>
                    <a:pt x="534" y="10402"/>
                  </a:cubicBezTo>
                  <a:lnTo>
                    <a:pt x="16379" y="1229"/>
                  </a:lnTo>
                  <a:cubicBezTo>
                    <a:pt x="16679" y="1029"/>
                    <a:pt x="16879" y="728"/>
                    <a:pt x="16912" y="361"/>
                  </a:cubicBezTo>
                  <a:cubicBezTo>
                    <a:pt x="16912" y="135"/>
                    <a:pt x="16805" y="1"/>
                    <a:pt x="1664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359;p75"/>
            <p:cNvSpPr/>
            <p:nvPr/>
          </p:nvSpPr>
          <p:spPr>
            <a:xfrm>
              <a:off x="2864725" y="1537950"/>
              <a:ext cx="617125" cy="904675"/>
            </a:xfrm>
            <a:custGeom>
              <a:avLst/>
              <a:gdLst/>
              <a:ahLst/>
              <a:cxnLst/>
              <a:rect l="l" t="t" r="r" b="b"/>
              <a:pathLst>
                <a:path w="24685" h="36187" extrusionOk="0">
                  <a:moveTo>
                    <a:pt x="23836" y="1"/>
                  </a:moveTo>
                  <a:cubicBezTo>
                    <a:pt x="23631" y="1"/>
                    <a:pt x="23399" y="67"/>
                    <a:pt x="23150" y="211"/>
                  </a:cubicBezTo>
                  <a:lnTo>
                    <a:pt x="1501" y="12720"/>
                  </a:lnTo>
                  <a:cubicBezTo>
                    <a:pt x="601" y="13320"/>
                    <a:pt x="34" y="14288"/>
                    <a:pt x="0" y="15389"/>
                  </a:cubicBezTo>
                  <a:lnTo>
                    <a:pt x="0" y="35103"/>
                  </a:lnTo>
                  <a:cubicBezTo>
                    <a:pt x="0" y="35786"/>
                    <a:pt x="333" y="36186"/>
                    <a:pt x="822" y="36186"/>
                  </a:cubicBezTo>
                  <a:cubicBezTo>
                    <a:pt x="1026" y="36186"/>
                    <a:pt x="1256" y="36117"/>
                    <a:pt x="1501" y="35970"/>
                  </a:cubicBezTo>
                  <a:lnTo>
                    <a:pt x="23150" y="23461"/>
                  </a:lnTo>
                  <a:cubicBezTo>
                    <a:pt x="24051" y="22861"/>
                    <a:pt x="24618" y="21893"/>
                    <a:pt x="24684" y="20826"/>
                  </a:cubicBezTo>
                  <a:lnTo>
                    <a:pt x="24684" y="1078"/>
                  </a:lnTo>
                  <a:cubicBezTo>
                    <a:pt x="24684" y="412"/>
                    <a:pt x="24345" y="1"/>
                    <a:pt x="23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360;p75"/>
            <p:cNvSpPr/>
            <p:nvPr/>
          </p:nvSpPr>
          <p:spPr>
            <a:xfrm>
              <a:off x="3208300" y="1923475"/>
              <a:ext cx="35875" cy="75100"/>
            </a:xfrm>
            <a:custGeom>
              <a:avLst/>
              <a:gdLst/>
              <a:ahLst/>
              <a:cxnLst/>
              <a:rect l="l" t="t" r="r" b="b"/>
              <a:pathLst>
                <a:path w="1435" h="3004" extrusionOk="0">
                  <a:moveTo>
                    <a:pt x="1368" y="1"/>
                  </a:moveTo>
                  <a:lnTo>
                    <a:pt x="67" y="735"/>
                  </a:lnTo>
                  <a:cubicBezTo>
                    <a:pt x="67" y="735"/>
                    <a:pt x="34" y="768"/>
                    <a:pt x="34" y="802"/>
                  </a:cubicBezTo>
                  <a:cubicBezTo>
                    <a:pt x="0" y="802"/>
                    <a:pt x="0" y="835"/>
                    <a:pt x="0" y="868"/>
                  </a:cubicBezTo>
                  <a:lnTo>
                    <a:pt x="0" y="1135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0" y="1235"/>
                    <a:pt x="34" y="1235"/>
                    <a:pt x="34" y="1302"/>
                  </a:cubicBezTo>
                  <a:lnTo>
                    <a:pt x="701" y="2970"/>
                  </a:lnTo>
                  <a:cubicBezTo>
                    <a:pt x="701" y="2970"/>
                    <a:pt x="734" y="2970"/>
                    <a:pt x="734" y="3003"/>
                  </a:cubicBezTo>
                  <a:lnTo>
                    <a:pt x="801" y="3003"/>
                  </a:lnTo>
                  <a:lnTo>
                    <a:pt x="1034" y="2870"/>
                  </a:lnTo>
                  <a:cubicBezTo>
                    <a:pt x="1068" y="2836"/>
                    <a:pt x="1068" y="2836"/>
                    <a:pt x="1101" y="2803"/>
                  </a:cubicBezTo>
                  <a:cubicBezTo>
                    <a:pt x="1101" y="2770"/>
                    <a:pt x="1101" y="2736"/>
                    <a:pt x="1101" y="2703"/>
                  </a:cubicBezTo>
                  <a:cubicBezTo>
                    <a:pt x="1101" y="2703"/>
                    <a:pt x="1101" y="2670"/>
                    <a:pt x="1101" y="2670"/>
                  </a:cubicBezTo>
                  <a:lnTo>
                    <a:pt x="434" y="1002"/>
                  </a:lnTo>
                  <a:lnTo>
                    <a:pt x="1368" y="468"/>
                  </a:lnTo>
                  <a:cubicBezTo>
                    <a:pt x="1368" y="468"/>
                    <a:pt x="1401" y="435"/>
                    <a:pt x="1401" y="401"/>
                  </a:cubicBezTo>
                  <a:cubicBezTo>
                    <a:pt x="1435" y="401"/>
                    <a:pt x="1435" y="368"/>
                    <a:pt x="1435" y="334"/>
                  </a:cubicBezTo>
                  <a:lnTo>
                    <a:pt x="1435" y="68"/>
                  </a:lnTo>
                  <a:cubicBezTo>
                    <a:pt x="1435" y="34"/>
                    <a:pt x="1435" y="1"/>
                    <a:pt x="14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361;p75"/>
            <p:cNvSpPr/>
            <p:nvPr/>
          </p:nvSpPr>
          <p:spPr>
            <a:xfrm>
              <a:off x="3163275" y="1953500"/>
              <a:ext cx="39200" cy="75925"/>
            </a:xfrm>
            <a:custGeom>
              <a:avLst/>
              <a:gdLst/>
              <a:ahLst/>
              <a:cxnLst/>
              <a:rect l="l" t="t" r="r" b="b"/>
              <a:pathLst>
                <a:path w="1568" h="3037" extrusionOk="0">
                  <a:moveTo>
                    <a:pt x="959" y="551"/>
                  </a:moveTo>
                  <a:cubicBezTo>
                    <a:pt x="1001" y="551"/>
                    <a:pt x="1034" y="568"/>
                    <a:pt x="1067" y="601"/>
                  </a:cubicBezTo>
                  <a:cubicBezTo>
                    <a:pt x="1134" y="701"/>
                    <a:pt x="1168" y="835"/>
                    <a:pt x="1168" y="968"/>
                  </a:cubicBezTo>
                  <a:lnTo>
                    <a:pt x="1168" y="1302"/>
                  </a:lnTo>
                  <a:lnTo>
                    <a:pt x="1168" y="1602"/>
                  </a:lnTo>
                  <a:cubicBezTo>
                    <a:pt x="1168" y="1769"/>
                    <a:pt x="1134" y="1936"/>
                    <a:pt x="1067" y="2102"/>
                  </a:cubicBezTo>
                  <a:cubicBezTo>
                    <a:pt x="1001" y="2236"/>
                    <a:pt x="901" y="2336"/>
                    <a:pt x="801" y="2436"/>
                  </a:cubicBezTo>
                  <a:cubicBezTo>
                    <a:pt x="704" y="2455"/>
                    <a:pt x="641" y="2474"/>
                    <a:pt x="593" y="2474"/>
                  </a:cubicBezTo>
                  <a:cubicBezTo>
                    <a:pt x="557" y="2474"/>
                    <a:pt x="529" y="2464"/>
                    <a:pt x="500" y="2436"/>
                  </a:cubicBezTo>
                  <a:cubicBezTo>
                    <a:pt x="434" y="2302"/>
                    <a:pt x="400" y="2169"/>
                    <a:pt x="400" y="2036"/>
                  </a:cubicBezTo>
                  <a:lnTo>
                    <a:pt x="400" y="1735"/>
                  </a:lnTo>
                  <a:lnTo>
                    <a:pt x="400" y="1402"/>
                  </a:lnTo>
                  <a:cubicBezTo>
                    <a:pt x="400" y="1235"/>
                    <a:pt x="434" y="1068"/>
                    <a:pt x="500" y="901"/>
                  </a:cubicBezTo>
                  <a:cubicBezTo>
                    <a:pt x="567" y="768"/>
                    <a:pt x="667" y="668"/>
                    <a:pt x="801" y="601"/>
                  </a:cubicBezTo>
                  <a:cubicBezTo>
                    <a:pt x="867" y="568"/>
                    <a:pt x="917" y="551"/>
                    <a:pt x="959" y="551"/>
                  </a:cubicBezTo>
                  <a:close/>
                  <a:moveTo>
                    <a:pt x="1134" y="1"/>
                  </a:moveTo>
                  <a:cubicBezTo>
                    <a:pt x="1001" y="1"/>
                    <a:pt x="901" y="34"/>
                    <a:pt x="767" y="101"/>
                  </a:cubicBezTo>
                  <a:cubicBezTo>
                    <a:pt x="634" y="201"/>
                    <a:pt x="534" y="268"/>
                    <a:pt x="434" y="401"/>
                  </a:cubicBezTo>
                  <a:cubicBezTo>
                    <a:pt x="334" y="501"/>
                    <a:pt x="234" y="635"/>
                    <a:pt x="200" y="768"/>
                  </a:cubicBezTo>
                  <a:cubicBezTo>
                    <a:pt x="133" y="901"/>
                    <a:pt x="67" y="1035"/>
                    <a:pt x="67" y="1168"/>
                  </a:cubicBezTo>
                  <a:cubicBezTo>
                    <a:pt x="33" y="1335"/>
                    <a:pt x="0" y="1469"/>
                    <a:pt x="0" y="1602"/>
                  </a:cubicBezTo>
                  <a:lnTo>
                    <a:pt x="0" y="1769"/>
                  </a:lnTo>
                  <a:lnTo>
                    <a:pt x="0" y="2136"/>
                  </a:lnTo>
                  <a:lnTo>
                    <a:pt x="0" y="2302"/>
                  </a:lnTo>
                  <a:cubicBezTo>
                    <a:pt x="0" y="2436"/>
                    <a:pt x="33" y="2569"/>
                    <a:pt x="67" y="2703"/>
                  </a:cubicBezTo>
                  <a:cubicBezTo>
                    <a:pt x="67" y="2803"/>
                    <a:pt x="100" y="2870"/>
                    <a:pt x="200" y="2936"/>
                  </a:cubicBezTo>
                  <a:cubicBezTo>
                    <a:pt x="234" y="3003"/>
                    <a:pt x="334" y="3036"/>
                    <a:pt x="434" y="3036"/>
                  </a:cubicBezTo>
                  <a:cubicBezTo>
                    <a:pt x="534" y="3003"/>
                    <a:pt x="667" y="2970"/>
                    <a:pt x="767" y="2903"/>
                  </a:cubicBezTo>
                  <a:cubicBezTo>
                    <a:pt x="901" y="2836"/>
                    <a:pt x="1034" y="2736"/>
                    <a:pt x="1134" y="2603"/>
                  </a:cubicBezTo>
                  <a:cubicBezTo>
                    <a:pt x="1234" y="2503"/>
                    <a:pt x="1301" y="2403"/>
                    <a:pt x="1368" y="2269"/>
                  </a:cubicBezTo>
                  <a:cubicBezTo>
                    <a:pt x="1434" y="2136"/>
                    <a:pt x="1468" y="2002"/>
                    <a:pt x="1501" y="1835"/>
                  </a:cubicBezTo>
                  <a:cubicBezTo>
                    <a:pt x="1534" y="1702"/>
                    <a:pt x="1568" y="1535"/>
                    <a:pt x="1568" y="1402"/>
                  </a:cubicBezTo>
                  <a:lnTo>
                    <a:pt x="1568" y="1068"/>
                  </a:lnTo>
                  <a:lnTo>
                    <a:pt x="1568" y="735"/>
                  </a:lnTo>
                  <a:cubicBezTo>
                    <a:pt x="1568" y="601"/>
                    <a:pt x="1534" y="468"/>
                    <a:pt x="1501" y="334"/>
                  </a:cubicBezTo>
                  <a:cubicBezTo>
                    <a:pt x="1501" y="234"/>
                    <a:pt x="1434" y="168"/>
                    <a:pt x="1368" y="68"/>
                  </a:cubicBezTo>
                  <a:cubicBezTo>
                    <a:pt x="1301" y="1"/>
                    <a:pt x="1234" y="1"/>
                    <a:pt x="11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362;p75"/>
            <p:cNvSpPr/>
            <p:nvPr/>
          </p:nvSpPr>
          <p:spPr>
            <a:xfrm>
              <a:off x="3103225" y="1976850"/>
              <a:ext cx="53400" cy="90100"/>
            </a:xfrm>
            <a:custGeom>
              <a:avLst/>
              <a:gdLst/>
              <a:ahLst/>
              <a:cxnLst/>
              <a:rect l="l" t="t" r="r" b="b"/>
              <a:pathLst>
                <a:path w="2136" h="3604" extrusionOk="0">
                  <a:moveTo>
                    <a:pt x="1752" y="376"/>
                  </a:moveTo>
                  <a:cubicBezTo>
                    <a:pt x="1768" y="376"/>
                    <a:pt x="1785" y="384"/>
                    <a:pt x="1802" y="401"/>
                  </a:cubicBezTo>
                  <a:cubicBezTo>
                    <a:pt x="1835" y="434"/>
                    <a:pt x="1835" y="468"/>
                    <a:pt x="1835" y="501"/>
                  </a:cubicBezTo>
                  <a:lnTo>
                    <a:pt x="1835" y="568"/>
                  </a:lnTo>
                  <a:lnTo>
                    <a:pt x="1835" y="768"/>
                  </a:lnTo>
                  <a:lnTo>
                    <a:pt x="1835" y="868"/>
                  </a:lnTo>
                  <a:cubicBezTo>
                    <a:pt x="1835" y="901"/>
                    <a:pt x="1835" y="968"/>
                    <a:pt x="1802" y="1002"/>
                  </a:cubicBezTo>
                  <a:cubicBezTo>
                    <a:pt x="1768" y="1068"/>
                    <a:pt x="1735" y="1102"/>
                    <a:pt x="1702" y="1135"/>
                  </a:cubicBezTo>
                  <a:cubicBezTo>
                    <a:pt x="1668" y="1152"/>
                    <a:pt x="1635" y="1160"/>
                    <a:pt x="1610" y="1160"/>
                  </a:cubicBezTo>
                  <a:cubicBezTo>
                    <a:pt x="1585" y="1160"/>
                    <a:pt x="1568" y="1152"/>
                    <a:pt x="1568" y="1135"/>
                  </a:cubicBezTo>
                  <a:cubicBezTo>
                    <a:pt x="1535" y="1102"/>
                    <a:pt x="1535" y="1068"/>
                    <a:pt x="1535" y="1035"/>
                  </a:cubicBezTo>
                  <a:lnTo>
                    <a:pt x="1535" y="968"/>
                  </a:lnTo>
                  <a:lnTo>
                    <a:pt x="1535" y="735"/>
                  </a:lnTo>
                  <a:lnTo>
                    <a:pt x="1535" y="668"/>
                  </a:lnTo>
                  <a:cubicBezTo>
                    <a:pt x="1535" y="601"/>
                    <a:pt x="1535" y="568"/>
                    <a:pt x="1568" y="501"/>
                  </a:cubicBezTo>
                  <a:cubicBezTo>
                    <a:pt x="1601" y="468"/>
                    <a:pt x="1635" y="434"/>
                    <a:pt x="1702" y="401"/>
                  </a:cubicBezTo>
                  <a:cubicBezTo>
                    <a:pt x="1718" y="384"/>
                    <a:pt x="1735" y="376"/>
                    <a:pt x="1752" y="376"/>
                  </a:cubicBezTo>
                  <a:close/>
                  <a:moveTo>
                    <a:pt x="1868" y="1"/>
                  </a:moveTo>
                  <a:cubicBezTo>
                    <a:pt x="1802" y="1"/>
                    <a:pt x="1735" y="34"/>
                    <a:pt x="1702" y="68"/>
                  </a:cubicBezTo>
                  <a:cubicBezTo>
                    <a:pt x="1601" y="101"/>
                    <a:pt x="1568" y="168"/>
                    <a:pt x="1501" y="234"/>
                  </a:cubicBezTo>
                  <a:cubicBezTo>
                    <a:pt x="1435" y="268"/>
                    <a:pt x="1401" y="334"/>
                    <a:pt x="1368" y="401"/>
                  </a:cubicBezTo>
                  <a:cubicBezTo>
                    <a:pt x="1335" y="468"/>
                    <a:pt x="1301" y="535"/>
                    <a:pt x="1301" y="601"/>
                  </a:cubicBezTo>
                  <a:cubicBezTo>
                    <a:pt x="1268" y="668"/>
                    <a:pt x="1268" y="735"/>
                    <a:pt x="1268" y="801"/>
                  </a:cubicBezTo>
                  <a:lnTo>
                    <a:pt x="1268" y="1035"/>
                  </a:lnTo>
                  <a:lnTo>
                    <a:pt x="1268" y="1235"/>
                  </a:lnTo>
                  <a:cubicBezTo>
                    <a:pt x="1268" y="1302"/>
                    <a:pt x="1268" y="1335"/>
                    <a:pt x="1301" y="1402"/>
                  </a:cubicBezTo>
                  <a:cubicBezTo>
                    <a:pt x="1301" y="1435"/>
                    <a:pt x="1335" y="1469"/>
                    <a:pt x="1368" y="1502"/>
                  </a:cubicBezTo>
                  <a:cubicBezTo>
                    <a:pt x="1401" y="1535"/>
                    <a:pt x="1468" y="1535"/>
                    <a:pt x="1501" y="1535"/>
                  </a:cubicBezTo>
                  <a:cubicBezTo>
                    <a:pt x="1568" y="1535"/>
                    <a:pt x="1635" y="1502"/>
                    <a:pt x="1702" y="1469"/>
                  </a:cubicBezTo>
                  <a:cubicBezTo>
                    <a:pt x="1835" y="1368"/>
                    <a:pt x="1935" y="1268"/>
                    <a:pt x="2002" y="1135"/>
                  </a:cubicBezTo>
                  <a:cubicBezTo>
                    <a:pt x="2035" y="1068"/>
                    <a:pt x="2068" y="1002"/>
                    <a:pt x="2102" y="935"/>
                  </a:cubicBezTo>
                  <a:cubicBezTo>
                    <a:pt x="2102" y="868"/>
                    <a:pt x="2102" y="801"/>
                    <a:pt x="2135" y="735"/>
                  </a:cubicBezTo>
                  <a:lnTo>
                    <a:pt x="2135" y="535"/>
                  </a:lnTo>
                  <a:lnTo>
                    <a:pt x="2135" y="301"/>
                  </a:lnTo>
                  <a:cubicBezTo>
                    <a:pt x="2102" y="268"/>
                    <a:pt x="2102" y="201"/>
                    <a:pt x="2102" y="134"/>
                  </a:cubicBezTo>
                  <a:cubicBezTo>
                    <a:pt x="2068" y="101"/>
                    <a:pt x="2035" y="68"/>
                    <a:pt x="2002" y="34"/>
                  </a:cubicBezTo>
                  <a:cubicBezTo>
                    <a:pt x="1968" y="1"/>
                    <a:pt x="1902" y="1"/>
                    <a:pt x="1868" y="1"/>
                  </a:cubicBezTo>
                  <a:close/>
                  <a:moveTo>
                    <a:pt x="434" y="835"/>
                  </a:moveTo>
                  <a:lnTo>
                    <a:pt x="267" y="935"/>
                  </a:lnTo>
                  <a:cubicBezTo>
                    <a:pt x="234" y="968"/>
                    <a:pt x="200" y="1002"/>
                    <a:pt x="200" y="1068"/>
                  </a:cubicBezTo>
                  <a:lnTo>
                    <a:pt x="1635" y="2703"/>
                  </a:lnTo>
                  <a:cubicBezTo>
                    <a:pt x="1635" y="2703"/>
                    <a:pt x="1668" y="2736"/>
                    <a:pt x="1668" y="2736"/>
                  </a:cubicBezTo>
                  <a:lnTo>
                    <a:pt x="1735" y="2736"/>
                  </a:lnTo>
                  <a:lnTo>
                    <a:pt x="1902" y="2636"/>
                  </a:lnTo>
                  <a:cubicBezTo>
                    <a:pt x="1935" y="2636"/>
                    <a:pt x="1935" y="2603"/>
                    <a:pt x="1968" y="2569"/>
                  </a:cubicBezTo>
                  <a:cubicBezTo>
                    <a:pt x="1968" y="2569"/>
                    <a:pt x="1968" y="2536"/>
                    <a:pt x="1968" y="2503"/>
                  </a:cubicBezTo>
                  <a:lnTo>
                    <a:pt x="534" y="868"/>
                  </a:lnTo>
                  <a:cubicBezTo>
                    <a:pt x="534" y="868"/>
                    <a:pt x="534" y="835"/>
                    <a:pt x="501" y="835"/>
                  </a:cubicBezTo>
                  <a:close/>
                  <a:moveTo>
                    <a:pt x="548" y="2488"/>
                  </a:moveTo>
                  <a:cubicBezTo>
                    <a:pt x="560" y="2488"/>
                    <a:pt x="567" y="2491"/>
                    <a:pt x="567" y="2503"/>
                  </a:cubicBezTo>
                  <a:cubicBezTo>
                    <a:pt x="567" y="2503"/>
                    <a:pt x="601" y="2569"/>
                    <a:pt x="601" y="2603"/>
                  </a:cubicBezTo>
                  <a:cubicBezTo>
                    <a:pt x="601" y="2636"/>
                    <a:pt x="601" y="2636"/>
                    <a:pt x="601" y="2669"/>
                  </a:cubicBezTo>
                  <a:lnTo>
                    <a:pt x="601" y="2870"/>
                  </a:lnTo>
                  <a:cubicBezTo>
                    <a:pt x="601" y="2903"/>
                    <a:pt x="601" y="2936"/>
                    <a:pt x="601" y="2970"/>
                  </a:cubicBezTo>
                  <a:cubicBezTo>
                    <a:pt x="601" y="3003"/>
                    <a:pt x="567" y="3070"/>
                    <a:pt x="567" y="3103"/>
                  </a:cubicBezTo>
                  <a:cubicBezTo>
                    <a:pt x="534" y="3170"/>
                    <a:pt x="467" y="3203"/>
                    <a:pt x="434" y="3236"/>
                  </a:cubicBezTo>
                  <a:lnTo>
                    <a:pt x="301" y="3236"/>
                  </a:lnTo>
                  <a:cubicBezTo>
                    <a:pt x="301" y="3203"/>
                    <a:pt x="267" y="3170"/>
                    <a:pt x="267" y="3103"/>
                  </a:cubicBezTo>
                  <a:cubicBezTo>
                    <a:pt x="267" y="3103"/>
                    <a:pt x="267" y="3070"/>
                    <a:pt x="267" y="3036"/>
                  </a:cubicBezTo>
                  <a:lnTo>
                    <a:pt x="267" y="2836"/>
                  </a:lnTo>
                  <a:cubicBezTo>
                    <a:pt x="267" y="2803"/>
                    <a:pt x="267" y="2769"/>
                    <a:pt x="267" y="2769"/>
                  </a:cubicBezTo>
                  <a:cubicBezTo>
                    <a:pt x="267" y="2703"/>
                    <a:pt x="301" y="2669"/>
                    <a:pt x="334" y="2603"/>
                  </a:cubicBezTo>
                  <a:cubicBezTo>
                    <a:pt x="334" y="2569"/>
                    <a:pt x="367" y="2503"/>
                    <a:pt x="434" y="2503"/>
                  </a:cubicBezTo>
                  <a:cubicBezTo>
                    <a:pt x="478" y="2503"/>
                    <a:pt x="523" y="2488"/>
                    <a:pt x="548" y="2488"/>
                  </a:cubicBezTo>
                  <a:close/>
                  <a:moveTo>
                    <a:pt x="664" y="2088"/>
                  </a:moveTo>
                  <a:cubicBezTo>
                    <a:pt x="654" y="2088"/>
                    <a:pt x="644" y="2093"/>
                    <a:pt x="634" y="2102"/>
                  </a:cubicBezTo>
                  <a:cubicBezTo>
                    <a:pt x="567" y="2102"/>
                    <a:pt x="501" y="2102"/>
                    <a:pt x="434" y="2136"/>
                  </a:cubicBezTo>
                  <a:cubicBezTo>
                    <a:pt x="367" y="2202"/>
                    <a:pt x="301" y="2236"/>
                    <a:pt x="234" y="2302"/>
                  </a:cubicBezTo>
                  <a:cubicBezTo>
                    <a:pt x="200" y="2369"/>
                    <a:pt x="167" y="2436"/>
                    <a:pt x="134" y="2503"/>
                  </a:cubicBezTo>
                  <a:cubicBezTo>
                    <a:pt x="67" y="2569"/>
                    <a:pt x="67" y="2636"/>
                    <a:pt x="34" y="2703"/>
                  </a:cubicBezTo>
                  <a:cubicBezTo>
                    <a:pt x="34" y="2769"/>
                    <a:pt x="0" y="2836"/>
                    <a:pt x="0" y="2903"/>
                  </a:cubicBezTo>
                  <a:lnTo>
                    <a:pt x="0" y="3103"/>
                  </a:lnTo>
                  <a:lnTo>
                    <a:pt x="0" y="3303"/>
                  </a:lnTo>
                  <a:cubicBezTo>
                    <a:pt x="0" y="3370"/>
                    <a:pt x="0" y="3437"/>
                    <a:pt x="34" y="3470"/>
                  </a:cubicBezTo>
                  <a:cubicBezTo>
                    <a:pt x="67" y="3503"/>
                    <a:pt x="67" y="3570"/>
                    <a:pt x="134" y="3570"/>
                  </a:cubicBezTo>
                  <a:cubicBezTo>
                    <a:pt x="167" y="3603"/>
                    <a:pt x="200" y="3603"/>
                    <a:pt x="234" y="3603"/>
                  </a:cubicBezTo>
                  <a:cubicBezTo>
                    <a:pt x="301" y="3603"/>
                    <a:pt x="367" y="3570"/>
                    <a:pt x="434" y="3537"/>
                  </a:cubicBezTo>
                  <a:cubicBezTo>
                    <a:pt x="501" y="3503"/>
                    <a:pt x="567" y="3470"/>
                    <a:pt x="634" y="3403"/>
                  </a:cubicBezTo>
                  <a:cubicBezTo>
                    <a:pt x="667" y="3337"/>
                    <a:pt x="701" y="3270"/>
                    <a:pt x="768" y="3203"/>
                  </a:cubicBezTo>
                  <a:cubicBezTo>
                    <a:pt x="801" y="3136"/>
                    <a:pt x="801" y="3070"/>
                    <a:pt x="834" y="3003"/>
                  </a:cubicBezTo>
                  <a:cubicBezTo>
                    <a:pt x="834" y="2936"/>
                    <a:pt x="868" y="2870"/>
                    <a:pt x="868" y="2836"/>
                  </a:cubicBezTo>
                  <a:lnTo>
                    <a:pt x="868" y="2603"/>
                  </a:lnTo>
                  <a:lnTo>
                    <a:pt x="868" y="2403"/>
                  </a:lnTo>
                  <a:cubicBezTo>
                    <a:pt x="868" y="2336"/>
                    <a:pt x="868" y="2269"/>
                    <a:pt x="834" y="2236"/>
                  </a:cubicBezTo>
                  <a:cubicBezTo>
                    <a:pt x="801" y="2202"/>
                    <a:pt x="801" y="2136"/>
                    <a:pt x="768" y="2136"/>
                  </a:cubicBezTo>
                  <a:cubicBezTo>
                    <a:pt x="720" y="2112"/>
                    <a:pt x="690" y="2088"/>
                    <a:pt x="664" y="208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363;p75"/>
            <p:cNvSpPr/>
            <p:nvPr/>
          </p:nvSpPr>
          <p:spPr>
            <a:xfrm>
              <a:off x="3240825" y="1769200"/>
              <a:ext cx="80075" cy="110100"/>
            </a:xfrm>
            <a:custGeom>
              <a:avLst/>
              <a:gdLst/>
              <a:ahLst/>
              <a:cxnLst/>
              <a:rect l="l" t="t" r="r" b="b"/>
              <a:pathLst>
                <a:path w="3203" h="4404" extrusionOk="0">
                  <a:moveTo>
                    <a:pt x="968" y="1"/>
                  </a:moveTo>
                  <a:lnTo>
                    <a:pt x="0" y="2302"/>
                  </a:lnTo>
                  <a:cubicBezTo>
                    <a:pt x="767" y="2603"/>
                    <a:pt x="1368" y="3337"/>
                    <a:pt x="1668" y="4404"/>
                  </a:cubicBezTo>
                  <a:lnTo>
                    <a:pt x="3203" y="2836"/>
                  </a:lnTo>
                  <a:cubicBezTo>
                    <a:pt x="2802" y="1402"/>
                    <a:pt x="2002" y="434"/>
                    <a:pt x="9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364;p75"/>
            <p:cNvSpPr/>
            <p:nvPr/>
          </p:nvSpPr>
          <p:spPr>
            <a:xfrm>
              <a:off x="3173275" y="1763750"/>
              <a:ext cx="91750" cy="73025"/>
            </a:xfrm>
            <a:custGeom>
              <a:avLst/>
              <a:gdLst/>
              <a:ahLst/>
              <a:cxnLst/>
              <a:rect l="l" t="t" r="r" b="b"/>
              <a:pathLst>
                <a:path w="3670" h="2921" extrusionOk="0">
                  <a:moveTo>
                    <a:pt x="2472" y="0"/>
                  </a:moveTo>
                  <a:cubicBezTo>
                    <a:pt x="1713" y="0"/>
                    <a:pt x="877" y="239"/>
                    <a:pt x="0" y="753"/>
                  </a:cubicBezTo>
                  <a:lnTo>
                    <a:pt x="0" y="2921"/>
                  </a:lnTo>
                  <a:cubicBezTo>
                    <a:pt x="642" y="2536"/>
                    <a:pt x="1256" y="2357"/>
                    <a:pt x="1816" y="2357"/>
                  </a:cubicBezTo>
                  <a:cubicBezTo>
                    <a:pt x="2130" y="2357"/>
                    <a:pt x="2427" y="2413"/>
                    <a:pt x="2702" y="2520"/>
                  </a:cubicBezTo>
                  <a:lnTo>
                    <a:pt x="3670" y="219"/>
                  </a:lnTo>
                  <a:cubicBezTo>
                    <a:pt x="3298" y="75"/>
                    <a:pt x="2897" y="0"/>
                    <a:pt x="247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365;p75"/>
            <p:cNvSpPr/>
            <p:nvPr/>
          </p:nvSpPr>
          <p:spPr>
            <a:xfrm>
              <a:off x="3282525" y="1840100"/>
              <a:ext cx="46725" cy="134275"/>
            </a:xfrm>
            <a:custGeom>
              <a:avLst/>
              <a:gdLst/>
              <a:ahLst/>
              <a:cxnLst/>
              <a:rect l="l" t="t" r="r" b="b"/>
              <a:pathLst>
                <a:path w="1869" h="5371" extrusionOk="0">
                  <a:moveTo>
                    <a:pt x="1535" y="0"/>
                  </a:moveTo>
                  <a:lnTo>
                    <a:pt x="0" y="1568"/>
                  </a:lnTo>
                  <a:cubicBezTo>
                    <a:pt x="167" y="2135"/>
                    <a:pt x="234" y="2735"/>
                    <a:pt x="234" y="3336"/>
                  </a:cubicBezTo>
                  <a:cubicBezTo>
                    <a:pt x="234" y="4003"/>
                    <a:pt x="134" y="4704"/>
                    <a:pt x="0" y="5371"/>
                  </a:cubicBezTo>
                  <a:lnTo>
                    <a:pt x="1535" y="5137"/>
                  </a:lnTo>
                  <a:cubicBezTo>
                    <a:pt x="1735" y="4237"/>
                    <a:pt x="1835" y="3336"/>
                    <a:pt x="1868" y="2402"/>
                  </a:cubicBezTo>
                  <a:cubicBezTo>
                    <a:pt x="1868" y="1601"/>
                    <a:pt x="1768" y="801"/>
                    <a:pt x="15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366;p75"/>
            <p:cNvSpPr/>
            <p:nvPr/>
          </p:nvSpPr>
          <p:spPr>
            <a:xfrm>
              <a:off x="3017325" y="1782550"/>
              <a:ext cx="303575" cy="433700"/>
            </a:xfrm>
            <a:custGeom>
              <a:avLst/>
              <a:gdLst/>
              <a:ahLst/>
              <a:cxnLst/>
              <a:rect l="l" t="t" r="r" b="b"/>
              <a:pathLst>
                <a:path w="12143" h="17348" extrusionOk="0">
                  <a:moveTo>
                    <a:pt x="6238" y="1"/>
                  </a:moveTo>
                  <a:cubicBezTo>
                    <a:pt x="4737" y="935"/>
                    <a:pt x="3470" y="2202"/>
                    <a:pt x="2569" y="3703"/>
                  </a:cubicBezTo>
                  <a:cubicBezTo>
                    <a:pt x="1502" y="5371"/>
                    <a:pt x="734" y="7206"/>
                    <a:pt x="301" y="9140"/>
                  </a:cubicBezTo>
                  <a:cubicBezTo>
                    <a:pt x="101" y="10041"/>
                    <a:pt x="1" y="10975"/>
                    <a:pt x="1" y="11876"/>
                  </a:cubicBezTo>
                  <a:cubicBezTo>
                    <a:pt x="1" y="12710"/>
                    <a:pt x="101" y="13510"/>
                    <a:pt x="301" y="14277"/>
                  </a:cubicBezTo>
                  <a:cubicBezTo>
                    <a:pt x="701" y="15745"/>
                    <a:pt x="1535" y="16713"/>
                    <a:pt x="2569" y="17113"/>
                  </a:cubicBezTo>
                  <a:cubicBezTo>
                    <a:pt x="2942" y="17269"/>
                    <a:pt x="3346" y="17348"/>
                    <a:pt x="3774" y="17348"/>
                  </a:cubicBezTo>
                  <a:cubicBezTo>
                    <a:pt x="4532" y="17348"/>
                    <a:pt x="5365" y="17103"/>
                    <a:pt x="6238" y="16612"/>
                  </a:cubicBezTo>
                  <a:cubicBezTo>
                    <a:pt x="7706" y="15678"/>
                    <a:pt x="8974" y="14411"/>
                    <a:pt x="9908" y="12910"/>
                  </a:cubicBezTo>
                  <a:cubicBezTo>
                    <a:pt x="10975" y="11242"/>
                    <a:pt x="11742" y="9374"/>
                    <a:pt x="12143" y="7439"/>
                  </a:cubicBezTo>
                  <a:lnTo>
                    <a:pt x="12143" y="7439"/>
                  </a:lnTo>
                  <a:lnTo>
                    <a:pt x="10608" y="7639"/>
                  </a:lnTo>
                  <a:cubicBezTo>
                    <a:pt x="10275" y="9074"/>
                    <a:pt x="9707" y="10441"/>
                    <a:pt x="8940" y="11676"/>
                  </a:cubicBezTo>
                  <a:cubicBezTo>
                    <a:pt x="8240" y="12776"/>
                    <a:pt x="7339" y="13744"/>
                    <a:pt x="6238" y="14411"/>
                  </a:cubicBezTo>
                  <a:cubicBezTo>
                    <a:pt x="5575" y="14796"/>
                    <a:pt x="4954" y="14975"/>
                    <a:pt x="4399" y="14975"/>
                  </a:cubicBezTo>
                  <a:cubicBezTo>
                    <a:pt x="4089" y="14975"/>
                    <a:pt x="3800" y="14919"/>
                    <a:pt x="3536" y="14811"/>
                  </a:cubicBezTo>
                  <a:cubicBezTo>
                    <a:pt x="2669" y="14411"/>
                    <a:pt x="2069" y="13644"/>
                    <a:pt x="1869" y="12710"/>
                  </a:cubicBezTo>
                  <a:cubicBezTo>
                    <a:pt x="1702" y="12143"/>
                    <a:pt x="1635" y="11542"/>
                    <a:pt x="1635" y="10942"/>
                  </a:cubicBezTo>
                  <a:cubicBezTo>
                    <a:pt x="1635" y="10275"/>
                    <a:pt x="1702" y="9607"/>
                    <a:pt x="1869" y="8940"/>
                  </a:cubicBezTo>
                  <a:cubicBezTo>
                    <a:pt x="2169" y="7506"/>
                    <a:pt x="2736" y="6138"/>
                    <a:pt x="3536" y="4904"/>
                  </a:cubicBezTo>
                  <a:cubicBezTo>
                    <a:pt x="4204" y="3770"/>
                    <a:pt x="5138" y="2836"/>
                    <a:pt x="6238" y="2169"/>
                  </a:cubicBezTo>
                  <a:lnTo>
                    <a:pt x="62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367;p75"/>
            <p:cNvSpPr/>
            <p:nvPr/>
          </p:nvSpPr>
          <p:spPr>
            <a:xfrm>
              <a:off x="2437750" y="1963100"/>
              <a:ext cx="309400" cy="744300"/>
            </a:xfrm>
            <a:custGeom>
              <a:avLst/>
              <a:gdLst/>
              <a:ahLst/>
              <a:cxnLst/>
              <a:rect l="l" t="t" r="r" b="b"/>
              <a:pathLst>
                <a:path w="12376" h="29772" extrusionOk="0">
                  <a:moveTo>
                    <a:pt x="11516" y="1"/>
                  </a:moveTo>
                  <a:cubicBezTo>
                    <a:pt x="11303" y="1"/>
                    <a:pt x="11063" y="70"/>
                    <a:pt x="10808" y="217"/>
                  </a:cubicBezTo>
                  <a:lnTo>
                    <a:pt x="0" y="6488"/>
                  </a:lnTo>
                  <a:lnTo>
                    <a:pt x="0" y="9824"/>
                  </a:lnTo>
                  <a:cubicBezTo>
                    <a:pt x="877" y="9311"/>
                    <a:pt x="1713" y="9072"/>
                    <a:pt x="2472" y="9072"/>
                  </a:cubicBezTo>
                  <a:cubicBezTo>
                    <a:pt x="2897" y="9072"/>
                    <a:pt x="3298" y="9147"/>
                    <a:pt x="3670" y="9290"/>
                  </a:cubicBezTo>
                  <a:cubicBezTo>
                    <a:pt x="4704" y="9691"/>
                    <a:pt x="5504" y="10691"/>
                    <a:pt x="5938" y="12126"/>
                  </a:cubicBezTo>
                  <a:cubicBezTo>
                    <a:pt x="6138" y="12893"/>
                    <a:pt x="6238" y="13727"/>
                    <a:pt x="6238" y="14527"/>
                  </a:cubicBezTo>
                  <a:cubicBezTo>
                    <a:pt x="6238" y="15428"/>
                    <a:pt x="6138" y="16362"/>
                    <a:pt x="5938" y="17263"/>
                  </a:cubicBezTo>
                  <a:cubicBezTo>
                    <a:pt x="5504" y="19197"/>
                    <a:pt x="4737" y="21065"/>
                    <a:pt x="3670" y="22733"/>
                  </a:cubicBezTo>
                  <a:cubicBezTo>
                    <a:pt x="2736" y="24234"/>
                    <a:pt x="1501" y="25469"/>
                    <a:pt x="0" y="26436"/>
                  </a:cubicBezTo>
                  <a:lnTo>
                    <a:pt x="0" y="29772"/>
                  </a:lnTo>
                  <a:lnTo>
                    <a:pt x="10808" y="23501"/>
                  </a:lnTo>
                  <a:cubicBezTo>
                    <a:pt x="11742" y="22900"/>
                    <a:pt x="12309" y="21933"/>
                    <a:pt x="12376" y="20832"/>
                  </a:cubicBezTo>
                  <a:lnTo>
                    <a:pt x="12376" y="1085"/>
                  </a:lnTo>
                  <a:cubicBezTo>
                    <a:pt x="12376" y="401"/>
                    <a:pt x="12026" y="1"/>
                    <a:pt x="115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368;p75"/>
            <p:cNvSpPr/>
            <p:nvPr/>
          </p:nvSpPr>
          <p:spPr>
            <a:xfrm>
              <a:off x="2437750" y="2393700"/>
              <a:ext cx="16700" cy="48600"/>
            </a:xfrm>
            <a:custGeom>
              <a:avLst/>
              <a:gdLst/>
              <a:ahLst/>
              <a:cxnLst/>
              <a:rect l="l" t="t" r="r" b="b"/>
              <a:pathLst>
                <a:path w="668" h="1944" extrusionOk="0">
                  <a:moveTo>
                    <a:pt x="465" y="0"/>
                  </a:moveTo>
                  <a:cubicBezTo>
                    <a:pt x="410" y="0"/>
                    <a:pt x="344" y="19"/>
                    <a:pt x="267" y="39"/>
                  </a:cubicBezTo>
                  <a:cubicBezTo>
                    <a:pt x="167" y="105"/>
                    <a:pt x="67" y="206"/>
                    <a:pt x="0" y="339"/>
                  </a:cubicBezTo>
                  <a:lnTo>
                    <a:pt x="0" y="1907"/>
                  </a:lnTo>
                  <a:cubicBezTo>
                    <a:pt x="26" y="1932"/>
                    <a:pt x="56" y="1943"/>
                    <a:pt x="89" y="1943"/>
                  </a:cubicBezTo>
                  <a:cubicBezTo>
                    <a:pt x="143" y="1943"/>
                    <a:pt x="205" y="1915"/>
                    <a:pt x="267" y="1873"/>
                  </a:cubicBezTo>
                  <a:cubicBezTo>
                    <a:pt x="401" y="1807"/>
                    <a:pt x="501" y="1707"/>
                    <a:pt x="567" y="1573"/>
                  </a:cubicBezTo>
                  <a:cubicBezTo>
                    <a:pt x="634" y="1406"/>
                    <a:pt x="667" y="1240"/>
                    <a:pt x="667" y="1073"/>
                  </a:cubicBezTo>
                  <a:lnTo>
                    <a:pt x="667" y="739"/>
                  </a:lnTo>
                  <a:lnTo>
                    <a:pt x="667" y="439"/>
                  </a:lnTo>
                  <a:cubicBezTo>
                    <a:pt x="667" y="306"/>
                    <a:pt x="634" y="172"/>
                    <a:pt x="567" y="39"/>
                  </a:cubicBezTo>
                  <a:cubicBezTo>
                    <a:pt x="539" y="11"/>
                    <a:pt x="505" y="0"/>
                    <a:pt x="4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369;p75"/>
            <p:cNvSpPr/>
            <p:nvPr/>
          </p:nvSpPr>
          <p:spPr>
            <a:xfrm>
              <a:off x="2437750" y="2247950"/>
              <a:ext cx="115100" cy="320200"/>
            </a:xfrm>
            <a:custGeom>
              <a:avLst/>
              <a:gdLst/>
              <a:ahLst/>
              <a:cxnLst/>
              <a:rect l="l" t="t" r="r" b="b"/>
              <a:pathLst>
                <a:path w="4604" h="12808" extrusionOk="0">
                  <a:moveTo>
                    <a:pt x="2836" y="4001"/>
                  </a:moveTo>
                  <a:cubicBezTo>
                    <a:pt x="2836" y="4034"/>
                    <a:pt x="2836" y="4034"/>
                    <a:pt x="2836" y="4067"/>
                  </a:cubicBezTo>
                  <a:lnTo>
                    <a:pt x="2836" y="4334"/>
                  </a:lnTo>
                  <a:cubicBezTo>
                    <a:pt x="2836" y="4368"/>
                    <a:pt x="2836" y="4401"/>
                    <a:pt x="2836" y="4434"/>
                  </a:cubicBezTo>
                  <a:cubicBezTo>
                    <a:pt x="2802" y="4434"/>
                    <a:pt x="2802" y="4468"/>
                    <a:pt x="2769" y="4501"/>
                  </a:cubicBezTo>
                  <a:lnTo>
                    <a:pt x="1968" y="4935"/>
                  </a:lnTo>
                  <a:lnTo>
                    <a:pt x="2402" y="5268"/>
                  </a:lnTo>
                  <a:lnTo>
                    <a:pt x="2435" y="5335"/>
                  </a:lnTo>
                  <a:cubicBezTo>
                    <a:pt x="2435" y="5335"/>
                    <a:pt x="2435" y="5368"/>
                    <a:pt x="2435" y="5402"/>
                  </a:cubicBezTo>
                  <a:lnTo>
                    <a:pt x="2435" y="5669"/>
                  </a:lnTo>
                  <a:cubicBezTo>
                    <a:pt x="2435" y="5702"/>
                    <a:pt x="2402" y="5735"/>
                    <a:pt x="2402" y="5735"/>
                  </a:cubicBezTo>
                  <a:cubicBezTo>
                    <a:pt x="2402" y="5769"/>
                    <a:pt x="2369" y="5802"/>
                    <a:pt x="2335" y="5802"/>
                  </a:cubicBezTo>
                  <a:lnTo>
                    <a:pt x="2102" y="5969"/>
                  </a:lnTo>
                  <a:cubicBezTo>
                    <a:pt x="2002" y="6002"/>
                    <a:pt x="1902" y="6102"/>
                    <a:pt x="1835" y="6202"/>
                  </a:cubicBezTo>
                  <a:cubicBezTo>
                    <a:pt x="1768" y="6269"/>
                    <a:pt x="1702" y="6402"/>
                    <a:pt x="1702" y="6503"/>
                  </a:cubicBezTo>
                  <a:cubicBezTo>
                    <a:pt x="1702" y="6636"/>
                    <a:pt x="1768" y="6703"/>
                    <a:pt x="1835" y="6703"/>
                  </a:cubicBezTo>
                  <a:cubicBezTo>
                    <a:pt x="1862" y="6712"/>
                    <a:pt x="1889" y="6716"/>
                    <a:pt x="1915" y="6716"/>
                  </a:cubicBezTo>
                  <a:cubicBezTo>
                    <a:pt x="1986" y="6716"/>
                    <a:pt x="2053" y="6685"/>
                    <a:pt x="2102" y="6636"/>
                  </a:cubicBezTo>
                  <a:cubicBezTo>
                    <a:pt x="2169" y="6603"/>
                    <a:pt x="2235" y="6569"/>
                    <a:pt x="2302" y="6503"/>
                  </a:cubicBezTo>
                  <a:cubicBezTo>
                    <a:pt x="2335" y="6469"/>
                    <a:pt x="2369" y="6436"/>
                    <a:pt x="2402" y="6402"/>
                  </a:cubicBezTo>
                  <a:cubicBezTo>
                    <a:pt x="2435" y="6369"/>
                    <a:pt x="2469" y="6336"/>
                    <a:pt x="2469" y="6269"/>
                  </a:cubicBezTo>
                  <a:cubicBezTo>
                    <a:pt x="2502" y="6236"/>
                    <a:pt x="2502" y="6202"/>
                    <a:pt x="2535" y="6169"/>
                  </a:cubicBezTo>
                  <a:lnTo>
                    <a:pt x="2569" y="6069"/>
                  </a:lnTo>
                  <a:cubicBezTo>
                    <a:pt x="2569" y="6036"/>
                    <a:pt x="2602" y="6036"/>
                    <a:pt x="2602" y="6002"/>
                  </a:cubicBezTo>
                  <a:lnTo>
                    <a:pt x="2836" y="5902"/>
                  </a:lnTo>
                  <a:cubicBezTo>
                    <a:pt x="2852" y="5885"/>
                    <a:pt x="2861" y="5877"/>
                    <a:pt x="2869" y="5877"/>
                  </a:cubicBezTo>
                  <a:cubicBezTo>
                    <a:pt x="2877" y="5877"/>
                    <a:pt x="2886" y="5885"/>
                    <a:pt x="2902" y="5902"/>
                  </a:cubicBezTo>
                  <a:cubicBezTo>
                    <a:pt x="2902" y="5902"/>
                    <a:pt x="2936" y="5902"/>
                    <a:pt x="2902" y="5935"/>
                  </a:cubicBezTo>
                  <a:cubicBezTo>
                    <a:pt x="2902" y="6036"/>
                    <a:pt x="2869" y="6136"/>
                    <a:pt x="2836" y="6236"/>
                  </a:cubicBezTo>
                  <a:cubicBezTo>
                    <a:pt x="2802" y="6336"/>
                    <a:pt x="2769" y="6469"/>
                    <a:pt x="2702" y="6569"/>
                  </a:cubicBezTo>
                  <a:cubicBezTo>
                    <a:pt x="2602" y="6669"/>
                    <a:pt x="2535" y="6769"/>
                    <a:pt x="2435" y="6869"/>
                  </a:cubicBezTo>
                  <a:cubicBezTo>
                    <a:pt x="2335" y="6970"/>
                    <a:pt x="2202" y="7036"/>
                    <a:pt x="2102" y="7136"/>
                  </a:cubicBezTo>
                  <a:cubicBezTo>
                    <a:pt x="2002" y="7170"/>
                    <a:pt x="1902" y="7236"/>
                    <a:pt x="1768" y="7236"/>
                  </a:cubicBezTo>
                  <a:cubicBezTo>
                    <a:pt x="1735" y="7253"/>
                    <a:pt x="1693" y="7261"/>
                    <a:pt x="1651" y="7261"/>
                  </a:cubicBezTo>
                  <a:cubicBezTo>
                    <a:pt x="1610" y="7261"/>
                    <a:pt x="1568" y="7253"/>
                    <a:pt x="1535" y="7236"/>
                  </a:cubicBezTo>
                  <a:cubicBezTo>
                    <a:pt x="1468" y="7203"/>
                    <a:pt x="1401" y="7136"/>
                    <a:pt x="1368" y="7070"/>
                  </a:cubicBezTo>
                  <a:cubicBezTo>
                    <a:pt x="1301" y="6970"/>
                    <a:pt x="1301" y="6836"/>
                    <a:pt x="1301" y="6736"/>
                  </a:cubicBezTo>
                  <a:cubicBezTo>
                    <a:pt x="1301" y="6603"/>
                    <a:pt x="1335" y="6503"/>
                    <a:pt x="1401" y="6402"/>
                  </a:cubicBezTo>
                  <a:cubicBezTo>
                    <a:pt x="1401" y="6302"/>
                    <a:pt x="1435" y="6202"/>
                    <a:pt x="1501" y="6102"/>
                  </a:cubicBezTo>
                  <a:cubicBezTo>
                    <a:pt x="1535" y="6002"/>
                    <a:pt x="1601" y="5902"/>
                    <a:pt x="1668" y="5835"/>
                  </a:cubicBezTo>
                  <a:cubicBezTo>
                    <a:pt x="1768" y="5769"/>
                    <a:pt x="1835" y="5669"/>
                    <a:pt x="1935" y="5602"/>
                  </a:cubicBezTo>
                  <a:lnTo>
                    <a:pt x="1501" y="5268"/>
                  </a:lnTo>
                  <a:lnTo>
                    <a:pt x="1468" y="5235"/>
                  </a:lnTo>
                  <a:cubicBezTo>
                    <a:pt x="1468" y="5202"/>
                    <a:pt x="1468" y="5168"/>
                    <a:pt x="1468" y="5168"/>
                  </a:cubicBezTo>
                  <a:lnTo>
                    <a:pt x="1468" y="4901"/>
                  </a:lnTo>
                  <a:cubicBezTo>
                    <a:pt x="1468" y="4868"/>
                    <a:pt x="1468" y="4835"/>
                    <a:pt x="1468" y="4801"/>
                  </a:cubicBezTo>
                  <a:cubicBezTo>
                    <a:pt x="1468" y="4768"/>
                    <a:pt x="1501" y="4735"/>
                    <a:pt x="1535" y="4735"/>
                  </a:cubicBezTo>
                  <a:lnTo>
                    <a:pt x="2769" y="4001"/>
                  </a:lnTo>
                  <a:close/>
                  <a:moveTo>
                    <a:pt x="1839" y="1"/>
                  </a:moveTo>
                  <a:cubicBezTo>
                    <a:pt x="1285" y="1"/>
                    <a:pt x="663" y="180"/>
                    <a:pt x="0" y="565"/>
                  </a:cubicBezTo>
                  <a:lnTo>
                    <a:pt x="0" y="5635"/>
                  </a:lnTo>
                  <a:cubicBezTo>
                    <a:pt x="100" y="5535"/>
                    <a:pt x="167" y="5468"/>
                    <a:pt x="267" y="5402"/>
                  </a:cubicBezTo>
                  <a:cubicBezTo>
                    <a:pt x="367" y="5335"/>
                    <a:pt x="501" y="5302"/>
                    <a:pt x="634" y="5302"/>
                  </a:cubicBezTo>
                  <a:cubicBezTo>
                    <a:pt x="701" y="5302"/>
                    <a:pt x="801" y="5302"/>
                    <a:pt x="868" y="5368"/>
                  </a:cubicBezTo>
                  <a:cubicBezTo>
                    <a:pt x="934" y="5435"/>
                    <a:pt x="968" y="5535"/>
                    <a:pt x="1001" y="5635"/>
                  </a:cubicBezTo>
                  <a:cubicBezTo>
                    <a:pt x="1034" y="5769"/>
                    <a:pt x="1034" y="5902"/>
                    <a:pt x="1034" y="6036"/>
                  </a:cubicBezTo>
                  <a:lnTo>
                    <a:pt x="1034" y="6369"/>
                  </a:lnTo>
                  <a:lnTo>
                    <a:pt x="1034" y="6703"/>
                  </a:lnTo>
                  <a:cubicBezTo>
                    <a:pt x="1034" y="6836"/>
                    <a:pt x="1034" y="7003"/>
                    <a:pt x="1001" y="7136"/>
                  </a:cubicBezTo>
                  <a:cubicBezTo>
                    <a:pt x="968" y="7303"/>
                    <a:pt x="934" y="7437"/>
                    <a:pt x="868" y="7570"/>
                  </a:cubicBezTo>
                  <a:cubicBezTo>
                    <a:pt x="801" y="7703"/>
                    <a:pt x="734" y="7803"/>
                    <a:pt x="634" y="7937"/>
                  </a:cubicBezTo>
                  <a:cubicBezTo>
                    <a:pt x="534" y="8037"/>
                    <a:pt x="401" y="8137"/>
                    <a:pt x="267" y="8204"/>
                  </a:cubicBezTo>
                  <a:cubicBezTo>
                    <a:pt x="200" y="8237"/>
                    <a:pt x="100" y="8304"/>
                    <a:pt x="0" y="8304"/>
                  </a:cubicBezTo>
                  <a:lnTo>
                    <a:pt x="0" y="12807"/>
                  </a:lnTo>
                  <a:cubicBezTo>
                    <a:pt x="1101" y="12140"/>
                    <a:pt x="2035" y="11206"/>
                    <a:pt x="2702" y="10072"/>
                  </a:cubicBezTo>
                  <a:cubicBezTo>
                    <a:pt x="3503" y="8838"/>
                    <a:pt x="4070" y="7503"/>
                    <a:pt x="4370" y="6069"/>
                  </a:cubicBezTo>
                  <a:cubicBezTo>
                    <a:pt x="4537" y="5402"/>
                    <a:pt x="4604" y="4701"/>
                    <a:pt x="4604" y="4034"/>
                  </a:cubicBezTo>
                  <a:cubicBezTo>
                    <a:pt x="4604" y="3434"/>
                    <a:pt x="4537" y="2833"/>
                    <a:pt x="4370" y="2266"/>
                  </a:cubicBezTo>
                  <a:cubicBezTo>
                    <a:pt x="4170" y="1332"/>
                    <a:pt x="3570" y="565"/>
                    <a:pt x="2702" y="165"/>
                  </a:cubicBezTo>
                  <a:cubicBezTo>
                    <a:pt x="2439" y="57"/>
                    <a:pt x="2150" y="1"/>
                    <a:pt x="18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370;p75"/>
            <p:cNvSpPr/>
            <p:nvPr/>
          </p:nvSpPr>
          <p:spPr>
            <a:xfrm>
              <a:off x="2471925" y="2347325"/>
              <a:ext cx="39225" cy="82175"/>
            </a:xfrm>
            <a:custGeom>
              <a:avLst/>
              <a:gdLst/>
              <a:ahLst/>
              <a:cxnLst/>
              <a:rect l="l" t="t" r="r" b="b"/>
              <a:pathLst>
                <a:path w="1569" h="3287" extrusionOk="0">
                  <a:moveTo>
                    <a:pt x="1469" y="1"/>
                  </a:moveTo>
                  <a:cubicBezTo>
                    <a:pt x="1460" y="1"/>
                    <a:pt x="1452" y="9"/>
                    <a:pt x="1435" y="26"/>
                  </a:cubicBezTo>
                  <a:lnTo>
                    <a:pt x="201" y="760"/>
                  </a:lnTo>
                  <a:cubicBezTo>
                    <a:pt x="168" y="760"/>
                    <a:pt x="134" y="793"/>
                    <a:pt x="134" y="826"/>
                  </a:cubicBezTo>
                  <a:cubicBezTo>
                    <a:pt x="134" y="860"/>
                    <a:pt x="134" y="893"/>
                    <a:pt x="134" y="893"/>
                  </a:cubicBezTo>
                  <a:lnTo>
                    <a:pt x="134" y="1193"/>
                  </a:lnTo>
                  <a:cubicBezTo>
                    <a:pt x="134" y="1193"/>
                    <a:pt x="134" y="1227"/>
                    <a:pt x="134" y="1260"/>
                  </a:cubicBezTo>
                  <a:lnTo>
                    <a:pt x="168" y="1293"/>
                  </a:lnTo>
                  <a:lnTo>
                    <a:pt x="601" y="1627"/>
                  </a:lnTo>
                  <a:cubicBezTo>
                    <a:pt x="501" y="1694"/>
                    <a:pt x="435" y="1760"/>
                    <a:pt x="368" y="1860"/>
                  </a:cubicBezTo>
                  <a:cubicBezTo>
                    <a:pt x="301" y="1927"/>
                    <a:pt x="234" y="2027"/>
                    <a:pt x="168" y="2127"/>
                  </a:cubicBezTo>
                  <a:cubicBezTo>
                    <a:pt x="134" y="2227"/>
                    <a:pt x="68" y="2327"/>
                    <a:pt x="68" y="2427"/>
                  </a:cubicBezTo>
                  <a:cubicBezTo>
                    <a:pt x="34" y="2528"/>
                    <a:pt x="1" y="2628"/>
                    <a:pt x="1" y="2761"/>
                  </a:cubicBezTo>
                  <a:cubicBezTo>
                    <a:pt x="1" y="2861"/>
                    <a:pt x="34" y="2961"/>
                    <a:pt x="68" y="3061"/>
                  </a:cubicBezTo>
                  <a:cubicBezTo>
                    <a:pt x="101" y="3128"/>
                    <a:pt x="134" y="3195"/>
                    <a:pt x="201" y="3261"/>
                  </a:cubicBezTo>
                  <a:cubicBezTo>
                    <a:pt x="234" y="3278"/>
                    <a:pt x="276" y="3286"/>
                    <a:pt x="322" y="3286"/>
                  </a:cubicBezTo>
                  <a:cubicBezTo>
                    <a:pt x="368" y="3286"/>
                    <a:pt x="418" y="3278"/>
                    <a:pt x="468" y="3261"/>
                  </a:cubicBezTo>
                  <a:cubicBezTo>
                    <a:pt x="568" y="3261"/>
                    <a:pt x="668" y="3195"/>
                    <a:pt x="768" y="3161"/>
                  </a:cubicBezTo>
                  <a:cubicBezTo>
                    <a:pt x="902" y="3061"/>
                    <a:pt x="1002" y="2995"/>
                    <a:pt x="1102" y="2894"/>
                  </a:cubicBezTo>
                  <a:cubicBezTo>
                    <a:pt x="1202" y="2794"/>
                    <a:pt x="1302" y="2694"/>
                    <a:pt x="1369" y="2561"/>
                  </a:cubicBezTo>
                  <a:cubicBezTo>
                    <a:pt x="1435" y="2461"/>
                    <a:pt x="1469" y="2361"/>
                    <a:pt x="1502" y="2261"/>
                  </a:cubicBezTo>
                  <a:cubicBezTo>
                    <a:pt x="1535" y="2161"/>
                    <a:pt x="1569" y="2061"/>
                    <a:pt x="1569" y="1960"/>
                  </a:cubicBezTo>
                  <a:lnTo>
                    <a:pt x="1569" y="1894"/>
                  </a:lnTo>
                  <a:lnTo>
                    <a:pt x="1535" y="1894"/>
                  </a:lnTo>
                  <a:lnTo>
                    <a:pt x="1302" y="2027"/>
                  </a:lnTo>
                  <a:cubicBezTo>
                    <a:pt x="1269" y="2061"/>
                    <a:pt x="1269" y="2061"/>
                    <a:pt x="1235" y="2094"/>
                  </a:cubicBezTo>
                  <a:lnTo>
                    <a:pt x="1202" y="2194"/>
                  </a:lnTo>
                  <a:cubicBezTo>
                    <a:pt x="1202" y="2227"/>
                    <a:pt x="1168" y="2261"/>
                    <a:pt x="1168" y="2294"/>
                  </a:cubicBezTo>
                  <a:cubicBezTo>
                    <a:pt x="1135" y="2327"/>
                    <a:pt x="1102" y="2394"/>
                    <a:pt x="1068" y="2427"/>
                  </a:cubicBezTo>
                  <a:cubicBezTo>
                    <a:pt x="1035" y="2461"/>
                    <a:pt x="1002" y="2494"/>
                    <a:pt x="968" y="2528"/>
                  </a:cubicBezTo>
                  <a:cubicBezTo>
                    <a:pt x="902" y="2594"/>
                    <a:pt x="835" y="2628"/>
                    <a:pt x="768" y="2661"/>
                  </a:cubicBezTo>
                  <a:cubicBezTo>
                    <a:pt x="719" y="2710"/>
                    <a:pt x="653" y="2741"/>
                    <a:pt x="581" y="2741"/>
                  </a:cubicBezTo>
                  <a:cubicBezTo>
                    <a:pt x="555" y="2741"/>
                    <a:pt x="528" y="2737"/>
                    <a:pt x="501" y="2728"/>
                  </a:cubicBezTo>
                  <a:cubicBezTo>
                    <a:pt x="435" y="2728"/>
                    <a:pt x="401" y="2628"/>
                    <a:pt x="401" y="2528"/>
                  </a:cubicBezTo>
                  <a:cubicBezTo>
                    <a:pt x="401" y="2394"/>
                    <a:pt x="435" y="2294"/>
                    <a:pt x="501" y="2227"/>
                  </a:cubicBezTo>
                  <a:cubicBezTo>
                    <a:pt x="568" y="2127"/>
                    <a:pt x="668" y="2027"/>
                    <a:pt x="768" y="1960"/>
                  </a:cubicBezTo>
                  <a:lnTo>
                    <a:pt x="1035" y="1827"/>
                  </a:lnTo>
                  <a:cubicBezTo>
                    <a:pt x="1035" y="1827"/>
                    <a:pt x="1068" y="1794"/>
                    <a:pt x="1068" y="1760"/>
                  </a:cubicBezTo>
                  <a:cubicBezTo>
                    <a:pt x="1102" y="1727"/>
                    <a:pt x="1102" y="1727"/>
                    <a:pt x="1102" y="1694"/>
                  </a:cubicBezTo>
                  <a:lnTo>
                    <a:pt x="1102" y="1427"/>
                  </a:lnTo>
                  <a:cubicBezTo>
                    <a:pt x="1102" y="1393"/>
                    <a:pt x="1102" y="1360"/>
                    <a:pt x="1102" y="1327"/>
                  </a:cubicBezTo>
                  <a:lnTo>
                    <a:pt x="1068" y="1293"/>
                  </a:lnTo>
                  <a:lnTo>
                    <a:pt x="635" y="960"/>
                  </a:lnTo>
                  <a:lnTo>
                    <a:pt x="1435" y="493"/>
                  </a:lnTo>
                  <a:cubicBezTo>
                    <a:pt x="1469" y="493"/>
                    <a:pt x="1502" y="459"/>
                    <a:pt x="1502" y="426"/>
                  </a:cubicBezTo>
                  <a:cubicBezTo>
                    <a:pt x="1502" y="426"/>
                    <a:pt x="1502" y="393"/>
                    <a:pt x="1502" y="359"/>
                  </a:cubicBezTo>
                  <a:lnTo>
                    <a:pt x="1502" y="92"/>
                  </a:lnTo>
                  <a:cubicBezTo>
                    <a:pt x="1502" y="59"/>
                    <a:pt x="1502" y="26"/>
                    <a:pt x="1502" y="26"/>
                  </a:cubicBezTo>
                  <a:cubicBezTo>
                    <a:pt x="1485" y="9"/>
                    <a:pt x="1477" y="1"/>
                    <a:pt x="146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371;p75"/>
            <p:cNvSpPr/>
            <p:nvPr/>
          </p:nvSpPr>
          <p:spPr>
            <a:xfrm>
              <a:off x="2437750" y="2379650"/>
              <a:ext cx="25875" cy="75900"/>
            </a:xfrm>
            <a:custGeom>
              <a:avLst/>
              <a:gdLst/>
              <a:ahLst/>
              <a:cxnLst/>
              <a:rect l="l" t="t" r="r" b="b"/>
              <a:pathLst>
                <a:path w="1035" h="3036" extrusionOk="0">
                  <a:moveTo>
                    <a:pt x="634" y="0"/>
                  </a:moveTo>
                  <a:cubicBezTo>
                    <a:pt x="501" y="34"/>
                    <a:pt x="367" y="67"/>
                    <a:pt x="267" y="134"/>
                  </a:cubicBezTo>
                  <a:cubicBezTo>
                    <a:pt x="167" y="200"/>
                    <a:pt x="100" y="267"/>
                    <a:pt x="0" y="334"/>
                  </a:cubicBezTo>
                  <a:lnTo>
                    <a:pt x="0" y="901"/>
                  </a:lnTo>
                  <a:cubicBezTo>
                    <a:pt x="67" y="768"/>
                    <a:pt x="167" y="667"/>
                    <a:pt x="267" y="634"/>
                  </a:cubicBezTo>
                  <a:cubicBezTo>
                    <a:pt x="334" y="584"/>
                    <a:pt x="392" y="559"/>
                    <a:pt x="442" y="559"/>
                  </a:cubicBezTo>
                  <a:cubicBezTo>
                    <a:pt x="492" y="559"/>
                    <a:pt x="534" y="584"/>
                    <a:pt x="567" y="634"/>
                  </a:cubicBezTo>
                  <a:cubicBezTo>
                    <a:pt x="634" y="734"/>
                    <a:pt x="667" y="868"/>
                    <a:pt x="667" y="1001"/>
                  </a:cubicBezTo>
                  <a:lnTo>
                    <a:pt x="667" y="1301"/>
                  </a:lnTo>
                  <a:lnTo>
                    <a:pt x="667" y="1635"/>
                  </a:lnTo>
                  <a:cubicBezTo>
                    <a:pt x="667" y="1802"/>
                    <a:pt x="634" y="1968"/>
                    <a:pt x="567" y="2135"/>
                  </a:cubicBezTo>
                  <a:cubicBezTo>
                    <a:pt x="501" y="2269"/>
                    <a:pt x="401" y="2369"/>
                    <a:pt x="267" y="2435"/>
                  </a:cubicBezTo>
                  <a:cubicBezTo>
                    <a:pt x="194" y="2484"/>
                    <a:pt x="121" y="2515"/>
                    <a:pt x="60" y="2515"/>
                  </a:cubicBezTo>
                  <a:cubicBezTo>
                    <a:pt x="38" y="2515"/>
                    <a:pt x="18" y="2511"/>
                    <a:pt x="0" y="2502"/>
                  </a:cubicBezTo>
                  <a:lnTo>
                    <a:pt x="0" y="3036"/>
                  </a:lnTo>
                  <a:cubicBezTo>
                    <a:pt x="100" y="3002"/>
                    <a:pt x="200" y="2969"/>
                    <a:pt x="267" y="2936"/>
                  </a:cubicBezTo>
                  <a:cubicBezTo>
                    <a:pt x="401" y="2869"/>
                    <a:pt x="534" y="2769"/>
                    <a:pt x="634" y="2636"/>
                  </a:cubicBezTo>
                  <a:cubicBezTo>
                    <a:pt x="734" y="2535"/>
                    <a:pt x="801" y="2402"/>
                    <a:pt x="868" y="2302"/>
                  </a:cubicBezTo>
                  <a:cubicBezTo>
                    <a:pt x="934" y="2169"/>
                    <a:pt x="968" y="2002"/>
                    <a:pt x="1001" y="1868"/>
                  </a:cubicBezTo>
                  <a:cubicBezTo>
                    <a:pt x="1034" y="1735"/>
                    <a:pt x="1034" y="1568"/>
                    <a:pt x="1034" y="1435"/>
                  </a:cubicBezTo>
                  <a:lnTo>
                    <a:pt x="1034" y="1101"/>
                  </a:lnTo>
                  <a:lnTo>
                    <a:pt x="1034" y="768"/>
                  </a:lnTo>
                  <a:cubicBezTo>
                    <a:pt x="1034" y="634"/>
                    <a:pt x="1034" y="501"/>
                    <a:pt x="1001" y="367"/>
                  </a:cubicBezTo>
                  <a:cubicBezTo>
                    <a:pt x="968" y="267"/>
                    <a:pt x="934" y="167"/>
                    <a:pt x="868" y="100"/>
                  </a:cubicBezTo>
                  <a:cubicBezTo>
                    <a:pt x="801" y="34"/>
                    <a:pt x="701" y="0"/>
                    <a:pt x="6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372;p75"/>
            <p:cNvSpPr/>
            <p:nvPr/>
          </p:nvSpPr>
          <p:spPr>
            <a:xfrm>
              <a:off x="2505300" y="2194525"/>
              <a:ext cx="80900" cy="110100"/>
            </a:xfrm>
            <a:custGeom>
              <a:avLst/>
              <a:gdLst/>
              <a:ahLst/>
              <a:cxnLst/>
              <a:rect l="l" t="t" r="r" b="b"/>
              <a:pathLst>
                <a:path w="3236" h="4404" extrusionOk="0">
                  <a:moveTo>
                    <a:pt x="968" y="0"/>
                  </a:moveTo>
                  <a:lnTo>
                    <a:pt x="0" y="2302"/>
                  </a:lnTo>
                  <a:cubicBezTo>
                    <a:pt x="868" y="2702"/>
                    <a:pt x="1501" y="3469"/>
                    <a:pt x="1668" y="4403"/>
                  </a:cubicBezTo>
                  <a:lnTo>
                    <a:pt x="3236" y="2835"/>
                  </a:lnTo>
                  <a:cubicBezTo>
                    <a:pt x="2802" y="1368"/>
                    <a:pt x="2035" y="400"/>
                    <a:pt x="9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373;p75"/>
            <p:cNvSpPr/>
            <p:nvPr/>
          </p:nvSpPr>
          <p:spPr>
            <a:xfrm>
              <a:off x="2437750" y="2188650"/>
              <a:ext cx="91750" cy="72600"/>
            </a:xfrm>
            <a:custGeom>
              <a:avLst/>
              <a:gdLst/>
              <a:ahLst/>
              <a:cxnLst/>
              <a:rect l="l" t="t" r="r" b="b"/>
              <a:pathLst>
                <a:path w="3670" h="2904" extrusionOk="0">
                  <a:moveTo>
                    <a:pt x="2464" y="0"/>
                  </a:moveTo>
                  <a:cubicBezTo>
                    <a:pt x="1707" y="0"/>
                    <a:pt x="874" y="245"/>
                    <a:pt x="0" y="735"/>
                  </a:cubicBezTo>
                  <a:lnTo>
                    <a:pt x="0" y="2904"/>
                  </a:lnTo>
                  <a:cubicBezTo>
                    <a:pt x="658" y="2543"/>
                    <a:pt x="1275" y="2371"/>
                    <a:pt x="1826" y="2371"/>
                  </a:cubicBezTo>
                  <a:cubicBezTo>
                    <a:pt x="2142" y="2371"/>
                    <a:pt x="2435" y="2427"/>
                    <a:pt x="2702" y="2537"/>
                  </a:cubicBezTo>
                  <a:lnTo>
                    <a:pt x="3670" y="235"/>
                  </a:lnTo>
                  <a:cubicBezTo>
                    <a:pt x="3296" y="78"/>
                    <a:pt x="2892" y="0"/>
                    <a:pt x="246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374;p75"/>
            <p:cNvSpPr/>
            <p:nvPr/>
          </p:nvSpPr>
          <p:spPr>
            <a:xfrm>
              <a:off x="2547000" y="2265400"/>
              <a:ext cx="46725" cy="133450"/>
            </a:xfrm>
            <a:custGeom>
              <a:avLst/>
              <a:gdLst/>
              <a:ahLst/>
              <a:cxnLst/>
              <a:rect l="l" t="t" r="r" b="b"/>
              <a:pathLst>
                <a:path w="1869" h="5338" extrusionOk="0">
                  <a:moveTo>
                    <a:pt x="1568" y="0"/>
                  </a:moveTo>
                  <a:lnTo>
                    <a:pt x="0" y="1568"/>
                  </a:lnTo>
                  <a:cubicBezTo>
                    <a:pt x="167" y="2135"/>
                    <a:pt x="234" y="2736"/>
                    <a:pt x="234" y="3336"/>
                  </a:cubicBezTo>
                  <a:cubicBezTo>
                    <a:pt x="234" y="4003"/>
                    <a:pt x="167" y="4670"/>
                    <a:pt x="0" y="5338"/>
                  </a:cubicBezTo>
                  <a:lnTo>
                    <a:pt x="1568" y="5137"/>
                  </a:lnTo>
                  <a:cubicBezTo>
                    <a:pt x="1768" y="4237"/>
                    <a:pt x="1868" y="3303"/>
                    <a:pt x="1868" y="2402"/>
                  </a:cubicBezTo>
                  <a:cubicBezTo>
                    <a:pt x="1868" y="1568"/>
                    <a:pt x="1768" y="768"/>
                    <a:pt x="15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375;p75"/>
            <p:cNvSpPr/>
            <p:nvPr/>
          </p:nvSpPr>
          <p:spPr>
            <a:xfrm>
              <a:off x="2437750" y="2499725"/>
              <a:ext cx="91750" cy="122625"/>
            </a:xfrm>
            <a:custGeom>
              <a:avLst/>
              <a:gdLst/>
              <a:ahLst/>
              <a:cxnLst/>
              <a:rect l="l" t="t" r="r" b="b"/>
              <a:pathLst>
                <a:path w="3670" h="4905" extrusionOk="0">
                  <a:moveTo>
                    <a:pt x="2702" y="1"/>
                  </a:moveTo>
                  <a:cubicBezTo>
                    <a:pt x="2035" y="1102"/>
                    <a:pt x="1101" y="2069"/>
                    <a:pt x="0" y="2736"/>
                  </a:cubicBezTo>
                  <a:lnTo>
                    <a:pt x="0" y="4904"/>
                  </a:lnTo>
                  <a:cubicBezTo>
                    <a:pt x="1501" y="3970"/>
                    <a:pt x="2736" y="2703"/>
                    <a:pt x="3670" y="1202"/>
                  </a:cubicBezTo>
                  <a:lnTo>
                    <a:pt x="27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376;p75"/>
            <p:cNvSpPr/>
            <p:nvPr/>
          </p:nvSpPr>
          <p:spPr>
            <a:xfrm>
              <a:off x="2505300" y="2393825"/>
              <a:ext cx="80900" cy="136775"/>
            </a:xfrm>
            <a:custGeom>
              <a:avLst/>
              <a:gdLst/>
              <a:ahLst/>
              <a:cxnLst/>
              <a:rect l="l" t="t" r="r" b="b"/>
              <a:pathLst>
                <a:path w="3236" h="5471" extrusionOk="0">
                  <a:moveTo>
                    <a:pt x="3236" y="0"/>
                  </a:moveTo>
                  <a:lnTo>
                    <a:pt x="1668" y="234"/>
                  </a:lnTo>
                  <a:cubicBezTo>
                    <a:pt x="1368" y="1668"/>
                    <a:pt x="801" y="3003"/>
                    <a:pt x="0" y="4270"/>
                  </a:cubicBezTo>
                  <a:lnTo>
                    <a:pt x="968" y="5471"/>
                  </a:lnTo>
                  <a:cubicBezTo>
                    <a:pt x="2035" y="3803"/>
                    <a:pt x="2802" y="1935"/>
                    <a:pt x="323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377;p75"/>
            <p:cNvSpPr/>
            <p:nvPr/>
          </p:nvSpPr>
          <p:spPr>
            <a:xfrm>
              <a:off x="2129200" y="2123625"/>
              <a:ext cx="309400" cy="743475"/>
            </a:xfrm>
            <a:custGeom>
              <a:avLst/>
              <a:gdLst/>
              <a:ahLst/>
              <a:cxnLst/>
              <a:rect l="l" t="t" r="r" b="b"/>
              <a:pathLst>
                <a:path w="12376" h="29739" extrusionOk="0">
                  <a:moveTo>
                    <a:pt x="12342" y="1"/>
                  </a:moveTo>
                  <a:lnTo>
                    <a:pt x="1535" y="6272"/>
                  </a:lnTo>
                  <a:cubicBezTo>
                    <a:pt x="634" y="6839"/>
                    <a:pt x="67" y="7840"/>
                    <a:pt x="0" y="8907"/>
                  </a:cubicBezTo>
                  <a:lnTo>
                    <a:pt x="0" y="28655"/>
                  </a:lnTo>
                  <a:cubicBezTo>
                    <a:pt x="0" y="29338"/>
                    <a:pt x="333" y="29738"/>
                    <a:pt x="834" y="29738"/>
                  </a:cubicBezTo>
                  <a:cubicBezTo>
                    <a:pt x="1042" y="29738"/>
                    <a:pt x="1280" y="29669"/>
                    <a:pt x="1535" y="29522"/>
                  </a:cubicBezTo>
                  <a:lnTo>
                    <a:pt x="12376" y="23284"/>
                  </a:lnTo>
                  <a:lnTo>
                    <a:pt x="12376" y="19948"/>
                  </a:lnTo>
                  <a:lnTo>
                    <a:pt x="12342" y="19948"/>
                  </a:lnTo>
                  <a:cubicBezTo>
                    <a:pt x="11466" y="20462"/>
                    <a:pt x="10630" y="20701"/>
                    <a:pt x="9870" y="20701"/>
                  </a:cubicBezTo>
                  <a:cubicBezTo>
                    <a:pt x="9445" y="20701"/>
                    <a:pt x="9044" y="20626"/>
                    <a:pt x="8673" y="20482"/>
                  </a:cubicBezTo>
                  <a:cubicBezTo>
                    <a:pt x="7672" y="20082"/>
                    <a:pt x="6838" y="19081"/>
                    <a:pt x="6438" y="17647"/>
                  </a:cubicBezTo>
                  <a:cubicBezTo>
                    <a:pt x="6205" y="16846"/>
                    <a:pt x="6105" y="16045"/>
                    <a:pt x="6138" y="15245"/>
                  </a:cubicBezTo>
                  <a:cubicBezTo>
                    <a:pt x="6138" y="14311"/>
                    <a:pt x="6238" y="13410"/>
                    <a:pt x="6438" y="12510"/>
                  </a:cubicBezTo>
                  <a:cubicBezTo>
                    <a:pt x="6838" y="10575"/>
                    <a:pt x="7606" y="8707"/>
                    <a:pt x="8673" y="7039"/>
                  </a:cubicBezTo>
                  <a:cubicBezTo>
                    <a:pt x="9607" y="5538"/>
                    <a:pt x="10841" y="4270"/>
                    <a:pt x="12342" y="3336"/>
                  </a:cubicBezTo>
                  <a:lnTo>
                    <a:pt x="12342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378;p75"/>
            <p:cNvSpPr/>
            <p:nvPr/>
          </p:nvSpPr>
          <p:spPr>
            <a:xfrm>
              <a:off x="2122525" y="2117800"/>
              <a:ext cx="315250" cy="754725"/>
            </a:xfrm>
            <a:custGeom>
              <a:avLst/>
              <a:gdLst/>
              <a:ahLst/>
              <a:cxnLst/>
              <a:rect l="l" t="t" r="r" b="b"/>
              <a:pathLst>
                <a:path w="12610" h="30189" extrusionOk="0">
                  <a:moveTo>
                    <a:pt x="12609" y="0"/>
                  </a:moveTo>
                  <a:lnTo>
                    <a:pt x="1702" y="6338"/>
                  </a:lnTo>
                  <a:cubicBezTo>
                    <a:pt x="734" y="6938"/>
                    <a:pt x="100" y="8006"/>
                    <a:pt x="67" y="9173"/>
                  </a:cubicBezTo>
                  <a:lnTo>
                    <a:pt x="67" y="28888"/>
                  </a:lnTo>
                  <a:cubicBezTo>
                    <a:pt x="0" y="29355"/>
                    <a:pt x="234" y="29788"/>
                    <a:pt x="601" y="30055"/>
                  </a:cubicBezTo>
                  <a:cubicBezTo>
                    <a:pt x="768" y="30122"/>
                    <a:pt x="934" y="30188"/>
                    <a:pt x="1101" y="30188"/>
                  </a:cubicBezTo>
                  <a:cubicBezTo>
                    <a:pt x="1401" y="30188"/>
                    <a:pt x="1668" y="30088"/>
                    <a:pt x="1902" y="29955"/>
                  </a:cubicBezTo>
                  <a:lnTo>
                    <a:pt x="12609" y="23750"/>
                  </a:lnTo>
                  <a:lnTo>
                    <a:pt x="12609" y="23250"/>
                  </a:lnTo>
                  <a:lnTo>
                    <a:pt x="1702" y="29588"/>
                  </a:lnTo>
                  <a:cubicBezTo>
                    <a:pt x="1551" y="29729"/>
                    <a:pt x="1374" y="29791"/>
                    <a:pt x="1202" y="29791"/>
                  </a:cubicBezTo>
                  <a:cubicBezTo>
                    <a:pt x="761" y="29791"/>
                    <a:pt x="348" y="29391"/>
                    <a:pt x="467" y="28888"/>
                  </a:cubicBezTo>
                  <a:lnTo>
                    <a:pt x="467" y="9173"/>
                  </a:lnTo>
                  <a:cubicBezTo>
                    <a:pt x="534" y="8139"/>
                    <a:pt x="1068" y="7239"/>
                    <a:pt x="1902" y="6672"/>
                  </a:cubicBezTo>
                  <a:lnTo>
                    <a:pt x="12609" y="501"/>
                  </a:lnTo>
                  <a:lnTo>
                    <a:pt x="1260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379;p75"/>
            <p:cNvSpPr/>
            <p:nvPr/>
          </p:nvSpPr>
          <p:spPr>
            <a:xfrm>
              <a:off x="2434400" y="2402150"/>
              <a:ext cx="3375" cy="40075"/>
            </a:xfrm>
            <a:custGeom>
              <a:avLst/>
              <a:gdLst/>
              <a:ahLst/>
              <a:cxnLst/>
              <a:rect l="l" t="t" r="r" b="b"/>
              <a:pathLst>
                <a:path w="135" h="1603" extrusionOk="0">
                  <a:moveTo>
                    <a:pt x="134" y="1"/>
                  </a:moveTo>
                  <a:lnTo>
                    <a:pt x="101" y="34"/>
                  </a:lnTo>
                  <a:cubicBezTo>
                    <a:pt x="34" y="201"/>
                    <a:pt x="1" y="368"/>
                    <a:pt x="1" y="535"/>
                  </a:cubicBezTo>
                  <a:lnTo>
                    <a:pt x="1" y="868"/>
                  </a:lnTo>
                  <a:lnTo>
                    <a:pt x="1" y="1202"/>
                  </a:lnTo>
                  <a:cubicBezTo>
                    <a:pt x="1" y="1302"/>
                    <a:pt x="34" y="1435"/>
                    <a:pt x="101" y="1569"/>
                  </a:cubicBezTo>
                  <a:cubicBezTo>
                    <a:pt x="101" y="1569"/>
                    <a:pt x="134" y="1569"/>
                    <a:pt x="134" y="1602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380;p75"/>
            <p:cNvSpPr/>
            <p:nvPr/>
          </p:nvSpPr>
          <p:spPr>
            <a:xfrm>
              <a:off x="2371875" y="2465175"/>
              <a:ext cx="7525" cy="19350"/>
            </a:xfrm>
            <a:custGeom>
              <a:avLst/>
              <a:gdLst/>
              <a:ahLst/>
              <a:cxnLst/>
              <a:rect l="l" t="t" r="r" b="b"/>
              <a:pathLst>
                <a:path w="301" h="774" extrusionOk="0">
                  <a:moveTo>
                    <a:pt x="247" y="0"/>
                  </a:moveTo>
                  <a:cubicBezTo>
                    <a:pt x="222" y="0"/>
                    <a:pt x="178" y="15"/>
                    <a:pt x="134" y="15"/>
                  </a:cubicBezTo>
                  <a:cubicBezTo>
                    <a:pt x="100" y="48"/>
                    <a:pt x="67" y="82"/>
                    <a:pt x="33" y="149"/>
                  </a:cubicBezTo>
                  <a:cubicBezTo>
                    <a:pt x="0" y="182"/>
                    <a:pt x="0" y="249"/>
                    <a:pt x="0" y="282"/>
                  </a:cubicBezTo>
                  <a:lnTo>
                    <a:pt x="0" y="349"/>
                  </a:lnTo>
                  <a:lnTo>
                    <a:pt x="0" y="582"/>
                  </a:lnTo>
                  <a:lnTo>
                    <a:pt x="0" y="649"/>
                  </a:lnTo>
                  <a:cubicBezTo>
                    <a:pt x="0" y="682"/>
                    <a:pt x="0" y="716"/>
                    <a:pt x="33" y="749"/>
                  </a:cubicBezTo>
                  <a:cubicBezTo>
                    <a:pt x="33" y="766"/>
                    <a:pt x="50" y="774"/>
                    <a:pt x="71" y="774"/>
                  </a:cubicBezTo>
                  <a:cubicBezTo>
                    <a:pt x="92" y="774"/>
                    <a:pt x="117" y="766"/>
                    <a:pt x="134" y="749"/>
                  </a:cubicBezTo>
                  <a:cubicBezTo>
                    <a:pt x="200" y="716"/>
                    <a:pt x="234" y="682"/>
                    <a:pt x="267" y="616"/>
                  </a:cubicBezTo>
                  <a:cubicBezTo>
                    <a:pt x="300" y="582"/>
                    <a:pt x="300" y="515"/>
                    <a:pt x="300" y="482"/>
                  </a:cubicBezTo>
                  <a:lnTo>
                    <a:pt x="300" y="415"/>
                  </a:lnTo>
                  <a:lnTo>
                    <a:pt x="300" y="182"/>
                  </a:lnTo>
                  <a:cubicBezTo>
                    <a:pt x="300" y="149"/>
                    <a:pt x="300" y="149"/>
                    <a:pt x="300" y="115"/>
                  </a:cubicBezTo>
                  <a:cubicBezTo>
                    <a:pt x="300" y="82"/>
                    <a:pt x="300" y="48"/>
                    <a:pt x="267" y="15"/>
                  </a:cubicBezTo>
                  <a:cubicBezTo>
                    <a:pt x="267" y="4"/>
                    <a:pt x="260" y="0"/>
                    <a:pt x="24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381;p75"/>
            <p:cNvSpPr/>
            <p:nvPr/>
          </p:nvSpPr>
          <p:spPr>
            <a:xfrm>
              <a:off x="2322675" y="2261225"/>
              <a:ext cx="115100" cy="320225"/>
            </a:xfrm>
            <a:custGeom>
              <a:avLst/>
              <a:gdLst/>
              <a:ahLst/>
              <a:cxnLst/>
              <a:rect l="l" t="t" r="r" b="b"/>
              <a:pathLst>
                <a:path w="4604" h="12809" extrusionOk="0">
                  <a:moveTo>
                    <a:pt x="3569" y="5705"/>
                  </a:moveTo>
                  <a:cubicBezTo>
                    <a:pt x="3603" y="5705"/>
                    <a:pt x="3636" y="5705"/>
                    <a:pt x="3703" y="5738"/>
                  </a:cubicBezTo>
                  <a:cubicBezTo>
                    <a:pt x="3736" y="5771"/>
                    <a:pt x="3736" y="5805"/>
                    <a:pt x="3769" y="5838"/>
                  </a:cubicBezTo>
                  <a:cubicBezTo>
                    <a:pt x="3803" y="5905"/>
                    <a:pt x="3803" y="5938"/>
                    <a:pt x="3803" y="6005"/>
                  </a:cubicBezTo>
                  <a:lnTo>
                    <a:pt x="3803" y="6205"/>
                  </a:lnTo>
                  <a:lnTo>
                    <a:pt x="3803" y="6439"/>
                  </a:lnTo>
                  <a:cubicBezTo>
                    <a:pt x="3803" y="6505"/>
                    <a:pt x="3769" y="6572"/>
                    <a:pt x="3769" y="6639"/>
                  </a:cubicBezTo>
                  <a:cubicBezTo>
                    <a:pt x="3736" y="6705"/>
                    <a:pt x="3736" y="6772"/>
                    <a:pt x="3703" y="6839"/>
                  </a:cubicBezTo>
                  <a:cubicBezTo>
                    <a:pt x="3636" y="6906"/>
                    <a:pt x="3603" y="6939"/>
                    <a:pt x="3569" y="7006"/>
                  </a:cubicBezTo>
                  <a:cubicBezTo>
                    <a:pt x="3503" y="7072"/>
                    <a:pt x="3436" y="7106"/>
                    <a:pt x="3369" y="7172"/>
                  </a:cubicBezTo>
                  <a:cubicBezTo>
                    <a:pt x="3302" y="7206"/>
                    <a:pt x="3236" y="7206"/>
                    <a:pt x="3202" y="7239"/>
                  </a:cubicBezTo>
                  <a:cubicBezTo>
                    <a:pt x="3136" y="7239"/>
                    <a:pt x="3102" y="7206"/>
                    <a:pt x="3069" y="7206"/>
                  </a:cubicBezTo>
                  <a:cubicBezTo>
                    <a:pt x="3002" y="7172"/>
                    <a:pt x="3002" y="7139"/>
                    <a:pt x="2969" y="7072"/>
                  </a:cubicBezTo>
                  <a:cubicBezTo>
                    <a:pt x="2969" y="7039"/>
                    <a:pt x="2935" y="6972"/>
                    <a:pt x="2935" y="6939"/>
                  </a:cubicBezTo>
                  <a:lnTo>
                    <a:pt x="2935" y="6705"/>
                  </a:lnTo>
                  <a:lnTo>
                    <a:pt x="2935" y="6505"/>
                  </a:lnTo>
                  <a:cubicBezTo>
                    <a:pt x="2935" y="6439"/>
                    <a:pt x="2969" y="6372"/>
                    <a:pt x="2969" y="6305"/>
                  </a:cubicBezTo>
                  <a:cubicBezTo>
                    <a:pt x="3002" y="6238"/>
                    <a:pt x="3002" y="6172"/>
                    <a:pt x="3069" y="6105"/>
                  </a:cubicBezTo>
                  <a:cubicBezTo>
                    <a:pt x="3102" y="6038"/>
                    <a:pt x="3136" y="5972"/>
                    <a:pt x="3202" y="5905"/>
                  </a:cubicBezTo>
                  <a:cubicBezTo>
                    <a:pt x="3236" y="5871"/>
                    <a:pt x="3302" y="5805"/>
                    <a:pt x="3369" y="5771"/>
                  </a:cubicBezTo>
                  <a:cubicBezTo>
                    <a:pt x="3436" y="5738"/>
                    <a:pt x="3503" y="5705"/>
                    <a:pt x="3569" y="5705"/>
                  </a:cubicBezTo>
                  <a:close/>
                  <a:moveTo>
                    <a:pt x="2144" y="6524"/>
                  </a:moveTo>
                  <a:cubicBezTo>
                    <a:pt x="2150" y="6524"/>
                    <a:pt x="2157" y="6527"/>
                    <a:pt x="2168" y="6539"/>
                  </a:cubicBezTo>
                  <a:cubicBezTo>
                    <a:pt x="2168" y="6539"/>
                    <a:pt x="2202" y="6539"/>
                    <a:pt x="2202" y="6572"/>
                  </a:cubicBezTo>
                  <a:lnTo>
                    <a:pt x="3636" y="8240"/>
                  </a:lnTo>
                  <a:cubicBezTo>
                    <a:pt x="3636" y="8240"/>
                    <a:pt x="3636" y="8273"/>
                    <a:pt x="3636" y="8307"/>
                  </a:cubicBezTo>
                  <a:lnTo>
                    <a:pt x="3636" y="8340"/>
                  </a:lnTo>
                  <a:cubicBezTo>
                    <a:pt x="3636" y="8340"/>
                    <a:pt x="3603" y="8373"/>
                    <a:pt x="3569" y="8373"/>
                  </a:cubicBezTo>
                  <a:lnTo>
                    <a:pt x="3402" y="8473"/>
                  </a:lnTo>
                  <a:lnTo>
                    <a:pt x="3336" y="8473"/>
                  </a:lnTo>
                  <a:lnTo>
                    <a:pt x="3302" y="8440"/>
                  </a:lnTo>
                  <a:lnTo>
                    <a:pt x="1868" y="6772"/>
                  </a:lnTo>
                  <a:cubicBezTo>
                    <a:pt x="1868" y="6772"/>
                    <a:pt x="1868" y="6772"/>
                    <a:pt x="1868" y="6739"/>
                  </a:cubicBezTo>
                  <a:cubicBezTo>
                    <a:pt x="1868" y="6739"/>
                    <a:pt x="1868" y="6705"/>
                    <a:pt x="1868" y="6672"/>
                  </a:cubicBezTo>
                  <a:cubicBezTo>
                    <a:pt x="1868" y="6672"/>
                    <a:pt x="1901" y="6639"/>
                    <a:pt x="1935" y="6639"/>
                  </a:cubicBezTo>
                  <a:lnTo>
                    <a:pt x="2102" y="6539"/>
                  </a:lnTo>
                  <a:cubicBezTo>
                    <a:pt x="2124" y="6539"/>
                    <a:pt x="2131" y="6524"/>
                    <a:pt x="2144" y="6524"/>
                  </a:cubicBezTo>
                  <a:close/>
                  <a:moveTo>
                    <a:pt x="2302" y="7773"/>
                  </a:moveTo>
                  <a:cubicBezTo>
                    <a:pt x="2335" y="7773"/>
                    <a:pt x="2402" y="7806"/>
                    <a:pt x="2435" y="7806"/>
                  </a:cubicBezTo>
                  <a:cubicBezTo>
                    <a:pt x="2468" y="7840"/>
                    <a:pt x="2502" y="7873"/>
                    <a:pt x="2502" y="7940"/>
                  </a:cubicBezTo>
                  <a:cubicBezTo>
                    <a:pt x="2535" y="7973"/>
                    <a:pt x="2535" y="8040"/>
                    <a:pt x="2535" y="8073"/>
                  </a:cubicBezTo>
                  <a:lnTo>
                    <a:pt x="2535" y="8307"/>
                  </a:lnTo>
                  <a:cubicBezTo>
                    <a:pt x="2535" y="8373"/>
                    <a:pt x="2569" y="8440"/>
                    <a:pt x="2535" y="8507"/>
                  </a:cubicBezTo>
                  <a:cubicBezTo>
                    <a:pt x="2535" y="8573"/>
                    <a:pt x="2535" y="8640"/>
                    <a:pt x="2502" y="8707"/>
                  </a:cubicBezTo>
                  <a:cubicBezTo>
                    <a:pt x="2502" y="8774"/>
                    <a:pt x="2468" y="8840"/>
                    <a:pt x="2435" y="8907"/>
                  </a:cubicBezTo>
                  <a:cubicBezTo>
                    <a:pt x="2402" y="8974"/>
                    <a:pt x="2368" y="9040"/>
                    <a:pt x="2302" y="9107"/>
                  </a:cubicBezTo>
                  <a:cubicBezTo>
                    <a:pt x="2235" y="9140"/>
                    <a:pt x="2168" y="9207"/>
                    <a:pt x="2102" y="9241"/>
                  </a:cubicBezTo>
                  <a:cubicBezTo>
                    <a:pt x="2068" y="9274"/>
                    <a:pt x="2001" y="9307"/>
                    <a:pt x="1935" y="9307"/>
                  </a:cubicBezTo>
                  <a:cubicBezTo>
                    <a:pt x="1868" y="9307"/>
                    <a:pt x="1835" y="9307"/>
                    <a:pt x="1801" y="9274"/>
                  </a:cubicBezTo>
                  <a:cubicBezTo>
                    <a:pt x="1768" y="9241"/>
                    <a:pt x="1735" y="9207"/>
                    <a:pt x="1701" y="9174"/>
                  </a:cubicBezTo>
                  <a:cubicBezTo>
                    <a:pt x="1701" y="9107"/>
                    <a:pt x="1701" y="9074"/>
                    <a:pt x="1668" y="9007"/>
                  </a:cubicBezTo>
                  <a:lnTo>
                    <a:pt x="1668" y="8807"/>
                  </a:lnTo>
                  <a:lnTo>
                    <a:pt x="1668" y="8573"/>
                  </a:lnTo>
                  <a:cubicBezTo>
                    <a:pt x="1701" y="8507"/>
                    <a:pt x="1701" y="8440"/>
                    <a:pt x="1701" y="8373"/>
                  </a:cubicBezTo>
                  <a:cubicBezTo>
                    <a:pt x="1735" y="8307"/>
                    <a:pt x="1768" y="8240"/>
                    <a:pt x="1801" y="8173"/>
                  </a:cubicBezTo>
                  <a:cubicBezTo>
                    <a:pt x="1835" y="8106"/>
                    <a:pt x="1868" y="8040"/>
                    <a:pt x="1935" y="8006"/>
                  </a:cubicBezTo>
                  <a:cubicBezTo>
                    <a:pt x="1968" y="7940"/>
                    <a:pt x="2035" y="7873"/>
                    <a:pt x="2102" y="7840"/>
                  </a:cubicBezTo>
                  <a:cubicBezTo>
                    <a:pt x="2168" y="7806"/>
                    <a:pt x="2235" y="7806"/>
                    <a:pt x="2302" y="7773"/>
                  </a:cubicBezTo>
                  <a:close/>
                  <a:moveTo>
                    <a:pt x="4603" y="1"/>
                  </a:moveTo>
                  <a:cubicBezTo>
                    <a:pt x="3503" y="701"/>
                    <a:pt x="2569" y="1635"/>
                    <a:pt x="1901" y="2736"/>
                  </a:cubicBezTo>
                  <a:cubicBezTo>
                    <a:pt x="1101" y="3970"/>
                    <a:pt x="534" y="5338"/>
                    <a:pt x="234" y="6772"/>
                  </a:cubicBezTo>
                  <a:cubicBezTo>
                    <a:pt x="100" y="7439"/>
                    <a:pt x="0" y="8140"/>
                    <a:pt x="0" y="8807"/>
                  </a:cubicBezTo>
                  <a:cubicBezTo>
                    <a:pt x="0" y="9407"/>
                    <a:pt x="67" y="10008"/>
                    <a:pt x="234" y="10575"/>
                  </a:cubicBezTo>
                  <a:cubicBezTo>
                    <a:pt x="534" y="11642"/>
                    <a:pt x="1134" y="12376"/>
                    <a:pt x="1901" y="12643"/>
                  </a:cubicBezTo>
                  <a:cubicBezTo>
                    <a:pt x="2181" y="12752"/>
                    <a:pt x="2482" y="12808"/>
                    <a:pt x="2801" y="12808"/>
                  </a:cubicBezTo>
                  <a:cubicBezTo>
                    <a:pt x="3357" y="12808"/>
                    <a:pt x="3967" y="12637"/>
                    <a:pt x="4603" y="12276"/>
                  </a:cubicBezTo>
                  <a:lnTo>
                    <a:pt x="4603" y="7773"/>
                  </a:lnTo>
                  <a:cubicBezTo>
                    <a:pt x="4570" y="7773"/>
                    <a:pt x="4537" y="7806"/>
                    <a:pt x="4503" y="7806"/>
                  </a:cubicBezTo>
                  <a:cubicBezTo>
                    <a:pt x="4437" y="7806"/>
                    <a:pt x="4336" y="7773"/>
                    <a:pt x="4270" y="7706"/>
                  </a:cubicBezTo>
                  <a:cubicBezTo>
                    <a:pt x="4203" y="7639"/>
                    <a:pt x="4170" y="7539"/>
                    <a:pt x="4136" y="7473"/>
                  </a:cubicBezTo>
                  <a:cubicBezTo>
                    <a:pt x="4103" y="7339"/>
                    <a:pt x="4103" y="7206"/>
                    <a:pt x="4103" y="7072"/>
                  </a:cubicBezTo>
                  <a:lnTo>
                    <a:pt x="4103" y="6906"/>
                  </a:lnTo>
                  <a:lnTo>
                    <a:pt x="4103" y="6539"/>
                  </a:lnTo>
                  <a:lnTo>
                    <a:pt x="4103" y="6372"/>
                  </a:lnTo>
                  <a:cubicBezTo>
                    <a:pt x="4103" y="6238"/>
                    <a:pt x="4103" y="6072"/>
                    <a:pt x="4136" y="5938"/>
                  </a:cubicBezTo>
                  <a:cubicBezTo>
                    <a:pt x="4170" y="5805"/>
                    <a:pt x="4203" y="5638"/>
                    <a:pt x="4270" y="5505"/>
                  </a:cubicBezTo>
                  <a:cubicBezTo>
                    <a:pt x="4336" y="5371"/>
                    <a:pt x="4403" y="5271"/>
                    <a:pt x="4503" y="5171"/>
                  </a:cubicBezTo>
                  <a:cubicBezTo>
                    <a:pt x="4537" y="5138"/>
                    <a:pt x="4570" y="5104"/>
                    <a:pt x="4603" y="5071"/>
                  </a:cubicBezTo>
                  <a:lnTo>
                    <a:pt x="460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382;p75"/>
            <p:cNvSpPr/>
            <p:nvPr/>
          </p:nvSpPr>
          <p:spPr>
            <a:xfrm>
              <a:off x="2402725" y="2413200"/>
              <a:ext cx="8350" cy="19625"/>
            </a:xfrm>
            <a:custGeom>
              <a:avLst/>
              <a:gdLst/>
              <a:ahLst/>
              <a:cxnLst/>
              <a:rect l="l" t="t" r="r" b="b"/>
              <a:pathLst>
                <a:path w="334" h="785" extrusionOk="0">
                  <a:moveTo>
                    <a:pt x="259" y="1"/>
                  </a:moveTo>
                  <a:cubicBezTo>
                    <a:pt x="234" y="1"/>
                    <a:pt x="200" y="9"/>
                    <a:pt x="167" y="26"/>
                  </a:cubicBezTo>
                  <a:cubicBezTo>
                    <a:pt x="100" y="59"/>
                    <a:pt x="67" y="93"/>
                    <a:pt x="67" y="159"/>
                  </a:cubicBezTo>
                  <a:cubicBezTo>
                    <a:pt x="34" y="193"/>
                    <a:pt x="0" y="259"/>
                    <a:pt x="0" y="293"/>
                  </a:cubicBezTo>
                  <a:lnTo>
                    <a:pt x="0" y="660"/>
                  </a:lnTo>
                  <a:cubicBezTo>
                    <a:pt x="0" y="693"/>
                    <a:pt x="34" y="726"/>
                    <a:pt x="67" y="760"/>
                  </a:cubicBezTo>
                  <a:cubicBezTo>
                    <a:pt x="67" y="777"/>
                    <a:pt x="75" y="785"/>
                    <a:pt x="92" y="785"/>
                  </a:cubicBezTo>
                  <a:cubicBezTo>
                    <a:pt x="109" y="785"/>
                    <a:pt x="134" y="777"/>
                    <a:pt x="167" y="760"/>
                  </a:cubicBezTo>
                  <a:cubicBezTo>
                    <a:pt x="234" y="726"/>
                    <a:pt x="267" y="693"/>
                    <a:pt x="301" y="626"/>
                  </a:cubicBezTo>
                  <a:cubicBezTo>
                    <a:pt x="301" y="593"/>
                    <a:pt x="334" y="526"/>
                    <a:pt x="334" y="493"/>
                  </a:cubicBezTo>
                  <a:cubicBezTo>
                    <a:pt x="334" y="460"/>
                    <a:pt x="334" y="426"/>
                    <a:pt x="334" y="426"/>
                  </a:cubicBezTo>
                  <a:lnTo>
                    <a:pt x="334" y="293"/>
                  </a:lnTo>
                  <a:lnTo>
                    <a:pt x="334" y="193"/>
                  </a:lnTo>
                  <a:cubicBezTo>
                    <a:pt x="334" y="193"/>
                    <a:pt x="334" y="159"/>
                    <a:pt x="334" y="126"/>
                  </a:cubicBezTo>
                  <a:cubicBezTo>
                    <a:pt x="334" y="93"/>
                    <a:pt x="301" y="59"/>
                    <a:pt x="301" y="26"/>
                  </a:cubicBezTo>
                  <a:cubicBezTo>
                    <a:pt x="301" y="9"/>
                    <a:pt x="284" y="1"/>
                    <a:pt x="2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383;p75"/>
            <p:cNvSpPr/>
            <p:nvPr/>
          </p:nvSpPr>
          <p:spPr>
            <a:xfrm>
              <a:off x="2425225" y="2387975"/>
              <a:ext cx="12550" cy="68425"/>
            </a:xfrm>
            <a:custGeom>
              <a:avLst/>
              <a:gdLst/>
              <a:ahLst/>
              <a:cxnLst/>
              <a:rect l="l" t="t" r="r" b="b"/>
              <a:pathLst>
                <a:path w="502" h="2737" extrusionOk="0">
                  <a:moveTo>
                    <a:pt x="501" y="1"/>
                  </a:moveTo>
                  <a:cubicBezTo>
                    <a:pt x="468" y="34"/>
                    <a:pt x="435" y="68"/>
                    <a:pt x="401" y="101"/>
                  </a:cubicBezTo>
                  <a:cubicBezTo>
                    <a:pt x="301" y="201"/>
                    <a:pt x="234" y="334"/>
                    <a:pt x="168" y="468"/>
                  </a:cubicBezTo>
                  <a:cubicBezTo>
                    <a:pt x="101" y="601"/>
                    <a:pt x="68" y="735"/>
                    <a:pt x="34" y="868"/>
                  </a:cubicBezTo>
                  <a:cubicBezTo>
                    <a:pt x="1" y="1035"/>
                    <a:pt x="1" y="1168"/>
                    <a:pt x="1" y="1335"/>
                  </a:cubicBezTo>
                  <a:lnTo>
                    <a:pt x="1" y="1502"/>
                  </a:lnTo>
                  <a:lnTo>
                    <a:pt x="1" y="1836"/>
                  </a:lnTo>
                  <a:lnTo>
                    <a:pt x="1" y="2002"/>
                  </a:lnTo>
                  <a:cubicBezTo>
                    <a:pt x="1" y="2136"/>
                    <a:pt x="1" y="2269"/>
                    <a:pt x="34" y="2403"/>
                  </a:cubicBezTo>
                  <a:cubicBezTo>
                    <a:pt x="68" y="2503"/>
                    <a:pt x="101" y="2569"/>
                    <a:pt x="168" y="2636"/>
                  </a:cubicBezTo>
                  <a:cubicBezTo>
                    <a:pt x="234" y="2703"/>
                    <a:pt x="335" y="2736"/>
                    <a:pt x="401" y="2736"/>
                  </a:cubicBezTo>
                  <a:cubicBezTo>
                    <a:pt x="435" y="2736"/>
                    <a:pt x="468" y="2736"/>
                    <a:pt x="501" y="2703"/>
                  </a:cubicBezTo>
                  <a:lnTo>
                    <a:pt x="501" y="2169"/>
                  </a:lnTo>
                  <a:cubicBezTo>
                    <a:pt x="501" y="2169"/>
                    <a:pt x="501" y="2136"/>
                    <a:pt x="468" y="2136"/>
                  </a:cubicBezTo>
                  <a:cubicBezTo>
                    <a:pt x="401" y="2002"/>
                    <a:pt x="368" y="1869"/>
                    <a:pt x="368" y="1769"/>
                  </a:cubicBezTo>
                  <a:lnTo>
                    <a:pt x="368" y="1435"/>
                  </a:lnTo>
                  <a:lnTo>
                    <a:pt x="368" y="1102"/>
                  </a:lnTo>
                  <a:cubicBezTo>
                    <a:pt x="368" y="935"/>
                    <a:pt x="401" y="768"/>
                    <a:pt x="468" y="601"/>
                  </a:cubicBezTo>
                  <a:lnTo>
                    <a:pt x="501" y="5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384;p75"/>
            <p:cNvSpPr/>
            <p:nvPr/>
          </p:nvSpPr>
          <p:spPr>
            <a:xfrm>
              <a:off x="2396050" y="2403825"/>
              <a:ext cx="21700" cy="38400"/>
            </a:xfrm>
            <a:custGeom>
              <a:avLst/>
              <a:gdLst/>
              <a:ahLst/>
              <a:cxnLst/>
              <a:rect l="l" t="t" r="r" b="b"/>
              <a:pathLst>
                <a:path w="868" h="1536" extrusionOk="0">
                  <a:moveTo>
                    <a:pt x="509" y="376"/>
                  </a:moveTo>
                  <a:cubicBezTo>
                    <a:pt x="526" y="376"/>
                    <a:pt x="534" y="384"/>
                    <a:pt x="534" y="401"/>
                  </a:cubicBezTo>
                  <a:cubicBezTo>
                    <a:pt x="568" y="434"/>
                    <a:pt x="601" y="468"/>
                    <a:pt x="601" y="501"/>
                  </a:cubicBezTo>
                  <a:cubicBezTo>
                    <a:pt x="601" y="534"/>
                    <a:pt x="601" y="568"/>
                    <a:pt x="601" y="568"/>
                  </a:cubicBezTo>
                  <a:lnTo>
                    <a:pt x="601" y="668"/>
                  </a:lnTo>
                  <a:lnTo>
                    <a:pt x="601" y="768"/>
                  </a:lnTo>
                  <a:cubicBezTo>
                    <a:pt x="601" y="801"/>
                    <a:pt x="601" y="835"/>
                    <a:pt x="601" y="868"/>
                  </a:cubicBezTo>
                  <a:cubicBezTo>
                    <a:pt x="601" y="901"/>
                    <a:pt x="568" y="968"/>
                    <a:pt x="534" y="1001"/>
                  </a:cubicBezTo>
                  <a:cubicBezTo>
                    <a:pt x="534" y="1068"/>
                    <a:pt x="501" y="1101"/>
                    <a:pt x="434" y="1135"/>
                  </a:cubicBezTo>
                  <a:cubicBezTo>
                    <a:pt x="401" y="1152"/>
                    <a:pt x="376" y="1160"/>
                    <a:pt x="359" y="1160"/>
                  </a:cubicBezTo>
                  <a:cubicBezTo>
                    <a:pt x="342" y="1160"/>
                    <a:pt x="334" y="1152"/>
                    <a:pt x="334" y="1135"/>
                  </a:cubicBezTo>
                  <a:cubicBezTo>
                    <a:pt x="301" y="1101"/>
                    <a:pt x="267" y="1068"/>
                    <a:pt x="267" y="1035"/>
                  </a:cubicBezTo>
                  <a:lnTo>
                    <a:pt x="267" y="868"/>
                  </a:lnTo>
                  <a:lnTo>
                    <a:pt x="267" y="668"/>
                  </a:lnTo>
                  <a:cubicBezTo>
                    <a:pt x="267" y="634"/>
                    <a:pt x="301" y="568"/>
                    <a:pt x="334" y="501"/>
                  </a:cubicBezTo>
                  <a:cubicBezTo>
                    <a:pt x="334" y="468"/>
                    <a:pt x="367" y="434"/>
                    <a:pt x="434" y="401"/>
                  </a:cubicBezTo>
                  <a:cubicBezTo>
                    <a:pt x="467" y="384"/>
                    <a:pt x="492" y="376"/>
                    <a:pt x="509" y="376"/>
                  </a:cubicBezTo>
                  <a:close/>
                  <a:moveTo>
                    <a:pt x="634" y="1"/>
                  </a:moveTo>
                  <a:cubicBezTo>
                    <a:pt x="568" y="1"/>
                    <a:pt x="501" y="34"/>
                    <a:pt x="434" y="67"/>
                  </a:cubicBezTo>
                  <a:cubicBezTo>
                    <a:pt x="367" y="101"/>
                    <a:pt x="301" y="167"/>
                    <a:pt x="234" y="201"/>
                  </a:cubicBezTo>
                  <a:cubicBezTo>
                    <a:pt x="201" y="268"/>
                    <a:pt x="167" y="334"/>
                    <a:pt x="134" y="401"/>
                  </a:cubicBezTo>
                  <a:cubicBezTo>
                    <a:pt x="67" y="468"/>
                    <a:pt x="67" y="534"/>
                    <a:pt x="34" y="601"/>
                  </a:cubicBezTo>
                  <a:cubicBezTo>
                    <a:pt x="34" y="668"/>
                    <a:pt x="0" y="735"/>
                    <a:pt x="0" y="801"/>
                  </a:cubicBezTo>
                  <a:lnTo>
                    <a:pt x="0" y="1001"/>
                  </a:lnTo>
                  <a:lnTo>
                    <a:pt x="0" y="1235"/>
                  </a:lnTo>
                  <a:cubicBezTo>
                    <a:pt x="0" y="1268"/>
                    <a:pt x="34" y="1335"/>
                    <a:pt x="34" y="1368"/>
                  </a:cubicBezTo>
                  <a:cubicBezTo>
                    <a:pt x="67" y="1435"/>
                    <a:pt x="67" y="1468"/>
                    <a:pt x="134" y="1502"/>
                  </a:cubicBezTo>
                  <a:cubicBezTo>
                    <a:pt x="167" y="1502"/>
                    <a:pt x="201" y="1535"/>
                    <a:pt x="234" y="1535"/>
                  </a:cubicBezTo>
                  <a:cubicBezTo>
                    <a:pt x="301" y="1502"/>
                    <a:pt x="367" y="1502"/>
                    <a:pt x="434" y="1468"/>
                  </a:cubicBezTo>
                  <a:cubicBezTo>
                    <a:pt x="501" y="1402"/>
                    <a:pt x="568" y="1368"/>
                    <a:pt x="634" y="1302"/>
                  </a:cubicBezTo>
                  <a:cubicBezTo>
                    <a:pt x="668" y="1235"/>
                    <a:pt x="701" y="1202"/>
                    <a:pt x="734" y="1135"/>
                  </a:cubicBezTo>
                  <a:cubicBezTo>
                    <a:pt x="801" y="1068"/>
                    <a:pt x="801" y="1001"/>
                    <a:pt x="834" y="935"/>
                  </a:cubicBezTo>
                  <a:cubicBezTo>
                    <a:pt x="834" y="868"/>
                    <a:pt x="868" y="801"/>
                    <a:pt x="868" y="735"/>
                  </a:cubicBezTo>
                  <a:lnTo>
                    <a:pt x="868" y="501"/>
                  </a:lnTo>
                  <a:lnTo>
                    <a:pt x="868" y="301"/>
                  </a:lnTo>
                  <a:cubicBezTo>
                    <a:pt x="868" y="234"/>
                    <a:pt x="868" y="201"/>
                    <a:pt x="834" y="134"/>
                  </a:cubicBezTo>
                  <a:cubicBezTo>
                    <a:pt x="801" y="101"/>
                    <a:pt x="801" y="67"/>
                    <a:pt x="734" y="34"/>
                  </a:cubicBezTo>
                  <a:cubicBezTo>
                    <a:pt x="701" y="1"/>
                    <a:pt x="668" y="1"/>
                    <a:pt x="63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385;p75"/>
            <p:cNvSpPr/>
            <p:nvPr/>
          </p:nvSpPr>
          <p:spPr>
            <a:xfrm>
              <a:off x="2364350" y="2455525"/>
              <a:ext cx="21725" cy="38400"/>
            </a:xfrm>
            <a:custGeom>
              <a:avLst/>
              <a:gdLst/>
              <a:ahLst/>
              <a:cxnLst/>
              <a:rect l="l" t="t" r="r" b="b"/>
              <a:pathLst>
                <a:path w="869" h="1536" extrusionOk="0">
                  <a:moveTo>
                    <a:pt x="518" y="376"/>
                  </a:moveTo>
                  <a:cubicBezTo>
                    <a:pt x="535" y="376"/>
                    <a:pt x="551" y="384"/>
                    <a:pt x="568" y="401"/>
                  </a:cubicBezTo>
                  <a:cubicBezTo>
                    <a:pt x="601" y="434"/>
                    <a:pt x="601" y="468"/>
                    <a:pt x="601" y="501"/>
                  </a:cubicBezTo>
                  <a:lnTo>
                    <a:pt x="601" y="568"/>
                  </a:lnTo>
                  <a:lnTo>
                    <a:pt x="601" y="801"/>
                  </a:lnTo>
                  <a:lnTo>
                    <a:pt x="601" y="868"/>
                  </a:lnTo>
                  <a:cubicBezTo>
                    <a:pt x="601" y="901"/>
                    <a:pt x="601" y="968"/>
                    <a:pt x="568" y="1002"/>
                  </a:cubicBezTo>
                  <a:cubicBezTo>
                    <a:pt x="535" y="1068"/>
                    <a:pt x="501" y="1102"/>
                    <a:pt x="468" y="1135"/>
                  </a:cubicBezTo>
                  <a:cubicBezTo>
                    <a:pt x="435" y="1152"/>
                    <a:pt x="410" y="1160"/>
                    <a:pt x="389" y="1160"/>
                  </a:cubicBezTo>
                  <a:cubicBezTo>
                    <a:pt x="368" y="1160"/>
                    <a:pt x="351" y="1152"/>
                    <a:pt x="334" y="1135"/>
                  </a:cubicBezTo>
                  <a:cubicBezTo>
                    <a:pt x="301" y="1102"/>
                    <a:pt x="301" y="1068"/>
                    <a:pt x="301" y="1035"/>
                  </a:cubicBezTo>
                  <a:lnTo>
                    <a:pt x="301" y="968"/>
                  </a:lnTo>
                  <a:lnTo>
                    <a:pt x="301" y="735"/>
                  </a:lnTo>
                  <a:lnTo>
                    <a:pt x="301" y="668"/>
                  </a:lnTo>
                  <a:cubicBezTo>
                    <a:pt x="301" y="635"/>
                    <a:pt x="301" y="568"/>
                    <a:pt x="334" y="535"/>
                  </a:cubicBezTo>
                  <a:cubicBezTo>
                    <a:pt x="368" y="468"/>
                    <a:pt x="401" y="434"/>
                    <a:pt x="468" y="401"/>
                  </a:cubicBezTo>
                  <a:cubicBezTo>
                    <a:pt x="485" y="384"/>
                    <a:pt x="501" y="376"/>
                    <a:pt x="518" y="376"/>
                  </a:cubicBezTo>
                  <a:close/>
                  <a:moveTo>
                    <a:pt x="635" y="1"/>
                  </a:moveTo>
                  <a:cubicBezTo>
                    <a:pt x="568" y="34"/>
                    <a:pt x="501" y="34"/>
                    <a:pt x="435" y="68"/>
                  </a:cubicBezTo>
                  <a:cubicBezTo>
                    <a:pt x="368" y="101"/>
                    <a:pt x="301" y="168"/>
                    <a:pt x="268" y="234"/>
                  </a:cubicBezTo>
                  <a:cubicBezTo>
                    <a:pt x="201" y="268"/>
                    <a:pt x="168" y="334"/>
                    <a:pt x="134" y="401"/>
                  </a:cubicBezTo>
                  <a:cubicBezTo>
                    <a:pt x="101" y="468"/>
                    <a:pt x="68" y="535"/>
                    <a:pt x="34" y="601"/>
                  </a:cubicBezTo>
                  <a:cubicBezTo>
                    <a:pt x="34" y="668"/>
                    <a:pt x="34" y="735"/>
                    <a:pt x="1" y="801"/>
                  </a:cubicBezTo>
                  <a:lnTo>
                    <a:pt x="1" y="1035"/>
                  </a:lnTo>
                  <a:lnTo>
                    <a:pt x="1" y="1235"/>
                  </a:lnTo>
                  <a:cubicBezTo>
                    <a:pt x="34" y="1302"/>
                    <a:pt x="34" y="1335"/>
                    <a:pt x="34" y="1402"/>
                  </a:cubicBezTo>
                  <a:cubicBezTo>
                    <a:pt x="68" y="1435"/>
                    <a:pt x="101" y="1469"/>
                    <a:pt x="134" y="1502"/>
                  </a:cubicBezTo>
                  <a:cubicBezTo>
                    <a:pt x="168" y="1535"/>
                    <a:pt x="201" y="1535"/>
                    <a:pt x="268" y="1535"/>
                  </a:cubicBezTo>
                  <a:cubicBezTo>
                    <a:pt x="334" y="1535"/>
                    <a:pt x="401" y="1502"/>
                    <a:pt x="435" y="1469"/>
                  </a:cubicBezTo>
                  <a:cubicBezTo>
                    <a:pt x="501" y="1435"/>
                    <a:pt x="568" y="1368"/>
                    <a:pt x="635" y="1335"/>
                  </a:cubicBezTo>
                  <a:cubicBezTo>
                    <a:pt x="701" y="1268"/>
                    <a:pt x="735" y="1202"/>
                    <a:pt x="768" y="1135"/>
                  </a:cubicBezTo>
                  <a:cubicBezTo>
                    <a:pt x="801" y="1068"/>
                    <a:pt x="835" y="1002"/>
                    <a:pt x="835" y="935"/>
                  </a:cubicBezTo>
                  <a:cubicBezTo>
                    <a:pt x="868" y="868"/>
                    <a:pt x="868" y="801"/>
                    <a:pt x="868" y="735"/>
                  </a:cubicBezTo>
                  <a:lnTo>
                    <a:pt x="868" y="535"/>
                  </a:lnTo>
                  <a:lnTo>
                    <a:pt x="868" y="301"/>
                  </a:lnTo>
                  <a:cubicBezTo>
                    <a:pt x="868" y="268"/>
                    <a:pt x="868" y="201"/>
                    <a:pt x="835" y="168"/>
                  </a:cubicBezTo>
                  <a:cubicBezTo>
                    <a:pt x="835" y="101"/>
                    <a:pt x="801" y="68"/>
                    <a:pt x="768" y="34"/>
                  </a:cubicBezTo>
                  <a:cubicBezTo>
                    <a:pt x="735" y="34"/>
                    <a:pt x="668" y="1"/>
                    <a:pt x="6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386;p75"/>
            <p:cNvSpPr/>
            <p:nvPr/>
          </p:nvSpPr>
          <p:spPr>
            <a:xfrm>
              <a:off x="2369375" y="2424675"/>
              <a:ext cx="45050" cy="48400"/>
            </a:xfrm>
            <a:custGeom>
              <a:avLst/>
              <a:gdLst/>
              <a:ahLst/>
              <a:cxnLst/>
              <a:rect l="l" t="t" r="r" b="b"/>
              <a:pathLst>
                <a:path w="1802" h="1936" extrusionOk="0">
                  <a:moveTo>
                    <a:pt x="234" y="1"/>
                  </a:moveTo>
                  <a:lnTo>
                    <a:pt x="67" y="101"/>
                  </a:lnTo>
                  <a:cubicBezTo>
                    <a:pt x="33" y="101"/>
                    <a:pt x="33" y="101"/>
                    <a:pt x="0" y="134"/>
                  </a:cubicBezTo>
                  <a:cubicBezTo>
                    <a:pt x="0" y="167"/>
                    <a:pt x="0" y="167"/>
                    <a:pt x="0" y="201"/>
                  </a:cubicBezTo>
                  <a:cubicBezTo>
                    <a:pt x="0" y="201"/>
                    <a:pt x="0" y="201"/>
                    <a:pt x="0" y="234"/>
                  </a:cubicBezTo>
                  <a:lnTo>
                    <a:pt x="1434" y="1902"/>
                  </a:lnTo>
                  <a:lnTo>
                    <a:pt x="1468" y="1935"/>
                  </a:lnTo>
                  <a:lnTo>
                    <a:pt x="1534" y="1935"/>
                  </a:lnTo>
                  <a:lnTo>
                    <a:pt x="1735" y="1835"/>
                  </a:lnTo>
                  <a:cubicBezTo>
                    <a:pt x="1735" y="1802"/>
                    <a:pt x="1768" y="1802"/>
                    <a:pt x="1768" y="1769"/>
                  </a:cubicBezTo>
                  <a:cubicBezTo>
                    <a:pt x="1768" y="1735"/>
                    <a:pt x="1801" y="1735"/>
                    <a:pt x="1801" y="1702"/>
                  </a:cubicBezTo>
                  <a:cubicBezTo>
                    <a:pt x="1801" y="1702"/>
                    <a:pt x="1768" y="1702"/>
                    <a:pt x="1768" y="166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387;p75"/>
            <p:cNvSpPr/>
            <p:nvPr/>
          </p:nvSpPr>
          <p:spPr>
            <a:xfrm>
              <a:off x="2437750" y="2207025"/>
              <a:ext cx="25" cy="54225"/>
            </a:xfrm>
            <a:custGeom>
              <a:avLst/>
              <a:gdLst/>
              <a:ahLst/>
              <a:cxnLst/>
              <a:rect l="l" t="t" r="r" b="b"/>
              <a:pathLst>
                <a:path w="1" h="2169" extrusionOk="0">
                  <a:moveTo>
                    <a:pt x="0" y="2169"/>
                  </a:moveTo>
                  <a:lnTo>
                    <a:pt x="0" y="216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388;p75"/>
            <p:cNvSpPr/>
            <p:nvPr/>
          </p:nvSpPr>
          <p:spPr>
            <a:xfrm>
              <a:off x="2281800" y="2207025"/>
              <a:ext cx="155975" cy="357775"/>
            </a:xfrm>
            <a:custGeom>
              <a:avLst/>
              <a:gdLst/>
              <a:ahLst/>
              <a:cxnLst/>
              <a:rect l="l" t="t" r="r" b="b"/>
              <a:pathLst>
                <a:path w="6239" h="14311" extrusionOk="0">
                  <a:moveTo>
                    <a:pt x="6238" y="0"/>
                  </a:moveTo>
                  <a:cubicBezTo>
                    <a:pt x="4737" y="934"/>
                    <a:pt x="3503" y="2202"/>
                    <a:pt x="2569" y="3703"/>
                  </a:cubicBezTo>
                  <a:cubicBezTo>
                    <a:pt x="1502" y="5371"/>
                    <a:pt x="734" y="7239"/>
                    <a:pt x="334" y="9174"/>
                  </a:cubicBezTo>
                  <a:cubicBezTo>
                    <a:pt x="134" y="10074"/>
                    <a:pt x="1" y="10975"/>
                    <a:pt x="1" y="11909"/>
                  </a:cubicBezTo>
                  <a:cubicBezTo>
                    <a:pt x="1" y="12709"/>
                    <a:pt x="101" y="13510"/>
                    <a:pt x="334" y="14311"/>
                  </a:cubicBezTo>
                  <a:lnTo>
                    <a:pt x="1869" y="12743"/>
                  </a:lnTo>
                  <a:cubicBezTo>
                    <a:pt x="1702" y="12176"/>
                    <a:pt x="1635" y="11575"/>
                    <a:pt x="1635" y="10975"/>
                  </a:cubicBezTo>
                  <a:cubicBezTo>
                    <a:pt x="1635" y="10308"/>
                    <a:pt x="1735" y="9607"/>
                    <a:pt x="1869" y="8940"/>
                  </a:cubicBezTo>
                  <a:cubicBezTo>
                    <a:pt x="2169" y="7506"/>
                    <a:pt x="2736" y="6138"/>
                    <a:pt x="3536" y="4904"/>
                  </a:cubicBezTo>
                  <a:cubicBezTo>
                    <a:pt x="4204" y="3803"/>
                    <a:pt x="5138" y="2869"/>
                    <a:pt x="6238" y="2169"/>
                  </a:cubicBezTo>
                  <a:lnTo>
                    <a:pt x="623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89;p75"/>
            <p:cNvSpPr/>
            <p:nvPr/>
          </p:nvSpPr>
          <p:spPr>
            <a:xfrm>
              <a:off x="2290150" y="2525575"/>
              <a:ext cx="80075" cy="110100"/>
            </a:xfrm>
            <a:custGeom>
              <a:avLst/>
              <a:gdLst/>
              <a:ahLst/>
              <a:cxnLst/>
              <a:rect l="l" t="t" r="r" b="b"/>
              <a:pathLst>
                <a:path w="3203" h="4404" extrusionOk="0">
                  <a:moveTo>
                    <a:pt x="1535" y="1"/>
                  </a:moveTo>
                  <a:lnTo>
                    <a:pt x="0" y="1569"/>
                  </a:lnTo>
                  <a:cubicBezTo>
                    <a:pt x="400" y="3003"/>
                    <a:pt x="1201" y="4004"/>
                    <a:pt x="2235" y="4404"/>
                  </a:cubicBezTo>
                  <a:lnTo>
                    <a:pt x="3202" y="2102"/>
                  </a:lnTo>
                  <a:cubicBezTo>
                    <a:pt x="2435" y="1802"/>
                    <a:pt x="1835" y="1068"/>
                    <a:pt x="153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390;p75"/>
            <p:cNvSpPr/>
            <p:nvPr/>
          </p:nvSpPr>
          <p:spPr>
            <a:xfrm>
              <a:off x="2437750" y="2568125"/>
              <a:ext cx="25" cy="54225"/>
            </a:xfrm>
            <a:custGeom>
              <a:avLst/>
              <a:gdLst/>
              <a:ahLst/>
              <a:cxnLst/>
              <a:rect l="l" t="t" r="r" b="b"/>
              <a:pathLst>
                <a:path w="1" h="2169" extrusionOk="0">
                  <a:moveTo>
                    <a:pt x="0" y="0"/>
                  </a:moveTo>
                  <a:lnTo>
                    <a:pt x="0" y="2168"/>
                  </a:lnTo>
                  <a:lnTo>
                    <a:pt x="0" y="2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391;p75"/>
            <p:cNvSpPr/>
            <p:nvPr/>
          </p:nvSpPr>
          <p:spPr>
            <a:xfrm>
              <a:off x="2346025" y="2568125"/>
              <a:ext cx="91750" cy="73400"/>
            </a:xfrm>
            <a:custGeom>
              <a:avLst/>
              <a:gdLst/>
              <a:ahLst/>
              <a:cxnLst/>
              <a:rect l="l" t="t" r="r" b="b"/>
              <a:pathLst>
                <a:path w="3670" h="2936" extrusionOk="0">
                  <a:moveTo>
                    <a:pt x="3669" y="0"/>
                  </a:moveTo>
                  <a:cubicBezTo>
                    <a:pt x="3028" y="385"/>
                    <a:pt x="2414" y="564"/>
                    <a:pt x="1853" y="564"/>
                  </a:cubicBezTo>
                  <a:cubicBezTo>
                    <a:pt x="1540" y="564"/>
                    <a:pt x="1243" y="508"/>
                    <a:pt x="967" y="400"/>
                  </a:cubicBezTo>
                  <a:lnTo>
                    <a:pt x="0" y="2702"/>
                  </a:lnTo>
                  <a:cubicBezTo>
                    <a:pt x="370" y="2857"/>
                    <a:pt x="769" y="2935"/>
                    <a:pt x="1193" y="2935"/>
                  </a:cubicBezTo>
                  <a:cubicBezTo>
                    <a:pt x="1953" y="2935"/>
                    <a:pt x="2791" y="2683"/>
                    <a:pt x="3669" y="2168"/>
                  </a:cubicBezTo>
                  <a:lnTo>
                    <a:pt x="366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392;p75"/>
            <p:cNvSpPr/>
            <p:nvPr/>
          </p:nvSpPr>
          <p:spPr>
            <a:xfrm>
              <a:off x="3091550" y="2223200"/>
              <a:ext cx="344800" cy="431675"/>
            </a:xfrm>
            <a:custGeom>
              <a:avLst/>
              <a:gdLst/>
              <a:ahLst/>
              <a:cxnLst/>
              <a:rect l="l" t="t" r="r" b="b"/>
              <a:pathLst>
                <a:path w="13792" h="17267" extrusionOk="0">
                  <a:moveTo>
                    <a:pt x="13310" y="421"/>
                  </a:moveTo>
                  <a:cubicBezTo>
                    <a:pt x="13310" y="454"/>
                    <a:pt x="13343" y="488"/>
                    <a:pt x="13343" y="588"/>
                  </a:cubicBezTo>
                  <a:lnTo>
                    <a:pt x="13343" y="8994"/>
                  </a:lnTo>
                  <a:cubicBezTo>
                    <a:pt x="13343" y="9294"/>
                    <a:pt x="13176" y="9561"/>
                    <a:pt x="12943" y="9727"/>
                  </a:cubicBezTo>
                  <a:lnTo>
                    <a:pt x="667" y="16833"/>
                  </a:lnTo>
                  <a:cubicBezTo>
                    <a:pt x="597" y="16856"/>
                    <a:pt x="559" y="16880"/>
                    <a:pt x="532" y="16880"/>
                  </a:cubicBezTo>
                  <a:cubicBezTo>
                    <a:pt x="520" y="16880"/>
                    <a:pt x="510" y="16876"/>
                    <a:pt x="501" y="16866"/>
                  </a:cubicBezTo>
                  <a:cubicBezTo>
                    <a:pt x="467" y="16866"/>
                    <a:pt x="434" y="16799"/>
                    <a:pt x="434" y="16699"/>
                  </a:cubicBezTo>
                  <a:lnTo>
                    <a:pt x="434" y="8293"/>
                  </a:lnTo>
                  <a:cubicBezTo>
                    <a:pt x="467" y="7993"/>
                    <a:pt x="601" y="7726"/>
                    <a:pt x="868" y="7559"/>
                  </a:cubicBezTo>
                  <a:lnTo>
                    <a:pt x="13143" y="488"/>
                  </a:lnTo>
                  <a:cubicBezTo>
                    <a:pt x="13176" y="454"/>
                    <a:pt x="13210" y="421"/>
                    <a:pt x="13276" y="421"/>
                  </a:cubicBezTo>
                  <a:close/>
                  <a:moveTo>
                    <a:pt x="13238" y="0"/>
                  </a:moveTo>
                  <a:cubicBezTo>
                    <a:pt x="13126" y="0"/>
                    <a:pt x="13012" y="37"/>
                    <a:pt x="12910" y="121"/>
                  </a:cubicBezTo>
                  <a:lnTo>
                    <a:pt x="667" y="7192"/>
                  </a:lnTo>
                  <a:cubicBezTo>
                    <a:pt x="267" y="7426"/>
                    <a:pt x="34" y="7859"/>
                    <a:pt x="34" y="8293"/>
                  </a:cubicBezTo>
                  <a:lnTo>
                    <a:pt x="34" y="16699"/>
                  </a:lnTo>
                  <a:cubicBezTo>
                    <a:pt x="0" y="16899"/>
                    <a:pt x="100" y="17099"/>
                    <a:pt x="267" y="17233"/>
                  </a:cubicBezTo>
                  <a:cubicBezTo>
                    <a:pt x="334" y="17266"/>
                    <a:pt x="434" y="17266"/>
                    <a:pt x="501" y="17266"/>
                  </a:cubicBezTo>
                  <a:cubicBezTo>
                    <a:pt x="634" y="17266"/>
                    <a:pt x="734" y="17233"/>
                    <a:pt x="868" y="17199"/>
                  </a:cubicBezTo>
                  <a:lnTo>
                    <a:pt x="13110" y="10094"/>
                  </a:lnTo>
                  <a:cubicBezTo>
                    <a:pt x="13510" y="9861"/>
                    <a:pt x="13743" y="9427"/>
                    <a:pt x="13743" y="8994"/>
                  </a:cubicBezTo>
                  <a:lnTo>
                    <a:pt x="13743" y="588"/>
                  </a:lnTo>
                  <a:cubicBezTo>
                    <a:pt x="13792" y="250"/>
                    <a:pt x="13527" y="0"/>
                    <a:pt x="13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393;p75"/>
            <p:cNvSpPr/>
            <p:nvPr/>
          </p:nvSpPr>
          <p:spPr>
            <a:xfrm>
              <a:off x="3131575" y="2313825"/>
              <a:ext cx="265100" cy="154250"/>
            </a:xfrm>
            <a:custGeom>
              <a:avLst/>
              <a:gdLst/>
              <a:ahLst/>
              <a:cxnLst/>
              <a:rect l="l" t="t" r="r" b="b"/>
              <a:pathLst>
                <a:path w="10604" h="6170" extrusionOk="0">
                  <a:moveTo>
                    <a:pt x="10317" y="1"/>
                  </a:moveTo>
                  <a:cubicBezTo>
                    <a:pt x="10282" y="1"/>
                    <a:pt x="10245" y="10"/>
                    <a:pt x="10208" y="31"/>
                  </a:cubicBezTo>
                  <a:lnTo>
                    <a:pt x="201" y="5802"/>
                  </a:lnTo>
                  <a:cubicBezTo>
                    <a:pt x="0" y="5902"/>
                    <a:pt x="67" y="6169"/>
                    <a:pt x="301" y="6169"/>
                  </a:cubicBezTo>
                  <a:cubicBezTo>
                    <a:pt x="334" y="6169"/>
                    <a:pt x="367" y="6169"/>
                    <a:pt x="401" y="6136"/>
                  </a:cubicBezTo>
                  <a:lnTo>
                    <a:pt x="10408" y="365"/>
                  </a:lnTo>
                  <a:cubicBezTo>
                    <a:pt x="10604" y="253"/>
                    <a:pt x="10495" y="1"/>
                    <a:pt x="103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394;p75"/>
            <p:cNvSpPr/>
            <p:nvPr/>
          </p:nvSpPr>
          <p:spPr>
            <a:xfrm>
              <a:off x="3131575" y="2362100"/>
              <a:ext cx="263550" cy="154325"/>
            </a:xfrm>
            <a:custGeom>
              <a:avLst/>
              <a:gdLst/>
              <a:ahLst/>
              <a:cxnLst/>
              <a:rect l="l" t="t" r="r" b="b"/>
              <a:pathLst>
                <a:path w="10542" h="6173" extrusionOk="0">
                  <a:moveTo>
                    <a:pt x="10298" y="0"/>
                  </a:moveTo>
                  <a:cubicBezTo>
                    <a:pt x="10263" y="0"/>
                    <a:pt x="10231" y="12"/>
                    <a:pt x="10208" y="35"/>
                  </a:cubicBezTo>
                  <a:lnTo>
                    <a:pt x="201" y="5806"/>
                  </a:lnTo>
                  <a:cubicBezTo>
                    <a:pt x="0" y="5906"/>
                    <a:pt x="67" y="6173"/>
                    <a:pt x="301" y="6173"/>
                  </a:cubicBezTo>
                  <a:lnTo>
                    <a:pt x="401" y="6173"/>
                  </a:lnTo>
                  <a:lnTo>
                    <a:pt x="10408" y="369"/>
                  </a:lnTo>
                  <a:cubicBezTo>
                    <a:pt x="10508" y="335"/>
                    <a:pt x="10541" y="202"/>
                    <a:pt x="10475" y="102"/>
                  </a:cubicBezTo>
                  <a:cubicBezTo>
                    <a:pt x="10432" y="37"/>
                    <a:pt x="10361" y="0"/>
                    <a:pt x="10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395;p75"/>
            <p:cNvSpPr/>
            <p:nvPr/>
          </p:nvSpPr>
          <p:spPr>
            <a:xfrm>
              <a:off x="3131825" y="2410475"/>
              <a:ext cx="263300" cy="154400"/>
            </a:xfrm>
            <a:custGeom>
              <a:avLst/>
              <a:gdLst/>
              <a:ahLst/>
              <a:cxnLst/>
              <a:rect l="l" t="t" r="r" b="b"/>
              <a:pathLst>
                <a:path w="10532" h="6176" extrusionOk="0">
                  <a:moveTo>
                    <a:pt x="10288" y="0"/>
                  </a:moveTo>
                  <a:cubicBezTo>
                    <a:pt x="10253" y="0"/>
                    <a:pt x="10221" y="11"/>
                    <a:pt x="10198" y="35"/>
                  </a:cubicBezTo>
                  <a:lnTo>
                    <a:pt x="191" y="5806"/>
                  </a:lnTo>
                  <a:cubicBezTo>
                    <a:pt x="1" y="5901"/>
                    <a:pt x="51" y="6175"/>
                    <a:pt x="255" y="6175"/>
                  </a:cubicBezTo>
                  <a:cubicBezTo>
                    <a:pt x="267" y="6175"/>
                    <a:pt x="278" y="6174"/>
                    <a:pt x="291" y="6173"/>
                  </a:cubicBezTo>
                  <a:lnTo>
                    <a:pt x="391" y="6173"/>
                  </a:lnTo>
                  <a:lnTo>
                    <a:pt x="10398" y="368"/>
                  </a:lnTo>
                  <a:cubicBezTo>
                    <a:pt x="10498" y="335"/>
                    <a:pt x="10531" y="202"/>
                    <a:pt x="10465" y="102"/>
                  </a:cubicBezTo>
                  <a:cubicBezTo>
                    <a:pt x="10422" y="37"/>
                    <a:pt x="10351" y="0"/>
                    <a:pt x="102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396;p75"/>
            <p:cNvSpPr/>
            <p:nvPr/>
          </p:nvSpPr>
          <p:spPr>
            <a:xfrm>
              <a:off x="2632875" y="2488225"/>
              <a:ext cx="344450" cy="431825"/>
            </a:xfrm>
            <a:custGeom>
              <a:avLst/>
              <a:gdLst/>
              <a:ahLst/>
              <a:cxnLst/>
              <a:rect l="l" t="t" r="r" b="b"/>
              <a:pathLst>
                <a:path w="13778" h="17273" extrusionOk="0">
                  <a:moveTo>
                    <a:pt x="13277" y="394"/>
                  </a:moveTo>
                  <a:lnTo>
                    <a:pt x="13310" y="427"/>
                  </a:lnTo>
                  <a:cubicBezTo>
                    <a:pt x="13344" y="427"/>
                    <a:pt x="13344" y="494"/>
                    <a:pt x="13344" y="594"/>
                  </a:cubicBezTo>
                  <a:lnTo>
                    <a:pt x="13344" y="9000"/>
                  </a:lnTo>
                  <a:cubicBezTo>
                    <a:pt x="13344" y="9267"/>
                    <a:pt x="13177" y="9567"/>
                    <a:pt x="12943" y="9734"/>
                  </a:cubicBezTo>
                  <a:lnTo>
                    <a:pt x="668" y="16806"/>
                  </a:lnTo>
                  <a:cubicBezTo>
                    <a:pt x="621" y="16829"/>
                    <a:pt x="574" y="16853"/>
                    <a:pt x="538" y="16853"/>
                  </a:cubicBezTo>
                  <a:cubicBezTo>
                    <a:pt x="524" y="16853"/>
                    <a:pt x="511" y="16849"/>
                    <a:pt x="501" y="16839"/>
                  </a:cubicBezTo>
                  <a:cubicBezTo>
                    <a:pt x="468" y="16839"/>
                    <a:pt x="435" y="16772"/>
                    <a:pt x="435" y="16672"/>
                  </a:cubicBezTo>
                  <a:lnTo>
                    <a:pt x="435" y="8300"/>
                  </a:lnTo>
                  <a:cubicBezTo>
                    <a:pt x="468" y="7999"/>
                    <a:pt x="635" y="7733"/>
                    <a:pt x="868" y="7532"/>
                  </a:cubicBezTo>
                  <a:lnTo>
                    <a:pt x="13144" y="461"/>
                  </a:lnTo>
                  <a:cubicBezTo>
                    <a:pt x="13177" y="427"/>
                    <a:pt x="13210" y="427"/>
                    <a:pt x="13277" y="394"/>
                  </a:cubicBezTo>
                  <a:close/>
                  <a:moveTo>
                    <a:pt x="13276" y="0"/>
                  </a:moveTo>
                  <a:cubicBezTo>
                    <a:pt x="13160" y="0"/>
                    <a:pt x="13040" y="36"/>
                    <a:pt x="12943" y="94"/>
                  </a:cubicBezTo>
                  <a:lnTo>
                    <a:pt x="668" y="7199"/>
                  </a:lnTo>
                  <a:cubicBezTo>
                    <a:pt x="301" y="7432"/>
                    <a:pt x="68" y="7833"/>
                    <a:pt x="34" y="8300"/>
                  </a:cubicBezTo>
                  <a:lnTo>
                    <a:pt x="34" y="16672"/>
                  </a:lnTo>
                  <a:cubicBezTo>
                    <a:pt x="1" y="16873"/>
                    <a:pt x="101" y="17073"/>
                    <a:pt x="301" y="17206"/>
                  </a:cubicBezTo>
                  <a:cubicBezTo>
                    <a:pt x="368" y="17239"/>
                    <a:pt x="435" y="17273"/>
                    <a:pt x="535" y="17273"/>
                  </a:cubicBezTo>
                  <a:cubicBezTo>
                    <a:pt x="635" y="17273"/>
                    <a:pt x="768" y="17206"/>
                    <a:pt x="868" y="17173"/>
                  </a:cubicBezTo>
                  <a:lnTo>
                    <a:pt x="13144" y="10068"/>
                  </a:lnTo>
                  <a:cubicBezTo>
                    <a:pt x="13511" y="9834"/>
                    <a:pt x="13744" y="9434"/>
                    <a:pt x="13777" y="8967"/>
                  </a:cubicBezTo>
                  <a:lnTo>
                    <a:pt x="13777" y="594"/>
                  </a:lnTo>
                  <a:cubicBezTo>
                    <a:pt x="13777" y="361"/>
                    <a:pt x="13677" y="161"/>
                    <a:pt x="13511" y="60"/>
                  </a:cubicBezTo>
                  <a:cubicBezTo>
                    <a:pt x="13441" y="19"/>
                    <a:pt x="13359" y="0"/>
                    <a:pt x="132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397;p75"/>
            <p:cNvSpPr/>
            <p:nvPr/>
          </p:nvSpPr>
          <p:spPr>
            <a:xfrm>
              <a:off x="2673750" y="2578075"/>
              <a:ext cx="263550" cy="155175"/>
            </a:xfrm>
            <a:custGeom>
              <a:avLst/>
              <a:gdLst/>
              <a:ahLst/>
              <a:cxnLst/>
              <a:rect l="l" t="t" r="r" b="b"/>
              <a:pathLst>
                <a:path w="10542" h="6207" extrusionOk="0">
                  <a:moveTo>
                    <a:pt x="10298" y="1"/>
                  </a:moveTo>
                  <a:cubicBezTo>
                    <a:pt x="10263" y="1"/>
                    <a:pt x="10231" y="12"/>
                    <a:pt x="10208" y="36"/>
                  </a:cubicBezTo>
                  <a:lnTo>
                    <a:pt x="201" y="5806"/>
                  </a:lnTo>
                  <a:cubicBezTo>
                    <a:pt x="0" y="5907"/>
                    <a:pt x="67" y="6207"/>
                    <a:pt x="301" y="6207"/>
                  </a:cubicBezTo>
                  <a:cubicBezTo>
                    <a:pt x="334" y="6207"/>
                    <a:pt x="367" y="6173"/>
                    <a:pt x="401" y="6173"/>
                  </a:cubicBezTo>
                  <a:lnTo>
                    <a:pt x="10408" y="403"/>
                  </a:lnTo>
                  <a:cubicBezTo>
                    <a:pt x="10508" y="336"/>
                    <a:pt x="10541" y="202"/>
                    <a:pt x="10475" y="102"/>
                  </a:cubicBezTo>
                  <a:cubicBezTo>
                    <a:pt x="10431" y="38"/>
                    <a:pt x="10361" y="1"/>
                    <a:pt x="102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398;p75"/>
            <p:cNvSpPr/>
            <p:nvPr/>
          </p:nvSpPr>
          <p:spPr>
            <a:xfrm>
              <a:off x="2673750" y="2627300"/>
              <a:ext cx="263550" cy="154325"/>
            </a:xfrm>
            <a:custGeom>
              <a:avLst/>
              <a:gdLst/>
              <a:ahLst/>
              <a:cxnLst/>
              <a:rect l="l" t="t" r="r" b="b"/>
              <a:pathLst>
                <a:path w="10542" h="6173" extrusionOk="0">
                  <a:moveTo>
                    <a:pt x="10298" y="0"/>
                  </a:moveTo>
                  <a:cubicBezTo>
                    <a:pt x="10263" y="0"/>
                    <a:pt x="10231" y="11"/>
                    <a:pt x="10208" y="35"/>
                  </a:cubicBezTo>
                  <a:lnTo>
                    <a:pt x="201" y="5806"/>
                  </a:lnTo>
                  <a:cubicBezTo>
                    <a:pt x="0" y="5906"/>
                    <a:pt x="67" y="6172"/>
                    <a:pt x="301" y="6172"/>
                  </a:cubicBezTo>
                  <a:cubicBezTo>
                    <a:pt x="334" y="6172"/>
                    <a:pt x="367" y="6172"/>
                    <a:pt x="401" y="6139"/>
                  </a:cubicBezTo>
                  <a:lnTo>
                    <a:pt x="10408" y="368"/>
                  </a:lnTo>
                  <a:cubicBezTo>
                    <a:pt x="10508" y="302"/>
                    <a:pt x="10541" y="202"/>
                    <a:pt x="10475" y="101"/>
                  </a:cubicBezTo>
                  <a:cubicBezTo>
                    <a:pt x="10431" y="37"/>
                    <a:pt x="10361" y="0"/>
                    <a:pt x="10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399;p75"/>
            <p:cNvSpPr/>
            <p:nvPr/>
          </p:nvSpPr>
          <p:spPr>
            <a:xfrm>
              <a:off x="2673750" y="2674975"/>
              <a:ext cx="265175" cy="155025"/>
            </a:xfrm>
            <a:custGeom>
              <a:avLst/>
              <a:gdLst/>
              <a:ahLst/>
              <a:cxnLst/>
              <a:rect l="l" t="t" r="r" b="b"/>
              <a:pathLst>
                <a:path w="10607" h="6201" extrusionOk="0">
                  <a:moveTo>
                    <a:pt x="10309" y="0"/>
                  </a:moveTo>
                  <a:cubicBezTo>
                    <a:pt x="10277" y="0"/>
                    <a:pt x="10243" y="9"/>
                    <a:pt x="10208" y="29"/>
                  </a:cubicBezTo>
                  <a:lnTo>
                    <a:pt x="201" y="5800"/>
                  </a:lnTo>
                  <a:cubicBezTo>
                    <a:pt x="0" y="5900"/>
                    <a:pt x="67" y="6200"/>
                    <a:pt x="301" y="6200"/>
                  </a:cubicBezTo>
                  <a:cubicBezTo>
                    <a:pt x="334" y="6200"/>
                    <a:pt x="367" y="6167"/>
                    <a:pt x="401" y="6167"/>
                  </a:cubicBezTo>
                  <a:lnTo>
                    <a:pt x="10408" y="396"/>
                  </a:lnTo>
                  <a:cubicBezTo>
                    <a:pt x="10606" y="283"/>
                    <a:pt x="10491" y="0"/>
                    <a:pt x="10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400;p75"/>
            <p:cNvSpPr/>
            <p:nvPr/>
          </p:nvSpPr>
          <p:spPr>
            <a:xfrm>
              <a:off x="3645275" y="946250"/>
              <a:ext cx="1828825" cy="3114675"/>
            </a:xfrm>
            <a:custGeom>
              <a:avLst/>
              <a:gdLst/>
              <a:ahLst/>
              <a:cxnLst/>
              <a:rect l="l" t="t" r="r" b="b"/>
              <a:pathLst>
                <a:path w="73153" h="124587" extrusionOk="0">
                  <a:moveTo>
                    <a:pt x="70749" y="0"/>
                  </a:moveTo>
                  <a:cubicBezTo>
                    <a:pt x="70509" y="0"/>
                    <a:pt x="70274" y="76"/>
                    <a:pt x="70084" y="229"/>
                  </a:cubicBezTo>
                  <a:lnTo>
                    <a:pt x="1735" y="39690"/>
                  </a:lnTo>
                  <a:cubicBezTo>
                    <a:pt x="734" y="40324"/>
                    <a:pt x="101" y="41425"/>
                    <a:pt x="67" y="42592"/>
                  </a:cubicBezTo>
                  <a:lnTo>
                    <a:pt x="67" y="122616"/>
                  </a:lnTo>
                  <a:cubicBezTo>
                    <a:pt x="0" y="123050"/>
                    <a:pt x="201" y="123450"/>
                    <a:pt x="568" y="123717"/>
                  </a:cubicBezTo>
                  <a:lnTo>
                    <a:pt x="1902" y="124484"/>
                  </a:lnTo>
                  <a:cubicBezTo>
                    <a:pt x="2063" y="124552"/>
                    <a:pt x="2230" y="124586"/>
                    <a:pt x="2396" y="124586"/>
                  </a:cubicBezTo>
                  <a:cubicBezTo>
                    <a:pt x="2641" y="124586"/>
                    <a:pt x="2884" y="124510"/>
                    <a:pt x="3103" y="124351"/>
                  </a:cubicBezTo>
                  <a:lnTo>
                    <a:pt x="71418" y="84889"/>
                  </a:lnTo>
                  <a:cubicBezTo>
                    <a:pt x="72419" y="84256"/>
                    <a:pt x="73053" y="83155"/>
                    <a:pt x="73086" y="81987"/>
                  </a:cubicBezTo>
                  <a:lnTo>
                    <a:pt x="73086" y="1963"/>
                  </a:lnTo>
                  <a:cubicBezTo>
                    <a:pt x="73153" y="1530"/>
                    <a:pt x="72953" y="1096"/>
                    <a:pt x="72586" y="863"/>
                  </a:cubicBezTo>
                  <a:lnTo>
                    <a:pt x="71285" y="129"/>
                  </a:lnTo>
                  <a:cubicBezTo>
                    <a:pt x="71113" y="43"/>
                    <a:pt x="70929" y="0"/>
                    <a:pt x="7074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401;p75"/>
            <p:cNvSpPr/>
            <p:nvPr/>
          </p:nvSpPr>
          <p:spPr>
            <a:xfrm>
              <a:off x="3680300" y="965450"/>
              <a:ext cx="1792125" cy="3096975"/>
            </a:xfrm>
            <a:custGeom>
              <a:avLst/>
              <a:gdLst/>
              <a:ahLst/>
              <a:cxnLst/>
              <a:rect l="l" t="t" r="r" b="b"/>
              <a:pathLst>
                <a:path w="71685" h="123879" extrusionOk="0">
                  <a:moveTo>
                    <a:pt x="70763" y="0"/>
                  </a:moveTo>
                  <a:cubicBezTo>
                    <a:pt x="70540" y="0"/>
                    <a:pt x="70287" y="74"/>
                    <a:pt x="70017" y="228"/>
                  </a:cubicBezTo>
                  <a:lnTo>
                    <a:pt x="1668" y="39723"/>
                  </a:lnTo>
                  <a:cubicBezTo>
                    <a:pt x="701" y="40357"/>
                    <a:pt x="67" y="41458"/>
                    <a:pt x="0" y="42625"/>
                  </a:cubicBezTo>
                  <a:lnTo>
                    <a:pt x="0" y="122682"/>
                  </a:lnTo>
                  <a:cubicBezTo>
                    <a:pt x="0" y="123440"/>
                    <a:pt x="387" y="123878"/>
                    <a:pt x="933" y="123878"/>
                  </a:cubicBezTo>
                  <a:cubicBezTo>
                    <a:pt x="1156" y="123878"/>
                    <a:pt x="1407" y="123805"/>
                    <a:pt x="1668" y="123650"/>
                  </a:cubicBezTo>
                  <a:lnTo>
                    <a:pt x="70017" y="84188"/>
                  </a:lnTo>
                  <a:cubicBezTo>
                    <a:pt x="71018" y="83554"/>
                    <a:pt x="71618" y="82454"/>
                    <a:pt x="71685" y="81286"/>
                  </a:cubicBezTo>
                  <a:lnTo>
                    <a:pt x="71685" y="1229"/>
                  </a:lnTo>
                  <a:cubicBezTo>
                    <a:pt x="71685" y="446"/>
                    <a:pt x="71314" y="0"/>
                    <a:pt x="7076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402;p75"/>
            <p:cNvSpPr/>
            <p:nvPr/>
          </p:nvSpPr>
          <p:spPr>
            <a:xfrm>
              <a:off x="3680300" y="965100"/>
              <a:ext cx="1792125" cy="3096300"/>
            </a:xfrm>
            <a:custGeom>
              <a:avLst/>
              <a:gdLst/>
              <a:ahLst/>
              <a:cxnLst/>
              <a:rect l="l" t="t" r="r" b="b"/>
              <a:pathLst>
                <a:path w="71685" h="123852" extrusionOk="0">
                  <a:moveTo>
                    <a:pt x="70712" y="1"/>
                  </a:moveTo>
                  <a:cubicBezTo>
                    <a:pt x="70578" y="1"/>
                    <a:pt x="70435" y="25"/>
                    <a:pt x="70284" y="75"/>
                  </a:cubicBezTo>
                  <a:cubicBezTo>
                    <a:pt x="70317" y="175"/>
                    <a:pt x="70317" y="309"/>
                    <a:pt x="70317" y="409"/>
                  </a:cubicBezTo>
                  <a:lnTo>
                    <a:pt x="70317" y="80466"/>
                  </a:lnTo>
                  <a:cubicBezTo>
                    <a:pt x="70251" y="81667"/>
                    <a:pt x="69650" y="82734"/>
                    <a:pt x="68649" y="83402"/>
                  </a:cubicBezTo>
                  <a:lnTo>
                    <a:pt x="301" y="122830"/>
                  </a:lnTo>
                  <a:cubicBezTo>
                    <a:pt x="201" y="122896"/>
                    <a:pt x="101" y="122930"/>
                    <a:pt x="0" y="122997"/>
                  </a:cubicBezTo>
                  <a:cubicBezTo>
                    <a:pt x="113" y="123539"/>
                    <a:pt x="456" y="123852"/>
                    <a:pt x="925" y="123852"/>
                  </a:cubicBezTo>
                  <a:cubicBezTo>
                    <a:pt x="1148" y="123852"/>
                    <a:pt x="1399" y="123781"/>
                    <a:pt x="1668" y="123630"/>
                  </a:cubicBezTo>
                  <a:lnTo>
                    <a:pt x="70017" y="84202"/>
                  </a:lnTo>
                  <a:cubicBezTo>
                    <a:pt x="71018" y="83535"/>
                    <a:pt x="71618" y="82434"/>
                    <a:pt x="71685" y="81267"/>
                  </a:cubicBezTo>
                  <a:lnTo>
                    <a:pt x="71685" y="1209"/>
                  </a:lnTo>
                  <a:cubicBezTo>
                    <a:pt x="71685" y="451"/>
                    <a:pt x="71289" y="1"/>
                    <a:pt x="707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403;p75"/>
            <p:cNvSpPr/>
            <p:nvPr/>
          </p:nvSpPr>
          <p:spPr>
            <a:xfrm>
              <a:off x="3673625" y="971125"/>
              <a:ext cx="1757125" cy="3059725"/>
            </a:xfrm>
            <a:custGeom>
              <a:avLst/>
              <a:gdLst/>
              <a:ahLst/>
              <a:cxnLst/>
              <a:rect l="l" t="t" r="r" b="b"/>
              <a:pathLst>
                <a:path w="70285" h="122389" extrusionOk="0">
                  <a:moveTo>
                    <a:pt x="70284" y="1"/>
                  </a:moveTo>
                  <a:lnTo>
                    <a:pt x="52605" y="10008"/>
                  </a:lnTo>
                  <a:lnTo>
                    <a:pt x="34992" y="20049"/>
                  </a:lnTo>
                  <a:lnTo>
                    <a:pt x="17380" y="30189"/>
                  </a:lnTo>
                  <a:lnTo>
                    <a:pt x="8573" y="35260"/>
                  </a:lnTo>
                  <a:lnTo>
                    <a:pt x="4170" y="37795"/>
                  </a:lnTo>
                  <a:lnTo>
                    <a:pt x="2002" y="39062"/>
                  </a:lnTo>
                  <a:cubicBezTo>
                    <a:pt x="1802" y="39162"/>
                    <a:pt x="1635" y="39296"/>
                    <a:pt x="1468" y="39429"/>
                  </a:cubicBezTo>
                  <a:cubicBezTo>
                    <a:pt x="1268" y="39596"/>
                    <a:pt x="1101" y="39729"/>
                    <a:pt x="968" y="39930"/>
                  </a:cubicBezTo>
                  <a:cubicBezTo>
                    <a:pt x="668" y="40263"/>
                    <a:pt x="434" y="40663"/>
                    <a:pt x="267" y="41097"/>
                  </a:cubicBezTo>
                  <a:cubicBezTo>
                    <a:pt x="101" y="41531"/>
                    <a:pt x="1" y="41964"/>
                    <a:pt x="1" y="42431"/>
                  </a:cubicBezTo>
                  <a:lnTo>
                    <a:pt x="1" y="51338"/>
                  </a:lnTo>
                  <a:lnTo>
                    <a:pt x="1" y="61478"/>
                  </a:lnTo>
                  <a:lnTo>
                    <a:pt x="67" y="81793"/>
                  </a:lnTo>
                  <a:lnTo>
                    <a:pt x="134" y="102074"/>
                  </a:lnTo>
                  <a:lnTo>
                    <a:pt x="301" y="122389"/>
                  </a:lnTo>
                  <a:lnTo>
                    <a:pt x="434" y="102074"/>
                  </a:lnTo>
                  <a:lnTo>
                    <a:pt x="501" y="81793"/>
                  </a:lnTo>
                  <a:lnTo>
                    <a:pt x="568" y="61478"/>
                  </a:lnTo>
                  <a:lnTo>
                    <a:pt x="568" y="51304"/>
                  </a:lnTo>
                  <a:lnTo>
                    <a:pt x="568" y="46234"/>
                  </a:lnTo>
                  <a:lnTo>
                    <a:pt x="568" y="42431"/>
                  </a:lnTo>
                  <a:cubicBezTo>
                    <a:pt x="568" y="42064"/>
                    <a:pt x="634" y="41664"/>
                    <a:pt x="801" y="41331"/>
                  </a:cubicBezTo>
                  <a:cubicBezTo>
                    <a:pt x="1068" y="40597"/>
                    <a:pt x="1602" y="39963"/>
                    <a:pt x="2302" y="39596"/>
                  </a:cubicBezTo>
                  <a:lnTo>
                    <a:pt x="4504" y="38362"/>
                  </a:lnTo>
                  <a:lnTo>
                    <a:pt x="8907" y="35827"/>
                  </a:lnTo>
                  <a:lnTo>
                    <a:pt x="17680" y="30723"/>
                  </a:lnTo>
                  <a:lnTo>
                    <a:pt x="35259" y="20549"/>
                  </a:lnTo>
                  <a:lnTo>
                    <a:pt x="52772" y="10308"/>
                  </a:lnTo>
                  <a:lnTo>
                    <a:pt x="702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404;p75"/>
            <p:cNvSpPr/>
            <p:nvPr/>
          </p:nvSpPr>
          <p:spPr>
            <a:xfrm>
              <a:off x="3847075" y="1635000"/>
              <a:ext cx="833125" cy="1183575"/>
            </a:xfrm>
            <a:custGeom>
              <a:avLst/>
              <a:gdLst/>
              <a:ahLst/>
              <a:cxnLst/>
              <a:rect l="l" t="t" r="r" b="b"/>
              <a:pathLst>
                <a:path w="33325" h="47343" extrusionOk="0">
                  <a:moveTo>
                    <a:pt x="32848" y="0"/>
                  </a:moveTo>
                  <a:cubicBezTo>
                    <a:pt x="32730" y="0"/>
                    <a:pt x="32597" y="42"/>
                    <a:pt x="32457" y="132"/>
                  </a:cubicBezTo>
                  <a:lnTo>
                    <a:pt x="902" y="18345"/>
                  </a:lnTo>
                  <a:cubicBezTo>
                    <a:pt x="368" y="18678"/>
                    <a:pt x="34" y="19279"/>
                    <a:pt x="1" y="19879"/>
                  </a:cubicBezTo>
                  <a:lnTo>
                    <a:pt x="1" y="46698"/>
                  </a:lnTo>
                  <a:cubicBezTo>
                    <a:pt x="1" y="47107"/>
                    <a:pt x="209" y="47342"/>
                    <a:pt x="512" y="47342"/>
                  </a:cubicBezTo>
                  <a:cubicBezTo>
                    <a:pt x="629" y="47342"/>
                    <a:pt x="762" y="47307"/>
                    <a:pt x="902" y="47232"/>
                  </a:cubicBezTo>
                  <a:lnTo>
                    <a:pt x="32457" y="28986"/>
                  </a:lnTo>
                  <a:cubicBezTo>
                    <a:pt x="32958" y="28652"/>
                    <a:pt x="33291" y="28085"/>
                    <a:pt x="33325" y="27451"/>
                  </a:cubicBezTo>
                  <a:lnTo>
                    <a:pt x="33325" y="632"/>
                  </a:lnTo>
                  <a:cubicBezTo>
                    <a:pt x="33325" y="234"/>
                    <a:pt x="33127" y="0"/>
                    <a:pt x="3284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405;p75"/>
            <p:cNvSpPr/>
            <p:nvPr/>
          </p:nvSpPr>
          <p:spPr>
            <a:xfrm>
              <a:off x="3921300" y="2642000"/>
              <a:ext cx="20875" cy="45400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14" y="322"/>
                  </a:moveTo>
                  <a:cubicBezTo>
                    <a:pt x="534" y="322"/>
                    <a:pt x="551" y="331"/>
                    <a:pt x="568" y="347"/>
                  </a:cubicBezTo>
                  <a:cubicBezTo>
                    <a:pt x="601" y="414"/>
                    <a:pt x="634" y="514"/>
                    <a:pt x="634" y="581"/>
                  </a:cubicBezTo>
                  <a:lnTo>
                    <a:pt x="634" y="781"/>
                  </a:lnTo>
                  <a:lnTo>
                    <a:pt x="634" y="981"/>
                  </a:lnTo>
                  <a:cubicBezTo>
                    <a:pt x="634" y="1081"/>
                    <a:pt x="601" y="1181"/>
                    <a:pt x="568" y="1281"/>
                  </a:cubicBezTo>
                  <a:cubicBezTo>
                    <a:pt x="534" y="1348"/>
                    <a:pt x="501" y="1415"/>
                    <a:pt x="434" y="1448"/>
                  </a:cubicBezTo>
                  <a:cubicBezTo>
                    <a:pt x="384" y="1482"/>
                    <a:pt x="351" y="1498"/>
                    <a:pt x="326" y="1498"/>
                  </a:cubicBezTo>
                  <a:cubicBezTo>
                    <a:pt x="301" y="1498"/>
                    <a:pt x="284" y="1482"/>
                    <a:pt x="268" y="1448"/>
                  </a:cubicBezTo>
                  <a:cubicBezTo>
                    <a:pt x="234" y="1381"/>
                    <a:pt x="201" y="1315"/>
                    <a:pt x="234" y="1215"/>
                  </a:cubicBezTo>
                  <a:lnTo>
                    <a:pt x="234" y="1015"/>
                  </a:lnTo>
                  <a:lnTo>
                    <a:pt x="234" y="814"/>
                  </a:lnTo>
                  <a:cubicBezTo>
                    <a:pt x="234" y="714"/>
                    <a:pt x="234" y="614"/>
                    <a:pt x="268" y="548"/>
                  </a:cubicBezTo>
                  <a:cubicBezTo>
                    <a:pt x="301" y="447"/>
                    <a:pt x="368" y="381"/>
                    <a:pt x="434" y="347"/>
                  </a:cubicBezTo>
                  <a:cubicBezTo>
                    <a:pt x="468" y="331"/>
                    <a:pt x="493" y="322"/>
                    <a:pt x="514" y="322"/>
                  </a:cubicBezTo>
                  <a:close/>
                  <a:moveTo>
                    <a:pt x="652" y="0"/>
                  </a:moveTo>
                  <a:cubicBezTo>
                    <a:pt x="637" y="0"/>
                    <a:pt x="621" y="4"/>
                    <a:pt x="601" y="14"/>
                  </a:cubicBezTo>
                  <a:cubicBezTo>
                    <a:pt x="534" y="14"/>
                    <a:pt x="468" y="14"/>
                    <a:pt x="434" y="47"/>
                  </a:cubicBezTo>
                  <a:cubicBezTo>
                    <a:pt x="334" y="81"/>
                    <a:pt x="301" y="147"/>
                    <a:pt x="234" y="214"/>
                  </a:cubicBezTo>
                  <a:cubicBezTo>
                    <a:pt x="167" y="281"/>
                    <a:pt x="134" y="347"/>
                    <a:pt x="101" y="414"/>
                  </a:cubicBezTo>
                  <a:cubicBezTo>
                    <a:pt x="67" y="514"/>
                    <a:pt x="67" y="581"/>
                    <a:pt x="34" y="681"/>
                  </a:cubicBezTo>
                  <a:cubicBezTo>
                    <a:pt x="34" y="748"/>
                    <a:pt x="1" y="848"/>
                    <a:pt x="1" y="948"/>
                  </a:cubicBezTo>
                  <a:lnTo>
                    <a:pt x="1" y="1148"/>
                  </a:lnTo>
                  <a:lnTo>
                    <a:pt x="1" y="1348"/>
                  </a:lnTo>
                  <a:cubicBezTo>
                    <a:pt x="1" y="1415"/>
                    <a:pt x="34" y="1515"/>
                    <a:pt x="34" y="1582"/>
                  </a:cubicBezTo>
                  <a:cubicBezTo>
                    <a:pt x="34" y="1648"/>
                    <a:pt x="67" y="1715"/>
                    <a:pt x="101" y="1748"/>
                  </a:cubicBezTo>
                  <a:cubicBezTo>
                    <a:pt x="134" y="1782"/>
                    <a:pt x="201" y="1815"/>
                    <a:pt x="234" y="1815"/>
                  </a:cubicBezTo>
                  <a:cubicBezTo>
                    <a:pt x="301" y="1815"/>
                    <a:pt x="368" y="1782"/>
                    <a:pt x="434" y="1748"/>
                  </a:cubicBezTo>
                  <a:cubicBezTo>
                    <a:pt x="501" y="1715"/>
                    <a:pt x="568" y="1648"/>
                    <a:pt x="601" y="1582"/>
                  </a:cubicBezTo>
                  <a:cubicBezTo>
                    <a:pt x="668" y="1548"/>
                    <a:pt x="701" y="1448"/>
                    <a:pt x="735" y="1381"/>
                  </a:cubicBezTo>
                  <a:cubicBezTo>
                    <a:pt x="768" y="1315"/>
                    <a:pt x="801" y="1215"/>
                    <a:pt x="801" y="1148"/>
                  </a:cubicBezTo>
                  <a:cubicBezTo>
                    <a:pt x="835" y="1048"/>
                    <a:pt x="835" y="981"/>
                    <a:pt x="835" y="881"/>
                  </a:cubicBezTo>
                  <a:lnTo>
                    <a:pt x="835" y="447"/>
                  </a:lnTo>
                  <a:cubicBezTo>
                    <a:pt x="835" y="381"/>
                    <a:pt x="835" y="314"/>
                    <a:pt x="801" y="214"/>
                  </a:cubicBezTo>
                  <a:cubicBezTo>
                    <a:pt x="801" y="147"/>
                    <a:pt x="768" y="114"/>
                    <a:pt x="735" y="47"/>
                  </a:cubicBezTo>
                  <a:cubicBezTo>
                    <a:pt x="711" y="24"/>
                    <a:pt x="687" y="0"/>
                    <a:pt x="65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406;p75"/>
            <p:cNvSpPr/>
            <p:nvPr/>
          </p:nvSpPr>
          <p:spPr>
            <a:xfrm>
              <a:off x="3993850" y="2281575"/>
              <a:ext cx="608950" cy="354100"/>
            </a:xfrm>
            <a:custGeom>
              <a:avLst/>
              <a:gdLst/>
              <a:ahLst/>
              <a:cxnLst/>
              <a:rect l="l" t="t" r="r" b="b"/>
              <a:pathLst>
                <a:path w="24358" h="14164" extrusionOk="0">
                  <a:moveTo>
                    <a:pt x="24076" y="1"/>
                  </a:moveTo>
                  <a:cubicBezTo>
                    <a:pt x="24048" y="1"/>
                    <a:pt x="24017" y="7"/>
                    <a:pt x="23985" y="21"/>
                  </a:cubicBezTo>
                  <a:lnTo>
                    <a:pt x="134" y="13797"/>
                  </a:lnTo>
                  <a:cubicBezTo>
                    <a:pt x="34" y="13830"/>
                    <a:pt x="1" y="13964"/>
                    <a:pt x="67" y="14064"/>
                  </a:cubicBezTo>
                  <a:cubicBezTo>
                    <a:pt x="101" y="14131"/>
                    <a:pt x="168" y="14164"/>
                    <a:pt x="234" y="14164"/>
                  </a:cubicBezTo>
                  <a:cubicBezTo>
                    <a:pt x="268" y="14164"/>
                    <a:pt x="301" y="14164"/>
                    <a:pt x="334" y="14131"/>
                  </a:cubicBezTo>
                  <a:lnTo>
                    <a:pt x="24185" y="387"/>
                  </a:lnTo>
                  <a:cubicBezTo>
                    <a:pt x="24357" y="244"/>
                    <a:pt x="24257" y="1"/>
                    <a:pt x="2407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407;p75"/>
            <p:cNvSpPr/>
            <p:nvPr/>
          </p:nvSpPr>
          <p:spPr>
            <a:xfrm>
              <a:off x="3911300" y="2483875"/>
              <a:ext cx="14200" cy="42575"/>
            </a:xfrm>
            <a:custGeom>
              <a:avLst/>
              <a:gdLst/>
              <a:ahLst/>
              <a:cxnLst/>
              <a:rect l="l" t="t" r="r" b="b"/>
              <a:pathLst>
                <a:path w="568" h="1703" extrusionOk="0">
                  <a:moveTo>
                    <a:pt x="534" y="1"/>
                  </a:moveTo>
                  <a:lnTo>
                    <a:pt x="401" y="68"/>
                  </a:lnTo>
                  <a:cubicBezTo>
                    <a:pt x="401" y="68"/>
                    <a:pt x="367" y="68"/>
                    <a:pt x="367" y="101"/>
                  </a:cubicBezTo>
                  <a:lnTo>
                    <a:pt x="334" y="134"/>
                  </a:lnTo>
                  <a:lnTo>
                    <a:pt x="0" y="735"/>
                  </a:lnTo>
                  <a:cubicBezTo>
                    <a:pt x="0" y="735"/>
                    <a:pt x="0" y="768"/>
                    <a:pt x="0" y="768"/>
                  </a:cubicBezTo>
                  <a:cubicBezTo>
                    <a:pt x="0" y="802"/>
                    <a:pt x="0" y="802"/>
                    <a:pt x="0" y="802"/>
                  </a:cubicBezTo>
                  <a:lnTo>
                    <a:pt x="100" y="902"/>
                  </a:lnTo>
                  <a:cubicBezTo>
                    <a:pt x="100" y="918"/>
                    <a:pt x="100" y="927"/>
                    <a:pt x="105" y="927"/>
                  </a:cubicBezTo>
                  <a:cubicBezTo>
                    <a:pt x="109" y="927"/>
                    <a:pt x="117" y="918"/>
                    <a:pt x="134" y="902"/>
                  </a:cubicBezTo>
                  <a:lnTo>
                    <a:pt x="367" y="501"/>
                  </a:lnTo>
                  <a:lnTo>
                    <a:pt x="367" y="1669"/>
                  </a:lnTo>
                  <a:cubicBezTo>
                    <a:pt x="367" y="1669"/>
                    <a:pt x="367" y="1702"/>
                    <a:pt x="367" y="1702"/>
                  </a:cubicBezTo>
                  <a:lnTo>
                    <a:pt x="401" y="1702"/>
                  </a:lnTo>
                  <a:lnTo>
                    <a:pt x="534" y="1635"/>
                  </a:lnTo>
                  <a:cubicBezTo>
                    <a:pt x="534" y="1635"/>
                    <a:pt x="534" y="1602"/>
                    <a:pt x="534" y="1602"/>
                  </a:cubicBezTo>
                  <a:cubicBezTo>
                    <a:pt x="534" y="1569"/>
                    <a:pt x="534" y="1569"/>
                    <a:pt x="534" y="1535"/>
                  </a:cubicBezTo>
                  <a:lnTo>
                    <a:pt x="534" y="34"/>
                  </a:lnTo>
                  <a:cubicBezTo>
                    <a:pt x="567" y="1"/>
                    <a:pt x="567" y="1"/>
                    <a:pt x="5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408;p75"/>
            <p:cNvSpPr/>
            <p:nvPr/>
          </p:nvSpPr>
          <p:spPr>
            <a:xfrm>
              <a:off x="3930475" y="2472200"/>
              <a:ext cx="20050" cy="45075"/>
            </a:xfrm>
            <a:custGeom>
              <a:avLst/>
              <a:gdLst/>
              <a:ahLst/>
              <a:cxnLst/>
              <a:rect l="l" t="t" r="r" b="b"/>
              <a:pathLst>
                <a:path w="802" h="1803" extrusionOk="0">
                  <a:moveTo>
                    <a:pt x="497" y="318"/>
                  </a:moveTo>
                  <a:cubicBezTo>
                    <a:pt x="526" y="318"/>
                    <a:pt x="551" y="335"/>
                    <a:pt x="568" y="368"/>
                  </a:cubicBezTo>
                  <a:cubicBezTo>
                    <a:pt x="601" y="435"/>
                    <a:pt x="601" y="501"/>
                    <a:pt x="601" y="601"/>
                  </a:cubicBezTo>
                  <a:lnTo>
                    <a:pt x="601" y="968"/>
                  </a:lnTo>
                  <a:cubicBezTo>
                    <a:pt x="601" y="1068"/>
                    <a:pt x="601" y="1168"/>
                    <a:pt x="568" y="1269"/>
                  </a:cubicBezTo>
                  <a:cubicBezTo>
                    <a:pt x="534" y="1335"/>
                    <a:pt x="468" y="1402"/>
                    <a:pt x="401" y="1469"/>
                  </a:cubicBezTo>
                  <a:cubicBezTo>
                    <a:pt x="368" y="1485"/>
                    <a:pt x="334" y="1494"/>
                    <a:pt x="305" y="1494"/>
                  </a:cubicBezTo>
                  <a:cubicBezTo>
                    <a:pt x="276" y="1494"/>
                    <a:pt x="251" y="1485"/>
                    <a:pt x="234" y="1469"/>
                  </a:cubicBezTo>
                  <a:cubicBezTo>
                    <a:pt x="201" y="1369"/>
                    <a:pt x="201" y="1302"/>
                    <a:pt x="201" y="1235"/>
                  </a:cubicBezTo>
                  <a:cubicBezTo>
                    <a:pt x="201" y="1168"/>
                    <a:pt x="201" y="1102"/>
                    <a:pt x="201" y="1035"/>
                  </a:cubicBezTo>
                  <a:lnTo>
                    <a:pt x="201" y="835"/>
                  </a:lnTo>
                  <a:cubicBezTo>
                    <a:pt x="201" y="735"/>
                    <a:pt x="234" y="635"/>
                    <a:pt x="234" y="535"/>
                  </a:cubicBezTo>
                  <a:cubicBezTo>
                    <a:pt x="267" y="468"/>
                    <a:pt x="334" y="401"/>
                    <a:pt x="401" y="368"/>
                  </a:cubicBezTo>
                  <a:cubicBezTo>
                    <a:pt x="434" y="335"/>
                    <a:pt x="468" y="318"/>
                    <a:pt x="497" y="318"/>
                  </a:cubicBezTo>
                  <a:close/>
                  <a:moveTo>
                    <a:pt x="601" y="1"/>
                  </a:moveTo>
                  <a:cubicBezTo>
                    <a:pt x="534" y="1"/>
                    <a:pt x="468" y="34"/>
                    <a:pt x="401" y="68"/>
                  </a:cubicBezTo>
                  <a:cubicBezTo>
                    <a:pt x="334" y="101"/>
                    <a:pt x="267" y="168"/>
                    <a:pt x="201" y="234"/>
                  </a:cubicBezTo>
                  <a:cubicBezTo>
                    <a:pt x="167" y="268"/>
                    <a:pt x="134" y="368"/>
                    <a:pt x="101" y="435"/>
                  </a:cubicBezTo>
                  <a:cubicBezTo>
                    <a:pt x="67" y="501"/>
                    <a:pt x="34" y="601"/>
                    <a:pt x="1" y="668"/>
                  </a:cubicBezTo>
                  <a:cubicBezTo>
                    <a:pt x="1" y="768"/>
                    <a:pt x="1" y="902"/>
                    <a:pt x="1" y="935"/>
                  </a:cubicBezTo>
                  <a:lnTo>
                    <a:pt x="1" y="1135"/>
                  </a:lnTo>
                  <a:lnTo>
                    <a:pt x="1" y="1369"/>
                  </a:lnTo>
                  <a:cubicBezTo>
                    <a:pt x="1" y="1435"/>
                    <a:pt x="1" y="1502"/>
                    <a:pt x="1" y="1602"/>
                  </a:cubicBezTo>
                  <a:cubicBezTo>
                    <a:pt x="34" y="1635"/>
                    <a:pt x="67" y="1702"/>
                    <a:pt x="101" y="1736"/>
                  </a:cubicBezTo>
                  <a:cubicBezTo>
                    <a:pt x="134" y="1769"/>
                    <a:pt x="167" y="1802"/>
                    <a:pt x="201" y="1802"/>
                  </a:cubicBezTo>
                  <a:cubicBezTo>
                    <a:pt x="267" y="1802"/>
                    <a:pt x="334" y="1802"/>
                    <a:pt x="401" y="1736"/>
                  </a:cubicBezTo>
                  <a:cubicBezTo>
                    <a:pt x="468" y="1702"/>
                    <a:pt x="534" y="1669"/>
                    <a:pt x="601" y="1602"/>
                  </a:cubicBezTo>
                  <a:cubicBezTo>
                    <a:pt x="634" y="1535"/>
                    <a:pt x="701" y="1469"/>
                    <a:pt x="701" y="1402"/>
                  </a:cubicBezTo>
                  <a:cubicBezTo>
                    <a:pt x="734" y="1302"/>
                    <a:pt x="768" y="1235"/>
                    <a:pt x="801" y="1135"/>
                  </a:cubicBezTo>
                  <a:cubicBezTo>
                    <a:pt x="801" y="1068"/>
                    <a:pt x="801" y="902"/>
                    <a:pt x="801" y="868"/>
                  </a:cubicBezTo>
                  <a:lnTo>
                    <a:pt x="801" y="768"/>
                  </a:lnTo>
                  <a:lnTo>
                    <a:pt x="801" y="568"/>
                  </a:lnTo>
                  <a:lnTo>
                    <a:pt x="801" y="468"/>
                  </a:lnTo>
                  <a:cubicBezTo>
                    <a:pt x="801" y="368"/>
                    <a:pt x="801" y="301"/>
                    <a:pt x="801" y="234"/>
                  </a:cubicBezTo>
                  <a:cubicBezTo>
                    <a:pt x="768" y="168"/>
                    <a:pt x="768" y="101"/>
                    <a:pt x="701" y="68"/>
                  </a:cubicBezTo>
                  <a:cubicBezTo>
                    <a:pt x="701" y="34"/>
                    <a:pt x="634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409;p75"/>
            <p:cNvSpPr/>
            <p:nvPr/>
          </p:nvSpPr>
          <p:spPr>
            <a:xfrm>
              <a:off x="3992450" y="2116650"/>
              <a:ext cx="609375" cy="353975"/>
            </a:xfrm>
            <a:custGeom>
              <a:avLst/>
              <a:gdLst/>
              <a:ahLst/>
              <a:cxnLst/>
              <a:rect l="l" t="t" r="r" b="b"/>
              <a:pathLst>
                <a:path w="24375" h="14159" extrusionOk="0">
                  <a:moveTo>
                    <a:pt x="24120" y="0"/>
                  </a:moveTo>
                  <a:cubicBezTo>
                    <a:pt x="24093" y="0"/>
                    <a:pt x="24066" y="4"/>
                    <a:pt x="24041" y="13"/>
                  </a:cubicBezTo>
                  <a:lnTo>
                    <a:pt x="190" y="13789"/>
                  </a:lnTo>
                  <a:cubicBezTo>
                    <a:pt x="0" y="13884"/>
                    <a:pt x="51" y="14159"/>
                    <a:pt x="255" y="14159"/>
                  </a:cubicBezTo>
                  <a:cubicBezTo>
                    <a:pt x="266" y="14159"/>
                    <a:pt x="278" y="14158"/>
                    <a:pt x="290" y="14156"/>
                  </a:cubicBezTo>
                  <a:lnTo>
                    <a:pt x="390" y="14156"/>
                  </a:lnTo>
                  <a:lnTo>
                    <a:pt x="24241" y="380"/>
                  </a:lnTo>
                  <a:cubicBezTo>
                    <a:pt x="24341" y="313"/>
                    <a:pt x="24374" y="213"/>
                    <a:pt x="24307" y="113"/>
                  </a:cubicBezTo>
                  <a:cubicBezTo>
                    <a:pt x="24282" y="38"/>
                    <a:pt x="24201" y="0"/>
                    <a:pt x="2412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410;p75"/>
            <p:cNvSpPr/>
            <p:nvPr/>
          </p:nvSpPr>
          <p:spPr>
            <a:xfrm>
              <a:off x="3909625" y="2319600"/>
              <a:ext cx="19200" cy="48400"/>
            </a:xfrm>
            <a:custGeom>
              <a:avLst/>
              <a:gdLst/>
              <a:ahLst/>
              <a:cxnLst/>
              <a:rect l="l" t="t" r="r" b="b"/>
              <a:pathLst>
                <a:path w="768" h="1936" extrusionOk="0">
                  <a:moveTo>
                    <a:pt x="568" y="1"/>
                  </a:moveTo>
                  <a:cubicBezTo>
                    <a:pt x="501" y="1"/>
                    <a:pt x="468" y="1"/>
                    <a:pt x="401" y="67"/>
                  </a:cubicBezTo>
                  <a:cubicBezTo>
                    <a:pt x="334" y="101"/>
                    <a:pt x="301" y="134"/>
                    <a:pt x="268" y="167"/>
                  </a:cubicBezTo>
                  <a:cubicBezTo>
                    <a:pt x="201" y="234"/>
                    <a:pt x="167" y="301"/>
                    <a:pt x="134" y="368"/>
                  </a:cubicBezTo>
                  <a:cubicBezTo>
                    <a:pt x="101" y="434"/>
                    <a:pt x="67" y="501"/>
                    <a:pt x="67" y="568"/>
                  </a:cubicBezTo>
                  <a:cubicBezTo>
                    <a:pt x="34" y="634"/>
                    <a:pt x="34" y="701"/>
                    <a:pt x="34" y="801"/>
                  </a:cubicBezTo>
                  <a:lnTo>
                    <a:pt x="34" y="835"/>
                  </a:lnTo>
                  <a:lnTo>
                    <a:pt x="67" y="835"/>
                  </a:lnTo>
                  <a:lnTo>
                    <a:pt x="167" y="768"/>
                  </a:lnTo>
                  <a:cubicBezTo>
                    <a:pt x="201" y="768"/>
                    <a:pt x="201" y="734"/>
                    <a:pt x="201" y="734"/>
                  </a:cubicBezTo>
                  <a:cubicBezTo>
                    <a:pt x="201" y="701"/>
                    <a:pt x="201" y="701"/>
                    <a:pt x="201" y="668"/>
                  </a:cubicBezTo>
                  <a:cubicBezTo>
                    <a:pt x="201" y="601"/>
                    <a:pt x="234" y="534"/>
                    <a:pt x="268" y="468"/>
                  </a:cubicBezTo>
                  <a:cubicBezTo>
                    <a:pt x="268" y="434"/>
                    <a:pt x="334" y="368"/>
                    <a:pt x="368" y="334"/>
                  </a:cubicBezTo>
                  <a:cubicBezTo>
                    <a:pt x="401" y="317"/>
                    <a:pt x="434" y="309"/>
                    <a:pt x="459" y="309"/>
                  </a:cubicBezTo>
                  <a:cubicBezTo>
                    <a:pt x="484" y="309"/>
                    <a:pt x="501" y="317"/>
                    <a:pt x="501" y="334"/>
                  </a:cubicBezTo>
                  <a:cubicBezTo>
                    <a:pt x="534" y="368"/>
                    <a:pt x="568" y="434"/>
                    <a:pt x="534" y="501"/>
                  </a:cubicBezTo>
                  <a:cubicBezTo>
                    <a:pt x="534" y="534"/>
                    <a:pt x="534" y="568"/>
                    <a:pt x="534" y="601"/>
                  </a:cubicBezTo>
                  <a:cubicBezTo>
                    <a:pt x="534" y="668"/>
                    <a:pt x="501" y="701"/>
                    <a:pt x="501" y="734"/>
                  </a:cubicBezTo>
                  <a:lnTo>
                    <a:pt x="1" y="1602"/>
                  </a:lnTo>
                  <a:cubicBezTo>
                    <a:pt x="1" y="1635"/>
                    <a:pt x="1" y="1635"/>
                    <a:pt x="1" y="1668"/>
                  </a:cubicBezTo>
                  <a:cubicBezTo>
                    <a:pt x="1" y="1702"/>
                    <a:pt x="1" y="1735"/>
                    <a:pt x="1" y="1735"/>
                  </a:cubicBezTo>
                  <a:lnTo>
                    <a:pt x="1" y="1902"/>
                  </a:lnTo>
                  <a:cubicBezTo>
                    <a:pt x="1" y="1902"/>
                    <a:pt x="1" y="1902"/>
                    <a:pt x="1" y="1935"/>
                  </a:cubicBezTo>
                  <a:lnTo>
                    <a:pt x="34" y="1935"/>
                  </a:lnTo>
                  <a:lnTo>
                    <a:pt x="735" y="1502"/>
                  </a:lnTo>
                  <a:cubicBezTo>
                    <a:pt x="768" y="1502"/>
                    <a:pt x="768" y="1468"/>
                    <a:pt x="768" y="1468"/>
                  </a:cubicBezTo>
                  <a:cubicBezTo>
                    <a:pt x="768" y="1468"/>
                    <a:pt x="768" y="1435"/>
                    <a:pt x="768" y="1435"/>
                  </a:cubicBezTo>
                  <a:lnTo>
                    <a:pt x="768" y="1268"/>
                  </a:lnTo>
                  <a:lnTo>
                    <a:pt x="768" y="1235"/>
                  </a:lnTo>
                  <a:lnTo>
                    <a:pt x="735" y="1235"/>
                  </a:lnTo>
                  <a:lnTo>
                    <a:pt x="301" y="1468"/>
                  </a:lnTo>
                  <a:lnTo>
                    <a:pt x="601" y="901"/>
                  </a:lnTo>
                  <a:cubicBezTo>
                    <a:pt x="634" y="835"/>
                    <a:pt x="668" y="768"/>
                    <a:pt x="668" y="734"/>
                  </a:cubicBezTo>
                  <a:cubicBezTo>
                    <a:pt x="701" y="701"/>
                    <a:pt x="735" y="634"/>
                    <a:pt x="735" y="601"/>
                  </a:cubicBezTo>
                  <a:cubicBezTo>
                    <a:pt x="735" y="568"/>
                    <a:pt x="768" y="501"/>
                    <a:pt x="768" y="468"/>
                  </a:cubicBezTo>
                  <a:cubicBezTo>
                    <a:pt x="768" y="434"/>
                    <a:pt x="768" y="401"/>
                    <a:pt x="768" y="368"/>
                  </a:cubicBezTo>
                  <a:cubicBezTo>
                    <a:pt x="768" y="301"/>
                    <a:pt x="768" y="234"/>
                    <a:pt x="768" y="201"/>
                  </a:cubicBezTo>
                  <a:cubicBezTo>
                    <a:pt x="735" y="134"/>
                    <a:pt x="735" y="101"/>
                    <a:pt x="701" y="67"/>
                  </a:cubicBezTo>
                  <a:cubicBezTo>
                    <a:pt x="668" y="34"/>
                    <a:pt x="601" y="1"/>
                    <a:pt x="5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411;p75"/>
            <p:cNvSpPr/>
            <p:nvPr/>
          </p:nvSpPr>
          <p:spPr>
            <a:xfrm>
              <a:off x="3932975" y="2305425"/>
              <a:ext cx="20875" cy="45400"/>
            </a:xfrm>
            <a:custGeom>
              <a:avLst/>
              <a:gdLst/>
              <a:ahLst/>
              <a:cxnLst/>
              <a:rect l="l" t="t" r="r" b="b"/>
              <a:pathLst>
                <a:path w="835" h="1816" extrusionOk="0">
                  <a:moveTo>
                    <a:pt x="504" y="329"/>
                  </a:moveTo>
                  <a:cubicBezTo>
                    <a:pt x="529" y="329"/>
                    <a:pt x="549" y="348"/>
                    <a:pt x="568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8" y="1268"/>
                  </a:cubicBezTo>
                  <a:cubicBezTo>
                    <a:pt x="534" y="1368"/>
                    <a:pt x="501" y="1435"/>
                    <a:pt x="434" y="1468"/>
                  </a:cubicBezTo>
                  <a:cubicBezTo>
                    <a:pt x="384" y="1485"/>
                    <a:pt x="351" y="1493"/>
                    <a:pt x="326" y="1493"/>
                  </a:cubicBezTo>
                  <a:cubicBezTo>
                    <a:pt x="301" y="1493"/>
                    <a:pt x="284" y="1485"/>
                    <a:pt x="268" y="1468"/>
                  </a:cubicBezTo>
                  <a:cubicBezTo>
                    <a:pt x="234" y="1402"/>
                    <a:pt x="201" y="1301"/>
                    <a:pt x="234" y="1235"/>
                  </a:cubicBezTo>
                  <a:lnTo>
                    <a:pt x="234" y="1035"/>
                  </a:lnTo>
                  <a:lnTo>
                    <a:pt x="234" y="834"/>
                  </a:lnTo>
                  <a:cubicBezTo>
                    <a:pt x="234" y="734"/>
                    <a:pt x="234" y="634"/>
                    <a:pt x="268" y="534"/>
                  </a:cubicBezTo>
                  <a:cubicBezTo>
                    <a:pt x="301" y="468"/>
                    <a:pt x="368" y="401"/>
                    <a:pt x="434" y="367"/>
                  </a:cubicBezTo>
                  <a:cubicBezTo>
                    <a:pt x="463" y="339"/>
                    <a:pt x="485" y="329"/>
                    <a:pt x="504" y="329"/>
                  </a:cubicBezTo>
                  <a:close/>
                  <a:moveTo>
                    <a:pt x="601" y="1"/>
                  </a:moveTo>
                  <a:cubicBezTo>
                    <a:pt x="534" y="1"/>
                    <a:pt x="468" y="34"/>
                    <a:pt x="434" y="67"/>
                  </a:cubicBezTo>
                  <a:cubicBezTo>
                    <a:pt x="334" y="101"/>
                    <a:pt x="301" y="167"/>
                    <a:pt x="234" y="234"/>
                  </a:cubicBezTo>
                  <a:cubicBezTo>
                    <a:pt x="167" y="301"/>
                    <a:pt x="134" y="367"/>
                    <a:pt x="101" y="434"/>
                  </a:cubicBezTo>
                  <a:cubicBezTo>
                    <a:pt x="67" y="501"/>
                    <a:pt x="67" y="601"/>
                    <a:pt x="34" y="668"/>
                  </a:cubicBezTo>
                  <a:cubicBezTo>
                    <a:pt x="34" y="768"/>
                    <a:pt x="1" y="868"/>
                    <a:pt x="1" y="935"/>
                  </a:cubicBezTo>
                  <a:lnTo>
                    <a:pt x="1" y="1168"/>
                  </a:ln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8"/>
                    <a:pt x="67" y="1702"/>
                    <a:pt x="101" y="1768"/>
                  </a:cubicBezTo>
                  <a:cubicBezTo>
                    <a:pt x="124" y="1792"/>
                    <a:pt x="165" y="1816"/>
                    <a:pt x="198" y="1816"/>
                  </a:cubicBezTo>
                  <a:cubicBezTo>
                    <a:pt x="212" y="1816"/>
                    <a:pt x="224" y="1812"/>
                    <a:pt x="234" y="1802"/>
                  </a:cubicBezTo>
                  <a:cubicBezTo>
                    <a:pt x="301" y="1802"/>
                    <a:pt x="368" y="1802"/>
                    <a:pt x="434" y="1768"/>
                  </a:cubicBezTo>
                  <a:cubicBezTo>
                    <a:pt x="501" y="1735"/>
                    <a:pt x="568" y="1668"/>
                    <a:pt x="601" y="1602"/>
                  </a:cubicBezTo>
                  <a:cubicBezTo>
                    <a:pt x="668" y="1535"/>
                    <a:pt x="701" y="1468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968"/>
                    <a:pt x="835" y="901"/>
                  </a:cubicBezTo>
                  <a:lnTo>
                    <a:pt x="835" y="468"/>
                  </a:lnTo>
                  <a:cubicBezTo>
                    <a:pt x="835" y="401"/>
                    <a:pt x="835" y="301"/>
                    <a:pt x="801" y="234"/>
                  </a:cubicBezTo>
                  <a:cubicBezTo>
                    <a:pt x="801" y="167"/>
                    <a:pt x="768" y="101"/>
                    <a:pt x="735" y="67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412;p75"/>
            <p:cNvSpPr/>
            <p:nvPr/>
          </p:nvSpPr>
          <p:spPr>
            <a:xfrm>
              <a:off x="3992200" y="1952175"/>
              <a:ext cx="610600" cy="354100"/>
            </a:xfrm>
            <a:custGeom>
              <a:avLst/>
              <a:gdLst/>
              <a:ahLst/>
              <a:cxnLst/>
              <a:rect l="l" t="t" r="r" b="b"/>
              <a:pathLst>
                <a:path w="24424" h="14164" extrusionOk="0">
                  <a:moveTo>
                    <a:pt x="24142" y="0"/>
                  </a:moveTo>
                  <a:cubicBezTo>
                    <a:pt x="24114" y="0"/>
                    <a:pt x="24083" y="7"/>
                    <a:pt x="24051" y="20"/>
                  </a:cubicBezTo>
                  <a:lnTo>
                    <a:pt x="200" y="13764"/>
                  </a:lnTo>
                  <a:cubicBezTo>
                    <a:pt x="0" y="13864"/>
                    <a:pt x="100" y="14164"/>
                    <a:pt x="300" y="14164"/>
                  </a:cubicBezTo>
                  <a:cubicBezTo>
                    <a:pt x="334" y="14164"/>
                    <a:pt x="367" y="14131"/>
                    <a:pt x="400" y="14131"/>
                  </a:cubicBezTo>
                  <a:lnTo>
                    <a:pt x="24251" y="387"/>
                  </a:lnTo>
                  <a:cubicBezTo>
                    <a:pt x="24423" y="244"/>
                    <a:pt x="24323" y="0"/>
                    <a:pt x="2414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413;p75"/>
            <p:cNvSpPr/>
            <p:nvPr/>
          </p:nvSpPr>
          <p:spPr>
            <a:xfrm>
              <a:off x="3908800" y="2151975"/>
              <a:ext cx="20875" cy="48400"/>
            </a:xfrm>
            <a:custGeom>
              <a:avLst/>
              <a:gdLst/>
              <a:ahLst/>
              <a:cxnLst/>
              <a:rect l="l" t="t" r="r" b="b"/>
              <a:pathLst>
                <a:path w="835" h="1936" extrusionOk="0">
                  <a:moveTo>
                    <a:pt x="768" y="1"/>
                  </a:moveTo>
                  <a:lnTo>
                    <a:pt x="67" y="368"/>
                  </a:lnTo>
                  <a:cubicBezTo>
                    <a:pt x="67" y="401"/>
                    <a:pt x="34" y="401"/>
                    <a:pt x="34" y="401"/>
                  </a:cubicBezTo>
                  <a:cubicBezTo>
                    <a:pt x="34" y="434"/>
                    <a:pt x="34" y="434"/>
                    <a:pt x="34" y="468"/>
                  </a:cubicBezTo>
                  <a:lnTo>
                    <a:pt x="34" y="635"/>
                  </a:lnTo>
                  <a:lnTo>
                    <a:pt x="34" y="668"/>
                  </a:lnTo>
                  <a:lnTo>
                    <a:pt x="67" y="668"/>
                  </a:lnTo>
                  <a:lnTo>
                    <a:pt x="501" y="434"/>
                  </a:lnTo>
                  <a:lnTo>
                    <a:pt x="267" y="901"/>
                  </a:lnTo>
                  <a:cubicBezTo>
                    <a:pt x="267" y="901"/>
                    <a:pt x="267" y="935"/>
                    <a:pt x="267" y="935"/>
                  </a:cubicBezTo>
                  <a:cubicBezTo>
                    <a:pt x="267" y="968"/>
                    <a:pt x="267" y="968"/>
                    <a:pt x="267" y="1002"/>
                  </a:cubicBezTo>
                  <a:lnTo>
                    <a:pt x="267" y="1168"/>
                  </a:lnTo>
                  <a:cubicBezTo>
                    <a:pt x="234" y="1202"/>
                    <a:pt x="234" y="1202"/>
                    <a:pt x="267" y="1235"/>
                  </a:cubicBezTo>
                  <a:lnTo>
                    <a:pt x="301" y="1235"/>
                  </a:lnTo>
                  <a:lnTo>
                    <a:pt x="401" y="1168"/>
                  </a:lnTo>
                  <a:cubicBezTo>
                    <a:pt x="467" y="1135"/>
                    <a:pt x="501" y="1102"/>
                    <a:pt x="567" y="1102"/>
                  </a:cubicBezTo>
                  <a:cubicBezTo>
                    <a:pt x="601" y="1135"/>
                    <a:pt x="634" y="1168"/>
                    <a:pt x="634" y="1235"/>
                  </a:cubicBezTo>
                  <a:cubicBezTo>
                    <a:pt x="601" y="1302"/>
                    <a:pt x="601" y="1368"/>
                    <a:pt x="567" y="1435"/>
                  </a:cubicBezTo>
                  <a:cubicBezTo>
                    <a:pt x="534" y="1469"/>
                    <a:pt x="467" y="1535"/>
                    <a:pt x="401" y="1569"/>
                  </a:cubicBezTo>
                  <a:lnTo>
                    <a:pt x="334" y="1602"/>
                  </a:lnTo>
                  <a:lnTo>
                    <a:pt x="200" y="1602"/>
                  </a:lnTo>
                  <a:cubicBezTo>
                    <a:pt x="200" y="1569"/>
                    <a:pt x="200" y="1535"/>
                    <a:pt x="200" y="1535"/>
                  </a:cubicBezTo>
                  <a:cubicBezTo>
                    <a:pt x="167" y="1535"/>
                    <a:pt x="167" y="1535"/>
                    <a:pt x="167" y="1502"/>
                  </a:cubicBezTo>
                  <a:lnTo>
                    <a:pt x="134" y="1502"/>
                  </a:lnTo>
                  <a:lnTo>
                    <a:pt x="34" y="1602"/>
                  </a:lnTo>
                  <a:cubicBezTo>
                    <a:pt x="0" y="1602"/>
                    <a:pt x="0" y="1602"/>
                    <a:pt x="0" y="1635"/>
                  </a:cubicBezTo>
                  <a:cubicBezTo>
                    <a:pt x="0" y="1635"/>
                    <a:pt x="0" y="1669"/>
                    <a:pt x="0" y="1669"/>
                  </a:cubicBezTo>
                  <a:cubicBezTo>
                    <a:pt x="0" y="1735"/>
                    <a:pt x="0" y="1769"/>
                    <a:pt x="34" y="1802"/>
                  </a:cubicBezTo>
                  <a:cubicBezTo>
                    <a:pt x="34" y="1835"/>
                    <a:pt x="67" y="1869"/>
                    <a:pt x="100" y="1902"/>
                  </a:cubicBezTo>
                  <a:cubicBezTo>
                    <a:pt x="134" y="1936"/>
                    <a:pt x="200" y="1936"/>
                    <a:pt x="234" y="1936"/>
                  </a:cubicBezTo>
                  <a:cubicBezTo>
                    <a:pt x="301" y="1902"/>
                    <a:pt x="367" y="1902"/>
                    <a:pt x="434" y="1869"/>
                  </a:cubicBezTo>
                  <a:cubicBezTo>
                    <a:pt x="467" y="1835"/>
                    <a:pt x="534" y="1769"/>
                    <a:pt x="601" y="1735"/>
                  </a:cubicBezTo>
                  <a:cubicBezTo>
                    <a:pt x="634" y="1669"/>
                    <a:pt x="667" y="1602"/>
                    <a:pt x="734" y="1535"/>
                  </a:cubicBezTo>
                  <a:cubicBezTo>
                    <a:pt x="768" y="1469"/>
                    <a:pt x="801" y="1402"/>
                    <a:pt x="801" y="1335"/>
                  </a:cubicBezTo>
                  <a:cubicBezTo>
                    <a:pt x="834" y="1268"/>
                    <a:pt x="834" y="1168"/>
                    <a:pt x="834" y="1102"/>
                  </a:cubicBezTo>
                  <a:cubicBezTo>
                    <a:pt x="834" y="1035"/>
                    <a:pt x="834" y="1002"/>
                    <a:pt x="801" y="935"/>
                  </a:cubicBezTo>
                  <a:cubicBezTo>
                    <a:pt x="801" y="901"/>
                    <a:pt x="768" y="868"/>
                    <a:pt x="768" y="835"/>
                  </a:cubicBezTo>
                  <a:cubicBezTo>
                    <a:pt x="734" y="801"/>
                    <a:pt x="701" y="801"/>
                    <a:pt x="667" y="801"/>
                  </a:cubicBezTo>
                  <a:cubicBezTo>
                    <a:pt x="645" y="790"/>
                    <a:pt x="627" y="787"/>
                    <a:pt x="611" y="787"/>
                  </a:cubicBezTo>
                  <a:cubicBezTo>
                    <a:pt x="579" y="787"/>
                    <a:pt x="556" y="801"/>
                    <a:pt x="534" y="801"/>
                  </a:cubicBezTo>
                  <a:lnTo>
                    <a:pt x="768" y="301"/>
                  </a:lnTo>
                  <a:lnTo>
                    <a:pt x="768" y="268"/>
                  </a:lnTo>
                  <a:cubicBezTo>
                    <a:pt x="768" y="234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801" y="34"/>
                    <a:pt x="801" y="1"/>
                    <a:pt x="7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414;p75"/>
            <p:cNvSpPr/>
            <p:nvPr/>
          </p:nvSpPr>
          <p:spPr>
            <a:xfrm>
              <a:off x="3933825" y="2140300"/>
              <a:ext cx="20850" cy="45400"/>
            </a:xfrm>
            <a:custGeom>
              <a:avLst/>
              <a:gdLst/>
              <a:ahLst/>
              <a:cxnLst/>
              <a:rect l="l" t="t" r="r" b="b"/>
              <a:pathLst>
                <a:path w="834" h="1816" extrusionOk="0">
                  <a:moveTo>
                    <a:pt x="482" y="329"/>
                  </a:moveTo>
                  <a:cubicBezTo>
                    <a:pt x="517" y="329"/>
                    <a:pt x="548" y="348"/>
                    <a:pt x="567" y="368"/>
                  </a:cubicBezTo>
                  <a:cubicBezTo>
                    <a:pt x="600" y="434"/>
                    <a:pt x="600" y="501"/>
                    <a:pt x="600" y="601"/>
                  </a:cubicBezTo>
                  <a:lnTo>
                    <a:pt x="600" y="801"/>
                  </a:lnTo>
                  <a:lnTo>
                    <a:pt x="600" y="1002"/>
                  </a:lnTo>
                  <a:cubicBezTo>
                    <a:pt x="600" y="1102"/>
                    <a:pt x="600" y="1202"/>
                    <a:pt x="567" y="1268"/>
                  </a:cubicBezTo>
                  <a:cubicBezTo>
                    <a:pt x="534" y="1368"/>
                    <a:pt x="467" y="1435"/>
                    <a:pt x="400" y="1469"/>
                  </a:cubicBezTo>
                  <a:cubicBezTo>
                    <a:pt x="367" y="1485"/>
                    <a:pt x="342" y="1494"/>
                    <a:pt x="321" y="1494"/>
                  </a:cubicBezTo>
                  <a:cubicBezTo>
                    <a:pt x="300" y="1494"/>
                    <a:pt x="284" y="1485"/>
                    <a:pt x="267" y="1469"/>
                  </a:cubicBezTo>
                  <a:cubicBezTo>
                    <a:pt x="200" y="1402"/>
                    <a:pt x="200" y="1302"/>
                    <a:pt x="200" y="1235"/>
                  </a:cubicBezTo>
                  <a:lnTo>
                    <a:pt x="200" y="1035"/>
                  </a:lnTo>
                  <a:lnTo>
                    <a:pt x="200" y="835"/>
                  </a:lnTo>
                  <a:cubicBezTo>
                    <a:pt x="200" y="735"/>
                    <a:pt x="234" y="635"/>
                    <a:pt x="267" y="535"/>
                  </a:cubicBezTo>
                  <a:cubicBezTo>
                    <a:pt x="267" y="468"/>
                    <a:pt x="334" y="401"/>
                    <a:pt x="400" y="368"/>
                  </a:cubicBezTo>
                  <a:cubicBezTo>
                    <a:pt x="429" y="340"/>
                    <a:pt x="457" y="329"/>
                    <a:pt x="482" y="329"/>
                  </a:cubicBezTo>
                  <a:close/>
                  <a:moveTo>
                    <a:pt x="600" y="1"/>
                  </a:moveTo>
                  <a:cubicBezTo>
                    <a:pt x="534" y="1"/>
                    <a:pt x="467" y="34"/>
                    <a:pt x="400" y="68"/>
                  </a:cubicBezTo>
                  <a:cubicBezTo>
                    <a:pt x="334" y="101"/>
                    <a:pt x="267" y="168"/>
                    <a:pt x="234" y="234"/>
                  </a:cubicBezTo>
                  <a:cubicBezTo>
                    <a:pt x="167" y="301"/>
                    <a:pt x="133" y="368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5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35"/>
                    <a:pt x="33" y="1602"/>
                  </a:cubicBezTo>
                  <a:cubicBezTo>
                    <a:pt x="33" y="1669"/>
                    <a:pt x="67" y="1702"/>
                    <a:pt x="100" y="1769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34" y="1802"/>
                    <a:pt x="400" y="1769"/>
                  </a:cubicBezTo>
                  <a:cubicBezTo>
                    <a:pt x="467" y="1735"/>
                    <a:pt x="534" y="1669"/>
                    <a:pt x="600" y="1602"/>
                  </a:cubicBezTo>
                  <a:cubicBezTo>
                    <a:pt x="634" y="1535"/>
                    <a:pt x="701" y="1469"/>
                    <a:pt x="734" y="1402"/>
                  </a:cubicBezTo>
                  <a:cubicBezTo>
                    <a:pt x="767" y="1302"/>
                    <a:pt x="767" y="1235"/>
                    <a:pt x="801" y="1135"/>
                  </a:cubicBezTo>
                  <a:cubicBezTo>
                    <a:pt x="801" y="1068"/>
                    <a:pt x="801" y="968"/>
                    <a:pt x="834" y="901"/>
                  </a:cubicBezTo>
                  <a:lnTo>
                    <a:pt x="834" y="468"/>
                  </a:lnTo>
                  <a:cubicBezTo>
                    <a:pt x="801" y="401"/>
                    <a:pt x="801" y="301"/>
                    <a:pt x="801" y="234"/>
                  </a:cubicBezTo>
                  <a:cubicBezTo>
                    <a:pt x="767" y="168"/>
                    <a:pt x="767" y="101"/>
                    <a:pt x="734" y="68"/>
                  </a:cubicBezTo>
                  <a:cubicBezTo>
                    <a:pt x="701" y="34"/>
                    <a:pt x="634" y="1"/>
                    <a:pt x="6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415;p75"/>
            <p:cNvSpPr/>
            <p:nvPr/>
          </p:nvSpPr>
          <p:spPr>
            <a:xfrm>
              <a:off x="3992200" y="1786775"/>
              <a:ext cx="611175" cy="354400"/>
            </a:xfrm>
            <a:custGeom>
              <a:avLst/>
              <a:gdLst/>
              <a:ahLst/>
              <a:cxnLst/>
              <a:rect l="l" t="t" r="r" b="b"/>
              <a:pathLst>
                <a:path w="24447" h="14176" extrusionOk="0">
                  <a:moveTo>
                    <a:pt x="24159" y="1"/>
                  </a:moveTo>
                  <a:cubicBezTo>
                    <a:pt x="24125" y="1"/>
                    <a:pt x="24088" y="10"/>
                    <a:pt x="24051" y="32"/>
                  </a:cubicBezTo>
                  <a:lnTo>
                    <a:pt x="200" y="13808"/>
                  </a:lnTo>
                  <a:cubicBezTo>
                    <a:pt x="0" y="13908"/>
                    <a:pt x="67" y="14175"/>
                    <a:pt x="300" y="14175"/>
                  </a:cubicBezTo>
                  <a:cubicBezTo>
                    <a:pt x="334" y="14175"/>
                    <a:pt x="367" y="14175"/>
                    <a:pt x="400" y="14142"/>
                  </a:cubicBezTo>
                  <a:lnTo>
                    <a:pt x="24251" y="399"/>
                  </a:lnTo>
                  <a:cubicBezTo>
                    <a:pt x="24447" y="259"/>
                    <a:pt x="24337" y="1"/>
                    <a:pt x="2415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416;p75"/>
            <p:cNvSpPr/>
            <p:nvPr/>
          </p:nvSpPr>
          <p:spPr>
            <a:xfrm>
              <a:off x="3999700" y="1996925"/>
              <a:ext cx="596275" cy="633750"/>
            </a:xfrm>
            <a:custGeom>
              <a:avLst/>
              <a:gdLst/>
              <a:ahLst/>
              <a:cxnLst/>
              <a:rect l="l" t="t" r="r" b="b"/>
              <a:pathLst>
                <a:path w="23851" h="25350" extrusionOk="0">
                  <a:moveTo>
                    <a:pt x="18671" y="1"/>
                  </a:moveTo>
                  <a:cubicBezTo>
                    <a:pt x="18373" y="1"/>
                    <a:pt x="18065" y="81"/>
                    <a:pt x="17746" y="265"/>
                  </a:cubicBezTo>
                  <a:cubicBezTo>
                    <a:pt x="15178" y="1733"/>
                    <a:pt x="14144" y="5769"/>
                    <a:pt x="11775" y="9739"/>
                  </a:cubicBezTo>
                  <a:cubicBezTo>
                    <a:pt x="10418" y="12032"/>
                    <a:pt x="8667" y="13735"/>
                    <a:pt x="7092" y="13735"/>
                  </a:cubicBezTo>
                  <a:cubicBezTo>
                    <a:pt x="5919" y="13735"/>
                    <a:pt x="4844" y="12789"/>
                    <a:pt x="4103" y="10439"/>
                  </a:cubicBezTo>
                  <a:cubicBezTo>
                    <a:pt x="3021" y="6984"/>
                    <a:pt x="1691" y="6334"/>
                    <a:pt x="845" y="6334"/>
                  </a:cubicBezTo>
                  <a:cubicBezTo>
                    <a:pt x="335" y="6334"/>
                    <a:pt x="0" y="6570"/>
                    <a:pt x="0" y="6570"/>
                  </a:cubicBezTo>
                  <a:lnTo>
                    <a:pt x="0" y="25350"/>
                  </a:lnTo>
                  <a:lnTo>
                    <a:pt x="23851" y="11607"/>
                  </a:lnTo>
                  <a:lnTo>
                    <a:pt x="23851" y="2967"/>
                  </a:lnTo>
                  <a:cubicBezTo>
                    <a:pt x="23696" y="3057"/>
                    <a:pt x="23540" y="3097"/>
                    <a:pt x="23383" y="3097"/>
                  </a:cubicBezTo>
                  <a:cubicBezTo>
                    <a:pt x="22004" y="3097"/>
                    <a:pt x="20530" y="1"/>
                    <a:pt x="186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417;p75"/>
            <p:cNvSpPr/>
            <p:nvPr/>
          </p:nvSpPr>
          <p:spPr>
            <a:xfrm>
              <a:off x="3999700" y="1996925"/>
              <a:ext cx="596275" cy="633750"/>
            </a:xfrm>
            <a:custGeom>
              <a:avLst/>
              <a:gdLst/>
              <a:ahLst/>
              <a:cxnLst/>
              <a:rect l="l" t="t" r="r" b="b"/>
              <a:pathLst>
                <a:path w="23851" h="25350" extrusionOk="0">
                  <a:moveTo>
                    <a:pt x="18671" y="1"/>
                  </a:moveTo>
                  <a:cubicBezTo>
                    <a:pt x="18373" y="1"/>
                    <a:pt x="18065" y="81"/>
                    <a:pt x="17746" y="265"/>
                  </a:cubicBezTo>
                  <a:cubicBezTo>
                    <a:pt x="15178" y="1733"/>
                    <a:pt x="14144" y="5769"/>
                    <a:pt x="11775" y="9739"/>
                  </a:cubicBezTo>
                  <a:cubicBezTo>
                    <a:pt x="10418" y="12032"/>
                    <a:pt x="8667" y="13735"/>
                    <a:pt x="7092" y="13735"/>
                  </a:cubicBezTo>
                  <a:cubicBezTo>
                    <a:pt x="5919" y="13735"/>
                    <a:pt x="4844" y="12789"/>
                    <a:pt x="4103" y="10439"/>
                  </a:cubicBezTo>
                  <a:cubicBezTo>
                    <a:pt x="3021" y="6984"/>
                    <a:pt x="1691" y="6334"/>
                    <a:pt x="845" y="6334"/>
                  </a:cubicBezTo>
                  <a:cubicBezTo>
                    <a:pt x="335" y="6334"/>
                    <a:pt x="0" y="6570"/>
                    <a:pt x="0" y="6570"/>
                  </a:cubicBezTo>
                  <a:lnTo>
                    <a:pt x="0" y="25350"/>
                  </a:lnTo>
                  <a:lnTo>
                    <a:pt x="23851" y="11607"/>
                  </a:lnTo>
                  <a:lnTo>
                    <a:pt x="23851" y="2967"/>
                  </a:lnTo>
                  <a:cubicBezTo>
                    <a:pt x="23696" y="3057"/>
                    <a:pt x="23540" y="3097"/>
                    <a:pt x="23383" y="3097"/>
                  </a:cubicBezTo>
                  <a:cubicBezTo>
                    <a:pt x="22004" y="3097"/>
                    <a:pt x="20530" y="1"/>
                    <a:pt x="186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418;p75"/>
            <p:cNvSpPr/>
            <p:nvPr/>
          </p:nvSpPr>
          <p:spPr>
            <a:xfrm>
              <a:off x="3998850" y="1987700"/>
              <a:ext cx="597125" cy="642975"/>
            </a:xfrm>
            <a:custGeom>
              <a:avLst/>
              <a:gdLst/>
              <a:ahLst/>
              <a:cxnLst/>
              <a:rect l="l" t="t" r="r" b="b"/>
              <a:pathLst>
                <a:path w="23885" h="25719" extrusionOk="0">
                  <a:moveTo>
                    <a:pt x="23885" y="0"/>
                  </a:moveTo>
                  <a:cubicBezTo>
                    <a:pt x="20482" y="1969"/>
                    <a:pt x="20049" y="6272"/>
                    <a:pt x="18047" y="7439"/>
                  </a:cubicBezTo>
                  <a:cubicBezTo>
                    <a:pt x="17908" y="7518"/>
                    <a:pt x="17776" y="7554"/>
                    <a:pt x="17650" y="7554"/>
                  </a:cubicBezTo>
                  <a:cubicBezTo>
                    <a:pt x="16139" y="7554"/>
                    <a:pt x="15518" y="2289"/>
                    <a:pt x="13581" y="2289"/>
                  </a:cubicBezTo>
                  <a:cubicBezTo>
                    <a:pt x="13364" y="2289"/>
                    <a:pt x="13130" y="2355"/>
                    <a:pt x="12877" y="2502"/>
                  </a:cubicBezTo>
                  <a:cubicBezTo>
                    <a:pt x="10175" y="4070"/>
                    <a:pt x="9508" y="17680"/>
                    <a:pt x="6839" y="19181"/>
                  </a:cubicBezTo>
                  <a:cubicBezTo>
                    <a:pt x="6515" y="19369"/>
                    <a:pt x="6228" y="19451"/>
                    <a:pt x="5971" y="19451"/>
                  </a:cubicBezTo>
                  <a:cubicBezTo>
                    <a:pt x="4294" y="19451"/>
                    <a:pt x="3882" y="15979"/>
                    <a:pt x="2798" y="15979"/>
                  </a:cubicBezTo>
                  <a:cubicBezTo>
                    <a:pt x="2695" y="15979"/>
                    <a:pt x="2586" y="16010"/>
                    <a:pt x="2469" y="16079"/>
                  </a:cubicBezTo>
                  <a:cubicBezTo>
                    <a:pt x="1268" y="16746"/>
                    <a:pt x="34" y="22883"/>
                    <a:pt x="34" y="22883"/>
                  </a:cubicBezTo>
                  <a:lnTo>
                    <a:pt x="1" y="25719"/>
                  </a:lnTo>
                  <a:lnTo>
                    <a:pt x="1" y="25719"/>
                  </a:lnTo>
                  <a:lnTo>
                    <a:pt x="23885" y="11942"/>
                  </a:lnTo>
                  <a:lnTo>
                    <a:pt x="2388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419;p75"/>
            <p:cNvSpPr/>
            <p:nvPr/>
          </p:nvSpPr>
          <p:spPr>
            <a:xfrm>
              <a:off x="4000525" y="2042750"/>
              <a:ext cx="596275" cy="587925"/>
            </a:xfrm>
            <a:custGeom>
              <a:avLst/>
              <a:gdLst/>
              <a:ahLst/>
              <a:cxnLst/>
              <a:rect l="l" t="t" r="r" b="b"/>
              <a:pathLst>
                <a:path w="23851" h="23517" extrusionOk="0">
                  <a:moveTo>
                    <a:pt x="21483" y="0"/>
                  </a:moveTo>
                  <a:cubicBezTo>
                    <a:pt x="20015" y="2035"/>
                    <a:pt x="19381" y="4403"/>
                    <a:pt x="17980" y="5237"/>
                  </a:cubicBezTo>
                  <a:cubicBezTo>
                    <a:pt x="17843" y="5313"/>
                    <a:pt x="17712" y="5348"/>
                    <a:pt x="17588" y="5348"/>
                  </a:cubicBezTo>
                  <a:cubicBezTo>
                    <a:pt x="16571" y="5348"/>
                    <a:pt x="15970" y="2977"/>
                    <a:pt x="15078" y="1401"/>
                  </a:cubicBezTo>
                  <a:cubicBezTo>
                    <a:pt x="14044" y="3236"/>
                    <a:pt x="13110" y="5571"/>
                    <a:pt x="11742" y="7906"/>
                  </a:cubicBezTo>
                  <a:cubicBezTo>
                    <a:pt x="11109" y="9040"/>
                    <a:pt x="10275" y="10041"/>
                    <a:pt x="9274" y="10908"/>
                  </a:cubicBezTo>
                  <a:cubicBezTo>
                    <a:pt x="8607" y="13843"/>
                    <a:pt x="7873" y="16378"/>
                    <a:pt x="6805" y="16979"/>
                  </a:cubicBezTo>
                  <a:cubicBezTo>
                    <a:pt x="6482" y="17167"/>
                    <a:pt x="6194" y="17249"/>
                    <a:pt x="5937" y="17249"/>
                  </a:cubicBezTo>
                  <a:cubicBezTo>
                    <a:pt x="4260" y="17249"/>
                    <a:pt x="3848" y="13777"/>
                    <a:pt x="2764" y="13777"/>
                  </a:cubicBezTo>
                  <a:cubicBezTo>
                    <a:pt x="2661" y="13777"/>
                    <a:pt x="2552" y="13808"/>
                    <a:pt x="2436" y="13877"/>
                  </a:cubicBezTo>
                  <a:cubicBezTo>
                    <a:pt x="1235" y="14544"/>
                    <a:pt x="1" y="20681"/>
                    <a:pt x="1" y="20681"/>
                  </a:cubicBezTo>
                  <a:lnTo>
                    <a:pt x="1" y="23517"/>
                  </a:lnTo>
                  <a:lnTo>
                    <a:pt x="23851" y="9740"/>
                  </a:lnTo>
                  <a:lnTo>
                    <a:pt x="23851" y="1101"/>
                  </a:lnTo>
                  <a:cubicBezTo>
                    <a:pt x="23689" y="1192"/>
                    <a:pt x="23528" y="1233"/>
                    <a:pt x="23365" y="1233"/>
                  </a:cubicBezTo>
                  <a:cubicBezTo>
                    <a:pt x="22757" y="1233"/>
                    <a:pt x="22141" y="658"/>
                    <a:pt x="214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420;p75"/>
            <p:cNvSpPr/>
            <p:nvPr/>
          </p:nvSpPr>
          <p:spPr>
            <a:xfrm>
              <a:off x="3847075" y="2597875"/>
              <a:ext cx="833125" cy="1183575"/>
            </a:xfrm>
            <a:custGeom>
              <a:avLst/>
              <a:gdLst/>
              <a:ahLst/>
              <a:cxnLst/>
              <a:rect l="l" t="t" r="r" b="b"/>
              <a:pathLst>
                <a:path w="33325" h="47343" extrusionOk="0">
                  <a:moveTo>
                    <a:pt x="32826" y="1"/>
                  </a:moveTo>
                  <a:cubicBezTo>
                    <a:pt x="32713" y="1"/>
                    <a:pt x="32588" y="36"/>
                    <a:pt x="32457" y="111"/>
                  </a:cubicBezTo>
                  <a:lnTo>
                    <a:pt x="902" y="18357"/>
                  </a:lnTo>
                  <a:cubicBezTo>
                    <a:pt x="368" y="18691"/>
                    <a:pt x="34" y="19258"/>
                    <a:pt x="1" y="19892"/>
                  </a:cubicBezTo>
                  <a:lnTo>
                    <a:pt x="1" y="46711"/>
                  </a:lnTo>
                  <a:cubicBezTo>
                    <a:pt x="1" y="47109"/>
                    <a:pt x="198" y="47343"/>
                    <a:pt x="489" y="47343"/>
                  </a:cubicBezTo>
                  <a:cubicBezTo>
                    <a:pt x="612" y="47343"/>
                    <a:pt x="752" y="47301"/>
                    <a:pt x="902" y="47211"/>
                  </a:cubicBezTo>
                  <a:lnTo>
                    <a:pt x="32457" y="28998"/>
                  </a:lnTo>
                  <a:cubicBezTo>
                    <a:pt x="32958" y="28665"/>
                    <a:pt x="33291" y="28064"/>
                    <a:pt x="33325" y="27464"/>
                  </a:cubicBezTo>
                  <a:lnTo>
                    <a:pt x="33325" y="645"/>
                  </a:lnTo>
                  <a:cubicBezTo>
                    <a:pt x="33325" y="236"/>
                    <a:pt x="33117" y="1"/>
                    <a:pt x="3282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421;p75"/>
            <p:cNvSpPr/>
            <p:nvPr/>
          </p:nvSpPr>
          <p:spPr>
            <a:xfrm>
              <a:off x="3932975" y="3111000"/>
              <a:ext cx="44225" cy="514550"/>
            </a:xfrm>
            <a:custGeom>
              <a:avLst/>
              <a:gdLst/>
              <a:ahLst/>
              <a:cxnLst/>
              <a:rect l="l" t="t" r="r" b="b"/>
              <a:pathLst>
                <a:path w="1769" h="2058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69" y="19581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422;p75"/>
            <p:cNvSpPr/>
            <p:nvPr/>
          </p:nvSpPr>
          <p:spPr>
            <a:xfrm>
              <a:off x="4010525" y="3065975"/>
              <a:ext cx="43400" cy="514550"/>
            </a:xfrm>
            <a:custGeom>
              <a:avLst/>
              <a:gdLst/>
              <a:ahLst/>
              <a:cxnLst/>
              <a:rect l="l" t="t" r="r" b="b"/>
              <a:pathLst>
                <a:path w="1736" h="20582" extrusionOk="0">
                  <a:moveTo>
                    <a:pt x="1735" y="0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35" y="1958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423;p75"/>
            <p:cNvSpPr/>
            <p:nvPr/>
          </p:nvSpPr>
          <p:spPr>
            <a:xfrm>
              <a:off x="4087250" y="3021775"/>
              <a:ext cx="44225" cy="514550"/>
            </a:xfrm>
            <a:custGeom>
              <a:avLst/>
              <a:gdLst/>
              <a:ahLst/>
              <a:cxnLst/>
              <a:rect l="l" t="t" r="r" b="b"/>
              <a:pathLst>
                <a:path w="1769" h="20582" extrusionOk="0">
                  <a:moveTo>
                    <a:pt x="1769" y="0"/>
                  </a:moveTo>
                  <a:lnTo>
                    <a:pt x="1" y="1001"/>
                  </a:lnTo>
                  <a:lnTo>
                    <a:pt x="1" y="20582"/>
                  </a:lnTo>
                  <a:lnTo>
                    <a:pt x="1769" y="19548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424;p75"/>
            <p:cNvSpPr/>
            <p:nvPr/>
          </p:nvSpPr>
          <p:spPr>
            <a:xfrm>
              <a:off x="4164800" y="2976750"/>
              <a:ext cx="43400" cy="514550"/>
            </a:xfrm>
            <a:custGeom>
              <a:avLst/>
              <a:gdLst/>
              <a:ahLst/>
              <a:cxnLst/>
              <a:rect l="l" t="t" r="r" b="b"/>
              <a:pathLst>
                <a:path w="1736" h="20582" extrusionOk="0">
                  <a:moveTo>
                    <a:pt x="1736" y="0"/>
                  </a:moveTo>
                  <a:lnTo>
                    <a:pt x="1" y="1034"/>
                  </a:lnTo>
                  <a:lnTo>
                    <a:pt x="1" y="20581"/>
                  </a:lnTo>
                  <a:lnTo>
                    <a:pt x="1736" y="19581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425;p75"/>
            <p:cNvSpPr/>
            <p:nvPr/>
          </p:nvSpPr>
          <p:spPr>
            <a:xfrm>
              <a:off x="4242375" y="2932550"/>
              <a:ext cx="43375" cy="514550"/>
            </a:xfrm>
            <a:custGeom>
              <a:avLst/>
              <a:gdLst/>
              <a:ahLst/>
              <a:cxnLst/>
              <a:rect l="l" t="t" r="r" b="b"/>
              <a:pathLst>
                <a:path w="1735" h="20582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20582"/>
                  </a:lnTo>
                  <a:lnTo>
                    <a:pt x="1735" y="19547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426;p75"/>
            <p:cNvSpPr/>
            <p:nvPr/>
          </p:nvSpPr>
          <p:spPr>
            <a:xfrm>
              <a:off x="4319100" y="2887500"/>
              <a:ext cx="44200" cy="514575"/>
            </a:xfrm>
            <a:custGeom>
              <a:avLst/>
              <a:gdLst/>
              <a:ahLst/>
              <a:cxnLst/>
              <a:rect l="l" t="t" r="r" b="b"/>
              <a:pathLst>
                <a:path w="1768" h="20583" extrusionOk="0">
                  <a:moveTo>
                    <a:pt x="1768" y="1"/>
                  </a:moveTo>
                  <a:lnTo>
                    <a:pt x="0" y="1035"/>
                  </a:lnTo>
                  <a:lnTo>
                    <a:pt x="0" y="20582"/>
                  </a:lnTo>
                  <a:lnTo>
                    <a:pt x="1768" y="1958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427;p75"/>
            <p:cNvSpPr/>
            <p:nvPr/>
          </p:nvSpPr>
          <p:spPr>
            <a:xfrm>
              <a:off x="4319100" y="2887500"/>
              <a:ext cx="44200" cy="248550"/>
            </a:xfrm>
            <a:custGeom>
              <a:avLst/>
              <a:gdLst/>
              <a:ahLst/>
              <a:cxnLst/>
              <a:rect l="l" t="t" r="r" b="b"/>
              <a:pathLst>
                <a:path w="1768" h="9942" extrusionOk="0">
                  <a:moveTo>
                    <a:pt x="1768" y="1"/>
                  </a:moveTo>
                  <a:lnTo>
                    <a:pt x="0" y="1035"/>
                  </a:lnTo>
                  <a:lnTo>
                    <a:pt x="0" y="9941"/>
                  </a:lnTo>
                  <a:lnTo>
                    <a:pt x="1768" y="8941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428;p75"/>
            <p:cNvSpPr/>
            <p:nvPr/>
          </p:nvSpPr>
          <p:spPr>
            <a:xfrm>
              <a:off x="4396650" y="2843300"/>
              <a:ext cx="43375" cy="514575"/>
            </a:xfrm>
            <a:custGeom>
              <a:avLst/>
              <a:gdLst/>
              <a:ahLst/>
              <a:cxnLst/>
              <a:rect l="l" t="t" r="r" b="b"/>
              <a:pathLst>
                <a:path w="1735" h="20583" extrusionOk="0">
                  <a:moveTo>
                    <a:pt x="1735" y="1"/>
                  </a:moveTo>
                  <a:lnTo>
                    <a:pt x="0" y="1002"/>
                  </a:lnTo>
                  <a:lnTo>
                    <a:pt x="0" y="20582"/>
                  </a:lnTo>
                  <a:lnTo>
                    <a:pt x="1735" y="19582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429;p75"/>
            <p:cNvSpPr/>
            <p:nvPr/>
          </p:nvSpPr>
          <p:spPr>
            <a:xfrm>
              <a:off x="4474200" y="2798275"/>
              <a:ext cx="43400" cy="514575"/>
            </a:xfrm>
            <a:custGeom>
              <a:avLst/>
              <a:gdLst/>
              <a:ahLst/>
              <a:cxnLst/>
              <a:rect l="l" t="t" r="r" b="b"/>
              <a:pathLst>
                <a:path w="1736" h="20583" extrusionOk="0">
                  <a:moveTo>
                    <a:pt x="1735" y="1"/>
                  </a:moveTo>
                  <a:lnTo>
                    <a:pt x="0" y="1035"/>
                  </a:lnTo>
                  <a:lnTo>
                    <a:pt x="0" y="20582"/>
                  </a:lnTo>
                  <a:lnTo>
                    <a:pt x="1735" y="19581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430;p75"/>
            <p:cNvSpPr/>
            <p:nvPr/>
          </p:nvSpPr>
          <p:spPr>
            <a:xfrm>
              <a:off x="4550925" y="2754075"/>
              <a:ext cx="44225" cy="514575"/>
            </a:xfrm>
            <a:custGeom>
              <a:avLst/>
              <a:gdLst/>
              <a:ahLst/>
              <a:cxnLst/>
              <a:rect l="l" t="t" r="r" b="b"/>
              <a:pathLst>
                <a:path w="1769" h="2058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20582"/>
                  </a:lnTo>
                  <a:lnTo>
                    <a:pt x="1768" y="19581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431;p75"/>
            <p:cNvSpPr/>
            <p:nvPr/>
          </p:nvSpPr>
          <p:spPr>
            <a:xfrm>
              <a:off x="3932975" y="3217750"/>
              <a:ext cx="44225" cy="298575"/>
            </a:xfrm>
            <a:custGeom>
              <a:avLst/>
              <a:gdLst/>
              <a:ahLst/>
              <a:cxnLst/>
              <a:rect l="l" t="t" r="r" b="b"/>
              <a:pathLst>
                <a:path w="1769" h="11943" extrusionOk="0">
                  <a:moveTo>
                    <a:pt x="1769" y="0"/>
                  </a:moveTo>
                  <a:lnTo>
                    <a:pt x="1" y="1001"/>
                  </a:lnTo>
                  <a:lnTo>
                    <a:pt x="1" y="11942"/>
                  </a:lnTo>
                  <a:lnTo>
                    <a:pt x="1769" y="10908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432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433;p75"/>
            <p:cNvSpPr/>
            <p:nvPr/>
          </p:nvSpPr>
          <p:spPr>
            <a:xfrm>
              <a:off x="4010525" y="3235250"/>
              <a:ext cx="43400" cy="123450"/>
            </a:xfrm>
            <a:custGeom>
              <a:avLst/>
              <a:gdLst/>
              <a:ahLst/>
              <a:cxnLst/>
              <a:rect l="l" t="t" r="r" b="b"/>
              <a:pathLst>
                <a:path w="1736" h="4938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4938"/>
                  </a:lnTo>
                  <a:lnTo>
                    <a:pt x="1735" y="393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434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435;p75"/>
            <p:cNvSpPr/>
            <p:nvPr/>
          </p:nvSpPr>
          <p:spPr>
            <a:xfrm>
              <a:off x="4087250" y="3062625"/>
              <a:ext cx="44225" cy="110950"/>
            </a:xfrm>
            <a:custGeom>
              <a:avLst/>
              <a:gdLst/>
              <a:ahLst/>
              <a:cxnLst/>
              <a:rect l="l" t="t" r="r" b="b"/>
              <a:pathLst>
                <a:path w="1769" h="4438" extrusionOk="0">
                  <a:moveTo>
                    <a:pt x="1769" y="1"/>
                  </a:moveTo>
                  <a:lnTo>
                    <a:pt x="1" y="1002"/>
                  </a:lnTo>
                  <a:lnTo>
                    <a:pt x="1" y="4437"/>
                  </a:lnTo>
                  <a:lnTo>
                    <a:pt x="1769" y="3437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436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437;p75"/>
            <p:cNvSpPr/>
            <p:nvPr/>
          </p:nvSpPr>
          <p:spPr>
            <a:xfrm>
              <a:off x="4164800" y="3083475"/>
              <a:ext cx="43400" cy="241875"/>
            </a:xfrm>
            <a:custGeom>
              <a:avLst/>
              <a:gdLst/>
              <a:ahLst/>
              <a:cxnLst/>
              <a:rect l="l" t="t" r="r" b="b"/>
              <a:pathLst>
                <a:path w="1736" h="9675" extrusionOk="0">
                  <a:moveTo>
                    <a:pt x="1736" y="1"/>
                  </a:moveTo>
                  <a:lnTo>
                    <a:pt x="1" y="1035"/>
                  </a:lnTo>
                  <a:lnTo>
                    <a:pt x="1" y="9674"/>
                  </a:lnTo>
                  <a:lnTo>
                    <a:pt x="1736" y="8674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438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439;p75"/>
            <p:cNvSpPr/>
            <p:nvPr/>
          </p:nvSpPr>
          <p:spPr>
            <a:xfrm>
              <a:off x="4242375" y="3126850"/>
              <a:ext cx="43375" cy="116775"/>
            </a:xfrm>
            <a:custGeom>
              <a:avLst/>
              <a:gdLst/>
              <a:ahLst/>
              <a:cxnLst/>
              <a:rect l="l" t="t" r="r" b="b"/>
              <a:pathLst>
                <a:path w="1735" h="4671" extrusionOk="0">
                  <a:moveTo>
                    <a:pt x="1735" y="0"/>
                  </a:moveTo>
                  <a:lnTo>
                    <a:pt x="0" y="1034"/>
                  </a:lnTo>
                  <a:lnTo>
                    <a:pt x="0" y="4670"/>
                  </a:lnTo>
                  <a:lnTo>
                    <a:pt x="1735" y="3670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440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441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442;p75"/>
            <p:cNvSpPr/>
            <p:nvPr/>
          </p:nvSpPr>
          <p:spPr>
            <a:xfrm>
              <a:off x="4396650" y="3101825"/>
              <a:ext cx="43375" cy="132625"/>
            </a:xfrm>
            <a:custGeom>
              <a:avLst/>
              <a:gdLst/>
              <a:ahLst/>
              <a:cxnLst/>
              <a:rect l="l" t="t" r="r" b="b"/>
              <a:pathLst>
                <a:path w="1735" h="5305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304"/>
                  </a:lnTo>
                  <a:lnTo>
                    <a:pt x="1735" y="430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443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444;p75"/>
            <p:cNvSpPr/>
            <p:nvPr/>
          </p:nvSpPr>
          <p:spPr>
            <a:xfrm>
              <a:off x="4474200" y="2882500"/>
              <a:ext cx="43400" cy="268550"/>
            </a:xfrm>
            <a:custGeom>
              <a:avLst/>
              <a:gdLst/>
              <a:ahLst/>
              <a:cxnLst/>
              <a:rect l="l" t="t" r="r" b="b"/>
              <a:pathLst>
                <a:path w="1736" h="10742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10742"/>
                  </a:lnTo>
                  <a:lnTo>
                    <a:pt x="1735" y="9741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445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446;p75"/>
            <p:cNvSpPr/>
            <p:nvPr/>
          </p:nvSpPr>
          <p:spPr>
            <a:xfrm>
              <a:off x="4550925" y="2970075"/>
              <a:ext cx="44225" cy="110100"/>
            </a:xfrm>
            <a:custGeom>
              <a:avLst/>
              <a:gdLst/>
              <a:ahLst/>
              <a:cxnLst/>
              <a:rect l="l" t="t" r="r" b="b"/>
              <a:pathLst>
                <a:path w="1769" h="4404" extrusionOk="0">
                  <a:moveTo>
                    <a:pt x="1768" y="0"/>
                  </a:moveTo>
                  <a:lnTo>
                    <a:pt x="0" y="1034"/>
                  </a:lnTo>
                  <a:lnTo>
                    <a:pt x="0" y="4403"/>
                  </a:lnTo>
                  <a:lnTo>
                    <a:pt x="1768" y="3403"/>
                  </a:lnTo>
                  <a:lnTo>
                    <a:pt x="17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447;p75"/>
            <p:cNvSpPr/>
            <p:nvPr/>
          </p:nvSpPr>
          <p:spPr>
            <a:xfrm>
              <a:off x="4550925" y="3055125"/>
              <a:ext cx="44225" cy="213525"/>
            </a:xfrm>
            <a:custGeom>
              <a:avLst/>
              <a:gdLst/>
              <a:ahLst/>
              <a:cxnLst/>
              <a:rect l="l" t="t" r="r" b="b"/>
              <a:pathLst>
                <a:path w="1769" h="8541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8540"/>
                  </a:lnTo>
                  <a:lnTo>
                    <a:pt x="1768" y="7539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448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449;p75"/>
            <p:cNvSpPr/>
            <p:nvPr/>
          </p:nvSpPr>
          <p:spPr>
            <a:xfrm>
              <a:off x="3932975" y="3490450"/>
              <a:ext cx="44225" cy="135100"/>
            </a:xfrm>
            <a:custGeom>
              <a:avLst/>
              <a:gdLst/>
              <a:ahLst/>
              <a:cxnLst/>
              <a:rect l="l" t="t" r="r" b="b"/>
              <a:pathLst>
                <a:path w="1769" h="5404" extrusionOk="0">
                  <a:moveTo>
                    <a:pt x="1769" y="0"/>
                  </a:moveTo>
                  <a:lnTo>
                    <a:pt x="1" y="1034"/>
                  </a:lnTo>
                  <a:lnTo>
                    <a:pt x="1" y="5404"/>
                  </a:lnTo>
                  <a:lnTo>
                    <a:pt x="1769" y="4403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450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451;p75"/>
            <p:cNvSpPr/>
            <p:nvPr/>
          </p:nvSpPr>
          <p:spPr>
            <a:xfrm>
              <a:off x="4010525" y="3333650"/>
              <a:ext cx="43400" cy="246875"/>
            </a:xfrm>
            <a:custGeom>
              <a:avLst/>
              <a:gdLst/>
              <a:ahLst/>
              <a:cxnLst/>
              <a:rect l="l" t="t" r="r" b="b"/>
              <a:pathLst>
                <a:path w="1736" h="9875" extrusionOk="0">
                  <a:moveTo>
                    <a:pt x="1735" y="1"/>
                  </a:moveTo>
                  <a:lnTo>
                    <a:pt x="1" y="1002"/>
                  </a:lnTo>
                  <a:lnTo>
                    <a:pt x="1" y="9875"/>
                  </a:lnTo>
                  <a:lnTo>
                    <a:pt x="1735" y="8874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452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453;p75"/>
            <p:cNvSpPr/>
            <p:nvPr/>
          </p:nvSpPr>
          <p:spPr>
            <a:xfrm>
              <a:off x="4087250" y="3148525"/>
              <a:ext cx="44225" cy="387800"/>
            </a:xfrm>
            <a:custGeom>
              <a:avLst/>
              <a:gdLst/>
              <a:ahLst/>
              <a:cxnLst/>
              <a:rect l="l" t="t" r="r" b="b"/>
              <a:pathLst>
                <a:path w="1769" h="15512" extrusionOk="0">
                  <a:moveTo>
                    <a:pt x="1769" y="1"/>
                  </a:moveTo>
                  <a:lnTo>
                    <a:pt x="1" y="1001"/>
                  </a:lnTo>
                  <a:lnTo>
                    <a:pt x="1" y="15512"/>
                  </a:lnTo>
                  <a:lnTo>
                    <a:pt x="1769" y="14478"/>
                  </a:lnTo>
                  <a:lnTo>
                    <a:pt x="17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454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455;p75"/>
            <p:cNvSpPr/>
            <p:nvPr/>
          </p:nvSpPr>
          <p:spPr>
            <a:xfrm>
              <a:off x="4164800" y="3300300"/>
              <a:ext cx="43400" cy="191000"/>
            </a:xfrm>
            <a:custGeom>
              <a:avLst/>
              <a:gdLst/>
              <a:ahLst/>
              <a:cxnLst/>
              <a:rect l="l" t="t" r="r" b="b"/>
              <a:pathLst>
                <a:path w="1736" h="7640" extrusionOk="0">
                  <a:moveTo>
                    <a:pt x="1736" y="1"/>
                  </a:moveTo>
                  <a:lnTo>
                    <a:pt x="1" y="1001"/>
                  </a:lnTo>
                  <a:lnTo>
                    <a:pt x="1" y="7639"/>
                  </a:lnTo>
                  <a:lnTo>
                    <a:pt x="1736" y="6639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456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457;p75"/>
            <p:cNvSpPr/>
            <p:nvPr/>
          </p:nvSpPr>
          <p:spPr>
            <a:xfrm>
              <a:off x="4242375" y="3218575"/>
              <a:ext cx="43375" cy="228525"/>
            </a:xfrm>
            <a:custGeom>
              <a:avLst/>
              <a:gdLst/>
              <a:ahLst/>
              <a:cxnLst/>
              <a:rect l="l" t="t" r="r" b="b"/>
              <a:pathLst>
                <a:path w="1735" h="9141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9141"/>
                  </a:lnTo>
                  <a:lnTo>
                    <a:pt x="1735" y="810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458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459;p75"/>
            <p:cNvSpPr/>
            <p:nvPr/>
          </p:nvSpPr>
          <p:spPr>
            <a:xfrm>
              <a:off x="4319100" y="3111000"/>
              <a:ext cx="44200" cy="291075"/>
            </a:xfrm>
            <a:custGeom>
              <a:avLst/>
              <a:gdLst/>
              <a:ahLst/>
              <a:cxnLst/>
              <a:rect l="l" t="t" r="r" b="b"/>
              <a:pathLst>
                <a:path w="1768" h="11643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11642"/>
                  </a:lnTo>
                  <a:lnTo>
                    <a:pt x="1768" y="10642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460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461;p75"/>
            <p:cNvSpPr/>
            <p:nvPr/>
          </p:nvSpPr>
          <p:spPr>
            <a:xfrm>
              <a:off x="4396650" y="3209400"/>
              <a:ext cx="43375" cy="148475"/>
            </a:xfrm>
            <a:custGeom>
              <a:avLst/>
              <a:gdLst/>
              <a:ahLst/>
              <a:cxnLst/>
              <a:rect l="l" t="t" r="r" b="b"/>
              <a:pathLst>
                <a:path w="1735" h="5939" extrusionOk="0">
                  <a:moveTo>
                    <a:pt x="1735" y="1"/>
                  </a:moveTo>
                  <a:lnTo>
                    <a:pt x="0" y="1001"/>
                  </a:lnTo>
                  <a:lnTo>
                    <a:pt x="0" y="5938"/>
                  </a:lnTo>
                  <a:lnTo>
                    <a:pt x="1735" y="4938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462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463;p75"/>
            <p:cNvSpPr/>
            <p:nvPr/>
          </p:nvSpPr>
          <p:spPr>
            <a:xfrm>
              <a:off x="4474200" y="3126025"/>
              <a:ext cx="43400" cy="186825"/>
            </a:xfrm>
            <a:custGeom>
              <a:avLst/>
              <a:gdLst/>
              <a:ahLst/>
              <a:cxnLst/>
              <a:rect l="l" t="t" r="r" b="b"/>
              <a:pathLst>
                <a:path w="1736" h="7473" extrusionOk="0">
                  <a:moveTo>
                    <a:pt x="1735" y="0"/>
                  </a:moveTo>
                  <a:lnTo>
                    <a:pt x="0" y="1001"/>
                  </a:lnTo>
                  <a:lnTo>
                    <a:pt x="0" y="7472"/>
                  </a:lnTo>
                  <a:lnTo>
                    <a:pt x="1735" y="6471"/>
                  </a:lnTo>
                  <a:lnTo>
                    <a:pt x="1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464;p75"/>
            <p:cNvSpPr/>
            <p:nvPr/>
          </p:nvSpPr>
          <p:spPr>
            <a:xfrm>
              <a:off x="4550925" y="3055125"/>
              <a:ext cx="44225" cy="213525"/>
            </a:xfrm>
            <a:custGeom>
              <a:avLst/>
              <a:gdLst/>
              <a:ahLst/>
              <a:cxnLst/>
              <a:rect l="l" t="t" r="r" b="b"/>
              <a:pathLst>
                <a:path w="1769" h="8541" extrusionOk="0">
                  <a:moveTo>
                    <a:pt x="1768" y="1"/>
                  </a:moveTo>
                  <a:lnTo>
                    <a:pt x="0" y="1001"/>
                  </a:lnTo>
                  <a:lnTo>
                    <a:pt x="0" y="8540"/>
                  </a:lnTo>
                  <a:lnTo>
                    <a:pt x="1768" y="7539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465;p75"/>
            <p:cNvSpPr/>
            <p:nvPr/>
          </p:nvSpPr>
          <p:spPr>
            <a:xfrm>
              <a:off x="4897000" y="1504075"/>
              <a:ext cx="669675" cy="1089025"/>
            </a:xfrm>
            <a:custGeom>
              <a:avLst/>
              <a:gdLst/>
              <a:ahLst/>
              <a:cxnLst/>
              <a:rect l="l" t="t" r="r" b="b"/>
              <a:pathLst>
                <a:path w="26787" h="43561" extrusionOk="0">
                  <a:moveTo>
                    <a:pt x="26298" y="0"/>
                  </a:moveTo>
                  <a:cubicBezTo>
                    <a:pt x="26175" y="0"/>
                    <a:pt x="26035" y="42"/>
                    <a:pt x="25886" y="132"/>
                  </a:cubicBezTo>
                  <a:lnTo>
                    <a:pt x="868" y="14575"/>
                  </a:lnTo>
                  <a:cubicBezTo>
                    <a:pt x="367" y="14909"/>
                    <a:pt x="34" y="15476"/>
                    <a:pt x="1" y="16110"/>
                  </a:cubicBezTo>
                  <a:lnTo>
                    <a:pt x="1" y="42929"/>
                  </a:lnTo>
                  <a:cubicBezTo>
                    <a:pt x="1" y="43327"/>
                    <a:pt x="198" y="43561"/>
                    <a:pt x="477" y="43561"/>
                  </a:cubicBezTo>
                  <a:cubicBezTo>
                    <a:pt x="596" y="43561"/>
                    <a:pt x="729" y="43519"/>
                    <a:pt x="868" y="43429"/>
                  </a:cubicBezTo>
                  <a:lnTo>
                    <a:pt x="25886" y="28986"/>
                  </a:lnTo>
                  <a:cubicBezTo>
                    <a:pt x="26419" y="28652"/>
                    <a:pt x="26753" y="28085"/>
                    <a:pt x="26786" y="27451"/>
                  </a:cubicBezTo>
                  <a:lnTo>
                    <a:pt x="26786" y="632"/>
                  </a:lnTo>
                  <a:cubicBezTo>
                    <a:pt x="26786" y="234"/>
                    <a:pt x="26589" y="0"/>
                    <a:pt x="2629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466;p75"/>
            <p:cNvSpPr/>
            <p:nvPr/>
          </p:nvSpPr>
          <p:spPr>
            <a:xfrm>
              <a:off x="4891175" y="1498775"/>
              <a:ext cx="681325" cy="1099375"/>
            </a:xfrm>
            <a:custGeom>
              <a:avLst/>
              <a:gdLst/>
              <a:ahLst/>
              <a:cxnLst/>
              <a:rect l="l" t="t" r="r" b="b"/>
              <a:pathLst>
                <a:path w="27253" h="43975" extrusionOk="0">
                  <a:moveTo>
                    <a:pt x="26652" y="444"/>
                  </a:moveTo>
                  <a:cubicBezTo>
                    <a:pt x="26752" y="544"/>
                    <a:pt x="26819" y="711"/>
                    <a:pt x="26786" y="877"/>
                  </a:cubicBezTo>
                  <a:lnTo>
                    <a:pt x="26786" y="27697"/>
                  </a:lnTo>
                  <a:cubicBezTo>
                    <a:pt x="26752" y="28230"/>
                    <a:pt x="26486" y="28731"/>
                    <a:pt x="26019" y="29064"/>
                  </a:cubicBezTo>
                  <a:lnTo>
                    <a:pt x="1001" y="43475"/>
                  </a:lnTo>
                  <a:cubicBezTo>
                    <a:pt x="921" y="43554"/>
                    <a:pt x="826" y="43590"/>
                    <a:pt x="736" y="43590"/>
                  </a:cubicBezTo>
                  <a:cubicBezTo>
                    <a:pt x="525" y="43590"/>
                    <a:pt x="340" y="43398"/>
                    <a:pt x="434" y="43141"/>
                  </a:cubicBezTo>
                  <a:lnTo>
                    <a:pt x="434" y="16322"/>
                  </a:lnTo>
                  <a:cubicBezTo>
                    <a:pt x="467" y="15788"/>
                    <a:pt x="734" y="15288"/>
                    <a:pt x="1201" y="14987"/>
                  </a:cubicBezTo>
                  <a:lnTo>
                    <a:pt x="26219" y="544"/>
                  </a:lnTo>
                  <a:cubicBezTo>
                    <a:pt x="26319" y="477"/>
                    <a:pt x="26419" y="444"/>
                    <a:pt x="26519" y="444"/>
                  </a:cubicBezTo>
                  <a:close/>
                  <a:moveTo>
                    <a:pt x="26467" y="1"/>
                  </a:moveTo>
                  <a:cubicBezTo>
                    <a:pt x="26305" y="1"/>
                    <a:pt x="26147" y="52"/>
                    <a:pt x="26019" y="144"/>
                  </a:cubicBezTo>
                  <a:lnTo>
                    <a:pt x="1001" y="14587"/>
                  </a:lnTo>
                  <a:cubicBezTo>
                    <a:pt x="400" y="14954"/>
                    <a:pt x="33" y="15621"/>
                    <a:pt x="0" y="16322"/>
                  </a:cubicBezTo>
                  <a:lnTo>
                    <a:pt x="0" y="43141"/>
                  </a:lnTo>
                  <a:cubicBezTo>
                    <a:pt x="0" y="43441"/>
                    <a:pt x="133" y="43708"/>
                    <a:pt x="367" y="43875"/>
                  </a:cubicBezTo>
                  <a:cubicBezTo>
                    <a:pt x="467" y="43942"/>
                    <a:pt x="600" y="43975"/>
                    <a:pt x="701" y="43975"/>
                  </a:cubicBezTo>
                  <a:cubicBezTo>
                    <a:pt x="901" y="43975"/>
                    <a:pt x="1067" y="43908"/>
                    <a:pt x="1234" y="43808"/>
                  </a:cubicBezTo>
                  <a:lnTo>
                    <a:pt x="26219" y="29398"/>
                  </a:lnTo>
                  <a:cubicBezTo>
                    <a:pt x="26819" y="28998"/>
                    <a:pt x="27186" y="28364"/>
                    <a:pt x="27219" y="27663"/>
                  </a:cubicBezTo>
                  <a:lnTo>
                    <a:pt x="27219" y="844"/>
                  </a:lnTo>
                  <a:cubicBezTo>
                    <a:pt x="27253" y="544"/>
                    <a:pt x="27119" y="277"/>
                    <a:pt x="26853" y="110"/>
                  </a:cubicBezTo>
                  <a:cubicBezTo>
                    <a:pt x="26732" y="35"/>
                    <a:pt x="26599" y="1"/>
                    <a:pt x="264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67;p75"/>
            <p:cNvSpPr/>
            <p:nvPr/>
          </p:nvSpPr>
          <p:spPr>
            <a:xfrm>
              <a:off x="5231400" y="1808825"/>
              <a:ext cx="96775" cy="239775"/>
            </a:xfrm>
            <a:custGeom>
              <a:avLst/>
              <a:gdLst/>
              <a:ahLst/>
              <a:cxnLst/>
              <a:rect l="l" t="t" r="r" b="b"/>
              <a:pathLst>
                <a:path w="3871" h="9591" extrusionOk="0">
                  <a:moveTo>
                    <a:pt x="2637" y="0"/>
                  </a:moveTo>
                  <a:cubicBezTo>
                    <a:pt x="1838" y="0"/>
                    <a:pt x="947" y="247"/>
                    <a:pt x="1" y="784"/>
                  </a:cubicBezTo>
                  <a:lnTo>
                    <a:pt x="1" y="9591"/>
                  </a:lnTo>
                  <a:lnTo>
                    <a:pt x="3870" y="217"/>
                  </a:lnTo>
                  <a:cubicBezTo>
                    <a:pt x="3491" y="75"/>
                    <a:pt x="3078" y="0"/>
                    <a:pt x="263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68;p75"/>
            <p:cNvSpPr/>
            <p:nvPr/>
          </p:nvSpPr>
          <p:spPr>
            <a:xfrm>
              <a:off x="5134675" y="1828425"/>
              <a:ext cx="96750" cy="220175"/>
            </a:xfrm>
            <a:custGeom>
              <a:avLst/>
              <a:gdLst/>
              <a:ahLst/>
              <a:cxnLst/>
              <a:rect l="l" t="t" r="r" b="b"/>
              <a:pathLst>
                <a:path w="3870" h="8807" extrusionOk="0">
                  <a:moveTo>
                    <a:pt x="3870" y="0"/>
                  </a:moveTo>
                  <a:cubicBezTo>
                    <a:pt x="2302" y="1001"/>
                    <a:pt x="968" y="2335"/>
                    <a:pt x="0" y="3936"/>
                  </a:cubicBezTo>
                  <a:lnTo>
                    <a:pt x="3870" y="8807"/>
                  </a:lnTo>
                  <a:lnTo>
                    <a:pt x="387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69;p75"/>
            <p:cNvSpPr/>
            <p:nvPr/>
          </p:nvSpPr>
          <p:spPr>
            <a:xfrm>
              <a:off x="5074625" y="1926825"/>
              <a:ext cx="156800" cy="144300"/>
            </a:xfrm>
            <a:custGeom>
              <a:avLst/>
              <a:gdLst/>
              <a:ahLst/>
              <a:cxnLst/>
              <a:rect l="l" t="t" r="r" b="b"/>
              <a:pathLst>
                <a:path w="6272" h="5772" extrusionOk="0">
                  <a:moveTo>
                    <a:pt x="2402" y="0"/>
                  </a:moveTo>
                  <a:cubicBezTo>
                    <a:pt x="1268" y="1768"/>
                    <a:pt x="434" y="3703"/>
                    <a:pt x="1" y="5771"/>
                  </a:cubicBezTo>
                  <a:lnTo>
                    <a:pt x="6272" y="4871"/>
                  </a:lnTo>
                  <a:lnTo>
                    <a:pt x="24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70;p75"/>
            <p:cNvSpPr/>
            <p:nvPr/>
          </p:nvSpPr>
          <p:spPr>
            <a:xfrm>
              <a:off x="5231400" y="1814250"/>
              <a:ext cx="157650" cy="234350"/>
            </a:xfrm>
            <a:custGeom>
              <a:avLst/>
              <a:gdLst/>
              <a:ahLst/>
              <a:cxnLst/>
              <a:rect l="l" t="t" r="r" b="b"/>
              <a:pathLst>
                <a:path w="6306" h="9374" extrusionOk="0">
                  <a:moveTo>
                    <a:pt x="3904" y="0"/>
                  </a:moveTo>
                  <a:lnTo>
                    <a:pt x="1" y="9374"/>
                  </a:lnTo>
                  <a:lnTo>
                    <a:pt x="6305" y="3036"/>
                  </a:lnTo>
                  <a:cubicBezTo>
                    <a:pt x="5872" y="1501"/>
                    <a:pt x="5004" y="467"/>
                    <a:pt x="39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71;p75"/>
            <p:cNvSpPr/>
            <p:nvPr/>
          </p:nvSpPr>
          <p:spPr>
            <a:xfrm>
              <a:off x="5066300" y="2048575"/>
              <a:ext cx="165125" cy="158475"/>
            </a:xfrm>
            <a:custGeom>
              <a:avLst/>
              <a:gdLst/>
              <a:ahLst/>
              <a:cxnLst/>
              <a:rect l="l" t="t" r="r" b="b"/>
              <a:pathLst>
                <a:path w="6605" h="6339" extrusionOk="0">
                  <a:moveTo>
                    <a:pt x="6605" y="1"/>
                  </a:moveTo>
                  <a:lnTo>
                    <a:pt x="334" y="901"/>
                  </a:lnTo>
                  <a:cubicBezTo>
                    <a:pt x="133" y="1835"/>
                    <a:pt x="0" y="2836"/>
                    <a:pt x="0" y="3803"/>
                  </a:cubicBezTo>
                  <a:cubicBezTo>
                    <a:pt x="0" y="4671"/>
                    <a:pt x="100" y="5504"/>
                    <a:pt x="334" y="6338"/>
                  </a:cubicBezTo>
                  <a:lnTo>
                    <a:pt x="660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72;p75"/>
            <p:cNvSpPr/>
            <p:nvPr/>
          </p:nvSpPr>
          <p:spPr>
            <a:xfrm>
              <a:off x="5231400" y="2026050"/>
              <a:ext cx="156800" cy="144300"/>
            </a:xfrm>
            <a:custGeom>
              <a:avLst/>
              <a:gdLst/>
              <a:ahLst/>
              <a:cxnLst/>
              <a:rect l="l" t="t" r="r" b="b"/>
              <a:pathLst>
                <a:path w="6272" h="5772" extrusionOk="0">
                  <a:moveTo>
                    <a:pt x="6272" y="1"/>
                  </a:moveTo>
                  <a:lnTo>
                    <a:pt x="1" y="902"/>
                  </a:lnTo>
                  <a:lnTo>
                    <a:pt x="3904" y="5772"/>
                  </a:lnTo>
                  <a:cubicBezTo>
                    <a:pt x="5038" y="4004"/>
                    <a:pt x="5838" y="2036"/>
                    <a:pt x="62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73;p75"/>
            <p:cNvSpPr/>
            <p:nvPr/>
          </p:nvSpPr>
          <p:spPr>
            <a:xfrm>
              <a:off x="5134675" y="2048575"/>
              <a:ext cx="96750" cy="239575"/>
            </a:xfrm>
            <a:custGeom>
              <a:avLst/>
              <a:gdLst/>
              <a:ahLst/>
              <a:cxnLst/>
              <a:rect l="l" t="t" r="r" b="b"/>
              <a:pathLst>
                <a:path w="3870" h="9583" extrusionOk="0">
                  <a:moveTo>
                    <a:pt x="3870" y="1"/>
                  </a:moveTo>
                  <a:lnTo>
                    <a:pt x="0" y="9341"/>
                  </a:lnTo>
                  <a:cubicBezTo>
                    <a:pt x="404" y="9499"/>
                    <a:pt x="839" y="9582"/>
                    <a:pt x="1298" y="9582"/>
                  </a:cubicBezTo>
                  <a:cubicBezTo>
                    <a:pt x="2093" y="9582"/>
                    <a:pt x="2961" y="9335"/>
                    <a:pt x="3870" y="8807"/>
                  </a:cubicBezTo>
                  <a:lnTo>
                    <a:pt x="387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4;p75"/>
            <p:cNvSpPr/>
            <p:nvPr/>
          </p:nvSpPr>
          <p:spPr>
            <a:xfrm>
              <a:off x="5074625" y="2048575"/>
              <a:ext cx="156800" cy="233525"/>
            </a:xfrm>
            <a:custGeom>
              <a:avLst/>
              <a:gdLst/>
              <a:ahLst/>
              <a:cxnLst/>
              <a:rect l="l" t="t" r="r" b="b"/>
              <a:pathLst>
                <a:path w="6272" h="9341" extrusionOk="0">
                  <a:moveTo>
                    <a:pt x="6272" y="1"/>
                  </a:moveTo>
                  <a:lnTo>
                    <a:pt x="1" y="6338"/>
                  </a:lnTo>
                  <a:cubicBezTo>
                    <a:pt x="434" y="7873"/>
                    <a:pt x="1268" y="8907"/>
                    <a:pt x="2402" y="9341"/>
                  </a:cubicBezTo>
                  <a:lnTo>
                    <a:pt x="627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75;p75"/>
            <p:cNvSpPr/>
            <p:nvPr/>
          </p:nvSpPr>
          <p:spPr>
            <a:xfrm>
              <a:off x="5066300" y="1926825"/>
              <a:ext cx="165125" cy="356100"/>
            </a:xfrm>
            <a:custGeom>
              <a:avLst/>
              <a:gdLst/>
              <a:ahLst/>
              <a:cxnLst/>
              <a:rect l="l" t="t" r="r" b="b"/>
              <a:pathLst>
                <a:path w="6605" h="14244" extrusionOk="0">
                  <a:moveTo>
                    <a:pt x="2735" y="0"/>
                  </a:moveTo>
                  <a:cubicBezTo>
                    <a:pt x="1601" y="1768"/>
                    <a:pt x="767" y="3736"/>
                    <a:pt x="334" y="5771"/>
                  </a:cubicBezTo>
                  <a:cubicBezTo>
                    <a:pt x="133" y="6739"/>
                    <a:pt x="0" y="7706"/>
                    <a:pt x="0" y="8707"/>
                  </a:cubicBezTo>
                  <a:cubicBezTo>
                    <a:pt x="0" y="9574"/>
                    <a:pt x="100" y="10408"/>
                    <a:pt x="334" y="11242"/>
                  </a:cubicBezTo>
                  <a:cubicBezTo>
                    <a:pt x="734" y="12776"/>
                    <a:pt x="1601" y="13810"/>
                    <a:pt x="2735" y="14244"/>
                  </a:cubicBezTo>
                  <a:lnTo>
                    <a:pt x="6605" y="4904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76;p75"/>
            <p:cNvSpPr/>
            <p:nvPr/>
          </p:nvSpPr>
          <p:spPr>
            <a:xfrm>
              <a:off x="5231400" y="1890125"/>
              <a:ext cx="165150" cy="158475"/>
            </a:xfrm>
            <a:custGeom>
              <a:avLst/>
              <a:gdLst/>
              <a:ahLst/>
              <a:cxnLst/>
              <a:rect l="l" t="t" r="r" b="b"/>
              <a:pathLst>
                <a:path w="6606" h="6339" extrusionOk="0">
                  <a:moveTo>
                    <a:pt x="6272" y="1"/>
                  </a:moveTo>
                  <a:lnTo>
                    <a:pt x="1" y="6339"/>
                  </a:lnTo>
                  <a:lnTo>
                    <a:pt x="6272" y="5438"/>
                  </a:lnTo>
                  <a:cubicBezTo>
                    <a:pt x="6505" y="4471"/>
                    <a:pt x="6605" y="3503"/>
                    <a:pt x="6605" y="2536"/>
                  </a:cubicBezTo>
                  <a:cubicBezTo>
                    <a:pt x="6605" y="1668"/>
                    <a:pt x="6505" y="801"/>
                    <a:pt x="62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477;p75"/>
            <p:cNvSpPr/>
            <p:nvPr/>
          </p:nvSpPr>
          <p:spPr>
            <a:xfrm>
              <a:off x="5231400" y="2048575"/>
              <a:ext cx="97600" cy="220175"/>
            </a:xfrm>
            <a:custGeom>
              <a:avLst/>
              <a:gdLst/>
              <a:ahLst/>
              <a:cxnLst/>
              <a:rect l="l" t="t" r="r" b="b"/>
              <a:pathLst>
                <a:path w="3904" h="8807" extrusionOk="0">
                  <a:moveTo>
                    <a:pt x="1" y="1"/>
                  </a:moveTo>
                  <a:lnTo>
                    <a:pt x="1" y="8807"/>
                  </a:lnTo>
                  <a:cubicBezTo>
                    <a:pt x="1602" y="7806"/>
                    <a:pt x="2903" y="6472"/>
                    <a:pt x="3904" y="48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478;p75"/>
            <p:cNvSpPr/>
            <p:nvPr/>
          </p:nvSpPr>
          <p:spPr>
            <a:xfrm>
              <a:off x="5134675" y="1890125"/>
              <a:ext cx="261875" cy="398025"/>
            </a:xfrm>
            <a:custGeom>
              <a:avLst/>
              <a:gdLst/>
              <a:ahLst/>
              <a:cxnLst/>
              <a:rect l="l" t="t" r="r" b="b"/>
              <a:pathLst>
                <a:path w="10475" h="15921" extrusionOk="0">
                  <a:moveTo>
                    <a:pt x="10141" y="1"/>
                  </a:moveTo>
                  <a:lnTo>
                    <a:pt x="3870" y="6339"/>
                  </a:lnTo>
                  <a:lnTo>
                    <a:pt x="0" y="15679"/>
                  </a:lnTo>
                  <a:cubicBezTo>
                    <a:pt x="404" y="15837"/>
                    <a:pt x="839" y="15920"/>
                    <a:pt x="1298" y="15920"/>
                  </a:cubicBezTo>
                  <a:cubicBezTo>
                    <a:pt x="2093" y="15920"/>
                    <a:pt x="2961" y="15673"/>
                    <a:pt x="3870" y="15145"/>
                  </a:cubicBezTo>
                  <a:cubicBezTo>
                    <a:pt x="5438" y="14144"/>
                    <a:pt x="6772" y="12810"/>
                    <a:pt x="7739" y="11209"/>
                  </a:cubicBezTo>
                  <a:cubicBezTo>
                    <a:pt x="8873" y="9441"/>
                    <a:pt x="9707" y="7473"/>
                    <a:pt x="10141" y="5438"/>
                  </a:cubicBezTo>
                  <a:cubicBezTo>
                    <a:pt x="10374" y="4471"/>
                    <a:pt x="10474" y="3503"/>
                    <a:pt x="10474" y="2502"/>
                  </a:cubicBezTo>
                  <a:cubicBezTo>
                    <a:pt x="10474" y="1668"/>
                    <a:pt x="10374" y="801"/>
                    <a:pt x="101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479;p75"/>
            <p:cNvSpPr/>
            <p:nvPr/>
          </p:nvSpPr>
          <p:spPr>
            <a:xfrm>
              <a:off x="5028750" y="1755950"/>
              <a:ext cx="405325" cy="585350"/>
            </a:xfrm>
            <a:custGeom>
              <a:avLst/>
              <a:gdLst/>
              <a:ahLst/>
              <a:cxnLst/>
              <a:rect l="l" t="t" r="r" b="b"/>
              <a:pathLst>
                <a:path w="16213" h="23414" extrusionOk="0">
                  <a:moveTo>
                    <a:pt x="11417" y="427"/>
                  </a:moveTo>
                  <a:cubicBezTo>
                    <a:pt x="12053" y="427"/>
                    <a:pt x="12657" y="595"/>
                    <a:pt x="13177" y="931"/>
                  </a:cubicBezTo>
                  <a:cubicBezTo>
                    <a:pt x="14845" y="1898"/>
                    <a:pt x="15812" y="4167"/>
                    <a:pt x="15812" y="7136"/>
                  </a:cubicBezTo>
                  <a:cubicBezTo>
                    <a:pt x="15812" y="12906"/>
                    <a:pt x="12310" y="19578"/>
                    <a:pt x="8007" y="22080"/>
                  </a:cubicBezTo>
                  <a:cubicBezTo>
                    <a:pt x="6948" y="22676"/>
                    <a:pt x="5912" y="22984"/>
                    <a:pt x="4962" y="22984"/>
                  </a:cubicBezTo>
                  <a:cubicBezTo>
                    <a:pt x="4265" y="22984"/>
                    <a:pt x="3615" y="22819"/>
                    <a:pt x="3036" y="22480"/>
                  </a:cubicBezTo>
                  <a:cubicBezTo>
                    <a:pt x="1369" y="21513"/>
                    <a:pt x="401" y="19244"/>
                    <a:pt x="401" y="16275"/>
                  </a:cubicBezTo>
                  <a:cubicBezTo>
                    <a:pt x="401" y="10505"/>
                    <a:pt x="3904" y="3833"/>
                    <a:pt x="8207" y="1331"/>
                  </a:cubicBezTo>
                  <a:cubicBezTo>
                    <a:pt x="9141" y="764"/>
                    <a:pt x="10175" y="464"/>
                    <a:pt x="11242" y="431"/>
                  </a:cubicBezTo>
                  <a:cubicBezTo>
                    <a:pt x="11301" y="428"/>
                    <a:pt x="11359" y="427"/>
                    <a:pt x="11417" y="427"/>
                  </a:cubicBezTo>
                  <a:close/>
                  <a:moveTo>
                    <a:pt x="11227" y="0"/>
                  </a:moveTo>
                  <a:cubicBezTo>
                    <a:pt x="10216" y="0"/>
                    <a:pt x="9122" y="322"/>
                    <a:pt x="8007" y="964"/>
                  </a:cubicBezTo>
                  <a:cubicBezTo>
                    <a:pt x="3604" y="3533"/>
                    <a:pt x="1" y="10405"/>
                    <a:pt x="1" y="16275"/>
                  </a:cubicBezTo>
                  <a:cubicBezTo>
                    <a:pt x="1" y="19411"/>
                    <a:pt x="1035" y="21813"/>
                    <a:pt x="2836" y="22847"/>
                  </a:cubicBezTo>
                  <a:cubicBezTo>
                    <a:pt x="3470" y="23214"/>
                    <a:pt x="4204" y="23414"/>
                    <a:pt x="4971" y="23414"/>
                  </a:cubicBezTo>
                  <a:cubicBezTo>
                    <a:pt x="6105" y="23347"/>
                    <a:pt x="7239" y="23014"/>
                    <a:pt x="8207" y="22413"/>
                  </a:cubicBezTo>
                  <a:cubicBezTo>
                    <a:pt x="12610" y="19878"/>
                    <a:pt x="16213" y="13006"/>
                    <a:pt x="16213" y="7136"/>
                  </a:cubicBezTo>
                  <a:cubicBezTo>
                    <a:pt x="16213" y="4000"/>
                    <a:pt x="15178" y="1598"/>
                    <a:pt x="13377" y="564"/>
                  </a:cubicBezTo>
                  <a:cubicBezTo>
                    <a:pt x="12727" y="188"/>
                    <a:pt x="12001" y="0"/>
                    <a:pt x="1122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480;p75"/>
            <p:cNvSpPr/>
            <p:nvPr/>
          </p:nvSpPr>
          <p:spPr>
            <a:xfrm>
              <a:off x="4855300" y="1223775"/>
              <a:ext cx="402725" cy="482925"/>
            </a:xfrm>
            <a:custGeom>
              <a:avLst/>
              <a:gdLst/>
              <a:ahLst/>
              <a:cxnLst/>
              <a:rect l="l" t="t" r="r" b="b"/>
              <a:pathLst>
                <a:path w="16109" h="19317" extrusionOk="0">
                  <a:moveTo>
                    <a:pt x="15196" y="414"/>
                  </a:moveTo>
                  <a:cubicBezTo>
                    <a:pt x="15444" y="414"/>
                    <a:pt x="15674" y="649"/>
                    <a:pt x="15578" y="936"/>
                  </a:cubicBezTo>
                  <a:lnTo>
                    <a:pt x="15578" y="9409"/>
                  </a:lnTo>
                  <a:cubicBezTo>
                    <a:pt x="15545" y="10043"/>
                    <a:pt x="15212" y="10610"/>
                    <a:pt x="14711" y="10977"/>
                  </a:cubicBezTo>
                  <a:lnTo>
                    <a:pt x="12543" y="12211"/>
                  </a:lnTo>
                  <a:lnTo>
                    <a:pt x="11142" y="16981"/>
                  </a:lnTo>
                  <a:cubicBezTo>
                    <a:pt x="11142" y="17014"/>
                    <a:pt x="11109" y="17048"/>
                    <a:pt x="11075" y="17048"/>
                  </a:cubicBezTo>
                  <a:cubicBezTo>
                    <a:pt x="11042" y="17048"/>
                    <a:pt x="11042" y="17014"/>
                    <a:pt x="11009" y="16981"/>
                  </a:cubicBezTo>
                  <a:lnTo>
                    <a:pt x="9674" y="13879"/>
                  </a:lnTo>
                  <a:lnTo>
                    <a:pt x="1135" y="18816"/>
                  </a:lnTo>
                  <a:cubicBezTo>
                    <a:pt x="1051" y="18890"/>
                    <a:pt x="952" y="18923"/>
                    <a:pt x="854" y="18923"/>
                  </a:cubicBezTo>
                  <a:cubicBezTo>
                    <a:pt x="602" y="18923"/>
                    <a:pt x="362" y="18704"/>
                    <a:pt x="434" y="18415"/>
                  </a:cubicBezTo>
                  <a:lnTo>
                    <a:pt x="434" y="9943"/>
                  </a:lnTo>
                  <a:cubicBezTo>
                    <a:pt x="468" y="9309"/>
                    <a:pt x="801" y="8742"/>
                    <a:pt x="1335" y="8375"/>
                  </a:cubicBezTo>
                  <a:lnTo>
                    <a:pt x="14911" y="536"/>
                  </a:lnTo>
                  <a:cubicBezTo>
                    <a:pt x="14996" y="451"/>
                    <a:pt x="15098" y="414"/>
                    <a:pt x="15196" y="414"/>
                  </a:cubicBezTo>
                  <a:close/>
                  <a:moveTo>
                    <a:pt x="15230" y="1"/>
                  </a:moveTo>
                  <a:cubicBezTo>
                    <a:pt x="15052" y="1"/>
                    <a:pt x="14870" y="62"/>
                    <a:pt x="14711" y="202"/>
                  </a:cubicBezTo>
                  <a:lnTo>
                    <a:pt x="1135" y="8041"/>
                  </a:lnTo>
                  <a:cubicBezTo>
                    <a:pt x="468" y="8442"/>
                    <a:pt x="67" y="9142"/>
                    <a:pt x="34" y="9943"/>
                  </a:cubicBezTo>
                  <a:lnTo>
                    <a:pt x="34" y="18415"/>
                  </a:lnTo>
                  <a:cubicBezTo>
                    <a:pt x="1" y="18716"/>
                    <a:pt x="134" y="19049"/>
                    <a:pt x="434" y="19249"/>
                  </a:cubicBezTo>
                  <a:cubicBezTo>
                    <a:pt x="534" y="19316"/>
                    <a:pt x="668" y="19316"/>
                    <a:pt x="768" y="19316"/>
                  </a:cubicBezTo>
                  <a:cubicBezTo>
                    <a:pt x="968" y="19316"/>
                    <a:pt x="1168" y="19283"/>
                    <a:pt x="1335" y="19149"/>
                  </a:cubicBezTo>
                  <a:lnTo>
                    <a:pt x="9507" y="14479"/>
                  </a:lnTo>
                  <a:lnTo>
                    <a:pt x="10675" y="17148"/>
                  </a:lnTo>
                  <a:cubicBezTo>
                    <a:pt x="10742" y="17348"/>
                    <a:pt x="10942" y="17448"/>
                    <a:pt x="11142" y="17448"/>
                  </a:cubicBezTo>
                  <a:cubicBezTo>
                    <a:pt x="11342" y="17448"/>
                    <a:pt x="11509" y="17281"/>
                    <a:pt x="11542" y="17114"/>
                  </a:cubicBezTo>
                  <a:lnTo>
                    <a:pt x="12910" y="12478"/>
                  </a:lnTo>
                  <a:lnTo>
                    <a:pt x="14911" y="11344"/>
                  </a:lnTo>
                  <a:cubicBezTo>
                    <a:pt x="15578" y="10910"/>
                    <a:pt x="15979" y="10210"/>
                    <a:pt x="16012" y="9442"/>
                  </a:cubicBezTo>
                  <a:lnTo>
                    <a:pt x="16012" y="936"/>
                  </a:lnTo>
                  <a:cubicBezTo>
                    <a:pt x="16108" y="408"/>
                    <a:pt x="15686" y="1"/>
                    <a:pt x="1523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481;p75"/>
            <p:cNvSpPr/>
            <p:nvPr/>
          </p:nvSpPr>
          <p:spPr>
            <a:xfrm>
              <a:off x="4931200" y="1348125"/>
              <a:ext cx="248425" cy="145075"/>
            </a:xfrm>
            <a:custGeom>
              <a:avLst/>
              <a:gdLst/>
              <a:ahLst/>
              <a:cxnLst/>
              <a:rect l="l" t="t" r="r" b="b"/>
              <a:pathLst>
                <a:path w="9937" h="5803" extrusionOk="0">
                  <a:moveTo>
                    <a:pt x="9649" y="1"/>
                  </a:moveTo>
                  <a:cubicBezTo>
                    <a:pt x="9615" y="1"/>
                    <a:pt x="9578" y="10"/>
                    <a:pt x="9540" y="32"/>
                  </a:cubicBezTo>
                  <a:lnTo>
                    <a:pt x="200" y="5402"/>
                  </a:lnTo>
                  <a:cubicBezTo>
                    <a:pt x="0" y="5502"/>
                    <a:pt x="100" y="5803"/>
                    <a:pt x="300" y="5803"/>
                  </a:cubicBezTo>
                  <a:cubicBezTo>
                    <a:pt x="334" y="5803"/>
                    <a:pt x="367" y="5803"/>
                    <a:pt x="400" y="5769"/>
                  </a:cubicBezTo>
                  <a:lnTo>
                    <a:pt x="9740" y="365"/>
                  </a:lnTo>
                  <a:cubicBezTo>
                    <a:pt x="9936" y="253"/>
                    <a:pt x="9827" y="1"/>
                    <a:pt x="964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482;p75"/>
            <p:cNvSpPr/>
            <p:nvPr/>
          </p:nvSpPr>
          <p:spPr>
            <a:xfrm>
              <a:off x="4932025" y="1393075"/>
              <a:ext cx="246025" cy="145150"/>
            </a:xfrm>
            <a:custGeom>
              <a:avLst/>
              <a:gdLst/>
              <a:ahLst/>
              <a:cxnLst/>
              <a:rect l="l" t="t" r="r" b="b"/>
              <a:pathLst>
                <a:path w="9841" h="5806" extrusionOk="0">
                  <a:moveTo>
                    <a:pt x="9622" y="0"/>
                  </a:moveTo>
                  <a:cubicBezTo>
                    <a:pt x="9582" y="0"/>
                    <a:pt x="9543" y="11"/>
                    <a:pt x="9507" y="35"/>
                  </a:cubicBezTo>
                  <a:lnTo>
                    <a:pt x="167" y="5439"/>
                  </a:lnTo>
                  <a:cubicBezTo>
                    <a:pt x="1" y="5539"/>
                    <a:pt x="67" y="5806"/>
                    <a:pt x="267" y="5806"/>
                  </a:cubicBezTo>
                  <a:cubicBezTo>
                    <a:pt x="301" y="5806"/>
                    <a:pt x="334" y="5806"/>
                    <a:pt x="367" y="5773"/>
                  </a:cubicBezTo>
                  <a:lnTo>
                    <a:pt x="9707" y="402"/>
                  </a:lnTo>
                  <a:cubicBezTo>
                    <a:pt x="9808" y="335"/>
                    <a:pt x="9841" y="202"/>
                    <a:pt x="9808" y="102"/>
                  </a:cubicBezTo>
                  <a:cubicBezTo>
                    <a:pt x="9764" y="37"/>
                    <a:pt x="9694" y="0"/>
                    <a:pt x="962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483;p75"/>
            <p:cNvSpPr/>
            <p:nvPr/>
          </p:nvSpPr>
          <p:spPr>
            <a:xfrm>
              <a:off x="4932850" y="1438475"/>
              <a:ext cx="245200" cy="144800"/>
            </a:xfrm>
            <a:custGeom>
              <a:avLst/>
              <a:gdLst/>
              <a:ahLst/>
              <a:cxnLst/>
              <a:rect l="l" t="t" r="r" b="b"/>
              <a:pathLst>
                <a:path w="9808" h="5792" extrusionOk="0">
                  <a:moveTo>
                    <a:pt x="9593" y="0"/>
                  </a:moveTo>
                  <a:cubicBezTo>
                    <a:pt x="9552" y="0"/>
                    <a:pt x="9511" y="8"/>
                    <a:pt x="9474" y="20"/>
                  </a:cubicBezTo>
                  <a:lnTo>
                    <a:pt x="134" y="5424"/>
                  </a:lnTo>
                  <a:cubicBezTo>
                    <a:pt x="34" y="5458"/>
                    <a:pt x="1" y="5591"/>
                    <a:pt x="68" y="5691"/>
                  </a:cubicBezTo>
                  <a:cubicBezTo>
                    <a:pt x="101" y="5758"/>
                    <a:pt x="168" y="5791"/>
                    <a:pt x="234" y="5791"/>
                  </a:cubicBezTo>
                  <a:lnTo>
                    <a:pt x="334" y="5791"/>
                  </a:lnTo>
                  <a:lnTo>
                    <a:pt x="9674" y="387"/>
                  </a:lnTo>
                  <a:cubicBezTo>
                    <a:pt x="9775" y="321"/>
                    <a:pt x="9808" y="187"/>
                    <a:pt x="9775" y="87"/>
                  </a:cubicBezTo>
                  <a:cubicBezTo>
                    <a:pt x="9732" y="24"/>
                    <a:pt x="9663" y="0"/>
                    <a:pt x="959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484;p75"/>
            <p:cNvSpPr/>
            <p:nvPr/>
          </p:nvSpPr>
          <p:spPr>
            <a:xfrm>
              <a:off x="4800275" y="2751050"/>
              <a:ext cx="94250" cy="154825"/>
            </a:xfrm>
            <a:custGeom>
              <a:avLst/>
              <a:gdLst/>
              <a:ahLst/>
              <a:cxnLst/>
              <a:rect l="l" t="t" r="r" b="b"/>
              <a:pathLst>
                <a:path w="3770" h="6193" extrusionOk="0">
                  <a:moveTo>
                    <a:pt x="3336" y="589"/>
                  </a:moveTo>
                  <a:lnTo>
                    <a:pt x="3336" y="3958"/>
                  </a:lnTo>
                  <a:lnTo>
                    <a:pt x="434" y="5626"/>
                  </a:lnTo>
                  <a:lnTo>
                    <a:pt x="434" y="2257"/>
                  </a:lnTo>
                  <a:lnTo>
                    <a:pt x="3336" y="589"/>
                  </a:lnTo>
                  <a:close/>
                  <a:moveTo>
                    <a:pt x="3524" y="1"/>
                  </a:moveTo>
                  <a:cubicBezTo>
                    <a:pt x="3494" y="1"/>
                    <a:pt x="3464" y="7"/>
                    <a:pt x="3436" y="22"/>
                  </a:cubicBezTo>
                  <a:lnTo>
                    <a:pt x="100" y="1956"/>
                  </a:lnTo>
                  <a:cubicBezTo>
                    <a:pt x="33" y="1990"/>
                    <a:pt x="0" y="2056"/>
                    <a:pt x="0" y="2123"/>
                  </a:cubicBezTo>
                  <a:lnTo>
                    <a:pt x="0" y="5993"/>
                  </a:lnTo>
                  <a:cubicBezTo>
                    <a:pt x="0" y="6059"/>
                    <a:pt x="33" y="6126"/>
                    <a:pt x="100" y="6159"/>
                  </a:cubicBezTo>
                  <a:cubicBezTo>
                    <a:pt x="134" y="6193"/>
                    <a:pt x="167" y="6193"/>
                    <a:pt x="200" y="6193"/>
                  </a:cubicBezTo>
                  <a:cubicBezTo>
                    <a:pt x="234" y="6193"/>
                    <a:pt x="300" y="6193"/>
                    <a:pt x="334" y="6159"/>
                  </a:cubicBezTo>
                  <a:lnTo>
                    <a:pt x="3669" y="4225"/>
                  </a:lnTo>
                  <a:cubicBezTo>
                    <a:pt x="3703" y="4191"/>
                    <a:pt x="3769" y="4125"/>
                    <a:pt x="3769" y="4058"/>
                  </a:cubicBezTo>
                  <a:lnTo>
                    <a:pt x="3769" y="222"/>
                  </a:lnTo>
                  <a:cubicBezTo>
                    <a:pt x="3743" y="91"/>
                    <a:pt x="3635" y="1"/>
                    <a:pt x="352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485;p75"/>
            <p:cNvSpPr/>
            <p:nvPr/>
          </p:nvSpPr>
          <p:spPr>
            <a:xfrm>
              <a:off x="4820375" y="2731425"/>
              <a:ext cx="85825" cy="124425"/>
            </a:xfrm>
            <a:custGeom>
              <a:avLst/>
              <a:gdLst/>
              <a:ahLst/>
              <a:cxnLst/>
              <a:rect l="l" t="t" r="r" b="b"/>
              <a:pathLst>
                <a:path w="3433" h="4977" extrusionOk="0">
                  <a:moveTo>
                    <a:pt x="2967" y="0"/>
                  </a:moveTo>
                  <a:cubicBezTo>
                    <a:pt x="2817" y="0"/>
                    <a:pt x="2672" y="93"/>
                    <a:pt x="2599" y="240"/>
                  </a:cubicBezTo>
                  <a:lnTo>
                    <a:pt x="1064" y="3876"/>
                  </a:lnTo>
                  <a:lnTo>
                    <a:pt x="731" y="3542"/>
                  </a:lnTo>
                  <a:cubicBezTo>
                    <a:pt x="663" y="3505"/>
                    <a:pt x="594" y="3488"/>
                    <a:pt x="528" y="3488"/>
                  </a:cubicBezTo>
                  <a:cubicBezTo>
                    <a:pt x="236" y="3488"/>
                    <a:pt x="0" y="3810"/>
                    <a:pt x="163" y="4109"/>
                  </a:cubicBezTo>
                  <a:lnTo>
                    <a:pt x="931" y="4876"/>
                  </a:lnTo>
                  <a:cubicBezTo>
                    <a:pt x="997" y="4943"/>
                    <a:pt x="1097" y="4976"/>
                    <a:pt x="1231" y="4976"/>
                  </a:cubicBezTo>
                  <a:lnTo>
                    <a:pt x="1298" y="4976"/>
                  </a:lnTo>
                  <a:cubicBezTo>
                    <a:pt x="1431" y="4943"/>
                    <a:pt x="1531" y="4843"/>
                    <a:pt x="1598" y="4743"/>
                  </a:cubicBezTo>
                  <a:lnTo>
                    <a:pt x="3366" y="573"/>
                  </a:lnTo>
                  <a:cubicBezTo>
                    <a:pt x="3432" y="373"/>
                    <a:pt x="3332" y="106"/>
                    <a:pt x="3132" y="39"/>
                  </a:cubicBezTo>
                  <a:cubicBezTo>
                    <a:pt x="3079" y="13"/>
                    <a:pt x="3023" y="0"/>
                    <a:pt x="29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486;p75"/>
            <p:cNvSpPr/>
            <p:nvPr/>
          </p:nvSpPr>
          <p:spPr>
            <a:xfrm>
              <a:off x="4946200" y="2569925"/>
              <a:ext cx="333600" cy="210175"/>
            </a:xfrm>
            <a:custGeom>
              <a:avLst/>
              <a:gdLst/>
              <a:ahLst/>
              <a:cxnLst/>
              <a:rect l="l" t="t" r="r" b="b"/>
              <a:pathLst>
                <a:path w="13344" h="8407" extrusionOk="0">
                  <a:moveTo>
                    <a:pt x="13072" y="1"/>
                  </a:moveTo>
                  <a:cubicBezTo>
                    <a:pt x="12995" y="1"/>
                    <a:pt x="12906" y="31"/>
                    <a:pt x="12810" y="95"/>
                  </a:cubicBezTo>
                  <a:lnTo>
                    <a:pt x="534" y="7167"/>
                  </a:lnTo>
                  <a:cubicBezTo>
                    <a:pt x="234" y="7367"/>
                    <a:pt x="34" y="7700"/>
                    <a:pt x="1" y="8067"/>
                  </a:cubicBezTo>
                  <a:cubicBezTo>
                    <a:pt x="1" y="8278"/>
                    <a:pt x="132" y="8407"/>
                    <a:pt x="303" y="8407"/>
                  </a:cubicBezTo>
                  <a:cubicBezTo>
                    <a:pt x="376" y="8407"/>
                    <a:pt x="455" y="8384"/>
                    <a:pt x="534" y="8334"/>
                  </a:cubicBezTo>
                  <a:lnTo>
                    <a:pt x="12810" y="1229"/>
                  </a:lnTo>
                  <a:cubicBezTo>
                    <a:pt x="13110" y="1029"/>
                    <a:pt x="13310" y="729"/>
                    <a:pt x="13343" y="362"/>
                  </a:cubicBezTo>
                  <a:cubicBezTo>
                    <a:pt x="13343" y="135"/>
                    <a:pt x="13236" y="1"/>
                    <a:pt x="130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487;p75"/>
            <p:cNvSpPr/>
            <p:nvPr/>
          </p:nvSpPr>
          <p:spPr>
            <a:xfrm>
              <a:off x="4800275" y="2895225"/>
              <a:ext cx="94250" cy="154925"/>
            </a:xfrm>
            <a:custGeom>
              <a:avLst/>
              <a:gdLst/>
              <a:ahLst/>
              <a:cxnLst/>
              <a:rect l="l" t="t" r="r" b="b"/>
              <a:pathLst>
                <a:path w="3770" h="6197" extrusionOk="0">
                  <a:moveTo>
                    <a:pt x="3336" y="559"/>
                  </a:moveTo>
                  <a:lnTo>
                    <a:pt x="3336" y="3962"/>
                  </a:lnTo>
                  <a:lnTo>
                    <a:pt x="434" y="5629"/>
                  </a:lnTo>
                  <a:lnTo>
                    <a:pt x="434" y="2260"/>
                  </a:lnTo>
                  <a:lnTo>
                    <a:pt x="3336" y="559"/>
                  </a:lnTo>
                  <a:close/>
                  <a:moveTo>
                    <a:pt x="3536" y="0"/>
                  </a:moveTo>
                  <a:cubicBezTo>
                    <a:pt x="3503" y="0"/>
                    <a:pt x="3469" y="9"/>
                    <a:pt x="3436" y="25"/>
                  </a:cubicBezTo>
                  <a:lnTo>
                    <a:pt x="100" y="1960"/>
                  </a:lnTo>
                  <a:cubicBezTo>
                    <a:pt x="33" y="1994"/>
                    <a:pt x="0" y="2060"/>
                    <a:pt x="0" y="2127"/>
                  </a:cubicBezTo>
                  <a:lnTo>
                    <a:pt x="0" y="5996"/>
                  </a:lnTo>
                  <a:cubicBezTo>
                    <a:pt x="0" y="6063"/>
                    <a:pt x="33" y="6130"/>
                    <a:pt x="100" y="6163"/>
                  </a:cubicBezTo>
                  <a:cubicBezTo>
                    <a:pt x="134" y="6197"/>
                    <a:pt x="167" y="6197"/>
                    <a:pt x="200" y="6197"/>
                  </a:cubicBezTo>
                  <a:cubicBezTo>
                    <a:pt x="234" y="6197"/>
                    <a:pt x="267" y="6163"/>
                    <a:pt x="300" y="6163"/>
                  </a:cubicBezTo>
                  <a:lnTo>
                    <a:pt x="3636" y="4228"/>
                  </a:lnTo>
                  <a:cubicBezTo>
                    <a:pt x="3703" y="4195"/>
                    <a:pt x="3769" y="4128"/>
                    <a:pt x="3769" y="4062"/>
                  </a:cubicBezTo>
                  <a:lnTo>
                    <a:pt x="3769" y="192"/>
                  </a:lnTo>
                  <a:cubicBezTo>
                    <a:pt x="3769" y="126"/>
                    <a:pt x="3703" y="59"/>
                    <a:pt x="3636" y="25"/>
                  </a:cubicBezTo>
                  <a:cubicBezTo>
                    <a:pt x="3603" y="9"/>
                    <a:pt x="3569" y="0"/>
                    <a:pt x="353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488;p75"/>
            <p:cNvSpPr/>
            <p:nvPr/>
          </p:nvSpPr>
          <p:spPr>
            <a:xfrm>
              <a:off x="4819750" y="2875675"/>
              <a:ext cx="86450" cy="125075"/>
            </a:xfrm>
            <a:custGeom>
              <a:avLst/>
              <a:gdLst/>
              <a:ahLst/>
              <a:cxnLst/>
              <a:rect l="l" t="t" r="r" b="b"/>
              <a:pathLst>
                <a:path w="3458" h="5003" extrusionOk="0">
                  <a:moveTo>
                    <a:pt x="2992" y="1"/>
                  </a:moveTo>
                  <a:cubicBezTo>
                    <a:pt x="2842" y="1"/>
                    <a:pt x="2697" y="94"/>
                    <a:pt x="2624" y="240"/>
                  </a:cubicBezTo>
                  <a:lnTo>
                    <a:pt x="1089" y="3876"/>
                  </a:lnTo>
                  <a:lnTo>
                    <a:pt x="756" y="3543"/>
                  </a:lnTo>
                  <a:cubicBezTo>
                    <a:pt x="677" y="3497"/>
                    <a:pt x="599" y="3477"/>
                    <a:pt x="525" y="3477"/>
                  </a:cubicBezTo>
                  <a:cubicBezTo>
                    <a:pt x="223" y="3477"/>
                    <a:pt x="1" y="3815"/>
                    <a:pt x="188" y="4110"/>
                  </a:cubicBezTo>
                  <a:lnTo>
                    <a:pt x="956" y="4877"/>
                  </a:lnTo>
                  <a:cubicBezTo>
                    <a:pt x="1056" y="4944"/>
                    <a:pt x="1156" y="4977"/>
                    <a:pt x="1256" y="4977"/>
                  </a:cubicBezTo>
                  <a:cubicBezTo>
                    <a:pt x="1256" y="4994"/>
                    <a:pt x="1264" y="5002"/>
                    <a:pt x="1277" y="5002"/>
                  </a:cubicBezTo>
                  <a:cubicBezTo>
                    <a:pt x="1289" y="5002"/>
                    <a:pt x="1306" y="4994"/>
                    <a:pt x="1323" y="4977"/>
                  </a:cubicBezTo>
                  <a:cubicBezTo>
                    <a:pt x="1456" y="4977"/>
                    <a:pt x="1556" y="4877"/>
                    <a:pt x="1623" y="4744"/>
                  </a:cubicBezTo>
                  <a:lnTo>
                    <a:pt x="3357" y="574"/>
                  </a:lnTo>
                  <a:cubicBezTo>
                    <a:pt x="3457" y="374"/>
                    <a:pt x="3357" y="140"/>
                    <a:pt x="3157" y="40"/>
                  </a:cubicBezTo>
                  <a:cubicBezTo>
                    <a:pt x="3104" y="13"/>
                    <a:pt x="3048" y="1"/>
                    <a:pt x="299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489;p75"/>
            <p:cNvSpPr/>
            <p:nvPr/>
          </p:nvSpPr>
          <p:spPr>
            <a:xfrm>
              <a:off x="4946200" y="2713900"/>
              <a:ext cx="333600" cy="210175"/>
            </a:xfrm>
            <a:custGeom>
              <a:avLst/>
              <a:gdLst/>
              <a:ahLst/>
              <a:cxnLst/>
              <a:rect l="l" t="t" r="r" b="b"/>
              <a:pathLst>
                <a:path w="13344" h="8407" extrusionOk="0">
                  <a:moveTo>
                    <a:pt x="13056" y="1"/>
                  </a:moveTo>
                  <a:cubicBezTo>
                    <a:pt x="12982" y="1"/>
                    <a:pt x="12899" y="24"/>
                    <a:pt x="12810" y="73"/>
                  </a:cubicBezTo>
                  <a:lnTo>
                    <a:pt x="534" y="7178"/>
                  </a:lnTo>
                  <a:cubicBezTo>
                    <a:pt x="234" y="7345"/>
                    <a:pt x="34" y="7679"/>
                    <a:pt x="1" y="8046"/>
                  </a:cubicBezTo>
                  <a:cubicBezTo>
                    <a:pt x="1" y="8272"/>
                    <a:pt x="124" y="8407"/>
                    <a:pt x="287" y="8407"/>
                  </a:cubicBezTo>
                  <a:cubicBezTo>
                    <a:pt x="363" y="8407"/>
                    <a:pt x="449" y="8377"/>
                    <a:pt x="534" y="8313"/>
                  </a:cubicBezTo>
                  <a:lnTo>
                    <a:pt x="12810" y="1241"/>
                  </a:lnTo>
                  <a:cubicBezTo>
                    <a:pt x="13110" y="1041"/>
                    <a:pt x="13310" y="707"/>
                    <a:pt x="13343" y="340"/>
                  </a:cubicBezTo>
                  <a:cubicBezTo>
                    <a:pt x="13343" y="129"/>
                    <a:pt x="13228" y="1"/>
                    <a:pt x="1305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490;p75"/>
            <p:cNvSpPr/>
            <p:nvPr/>
          </p:nvSpPr>
          <p:spPr>
            <a:xfrm>
              <a:off x="4800275" y="3040325"/>
              <a:ext cx="94250" cy="154100"/>
            </a:xfrm>
            <a:custGeom>
              <a:avLst/>
              <a:gdLst/>
              <a:ahLst/>
              <a:cxnLst/>
              <a:rect l="l" t="t" r="r" b="b"/>
              <a:pathLst>
                <a:path w="3770" h="6164" extrusionOk="0">
                  <a:moveTo>
                    <a:pt x="3336" y="559"/>
                  </a:moveTo>
                  <a:lnTo>
                    <a:pt x="3336" y="3928"/>
                  </a:lnTo>
                  <a:lnTo>
                    <a:pt x="434" y="5596"/>
                  </a:lnTo>
                  <a:lnTo>
                    <a:pt x="434" y="2227"/>
                  </a:lnTo>
                  <a:lnTo>
                    <a:pt x="3336" y="559"/>
                  </a:lnTo>
                  <a:close/>
                  <a:moveTo>
                    <a:pt x="3536" y="1"/>
                  </a:moveTo>
                  <a:cubicBezTo>
                    <a:pt x="3503" y="1"/>
                    <a:pt x="3469" y="9"/>
                    <a:pt x="3436" y="26"/>
                  </a:cubicBezTo>
                  <a:lnTo>
                    <a:pt x="100" y="1927"/>
                  </a:lnTo>
                  <a:cubicBezTo>
                    <a:pt x="33" y="1960"/>
                    <a:pt x="0" y="2027"/>
                    <a:pt x="0" y="2127"/>
                  </a:cubicBezTo>
                  <a:lnTo>
                    <a:pt x="0" y="5963"/>
                  </a:lnTo>
                  <a:cubicBezTo>
                    <a:pt x="0" y="6063"/>
                    <a:pt x="100" y="6163"/>
                    <a:pt x="200" y="6163"/>
                  </a:cubicBezTo>
                  <a:cubicBezTo>
                    <a:pt x="234" y="6163"/>
                    <a:pt x="267" y="6163"/>
                    <a:pt x="300" y="6130"/>
                  </a:cubicBezTo>
                  <a:lnTo>
                    <a:pt x="3636" y="4229"/>
                  </a:lnTo>
                  <a:cubicBezTo>
                    <a:pt x="3703" y="4195"/>
                    <a:pt x="3769" y="4095"/>
                    <a:pt x="3769" y="4028"/>
                  </a:cubicBezTo>
                  <a:lnTo>
                    <a:pt x="3769" y="192"/>
                  </a:lnTo>
                  <a:cubicBezTo>
                    <a:pt x="3769" y="126"/>
                    <a:pt x="3703" y="59"/>
                    <a:pt x="3636" y="26"/>
                  </a:cubicBezTo>
                  <a:cubicBezTo>
                    <a:pt x="3603" y="9"/>
                    <a:pt x="3569" y="1"/>
                    <a:pt x="353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491;p75"/>
            <p:cNvSpPr/>
            <p:nvPr/>
          </p:nvSpPr>
          <p:spPr>
            <a:xfrm>
              <a:off x="4819625" y="3020800"/>
              <a:ext cx="86575" cy="124425"/>
            </a:xfrm>
            <a:custGeom>
              <a:avLst/>
              <a:gdLst/>
              <a:ahLst/>
              <a:cxnLst/>
              <a:rect l="l" t="t" r="r" b="b"/>
              <a:pathLst>
                <a:path w="3463" h="4977" extrusionOk="0">
                  <a:moveTo>
                    <a:pt x="2997" y="0"/>
                  </a:moveTo>
                  <a:cubicBezTo>
                    <a:pt x="2847" y="0"/>
                    <a:pt x="2702" y="93"/>
                    <a:pt x="2629" y="240"/>
                  </a:cubicBezTo>
                  <a:lnTo>
                    <a:pt x="1094" y="3875"/>
                  </a:lnTo>
                  <a:lnTo>
                    <a:pt x="761" y="3509"/>
                  </a:lnTo>
                  <a:cubicBezTo>
                    <a:pt x="691" y="3474"/>
                    <a:pt x="621" y="3458"/>
                    <a:pt x="554" y="3458"/>
                  </a:cubicBezTo>
                  <a:cubicBezTo>
                    <a:pt x="240" y="3458"/>
                    <a:pt x="1" y="3806"/>
                    <a:pt x="193" y="4109"/>
                  </a:cubicBezTo>
                  <a:lnTo>
                    <a:pt x="961" y="4876"/>
                  </a:lnTo>
                  <a:cubicBezTo>
                    <a:pt x="1061" y="4943"/>
                    <a:pt x="1161" y="4976"/>
                    <a:pt x="1261" y="4976"/>
                  </a:cubicBezTo>
                  <a:lnTo>
                    <a:pt x="1328" y="4976"/>
                  </a:lnTo>
                  <a:cubicBezTo>
                    <a:pt x="1461" y="4943"/>
                    <a:pt x="1561" y="4876"/>
                    <a:pt x="1628" y="4743"/>
                  </a:cubicBezTo>
                  <a:lnTo>
                    <a:pt x="3362" y="573"/>
                  </a:lnTo>
                  <a:cubicBezTo>
                    <a:pt x="3462" y="373"/>
                    <a:pt x="3362" y="106"/>
                    <a:pt x="3162" y="39"/>
                  </a:cubicBezTo>
                  <a:cubicBezTo>
                    <a:pt x="3109" y="13"/>
                    <a:pt x="3053" y="0"/>
                    <a:pt x="29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492;p75"/>
            <p:cNvSpPr/>
            <p:nvPr/>
          </p:nvSpPr>
          <p:spPr>
            <a:xfrm>
              <a:off x="4946200" y="2858000"/>
              <a:ext cx="333600" cy="209800"/>
            </a:xfrm>
            <a:custGeom>
              <a:avLst/>
              <a:gdLst/>
              <a:ahLst/>
              <a:cxnLst/>
              <a:rect l="l" t="t" r="r" b="b"/>
              <a:pathLst>
                <a:path w="13344" h="8392" extrusionOk="0">
                  <a:moveTo>
                    <a:pt x="13071" y="1"/>
                  </a:moveTo>
                  <a:cubicBezTo>
                    <a:pt x="12994" y="1"/>
                    <a:pt x="12906" y="27"/>
                    <a:pt x="12810" y="80"/>
                  </a:cubicBezTo>
                  <a:lnTo>
                    <a:pt x="534" y="7152"/>
                  </a:lnTo>
                  <a:cubicBezTo>
                    <a:pt x="234" y="7352"/>
                    <a:pt x="34" y="7686"/>
                    <a:pt x="1" y="8052"/>
                  </a:cubicBezTo>
                  <a:cubicBezTo>
                    <a:pt x="1" y="8263"/>
                    <a:pt x="132" y="8392"/>
                    <a:pt x="303" y="8392"/>
                  </a:cubicBezTo>
                  <a:cubicBezTo>
                    <a:pt x="376" y="8392"/>
                    <a:pt x="455" y="8369"/>
                    <a:pt x="534" y="8319"/>
                  </a:cubicBezTo>
                  <a:lnTo>
                    <a:pt x="12810" y="1214"/>
                  </a:lnTo>
                  <a:cubicBezTo>
                    <a:pt x="13110" y="1047"/>
                    <a:pt x="13310" y="714"/>
                    <a:pt x="13343" y="347"/>
                  </a:cubicBezTo>
                  <a:cubicBezTo>
                    <a:pt x="13343" y="120"/>
                    <a:pt x="13235" y="1"/>
                    <a:pt x="1307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493;p75"/>
            <p:cNvSpPr/>
            <p:nvPr/>
          </p:nvSpPr>
          <p:spPr>
            <a:xfrm>
              <a:off x="3020650" y="821125"/>
              <a:ext cx="430850" cy="516975"/>
            </a:xfrm>
            <a:custGeom>
              <a:avLst/>
              <a:gdLst/>
              <a:ahLst/>
              <a:cxnLst/>
              <a:rect l="l" t="t" r="r" b="b"/>
              <a:pathLst>
                <a:path w="17234" h="20679" extrusionOk="0">
                  <a:moveTo>
                    <a:pt x="16269" y="470"/>
                  </a:moveTo>
                  <a:cubicBezTo>
                    <a:pt x="16537" y="470"/>
                    <a:pt x="16784" y="700"/>
                    <a:pt x="16713" y="1031"/>
                  </a:cubicBezTo>
                  <a:lnTo>
                    <a:pt x="16713" y="10104"/>
                  </a:lnTo>
                  <a:cubicBezTo>
                    <a:pt x="16680" y="10804"/>
                    <a:pt x="16313" y="11405"/>
                    <a:pt x="15746" y="11772"/>
                  </a:cubicBezTo>
                  <a:lnTo>
                    <a:pt x="13444" y="13106"/>
                  </a:lnTo>
                  <a:lnTo>
                    <a:pt x="11943" y="18210"/>
                  </a:lnTo>
                  <a:cubicBezTo>
                    <a:pt x="11943" y="18243"/>
                    <a:pt x="11909" y="18276"/>
                    <a:pt x="11876" y="18276"/>
                  </a:cubicBezTo>
                  <a:cubicBezTo>
                    <a:pt x="11843" y="18276"/>
                    <a:pt x="11809" y="18276"/>
                    <a:pt x="11776" y="18210"/>
                  </a:cubicBezTo>
                  <a:lnTo>
                    <a:pt x="10342" y="14874"/>
                  </a:lnTo>
                  <a:lnTo>
                    <a:pt x="1202" y="20144"/>
                  </a:lnTo>
                  <a:cubicBezTo>
                    <a:pt x="1113" y="20233"/>
                    <a:pt x="979" y="20278"/>
                    <a:pt x="851" y="20278"/>
                  </a:cubicBezTo>
                  <a:cubicBezTo>
                    <a:pt x="787" y="20278"/>
                    <a:pt x="724" y="20267"/>
                    <a:pt x="668" y="20245"/>
                  </a:cubicBezTo>
                  <a:cubicBezTo>
                    <a:pt x="501" y="20111"/>
                    <a:pt x="435" y="19911"/>
                    <a:pt x="468" y="19711"/>
                  </a:cubicBezTo>
                  <a:lnTo>
                    <a:pt x="468" y="10638"/>
                  </a:lnTo>
                  <a:cubicBezTo>
                    <a:pt x="501" y="9970"/>
                    <a:pt x="868" y="9337"/>
                    <a:pt x="1435" y="8970"/>
                  </a:cubicBezTo>
                  <a:lnTo>
                    <a:pt x="15946" y="564"/>
                  </a:lnTo>
                  <a:lnTo>
                    <a:pt x="15946" y="597"/>
                  </a:lnTo>
                  <a:cubicBezTo>
                    <a:pt x="16043" y="509"/>
                    <a:pt x="16158" y="470"/>
                    <a:pt x="16269" y="470"/>
                  </a:cubicBezTo>
                  <a:close/>
                  <a:moveTo>
                    <a:pt x="16300" y="1"/>
                  </a:moveTo>
                  <a:cubicBezTo>
                    <a:pt x="16110" y="1"/>
                    <a:pt x="15915" y="71"/>
                    <a:pt x="15746" y="230"/>
                  </a:cubicBezTo>
                  <a:lnTo>
                    <a:pt x="1202" y="8603"/>
                  </a:lnTo>
                  <a:cubicBezTo>
                    <a:pt x="501" y="9070"/>
                    <a:pt x="68" y="9804"/>
                    <a:pt x="34" y="10638"/>
                  </a:cubicBezTo>
                  <a:lnTo>
                    <a:pt x="34" y="19711"/>
                  </a:lnTo>
                  <a:cubicBezTo>
                    <a:pt x="1" y="20078"/>
                    <a:pt x="168" y="20411"/>
                    <a:pt x="435" y="20611"/>
                  </a:cubicBezTo>
                  <a:cubicBezTo>
                    <a:pt x="568" y="20645"/>
                    <a:pt x="701" y="20678"/>
                    <a:pt x="835" y="20678"/>
                  </a:cubicBezTo>
                  <a:cubicBezTo>
                    <a:pt x="1035" y="20678"/>
                    <a:pt x="1235" y="20611"/>
                    <a:pt x="1435" y="20511"/>
                  </a:cubicBezTo>
                  <a:lnTo>
                    <a:pt x="10142" y="15474"/>
                  </a:lnTo>
                  <a:lnTo>
                    <a:pt x="11409" y="18377"/>
                  </a:lnTo>
                  <a:cubicBezTo>
                    <a:pt x="11488" y="18581"/>
                    <a:pt x="11671" y="18682"/>
                    <a:pt x="11856" y="18682"/>
                  </a:cubicBezTo>
                  <a:cubicBezTo>
                    <a:pt x="12063" y="18682"/>
                    <a:pt x="12273" y="18556"/>
                    <a:pt x="12343" y="18310"/>
                  </a:cubicBezTo>
                  <a:lnTo>
                    <a:pt x="13777" y="13373"/>
                  </a:lnTo>
                  <a:lnTo>
                    <a:pt x="15946" y="12139"/>
                  </a:lnTo>
                  <a:cubicBezTo>
                    <a:pt x="16646" y="11672"/>
                    <a:pt x="17080" y="10938"/>
                    <a:pt x="17113" y="10104"/>
                  </a:cubicBezTo>
                  <a:lnTo>
                    <a:pt x="17113" y="1031"/>
                  </a:lnTo>
                  <a:cubicBezTo>
                    <a:pt x="17233" y="456"/>
                    <a:pt x="16785" y="1"/>
                    <a:pt x="16300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494;p75"/>
            <p:cNvSpPr/>
            <p:nvPr/>
          </p:nvSpPr>
          <p:spPr>
            <a:xfrm>
              <a:off x="3104050" y="954800"/>
              <a:ext cx="262850" cy="154800"/>
            </a:xfrm>
            <a:custGeom>
              <a:avLst/>
              <a:gdLst/>
              <a:ahLst/>
              <a:cxnLst/>
              <a:rect l="l" t="t" r="r" b="b"/>
              <a:pathLst>
                <a:path w="10514" h="6192" extrusionOk="0">
                  <a:moveTo>
                    <a:pt x="10233" y="0"/>
                  </a:moveTo>
                  <a:cubicBezTo>
                    <a:pt x="10204" y="0"/>
                    <a:pt x="10173" y="6"/>
                    <a:pt x="10141" y="20"/>
                  </a:cubicBezTo>
                  <a:lnTo>
                    <a:pt x="134" y="5791"/>
                  </a:lnTo>
                  <a:cubicBezTo>
                    <a:pt x="34" y="5858"/>
                    <a:pt x="1" y="5991"/>
                    <a:pt x="67" y="6091"/>
                  </a:cubicBezTo>
                  <a:cubicBezTo>
                    <a:pt x="101" y="6125"/>
                    <a:pt x="167" y="6191"/>
                    <a:pt x="234" y="6191"/>
                  </a:cubicBezTo>
                  <a:cubicBezTo>
                    <a:pt x="268" y="6191"/>
                    <a:pt x="301" y="6158"/>
                    <a:pt x="334" y="6158"/>
                  </a:cubicBezTo>
                  <a:lnTo>
                    <a:pt x="10341" y="387"/>
                  </a:lnTo>
                  <a:cubicBezTo>
                    <a:pt x="10514" y="243"/>
                    <a:pt x="10414" y="0"/>
                    <a:pt x="1023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495;p75"/>
            <p:cNvSpPr/>
            <p:nvPr/>
          </p:nvSpPr>
          <p:spPr>
            <a:xfrm>
              <a:off x="3104050" y="1002800"/>
              <a:ext cx="261875" cy="155175"/>
            </a:xfrm>
            <a:custGeom>
              <a:avLst/>
              <a:gdLst/>
              <a:ahLst/>
              <a:cxnLst/>
              <a:rect l="l" t="t" r="r" b="b"/>
              <a:pathLst>
                <a:path w="10475" h="6207" extrusionOk="0">
                  <a:moveTo>
                    <a:pt x="10256" y="0"/>
                  </a:moveTo>
                  <a:cubicBezTo>
                    <a:pt x="10216" y="0"/>
                    <a:pt x="10177" y="11"/>
                    <a:pt x="10141" y="35"/>
                  </a:cubicBezTo>
                  <a:lnTo>
                    <a:pt x="134" y="5806"/>
                  </a:lnTo>
                  <a:cubicBezTo>
                    <a:pt x="34" y="5872"/>
                    <a:pt x="1" y="6006"/>
                    <a:pt x="67" y="6106"/>
                  </a:cubicBezTo>
                  <a:cubicBezTo>
                    <a:pt x="101" y="6173"/>
                    <a:pt x="167" y="6206"/>
                    <a:pt x="234" y="6206"/>
                  </a:cubicBezTo>
                  <a:cubicBezTo>
                    <a:pt x="268" y="6206"/>
                    <a:pt x="301" y="6173"/>
                    <a:pt x="334" y="6173"/>
                  </a:cubicBezTo>
                  <a:lnTo>
                    <a:pt x="10341" y="402"/>
                  </a:lnTo>
                  <a:cubicBezTo>
                    <a:pt x="10441" y="335"/>
                    <a:pt x="10475" y="202"/>
                    <a:pt x="10441" y="102"/>
                  </a:cubicBezTo>
                  <a:cubicBezTo>
                    <a:pt x="10398" y="37"/>
                    <a:pt x="10327" y="0"/>
                    <a:pt x="1025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496;p75"/>
            <p:cNvSpPr/>
            <p:nvPr/>
          </p:nvSpPr>
          <p:spPr>
            <a:xfrm>
              <a:off x="3104050" y="1051025"/>
              <a:ext cx="264800" cy="155300"/>
            </a:xfrm>
            <a:custGeom>
              <a:avLst/>
              <a:gdLst/>
              <a:ahLst/>
              <a:cxnLst/>
              <a:rect l="l" t="t" r="r" b="b"/>
              <a:pathLst>
                <a:path w="10592" h="6212" extrusionOk="0">
                  <a:moveTo>
                    <a:pt x="10259" y="1"/>
                  </a:moveTo>
                  <a:cubicBezTo>
                    <a:pt x="10221" y="1"/>
                    <a:pt x="10180" y="13"/>
                    <a:pt x="10141" y="41"/>
                  </a:cubicBezTo>
                  <a:lnTo>
                    <a:pt x="134" y="5811"/>
                  </a:lnTo>
                  <a:cubicBezTo>
                    <a:pt x="34" y="5878"/>
                    <a:pt x="1" y="6012"/>
                    <a:pt x="67" y="6112"/>
                  </a:cubicBezTo>
                  <a:cubicBezTo>
                    <a:pt x="101" y="6178"/>
                    <a:pt x="167" y="6212"/>
                    <a:pt x="234" y="6212"/>
                  </a:cubicBezTo>
                  <a:cubicBezTo>
                    <a:pt x="268" y="6212"/>
                    <a:pt x="301" y="6178"/>
                    <a:pt x="334" y="6178"/>
                  </a:cubicBezTo>
                  <a:lnTo>
                    <a:pt x="10341" y="408"/>
                  </a:lnTo>
                  <a:cubicBezTo>
                    <a:pt x="10591" y="297"/>
                    <a:pt x="10448" y="1"/>
                    <a:pt x="10259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497;p75"/>
            <p:cNvSpPr/>
            <p:nvPr/>
          </p:nvSpPr>
          <p:spPr>
            <a:xfrm>
              <a:off x="2672075" y="808975"/>
              <a:ext cx="430850" cy="517450"/>
            </a:xfrm>
            <a:custGeom>
              <a:avLst/>
              <a:gdLst/>
              <a:ahLst/>
              <a:cxnLst/>
              <a:rect l="l" t="t" r="r" b="b"/>
              <a:pathLst>
                <a:path w="17234" h="20698" extrusionOk="0">
                  <a:moveTo>
                    <a:pt x="16295" y="1"/>
                  </a:moveTo>
                  <a:cubicBezTo>
                    <a:pt x="16107" y="1"/>
                    <a:pt x="15913" y="67"/>
                    <a:pt x="15745" y="216"/>
                  </a:cubicBezTo>
                  <a:lnTo>
                    <a:pt x="1202" y="8622"/>
                  </a:lnTo>
                  <a:cubicBezTo>
                    <a:pt x="501" y="9055"/>
                    <a:pt x="67" y="9823"/>
                    <a:pt x="34" y="10623"/>
                  </a:cubicBezTo>
                  <a:lnTo>
                    <a:pt x="34" y="19730"/>
                  </a:lnTo>
                  <a:cubicBezTo>
                    <a:pt x="1" y="20063"/>
                    <a:pt x="167" y="20397"/>
                    <a:pt x="468" y="20597"/>
                  </a:cubicBezTo>
                  <a:cubicBezTo>
                    <a:pt x="568" y="20664"/>
                    <a:pt x="701" y="20697"/>
                    <a:pt x="835" y="20697"/>
                  </a:cubicBezTo>
                  <a:cubicBezTo>
                    <a:pt x="1035" y="20697"/>
                    <a:pt x="1235" y="20630"/>
                    <a:pt x="1402" y="20530"/>
                  </a:cubicBezTo>
                  <a:lnTo>
                    <a:pt x="12843" y="13926"/>
                  </a:lnTo>
                  <a:cubicBezTo>
                    <a:pt x="12943" y="13859"/>
                    <a:pt x="12977" y="13726"/>
                    <a:pt x="12910" y="13659"/>
                  </a:cubicBezTo>
                  <a:cubicBezTo>
                    <a:pt x="12865" y="13570"/>
                    <a:pt x="12806" y="13525"/>
                    <a:pt x="12742" y="13525"/>
                  </a:cubicBezTo>
                  <a:cubicBezTo>
                    <a:pt x="12710" y="13525"/>
                    <a:pt x="12676" y="13536"/>
                    <a:pt x="12643" y="13559"/>
                  </a:cubicBezTo>
                  <a:lnTo>
                    <a:pt x="1202" y="20130"/>
                  </a:lnTo>
                  <a:cubicBezTo>
                    <a:pt x="1112" y="20230"/>
                    <a:pt x="999" y="20273"/>
                    <a:pt x="887" y="20273"/>
                  </a:cubicBezTo>
                  <a:cubicBezTo>
                    <a:pt x="625" y="20273"/>
                    <a:pt x="374" y="20034"/>
                    <a:pt x="468" y="19730"/>
                  </a:cubicBezTo>
                  <a:lnTo>
                    <a:pt x="468" y="10623"/>
                  </a:lnTo>
                  <a:cubicBezTo>
                    <a:pt x="501" y="9956"/>
                    <a:pt x="835" y="9356"/>
                    <a:pt x="1402" y="8955"/>
                  </a:cubicBezTo>
                  <a:lnTo>
                    <a:pt x="15945" y="583"/>
                  </a:lnTo>
                  <a:cubicBezTo>
                    <a:pt x="16046" y="502"/>
                    <a:pt x="16160" y="458"/>
                    <a:pt x="16278" y="458"/>
                  </a:cubicBezTo>
                  <a:cubicBezTo>
                    <a:pt x="16355" y="458"/>
                    <a:pt x="16434" y="477"/>
                    <a:pt x="16512" y="516"/>
                  </a:cubicBezTo>
                  <a:cubicBezTo>
                    <a:pt x="16646" y="616"/>
                    <a:pt x="16713" y="816"/>
                    <a:pt x="16713" y="1016"/>
                  </a:cubicBezTo>
                  <a:lnTo>
                    <a:pt x="16713" y="6787"/>
                  </a:lnTo>
                  <a:cubicBezTo>
                    <a:pt x="16713" y="6887"/>
                    <a:pt x="16779" y="6987"/>
                    <a:pt x="16913" y="6987"/>
                  </a:cubicBezTo>
                  <a:cubicBezTo>
                    <a:pt x="17013" y="6987"/>
                    <a:pt x="17113" y="6887"/>
                    <a:pt x="17113" y="6787"/>
                  </a:cubicBezTo>
                  <a:lnTo>
                    <a:pt x="17113" y="1016"/>
                  </a:lnTo>
                  <a:cubicBezTo>
                    <a:pt x="17233" y="439"/>
                    <a:pt x="16781" y="1"/>
                    <a:pt x="16295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498;p75"/>
            <p:cNvSpPr/>
            <p:nvPr/>
          </p:nvSpPr>
          <p:spPr>
            <a:xfrm>
              <a:off x="2754650" y="942475"/>
              <a:ext cx="262700" cy="154600"/>
            </a:xfrm>
            <a:custGeom>
              <a:avLst/>
              <a:gdLst/>
              <a:ahLst/>
              <a:cxnLst/>
              <a:rect l="l" t="t" r="r" b="b"/>
              <a:pathLst>
                <a:path w="10508" h="6184" extrusionOk="0">
                  <a:moveTo>
                    <a:pt x="10254" y="0"/>
                  </a:moveTo>
                  <a:cubicBezTo>
                    <a:pt x="10226" y="0"/>
                    <a:pt x="10199" y="5"/>
                    <a:pt x="10174" y="13"/>
                  </a:cubicBezTo>
                  <a:lnTo>
                    <a:pt x="167" y="5817"/>
                  </a:lnTo>
                  <a:cubicBezTo>
                    <a:pt x="0" y="5917"/>
                    <a:pt x="67" y="6184"/>
                    <a:pt x="267" y="6184"/>
                  </a:cubicBezTo>
                  <a:cubicBezTo>
                    <a:pt x="300" y="6184"/>
                    <a:pt x="367" y="6184"/>
                    <a:pt x="400" y="6151"/>
                  </a:cubicBezTo>
                  <a:lnTo>
                    <a:pt x="10407" y="380"/>
                  </a:lnTo>
                  <a:cubicBezTo>
                    <a:pt x="10474" y="313"/>
                    <a:pt x="10508" y="213"/>
                    <a:pt x="10474" y="113"/>
                  </a:cubicBezTo>
                  <a:cubicBezTo>
                    <a:pt x="10424" y="38"/>
                    <a:pt x="10337" y="0"/>
                    <a:pt x="102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5499;p75"/>
            <p:cNvSpPr/>
            <p:nvPr/>
          </p:nvSpPr>
          <p:spPr>
            <a:xfrm>
              <a:off x="2754650" y="990275"/>
              <a:ext cx="262700" cy="155175"/>
            </a:xfrm>
            <a:custGeom>
              <a:avLst/>
              <a:gdLst/>
              <a:ahLst/>
              <a:cxnLst/>
              <a:rect l="l" t="t" r="r" b="b"/>
              <a:pathLst>
                <a:path w="10508" h="6207" extrusionOk="0">
                  <a:moveTo>
                    <a:pt x="10288" y="1"/>
                  </a:moveTo>
                  <a:cubicBezTo>
                    <a:pt x="10249" y="1"/>
                    <a:pt x="10209" y="12"/>
                    <a:pt x="10174" y="36"/>
                  </a:cubicBezTo>
                  <a:lnTo>
                    <a:pt x="167" y="5806"/>
                  </a:lnTo>
                  <a:cubicBezTo>
                    <a:pt x="0" y="5906"/>
                    <a:pt x="67" y="6207"/>
                    <a:pt x="267" y="6207"/>
                  </a:cubicBezTo>
                  <a:lnTo>
                    <a:pt x="400" y="6207"/>
                  </a:lnTo>
                  <a:lnTo>
                    <a:pt x="10407" y="402"/>
                  </a:lnTo>
                  <a:cubicBezTo>
                    <a:pt x="10474" y="336"/>
                    <a:pt x="10508" y="202"/>
                    <a:pt x="10474" y="102"/>
                  </a:cubicBezTo>
                  <a:cubicBezTo>
                    <a:pt x="10431" y="38"/>
                    <a:pt x="10360" y="1"/>
                    <a:pt x="10288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5500;p75"/>
            <p:cNvSpPr/>
            <p:nvPr/>
          </p:nvSpPr>
          <p:spPr>
            <a:xfrm>
              <a:off x="2754650" y="1054500"/>
              <a:ext cx="236025" cy="139325"/>
            </a:xfrm>
            <a:custGeom>
              <a:avLst/>
              <a:gdLst/>
              <a:ahLst/>
              <a:cxnLst/>
              <a:rect l="l" t="t" r="r" b="b"/>
              <a:pathLst>
                <a:path w="9441" h="5573" extrusionOk="0">
                  <a:moveTo>
                    <a:pt x="9221" y="0"/>
                  </a:moveTo>
                  <a:cubicBezTo>
                    <a:pt x="9182" y="0"/>
                    <a:pt x="9142" y="11"/>
                    <a:pt x="9107" y="35"/>
                  </a:cubicBezTo>
                  <a:lnTo>
                    <a:pt x="167" y="5205"/>
                  </a:lnTo>
                  <a:cubicBezTo>
                    <a:pt x="0" y="5306"/>
                    <a:pt x="67" y="5572"/>
                    <a:pt x="267" y="5572"/>
                  </a:cubicBezTo>
                  <a:cubicBezTo>
                    <a:pt x="300" y="5572"/>
                    <a:pt x="367" y="5572"/>
                    <a:pt x="400" y="5539"/>
                  </a:cubicBezTo>
                  <a:lnTo>
                    <a:pt x="9307" y="369"/>
                  </a:lnTo>
                  <a:cubicBezTo>
                    <a:pt x="9407" y="335"/>
                    <a:pt x="9440" y="202"/>
                    <a:pt x="9407" y="102"/>
                  </a:cubicBezTo>
                  <a:cubicBezTo>
                    <a:pt x="9364" y="37"/>
                    <a:pt x="9293" y="0"/>
                    <a:pt x="9221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5501;p75"/>
            <p:cNvSpPr/>
            <p:nvPr/>
          </p:nvSpPr>
          <p:spPr>
            <a:xfrm>
              <a:off x="1793950" y="1451475"/>
              <a:ext cx="66750" cy="142625"/>
            </a:xfrm>
            <a:custGeom>
              <a:avLst/>
              <a:gdLst/>
              <a:ahLst/>
              <a:cxnLst/>
              <a:rect l="l" t="t" r="r" b="b"/>
              <a:pathLst>
                <a:path w="2670" h="5705" extrusionOk="0">
                  <a:moveTo>
                    <a:pt x="2502" y="1"/>
                  </a:moveTo>
                  <a:lnTo>
                    <a:pt x="1" y="1468"/>
                  </a:lnTo>
                  <a:lnTo>
                    <a:pt x="1" y="2903"/>
                  </a:lnTo>
                  <a:lnTo>
                    <a:pt x="1068" y="4737"/>
                  </a:lnTo>
                  <a:cubicBezTo>
                    <a:pt x="1068" y="4771"/>
                    <a:pt x="1101" y="4804"/>
                    <a:pt x="1135" y="4804"/>
                  </a:cubicBezTo>
                  <a:lnTo>
                    <a:pt x="2669" y="5705"/>
                  </a:lnTo>
                  <a:lnTo>
                    <a:pt x="1668" y="3803"/>
                  </a:lnTo>
                  <a:lnTo>
                    <a:pt x="2502" y="1468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5502;p75"/>
            <p:cNvSpPr/>
            <p:nvPr/>
          </p:nvSpPr>
          <p:spPr>
            <a:xfrm>
              <a:off x="1793950" y="1451475"/>
              <a:ext cx="66750" cy="142625"/>
            </a:xfrm>
            <a:custGeom>
              <a:avLst/>
              <a:gdLst/>
              <a:ahLst/>
              <a:cxnLst/>
              <a:rect l="l" t="t" r="r" b="b"/>
              <a:pathLst>
                <a:path w="2670" h="5705" extrusionOk="0">
                  <a:moveTo>
                    <a:pt x="2502" y="1"/>
                  </a:moveTo>
                  <a:lnTo>
                    <a:pt x="1" y="1468"/>
                  </a:lnTo>
                  <a:lnTo>
                    <a:pt x="1" y="2903"/>
                  </a:lnTo>
                  <a:lnTo>
                    <a:pt x="1068" y="4737"/>
                  </a:lnTo>
                  <a:cubicBezTo>
                    <a:pt x="1068" y="4771"/>
                    <a:pt x="1101" y="4804"/>
                    <a:pt x="1135" y="4804"/>
                  </a:cubicBezTo>
                  <a:lnTo>
                    <a:pt x="2669" y="5705"/>
                  </a:lnTo>
                  <a:lnTo>
                    <a:pt x="1668" y="3803"/>
                  </a:lnTo>
                  <a:lnTo>
                    <a:pt x="2502" y="1468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5503;p75"/>
            <p:cNvSpPr/>
            <p:nvPr/>
          </p:nvSpPr>
          <p:spPr>
            <a:xfrm>
              <a:off x="1634675" y="1187750"/>
              <a:ext cx="387800" cy="436600"/>
            </a:xfrm>
            <a:custGeom>
              <a:avLst/>
              <a:gdLst/>
              <a:ahLst/>
              <a:cxnLst/>
              <a:rect l="l" t="t" r="r" b="b"/>
              <a:pathLst>
                <a:path w="15512" h="17464" extrusionOk="0">
                  <a:moveTo>
                    <a:pt x="13393" y="1"/>
                  </a:moveTo>
                  <a:cubicBezTo>
                    <a:pt x="13135" y="1"/>
                    <a:pt x="12876" y="59"/>
                    <a:pt x="12643" y="176"/>
                  </a:cubicBezTo>
                  <a:lnTo>
                    <a:pt x="734" y="7047"/>
                  </a:lnTo>
                  <a:cubicBezTo>
                    <a:pt x="301" y="7347"/>
                    <a:pt x="34" y="7814"/>
                    <a:pt x="0" y="8348"/>
                  </a:cubicBezTo>
                  <a:lnTo>
                    <a:pt x="0" y="15653"/>
                  </a:lnTo>
                  <a:cubicBezTo>
                    <a:pt x="34" y="16154"/>
                    <a:pt x="301" y="16654"/>
                    <a:pt x="734" y="16921"/>
                  </a:cubicBezTo>
                  <a:lnTo>
                    <a:pt x="1368" y="17288"/>
                  </a:lnTo>
                  <a:cubicBezTo>
                    <a:pt x="1602" y="17405"/>
                    <a:pt x="1852" y="17463"/>
                    <a:pt x="2106" y="17463"/>
                  </a:cubicBezTo>
                  <a:cubicBezTo>
                    <a:pt x="2360" y="17463"/>
                    <a:pt x="2619" y="17405"/>
                    <a:pt x="2869" y="17288"/>
                  </a:cubicBezTo>
                  <a:lnTo>
                    <a:pt x="7906" y="14352"/>
                  </a:lnTo>
                  <a:lnTo>
                    <a:pt x="8973" y="16220"/>
                  </a:lnTo>
                  <a:cubicBezTo>
                    <a:pt x="9020" y="16267"/>
                    <a:pt x="9081" y="16292"/>
                    <a:pt x="9136" y="16292"/>
                  </a:cubicBezTo>
                  <a:cubicBezTo>
                    <a:pt x="9200" y="16292"/>
                    <a:pt x="9256" y="16259"/>
                    <a:pt x="9274" y="16187"/>
                  </a:cubicBezTo>
                  <a:lnTo>
                    <a:pt x="10408" y="12918"/>
                  </a:lnTo>
                  <a:lnTo>
                    <a:pt x="14744" y="10416"/>
                  </a:lnTo>
                  <a:cubicBezTo>
                    <a:pt x="15178" y="10149"/>
                    <a:pt x="15478" y="9649"/>
                    <a:pt x="15511" y="9149"/>
                  </a:cubicBezTo>
                  <a:lnTo>
                    <a:pt x="15511" y="1844"/>
                  </a:lnTo>
                  <a:cubicBezTo>
                    <a:pt x="15478" y="1310"/>
                    <a:pt x="15178" y="843"/>
                    <a:pt x="14744" y="543"/>
                  </a:cubicBezTo>
                  <a:lnTo>
                    <a:pt x="14144" y="176"/>
                  </a:lnTo>
                  <a:cubicBezTo>
                    <a:pt x="13910" y="59"/>
                    <a:pt x="13652" y="1"/>
                    <a:pt x="13393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5504;p75"/>
            <p:cNvSpPr/>
            <p:nvPr/>
          </p:nvSpPr>
          <p:spPr>
            <a:xfrm>
              <a:off x="1634675" y="1378100"/>
              <a:ext cx="68400" cy="246475"/>
            </a:xfrm>
            <a:custGeom>
              <a:avLst/>
              <a:gdLst/>
              <a:ahLst/>
              <a:cxnLst/>
              <a:rect l="l" t="t" r="r" b="b"/>
              <a:pathLst>
                <a:path w="2736" h="9859" extrusionOk="0">
                  <a:moveTo>
                    <a:pt x="2736" y="9741"/>
                  </a:moveTo>
                  <a:lnTo>
                    <a:pt x="2736" y="9741"/>
                  </a:lnTo>
                  <a:cubicBezTo>
                    <a:pt x="2731" y="9742"/>
                    <a:pt x="2726" y="9744"/>
                    <a:pt x="2722" y="9746"/>
                  </a:cubicBezTo>
                  <a:lnTo>
                    <a:pt x="2722" y="9746"/>
                  </a:lnTo>
                  <a:cubicBezTo>
                    <a:pt x="2726" y="9744"/>
                    <a:pt x="2731" y="9742"/>
                    <a:pt x="2736" y="9741"/>
                  </a:cubicBezTo>
                  <a:close/>
                  <a:moveTo>
                    <a:pt x="234" y="0"/>
                  </a:moveTo>
                  <a:cubicBezTo>
                    <a:pt x="100" y="200"/>
                    <a:pt x="0" y="467"/>
                    <a:pt x="0" y="734"/>
                  </a:cubicBezTo>
                  <a:lnTo>
                    <a:pt x="0" y="8039"/>
                  </a:lnTo>
                  <a:cubicBezTo>
                    <a:pt x="34" y="8573"/>
                    <a:pt x="301" y="9040"/>
                    <a:pt x="734" y="9340"/>
                  </a:cubicBezTo>
                  <a:lnTo>
                    <a:pt x="1368" y="9674"/>
                  </a:lnTo>
                  <a:cubicBezTo>
                    <a:pt x="1585" y="9800"/>
                    <a:pt x="1831" y="9858"/>
                    <a:pt x="2086" y="9858"/>
                  </a:cubicBezTo>
                  <a:cubicBezTo>
                    <a:pt x="2296" y="9858"/>
                    <a:pt x="2512" y="9819"/>
                    <a:pt x="2722" y="9746"/>
                  </a:cubicBezTo>
                  <a:lnTo>
                    <a:pt x="2722" y="9746"/>
                  </a:lnTo>
                  <a:cubicBezTo>
                    <a:pt x="2651" y="9770"/>
                    <a:pt x="2584" y="9781"/>
                    <a:pt x="2523" y="9781"/>
                  </a:cubicBezTo>
                  <a:cubicBezTo>
                    <a:pt x="2270" y="9781"/>
                    <a:pt x="2102" y="9584"/>
                    <a:pt x="2102" y="9240"/>
                  </a:cubicBezTo>
                  <a:lnTo>
                    <a:pt x="2102" y="1935"/>
                  </a:lnTo>
                  <a:cubicBezTo>
                    <a:pt x="2102" y="1668"/>
                    <a:pt x="2202" y="1435"/>
                    <a:pt x="2335" y="1201"/>
                  </a:cubicBez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5505;p75"/>
            <p:cNvSpPr/>
            <p:nvPr/>
          </p:nvSpPr>
          <p:spPr>
            <a:xfrm>
              <a:off x="1640500" y="1187750"/>
              <a:ext cx="381150" cy="221225"/>
            </a:xfrm>
            <a:custGeom>
              <a:avLst/>
              <a:gdLst/>
              <a:ahLst/>
              <a:cxnLst/>
              <a:rect l="l" t="t" r="r" b="b"/>
              <a:pathLst>
                <a:path w="15246" h="8849" extrusionOk="0">
                  <a:moveTo>
                    <a:pt x="13177" y="1"/>
                  </a:moveTo>
                  <a:cubicBezTo>
                    <a:pt x="12927" y="1"/>
                    <a:pt x="12677" y="59"/>
                    <a:pt x="12443" y="176"/>
                  </a:cubicBezTo>
                  <a:lnTo>
                    <a:pt x="501" y="7047"/>
                  </a:lnTo>
                  <a:cubicBezTo>
                    <a:pt x="301" y="7181"/>
                    <a:pt x="134" y="7381"/>
                    <a:pt x="1" y="7614"/>
                  </a:cubicBezTo>
                  <a:lnTo>
                    <a:pt x="2102" y="8849"/>
                  </a:lnTo>
                  <a:cubicBezTo>
                    <a:pt x="2202" y="8615"/>
                    <a:pt x="2403" y="8415"/>
                    <a:pt x="2636" y="8281"/>
                  </a:cubicBezTo>
                  <a:lnTo>
                    <a:pt x="14511" y="1410"/>
                  </a:lnTo>
                  <a:cubicBezTo>
                    <a:pt x="14627" y="1340"/>
                    <a:pt x="14739" y="1307"/>
                    <a:pt x="14839" y="1307"/>
                  </a:cubicBezTo>
                  <a:cubicBezTo>
                    <a:pt x="15029" y="1307"/>
                    <a:pt x="15180" y="1425"/>
                    <a:pt x="15245" y="1643"/>
                  </a:cubicBezTo>
                  <a:cubicBezTo>
                    <a:pt x="15145" y="1176"/>
                    <a:pt x="14878" y="776"/>
                    <a:pt x="14511" y="543"/>
                  </a:cubicBezTo>
                  <a:lnTo>
                    <a:pt x="13911" y="176"/>
                  </a:lnTo>
                  <a:cubicBezTo>
                    <a:pt x="13677" y="59"/>
                    <a:pt x="13427" y="1"/>
                    <a:pt x="13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5506;p75"/>
            <p:cNvSpPr/>
            <p:nvPr/>
          </p:nvSpPr>
          <p:spPr>
            <a:xfrm>
              <a:off x="1738075" y="1442050"/>
              <a:ext cx="50075" cy="64775"/>
            </a:xfrm>
            <a:custGeom>
              <a:avLst/>
              <a:gdLst/>
              <a:ahLst/>
              <a:cxnLst/>
              <a:rect l="l" t="t" r="r" b="b"/>
              <a:pathLst>
                <a:path w="2003" h="2591" extrusionOk="0">
                  <a:moveTo>
                    <a:pt x="1468" y="1"/>
                  </a:moveTo>
                  <a:cubicBezTo>
                    <a:pt x="1338" y="1"/>
                    <a:pt x="1191" y="47"/>
                    <a:pt x="1035" y="144"/>
                  </a:cubicBezTo>
                  <a:cubicBezTo>
                    <a:pt x="434" y="511"/>
                    <a:pt x="34" y="1178"/>
                    <a:pt x="1" y="1879"/>
                  </a:cubicBezTo>
                  <a:cubicBezTo>
                    <a:pt x="1" y="2326"/>
                    <a:pt x="233" y="2590"/>
                    <a:pt x="557" y="2590"/>
                  </a:cubicBezTo>
                  <a:cubicBezTo>
                    <a:pt x="693" y="2590"/>
                    <a:pt x="844" y="2544"/>
                    <a:pt x="1001" y="2446"/>
                  </a:cubicBezTo>
                  <a:cubicBezTo>
                    <a:pt x="1602" y="2079"/>
                    <a:pt x="1969" y="1445"/>
                    <a:pt x="2002" y="745"/>
                  </a:cubicBezTo>
                  <a:cubicBezTo>
                    <a:pt x="2002" y="272"/>
                    <a:pt x="1785" y="1"/>
                    <a:pt x="14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5507;p75"/>
            <p:cNvSpPr/>
            <p:nvPr/>
          </p:nvSpPr>
          <p:spPr>
            <a:xfrm>
              <a:off x="1830650" y="1389025"/>
              <a:ext cx="49225" cy="64425"/>
            </a:xfrm>
            <a:custGeom>
              <a:avLst/>
              <a:gdLst/>
              <a:ahLst/>
              <a:cxnLst/>
              <a:rect l="l" t="t" r="r" b="b"/>
              <a:pathLst>
                <a:path w="1969" h="2577" extrusionOk="0">
                  <a:moveTo>
                    <a:pt x="1435" y="1"/>
                  </a:moveTo>
                  <a:cubicBezTo>
                    <a:pt x="1304" y="1"/>
                    <a:pt x="1157" y="43"/>
                    <a:pt x="1001" y="130"/>
                  </a:cubicBezTo>
                  <a:cubicBezTo>
                    <a:pt x="401" y="497"/>
                    <a:pt x="34" y="1164"/>
                    <a:pt x="0" y="1865"/>
                  </a:cubicBezTo>
                  <a:cubicBezTo>
                    <a:pt x="0" y="2312"/>
                    <a:pt x="216" y="2576"/>
                    <a:pt x="542" y="2576"/>
                  </a:cubicBezTo>
                  <a:cubicBezTo>
                    <a:pt x="678" y="2576"/>
                    <a:pt x="834" y="2530"/>
                    <a:pt x="1001" y="2432"/>
                  </a:cubicBezTo>
                  <a:cubicBezTo>
                    <a:pt x="1568" y="2065"/>
                    <a:pt x="1935" y="1398"/>
                    <a:pt x="1968" y="697"/>
                  </a:cubicBezTo>
                  <a:cubicBezTo>
                    <a:pt x="1968" y="249"/>
                    <a:pt x="1751" y="1"/>
                    <a:pt x="1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5508;p75"/>
            <p:cNvSpPr/>
            <p:nvPr/>
          </p:nvSpPr>
          <p:spPr>
            <a:xfrm>
              <a:off x="1922375" y="1335675"/>
              <a:ext cx="50075" cy="64400"/>
            </a:xfrm>
            <a:custGeom>
              <a:avLst/>
              <a:gdLst/>
              <a:ahLst/>
              <a:cxnLst/>
              <a:rect l="l" t="t" r="r" b="b"/>
              <a:pathLst>
                <a:path w="2003" h="2576" extrusionOk="0">
                  <a:moveTo>
                    <a:pt x="1438" y="1"/>
                  </a:moveTo>
                  <a:cubicBezTo>
                    <a:pt x="1304" y="1"/>
                    <a:pt x="1156" y="43"/>
                    <a:pt x="1001" y="130"/>
                  </a:cubicBezTo>
                  <a:cubicBezTo>
                    <a:pt x="401" y="530"/>
                    <a:pt x="34" y="1164"/>
                    <a:pt x="1" y="1864"/>
                  </a:cubicBezTo>
                  <a:cubicBezTo>
                    <a:pt x="1" y="2311"/>
                    <a:pt x="216" y="2576"/>
                    <a:pt x="542" y="2576"/>
                  </a:cubicBezTo>
                  <a:cubicBezTo>
                    <a:pt x="679" y="2576"/>
                    <a:pt x="834" y="2529"/>
                    <a:pt x="1001" y="2431"/>
                  </a:cubicBezTo>
                  <a:cubicBezTo>
                    <a:pt x="1568" y="2064"/>
                    <a:pt x="1935" y="1397"/>
                    <a:pt x="2002" y="730"/>
                  </a:cubicBezTo>
                  <a:cubicBezTo>
                    <a:pt x="2002" y="256"/>
                    <a:pt x="1766" y="1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5509;p75"/>
            <p:cNvSpPr/>
            <p:nvPr/>
          </p:nvSpPr>
          <p:spPr>
            <a:xfrm>
              <a:off x="5580825" y="2214525"/>
              <a:ext cx="128450" cy="150975"/>
            </a:xfrm>
            <a:custGeom>
              <a:avLst/>
              <a:gdLst/>
              <a:ahLst/>
              <a:cxnLst/>
              <a:rect l="l" t="t" r="r" b="b"/>
              <a:pathLst>
                <a:path w="5138" h="6039" extrusionOk="0">
                  <a:moveTo>
                    <a:pt x="4770" y="1"/>
                  </a:moveTo>
                  <a:lnTo>
                    <a:pt x="0" y="835"/>
                  </a:lnTo>
                  <a:lnTo>
                    <a:pt x="501" y="6038"/>
                  </a:lnTo>
                  <a:lnTo>
                    <a:pt x="5137" y="5771"/>
                  </a:lnTo>
                  <a:lnTo>
                    <a:pt x="477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5510;p75"/>
            <p:cNvSpPr/>
            <p:nvPr/>
          </p:nvSpPr>
          <p:spPr>
            <a:xfrm>
              <a:off x="5728425" y="2290275"/>
              <a:ext cx="235050" cy="578925"/>
            </a:xfrm>
            <a:custGeom>
              <a:avLst/>
              <a:gdLst/>
              <a:ahLst/>
              <a:cxnLst/>
              <a:rect l="l" t="t" r="r" b="b"/>
              <a:pathLst>
                <a:path w="9402" h="23157" extrusionOk="0">
                  <a:moveTo>
                    <a:pt x="940" y="1"/>
                  </a:moveTo>
                  <a:cubicBezTo>
                    <a:pt x="650" y="1"/>
                    <a:pt x="338" y="35"/>
                    <a:pt x="1" y="106"/>
                  </a:cubicBezTo>
                  <a:lnTo>
                    <a:pt x="1935" y="10080"/>
                  </a:lnTo>
                  <a:lnTo>
                    <a:pt x="4604" y="14316"/>
                  </a:lnTo>
                  <a:lnTo>
                    <a:pt x="835" y="19653"/>
                  </a:lnTo>
                  <a:cubicBezTo>
                    <a:pt x="835" y="19653"/>
                    <a:pt x="2779" y="22914"/>
                    <a:pt x="2836" y="23144"/>
                  </a:cubicBezTo>
                  <a:lnTo>
                    <a:pt x="2836" y="23144"/>
                  </a:lnTo>
                  <a:cubicBezTo>
                    <a:pt x="3032" y="22781"/>
                    <a:pt x="9401" y="15125"/>
                    <a:pt x="9207" y="14316"/>
                  </a:cubicBezTo>
                  <a:cubicBezTo>
                    <a:pt x="8740" y="12515"/>
                    <a:pt x="5905" y="6544"/>
                    <a:pt x="4771" y="3809"/>
                  </a:cubicBezTo>
                  <a:cubicBezTo>
                    <a:pt x="3816" y="1466"/>
                    <a:pt x="2837" y="1"/>
                    <a:pt x="940" y="1"/>
                  </a:cubicBezTo>
                  <a:close/>
                  <a:moveTo>
                    <a:pt x="2836" y="23144"/>
                  </a:moveTo>
                  <a:cubicBezTo>
                    <a:pt x="2831" y="23152"/>
                    <a:pt x="2830" y="23157"/>
                    <a:pt x="2833" y="23157"/>
                  </a:cubicBezTo>
                  <a:cubicBezTo>
                    <a:pt x="2834" y="23157"/>
                    <a:pt x="2835" y="23157"/>
                    <a:pt x="2836" y="23156"/>
                  </a:cubicBezTo>
                  <a:cubicBezTo>
                    <a:pt x="2838" y="23155"/>
                    <a:pt x="2838" y="23151"/>
                    <a:pt x="2836" y="23144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5511;p75"/>
            <p:cNvSpPr/>
            <p:nvPr/>
          </p:nvSpPr>
          <p:spPr>
            <a:xfrm>
              <a:off x="5399850" y="2760750"/>
              <a:ext cx="656325" cy="1310975"/>
            </a:xfrm>
            <a:custGeom>
              <a:avLst/>
              <a:gdLst/>
              <a:ahLst/>
              <a:cxnLst/>
              <a:rect l="l" t="t" r="r" b="b"/>
              <a:pathLst>
                <a:path w="26253" h="52439" extrusionOk="0">
                  <a:moveTo>
                    <a:pt x="16346" y="1"/>
                  </a:moveTo>
                  <a:lnTo>
                    <a:pt x="1769" y="834"/>
                  </a:lnTo>
                  <a:cubicBezTo>
                    <a:pt x="1769" y="834"/>
                    <a:pt x="501" y="11609"/>
                    <a:pt x="268" y="16546"/>
                  </a:cubicBezTo>
                  <a:cubicBezTo>
                    <a:pt x="1" y="22116"/>
                    <a:pt x="1" y="23884"/>
                    <a:pt x="134" y="26920"/>
                  </a:cubicBezTo>
                  <a:cubicBezTo>
                    <a:pt x="234" y="28821"/>
                    <a:pt x="501" y="30556"/>
                    <a:pt x="635" y="33458"/>
                  </a:cubicBezTo>
                  <a:cubicBezTo>
                    <a:pt x="768" y="36360"/>
                    <a:pt x="1669" y="50870"/>
                    <a:pt x="1669" y="50870"/>
                  </a:cubicBezTo>
                  <a:lnTo>
                    <a:pt x="1669" y="50837"/>
                  </a:lnTo>
                  <a:cubicBezTo>
                    <a:pt x="1669" y="51004"/>
                    <a:pt x="1702" y="51137"/>
                    <a:pt x="1735" y="51304"/>
                  </a:cubicBezTo>
                  <a:cubicBezTo>
                    <a:pt x="1869" y="51804"/>
                    <a:pt x="2436" y="52405"/>
                    <a:pt x="3470" y="52438"/>
                  </a:cubicBezTo>
                  <a:cubicBezTo>
                    <a:pt x="4938" y="52438"/>
                    <a:pt x="5405" y="51738"/>
                    <a:pt x="5471" y="51237"/>
                  </a:cubicBezTo>
                  <a:cubicBezTo>
                    <a:pt x="5471" y="51171"/>
                    <a:pt x="5505" y="51070"/>
                    <a:pt x="5505" y="50970"/>
                  </a:cubicBezTo>
                  <a:lnTo>
                    <a:pt x="5538" y="50970"/>
                  </a:lnTo>
                  <a:cubicBezTo>
                    <a:pt x="5538" y="50970"/>
                    <a:pt x="6606" y="44799"/>
                    <a:pt x="7339" y="40096"/>
                  </a:cubicBezTo>
                  <a:cubicBezTo>
                    <a:pt x="7706" y="37894"/>
                    <a:pt x="7907" y="35693"/>
                    <a:pt x="7940" y="33491"/>
                  </a:cubicBezTo>
                  <a:cubicBezTo>
                    <a:pt x="7840" y="32157"/>
                    <a:pt x="7640" y="30789"/>
                    <a:pt x="7306" y="29488"/>
                  </a:cubicBezTo>
                  <a:lnTo>
                    <a:pt x="9374" y="15912"/>
                  </a:lnTo>
                  <a:cubicBezTo>
                    <a:pt x="9374" y="15912"/>
                    <a:pt x="11176" y="27454"/>
                    <a:pt x="11476" y="28554"/>
                  </a:cubicBezTo>
                  <a:cubicBezTo>
                    <a:pt x="11676" y="29355"/>
                    <a:pt x="16446" y="36694"/>
                    <a:pt x="19315" y="41063"/>
                  </a:cubicBezTo>
                  <a:cubicBezTo>
                    <a:pt x="20549" y="42998"/>
                    <a:pt x="23351" y="47134"/>
                    <a:pt x="23551" y="47368"/>
                  </a:cubicBezTo>
                  <a:cubicBezTo>
                    <a:pt x="23625" y="47471"/>
                    <a:pt x="23722" y="47516"/>
                    <a:pt x="23834" y="47516"/>
                  </a:cubicBezTo>
                  <a:cubicBezTo>
                    <a:pt x="24637" y="47516"/>
                    <a:pt x="26253" y="45233"/>
                    <a:pt x="26253" y="45233"/>
                  </a:cubicBezTo>
                  <a:lnTo>
                    <a:pt x="25086" y="42331"/>
                  </a:lnTo>
                  <a:cubicBezTo>
                    <a:pt x="24552" y="40730"/>
                    <a:pt x="22617" y="34592"/>
                    <a:pt x="21917" y="32857"/>
                  </a:cubicBezTo>
                  <a:cubicBezTo>
                    <a:pt x="20849" y="30089"/>
                    <a:pt x="20149" y="28621"/>
                    <a:pt x="17914" y="27187"/>
                  </a:cubicBezTo>
                  <a:cubicBezTo>
                    <a:pt x="17914" y="27187"/>
                    <a:pt x="18014" y="13377"/>
                    <a:pt x="17914" y="8440"/>
                  </a:cubicBezTo>
                  <a:cubicBezTo>
                    <a:pt x="17747" y="2135"/>
                    <a:pt x="16346" y="1"/>
                    <a:pt x="1634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5512;p75"/>
            <p:cNvSpPr/>
            <p:nvPr/>
          </p:nvSpPr>
          <p:spPr>
            <a:xfrm>
              <a:off x="5961100" y="3903225"/>
              <a:ext cx="107600" cy="218225"/>
            </a:xfrm>
            <a:custGeom>
              <a:avLst/>
              <a:gdLst/>
              <a:ahLst/>
              <a:cxnLst/>
              <a:rect l="l" t="t" r="r" b="b"/>
              <a:pathLst>
                <a:path w="4304" h="8729" extrusionOk="0">
                  <a:moveTo>
                    <a:pt x="4303" y="1"/>
                  </a:moveTo>
                  <a:lnTo>
                    <a:pt x="0" y="101"/>
                  </a:lnTo>
                  <a:cubicBezTo>
                    <a:pt x="1535" y="2169"/>
                    <a:pt x="2335" y="7606"/>
                    <a:pt x="1902" y="8407"/>
                  </a:cubicBezTo>
                  <a:cubicBezTo>
                    <a:pt x="1781" y="8630"/>
                    <a:pt x="1862" y="8729"/>
                    <a:pt x="2048" y="8729"/>
                  </a:cubicBezTo>
                  <a:cubicBezTo>
                    <a:pt x="2530" y="8729"/>
                    <a:pt x="3720" y="8064"/>
                    <a:pt x="3936" y="7173"/>
                  </a:cubicBezTo>
                  <a:cubicBezTo>
                    <a:pt x="4237" y="5972"/>
                    <a:pt x="4303" y="1"/>
                    <a:pt x="430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5513;p75"/>
            <p:cNvSpPr/>
            <p:nvPr/>
          </p:nvSpPr>
          <p:spPr>
            <a:xfrm>
              <a:off x="5341625" y="4013325"/>
              <a:ext cx="200025" cy="200075"/>
            </a:xfrm>
            <a:custGeom>
              <a:avLst/>
              <a:gdLst/>
              <a:ahLst/>
              <a:cxnLst/>
              <a:rect l="l" t="t" r="r" b="b"/>
              <a:pathLst>
                <a:path w="8001" h="8003" extrusionOk="0">
                  <a:moveTo>
                    <a:pt x="8001" y="0"/>
                  </a:moveTo>
                  <a:lnTo>
                    <a:pt x="3964" y="534"/>
                  </a:lnTo>
                  <a:cubicBezTo>
                    <a:pt x="3931" y="2102"/>
                    <a:pt x="2864" y="6238"/>
                    <a:pt x="1296" y="6738"/>
                  </a:cubicBezTo>
                  <a:cubicBezTo>
                    <a:pt x="0" y="7133"/>
                    <a:pt x="1392" y="8003"/>
                    <a:pt x="2560" y="8003"/>
                  </a:cubicBezTo>
                  <a:cubicBezTo>
                    <a:pt x="2775" y="8003"/>
                    <a:pt x="2982" y="7973"/>
                    <a:pt x="3164" y="7906"/>
                  </a:cubicBezTo>
                  <a:cubicBezTo>
                    <a:pt x="4365" y="7472"/>
                    <a:pt x="6133" y="3936"/>
                    <a:pt x="7033" y="3069"/>
                  </a:cubicBezTo>
                  <a:cubicBezTo>
                    <a:pt x="7967" y="2202"/>
                    <a:pt x="8001" y="0"/>
                    <a:pt x="800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5514;p75"/>
            <p:cNvSpPr/>
            <p:nvPr/>
          </p:nvSpPr>
          <p:spPr>
            <a:xfrm>
              <a:off x="5378175" y="2715725"/>
              <a:ext cx="479525" cy="702625"/>
            </a:xfrm>
            <a:custGeom>
              <a:avLst/>
              <a:gdLst/>
              <a:ahLst/>
              <a:cxnLst/>
              <a:rect l="l" t="t" r="r" b="b"/>
              <a:pathLst>
                <a:path w="19181" h="28105" extrusionOk="0">
                  <a:moveTo>
                    <a:pt x="16612" y="0"/>
                  </a:moveTo>
                  <a:lnTo>
                    <a:pt x="2502" y="934"/>
                  </a:lnTo>
                  <a:cubicBezTo>
                    <a:pt x="2502" y="934"/>
                    <a:pt x="2002" y="2535"/>
                    <a:pt x="1502" y="8440"/>
                  </a:cubicBezTo>
                  <a:cubicBezTo>
                    <a:pt x="1035" y="14344"/>
                    <a:pt x="67" y="22683"/>
                    <a:pt x="1" y="26019"/>
                  </a:cubicBezTo>
                  <a:cubicBezTo>
                    <a:pt x="1" y="26019"/>
                    <a:pt x="2569" y="25385"/>
                    <a:pt x="3670" y="23017"/>
                  </a:cubicBezTo>
                  <a:cubicBezTo>
                    <a:pt x="3670" y="23017"/>
                    <a:pt x="5471" y="26953"/>
                    <a:pt x="9708" y="27820"/>
                  </a:cubicBezTo>
                  <a:cubicBezTo>
                    <a:pt x="10652" y="28012"/>
                    <a:pt x="11596" y="28104"/>
                    <a:pt x="12503" y="28104"/>
                  </a:cubicBezTo>
                  <a:cubicBezTo>
                    <a:pt x="15698" y="28104"/>
                    <a:pt x="18431" y="26959"/>
                    <a:pt x="19081" y="24985"/>
                  </a:cubicBezTo>
                  <a:cubicBezTo>
                    <a:pt x="19048" y="24718"/>
                    <a:pt x="19181" y="11408"/>
                    <a:pt x="19081" y="8306"/>
                  </a:cubicBezTo>
                  <a:cubicBezTo>
                    <a:pt x="18981" y="5237"/>
                    <a:pt x="17780" y="2635"/>
                    <a:pt x="1661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515;p75"/>
            <p:cNvSpPr/>
            <p:nvPr/>
          </p:nvSpPr>
          <p:spPr>
            <a:xfrm>
              <a:off x="5420700" y="4126125"/>
              <a:ext cx="117625" cy="129175"/>
            </a:xfrm>
            <a:custGeom>
              <a:avLst/>
              <a:gdLst/>
              <a:ahLst/>
              <a:cxnLst/>
              <a:rect l="l" t="t" r="r" b="b"/>
              <a:pathLst>
                <a:path w="4705" h="5167" extrusionOk="0">
                  <a:moveTo>
                    <a:pt x="3406" y="1"/>
                  </a:moveTo>
                  <a:cubicBezTo>
                    <a:pt x="3291" y="1"/>
                    <a:pt x="3168" y="49"/>
                    <a:pt x="3036" y="158"/>
                  </a:cubicBezTo>
                  <a:cubicBezTo>
                    <a:pt x="1835" y="1092"/>
                    <a:pt x="1" y="4928"/>
                    <a:pt x="1" y="4928"/>
                  </a:cubicBezTo>
                  <a:cubicBezTo>
                    <a:pt x="1" y="4928"/>
                    <a:pt x="139" y="5166"/>
                    <a:pt x="683" y="5166"/>
                  </a:cubicBezTo>
                  <a:cubicBezTo>
                    <a:pt x="1027" y="5166"/>
                    <a:pt x="1533" y="5071"/>
                    <a:pt x="2269" y="4761"/>
                  </a:cubicBezTo>
                  <a:cubicBezTo>
                    <a:pt x="4170" y="3961"/>
                    <a:pt x="4704" y="2993"/>
                    <a:pt x="4704" y="2993"/>
                  </a:cubicBezTo>
                  <a:cubicBezTo>
                    <a:pt x="4704" y="2993"/>
                    <a:pt x="4310" y="1"/>
                    <a:pt x="34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516;p75"/>
            <p:cNvSpPr/>
            <p:nvPr/>
          </p:nvSpPr>
          <p:spPr>
            <a:xfrm>
              <a:off x="5420700" y="4126125"/>
              <a:ext cx="117625" cy="129175"/>
            </a:xfrm>
            <a:custGeom>
              <a:avLst/>
              <a:gdLst/>
              <a:ahLst/>
              <a:cxnLst/>
              <a:rect l="l" t="t" r="r" b="b"/>
              <a:pathLst>
                <a:path w="4705" h="5167" extrusionOk="0">
                  <a:moveTo>
                    <a:pt x="3406" y="1"/>
                  </a:moveTo>
                  <a:cubicBezTo>
                    <a:pt x="3291" y="1"/>
                    <a:pt x="3168" y="49"/>
                    <a:pt x="3036" y="158"/>
                  </a:cubicBezTo>
                  <a:cubicBezTo>
                    <a:pt x="1835" y="1092"/>
                    <a:pt x="1" y="4928"/>
                    <a:pt x="1" y="4928"/>
                  </a:cubicBezTo>
                  <a:cubicBezTo>
                    <a:pt x="1" y="4928"/>
                    <a:pt x="139" y="5166"/>
                    <a:pt x="683" y="5166"/>
                  </a:cubicBezTo>
                  <a:cubicBezTo>
                    <a:pt x="1027" y="5166"/>
                    <a:pt x="1533" y="5071"/>
                    <a:pt x="2269" y="4761"/>
                  </a:cubicBezTo>
                  <a:cubicBezTo>
                    <a:pt x="4170" y="3961"/>
                    <a:pt x="4704" y="2993"/>
                    <a:pt x="4704" y="2993"/>
                  </a:cubicBezTo>
                  <a:cubicBezTo>
                    <a:pt x="4704" y="2993"/>
                    <a:pt x="4310" y="1"/>
                    <a:pt x="34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517;p75"/>
            <p:cNvSpPr/>
            <p:nvPr/>
          </p:nvSpPr>
          <p:spPr>
            <a:xfrm>
              <a:off x="5302300" y="4012900"/>
              <a:ext cx="277725" cy="265750"/>
            </a:xfrm>
            <a:custGeom>
              <a:avLst/>
              <a:gdLst/>
              <a:ahLst/>
              <a:cxnLst/>
              <a:rect l="l" t="t" r="r" b="b"/>
              <a:pathLst>
                <a:path w="11109" h="10630" extrusionOk="0">
                  <a:moveTo>
                    <a:pt x="9618" y="1"/>
                  </a:moveTo>
                  <a:cubicBezTo>
                    <a:pt x="9133" y="1"/>
                    <a:pt x="8337" y="370"/>
                    <a:pt x="7839" y="784"/>
                  </a:cubicBezTo>
                  <a:cubicBezTo>
                    <a:pt x="7038" y="1485"/>
                    <a:pt x="6838" y="2419"/>
                    <a:pt x="6438" y="3520"/>
                  </a:cubicBezTo>
                  <a:cubicBezTo>
                    <a:pt x="6004" y="4687"/>
                    <a:pt x="5204" y="6288"/>
                    <a:pt x="4570" y="6622"/>
                  </a:cubicBezTo>
                  <a:cubicBezTo>
                    <a:pt x="4345" y="6752"/>
                    <a:pt x="4053" y="6794"/>
                    <a:pt x="3727" y="6794"/>
                  </a:cubicBezTo>
                  <a:cubicBezTo>
                    <a:pt x="3133" y="6794"/>
                    <a:pt x="2426" y="6655"/>
                    <a:pt x="1801" y="6655"/>
                  </a:cubicBezTo>
                  <a:cubicBezTo>
                    <a:pt x="834" y="6655"/>
                    <a:pt x="67" y="7089"/>
                    <a:pt x="33" y="7789"/>
                  </a:cubicBezTo>
                  <a:cubicBezTo>
                    <a:pt x="0" y="8356"/>
                    <a:pt x="2535" y="9624"/>
                    <a:pt x="4103" y="9691"/>
                  </a:cubicBezTo>
                  <a:cubicBezTo>
                    <a:pt x="4419" y="9707"/>
                    <a:pt x="4685" y="9731"/>
                    <a:pt x="4918" y="9731"/>
                  </a:cubicBezTo>
                  <a:cubicBezTo>
                    <a:pt x="5646" y="9731"/>
                    <a:pt x="6049" y="9496"/>
                    <a:pt x="6605" y="8056"/>
                  </a:cubicBezTo>
                  <a:cubicBezTo>
                    <a:pt x="7115" y="6710"/>
                    <a:pt x="7400" y="5768"/>
                    <a:pt x="7717" y="5768"/>
                  </a:cubicBezTo>
                  <a:cubicBezTo>
                    <a:pt x="7855" y="5768"/>
                    <a:pt x="8000" y="5949"/>
                    <a:pt x="8173" y="6355"/>
                  </a:cubicBezTo>
                  <a:cubicBezTo>
                    <a:pt x="8740" y="7656"/>
                    <a:pt x="8973" y="10391"/>
                    <a:pt x="8973" y="10391"/>
                  </a:cubicBezTo>
                  <a:cubicBezTo>
                    <a:pt x="9127" y="10545"/>
                    <a:pt x="9343" y="10629"/>
                    <a:pt x="9561" y="10629"/>
                  </a:cubicBezTo>
                  <a:cubicBezTo>
                    <a:pt x="9768" y="10629"/>
                    <a:pt x="9978" y="10554"/>
                    <a:pt x="10141" y="10391"/>
                  </a:cubicBezTo>
                  <a:cubicBezTo>
                    <a:pt x="10141" y="9457"/>
                    <a:pt x="10207" y="8490"/>
                    <a:pt x="10307" y="7522"/>
                  </a:cubicBezTo>
                  <a:cubicBezTo>
                    <a:pt x="10474" y="6355"/>
                    <a:pt x="11108" y="4487"/>
                    <a:pt x="11008" y="3053"/>
                  </a:cubicBezTo>
                  <a:cubicBezTo>
                    <a:pt x="10941" y="1652"/>
                    <a:pt x="10241" y="251"/>
                    <a:pt x="9874" y="50"/>
                  </a:cubicBezTo>
                  <a:cubicBezTo>
                    <a:pt x="9805" y="16"/>
                    <a:pt x="9718" y="1"/>
                    <a:pt x="961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518;p75"/>
            <p:cNvSpPr/>
            <p:nvPr/>
          </p:nvSpPr>
          <p:spPr>
            <a:xfrm>
              <a:off x="6061175" y="3986700"/>
              <a:ext cx="75075" cy="152950"/>
            </a:xfrm>
            <a:custGeom>
              <a:avLst/>
              <a:gdLst/>
              <a:ahLst/>
              <a:cxnLst/>
              <a:rect l="l" t="t" r="r" b="b"/>
              <a:pathLst>
                <a:path w="3003" h="6118" extrusionOk="0">
                  <a:moveTo>
                    <a:pt x="1245" y="0"/>
                  </a:moveTo>
                  <a:cubicBezTo>
                    <a:pt x="870" y="0"/>
                    <a:pt x="550" y="136"/>
                    <a:pt x="467" y="431"/>
                  </a:cubicBezTo>
                  <a:cubicBezTo>
                    <a:pt x="0" y="1899"/>
                    <a:pt x="601" y="6102"/>
                    <a:pt x="601" y="6102"/>
                  </a:cubicBezTo>
                  <a:cubicBezTo>
                    <a:pt x="601" y="6102"/>
                    <a:pt x="638" y="6118"/>
                    <a:pt x="710" y="6118"/>
                  </a:cubicBezTo>
                  <a:cubicBezTo>
                    <a:pt x="937" y="6118"/>
                    <a:pt x="1509" y="5965"/>
                    <a:pt x="2369" y="4701"/>
                  </a:cubicBezTo>
                  <a:cubicBezTo>
                    <a:pt x="2669" y="4367"/>
                    <a:pt x="2869" y="3967"/>
                    <a:pt x="3002" y="3567"/>
                  </a:cubicBezTo>
                  <a:cubicBezTo>
                    <a:pt x="2802" y="2800"/>
                    <a:pt x="2702" y="1999"/>
                    <a:pt x="2735" y="1232"/>
                  </a:cubicBezTo>
                  <a:cubicBezTo>
                    <a:pt x="2800" y="456"/>
                    <a:pt x="1931" y="0"/>
                    <a:pt x="124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5519;p75"/>
            <p:cNvSpPr/>
            <p:nvPr/>
          </p:nvSpPr>
          <p:spPr>
            <a:xfrm>
              <a:off x="6061175" y="3986700"/>
              <a:ext cx="75075" cy="152950"/>
            </a:xfrm>
            <a:custGeom>
              <a:avLst/>
              <a:gdLst/>
              <a:ahLst/>
              <a:cxnLst/>
              <a:rect l="l" t="t" r="r" b="b"/>
              <a:pathLst>
                <a:path w="3003" h="6118" extrusionOk="0">
                  <a:moveTo>
                    <a:pt x="1245" y="0"/>
                  </a:moveTo>
                  <a:cubicBezTo>
                    <a:pt x="870" y="0"/>
                    <a:pt x="550" y="136"/>
                    <a:pt x="467" y="431"/>
                  </a:cubicBezTo>
                  <a:cubicBezTo>
                    <a:pt x="0" y="1899"/>
                    <a:pt x="601" y="6102"/>
                    <a:pt x="601" y="6102"/>
                  </a:cubicBezTo>
                  <a:cubicBezTo>
                    <a:pt x="601" y="6102"/>
                    <a:pt x="638" y="6118"/>
                    <a:pt x="710" y="6118"/>
                  </a:cubicBezTo>
                  <a:cubicBezTo>
                    <a:pt x="937" y="6118"/>
                    <a:pt x="1509" y="5965"/>
                    <a:pt x="2369" y="4701"/>
                  </a:cubicBezTo>
                  <a:cubicBezTo>
                    <a:pt x="2669" y="4367"/>
                    <a:pt x="2869" y="3967"/>
                    <a:pt x="3002" y="3567"/>
                  </a:cubicBezTo>
                  <a:cubicBezTo>
                    <a:pt x="2802" y="2800"/>
                    <a:pt x="2702" y="1999"/>
                    <a:pt x="2735" y="1232"/>
                  </a:cubicBezTo>
                  <a:cubicBezTo>
                    <a:pt x="2800" y="456"/>
                    <a:pt x="1931" y="0"/>
                    <a:pt x="12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5520;p75"/>
            <p:cNvSpPr/>
            <p:nvPr/>
          </p:nvSpPr>
          <p:spPr>
            <a:xfrm>
              <a:off x="5946925" y="3872275"/>
              <a:ext cx="254375" cy="303150"/>
            </a:xfrm>
            <a:custGeom>
              <a:avLst/>
              <a:gdLst/>
              <a:ahLst/>
              <a:cxnLst/>
              <a:rect l="l" t="t" r="r" b="b"/>
              <a:pathLst>
                <a:path w="10175" h="12126" extrusionOk="0">
                  <a:moveTo>
                    <a:pt x="4258" y="1"/>
                  </a:moveTo>
                  <a:cubicBezTo>
                    <a:pt x="4238" y="1"/>
                    <a:pt x="4220" y="2"/>
                    <a:pt x="4203" y="5"/>
                  </a:cubicBezTo>
                  <a:cubicBezTo>
                    <a:pt x="3770" y="38"/>
                    <a:pt x="3136" y="972"/>
                    <a:pt x="2936" y="1739"/>
                  </a:cubicBezTo>
                  <a:cubicBezTo>
                    <a:pt x="2635" y="2773"/>
                    <a:pt x="3002" y="3641"/>
                    <a:pt x="3269" y="4775"/>
                  </a:cubicBezTo>
                  <a:cubicBezTo>
                    <a:pt x="3569" y="5976"/>
                    <a:pt x="3803" y="7744"/>
                    <a:pt x="3469" y="8411"/>
                  </a:cubicBezTo>
                  <a:cubicBezTo>
                    <a:pt x="3136" y="9078"/>
                    <a:pt x="1968" y="9445"/>
                    <a:pt x="1168" y="9979"/>
                  </a:cubicBezTo>
                  <a:cubicBezTo>
                    <a:pt x="367" y="10512"/>
                    <a:pt x="0" y="11279"/>
                    <a:pt x="334" y="11913"/>
                  </a:cubicBezTo>
                  <a:cubicBezTo>
                    <a:pt x="427" y="12058"/>
                    <a:pt x="756" y="12126"/>
                    <a:pt x="1208" y="12126"/>
                  </a:cubicBezTo>
                  <a:cubicBezTo>
                    <a:pt x="2214" y="12126"/>
                    <a:pt x="3826" y="11788"/>
                    <a:pt x="4770" y="11213"/>
                  </a:cubicBezTo>
                  <a:cubicBezTo>
                    <a:pt x="5904" y="10512"/>
                    <a:pt x="6405" y="10479"/>
                    <a:pt x="5938" y="8444"/>
                  </a:cubicBezTo>
                  <a:cubicBezTo>
                    <a:pt x="5576" y="6892"/>
                    <a:pt x="5274" y="5922"/>
                    <a:pt x="5716" y="5922"/>
                  </a:cubicBezTo>
                  <a:cubicBezTo>
                    <a:pt x="5844" y="5922"/>
                    <a:pt x="6035" y="6003"/>
                    <a:pt x="6305" y="6176"/>
                  </a:cubicBezTo>
                  <a:cubicBezTo>
                    <a:pt x="7506" y="6943"/>
                    <a:pt x="9207" y="9078"/>
                    <a:pt x="9207" y="9078"/>
                  </a:cubicBezTo>
                  <a:cubicBezTo>
                    <a:pt x="9263" y="9091"/>
                    <a:pt x="9320" y="9097"/>
                    <a:pt x="9376" y="9097"/>
                  </a:cubicBezTo>
                  <a:cubicBezTo>
                    <a:pt x="9748" y="9097"/>
                    <a:pt x="10087" y="8821"/>
                    <a:pt x="10174" y="8444"/>
                  </a:cubicBezTo>
                  <a:cubicBezTo>
                    <a:pt x="9674" y="7644"/>
                    <a:pt x="9173" y="6843"/>
                    <a:pt x="8740" y="5976"/>
                  </a:cubicBezTo>
                  <a:cubicBezTo>
                    <a:pt x="8206" y="4908"/>
                    <a:pt x="7706" y="3007"/>
                    <a:pt x="6838" y="1873"/>
                  </a:cubicBezTo>
                  <a:cubicBezTo>
                    <a:pt x="6005" y="783"/>
                    <a:pt x="4740" y="1"/>
                    <a:pt x="425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521;p75"/>
            <p:cNvSpPr/>
            <p:nvPr/>
          </p:nvSpPr>
          <p:spPr>
            <a:xfrm>
              <a:off x="5412375" y="2287575"/>
              <a:ext cx="403650" cy="483100"/>
            </a:xfrm>
            <a:custGeom>
              <a:avLst/>
              <a:gdLst/>
              <a:ahLst/>
              <a:cxnLst/>
              <a:rect l="l" t="t" r="r" b="b"/>
              <a:pathLst>
                <a:path w="16146" h="19324" extrusionOk="0">
                  <a:moveTo>
                    <a:pt x="11013" y="1"/>
                  </a:moveTo>
                  <a:cubicBezTo>
                    <a:pt x="10043" y="1"/>
                    <a:pt x="8725" y="21"/>
                    <a:pt x="7706" y="114"/>
                  </a:cubicBezTo>
                  <a:cubicBezTo>
                    <a:pt x="6371" y="181"/>
                    <a:pt x="5071" y="448"/>
                    <a:pt x="3803" y="881"/>
                  </a:cubicBezTo>
                  <a:lnTo>
                    <a:pt x="2202" y="2416"/>
                  </a:lnTo>
                  <a:cubicBezTo>
                    <a:pt x="1468" y="3350"/>
                    <a:pt x="134" y="7486"/>
                    <a:pt x="167" y="14624"/>
                  </a:cubicBezTo>
                  <a:cubicBezTo>
                    <a:pt x="167" y="15992"/>
                    <a:pt x="0" y="17693"/>
                    <a:pt x="1134" y="18060"/>
                  </a:cubicBezTo>
                  <a:cubicBezTo>
                    <a:pt x="2464" y="18791"/>
                    <a:pt x="4769" y="19324"/>
                    <a:pt x="7367" y="19324"/>
                  </a:cubicBezTo>
                  <a:cubicBezTo>
                    <a:pt x="9985" y="19324"/>
                    <a:pt x="12900" y="18783"/>
                    <a:pt x="15411" y="17360"/>
                  </a:cubicBezTo>
                  <a:cubicBezTo>
                    <a:pt x="16145" y="16826"/>
                    <a:pt x="16012" y="12590"/>
                    <a:pt x="15978" y="10688"/>
                  </a:cubicBezTo>
                  <a:cubicBezTo>
                    <a:pt x="15945" y="8120"/>
                    <a:pt x="15878" y="3483"/>
                    <a:pt x="15545" y="2482"/>
                  </a:cubicBezTo>
                  <a:cubicBezTo>
                    <a:pt x="15111" y="1081"/>
                    <a:pt x="13843" y="81"/>
                    <a:pt x="12342" y="14"/>
                  </a:cubicBezTo>
                  <a:cubicBezTo>
                    <a:pt x="12342" y="14"/>
                    <a:pt x="11789" y="1"/>
                    <a:pt x="11013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522;p75"/>
            <p:cNvSpPr/>
            <p:nvPr/>
          </p:nvSpPr>
          <p:spPr>
            <a:xfrm>
              <a:off x="5454900" y="2450525"/>
              <a:ext cx="25875" cy="301900"/>
            </a:xfrm>
            <a:custGeom>
              <a:avLst/>
              <a:gdLst/>
              <a:ahLst/>
              <a:cxnLst/>
              <a:rect l="l" t="t" r="r" b="b"/>
              <a:pathLst>
                <a:path w="1035" h="12076" extrusionOk="0">
                  <a:moveTo>
                    <a:pt x="834" y="1"/>
                  </a:moveTo>
                  <a:lnTo>
                    <a:pt x="701" y="1568"/>
                  </a:lnTo>
                  <a:cubicBezTo>
                    <a:pt x="267" y="6906"/>
                    <a:pt x="0" y="10542"/>
                    <a:pt x="334" y="11976"/>
                  </a:cubicBezTo>
                  <a:lnTo>
                    <a:pt x="568" y="12076"/>
                  </a:lnTo>
                  <a:cubicBezTo>
                    <a:pt x="167" y="10742"/>
                    <a:pt x="534" y="6272"/>
                    <a:pt x="901" y="1568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5523;p75"/>
            <p:cNvSpPr/>
            <p:nvPr/>
          </p:nvSpPr>
          <p:spPr>
            <a:xfrm>
              <a:off x="4841125" y="2119800"/>
              <a:ext cx="708875" cy="479525"/>
            </a:xfrm>
            <a:custGeom>
              <a:avLst/>
              <a:gdLst/>
              <a:ahLst/>
              <a:cxnLst/>
              <a:rect l="l" t="t" r="r" b="b"/>
              <a:pathLst>
                <a:path w="28355" h="19181" extrusionOk="0">
                  <a:moveTo>
                    <a:pt x="1950" y="0"/>
                  </a:moveTo>
                  <a:cubicBezTo>
                    <a:pt x="1874" y="0"/>
                    <a:pt x="1792" y="18"/>
                    <a:pt x="1702" y="54"/>
                  </a:cubicBezTo>
                  <a:cubicBezTo>
                    <a:pt x="1235" y="254"/>
                    <a:pt x="1335" y="888"/>
                    <a:pt x="1735" y="1855"/>
                  </a:cubicBezTo>
                  <a:cubicBezTo>
                    <a:pt x="1935" y="2255"/>
                    <a:pt x="2102" y="2689"/>
                    <a:pt x="2236" y="3122"/>
                  </a:cubicBezTo>
                  <a:cubicBezTo>
                    <a:pt x="2269" y="3289"/>
                    <a:pt x="2035" y="3356"/>
                    <a:pt x="1935" y="3423"/>
                  </a:cubicBezTo>
                  <a:cubicBezTo>
                    <a:pt x="1735" y="3523"/>
                    <a:pt x="1368" y="3690"/>
                    <a:pt x="1302" y="3923"/>
                  </a:cubicBezTo>
                  <a:cubicBezTo>
                    <a:pt x="1268" y="4056"/>
                    <a:pt x="1235" y="4157"/>
                    <a:pt x="1168" y="4290"/>
                  </a:cubicBezTo>
                  <a:cubicBezTo>
                    <a:pt x="1035" y="4523"/>
                    <a:pt x="668" y="4590"/>
                    <a:pt x="501" y="4824"/>
                  </a:cubicBezTo>
                  <a:cubicBezTo>
                    <a:pt x="401" y="4990"/>
                    <a:pt x="401" y="5257"/>
                    <a:pt x="301" y="5424"/>
                  </a:cubicBezTo>
                  <a:cubicBezTo>
                    <a:pt x="267" y="5558"/>
                    <a:pt x="167" y="5658"/>
                    <a:pt x="101" y="5791"/>
                  </a:cubicBezTo>
                  <a:cubicBezTo>
                    <a:pt x="1" y="6025"/>
                    <a:pt x="34" y="6325"/>
                    <a:pt x="201" y="6558"/>
                  </a:cubicBezTo>
                  <a:cubicBezTo>
                    <a:pt x="601" y="7392"/>
                    <a:pt x="1335" y="7893"/>
                    <a:pt x="2002" y="8493"/>
                  </a:cubicBezTo>
                  <a:cubicBezTo>
                    <a:pt x="2569" y="9027"/>
                    <a:pt x="3203" y="9327"/>
                    <a:pt x="3870" y="9861"/>
                  </a:cubicBezTo>
                  <a:cubicBezTo>
                    <a:pt x="4504" y="10361"/>
                    <a:pt x="11542" y="18834"/>
                    <a:pt x="13110" y="19134"/>
                  </a:cubicBezTo>
                  <a:cubicBezTo>
                    <a:pt x="13270" y="19166"/>
                    <a:pt x="13431" y="19181"/>
                    <a:pt x="13590" y="19181"/>
                  </a:cubicBezTo>
                  <a:cubicBezTo>
                    <a:pt x="13928" y="19181"/>
                    <a:pt x="14260" y="19114"/>
                    <a:pt x="14578" y="19000"/>
                  </a:cubicBezTo>
                  <a:cubicBezTo>
                    <a:pt x="15979" y="18600"/>
                    <a:pt x="21850" y="16198"/>
                    <a:pt x="24752" y="15198"/>
                  </a:cubicBezTo>
                  <a:cubicBezTo>
                    <a:pt x="26987" y="14030"/>
                    <a:pt x="27687" y="13597"/>
                    <a:pt x="28154" y="10294"/>
                  </a:cubicBezTo>
                  <a:cubicBezTo>
                    <a:pt x="28354" y="8693"/>
                    <a:pt x="26653" y="7592"/>
                    <a:pt x="26653" y="7592"/>
                  </a:cubicBezTo>
                  <a:cubicBezTo>
                    <a:pt x="26653" y="7592"/>
                    <a:pt x="25552" y="7592"/>
                    <a:pt x="22183" y="9427"/>
                  </a:cubicBezTo>
                  <a:cubicBezTo>
                    <a:pt x="19948" y="10628"/>
                    <a:pt x="15478" y="12929"/>
                    <a:pt x="13610" y="13797"/>
                  </a:cubicBezTo>
                  <a:cubicBezTo>
                    <a:pt x="12209" y="12629"/>
                    <a:pt x="6639" y="7959"/>
                    <a:pt x="6439" y="7526"/>
                  </a:cubicBezTo>
                  <a:cubicBezTo>
                    <a:pt x="6172" y="7025"/>
                    <a:pt x="6605" y="6191"/>
                    <a:pt x="6805" y="5724"/>
                  </a:cubicBezTo>
                  <a:cubicBezTo>
                    <a:pt x="7039" y="5257"/>
                    <a:pt x="7473" y="4257"/>
                    <a:pt x="7639" y="3990"/>
                  </a:cubicBezTo>
                  <a:cubicBezTo>
                    <a:pt x="7826" y="3711"/>
                    <a:pt x="7648" y="3577"/>
                    <a:pt x="7357" y="3577"/>
                  </a:cubicBezTo>
                  <a:cubicBezTo>
                    <a:pt x="7125" y="3577"/>
                    <a:pt x="6823" y="3661"/>
                    <a:pt x="6572" y="3823"/>
                  </a:cubicBezTo>
                  <a:cubicBezTo>
                    <a:pt x="6005" y="4190"/>
                    <a:pt x="5538" y="5091"/>
                    <a:pt x="5271" y="5224"/>
                  </a:cubicBezTo>
                  <a:cubicBezTo>
                    <a:pt x="5266" y="5226"/>
                    <a:pt x="5260" y="5227"/>
                    <a:pt x="5254" y="5227"/>
                  </a:cubicBezTo>
                  <a:cubicBezTo>
                    <a:pt x="4955" y="5227"/>
                    <a:pt x="3759" y="2866"/>
                    <a:pt x="3203" y="1721"/>
                  </a:cubicBezTo>
                  <a:cubicBezTo>
                    <a:pt x="2683" y="711"/>
                    <a:pt x="2438" y="0"/>
                    <a:pt x="195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5524;p75"/>
            <p:cNvSpPr/>
            <p:nvPr/>
          </p:nvSpPr>
          <p:spPr>
            <a:xfrm>
              <a:off x="5478250" y="1909150"/>
              <a:ext cx="312750" cy="316250"/>
            </a:xfrm>
            <a:custGeom>
              <a:avLst/>
              <a:gdLst/>
              <a:ahLst/>
              <a:cxnLst/>
              <a:rect l="l" t="t" r="r" b="b"/>
              <a:pathLst>
                <a:path w="12510" h="12650" extrusionOk="0">
                  <a:moveTo>
                    <a:pt x="7550" y="1"/>
                  </a:moveTo>
                  <a:cubicBezTo>
                    <a:pt x="7123" y="1"/>
                    <a:pt x="6694" y="29"/>
                    <a:pt x="6272" y="74"/>
                  </a:cubicBezTo>
                  <a:cubicBezTo>
                    <a:pt x="4798" y="266"/>
                    <a:pt x="3324" y="643"/>
                    <a:pt x="1821" y="643"/>
                  </a:cubicBezTo>
                  <a:cubicBezTo>
                    <a:pt x="1759" y="643"/>
                    <a:pt x="1697" y="642"/>
                    <a:pt x="1635" y="641"/>
                  </a:cubicBezTo>
                  <a:cubicBezTo>
                    <a:pt x="1577" y="632"/>
                    <a:pt x="1516" y="628"/>
                    <a:pt x="1455" y="628"/>
                  </a:cubicBezTo>
                  <a:cubicBezTo>
                    <a:pt x="1270" y="628"/>
                    <a:pt x="1076" y="666"/>
                    <a:pt x="901" y="741"/>
                  </a:cubicBezTo>
                  <a:cubicBezTo>
                    <a:pt x="634" y="907"/>
                    <a:pt x="501" y="1241"/>
                    <a:pt x="568" y="1575"/>
                  </a:cubicBezTo>
                  <a:cubicBezTo>
                    <a:pt x="634" y="1875"/>
                    <a:pt x="734" y="2175"/>
                    <a:pt x="901" y="2442"/>
                  </a:cubicBezTo>
                  <a:cubicBezTo>
                    <a:pt x="835" y="2420"/>
                    <a:pt x="767" y="2409"/>
                    <a:pt x="699" y="2409"/>
                  </a:cubicBezTo>
                  <a:cubicBezTo>
                    <a:pt x="463" y="2409"/>
                    <a:pt x="238" y="2542"/>
                    <a:pt x="134" y="2776"/>
                  </a:cubicBezTo>
                  <a:cubicBezTo>
                    <a:pt x="34" y="2942"/>
                    <a:pt x="0" y="3142"/>
                    <a:pt x="0" y="3343"/>
                  </a:cubicBezTo>
                  <a:cubicBezTo>
                    <a:pt x="0" y="3443"/>
                    <a:pt x="0" y="3543"/>
                    <a:pt x="34" y="3643"/>
                  </a:cubicBezTo>
                  <a:cubicBezTo>
                    <a:pt x="234" y="5144"/>
                    <a:pt x="1602" y="6078"/>
                    <a:pt x="2369" y="7279"/>
                  </a:cubicBezTo>
                  <a:cubicBezTo>
                    <a:pt x="2536" y="7546"/>
                    <a:pt x="2736" y="7812"/>
                    <a:pt x="2903" y="8079"/>
                  </a:cubicBezTo>
                  <a:cubicBezTo>
                    <a:pt x="3003" y="8213"/>
                    <a:pt x="3470" y="8613"/>
                    <a:pt x="3470" y="8780"/>
                  </a:cubicBezTo>
                  <a:lnTo>
                    <a:pt x="6639" y="12649"/>
                  </a:lnTo>
                  <a:cubicBezTo>
                    <a:pt x="6538" y="10881"/>
                    <a:pt x="12509" y="9213"/>
                    <a:pt x="12409" y="6645"/>
                  </a:cubicBezTo>
                  <a:cubicBezTo>
                    <a:pt x="12376" y="6011"/>
                    <a:pt x="12309" y="5377"/>
                    <a:pt x="12209" y="4777"/>
                  </a:cubicBezTo>
                  <a:cubicBezTo>
                    <a:pt x="12209" y="4410"/>
                    <a:pt x="12276" y="4043"/>
                    <a:pt x="12376" y="3710"/>
                  </a:cubicBezTo>
                  <a:cubicBezTo>
                    <a:pt x="12409" y="3343"/>
                    <a:pt x="12376" y="3009"/>
                    <a:pt x="12243" y="2675"/>
                  </a:cubicBezTo>
                  <a:cubicBezTo>
                    <a:pt x="11976" y="1908"/>
                    <a:pt x="11475" y="1274"/>
                    <a:pt x="10775" y="841"/>
                  </a:cubicBezTo>
                  <a:cubicBezTo>
                    <a:pt x="9848" y="207"/>
                    <a:pt x="8708" y="1"/>
                    <a:pt x="7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5525;p75"/>
            <p:cNvSpPr/>
            <p:nvPr/>
          </p:nvSpPr>
          <p:spPr>
            <a:xfrm>
              <a:off x="5468250" y="2092775"/>
              <a:ext cx="25875" cy="50900"/>
            </a:xfrm>
            <a:custGeom>
              <a:avLst/>
              <a:gdLst/>
              <a:ahLst/>
              <a:cxnLst/>
              <a:rect l="l" t="t" r="r" b="b"/>
              <a:pathLst>
                <a:path w="1035" h="2036" extrusionOk="0">
                  <a:moveTo>
                    <a:pt x="1034" y="0"/>
                  </a:moveTo>
                  <a:cubicBezTo>
                    <a:pt x="1034" y="1"/>
                    <a:pt x="0" y="1535"/>
                    <a:pt x="134" y="1702"/>
                  </a:cubicBezTo>
                  <a:cubicBezTo>
                    <a:pt x="400" y="1835"/>
                    <a:pt x="667" y="1969"/>
                    <a:pt x="934" y="2035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5526;p75"/>
            <p:cNvSpPr/>
            <p:nvPr/>
          </p:nvSpPr>
          <p:spPr>
            <a:xfrm>
              <a:off x="5482425" y="1961100"/>
              <a:ext cx="276050" cy="283125"/>
            </a:xfrm>
            <a:custGeom>
              <a:avLst/>
              <a:gdLst/>
              <a:ahLst/>
              <a:cxnLst/>
              <a:rect l="l" t="t" r="r" b="b"/>
              <a:pathLst>
                <a:path w="11042" h="11325" extrusionOk="0">
                  <a:moveTo>
                    <a:pt x="5724" y="0"/>
                  </a:moveTo>
                  <a:cubicBezTo>
                    <a:pt x="4785" y="0"/>
                    <a:pt x="4018" y="199"/>
                    <a:pt x="3636" y="397"/>
                  </a:cubicBezTo>
                  <a:cubicBezTo>
                    <a:pt x="2635" y="931"/>
                    <a:pt x="901" y="1865"/>
                    <a:pt x="434" y="5501"/>
                  </a:cubicBezTo>
                  <a:cubicBezTo>
                    <a:pt x="0" y="9204"/>
                    <a:pt x="834" y="10505"/>
                    <a:pt x="1335" y="11005"/>
                  </a:cubicBezTo>
                  <a:cubicBezTo>
                    <a:pt x="1558" y="11208"/>
                    <a:pt x="2312" y="11324"/>
                    <a:pt x="3079" y="11324"/>
                  </a:cubicBezTo>
                  <a:cubicBezTo>
                    <a:pt x="3573" y="11324"/>
                    <a:pt x="4071" y="11276"/>
                    <a:pt x="4437" y="11172"/>
                  </a:cubicBezTo>
                  <a:cubicBezTo>
                    <a:pt x="5604" y="10805"/>
                    <a:pt x="8173" y="9571"/>
                    <a:pt x="9340" y="7636"/>
                  </a:cubicBezTo>
                  <a:cubicBezTo>
                    <a:pt x="10741" y="5368"/>
                    <a:pt x="11041" y="2365"/>
                    <a:pt x="9440" y="1165"/>
                  </a:cubicBezTo>
                  <a:cubicBezTo>
                    <a:pt x="8193" y="278"/>
                    <a:pt x="6837" y="0"/>
                    <a:pt x="572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5527;p75"/>
            <p:cNvSpPr/>
            <p:nvPr/>
          </p:nvSpPr>
          <p:spPr>
            <a:xfrm>
              <a:off x="5518275" y="2225375"/>
              <a:ext cx="62575" cy="19025"/>
            </a:xfrm>
            <a:custGeom>
              <a:avLst/>
              <a:gdLst/>
              <a:ahLst/>
              <a:cxnLst/>
              <a:rect l="l" t="t" r="r" b="b"/>
              <a:pathLst>
                <a:path w="2503" h="761" extrusionOk="0">
                  <a:moveTo>
                    <a:pt x="2502" y="0"/>
                  </a:moveTo>
                  <a:cubicBezTo>
                    <a:pt x="2102" y="200"/>
                    <a:pt x="1702" y="300"/>
                    <a:pt x="1302" y="401"/>
                  </a:cubicBezTo>
                  <a:cubicBezTo>
                    <a:pt x="976" y="476"/>
                    <a:pt x="651" y="513"/>
                    <a:pt x="326" y="513"/>
                  </a:cubicBezTo>
                  <a:cubicBezTo>
                    <a:pt x="217" y="513"/>
                    <a:pt x="109" y="509"/>
                    <a:pt x="1" y="501"/>
                  </a:cubicBezTo>
                  <a:lnTo>
                    <a:pt x="1" y="501"/>
                  </a:lnTo>
                  <a:cubicBezTo>
                    <a:pt x="302" y="663"/>
                    <a:pt x="973" y="761"/>
                    <a:pt x="1645" y="761"/>
                  </a:cubicBezTo>
                  <a:cubicBezTo>
                    <a:pt x="1941" y="761"/>
                    <a:pt x="2237" y="742"/>
                    <a:pt x="2502" y="701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5528;p75"/>
            <p:cNvSpPr/>
            <p:nvPr/>
          </p:nvSpPr>
          <p:spPr>
            <a:xfrm>
              <a:off x="5520775" y="1913300"/>
              <a:ext cx="364450" cy="426675"/>
            </a:xfrm>
            <a:custGeom>
              <a:avLst/>
              <a:gdLst/>
              <a:ahLst/>
              <a:cxnLst/>
              <a:rect l="l" t="t" r="r" b="b"/>
              <a:pathLst>
                <a:path w="14578" h="17067" extrusionOk="0">
                  <a:moveTo>
                    <a:pt x="11379" y="1"/>
                  </a:moveTo>
                  <a:cubicBezTo>
                    <a:pt x="10949" y="1"/>
                    <a:pt x="10514" y="100"/>
                    <a:pt x="10108" y="308"/>
                  </a:cubicBezTo>
                  <a:cubicBezTo>
                    <a:pt x="9274" y="741"/>
                    <a:pt x="9174" y="1309"/>
                    <a:pt x="9407" y="2009"/>
                  </a:cubicBezTo>
                  <a:cubicBezTo>
                    <a:pt x="9141" y="1842"/>
                    <a:pt x="8874" y="1676"/>
                    <a:pt x="8573" y="1575"/>
                  </a:cubicBezTo>
                  <a:cubicBezTo>
                    <a:pt x="8440" y="1509"/>
                    <a:pt x="8307" y="1475"/>
                    <a:pt x="8173" y="1442"/>
                  </a:cubicBezTo>
                  <a:cubicBezTo>
                    <a:pt x="7439" y="1240"/>
                    <a:pt x="6685" y="1139"/>
                    <a:pt x="5933" y="1139"/>
                  </a:cubicBezTo>
                  <a:cubicBezTo>
                    <a:pt x="5318" y="1139"/>
                    <a:pt x="4704" y="1207"/>
                    <a:pt x="4104" y="1342"/>
                  </a:cubicBezTo>
                  <a:cubicBezTo>
                    <a:pt x="3436" y="1475"/>
                    <a:pt x="2769" y="1709"/>
                    <a:pt x="2169" y="2009"/>
                  </a:cubicBezTo>
                  <a:lnTo>
                    <a:pt x="1669" y="2209"/>
                  </a:lnTo>
                  <a:cubicBezTo>
                    <a:pt x="1268" y="2376"/>
                    <a:pt x="868" y="2576"/>
                    <a:pt x="501" y="2876"/>
                  </a:cubicBezTo>
                  <a:cubicBezTo>
                    <a:pt x="334" y="3010"/>
                    <a:pt x="201" y="3210"/>
                    <a:pt x="101" y="3410"/>
                  </a:cubicBezTo>
                  <a:cubicBezTo>
                    <a:pt x="34" y="3610"/>
                    <a:pt x="1" y="3810"/>
                    <a:pt x="1" y="4011"/>
                  </a:cubicBezTo>
                  <a:cubicBezTo>
                    <a:pt x="67" y="4578"/>
                    <a:pt x="434" y="5078"/>
                    <a:pt x="968" y="5311"/>
                  </a:cubicBezTo>
                  <a:cubicBezTo>
                    <a:pt x="668" y="5678"/>
                    <a:pt x="601" y="6145"/>
                    <a:pt x="701" y="6612"/>
                  </a:cubicBezTo>
                  <a:cubicBezTo>
                    <a:pt x="868" y="7113"/>
                    <a:pt x="1202" y="7580"/>
                    <a:pt x="1635" y="7913"/>
                  </a:cubicBezTo>
                  <a:cubicBezTo>
                    <a:pt x="1635" y="7947"/>
                    <a:pt x="1669" y="7980"/>
                    <a:pt x="1702" y="7980"/>
                  </a:cubicBezTo>
                  <a:cubicBezTo>
                    <a:pt x="1769" y="7980"/>
                    <a:pt x="1802" y="7980"/>
                    <a:pt x="1869" y="7947"/>
                  </a:cubicBezTo>
                  <a:cubicBezTo>
                    <a:pt x="2400" y="7583"/>
                    <a:pt x="2743" y="7009"/>
                    <a:pt x="3371" y="7009"/>
                  </a:cubicBezTo>
                  <a:cubicBezTo>
                    <a:pt x="3492" y="7009"/>
                    <a:pt x="3624" y="7031"/>
                    <a:pt x="3770" y="7079"/>
                  </a:cubicBezTo>
                  <a:cubicBezTo>
                    <a:pt x="4938" y="7446"/>
                    <a:pt x="4904" y="9381"/>
                    <a:pt x="3903" y="10048"/>
                  </a:cubicBezTo>
                  <a:cubicBezTo>
                    <a:pt x="3741" y="10157"/>
                    <a:pt x="3559" y="10216"/>
                    <a:pt x="3378" y="10216"/>
                  </a:cubicBezTo>
                  <a:cubicBezTo>
                    <a:pt x="3226" y="10216"/>
                    <a:pt x="3074" y="10173"/>
                    <a:pt x="2936" y="10082"/>
                  </a:cubicBezTo>
                  <a:lnTo>
                    <a:pt x="2936" y="10082"/>
                  </a:lnTo>
                  <a:cubicBezTo>
                    <a:pt x="2936" y="10082"/>
                    <a:pt x="3236" y="12984"/>
                    <a:pt x="2502" y="13751"/>
                  </a:cubicBezTo>
                  <a:cubicBezTo>
                    <a:pt x="2029" y="14263"/>
                    <a:pt x="1347" y="14368"/>
                    <a:pt x="867" y="14368"/>
                  </a:cubicBezTo>
                  <a:cubicBezTo>
                    <a:pt x="535" y="14368"/>
                    <a:pt x="301" y="14318"/>
                    <a:pt x="301" y="14318"/>
                  </a:cubicBezTo>
                  <a:lnTo>
                    <a:pt x="301" y="14318"/>
                  </a:lnTo>
                  <a:cubicBezTo>
                    <a:pt x="301" y="14318"/>
                    <a:pt x="880" y="17067"/>
                    <a:pt x="4813" y="17067"/>
                  </a:cubicBezTo>
                  <a:cubicBezTo>
                    <a:pt x="5103" y="17067"/>
                    <a:pt x="5411" y="17052"/>
                    <a:pt x="5738" y="17020"/>
                  </a:cubicBezTo>
                  <a:cubicBezTo>
                    <a:pt x="9774" y="16620"/>
                    <a:pt x="9974" y="14118"/>
                    <a:pt x="9974" y="14118"/>
                  </a:cubicBezTo>
                  <a:lnTo>
                    <a:pt x="9974" y="14118"/>
                  </a:lnTo>
                  <a:cubicBezTo>
                    <a:pt x="10108" y="15052"/>
                    <a:pt x="9741" y="16019"/>
                    <a:pt x="9007" y="16620"/>
                  </a:cubicBezTo>
                  <a:cubicBezTo>
                    <a:pt x="9007" y="16620"/>
                    <a:pt x="9136" y="16632"/>
                    <a:pt x="9348" y="16632"/>
                  </a:cubicBezTo>
                  <a:cubicBezTo>
                    <a:pt x="10161" y="16632"/>
                    <a:pt x="12203" y="16444"/>
                    <a:pt x="12943" y="14618"/>
                  </a:cubicBezTo>
                  <a:cubicBezTo>
                    <a:pt x="13610" y="12917"/>
                    <a:pt x="12076" y="11749"/>
                    <a:pt x="11676" y="9581"/>
                  </a:cubicBezTo>
                  <a:cubicBezTo>
                    <a:pt x="11509" y="8714"/>
                    <a:pt x="11909" y="6946"/>
                    <a:pt x="11842" y="5512"/>
                  </a:cubicBezTo>
                  <a:lnTo>
                    <a:pt x="11842" y="5512"/>
                  </a:lnTo>
                  <a:cubicBezTo>
                    <a:pt x="11887" y="5517"/>
                    <a:pt x="11932" y="5520"/>
                    <a:pt x="11978" y="5520"/>
                  </a:cubicBezTo>
                  <a:cubicBezTo>
                    <a:pt x="12209" y="5520"/>
                    <a:pt x="12454" y="5450"/>
                    <a:pt x="12676" y="5311"/>
                  </a:cubicBezTo>
                  <a:cubicBezTo>
                    <a:pt x="14044" y="4611"/>
                    <a:pt x="14578" y="2910"/>
                    <a:pt x="13877" y="1542"/>
                  </a:cubicBezTo>
                  <a:cubicBezTo>
                    <a:pt x="13385" y="557"/>
                    <a:pt x="12397" y="1"/>
                    <a:pt x="1137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5529;p75"/>
            <p:cNvSpPr/>
            <p:nvPr/>
          </p:nvSpPr>
          <p:spPr>
            <a:xfrm>
              <a:off x="5541625" y="2102275"/>
              <a:ext cx="32550" cy="42225"/>
            </a:xfrm>
            <a:custGeom>
              <a:avLst/>
              <a:gdLst/>
              <a:ahLst/>
              <a:cxnLst/>
              <a:rect l="l" t="t" r="r" b="b"/>
              <a:pathLst>
                <a:path w="1302" h="1689" extrusionOk="0">
                  <a:moveTo>
                    <a:pt x="995" y="0"/>
                  </a:moveTo>
                  <a:cubicBezTo>
                    <a:pt x="632" y="0"/>
                    <a:pt x="298" y="223"/>
                    <a:pt x="167" y="588"/>
                  </a:cubicBezTo>
                  <a:cubicBezTo>
                    <a:pt x="1" y="1021"/>
                    <a:pt x="234" y="1522"/>
                    <a:pt x="701" y="1689"/>
                  </a:cubicBezTo>
                  <a:lnTo>
                    <a:pt x="1302" y="54"/>
                  </a:lnTo>
                  <a:cubicBezTo>
                    <a:pt x="1200" y="18"/>
                    <a:pt x="1096" y="0"/>
                    <a:pt x="9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47229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C85252C3-29E0-2561-30EE-6CCAE889B7F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2915" y="332390"/>
            <a:ext cx="3829051" cy="1047093"/>
          </a:xfrm>
        </p:spPr>
        <p:txBody>
          <a:bodyPr rtlCol="0"/>
          <a:lstStyle>
            <a:defPPr>
              <a:defRPr lang="ru-RU"/>
            </a:defPPr>
          </a:lstStyle>
          <a:p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Межбюджетные поступления в бюджет Труновского муниципального округа за </a:t>
            </a:r>
            <a: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  <a:t>2024 </a:t>
            </a:r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год в сравнении с </a:t>
            </a:r>
            <a: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  <a:t>2023 </a:t>
            </a:r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годом</a:t>
            </a:r>
            <a:endParaRPr lang="ru-RU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6" name="Местозаполнитель таблицы 2">
            <a:extLst>
              <a:ext uri="{FF2B5EF4-FFF2-40B4-BE49-F238E27FC236}">
                <a16:creationId xmlns:a16="http://schemas.microsoft.com/office/drawing/2014/main" id="{9A1AF896-276A-BB9E-ED39-92317C14DD10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1753107657"/>
              </p:ext>
            </p:extLst>
          </p:nvPr>
        </p:nvGraphicFramePr>
        <p:xfrm>
          <a:off x="441433" y="1979003"/>
          <a:ext cx="7803931" cy="2909658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1292772">
                  <a:extLst>
                    <a:ext uri="{9D8B030D-6E8A-4147-A177-3AD203B41FA5}">
                      <a16:colId xmlns:a16="http://schemas.microsoft.com/office/drawing/2014/main" val="30750867"/>
                    </a:ext>
                  </a:extLst>
                </a:gridCol>
                <a:gridCol w="925659">
                  <a:extLst>
                    <a:ext uri="{9D8B030D-6E8A-4147-A177-3AD203B41FA5}">
                      <a16:colId xmlns:a16="http://schemas.microsoft.com/office/drawing/2014/main" val="1038941322"/>
                    </a:ext>
                  </a:extLst>
                </a:gridCol>
                <a:gridCol w="1117100">
                  <a:extLst>
                    <a:ext uri="{9D8B030D-6E8A-4147-A177-3AD203B41FA5}">
                      <a16:colId xmlns:a16="http://schemas.microsoft.com/office/drawing/2014/main" val="529645500"/>
                    </a:ext>
                  </a:extLst>
                </a:gridCol>
                <a:gridCol w="1117100">
                  <a:extLst>
                    <a:ext uri="{9D8B030D-6E8A-4147-A177-3AD203B41FA5}">
                      <a16:colId xmlns:a16="http://schemas.microsoft.com/office/drawing/2014/main" val="3469610457"/>
                    </a:ext>
                  </a:extLst>
                </a:gridCol>
                <a:gridCol w="1117100">
                  <a:extLst>
                    <a:ext uri="{9D8B030D-6E8A-4147-A177-3AD203B41FA5}">
                      <a16:colId xmlns:a16="http://schemas.microsoft.com/office/drawing/2014/main" val="2212865141"/>
                    </a:ext>
                  </a:extLst>
                </a:gridCol>
                <a:gridCol w="1117100">
                  <a:extLst>
                    <a:ext uri="{9D8B030D-6E8A-4147-A177-3AD203B41FA5}">
                      <a16:colId xmlns:a16="http://schemas.microsoft.com/office/drawing/2014/main" val="2216125696"/>
                    </a:ext>
                  </a:extLst>
                </a:gridCol>
                <a:gridCol w="1117100">
                  <a:extLst>
                    <a:ext uri="{9D8B030D-6E8A-4147-A177-3AD203B41FA5}">
                      <a16:colId xmlns:a16="http://schemas.microsoft.com/office/drawing/2014/main" val="973313042"/>
                    </a:ext>
                  </a:extLst>
                </a:gridCol>
              </a:tblGrid>
              <a:tr h="584886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Вид </a:t>
                      </a:r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дохода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Исполнено за </a:t>
                      </a:r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2023 </a:t>
                      </a:r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Утверждено </a:t>
                      </a:r>
                      <a:r>
                        <a:rPr lang="ru-RU" sz="1050" b="1" u="none" strike="noStrike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решением </a:t>
                      </a:r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о бюджете на </a:t>
                      </a:r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2024 </a:t>
                      </a:r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Исполнено за </a:t>
                      </a:r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2024 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Процент исполнения к плану </a:t>
                      </a:r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2024 </a:t>
                      </a:r>
                      <a:r>
                        <a:rPr lang="ru-RU" sz="105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года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Темп к 2023 году, </a:t>
                      </a:r>
                      <a:r>
                        <a:rPr lang="en-US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%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Отклонение к 2023 году</a:t>
                      </a:r>
                      <a:endParaRPr lang="ru-RU" sz="1050" b="1" i="0" u="none" strike="noStrike" dirty="0" smtClean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/>
                </a:tc>
                <a:extLst>
                  <a:ext uri="{0D108BD9-81ED-4DB2-BD59-A6C34878D82A}">
                    <a16:rowId xmlns:a16="http://schemas.microsoft.com/office/drawing/2014/main" val="4251432886"/>
                  </a:ext>
                </a:extLst>
              </a:tr>
              <a:tr h="439283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Межбюджетные 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поступления, всего: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1008,9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1028,2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1007,8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98,0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99,9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-1,1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60240625"/>
                  </a:ext>
                </a:extLst>
              </a:tr>
              <a:tr h="439283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Дотации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170,0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147,3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147,3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100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86,6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-22,7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762393470"/>
                  </a:ext>
                </a:extLst>
              </a:tr>
              <a:tr h="439283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Субсидии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316,3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368,7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345,5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93,7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109,2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29,2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311364400"/>
                  </a:ext>
                </a:extLst>
              </a:tr>
              <a:tr h="439283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Субвенции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dk1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514,4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481,0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483,9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100,6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94,1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-30,5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4004170187"/>
                  </a:ext>
                </a:extLst>
              </a:tr>
              <a:tr h="439283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Иные МБТ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dk1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8,2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31,2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31,1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99,6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379,3</a:t>
                      </a:r>
                      <a:r>
                        <a:rPr lang="ru-RU" sz="1100" b="1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u="none" strike="noStrike" dirty="0" smtClean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22,9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526263980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382157" y="4751739"/>
            <a:ext cx="512504" cy="273844"/>
          </a:xfrm>
        </p:spPr>
        <p:txBody>
          <a:bodyPr/>
          <a:lstStyle/>
          <a:p>
            <a:pPr rtl="0"/>
            <a:fld id="{6FF9F0C5-380F-41C2-899A-BAC0F0927E16}" type="slidenum">
              <a:rPr lang="ru-RU" sz="1200" smtClean="0">
                <a:solidFill>
                  <a:schemeClr val="bg1"/>
                </a:solidFill>
              </a:rPr>
              <a:pPr rtl="0"/>
              <a:t>21</a:t>
            </a:fld>
            <a:endParaRPr lang="ru-RU" sz="1200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862532" y="1765418"/>
            <a:ext cx="595035" cy="2135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88" b="1" dirty="0"/>
              <a:t>млн.руб</a:t>
            </a:r>
          </a:p>
        </p:txBody>
      </p:sp>
    </p:spTree>
    <p:extLst>
      <p:ext uri="{BB962C8B-B14F-4D97-AF65-F5344CB8AC3E}">
        <p14:creationId xmlns:p14="http://schemas.microsoft.com/office/powerpoint/2010/main" val="4037568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47"/>
          <p:cNvSpPr txBox="1">
            <a:spLocks noGrp="1"/>
          </p:cNvSpPr>
          <p:nvPr>
            <p:ph type="title"/>
          </p:nvPr>
        </p:nvSpPr>
        <p:spPr>
          <a:xfrm>
            <a:off x="130629" y="147747"/>
            <a:ext cx="7057005" cy="82411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ru-RU" sz="1600" b="1" cap="all" dirty="0">
                <a:solidFill>
                  <a:schemeClr val="accent2">
                    <a:lumMod val="50000"/>
                  </a:schemeClr>
                </a:solidFill>
              </a:rPr>
              <a:t>ДИНАМИКА </a:t>
            </a:r>
            <a:r>
              <a:rPr lang="ru-RU" sz="1600" b="1" cap="all" dirty="0" smtClean="0">
                <a:solidFill>
                  <a:schemeClr val="accent2">
                    <a:lumMod val="50000"/>
                  </a:schemeClr>
                </a:solidFill>
              </a:rPr>
              <a:t>основных показателей исполнения БЮДЖЕТА </a:t>
            </a:r>
            <a:r>
              <a:rPr lang="ru-RU" sz="1600" b="1" dirty="0" smtClean="0">
                <a:solidFill>
                  <a:schemeClr val="accent2">
                    <a:lumMod val="50000"/>
                  </a:schemeClr>
                </a:solidFill>
              </a:rPr>
              <a:t>ТРУНОВСКОГО МУНИЦИПАЛЬНОГО ОКРУГА СТАВРОПОЛЬСКОГО КРАЯ ЗА 2020 </a:t>
            </a:r>
            <a:r>
              <a:rPr lang="ru-RU" sz="1600" b="1" dirty="0">
                <a:solidFill>
                  <a:schemeClr val="accent2">
                    <a:lumMod val="50000"/>
                  </a:schemeClr>
                </a:solidFill>
              </a:rPr>
              <a:t>– </a:t>
            </a:r>
            <a:r>
              <a:rPr lang="ru-RU" sz="1600" b="1" dirty="0" smtClean="0">
                <a:solidFill>
                  <a:schemeClr val="accent2">
                    <a:lumMod val="50000"/>
                  </a:schemeClr>
                </a:solidFill>
              </a:rPr>
              <a:t>2024 </a:t>
            </a:r>
            <a:r>
              <a:rPr lang="ru-RU" sz="1600" b="1" dirty="0">
                <a:solidFill>
                  <a:schemeClr val="accent2">
                    <a:lumMod val="50000"/>
                  </a:schemeClr>
                </a:solidFill>
              </a:rPr>
              <a:t>ГОДЫ</a:t>
            </a:r>
            <a:endParaRPr sz="16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936296" y="831974"/>
            <a:ext cx="8194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ru-RU" sz="1000" dirty="0" smtClean="0"/>
              <a:t>(млн. руб.)</a:t>
            </a:r>
            <a:endParaRPr lang="ru-RU" sz="1000" dirty="0"/>
          </a:p>
        </p:txBody>
      </p:sp>
      <p:sp>
        <p:nvSpPr>
          <p:cNvPr id="255" name="Номер слайда 2"/>
          <p:cNvSpPr txBox="1">
            <a:spLocks/>
          </p:cNvSpPr>
          <p:nvPr/>
        </p:nvSpPr>
        <p:spPr>
          <a:xfrm>
            <a:off x="8460184" y="4738346"/>
            <a:ext cx="333496" cy="19907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D34412D6-D383-4719-8511-5DC57182C7B8}" type="slidenum">
              <a:rPr lang="ru-RU" sz="900" smtClean="0">
                <a:solidFill>
                  <a:schemeClr val="bg1"/>
                </a:solidFill>
              </a:rPr>
              <a:pPr/>
              <a:t>22</a:t>
            </a:fld>
            <a:endParaRPr lang="ru-RU" sz="900" dirty="0">
              <a:solidFill>
                <a:schemeClr val="bg1"/>
              </a:solidFill>
            </a:endParaRPr>
          </a:p>
        </p:txBody>
      </p:sp>
      <p:graphicFrame>
        <p:nvGraphicFramePr>
          <p:cNvPr id="6" name="Диаграмма 5"/>
          <p:cNvGraphicFramePr/>
          <p:nvPr>
            <p:extLst>
              <p:ext uri="{D42A27DB-BD31-4B8C-83A1-F6EECF244321}">
                <p14:modId xmlns:p14="http://schemas.microsoft.com/office/powerpoint/2010/main" val="1182593345"/>
              </p:ext>
            </p:extLst>
          </p:nvPr>
        </p:nvGraphicFramePr>
        <p:xfrm>
          <a:off x="31936" y="961863"/>
          <a:ext cx="6148147" cy="4212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9" name="Таблица 2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1515578"/>
              </p:ext>
            </p:extLst>
          </p:nvPr>
        </p:nvGraphicFramePr>
        <p:xfrm>
          <a:off x="6161121" y="1323461"/>
          <a:ext cx="2621219" cy="3111894"/>
        </p:xfrm>
        <a:graphic>
          <a:graphicData uri="http://schemas.openxmlformats.org/drawingml/2006/table">
            <a:tbl>
              <a:tblPr firstRow="1" bandRow="1">
                <a:tableStyleId>{1E171933-4619-4E11-9A3F-F7608DF75F80}</a:tableStyleId>
              </a:tblPr>
              <a:tblGrid>
                <a:gridCol w="1316421">
                  <a:extLst>
                    <a:ext uri="{9D8B030D-6E8A-4147-A177-3AD203B41FA5}">
                      <a16:colId xmlns:a16="http://schemas.microsoft.com/office/drawing/2014/main" val="651227310"/>
                    </a:ext>
                  </a:extLst>
                </a:gridCol>
                <a:gridCol w="622738">
                  <a:extLst>
                    <a:ext uri="{9D8B030D-6E8A-4147-A177-3AD203B41FA5}">
                      <a16:colId xmlns:a16="http://schemas.microsoft.com/office/drawing/2014/main" val="1968845810"/>
                    </a:ext>
                  </a:extLst>
                </a:gridCol>
                <a:gridCol w="682060">
                  <a:extLst>
                    <a:ext uri="{9D8B030D-6E8A-4147-A177-3AD203B41FA5}">
                      <a16:colId xmlns:a16="http://schemas.microsoft.com/office/drawing/2014/main" val="1738979183"/>
                    </a:ext>
                  </a:extLst>
                </a:gridCol>
              </a:tblGrid>
              <a:tr h="408538">
                <a:tc gridSpan="3">
                  <a:txBody>
                    <a:bodyPr/>
                    <a:lstStyle/>
                    <a:p>
                      <a:pPr algn="ct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Отклонения</a:t>
                      </a:r>
                      <a:r>
                        <a:rPr lang="ru-RU" sz="1050" b="1" baseline="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 2024 года к 2023 году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alpha val="8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15389360"/>
                  </a:ext>
                </a:extLst>
              </a:tr>
              <a:tr h="470099">
                <a:tc>
                  <a:txBody>
                    <a:bodyPr/>
                    <a:lstStyle/>
                    <a:p>
                      <a:pPr algn="ct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Наименование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Млн. руб.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%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032185"/>
                  </a:ext>
                </a:extLst>
              </a:tr>
              <a:tr h="470099">
                <a:tc>
                  <a:txBody>
                    <a:bodyPr/>
                    <a:lstStyle/>
                    <a:p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Общий объём доходов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124,0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108,3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6844021"/>
                  </a:ext>
                </a:extLst>
              </a:tr>
              <a:tr h="470099">
                <a:tc>
                  <a:txBody>
                    <a:bodyPr/>
                    <a:lstStyle/>
                    <a:p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Налоговые и неналоговые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121,0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125,5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0112466"/>
                  </a:ext>
                </a:extLst>
              </a:tr>
              <a:tr h="408538">
                <a:tc>
                  <a:txBody>
                    <a:bodyPr/>
                    <a:lstStyle/>
                    <a:p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Безвозмездные поступления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3,0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100,3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9732448"/>
                  </a:ext>
                </a:extLst>
              </a:tr>
              <a:tr h="408538">
                <a:tc>
                  <a:txBody>
                    <a:bodyPr/>
                    <a:lstStyle/>
                    <a:p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Расходы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62,4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b="1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104,2</a:t>
                      </a:r>
                      <a:endParaRPr lang="ru-RU" sz="1050" b="1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350028"/>
                  </a:ext>
                </a:extLst>
              </a:tr>
              <a:tr h="470099">
                <a:tc>
                  <a:txBody>
                    <a:bodyPr/>
                    <a:lstStyle/>
                    <a:p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Профицит (+)</a:t>
                      </a:r>
                      <a:r>
                        <a:rPr lang="ru-RU" sz="1050" baseline="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/ Дефицит (-)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50" dirty="0" smtClean="0"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61,6</a:t>
                      </a:r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ru-RU" sz="1050" dirty="0"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>
                    <a:solidFill>
                      <a:schemeClr val="accent4">
                        <a:tint val="20000"/>
                        <a:alpha val="4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878685"/>
                  </a:ext>
                </a:extLst>
              </a:tr>
            </a:tbl>
          </a:graphicData>
        </a:graphic>
      </p:graphicFrame>
      <p:grpSp>
        <p:nvGrpSpPr>
          <p:cNvPr id="12" name="New Ideas"/>
          <p:cNvGrpSpPr>
            <a:grpSpLocks noChangeAspect="1"/>
          </p:cNvGrpSpPr>
          <p:nvPr/>
        </p:nvGrpSpPr>
        <p:grpSpPr>
          <a:xfrm>
            <a:off x="7471730" y="147747"/>
            <a:ext cx="483870" cy="653411"/>
            <a:chOff x="4786313" y="711201"/>
            <a:chExt cx="403225" cy="544512"/>
          </a:xfrm>
        </p:grpSpPr>
        <p:sp>
          <p:nvSpPr>
            <p:cNvPr id="13" name="Freeform 839"/>
            <p:cNvSpPr>
              <a:spLocks/>
            </p:cNvSpPr>
            <p:nvPr/>
          </p:nvSpPr>
          <p:spPr bwMode="auto">
            <a:xfrm>
              <a:off x="4897438" y="885826"/>
              <a:ext cx="120650" cy="144463"/>
            </a:xfrm>
            <a:custGeom>
              <a:avLst/>
              <a:gdLst/>
              <a:ahLst/>
              <a:cxnLst>
                <a:cxn ang="0">
                  <a:pos x="78" y="132"/>
                </a:cxn>
                <a:cxn ang="0">
                  <a:pos x="78" y="21"/>
                </a:cxn>
                <a:cxn ang="0">
                  <a:pos x="82" y="12"/>
                </a:cxn>
                <a:cxn ang="0">
                  <a:pos x="92" y="8"/>
                </a:cxn>
                <a:cxn ang="0">
                  <a:pos x="101" y="12"/>
                </a:cxn>
                <a:cxn ang="0">
                  <a:pos x="105" y="21"/>
                </a:cxn>
                <a:cxn ang="0">
                  <a:pos x="92" y="35"/>
                </a:cxn>
                <a:cxn ang="0">
                  <a:pos x="57" y="35"/>
                </a:cxn>
                <a:cxn ang="0">
                  <a:pos x="22" y="35"/>
                </a:cxn>
                <a:cxn ang="0">
                  <a:pos x="8" y="21"/>
                </a:cxn>
                <a:cxn ang="0">
                  <a:pos x="12" y="12"/>
                </a:cxn>
                <a:cxn ang="0">
                  <a:pos x="22" y="8"/>
                </a:cxn>
                <a:cxn ang="0">
                  <a:pos x="32" y="12"/>
                </a:cxn>
                <a:cxn ang="0">
                  <a:pos x="36" y="21"/>
                </a:cxn>
                <a:cxn ang="0">
                  <a:pos x="36" y="132"/>
                </a:cxn>
                <a:cxn ang="0">
                  <a:pos x="40" y="136"/>
                </a:cxn>
                <a:cxn ang="0">
                  <a:pos x="44" y="132"/>
                </a:cxn>
                <a:cxn ang="0">
                  <a:pos x="44" y="21"/>
                </a:cxn>
                <a:cxn ang="0">
                  <a:pos x="37" y="6"/>
                </a:cxn>
                <a:cxn ang="0">
                  <a:pos x="22" y="0"/>
                </a:cxn>
                <a:cxn ang="0">
                  <a:pos x="7" y="6"/>
                </a:cxn>
                <a:cxn ang="0">
                  <a:pos x="0" y="21"/>
                </a:cxn>
                <a:cxn ang="0">
                  <a:pos x="22" y="43"/>
                </a:cxn>
                <a:cxn ang="0">
                  <a:pos x="57" y="43"/>
                </a:cxn>
                <a:cxn ang="0">
                  <a:pos x="92" y="43"/>
                </a:cxn>
                <a:cxn ang="0">
                  <a:pos x="113" y="21"/>
                </a:cxn>
                <a:cxn ang="0">
                  <a:pos x="107" y="6"/>
                </a:cxn>
                <a:cxn ang="0">
                  <a:pos x="92" y="0"/>
                </a:cxn>
                <a:cxn ang="0">
                  <a:pos x="76" y="6"/>
                </a:cxn>
                <a:cxn ang="0">
                  <a:pos x="70" y="21"/>
                </a:cxn>
                <a:cxn ang="0">
                  <a:pos x="70" y="132"/>
                </a:cxn>
                <a:cxn ang="0">
                  <a:pos x="74" y="136"/>
                </a:cxn>
                <a:cxn ang="0">
                  <a:pos x="78" y="132"/>
                </a:cxn>
              </a:cxnLst>
              <a:rect l="0" t="0" r="r" b="b"/>
              <a:pathLst>
                <a:path w="113" h="136">
                  <a:moveTo>
                    <a:pt x="78" y="132"/>
                  </a:moveTo>
                  <a:cubicBezTo>
                    <a:pt x="78" y="21"/>
                    <a:pt x="78" y="21"/>
                    <a:pt x="78" y="21"/>
                  </a:cubicBezTo>
                  <a:cubicBezTo>
                    <a:pt x="78" y="18"/>
                    <a:pt x="79" y="14"/>
                    <a:pt x="82" y="12"/>
                  </a:cubicBezTo>
                  <a:cubicBezTo>
                    <a:pt x="85" y="9"/>
                    <a:pt x="88" y="8"/>
                    <a:pt x="92" y="8"/>
                  </a:cubicBezTo>
                  <a:cubicBezTo>
                    <a:pt x="95" y="8"/>
                    <a:pt x="99" y="9"/>
                    <a:pt x="101" y="12"/>
                  </a:cubicBezTo>
                  <a:cubicBezTo>
                    <a:pt x="104" y="14"/>
                    <a:pt x="105" y="18"/>
                    <a:pt x="105" y="21"/>
                  </a:cubicBezTo>
                  <a:cubicBezTo>
                    <a:pt x="105" y="29"/>
                    <a:pt x="99" y="35"/>
                    <a:pt x="92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8" y="29"/>
                    <a:pt x="8" y="21"/>
                  </a:cubicBezTo>
                  <a:cubicBezTo>
                    <a:pt x="8" y="18"/>
                    <a:pt x="10" y="14"/>
                    <a:pt x="12" y="12"/>
                  </a:cubicBezTo>
                  <a:cubicBezTo>
                    <a:pt x="15" y="9"/>
                    <a:pt x="18" y="8"/>
                    <a:pt x="22" y="8"/>
                  </a:cubicBezTo>
                  <a:cubicBezTo>
                    <a:pt x="26" y="8"/>
                    <a:pt x="29" y="9"/>
                    <a:pt x="32" y="12"/>
                  </a:cubicBezTo>
                  <a:cubicBezTo>
                    <a:pt x="34" y="14"/>
                    <a:pt x="36" y="18"/>
                    <a:pt x="36" y="21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4"/>
                    <a:pt x="38" y="136"/>
                    <a:pt x="40" y="136"/>
                  </a:cubicBezTo>
                  <a:cubicBezTo>
                    <a:pt x="42" y="136"/>
                    <a:pt x="44" y="134"/>
                    <a:pt x="44" y="132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15"/>
                    <a:pt x="41" y="10"/>
                    <a:pt x="37" y="6"/>
                  </a:cubicBezTo>
                  <a:cubicBezTo>
                    <a:pt x="33" y="2"/>
                    <a:pt x="28" y="0"/>
                    <a:pt x="22" y="0"/>
                  </a:cubicBezTo>
                  <a:cubicBezTo>
                    <a:pt x="16" y="0"/>
                    <a:pt x="11" y="2"/>
                    <a:pt x="7" y="6"/>
                  </a:cubicBezTo>
                  <a:cubicBezTo>
                    <a:pt x="3" y="10"/>
                    <a:pt x="0" y="15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104" y="43"/>
                    <a:pt x="113" y="33"/>
                    <a:pt x="113" y="21"/>
                  </a:cubicBezTo>
                  <a:cubicBezTo>
                    <a:pt x="113" y="15"/>
                    <a:pt x="111" y="10"/>
                    <a:pt x="107" y="6"/>
                  </a:cubicBezTo>
                  <a:cubicBezTo>
                    <a:pt x="103" y="2"/>
                    <a:pt x="97" y="0"/>
                    <a:pt x="92" y="0"/>
                  </a:cubicBezTo>
                  <a:cubicBezTo>
                    <a:pt x="86" y="0"/>
                    <a:pt x="80" y="2"/>
                    <a:pt x="76" y="6"/>
                  </a:cubicBezTo>
                  <a:cubicBezTo>
                    <a:pt x="72" y="10"/>
                    <a:pt x="70" y="15"/>
                    <a:pt x="70" y="2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0" y="134"/>
                    <a:pt x="72" y="136"/>
                    <a:pt x="74" y="136"/>
                  </a:cubicBezTo>
                  <a:cubicBezTo>
                    <a:pt x="76" y="136"/>
                    <a:pt x="78" y="134"/>
                    <a:pt x="78" y="132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" name="Freeform 840"/>
            <p:cNvSpPr>
              <a:spLocks noEditPoints="1"/>
            </p:cNvSpPr>
            <p:nvPr/>
          </p:nvSpPr>
          <p:spPr bwMode="auto">
            <a:xfrm>
              <a:off x="4841875" y="757238"/>
              <a:ext cx="231775" cy="347663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216" y="108"/>
                </a:cxn>
                <a:cxn ang="0">
                  <a:pos x="184" y="32"/>
                </a:cxn>
                <a:cxn ang="0">
                  <a:pos x="108" y="0"/>
                </a:cxn>
                <a:cxn ang="0">
                  <a:pos x="32" y="32"/>
                </a:cxn>
                <a:cxn ang="0">
                  <a:pos x="0" y="108"/>
                </a:cxn>
                <a:cxn ang="0">
                  <a:pos x="32" y="184"/>
                </a:cxn>
                <a:cxn ang="0">
                  <a:pos x="32" y="184"/>
                </a:cxn>
                <a:cxn ang="0">
                  <a:pos x="53" y="248"/>
                </a:cxn>
                <a:cxn ang="0">
                  <a:pos x="47" y="248"/>
                </a:cxn>
                <a:cxn ang="0">
                  <a:pos x="43" y="252"/>
                </a:cxn>
                <a:cxn ang="0">
                  <a:pos x="47" y="256"/>
                </a:cxn>
                <a:cxn ang="0">
                  <a:pos x="53" y="256"/>
                </a:cxn>
                <a:cxn ang="0">
                  <a:pos x="53" y="276"/>
                </a:cxn>
                <a:cxn ang="0">
                  <a:pos x="47" y="276"/>
                </a:cxn>
                <a:cxn ang="0">
                  <a:pos x="43" y="280"/>
                </a:cxn>
                <a:cxn ang="0">
                  <a:pos x="47" y="284"/>
                </a:cxn>
                <a:cxn ang="0">
                  <a:pos x="53" y="284"/>
                </a:cxn>
                <a:cxn ang="0">
                  <a:pos x="53" y="306"/>
                </a:cxn>
                <a:cxn ang="0">
                  <a:pos x="57" y="310"/>
                </a:cxn>
                <a:cxn ang="0">
                  <a:pos x="61" y="306"/>
                </a:cxn>
                <a:cxn ang="0">
                  <a:pos x="61" y="284"/>
                </a:cxn>
                <a:cxn ang="0">
                  <a:pos x="154" y="284"/>
                </a:cxn>
                <a:cxn ang="0">
                  <a:pos x="154" y="321"/>
                </a:cxn>
                <a:cxn ang="0">
                  <a:pos x="158" y="325"/>
                </a:cxn>
                <a:cxn ang="0">
                  <a:pos x="162" y="321"/>
                </a:cxn>
                <a:cxn ang="0">
                  <a:pos x="162" y="284"/>
                </a:cxn>
                <a:cxn ang="0">
                  <a:pos x="168" y="284"/>
                </a:cxn>
                <a:cxn ang="0">
                  <a:pos x="172" y="280"/>
                </a:cxn>
                <a:cxn ang="0">
                  <a:pos x="168" y="276"/>
                </a:cxn>
                <a:cxn ang="0">
                  <a:pos x="162" y="276"/>
                </a:cxn>
                <a:cxn ang="0">
                  <a:pos x="162" y="256"/>
                </a:cxn>
                <a:cxn ang="0">
                  <a:pos x="168" y="256"/>
                </a:cxn>
                <a:cxn ang="0">
                  <a:pos x="172" y="252"/>
                </a:cxn>
                <a:cxn ang="0">
                  <a:pos x="168" y="248"/>
                </a:cxn>
                <a:cxn ang="0">
                  <a:pos x="162" y="248"/>
                </a:cxn>
                <a:cxn ang="0">
                  <a:pos x="184" y="184"/>
                </a:cxn>
                <a:cxn ang="0">
                  <a:pos x="37" y="37"/>
                </a:cxn>
                <a:cxn ang="0">
                  <a:pos x="108" y="8"/>
                </a:cxn>
                <a:cxn ang="0">
                  <a:pos x="178" y="37"/>
                </a:cxn>
                <a:cxn ang="0">
                  <a:pos x="208" y="108"/>
                </a:cxn>
                <a:cxn ang="0">
                  <a:pos x="178" y="178"/>
                </a:cxn>
                <a:cxn ang="0">
                  <a:pos x="178" y="178"/>
                </a:cxn>
                <a:cxn ang="0">
                  <a:pos x="154" y="248"/>
                </a:cxn>
                <a:cxn ang="0">
                  <a:pos x="61" y="248"/>
                </a:cxn>
                <a:cxn ang="0">
                  <a:pos x="37" y="178"/>
                </a:cxn>
                <a:cxn ang="0">
                  <a:pos x="37" y="178"/>
                </a:cxn>
                <a:cxn ang="0">
                  <a:pos x="8" y="108"/>
                </a:cxn>
                <a:cxn ang="0">
                  <a:pos x="37" y="37"/>
                </a:cxn>
                <a:cxn ang="0">
                  <a:pos x="61" y="276"/>
                </a:cxn>
                <a:cxn ang="0">
                  <a:pos x="61" y="256"/>
                </a:cxn>
                <a:cxn ang="0">
                  <a:pos x="154" y="256"/>
                </a:cxn>
                <a:cxn ang="0">
                  <a:pos x="154" y="276"/>
                </a:cxn>
                <a:cxn ang="0">
                  <a:pos x="61" y="276"/>
                </a:cxn>
              </a:cxnLst>
              <a:rect l="0" t="0" r="r" b="b"/>
              <a:pathLst>
                <a:path w="216" h="325">
                  <a:moveTo>
                    <a:pt x="184" y="184"/>
                  </a:moveTo>
                  <a:cubicBezTo>
                    <a:pt x="204" y="164"/>
                    <a:pt x="216" y="137"/>
                    <a:pt x="216" y="108"/>
                  </a:cubicBezTo>
                  <a:cubicBezTo>
                    <a:pt x="216" y="79"/>
                    <a:pt x="204" y="52"/>
                    <a:pt x="184" y="32"/>
                  </a:cubicBezTo>
                  <a:cubicBezTo>
                    <a:pt x="164" y="11"/>
                    <a:pt x="137" y="0"/>
                    <a:pt x="108" y="0"/>
                  </a:cubicBezTo>
                  <a:cubicBezTo>
                    <a:pt x="79" y="0"/>
                    <a:pt x="52" y="11"/>
                    <a:pt x="32" y="32"/>
                  </a:cubicBezTo>
                  <a:cubicBezTo>
                    <a:pt x="11" y="52"/>
                    <a:pt x="0" y="79"/>
                    <a:pt x="0" y="108"/>
                  </a:cubicBezTo>
                  <a:cubicBezTo>
                    <a:pt x="0" y="137"/>
                    <a:pt x="11" y="16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46" y="198"/>
                    <a:pt x="53" y="218"/>
                    <a:pt x="53" y="248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5" y="248"/>
                    <a:pt x="43" y="250"/>
                    <a:pt x="43" y="252"/>
                  </a:cubicBezTo>
                  <a:cubicBezTo>
                    <a:pt x="43" y="254"/>
                    <a:pt x="45" y="256"/>
                    <a:pt x="47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76"/>
                    <a:pt x="53" y="276"/>
                    <a:pt x="53" y="276"/>
                  </a:cubicBezTo>
                  <a:cubicBezTo>
                    <a:pt x="47" y="276"/>
                    <a:pt x="47" y="276"/>
                    <a:pt x="47" y="276"/>
                  </a:cubicBezTo>
                  <a:cubicBezTo>
                    <a:pt x="45" y="276"/>
                    <a:pt x="43" y="277"/>
                    <a:pt x="43" y="280"/>
                  </a:cubicBezTo>
                  <a:cubicBezTo>
                    <a:pt x="43" y="282"/>
                    <a:pt x="45" y="284"/>
                    <a:pt x="47" y="284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306"/>
                    <a:pt x="53" y="306"/>
                    <a:pt x="53" y="306"/>
                  </a:cubicBezTo>
                  <a:cubicBezTo>
                    <a:pt x="53" y="308"/>
                    <a:pt x="55" y="310"/>
                    <a:pt x="57" y="310"/>
                  </a:cubicBezTo>
                  <a:cubicBezTo>
                    <a:pt x="60" y="310"/>
                    <a:pt x="61" y="308"/>
                    <a:pt x="61" y="306"/>
                  </a:cubicBezTo>
                  <a:cubicBezTo>
                    <a:pt x="61" y="284"/>
                    <a:pt x="61" y="284"/>
                    <a:pt x="61" y="284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321"/>
                    <a:pt x="154" y="321"/>
                    <a:pt x="154" y="321"/>
                  </a:cubicBezTo>
                  <a:cubicBezTo>
                    <a:pt x="154" y="323"/>
                    <a:pt x="156" y="325"/>
                    <a:pt x="158" y="325"/>
                  </a:cubicBezTo>
                  <a:cubicBezTo>
                    <a:pt x="161" y="325"/>
                    <a:pt x="162" y="323"/>
                    <a:pt x="162" y="321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71" y="284"/>
                    <a:pt x="172" y="282"/>
                    <a:pt x="172" y="280"/>
                  </a:cubicBezTo>
                  <a:cubicBezTo>
                    <a:pt x="172" y="277"/>
                    <a:pt x="171" y="276"/>
                    <a:pt x="168" y="276"/>
                  </a:cubicBezTo>
                  <a:cubicBezTo>
                    <a:pt x="162" y="276"/>
                    <a:pt x="162" y="276"/>
                    <a:pt x="162" y="276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71" y="256"/>
                    <a:pt x="172" y="254"/>
                    <a:pt x="172" y="252"/>
                  </a:cubicBezTo>
                  <a:cubicBezTo>
                    <a:pt x="172" y="250"/>
                    <a:pt x="171" y="248"/>
                    <a:pt x="168" y="248"/>
                  </a:cubicBezTo>
                  <a:cubicBezTo>
                    <a:pt x="162" y="248"/>
                    <a:pt x="162" y="248"/>
                    <a:pt x="162" y="248"/>
                  </a:cubicBezTo>
                  <a:cubicBezTo>
                    <a:pt x="163" y="218"/>
                    <a:pt x="170" y="198"/>
                    <a:pt x="184" y="184"/>
                  </a:cubicBezTo>
                  <a:close/>
                  <a:moveTo>
                    <a:pt x="37" y="37"/>
                  </a:moveTo>
                  <a:cubicBezTo>
                    <a:pt x="56" y="19"/>
                    <a:pt x="81" y="8"/>
                    <a:pt x="108" y="8"/>
                  </a:cubicBezTo>
                  <a:cubicBezTo>
                    <a:pt x="134" y="8"/>
                    <a:pt x="160" y="19"/>
                    <a:pt x="178" y="37"/>
                  </a:cubicBezTo>
                  <a:cubicBezTo>
                    <a:pt x="197" y="56"/>
                    <a:pt x="208" y="81"/>
                    <a:pt x="208" y="108"/>
                  </a:cubicBezTo>
                  <a:cubicBezTo>
                    <a:pt x="208" y="134"/>
                    <a:pt x="197" y="160"/>
                    <a:pt x="178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58" y="198"/>
                    <a:pt x="155" y="226"/>
                    <a:pt x="154" y="248"/>
                  </a:cubicBezTo>
                  <a:cubicBezTo>
                    <a:pt x="61" y="248"/>
                    <a:pt x="61" y="248"/>
                    <a:pt x="61" y="248"/>
                  </a:cubicBezTo>
                  <a:cubicBezTo>
                    <a:pt x="61" y="226"/>
                    <a:pt x="57" y="198"/>
                    <a:pt x="37" y="178"/>
                  </a:cubicBezTo>
                  <a:cubicBezTo>
                    <a:pt x="37" y="178"/>
                    <a:pt x="37" y="178"/>
                    <a:pt x="37" y="178"/>
                  </a:cubicBezTo>
                  <a:cubicBezTo>
                    <a:pt x="19" y="160"/>
                    <a:pt x="8" y="134"/>
                    <a:pt x="8" y="108"/>
                  </a:cubicBezTo>
                  <a:cubicBezTo>
                    <a:pt x="8" y="81"/>
                    <a:pt x="19" y="56"/>
                    <a:pt x="37" y="37"/>
                  </a:cubicBezTo>
                  <a:close/>
                  <a:moveTo>
                    <a:pt x="61" y="276"/>
                  </a:moveTo>
                  <a:cubicBezTo>
                    <a:pt x="61" y="256"/>
                    <a:pt x="61" y="256"/>
                    <a:pt x="61" y="256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4" y="276"/>
                    <a:pt x="154" y="276"/>
                    <a:pt x="154" y="276"/>
                  </a:cubicBezTo>
                  <a:lnTo>
                    <a:pt x="61" y="276"/>
                  </a:ln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6" name="Freeform 841"/>
            <p:cNvSpPr>
              <a:spLocks noEditPoints="1"/>
            </p:cNvSpPr>
            <p:nvPr/>
          </p:nvSpPr>
          <p:spPr bwMode="auto">
            <a:xfrm>
              <a:off x="4795838" y="711201"/>
              <a:ext cx="323850" cy="277813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46" y="4"/>
                </a:cxn>
                <a:cxn ang="0">
                  <a:pos x="146" y="25"/>
                </a:cxn>
                <a:cxn ang="0">
                  <a:pos x="150" y="29"/>
                </a:cxn>
                <a:cxn ang="0">
                  <a:pos x="154" y="25"/>
                </a:cxn>
                <a:cxn ang="0">
                  <a:pos x="154" y="4"/>
                </a:cxn>
                <a:cxn ang="0">
                  <a:pos x="150" y="0"/>
                </a:cxn>
                <a:cxn ang="0">
                  <a:pos x="59" y="65"/>
                </a:cxn>
                <a:cxn ang="0">
                  <a:pos x="65" y="65"/>
                </a:cxn>
                <a:cxn ang="0">
                  <a:pos x="65" y="60"/>
                </a:cxn>
                <a:cxn ang="0">
                  <a:pos x="49" y="44"/>
                </a:cxn>
                <a:cxn ang="0">
                  <a:pos x="44" y="44"/>
                </a:cxn>
                <a:cxn ang="0">
                  <a:pos x="44" y="50"/>
                </a:cxn>
                <a:cxn ang="0">
                  <a:pos x="59" y="65"/>
                </a:cxn>
                <a:cxn ang="0">
                  <a:pos x="25" y="147"/>
                </a:cxn>
                <a:cxn ang="0">
                  <a:pos x="4" y="147"/>
                </a:cxn>
                <a:cxn ang="0">
                  <a:pos x="0" y="151"/>
                </a:cxn>
                <a:cxn ang="0">
                  <a:pos x="4" y="155"/>
                </a:cxn>
                <a:cxn ang="0">
                  <a:pos x="25" y="155"/>
                </a:cxn>
                <a:cxn ang="0">
                  <a:pos x="29" y="151"/>
                </a:cxn>
                <a:cxn ang="0">
                  <a:pos x="25" y="147"/>
                </a:cxn>
                <a:cxn ang="0">
                  <a:pos x="60" y="237"/>
                </a:cxn>
                <a:cxn ang="0">
                  <a:pos x="44" y="252"/>
                </a:cxn>
                <a:cxn ang="0">
                  <a:pos x="44" y="258"/>
                </a:cxn>
                <a:cxn ang="0">
                  <a:pos x="50" y="258"/>
                </a:cxn>
                <a:cxn ang="0">
                  <a:pos x="65" y="243"/>
                </a:cxn>
                <a:cxn ang="0">
                  <a:pos x="65" y="237"/>
                </a:cxn>
                <a:cxn ang="0">
                  <a:pos x="60" y="237"/>
                </a:cxn>
                <a:cxn ang="0">
                  <a:pos x="252" y="44"/>
                </a:cxn>
                <a:cxn ang="0">
                  <a:pos x="237" y="60"/>
                </a:cxn>
                <a:cxn ang="0">
                  <a:pos x="237" y="65"/>
                </a:cxn>
                <a:cxn ang="0">
                  <a:pos x="243" y="65"/>
                </a:cxn>
                <a:cxn ang="0">
                  <a:pos x="258" y="50"/>
                </a:cxn>
                <a:cxn ang="0">
                  <a:pos x="258" y="44"/>
                </a:cxn>
                <a:cxn ang="0">
                  <a:pos x="252" y="44"/>
                </a:cxn>
                <a:cxn ang="0">
                  <a:pos x="298" y="147"/>
                </a:cxn>
                <a:cxn ang="0">
                  <a:pos x="277" y="147"/>
                </a:cxn>
                <a:cxn ang="0">
                  <a:pos x="273" y="151"/>
                </a:cxn>
                <a:cxn ang="0">
                  <a:pos x="277" y="155"/>
                </a:cxn>
                <a:cxn ang="0">
                  <a:pos x="298" y="155"/>
                </a:cxn>
                <a:cxn ang="0">
                  <a:pos x="302" y="151"/>
                </a:cxn>
                <a:cxn ang="0">
                  <a:pos x="298" y="147"/>
                </a:cxn>
                <a:cxn ang="0">
                  <a:pos x="242" y="237"/>
                </a:cxn>
                <a:cxn ang="0">
                  <a:pos x="237" y="237"/>
                </a:cxn>
                <a:cxn ang="0">
                  <a:pos x="237" y="243"/>
                </a:cxn>
                <a:cxn ang="0">
                  <a:pos x="252" y="258"/>
                </a:cxn>
                <a:cxn ang="0">
                  <a:pos x="257" y="258"/>
                </a:cxn>
                <a:cxn ang="0">
                  <a:pos x="257" y="252"/>
                </a:cxn>
                <a:cxn ang="0">
                  <a:pos x="242" y="237"/>
                </a:cxn>
              </a:cxnLst>
              <a:rect l="0" t="0" r="r" b="b"/>
              <a:pathLst>
                <a:path w="302" h="260">
                  <a:moveTo>
                    <a:pt x="150" y="0"/>
                  </a:moveTo>
                  <a:cubicBezTo>
                    <a:pt x="148" y="0"/>
                    <a:pt x="146" y="1"/>
                    <a:pt x="146" y="4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46" y="27"/>
                    <a:pt x="148" y="29"/>
                    <a:pt x="150" y="29"/>
                  </a:cubicBezTo>
                  <a:cubicBezTo>
                    <a:pt x="153" y="29"/>
                    <a:pt x="154" y="27"/>
                    <a:pt x="154" y="25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1"/>
                    <a:pt x="153" y="0"/>
                    <a:pt x="150" y="0"/>
                  </a:cubicBezTo>
                  <a:close/>
                  <a:moveTo>
                    <a:pt x="59" y="65"/>
                  </a:moveTo>
                  <a:cubicBezTo>
                    <a:pt x="60" y="67"/>
                    <a:pt x="63" y="67"/>
                    <a:pt x="65" y="65"/>
                  </a:cubicBezTo>
                  <a:cubicBezTo>
                    <a:pt x="66" y="64"/>
                    <a:pt x="66" y="61"/>
                    <a:pt x="65" y="6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8" y="43"/>
                    <a:pt x="45" y="43"/>
                    <a:pt x="44" y="44"/>
                  </a:cubicBezTo>
                  <a:cubicBezTo>
                    <a:pt x="42" y="46"/>
                    <a:pt x="42" y="48"/>
                    <a:pt x="44" y="50"/>
                  </a:cubicBezTo>
                  <a:lnTo>
                    <a:pt x="59" y="65"/>
                  </a:lnTo>
                  <a:close/>
                  <a:moveTo>
                    <a:pt x="25" y="147"/>
                  </a:moveTo>
                  <a:cubicBezTo>
                    <a:pt x="4" y="147"/>
                    <a:pt x="4" y="147"/>
                    <a:pt x="4" y="147"/>
                  </a:cubicBezTo>
                  <a:cubicBezTo>
                    <a:pt x="1" y="147"/>
                    <a:pt x="0" y="149"/>
                    <a:pt x="0" y="151"/>
                  </a:cubicBezTo>
                  <a:cubicBezTo>
                    <a:pt x="0" y="154"/>
                    <a:pt x="1" y="155"/>
                    <a:pt x="4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7" y="155"/>
                    <a:pt x="29" y="154"/>
                    <a:pt x="29" y="151"/>
                  </a:cubicBezTo>
                  <a:cubicBezTo>
                    <a:pt x="29" y="149"/>
                    <a:pt x="27" y="147"/>
                    <a:pt x="25" y="147"/>
                  </a:cubicBezTo>
                  <a:close/>
                  <a:moveTo>
                    <a:pt x="60" y="237"/>
                  </a:moveTo>
                  <a:cubicBezTo>
                    <a:pt x="44" y="252"/>
                    <a:pt x="44" y="252"/>
                    <a:pt x="44" y="252"/>
                  </a:cubicBezTo>
                  <a:cubicBezTo>
                    <a:pt x="43" y="254"/>
                    <a:pt x="43" y="257"/>
                    <a:pt x="44" y="258"/>
                  </a:cubicBezTo>
                  <a:cubicBezTo>
                    <a:pt x="46" y="260"/>
                    <a:pt x="48" y="260"/>
                    <a:pt x="50" y="258"/>
                  </a:cubicBezTo>
                  <a:cubicBezTo>
                    <a:pt x="65" y="243"/>
                    <a:pt x="65" y="243"/>
                    <a:pt x="65" y="243"/>
                  </a:cubicBezTo>
                  <a:cubicBezTo>
                    <a:pt x="67" y="241"/>
                    <a:pt x="67" y="239"/>
                    <a:pt x="65" y="237"/>
                  </a:cubicBezTo>
                  <a:cubicBezTo>
                    <a:pt x="64" y="236"/>
                    <a:pt x="61" y="236"/>
                    <a:pt x="60" y="237"/>
                  </a:cubicBezTo>
                  <a:close/>
                  <a:moveTo>
                    <a:pt x="252" y="44"/>
                  </a:moveTo>
                  <a:cubicBezTo>
                    <a:pt x="237" y="60"/>
                    <a:pt x="237" y="60"/>
                    <a:pt x="237" y="60"/>
                  </a:cubicBezTo>
                  <a:cubicBezTo>
                    <a:pt x="236" y="61"/>
                    <a:pt x="236" y="64"/>
                    <a:pt x="237" y="65"/>
                  </a:cubicBezTo>
                  <a:cubicBezTo>
                    <a:pt x="239" y="67"/>
                    <a:pt x="241" y="67"/>
                    <a:pt x="243" y="65"/>
                  </a:cubicBezTo>
                  <a:cubicBezTo>
                    <a:pt x="258" y="50"/>
                    <a:pt x="258" y="50"/>
                    <a:pt x="258" y="50"/>
                  </a:cubicBezTo>
                  <a:cubicBezTo>
                    <a:pt x="260" y="48"/>
                    <a:pt x="260" y="46"/>
                    <a:pt x="258" y="44"/>
                  </a:cubicBezTo>
                  <a:cubicBezTo>
                    <a:pt x="257" y="43"/>
                    <a:pt x="254" y="43"/>
                    <a:pt x="252" y="44"/>
                  </a:cubicBezTo>
                  <a:close/>
                  <a:moveTo>
                    <a:pt x="298" y="147"/>
                  </a:moveTo>
                  <a:cubicBezTo>
                    <a:pt x="277" y="147"/>
                    <a:pt x="277" y="147"/>
                    <a:pt x="277" y="147"/>
                  </a:cubicBezTo>
                  <a:cubicBezTo>
                    <a:pt x="274" y="147"/>
                    <a:pt x="273" y="149"/>
                    <a:pt x="273" y="151"/>
                  </a:cubicBezTo>
                  <a:cubicBezTo>
                    <a:pt x="273" y="154"/>
                    <a:pt x="274" y="155"/>
                    <a:pt x="277" y="155"/>
                  </a:cubicBezTo>
                  <a:cubicBezTo>
                    <a:pt x="298" y="155"/>
                    <a:pt x="298" y="155"/>
                    <a:pt x="298" y="155"/>
                  </a:cubicBezTo>
                  <a:cubicBezTo>
                    <a:pt x="300" y="155"/>
                    <a:pt x="302" y="154"/>
                    <a:pt x="302" y="151"/>
                  </a:cubicBezTo>
                  <a:cubicBezTo>
                    <a:pt x="302" y="149"/>
                    <a:pt x="300" y="147"/>
                    <a:pt x="298" y="147"/>
                  </a:cubicBezTo>
                  <a:close/>
                  <a:moveTo>
                    <a:pt x="242" y="237"/>
                  </a:moveTo>
                  <a:cubicBezTo>
                    <a:pt x="241" y="236"/>
                    <a:pt x="238" y="236"/>
                    <a:pt x="237" y="237"/>
                  </a:cubicBezTo>
                  <a:cubicBezTo>
                    <a:pt x="235" y="239"/>
                    <a:pt x="235" y="241"/>
                    <a:pt x="237" y="243"/>
                  </a:cubicBezTo>
                  <a:cubicBezTo>
                    <a:pt x="252" y="258"/>
                    <a:pt x="252" y="258"/>
                    <a:pt x="252" y="258"/>
                  </a:cubicBezTo>
                  <a:cubicBezTo>
                    <a:pt x="253" y="260"/>
                    <a:pt x="256" y="260"/>
                    <a:pt x="257" y="258"/>
                  </a:cubicBezTo>
                  <a:cubicBezTo>
                    <a:pt x="259" y="257"/>
                    <a:pt x="259" y="254"/>
                    <a:pt x="257" y="252"/>
                  </a:cubicBezTo>
                  <a:lnTo>
                    <a:pt x="242" y="237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7" name="Freeform 842"/>
            <p:cNvSpPr>
              <a:spLocks noEditPoints="1"/>
            </p:cNvSpPr>
            <p:nvPr/>
          </p:nvSpPr>
          <p:spPr bwMode="auto">
            <a:xfrm>
              <a:off x="4786313" y="1027113"/>
              <a:ext cx="403225" cy="192088"/>
            </a:xfrm>
            <a:custGeom>
              <a:avLst/>
              <a:gdLst/>
              <a:ahLst/>
              <a:cxnLst>
                <a:cxn ang="0">
                  <a:pos x="376" y="15"/>
                </a:cxn>
                <a:cxn ang="0">
                  <a:pos x="333" y="9"/>
                </a:cxn>
                <a:cxn ang="0">
                  <a:pos x="291" y="37"/>
                </a:cxn>
                <a:cxn ang="0">
                  <a:pos x="282" y="43"/>
                </a:cxn>
                <a:cxn ang="0">
                  <a:pos x="252" y="42"/>
                </a:cxn>
                <a:cxn ang="0">
                  <a:pos x="209" y="65"/>
                </a:cxn>
                <a:cxn ang="0">
                  <a:pos x="142" y="50"/>
                </a:cxn>
                <a:cxn ang="0">
                  <a:pos x="105" y="50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76"/>
                </a:cxn>
                <a:cxn ang="0">
                  <a:pos x="4" y="180"/>
                </a:cxn>
                <a:cxn ang="0">
                  <a:pos x="8" y="176"/>
                </a:cxn>
                <a:cxn ang="0">
                  <a:pos x="8" y="154"/>
                </a:cxn>
                <a:cxn ang="0">
                  <a:pos x="8" y="154"/>
                </a:cxn>
                <a:cxn ang="0">
                  <a:pos x="105" y="58"/>
                </a:cxn>
                <a:cxn ang="0">
                  <a:pos x="142" y="58"/>
                </a:cxn>
                <a:cxn ang="0">
                  <a:pos x="207" y="73"/>
                </a:cxn>
                <a:cxn ang="0">
                  <a:pos x="211" y="73"/>
                </a:cxn>
                <a:cxn ang="0">
                  <a:pos x="255" y="50"/>
                </a:cxn>
                <a:cxn ang="0">
                  <a:pos x="280" y="51"/>
                </a:cxn>
                <a:cxn ang="0">
                  <a:pos x="280" y="51"/>
                </a:cxn>
                <a:cxn ang="0">
                  <a:pos x="282" y="52"/>
                </a:cxn>
                <a:cxn ang="0">
                  <a:pos x="217" y="97"/>
                </a:cxn>
                <a:cxn ang="0">
                  <a:pos x="169" y="107"/>
                </a:cxn>
                <a:cxn ang="0">
                  <a:pos x="161" y="107"/>
                </a:cxn>
                <a:cxn ang="0">
                  <a:pos x="128" y="112"/>
                </a:cxn>
                <a:cxn ang="0">
                  <a:pos x="126" y="118"/>
                </a:cxn>
                <a:cxn ang="0">
                  <a:pos x="131" y="120"/>
                </a:cxn>
                <a:cxn ang="0">
                  <a:pos x="131" y="120"/>
                </a:cxn>
                <a:cxn ang="0">
                  <a:pos x="161" y="115"/>
                </a:cxn>
                <a:cxn ang="0">
                  <a:pos x="169" y="115"/>
                </a:cxn>
                <a:cxn ang="0">
                  <a:pos x="221" y="104"/>
                </a:cxn>
                <a:cxn ang="0">
                  <a:pos x="291" y="56"/>
                </a:cxn>
                <a:cxn ang="0">
                  <a:pos x="293" y="53"/>
                </a:cxn>
                <a:cxn ang="0">
                  <a:pos x="291" y="50"/>
                </a:cxn>
                <a:cxn ang="0">
                  <a:pos x="289" y="48"/>
                </a:cxn>
                <a:cxn ang="0">
                  <a:pos x="296" y="43"/>
                </a:cxn>
                <a:cxn ang="0">
                  <a:pos x="337" y="16"/>
                </a:cxn>
                <a:cxn ang="0">
                  <a:pos x="367" y="19"/>
                </a:cxn>
                <a:cxn ang="0">
                  <a:pos x="259" y="105"/>
                </a:cxn>
                <a:cxn ang="0">
                  <a:pos x="163" y="145"/>
                </a:cxn>
                <a:cxn ang="0">
                  <a:pos x="123" y="176"/>
                </a:cxn>
                <a:cxn ang="0">
                  <a:pos x="127" y="180"/>
                </a:cxn>
                <a:cxn ang="0">
                  <a:pos x="131" y="176"/>
                </a:cxn>
                <a:cxn ang="0">
                  <a:pos x="163" y="153"/>
                </a:cxn>
                <a:cxn ang="0">
                  <a:pos x="264" y="111"/>
                </a:cxn>
                <a:cxn ang="0">
                  <a:pos x="376" y="22"/>
                </a:cxn>
                <a:cxn ang="0">
                  <a:pos x="377" y="18"/>
                </a:cxn>
                <a:cxn ang="0">
                  <a:pos x="376" y="15"/>
                </a:cxn>
                <a:cxn ang="0">
                  <a:pos x="128" y="113"/>
                </a:cxn>
                <a:cxn ang="0">
                  <a:pos x="128" y="112"/>
                </a:cxn>
                <a:cxn ang="0">
                  <a:pos x="129" y="112"/>
                </a:cxn>
                <a:cxn ang="0">
                  <a:pos x="128" y="113"/>
                </a:cxn>
              </a:cxnLst>
              <a:rect l="0" t="0" r="r" b="b"/>
              <a:pathLst>
                <a:path w="377" h="180">
                  <a:moveTo>
                    <a:pt x="376" y="15"/>
                  </a:moveTo>
                  <a:cubicBezTo>
                    <a:pt x="367" y="8"/>
                    <a:pt x="348" y="0"/>
                    <a:pt x="333" y="9"/>
                  </a:cubicBezTo>
                  <a:cubicBezTo>
                    <a:pt x="321" y="15"/>
                    <a:pt x="304" y="27"/>
                    <a:pt x="291" y="37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74" y="40"/>
                    <a:pt x="263" y="37"/>
                    <a:pt x="252" y="42"/>
                  </a:cubicBezTo>
                  <a:cubicBezTo>
                    <a:pt x="238" y="49"/>
                    <a:pt x="224" y="56"/>
                    <a:pt x="209" y="65"/>
                  </a:cubicBezTo>
                  <a:cubicBezTo>
                    <a:pt x="189" y="55"/>
                    <a:pt x="167" y="49"/>
                    <a:pt x="142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47" y="50"/>
                    <a:pt x="0" y="97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9"/>
                    <a:pt x="2" y="180"/>
                    <a:pt x="4" y="180"/>
                  </a:cubicBezTo>
                  <a:cubicBezTo>
                    <a:pt x="6" y="180"/>
                    <a:pt x="8" y="179"/>
                    <a:pt x="8" y="176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01"/>
                    <a:pt x="52" y="58"/>
                    <a:pt x="105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66" y="57"/>
                    <a:pt x="188" y="63"/>
                    <a:pt x="207" y="73"/>
                  </a:cubicBezTo>
                  <a:cubicBezTo>
                    <a:pt x="208" y="74"/>
                    <a:pt x="210" y="74"/>
                    <a:pt x="211" y="73"/>
                  </a:cubicBezTo>
                  <a:cubicBezTo>
                    <a:pt x="227" y="63"/>
                    <a:pt x="241" y="56"/>
                    <a:pt x="255" y="50"/>
                  </a:cubicBezTo>
                  <a:cubicBezTo>
                    <a:pt x="264" y="46"/>
                    <a:pt x="274" y="48"/>
                    <a:pt x="280" y="51"/>
                  </a:cubicBezTo>
                  <a:cubicBezTo>
                    <a:pt x="280" y="51"/>
                    <a:pt x="280" y="51"/>
                    <a:pt x="280" y="51"/>
                  </a:cubicBezTo>
                  <a:cubicBezTo>
                    <a:pt x="281" y="52"/>
                    <a:pt x="281" y="52"/>
                    <a:pt x="282" y="52"/>
                  </a:cubicBezTo>
                  <a:cubicBezTo>
                    <a:pt x="217" y="97"/>
                    <a:pt x="217" y="97"/>
                    <a:pt x="217" y="97"/>
                  </a:cubicBezTo>
                  <a:cubicBezTo>
                    <a:pt x="201" y="107"/>
                    <a:pt x="184" y="107"/>
                    <a:pt x="169" y="107"/>
                  </a:cubicBezTo>
                  <a:cubicBezTo>
                    <a:pt x="166" y="107"/>
                    <a:pt x="164" y="107"/>
                    <a:pt x="161" y="107"/>
                  </a:cubicBezTo>
                  <a:cubicBezTo>
                    <a:pt x="144" y="107"/>
                    <a:pt x="130" y="112"/>
                    <a:pt x="128" y="112"/>
                  </a:cubicBezTo>
                  <a:cubicBezTo>
                    <a:pt x="126" y="113"/>
                    <a:pt x="125" y="116"/>
                    <a:pt x="126" y="118"/>
                  </a:cubicBezTo>
                  <a:cubicBezTo>
                    <a:pt x="127" y="120"/>
                    <a:pt x="129" y="121"/>
                    <a:pt x="131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2" y="120"/>
                    <a:pt x="145" y="115"/>
                    <a:pt x="161" y="115"/>
                  </a:cubicBezTo>
                  <a:cubicBezTo>
                    <a:pt x="163" y="115"/>
                    <a:pt x="166" y="115"/>
                    <a:pt x="169" y="115"/>
                  </a:cubicBezTo>
                  <a:cubicBezTo>
                    <a:pt x="184" y="115"/>
                    <a:pt x="203" y="115"/>
                    <a:pt x="221" y="104"/>
                  </a:cubicBezTo>
                  <a:cubicBezTo>
                    <a:pt x="291" y="56"/>
                    <a:pt x="291" y="56"/>
                    <a:pt x="291" y="56"/>
                  </a:cubicBezTo>
                  <a:cubicBezTo>
                    <a:pt x="292" y="55"/>
                    <a:pt x="292" y="54"/>
                    <a:pt x="293" y="53"/>
                  </a:cubicBezTo>
                  <a:cubicBezTo>
                    <a:pt x="293" y="52"/>
                    <a:pt x="292" y="51"/>
                    <a:pt x="291" y="50"/>
                  </a:cubicBezTo>
                  <a:cubicBezTo>
                    <a:pt x="291" y="49"/>
                    <a:pt x="290" y="49"/>
                    <a:pt x="289" y="48"/>
                  </a:cubicBezTo>
                  <a:cubicBezTo>
                    <a:pt x="296" y="43"/>
                    <a:pt x="296" y="43"/>
                    <a:pt x="296" y="43"/>
                  </a:cubicBezTo>
                  <a:cubicBezTo>
                    <a:pt x="309" y="34"/>
                    <a:pt x="326" y="22"/>
                    <a:pt x="337" y="16"/>
                  </a:cubicBezTo>
                  <a:cubicBezTo>
                    <a:pt x="347" y="10"/>
                    <a:pt x="359" y="14"/>
                    <a:pt x="367" y="19"/>
                  </a:cubicBezTo>
                  <a:cubicBezTo>
                    <a:pt x="259" y="105"/>
                    <a:pt x="259" y="105"/>
                    <a:pt x="259" y="105"/>
                  </a:cubicBezTo>
                  <a:cubicBezTo>
                    <a:pt x="220" y="139"/>
                    <a:pt x="187" y="142"/>
                    <a:pt x="163" y="145"/>
                  </a:cubicBezTo>
                  <a:cubicBezTo>
                    <a:pt x="141" y="147"/>
                    <a:pt x="123" y="149"/>
                    <a:pt x="123" y="176"/>
                  </a:cubicBezTo>
                  <a:cubicBezTo>
                    <a:pt x="123" y="179"/>
                    <a:pt x="125" y="180"/>
                    <a:pt x="127" y="180"/>
                  </a:cubicBezTo>
                  <a:cubicBezTo>
                    <a:pt x="129" y="180"/>
                    <a:pt x="131" y="179"/>
                    <a:pt x="131" y="176"/>
                  </a:cubicBezTo>
                  <a:cubicBezTo>
                    <a:pt x="131" y="156"/>
                    <a:pt x="141" y="155"/>
                    <a:pt x="163" y="153"/>
                  </a:cubicBezTo>
                  <a:cubicBezTo>
                    <a:pt x="187" y="150"/>
                    <a:pt x="224" y="147"/>
                    <a:pt x="264" y="111"/>
                  </a:cubicBezTo>
                  <a:cubicBezTo>
                    <a:pt x="376" y="22"/>
                    <a:pt x="376" y="22"/>
                    <a:pt x="376" y="22"/>
                  </a:cubicBezTo>
                  <a:cubicBezTo>
                    <a:pt x="377" y="21"/>
                    <a:pt x="377" y="20"/>
                    <a:pt x="377" y="18"/>
                  </a:cubicBezTo>
                  <a:cubicBezTo>
                    <a:pt x="377" y="17"/>
                    <a:pt x="377" y="16"/>
                    <a:pt x="376" y="15"/>
                  </a:cubicBezTo>
                  <a:close/>
                  <a:moveTo>
                    <a:pt x="128" y="113"/>
                  </a:moveTo>
                  <a:cubicBezTo>
                    <a:pt x="128" y="112"/>
                    <a:pt x="128" y="112"/>
                    <a:pt x="128" y="112"/>
                  </a:cubicBezTo>
                  <a:cubicBezTo>
                    <a:pt x="129" y="112"/>
                    <a:pt x="129" y="112"/>
                    <a:pt x="129" y="112"/>
                  </a:cubicBezTo>
                  <a:lnTo>
                    <a:pt x="128" y="11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8" name="Freeform 843"/>
            <p:cNvSpPr>
              <a:spLocks/>
            </p:cNvSpPr>
            <p:nvPr/>
          </p:nvSpPr>
          <p:spPr bwMode="auto">
            <a:xfrm>
              <a:off x="4786313" y="1211263"/>
              <a:ext cx="139700" cy="44450"/>
            </a:xfrm>
            <a:custGeom>
              <a:avLst/>
              <a:gdLst/>
              <a:ahLst/>
              <a:cxnLst>
                <a:cxn ang="0">
                  <a:pos x="131" y="37"/>
                </a:cxn>
                <a:cxn ang="0">
                  <a:pos x="131" y="4"/>
                </a:cxn>
                <a:cxn ang="0">
                  <a:pos x="12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7"/>
                </a:cxn>
                <a:cxn ang="0">
                  <a:pos x="4" y="41"/>
                </a:cxn>
                <a:cxn ang="0">
                  <a:pos x="8" y="37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127" y="8"/>
                </a:cxn>
                <a:cxn ang="0">
                  <a:pos x="123" y="4"/>
                </a:cxn>
                <a:cxn ang="0">
                  <a:pos x="123" y="37"/>
                </a:cxn>
                <a:cxn ang="0">
                  <a:pos x="127" y="41"/>
                </a:cxn>
                <a:cxn ang="0">
                  <a:pos x="131" y="37"/>
                </a:cxn>
              </a:cxnLst>
              <a:rect l="0" t="0" r="r" b="b"/>
              <a:pathLst>
                <a:path w="131" h="41">
                  <a:moveTo>
                    <a:pt x="131" y="37"/>
                  </a:moveTo>
                  <a:cubicBezTo>
                    <a:pt x="131" y="4"/>
                    <a:pt x="131" y="4"/>
                    <a:pt x="131" y="4"/>
                  </a:cubicBezTo>
                  <a:cubicBezTo>
                    <a:pt x="131" y="2"/>
                    <a:pt x="129" y="0"/>
                    <a:pt x="1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2" y="41"/>
                    <a:pt x="4" y="41"/>
                  </a:cubicBezTo>
                  <a:cubicBezTo>
                    <a:pt x="6" y="41"/>
                    <a:pt x="8" y="39"/>
                    <a:pt x="8" y="3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5" y="8"/>
                    <a:pt x="123" y="7"/>
                    <a:pt x="123" y="4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39"/>
                    <a:pt x="125" y="41"/>
                    <a:pt x="127" y="41"/>
                  </a:cubicBezTo>
                  <a:cubicBezTo>
                    <a:pt x="129" y="41"/>
                    <a:pt x="131" y="39"/>
                    <a:pt x="131" y="3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358313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0"/>
                <a:lumOff val="100000"/>
              </a:schemeClr>
            </a:gs>
            <a:gs pos="35000">
              <a:schemeClr val="accent1">
                <a:lumMod val="0"/>
                <a:lumOff val="100000"/>
              </a:schemeClr>
            </a:gs>
            <a:gs pos="100000">
              <a:schemeClr val="accent1">
                <a:lumMod val="100000"/>
              </a:schemeClr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8" name="Google Shape;3268;p69"/>
          <p:cNvSpPr txBox="1">
            <a:spLocks noGrp="1"/>
          </p:cNvSpPr>
          <p:nvPr>
            <p:ph type="title"/>
          </p:nvPr>
        </p:nvSpPr>
        <p:spPr>
          <a:xfrm>
            <a:off x="1295661" y="332443"/>
            <a:ext cx="5957473" cy="49351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800" b="1" dirty="0" smtClean="0">
                <a:solidFill>
                  <a:schemeClr val="accent3">
                    <a:lumMod val="50000"/>
                  </a:schemeClr>
                </a:solidFill>
              </a:rPr>
              <a:t>Внесение изменений в плановые показатели бюджета в 2024 году</a:t>
            </a:r>
            <a:endParaRPr sz="18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1974935780"/>
              </p:ext>
            </p:extLst>
          </p:nvPr>
        </p:nvGraphicFramePr>
        <p:xfrm>
          <a:off x="318412" y="1500994"/>
          <a:ext cx="8259404" cy="3291339"/>
        </p:xfrm>
        <a:graphic>
          <a:graphicData uri="http://schemas.openxmlformats.org/drawingml/2006/table">
            <a:tbl>
              <a:tblPr firstRow="1" lastRow="1" bandCol="1">
                <a:tableStyleId>{F5AB1C69-6EDB-4FF4-983F-18BD219EF322}</a:tableStyleId>
              </a:tblPr>
              <a:tblGrid>
                <a:gridCol w="2278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7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0783">
                  <a:extLst>
                    <a:ext uri="{9D8B030D-6E8A-4147-A177-3AD203B41FA5}">
                      <a16:colId xmlns:a16="http://schemas.microsoft.com/office/drawing/2014/main" val="2519100745"/>
                    </a:ext>
                  </a:extLst>
                </a:gridCol>
                <a:gridCol w="5997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5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03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46158">
                  <a:extLst>
                    <a:ext uri="{9D8B030D-6E8A-4147-A177-3AD203B41FA5}">
                      <a16:colId xmlns:a16="http://schemas.microsoft.com/office/drawing/2014/main" val="3841842911"/>
                    </a:ext>
                  </a:extLst>
                </a:gridCol>
              </a:tblGrid>
              <a:tr h="313731">
                <a:tc rowSpan="2">
                  <a:txBody>
                    <a:bodyPr/>
                    <a:lstStyle/>
                    <a:p>
                      <a:pPr marL="37465" algn="ctr">
                        <a:lnSpc>
                          <a:spcPct val="105000"/>
                        </a:lnSpc>
                        <a:spcBef>
                          <a:spcPts val="1145"/>
                        </a:spcBef>
                        <a:spcAft>
                          <a:spcPts val="1000"/>
                        </a:spcAft>
                      </a:pPr>
                      <a:r>
                        <a:rPr lang="ru-RU" sz="1050" b="1" dirty="0" smtClean="0">
                          <a:effectLst/>
                        </a:rPr>
                        <a:t>Реквизиты решения</a:t>
                      </a:r>
                      <a:endParaRPr lang="ru-RU" sz="1000" b="1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solidFill>
                      <a:schemeClr val="accent3">
                        <a:alpha val="59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effectLst/>
                        </a:rPr>
                        <a:t>Доходы</a:t>
                      </a:r>
                      <a:endParaRPr lang="ru-RU" sz="1000" b="1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solidFill>
                      <a:schemeClr val="accent3">
                        <a:alpha val="59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effectLst/>
                        </a:rPr>
                        <a:t>Расходы</a:t>
                      </a:r>
                      <a:endParaRPr lang="ru-RU" sz="1000" b="1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solidFill>
                      <a:schemeClr val="accent3">
                        <a:alpha val="59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effectLst/>
                        </a:rPr>
                        <a:t>Дефицит</a:t>
                      </a:r>
                      <a:endParaRPr lang="ru-RU" sz="1000" b="1" dirty="0">
                        <a:effectLst/>
                      </a:endParaRPr>
                    </a:p>
                  </a:txBody>
                  <a:tcPr marL="0" marR="0" marT="0" marB="0" anchor="ctr">
                    <a:solidFill>
                      <a:schemeClr val="accent3">
                        <a:alpha val="59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0480"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solidFill>
                          <a:srgbClr val="654921"/>
                        </a:solidFill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14">
                <a:tc vMerge="1">
                  <a:txBody>
                    <a:bodyPr/>
                    <a:lstStyle/>
                    <a:p>
                      <a:pPr marL="3810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Млн. руб.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Отклонение к предыдущему решению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Млн. руб.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Отклонение к предыдущему решению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Млн. руб.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5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effectLst/>
                        </a:rPr>
                        <a:t>Отклонение к предыдущему решению</a:t>
                      </a:r>
                      <a:endParaRPr lang="ru-RU" sz="900" b="0" dirty="0">
                        <a:effectLst/>
                        <a:latin typeface="Cambria" panose="020405030504060302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solidFill>
                      <a:schemeClr val="accent1">
                        <a:alpha val="7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118 от 19.12.2023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1 253,2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1 275,2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-22,0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5 от 13.02.2024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1 257,8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4,6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1 300,7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25,5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-42,9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-20,9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16 от 19.03.2024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1 280,5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22,7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1 333,4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32,7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-52,9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-10,0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00873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24 от 16.04.2024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1 349,5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69,0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1 404,0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70,6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-54,5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-1,6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001897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38 от 28.05.2024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1 365,1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15,6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1 423,0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19,0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-57,9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-3,4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1515939"/>
                  </a:ext>
                </a:extLst>
              </a:tr>
              <a:tr h="1942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49 от 11.06.2024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1 451,9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86,8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1 514,0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91,0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-62,1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-4,2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9152331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58 от 09.07.2024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1 430,7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-21,2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1 496,8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-17,2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-66,1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-4,0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11445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64 от 13.08.2024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1 441,9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11,2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1 508,9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12,1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-67,0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-0,9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0704888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72 от 29.08.2024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1 443,1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1,2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1 510,1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1,2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-67,0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477471"/>
                  </a:ext>
                </a:extLst>
              </a:tr>
              <a:tr h="15686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74 от 24.09.2024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1 482,6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39,5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1 549,6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39,5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-67,0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0220378"/>
                  </a:ext>
                </a:extLst>
              </a:tr>
              <a:tr h="1942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88 от 15.10.2024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1 487,9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5,3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1 554,9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5,3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-67,0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3240907"/>
                  </a:ext>
                </a:extLst>
              </a:tr>
              <a:tr h="1942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Решение № 104 от 17.12.2024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1 510,7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22,8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1 577,7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22,8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-67,0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0,0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tint val="40000"/>
                        <a:alpha val="7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421472"/>
                  </a:ext>
                </a:extLst>
              </a:tr>
              <a:tr h="1942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Отклонение между первой и последней редакцией решения о бюджете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258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303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-45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Lucida Sans Unicode" panose="020B0602030504020204" pitchFamily="34" charset="0"/>
                          <a:cs typeface="Lucida Sans Unicode" panose="020B0602030504020204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Lucida Sans Unicode" panose="020B0602030504020204" pitchFamily="34" charset="0"/>
                        <a:cs typeface="Lucida Sans Unicode" panose="020B0602030504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3">
                        <a:lumMod val="75000"/>
                        <a:alpha val="8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95624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024573" y="1306521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ru-RU" sz="1050" dirty="0" smtClean="0"/>
              <a:t>(млн. руб.)</a:t>
            </a:r>
            <a:endParaRPr lang="ru-RU" sz="1050" dirty="0"/>
          </a:p>
        </p:txBody>
      </p:sp>
      <p:sp>
        <p:nvSpPr>
          <p:cNvPr id="5" name="Номер слайда 1"/>
          <p:cNvSpPr txBox="1">
            <a:spLocks/>
          </p:cNvSpPr>
          <p:nvPr/>
        </p:nvSpPr>
        <p:spPr>
          <a:xfrm>
            <a:off x="8471948" y="4869656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73C12114-E82F-4BD5-89F6-2ADBBC305FE1}" type="slidenum">
              <a:rPr lang="ru-RU" sz="900" smtClean="0">
                <a:solidFill>
                  <a:schemeClr val="bg1"/>
                </a:solidFill>
              </a:rPr>
              <a:pPr/>
              <a:t>23</a:t>
            </a:fld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11" name="Graphic 11">
            <a:extLst>
              <a:ext uri="{FF2B5EF4-FFF2-40B4-BE49-F238E27FC236}">
                <a16:creationId xmlns:a16="http://schemas.microsoft.com/office/drawing/2014/main" id="{8851BF64-D78B-6380-73CC-48AD06BC813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/>
          <p:nvPr/>
        </p:nvGrpSpPr>
        <p:grpSpPr>
          <a:xfrm>
            <a:off x="7333953" y="60587"/>
            <a:ext cx="1705071" cy="1364487"/>
            <a:chOff x="6660326" y="594528"/>
            <a:chExt cx="2307974" cy="186588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  <a:scene3d>
            <a:camera prst="perspectiveLeft"/>
            <a:lightRig rig="threePt" dir="t"/>
          </a:scene3d>
        </p:grpSpPr>
        <p:grpSp>
          <p:nvGrpSpPr>
            <p:cNvPr id="12" name="Graphic 11">
              <a:extLst>
                <a:ext uri="{FF2B5EF4-FFF2-40B4-BE49-F238E27FC236}">
                  <a16:creationId xmlns:a16="http://schemas.microsoft.com/office/drawing/2014/main" id="{61A7BAA7-A16E-79BD-6FE9-D0D4676FBF3E}"/>
                </a:ext>
              </a:extLst>
            </p:cNvPr>
            <p:cNvGrpSpPr/>
            <p:nvPr/>
          </p:nvGrpSpPr>
          <p:grpSpPr>
            <a:xfrm>
              <a:off x="6660326" y="594528"/>
              <a:ext cx="2307974" cy="1857519"/>
              <a:chOff x="6660326" y="594528"/>
              <a:chExt cx="2307974" cy="1857519"/>
            </a:xfrm>
          </p:grpSpPr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DE5E1568-7EF7-00CE-2F1B-269E4D2817DE}"/>
                  </a:ext>
                </a:extLst>
              </p:cNvPr>
              <p:cNvSpPr/>
              <p:nvPr/>
            </p:nvSpPr>
            <p:spPr>
              <a:xfrm>
                <a:off x="7690015" y="1173738"/>
                <a:ext cx="1278284" cy="1278310"/>
              </a:xfrm>
              <a:custGeom>
                <a:avLst/>
                <a:gdLst>
                  <a:gd name="connsiteX0" fmla="*/ 1273602 w 1278284"/>
                  <a:gd name="connsiteY0" fmla="*/ 562474 h 1278310"/>
                  <a:gd name="connsiteX1" fmla="*/ 1023499 w 1278284"/>
                  <a:gd name="connsiteY1" fmla="*/ 1149976 h 1278310"/>
                  <a:gd name="connsiteX2" fmla="*/ 716010 w 1278284"/>
                  <a:gd name="connsiteY2" fmla="*/ 1273712 h 1278310"/>
                  <a:gd name="connsiteX3" fmla="*/ 675577 w 1278284"/>
                  <a:gd name="connsiteY3" fmla="*/ 1277220 h 1278310"/>
                  <a:gd name="connsiteX4" fmla="*/ 4675 w 1278284"/>
                  <a:gd name="connsiteY4" fmla="*/ 716024 h 1278310"/>
                  <a:gd name="connsiteX5" fmla="*/ 60210 w 1278284"/>
                  <a:gd name="connsiteY5" fmla="*/ 368296 h 1278310"/>
                  <a:gd name="connsiteX6" fmla="*/ 71707 w 1278284"/>
                  <a:gd name="connsiteY6" fmla="*/ 345011 h 1278310"/>
                  <a:gd name="connsiteX7" fmla="*/ 90803 w 1278284"/>
                  <a:gd name="connsiteY7" fmla="*/ 310813 h 1278310"/>
                  <a:gd name="connsiteX8" fmla="*/ 91485 w 1278284"/>
                  <a:gd name="connsiteY8" fmla="*/ 309644 h 1278310"/>
                  <a:gd name="connsiteX9" fmla="*/ 562363 w 1278284"/>
                  <a:gd name="connsiteY9" fmla="*/ 4688 h 1278310"/>
                  <a:gd name="connsiteX10" fmla="*/ 1273602 w 1278284"/>
                  <a:gd name="connsiteY10" fmla="*/ 562377 h 1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8284" h="1278310">
                    <a:moveTo>
                      <a:pt x="1273602" y="562474"/>
                    </a:moveTo>
                    <a:cubicBezTo>
                      <a:pt x="1301954" y="796988"/>
                      <a:pt x="1199457" y="1017277"/>
                      <a:pt x="1023499" y="1149976"/>
                    </a:cubicBezTo>
                    <a:cubicBezTo>
                      <a:pt x="936592" y="1215547"/>
                      <a:pt x="831855" y="1259682"/>
                      <a:pt x="716010" y="1273712"/>
                    </a:cubicBezTo>
                    <a:cubicBezTo>
                      <a:pt x="702468" y="1275369"/>
                      <a:pt x="689022" y="1276538"/>
                      <a:pt x="675577" y="1277220"/>
                    </a:cubicBezTo>
                    <a:cubicBezTo>
                      <a:pt x="341295" y="1296706"/>
                      <a:pt x="45400" y="1052936"/>
                      <a:pt x="4675" y="716024"/>
                    </a:cubicBezTo>
                    <a:cubicBezTo>
                      <a:pt x="-10232" y="592580"/>
                      <a:pt x="11105" y="473228"/>
                      <a:pt x="60210" y="368296"/>
                    </a:cubicBezTo>
                    <a:cubicBezTo>
                      <a:pt x="63815" y="360404"/>
                      <a:pt x="67712" y="352708"/>
                      <a:pt x="71707" y="345011"/>
                    </a:cubicBezTo>
                    <a:cubicBezTo>
                      <a:pt x="77747" y="333416"/>
                      <a:pt x="84080" y="322017"/>
                      <a:pt x="90803" y="310813"/>
                    </a:cubicBezTo>
                    <a:lnTo>
                      <a:pt x="91485" y="309644"/>
                    </a:lnTo>
                    <a:cubicBezTo>
                      <a:pt x="189597" y="146838"/>
                      <a:pt x="358930" y="29240"/>
                      <a:pt x="562363" y="4688"/>
                    </a:cubicBezTo>
                    <a:cubicBezTo>
                      <a:pt x="912721" y="-37694"/>
                      <a:pt x="1231220" y="212019"/>
                      <a:pt x="1273602" y="562377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  <a:alpha val="68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pattFill prst="pct10">
                    <a:fgClr>
                      <a:srgbClr val="000000"/>
                    </a:fgClr>
                    <a:bgClr>
                      <a:schemeClr val="bg2">
                        <a:lumMod val="50000"/>
                      </a:schemeClr>
                    </a:bgClr>
                  </a:pattFill>
                </a:endParaRPr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072621E9-C470-6790-DBB6-4956D03F6F66}"/>
                  </a:ext>
                </a:extLst>
              </p:cNvPr>
              <p:cNvSpPr/>
              <p:nvPr/>
            </p:nvSpPr>
            <p:spPr>
              <a:xfrm>
                <a:off x="7816867" y="594528"/>
                <a:ext cx="1041035" cy="831174"/>
              </a:xfrm>
              <a:custGeom>
                <a:avLst/>
                <a:gdLst>
                  <a:gd name="connsiteX0" fmla="*/ 374521 w 1041035"/>
                  <a:gd name="connsiteY0" fmla="*/ 97 h 831174"/>
                  <a:gd name="connsiteX1" fmla="*/ 293459 w 1041035"/>
                  <a:gd name="connsiteY1" fmla="*/ 4969 h 831174"/>
                  <a:gd name="connsiteX2" fmla="*/ 0 w 1041035"/>
                  <a:gd name="connsiteY2" fmla="*/ 114383 h 831174"/>
                  <a:gd name="connsiteX3" fmla="*/ 262379 w 1041035"/>
                  <a:gd name="connsiteY3" fmla="*/ 114383 h 831174"/>
                  <a:gd name="connsiteX4" fmla="*/ 280890 w 1041035"/>
                  <a:gd name="connsiteY4" fmla="*/ 132894 h 831174"/>
                  <a:gd name="connsiteX5" fmla="*/ 280890 w 1041035"/>
                  <a:gd name="connsiteY5" fmla="*/ 441942 h 831174"/>
                  <a:gd name="connsiteX6" fmla="*/ 262574 w 1041035"/>
                  <a:gd name="connsiteY6" fmla="*/ 460454 h 831174"/>
                  <a:gd name="connsiteX7" fmla="*/ 348312 w 1041035"/>
                  <a:gd name="connsiteY7" fmla="*/ 606306 h 831174"/>
                  <a:gd name="connsiteX8" fmla="*/ 689414 w 1041035"/>
                  <a:gd name="connsiteY8" fmla="*/ 604163 h 831174"/>
                  <a:gd name="connsiteX9" fmla="*/ 857870 w 1041035"/>
                  <a:gd name="connsiteY9" fmla="*/ 682691 h 831174"/>
                  <a:gd name="connsiteX10" fmla="*/ 952572 w 1041035"/>
                  <a:gd name="connsiteY10" fmla="*/ 758297 h 831174"/>
                  <a:gd name="connsiteX11" fmla="*/ 1020773 w 1041035"/>
                  <a:gd name="connsiteY11" fmla="*/ 831174 h 831174"/>
                  <a:gd name="connsiteX12" fmla="*/ 1036167 w 1041035"/>
                  <a:gd name="connsiteY12" fmla="*/ 587210 h 831174"/>
                  <a:gd name="connsiteX13" fmla="*/ 374521 w 1041035"/>
                  <a:gd name="connsiteY13" fmla="*/ 0 h 83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1035" h="831174">
                    <a:moveTo>
                      <a:pt x="374521" y="97"/>
                    </a:moveTo>
                    <a:cubicBezTo>
                      <a:pt x="347727" y="97"/>
                      <a:pt x="320739" y="1754"/>
                      <a:pt x="293459" y="4969"/>
                    </a:cubicBezTo>
                    <a:cubicBezTo>
                      <a:pt x="184532" y="18122"/>
                      <a:pt x="84959" y="56899"/>
                      <a:pt x="0" y="114383"/>
                    </a:cubicBezTo>
                    <a:lnTo>
                      <a:pt x="262379" y="114383"/>
                    </a:lnTo>
                    <a:cubicBezTo>
                      <a:pt x="272609" y="114383"/>
                      <a:pt x="280890" y="122664"/>
                      <a:pt x="280890" y="132894"/>
                    </a:cubicBezTo>
                    <a:lnTo>
                      <a:pt x="280890" y="441942"/>
                    </a:lnTo>
                    <a:cubicBezTo>
                      <a:pt x="280890" y="452075"/>
                      <a:pt x="272706" y="460356"/>
                      <a:pt x="262574" y="460454"/>
                    </a:cubicBezTo>
                    <a:cubicBezTo>
                      <a:pt x="279624" y="494067"/>
                      <a:pt x="318206" y="580000"/>
                      <a:pt x="348312" y="606306"/>
                    </a:cubicBezTo>
                    <a:cubicBezTo>
                      <a:pt x="515794" y="625597"/>
                      <a:pt x="689414" y="604163"/>
                      <a:pt x="689414" y="604163"/>
                    </a:cubicBezTo>
                    <a:cubicBezTo>
                      <a:pt x="741636" y="621798"/>
                      <a:pt x="806135" y="649468"/>
                      <a:pt x="857870" y="682691"/>
                    </a:cubicBezTo>
                    <a:cubicBezTo>
                      <a:pt x="910677" y="716694"/>
                      <a:pt x="950331" y="756251"/>
                      <a:pt x="952572" y="758297"/>
                    </a:cubicBezTo>
                    <a:cubicBezTo>
                      <a:pt x="977319" y="781777"/>
                      <a:pt x="999241" y="808376"/>
                      <a:pt x="1020773" y="831174"/>
                    </a:cubicBezTo>
                    <a:cubicBezTo>
                      <a:pt x="1040356" y="753718"/>
                      <a:pt x="1046300" y="671389"/>
                      <a:pt x="1036167" y="587210"/>
                    </a:cubicBezTo>
                    <a:cubicBezTo>
                      <a:pt x="995149" y="248544"/>
                      <a:pt x="707244" y="0"/>
                      <a:pt x="374521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  <a:alpha val="66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pattFill prst="pct10">
                    <a:fgClr>
                      <a:srgbClr val="000000"/>
                    </a:fgClr>
                    <a:bgClr>
                      <a:schemeClr val="bg2">
                        <a:lumMod val="50000"/>
                      </a:schemeClr>
                    </a:bgClr>
                  </a:pattFill>
                </a:endParaRPr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EAE42389-B414-49DA-99D5-D07CD368572E}"/>
                  </a:ext>
                </a:extLst>
              </p:cNvPr>
              <p:cNvSpPr/>
              <p:nvPr/>
            </p:nvSpPr>
            <p:spPr>
              <a:xfrm>
                <a:off x="8181645" y="1176964"/>
                <a:ext cx="656190" cy="751281"/>
              </a:xfrm>
              <a:custGeom>
                <a:avLst/>
                <a:gdLst>
                  <a:gd name="connsiteX0" fmla="*/ 588964 w 656190"/>
                  <a:gd name="connsiteY0" fmla="*/ 173912 h 751281"/>
                  <a:gd name="connsiteX1" fmla="*/ 588964 w 656190"/>
                  <a:gd name="connsiteY1" fmla="*/ 173912 h 751281"/>
                  <a:gd name="connsiteX2" fmla="*/ 588671 w 656190"/>
                  <a:gd name="connsiteY2" fmla="*/ 173620 h 751281"/>
                  <a:gd name="connsiteX3" fmla="*/ 587697 w 656190"/>
                  <a:gd name="connsiteY3" fmla="*/ 172646 h 751281"/>
                  <a:gd name="connsiteX4" fmla="*/ 587697 w 656190"/>
                  <a:gd name="connsiteY4" fmla="*/ 172646 h 751281"/>
                  <a:gd name="connsiteX5" fmla="*/ 571329 w 656190"/>
                  <a:gd name="connsiteY5" fmla="*/ 157642 h 751281"/>
                  <a:gd name="connsiteX6" fmla="*/ 542684 w 656190"/>
                  <a:gd name="connsiteY6" fmla="*/ 133771 h 751281"/>
                  <a:gd name="connsiteX7" fmla="*/ 324734 w 656190"/>
                  <a:gd name="connsiteY7" fmla="*/ 21824 h 751281"/>
                  <a:gd name="connsiteX8" fmla="*/ 103276 w 656190"/>
                  <a:gd name="connsiteY8" fmla="*/ 21824 h 751281"/>
                  <a:gd name="connsiteX9" fmla="*/ 84764 w 656190"/>
                  <a:gd name="connsiteY9" fmla="*/ 3313 h 751281"/>
                  <a:gd name="connsiteX10" fmla="*/ 84764 w 656190"/>
                  <a:gd name="connsiteY10" fmla="*/ 0 h 751281"/>
                  <a:gd name="connsiteX11" fmla="*/ 70734 w 656190"/>
                  <a:gd name="connsiteY11" fmla="*/ 1559 h 751281"/>
                  <a:gd name="connsiteX12" fmla="*/ 0 w 656190"/>
                  <a:gd name="connsiteY12" fmla="*/ 14127 h 751281"/>
                  <a:gd name="connsiteX13" fmla="*/ 108927 w 656190"/>
                  <a:gd name="connsiteY13" fmla="*/ 333405 h 751281"/>
                  <a:gd name="connsiteX14" fmla="*/ 49299 w 656190"/>
                  <a:gd name="connsiteY14" fmla="*/ 751282 h 751281"/>
                  <a:gd name="connsiteX15" fmla="*/ 89246 w 656190"/>
                  <a:gd name="connsiteY15" fmla="*/ 747677 h 751281"/>
                  <a:gd name="connsiteX16" fmla="*/ 529531 w 656190"/>
                  <a:gd name="connsiteY16" fmla="*/ 502836 h 751281"/>
                  <a:gd name="connsiteX17" fmla="*/ 587989 w 656190"/>
                  <a:gd name="connsiteY17" fmla="*/ 417195 h 751281"/>
                  <a:gd name="connsiteX18" fmla="*/ 656190 w 656190"/>
                  <a:gd name="connsiteY18" fmla="*/ 248836 h 751281"/>
                  <a:gd name="connsiteX19" fmla="*/ 589061 w 656190"/>
                  <a:gd name="connsiteY19" fmla="*/ 173912 h 75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6190" h="751281">
                    <a:moveTo>
                      <a:pt x="588964" y="173912"/>
                    </a:moveTo>
                    <a:lnTo>
                      <a:pt x="588964" y="173912"/>
                    </a:lnTo>
                    <a:lnTo>
                      <a:pt x="588671" y="173620"/>
                    </a:lnTo>
                    <a:cubicBezTo>
                      <a:pt x="588671" y="173620"/>
                      <a:pt x="587989" y="172938"/>
                      <a:pt x="587697" y="172646"/>
                    </a:cubicBezTo>
                    <a:lnTo>
                      <a:pt x="587697" y="172646"/>
                    </a:lnTo>
                    <a:cubicBezTo>
                      <a:pt x="583702" y="169236"/>
                      <a:pt x="571329" y="157642"/>
                      <a:pt x="571329" y="157642"/>
                    </a:cubicBezTo>
                    <a:cubicBezTo>
                      <a:pt x="561099" y="147801"/>
                      <a:pt x="548140" y="137961"/>
                      <a:pt x="542684" y="133771"/>
                    </a:cubicBezTo>
                    <a:cubicBezTo>
                      <a:pt x="478381" y="83205"/>
                      <a:pt x="404529" y="44915"/>
                      <a:pt x="324734" y="21824"/>
                    </a:cubicBezTo>
                    <a:lnTo>
                      <a:pt x="103276" y="21824"/>
                    </a:lnTo>
                    <a:cubicBezTo>
                      <a:pt x="93045" y="21824"/>
                      <a:pt x="84764" y="13543"/>
                      <a:pt x="84764" y="3313"/>
                    </a:cubicBezTo>
                    <a:lnTo>
                      <a:pt x="84764" y="0"/>
                    </a:lnTo>
                    <a:cubicBezTo>
                      <a:pt x="80087" y="487"/>
                      <a:pt x="75411" y="974"/>
                      <a:pt x="70734" y="1559"/>
                    </a:cubicBezTo>
                    <a:cubicBezTo>
                      <a:pt x="46669" y="4482"/>
                      <a:pt x="22993" y="8671"/>
                      <a:pt x="0" y="14127"/>
                    </a:cubicBezTo>
                    <a:cubicBezTo>
                      <a:pt x="56607" y="108927"/>
                      <a:pt x="94799" y="216781"/>
                      <a:pt x="108927" y="333405"/>
                    </a:cubicBezTo>
                    <a:cubicBezTo>
                      <a:pt x="126756" y="480914"/>
                      <a:pt x="103958" y="623941"/>
                      <a:pt x="49299" y="751282"/>
                    </a:cubicBezTo>
                    <a:cubicBezTo>
                      <a:pt x="62550" y="750502"/>
                      <a:pt x="75898" y="749236"/>
                      <a:pt x="89246" y="747677"/>
                    </a:cubicBezTo>
                    <a:cubicBezTo>
                      <a:pt x="269491" y="725853"/>
                      <a:pt x="424210" y="634074"/>
                      <a:pt x="529531" y="502836"/>
                    </a:cubicBezTo>
                    <a:lnTo>
                      <a:pt x="587989" y="417195"/>
                    </a:lnTo>
                    <a:cubicBezTo>
                      <a:pt x="618095" y="364875"/>
                      <a:pt x="641186" y="308268"/>
                      <a:pt x="656190" y="248836"/>
                    </a:cubicBezTo>
                    <a:cubicBezTo>
                      <a:pt x="635827" y="222043"/>
                      <a:pt x="613321" y="197003"/>
                      <a:pt x="589061" y="17391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5FB76791-67BF-EFE4-1E8D-DFB7972F8C6F}"/>
                  </a:ext>
                </a:extLst>
              </p:cNvPr>
              <p:cNvSpPr/>
              <p:nvPr/>
            </p:nvSpPr>
            <p:spPr>
              <a:xfrm>
                <a:off x="6660326" y="802346"/>
                <a:ext cx="1420841" cy="1626591"/>
              </a:xfrm>
              <a:custGeom>
                <a:avLst/>
                <a:gdLst>
                  <a:gd name="connsiteX0" fmla="*/ 262135 w 1420841"/>
                  <a:gd name="connsiteY0" fmla="*/ 892165 h 1626591"/>
                  <a:gd name="connsiteX1" fmla="*/ 243624 w 1420841"/>
                  <a:gd name="connsiteY1" fmla="*/ 873654 h 1626591"/>
                  <a:gd name="connsiteX2" fmla="*/ 243624 w 1420841"/>
                  <a:gd name="connsiteY2" fmla="*/ 564606 h 1626591"/>
                  <a:gd name="connsiteX3" fmla="*/ 262135 w 1420841"/>
                  <a:gd name="connsiteY3" fmla="*/ 546095 h 1626591"/>
                  <a:gd name="connsiteX4" fmla="*/ 608206 w 1420841"/>
                  <a:gd name="connsiteY4" fmla="*/ 546095 h 1626591"/>
                  <a:gd name="connsiteX5" fmla="*/ 626718 w 1420841"/>
                  <a:gd name="connsiteY5" fmla="*/ 564606 h 1626591"/>
                  <a:gd name="connsiteX6" fmla="*/ 626718 w 1420841"/>
                  <a:gd name="connsiteY6" fmla="*/ 873654 h 1626591"/>
                  <a:gd name="connsiteX7" fmla="*/ 608206 w 1420841"/>
                  <a:gd name="connsiteY7" fmla="*/ 892165 h 1626591"/>
                  <a:gd name="connsiteX8" fmla="*/ 262135 w 1420841"/>
                  <a:gd name="connsiteY8" fmla="*/ 892165 h 1626591"/>
                  <a:gd name="connsiteX9" fmla="*/ 839115 w 1420841"/>
                  <a:gd name="connsiteY9" fmla="*/ 0 h 1626591"/>
                  <a:gd name="connsiteX10" fmla="*/ 740321 w 1420841"/>
                  <a:gd name="connsiteY10" fmla="*/ 5943 h 1626591"/>
                  <a:gd name="connsiteX11" fmla="*/ 5602 w 1420841"/>
                  <a:gd name="connsiteY11" fmla="*/ 909898 h 1626591"/>
                  <a:gd name="connsiteX12" fmla="*/ 836972 w 1420841"/>
                  <a:gd name="connsiteY12" fmla="*/ 1626592 h 1626591"/>
                  <a:gd name="connsiteX13" fmla="*/ 935766 w 1420841"/>
                  <a:gd name="connsiteY13" fmla="*/ 1620649 h 1626591"/>
                  <a:gd name="connsiteX14" fmla="*/ 1268196 w 1420841"/>
                  <a:gd name="connsiteY14" fmla="*/ 1503635 h 1626591"/>
                  <a:gd name="connsiteX15" fmla="*/ 1044400 w 1420841"/>
                  <a:gd name="connsiteY15" fmla="*/ 26501 h 1626591"/>
                  <a:gd name="connsiteX16" fmla="*/ 839115 w 1420841"/>
                  <a:gd name="connsiteY16" fmla="*/ 0 h 162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20841" h="1626591">
                    <a:moveTo>
                      <a:pt x="262135" y="892165"/>
                    </a:moveTo>
                    <a:cubicBezTo>
                      <a:pt x="251905" y="892165"/>
                      <a:pt x="243624" y="883884"/>
                      <a:pt x="243624" y="873654"/>
                    </a:cubicBezTo>
                    <a:lnTo>
                      <a:pt x="243624" y="564606"/>
                    </a:lnTo>
                    <a:cubicBezTo>
                      <a:pt x="243624" y="554376"/>
                      <a:pt x="251905" y="546095"/>
                      <a:pt x="262135" y="546095"/>
                    </a:cubicBezTo>
                    <a:lnTo>
                      <a:pt x="608206" y="546095"/>
                    </a:lnTo>
                    <a:cubicBezTo>
                      <a:pt x="618436" y="546095"/>
                      <a:pt x="626718" y="554376"/>
                      <a:pt x="626718" y="564606"/>
                    </a:cubicBezTo>
                    <a:lnTo>
                      <a:pt x="626718" y="873654"/>
                    </a:lnTo>
                    <a:cubicBezTo>
                      <a:pt x="626718" y="883884"/>
                      <a:pt x="618436" y="892165"/>
                      <a:pt x="608206" y="892165"/>
                    </a:cubicBezTo>
                    <a:lnTo>
                      <a:pt x="262135" y="892165"/>
                    </a:lnTo>
                    <a:moveTo>
                      <a:pt x="839115" y="0"/>
                    </a:moveTo>
                    <a:cubicBezTo>
                      <a:pt x="806476" y="0"/>
                      <a:pt x="773545" y="1949"/>
                      <a:pt x="740321" y="5943"/>
                    </a:cubicBezTo>
                    <a:cubicBezTo>
                      <a:pt x="294482" y="60017"/>
                      <a:pt x="-48374" y="463961"/>
                      <a:pt x="5602" y="909898"/>
                    </a:cubicBezTo>
                    <a:cubicBezTo>
                      <a:pt x="55584" y="1322611"/>
                      <a:pt x="431468" y="1626592"/>
                      <a:pt x="836972" y="1626592"/>
                    </a:cubicBezTo>
                    <a:cubicBezTo>
                      <a:pt x="869611" y="1626592"/>
                      <a:pt x="902542" y="1624643"/>
                      <a:pt x="935766" y="1620649"/>
                    </a:cubicBezTo>
                    <a:cubicBezTo>
                      <a:pt x="1057845" y="1605839"/>
                      <a:pt x="1170377" y="1564724"/>
                      <a:pt x="1268196" y="1503635"/>
                    </a:cubicBezTo>
                    <a:cubicBezTo>
                      <a:pt x="1570521" y="995441"/>
                      <a:pt x="1385892" y="535182"/>
                      <a:pt x="1044400" y="26501"/>
                    </a:cubicBezTo>
                    <a:cubicBezTo>
                      <a:pt x="978440" y="9158"/>
                      <a:pt x="909557" y="0"/>
                      <a:pt x="839115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  <a:alpha val="53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pattFill prst="pct10">
                    <a:fgClr>
                      <a:srgbClr val="000000"/>
                    </a:fgClr>
                    <a:bgClr>
                      <a:schemeClr val="bg2">
                        <a:lumMod val="50000"/>
                      </a:schemeClr>
                    </a:bgClr>
                  </a:pattFill>
                </a:endParaRPr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36D09C1E-8A74-B4FA-690F-D32E0888A7C1}"/>
                  </a:ext>
                </a:extLst>
              </p:cNvPr>
              <p:cNvSpPr/>
              <p:nvPr/>
            </p:nvSpPr>
            <p:spPr>
              <a:xfrm>
                <a:off x="7689906" y="1712244"/>
                <a:ext cx="540940" cy="586138"/>
              </a:xfrm>
              <a:custGeom>
                <a:avLst/>
                <a:gdLst>
                  <a:gd name="connsiteX0" fmla="*/ 7901 w 540940"/>
                  <a:gd name="connsiteY0" fmla="*/ 0 h 586138"/>
                  <a:gd name="connsiteX1" fmla="*/ 4686 w 540940"/>
                  <a:gd name="connsiteY1" fmla="*/ 177517 h 586138"/>
                  <a:gd name="connsiteX2" fmla="*/ 223416 w 540940"/>
                  <a:gd name="connsiteY2" fmla="*/ 586138 h 586138"/>
                  <a:gd name="connsiteX3" fmla="*/ 540940 w 540940"/>
                  <a:gd name="connsiteY3" fmla="*/ 216002 h 586138"/>
                  <a:gd name="connsiteX4" fmla="*/ 499825 w 540940"/>
                  <a:gd name="connsiteY4" fmla="*/ 217269 h 586138"/>
                  <a:gd name="connsiteX5" fmla="*/ 7901 w 540940"/>
                  <a:gd name="connsiteY5" fmla="*/ 0 h 58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0940" h="586138">
                    <a:moveTo>
                      <a:pt x="7901" y="0"/>
                    </a:moveTo>
                    <a:cubicBezTo>
                      <a:pt x="-1257" y="57386"/>
                      <a:pt x="-2621" y="117013"/>
                      <a:pt x="4686" y="177517"/>
                    </a:cubicBezTo>
                    <a:cubicBezTo>
                      <a:pt x="24659" y="342856"/>
                      <a:pt x="106111" y="485785"/>
                      <a:pt x="223416" y="586138"/>
                    </a:cubicBezTo>
                    <a:cubicBezTo>
                      <a:pt x="364690" y="497964"/>
                      <a:pt x="475565" y="368187"/>
                      <a:pt x="540940" y="216002"/>
                    </a:cubicBezTo>
                    <a:cubicBezTo>
                      <a:pt x="527203" y="216879"/>
                      <a:pt x="513465" y="217269"/>
                      <a:pt x="499825" y="217269"/>
                    </a:cubicBezTo>
                    <a:cubicBezTo>
                      <a:pt x="308083" y="217269"/>
                      <a:pt x="131248" y="134745"/>
                      <a:pt x="7901" y="0"/>
                    </a:cubicBezTo>
                  </a:path>
                </a:pathLst>
              </a:custGeom>
              <a:solidFill>
                <a:srgbClr val="CBD6FE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2C66FB0E-4DA0-DE10-62B9-78B881B7CAEB}"/>
                  </a:ext>
                </a:extLst>
              </p:cNvPr>
              <p:cNvSpPr/>
              <p:nvPr/>
            </p:nvSpPr>
            <p:spPr>
              <a:xfrm>
                <a:off x="7523130" y="821248"/>
                <a:ext cx="658417" cy="890996"/>
              </a:xfrm>
              <a:custGeom>
                <a:avLst/>
                <a:gdLst>
                  <a:gd name="connsiteX0" fmla="*/ 166396 w 658417"/>
                  <a:gd name="connsiteY0" fmla="*/ 0 h 890996"/>
                  <a:gd name="connsiteX1" fmla="*/ 31651 w 658417"/>
                  <a:gd name="connsiteY1" fmla="*/ 237437 h 890996"/>
                  <a:gd name="connsiteX2" fmla="*/ 8950 w 658417"/>
                  <a:gd name="connsiteY2" fmla="*/ 325611 h 890996"/>
                  <a:gd name="connsiteX3" fmla="*/ 1253 w 658417"/>
                  <a:gd name="connsiteY3" fmla="*/ 398975 h 890996"/>
                  <a:gd name="connsiteX4" fmla="*/ 4858 w 658417"/>
                  <a:gd name="connsiteY4" fmla="*/ 521055 h 890996"/>
                  <a:gd name="connsiteX5" fmla="*/ 174678 w 658417"/>
                  <a:gd name="connsiteY5" fmla="*/ 890996 h 890996"/>
                  <a:gd name="connsiteX6" fmla="*/ 226998 w 658417"/>
                  <a:gd name="connsiteY6" fmla="*/ 720884 h 890996"/>
                  <a:gd name="connsiteX7" fmla="*/ 238495 w 658417"/>
                  <a:gd name="connsiteY7" fmla="*/ 697598 h 890996"/>
                  <a:gd name="connsiteX8" fmla="*/ 257591 w 658417"/>
                  <a:gd name="connsiteY8" fmla="*/ 663400 h 890996"/>
                  <a:gd name="connsiteX9" fmla="*/ 258273 w 658417"/>
                  <a:gd name="connsiteY9" fmla="*/ 662231 h 890996"/>
                  <a:gd name="connsiteX10" fmla="*/ 658417 w 658417"/>
                  <a:gd name="connsiteY10" fmla="*/ 369844 h 890996"/>
                  <a:gd name="connsiteX11" fmla="*/ 556408 w 658417"/>
                  <a:gd name="connsiteY11" fmla="*/ 233832 h 890996"/>
                  <a:gd name="connsiteX12" fmla="*/ 556213 w 658417"/>
                  <a:gd name="connsiteY12" fmla="*/ 233832 h 890996"/>
                  <a:gd name="connsiteX13" fmla="*/ 191533 w 658417"/>
                  <a:gd name="connsiteY13" fmla="*/ 7015 h 890996"/>
                  <a:gd name="connsiteX14" fmla="*/ 166396 w 658417"/>
                  <a:gd name="connsiteY14" fmla="*/ 0 h 89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417" h="890996">
                    <a:moveTo>
                      <a:pt x="166396" y="0"/>
                    </a:moveTo>
                    <a:cubicBezTo>
                      <a:pt x="106087" y="68591"/>
                      <a:pt x="59906" y="149360"/>
                      <a:pt x="31651" y="237437"/>
                    </a:cubicBezTo>
                    <a:cubicBezTo>
                      <a:pt x="31651" y="237437"/>
                      <a:pt x="16452" y="281767"/>
                      <a:pt x="8950" y="325611"/>
                    </a:cubicBezTo>
                    <a:cubicBezTo>
                      <a:pt x="2519" y="366336"/>
                      <a:pt x="1253" y="398975"/>
                      <a:pt x="1253" y="398975"/>
                    </a:cubicBezTo>
                    <a:cubicBezTo>
                      <a:pt x="-1183" y="439019"/>
                      <a:pt x="-111" y="479842"/>
                      <a:pt x="4858" y="521055"/>
                    </a:cubicBezTo>
                    <a:cubicBezTo>
                      <a:pt x="22200" y="664569"/>
                      <a:pt x="83971" y="791910"/>
                      <a:pt x="174678" y="890996"/>
                    </a:cubicBezTo>
                    <a:cubicBezTo>
                      <a:pt x="184129" y="831467"/>
                      <a:pt x="201958" y="774275"/>
                      <a:pt x="226998" y="720884"/>
                    </a:cubicBezTo>
                    <a:cubicBezTo>
                      <a:pt x="230603" y="712992"/>
                      <a:pt x="234500" y="705295"/>
                      <a:pt x="238495" y="697598"/>
                    </a:cubicBezTo>
                    <a:cubicBezTo>
                      <a:pt x="244535" y="686004"/>
                      <a:pt x="250868" y="674605"/>
                      <a:pt x="257591" y="663400"/>
                    </a:cubicBezTo>
                    <a:lnTo>
                      <a:pt x="258273" y="662231"/>
                    </a:lnTo>
                    <a:cubicBezTo>
                      <a:pt x="344790" y="518717"/>
                      <a:pt x="486649" y="410375"/>
                      <a:pt x="658417" y="369844"/>
                    </a:cubicBezTo>
                    <a:cubicBezTo>
                      <a:pt x="629091" y="320837"/>
                      <a:pt x="594796" y="275239"/>
                      <a:pt x="556408" y="233832"/>
                    </a:cubicBezTo>
                    <a:lnTo>
                      <a:pt x="556213" y="233832"/>
                    </a:lnTo>
                    <a:lnTo>
                      <a:pt x="191533" y="7015"/>
                    </a:lnTo>
                    <a:cubicBezTo>
                      <a:pt x="183252" y="4579"/>
                      <a:pt x="174873" y="2241"/>
                      <a:pt x="166396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038EBE86-F2C6-6160-AA49-F01286FC1404}"/>
                  </a:ext>
                </a:extLst>
              </p:cNvPr>
              <p:cNvSpPr/>
              <p:nvPr/>
            </p:nvSpPr>
            <p:spPr>
              <a:xfrm>
                <a:off x="7697808" y="1190994"/>
                <a:ext cx="598630" cy="738421"/>
              </a:xfrm>
              <a:custGeom>
                <a:avLst/>
                <a:gdLst>
                  <a:gd name="connsiteX0" fmla="*/ 483739 w 598630"/>
                  <a:gd name="connsiteY0" fmla="*/ 0 h 738421"/>
                  <a:gd name="connsiteX1" fmla="*/ 83595 w 598630"/>
                  <a:gd name="connsiteY1" fmla="*/ 292387 h 738421"/>
                  <a:gd name="connsiteX2" fmla="*/ 82913 w 598630"/>
                  <a:gd name="connsiteY2" fmla="*/ 293556 h 738421"/>
                  <a:gd name="connsiteX3" fmla="*/ 63817 w 598630"/>
                  <a:gd name="connsiteY3" fmla="*/ 327754 h 738421"/>
                  <a:gd name="connsiteX4" fmla="*/ 52320 w 598630"/>
                  <a:gd name="connsiteY4" fmla="*/ 351040 h 738421"/>
                  <a:gd name="connsiteX5" fmla="*/ 0 w 598630"/>
                  <a:gd name="connsiteY5" fmla="*/ 521152 h 738421"/>
                  <a:gd name="connsiteX6" fmla="*/ 491923 w 598630"/>
                  <a:gd name="connsiteY6" fmla="*/ 738421 h 738421"/>
                  <a:gd name="connsiteX7" fmla="*/ 533039 w 598630"/>
                  <a:gd name="connsiteY7" fmla="*/ 737154 h 738421"/>
                  <a:gd name="connsiteX8" fmla="*/ 592666 w 598630"/>
                  <a:gd name="connsiteY8" fmla="*/ 319278 h 738421"/>
                  <a:gd name="connsiteX9" fmla="*/ 483739 w 598630"/>
                  <a:gd name="connsiteY9" fmla="*/ 0 h 73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630" h="738421">
                    <a:moveTo>
                      <a:pt x="483739" y="0"/>
                    </a:moveTo>
                    <a:cubicBezTo>
                      <a:pt x="311971" y="40531"/>
                      <a:pt x="170112" y="148873"/>
                      <a:pt x="83595" y="292387"/>
                    </a:cubicBezTo>
                    <a:lnTo>
                      <a:pt x="82913" y="293556"/>
                    </a:lnTo>
                    <a:cubicBezTo>
                      <a:pt x="76190" y="304761"/>
                      <a:pt x="69857" y="316160"/>
                      <a:pt x="63817" y="327754"/>
                    </a:cubicBezTo>
                    <a:cubicBezTo>
                      <a:pt x="59822" y="335451"/>
                      <a:pt x="56022" y="343148"/>
                      <a:pt x="52320" y="351040"/>
                    </a:cubicBezTo>
                    <a:cubicBezTo>
                      <a:pt x="27280" y="404431"/>
                      <a:pt x="9451" y="461623"/>
                      <a:pt x="0" y="521152"/>
                    </a:cubicBezTo>
                    <a:cubicBezTo>
                      <a:pt x="123346" y="655898"/>
                      <a:pt x="300181" y="738421"/>
                      <a:pt x="491923" y="738421"/>
                    </a:cubicBezTo>
                    <a:cubicBezTo>
                      <a:pt x="505564" y="738421"/>
                      <a:pt x="519301" y="738031"/>
                      <a:pt x="533039" y="737154"/>
                    </a:cubicBezTo>
                    <a:cubicBezTo>
                      <a:pt x="587697" y="609814"/>
                      <a:pt x="610496" y="466787"/>
                      <a:pt x="592666" y="319278"/>
                    </a:cubicBezTo>
                    <a:cubicBezTo>
                      <a:pt x="578539" y="202654"/>
                      <a:pt x="540346" y="94702"/>
                      <a:pt x="483739" y="0"/>
                    </a:cubicBezTo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8D9AF0D4-4BC5-F5A7-E8B9-A2506A59877A}"/>
                  </a:ext>
                </a:extLst>
              </p:cNvPr>
              <p:cNvSpPr/>
              <p:nvPr/>
            </p:nvSpPr>
            <p:spPr>
              <a:xfrm>
                <a:off x="7171686" y="874055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7559 h 346070"/>
                  <a:gd name="connsiteX4" fmla="*/ 18512 w 383191"/>
                  <a:gd name="connsiteY4" fmla="*/ 346071 h 346070"/>
                  <a:gd name="connsiteX5" fmla="*/ 352794 w 383191"/>
                  <a:gd name="connsiteY5" fmla="*/ 346071 h 346070"/>
                  <a:gd name="connsiteX6" fmla="*/ 383192 w 383191"/>
                  <a:gd name="connsiteY6" fmla="*/ 184532 h 346070"/>
                  <a:gd name="connsiteX7" fmla="*/ 383192 w 383191"/>
                  <a:gd name="connsiteY7" fmla="*/ 18512 h 346070"/>
                  <a:gd name="connsiteX8" fmla="*/ 364680 w 383191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52794" y="346071"/>
                    </a:lnTo>
                    <a:cubicBezTo>
                      <a:pt x="363413" y="309145"/>
                      <a:pt x="372085" y="239970"/>
                      <a:pt x="383192" y="184532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 22">
                <a:extLst>
                  <a:ext uri="{FF2B5EF4-FFF2-40B4-BE49-F238E27FC236}">
                    <a16:creationId xmlns:a16="http://schemas.microsoft.com/office/drawing/2014/main" id="{EAE62DD6-DB41-566E-4F4A-594F64C34055}"/>
                  </a:ext>
                </a:extLst>
              </p:cNvPr>
              <p:cNvSpPr/>
              <p:nvPr/>
            </p:nvSpPr>
            <p:spPr>
              <a:xfrm>
                <a:off x="7524383" y="1058684"/>
                <a:ext cx="30398" cy="161538"/>
              </a:xfrm>
              <a:custGeom>
                <a:avLst/>
                <a:gdLst>
                  <a:gd name="connsiteX0" fmla="*/ 30398 w 30398"/>
                  <a:gd name="connsiteY0" fmla="*/ 0 h 161538"/>
                  <a:gd name="connsiteX1" fmla="*/ 0 w 30398"/>
                  <a:gd name="connsiteY1" fmla="*/ 161539 h 161538"/>
                  <a:gd name="connsiteX2" fmla="*/ 11886 w 30398"/>
                  <a:gd name="connsiteY2" fmla="*/ 161539 h 161538"/>
                  <a:gd name="connsiteX3" fmla="*/ 30398 w 30398"/>
                  <a:gd name="connsiteY3" fmla="*/ 143027 h 161538"/>
                  <a:gd name="connsiteX4" fmla="*/ 30398 w 30398"/>
                  <a:gd name="connsiteY4" fmla="*/ 0 h 16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98" h="161538">
                    <a:moveTo>
                      <a:pt x="30398" y="0"/>
                    </a:moveTo>
                    <a:cubicBezTo>
                      <a:pt x="13835" y="51638"/>
                      <a:pt x="3410" y="105809"/>
                      <a:pt x="0" y="161539"/>
                    </a:cubicBezTo>
                    <a:lnTo>
                      <a:pt x="11886" y="161539"/>
                    </a:lnTo>
                    <a:cubicBezTo>
                      <a:pt x="22117" y="161539"/>
                      <a:pt x="30398" y="153257"/>
                      <a:pt x="30398" y="143027"/>
                    </a:cubicBezTo>
                    <a:lnTo>
                      <a:pt x="30398" y="0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8" name="Freeform 23">
                <a:extLst>
                  <a:ext uri="{FF2B5EF4-FFF2-40B4-BE49-F238E27FC236}">
                    <a16:creationId xmlns:a16="http://schemas.microsoft.com/office/drawing/2014/main" id="{A54F40AF-EC6E-BEA7-E8AF-95623E94FE49}"/>
                  </a:ext>
                </a:extLst>
              </p:cNvPr>
              <p:cNvSpPr/>
              <p:nvPr/>
            </p:nvSpPr>
            <p:spPr>
              <a:xfrm>
                <a:off x="6903949" y="1348441"/>
                <a:ext cx="383094" cy="346070"/>
              </a:xfrm>
              <a:custGeom>
                <a:avLst/>
                <a:gdLst>
                  <a:gd name="connsiteX0" fmla="*/ 364583 w 383094"/>
                  <a:gd name="connsiteY0" fmla="*/ 0 h 346070"/>
                  <a:gd name="connsiteX1" fmla="*/ 18512 w 383094"/>
                  <a:gd name="connsiteY1" fmla="*/ 0 h 346070"/>
                  <a:gd name="connsiteX2" fmla="*/ 0 w 383094"/>
                  <a:gd name="connsiteY2" fmla="*/ 18512 h 346070"/>
                  <a:gd name="connsiteX3" fmla="*/ 0 w 383094"/>
                  <a:gd name="connsiteY3" fmla="*/ 327559 h 346070"/>
                  <a:gd name="connsiteX4" fmla="*/ 18512 w 383094"/>
                  <a:gd name="connsiteY4" fmla="*/ 346071 h 346070"/>
                  <a:gd name="connsiteX5" fmla="*/ 364583 w 383094"/>
                  <a:gd name="connsiteY5" fmla="*/ 346071 h 346070"/>
                  <a:gd name="connsiteX6" fmla="*/ 383094 w 383094"/>
                  <a:gd name="connsiteY6" fmla="*/ 327559 h 346070"/>
                  <a:gd name="connsiteX7" fmla="*/ 383094 w 383094"/>
                  <a:gd name="connsiteY7" fmla="*/ 18512 h 346070"/>
                  <a:gd name="connsiteX8" fmla="*/ 364583 w 383094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094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64583" y="346071"/>
                    </a:lnTo>
                    <a:cubicBezTo>
                      <a:pt x="374813" y="346071"/>
                      <a:pt x="383094" y="337789"/>
                      <a:pt x="383094" y="327559"/>
                    </a:cubicBezTo>
                    <a:lnTo>
                      <a:pt x="383094" y="18512"/>
                    </a:lnTo>
                    <a:cubicBezTo>
                      <a:pt x="383094" y="8282"/>
                      <a:pt x="374813" y="0"/>
                      <a:pt x="364583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9" name="Freeform 24">
                <a:extLst>
                  <a:ext uri="{FF2B5EF4-FFF2-40B4-BE49-F238E27FC236}">
                    <a16:creationId xmlns:a16="http://schemas.microsoft.com/office/drawing/2014/main" id="{EB8C22FE-0A68-19D0-8BF9-8CF0198923D9}"/>
                  </a:ext>
                </a:extLst>
              </p:cNvPr>
              <p:cNvSpPr/>
              <p:nvPr/>
            </p:nvSpPr>
            <p:spPr>
              <a:xfrm>
                <a:off x="7714761" y="708911"/>
                <a:ext cx="102301" cy="85251"/>
              </a:xfrm>
              <a:custGeom>
                <a:avLst/>
                <a:gdLst>
                  <a:gd name="connsiteX0" fmla="*/ 102204 w 102301"/>
                  <a:gd name="connsiteY0" fmla="*/ 0 h 85251"/>
                  <a:gd name="connsiteX1" fmla="*/ 18512 w 102301"/>
                  <a:gd name="connsiteY1" fmla="*/ 0 h 85251"/>
                  <a:gd name="connsiteX2" fmla="*/ 0 w 102301"/>
                  <a:gd name="connsiteY2" fmla="*/ 18512 h 85251"/>
                  <a:gd name="connsiteX3" fmla="*/ 0 w 102301"/>
                  <a:gd name="connsiteY3" fmla="*/ 85251 h 85251"/>
                  <a:gd name="connsiteX4" fmla="*/ 102301 w 102301"/>
                  <a:gd name="connsiteY4" fmla="*/ 0 h 8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01" h="85251">
                    <a:moveTo>
                      <a:pt x="102204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85251"/>
                    </a:lnTo>
                    <a:cubicBezTo>
                      <a:pt x="30983" y="53684"/>
                      <a:pt x="65278" y="25039"/>
                      <a:pt x="102301" y="0"/>
                    </a:cubicBezTo>
                  </a:path>
                </a:pathLst>
              </a:custGeom>
              <a:solidFill>
                <a:srgbClr val="CED3E7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0" name="Freeform 25">
                <a:extLst>
                  <a:ext uri="{FF2B5EF4-FFF2-40B4-BE49-F238E27FC236}">
                    <a16:creationId xmlns:a16="http://schemas.microsoft.com/office/drawing/2014/main" id="{C6D27C52-4F55-F883-4854-3B61C9EE6911}"/>
                  </a:ext>
                </a:extLst>
              </p:cNvPr>
              <p:cNvSpPr/>
              <p:nvPr/>
            </p:nvSpPr>
            <p:spPr>
              <a:xfrm>
                <a:off x="7714663" y="708911"/>
                <a:ext cx="383191" cy="346168"/>
              </a:xfrm>
              <a:custGeom>
                <a:avLst/>
                <a:gdLst>
                  <a:gd name="connsiteX0" fmla="*/ 364680 w 383191"/>
                  <a:gd name="connsiteY0" fmla="*/ 0 h 346168"/>
                  <a:gd name="connsiteX1" fmla="*/ 102301 w 383191"/>
                  <a:gd name="connsiteY1" fmla="*/ 0 h 346168"/>
                  <a:gd name="connsiteX2" fmla="*/ 0 w 383191"/>
                  <a:gd name="connsiteY2" fmla="*/ 85251 h 346168"/>
                  <a:gd name="connsiteX3" fmla="*/ 0 w 383191"/>
                  <a:gd name="connsiteY3" fmla="*/ 119352 h 346168"/>
                  <a:gd name="connsiteX4" fmla="*/ 324344 w 383191"/>
                  <a:gd name="connsiteY4" fmla="*/ 314017 h 346168"/>
                  <a:gd name="connsiteX5" fmla="*/ 364875 w 383191"/>
                  <a:gd name="connsiteY5" fmla="*/ 346168 h 346168"/>
                  <a:gd name="connsiteX6" fmla="*/ 383192 w 383191"/>
                  <a:gd name="connsiteY6" fmla="*/ 327657 h 346168"/>
                  <a:gd name="connsiteX7" fmla="*/ 383192 w 383191"/>
                  <a:gd name="connsiteY7" fmla="*/ 18609 h 346168"/>
                  <a:gd name="connsiteX8" fmla="*/ 364680 w 383191"/>
                  <a:gd name="connsiteY8" fmla="*/ 97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168">
                    <a:moveTo>
                      <a:pt x="364680" y="0"/>
                    </a:moveTo>
                    <a:lnTo>
                      <a:pt x="102301" y="0"/>
                    </a:lnTo>
                    <a:cubicBezTo>
                      <a:pt x="65278" y="25039"/>
                      <a:pt x="31080" y="53684"/>
                      <a:pt x="0" y="85251"/>
                    </a:cubicBezTo>
                    <a:lnTo>
                      <a:pt x="0" y="119352"/>
                    </a:lnTo>
                    <a:cubicBezTo>
                      <a:pt x="122762" y="155790"/>
                      <a:pt x="231396" y="228571"/>
                      <a:pt x="324344" y="314017"/>
                    </a:cubicBezTo>
                    <a:cubicBezTo>
                      <a:pt x="337692" y="326293"/>
                      <a:pt x="356983" y="342758"/>
                      <a:pt x="364875" y="346168"/>
                    </a:cubicBezTo>
                    <a:cubicBezTo>
                      <a:pt x="375008" y="346071"/>
                      <a:pt x="383192" y="337789"/>
                      <a:pt x="383192" y="327657"/>
                    </a:cubicBezTo>
                    <a:lnTo>
                      <a:pt x="383192" y="18609"/>
                    </a:lnTo>
                    <a:cubicBezTo>
                      <a:pt x="383192" y="8379"/>
                      <a:pt x="374910" y="97"/>
                      <a:pt x="364680" y="97"/>
                    </a:cubicBezTo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1" name="Freeform 26">
                <a:extLst>
                  <a:ext uri="{FF2B5EF4-FFF2-40B4-BE49-F238E27FC236}">
                    <a16:creationId xmlns:a16="http://schemas.microsoft.com/office/drawing/2014/main" id="{2720E750-7395-3E26-F444-EFDEDA250488}"/>
                  </a:ext>
                </a:extLst>
              </p:cNvPr>
              <p:cNvSpPr/>
              <p:nvPr/>
            </p:nvSpPr>
            <p:spPr>
              <a:xfrm>
                <a:off x="7714663" y="828165"/>
                <a:ext cx="364874" cy="226816"/>
              </a:xfrm>
              <a:custGeom>
                <a:avLst/>
                <a:gdLst>
                  <a:gd name="connsiteX0" fmla="*/ 0 w 364874"/>
                  <a:gd name="connsiteY0" fmla="*/ 97 h 226816"/>
                  <a:gd name="connsiteX1" fmla="*/ 0 w 364874"/>
                  <a:gd name="connsiteY1" fmla="*/ 208305 h 226816"/>
                  <a:gd name="connsiteX2" fmla="*/ 18512 w 364874"/>
                  <a:gd name="connsiteY2" fmla="*/ 226817 h 226816"/>
                  <a:gd name="connsiteX3" fmla="*/ 364875 w 364874"/>
                  <a:gd name="connsiteY3" fmla="*/ 226817 h 226816"/>
                  <a:gd name="connsiteX4" fmla="*/ 0 w 364874"/>
                  <a:gd name="connsiteY4" fmla="*/ 0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874" h="226816">
                    <a:moveTo>
                      <a:pt x="0" y="97"/>
                    </a:moveTo>
                    <a:lnTo>
                      <a:pt x="0" y="208305"/>
                    </a:lnTo>
                    <a:cubicBezTo>
                      <a:pt x="0" y="218535"/>
                      <a:pt x="8282" y="226817"/>
                      <a:pt x="18512" y="226817"/>
                    </a:cubicBezTo>
                    <a:lnTo>
                      <a:pt x="364875" y="226817"/>
                    </a:lnTo>
                    <a:cubicBezTo>
                      <a:pt x="266373" y="120716"/>
                      <a:pt x="140397" y="41797"/>
                      <a:pt x="0" y="0"/>
                    </a:cubicBezTo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2" name="Freeform 27">
                <a:extLst>
                  <a:ext uri="{FF2B5EF4-FFF2-40B4-BE49-F238E27FC236}">
                    <a16:creationId xmlns:a16="http://schemas.microsoft.com/office/drawing/2014/main" id="{73268613-0F8E-9814-9BC1-A3107BEDAC7C}"/>
                  </a:ext>
                </a:extLst>
              </p:cNvPr>
              <p:cNvSpPr/>
              <p:nvPr/>
            </p:nvSpPr>
            <p:spPr>
              <a:xfrm>
                <a:off x="8266506" y="852620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4247 h 346070"/>
                  <a:gd name="connsiteX4" fmla="*/ 63817 w 383191"/>
                  <a:gd name="connsiteY4" fmla="*/ 322980 h 346070"/>
                  <a:gd name="connsiteX5" fmla="*/ 239970 w 383191"/>
                  <a:gd name="connsiteY5" fmla="*/ 346071 h 346070"/>
                  <a:gd name="connsiteX6" fmla="*/ 364680 w 383191"/>
                  <a:gd name="connsiteY6" fmla="*/ 346071 h 346070"/>
                  <a:gd name="connsiteX7" fmla="*/ 383192 w 383191"/>
                  <a:gd name="connsiteY7" fmla="*/ 327559 h 346070"/>
                  <a:gd name="connsiteX8" fmla="*/ 383192 w 383191"/>
                  <a:gd name="connsiteY8" fmla="*/ 18512 h 346070"/>
                  <a:gd name="connsiteX9" fmla="*/ 364680 w 383191"/>
                  <a:gd name="connsiteY9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4247"/>
                    </a:lnTo>
                    <a:cubicBezTo>
                      <a:pt x="22117" y="322980"/>
                      <a:pt x="42869" y="322980"/>
                      <a:pt x="63817" y="322980"/>
                    </a:cubicBezTo>
                    <a:cubicBezTo>
                      <a:pt x="124613" y="322980"/>
                      <a:pt x="184240" y="333600"/>
                      <a:pt x="239970" y="346071"/>
                    </a:cubicBezTo>
                    <a:lnTo>
                      <a:pt x="364680" y="346071"/>
                    </a:lnTo>
                    <a:cubicBezTo>
                      <a:pt x="374910" y="346071"/>
                      <a:pt x="383192" y="337789"/>
                      <a:pt x="383192" y="327559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 28">
                <a:extLst>
                  <a:ext uri="{FF2B5EF4-FFF2-40B4-BE49-F238E27FC236}">
                    <a16:creationId xmlns:a16="http://schemas.microsoft.com/office/drawing/2014/main" id="{9AE17DD1-7F9C-D8B7-A791-62831C888265}"/>
                  </a:ext>
                </a:extLst>
              </p:cNvPr>
              <p:cNvSpPr/>
              <p:nvPr/>
            </p:nvSpPr>
            <p:spPr>
              <a:xfrm>
                <a:off x="8266409" y="1173749"/>
                <a:ext cx="239969" cy="24942"/>
              </a:xfrm>
              <a:custGeom>
                <a:avLst/>
                <a:gdLst>
                  <a:gd name="connsiteX0" fmla="*/ 63524 w 239969"/>
                  <a:gd name="connsiteY0" fmla="*/ 0 h 24942"/>
                  <a:gd name="connsiteX1" fmla="*/ 0 w 239969"/>
                  <a:gd name="connsiteY1" fmla="*/ 3118 h 24942"/>
                  <a:gd name="connsiteX2" fmla="*/ 0 w 239969"/>
                  <a:gd name="connsiteY2" fmla="*/ 6430 h 24942"/>
                  <a:gd name="connsiteX3" fmla="*/ 18512 w 239969"/>
                  <a:gd name="connsiteY3" fmla="*/ 24942 h 24942"/>
                  <a:gd name="connsiteX4" fmla="*/ 239970 w 239969"/>
                  <a:gd name="connsiteY4" fmla="*/ 24942 h 24942"/>
                  <a:gd name="connsiteX5" fmla="*/ 63524 w 239969"/>
                  <a:gd name="connsiteY5" fmla="*/ 0 h 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969" h="24942">
                    <a:moveTo>
                      <a:pt x="63524" y="0"/>
                    </a:moveTo>
                    <a:cubicBezTo>
                      <a:pt x="42479" y="0"/>
                      <a:pt x="21337" y="1072"/>
                      <a:pt x="0" y="3118"/>
                    </a:cubicBezTo>
                    <a:lnTo>
                      <a:pt x="0" y="6430"/>
                    </a:lnTo>
                    <a:cubicBezTo>
                      <a:pt x="0" y="16661"/>
                      <a:pt x="8281" y="24942"/>
                      <a:pt x="18512" y="24942"/>
                    </a:cubicBezTo>
                    <a:lnTo>
                      <a:pt x="239970" y="24942"/>
                    </a:lnTo>
                    <a:cubicBezTo>
                      <a:pt x="183655" y="8671"/>
                      <a:pt x="124320" y="0"/>
                      <a:pt x="63524" y="0"/>
                    </a:cubicBezTo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 29">
                <a:extLst>
                  <a:ext uri="{FF2B5EF4-FFF2-40B4-BE49-F238E27FC236}">
                    <a16:creationId xmlns:a16="http://schemas.microsoft.com/office/drawing/2014/main" id="{D4FC7951-2A5C-9544-02D8-B0D14D1F09C9}"/>
                  </a:ext>
                </a:extLst>
              </p:cNvPr>
              <p:cNvSpPr/>
              <p:nvPr/>
            </p:nvSpPr>
            <p:spPr>
              <a:xfrm>
                <a:off x="8711079" y="1594159"/>
                <a:ext cx="58457" cy="85640"/>
              </a:xfrm>
              <a:custGeom>
                <a:avLst/>
                <a:gdLst>
                  <a:gd name="connsiteX0" fmla="*/ 58458 w 58457"/>
                  <a:gd name="connsiteY0" fmla="*/ 0 h 85640"/>
                  <a:gd name="connsiteX1" fmla="*/ 0 w 58457"/>
                  <a:gd name="connsiteY1" fmla="*/ 85641 h 85640"/>
                  <a:gd name="connsiteX2" fmla="*/ 39946 w 58457"/>
                  <a:gd name="connsiteY2" fmla="*/ 85641 h 85640"/>
                  <a:gd name="connsiteX3" fmla="*/ 58458 w 58457"/>
                  <a:gd name="connsiteY3" fmla="*/ 67129 h 85640"/>
                  <a:gd name="connsiteX4" fmla="*/ 58458 w 58457"/>
                  <a:gd name="connsiteY4" fmla="*/ 0 h 8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57" h="85640">
                    <a:moveTo>
                      <a:pt x="58458" y="0"/>
                    </a:moveTo>
                    <a:cubicBezTo>
                      <a:pt x="38095" y="28450"/>
                      <a:pt x="18024" y="58166"/>
                      <a:pt x="0" y="85641"/>
                    </a:cubicBezTo>
                    <a:lnTo>
                      <a:pt x="39946" y="85641"/>
                    </a:lnTo>
                    <a:cubicBezTo>
                      <a:pt x="50176" y="85641"/>
                      <a:pt x="58458" y="77359"/>
                      <a:pt x="58458" y="67129"/>
                    </a:cubicBezTo>
                    <a:lnTo>
                      <a:pt x="58458" y="0"/>
                    </a:ln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5" name="Freeform 30">
                <a:extLst>
                  <a:ext uri="{FF2B5EF4-FFF2-40B4-BE49-F238E27FC236}">
                    <a16:creationId xmlns:a16="http://schemas.microsoft.com/office/drawing/2014/main" id="{356C36B0-1DEA-1E7E-AF7E-3467A6F86FBA}"/>
                  </a:ext>
                </a:extLst>
              </p:cNvPr>
              <p:cNvSpPr/>
              <p:nvPr/>
            </p:nvSpPr>
            <p:spPr>
              <a:xfrm>
                <a:off x="8751902" y="1333632"/>
                <a:ext cx="17439" cy="15978"/>
              </a:xfrm>
              <a:custGeom>
                <a:avLst/>
                <a:gdLst>
                  <a:gd name="connsiteX0" fmla="*/ 0 w 17439"/>
                  <a:gd name="connsiteY0" fmla="*/ 0 h 15978"/>
                  <a:gd name="connsiteX1" fmla="*/ 17440 w 17439"/>
                  <a:gd name="connsiteY1" fmla="*/ 15978 h 15978"/>
                  <a:gd name="connsiteX2" fmla="*/ 0 w 17439"/>
                  <a:gd name="connsiteY2" fmla="*/ 0 h 1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39" h="15978">
                    <a:moveTo>
                      <a:pt x="0" y="0"/>
                    </a:moveTo>
                    <a:cubicBezTo>
                      <a:pt x="5943" y="5164"/>
                      <a:pt x="11692" y="10522"/>
                      <a:pt x="17440" y="15978"/>
                    </a:cubicBezTo>
                    <a:cubicBezTo>
                      <a:pt x="16271" y="7307"/>
                      <a:pt x="8964" y="487"/>
                      <a:pt x="0" y="0"/>
                    </a:cubicBezTo>
                  </a:path>
                </a:pathLst>
              </a:custGeom>
              <a:solidFill>
                <a:srgbClr val="C6BDD8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6" name="Freeform 31">
                <a:extLst>
                  <a:ext uri="{FF2B5EF4-FFF2-40B4-BE49-F238E27FC236}">
                    <a16:creationId xmlns:a16="http://schemas.microsoft.com/office/drawing/2014/main" id="{907B0088-559C-0895-2417-3DEE9A7CA63B}"/>
                  </a:ext>
                </a:extLst>
              </p:cNvPr>
              <p:cNvSpPr/>
              <p:nvPr/>
            </p:nvSpPr>
            <p:spPr>
              <a:xfrm>
                <a:off x="8386345" y="1333534"/>
                <a:ext cx="383191" cy="346168"/>
              </a:xfrm>
              <a:custGeom>
                <a:avLst/>
                <a:gdLst>
                  <a:gd name="connsiteX0" fmla="*/ 364583 w 383191"/>
                  <a:gd name="connsiteY0" fmla="*/ 97 h 346168"/>
                  <a:gd name="connsiteX1" fmla="*/ 18512 w 383191"/>
                  <a:gd name="connsiteY1" fmla="*/ 97 h 346168"/>
                  <a:gd name="connsiteX2" fmla="*/ 0 w 383191"/>
                  <a:gd name="connsiteY2" fmla="*/ 18609 h 346168"/>
                  <a:gd name="connsiteX3" fmla="*/ 0 w 383191"/>
                  <a:gd name="connsiteY3" fmla="*/ 327657 h 346168"/>
                  <a:gd name="connsiteX4" fmla="*/ 18512 w 383191"/>
                  <a:gd name="connsiteY4" fmla="*/ 346168 h 346168"/>
                  <a:gd name="connsiteX5" fmla="*/ 324734 w 383191"/>
                  <a:gd name="connsiteY5" fmla="*/ 346168 h 346168"/>
                  <a:gd name="connsiteX6" fmla="*/ 383192 w 383191"/>
                  <a:gd name="connsiteY6" fmla="*/ 260528 h 346168"/>
                  <a:gd name="connsiteX7" fmla="*/ 383192 w 383191"/>
                  <a:gd name="connsiteY7" fmla="*/ 18609 h 346168"/>
                  <a:gd name="connsiteX8" fmla="*/ 382997 w 383191"/>
                  <a:gd name="connsiteY8" fmla="*/ 15979 h 346168"/>
                  <a:gd name="connsiteX9" fmla="*/ 365557 w 383191"/>
                  <a:gd name="connsiteY9" fmla="*/ 0 h 346168"/>
                  <a:gd name="connsiteX10" fmla="*/ 364583 w 383191"/>
                  <a:gd name="connsiteY10" fmla="*/ 0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3191" h="346168">
                    <a:moveTo>
                      <a:pt x="364583" y="97"/>
                    </a:moveTo>
                    <a:lnTo>
                      <a:pt x="18512" y="97"/>
                    </a:lnTo>
                    <a:cubicBezTo>
                      <a:pt x="8282" y="97"/>
                      <a:pt x="0" y="8379"/>
                      <a:pt x="0" y="18609"/>
                    </a:cubicBezTo>
                    <a:lnTo>
                      <a:pt x="0" y="327657"/>
                    </a:lnTo>
                    <a:cubicBezTo>
                      <a:pt x="0" y="337887"/>
                      <a:pt x="8282" y="346168"/>
                      <a:pt x="18512" y="346168"/>
                    </a:cubicBezTo>
                    <a:lnTo>
                      <a:pt x="324734" y="346168"/>
                    </a:lnTo>
                    <a:cubicBezTo>
                      <a:pt x="346363" y="319180"/>
                      <a:pt x="365947" y="290536"/>
                      <a:pt x="383192" y="260528"/>
                    </a:cubicBezTo>
                    <a:lnTo>
                      <a:pt x="383192" y="18609"/>
                    </a:lnTo>
                    <a:cubicBezTo>
                      <a:pt x="383192" y="17732"/>
                      <a:pt x="383192" y="16855"/>
                      <a:pt x="382997" y="15979"/>
                    </a:cubicBezTo>
                    <a:cubicBezTo>
                      <a:pt x="377249" y="10522"/>
                      <a:pt x="371500" y="5261"/>
                      <a:pt x="365557" y="0"/>
                    </a:cubicBezTo>
                    <a:cubicBezTo>
                      <a:pt x="365265" y="0"/>
                      <a:pt x="364972" y="0"/>
                      <a:pt x="364583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5B492803-E6A0-609E-7839-89C703A5FB7B}"/>
                </a:ext>
              </a:extLst>
            </p:cNvPr>
            <p:cNvSpPr/>
            <p:nvPr/>
          </p:nvSpPr>
          <p:spPr>
            <a:xfrm>
              <a:off x="7140996" y="808874"/>
              <a:ext cx="383191" cy="346168"/>
            </a:xfrm>
            <a:custGeom>
              <a:avLst/>
              <a:gdLst>
                <a:gd name="connsiteX0" fmla="*/ 383192 w 383191"/>
                <a:gd name="connsiteY0" fmla="*/ 18609 h 346168"/>
                <a:gd name="connsiteX1" fmla="*/ 383192 w 383191"/>
                <a:gd name="connsiteY1" fmla="*/ 327657 h 346168"/>
                <a:gd name="connsiteX2" fmla="*/ 364680 w 383191"/>
                <a:gd name="connsiteY2" fmla="*/ 346168 h 346168"/>
                <a:gd name="connsiteX3" fmla="*/ 18512 w 383191"/>
                <a:gd name="connsiteY3" fmla="*/ 346168 h 346168"/>
                <a:gd name="connsiteX4" fmla="*/ 0 w 383191"/>
                <a:gd name="connsiteY4" fmla="*/ 327657 h 346168"/>
                <a:gd name="connsiteX5" fmla="*/ 0 w 383191"/>
                <a:gd name="connsiteY5" fmla="*/ 18609 h 346168"/>
                <a:gd name="connsiteX6" fmla="*/ 18512 w 383191"/>
                <a:gd name="connsiteY6" fmla="*/ 0 h 346168"/>
                <a:gd name="connsiteX7" fmla="*/ 364680 w 383191"/>
                <a:gd name="connsiteY7" fmla="*/ 0 h 346168"/>
                <a:gd name="connsiteX8" fmla="*/ 383192 w 383191"/>
                <a:gd name="connsiteY8" fmla="*/ 18609 h 34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168">
                  <a:moveTo>
                    <a:pt x="383192" y="18609"/>
                  </a:moveTo>
                  <a:lnTo>
                    <a:pt x="383192" y="327657"/>
                  </a:lnTo>
                  <a:cubicBezTo>
                    <a:pt x="383192" y="337887"/>
                    <a:pt x="374910" y="346168"/>
                    <a:pt x="364680" y="346168"/>
                  </a:cubicBezTo>
                  <a:lnTo>
                    <a:pt x="18512" y="346168"/>
                  </a:lnTo>
                  <a:cubicBezTo>
                    <a:pt x="8282" y="346168"/>
                    <a:pt x="0" y="337887"/>
                    <a:pt x="0" y="327657"/>
                  </a:cubicBezTo>
                  <a:lnTo>
                    <a:pt x="0" y="18609"/>
                  </a:lnTo>
                  <a:cubicBezTo>
                    <a:pt x="0" y="8379"/>
                    <a:pt x="8282" y="0"/>
                    <a:pt x="18512" y="0"/>
                  </a:cubicBezTo>
                  <a:lnTo>
                    <a:pt x="364680" y="0"/>
                  </a:lnTo>
                  <a:cubicBezTo>
                    <a:pt x="374910" y="0"/>
                    <a:pt x="383192" y="8379"/>
                    <a:pt x="383192" y="1860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CC03DDC3-4896-8E93-DACA-5F28A3B2C6C4}"/>
                </a:ext>
              </a:extLst>
            </p:cNvPr>
            <p:cNvSpPr/>
            <p:nvPr/>
          </p:nvSpPr>
          <p:spPr>
            <a:xfrm>
              <a:off x="8215842" y="808874"/>
              <a:ext cx="383191" cy="346070"/>
            </a:xfrm>
            <a:custGeom>
              <a:avLst/>
              <a:gdLst>
                <a:gd name="connsiteX0" fmla="*/ 18512 w 383191"/>
                <a:gd name="connsiteY0" fmla="*/ 0 h 346070"/>
                <a:gd name="connsiteX1" fmla="*/ 364680 w 383191"/>
                <a:gd name="connsiteY1" fmla="*/ 0 h 346070"/>
                <a:gd name="connsiteX2" fmla="*/ 383192 w 383191"/>
                <a:gd name="connsiteY2" fmla="*/ 18512 h 346070"/>
                <a:gd name="connsiteX3" fmla="*/ 383192 w 383191"/>
                <a:gd name="connsiteY3" fmla="*/ 327559 h 346070"/>
                <a:gd name="connsiteX4" fmla="*/ 364680 w 383191"/>
                <a:gd name="connsiteY4" fmla="*/ 346071 h 346070"/>
                <a:gd name="connsiteX5" fmla="*/ 18512 w 383191"/>
                <a:gd name="connsiteY5" fmla="*/ 346071 h 346070"/>
                <a:gd name="connsiteX6" fmla="*/ 0 w 383191"/>
                <a:gd name="connsiteY6" fmla="*/ 327559 h 346070"/>
                <a:gd name="connsiteX7" fmla="*/ 0 w 383191"/>
                <a:gd name="connsiteY7" fmla="*/ 18512 h 346070"/>
                <a:gd name="connsiteX8" fmla="*/ 18512 w 383191"/>
                <a:gd name="connsiteY8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070">
                  <a:moveTo>
                    <a:pt x="18512" y="0"/>
                  </a:moveTo>
                  <a:lnTo>
                    <a:pt x="364680" y="0"/>
                  </a:lnTo>
                  <a:cubicBezTo>
                    <a:pt x="374910" y="0"/>
                    <a:pt x="383192" y="8282"/>
                    <a:pt x="383192" y="18512"/>
                  </a:cubicBezTo>
                  <a:lnTo>
                    <a:pt x="383192" y="327559"/>
                  </a:lnTo>
                  <a:cubicBezTo>
                    <a:pt x="383192" y="337789"/>
                    <a:pt x="374910" y="346071"/>
                    <a:pt x="364680" y="346071"/>
                  </a:cubicBezTo>
                  <a:lnTo>
                    <a:pt x="18512" y="346071"/>
                  </a:lnTo>
                  <a:cubicBezTo>
                    <a:pt x="8282" y="346071"/>
                    <a:pt x="0" y="337789"/>
                    <a:pt x="0" y="327559"/>
                  </a:cubicBezTo>
                  <a:lnTo>
                    <a:pt x="0" y="18512"/>
                  </a:lnTo>
                  <a:cubicBezTo>
                    <a:pt x="0" y="8282"/>
                    <a:pt x="8282" y="0"/>
                    <a:pt x="18512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B284D2BC-E5D0-A1FA-3DA5-383A4AA6756E}"/>
                </a:ext>
              </a:extLst>
            </p:cNvPr>
            <p:cNvSpPr/>
            <p:nvPr/>
          </p:nvSpPr>
          <p:spPr>
            <a:xfrm>
              <a:off x="7680173" y="643731"/>
              <a:ext cx="383191" cy="346070"/>
            </a:xfrm>
            <a:custGeom>
              <a:avLst/>
              <a:gdLst>
                <a:gd name="connsiteX0" fmla="*/ 364680 w 383191"/>
                <a:gd name="connsiteY0" fmla="*/ 0 h 346070"/>
                <a:gd name="connsiteX1" fmla="*/ 383192 w 383191"/>
                <a:gd name="connsiteY1" fmla="*/ 18512 h 346070"/>
                <a:gd name="connsiteX2" fmla="*/ 383192 w 383191"/>
                <a:gd name="connsiteY2" fmla="*/ 327559 h 346070"/>
                <a:gd name="connsiteX3" fmla="*/ 364680 w 383191"/>
                <a:gd name="connsiteY3" fmla="*/ 346071 h 346070"/>
                <a:gd name="connsiteX4" fmla="*/ 18512 w 383191"/>
                <a:gd name="connsiteY4" fmla="*/ 346071 h 346070"/>
                <a:gd name="connsiteX5" fmla="*/ 0 w 383191"/>
                <a:gd name="connsiteY5" fmla="*/ 327559 h 346070"/>
                <a:gd name="connsiteX6" fmla="*/ 0 w 383191"/>
                <a:gd name="connsiteY6" fmla="*/ 18512 h 346070"/>
                <a:gd name="connsiteX7" fmla="*/ 18512 w 383191"/>
                <a:gd name="connsiteY7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91" h="346070">
                  <a:moveTo>
                    <a:pt x="364680" y="0"/>
                  </a:moveTo>
                  <a:cubicBezTo>
                    <a:pt x="374904" y="0"/>
                    <a:pt x="383192" y="8288"/>
                    <a:pt x="383192" y="18512"/>
                  </a:cubicBezTo>
                  <a:lnTo>
                    <a:pt x="383192" y="327559"/>
                  </a:lnTo>
                  <a:cubicBezTo>
                    <a:pt x="383192" y="337783"/>
                    <a:pt x="374904" y="346071"/>
                    <a:pt x="364680" y="346071"/>
                  </a:cubicBezTo>
                  <a:lnTo>
                    <a:pt x="18512" y="346071"/>
                  </a:lnTo>
                  <a:cubicBezTo>
                    <a:pt x="8288" y="346071"/>
                    <a:pt x="0" y="337783"/>
                    <a:pt x="0" y="327559"/>
                  </a:cubicBezTo>
                  <a:lnTo>
                    <a:pt x="0" y="18512"/>
                  </a:lnTo>
                  <a:cubicBezTo>
                    <a:pt x="0" y="8288"/>
                    <a:pt x="8288" y="0"/>
                    <a:pt x="18512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6" name="Graphic 11">
              <a:extLst>
                <a:ext uri="{FF2B5EF4-FFF2-40B4-BE49-F238E27FC236}">
                  <a16:creationId xmlns:a16="http://schemas.microsoft.com/office/drawing/2014/main" id="{3366A992-07E3-155F-220B-49786B8938C5}"/>
                </a:ext>
              </a:extLst>
            </p:cNvPr>
            <p:cNvGrpSpPr/>
            <p:nvPr/>
          </p:nvGrpSpPr>
          <p:grpSpPr>
            <a:xfrm>
              <a:off x="6873259" y="1283260"/>
              <a:ext cx="1860423" cy="346070"/>
              <a:chOff x="6873259" y="1283260"/>
              <a:chExt cx="1860423" cy="346070"/>
            </a:xfrm>
          </p:grpSpPr>
          <p:sp>
            <p:nvSpPr>
              <p:cNvPr id="85" name="Freeform 36">
                <a:extLst>
                  <a:ext uri="{FF2B5EF4-FFF2-40B4-BE49-F238E27FC236}">
                    <a16:creationId xmlns:a16="http://schemas.microsoft.com/office/drawing/2014/main" id="{69EED750-D938-299E-982C-D34CBE764969}"/>
                  </a:ext>
                </a:extLst>
              </p:cNvPr>
              <p:cNvSpPr/>
              <p:nvPr/>
            </p:nvSpPr>
            <p:spPr>
              <a:xfrm>
                <a:off x="8350491" y="1283260"/>
                <a:ext cx="383191" cy="346070"/>
              </a:xfrm>
              <a:custGeom>
                <a:avLst/>
                <a:gdLst>
                  <a:gd name="connsiteX0" fmla="*/ 364680 w 383191"/>
                  <a:gd name="connsiteY0" fmla="*/ 0 h 346070"/>
                  <a:gd name="connsiteX1" fmla="*/ 383192 w 383191"/>
                  <a:gd name="connsiteY1" fmla="*/ 18512 h 346070"/>
                  <a:gd name="connsiteX2" fmla="*/ 383192 w 383191"/>
                  <a:gd name="connsiteY2" fmla="*/ 327559 h 346070"/>
                  <a:gd name="connsiteX3" fmla="*/ 364680 w 383191"/>
                  <a:gd name="connsiteY3" fmla="*/ 346071 h 346070"/>
                  <a:gd name="connsiteX4" fmla="*/ 18512 w 383191"/>
                  <a:gd name="connsiteY4" fmla="*/ 346071 h 346070"/>
                  <a:gd name="connsiteX5" fmla="*/ 0 w 383191"/>
                  <a:gd name="connsiteY5" fmla="*/ 327559 h 346070"/>
                  <a:gd name="connsiteX6" fmla="*/ 0 w 383191"/>
                  <a:gd name="connsiteY6" fmla="*/ 18512 h 346070"/>
                  <a:gd name="connsiteX7" fmla="*/ 18512 w 383191"/>
                  <a:gd name="connsiteY7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191" h="346070">
                    <a:moveTo>
                      <a:pt x="364680" y="0"/>
                    </a:moveTo>
                    <a:cubicBezTo>
                      <a:pt x="374904" y="0"/>
                      <a:pt x="383192" y="8288"/>
                      <a:pt x="383192" y="18512"/>
                    </a:cubicBezTo>
                    <a:lnTo>
                      <a:pt x="383192" y="327559"/>
                    </a:lnTo>
                    <a:cubicBezTo>
                      <a:pt x="383192" y="337783"/>
                      <a:pt x="374904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8" y="346071"/>
                      <a:pt x="0" y="337783"/>
                      <a:pt x="0" y="327559"/>
                    </a:cubicBezTo>
                    <a:lnTo>
                      <a:pt x="0" y="18512"/>
                    </a:lnTo>
                    <a:cubicBezTo>
                      <a:pt x="0" y="8288"/>
                      <a:pt x="8288" y="0"/>
                      <a:pt x="18512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Freeform 37">
                <a:extLst>
                  <a:ext uri="{FF2B5EF4-FFF2-40B4-BE49-F238E27FC236}">
                    <a16:creationId xmlns:a16="http://schemas.microsoft.com/office/drawing/2014/main" id="{FB7883F3-E2CF-E8D4-A99B-DEECC0E10F7A}"/>
                  </a:ext>
                </a:extLst>
              </p:cNvPr>
              <p:cNvSpPr/>
              <p:nvPr/>
            </p:nvSpPr>
            <p:spPr>
              <a:xfrm>
                <a:off x="6873259" y="1283260"/>
                <a:ext cx="383191" cy="346070"/>
              </a:xfrm>
              <a:custGeom>
                <a:avLst/>
                <a:gdLst>
                  <a:gd name="connsiteX0" fmla="*/ 383192 w 383191"/>
                  <a:gd name="connsiteY0" fmla="*/ 327559 h 346070"/>
                  <a:gd name="connsiteX1" fmla="*/ 364680 w 383191"/>
                  <a:gd name="connsiteY1" fmla="*/ 346071 h 346070"/>
                  <a:gd name="connsiteX2" fmla="*/ 18512 w 383191"/>
                  <a:gd name="connsiteY2" fmla="*/ 346071 h 346070"/>
                  <a:gd name="connsiteX3" fmla="*/ 0 w 383191"/>
                  <a:gd name="connsiteY3" fmla="*/ 327559 h 346070"/>
                  <a:gd name="connsiteX4" fmla="*/ 0 w 383191"/>
                  <a:gd name="connsiteY4" fmla="*/ 18512 h 346070"/>
                  <a:gd name="connsiteX5" fmla="*/ 18512 w 383191"/>
                  <a:gd name="connsiteY5" fmla="*/ 0 h 346070"/>
                  <a:gd name="connsiteX6" fmla="*/ 364583 w 383191"/>
                  <a:gd name="connsiteY6" fmla="*/ 0 h 346070"/>
                  <a:gd name="connsiteX7" fmla="*/ 383094 w 383191"/>
                  <a:gd name="connsiteY7" fmla="*/ 18512 h 346070"/>
                  <a:gd name="connsiteX8" fmla="*/ 383094 w 383191"/>
                  <a:gd name="connsiteY8" fmla="*/ 327559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83192" y="327559"/>
                    </a:moveTo>
                    <a:cubicBezTo>
                      <a:pt x="383192" y="337789"/>
                      <a:pt x="374910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2" y="346071"/>
                      <a:pt x="0" y="337789"/>
                      <a:pt x="0" y="327559"/>
                    </a:cubicBezTo>
                    <a:lnTo>
                      <a:pt x="0" y="18512"/>
                    </a:lnTo>
                    <a:cubicBezTo>
                      <a:pt x="0" y="8282"/>
                      <a:pt x="8282" y="0"/>
                      <a:pt x="18512" y="0"/>
                    </a:cubicBezTo>
                    <a:lnTo>
                      <a:pt x="364583" y="0"/>
                    </a:lnTo>
                    <a:cubicBezTo>
                      <a:pt x="374813" y="0"/>
                      <a:pt x="383094" y="8282"/>
                      <a:pt x="383094" y="18512"/>
                    </a:cubicBezTo>
                    <a:lnTo>
                      <a:pt x="383094" y="327559"/>
                    </a:lnTo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Freeform 39">
                <a:extLst>
                  <a:ext uri="{FF2B5EF4-FFF2-40B4-BE49-F238E27FC236}">
                    <a16:creationId xmlns:a16="http://schemas.microsoft.com/office/drawing/2014/main" id="{D6523D57-B5CE-899C-2C23-9C6457846CAA}"/>
                  </a:ext>
                </a:extLst>
              </p:cNvPr>
              <p:cNvSpPr/>
              <p:nvPr/>
            </p:nvSpPr>
            <p:spPr>
              <a:xfrm rot="-5383200">
                <a:off x="8439252" y="1361258"/>
                <a:ext cx="239287" cy="182875"/>
              </a:xfrm>
              <a:custGeom>
                <a:avLst/>
                <a:gdLst>
                  <a:gd name="connsiteX0" fmla="*/ 0 w 239287"/>
                  <a:gd name="connsiteY0" fmla="*/ 0 h 182875"/>
                  <a:gd name="connsiteX1" fmla="*/ 239288 w 239287"/>
                  <a:gd name="connsiteY1" fmla="*/ 0 h 182875"/>
                  <a:gd name="connsiteX2" fmla="*/ 239288 w 239287"/>
                  <a:gd name="connsiteY2" fmla="*/ 182876 h 182875"/>
                  <a:gd name="connsiteX3" fmla="*/ 0 w 239287"/>
                  <a:gd name="connsiteY3" fmla="*/ 182876 h 18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287" h="182875">
                    <a:moveTo>
                      <a:pt x="0" y="0"/>
                    </a:moveTo>
                    <a:lnTo>
                      <a:pt x="239288" y="0"/>
                    </a:lnTo>
                    <a:lnTo>
                      <a:pt x="239288" y="182876"/>
                    </a:lnTo>
                    <a:lnTo>
                      <a:pt x="0" y="182876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 40">
                <a:extLst>
                  <a:ext uri="{FF2B5EF4-FFF2-40B4-BE49-F238E27FC236}">
                    <a16:creationId xmlns:a16="http://schemas.microsoft.com/office/drawing/2014/main" id="{03925D6A-01C6-430E-DC1D-CFDCA46BD4A9}"/>
                  </a:ext>
                </a:extLst>
              </p:cNvPr>
              <p:cNvSpPr/>
              <p:nvPr/>
            </p:nvSpPr>
            <p:spPr>
              <a:xfrm>
                <a:off x="6938050" y="1312002"/>
                <a:ext cx="257604" cy="257604"/>
              </a:xfrm>
              <a:custGeom>
                <a:avLst/>
                <a:gdLst>
                  <a:gd name="connsiteX0" fmla="*/ 128802 w 257604"/>
                  <a:gd name="connsiteY0" fmla="*/ 0 h 257604"/>
                  <a:gd name="connsiteX1" fmla="*/ 0 w 257604"/>
                  <a:gd name="connsiteY1" fmla="*/ 128802 h 257604"/>
                  <a:gd name="connsiteX2" fmla="*/ 128802 w 257604"/>
                  <a:gd name="connsiteY2" fmla="*/ 257605 h 257604"/>
                  <a:gd name="connsiteX3" fmla="*/ 257605 w 257604"/>
                  <a:gd name="connsiteY3" fmla="*/ 128802 h 257604"/>
                  <a:gd name="connsiteX4" fmla="*/ 128802 w 257604"/>
                  <a:gd name="connsiteY4" fmla="*/ 0 h 25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04" h="257604">
                    <a:moveTo>
                      <a:pt x="128802" y="0"/>
                    </a:moveTo>
                    <a:cubicBezTo>
                      <a:pt x="57679" y="0"/>
                      <a:pt x="0" y="57679"/>
                      <a:pt x="0" y="128802"/>
                    </a:cubicBezTo>
                    <a:cubicBezTo>
                      <a:pt x="0" y="199926"/>
                      <a:pt x="57679" y="257605"/>
                      <a:pt x="128802" y="257605"/>
                    </a:cubicBezTo>
                    <a:cubicBezTo>
                      <a:pt x="199926" y="257605"/>
                      <a:pt x="257605" y="199926"/>
                      <a:pt x="257605" y="128802"/>
                    </a:cubicBezTo>
                    <a:cubicBezTo>
                      <a:pt x="257605" y="57679"/>
                      <a:pt x="199926" y="0"/>
                      <a:pt x="128802" y="0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7" name="Graphic 11">
              <a:extLst>
                <a:ext uri="{FF2B5EF4-FFF2-40B4-BE49-F238E27FC236}">
                  <a16:creationId xmlns:a16="http://schemas.microsoft.com/office/drawing/2014/main" id="{18100EE0-F43D-649E-3747-DEFE256E14A5}"/>
                </a:ext>
              </a:extLst>
            </p:cNvPr>
            <p:cNvGrpSpPr/>
            <p:nvPr/>
          </p:nvGrpSpPr>
          <p:grpSpPr>
            <a:xfrm>
              <a:off x="6937889" y="1200746"/>
              <a:ext cx="1851043" cy="1259662"/>
              <a:chOff x="6937889" y="1200746"/>
              <a:chExt cx="1851043" cy="1259662"/>
            </a:xfrm>
          </p:grpSpPr>
          <p:sp>
            <p:nvSpPr>
              <p:cNvPr id="75" name="Freeform 43">
                <a:extLst>
                  <a:ext uri="{FF2B5EF4-FFF2-40B4-BE49-F238E27FC236}">
                    <a16:creationId xmlns:a16="http://schemas.microsoft.com/office/drawing/2014/main" id="{2445114A-8C77-F03D-1E6A-1FBC1018A829}"/>
                  </a:ext>
                </a:extLst>
              </p:cNvPr>
              <p:cNvSpPr/>
              <p:nvPr/>
            </p:nvSpPr>
            <p:spPr>
              <a:xfrm>
                <a:off x="8137840" y="1827001"/>
                <a:ext cx="651092" cy="530237"/>
              </a:xfrm>
              <a:custGeom>
                <a:avLst/>
                <a:gdLst>
                  <a:gd name="connsiteX0" fmla="*/ 14186 w 651092"/>
                  <a:gd name="connsiteY0" fmla="*/ 1964 h 530237"/>
                  <a:gd name="connsiteX1" fmla="*/ 206415 w 651092"/>
                  <a:gd name="connsiteY1" fmla="*/ 362454 h 530237"/>
                  <a:gd name="connsiteX2" fmla="*/ 411895 w 651092"/>
                  <a:gd name="connsiteY2" fmla="*/ 130961 h 530237"/>
                  <a:gd name="connsiteX3" fmla="*/ 486623 w 651092"/>
                  <a:gd name="connsiteY3" fmla="*/ 87702 h 530237"/>
                  <a:gd name="connsiteX4" fmla="*/ 558721 w 651092"/>
                  <a:gd name="connsiteY4" fmla="*/ 96763 h 530237"/>
                  <a:gd name="connsiteX5" fmla="*/ 641147 w 651092"/>
                  <a:gd name="connsiteY5" fmla="*/ 85364 h 530237"/>
                  <a:gd name="connsiteX6" fmla="*/ 649234 w 651092"/>
                  <a:gd name="connsiteY6" fmla="*/ 96178 h 530237"/>
                  <a:gd name="connsiteX7" fmla="*/ 502602 w 651092"/>
                  <a:gd name="connsiteY7" fmla="*/ 145965 h 530237"/>
                  <a:gd name="connsiteX8" fmla="*/ 449795 w 651092"/>
                  <a:gd name="connsiteY8" fmla="*/ 165354 h 530237"/>
                  <a:gd name="connsiteX9" fmla="*/ 181278 w 651092"/>
                  <a:gd name="connsiteY9" fmla="*/ 530229 h 530237"/>
                  <a:gd name="connsiteX10" fmla="*/ 7366 w 651092"/>
                  <a:gd name="connsiteY10" fmla="*/ 277690 h 530237"/>
                  <a:gd name="connsiteX11" fmla="*/ 14186 w 651092"/>
                  <a:gd name="connsiteY11" fmla="*/ 2061 h 53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092" h="530237">
                    <a:moveTo>
                      <a:pt x="14186" y="1964"/>
                    </a:moveTo>
                    <a:cubicBezTo>
                      <a:pt x="140650" y="140509"/>
                      <a:pt x="186637" y="392852"/>
                      <a:pt x="206415" y="362454"/>
                    </a:cubicBezTo>
                    <a:cubicBezTo>
                      <a:pt x="258443" y="282270"/>
                      <a:pt x="398742" y="151518"/>
                      <a:pt x="411895" y="130961"/>
                    </a:cubicBezTo>
                    <a:cubicBezTo>
                      <a:pt x="440344" y="86533"/>
                      <a:pt x="464409" y="81661"/>
                      <a:pt x="486623" y="87702"/>
                    </a:cubicBezTo>
                    <a:cubicBezTo>
                      <a:pt x="486623" y="87702"/>
                      <a:pt x="535728" y="92866"/>
                      <a:pt x="558721" y="96763"/>
                    </a:cubicBezTo>
                    <a:cubicBezTo>
                      <a:pt x="606462" y="104850"/>
                      <a:pt x="629650" y="106311"/>
                      <a:pt x="641147" y="85364"/>
                    </a:cubicBezTo>
                    <a:cubicBezTo>
                      <a:pt x="641147" y="85364"/>
                      <a:pt x="656249" y="82343"/>
                      <a:pt x="649234" y="96178"/>
                    </a:cubicBezTo>
                    <a:cubicBezTo>
                      <a:pt x="619323" y="154831"/>
                      <a:pt x="555799" y="140314"/>
                      <a:pt x="502602" y="145965"/>
                    </a:cubicBezTo>
                    <a:cubicBezTo>
                      <a:pt x="471035" y="149375"/>
                      <a:pt x="462656" y="144991"/>
                      <a:pt x="449795" y="165354"/>
                    </a:cubicBezTo>
                    <a:cubicBezTo>
                      <a:pt x="440831" y="179578"/>
                      <a:pt x="248992" y="528377"/>
                      <a:pt x="181278" y="530229"/>
                    </a:cubicBezTo>
                    <a:cubicBezTo>
                      <a:pt x="113662" y="531982"/>
                      <a:pt x="7366" y="277690"/>
                      <a:pt x="7366" y="277690"/>
                    </a:cubicBezTo>
                    <a:cubicBezTo>
                      <a:pt x="7366" y="277690"/>
                      <a:pt x="-13095" y="-27850"/>
                      <a:pt x="14186" y="2061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 44">
                <a:extLst>
                  <a:ext uri="{FF2B5EF4-FFF2-40B4-BE49-F238E27FC236}">
                    <a16:creationId xmlns:a16="http://schemas.microsoft.com/office/drawing/2014/main" id="{DCD203F1-B205-148A-CB52-D73745A456AB}"/>
                  </a:ext>
                </a:extLst>
              </p:cNvPr>
              <p:cNvSpPr/>
              <p:nvPr/>
            </p:nvSpPr>
            <p:spPr>
              <a:xfrm>
                <a:off x="6937889" y="1829144"/>
                <a:ext cx="651620" cy="520282"/>
              </a:xfrm>
              <a:custGeom>
                <a:avLst/>
                <a:gdLst>
                  <a:gd name="connsiteX0" fmla="*/ 640665 w 651620"/>
                  <a:gd name="connsiteY0" fmla="*/ 1964 h 520282"/>
                  <a:gd name="connsiteX1" fmla="*/ 429242 w 651620"/>
                  <a:gd name="connsiteY1" fmla="*/ 351543 h 520282"/>
                  <a:gd name="connsiteX2" fmla="*/ 236525 w 651620"/>
                  <a:gd name="connsiteY2" fmla="*/ 109235 h 520282"/>
                  <a:gd name="connsiteX3" fmla="*/ 164330 w 651620"/>
                  <a:gd name="connsiteY3" fmla="*/ 61981 h 520282"/>
                  <a:gd name="connsiteX4" fmla="*/ 91842 w 651620"/>
                  <a:gd name="connsiteY4" fmla="*/ 67047 h 520282"/>
                  <a:gd name="connsiteX5" fmla="*/ 10196 w 651620"/>
                  <a:gd name="connsiteY5" fmla="*/ 51166 h 520282"/>
                  <a:gd name="connsiteX6" fmla="*/ 1525 w 651620"/>
                  <a:gd name="connsiteY6" fmla="*/ 61494 h 520282"/>
                  <a:gd name="connsiteX7" fmla="*/ 145234 w 651620"/>
                  <a:gd name="connsiteY7" fmla="*/ 119172 h 520282"/>
                  <a:gd name="connsiteX8" fmla="*/ 196871 w 651620"/>
                  <a:gd name="connsiteY8" fmla="*/ 141386 h 520282"/>
                  <a:gd name="connsiteX9" fmla="*/ 445220 w 651620"/>
                  <a:gd name="connsiteY9" fmla="*/ 520194 h 520282"/>
                  <a:gd name="connsiteX10" fmla="*/ 632481 w 651620"/>
                  <a:gd name="connsiteY10" fmla="*/ 277496 h 520282"/>
                  <a:gd name="connsiteX11" fmla="*/ 640567 w 651620"/>
                  <a:gd name="connsiteY11" fmla="*/ 1867 h 52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620" h="520282">
                    <a:moveTo>
                      <a:pt x="640665" y="1964"/>
                    </a:moveTo>
                    <a:cubicBezTo>
                      <a:pt x="506893" y="133397"/>
                      <a:pt x="447364" y="383013"/>
                      <a:pt x="429242" y="351543"/>
                    </a:cubicBezTo>
                    <a:cubicBezTo>
                      <a:pt x="381599" y="268630"/>
                      <a:pt x="248607" y="130572"/>
                      <a:pt x="236525" y="109235"/>
                    </a:cubicBezTo>
                    <a:cubicBezTo>
                      <a:pt x="210512" y="63345"/>
                      <a:pt x="186739" y="57207"/>
                      <a:pt x="164330" y="61981"/>
                    </a:cubicBezTo>
                    <a:cubicBezTo>
                      <a:pt x="164330" y="61981"/>
                      <a:pt x="115030" y="64417"/>
                      <a:pt x="91842" y="67047"/>
                    </a:cubicBezTo>
                    <a:cubicBezTo>
                      <a:pt x="43809" y="72503"/>
                      <a:pt x="20523" y="72796"/>
                      <a:pt x="10196" y="51166"/>
                    </a:cubicBezTo>
                    <a:cubicBezTo>
                      <a:pt x="10196" y="51166"/>
                      <a:pt x="-4711" y="47367"/>
                      <a:pt x="1525" y="61494"/>
                    </a:cubicBezTo>
                    <a:cubicBezTo>
                      <a:pt x="28220" y="121706"/>
                      <a:pt x="92427" y="110599"/>
                      <a:pt x="145234" y="119172"/>
                    </a:cubicBezTo>
                    <a:cubicBezTo>
                      <a:pt x="176606" y="124239"/>
                      <a:pt x="185180" y="120439"/>
                      <a:pt x="196871" y="141386"/>
                    </a:cubicBezTo>
                    <a:cubicBezTo>
                      <a:pt x="205056" y="156098"/>
                      <a:pt x="377701" y="514738"/>
                      <a:pt x="445220" y="520194"/>
                    </a:cubicBezTo>
                    <a:cubicBezTo>
                      <a:pt x="512642" y="525650"/>
                      <a:pt x="632481" y="277496"/>
                      <a:pt x="632481" y="277496"/>
                    </a:cubicBezTo>
                    <a:cubicBezTo>
                      <a:pt x="632481" y="277496"/>
                      <a:pt x="669504" y="-26485"/>
                      <a:pt x="640567" y="1867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Freeform 45">
                <a:extLst>
                  <a:ext uri="{FF2B5EF4-FFF2-40B4-BE49-F238E27FC236}">
                    <a16:creationId xmlns:a16="http://schemas.microsoft.com/office/drawing/2014/main" id="{7B09D332-3280-C2C1-27EC-D90489498E66}"/>
                  </a:ext>
                </a:extLst>
              </p:cNvPr>
              <p:cNvSpPr/>
              <p:nvPr/>
            </p:nvSpPr>
            <p:spPr>
              <a:xfrm>
                <a:off x="7531175" y="1292087"/>
                <a:ext cx="646189" cy="648859"/>
              </a:xfrm>
              <a:custGeom>
                <a:avLst/>
                <a:gdLst>
                  <a:gd name="connsiteX0" fmla="*/ 535892 w 646189"/>
                  <a:gd name="connsiteY0" fmla="*/ 75840 h 648859"/>
                  <a:gd name="connsiteX1" fmla="*/ 576715 w 646189"/>
                  <a:gd name="connsiteY1" fmla="*/ 174634 h 648859"/>
                  <a:gd name="connsiteX2" fmla="*/ 562393 w 646189"/>
                  <a:gd name="connsiteY2" fmla="*/ 229390 h 648859"/>
                  <a:gd name="connsiteX3" fmla="*/ 529657 w 646189"/>
                  <a:gd name="connsiteY3" fmla="*/ 276449 h 648859"/>
                  <a:gd name="connsiteX4" fmla="*/ 600001 w 646189"/>
                  <a:gd name="connsiteY4" fmla="*/ 300027 h 648859"/>
                  <a:gd name="connsiteX5" fmla="*/ 564732 w 646189"/>
                  <a:gd name="connsiteY5" fmla="*/ 535612 h 648859"/>
                  <a:gd name="connsiteX6" fmla="*/ 510366 w 646189"/>
                  <a:gd name="connsiteY6" fmla="*/ 536586 h 648859"/>
                  <a:gd name="connsiteX7" fmla="*/ 555281 w 646189"/>
                  <a:gd name="connsiteY7" fmla="*/ 613458 h 648859"/>
                  <a:gd name="connsiteX8" fmla="*/ 393742 w 646189"/>
                  <a:gd name="connsiteY8" fmla="*/ 648436 h 648859"/>
                  <a:gd name="connsiteX9" fmla="*/ 217589 w 646189"/>
                  <a:gd name="connsiteY9" fmla="*/ 617648 h 648859"/>
                  <a:gd name="connsiteX10" fmla="*/ 164684 w 646189"/>
                  <a:gd name="connsiteY10" fmla="*/ 493815 h 648859"/>
                  <a:gd name="connsiteX11" fmla="*/ 99796 w 646189"/>
                  <a:gd name="connsiteY11" fmla="*/ 571661 h 648859"/>
                  <a:gd name="connsiteX12" fmla="*/ 9284 w 646189"/>
                  <a:gd name="connsiteY12" fmla="*/ 532007 h 648859"/>
                  <a:gd name="connsiteX13" fmla="*/ 20488 w 646189"/>
                  <a:gd name="connsiteY13" fmla="*/ 442566 h 648859"/>
                  <a:gd name="connsiteX14" fmla="*/ 100673 w 646189"/>
                  <a:gd name="connsiteY14" fmla="*/ 376314 h 648859"/>
                  <a:gd name="connsiteX15" fmla="*/ 54296 w 646189"/>
                  <a:gd name="connsiteY15" fmla="*/ 210878 h 648859"/>
                  <a:gd name="connsiteX16" fmla="*/ 533262 w 646189"/>
                  <a:gd name="connsiteY16" fmla="*/ 73112 h 648859"/>
                  <a:gd name="connsiteX17" fmla="*/ 535892 w 646189"/>
                  <a:gd name="connsiteY17" fmla="*/ 75840 h 64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6189" h="648859">
                    <a:moveTo>
                      <a:pt x="535892" y="75840"/>
                    </a:moveTo>
                    <a:cubicBezTo>
                      <a:pt x="562880" y="104192"/>
                      <a:pt x="578372" y="134493"/>
                      <a:pt x="576715" y="174634"/>
                    </a:cubicBezTo>
                    <a:cubicBezTo>
                      <a:pt x="575839" y="196556"/>
                      <a:pt x="572428" y="211268"/>
                      <a:pt x="562393" y="229390"/>
                    </a:cubicBezTo>
                    <a:cubicBezTo>
                      <a:pt x="553625" y="245076"/>
                      <a:pt x="534431" y="260665"/>
                      <a:pt x="529657" y="276449"/>
                    </a:cubicBezTo>
                    <a:cubicBezTo>
                      <a:pt x="556158" y="279177"/>
                      <a:pt x="578762" y="280443"/>
                      <a:pt x="600001" y="300027"/>
                    </a:cubicBezTo>
                    <a:cubicBezTo>
                      <a:pt x="667618" y="362382"/>
                      <a:pt x="665182" y="502681"/>
                      <a:pt x="564732" y="535612"/>
                    </a:cubicBezTo>
                    <a:cubicBezTo>
                      <a:pt x="548071" y="541068"/>
                      <a:pt x="525272" y="543211"/>
                      <a:pt x="510366" y="536586"/>
                    </a:cubicBezTo>
                    <a:cubicBezTo>
                      <a:pt x="544564" y="518367"/>
                      <a:pt x="584412" y="582281"/>
                      <a:pt x="555281" y="613458"/>
                    </a:cubicBezTo>
                    <a:cubicBezTo>
                      <a:pt x="520986" y="650092"/>
                      <a:pt x="440216" y="648143"/>
                      <a:pt x="393742" y="648436"/>
                    </a:cubicBezTo>
                    <a:cubicBezTo>
                      <a:pt x="340351" y="648631"/>
                      <a:pt x="259581" y="654282"/>
                      <a:pt x="217589" y="617648"/>
                    </a:cubicBezTo>
                    <a:cubicBezTo>
                      <a:pt x="185534" y="589588"/>
                      <a:pt x="170335" y="532884"/>
                      <a:pt x="164684" y="493815"/>
                    </a:cubicBezTo>
                    <a:cubicBezTo>
                      <a:pt x="150070" y="523920"/>
                      <a:pt x="134579" y="561723"/>
                      <a:pt x="99796" y="571661"/>
                    </a:cubicBezTo>
                    <a:cubicBezTo>
                      <a:pt x="66085" y="581307"/>
                      <a:pt x="26821" y="560554"/>
                      <a:pt x="9284" y="532007"/>
                    </a:cubicBezTo>
                    <a:cubicBezTo>
                      <a:pt x="-8156" y="503655"/>
                      <a:pt x="905" y="466242"/>
                      <a:pt x="20488" y="442566"/>
                    </a:cubicBezTo>
                    <a:cubicBezTo>
                      <a:pt x="29939" y="431167"/>
                      <a:pt x="85961" y="370079"/>
                      <a:pt x="100673" y="376314"/>
                    </a:cubicBezTo>
                    <a:cubicBezTo>
                      <a:pt x="35005" y="348157"/>
                      <a:pt x="37831" y="276643"/>
                      <a:pt x="54296" y="210878"/>
                    </a:cubicBezTo>
                    <a:cubicBezTo>
                      <a:pt x="103401" y="13972"/>
                      <a:pt x="389650" y="-73130"/>
                      <a:pt x="533262" y="73112"/>
                    </a:cubicBezTo>
                    <a:cubicBezTo>
                      <a:pt x="534139" y="73989"/>
                      <a:pt x="535015" y="74866"/>
                      <a:pt x="535892" y="75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Freeform 50">
                <a:extLst>
                  <a:ext uri="{FF2B5EF4-FFF2-40B4-BE49-F238E27FC236}">
                    <a16:creationId xmlns:a16="http://schemas.microsoft.com/office/drawing/2014/main" id="{C0F22590-004A-F76B-EABC-2DD8E17F393A}"/>
                  </a:ext>
                </a:extLst>
              </p:cNvPr>
              <p:cNvSpPr/>
              <p:nvPr/>
            </p:nvSpPr>
            <p:spPr>
              <a:xfrm>
                <a:off x="7664853" y="1454958"/>
                <a:ext cx="430894" cy="622029"/>
              </a:xfrm>
              <a:custGeom>
                <a:avLst/>
                <a:gdLst>
                  <a:gd name="connsiteX0" fmla="*/ 135549 w 430894"/>
                  <a:gd name="connsiteY0" fmla="*/ 13322 h 622029"/>
                  <a:gd name="connsiteX1" fmla="*/ 118401 w 430894"/>
                  <a:gd name="connsiteY1" fmla="*/ 189962 h 622029"/>
                  <a:gd name="connsiteX2" fmla="*/ 6552 w 430894"/>
                  <a:gd name="connsiteY2" fmla="*/ 327046 h 622029"/>
                  <a:gd name="connsiteX3" fmla="*/ 145389 w 430894"/>
                  <a:gd name="connsiteY3" fmla="*/ 593419 h 622029"/>
                  <a:gd name="connsiteX4" fmla="*/ 224405 w 430894"/>
                  <a:gd name="connsiteY4" fmla="*/ 619530 h 622029"/>
                  <a:gd name="connsiteX5" fmla="*/ 319789 w 430894"/>
                  <a:gd name="connsiteY5" fmla="*/ 619530 h 622029"/>
                  <a:gd name="connsiteX6" fmla="*/ 422675 w 430894"/>
                  <a:gd name="connsiteY6" fmla="*/ 371181 h 622029"/>
                  <a:gd name="connsiteX7" fmla="*/ 284714 w 430894"/>
                  <a:gd name="connsiteY7" fmla="*/ 126827 h 622029"/>
                  <a:gd name="connsiteX8" fmla="*/ 135549 w 430894"/>
                  <a:gd name="connsiteY8" fmla="*/ 13419 h 62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894" h="622029">
                    <a:moveTo>
                      <a:pt x="135549" y="13322"/>
                    </a:moveTo>
                    <a:cubicBezTo>
                      <a:pt x="115673" y="31638"/>
                      <a:pt x="125806" y="158784"/>
                      <a:pt x="118401" y="189962"/>
                    </a:cubicBezTo>
                    <a:cubicBezTo>
                      <a:pt x="101935" y="259722"/>
                      <a:pt x="59651" y="283592"/>
                      <a:pt x="6552" y="327046"/>
                    </a:cubicBezTo>
                    <a:cubicBezTo>
                      <a:pt x="-28133" y="355495"/>
                      <a:pt x="83229" y="577635"/>
                      <a:pt x="145389" y="593419"/>
                    </a:cubicBezTo>
                    <a:cubicBezTo>
                      <a:pt x="172767" y="600337"/>
                      <a:pt x="194202" y="615243"/>
                      <a:pt x="224405" y="619530"/>
                    </a:cubicBezTo>
                    <a:cubicBezTo>
                      <a:pt x="255777" y="624012"/>
                      <a:pt x="289293" y="621479"/>
                      <a:pt x="319789" y="619530"/>
                    </a:cubicBezTo>
                    <a:cubicBezTo>
                      <a:pt x="374447" y="615828"/>
                      <a:pt x="457360" y="399923"/>
                      <a:pt x="422675" y="371181"/>
                    </a:cubicBezTo>
                    <a:cubicBezTo>
                      <a:pt x="342880" y="305319"/>
                      <a:pt x="274094" y="236826"/>
                      <a:pt x="284714" y="126827"/>
                    </a:cubicBezTo>
                    <a:cubicBezTo>
                      <a:pt x="292898" y="43233"/>
                      <a:pt x="183971" y="-31301"/>
                      <a:pt x="135549" y="13419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Freeform 51">
                <a:extLst>
                  <a:ext uri="{FF2B5EF4-FFF2-40B4-BE49-F238E27FC236}">
                    <a16:creationId xmlns:a16="http://schemas.microsoft.com/office/drawing/2014/main" id="{AE0A326B-9D84-1BC2-F111-2FE5154430AD}"/>
                  </a:ext>
                </a:extLst>
              </p:cNvPr>
              <p:cNvSpPr/>
              <p:nvPr/>
            </p:nvSpPr>
            <p:spPr>
              <a:xfrm>
                <a:off x="7781598" y="1478638"/>
                <a:ext cx="169908" cy="182997"/>
              </a:xfrm>
              <a:custGeom>
                <a:avLst/>
                <a:gdLst>
                  <a:gd name="connsiteX0" fmla="*/ 97 w 169908"/>
                  <a:gd name="connsiteY0" fmla="*/ 94476 h 182997"/>
                  <a:gd name="connsiteX1" fmla="*/ 6138 w 169908"/>
                  <a:gd name="connsiteY1" fmla="*/ 21404 h 182997"/>
                  <a:gd name="connsiteX2" fmla="*/ 169528 w 169908"/>
                  <a:gd name="connsiteY2" fmla="*/ 87071 h 182997"/>
                  <a:gd name="connsiteX3" fmla="*/ 168846 w 169908"/>
                  <a:gd name="connsiteY3" fmla="*/ 102270 h 182997"/>
                  <a:gd name="connsiteX4" fmla="*/ 86713 w 169908"/>
                  <a:gd name="connsiteY4" fmla="*/ 182845 h 182997"/>
                  <a:gd name="connsiteX5" fmla="*/ 0 w 169908"/>
                  <a:gd name="connsiteY5" fmla="*/ 94476 h 18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908" h="182997">
                    <a:moveTo>
                      <a:pt x="97" y="94476"/>
                    </a:moveTo>
                    <a:lnTo>
                      <a:pt x="6138" y="21404"/>
                    </a:lnTo>
                    <a:cubicBezTo>
                      <a:pt x="54658" y="-23219"/>
                      <a:pt x="177615" y="3477"/>
                      <a:pt x="169528" y="87071"/>
                    </a:cubicBezTo>
                    <a:cubicBezTo>
                      <a:pt x="169528" y="87656"/>
                      <a:pt x="168943" y="101783"/>
                      <a:pt x="168846" y="102270"/>
                    </a:cubicBezTo>
                    <a:cubicBezTo>
                      <a:pt x="160467" y="138807"/>
                      <a:pt x="132407" y="180214"/>
                      <a:pt x="86713" y="182845"/>
                    </a:cubicBezTo>
                    <a:cubicBezTo>
                      <a:pt x="32931" y="185865"/>
                      <a:pt x="15296" y="143678"/>
                      <a:pt x="0" y="9447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Freeform 52">
                <a:extLst>
                  <a:ext uri="{FF2B5EF4-FFF2-40B4-BE49-F238E27FC236}">
                    <a16:creationId xmlns:a16="http://schemas.microsoft.com/office/drawing/2014/main" id="{37178BAF-D3A8-633A-5B77-A5240A0CE840}"/>
                  </a:ext>
                </a:extLst>
              </p:cNvPr>
              <p:cNvSpPr/>
              <p:nvPr/>
            </p:nvSpPr>
            <p:spPr>
              <a:xfrm>
                <a:off x="7745812" y="1234347"/>
                <a:ext cx="274172" cy="396940"/>
              </a:xfrm>
              <a:custGeom>
                <a:avLst/>
                <a:gdLst>
                  <a:gd name="connsiteX0" fmla="*/ 274001 w 274172"/>
                  <a:gd name="connsiteY0" fmla="*/ 136697 h 396940"/>
                  <a:gd name="connsiteX1" fmla="*/ 129513 w 274172"/>
                  <a:gd name="connsiteY1" fmla="*/ 396933 h 396940"/>
                  <a:gd name="connsiteX2" fmla="*/ 613 w 274172"/>
                  <a:gd name="connsiteY2" fmla="*/ 149266 h 396940"/>
                  <a:gd name="connsiteX3" fmla="*/ 147537 w 274172"/>
                  <a:gd name="connsiteY3" fmla="*/ 3 h 396940"/>
                  <a:gd name="connsiteX4" fmla="*/ 274099 w 274172"/>
                  <a:gd name="connsiteY4" fmla="*/ 136795 h 39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172" h="396940">
                    <a:moveTo>
                      <a:pt x="274001" y="136697"/>
                    </a:moveTo>
                    <a:cubicBezTo>
                      <a:pt x="274001" y="136697"/>
                      <a:pt x="240388" y="395471"/>
                      <a:pt x="129513" y="396933"/>
                    </a:cubicBezTo>
                    <a:cubicBezTo>
                      <a:pt x="30134" y="398199"/>
                      <a:pt x="4121" y="251275"/>
                      <a:pt x="613" y="149266"/>
                    </a:cubicBezTo>
                    <a:cubicBezTo>
                      <a:pt x="-3382" y="34981"/>
                      <a:pt x="8505" y="880"/>
                      <a:pt x="147537" y="3"/>
                    </a:cubicBezTo>
                    <a:cubicBezTo>
                      <a:pt x="281503" y="-776"/>
                      <a:pt x="274099" y="136795"/>
                      <a:pt x="274099" y="136795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Freeform 53">
                <a:extLst>
                  <a:ext uri="{FF2B5EF4-FFF2-40B4-BE49-F238E27FC236}">
                    <a16:creationId xmlns:a16="http://schemas.microsoft.com/office/drawing/2014/main" id="{84529F74-5468-5130-CDB6-83B0CA09D17A}"/>
                  </a:ext>
                </a:extLst>
              </p:cNvPr>
              <p:cNvSpPr/>
              <p:nvPr/>
            </p:nvSpPr>
            <p:spPr>
              <a:xfrm>
                <a:off x="7700657" y="1200746"/>
                <a:ext cx="354053" cy="261493"/>
              </a:xfrm>
              <a:custGeom>
                <a:avLst/>
                <a:gdLst>
                  <a:gd name="connsiteX0" fmla="*/ 20144 w 354053"/>
                  <a:gd name="connsiteY0" fmla="*/ 121779 h 261493"/>
                  <a:gd name="connsiteX1" fmla="*/ 24236 w 354053"/>
                  <a:gd name="connsiteY1" fmla="*/ 147792 h 261493"/>
                  <a:gd name="connsiteX2" fmla="*/ 14883 w 354053"/>
                  <a:gd name="connsiteY2" fmla="*/ 196020 h 261493"/>
                  <a:gd name="connsiteX3" fmla="*/ 48398 w 354053"/>
                  <a:gd name="connsiteY3" fmla="*/ 204010 h 261493"/>
                  <a:gd name="connsiteX4" fmla="*/ 83181 w 354053"/>
                  <a:gd name="connsiteY4" fmla="*/ 199723 h 261493"/>
                  <a:gd name="connsiteX5" fmla="*/ 110169 w 354053"/>
                  <a:gd name="connsiteY5" fmla="*/ 174488 h 261493"/>
                  <a:gd name="connsiteX6" fmla="*/ 134234 w 354053"/>
                  <a:gd name="connsiteY6" fmla="*/ 139121 h 261493"/>
                  <a:gd name="connsiteX7" fmla="*/ 268493 w 354053"/>
                  <a:gd name="connsiteY7" fmla="*/ 189980 h 261493"/>
                  <a:gd name="connsiteX8" fmla="*/ 296455 w 354053"/>
                  <a:gd name="connsiteY8" fmla="*/ 253309 h 261493"/>
                  <a:gd name="connsiteX9" fmla="*/ 352672 w 354053"/>
                  <a:gd name="connsiteY9" fmla="*/ 242202 h 261493"/>
                  <a:gd name="connsiteX10" fmla="*/ 329289 w 354053"/>
                  <a:gd name="connsiteY10" fmla="*/ 181698 h 261493"/>
                  <a:gd name="connsiteX11" fmla="*/ 307172 w 354053"/>
                  <a:gd name="connsiteY11" fmla="*/ 61567 h 261493"/>
                  <a:gd name="connsiteX12" fmla="*/ 165996 w 354053"/>
                  <a:gd name="connsiteY12" fmla="*/ 89 h 261493"/>
                  <a:gd name="connsiteX13" fmla="*/ 84642 w 354053"/>
                  <a:gd name="connsiteY13" fmla="*/ 29415 h 261493"/>
                  <a:gd name="connsiteX14" fmla="*/ 50444 w 354053"/>
                  <a:gd name="connsiteY14" fmla="*/ 83391 h 261493"/>
                  <a:gd name="connsiteX15" fmla="*/ 20144 w 354053"/>
                  <a:gd name="connsiteY15" fmla="*/ 121584 h 26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053" h="261493">
                    <a:moveTo>
                      <a:pt x="20144" y="121779"/>
                    </a:moveTo>
                    <a:cubicBezTo>
                      <a:pt x="21021" y="129865"/>
                      <a:pt x="22774" y="138732"/>
                      <a:pt x="24236" y="147792"/>
                    </a:cubicBezTo>
                    <a:cubicBezTo>
                      <a:pt x="-6942" y="145844"/>
                      <a:pt x="-5773" y="182965"/>
                      <a:pt x="14883" y="196020"/>
                    </a:cubicBezTo>
                    <a:cubicBezTo>
                      <a:pt x="23749" y="201671"/>
                      <a:pt x="37486" y="202938"/>
                      <a:pt x="48398" y="204010"/>
                    </a:cubicBezTo>
                    <a:cubicBezTo>
                      <a:pt x="59311" y="205081"/>
                      <a:pt x="73828" y="205374"/>
                      <a:pt x="83181" y="199723"/>
                    </a:cubicBezTo>
                    <a:cubicBezTo>
                      <a:pt x="93119" y="193779"/>
                      <a:pt x="101985" y="182672"/>
                      <a:pt x="110169" y="174488"/>
                    </a:cubicBezTo>
                    <a:cubicBezTo>
                      <a:pt x="120204" y="164648"/>
                      <a:pt x="132188" y="153931"/>
                      <a:pt x="134234" y="139121"/>
                    </a:cubicBezTo>
                    <a:cubicBezTo>
                      <a:pt x="159371" y="188616"/>
                      <a:pt x="218121" y="199138"/>
                      <a:pt x="268493" y="189980"/>
                    </a:cubicBezTo>
                    <a:cubicBezTo>
                      <a:pt x="274338" y="219404"/>
                      <a:pt x="268298" y="235090"/>
                      <a:pt x="296455" y="253309"/>
                    </a:cubicBezTo>
                    <a:cubicBezTo>
                      <a:pt x="323638" y="270944"/>
                      <a:pt x="329094" y="256719"/>
                      <a:pt x="352672" y="242202"/>
                    </a:cubicBezTo>
                    <a:cubicBezTo>
                      <a:pt x="359005" y="218916"/>
                      <a:pt x="342247" y="192513"/>
                      <a:pt x="329289" y="181698"/>
                    </a:cubicBezTo>
                    <a:cubicBezTo>
                      <a:pt x="364656" y="150228"/>
                      <a:pt x="338057" y="97421"/>
                      <a:pt x="307172" y="61567"/>
                    </a:cubicBezTo>
                    <a:cubicBezTo>
                      <a:pt x="269272" y="17431"/>
                      <a:pt x="222213" y="-1470"/>
                      <a:pt x="165996" y="89"/>
                    </a:cubicBezTo>
                    <a:cubicBezTo>
                      <a:pt x="140080" y="868"/>
                      <a:pt x="104031" y="11878"/>
                      <a:pt x="84642" y="29415"/>
                    </a:cubicBezTo>
                    <a:cubicBezTo>
                      <a:pt x="69443" y="43153"/>
                      <a:pt x="53562" y="51337"/>
                      <a:pt x="50444" y="83391"/>
                    </a:cubicBezTo>
                    <a:cubicBezTo>
                      <a:pt x="21897" y="85632"/>
                      <a:pt x="18098" y="101026"/>
                      <a:pt x="20144" y="1215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Freeform 54">
                <a:extLst>
                  <a:ext uri="{FF2B5EF4-FFF2-40B4-BE49-F238E27FC236}">
                    <a16:creationId xmlns:a16="http://schemas.microsoft.com/office/drawing/2014/main" id="{96CBF303-0B12-DED4-9E4E-C04D7580F266}"/>
                  </a:ext>
                </a:extLst>
              </p:cNvPr>
              <p:cNvSpPr/>
              <p:nvPr/>
            </p:nvSpPr>
            <p:spPr>
              <a:xfrm>
                <a:off x="7398016" y="1756282"/>
                <a:ext cx="931527" cy="704125"/>
              </a:xfrm>
              <a:custGeom>
                <a:avLst/>
                <a:gdLst>
                  <a:gd name="connsiteX0" fmla="*/ 724586 w 931527"/>
                  <a:gd name="connsiteY0" fmla="*/ 351722 h 704125"/>
                  <a:gd name="connsiteX1" fmla="*/ 797269 w 931527"/>
                  <a:gd name="connsiteY1" fmla="*/ 477406 h 704125"/>
                  <a:gd name="connsiteX2" fmla="*/ 931527 w 931527"/>
                  <a:gd name="connsiteY2" fmla="*/ 381341 h 704125"/>
                  <a:gd name="connsiteX3" fmla="*/ 771352 w 931527"/>
                  <a:gd name="connsiteY3" fmla="*/ 69175 h 704125"/>
                  <a:gd name="connsiteX4" fmla="*/ 633392 w 931527"/>
                  <a:gd name="connsiteY4" fmla="*/ 19291 h 704125"/>
                  <a:gd name="connsiteX5" fmla="*/ 626377 w 931527"/>
                  <a:gd name="connsiteY5" fmla="*/ 19096 h 704125"/>
                  <a:gd name="connsiteX6" fmla="*/ 302422 w 931527"/>
                  <a:gd name="connsiteY6" fmla="*/ 0 h 704125"/>
                  <a:gd name="connsiteX7" fmla="*/ 177810 w 931527"/>
                  <a:gd name="connsiteY7" fmla="*/ 57971 h 704125"/>
                  <a:gd name="connsiteX8" fmla="*/ 135428 w 931527"/>
                  <a:gd name="connsiteY8" fmla="*/ 76970 h 704125"/>
                  <a:gd name="connsiteX9" fmla="*/ 0 w 931527"/>
                  <a:gd name="connsiteY9" fmla="*/ 361562 h 704125"/>
                  <a:gd name="connsiteX10" fmla="*/ 135525 w 931527"/>
                  <a:gd name="connsiteY10" fmla="*/ 474873 h 704125"/>
                  <a:gd name="connsiteX11" fmla="*/ 179856 w 931527"/>
                  <a:gd name="connsiteY11" fmla="*/ 361562 h 704125"/>
                  <a:gd name="connsiteX12" fmla="*/ 216781 w 931527"/>
                  <a:gd name="connsiteY12" fmla="*/ 664180 h 704125"/>
                  <a:gd name="connsiteX13" fmla="*/ 443598 w 931527"/>
                  <a:gd name="connsiteY13" fmla="*/ 704126 h 704125"/>
                  <a:gd name="connsiteX14" fmla="*/ 697403 w 931527"/>
                  <a:gd name="connsiteY14" fmla="*/ 652391 h 704125"/>
                  <a:gd name="connsiteX15" fmla="*/ 724489 w 931527"/>
                  <a:gd name="connsiteY15" fmla="*/ 351722 h 70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1527" h="704125">
                    <a:moveTo>
                      <a:pt x="724586" y="351722"/>
                    </a:moveTo>
                    <a:lnTo>
                      <a:pt x="797269" y="477406"/>
                    </a:lnTo>
                    <a:cubicBezTo>
                      <a:pt x="835461" y="457433"/>
                      <a:pt x="898109" y="407842"/>
                      <a:pt x="931527" y="381341"/>
                    </a:cubicBezTo>
                    <a:cubicBezTo>
                      <a:pt x="889632" y="216197"/>
                      <a:pt x="803309" y="92851"/>
                      <a:pt x="771352" y="69175"/>
                    </a:cubicBezTo>
                    <a:cubicBezTo>
                      <a:pt x="745631" y="50079"/>
                      <a:pt x="663303" y="28450"/>
                      <a:pt x="633392" y="19291"/>
                    </a:cubicBezTo>
                    <a:cubicBezTo>
                      <a:pt x="626377" y="17537"/>
                      <a:pt x="626377" y="19096"/>
                      <a:pt x="626377" y="19096"/>
                    </a:cubicBezTo>
                    <a:cubicBezTo>
                      <a:pt x="626377" y="19096"/>
                      <a:pt x="471950" y="134161"/>
                      <a:pt x="302422" y="0"/>
                    </a:cubicBezTo>
                    <a:cubicBezTo>
                      <a:pt x="302422" y="0"/>
                      <a:pt x="232468" y="28839"/>
                      <a:pt x="177810" y="57971"/>
                    </a:cubicBezTo>
                    <a:cubicBezTo>
                      <a:pt x="164754" y="60406"/>
                      <a:pt x="150334" y="66934"/>
                      <a:pt x="135428" y="76970"/>
                    </a:cubicBezTo>
                    <a:cubicBezTo>
                      <a:pt x="120229" y="87200"/>
                      <a:pt x="51930" y="213566"/>
                      <a:pt x="0" y="361562"/>
                    </a:cubicBezTo>
                    <a:cubicBezTo>
                      <a:pt x="39362" y="398878"/>
                      <a:pt x="88077" y="447885"/>
                      <a:pt x="135525" y="474873"/>
                    </a:cubicBezTo>
                    <a:cubicBezTo>
                      <a:pt x="143612" y="454316"/>
                      <a:pt x="170892" y="385530"/>
                      <a:pt x="179856" y="361562"/>
                    </a:cubicBezTo>
                    <a:cubicBezTo>
                      <a:pt x="184337" y="391181"/>
                      <a:pt x="212007" y="635145"/>
                      <a:pt x="216781" y="664180"/>
                    </a:cubicBezTo>
                    <a:cubicBezTo>
                      <a:pt x="285470" y="696234"/>
                      <a:pt x="337302" y="704126"/>
                      <a:pt x="443598" y="704126"/>
                    </a:cubicBezTo>
                    <a:cubicBezTo>
                      <a:pt x="543074" y="704126"/>
                      <a:pt x="612249" y="690875"/>
                      <a:pt x="697403" y="652391"/>
                    </a:cubicBezTo>
                    <a:lnTo>
                      <a:pt x="724489" y="351722"/>
                    </a:lnTo>
                    <a:close/>
                  </a:path>
                </a:pathLst>
              </a:custGeom>
              <a:solidFill>
                <a:schemeClr val="bg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Freeform 55">
                <a:extLst>
                  <a:ext uri="{FF2B5EF4-FFF2-40B4-BE49-F238E27FC236}">
                    <a16:creationId xmlns:a16="http://schemas.microsoft.com/office/drawing/2014/main" id="{12C0D37B-1CCB-4ABC-F08D-CF2EB61EAE92}"/>
                  </a:ext>
                </a:extLst>
              </p:cNvPr>
              <p:cNvSpPr/>
              <p:nvPr/>
            </p:nvSpPr>
            <p:spPr>
              <a:xfrm>
                <a:off x="7700438" y="1735043"/>
                <a:ext cx="330969" cy="93189"/>
              </a:xfrm>
              <a:custGeom>
                <a:avLst/>
                <a:gdLst>
                  <a:gd name="connsiteX0" fmla="*/ 306514 w 330969"/>
                  <a:gd name="connsiteY0" fmla="*/ 12958 h 93189"/>
                  <a:gd name="connsiteX1" fmla="*/ 330969 w 330969"/>
                  <a:gd name="connsiteY1" fmla="*/ 40531 h 93189"/>
                  <a:gd name="connsiteX2" fmla="*/ 169236 w 330969"/>
                  <a:gd name="connsiteY2" fmla="*/ 93143 h 93189"/>
                  <a:gd name="connsiteX3" fmla="*/ 0 w 330969"/>
                  <a:gd name="connsiteY3" fmla="*/ 21240 h 93189"/>
                  <a:gd name="connsiteX4" fmla="*/ 31957 w 330969"/>
                  <a:gd name="connsiteY4" fmla="*/ 0 h 93189"/>
                  <a:gd name="connsiteX5" fmla="*/ 306417 w 330969"/>
                  <a:gd name="connsiteY5" fmla="*/ 12958 h 9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969" h="93189">
                    <a:moveTo>
                      <a:pt x="306514" y="12958"/>
                    </a:moveTo>
                    <a:lnTo>
                      <a:pt x="330969" y="40531"/>
                    </a:lnTo>
                    <a:cubicBezTo>
                      <a:pt x="330969" y="40531"/>
                      <a:pt x="282157" y="94994"/>
                      <a:pt x="169236" y="93143"/>
                    </a:cubicBezTo>
                    <a:cubicBezTo>
                      <a:pt x="56412" y="91292"/>
                      <a:pt x="0" y="21240"/>
                      <a:pt x="0" y="21240"/>
                    </a:cubicBezTo>
                    <a:lnTo>
                      <a:pt x="31957" y="0"/>
                    </a:lnTo>
                    <a:cubicBezTo>
                      <a:pt x="31957" y="0"/>
                      <a:pt x="192229" y="112726"/>
                      <a:pt x="306417" y="129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Freeform 56">
                <a:extLst>
                  <a:ext uri="{FF2B5EF4-FFF2-40B4-BE49-F238E27FC236}">
                    <a16:creationId xmlns:a16="http://schemas.microsoft.com/office/drawing/2014/main" id="{BF04D587-6172-C22E-AA0F-D7A8AED2371B}"/>
                  </a:ext>
                </a:extLst>
              </p:cNvPr>
              <p:cNvSpPr/>
              <p:nvPr/>
            </p:nvSpPr>
            <p:spPr>
              <a:xfrm>
                <a:off x="7807416" y="1541839"/>
                <a:ext cx="117110" cy="48639"/>
              </a:xfrm>
              <a:custGeom>
                <a:avLst/>
                <a:gdLst>
                  <a:gd name="connsiteX0" fmla="*/ 97 w 117110"/>
                  <a:gd name="connsiteY0" fmla="*/ 0 h 48639"/>
                  <a:gd name="connsiteX1" fmla="*/ 117111 w 117110"/>
                  <a:gd name="connsiteY1" fmla="*/ 4871 h 48639"/>
                  <a:gd name="connsiteX2" fmla="*/ 51053 w 117110"/>
                  <a:gd name="connsiteY2" fmla="*/ 48033 h 48639"/>
                  <a:gd name="connsiteX3" fmla="*/ 0 w 117110"/>
                  <a:gd name="connsiteY3" fmla="*/ 0 h 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10" h="48639">
                    <a:moveTo>
                      <a:pt x="97" y="0"/>
                    </a:moveTo>
                    <a:cubicBezTo>
                      <a:pt x="97" y="0"/>
                      <a:pt x="36731" y="26209"/>
                      <a:pt x="117111" y="4871"/>
                    </a:cubicBezTo>
                    <a:cubicBezTo>
                      <a:pt x="117111" y="4871"/>
                      <a:pt x="103860" y="54658"/>
                      <a:pt x="51053" y="48033"/>
                    </a:cubicBezTo>
                    <a:cubicBezTo>
                      <a:pt x="9548" y="428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8" name="Graphic 11">
              <a:extLst>
                <a:ext uri="{FF2B5EF4-FFF2-40B4-BE49-F238E27FC236}">
                  <a16:creationId xmlns:a16="http://schemas.microsoft.com/office/drawing/2014/main" id="{9FA119D3-D0D2-061E-06F8-D10AD8BBC3D6}"/>
                </a:ext>
              </a:extLst>
            </p:cNvPr>
            <p:cNvGrpSpPr/>
            <p:nvPr/>
          </p:nvGrpSpPr>
          <p:grpSpPr>
            <a:xfrm>
              <a:off x="7783059" y="673836"/>
              <a:ext cx="204602" cy="246789"/>
              <a:chOff x="7783059" y="673836"/>
              <a:chExt cx="204602" cy="246789"/>
            </a:xfrm>
          </p:grpSpPr>
          <p:grpSp>
            <p:nvGrpSpPr>
              <p:cNvPr id="57" name="Graphic 11">
                <a:extLst>
                  <a:ext uri="{FF2B5EF4-FFF2-40B4-BE49-F238E27FC236}">
                    <a16:creationId xmlns:a16="http://schemas.microsoft.com/office/drawing/2014/main" id="{65433150-38AE-C870-F2E9-16963895A69A}"/>
                  </a:ext>
                </a:extLst>
              </p:cNvPr>
              <p:cNvGrpSpPr/>
              <p:nvPr/>
            </p:nvGrpSpPr>
            <p:grpSpPr>
              <a:xfrm>
                <a:off x="7783059" y="673836"/>
                <a:ext cx="204602" cy="246789"/>
                <a:chOff x="7783059" y="673836"/>
                <a:chExt cx="204602" cy="246789"/>
              </a:xfrm>
            </p:grpSpPr>
            <p:sp>
              <p:nvSpPr>
                <p:cNvPr id="73" name="Freeform 59">
                  <a:extLst>
                    <a:ext uri="{FF2B5EF4-FFF2-40B4-BE49-F238E27FC236}">
                      <a16:creationId xmlns:a16="http://schemas.microsoft.com/office/drawing/2014/main" id="{337815CA-E0FB-A04F-7B8D-1D52B7227273}"/>
                    </a:ext>
                  </a:extLst>
                </p:cNvPr>
                <p:cNvSpPr/>
                <p:nvPr/>
              </p:nvSpPr>
              <p:spPr>
                <a:xfrm>
                  <a:off x="7783059" y="673836"/>
                  <a:ext cx="204602" cy="246789"/>
                </a:xfrm>
                <a:custGeom>
                  <a:avLst/>
                  <a:gdLst>
                    <a:gd name="connsiteX0" fmla="*/ 200024 w 204602"/>
                    <a:gd name="connsiteY0" fmla="*/ 246790 h 246789"/>
                    <a:gd name="connsiteX1" fmla="*/ 0 w 204602"/>
                    <a:gd name="connsiteY1" fmla="*/ 242113 h 246789"/>
                    <a:gd name="connsiteX2" fmla="*/ 5748 w 204602"/>
                    <a:gd name="connsiteY2" fmla="*/ 0 h 246789"/>
                    <a:gd name="connsiteX3" fmla="*/ 155790 w 204602"/>
                    <a:gd name="connsiteY3" fmla="*/ 3507 h 246789"/>
                    <a:gd name="connsiteX4" fmla="*/ 204603 w 204602"/>
                    <a:gd name="connsiteY4" fmla="*/ 54074 h 246789"/>
                    <a:gd name="connsiteX5" fmla="*/ 200024 w 204602"/>
                    <a:gd name="connsiteY5" fmla="*/ 246790 h 24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02" h="246789">
                      <a:moveTo>
                        <a:pt x="200024" y="246790"/>
                      </a:moveTo>
                      <a:lnTo>
                        <a:pt x="0" y="242113"/>
                      </a:lnTo>
                      <a:lnTo>
                        <a:pt x="5748" y="0"/>
                      </a:lnTo>
                      <a:lnTo>
                        <a:pt x="155790" y="3507"/>
                      </a:lnTo>
                      <a:lnTo>
                        <a:pt x="204603" y="54074"/>
                      </a:lnTo>
                      <a:lnTo>
                        <a:pt x="200024" y="2467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60">
                  <a:extLst>
                    <a:ext uri="{FF2B5EF4-FFF2-40B4-BE49-F238E27FC236}">
                      <a16:creationId xmlns:a16="http://schemas.microsoft.com/office/drawing/2014/main" id="{66F3223C-020F-A872-1515-ED8E0507DA98}"/>
                    </a:ext>
                  </a:extLst>
                </p:cNvPr>
                <p:cNvSpPr/>
                <p:nvPr/>
              </p:nvSpPr>
              <p:spPr>
                <a:xfrm>
                  <a:off x="7937680" y="677344"/>
                  <a:ext cx="49981" cy="50566"/>
                </a:xfrm>
                <a:custGeom>
                  <a:avLst/>
                  <a:gdLst>
                    <a:gd name="connsiteX0" fmla="*/ 0 w 49981"/>
                    <a:gd name="connsiteY0" fmla="*/ 49397 h 50566"/>
                    <a:gd name="connsiteX1" fmla="*/ 49982 w 49981"/>
                    <a:gd name="connsiteY1" fmla="*/ 50566 h 50566"/>
                    <a:gd name="connsiteX2" fmla="*/ 1169 w 49981"/>
                    <a:gd name="connsiteY2" fmla="*/ 0 h 50566"/>
                    <a:gd name="connsiteX3" fmla="*/ 0 w 49981"/>
                    <a:gd name="connsiteY3" fmla="*/ 49397 h 5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81" h="50566">
                      <a:moveTo>
                        <a:pt x="0" y="49397"/>
                      </a:moveTo>
                      <a:lnTo>
                        <a:pt x="49982" y="50566"/>
                      </a:lnTo>
                      <a:lnTo>
                        <a:pt x="1169" y="0"/>
                      </a:lnTo>
                      <a:lnTo>
                        <a:pt x="0" y="49397"/>
                      </a:lnTo>
                      <a:close/>
                    </a:path>
                  </a:pathLst>
                </a:custGeom>
                <a:solidFill>
                  <a:srgbClr val="7AB6F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58" name="Graphic 11">
                <a:extLst>
                  <a:ext uri="{FF2B5EF4-FFF2-40B4-BE49-F238E27FC236}">
                    <a16:creationId xmlns:a16="http://schemas.microsoft.com/office/drawing/2014/main" id="{FD85A61C-9A11-5D88-071A-97C1CF2740C9}"/>
                  </a:ext>
                </a:extLst>
              </p:cNvPr>
              <p:cNvGrpSpPr/>
              <p:nvPr/>
            </p:nvGrpSpPr>
            <p:grpSpPr>
              <a:xfrm>
                <a:off x="7878248" y="738635"/>
                <a:ext cx="80981" cy="27857"/>
                <a:chOff x="7878248" y="738635"/>
                <a:chExt cx="80981" cy="27857"/>
              </a:xfrm>
              <a:solidFill>
                <a:srgbClr val="7AB6F6"/>
              </a:solidFill>
            </p:grpSpPr>
            <p:sp>
              <p:nvSpPr>
                <p:cNvPr id="71" name="Freeform 62">
                  <a:extLst>
                    <a:ext uri="{FF2B5EF4-FFF2-40B4-BE49-F238E27FC236}">
                      <a16:creationId xmlns:a16="http://schemas.microsoft.com/office/drawing/2014/main" id="{2C650A29-C69B-809B-3CF0-90C1BC9BE550}"/>
                    </a:ext>
                  </a:extLst>
                </p:cNvPr>
                <p:cNvSpPr/>
                <p:nvPr/>
              </p:nvSpPr>
              <p:spPr>
                <a:xfrm rot="-5319000">
                  <a:off x="7915212" y="703046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63">
                  <a:extLst>
                    <a:ext uri="{FF2B5EF4-FFF2-40B4-BE49-F238E27FC236}">
                      <a16:creationId xmlns:a16="http://schemas.microsoft.com/office/drawing/2014/main" id="{F8EC2E8C-3B3D-AF22-F262-FCDAEEA0DA57}"/>
                    </a:ext>
                  </a:extLst>
                </p:cNvPr>
                <p:cNvSpPr/>
                <p:nvPr/>
              </p:nvSpPr>
              <p:spPr>
                <a:xfrm>
                  <a:off x="7878248" y="757236"/>
                  <a:ext cx="80574" cy="9255"/>
                </a:xfrm>
                <a:custGeom>
                  <a:avLst/>
                  <a:gdLst>
                    <a:gd name="connsiteX0" fmla="*/ 80380 w 80574"/>
                    <a:gd name="connsiteY0" fmla="*/ 9256 h 9255"/>
                    <a:gd name="connsiteX1" fmla="*/ 0 w 80574"/>
                    <a:gd name="connsiteY1" fmla="*/ 7405 h 9255"/>
                    <a:gd name="connsiteX2" fmla="*/ 97 w 80574"/>
                    <a:gd name="connsiteY2" fmla="*/ 0 h 9255"/>
                    <a:gd name="connsiteX3" fmla="*/ 80574 w 80574"/>
                    <a:gd name="connsiteY3" fmla="*/ 1851 h 9255"/>
                    <a:gd name="connsiteX4" fmla="*/ 80380 w 80574"/>
                    <a:gd name="connsiteY4" fmla="*/ 9256 h 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255">
                      <a:moveTo>
                        <a:pt x="80380" y="9256"/>
                      </a:moveTo>
                      <a:lnTo>
                        <a:pt x="0" y="7405"/>
                      </a:lnTo>
                      <a:lnTo>
                        <a:pt x="97" y="0"/>
                      </a:lnTo>
                      <a:lnTo>
                        <a:pt x="80574" y="1851"/>
                      </a:lnTo>
                      <a:lnTo>
                        <a:pt x="80380" y="92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59" name="Freeform 64">
                <a:extLst>
                  <a:ext uri="{FF2B5EF4-FFF2-40B4-BE49-F238E27FC236}">
                    <a16:creationId xmlns:a16="http://schemas.microsoft.com/office/drawing/2014/main" id="{62E8C927-CF87-5807-249B-F01B18EB851A}"/>
                  </a:ext>
                </a:extLst>
              </p:cNvPr>
              <p:cNvSpPr/>
              <p:nvPr/>
            </p:nvSpPr>
            <p:spPr>
              <a:xfrm rot="-5319600">
                <a:off x="7814173" y="730933"/>
                <a:ext cx="37510" cy="36341"/>
              </a:xfrm>
              <a:custGeom>
                <a:avLst/>
                <a:gdLst>
                  <a:gd name="connsiteX0" fmla="*/ 0 w 37510"/>
                  <a:gd name="connsiteY0" fmla="*/ 0 h 36341"/>
                  <a:gd name="connsiteX1" fmla="*/ 37511 w 37510"/>
                  <a:gd name="connsiteY1" fmla="*/ 0 h 36341"/>
                  <a:gd name="connsiteX2" fmla="*/ 37511 w 37510"/>
                  <a:gd name="connsiteY2" fmla="*/ 36341 h 36341"/>
                  <a:gd name="connsiteX3" fmla="*/ 0 w 37510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341">
                    <a:moveTo>
                      <a:pt x="0" y="0"/>
                    </a:moveTo>
                    <a:lnTo>
                      <a:pt x="37511" y="0"/>
                    </a:lnTo>
                    <a:lnTo>
                      <a:pt x="37511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 65">
                <a:extLst>
                  <a:ext uri="{FF2B5EF4-FFF2-40B4-BE49-F238E27FC236}">
                    <a16:creationId xmlns:a16="http://schemas.microsoft.com/office/drawing/2014/main" id="{5F80B7E0-7AEE-D039-90CA-8E380C67A442}"/>
                  </a:ext>
                </a:extLst>
              </p:cNvPr>
              <p:cNvSpPr/>
              <p:nvPr/>
            </p:nvSpPr>
            <p:spPr>
              <a:xfrm>
                <a:off x="7817647" y="732002"/>
                <a:ext cx="39459" cy="28449"/>
              </a:xfrm>
              <a:custGeom>
                <a:avLst/>
                <a:gdLst>
                  <a:gd name="connsiteX0" fmla="*/ 34003 w 39459"/>
                  <a:gd name="connsiteY0" fmla="*/ 97 h 28449"/>
                  <a:gd name="connsiteX1" fmla="*/ 15979 w 39459"/>
                  <a:gd name="connsiteY1" fmla="*/ 17245 h 28449"/>
                  <a:gd name="connsiteX2" fmla="*/ 5748 w 39459"/>
                  <a:gd name="connsiteY2" fmla="*/ 6528 h 28449"/>
                  <a:gd name="connsiteX3" fmla="*/ 0 w 39459"/>
                  <a:gd name="connsiteY3" fmla="*/ 11984 h 28449"/>
                  <a:gd name="connsiteX4" fmla="*/ 10230 w 39459"/>
                  <a:gd name="connsiteY4" fmla="*/ 22701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97"/>
                    </a:moveTo>
                    <a:lnTo>
                      <a:pt x="15979" y="17245"/>
                    </a:lnTo>
                    <a:lnTo>
                      <a:pt x="5748" y="6528"/>
                    </a:lnTo>
                    <a:lnTo>
                      <a:pt x="0" y="11984"/>
                    </a:lnTo>
                    <a:lnTo>
                      <a:pt x="10230" y="22701"/>
                    </a:lnTo>
                    <a:cubicBezTo>
                      <a:pt x="10230" y="22701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61" name="Graphic 11">
                <a:extLst>
                  <a:ext uri="{FF2B5EF4-FFF2-40B4-BE49-F238E27FC236}">
                    <a16:creationId xmlns:a16="http://schemas.microsoft.com/office/drawing/2014/main" id="{4FF59AA5-6DBC-FEFD-078B-3E23E3CEDC99}"/>
                  </a:ext>
                </a:extLst>
              </p:cNvPr>
              <p:cNvGrpSpPr/>
              <p:nvPr/>
            </p:nvGrpSpPr>
            <p:grpSpPr>
              <a:xfrm>
                <a:off x="7876786" y="799304"/>
                <a:ext cx="80989" cy="27789"/>
                <a:chOff x="7876786" y="799304"/>
                <a:chExt cx="80989" cy="27789"/>
              </a:xfrm>
              <a:solidFill>
                <a:srgbClr val="7AB6F6"/>
              </a:solidFill>
            </p:grpSpPr>
            <p:sp>
              <p:nvSpPr>
                <p:cNvPr id="69" name="Freeform 67">
                  <a:extLst>
                    <a:ext uri="{FF2B5EF4-FFF2-40B4-BE49-F238E27FC236}">
                      <a16:creationId xmlns:a16="http://schemas.microsoft.com/office/drawing/2014/main" id="{166CAC15-FCEA-0DCE-C33B-E9399DE83224}"/>
                    </a:ext>
                  </a:extLst>
                </p:cNvPr>
                <p:cNvSpPr/>
                <p:nvPr/>
              </p:nvSpPr>
              <p:spPr>
                <a:xfrm rot="-5319600">
                  <a:off x="7913760" y="763708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68">
                  <a:extLst>
                    <a:ext uri="{FF2B5EF4-FFF2-40B4-BE49-F238E27FC236}">
                      <a16:creationId xmlns:a16="http://schemas.microsoft.com/office/drawing/2014/main" id="{F8472E41-BD92-BD21-B93D-7A0AB8F904F5}"/>
                    </a:ext>
                  </a:extLst>
                </p:cNvPr>
                <p:cNvSpPr/>
                <p:nvPr/>
              </p:nvSpPr>
              <p:spPr>
                <a:xfrm>
                  <a:off x="7876786" y="817740"/>
                  <a:ext cx="80671" cy="9353"/>
                </a:xfrm>
                <a:custGeom>
                  <a:avLst/>
                  <a:gdLst>
                    <a:gd name="connsiteX0" fmla="*/ 80477 w 80671"/>
                    <a:gd name="connsiteY0" fmla="*/ 9353 h 9353"/>
                    <a:gd name="connsiteX1" fmla="*/ 0 w 80671"/>
                    <a:gd name="connsiteY1" fmla="*/ 7502 h 9353"/>
                    <a:gd name="connsiteX2" fmla="*/ 195 w 80671"/>
                    <a:gd name="connsiteY2" fmla="*/ 0 h 9353"/>
                    <a:gd name="connsiteX3" fmla="*/ 80672 w 80671"/>
                    <a:gd name="connsiteY3" fmla="*/ 1949 h 9353"/>
                    <a:gd name="connsiteX4" fmla="*/ 80477 w 80671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671" h="9353">
                      <a:moveTo>
                        <a:pt x="80477" y="9353"/>
                      </a:moveTo>
                      <a:lnTo>
                        <a:pt x="0" y="7502"/>
                      </a:lnTo>
                      <a:lnTo>
                        <a:pt x="195" y="0"/>
                      </a:lnTo>
                      <a:lnTo>
                        <a:pt x="80672" y="1949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62" name="Freeform 69">
                <a:extLst>
                  <a:ext uri="{FF2B5EF4-FFF2-40B4-BE49-F238E27FC236}">
                    <a16:creationId xmlns:a16="http://schemas.microsoft.com/office/drawing/2014/main" id="{3D218248-4880-B185-EA62-3215899EC51B}"/>
                  </a:ext>
                </a:extLst>
              </p:cNvPr>
              <p:cNvSpPr/>
              <p:nvPr/>
            </p:nvSpPr>
            <p:spPr>
              <a:xfrm rot="-5319000">
                <a:off x="7812833" y="791442"/>
                <a:ext cx="37607" cy="36341"/>
              </a:xfrm>
              <a:custGeom>
                <a:avLst/>
                <a:gdLst>
                  <a:gd name="connsiteX0" fmla="*/ 0 w 37607"/>
                  <a:gd name="connsiteY0" fmla="*/ 0 h 36341"/>
                  <a:gd name="connsiteX1" fmla="*/ 37608 w 37607"/>
                  <a:gd name="connsiteY1" fmla="*/ 0 h 36341"/>
                  <a:gd name="connsiteX2" fmla="*/ 37608 w 37607"/>
                  <a:gd name="connsiteY2" fmla="*/ 36341 h 36341"/>
                  <a:gd name="connsiteX3" fmla="*/ 0 w 37607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07" h="36341">
                    <a:moveTo>
                      <a:pt x="0" y="0"/>
                    </a:moveTo>
                    <a:lnTo>
                      <a:pt x="37608" y="0"/>
                    </a:lnTo>
                    <a:lnTo>
                      <a:pt x="37608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 70">
                <a:extLst>
                  <a:ext uri="{FF2B5EF4-FFF2-40B4-BE49-F238E27FC236}">
                    <a16:creationId xmlns:a16="http://schemas.microsoft.com/office/drawing/2014/main" id="{A65C3752-564A-319F-696F-7AA97D671B9C}"/>
                  </a:ext>
                </a:extLst>
              </p:cNvPr>
              <p:cNvSpPr/>
              <p:nvPr/>
            </p:nvSpPr>
            <p:spPr>
              <a:xfrm>
                <a:off x="7816185" y="792701"/>
                <a:ext cx="39459" cy="28449"/>
              </a:xfrm>
              <a:custGeom>
                <a:avLst/>
                <a:gdLst>
                  <a:gd name="connsiteX0" fmla="*/ 34003 w 39459"/>
                  <a:gd name="connsiteY0" fmla="*/ 0 h 28449"/>
                  <a:gd name="connsiteX1" fmla="*/ 15978 w 39459"/>
                  <a:gd name="connsiteY1" fmla="*/ 17148 h 28449"/>
                  <a:gd name="connsiteX2" fmla="*/ 5748 w 39459"/>
                  <a:gd name="connsiteY2" fmla="*/ 6430 h 28449"/>
                  <a:gd name="connsiteX3" fmla="*/ 0 w 39459"/>
                  <a:gd name="connsiteY3" fmla="*/ 11886 h 28449"/>
                  <a:gd name="connsiteX4" fmla="*/ 10230 w 39459"/>
                  <a:gd name="connsiteY4" fmla="*/ 22604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0"/>
                    </a:moveTo>
                    <a:lnTo>
                      <a:pt x="15978" y="17148"/>
                    </a:lnTo>
                    <a:lnTo>
                      <a:pt x="5748" y="6430"/>
                    </a:lnTo>
                    <a:lnTo>
                      <a:pt x="0" y="11886"/>
                    </a:lnTo>
                    <a:lnTo>
                      <a:pt x="10230" y="22604"/>
                    </a:lnTo>
                    <a:cubicBezTo>
                      <a:pt x="10230" y="22604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64" name="Graphic 11">
                <a:extLst>
                  <a:ext uri="{FF2B5EF4-FFF2-40B4-BE49-F238E27FC236}">
                    <a16:creationId xmlns:a16="http://schemas.microsoft.com/office/drawing/2014/main" id="{C89A0D16-DF8F-A33F-2F64-2843F50CBCD1}"/>
                  </a:ext>
                </a:extLst>
              </p:cNvPr>
              <p:cNvGrpSpPr/>
              <p:nvPr/>
            </p:nvGrpSpPr>
            <p:grpSpPr>
              <a:xfrm>
                <a:off x="7875365" y="859830"/>
                <a:ext cx="81021" cy="27891"/>
                <a:chOff x="7875365" y="859830"/>
                <a:chExt cx="81021" cy="27891"/>
              </a:xfrm>
              <a:solidFill>
                <a:srgbClr val="7AB6F6"/>
              </a:solidFill>
            </p:grpSpPr>
            <p:sp>
              <p:nvSpPr>
                <p:cNvPr id="67" name="Freeform 72">
                  <a:extLst>
                    <a:ext uri="{FF2B5EF4-FFF2-40B4-BE49-F238E27FC236}">
                      <a16:creationId xmlns:a16="http://schemas.microsoft.com/office/drawing/2014/main" id="{40B1A61E-44A7-663E-41A2-E848B654EECB}"/>
                    </a:ext>
                  </a:extLst>
                </p:cNvPr>
                <p:cNvSpPr/>
                <p:nvPr/>
              </p:nvSpPr>
              <p:spPr>
                <a:xfrm>
                  <a:off x="7875812" y="859830"/>
                  <a:ext cx="80574" cy="9353"/>
                </a:xfrm>
                <a:custGeom>
                  <a:avLst/>
                  <a:gdLst>
                    <a:gd name="connsiteX0" fmla="*/ 80477 w 80574"/>
                    <a:gd name="connsiteY0" fmla="*/ 9353 h 9353"/>
                    <a:gd name="connsiteX1" fmla="*/ 0 w 80574"/>
                    <a:gd name="connsiteY1" fmla="*/ 7405 h 9353"/>
                    <a:gd name="connsiteX2" fmla="*/ 195 w 80574"/>
                    <a:gd name="connsiteY2" fmla="*/ 0 h 9353"/>
                    <a:gd name="connsiteX3" fmla="*/ 80574 w 80574"/>
                    <a:gd name="connsiteY3" fmla="*/ 1851 h 9353"/>
                    <a:gd name="connsiteX4" fmla="*/ 80477 w 80574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353">
                      <a:moveTo>
                        <a:pt x="80477" y="9353"/>
                      </a:moveTo>
                      <a:lnTo>
                        <a:pt x="0" y="7405"/>
                      </a:lnTo>
                      <a:lnTo>
                        <a:pt x="195" y="0"/>
                      </a:lnTo>
                      <a:lnTo>
                        <a:pt x="80574" y="1851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73">
                  <a:extLst>
                    <a:ext uri="{FF2B5EF4-FFF2-40B4-BE49-F238E27FC236}">
                      <a16:creationId xmlns:a16="http://schemas.microsoft.com/office/drawing/2014/main" id="{766407E2-27D6-A4EF-AE3D-AFE440ED7358}"/>
                    </a:ext>
                  </a:extLst>
                </p:cNvPr>
                <p:cNvSpPr/>
                <p:nvPr/>
              </p:nvSpPr>
              <p:spPr>
                <a:xfrm rot="-5319000">
                  <a:off x="7911978" y="842834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65" name="Freeform 74">
                <a:extLst>
                  <a:ext uri="{FF2B5EF4-FFF2-40B4-BE49-F238E27FC236}">
                    <a16:creationId xmlns:a16="http://schemas.microsoft.com/office/drawing/2014/main" id="{86CE1B98-16D3-17C3-9C05-ECE07CDE36FF}"/>
                  </a:ext>
                </a:extLst>
              </p:cNvPr>
              <p:cNvSpPr/>
              <p:nvPr/>
            </p:nvSpPr>
            <p:spPr>
              <a:xfrm rot="-5318400">
                <a:off x="7811536" y="852214"/>
                <a:ext cx="37510" cy="36243"/>
              </a:xfrm>
              <a:custGeom>
                <a:avLst/>
                <a:gdLst>
                  <a:gd name="connsiteX0" fmla="*/ 0 w 37510"/>
                  <a:gd name="connsiteY0" fmla="*/ 0 h 36243"/>
                  <a:gd name="connsiteX1" fmla="*/ 37510 w 37510"/>
                  <a:gd name="connsiteY1" fmla="*/ 0 h 36243"/>
                  <a:gd name="connsiteX2" fmla="*/ 37510 w 37510"/>
                  <a:gd name="connsiteY2" fmla="*/ 36244 h 36243"/>
                  <a:gd name="connsiteX3" fmla="*/ 0 w 37510"/>
                  <a:gd name="connsiteY3" fmla="*/ 36244 h 36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243">
                    <a:moveTo>
                      <a:pt x="0" y="0"/>
                    </a:moveTo>
                    <a:lnTo>
                      <a:pt x="37510" y="0"/>
                    </a:lnTo>
                    <a:lnTo>
                      <a:pt x="37510" y="36244"/>
                    </a:lnTo>
                    <a:lnTo>
                      <a:pt x="0" y="36244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 75">
                <a:extLst>
                  <a:ext uri="{FF2B5EF4-FFF2-40B4-BE49-F238E27FC236}">
                    <a16:creationId xmlns:a16="http://schemas.microsoft.com/office/drawing/2014/main" id="{3FE36EFD-1CFC-7F9B-1867-3BA713620970}"/>
                  </a:ext>
                </a:extLst>
              </p:cNvPr>
              <p:cNvSpPr/>
              <p:nvPr/>
            </p:nvSpPr>
            <p:spPr>
              <a:xfrm>
                <a:off x="7937680" y="677344"/>
                <a:ext cx="49981" cy="50566"/>
              </a:xfrm>
              <a:custGeom>
                <a:avLst/>
                <a:gdLst>
                  <a:gd name="connsiteX0" fmla="*/ 0 w 49981"/>
                  <a:gd name="connsiteY0" fmla="*/ 49397 h 50566"/>
                  <a:gd name="connsiteX1" fmla="*/ 49982 w 49981"/>
                  <a:gd name="connsiteY1" fmla="*/ 50566 h 50566"/>
                  <a:gd name="connsiteX2" fmla="*/ 1169 w 49981"/>
                  <a:gd name="connsiteY2" fmla="*/ 0 h 50566"/>
                  <a:gd name="connsiteX3" fmla="*/ 0 w 49981"/>
                  <a:gd name="connsiteY3" fmla="*/ 49397 h 5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81" h="50566">
                    <a:moveTo>
                      <a:pt x="0" y="49397"/>
                    </a:moveTo>
                    <a:lnTo>
                      <a:pt x="49982" y="50566"/>
                    </a:lnTo>
                    <a:lnTo>
                      <a:pt x="1169" y="0"/>
                    </a:lnTo>
                    <a:lnTo>
                      <a:pt x="0" y="49397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9" name="Graphic 11">
              <a:extLst>
                <a:ext uri="{FF2B5EF4-FFF2-40B4-BE49-F238E27FC236}">
                  <a16:creationId xmlns:a16="http://schemas.microsoft.com/office/drawing/2014/main" id="{03E12DBC-C629-8507-1292-DF10402D0F04}"/>
                </a:ext>
              </a:extLst>
            </p:cNvPr>
            <p:cNvGrpSpPr/>
            <p:nvPr/>
          </p:nvGrpSpPr>
          <p:grpSpPr>
            <a:xfrm>
              <a:off x="8259394" y="851750"/>
              <a:ext cx="309363" cy="262615"/>
              <a:chOff x="8259394" y="851750"/>
              <a:chExt cx="309363" cy="262615"/>
            </a:xfrm>
          </p:grpSpPr>
          <p:grpSp>
            <p:nvGrpSpPr>
              <p:cNvPr id="41" name="Graphic 11">
                <a:extLst>
                  <a:ext uri="{FF2B5EF4-FFF2-40B4-BE49-F238E27FC236}">
                    <a16:creationId xmlns:a16="http://schemas.microsoft.com/office/drawing/2014/main" id="{DB1A43EF-C4D0-A67D-3D05-A84EF43D0E06}"/>
                  </a:ext>
                </a:extLst>
              </p:cNvPr>
              <p:cNvGrpSpPr/>
              <p:nvPr/>
            </p:nvGrpSpPr>
            <p:grpSpPr>
              <a:xfrm>
                <a:off x="8259394" y="851750"/>
                <a:ext cx="309363" cy="262615"/>
                <a:chOff x="8259394" y="851750"/>
                <a:chExt cx="309363" cy="262615"/>
              </a:xfrm>
            </p:grpSpPr>
            <p:sp>
              <p:nvSpPr>
                <p:cNvPr id="43" name="Freeform 78">
                  <a:extLst>
                    <a:ext uri="{FF2B5EF4-FFF2-40B4-BE49-F238E27FC236}">
                      <a16:creationId xmlns:a16="http://schemas.microsoft.com/office/drawing/2014/main" id="{6634D81D-D67A-7E0B-B726-BAB3AD689E09}"/>
                    </a:ext>
                  </a:extLst>
                </p:cNvPr>
                <p:cNvSpPr/>
                <p:nvPr/>
              </p:nvSpPr>
              <p:spPr>
                <a:xfrm rot="-2700000">
                  <a:off x="8335270" y="915351"/>
                  <a:ext cx="203920" cy="135622"/>
                </a:xfrm>
                <a:custGeom>
                  <a:avLst/>
                  <a:gdLst>
                    <a:gd name="connsiteX0" fmla="*/ 0 w 203920"/>
                    <a:gd name="connsiteY0" fmla="*/ 0 h 135622"/>
                    <a:gd name="connsiteX1" fmla="*/ 203921 w 203920"/>
                    <a:gd name="connsiteY1" fmla="*/ 0 h 135622"/>
                    <a:gd name="connsiteX2" fmla="*/ 203921 w 203920"/>
                    <a:gd name="connsiteY2" fmla="*/ 135622 h 135622"/>
                    <a:gd name="connsiteX3" fmla="*/ 0 w 203920"/>
                    <a:gd name="connsiteY3" fmla="*/ 135622 h 13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920" h="135622">
                      <a:moveTo>
                        <a:pt x="0" y="0"/>
                      </a:moveTo>
                      <a:lnTo>
                        <a:pt x="203921" y="0"/>
                      </a:lnTo>
                      <a:lnTo>
                        <a:pt x="203921" y="135622"/>
                      </a:lnTo>
                      <a:lnTo>
                        <a:pt x="0" y="135622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4" name="Freeform 79">
                  <a:extLst>
                    <a:ext uri="{FF2B5EF4-FFF2-40B4-BE49-F238E27FC236}">
                      <a16:creationId xmlns:a16="http://schemas.microsoft.com/office/drawing/2014/main" id="{9161FD22-923E-0C5B-CE21-1BDFC81F6879}"/>
                    </a:ext>
                  </a:extLst>
                </p:cNvPr>
                <p:cNvSpPr/>
                <p:nvPr/>
              </p:nvSpPr>
              <p:spPr>
                <a:xfrm>
                  <a:off x="8374312" y="1046652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 80">
                  <a:extLst>
                    <a:ext uri="{FF2B5EF4-FFF2-40B4-BE49-F238E27FC236}">
                      <a16:creationId xmlns:a16="http://schemas.microsoft.com/office/drawing/2014/main" id="{E1B38CA6-84B8-DDC0-F985-A98D83E87DF6}"/>
                    </a:ext>
                  </a:extLst>
                </p:cNvPr>
                <p:cNvSpPr/>
                <p:nvPr/>
              </p:nvSpPr>
              <p:spPr>
                <a:xfrm>
                  <a:off x="8399839" y="1021028"/>
                  <a:ext cx="64303" cy="64206"/>
                </a:xfrm>
                <a:custGeom>
                  <a:avLst/>
                  <a:gdLst>
                    <a:gd name="connsiteX0" fmla="*/ 60358 w 64303"/>
                    <a:gd name="connsiteY0" fmla="*/ 41262 h 64206"/>
                    <a:gd name="connsiteX1" fmla="*/ 60358 w 64303"/>
                    <a:gd name="connsiteY1" fmla="*/ 60260 h 64206"/>
                    <a:gd name="connsiteX2" fmla="*/ 41262 w 64303"/>
                    <a:gd name="connsiteY2" fmla="*/ 60260 h 64206"/>
                    <a:gd name="connsiteX3" fmla="*/ 3946 w 64303"/>
                    <a:gd name="connsiteY3" fmla="*/ 22945 h 64206"/>
                    <a:gd name="connsiteX4" fmla="*/ 3946 w 64303"/>
                    <a:gd name="connsiteY4" fmla="*/ 3946 h 64206"/>
                    <a:gd name="connsiteX5" fmla="*/ 22945 w 64303"/>
                    <a:gd name="connsiteY5" fmla="*/ 3946 h 64206"/>
                    <a:gd name="connsiteX6" fmla="*/ 60260 w 64303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303" h="64206">
                      <a:moveTo>
                        <a:pt x="60358" y="41262"/>
                      </a:moveTo>
                      <a:cubicBezTo>
                        <a:pt x="65619" y="46523"/>
                        <a:pt x="65619" y="54999"/>
                        <a:pt x="60358" y="60260"/>
                      </a:cubicBezTo>
                      <a:cubicBezTo>
                        <a:pt x="55097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4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 81">
                  <a:extLst>
                    <a:ext uri="{FF2B5EF4-FFF2-40B4-BE49-F238E27FC236}">
                      <a16:creationId xmlns:a16="http://schemas.microsoft.com/office/drawing/2014/main" id="{AD73A2A0-BCAE-4AAF-01CC-5903008D3040}"/>
                    </a:ext>
                  </a:extLst>
                </p:cNvPr>
                <p:cNvSpPr/>
                <p:nvPr/>
              </p:nvSpPr>
              <p:spPr>
                <a:xfrm>
                  <a:off x="8425560" y="995404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 82">
                  <a:extLst>
                    <a:ext uri="{FF2B5EF4-FFF2-40B4-BE49-F238E27FC236}">
                      <a16:creationId xmlns:a16="http://schemas.microsoft.com/office/drawing/2014/main" id="{EE24DCFE-03AA-D734-9931-1A27A1FE3725}"/>
                    </a:ext>
                  </a:extLst>
                </p:cNvPr>
                <p:cNvSpPr/>
                <p:nvPr/>
              </p:nvSpPr>
              <p:spPr>
                <a:xfrm>
                  <a:off x="8451184" y="969780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8" name="Freeform 83">
                  <a:extLst>
                    <a:ext uri="{FF2B5EF4-FFF2-40B4-BE49-F238E27FC236}">
                      <a16:creationId xmlns:a16="http://schemas.microsoft.com/office/drawing/2014/main" id="{D9721AF2-11C3-3B28-80DA-8DF153EB6203}"/>
                    </a:ext>
                  </a:extLst>
                </p:cNvPr>
                <p:cNvSpPr/>
                <p:nvPr/>
              </p:nvSpPr>
              <p:spPr>
                <a:xfrm rot="-2699399">
                  <a:off x="8314497" y="903942"/>
                  <a:ext cx="135622" cy="147995"/>
                </a:xfrm>
                <a:custGeom>
                  <a:avLst/>
                  <a:gdLst>
                    <a:gd name="connsiteX0" fmla="*/ 0 w 135622"/>
                    <a:gd name="connsiteY0" fmla="*/ 0 h 147995"/>
                    <a:gd name="connsiteX1" fmla="*/ 135622 w 135622"/>
                    <a:gd name="connsiteY1" fmla="*/ 0 h 147995"/>
                    <a:gd name="connsiteX2" fmla="*/ 135622 w 135622"/>
                    <a:gd name="connsiteY2" fmla="*/ 147996 h 147995"/>
                    <a:gd name="connsiteX3" fmla="*/ 0 w 135622"/>
                    <a:gd name="connsiteY3" fmla="*/ 147996 h 14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622" h="147995">
                      <a:moveTo>
                        <a:pt x="0" y="0"/>
                      </a:moveTo>
                      <a:lnTo>
                        <a:pt x="135622" y="0"/>
                      </a:lnTo>
                      <a:lnTo>
                        <a:pt x="135622" y="147996"/>
                      </a:lnTo>
                      <a:lnTo>
                        <a:pt x="0" y="147996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9" name="Freeform 84">
                  <a:extLst>
                    <a:ext uri="{FF2B5EF4-FFF2-40B4-BE49-F238E27FC236}">
                      <a16:creationId xmlns:a16="http://schemas.microsoft.com/office/drawing/2014/main" id="{42CDF6BE-8CD1-E849-EC06-7B3D443CB306}"/>
                    </a:ext>
                  </a:extLst>
                </p:cNvPr>
                <p:cNvSpPr/>
                <p:nvPr/>
              </p:nvSpPr>
              <p:spPr>
                <a:xfrm>
                  <a:off x="8259394" y="854861"/>
                  <a:ext cx="146632" cy="146631"/>
                </a:xfrm>
                <a:custGeom>
                  <a:avLst/>
                  <a:gdLst>
                    <a:gd name="connsiteX0" fmla="*/ 50761 w 146632"/>
                    <a:gd name="connsiteY0" fmla="*/ 146632 h 146631"/>
                    <a:gd name="connsiteX1" fmla="*/ 4969 w 146632"/>
                    <a:gd name="connsiteY1" fmla="*/ 100840 h 146631"/>
                    <a:gd name="connsiteX2" fmla="*/ 4969 w 146632"/>
                    <a:gd name="connsiteY2" fmla="*/ 76872 h 146631"/>
                    <a:gd name="connsiteX3" fmla="*/ 76872 w 146632"/>
                    <a:gd name="connsiteY3" fmla="*/ 4969 h 146631"/>
                    <a:gd name="connsiteX4" fmla="*/ 100840 w 146632"/>
                    <a:gd name="connsiteY4" fmla="*/ 4969 h 146631"/>
                    <a:gd name="connsiteX5" fmla="*/ 146632 w 146632"/>
                    <a:gd name="connsiteY5" fmla="*/ 50664 h 146631"/>
                    <a:gd name="connsiteX6" fmla="*/ 50761 w 146632"/>
                    <a:gd name="connsiteY6" fmla="*/ 146535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632" h="146631">
                      <a:moveTo>
                        <a:pt x="50761" y="146632"/>
                      </a:moveTo>
                      <a:lnTo>
                        <a:pt x="4969" y="100840"/>
                      </a:lnTo>
                      <a:cubicBezTo>
                        <a:pt x="-1656" y="94215"/>
                        <a:pt x="-1656" y="83497"/>
                        <a:pt x="4969" y="76872"/>
                      </a:cubicBezTo>
                      <a:lnTo>
                        <a:pt x="76872" y="4969"/>
                      </a:lnTo>
                      <a:cubicBezTo>
                        <a:pt x="83497" y="-1656"/>
                        <a:pt x="94215" y="-1656"/>
                        <a:pt x="100840" y="4969"/>
                      </a:cubicBezTo>
                      <a:lnTo>
                        <a:pt x="146632" y="50664"/>
                      </a:lnTo>
                      <a:lnTo>
                        <a:pt x="50761" y="146535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 85">
                  <a:extLst>
                    <a:ext uri="{FF2B5EF4-FFF2-40B4-BE49-F238E27FC236}">
                      <a16:creationId xmlns:a16="http://schemas.microsoft.com/office/drawing/2014/main" id="{D89FD41C-CDB8-7D53-943F-8963F865F401}"/>
                    </a:ext>
                  </a:extLst>
                </p:cNvPr>
                <p:cNvSpPr/>
                <p:nvPr/>
              </p:nvSpPr>
              <p:spPr>
                <a:xfrm>
                  <a:off x="8305040" y="999691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1" name="Freeform 86">
                  <a:extLst>
                    <a:ext uri="{FF2B5EF4-FFF2-40B4-BE49-F238E27FC236}">
                      <a16:creationId xmlns:a16="http://schemas.microsoft.com/office/drawing/2014/main" id="{DA0CBE0A-1804-B62F-288E-FCD5D2265ED5}"/>
                    </a:ext>
                  </a:extLst>
                </p:cNvPr>
                <p:cNvSpPr/>
                <p:nvPr/>
              </p:nvSpPr>
              <p:spPr>
                <a:xfrm>
                  <a:off x="8330274" y="1024925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87">
                  <a:extLst>
                    <a:ext uri="{FF2B5EF4-FFF2-40B4-BE49-F238E27FC236}">
                      <a16:creationId xmlns:a16="http://schemas.microsoft.com/office/drawing/2014/main" id="{7C05D336-8809-93D4-2B18-822B004CBDA7}"/>
                    </a:ext>
                  </a:extLst>
                </p:cNvPr>
                <p:cNvSpPr/>
                <p:nvPr/>
              </p:nvSpPr>
              <p:spPr>
                <a:xfrm>
                  <a:off x="8355508" y="1050159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3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88">
                  <a:extLst>
                    <a:ext uri="{FF2B5EF4-FFF2-40B4-BE49-F238E27FC236}">
                      <a16:creationId xmlns:a16="http://schemas.microsoft.com/office/drawing/2014/main" id="{1BEB1E1B-6DF6-A730-28B4-2D00835E1170}"/>
                    </a:ext>
                  </a:extLst>
                </p:cNvPr>
                <p:cNvSpPr/>
                <p:nvPr/>
              </p:nvSpPr>
              <p:spPr>
                <a:xfrm>
                  <a:off x="8380743" y="1075394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89">
                  <a:extLst>
                    <a:ext uri="{FF2B5EF4-FFF2-40B4-BE49-F238E27FC236}">
                      <a16:creationId xmlns:a16="http://schemas.microsoft.com/office/drawing/2014/main" id="{43BF217A-A554-D023-F6FD-A62F2E01AA48}"/>
                    </a:ext>
                  </a:extLst>
                </p:cNvPr>
                <p:cNvSpPr/>
                <p:nvPr/>
              </p:nvSpPr>
              <p:spPr>
                <a:xfrm>
                  <a:off x="8433209" y="851750"/>
                  <a:ext cx="135548" cy="135518"/>
                </a:xfrm>
                <a:custGeom>
                  <a:avLst/>
                  <a:gdLst>
                    <a:gd name="connsiteX0" fmla="*/ 0 w 135548"/>
                    <a:gd name="connsiteY0" fmla="*/ 39647 h 135518"/>
                    <a:gd name="connsiteX1" fmla="*/ 36341 w 135548"/>
                    <a:gd name="connsiteY1" fmla="*/ 3306 h 135518"/>
                    <a:gd name="connsiteX2" fmla="*/ 57873 w 135548"/>
                    <a:gd name="connsiteY2" fmla="*/ 5742 h 135518"/>
                    <a:gd name="connsiteX3" fmla="*/ 129777 w 135548"/>
                    <a:gd name="connsiteY3" fmla="*/ 77645 h 135518"/>
                    <a:gd name="connsiteX4" fmla="*/ 132212 w 135548"/>
                    <a:gd name="connsiteY4" fmla="*/ 99177 h 135518"/>
                    <a:gd name="connsiteX5" fmla="*/ 95871 w 135548"/>
                    <a:gd name="connsiteY5" fmla="*/ 135518 h 135518"/>
                    <a:gd name="connsiteX6" fmla="*/ 0 w 135548"/>
                    <a:gd name="connsiteY6" fmla="*/ 39647 h 135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548" h="135518">
                      <a:moveTo>
                        <a:pt x="0" y="39647"/>
                      </a:moveTo>
                      <a:lnTo>
                        <a:pt x="36341" y="3306"/>
                      </a:lnTo>
                      <a:cubicBezTo>
                        <a:pt x="41603" y="-1955"/>
                        <a:pt x="51248" y="-786"/>
                        <a:pt x="57873" y="5742"/>
                      </a:cubicBezTo>
                      <a:lnTo>
                        <a:pt x="129777" y="77645"/>
                      </a:lnTo>
                      <a:cubicBezTo>
                        <a:pt x="136402" y="84270"/>
                        <a:pt x="137474" y="93916"/>
                        <a:pt x="132212" y="99177"/>
                      </a:cubicBezTo>
                      <a:lnTo>
                        <a:pt x="95871" y="135518"/>
                      </a:lnTo>
                      <a:lnTo>
                        <a:pt x="0" y="396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90">
                  <a:extLst>
                    <a:ext uri="{FF2B5EF4-FFF2-40B4-BE49-F238E27FC236}">
                      <a16:creationId xmlns:a16="http://schemas.microsoft.com/office/drawing/2014/main" id="{1471A629-0DB4-9EB1-FD96-87A2CCCD40EC}"/>
                    </a:ext>
                  </a:extLst>
                </p:cNvPr>
                <p:cNvSpPr/>
                <p:nvPr/>
              </p:nvSpPr>
              <p:spPr>
                <a:xfrm>
                  <a:off x="8381581" y="902480"/>
                  <a:ext cx="69578" cy="108254"/>
                </a:xfrm>
                <a:custGeom>
                  <a:avLst/>
                  <a:gdLst>
                    <a:gd name="connsiteX0" fmla="*/ 34382 w 69578"/>
                    <a:gd name="connsiteY0" fmla="*/ 6065 h 108254"/>
                    <a:gd name="connsiteX1" fmla="*/ 6712 w 69578"/>
                    <a:gd name="connsiteY1" fmla="*/ 33735 h 108254"/>
                    <a:gd name="connsiteX2" fmla="*/ 282 w 69578"/>
                    <a:gd name="connsiteY2" fmla="*/ 52442 h 108254"/>
                    <a:gd name="connsiteX3" fmla="*/ 6809 w 69578"/>
                    <a:gd name="connsiteY3" fmla="*/ 91024 h 108254"/>
                    <a:gd name="connsiteX4" fmla="*/ 30582 w 69578"/>
                    <a:gd name="connsiteY4" fmla="*/ 107977 h 108254"/>
                    <a:gd name="connsiteX5" fmla="*/ 47535 w 69578"/>
                    <a:gd name="connsiteY5" fmla="*/ 84204 h 108254"/>
                    <a:gd name="connsiteX6" fmla="*/ 44417 w 69578"/>
                    <a:gd name="connsiteY6" fmla="*/ 65790 h 108254"/>
                    <a:gd name="connsiteX7" fmla="*/ 48022 w 69578"/>
                    <a:gd name="connsiteY7" fmla="*/ 50201 h 108254"/>
                    <a:gd name="connsiteX8" fmla="*/ 63514 w 69578"/>
                    <a:gd name="connsiteY8" fmla="*/ 35294 h 108254"/>
                    <a:gd name="connsiteX9" fmla="*/ 63514 w 69578"/>
                    <a:gd name="connsiteY9" fmla="*/ 6065 h 108254"/>
                    <a:gd name="connsiteX10" fmla="*/ 34285 w 69578"/>
                    <a:gd name="connsiteY10" fmla="*/ 6065 h 10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578" h="108254">
                      <a:moveTo>
                        <a:pt x="34382" y="6065"/>
                      </a:moveTo>
                      <a:lnTo>
                        <a:pt x="6712" y="33735"/>
                      </a:lnTo>
                      <a:cubicBezTo>
                        <a:pt x="1646" y="38509"/>
                        <a:pt x="-887" y="45329"/>
                        <a:pt x="282" y="52442"/>
                      </a:cubicBezTo>
                      <a:lnTo>
                        <a:pt x="6809" y="91024"/>
                      </a:lnTo>
                      <a:cubicBezTo>
                        <a:pt x="8758" y="102228"/>
                        <a:pt x="19378" y="109828"/>
                        <a:pt x="30582" y="107977"/>
                      </a:cubicBezTo>
                      <a:cubicBezTo>
                        <a:pt x="41884" y="106125"/>
                        <a:pt x="49386" y="95408"/>
                        <a:pt x="47535" y="84204"/>
                      </a:cubicBezTo>
                      <a:lnTo>
                        <a:pt x="44417" y="65790"/>
                      </a:lnTo>
                      <a:cubicBezTo>
                        <a:pt x="42664" y="60528"/>
                        <a:pt x="43833" y="54488"/>
                        <a:pt x="48022" y="50201"/>
                      </a:cubicBezTo>
                      <a:cubicBezTo>
                        <a:pt x="48899" y="49324"/>
                        <a:pt x="63514" y="35294"/>
                        <a:pt x="63514" y="35294"/>
                      </a:cubicBezTo>
                      <a:cubicBezTo>
                        <a:pt x="71600" y="27207"/>
                        <a:pt x="71600" y="14152"/>
                        <a:pt x="63514" y="6065"/>
                      </a:cubicBezTo>
                      <a:cubicBezTo>
                        <a:pt x="55427" y="-2022"/>
                        <a:pt x="42371" y="-2022"/>
                        <a:pt x="34285" y="6065"/>
                      </a:cubicBez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91">
                  <a:extLst>
                    <a:ext uri="{FF2B5EF4-FFF2-40B4-BE49-F238E27FC236}">
                      <a16:creationId xmlns:a16="http://schemas.microsoft.com/office/drawing/2014/main" id="{0593BCAC-1625-12E2-A74B-954F31A9864C}"/>
                    </a:ext>
                  </a:extLst>
                </p:cNvPr>
                <p:cNvSpPr/>
                <p:nvPr/>
              </p:nvSpPr>
              <p:spPr>
                <a:xfrm>
                  <a:off x="8393652" y="980740"/>
                  <a:ext cx="29177" cy="22941"/>
                </a:xfrm>
                <a:custGeom>
                  <a:avLst/>
                  <a:gdLst>
                    <a:gd name="connsiteX0" fmla="*/ 0 w 29177"/>
                    <a:gd name="connsiteY0" fmla="*/ 2436 h 22941"/>
                    <a:gd name="connsiteX1" fmla="*/ 779 w 29177"/>
                    <a:gd name="connsiteY1" fmla="*/ 11497 h 22941"/>
                    <a:gd name="connsiteX2" fmla="*/ 14322 w 29177"/>
                    <a:gd name="connsiteY2" fmla="*/ 22896 h 22941"/>
                    <a:gd name="connsiteX3" fmla="*/ 17732 w 29177"/>
                    <a:gd name="connsiteY3" fmla="*/ 22604 h 22941"/>
                    <a:gd name="connsiteX4" fmla="*/ 29132 w 29177"/>
                    <a:gd name="connsiteY4" fmla="*/ 9061 h 22941"/>
                    <a:gd name="connsiteX5" fmla="*/ 28352 w 29177"/>
                    <a:gd name="connsiteY5" fmla="*/ 0 h 22941"/>
                    <a:gd name="connsiteX6" fmla="*/ 97 w 29177"/>
                    <a:gd name="connsiteY6" fmla="*/ 2436 h 22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177" h="22941">
                      <a:moveTo>
                        <a:pt x="0" y="2436"/>
                      </a:moveTo>
                      <a:lnTo>
                        <a:pt x="779" y="11497"/>
                      </a:lnTo>
                      <a:cubicBezTo>
                        <a:pt x="1364" y="18414"/>
                        <a:pt x="7405" y="23481"/>
                        <a:pt x="14322" y="22896"/>
                      </a:cubicBezTo>
                      <a:lnTo>
                        <a:pt x="17732" y="22604"/>
                      </a:lnTo>
                      <a:cubicBezTo>
                        <a:pt x="24650" y="22019"/>
                        <a:pt x="29716" y="15978"/>
                        <a:pt x="29132" y="9061"/>
                      </a:cubicBezTo>
                      <a:lnTo>
                        <a:pt x="28352" y="0"/>
                      </a:lnTo>
                      <a:lnTo>
                        <a:pt x="97" y="24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42" name="Freeform 92">
                <a:extLst>
                  <a:ext uri="{FF2B5EF4-FFF2-40B4-BE49-F238E27FC236}">
                    <a16:creationId xmlns:a16="http://schemas.microsoft.com/office/drawing/2014/main" id="{94E4195C-1E87-6584-3EA8-D2D52561565F}"/>
                  </a:ext>
                </a:extLst>
              </p:cNvPr>
              <p:cNvSpPr/>
              <p:nvPr/>
            </p:nvSpPr>
            <p:spPr>
              <a:xfrm>
                <a:off x="8284823" y="934559"/>
                <a:ext cx="23772" cy="23772"/>
              </a:xfrm>
              <a:custGeom>
                <a:avLst/>
                <a:gdLst>
                  <a:gd name="connsiteX0" fmla="*/ 23773 w 23772"/>
                  <a:gd name="connsiteY0" fmla="*/ 11886 h 23772"/>
                  <a:gd name="connsiteX1" fmla="*/ 11886 w 23772"/>
                  <a:gd name="connsiteY1" fmla="*/ 23773 h 23772"/>
                  <a:gd name="connsiteX2" fmla="*/ 0 w 23772"/>
                  <a:gd name="connsiteY2" fmla="*/ 11886 h 23772"/>
                  <a:gd name="connsiteX3" fmla="*/ 11886 w 23772"/>
                  <a:gd name="connsiteY3" fmla="*/ 0 h 23772"/>
                  <a:gd name="connsiteX4" fmla="*/ 23773 w 23772"/>
                  <a:gd name="connsiteY4" fmla="*/ 11886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72" h="23772">
                    <a:moveTo>
                      <a:pt x="23773" y="11886"/>
                    </a:moveTo>
                    <a:cubicBezTo>
                      <a:pt x="23773" y="18512"/>
                      <a:pt x="18414" y="23773"/>
                      <a:pt x="11886" y="23773"/>
                    </a:cubicBezTo>
                    <a:cubicBezTo>
                      <a:pt x="5359" y="23773"/>
                      <a:pt x="0" y="18414"/>
                      <a:pt x="0" y="11886"/>
                    </a:cubicBezTo>
                    <a:cubicBezTo>
                      <a:pt x="0" y="5359"/>
                      <a:pt x="5359" y="0"/>
                      <a:pt x="11886" y="0"/>
                    </a:cubicBezTo>
                    <a:cubicBezTo>
                      <a:pt x="18414" y="0"/>
                      <a:pt x="23773" y="5359"/>
                      <a:pt x="23773" y="1188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0" name="Graphic 11">
              <a:extLst>
                <a:ext uri="{FF2B5EF4-FFF2-40B4-BE49-F238E27FC236}">
                  <a16:creationId xmlns:a16="http://schemas.microsoft.com/office/drawing/2014/main" id="{EED9237E-B4D8-F516-348D-4B675C6C8B52}"/>
                </a:ext>
              </a:extLst>
            </p:cNvPr>
            <p:cNvGrpSpPr/>
            <p:nvPr/>
          </p:nvGrpSpPr>
          <p:grpSpPr>
            <a:xfrm>
              <a:off x="7214458" y="844144"/>
              <a:ext cx="257799" cy="256143"/>
              <a:chOff x="7214458" y="844144"/>
              <a:chExt cx="257799" cy="256143"/>
            </a:xfrm>
          </p:grpSpPr>
          <p:grpSp>
            <p:nvGrpSpPr>
              <p:cNvPr id="30" name="Graphic 11">
                <a:extLst>
                  <a:ext uri="{FF2B5EF4-FFF2-40B4-BE49-F238E27FC236}">
                    <a16:creationId xmlns:a16="http://schemas.microsoft.com/office/drawing/2014/main" id="{EB856F74-11F3-9208-F1AC-7E92646D5E41}"/>
                  </a:ext>
                </a:extLst>
              </p:cNvPr>
              <p:cNvGrpSpPr/>
              <p:nvPr/>
            </p:nvGrpSpPr>
            <p:grpSpPr>
              <a:xfrm>
                <a:off x="7214458" y="853400"/>
                <a:ext cx="246887" cy="246887"/>
                <a:chOff x="7214458" y="853400"/>
                <a:chExt cx="246887" cy="246887"/>
              </a:xfrm>
            </p:grpSpPr>
            <p:sp>
              <p:nvSpPr>
                <p:cNvPr id="36" name="Freeform 95">
                  <a:extLst>
                    <a:ext uri="{FF2B5EF4-FFF2-40B4-BE49-F238E27FC236}">
                      <a16:creationId xmlns:a16="http://schemas.microsoft.com/office/drawing/2014/main" id="{83297F3D-9A89-F914-DC2F-8D68E7789B55}"/>
                    </a:ext>
                  </a:extLst>
                </p:cNvPr>
                <p:cNvSpPr/>
                <p:nvPr/>
              </p:nvSpPr>
              <p:spPr>
                <a:xfrm>
                  <a:off x="7214458" y="853400"/>
                  <a:ext cx="246887" cy="246887"/>
                </a:xfrm>
                <a:custGeom>
                  <a:avLst/>
                  <a:gdLst>
                    <a:gd name="connsiteX0" fmla="*/ 246887 w 246887"/>
                    <a:gd name="connsiteY0" fmla="*/ 123444 h 246887"/>
                    <a:gd name="connsiteX1" fmla="*/ 123444 w 246887"/>
                    <a:gd name="connsiteY1" fmla="*/ 246887 h 246887"/>
                    <a:gd name="connsiteX2" fmla="*/ 0 w 246887"/>
                    <a:gd name="connsiteY2" fmla="*/ 123444 h 246887"/>
                    <a:gd name="connsiteX3" fmla="*/ 123444 w 246887"/>
                    <a:gd name="connsiteY3" fmla="*/ 0 h 246887"/>
                    <a:gd name="connsiteX4" fmla="*/ 246887 w 246887"/>
                    <a:gd name="connsiteY4" fmla="*/ 123444 h 24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887" h="246887">
                      <a:moveTo>
                        <a:pt x="246887" y="123444"/>
                      </a:moveTo>
                      <a:cubicBezTo>
                        <a:pt x="246887" y="191645"/>
                        <a:pt x="191645" y="246887"/>
                        <a:pt x="123444" y="246887"/>
                      </a:cubicBezTo>
                      <a:cubicBezTo>
                        <a:pt x="55243" y="246887"/>
                        <a:pt x="0" y="191645"/>
                        <a:pt x="0" y="123444"/>
                      </a:cubicBezTo>
                      <a:cubicBezTo>
                        <a:pt x="0" y="55243"/>
                        <a:pt x="55340" y="0"/>
                        <a:pt x="123444" y="0"/>
                      </a:cubicBezTo>
                      <a:cubicBezTo>
                        <a:pt x="191547" y="0"/>
                        <a:pt x="246887" y="55243"/>
                        <a:pt x="246887" y="12344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7" name="Freeform 96">
                  <a:extLst>
                    <a:ext uri="{FF2B5EF4-FFF2-40B4-BE49-F238E27FC236}">
                      <a16:creationId xmlns:a16="http://schemas.microsoft.com/office/drawing/2014/main" id="{823E3332-95DF-ABCE-2068-0DD9ADBE0A2E}"/>
                    </a:ext>
                  </a:extLst>
                </p:cNvPr>
                <p:cNvSpPr/>
                <p:nvPr/>
              </p:nvSpPr>
              <p:spPr>
                <a:xfrm>
                  <a:off x="7243200" y="882141"/>
                  <a:ext cx="189403" cy="189403"/>
                </a:xfrm>
                <a:custGeom>
                  <a:avLst/>
                  <a:gdLst>
                    <a:gd name="connsiteX0" fmla="*/ 189404 w 189403"/>
                    <a:gd name="connsiteY0" fmla="*/ 94702 h 189403"/>
                    <a:gd name="connsiteX1" fmla="*/ 94702 w 189403"/>
                    <a:gd name="connsiteY1" fmla="*/ 189404 h 189403"/>
                    <a:gd name="connsiteX2" fmla="*/ 0 w 189403"/>
                    <a:gd name="connsiteY2" fmla="*/ 94702 h 189403"/>
                    <a:gd name="connsiteX3" fmla="*/ 94702 w 189403"/>
                    <a:gd name="connsiteY3" fmla="*/ 0 h 189403"/>
                    <a:gd name="connsiteX4" fmla="*/ 189404 w 189403"/>
                    <a:gd name="connsiteY4" fmla="*/ 94702 h 189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403" h="189403">
                      <a:moveTo>
                        <a:pt x="189404" y="94702"/>
                      </a:moveTo>
                      <a:cubicBezTo>
                        <a:pt x="189404" y="147022"/>
                        <a:pt x="147022" y="189404"/>
                        <a:pt x="94702" y="189404"/>
                      </a:cubicBezTo>
                      <a:cubicBezTo>
                        <a:pt x="42382" y="189404"/>
                        <a:pt x="0" y="147022"/>
                        <a:pt x="0" y="94702"/>
                      </a:cubicBezTo>
                      <a:cubicBezTo>
                        <a:pt x="0" y="42382"/>
                        <a:pt x="42382" y="0"/>
                        <a:pt x="94702" y="0"/>
                      </a:cubicBezTo>
                      <a:cubicBezTo>
                        <a:pt x="147022" y="0"/>
                        <a:pt x="189404" y="42382"/>
                        <a:pt x="189404" y="947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8" name="Freeform 97">
                  <a:extLst>
                    <a:ext uri="{FF2B5EF4-FFF2-40B4-BE49-F238E27FC236}">
                      <a16:creationId xmlns:a16="http://schemas.microsoft.com/office/drawing/2014/main" id="{A1A6F66A-229A-3FE9-F64D-DCE430916D07}"/>
                    </a:ext>
                  </a:extLst>
                </p:cNvPr>
                <p:cNvSpPr/>
                <p:nvPr/>
              </p:nvSpPr>
              <p:spPr>
                <a:xfrm>
                  <a:off x="7270480" y="909519"/>
                  <a:ext cx="134648" cy="134648"/>
                </a:xfrm>
                <a:custGeom>
                  <a:avLst/>
                  <a:gdLst>
                    <a:gd name="connsiteX0" fmla="*/ 134648 w 134648"/>
                    <a:gd name="connsiteY0" fmla="*/ 67324 h 134648"/>
                    <a:gd name="connsiteX1" fmla="*/ 67324 w 134648"/>
                    <a:gd name="connsiteY1" fmla="*/ 134648 h 134648"/>
                    <a:gd name="connsiteX2" fmla="*/ 0 w 134648"/>
                    <a:gd name="connsiteY2" fmla="*/ 67324 h 134648"/>
                    <a:gd name="connsiteX3" fmla="*/ 67324 w 134648"/>
                    <a:gd name="connsiteY3" fmla="*/ 0 h 134648"/>
                    <a:gd name="connsiteX4" fmla="*/ 134648 w 134648"/>
                    <a:gd name="connsiteY4" fmla="*/ 67324 h 134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648" h="134648">
                      <a:moveTo>
                        <a:pt x="134648" y="67324"/>
                      </a:moveTo>
                      <a:cubicBezTo>
                        <a:pt x="134648" y="104542"/>
                        <a:pt x="104542" y="134648"/>
                        <a:pt x="67324" y="134648"/>
                      </a:cubicBezTo>
                      <a:cubicBezTo>
                        <a:pt x="30106" y="134648"/>
                        <a:pt x="0" y="104542"/>
                        <a:pt x="0" y="67324"/>
                      </a:cubicBezTo>
                      <a:cubicBezTo>
                        <a:pt x="0" y="30106"/>
                        <a:pt x="30106" y="0"/>
                        <a:pt x="67324" y="0"/>
                      </a:cubicBezTo>
                      <a:cubicBezTo>
                        <a:pt x="104542" y="0"/>
                        <a:pt x="134648" y="30106"/>
                        <a:pt x="134648" y="6732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9" name="Freeform 98">
                  <a:extLst>
                    <a:ext uri="{FF2B5EF4-FFF2-40B4-BE49-F238E27FC236}">
                      <a16:creationId xmlns:a16="http://schemas.microsoft.com/office/drawing/2014/main" id="{B5EB074C-EA2F-21DF-89EC-C5650C3E75A2}"/>
                    </a:ext>
                  </a:extLst>
                </p:cNvPr>
                <p:cNvSpPr/>
                <p:nvPr/>
              </p:nvSpPr>
              <p:spPr>
                <a:xfrm>
                  <a:off x="7299320" y="938261"/>
                  <a:ext cx="77066" cy="77164"/>
                </a:xfrm>
                <a:custGeom>
                  <a:avLst/>
                  <a:gdLst>
                    <a:gd name="connsiteX0" fmla="*/ 77067 w 77066"/>
                    <a:gd name="connsiteY0" fmla="*/ 38582 h 77164"/>
                    <a:gd name="connsiteX1" fmla="*/ 38485 w 77066"/>
                    <a:gd name="connsiteY1" fmla="*/ 77165 h 77164"/>
                    <a:gd name="connsiteX2" fmla="*/ 0 w 77066"/>
                    <a:gd name="connsiteY2" fmla="*/ 38582 h 77164"/>
                    <a:gd name="connsiteX3" fmla="*/ 38485 w 77066"/>
                    <a:gd name="connsiteY3" fmla="*/ 0 h 77164"/>
                    <a:gd name="connsiteX4" fmla="*/ 77067 w 77066"/>
                    <a:gd name="connsiteY4" fmla="*/ 38582 h 7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66" h="77164">
                      <a:moveTo>
                        <a:pt x="77067" y="38582"/>
                      </a:moveTo>
                      <a:cubicBezTo>
                        <a:pt x="77067" y="59822"/>
                        <a:pt x="59822" y="77165"/>
                        <a:pt x="38485" y="77165"/>
                      </a:cubicBezTo>
                      <a:cubicBezTo>
                        <a:pt x="17148" y="77165"/>
                        <a:pt x="0" y="59919"/>
                        <a:pt x="0" y="38582"/>
                      </a:cubicBezTo>
                      <a:cubicBezTo>
                        <a:pt x="0" y="17245"/>
                        <a:pt x="17245" y="0"/>
                        <a:pt x="38485" y="0"/>
                      </a:cubicBezTo>
                      <a:cubicBezTo>
                        <a:pt x="59724" y="0"/>
                        <a:pt x="77067" y="17245"/>
                        <a:pt x="77067" y="385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0" name="Freeform 99">
                  <a:extLst>
                    <a:ext uri="{FF2B5EF4-FFF2-40B4-BE49-F238E27FC236}">
                      <a16:creationId xmlns:a16="http://schemas.microsoft.com/office/drawing/2014/main" id="{3A2CC9BB-798F-5946-3E0D-E015002EF503}"/>
                    </a:ext>
                  </a:extLst>
                </p:cNvPr>
                <p:cNvSpPr/>
                <p:nvPr/>
              </p:nvSpPr>
              <p:spPr>
                <a:xfrm>
                  <a:off x="7322800" y="961839"/>
                  <a:ext cx="30008" cy="30008"/>
                </a:xfrm>
                <a:custGeom>
                  <a:avLst/>
                  <a:gdLst>
                    <a:gd name="connsiteX0" fmla="*/ 30008 w 30008"/>
                    <a:gd name="connsiteY0" fmla="*/ 15004 h 30008"/>
                    <a:gd name="connsiteX1" fmla="*/ 15004 w 30008"/>
                    <a:gd name="connsiteY1" fmla="*/ 30008 h 30008"/>
                    <a:gd name="connsiteX2" fmla="*/ 0 w 30008"/>
                    <a:gd name="connsiteY2" fmla="*/ 15004 h 30008"/>
                    <a:gd name="connsiteX3" fmla="*/ 15004 w 30008"/>
                    <a:gd name="connsiteY3" fmla="*/ 0 h 30008"/>
                    <a:gd name="connsiteX4" fmla="*/ 30008 w 30008"/>
                    <a:gd name="connsiteY4" fmla="*/ 15004 h 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08" h="30008">
                      <a:moveTo>
                        <a:pt x="30008" y="15004"/>
                      </a:moveTo>
                      <a:cubicBezTo>
                        <a:pt x="30008" y="23286"/>
                        <a:pt x="23286" y="30008"/>
                        <a:pt x="15004" y="30008"/>
                      </a:cubicBezTo>
                      <a:cubicBezTo>
                        <a:pt x="6723" y="30008"/>
                        <a:pt x="0" y="23286"/>
                        <a:pt x="0" y="15004"/>
                      </a:cubicBezTo>
                      <a:cubicBezTo>
                        <a:pt x="0" y="6723"/>
                        <a:pt x="6723" y="0"/>
                        <a:pt x="15004" y="0"/>
                      </a:cubicBezTo>
                      <a:cubicBezTo>
                        <a:pt x="23286" y="0"/>
                        <a:pt x="30008" y="6723"/>
                        <a:pt x="30008" y="1500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31" name="Graphic 11">
                <a:extLst>
                  <a:ext uri="{FF2B5EF4-FFF2-40B4-BE49-F238E27FC236}">
                    <a16:creationId xmlns:a16="http://schemas.microsoft.com/office/drawing/2014/main" id="{315272E9-E494-3FB4-7C98-60CE697EDE68}"/>
                  </a:ext>
                </a:extLst>
              </p:cNvPr>
              <p:cNvGrpSpPr/>
              <p:nvPr/>
            </p:nvGrpSpPr>
            <p:grpSpPr>
              <a:xfrm>
                <a:off x="7330595" y="844144"/>
                <a:ext cx="141663" cy="141078"/>
                <a:chOff x="7330595" y="844144"/>
                <a:chExt cx="141663" cy="141078"/>
              </a:xfrm>
            </p:grpSpPr>
            <p:sp>
              <p:nvSpPr>
                <p:cNvPr id="32" name="Freeform 101">
                  <a:extLst>
                    <a:ext uri="{FF2B5EF4-FFF2-40B4-BE49-F238E27FC236}">
                      <a16:creationId xmlns:a16="http://schemas.microsoft.com/office/drawing/2014/main" id="{77323F2E-9826-9E45-284A-E7CE47977C79}"/>
                    </a:ext>
                  </a:extLst>
                </p:cNvPr>
                <p:cNvSpPr/>
                <p:nvPr/>
              </p:nvSpPr>
              <p:spPr>
                <a:xfrm>
                  <a:off x="7330595" y="954045"/>
                  <a:ext cx="31177" cy="31177"/>
                </a:xfrm>
                <a:custGeom>
                  <a:avLst/>
                  <a:gdLst>
                    <a:gd name="connsiteX0" fmla="*/ 31178 w 31177"/>
                    <a:gd name="connsiteY0" fmla="*/ 18219 h 31177"/>
                    <a:gd name="connsiteX1" fmla="*/ 0 w 31177"/>
                    <a:gd name="connsiteY1" fmla="*/ 31178 h 31177"/>
                    <a:gd name="connsiteX2" fmla="*/ 12958 w 31177"/>
                    <a:gd name="connsiteY2" fmla="*/ 0 h 31177"/>
                    <a:gd name="connsiteX3" fmla="*/ 31178 w 31177"/>
                    <a:gd name="connsiteY3" fmla="*/ 18219 h 31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177" h="31177">
                      <a:moveTo>
                        <a:pt x="31178" y="18219"/>
                      </a:moveTo>
                      <a:lnTo>
                        <a:pt x="0" y="31178"/>
                      </a:lnTo>
                      <a:lnTo>
                        <a:pt x="12958" y="0"/>
                      </a:lnTo>
                      <a:lnTo>
                        <a:pt x="31178" y="18219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3" name="Freeform 102">
                  <a:extLst>
                    <a:ext uri="{FF2B5EF4-FFF2-40B4-BE49-F238E27FC236}">
                      <a16:creationId xmlns:a16="http://schemas.microsoft.com/office/drawing/2014/main" id="{1D191F4B-2626-2679-92AC-D1A3F7ED627B}"/>
                    </a:ext>
                  </a:extLst>
                </p:cNvPr>
                <p:cNvSpPr/>
                <p:nvPr/>
              </p:nvSpPr>
              <p:spPr>
                <a:xfrm rot="-2698199">
                  <a:off x="7320516" y="915027"/>
                  <a:ext cx="157544" cy="4481"/>
                </a:xfrm>
                <a:custGeom>
                  <a:avLst/>
                  <a:gdLst>
                    <a:gd name="connsiteX0" fmla="*/ 0 w 157544"/>
                    <a:gd name="connsiteY0" fmla="*/ 0 h 4481"/>
                    <a:gd name="connsiteX1" fmla="*/ 157544 w 157544"/>
                    <a:gd name="connsiteY1" fmla="*/ 0 h 4481"/>
                    <a:gd name="connsiteX2" fmla="*/ 157544 w 157544"/>
                    <a:gd name="connsiteY2" fmla="*/ 4482 h 4481"/>
                    <a:gd name="connsiteX3" fmla="*/ 0 w 157544"/>
                    <a:gd name="connsiteY3" fmla="*/ 4482 h 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544" h="4481">
                      <a:moveTo>
                        <a:pt x="0" y="0"/>
                      </a:moveTo>
                      <a:lnTo>
                        <a:pt x="157544" y="0"/>
                      </a:lnTo>
                      <a:lnTo>
                        <a:pt x="157544" y="4482"/>
                      </a:lnTo>
                      <a:lnTo>
                        <a:pt x="0" y="4482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4" name="Freeform 103">
                  <a:extLst>
                    <a:ext uri="{FF2B5EF4-FFF2-40B4-BE49-F238E27FC236}">
                      <a16:creationId xmlns:a16="http://schemas.microsoft.com/office/drawing/2014/main" id="{4D175F13-4472-B27A-993A-C79E9543E243}"/>
                    </a:ext>
                  </a:extLst>
                </p:cNvPr>
                <p:cNvSpPr/>
                <p:nvPr/>
              </p:nvSpPr>
              <p:spPr>
                <a:xfrm>
                  <a:off x="7432019" y="863727"/>
                  <a:ext cx="40238" cy="25136"/>
                </a:xfrm>
                <a:custGeom>
                  <a:avLst/>
                  <a:gdLst>
                    <a:gd name="connsiteX0" fmla="*/ 23870 w 40238"/>
                    <a:gd name="connsiteY0" fmla="*/ 0 h 25136"/>
                    <a:gd name="connsiteX1" fmla="*/ 40239 w 40238"/>
                    <a:gd name="connsiteY1" fmla="*/ 1267 h 25136"/>
                    <a:gd name="connsiteX2" fmla="*/ 16368 w 40238"/>
                    <a:gd name="connsiteY2" fmla="*/ 25137 h 25136"/>
                    <a:gd name="connsiteX3" fmla="*/ 0 w 40238"/>
                    <a:gd name="connsiteY3" fmla="*/ 23870 h 25136"/>
                    <a:gd name="connsiteX4" fmla="*/ 23870 w 40238"/>
                    <a:gd name="connsiteY4" fmla="*/ 0 h 2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38" h="25136">
                      <a:moveTo>
                        <a:pt x="23870" y="0"/>
                      </a:moveTo>
                      <a:lnTo>
                        <a:pt x="40239" y="1267"/>
                      </a:lnTo>
                      <a:lnTo>
                        <a:pt x="16368" y="25137"/>
                      </a:lnTo>
                      <a:lnTo>
                        <a:pt x="0" y="23870"/>
                      </a:lnTo>
                      <a:lnTo>
                        <a:pt x="238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5" name="Freeform 104">
                  <a:extLst>
                    <a:ext uri="{FF2B5EF4-FFF2-40B4-BE49-F238E27FC236}">
                      <a16:creationId xmlns:a16="http://schemas.microsoft.com/office/drawing/2014/main" id="{FF31DF8A-6EAE-71E5-B6D3-023B30B4EFB0}"/>
                    </a:ext>
                  </a:extLst>
                </p:cNvPr>
                <p:cNvSpPr/>
                <p:nvPr/>
              </p:nvSpPr>
              <p:spPr>
                <a:xfrm>
                  <a:off x="7427635" y="844144"/>
                  <a:ext cx="25136" cy="40335"/>
                </a:xfrm>
                <a:custGeom>
                  <a:avLst/>
                  <a:gdLst>
                    <a:gd name="connsiteX0" fmla="*/ 25137 w 25136"/>
                    <a:gd name="connsiteY0" fmla="*/ 16368 h 40335"/>
                    <a:gd name="connsiteX1" fmla="*/ 23870 w 25136"/>
                    <a:gd name="connsiteY1" fmla="*/ 0 h 40335"/>
                    <a:gd name="connsiteX2" fmla="*/ 0 w 25136"/>
                    <a:gd name="connsiteY2" fmla="*/ 23968 h 40335"/>
                    <a:gd name="connsiteX3" fmla="*/ 1169 w 25136"/>
                    <a:gd name="connsiteY3" fmla="*/ 40336 h 40335"/>
                    <a:gd name="connsiteX4" fmla="*/ 25137 w 25136"/>
                    <a:gd name="connsiteY4" fmla="*/ 16368 h 4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36" h="40335">
                      <a:moveTo>
                        <a:pt x="25137" y="16368"/>
                      </a:moveTo>
                      <a:lnTo>
                        <a:pt x="23870" y="0"/>
                      </a:lnTo>
                      <a:lnTo>
                        <a:pt x="0" y="23968"/>
                      </a:lnTo>
                      <a:lnTo>
                        <a:pt x="1169" y="40336"/>
                      </a:lnTo>
                      <a:lnTo>
                        <a:pt x="25137" y="163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1" name="Graphic 11">
              <a:extLst>
                <a:ext uri="{FF2B5EF4-FFF2-40B4-BE49-F238E27FC236}">
                  <a16:creationId xmlns:a16="http://schemas.microsoft.com/office/drawing/2014/main" id="{39EC60BB-0007-AC51-803D-BF18AFE45BD8}"/>
                </a:ext>
              </a:extLst>
            </p:cNvPr>
            <p:cNvGrpSpPr/>
            <p:nvPr/>
          </p:nvGrpSpPr>
          <p:grpSpPr>
            <a:xfrm>
              <a:off x="8490894" y="1377572"/>
              <a:ext cx="125495" cy="170162"/>
              <a:chOff x="8490894" y="1377572"/>
              <a:chExt cx="125495" cy="170162"/>
            </a:xfrm>
          </p:grpSpPr>
          <p:sp>
            <p:nvSpPr>
              <p:cNvPr id="26" name="Freeform 106">
                <a:extLst>
                  <a:ext uri="{FF2B5EF4-FFF2-40B4-BE49-F238E27FC236}">
                    <a16:creationId xmlns:a16="http://schemas.microsoft.com/office/drawing/2014/main" id="{B24A5E5C-14B6-23AC-3514-B97E3924091C}"/>
                  </a:ext>
                </a:extLst>
              </p:cNvPr>
              <p:cNvSpPr/>
              <p:nvPr/>
            </p:nvSpPr>
            <p:spPr>
              <a:xfrm rot="19200">
                <a:off x="8491095" y="1475233"/>
                <a:ext cx="19583" cy="72000"/>
              </a:xfrm>
              <a:custGeom>
                <a:avLst/>
                <a:gdLst>
                  <a:gd name="connsiteX0" fmla="*/ 0 w 19583"/>
                  <a:gd name="connsiteY0" fmla="*/ 0 h 72000"/>
                  <a:gd name="connsiteX1" fmla="*/ 19583 w 19583"/>
                  <a:gd name="connsiteY1" fmla="*/ 0 h 72000"/>
                  <a:gd name="connsiteX2" fmla="*/ 19583 w 19583"/>
                  <a:gd name="connsiteY2" fmla="*/ 72001 h 72000"/>
                  <a:gd name="connsiteX3" fmla="*/ 0 w 19583"/>
                  <a:gd name="connsiteY3" fmla="*/ 72001 h 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72000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72001"/>
                    </a:lnTo>
                    <a:lnTo>
                      <a:pt x="0" y="7200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 107">
                <a:extLst>
                  <a:ext uri="{FF2B5EF4-FFF2-40B4-BE49-F238E27FC236}">
                    <a16:creationId xmlns:a16="http://schemas.microsoft.com/office/drawing/2014/main" id="{90EC5007-2DB6-2D13-58D1-4CC9151BE792}"/>
                  </a:ext>
                </a:extLst>
              </p:cNvPr>
              <p:cNvSpPr/>
              <p:nvPr/>
            </p:nvSpPr>
            <p:spPr>
              <a:xfrm rot="16800">
                <a:off x="8526469" y="1427980"/>
                <a:ext cx="19583" cy="119156"/>
              </a:xfrm>
              <a:custGeom>
                <a:avLst/>
                <a:gdLst>
                  <a:gd name="connsiteX0" fmla="*/ 0 w 19583"/>
                  <a:gd name="connsiteY0" fmla="*/ 0 h 119156"/>
                  <a:gd name="connsiteX1" fmla="*/ 19583 w 19583"/>
                  <a:gd name="connsiteY1" fmla="*/ 0 h 119156"/>
                  <a:gd name="connsiteX2" fmla="*/ 19583 w 19583"/>
                  <a:gd name="connsiteY2" fmla="*/ 119157 h 119156"/>
                  <a:gd name="connsiteX3" fmla="*/ 0 w 19583"/>
                  <a:gd name="connsiteY3" fmla="*/ 119157 h 11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19156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19157"/>
                    </a:lnTo>
                    <a:lnTo>
                      <a:pt x="0" y="119157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Freeform 108">
                <a:extLst>
                  <a:ext uri="{FF2B5EF4-FFF2-40B4-BE49-F238E27FC236}">
                    <a16:creationId xmlns:a16="http://schemas.microsoft.com/office/drawing/2014/main" id="{932FDC7E-4212-DA3E-3C29-9CB0B7D41591}"/>
                  </a:ext>
                </a:extLst>
              </p:cNvPr>
              <p:cNvSpPr/>
              <p:nvPr/>
            </p:nvSpPr>
            <p:spPr>
              <a:xfrm>
                <a:off x="8561134" y="1377572"/>
                <a:ext cx="20460" cy="170015"/>
              </a:xfrm>
              <a:custGeom>
                <a:avLst/>
                <a:gdLst>
                  <a:gd name="connsiteX0" fmla="*/ 19681 w 20460"/>
                  <a:gd name="connsiteY0" fmla="*/ 170015 h 170015"/>
                  <a:gd name="connsiteX1" fmla="*/ 0 w 20460"/>
                  <a:gd name="connsiteY1" fmla="*/ 169918 h 170015"/>
                  <a:gd name="connsiteX2" fmla="*/ 877 w 20460"/>
                  <a:gd name="connsiteY2" fmla="*/ 0 h 170015"/>
                  <a:gd name="connsiteX3" fmla="*/ 20460 w 20460"/>
                  <a:gd name="connsiteY3" fmla="*/ 0 h 170015"/>
                  <a:gd name="connsiteX4" fmla="*/ 19681 w 20460"/>
                  <a:gd name="connsiteY4" fmla="*/ 170015 h 17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0" h="170015">
                    <a:moveTo>
                      <a:pt x="19681" y="170015"/>
                    </a:moveTo>
                    <a:lnTo>
                      <a:pt x="0" y="169918"/>
                    </a:lnTo>
                    <a:lnTo>
                      <a:pt x="877" y="0"/>
                    </a:lnTo>
                    <a:lnTo>
                      <a:pt x="20460" y="0"/>
                    </a:lnTo>
                    <a:lnTo>
                      <a:pt x="19681" y="170015"/>
                    </a:ln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Freeform 109">
                <a:extLst>
                  <a:ext uri="{FF2B5EF4-FFF2-40B4-BE49-F238E27FC236}">
                    <a16:creationId xmlns:a16="http://schemas.microsoft.com/office/drawing/2014/main" id="{9CD6ACEB-A094-3ACD-C39F-7D14F656D2B5}"/>
                  </a:ext>
                </a:extLst>
              </p:cNvPr>
              <p:cNvSpPr/>
              <p:nvPr/>
            </p:nvSpPr>
            <p:spPr>
              <a:xfrm rot="11400">
                <a:off x="8596593" y="1419290"/>
                <a:ext cx="19583" cy="128412"/>
              </a:xfrm>
              <a:custGeom>
                <a:avLst/>
                <a:gdLst>
                  <a:gd name="connsiteX0" fmla="*/ 0 w 19583"/>
                  <a:gd name="connsiteY0" fmla="*/ 0 h 128412"/>
                  <a:gd name="connsiteX1" fmla="*/ 19583 w 19583"/>
                  <a:gd name="connsiteY1" fmla="*/ 0 h 128412"/>
                  <a:gd name="connsiteX2" fmla="*/ 19583 w 19583"/>
                  <a:gd name="connsiteY2" fmla="*/ 128413 h 128412"/>
                  <a:gd name="connsiteX3" fmla="*/ 0 w 19583"/>
                  <a:gd name="connsiteY3" fmla="*/ 128413 h 12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28412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28413"/>
                    </a:lnTo>
                    <a:lnTo>
                      <a:pt x="0" y="12841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2" name="Graphic 11">
              <a:extLst>
                <a:ext uri="{FF2B5EF4-FFF2-40B4-BE49-F238E27FC236}">
                  <a16:creationId xmlns:a16="http://schemas.microsoft.com/office/drawing/2014/main" id="{CC77C214-CD20-7263-F695-1B1B4E01C01F}"/>
                </a:ext>
              </a:extLst>
            </p:cNvPr>
            <p:cNvGrpSpPr/>
            <p:nvPr/>
          </p:nvGrpSpPr>
          <p:grpSpPr>
            <a:xfrm>
              <a:off x="6989687" y="1356917"/>
              <a:ext cx="152964" cy="244452"/>
              <a:chOff x="6989687" y="1356917"/>
              <a:chExt cx="152964" cy="244452"/>
            </a:xfrm>
          </p:grpSpPr>
          <p:sp>
            <p:nvSpPr>
              <p:cNvPr id="23" name="Freeform 111">
                <a:extLst>
                  <a:ext uri="{FF2B5EF4-FFF2-40B4-BE49-F238E27FC236}">
                    <a16:creationId xmlns:a16="http://schemas.microsoft.com/office/drawing/2014/main" id="{0E312A03-FEC1-FD20-9FDE-F4C5561EA2AD}"/>
                  </a:ext>
                </a:extLst>
              </p:cNvPr>
              <p:cNvSpPr/>
              <p:nvPr/>
            </p:nvSpPr>
            <p:spPr>
              <a:xfrm>
                <a:off x="6989687" y="1356917"/>
                <a:ext cx="152964" cy="178686"/>
              </a:xfrm>
              <a:custGeom>
                <a:avLst/>
                <a:gdLst>
                  <a:gd name="connsiteX0" fmla="*/ 152965 w 152964"/>
                  <a:gd name="connsiteY0" fmla="*/ 76482 h 178686"/>
                  <a:gd name="connsiteX1" fmla="*/ 76482 w 152964"/>
                  <a:gd name="connsiteY1" fmla="*/ 0 h 178686"/>
                  <a:gd name="connsiteX2" fmla="*/ 0 w 152964"/>
                  <a:gd name="connsiteY2" fmla="*/ 76482 h 178686"/>
                  <a:gd name="connsiteX3" fmla="*/ 19096 w 152964"/>
                  <a:gd name="connsiteY3" fmla="*/ 127049 h 178686"/>
                  <a:gd name="connsiteX4" fmla="*/ 38387 w 152964"/>
                  <a:gd name="connsiteY4" fmla="*/ 178686 h 178686"/>
                  <a:gd name="connsiteX5" fmla="*/ 113896 w 152964"/>
                  <a:gd name="connsiteY5" fmla="*/ 178686 h 178686"/>
                  <a:gd name="connsiteX6" fmla="*/ 131238 w 152964"/>
                  <a:gd name="connsiteY6" fmla="*/ 129679 h 178686"/>
                  <a:gd name="connsiteX7" fmla="*/ 152770 w 152964"/>
                  <a:gd name="connsiteY7" fmla="*/ 76482 h 17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964" h="178686">
                    <a:moveTo>
                      <a:pt x="152965" y="76482"/>
                    </a:moveTo>
                    <a:cubicBezTo>
                      <a:pt x="152965" y="34295"/>
                      <a:pt x="118767" y="0"/>
                      <a:pt x="76482" y="0"/>
                    </a:cubicBezTo>
                    <a:cubicBezTo>
                      <a:pt x="34198" y="0"/>
                      <a:pt x="0" y="34198"/>
                      <a:pt x="0" y="76482"/>
                    </a:cubicBezTo>
                    <a:cubicBezTo>
                      <a:pt x="0" y="95871"/>
                      <a:pt x="7210" y="113603"/>
                      <a:pt x="19096" y="127049"/>
                    </a:cubicBezTo>
                    <a:cubicBezTo>
                      <a:pt x="31372" y="142150"/>
                      <a:pt x="38387" y="159785"/>
                      <a:pt x="38387" y="178686"/>
                    </a:cubicBezTo>
                    <a:lnTo>
                      <a:pt x="113896" y="178686"/>
                    </a:lnTo>
                    <a:cubicBezTo>
                      <a:pt x="113896" y="160857"/>
                      <a:pt x="120228" y="144196"/>
                      <a:pt x="131238" y="129679"/>
                    </a:cubicBezTo>
                    <a:cubicBezTo>
                      <a:pt x="144586" y="115942"/>
                      <a:pt x="152770" y="97235"/>
                      <a:pt x="152770" y="76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 112">
                <a:extLst>
                  <a:ext uri="{FF2B5EF4-FFF2-40B4-BE49-F238E27FC236}">
                    <a16:creationId xmlns:a16="http://schemas.microsoft.com/office/drawing/2014/main" id="{61C9EAFD-1EAD-0B1F-CA68-B16752545748}"/>
                  </a:ext>
                </a:extLst>
              </p:cNvPr>
              <p:cNvSpPr/>
              <p:nvPr/>
            </p:nvSpPr>
            <p:spPr>
              <a:xfrm>
                <a:off x="7007907" y="1412745"/>
                <a:ext cx="116331" cy="124905"/>
              </a:xfrm>
              <a:custGeom>
                <a:avLst/>
                <a:gdLst>
                  <a:gd name="connsiteX0" fmla="*/ 114772 w 116331"/>
                  <a:gd name="connsiteY0" fmla="*/ 32249 h 124905"/>
                  <a:gd name="connsiteX1" fmla="*/ 114967 w 116331"/>
                  <a:gd name="connsiteY1" fmla="*/ 31665 h 124905"/>
                  <a:gd name="connsiteX2" fmla="*/ 115747 w 116331"/>
                  <a:gd name="connsiteY2" fmla="*/ 28547 h 124905"/>
                  <a:gd name="connsiteX3" fmla="*/ 116331 w 116331"/>
                  <a:gd name="connsiteY3" fmla="*/ 23091 h 124905"/>
                  <a:gd name="connsiteX4" fmla="*/ 98014 w 116331"/>
                  <a:gd name="connsiteY4" fmla="*/ 0 h 124905"/>
                  <a:gd name="connsiteX5" fmla="*/ 79698 w 116331"/>
                  <a:gd name="connsiteY5" fmla="*/ 23091 h 124905"/>
                  <a:gd name="connsiteX6" fmla="*/ 88271 w 116331"/>
                  <a:gd name="connsiteY6" fmla="*/ 42577 h 124905"/>
                  <a:gd name="connsiteX7" fmla="*/ 67909 w 116331"/>
                  <a:gd name="connsiteY7" fmla="*/ 42577 h 124905"/>
                  <a:gd name="connsiteX8" fmla="*/ 76482 w 116331"/>
                  <a:gd name="connsiteY8" fmla="*/ 23091 h 124905"/>
                  <a:gd name="connsiteX9" fmla="*/ 58166 w 116331"/>
                  <a:gd name="connsiteY9" fmla="*/ 0 h 124905"/>
                  <a:gd name="connsiteX10" fmla="*/ 39849 w 116331"/>
                  <a:gd name="connsiteY10" fmla="*/ 23091 h 124905"/>
                  <a:gd name="connsiteX11" fmla="*/ 48423 w 116331"/>
                  <a:gd name="connsiteY11" fmla="*/ 42577 h 124905"/>
                  <a:gd name="connsiteX12" fmla="*/ 28060 w 116331"/>
                  <a:gd name="connsiteY12" fmla="*/ 42577 h 124905"/>
                  <a:gd name="connsiteX13" fmla="*/ 36634 w 116331"/>
                  <a:gd name="connsiteY13" fmla="*/ 23091 h 124905"/>
                  <a:gd name="connsiteX14" fmla="*/ 18317 w 116331"/>
                  <a:gd name="connsiteY14" fmla="*/ 0 h 124905"/>
                  <a:gd name="connsiteX15" fmla="*/ 0 w 116331"/>
                  <a:gd name="connsiteY15" fmla="*/ 23091 h 124905"/>
                  <a:gd name="connsiteX16" fmla="*/ 0 w 116331"/>
                  <a:gd name="connsiteY16" fmla="*/ 23968 h 124905"/>
                  <a:gd name="connsiteX17" fmla="*/ 0 w 116331"/>
                  <a:gd name="connsiteY17" fmla="*/ 23968 h 124905"/>
                  <a:gd name="connsiteX18" fmla="*/ 0 w 116331"/>
                  <a:gd name="connsiteY18" fmla="*/ 24357 h 124905"/>
                  <a:gd name="connsiteX19" fmla="*/ 390 w 116331"/>
                  <a:gd name="connsiteY19" fmla="*/ 28255 h 124905"/>
                  <a:gd name="connsiteX20" fmla="*/ 24455 w 116331"/>
                  <a:gd name="connsiteY20" fmla="*/ 51443 h 124905"/>
                  <a:gd name="connsiteX21" fmla="*/ 24455 w 116331"/>
                  <a:gd name="connsiteY21" fmla="*/ 51735 h 124905"/>
                  <a:gd name="connsiteX22" fmla="*/ 41310 w 116331"/>
                  <a:gd name="connsiteY22" fmla="*/ 68591 h 124905"/>
                  <a:gd name="connsiteX23" fmla="*/ 41310 w 116331"/>
                  <a:gd name="connsiteY23" fmla="*/ 124905 h 124905"/>
                  <a:gd name="connsiteX24" fmla="*/ 50469 w 116331"/>
                  <a:gd name="connsiteY24" fmla="*/ 124905 h 124905"/>
                  <a:gd name="connsiteX25" fmla="*/ 50469 w 116331"/>
                  <a:gd name="connsiteY25" fmla="*/ 68591 h 124905"/>
                  <a:gd name="connsiteX26" fmla="*/ 44136 w 116331"/>
                  <a:gd name="connsiteY26" fmla="*/ 51833 h 124905"/>
                  <a:gd name="connsiteX27" fmla="*/ 70539 w 116331"/>
                  <a:gd name="connsiteY27" fmla="*/ 51833 h 124905"/>
                  <a:gd name="connsiteX28" fmla="*/ 64206 w 116331"/>
                  <a:gd name="connsiteY28" fmla="*/ 68591 h 124905"/>
                  <a:gd name="connsiteX29" fmla="*/ 64206 w 116331"/>
                  <a:gd name="connsiteY29" fmla="*/ 124905 h 124905"/>
                  <a:gd name="connsiteX30" fmla="*/ 73365 w 116331"/>
                  <a:gd name="connsiteY30" fmla="*/ 124905 h 124905"/>
                  <a:gd name="connsiteX31" fmla="*/ 73365 w 116331"/>
                  <a:gd name="connsiteY31" fmla="*/ 68591 h 124905"/>
                  <a:gd name="connsiteX32" fmla="*/ 90220 w 116331"/>
                  <a:gd name="connsiteY32" fmla="*/ 51735 h 124905"/>
                  <a:gd name="connsiteX33" fmla="*/ 90220 w 116331"/>
                  <a:gd name="connsiteY33" fmla="*/ 51540 h 124905"/>
                  <a:gd name="connsiteX34" fmla="*/ 114188 w 116331"/>
                  <a:gd name="connsiteY34" fmla="*/ 32347 h 124905"/>
                  <a:gd name="connsiteX35" fmla="*/ 58263 w 116331"/>
                  <a:gd name="connsiteY35" fmla="*/ 9256 h 124905"/>
                  <a:gd name="connsiteX36" fmla="*/ 67421 w 116331"/>
                  <a:gd name="connsiteY36" fmla="*/ 23091 h 124905"/>
                  <a:gd name="connsiteX37" fmla="*/ 58263 w 116331"/>
                  <a:gd name="connsiteY37" fmla="*/ 36926 h 124905"/>
                  <a:gd name="connsiteX38" fmla="*/ 49202 w 116331"/>
                  <a:gd name="connsiteY38" fmla="*/ 23091 h 124905"/>
                  <a:gd name="connsiteX39" fmla="*/ 58263 w 116331"/>
                  <a:gd name="connsiteY39" fmla="*/ 9256 h 124905"/>
                  <a:gd name="connsiteX40" fmla="*/ 98014 w 116331"/>
                  <a:gd name="connsiteY40" fmla="*/ 9256 h 124905"/>
                  <a:gd name="connsiteX41" fmla="*/ 107075 w 116331"/>
                  <a:gd name="connsiteY41" fmla="*/ 23091 h 124905"/>
                  <a:gd name="connsiteX42" fmla="*/ 107075 w 116331"/>
                  <a:gd name="connsiteY42" fmla="*/ 23968 h 124905"/>
                  <a:gd name="connsiteX43" fmla="*/ 107075 w 116331"/>
                  <a:gd name="connsiteY43" fmla="*/ 23968 h 124905"/>
                  <a:gd name="connsiteX44" fmla="*/ 106783 w 116331"/>
                  <a:gd name="connsiteY44" fmla="*/ 26988 h 124905"/>
                  <a:gd name="connsiteX45" fmla="*/ 98112 w 116331"/>
                  <a:gd name="connsiteY45" fmla="*/ 37023 h 124905"/>
                  <a:gd name="connsiteX46" fmla="*/ 88953 w 116331"/>
                  <a:gd name="connsiteY46" fmla="*/ 23188 h 124905"/>
                  <a:gd name="connsiteX47" fmla="*/ 98112 w 116331"/>
                  <a:gd name="connsiteY47" fmla="*/ 9353 h 124905"/>
                  <a:gd name="connsiteX48" fmla="*/ 9451 w 116331"/>
                  <a:gd name="connsiteY48" fmla="*/ 23091 h 124905"/>
                  <a:gd name="connsiteX49" fmla="*/ 18512 w 116331"/>
                  <a:gd name="connsiteY49" fmla="*/ 9256 h 124905"/>
                  <a:gd name="connsiteX50" fmla="*/ 27670 w 116331"/>
                  <a:gd name="connsiteY50" fmla="*/ 23091 h 124905"/>
                  <a:gd name="connsiteX51" fmla="*/ 18512 w 116331"/>
                  <a:gd name="connsiteY51" fmla="*/ 36926 h 124905"/>
                  <a:gd name="connsiteX52" fmla="*/ 9743 w 116331"/>
                  <a:gd name="connsiteY52" fmla="*/ 26403 h 124905"/>
                  <a:gd name="connsiteX53" fmla="*/ 9451 w 116331"/>
                  <a:gd name="connsiteY53" fmla="*/ 23870 h 124905"/>
                  <a:gd name="connsiteX54" fmla="*/ 9451 w 116331"/>
                  <a:gd name="connsiteY54" fmla="*/ 23870 h 124905"/>
                  <a:gd name="connsiteX55" fmla="*/ 9451 w 116331"/>
                  <a:gd name="connsiteY55" fmla="*/ 22993 h 12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6331" h="124905">
                    <a:moveTo>
                      <a:pt x="114772" y="32249"/>
                    </a:moveTo>
                    <a:cubicBezTo>
                      <a:pt x="114772" y="32249"/>
                      <a:pt x="114870" y="31860"/>
                      <a:pt x="114967" y="31665"/>
                    </a:cubicBezTo>
                    <a:cubicBezTo>
                      <a:pt x="115260" y="30690"/>
                      <a:pt x="115552" y="29619"/>
                      <a:pt x="115747" y="28547"/>
                    </a:cubicBezTo>
                    <a:cubicBezTo>
                      <a:pt x="116136" y="26793"/>
                      <a:pt x="116331" y="24942"/>
                      <a:pt x="116331" y="23091"/>
                    </a:cubicBezTo>
                    <a:cubicBezTo>
                      <a:pt x="116331" y="10425"/>
                      <a:pt x="108147" y="0"/>
                      <a:pt x="98014" y="0"/>
                    </a:cubicBezTo>
                    <a:cubicBezTo>
                      <a:pt x="87882" y="0"/>
                      <a:pt x="79698" y="10328"/>
                      <a:pt x="79698" y="23091"/>
                    </a:cubicBezTo>
                    <a:cubicBezTo>
                      <a:pt x="79698" y="31275"/>
                      <a:pt x="83108" y="38485"/>
                      <a:pt x="88271" y="42577"/>
                    </a:cubicBezTo>
                    <a:lnTo>
                      <a:pt x="67909" y="42577"/>
                    </a:lnTo>
                    <a:cubicBezTo>
                      <a:pt x="73072" y="38485"/>
                      <a:pt x="76482" y="31372"/>
                      <a:pt x="76482" y="23091"/>
                    </a:cubicBezTo>
                    <a:cubicBezTo>
                      <a:pt x="76482" y="10425"/>
                      <a:pt x="68298" y="0"/>
                      <a:pt x="58166" y="0"/>
                    </a:cubicBezTo>
                    <a:cubicBezTo>
                      <a:pt x="48033" y="0"/>
                      <a:pt x="39849" y="10328"/>
                      <a:pt x="39849" y="23091"/>
                    </a:cubicBezTo>
                    <a:cubicBezTo>
                      <a:pt x="39849" y="31275"/>
                      <a:pt x="43259" y="38485"/>
                      <a:pt x="48423" y="42577"/>
                    </a:cubicBezTo>
                    <a:lnTo>
                      <a:pt x="28060" y="42577"/>
                    </a:lnTo>
                    <a:cubicBezTo>
                      <a:pt x="33224" y="38485"/>
                      <a:pt x="36634" y="31372"/>
                      <a:pt x="36634" y="23091"/>
                    </a:cubicBezTo>
                    <a:cubicBezTo>
                      <a:pt x="36634" y="10425"/>
                      <a:pt x="28450" y="0"/>
                      <a:pt x="18317" y="0"/>
                    </a:cubicBezTo>
                    <a:cubicBezTo>
                      <a:pt x="8184" y="0"/>
                      <a:pt x="0" y="10328"/>
                      <a:pt x="0" y="23091"/>
                    </a:cubicBezTo>
                    <a:cubicBezTo>
                      <a:pt x="0" y="23383"/>
                      <a:pt x="0" y="23675"/>
                      <a:pt x="0" y="23968"/>
                    </a:cubicBezTo>
                    <a:lnTo>
                      <a:pt x="0" y="23968"/>
                    </a:lnTo>
                    <a:cubicBezTo>
                      <a:pt x="0" y="23968"/>
                      <a:pt x="0" y="24260"/>
                      <a:pt x="0" y="24357"/>
                    </a:cubicBezTo>
                    <a:cubicBezTo>
                      <a:pt x="0" y="25721"/>
                      <a:pt x="195" y="26988"/>
                      <a:pt x="390" y="28255"/>
                    </a:cubicBezTo>
                    <a:cubicBezTo>
                      <a:pt x="2338" y="40433"/>
                      <a:pt x="12179" y="49982"/>
                      <a:pt x="24455" y="51443"/>
                    </a:cubicBezTo>
                    <a:lnTo>
                      <a:pt x="24455" y="51735"/>
                    </a:lnTo>
                    <a:cubicBezTo>
                      <a:pt x="33711" y="51735"/>
                      <a:pt x="41310" y="59335"/>
                      <a:pt x="41310" y="68591"/>
                    </a:cubicBezTo>
                    <a:lnTo>
                      <a:pt x="41310" y="124905"/>
                    </a:lnTo>
                    <a:lnTo>
                      <a:pt x="50469" y="124905"/>
                    </a:lnTo>
                    <a:lnTo>
                      <a:pt x="50469" y="68591"/>
                    </a:lnTo>
                    <a:cubicBezTo>
                      <a:pt x="50469" y="62160"/>
                      <a:pt x="48033" y="56412"/>
                      <a:pt x="44136" y="51833"/>
                    </a:cubicBezTo>
                    <a:lnTo>
                      <a:pt x="70539" y="51833"/>
                    </a:lnTo>
                    <a:cubicBezTo>
                      <a:pt x="66642" y="56412"/>
                      <a:pt x="64206" y="62160"/>
                      <a:pt x="64206" y="68591"/>
                    </a:cubicBezTo>
                    <a:lnTo>
                      <a:pt x="64206" y="124905"/>
                    </a:lnTo>
                    <a:lnTo>
                      <a:pt x="73365" y="124905"/>
                    </a:lnTo>
                    <a:lnTo>
                      <a:pt x="73365" y="68591"/>
                    </a:lnTo>
                    <a:cubicBezTo>
                      <a:pt x="73365" y="59335"/>
                      <a:pt x="80964" y="51735"/>
                      <a:pt x="90220" y="51735"/>
                    </a:cubicBezTo>
                    <a:lnTo>
                      <a:pt x="90220" y="51540"/>
                    </a:lnTo>
                    <a:cubicBezTo>
                      <a:pt x="101522" y="50566"/>
                      <a:pt x="110875" y="42772"/>
                      <a:pt x="114188" y="32347"/>
                    </a:cubicBezTo>
                    <a:close/>
                    <a:moveTo>
                      <a:pt x="58263" y="9256"/>
                    </a:moveTo>
                    <a:cubicBezTo>
                      <a:pt x="63232" y="9256"/>
                      <a:pt x="67421" y="15589"/>
                      <a:pt x="67421" y="23091"/>
                    </a:cubicBezTo>
                    <a:cubicBezTo>
                      <a:pt x="67421" y="30593"/>
                      <a:pt x="63232" y="36926"/>
                      <a:pt x="58263" y="36926"/>
                    </a:cubicBezTo>
                    <a:cubicBezTo>
                      <a:pt x="53294" y="36926"/>
                      <a:pt x="49202" y="30593"/>
                      <a:pt x="49202" y="23091"/>
                    </a:cubicBezTo>
                    <a:cubicBezTo>
                      <a:pt x="49202" y="15589"/>
                      <a:pt x="53392" y="9256"/>
                      <a:pt x="58263" y="9256"/>
                    </a:cubicBezTo>
                    <a:close/>
                    <a:moveTo>
                      <a:pt x="98014" y="9256"/>
                    </a:moveTo>
                    <a:cubicBezTo>
                      <a:pt x="102983" y="9256"/>
                      <a:pt x="107075" y="15589"/>
                      <a:pt x="107075" y="23091"/>
                    </a:cubicBezTo>
                    <a:cubicBezTo>
                      <a:pt x="107075" y="23383"/>
                      <a:pt x="107075" y="23675"/>
                      <a:pt x="107075" y="23968"/>
                    </a:cubicBezTo>
                    <a:lnTo>
                      <a:pt x="107075" y="23968"/>
                    </a:lnTo>
                    <a:cubicBezTo>
                      <a:pt x="107075" y="25039"/>
                      <a:pt x="106978" y="26014"/>
                      <a:pt x="106783" y="26988"/>
                    </a:cubicBezTo>
                    <a:cubicBezTo>
                      <a:pt x="105614" y="32639"/>
                      <a:pt x="102107" y="37023"/>
                      <a:pt x="98112" y="37023"/>
                    </a:cubicBezTo>
                    <a:cubicBezTo>
                      <a:pt x="93143" y="37023"/>
                      <a:pt x="88953" y="30690"/>
                      <a:pt x="88953" y="23188"/>
                    </a:cubicBezTo>
                    <a:cubicBezTo>
                      <a:pt x="88953" y="15686"/>
                      <a:pt x="93143" y="9353"/>
                      <a:pt x="98112" y="9353"/>
                    </a:cubicBezTo>
                    <a:close/>
                    <a:moveTo>
                      <a:pt x="9451" y="23091"/>
                    </a:moveTo>
                    <a:cubicBezTo>
                      <a:pt x="9451" y="15589"/>
                      <a:pt x="13640" y="9256"/>
                      <a:pt x="18512" y="9256"/>
                    </a:cubicBezTo>
                    <a:cubicBezTo>
                      <a:pt x="23383" y="9256"/>
                      <a:pt x="27670" y="15589"/>
                      <a:pt x="27670" y="23091"/>
                    </a:cubicBezTo>
                    <a:cubicBezTo>
                      <a:pt x="27670" y="30593"/>
                      <a:pt x="23481" y="36926"/>
                      <a:pt x="18512" y="36926"/>
                    </a:cubicBezTo>
                    <a:cubicBezTo>
                      <a:pt x="14322" y="36926"/>
                      <a:pt x="10717" y="32347"/>
                      <a:pt x="9743" y="26403"/>
                    </a:cubicBezTo>
                    <a:cubicBezTo>
                      <a:pt x="9646" y="25624"/>
                      <a:pt x="9451" y="24747"/>
                      <a:pt x="9451" y="23870"/>
                    </a:cubicBezTo>
                    <a:lnTo>
                      <a:pt x="9451" y="23870"/>
                    </a:lnTo>
                    <a:cubicBezTo>
                      <a:pt x="9451" y="23870"/>
                      <a:pt x="9451" y="23286"/>
                      <a:pt x="9451" y="2299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 113">
                <a:extLst>
                  <a:ext uri="{FF2B5EF4-FFF2-40B4-BE49-F238E27FC236}">
                    <a16:creationId xmlns:a16="http://schemas.microsoft.com/office/drawing/2014/main" id="{65182202-610A-50CB-4F2A-6EA6858ED470}"/>
                  </a:ext>
                </a:extLst>
              </p:cNvPr>
              <p:cNvSpPr/>
              <p:nvPr/>
            </p:nvSpPr>
            <p:spPr>
              <a:xfrm>
                <a:off x="7022424" y="1533071"/>
                <a:ext cx="87686" cy="68298"/>
              </a:xfrm>
              <a:custGeom>
                <a:avLst/>
                <a:gdLst>
                  <a:gd name="connsiteX0" fmla="*/ 87687 w 87686"/>
                  <a:gd name="connsiteY0" fmla="*/ 0 h 68298"/>
                  <a:gd name="connsiteX1" fmla="*/ 87687 w 87686"/>
                  <a:gd name="connsiteY1" fmla="*/ 24455 h 68298"/>
                  <a:gd name="connsiteX2" fmla="*/ 43843 w 87686"/>
                  <a:gd name="connsiteY2" fmla="*/ 68298 h 68298"/>
                  <a:gd name="connsiteX3" fmla="*/ 0 w 87686"/>
                  <a:gd name="connsiteY3" fmla="*/ 24455 h 68298"/>
                  <a:gd name="connsiteX4" fmla="*/ 0 w 87686"/>
                  <a:gd name="connsiteY4" fmla="*/ 0 h 68298"/>
                  <a:gd name="connsiteX5" fmla="*/ 87687 w 87686"/>
                  <a:gd name="connsiteY5" fmla="*/ 0 h 6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686" h="68298">
                    <a:moveTo>
                      <a:pt x="87687" y="0"/>
                    </a:moveTo>
                    <a:lnTo>
                      <a:pt x="87687" y="24455"/>
                    </a:lnTo>
                    <a:cubicBezTo>
                      <a:pt x="87687" y="48617"/>
                      <a:pt x="68104" y="68298"/>
                      <a:pt x="43843" y="68298"/>
                    </a:cubicBezTo>
                    <a:cubicBezTo>
                      <a:pt x="19583" y="68298"/>
                      <a:pt x="0" y="48715"/>
                      <a:pt x="0" y="24455"/>
                    </a:cubicBezTo>
                    <a:lnTo>
                      <a:pt x="0" y="0"/>
                    </a:lnTo>
                    <a:lnTo>
                      <a:pt x="87687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12" name="Group 76">
            <a:extLst>
              <a:ext uri="{FF2B5EF4-FFF2-40B4-BE49-F238E27FC236}">
                <a16:creationId xmlns:a16="http://schemas.microsoft.com/office/drawing/2014/main" id="{15590508-61F0-4956-BE24-B9FF8EBA89BA}"/>
              </a:ext>
            </a:extLst>
          </p:cNvPr>
          <p:cNvGrpSpPr/>
          <p:nvPr/>
        </p:nvGrpSpPr>
        <p:grpSpPr>
          <a:xfrm>
            <a:off x="320207" y="386387"/>
            <a:ext cx="949799" cy="571269"/>
            <a:chOff x="9444038" y="6394450"/>
            <a:chExt cx="479425" cy="319088"/>
          </a:xfrm>
          <a:solidFill>
            <a:schemeClr val="accent6">
              <a:lumMod val="75000"/>
            </a:schemeClr>
          </a:solidFill>
        </p:grpSpPr>
        <p:sp>
          <p:nvSpPr>
            <p:cNvPr id="113" name="Freeform 697">
              <a:extLst>
                <a:ext uri="{FF2B5EF4-FFF2-40B4-BE49-F238E27FC236}">
                  <a16:creationId xmlns:a16="http://schemas.microsoft.com/office/drawing/2014/main" id="{70672966-5005-4B92-903A-055F6577E2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4038" y="6394450"/>
              <a:ext cx="479425" cy="319088"/>
            </a:xfrm>
            <a:custGeom>
              <a:avLst/>
              <a:gdLst>
                <a:gd name="T0" fmla="*/ 550 w 603"/>
                <a:gd name="T1" fmla="*/ 38 h 401"/>
                <a:gd name="T2" fmla="*/ 547 w 603"/>
                <a:gd name="T3" fmla="*/ 28 h 401"/>
                <a:gd name="T4" fmla="*/ 539 w 603"/>
                <a:gd name="T5" fmla="*/ 22 h 401"/>
                <a:gd name="T6" fmla="*/ 448 w 603"/>
                <a:gd name="T7" fmla="*/ 1 h 401"/>
                <a:gd name="T8" fmla="*/ 387 w 603"/>
                <a:gd name="T9" fmla="*/ 1 h 401"/>
                <a:gd name="T10" fmla="*/ 300 w 603"/>
                <a:gd name="T11" fmla="*/ 20 h 401"/>
                <a:gd name="T12" fmla="*/ 241 w 603"/>
                <a:gd name="T13" fmla="*/ 6 h 401"/>
                <a:gd name="T14" fmla="*/ 182 w 603"/>
                <a:gd name="T15" fmla="*/ 0 h 401"/>
                <a:gd name="T16" fmla="*/ 90 w 603"/>
                <a:gd name="T17" fmla="*/ 13 h 401"/>
                <a:gd name="T18" fmla="*/ 54 w 603"/>
                <a:gd name="T19" fmla="*/ 25 h 401"/>
                <a:gd name="T20" fmla="*/ 48 w 603"/>
                <a:gd name="T21" fmla="*/ 38 h 401"/>
                <a:gd name="T22" fmla="*/ 15 w 603"/>
                <a:gd name="T23" fmla="*/ 43 h 401"/>
                <a:gd name="T24" fmla="*/ 2 w 603"/>
                <a:gd name="T25" fmla="*/ 50 h 401"/>
                <a:gd name="T26" fmla="*/ 0 w 603"/>
                <a:gd name="T27" fmla="*/ 382 h 401"/>
                <a:gd name="T28" fmla="*/ 9 w 603"/>
                <a:gd name="T29" fmla="*/ 400 h 401"/>
                <a:gd name="T30" fmla="*/ 586 w 603"/>
                <a:gd name="T31" fmla="*/ 401 h 401"/>
                <a:gd name="T32" fmla="*/ 592 w 603"/>
                <a:gd name="T33" fmla="*/ 400 h 401"/>
                <a:gd name="T34" fmla="*/ 603 w 603"/>
                <a:gd name="T35" fmla="*/ 382 h 401"/>
                <a:gd name="T36" fmla="*/ 602 w 603"/>
                <a:gd name="T37" fmla="*/ 50 h 401"/>
                <a:gd name="T38" fmla="*/ 586 w 603"/>
                <a:gd name="T39" fmla="*/ 43 h 401"/>
                <a:gd name="T40" fmla="*/ 30 w 603"/>
                <a:gd name="T41" fmla="*/ 365 h 401"/>
                <a:gd name="T42" fmla="*/ 48 w 603"/>
                <a:gd name="T43" fmla="*/ 330 h 401"/>
                <a:gd name="T44" fmla="*/ 50 w 603"/>
                <a:gd name="T45" fmla="*/ 337 h 401"/>
                <a:gd name="T46" fmla="*/ 55 w 603"/>
                <a:gd name="T47" fmla="*/ 343 h 401"/>
                <a:gd name="T48" fmla="*/ 64 w 603"/>
                <a:gd name="T49" fmla="*/ 346 h 401"/>
                <a:gd name="T50" fmla="*/ 99 w 603"/>
                <a:gd name="T51" fmla="*/ 337 h 401"/>
                <a:gd name="T52" fmla="*/ 181 w 603"/>
                <a:gd name="T53" fmla="*/ 325 h 401"/>
                <a:gd name="T54" fmla="*/ 233 w 603"/>
                <a:gd name="T55" fmla="*/ 330 h 401"/>
                <a:gd name="T56" fmla="*/ 281 w 603"/>
                <a:gd name="T57" fmla="*/ 365 h 401"/>
                <a:gd name="T58" fmla="*/ 257 w 603"/>
                <a:gd name="T59" fmla="*/ 300 h 401"/>
                <a:gd name="T60" fmla="*/ 182 w 603"/>
                <a:gd name="T61" fmla="*/ 291 h 401"/>
                <a:gd name="T62" fmla="*/ 132 w 603"/>
                <a:gd name="T63" fmla="*/ 295 h 401"/>
                <a:gd name="T64" fmla="*/ 84 w 603"/>
                <a:gd name="T65" fmla="*/ 50 h 401"/>
                <a:gd name="T66" fmla="*/ 132 w 603"/>
                <a:gd name="T67" fmla="*/ 38 h 401"/>
                <a:gd name="T68" fmla="*/ 182 w 603"/>
                <a:gd name="T69" fmla="*/ 34 h 401"/>
                <a:gd name="T70" fmla="*/ 257 w 603"/>
                <a:gd name="T71" fmla="*/ 43 h 401"/>
                <a:gd name="T72" fmla="*/ 317 w 603"/>
                <a:gd name="T73" fmla="*/ 50 h 401"/>
                <a:gd name="T74" fmla="*/ 369 w 603"/>
                <a:gd name="T75" fmla="*/ 38 h 401"/>
                <a:gd name="T76" fmla="*/ 418 w 603"/>
                <a:gd name="T77" fmla="*/ 34 h 401"/>
                <a:gd name="T78" fmla="*/ 493 w 603"/>
                <a:gd name="T79" fmla="*/ 43 h 401"/>
                <a:gd name="T80" fmla="*/ 520 w 603"/>
                <a:gd name="T81" fmla="*/ 306 h 401"/>
                <a:gd name="T82" fmla="*/ 444 w 603"/>
                <a:gd name="T83" fmla="*/ 292 h 401"/>
                <a:gd name="T84" fmla="*/ 393 w 603"/>
                <a:gd name="T85" fmla="*/ 292 h 401"/>
                <a:gd name="T86" fmla="*/ 317 w 603"/>
                <a:gd name="T87" fmla="*/ 306 h 401"/>
                <a:gd name="T88" fmla="*/ 317 w 603"/>
                <a:gd name="T89" fmla="*/ 365 h 401"/>
                <a:gd name="T90" fmla="*/ 344 w 603"/>
                <a:gd name="T91" fmla="*/ 334 h 401"/>
                <a:gd name="T92" fmla="*/ 418 w 603"/>
                <a:gd name="T93" fmla="*/ 325 h 401"/>
                <a:gd name="T94" fmla="*/ 474 w 603"/>
                <a:gd name="T95" fmla="*/ 330 h 401"/>
                <a:gd name="T96" fmla="*/ 530 w 603"/>
                <a:gd name="T97" fmla="*/ 346 h 401"/>
                <a:gd name="T98" fmla="*/ 544 w 603"/>
                <a:gd name="T99" fmla="*/ 343 h 401"/>
                <a:gd name="T100" fmla="*/ 548 w 603"/>
                <a:gd name="T101" fmla="*/ 337 h 401"/>
                <a:gd name="T102" fmla="*/ 568 w 603"/>
                <a:gd name="T103" fmla="*/ 73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3" h="401">
                  <a:moveTo>
                    <a:pt x="586" y="43"/>
                  </a:moveTo>
                  <a:lnTo>
                    <a:pt x="550" y="43"/>
                  </a:lnTo>
                  <a:lnTo>
                    <a:pt x="550" y="38"/>
                  </a:lnTo>
                  <a:lnTo>
                    <a:pt x="550" y="38"/>
                  </a:lnTo>
                  <a:lnTo>
                    <a:pt x="550" y="32"/>
                  </a:lnTo>
                  <a:lnTo>
                    <a:pt x="547" y="28"/>
                  </a:lnTo>
                  <a:lnTo>
                    <a:pt x="544" y="25"/>
                  </a:lnTo>
                  <a:lnTo>
                    <a:pt x="539" y="22"/>
                  </a:lnTo>
                  <a:lnTo>
                    <a:pt x="539" y="22"/>
                  </a:lnTo>
                  <a:lnTo>
                    <a:pt x="509" y="13"/>
                  </a:lnTo>
                  <a:lnTo>
                    <a:pt x="478" y="6"/>
                  </a:lnTo>
                  <a:lnTo>
                    <a:pt x="44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387" y="1"/>
                  </a:lnTo>
                  <a:lnTo>
                    <a:pt x="359" y="6"/>
                  </a:lnTo>
                  <a:lnTo>
                    <a:pt x="329" y="12"/>
                  </a:lnTo>
                  <a:lnTo>
                    <a:pt x="300" y="20"/>
                  </a:lnTo>
                  <a:lnTo>
                    <a:pt x="300" y="20"/>
                  </a:lnTo>
                  <a:lnTo>
                    <a:pt x="270" y="12"/>
                  </a:lnTo>
                  <a:lnTo>
                    <a:pt x="241" y="6"/>
                  </a:lnTo>
                  <a:lnTo>
                    <a:pt x="212" y="1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51" y="1"/>
                  </a:lnTo>
                  <a:lnTo>
                    <a:pt x="120" y="6"/>
                  </a:lnTo>
                  <a:lnTo>
                    <a:pt x="90" y="13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25"/>
                  </a:lnTo>
                  <a:lnTo>
                    <a:pt x="51" y="28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8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4"/>
                  </a:lnTo>
                  <a:lnTo>
                    <a:pt x="3" y="46"/>
                  </a:lnTo>
                  <a:lnTo>
                    <a:pt x="2" y="50"/>
                  </a:lnTo>
                  <a:lnTo>
                    <a:pt x="0" y="56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88"/>
                  </a:lnTo>
                  <a:lnTo>
                    <a:pt x="3" y="395"/>
                  </a:lnTo>
                  <a:lnTo>
                    <a:pt x="9" y="400"/>
                  </a:lnTo>
                  <a:lnTo>
                    <a:pt x="11" y="401"/>
                  </a:lnTo>
                  <a:lnTo>
                    <a:pt x="15" y="401"/>
                  </a:lnTo>
                  <a:lnTo>
                    <a:pt x="586" y="401"/>
                  </a:lnTo>
                  <a:lnTo>
                    <a:pt x="586" y="401"/>
                  </a:lnTo>
                  <a:lnTo>
                    <a:pt x="589" y="401"/>
                  </a:lnTo>
                  <a:lnTo>
                    <a:pt x="592" y="400"/>
                  </a:lnTo>
                  <a:lnTo>
                    <a:pt x="597" y="395"/>
                  </a:lnTo>
                  <a:lnTo>
                    <a:pt x="602" y="388"/>
                  </a:lnTo>
                  <a:lnTo>
                    <a:pt x="603" y="382"/>
                  </a:lnTo>
                  <a:lnTo>
                    <a:pt x="603" y="58"/>
                  </a:lnTo>
                  <a:lnTo>
                    <a:pt x="603" y="58"/>
                  </a:lnTo>
                  <a:lnTo>
                    <a:pt x="602" y="50"/>
                  </a:lnTo>
                  <a:lnTo>
                    <a:pt x="597" y="46"/>
                  </a:lnTo>
                  <a:lnTo>
                    <a:pt x="592" y="44"/>
                  </a:lnTo>
                  <a:lnTo>
                    <a:pt x="586" y="43"/>
                  </a:lnTo>
                  <a:lnTo>
                    <a:pt x="586" y="43"/>
                  </a:lnTo>
                  <a:close/>
                  <a:moveTo>
                    <a:pt x="281" y="365"/>
                  </a:moveTo>
                  <a:lnTo>
                    <a:pt x="30" y="365"/>
                  </a:lnTo>
                  <a:lnTo>
                    <a:pt x="30" y="73"/>
                  </a:lnTo>
                  <a:lnTo>
                    <a:pt x="48" y="73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4"/>
                  </a:lnTo>
                  <a:lnTo>
                    <a:pt x="50" y="337"/>
                  </a:lnTo>
                  <a:lnTo>
                    <a:pt x="53" y="340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60" y="346"/>
                  </a:lnTo>
                  <a:lnTo>
                    <a:pt x="64" y="346"/>
                  </a:lnTo>
                  <a:lnTo>
                    <a:pt x="64" y="346"/>
                  </a:lnTo>
                  <a:lnTo>
                    <a:pt x="70" y="346"/>
                  </a:lnTo>
                  <a:lnTo>
                    <a:pt x="70" y="346"/>
                  </a:lnTo>
                  <a:lnTo>
                    <a:pt x="99" y="337"/>
                  </a:lnTo>
                  <a:lnTo>
                    <a:pt x="126" y="330"/>
                  </a:lnTo>
                  <a:lnTo>
                    <a:pt x="154" y="327"/>
                  </a:lnTo>
                  <a:lnTo>
                    <a:pt x="181" y="325"/>
                  </a:lnTo>
                  <a:lnTo>
                    <a:pt x="181" y="325"/>
                  </a:lnTo>
                  <a:lnTo>
                    <a:pt x="206" y="327"/>
                  </a:lnTo>
                  <a:lnTo>
                    <a:pt x="233" y="330"/>
                  </a:lnTo>
                  <a:lnTo>
                    <a:pt x="257" y="334"/>
                  </a:lnTo>
                  <a:lnTo>
                    <a:pt x="281" y="341"/>
                  </a:lnTo>
                  <a:lnTo>
                    <a:pt x="281" y="365"/>
                  </a:lnTo>
                  <a:close/>
                  <a:moveTo>
                    <a:pt x="281" y="306"/>
                  </a:moveTo>
                  <a:lnTo>
                    <a:pt x="281" y="306"/>
                  </a:lnTo>
                  <a:lnTo>
                    <a:pt x="257" y="300"/>
                  </a:lnTo>
                  <a:lnTo>
                    <a:pt x="233" y="295"/>
                  </a:lnTo>
                  <a:lnTo>
                    <a:pt x="208" y="292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57" y="292"/>
                  </a:lnTo>
                  <a:lnTo>
                    <a:pt x="132" y="295"/>
                  </a:lnTo>
                  <a:lnTo>
                    <a:pt x="108" y="300"/>
                  </a:lnTo>
                  <a:lnTo>
                    <a:pt x="84" y="306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108" y="43"/>
                  </a:lnTo>
                  <a:lnTo>
                    <a:pt x="132" y="38"/>
                  </a:lnTo>
                  <a:lnTo>
                    <a:pt x="157" y="35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208" y="35"/>
                  </a:lnTo>
                  <a:lnTo>
                    <a:pt x="233" y="38"/>
                  </a:lnTo>
                  <a:lnTo>
                    <a:pt x="257" y="43"/>
                  </a:lnTo>
                  <a:lnTo>
                    <a:pt x="281" y="50"/>
                  </a:lnTo>
                  <a:lnTo>
                    <a:pt x="281" y="306"/>
                  </a:lnTo>
                  <a:close/>
                  <a:moveTo>
                    <a:pt x="317" y="50"/>
                  </a:moveTo>
                  <a:lnTo>
                    <a:pt x="317" y="50"/>
                  </a:lnTo>
                  <a:lnTo>
                    <a:pt x="344" y="43"/>
                  </a:lnTo>
                  <a:lnTo>
                    <a:pt x="369" y="38"/>
                  </a:lnTo>
                  <a:lnTo>
                    <a:pt x="393" y="35"/>
                  </a:lnTo>
                  <a:lnTo>
                    <a:pt x="418" y="34"/>
                  </a:lnTo>
                  <a:lnTo>
                    <a:pt x="418" y="34"/>
                  </a:lnTo>
                  <a:lnTo>
                    <a:pt x="444" y="35"/>
                  </a:lnTo>
                  <a:lnTo>
                    <a:pt x="468" y="38"/>
                  </a:lnTo>
                  <a:lnTo>
                    <a:pt x="493" y="43"/>
                  </a:lnTo>
                  <a:lnTo>
                    <a:pt x="520" y="50"/>
                  </a:lnTo>
                  <a:lnTo>
                    <a:pt x="520" y="306"/>
                  </a:lnTo>
                  <a:lnTo>
                    <a:pt x="520" y="306"/>
                  </a:lnTo>
                  <a:lnTo>
                    <a:pt x="493" y="300"/>
                  </a:lnTo>
                  <a:lnTo>
                    <a:pt x="468" y="295"/>
                  </a:lnTo>
                  <a:lnTo>
                    <a:pt x="444" y="292"/>
                  </a:lnTo>
                  <a:lnTo>
                    <a:pt x="418" y="291"/>
                  </a:lnTo>
                  <a:lnTo>
                    <a:pt x="418" y="291"/>
                  </a:lnTo>
                  <a:lnTo>
                    <a:pt x="393" y="292"/>
                  </a:lnTo>
                  <a:lnTo>
                    <a:pt x="369" y="295"/>
                  </a:lnTo>
                  <a:lnTo>
                    <a:pt x="344" y="300"/>
                  </a:lnTo>
                  <a:lnTo>
                    <a:pt x="317" y="306"/>
                  </a:lnTo>
                  <a:lnTo>
                    <a:pt x="317" y="50"/>
                  </a:lnTo>
                  <a:close/>
                  <a:moveTo>
                    <a:pt x="568" y="365"/>
                  </a:moveTo>
                  <a:lnTo>
                    <a:pt x="317" y="365"/>
                  </a:lnTo>
                  <a:lnTo>
                    <a:pt x="317" y="341"/>
                  </a:lnTo>
                  <a:lnTo>
                    <a:pt x="317" y="341"/>
                  </a:lnTo>
                  <a:lnTo>
                    <a:pt x="344" y="334"/>
                  </a:lnTo>
                  <a:lnTo>
                    <a:pt x="368" y="330"/>
                  </a:lnTo>
                  <a:lnTo>
                    <a:pt x="393" y="327"/>
                  </a:lnTo>
                  <a:lnTo>
                    <a:pt x="418" y="325"/>
                  </a:lnTo>
                  <a:lnTo>
                    <a:pt x="418" y="325"/>
                  </a:lnTo>
                  <a:lnTo>
                    <a:pt x="445" y="327"/>
                  </a:lnTo>
                  <a:lnTo>
                    <a:pt x="474" y="330"/>
                  </a:lnTo>
                  <a:lnTo>
                    <a:pt x="502" y="337"/>
                  </a:lnTo>
                  <a:lnTo>
                    <a:pt x="530" y="346"/>
                  </a:lnTo>
                  <a:lnTo>
                    <a:pt x="530" y="346"/>
                  </a:lnTo>
                  <a:lnTo>
                    <a:pt x="533" y="346"/>
                  </a:lnTo>
                  <a:lnTo>
                    <a:pt x="536" y="346"/>
                  </a:lnTo>
                  <a:lnTo>
                    <a:pt x="544" y="343"/>
                  </a:lnTo>
                  <a:lnTo>
                    <a:pt x="544" y="343"/>
                  </a:lnTo>
                  <a:lnTo>
                    <a:pt x="547" y="340"/>
                  </a:lnTo>
                  <a:lnTo>
                    <a:pt x="548" y="337"/>
                  </a:lnTo>
                  <a:lnTo>
                    <a:pt x="550" y="330"/>
                  </a:lnTo>
                  <a:lnTo>
                    <a:pt x="550" y="73"/>
                  </a:lnTo>
                  <a:lnTo>
                    <a:pt x="568" y="73"/>
                  </a:lnTo>
                  <a:lnTo>
                    <a:pt x="568" y="3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4" name="Freeform 698">
              <a:extLst>
                <a:ext uri="{FF2B5EF4-FFF2-40B4-BE49-F238E27FC236}">
                  <a16:creationId xmlns:a16="http://schemas.microsoft.com/office/drawing/2014/main" id="{5A6C7699-5050-4DFD-A68C-D1A95BEF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6472238"/>
              <a:ext cx="98425" cy="28575"/>
            </a:xfrm>
            <a:custGeom>
              <a:avLst/>
              <a:gdLst>
                <a:gd name="T0" fmla="*/ 0 w 124"/>
                <a:gd name="T1" fmla="*/ 18 h 35"/>
                <a:gd name="T2" fmla="*/ 0 w 124"/>
                <a:gd name="T3" fmla="*/ 18 h 35"/>
                <a:gd name="T4" fmla="*/ 2 w 124"/>
                <a:gd name="T5" fmla="*/ 25 h 35"/>
                <a:gd name="T6" fmla="*/ 6 w 124"/>
                <a:gd name="T7" fmla="*/ 29 h 35"/>
                <a:gd name="T8" fmla="*/ 11 w 124"/>
                <a:gd name="T9" fmla="*/ 34 h 35"/>
                <a:gd name="T10" fmla="*/ 18 w 124"/>
                <a:gd name="T11" fmla="*/ 35 h 35"/>
                <a:gd name="T12" fmla="*/ 106 w 124"/>
                <a:gd name="T13" fmla="*/ 35 h 35"/>
                <a:gd name="T14" fmla="*/ 106 w 124"/>
                <a:gd name="T15" fmla="*/ 35 h 35"/>
                <a:gd name="T16" fmla="*/ 114 w 124"/>
                <a:gd name="T17" fmla="*/ 34 h 35"/>
                <a:gd name="T18" fmla="*/ 118 w 124"/>
                <a:gd name="T19" fmla="*/ 29 h 35"/>
                <a:gd name="T20" fmla="*/ 123 w 124"/>
                <a:gd name="T21" fmla="*/ 25 h 35"/>
                <a:gd name="T22" fmla="*/ 124 w 124"/>
                <a:gd name="T23" fmla="*/ 18 h 35"/>
                <a:gd name="T24" fmla="*/ 124 w 124"/>
                <a:gd name="T25" fmla="*/ 18 h 35"/>
                <a:gd name="T26" fmla="*/ 123 w 124"/>
                <a:gd name="T27" fmla="*/ 10 h 35"/>
                <a:gd name="T28" fmla="*/ 118 w 124"/>
                <a:gd name="T29" fmla="*/ 6 h 35"/>
                <a:gd name="T30" fmla="*/ 114 w 124"/>
                <a:gd name="T31" fmla="*/ 1 h 35"/>
                <a:gd name="T32" fmla="*/ 106 w 124"/>
                <a:gd name="T33" fmla="*/ 0 h 35"/>
                <a:gd name="T34" fmla="*/ 18 w 124"/>
                <a:gd name="T35" fmla="*/ 0 h 35"/>
                <a:gd name="T36" fmla="*/ 18 w 124"/>
                <a:gd name="T37" fmla="*/ 0 h 35"/>
                <a:gd name="T38" fmla="*/ 11 w 124"/>
                <a:gd name="T39" fmla="*/ 1 h 35"/>
                <a:gd name="T40" fmla="*/ 6 w 124"/>
                <a:gd name="T41" fmla="*/ 6 h 35"/>
                <a:gd name="T42" fmla="*/ 2 w 124"/>
                <a:gd name="T43" fmla="*/ 10 h 35"/>
                <a:gd name="T44" fmla="*/ 0 w 124"/>
                <a:gd name="T45" fmla="*/ 18 h 35"/>
                <a:gd name="T46" fmla="*/ 0 w 124"/>
                <a:gd name="T4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35">
                  <a:moveTo>
                    <a:pt x="0" y="18"/>
                  </a:moveTo>
                  <a:lnTo>
                    <a:pt x="0" y="18"/>
                  </a:lnTo>
                  <a:lnTo>
                    <a:pt x="2" y="25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106" y="35"/>
                  </a:lnTo>
                  <a:lnTo>
                    <a:pt x="106" y="35"/>
                  </a:lnTo>
                  <a:lnTo>
                    <a:pt x="114" y="34"/>
                  </a:lnTo>
                  <a:lnTo>
                    <a:pt x="118" y="29"/>
                  </a:lnTo>
                  <a:lnTo>
                    <a:pt x="123" y="25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3" y="10"/>
                  </a:lnTo>
                  <a:lnTo>
                    <a:pt x="118" y="6"/>
                  </a:lnTo>
                  <a:lnTo>
                    <a:pt x="114" y="1"/>
                  </a:lnTo>
                  <a:lnTo>
                    <a:pt x="10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5" name="Freeform 699">
              <a:extLst>
                <a:ext uri="{FF2B5EF4-FFF2-40B4-BE49-F238E27FC236}">
                  <a16:creationId xmlns:a16="http://schemas.microsoft.com/office/drawing/2014/main" id="{677287B7-20BF-459E-BE6B-D9CFD1AF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6548438"/>
              <a:ext cx="98425" cy="28575"/>
            </a:xfrm>
            <a:custGeom>
              <a:avLst/>
              <a:gdLst>
                <a:gd name="T0" fmla="*/ 106 w 124"/>
                <a:gd name="T1" fmla="*/ 0 h 36"/>
                <a:gd name="T2" fmla="*/ 18 w 124"/>
                <a:gd name="T3" fmla="*/ 0 h 36"/>
                <a:gd name="T4" fmla="*/ 18 w 124"/>
                <a:gd name="T5" fmla="*/ 0 h 36"/>
                <a:gd name="T6" fmla="*/ 11 w 124"/>
                <a:gd name="T7" fmla="*/ 2 h 36"/>
                <a:gd name="T8" fmla="*/ 6 w 124"/>
                <a:gd name="T9" fmla="*/ 6 h 36"/>
                <a:gd name="T10" fmla="*/ 2 w 124"/>
                <a:gd name="T11" fmla="*/ 11 h 36"/>
                <a:gd name="T12" fmla="*/ 0 w 124"/>
                <a:gd name="T13" fmla="*/ 18 h 36"/>
                <a:gd name="T14" fmla="*/ 0 w 124"/>
                <a:gd name="T15" fmla="*/ 18 h 36"/>
                <a:gd name="T16" fmla="*/ 2 w 124"/>
                <a:gd name="T17" fmla="*/ 26 h 36"/>
                <a:gd name="T18" fmla="*/ 6 w 124"/>
                <a:gd name="T19" fmla="*/ 30 h 36"/>
                <a:gd name="T20" fmla="*/ 11 w 124"/>
                <a:gd name="T21" fmla="*/ 35 h 36"/>
                <a:gd name="T22" fmla="*/ 18 w 124"/>
                <a:gd name="T23" fmla="*/ 36 h 36"/>
                <a:gd name="T24" fmla="*/ 106 w 124"/>
                <a:gd name="T25" fmla="*/ 36 h 36"/>
                <a:gd name="T26" fmla="*/ 106 w 124"/>
                <a:gd name="T27" fmla="*/ 36 h 36"/>
                <a:gd name="T28" fmla="*/ 114 w 124"/>
                <a:gd name="T29" fmla="*/ 35 h 36"/>
                <a:gd name="T30" fmla="*/ 118 w 124"/>
                <a:gd name="T31" fmla="*/ 30 h 36"/>
                <a:gd name="T32" fmla="*/ 123 w 124"/>
                <a:gd name="T33" fmla="*/ 26 h 36"/>
                <a:gd name="T34" fmla="*/ 124 w 124"/>
                <a:gd name="T35" fmla="*/ 18 h 36"/>
                <a:gd name="T36" fmla="*/ 124 w 124"/>
                <a:gd name="T37" fmla="*/ 18 h 36"/>
                <a:gd name="T38" fmla="*/ 123 w 124"/>
                <a:gd name="T39" fmla="*/ 11 h 36"/>
                <a:gd name="T40" fmla="*/ 118 w 124"/>
                <a:gd name="T41" fmla="*/ 6 h 36"/>
                <a:gd name="T42" fmla="*/ 114 w 124"/>
                <a:gd name="T43" fmla="*/ 2 h 36"/>
                <a:gd name="T44" fmla="*/ 106 w 124"/>
                <a:gd name="T45" fmla="*/ 0 h 36"/>
                <a:gd name="T46" fmla="*/ 106 w 124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36">
                  <a:moveTo>
                    <a:pt x="106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4" y="35"/>
                  </a:lnTo>
                  <a:lnTo>
                    <a:pt x="118" y="30"/>
                  </a:lnTo>
                  <a:lnTo>
                    <a:pt x="123" y="26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3" y="11"/>
                  </a:lnTo>
                  <a:lnTo>
                    <a:pt x="118" y="6"/>
                  </a:lnTo>
                  <a:lnTo>
                    <a:pt x="114" y="2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6" name="Freeform 700">
              <a:extLst>
                <a:ext uri="{FF2B5EF4-FFF2-40B4-BE49-F238E27FC236}">
                  <a16:creationId xmlns:a16="http://schemas.microsoft.com/office/drawing/2014/main" id="{5C1C1174-5ECE-4A8B-B683-689245F2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76" y="6472238"/>
              <a:ext cx="96838" cy="28575"/>
            </a:xfrm>
            <a:custGeom>
              <a:avLst/>
              <a:gdLst>
                <a:gd name="T0" fmla="*/ 16 w 122"/>
                <a:gd name="T1" fmla="*/ 35 h 35"/>
                <a:gd name="T2" fmla="*/ 106 w 122"/>
                <a:gd name="T3" fmla="*/ 35 h 35"/>
                <a:gd name="T4" fmla="*/ 106 w 122"/>
                <a:gd name="T5" fmla="*/ 35 h 35"/>
                <a:gd name="T6" fmla="*/ 112 w 122"/>
                <a:gd name="T7" fmla="*/ 34 h 35"/>
                <a:gd name="T8" fmla="*/ 118 w 122"/>
                <a:gd name="T9" fmla="*/ 29 h 35"/>
                <a:gd name="T10" fmla="*/ 121 w 122"/>
                <a:gd name="T11" fmla="*/ 25 h 35"/>
                <a:gd name="T12" fmla="*/ 122 w 122"/>
                <a:gd name="T13" fmla="*/ 18 h 35"/>
                <a:gd name="T14" fmla="*/ 122 w 122"/>
                <a:gd name="T15" fmla="*/ 18 h 35"/>
                <a:gd name="T16" fmla="*/ 121 w 122"/>
                <a:gd name="T17" fmla="*/ 10 h 35"/>
                <a:gd name="T18" fmla="*/ 118 w 122"/>
                <a:gd name="T19" fmla="*/ 6 h 35"/>
                <a:gd name="T20" fmla="*/ 112 w 122"/>
                <a:gd name="T21" fmla="*/ 1 h 35"/>
                <a:gd name="T22" fmla="*/ 106 w 122"/>
                <a:gd name="T23" fmla="*/ 0 h 35"/>
                <a:gd name="T24" fmla="*/ 16 w 122"/>
                <a:gd name="T25" fmla="*/ 0 h 35"/>
                <a:gd name="T26" fmla="*/ 16 w 122"/>
                <a:gd name="T27" fmla="*/ 0 h 35"/>
                <a:gd name="T28" fmla="*/ 10 w 122"/>
                <a:gd name="T29" fmla="*/ 1 h 35"/>
                <a:gd name="T30" fmla="*/ 4 w 122"/>
                <a:gd name="T31" fmla="*/ 6 h 35"/>
                <a:gd name="T32" fmla="*/ 1 w 122"/>
                <a:gd name="T33" fmla="*/ 10 h 35"/>
                <a:gd name="T34" fmla="*/ 0 w 122"/>
                <a:gd name="T35" fmla="*/ 18 h 35"/>
                <a:gd name="T36" fmla="*/ 0 w 122"/>
                <a:gd name="T37" fmla="*/ 18 h 35"/>
                <a:gd name="T38" fmla="*/ 1 w 122"/>
                <a:gd name="T39" fmla="*/ 25 h 35"/>
                <a:gd name="T40" fmla="*/ 4 w 122"/>
                <a:gd name="T41" fmla="*/ 29 h 35"/>
                <a:gd name="T42" fmla="*/ 10 w 122"/>
                <a:gd name="T43" fmla="*/ 34 h 35"/>
                <a:gd name="T44" fmla="*/ 16 w 122"/>
                <a:gd name="T45" fmla="*/ 35 h 35"/>
                <a:gd name="T46" fmla="*/ 16 w 122"/>
                <a:gd name="T4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2" h="35">
                  <a:moveTo>
                    <a:pt x="16" y="35"/>
                  </a:moveTo>
                  <a:lnTo>
                    <a:pt x="106" y="35"/>
                  </a:lnTo>
                  <a:lnTo>
                    <a:pt x="106" y="35"/>
                  </a:lnTo>
                  <a:lnTo>
                    <a:pt x="112" y="34"/>
                  </a:lnTo>
                  <a:lnTo>
                    <a:pt x="118" y="29"/>
                  </a:lnTo>
                  <a:lnTo>
                    <a:pt x="121" y="25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1" y="10"/>
                  </a:lnTo>
                  <a:lnTo>
                    <a:pt x="118" y="6"/>
                  </a:lnTo>
                  <a:lnTo>
                    <a:pt x="112" y="1"/>
                  </a:lnTo>
                  <a:lnTo>
                    <a:pt x="10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6"/>
                  </a:lnTo>
                  <a:lnTo>
                    <a:pt x="1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0" y="34"/>
                  </a:lnTo>
                  <a:lnTo>
                    <a:pt x="16" y="35"/>
                  </a:ln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7" name="Freeform 701">
              <a:extLst>
                <a:ext uri="{FF2B5EF4-FFF2-40B4-BE49-F238E27FC236}">
                  <a16:creationId xmlns:a16="http://schemas.microsoft.com/office/drawing/2014/main" id="{A06B1DB9-E9C9-461F-B56E-63E39E29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76" y="6548438"/>
              <a:ext cx="96838" cy="28575"/>
            </a:xfrm>
            <a:custGeom>
              <a:avLst/>
              <a:gdLst>
                <a:gd name="T0" fmla="*/ 122 w 122"/>
                <a:gd name="T1" fmla="*/ 18 h 36"/>
                <a:gd name="T2" fmla="*/ 122 w 122"/>
                <a:gd name="T3" fmla="*/ 18 h 36"/>
                <a:gd name="T4" fmla="*/ 121 w 122"/>
                <a:gd name="T5" fmla="*/ 11 h 36"/>
                <a:gd name="T6" fmla="*/ 118 w 122"/>
                <a:gd name="T7" fmla="*/ 6 h 36"/>
                <a:gd name="T8" fmla="*/ 112 w 122"/>
                <a:gd name="T9" fmla="*/ 2 h 36"/>
                <a:gd name="T10" fmla="*/ 106 w 122"/>
                <a:gd name="T11" fmla="*/ 0 h 36"/>
                <a:gd name="T12" fmla="*/ 16 w 122"/>
                <a:gd name="T13" fmla="*/ 0 h 36"/>
                <a:gd name="T14" fmla="*/ 16 w 122"/>
                <a:gd name="T15" fmla="*/ 0 h 36"/>
                <a:gd name="T16" fmla="*/ 10 w 122"/>
                <a:gd name="T17" fmla="*/ 2 h 36"/>
                <a:gd name="T18" fmla="*/ 4 w 122"/>
                <a:gd name="T19" fmla="*/ 6 h 36"/>
                <a:gd name="T20" fmla="*/ 1 w 122"/>
                <a:gd name="T21" fmla="*/ 11 h 36"/>
                <a:gd name="T22" fmla="*/ 0 w 122"/>
                <a:gd name="T23" fmla="*/ 18 h 36"/>
                <a:gd name="T24" fmla="*/ 0 w 122"/>
                <a:gd name="T25" fmla="*/ 18 h 36"/>
                <a:gd name="T26" fmla="*/ 1 w 122"/>
                <a:gd name="T27" fmla="*/ 26 h 36"/>
                <a:gd name="T28" fmla="*/ 4 w 122"/>
                <a:gd name="T29" fmla="*/ 30 h 36"/>
                <a:gd name="T30" fmla="*/ 10 w 122"/>
                <a:gd name="T31" fmla="*/ 35 h 36"/>
                <a:gd name="T32" fmla="*/ 16 w 122"/>
                <a:gd name="T33" fmla="*/ 36 h 36"/>
                <a:gd name="T34" fmla="*/ 106 w 122"/>
                <a:gd name="T35" fmla="*/ 36 h 36"/>
                <a:gd name="T36" fmla="*/ 106 w 122"/>
                <a:gd name="T37" fmla="*/ 36 h 36"/>
                <a:gd name="T38" fmla="*/ 112 w 122"/>
                <a:gd name="T39" fmla="*/ 35 h 36"/>
                <a:gd name="T40" fmla="*/ 118 w 122"/>
                <a:gd name="T41" fmla="*/ 30 h 36"/>
                <a:gd name="T42" fmla="*/ 121 w 122"/>
                <a:gd name="T43" fmla="*/ 26 h 36"/>
                <a:gd name="T44" fmla="*/ 122 w 122"/>
                <a:gd name="T45" fmla="*/ 18 h 36"/>
                <a:gd name="T46" fmla="*/ 122 w 122"/>
                <a:gd name="T4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2" h="36">
                  <a:moveTo>
                    <a:pt x="122" y="18"/>
                  </a:moveTo>
                  <a:lnTo>
                    <a:pt x="122" y="18"/>
                  </a:lnTo>
                  <a:lnTo>
                    <a:pt x="121" y="11"/>
                  </a:lnTo>
                  <a:lnTo>
                    <a:pt x="118" y="6"/>
                  </a:lnTo>
                  <a:lnTo>
                    <a:pt x="112" y="2"/>
                  </a:lnTo>
                  <a:lnTo>
                    <a:pt x="10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0"/>
                  </a:lnTo>
                  <a:lnTo>
                    <a:pt x="10" y="35"/>
                  </a:lnTo>
                  <a:lnTo>
                    <a:pt x="1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2" y="35"/>
                  </a:lnTo>
                  <a:lnTo>
                    <a:pt x="118" y="30"/>
                  </a:lnTo>
                  <a:lnTo>
                    <a:pt x="121" y="26"/>
                  </a:lnTo>
                  <a:lnTo>
                    <a:pt x="122" y="18"/>
                  </a:lnTo>
                  <a:lnTo>
                    <a:pt x="1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</p:grpSp>
    </p:spTree>
    <p:extLst>
      <p:ext uri="{BB962C8B-B14F-4D97-AF65-F5344CB8AC3E}">
        <p14:creationId xmlns:p14="http://schemas.microsoft.com/office/powerpoint/2010/main" val="3790659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48"/>
          <p:cNvSpPr/>
          <p:nvPr/>
        </p:nvSpPr>
        <p:spPr>
          <a:xfrm>
            <a:off x="4247702" y="2524913"/>
            <a:ext cx="3222980" cy="1861103"/>
          </a:xfrm>
          <a:custGeom>
            <a:avLst/>
            <a:gdLst/>
            <a:ahLst/>
            <a:cxnLst/>
            <a:rect l="l" t="t" r="r" b="b"/>
            <a:pathLst>
              <a:path w="197275" h="113916" extrusionOk="0">
                <a:moveTo>
                  <a:pt x="98637" y="0"/>
                </a:moveTo>
                <a:cubicBezTo>
                  <a:pt x="44165" y="0"/>
                  <a:pt x="0" y="25518"/>
                  <a:pt x="0" y="56974"/>
                </a:cubicBezTo>
                <a:cubicBezTo>
                  <a:pt x="0" y="88430"/>
                  <a:pt x="44165" y="113915"/>
                  <a:pt x="98637" y="113915"/>
                </a:cubicBezTo>
                <a:cubicBezTo>
                  <a:pt x="153109" y="113915"/>
                  <a:pt x="197274" y="88430"/>
                  <a:pt x="197274" y="56974"/>
                </a:cubicBezTo>
                <a:cubicBezTo>
                  <a:pt x="197274" y="25518"/>
                  <a:pt x="153109" y="0"/>
                  <a:pt x="9863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67" name="Google Shape;867;p48"/>
          <p:cNvCxnSpPr/>
          <p:nvPr/>
        </p:nvCxnSpPr>
        <p:spPr>
          <a:xfrm rot="10800000" flipH="1">
            <a:off x="6347800" y="2215700"/>
            <a:ext cx="1002300" cy="3375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8" name="Google Shape;868;p48"/>
          <p:cNvCxnSpPr/>
          <p:nvPr/>
        </p:nvCxnSpPr>
        <p:spPr>
          <a:xfrm flipV="1">
            <a:off x="5179439" y="3730567"/>
            <a:ext cx="420437" cy="69413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9" name="Google Shape;869;p48"/>
          <p:cNvCxnSpPr/>
          <p:nvPr/>
        </p:nvCxnSpPr>
        <p:spPr>
          <a:xfrm flipV="1">
            <a:off x="4296278" y="3014466"/>
            <a:ext cx="883161" cy="405009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71" name="Google Shape;871;p48"/>
          <p:cNvSpPr txBox="1">
            <a:spLocks noGrp="1"/>
          </p:cNvSpPr>
          <p:nvPr>
            <p:ph type="body" idx="1"/>
          </p:nvPr>
        </p:nvSpPr>
        <p:spPr>
          <a:xfrm>
            <a:off x="162377" y="924265"/>
            <a:ext cx="4851905" cy="205585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361950" algn="just">
              <a:buClr>
                <a:schemeClr val="dk1"/>
              </a:buClr>
              <a:buSzPts val="1100"/>
              <a:buNone/>
            </a:pPr>
            <a:r>
              <a:rPr lang="ru-RU" sz="12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В целях увеличения доходов бюджета округа и в рамках деятельности органов местного самоуправления Труновского муниципального округа Ставропольского края, влияющей на изменение доходов бюджета округа, принято распоряжение администрации Труновского муниципального округа Ставропольского края от 15.05.2023 № 119-р «Об утверждении Плана мероприятий по росту доходов, оптимизации расходов бюджета Труновского муниципального округа Ставропольского края на 2023-2025 годы» в соответствии с которым предусматриваются следующие мероприятия:</a:t>
            </a:r>
            <a:endParaRPr sz="12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70" name="Google Shape;870;p48"/>
          <p:cNvSpPr txBox="1">
            <a:spLocks noGrp="1"/>
          </p:cNvSpPr>
          <p:nvPr>
            <p:ph type="title"/>
          </p:nvPr>
        </p:nvSpPr>
        <p:spPr>
          <a:xfrm>
            <a:off x="540000" y="272443"/>
            <a:ext cx="674125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600" b="1" dirty="0">
                <a:solidFill>
                  <a:schemeClr val="accent2">
                    <a:lumMod val="50000"/>
                  </a:schemeClr>
                </a:solidFill>
              </a:rPr>
              <a:t>ДЕЯТЕЛЬНОСТЬ ОРГАНОВ МЕСТНОГО САМОУПРАВЛЕНИЯ, ВЛИЯЮЩАЯ НА ИЗМЕНЕНИЕ ДОХОДОВ БЮДЖЕТА</a:t>
            </a:r>
            <a:endParaRPr sz="16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77" name="Google Shape;877;p48"/>
          <p:cNvSpPr txBox="1">
            <a:spLocks noGrp="1"/>
          </p:cNvSpPr>
          <p:nvPr>
            <p:ph type="subTitle" idx="4294967295"/>
          </p:nvPr>
        </p:nvSpPr>
        <p:spPr>
          <a:xfrm>
            <a:off x="5568950" y="4078288"/>
            <a:ext cx="3575050" cy="5603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ru-RU" sz="1050" b="1" dirty="0"/>
              <a:t>АКТУАЛИЗАЦИЯ СВЕДЕНИЙ ОБ ОБЪЕКТАХ НЕДВИЖИМОГО ИМУЩЕСТВА, В ТОМ ЧИСЛЕ ЗЕМЕЛЬНЫХ УЧАСТКАХ, НАХОДЯЩИХСЯ НА ТЕРРИТОРИИ </a:t>
            </a:r>
            <a:r>
              <a:rPr lang="ru-RU" sz="1050" b="1" dirty="0" smtClean="0"/>
              <a:t>ТРУНОВСКОГО МУНИЦИПАЛЬНОГО </a:t>
            </a:r>
            <a:r>
              <a:rPr lang="ru-RU" sz="1050" b="1" dirty="0"/>
              <a:t>ОКРУГА СТАВРОПОЛЬСКОГО КРАЯ</a:t>
            </a:r>
            <a:endParaRPr sz="1050" dirty="0">
              <a:solidFill>
                <a:schemeClr val="lt1"/>
              </a:solidFill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78" name="Google Shape;878;p48"/>
          <p:cNvSpPr txBox="1">
            <a:spLocks noGrp="1"/>
          </p:cNvSpPr>
          <p:nvPr>
            <p:ph type="subTitle" idx="4294967295"/>
          </p:nvPr>
        </p:nvSpPr>
        <p:spPr>
          <a:xfrm>
            <a:off x="7431088" y="2120900"/>
            <a:ext cx="1712912" cy="8826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ru-RU" b="1" dirty="0"/>
              <a:t>ОТМЕНА НЕЭФФЕКТИВНЫХ ЛЬГОТ</a:t>
            </a:r>
            <a:endParaRPr dirty="0">
              <a:solidFill>
                <a:schemeClr val="lt1"/>
              </a:solidFill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79" name="Google Shape;879;p48"/>
          <p:cNvSpPr txBox="1">
            <a:spLocks noGrp="1"/>
          </p:cNvSpPr>
          <p:nvPr>
            <p:ph type="subTitle" idx="4294967295"/>
          </p:nvPr>
        </p:nvSpPr>
        <p:spPr>
          <a:xfrm>
            <a:off x="0" y="3121025"/>
            <a:ext cx="3309938" cy="11160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ru-RU" sz="1200" b="1" dirty="0">
                <a:solidFill>
                  <a:schemeClr val="accent1">
                    <a:lumMod val="75000"/>
                  </a:schemeClr>
                </a:solidFill>
              </a:rPr>
              <a:t>МЕРОПРИЯТИЯ ПО ВЗЫСКАНИЮ ЗАДОЛЖЕННОСТИ ПО АРЕНДНОЙ ПЛАТЕ ЗА ЗЕМЕЛЬНЫЕ УЧАСТКИ, НАХОДЯЩИЕСЯ В МУНИЦИПАЛЬНОЙ СОБСТВЕННОСТИ </a:t>
            </a:r>
            <a:r>
              <a:rPr lang="ru-RU" sz="1200" b="1" dirty="0" smtClean="0">
                <a:solidFill>
                  <a:schemeClr val="accent1">
                    <a:lumMod val="75000"/>
                  </a:schemeClr>
                </a:solidFill>
              </a:rPr>
              <a:t>ТРУНОВСКОГО МУНИЦИПАЛЬНОГО </a:t>
            </a:r>
            <a:r>
              <a:rPr lang="ru-RU" sz="1200" b="1" dirty="0">
                <a:solidFill>
                  <a:schemeClr val="accent1">
                    <a:lumMod val="75000"/>
                  </a:schemeClr>
                </a:solidFill>
              </a:rPr>
              <a:t>ОКРУГА</a:t>
            </a:r>
            <a:endParaRPr sz="1200" dirty="0">
              <a:solidFill>
                <a:schemeClr val="accent1">
                  <a:lumMod val="75000"/>
                </a:schemeClr>
              </a:solidFill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72" name="Google Shape;872;p48"/>
          <p:cNvSpPr/>
          <p:nvPr/>
        </p:nvSpPr>
        <p:spPr>
          <a:xfrm rot="821820" flipH="1">
            <a:off x="5095868" y="1916554"/>
            <a:ext cx="3145863" cy="201136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48"/>
          <p:cNvSpPr/>
          <p:nvPr/>
        </p:nvSpPr>
        <p:spPr>
          <a:xfrm rot="8239130" flipH="1">
            <a:off x="3177530" y="3454992"/>
            <a:ext cx="1511386" cy="750076"/>
          </a:xfrm>
          <a:prstGeom prst="triangle">
            <a:avLst>
              <a:gd name="adj" fmla="val 6724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4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  <a:endParaRPr sz="4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4" name="Google Shape;874;p48"/>
          <p:cNvSpPr/>
          <p:nvPr/>
        </p:nvSpPr>
        <p:spPr>
          <a:xfrm rot="-3543928" flipH="1">
            <a:off x="6552007" y="1249586"/>
            <a:ext cx="1715175" cy="942968"/>
          </a:xfrm>
          <a:prstGeom prst="triangle">
            <a:avLst>
              <a:gd name="adj" fmla="val 67248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ts val="12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4400" dirty="0" smtClean="0">
                <a:solidFill>
                  <a:schemeClr val="bg2">
                    <a:lumMod val="90000"/>
                  </a:schemeClr>
                </a:solidFill>
              </a:rPr>
              <a:t>1</a:t>
            </a:r>
            <a:endParaRPr sz="4400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875" name="Google Shape;875;p48"/>
          <p:cNvSpPr/>
          <p:nvPr/>
        </p:nvSpPr>
        <p:spPr>
          <a:xfrm rot="1544128" flipH="1">
            <a:off x="4385282" y="3952702"/>
            <a:ext cx="1215775" cy="843206"/>
          </a:xfrm>
          <a:prstGeom prst="triangle">
            <a:avLst>
              <a:gd name="adj" fmla="val 67248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ts val="120"/>
              </a:lnSpc>
            </a:pPr>
            <a:r>
              <a:rPr lang="ru-RU" sz="4400" dirty="0" smtClean="0">
                <a:solidFill>
                  <a:schemeClr val="bg2">
                    <a:lumMod val="90000"/>
                  </a:schemeClr>
                </a:solidFill>
              </a:rPr>
              <a:t>2</a:t>
            </a:r>
            <a:endParaRPr lang="ru-RU" sz="4400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15" name="Номер слайда 2"/>
          <p:cNvSpPr txBox="1">
            <a:spLocks/>
          </p:cNvSpPr>
          <p:nvPr/>
        </p:nvSpPr>
        <p:spPr>
          <a:xfrm>
            <a:off x="8460184" y="4868028"/>
            <a:ext cx="486463" cy="2754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D202375-B9BB-43A8-BC1F-CD33DE8D8AEE}" type="slidenum">
              <a:rPr lang="ru-RU" sz="900" smtClean="0">
                <a:solidFill>
                  <a:schemeClr val="bg1"/>
                </a:solidFill>
              </a:rPr>
              <a:pPr/>
              <a:t>24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65;p17"/>
          <p:cNvSpPr/>
          <p:nvPr/>
        </p:nvSpPr>
        <p:spPr>
          <a:xfrm>
            <a:off x="123825" y="1552575"/>
            <a:ext cx="1655052" cy="1440135"/>
          </a:xfrm>
          <a:prstGeom prst="roundRect">
            <a:avLst>
              <a:gd name="adj" fmla="val 1001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Мероприятия, </a:t>
            </a:r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</a:rPr>
              <a:t>влияющие на изменение доходов бюджета</a:t>
            </a:r>
            <a:endParaRPr b="1" dirty="0">
              <a:solidFill>
                <a:schemeClr val="accent1">
                  <a:lumMod val="50000"/>
                </a:schemeClr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5" name="Google Shape;166;p17"/>
          <p:cNvSpPr/>
          <p:nvPr/>
        </p:nvSpPr>
        <p:spPr>
          <a:xfrm>
            <a:off x="3566503" y="82934"/>
            <a:ext cx="5465982" cy="740952"/>
          </a:xfrm>
          <a:prstGeom prst="roundRect">
            <a:avLst>
              <a:gd name="adj" fmla="val 10018"/>
            </a:avLst>
          </a:prstGeom>
          <a:solidFill>
            <a:srgbClr val="155FE5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 b="1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6" name="Google Shape;167;p17"/>
          <p:cNvSpPr/>
          <p:nvPr/>
        </p:nvSpPr>
        <p:spPr>
          <a:xfrm>
            <a:off x="3601337" y="849682"/>
            <a:ext cx="5465982" cy="1567574"/>
          </a:xfrm>
          <a:prstGeom prst="roundRect">
            <a:avLst>
              <a:gd name="adj" fmla="val 10018"/>
            </a:avLst>
          </a:prstGeom>
          <a:solidFill>
            <a:srgbClr val="2A8BFD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 b="1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7" name="Google Shape;168;p17"/>
          <p:cNvSpPr/>
          <p:nvPr/>
        </p:nvSpPr>
        <p:spPr>
          <a:xfrm>
            <a:off x="3566503" y="2453564"/>
            <a:ext cx="5465982" cy="1608677"/>
          </a:xfrm>
          <a:prstGeom prst="roundRect">
            <a:avLst>
              <a:gd name="adj" fmla="val 10018"/>
            </a:avLst>
          </a:prstGeom>
          <a:solidFill>
            <a:srgbClr val="434343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 b="1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0" name="Google Shape;171;p17"/>
          <p:cNvSpPr txBox="1"/>
          <p:nvPr/>
        </p:nvSpPr>
        <p:spPr>
          <a:xfrm>
            <a:off x="3543132" y="101346"/>
            <a:ext cx="4561016" cy="672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361950" algn="just"/>
            <a:r>
              <a:rPr lang="ru-RU" sz="1100" dirty="0"/>
              <a:t>По результатам оценки эффективности налоговых льгот, установленных </a:t>
            </a:r>
            <a:r>
              <a:rPr lang="ru-RU" sz="1100" dirty="0" smtClean="0"/>
              <a:t>нормативными актами Труновского муниципального округа </a:t>
            </a:r>
            <a:r>
              <a:rPr lang="ru-RU" sz="1100" dirty="0"/>
              <a:t>Ставропольского края, за </a:t>
            </a:r>
            <a:r>
              <a:rPr lang="ru-RU" sz="1100" dirty="0" smtClean="0"/>
              <a:t>2024 </a:t>
            </a:r>
            <a:r>
              <a:rPr lang="ru-RU" sz="1100" dirty="0"/>
              <a:t>год неэффективных налоговых льгот не установлено.</a:t>
            </a:r>
            <a:endParaRPr sz="11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" name="Google Shape;172;p17"/>
          <p:cNvSpPr/>
          <p:nvPr/>
        </p:nvSpPr>
        <p:spPr>
          <a:xfrm>
            <a:off x="8139286" y="71426"/>
            <a:ext cx="796200" cy="76769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80;p17"/>
          <p:cNvSpPr txBox="1"/>
          <p:nvPr/>
        </p:nvSpPr>
        <p:spPr>
          <a:xfrm>
            <a:off x="3519303" y="849683"/>
            <a:ext cx="4573018" cy="15222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361950" algn="just"/>
            <a:r>
              <a:rPr lang="ru-RU" sz="1050" dirty="0" smtClean="0"/>
              <a:t>Выявляются </a:t>
            </a:r>
            <a:r>
              <a:rPr lang="ru-RU" sz="1050" dirty="0"/>
              <a:t>сведения об объектах, являющихся дублями. Выявлено </a:t>
            </a:r>
            <a:r>
              <a:rPr lang="ru-RU" sz="1050" dirty="0" smtClean="0"/>
              <a:t>22792 дублей. </a:t>
            </a:r>
            <a:r>
              <a:rPr lang="ru-RU" sz="1050" dirty="0"/>
              <a:t>Постановлением администрации Труновского муниципального округа Ставропольского края создана комиссия по осмотру зданий, сооружений или объектов незавершенного строительства, земельных участков при проведении мероприятий по выявлению правообладателей ранее учтённых объектов недвижимости в Труновском муниципальном округе. Осмотрено </a:t>
            </a:r>
            <a:r>
              <a:rPr lang="ru-RU" sz="1050" dirty="0" smtClean="0"/>
              <a:t>76 </a:t>
            </a:r>
            <a:r>
              <a:rPr lang="ru-RU" sz="1050" dirty="0"/>
              <a:t>объектов, в результате составлено </a:t>
            </a:r>
            <a:r>
              <a:rPr lang="ru-RU" sz="1050" dirty="0" smtClean="0"/>
              <a:t>76 </a:t>
            </a:r>
            <a:r>
              <a:rPr lang="ru-RU" sz="1050" dirty="0"/>
              <a:t>актов обследования</a:t>
            </a:r>
            <a:endParaRPr sz="1050" dirty="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" name="Google Shape;181;p17"/>
          <p:cNvSpPr/>
          <p:nvPr/>
        </p:nvSpPr>
        <p:spPr>
          <a:xfrm>
            <a:off x="8146612" y="1124498"/>
            <a:ext cx="796200" cy="795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184;p17"/>
          <p:cNvSpPr txBox="1"/>
          <p:nvPr/>
        </p:nvSpPr>
        <p:spPr>
          <a:xfrm>
            <a:off x="3517452" y="2992819"/>
            <a:ext cx="4537910" cy="5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361950" algn="just"/>
            <a:r>
              <a:rPr lang="ru-RU" sz="1050" dirty="0"/>
              <a:t>В Труновском муниципальном округе создана комиссия по контролю за поступлением арендной платы за земельные участки, расположенные в границах Труновского муниципального округа Ставропольского края, где рассматриваются вопросы по контролю, учёту и взысканию задолженности по арендной плате, возможности её погашения в досудебном порядке, вопросы целевого использования земель. Специалистами направляются претензии и уведомления </a:t>
            </a:r>
            <a:r>
              <a:rPr lang="ru-RU" sz="1050" dirty="0" smtClean="0"/>
              <a:t>арендаторам-должникам </a:t>
            </a:r>
            <a:r>
              <a:rPr lang="ru-RU" sz="1050" dirty="0"/>
              <a:t>по арендной плате о погашении имеющейся задолженности. В результате претензионной исковой работы погашена задолженность на сумму </a:t>
            </a:r>
            <a:r>
              <a:rPr lang="ru-RU" sz="1050" dirty="0" smtClean="0"/>
              <a:t>7,91 </a:t>
            </a:r>
            <a:r>
              <a:rPr lang="ru-RU" sz="1050" dirty="0"/>
              <a:t>млн. руб</a:t>
            </a:r>
            <a:r>
              <a:rPr lang="ru-RU" sz="1050" dirty="0" smtClean="0"/>
              <a:t>. </a:t>
            </a:r>
            <a:endParaRPr sz="1050" dirty="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" name="Google Shape;185;p17"/>
          <p:cNvSpPr/>
          <p:nvPr/>
        </p:nvSpPr>
        <p:spPr>
          <a:xfrm>
            <a:off x="8145035" y="2748594"/>
            <a:ext cx="796200" cy="795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186;p17"/>
          <p:cNvGrpSpPr/>
          <p:nvPr/>
        </p:nvGrpSpPr>
        <p:grpSpPr>
          <a:xfrm>
            <a:off x="8374256" y="1432995"/>
            <a:ext cx="340890" cy="178912"/>
            <a:chOff x="2084325" y="363300"/>
            <a:chExt cx="484150" cy="254100"/>
          </a:xfrm>
        </p:grpSpPr>
        <p:sp>
          <p:nvSpPr>
            <p:cNvPr id="26" name="Google Shape;187;p17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" name="Google Shape;188;p17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1" name="Google Shape;192;p17"/>
          <p:cNvSpPr/>
          <p:nvPr/>
        </p:nvSpPr>
        <p:spPr>
          <a:xfrm>
            <a:off x="2276079" y="86170"/>
            <a:ext cx="796200" cy="79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1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2" name="Google Shape;193;p17"/>
          <p:cNvSpPr/>
          <p:nvPr/>
        </p:nvSpPr>
        <p:spPr>
          <a:xfrm>
            <a:off x="2275906" y="1174175"/>
            <a:ext cx="796200" cy="795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2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3" name="Google Shape;194;p17"/>
          <p:cNvSpPr/>
          <p:nvPr/>
        </p:nvSpPr>
        <p:spPr>
          <a:xfrm>
            <a:off x="2294427" y="2853752"/>
            <a:ext cx="796200" cy="795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3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34" name="Google Shape;195;p17"/>
          <p:cNvCxnSpPr>
            <a:endCxn id="32" idx="2"/>
          </p:cNvCxnSpPr>
          <p:nvPr/>
        </p:nvCxnSpPr>
        <p:spPr>
          <a:xfrm>
            <a:off x="1685109" y="1568707"/>
            <a:ext cx="590797" cy="3418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" name="Google Shape;196;p17"/>
          <p:cNvCxnSpPr>
            <a:stCxn id="32" idx="6"/>
          </p:cNvCxnSpPr>
          <p:nvPr/>
        </p:nvCxnSpPr>
        <p:spPr>
          <a:xfrm>
            <a:off x="3072106" y="1572125"/>
            <a:ext cx="482579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" name="Google Shape;197;p17"/>
          <p:cNvCxnSpPr>
            <a:stCxn id="4" idx="0"/>
            <a:endCxn id="31" idx="2"/>
          </p:cNvCxnSpPr>
          <p:nvPr/>
        </p:nvCxnSpPr>
        <p:spPr>
          <a:xfrm rot="5400000" flipH="1" flipV="1">
            <a:off x="1079488" y="355984"/>
            <a:ext cx="1068455" cy="1324728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7" name="Google Shape;198;p17"/>
          <p:cNvCxnSpPr>
            <a:stCxn id="4" idx="2"/>
            <a:endCxn id="33" idx="2"/>
          </p:cNvCxnSpPr>
          <p:nvPr/>
        </p:nvCxnSpPr>
        <p:spPr>
          <a:xfrm rot="16200000" flipH="1">
            <a:off x="1493393" y="2450668"/>
            <a:ext cx="258992" cy="1343076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" name="Google Shape;199;p17"/>
          <p:cNvCxnSpPr>
            <a:stCxn id="31" idx="6"/>
          </p:cNvCxnSpPr>
          <p:nvPr/>
        </p:nvCxnSpPr>
        <p:spPr>
          <a:xfrm>
            <a:off x="3072279" y="484120"/>
            <a:ext cx="4593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9" name="Google Shape;200;p17"/>
          <p:cNvCxnSpPr>
            <a:stCxn id="33" idx="6"/>
          </p:cNvCxnSpPr>
          <p:nvPr/>
        </p:nvCxnSpPr>
        <p:spPr>
          <a:xfrm>
            <a:off x="3090627" y="3251702"/>
            <a:ext cx="4593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8" name="Google Shape;3716;p74"/>
          <p:cNvGrpSpPr/>
          <p:nvPr/>
        </p:nvGrpSpPr>
        <p:grpSpPr>
          <a:xfrm>
            <a:off x="8340395" y="2910340"/>
            <a:ext cx="389350" cy="466750"/>
            <a:chOff x="6238400" y="3110475"/>
            <a:chExt cx="389350" cy="466750"/>
          </a:xfrm>
        </p:grpSpPr>
        <p:sp>
          <p:nvSpPr>
            <p:cNvPr id="69" name="Google Shape;3717;p74"/>
            <p:cNvSpPr/>
            <p:nvPr/>
          </p:nvSpPr>
          <p:spPr>
            <a:xfrm>
              <a:off x="6507750" y="3110475"/>
              <a:ext cx="84150" cy="98450"/>
            </a:xfrm>
            <a:custGeom>
              <a:avLst/>
              <a:gdLst/>
              <a:ahLst/>
              <a:cxnLst/>
              <a:rect l="l" t="t" r="r" b="b"/>
              <a:pathLst>
                <a:path w="3366" h="3938" extrusionOk="0">
                  <a:moveTo>
                    <a:pt x="1719" y="456"/>
                  </a:moveTo>
                  <a:cubicBezTo>
                    <a:pt x="1961" y="456"/>
                    <a:pt x="2754" y="533"/>
                    <a:pt x="2801" y="1615"/>
                  </a:cubicBezTo>
                  <a:lnTo>
                    <a:pt x="2801" y="1632"/>
                  </a:lnTo>
                  <a:cubicBezTo>
                    <a:pt x="2831" y="1905"/>
                    <a:pt x="2823" y="2729"/>
                    <a:pt x="2439" y="3167"/>
                  </a:cubicBezTo>
                  <a:cubicBezTo>
                    <a:pt x="2259" y="3373"/>
                    <a:pt x="2016" y="3474"/>
                    <a:pt x="1694" y="3474"/>
                  </a:cubicBezTo>
                  <a:lnTo>
                    <a:pt x="1679" y="3474"/>
                  </a:lnTo>
                  <a:cubicBezTo>
                    <a:pt x="1357" y="3474"/>
                    <a:pt x="1122" y="3373"/>
                    <a:pt x="934" y="3167"/>
                  </a:cubicBezTo>
                  <a:cubicBezTo>
                    <a:pt x="471" y="2642"/>
                    <a:pt x="573" y="1639"/>
                    <a:pt x="573" y="1632"/>
                  </a:cubicBezTo>
                  <a:lnTo>
                    <a:pt x="573" y="1615"/>
                  </a:lnTo>
                  <a:cubicBezTo>
                    <a:pt x="620" y="533"/>
                    <a:pt x="1412" y="456"/>
                    <a:pt x="1655" y="456"/>
                  </a:cubicBezTo>
                  <a:close/>
                  <a:moveTo>
                    <a:pt x="1655" y="0"/>
                  </a:moveTo>
                  <a:cubicBezTo>
                    <a:pt x="973" y="0"/>
                    <a:pt x="166" y="416"/>
                    <a:pt x="110" y="1592"/>
                  </a:cubicBezTo>
                  <a:cubicBezTo>
                    <a:pt x="95" y="1701"/>
                    <a:pt x="0" y="2816"/>
                    <a:pt x="580" y="3474"/>
                  </a:cubicBezTo>
                  <a:cubicBezTo>
                    <a:pt x="855" y="3771"/>
                    <a:pt x="1216" y="3928"/>
                    <a:pt x="1662" y="3937"/>
                  </a:cubicBezTo>
                  <a:lnTo>
                    <a:pt x="1709" y="3937"/>
                  </a:lnTo>
                  <a:cubicBezTo>
                    <a:pt x="2157" y="3928"/>
                    <a:pt x="2518" y="3771"/>
                    <a:pt x="2784" y="3474"/>
                  </a:cubicBezTo>
                  <a:cubicBezTo>
                    <a:pt x="3365" y="2816"/>
                    <a:pt x="3271" y="1701"/>
                    <a:pt x="3254" y="1592"/>
                  </a:cubicBezTo>
                  <a:cubicBezTo>
                    <a:pt x="3207" y="416"/>
                    <a:pt x="2400" y="0"/>
                    <a:pt x="17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718;p74"/>
            <p:cNvSpPr/>
            <p:nvPr/>
          </p:nvSpPr>
          <p:spPr>
            <a:xfrm>
              <a:off x="6238400" y="3227400"/>
              <a:ext cx="389350" cy="349825"/>
            </a:xfrm>
            <a:custGeom>
              <a:avLst/>
              <a:gdLst/>
              <a:ahLst/>
              <a:cxnLst/>
              <a:rect l="l" t="t" r="r" b="b"/>
              <a:pathLst>
                <a:path w="15574" h="13993" extrusionOk="0">
                  <a:moveTo>
                    <a:pt x="4196" y="513"/>
                  </a:moveTo>
                  <a:cubicBezTo>
                    <a:pt x="4391" y="600"/>
                    <a:pt x="4738" y="773"/>
                    <a:pt x="5074" y="991"/>
                  </a:cubicBezTo>
                  <a:cubicBezTo>
                    <a:pt x="5042" y="1023"/>
                    <a:pt x="5012" y="1055"/>
                    <a:pt x="4973" y="1095"/>
                  </a:cubicBezTo>
                  <a:cubicBezTo>
                    <a:pt x="4901" y="1172"/>
                    <a:pt x="4683" y="1385"/>
                    <a:pt x="4713" y="2561"/>
                  </a:cubicBezTo>
                  <a:cubicBezTo>
                    <a:pt x="4730" y="3155"/>
                    <a:pt x="4807" y="3807"/>
                    <a:pt x="4909" y="4183"/>
                  </a:cubicBezTo>
                  <a:cubicBezTo>
                    <a:pt x="4980" y="4418"/>
                    <a:pt x="5082" y="4693"/>
                    <a:pt x="5200" y="4943"/>
                  </a:cubicBezTo>
                  <a:cubicBezTo>
                    <a:pt x="5012" y="5337"/>
                    <a:pt x="4832" y="5658"/>
                    <a:pt x="4832" y="5666"/>
                  </a:cubicBezTo>
                  <a:cubicBezTo>
                    <a:pt x="4832" y="5673"/>
                    <a:pt x="4824" y="5673"/>
                    <a:pt x="4824" y="5681"/>
                  </a:cubicBezTo>
                  <a:cubicBezTo>
                    <a:pt x="4706" y="5956"/>
                    <a:pt x="4627" y="6238"/>
                    <a:pt x="4596" y="6535"/>
                  </a:cubicBezTo>
                  <a:lnTo>
                    <a:pt x="3898" y="13349"/>
                  </a:lnTo>
                  <a:cubicBezTo>
                    <a:pt x="3891" y="13451"/>
                    <a:pt x="3804" y="13530"/>
                    <a:pt x="3703" y="13530"/>
                  </a:cubicBezTo>
                  <a:lnTo>
                    <a:pt x="2502" y="13530"/>
                  </a:lnTo>
                  <a:cubicBezTo>
                    <a:pt x="2400" y="13530"/>
                    <a:pt x="2321" y="13451"/>
                    <a:pt x="2306" y="13349"/>
                  </a:cubicBezTo>
                  <a:lnTo>
                    <a:pt x="1608" y="6535"/>
                  </a:lnTo>
                  <a:cubicBezTo>
                    <a:pt x="1585" y="6238"/>
                    <a:pt x="1506" y="5948"/>
                    <a:pt x="1390" y="5681"/>
                  </a:cubicBezTo>
                  <a:lnTo>
                    <a:pt x="1373" y="5666"/>
                  </a:lnTo>
                  <a:cubicBezTo>
                    <a:pt x="1373" y="5658"/>
                    <a:pt x="840" y="4700"/>
                    <a:pt x="667" y="4059"/>
                  </a:cubicBezTo>
                  <a:cubicBezTo>
                    <a:pt x="573" y="3720"/>
                    <a:pt x="503" y="3101"/>
                    <a:pt x="486" y="2553"/>
                  </a:cubicBezTo>
                  <a:cubicBezTo>
                    <a:pt x="464" y="1754"/>
                    <a:pt x="565" y="1462"/>
                    <a:pt x="613" y="1424"/>
                  </a:cubicBezTo>
                  <a:cubicBezTo>
                    <a:pt x="739" y="1291"/>
                    <a:pt x="801" y="1236"/>
                    <a:pt x="942" y="1133"/>
                  </a:cubicBezTo>
                  <a:cubicBezTo>
                    <a:pt x="1326" y="850"/>
                    <a:pt x="1774" y="624"/>
                    <a:pt x="2016" y="513"/>
                  </a:cubicBezTo>
                  <a:lnTo>
                    <a:pt x="2918" y="1754"/>
                  </a:lnTo>
                  <a:cubicBezTo>
                    <a:pt x="2957" y="1816"/>
                    <a:pt x="3027" y="1848"/>
                    <a:pt x="3106" y="1848"/>
                  </a:cubicBezTo>
                  <a:cubicBezTo>
                    <a:pt x="3177" y="1848"/>
                    <a:pt x="3247" y="1816"/>
                    <a:pt x="3294" y="1754"/>
                  </a:cubicBezTo>
                  <a:lnTo>
                    <a:pt x="4196" y="513"/>
                  </a:lnTo>
                  <a:close/>
                  <a:moveTo>
                    <a:pt x="8878" y="513"/>
                  </a:moveTo>
                  <a:cubicBezTo>
                    <a:pt x="9113" y="624"/>
                    <a:pt x="9566" y="843"/>
                    <a:pt x="9952" y="1133"/>
                  </a:cubicBezTo>
                  <a:cubicBezTo>
                    <a:pt x="10084" y="1236"/>
                    <a:pt x="10148" y="1291"/>
                    <a:pt x="10281" y="1424"/>
                  </a:cubicBezTo>
                  <a:cubicBezTo>
                    <a:pt x="10319" y="1471"/>
                    <a:pt x="10423" y="1754"/>
                    <a:pt x="10398" y="2553"/>
                  </a:cubicBezTo>
                  <a:cubicBezTo>
                    <a:pt x="10391" y="3101"/>
                    <a:pt x="10312" y="3720"/>
                    <a:pt x="10217" y="4059"/>
                  </a:cubicBezTo>
                  <a:cubicBezTo>
                    <a:pt x="10046" y="4700"/>
                    <a:pt x="9512" y="5649"/>
                    <a:pt x="9512" y="5666"/>
                  </a:cubicBezTo>
                  <a:cubicBezTo>
                    <a:pt x="9504" y="5673"/>
                    <a:pt x="9504" y="5673"/>
                    <a:pt x="9497" y="5681"/>
                  </a:cubicBezTo>
                  <a:cubicBezTo>
                    <a:pt x="9378" y="5956"/>
                    <a:pt x="9301" y="6238"/>
                    <a:pt x="9277" y="6535"/>
                  </a:cubicBezTo>
                  <a:lnTo>
                    <a:pt x="8578" y="13349"/>
                  </a:lnTo>
                  <a:cubicBezTo>
                    <a:pt x="8563" y="13451"/>
                    <a:pt x="8484" y="13530"/>
                    <a:pt x="8383" y="13530"/>
                  </a:cubicBezTo>
                  <a:lnTo>
                    <a:pt x="7184" y="13530"/>
                  </a:lnTo>
                  <a:cubicBezTo>
                    <a:pt x="7082" y="13530"/>
                    <a:pt x="6996" y="13451"/>
                    <a:pt x="6988" y="13349"/>
                  </a:cubicBezTo>
                  <a:lnTo>
                    <a:pt x="6290" y="6535"/>
                  </a:lnTo>
                  <a:cubicBezTo>
                    <a:pt x="6258" y="6238"/>
                    <a:pt x="6179" y="5948"/>
                    <a:pt x="6062" y="5681"/>
                  </a:cubicBezTo>
                  <a:cubicBezTo>
                    <a:pt x="6062" y="5673"/>
                    <a:pt x="6055" y="5673"/>
                    <a:pt x="6055" y="5666"/>
                  </a:cubicBezTo>
                  <a:cubicBezTo>
                    <a:pt x="6047" y="5658"/>
                    <a:pt x="5520" y="4708"/>
                    <a:pt x="5349" y="4059"/>
                  </a:cubicBezTo>
                  <a:cubicBezTo>
                    <a:pt x="5255" y="3720"/>
                    <a:pt x="5184" y="3101"/>
                    <a:pt x="5161" y="2553"/>
                  </a:cubicBezTo>
                  <a:cubicBezTo>
                    <a:pt x="5136" y="1754"/>
                    <a:pt x="5238" y="1471"/>
                    <a:pt x="5285" y="1424"/>
                  </a:cubicBezTo>
                  <a:cubicBezTo>
                    <a:pt x="5411" y="1291"/>
                    <a:pt x="5473" y="1236"/>
                    <a:pt x="5614" y="1133"/>
                  </a:cubicBezTo>
                  <a:cubicBezTo>
                    <a:pt x="6000" y="850"/>
                    <a:pt x="6461" y="624"/>
                    <a:pt x="6697" y="513"/>
                  </a:cubicBezTo>
                  <a:lnTo>
                    <a:pt x="7600" y="1754"/>
                  </a:lnTo>
                  <a:cubicBezTo>
                    <a:pt x="7637" y="1816"/>
                    <a:pt x="7709" y="1848"/>
                    <a:pt x="7788" y="1848"/>
                  </a:cubicBezTo>
                  <a:cubicBezTo>
                    <a:pt x="7865" y="1848"/>
                    <a:pt x="7929" y="1816"/>
                    <a:pt x="7976" y="1754"/>
                  </a:cubicBezTo>
                  <a:lnTo>
                    <a:pt x="8878" y="513"/>
                  </a:lnTo>
                  <a:close/>
                  <a:moveTo>
                    <a:pt x="13558" y="513"/>
                  </a:moveTo>
                  <a:cubicBezTo>
                    <a:pt x="13793" y="624"/>
                    <a:pt x="14248" y="843"/>
                    <a:pt x="14632" y="1133"/>
                  </a:cubicBezTo>
                  <a:cubicBezTo>
                    <a:pt x="14773" y="1236"/>
                    <a:pt x="14828" y="1291"/>
                    <a:pt x="14962" y="1424"/>
                  </a:cubicBezTo>
                  <a:cubicBezTo>
                    <a:pt x="15001" y="1471"/>
                    <a:pt x="15110" y="1754"/>
                    <a:pt x="15088" y="2553"/>
                  </a:cubicBezTo>
                  <a:cubicBezTo>
                    <a:pt x="15071" y="3101"/>
                    <a:pt x="14994" y="3720"/>
                    <a:pt x="14899" y="4059"/>
                  </a:cubicBezTo>
                  <a:cubicBezTo>
                    <a:pt x="14726" y="4700"/>
                    <a:pt x="14194" y="5649"/>
                    <a:pt x="14194" y="5666"/>
                  </a:cubicBezTo>
                  <a:cubicBezTo>
                    <a:pt x="14186" y="5673"/>
                    <a:pt x="14186" y="5673"/>
                    <a:pt x="14177" y="5681"/>
                  </a:cubicBezTo>
                  <a:cubicBezTo>
                    <a:pt x="14060" y="5956"/>
                    <a:pt x="13989" y="6238"/>
                    <a:pt x="13959" y="6535"/>
                  </a:cubicBezTo>
                  <a:lnTo>
                    <a:pt x="13260" y="13349"/>
                  </a:lnTo>
                  <a:cubicBezTo>
                    <a:pt x="13245" y="13451"/>
                    <a:pt x="13166" y="13530"/>
                    <a:pt x="13065" y="13530"/>
                  </a:cubicBezTo>
                  <a:lnTo>
                    <a:pt x="11864" y="13530"/>
                  </a:lnTo>
                  <a:cubicBezTo>
                    <a:pt x="11762" y="13530"/>
                    <a:pt x="11676" y="13451"/>
                    <a:pt x="11668" y="13349"/>
                  </a:cubicBezTo>
                  <a:lnTo>
                    <a:pt x="10970" y="6535"/>
                  </a:lnTo>
                  <a:cubicBezTo>
                    <a:pt x="10940" y="6238"/>
                    <a:pt x="10869" y="5948"/>
                    <a:pt x="10742" y="5681"/>
                  </a:cubicBezTo>
                  <a:cubicBezTo>
                    <a:pt x="10742" y="5673"/>
                    <a:pt x="10735" y="5673"/>
                    <a:pt x="10735" y="5666"/>
                  </a:cubicBezTo>
                  <a:cubicBezTo>
                    <a:pt x="10735" y="5658"/>
                    <a:pt x="10554" y="5337"/>
                    <a:pt x="10376" y="4943"/>
                  </a:cubicBezTo>
                  <a:cubicBezTo>
                    <a:pt x="10485" y="4685"/>
                    <a:pt x="10586" y="4418"/>
                    <a:pt x="10658" y="4183"/>
                  </a:cubicBezTo>
                  <a:cubicBezTo>
                    <a:pt x="10752" y="3807"/>
                    <a:pt x="10837" y="3155"/>
                    <a:pt x="10854" y="2561"/>
                  </a:cubicBezTo>
                  <a:cubicBezTo>
                    <a:pt x="10884" y="1385"/>
                    <a:pt x="10673" y="1172"/>
                    <a:pt x="10594" y="1095"/>
                  </a:cubicBezTo>
                  <a:cubicBezTo>
                    <a:pt x="10554" y="1055"/>
                    <a:pt x="10524" y="1023"/>
                    <a:pt x="10492" y="991"/>
                  </a:cubicBezTo>
                  <a:cubicBezTo>
                    <a:pt x="10829" y="773"/>
                    <a:pt x="11183" y="607"/>
                    <a:pt x="11379" y="513"/>
                  </a:cubicBezTo>
                  <a:lnTo>
                    <a:pt x="12280" y="1754"/>
                  </a:lnTo>
                  <a:cubicBezTo>
                    <a:pt x="12319" y="1816"/>
                    <a:pt x="12389" y="1848"/>
                    <a:pt x="12468" y="1848"/>
                  </a:cubicBezTo>
                  <a:cubicBezTo>
                    <a:pt x="12540" y="1848"/>
                    <a:pt x="12609" y="1816"/>
                    <a:pt x="12656" y="1754"/>
                  </a:cubicBezTo>
                  <a:lnTo>
                    <a:pt x="13558" y="513"/>
                  </a:lnTo>
                  <a:close/>
                  <a:moveTo>
                    <a:pt x="11461" y="0"/>
                  </a:moveTo>
                  <a:cubicBezTo>
                    <a:pt x="11431" y="0"/>
                    <a:pt x="11401" y="7"/>
                    <a:pt x="11371" y="20"/>
                  </a:cubicBezTo>
                  <a:cubicBezTo>
                    <a:pt x="11347" y="28"/>
                    <a:pt x="10712" y="286"/>
                    <a:pt x="10140" y="687"/>
                  </a:cubicBezTo>
                  <a:cubicBezTo>
                    <a:pt x="10131" y="687"/>
                    <a:pt x="10131" y="687"/>
                    <a:pt x="10131" y="694"/>
                  </a:cubicBezTo>
                  <a:cubicBezTo>
                    <a:pt x="9559" y="286"/>
                    <a:pt x="8917" y="28"/>
                    <a:pt x="8885" y="20"/>
                  </a:cubicBezTo>
                  <a:cubicBezTo>
                    <a:pt x="8858" y="9"/>
                    <a:pt x="8829" y="4"/>
                    <a:pt x="8800" y="4"/>
                  </a:cubicBezTo>
                  <a:cubicBezTo>
                    <a:pt x="8728" y="4"/>
                    <a:pt x="8657" y="37"/>
                    <a:pt x="8618" y="97"/>
                  </a:cubicBezTo>
                  <a:lnTo>
                    <a:pt x="7779" y="1227"/>
                  </a:lnTo>
                  <a:lnTo>
                    <a:pt x="6956" y="97"/>
                  </a:lnTo>
                  <a:cubicBezTo>
                    <a:pt x="6917" y="37"/>
                    <a:pt x="6846" y="4"/>
                    <a:pt x="6774" y="4"/>
                  </a:cubicBezTo>
                  <a:cubicBezTo>
                    <a:pt x="6745" y="4"/>
                    <a:pt x="6716" y="9"/>
                    <a:pt x="6689" y="20"/>
                  </a:cubicBezTo>
                  <a:cubicBezTo>
                    <a:pt x="6659" y="35"/>
                    <a:pt x="6015" y="295"/>
                    <a:pt x="5443" y="694"/>
                  </a:cubicBezTo>
                  <a:lnTo>
                    <a:pt x="5436" y="687"/>
                  </a:lnTo>
                  <a:cubicBezTo>
                    <a:pt x="4862" y="286"/>
                    <a:pt x="4228" y="28"/>
                    <a:pt x="4203" y="20"/>
                  </a:cubicBezTo>
                  <a:cubicBezTo>
                    <a:pt x="4174" y="9"/>
                    <a:pt x="4144" y="4"/>
                    <a:pt x="4115" y="4"/>
                  </a:cubicBezTo>
                  <a:cubicBezTo>
                    <a:pt x="4043" y="4"/>
                    <a:pt x="3974" y="37"/>
                    <a:pt x="3930" y="97"/>
                  </a:cubicBezTo>
                  <a:lnTo>
                    <a:pt x="3106" y="1227"/>
                  </a:lnTo>
                  <a:lnTo>
                    <a:pt x="2284" y="97"/>
                  </a:lnTo>
                  <a:cubicBezTo>
                    <a:pt x="2243" y="37"/>
                    <a:pt x="2173" y="4"/>
                    <a:pt x="2101" y="4"/>
                  </a:cubicBezTo>
                  <a:cubicBezTo>
                    <a:pt x="2072" y="4"/>
                    <a:pt x="2043" y="9"/>
                    <a:pt x="2016" y="20"/>
                  </a:cubicBezTo>
                  <a:cubicBezTo>
                    <a:pt x="1984" y="35"/>
                    <a:pt x="1271" y="325"/>
                    <a:pt x="675" y="766"/>
                  </a:cubicBezTo>
                  <a:cubicBezTo>
                    <a:pt x="511" y="882"/>
                    <a:pt x="432" y="961"/>
                    <a:pt x="291" y="1102"/>
                  </a:cubicBezTo>
                  <a:cubicBezTo>
                    <a:pt x="221" y="1172"/>
                    <a:pt x="1" y="1392"/>
                    <a:pt x="33" y="2568"/>
                  </a:cubicBezTo>
                  <a:cubicBezTo>
                    <a:pt x="40" y="3155"/>
                    <a:pt x="127" y="3807"/>
                    <a:pt x="221" y="4183"/>
                  </a:cubicBezTo>
                  <a:cubicBezTo>
                    <a:pt x="409" y="4849"/>
                    <a:pt x="910" y="5767"/>
                    <a:pt x="966" y="5877"/>
                  </a:cubicBezTo>
                  <a:cubicBezTo>
                    <a:pt x="1068" y="6097"/>
                    <a:pt x="1130" y="6340"/>
                    <a:pt x="1155" y="6582"/>
                  </a:cubicBezTo>
                  <a:lnTo>
                    <a:pt x="1851" y="13404"/>
                  </a:lnTo>
                  <a:cubicBezTo>
                    <a:pt x="1883" y="13741"/>
                    <a:pt x="2165" y="13993"/>
                    <a:pt x="2502" y="13993"/>
                  </a:cubicBezTo>
                  <a:lnTo>
                    <a:pt x="3703" y="13993"/>
                  </a:lnTo>
                  <a:cubicBezTo>
                    <a:pt x="4039" y="13993"/>
                    <a:pt x="4314" y="13741"/>
                    <a:pt x="4354" y="13404"/>
                  </a:cubicBezTo>
                  <a:lnTo>
                    <a:pt x="5050" y="6582"/>
                  </a:lnTo>
                  <a:cubicBezTo>
                    <a:pt x="5067" y="6340"/>
                    <a:pt x="5136" y="6104"/>
                    <a:pt x="5231" y="5877"/>
                  </a:cubicBezTo>
                  <a:cubicBezTo>
                    <a:pt x="5255" y="5837"/>
                    <a:pt x="5332" y="5688"/>
                    <a:pt x="5443" y="5478"/>
                  </a:cubicBezTo>
                  <a:cubicBezTo>
                    <a:pt x="5545" y="5688"/>
                    <a:pt x="5631" y="5837"/>
                    <a:pt x="5654" y="5877"/>
                  </a:cubicBezTo>
                  <a:cubicBezTo>
                    <a:pt x="5748" y="6097"/>
                    <a:pt x="5812" y="6340"/>
                    <a:pt x="5835" y="6582"/>
                  </a:cubicBezTo>
                  <a:lnTo>
                    <a:pt x="6533" y="13404"/>
                  </a:lnTo>
                  <a:cubicBezTo>
                    <a:pt x="6565" y="13741"/>
                    <a:pt x="6847" y="13993"/>
                    <a:pt x="7184" y="13993"/>
                  </a:cubicBezTo>
                  <a:lnTo>
                    <a:pt x="8383" y="13993"/>
                  </a:lnTo>
                  <a:cubicBezTo>
                    <a:pt x="8720" y="13993"/>
                    <a:pt x="8994" y="13741"/>
                    <a:pt x="9034" y="13404"/>
                  </a:cubicBezTo>
                  <a:lnTo>
                    <a:pt x="9732" y="6582"/>
                  </a:lnTo>
                  <a:cubicBezTo>
                    <a:pt x="9755" y="6340"/>
                    <a:pt x="9818" y="6104"/>
                    <a:pt x="9913" y="5877"/>
                  </a:cubicBezTo>
                  <a:cubicBezTo>
                    <a:pt x="9935" y="5837"/>
                    <a:pt x="10022" y="5688"/>
                    <a:pt x="10123" y="5478"/>
                  </a:cubicBezTo>
                  <a:cubicBezTo>
                    <a:pt x="10225" y="5688"/>
                    <a:pt x="10312" y="5837"/>
                    <a:pt x="10336" y="5877"/>
                  </a:cubicBezTo>
                  <a:cubicBezTo>
                    <a:pt x="10430" y="6097"/>
                    <a:pt x="10492" y="6340"/>
                    <a:pt x="10517" y="6582"/>
                  </a:cubicBezTo>
                  <a:lnTo>
                    <a:pt x="11213" y="13404"/>
                  </a:lnTo>
                  <a:cubicBezTo>
                    <a:pt x="11245" y="13741"/>
                    <a:pt x="11527" y="13993"/>
                    <a:pt x="11864" y="13993"/>
                  </a:cubicBezTo>
                  <a:lnTo>
                    <a:pt x="13065" y="13993"/>
                  </a:lnTo>
                  <a:cubicBezTo>
                    <a:pt x="13402" y="13993"/>
                    <a:pt x="13684" y="13741"/>
                    <a:pt x="13716" y="13404"/>
                  </a:cubicBezTo>
                  <a:lnTo>
                    <a:pt x="14412" y="6582"/>
                  </a:lnTo>
                  <a:cubicBezTo>
                    <a:pt x="14437" y="6340"/>
                    <a:pt x="14499" y="6104"/>
                    <a:pt x="14593" y="5877"/>
                  </a:cubicBezTo>
                  <a:cubicBezTo>
                    <a:pt x="14657" y="5767"/>
                    <a:pt x="15157" y="4849"/>
                    <a:pt x="15338" y="4183"/>
                  </a:cubicBezTo>
                  <a:cubicBezTo>
                    <a:pt x="15440" y="3807"/>
                    <a:pt x="15519" y="3155"/>
                    <a:pt x="15541" y="2561"/>
                  </a:cubicBezTo>
                  <a:cubicBezTo>
                    <a:pt x="15573" y="1385"/>
                    <a:pt x="15353" y="1172"/>
                    <a:pt x="15283" y="1095"/>
                  </a:cubicBezTo>
                  <a:cubicBezTo>
                    <a:pt x="15142" y="961"/>
                    <a:pt x="15063" y="882"/>
                    <a:pt x="14899" y="756"/>
                  </a:cubicBezTo>
                  <a:cubicBezTo>
                    <a:pt x="14303" y="318"/>
                    <a:pt x="13590" y="28"/>
                    <a:pt x="13558" y="20"/>
                  </a:cubicBezTo>
                  <a:cubicBezTo>
                    <a:pt x="13531" y="9"/>
                    <a:pt x="13502" y="4"/>
                    <a:pt x="13474" y="4"/>
                  </a:cubicBezTo>
                  <a:cubicBezTo>
                    <a:pt x="13405" y="4"/>
                    <a:pt x="13337" y="37"/>
                    <a:pt x="13292" y="97"/>
                  </a:cubicBezTo>
                  <a:lnTo>
                    <a:pt x="12468" y="1227"/>
                  </a:lnTo>
                  <a:lnTo>
                    <a:pt x="11646" y="97"/>
                  </a:lnTo>
                  <a:cubicBezTo>
                    <a:pt x="11600" y="38"/>
                    <a:pt x="11533" y="0"/>
                    <a:pt x="1146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719;p74"/>
            <p:cNvSpPr/>
            <p:nvPr/>
          </p:nvSpPr>
          <p:spPr>
            <a:xfrm>
              <a:off x="6273875" y="3110475"/>
              <a:ext cx="83975" cy="98450"/>
            </a:xfrm>
            <a:custGeom>
              <a:avLst/>
              <a:gdLst/>
              <a:ahLst/>
              <a:cxnLst/>
              <a:rect l="l" t="t" r="r" b="b"/>
              <a:pathLst>
                <a:path w="3359" h="3938" extrusionOk="0">
                  <a:moveTo>
                    <a:pt x="1719" y="456"/>
                  </a:moveTo>
                  <a:cubicBezTo>
                    <a:pt x="1954" y="456"/>
                    <a:pt x="2746" y="533"/>
                    <a:pt x="2801" y="1615"/>
                  </a:cubicBezTo>
                  <a:lnTo>
                    <a:pt x="2801" y="1632"/>
                  </a:lnTo>
                  <a:cubicBezTo>
                    <a:pt x="2831" y="1905"/>
                    <a:pt x="2824" y="2729"/>
                    <a:pt x="2432" y="3167"/>
                  </a:cubicBezTo>
                  <a:cubicBezTo>
                    <a:pt x="2252" y="3373"/>
                    <a:pt x="2009" y="3474"/>
                    <a:pt x="1687" y="3474"/>
                  </a:cubicBezTo>
                  <a:lnTo>
                    <a:pt x="1679" y="3474"/>
                  </a:lnTo>
                  <a:cubicBezTo>
                    <a:pt x="1358" y="3474"/>
                    <a:pt x="1115" y="3373"/>
                    <a:pt x="934" y="3167"/>
                  </a:cubicBezTo>
                  <a:cubicBezTo>
                    <a:pt x="464" y="2642"/>
                    <a:pt x="565" y="1639"/>
                    <a:pt x="565" y="1632"/>
                  </a:cubicBezTo>
                  <a:lnTo>
                    <a:pt x="565" y="1615"/>
                  </a:lnTo>
                  <a:cubicBezTo>
                    <a:pt x="620" y="533"/>
                    <a:pt x="1412" y="456"/>
                    <a:pt x="1647" y="456"/>
                  </a:cubicBezTo>
                  <a:close/>
                  <a:moveTo>
                    <a:pt x="1647" y="0"/>
                  </a:moveTo>
                  <a:cubicBezTo>
                    <a:pt x="974" y="0"/>
                    <a:pt x="166" y="416"/>
                    <a:pt x="112" y="1585"/>
                  </a:cubicBezTo>
                  <a:cubicBezTo>
                    <a:pt x="95" y="1694"/>
                    <a:pt x="1" y="2816"/>
                    <a:pt x="582" y="3467"/>
                  </a:cubicBezTo>
                  <a:cubicBezTo>
                    <a:pt x="848" y="3771"/>
                    <a:pt x="1209" y="3928"/>
                    <a:pt x="1655" y="3937"/>
                  </a:cubicBezTo>
                  <a:lnTo>
                    <a:pt x="1711" y="3937"/>
                  </a:lnTo>
                  <a:cubicBezTo>
                    <a:pt x="2150" y="3928"/>
                    <a:pt x="2511" y="3771"/>
                    <a:pt x="2777" y="3474"/>
                  </a:cubicBezTo>
                  <a:cubicBezTo>
                    <a:pt x="3358" y="2816"/>
                    <a:pt x="3264" y="1701"/>
                    <a:pt x="3247" y="1592"/>
                  </a:cubicBezTo>
                  <a:cubicBezTo>
                    <a:pt x="3200" y="416"/>
                    <a:pt x="2385" y="0"/>
                    <a:pt x="17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720;p74"/>
            <p:cNvSpPr/>
            <p:nvPr/>
          </p:nvSpPr>
          <p:spPr>
            <a:xfrm>
              <a:off x="6390925" y="3110475"/>
              <a:ext cx="83925" cy="98450"/>
            </a:xfrm>
            <a:custGeom>
              <a:avLst/>
              <a:gdLst/>
              <a:ahLst/>
              <a:cxnLst/>
              <a:rect l="l" t="t" r="r" b="b"/>
              <a:pathLst>
                <a:path w="3357" h="3938" extrusionOk="0">
                  <a:moveTo>
                    <a:pt x="1710" y="456"/>
                  </a:moveTo>
                  <a:cubicBezTo>
                    <a:pt x="1952" y="456"/>
                    <a:pt x="2745" y="533"/>
                    <a:pt x="2792" y="1615"/>
                  </a:cubicBezTo>
                  <a:lnTo>
                    <a:pt x="2792" y="1632"/>
                  </a:lnTo>
                  <a:cubicBezTo>
                    <a:pt x="2824" y="1905"/>
                    <a:pt x="2816" y="2729"/>
                    <a:pt x="2430" y="3167"/>
                  </a:cubicBezTo>
                  <a:cubicBezTo>
                    <a:pt x="2252" y="3373"/>
                    <a:pt x="2007" y="3474"/>
                    <a:pt x="1687" y="3474"/>
                  </a:cubicBezTo>
                  <a:lnTo>
                    <a:pt x="1670" y="3474"/>
                  </a:lnTo>
                  <a:cubicBezTo>
                    <a:pt x="1348" y="3474"/>
                    <a:pt x="1113" y="3373"/>
                    <a:pt x="925" y="3167"/>
                  </a:cubicBezTo>
                  <a:cubicBezTo>
                    <a:pt x="464" y="2642"/>
                    <a:pt x="565" y="1639"/>
                    <a:pt x="565" y="1632"/>
                  </a:cubicBezTo>
                  <a:lnTo>
                    <a:pt x="565" y="1615"/>
                  </a:lnTo>
                  <a:cubicBezTo>
                    <a:pt x="612" y="533"/>
                    <a:pt x="1405" y="456"/>
                    <a:pt x="1647" y="456"/>
                  </a:cubicBezTo>
                  <a:close/>
                  <a:moveTo>
                    <a:pt x="1647" y="0"/>
                  </a:moveTo>
                  <a:cubicBezTo>
                    <a:pt x="972" y="0"/>
                    <a:pt x="165" y="416"/>
                    <a:pt x="102" y="1592"/>
                  </a:cubicBezTo>
                  <a:cubicBezTo>
                    <a:pt x="95" y="1701"/>
                    <a:pt x="1" y="2816"/>
                    <a:pt x="580" y="3474"/>
                  </a:cubicBezTo>
                  <a:cubicBezTo>
                    <a:pt x="848" y="3771"/>
                    <a:pt x="1207" y="3928"/>
                    <a:pt x="1647" y="3937"/>
                  </a:cubicBezTo>
                  <a:lnTo>
                    <a:pt x="1702" y="3937"/>
                  </a:lnTo>
                  <a:cubicBezTo>
                    <a:pt x="2148" y="3928"/>
                    <a:pt x="2509" y="3771"/>
                    <a:pt x="2777" y="3474"/>
                  </a:cubicBezTo>
                  <a:cubicBezTo>
                    <a:pt x="3356" y="2816"/>
                    <a:pt x="3262" y="1701"/>
                    <a:pt x="3247" y="1592"/>
                  </a:cubicBezTo>
                  <a:cubicBezTo>
                    <a:pt x="3200" y="416"/>
                    <a:pt x="2393" y="0"/>
                    <a:pt x="171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" name="Google Shape;3740;p74"/>
          <p:cNvGrpSpPr/>
          <p:nvPr/>
        </p:nvGrpSpPr>
        <p:grpSpPr>
          <a:xfrm>
            <a:off x="8304956" y="237095"/>
            <a:ext cx="467150" cy="416575"/>
            <a:chOff x="2509825" y="2318925"/>
            <a:chExt cx="467150" cy="416575"/>
          </a:xfrm>
        </p:grpSpPr>
        <p:sp>
          <p:nvSpPr>
            <p:cNvPr id="74" name="Google Shape;3741;p74"/>
            <p:cNvSpPr/>
            <p:nvPr/>
          </p:nvSpPr>
          <p:spPr>
            <a:xfrm>
              <a:off x="2681925" y="2362000"/>
              <a:ext cx="210350" cy="141975"/>
            </a:xfrm>
            <a:custGeom>
              <a:avLst/>
              <a:gdLst/>
              <a:ahLst/>
              <a:cxnLst/>
              <a:rect l="l" t="t" r="r" b="b"/>
              <a:pathLst>
                <a:path w="8414" h="5679" extrusionOk="0">
                  <a:moveTo>
                    <a:pt x="1427" y="0"/>
                  </a:moveTo>
                  <a:cubicBezTo>
                    <a:pt x="1369" y="0"/>
                    <a:pt x="1310" y="22"/>
                    <a:pt x="1263" y="65"/>
                  </a:cubicBezTo>
                  <a:lnTo>
                    <a:pt x="87" y="1241"/>
                  </a:lnTo>
                  <a:cubicBezTo>
                    <a:pt x="0" y="1335"/>
                    <a:pt x="0" y="1476"/>
                    <a:pt x="87" y="1571"/>
                  </a:cubicBezTo>
                  <a:lnTo>
                    <a:pt x="1263" y="2747"/>
                  </a:lnTo>
                  <a:cubicBezTo>
                    <a:pt x="1310" y="2786"/>
                    <a:pt x="1365" y="2809"/>
                    <a:pt x="1419" y="2809"/>
                  </a:cubicBezTo>
                  <a:cubicBezTo>
                    <a:pt x="1483" y="2809"/>
                    <a:pt x="1538" y="2786"/>
                    <a:pt x="1585" y="2747"/>
                  </a:cubicBezTo>
                  <a:cubicBezTo>
                    <a:pt x="1671" y="2660"/>
                    <a:pt x="1671" y="2511"/>
                    <a:pt x="1585" y="2417"/>
                  </a:cubicBezTo>
                  <a:lnTo>
                    <a:pt x="800" y="1633"/>
                  </a:lnTo>
                  <a:lnTo>
                    <a:pt x="5529" y="1633"/>
                  </a:lnTo>
                  <a:cubicBezTo>
                    <a:pt x="6869" y="1633"/>
                    <a:pt x="7959" y="2722"/>
                    <a:pt x="7959" y="4064"/>
                  </a:cubicBezTo>
                  <a:lnTo>
                    <a:pt x="7959" y="5451"/>
                  </a:lnTo>
                  <a:cubicBezTo>
                    <a:pt x="7959" y="5577"/>
                    <a:pt x="8062" y="5679"/>
                    <a:pt x="8186" y="5679"/>
                  </a:cubicBezTo>
                  <a:cubicBezTo>
                    <a:pt x="8312" y="5679"/>
                    <a:pt x="8414" y="5577"/>
                    <a:pt x="8414" y="5451"/>
                  </a:cubicBezTo>
                  <a:lnTo>
                    <a:pt x="8414" y="4056"/>
                  </a:lnTo>
                  <a:cubicBezTo>
                    <a:pt x="8414" y="2464"/>
                    <a:pt x="7121" y="1179"/>
                    <a:pt x="5537" y="1179"/>
                  </a:cubicBezTo>
                  <a:lnTo>
                    <a:pt x="800" y="1179"/>
                  </a:lnTo>
                  <a:lnTo>
                    <a:pt x="1585" y="394"/>
                  </a:lnTo>
                  <a:cubicBezTo>
                    <a:pt x="1671" y="300"/>
                    <a:pt x="1671" y="159"/>
                    <a:pt x="1585" y="65"/>
                  </a:cubicBezTo>
                  <a:cubicBezTo>
                    <a:pt x="1542" y="22"/>
                    <a:pt x="1485" y="0"/>
                    <a:pt x="142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742;p74"/>
            <p:cNvSpPr/>
            <p:nvPr/>
          </p:nvSpPr>
          <p:spPr>
            <a:xfrm>
              <a:off x="2594700" y="2520050"/>
              <a:ext cx="210000" cy="141950"/>
            </a:xfrm>
            <a:custGeom>
              <a:avLst/>
              <a:gdLst/>
              <a:ahLst/>
              <a:cxnLst/>
              <a:rect l="l" t="t" r="r" b="b"/>
              <a:pathLst>
                <a:path w="8400" h="5678" extrusionOk="0">
                  <a:moveTo>
                    <a:pt x="228" y="0"/>
                  </a:moveTo>
                  <a:cubicBezTo>
                    <a:pt x="102" y="0"/>
                    <a:pt x="0" y="102"/>
                    <a:pt x="0" y="228"/>
                  </a:cubicBezTo>
                  <a:lnTo>
                    <a:pt x="0" y="1615"/>
                  </a:lnTo>
                  <a:cubicBezTo>
                    <a:pt x="0" y="3207"/>
                    <a:pt x="1295" y="4502"/>
                    <a:pt x="2885" y="4502"/>
                  </a:cubicBezTo>
                  <a:lnTo>
                    <a:pt x="7590" y="4502"/>
                  </a:lnTo>
                  <a:lnTo>
                    <a:pt x="6807" y="5284"/>
                  </a:lnTo>
                  <a:cubicBezTo>
                    <a:pt x="6720" y="5371"/>
                    <a:pt x="6720" y="5512"/>
                    <a:pt x="6807" y="5606"/>
                  </a:cubicBezTo>
                  <a:cubicBezTo>
                    <a:pt x="6854" y="5653"/>
                    <a:pt x="6909" y="5678"/>
                    <a:pt x="6971" y="5678"/>
                  </a:cubicBezTo>
                  <a:cubicBezTo>
                    <a:pt x="7025" y="5678"/>
                    <a:pt x="7089" y="5653"/>
                    <a:pt x="7129" y="5606"/>
                  </a:cubicBezTo>
                  <a:lnTo>
                    <a:pt x="8305" y="4430"/>
                  </a:lnTo>
                  <a:cubicBezTo>
                    <a:pt x="8399" y="4343"/>
                    <a:pt x="8399" y="4202"/>
                    <a:pt x="8305" y="4108"/>
                  </a:cubicBezTo>
                  <a:lnTo>
                    <a:pt x="7129" y="2932"/>
                  </a:lnTo>
                  <a:cubicBezTo>
                    <a:pt x="7085" y="2889"/>
                    <a:pt x="7027" y="2867"/>
                    <a:pt x="6968" y="2867"/>
                  </a:cubicBezTo>
                  <a:cubicBezTo>
                    <a:pt x="6909" y="2867"/>
                    <a:pt x="6850" y="2889"/>
                    <a:pt x="6807" y="2932"/>
                  </a:cubicBezTo>
                  <a:cubicBezTo>
                    <a:pt x="6720" y="3019"/>
                    <a:pt x="6720" y="3167"/>
                    <a:pt x="6807" y="3254"/>
                  </a:cubicBezTo>
                  <a:lnTo>
                    <a:pt x="7590" y="4039"/>
                  </a:lnTo>
                  <a:lnTo>
                    <a:pt x="2885" y="4039"/>
                  </a:lnTo>
                  <a:cubicBezTo>
                    <a:pt x="1545" y="4039"/>
                    <a:pt x="456" y="2957"/>
                    <a:pt x="456" y="1615"/>
                  </a:cubicBezTo>
                  <a:lnTo>
                    <a:pt x="456" y="228"/>
                  </a:lnTo>
                  <a:cubicBezTo>
                    <a:pt x="456" y="102"/>
                    <a:pt x="354" y="0"/>
                    <a:pt x="22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743;p74"/>
            <p:cNvSpPr/>
            <p:nvPr/>
          </p:nvSpPr>
          <p:spPr>
            <a:xfrm>
              <a:off x="2796200" y="2541400"/>
              <a:ext cx="180775" cy="194100"/>
            </a:xfrm>
            <a:custGeom>
              <a:avLst/>
              <a:gdLst/>
              <a:ahLst/>
              <a:cxnLst/>
              <a:rect l="l" t="t" r="r" b="b"/>
              <a:pathLst>
                <a:path w="7231" h="7764" extrusionOk="0">
                  <a:moveTo>
                    <a:pt x="3459" y="1"/>
                  </a:moveTo>
                  <a:cubicBezTo>
                    <a:pt x="2644" y="1"/>
                    <a:pt x="1986" y="667"/>
                    <a:pt x="1986" y="1483"/>
                  </a:cubicBezTo>
                  <a:lnTo>
                    <a:pt x="1986" y="2878"/>
                  </a:lnTo>
                  <a:cubicBezTo>
                    <a:pt x="1986" y="3121"/>
                    <a:pt x="2087" y="3348"/>
                    <a:pt x="2258" y="3506"/>
                  </a:cubicBezTo>
                  <a:lnTo>
                    <a:pt x="2258" y="4636"/>
                  </a:lnTo>
                  <a:cubicBezTo>
                    <a:pt x="1954" y="4792"/>
                    <a:pt x="1107" y="5247"/>
                    <a:pt x="330" y="5889"/>
                  </a:cubicBezTo>
                  <a:cubicBezTo>
                    <a:pt x="119" y="6062"/>
                    <a:pt x="0" y="6312"/>
                    <a:pt x="0" y="6587"/>
                  </a:cubicBezTo>
                  <a:lnTo>
                    <a:pt x="0" y="7535"/>
                  </a:lnTo>
                  <a:cubicBezTo>
                    <a:pt x="0" y="7662"/>
                    <a:pt x="104" y="7763"/>
                    <a:pt x="228" y="7763"/>
                  </a:cubicBezTo>
                  <a:cubicBezTo>
                    <a:pt x="354" y="7763"/>
                    <a:pt x="456" y="7662"/>
                    <a:pt x="456" y="7535"/>
                  </a:cubicBezTo>
                  <a:lnTo>
                    <a:pt x="456" y="6587"/>
                  </a:lnTo>
                  <a:cubicBezTo>
                    <a:pt x="456" y="6453"/>
                    <a:pt x="518" y="6329"/>
                    <a:pt x="621" y="6243"/>
                  </a:cubicBezTo>
                  <a:cubicBezTo>
                    <a:pt x="1459" y="5544"/>
                    <a:pt x="2377" y="5089"/>
                    <a:pt x="2550" y="5002"/>
                  </a:cubicBezTo>
                  <a:cubicBezTo>
                    <a:pt x="2652" y="4948"/>
                    <a:pt x="2714" y="4854"/>
                    <a:pt x="2714" y="4737"/>
                  </a:cubicBezTo>
                  <a:lnTo>
                    <a:pt x="2714" y="3395"/>
                  </a:lnTo>
                  <a:cubicBezTo>
                    <a:pt x="2714" y="3318"/>
                    <a:pt x="2674" y="3247"/>
                    <a:pt x="2612" y="3207"/>
                  </a:cubicBezTo>
                  <a:cubicBezTo>
                    <a:pt x="2503" y="3130"/>
                    <a:pt x="2432" y="3012"/>
                    <a:pt x="2432" y="2878"/>
                  </a:cubicBezTo>
                  <a:lnTo>
                    <a:pt x="2432" y="1483"/>
                  </a:lnTo>
                  <a:cubicBezTo>
                    <a:pt x="2432" y="919"/>
                    <a:pt x="2895" y="464"/>
                    <a:pt x="3459" y="464"/>
                  </a:cubicBezTo>
                  <a:lnTo>
                    <a:pt x="3756" y="464"/>
                  </a:lnTo>
                  <a:cubicBezTo>
                    <a:pt x="4321" y="464"/>
                    <a:pt x="4784" y="919"/>
                    <a:pt x="4784" y="1483"/>
                  </a:cubicBezTo>
                  <a:lnTo>
                    <a:pt x="4784" y="2878"/>
                  </a:lnTo>
                  <a:cubicBezTo>
                    <a:pt x="4784" y="3012"/>
                    <a:pt x="4722" y="3138"/>
                    <a:pt x="4603" y="3207"/>
                  </a:cubicBezTo>
                  <a:cubicBezTo>
                    <a:pt x="4541" y="3247"/>
                    <a:pt x="4502" y="3318"/>
                    <a:pt x="4502" y="3395"/>
                  </a:cubicBezTo>
                  <a:lnTo>
                    <a:pt x="4502" y="4737"/>
                  </a:lnTo>
                  <a:cubicBezTo>
                    <a:pt x="4502" y="4846"/>
                    <a:pt x="4564" y="4948"/>
                    <a:pt x="4667" y="5002"/>
                  </a:cubicBezTo>
                  <a:cubicBezTo>
                    <a:pt x="4838" y="5082"/>
                    <a:pt x="5757" y="5544"/>
                    <a:pt x="6604" y="6243"/>
                  </a:cubicBezTo>
                  <a:cubicBezTo>
                    <a:pt x="6705" y="6329"/>
                    <a:pt x="6760" y="6453"/>
                    <a:pt x="6760" y="6587"/>
                  </a:cubicBezTo>
                  <a:lnTo>
                    <a:pt x="6760" y="7535"/>
                  </a:lnTo>
                  <a:cubicBezTo>
                    <a:pt x="6760" y="7662"/>
                    <a:pt x="6861" y="7763"/>
                    <a:pt x="6988" y="7763"/>
                  </a:cubicBezTo>
                  <a:cubicBezTo>
                    <a:pt x="7114" y="7763"/>
                    <a:pt x="7215" y="7662"/>
                    <a:pt x="7215" y="7535"/>
                  </a:cubicBezTo>
                  <a:lnTo>
                    <a:pt x="7215" y="6587"/>
                  </a:lnTo>
                  <a:cubicBezTo>
                    <a:pt x="7230" y="6312"/>
                    <a:pt x="7104" y="6062"/>
                    <a:pt x="6893" y="5889"/>
                  </a:cubicBezTo>
                  <a:cubicBezTo>
                    <a:pt x="6116" y="5247"/>
                    <a:pt x="5279" y="4792"/>
                    <a:pt x="4965" y="4636"/>
                  </a:cubicBezTo>
                  <a:lnTo>
                    <a:pt x="4965" y="3506"/>
                  </a:lnTo>
                  <a:cubicBezTo>
                    <a:pt x="5145" y="3348"/>
                    <a:pt x="5247" y="3121"/>
                    <a:pt x="5247" y="2878"/>
                  </a:cubicBezTo>
                  <a:lnTo>
                    <a:pt x="5247" y="1483"/>
                  </a:lnTo>
                  <a:cubicBezTo>
                    <a:pt x="5247" y="667"/>
                    <a:pt x="4581" y="1"/>
                    <a:pt x="376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744;p74"/>
            <p:cNvSpPr/>
            <p:nvPr/>
          </p:nvSpPr>
          <p:spPr>
            <a:xfrm>
              <a:off x="2509825" y="2318925"/>
              <a:ext cx="180550" cy="194075"/>
            </a:xfrm>
            <a:custGeom>
              <a:avLst/>
              <a:gdLst/>
              <a:ahLst/>
              <a:cxnLst/>
              <a:rect l="l" t="t" r="r" b="b"/>
              <a:pathLst>
                <a:path w="7222" h="7763" extrusionOk="0">
                  <a:moveTo>
                    <a:pt x="3467" y="0"/>
                  </a:moveTo>
                  <a:cubicBezTo>
                    <a:pt x="2650" y="0"/>
                    <a:pt x="1984" y="667"/>
                    <a:pt x="1984" y="1481"/>
                  </a:cubicBezTo>
                  <a:lnTo>
                    <a:pt x="1984" y="2870"/>
                  </a:lnTo>
                  <a:cubicBezTo>
                    <a:pt x="1984" y="3113"/>
                    <a:pt x="2086" y="3341"/>
                    <a:pt x="2259" y="3504"/>
                  </a:cubicBezTo>
                  <a:lnTo>
                    <a:pt x="2259" y="4633"/>
                  </a:lnTo>
                  <a:cubicBezTo>
                    <a:pt x="1952" y="4784"/>
                    <a:pt x="1115" y="5238"/>
                    <a:pt x="330" y="5881"/>
                  </a:cubicBezTo>
                  <a:cubicBezTo>
                    <a:pt x="117" y="6054"/>
                    <a:pt x="1" y="6312"/>
                    <a:pt x="1" y="6579"/>
                  </a:cubicBezTo>
                  <a:lnTo>
                    <a:pt x="1" y="7535"/>
                  </a:lnTo>
                  <a:cubicBezTo>
                    <a:pt x="8" y="7661"/>
                    <a:pt x="110" y="7763"/>
                    <a:pt x="236" y="7763"/>
                  </a:cubicBezTo>
                  <a:cubicBezTo>
                    <a:pt x="362" y="7763"/>
                    <a:pt x="463" y="7661"/>
                    <a:pt x="463" y="7535"/>
                  </a:cubicBezTo>
                  <a:lnTo>
                    <a:pt x="463" y="6579"/>
                  </a:lnTo>
                  <a:cubicBezTo>
                    <a:pt x="463" y="6446"/>
                    <a:pt x="526" y="6320"/>
                    <a:pt x="627" y="6233"/>
                  </a:cubicBezTo>
                  <a:cubicBezTo>
                    <a:pt x="1474" y="5544"/>
                    <a:pt x="2385" y="5081"/>
                    <a:pt x="2564" y="4995"/>
                  </a:cubicBezTo>
                  <a:cubicBezTo>
                    <a:pt x="2658" y="4948"/>
                    <a:pt x="2722" y="4846"/>
                    <a:pt x="2722" y="4737"/>
                  </a:cubicBezTo>
                  <a:lnTo>
                    <a:pt x="2722" y="3395"/>
                  </a:lnTo>
                  <a:cubicBezTo>
                    <a:pt x="2722" y="3316"/>
                    <a:pt x="2690" y="3247"/>
                    <a:pt x="2620" y="3199"/>
                  </a:cubicBezTo>
                  <a:cubicBezTo>
                    <a:pt x="2509" y="3128"/>
                    <a:pt x="2447" y="3004"/>
                    <a:pt x="2447" y="2870"/>
                  </a:cubicBezTo>
                  <a:lnTo>
                    <a:pt x="2447" y="1481"/>
                  </a:lnTo>
                  <a:cubicBezTo>
                    <a:pt x="2447" y="917"/>
                    <a:pt x="2902" y="456"/>
                    <a:pt x="3467" y="456"/>
                  </a:cubicBezTo>
                  <a:lnTo>
                    <a:pt x="3772" y="456"/>
                  </a:lnTo>
                  <a:cubicBezTo>
                    <a:pt x="4329" y="456"/>
                    <a:pt x="4792" y="917"/>
                    <a:pt x="4792" y="1481"/>
                  </a:cubicBezTo>
                  <a:lnTo>
                    <a:pt x="4792" y="2870"/>
                  </a:lnTo>
                  <a:cubicBezTo>
                    <a:pt x="4792" y="3004"/>
                    <a:pt x="4728" y="3128"/>
                    <a:pt x="4611" y="3199"/>
                  </a:cubicBezTo>
                  <a:cubicBezTo>
                    <a:pt x="4549" y="3247"/>
                    <a:pt x="4509" y="3316"/>
                    <a:pt x="4509" y="3395"/>
                  </a:cubicBezTo>
                  <a:lnTo>
                    <a:pt x="4509" y="4737"/>
                  </a:lnTo>
                  <a:cubicBezTo>
                    <a:pt x="4509" y="4846"/>
                    <a:pt x="4572" y="4948"/>
                    <a:pt x="4673" y="4995"/>
                  </a:cubicBezTo>
                  <a:cubicBezTo>
                    <a:pt x="4846" y="5081"/>
                    <a:pt x="5763" y="5544"/>
                    <a:pt x="6610" y="6233"/>
                  </a:cubicBezTo>
                  <a:cubicBezTo>
                    <a:pt x="6713" y="6320"/>
                    <a:pt x="6768" y="6446"/>
                    <a:pt x="6768" y="6579"/>
                  </a:cubicBezTo>
                  <a:lnTo>
                    <a:pt x="6768" y="7535"/>
                  </a:lnTo>
                  <a:cubicBezTo>
                    <a:pt x="6768" y="7661"/>
                    <a:pt x="6869" y="7763"/>
                    <a:pt x="6995" y="7763"/>
                  </a:cubicBezTo>
                  <a:cubicBezTo>
                    <a:pt x="7120" y="7763"/>
                    <a:pt x="7221" y="7661"/>
                    <a:pt x="7221" y="7535"/>
                  </a:cubicBezTo>
                  <a:lnTo>
                    <a:pt x="7221" y="6579"/>
                  </a:lnTo>
                  <a:cubicBezTo>
                    <a:pt x="7221" y="6312"/>
                    <a:pt x="7104" y="6054"/>
                    <a:pt x="6901" y="5881"/>
                  </a:cubicBezTo>
                  <a:cubicBezTo>
                    <a:pt x="6117" y="5245"/>
                    <a:pt x="5277" y="4792"/>
                    <a:pt x="4963" y="4633"/>
                  </a:cubicBezTo>
                  <a:lnTo>
                    <a:pt x="4963" y="3504"/>
                  </a:lnTo>
                  <a:cubicBezTo>
                    <a:pt x="5144" y="3341"/>
                    <a:pt x="5245" y="3113"/>
                    <a:pt x="5245" y="2870"/>
                  </a:cubicBezTo>
                  <a:lnTo>
                    <a:pt x="5245" y="1481"/>
                  </a:lnTo>
                  <a:cubicBezTo>
                    <a:pt x="5245" y="667"/>
                    <a:pt x="4579" y="0"/>
                    <a:pt x="376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23</a:t>
            </a:r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50" name="Google Shape;168;p17"/>
          <p:cNvSpPr/>
          <p:nvPr/>
        </p:nvSpPr>
        <p:spPr>
          <a:xfrm>
            <a:off x="3566503" y="4138461"/>
            <a:ext cx="5465982" cy="880293"/>
          </a:xfrm>
          <a:prstGeom prst="roundRect">
            <a:avLst>
              <a:gd name="adj" fmla="val 10018"/>
            </a:avLst>
          </a:prstGeom>
          <a:solidFill>
            <a:schemeClr val="accent4">
              <a:lumMod val="75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tabLst>
                <a:tab pos="268288" algn="l"/>
              </a:tabLst>
            </a:pPr>
            <a:r>
              <a:rPr lang="ru-RU" sz="1100" smtClean="0"/>
              <a:t>	</a:t>
            </a:r>
            <a:endParaRPr sz="2400" b="1" dirty="0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51" name="Google Shape;184;p17"/>
          <p:cNvSpPr txBox="1"/>
          <p:nvPr/>
        </p:nvSpPr>
        <p:spPr>
          <a:xfrm>
            <a:off x="3601376" y="4128077"/>
            <a:ext cx="4537910" cy="848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268288" algn="just"/>
            <a:r>
              <a:rPr lang="ru-RU" sz="1000" dirty="0"/>
              <a:t>В заседаниях комиссии по контролю за поступлением в </a:t>
            </a:r>
            <a:r>
              <a:rPr lang="ru-RU" sz="1000" dirty="0" smtClean="0"/>
              <a:t>бюджет  </a:t>
            </a:r>
            <a:r>
              <a:rPr lang="ru-RU" sz="1000" dirty="0"/>
              <a:t>Труновского муниципального округа Ставропольского  края налоговых и неналоговых доходов за </a:t>
            </a:r>
            <a:r>
              <a:rPr lang="ru-RU" sz="1000" dirty="0" smtClean="0"/>
              <a:t>2024 год </a:t>
            </a:r>
            <a:r>
              <a:rPr lang="ru-RU" sz="1000" dirty="0"/>
              <a:t>приняли участие 288 человек, погашена задолженность на сумму  </a:t>
            </a:r>
            <a:r>
              <a:rPr lang="ru-RU" sz="1000" dirty="0" smtClean="0"/>
              <a:t>0,26 млн. руб</a:t>
            </a:r>
            <a:r>
              <a:rPr lang="ru-RU" sz="1000" dirty="0"/>
              <a:t>.</a:t>
            </a:r>
            <a:endParaRPr sz="800" dirty="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" name="Google Shape;185;p17"/>
          <p:cNvSpPr/>
          <p:nvPr/>
        </p:nvSpPr>
        <p:spPr>
          <a:xfrm>
            <a:off x="8153510" y="4180657"/>
            <a:ext cx="796200" cy="79590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94;p17"/>
          <p:cNvSpPr/>
          <p:nvPr/>
        </p:nvSpPr>
        <p:spPr>
          <a:xfrm>
            <a:off x="2275906" y="4180657"/>
            <a:ext cx="796200" cy="79590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4</a:t>
            </a:r>
            <a:endParaRPr sz="18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54" name="Google Shape;198;p17"/>
          <p:cNvCxnSpPr>
            <a:endCxn id="53" idx="2"/>
          </p:cNvCxnSpPr>
          <p:nvPr/>
        </p:nvCxnSpPr>
        <p:spPr>
          <a:xfrm rot="16200000" flipH="1">
            <a:off x="865448" y="3168148"/>
            <a:ext cx="1496361" cy="1324556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" name="Google Shape;200;p17"/>
          <p:cNvCxnSpPr>
            <a:stCxn id="53" idx="6"/>
          </p:cNvCxnSpPr>
          <p:nvPr/>
        </p:nvCxnSpPr>
        <p:spPr>
          <a:xfrm>
            <a:off x="3072106" y="4578607"/>
            <a:ext cx="4593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" name="Google Shape;158;p17"/>
          <p:cNvSpPr/>
          <p:nvPr/>
        </p:nvSpPr>
        <p:spPr>
          <a:xfrm>
            <a:off x="8377501" y="4404971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277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28197976-C175-4A8B-AD1E-827A404C06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629" y="88207"/>
            <a:ext cx="7868532" cy="669414"/>
          </a:xfrm>
        </p:spPr>
        <p:txBody>
          <a:bodyPr/>
          <a:lstStyle/>
          <a:p>
            <a:r>
              <a:rPr lang="ru-RU" sz="1450" dirty="0">
                <a:solidFill>
                  <a:schemeClr val="accent6">
                    <a:lumMod val="50000"/>
                  </a:schemeClr>
                </a:solidFill>
              </a:rPr>
              <a:t>УДЕЛЬНЫЕ И ПОДУШЕВЫЕ ПОКАЗАТЕЛИ ДОХОДОВ БЮДЖЕТА В СРАВНЕНИИ С АНАЛОГИЧНЫМИ ПОКАЗАТЕЛЯМИ ДРУГИХ МУНИЦИПАЛЬНЫХ ОБРАЗОВАНИЙ СТАВРОПОЛЬСКОГО КРАЯ</a:t>
            </a:r>
            <a:endParaRPr lang="en-US" sz="145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89AC67E-A148-4D39-806A-9AB7C1C8FA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63115" y="790844"/>
            <a:ext cx="5017770" cy="169277"/>
          </a:xfrm>
        </p:spPr>
        <p:txBody>
          <a:bodyPr/>
          <a:lstStyle/>
          <a:p>
            <a:r>
              <a:rPr lang="ru-RU" sz="1100" b="1" dirty="0" smtClean="0"/>
              <a:t>За 2024 год (тыс. руб.)</a:t>
            </a:r>
            <a:endParaRPr lang="en-US" sz="1100" b="1" dirty="0"/>
          </a:p>
        </p:txBody>
      </p:sp>
      <p:sp>
        <p:nvSpPr>
          <p:cNvPr id="62" name="Pie 40">
            <a:extLst>
              <a:ext uri="{FF2B5EF4-FFF2-40B4-BE49-F238E27FC236}">
                <a16:creationId xmlns:a16="http://schemas.microsoft.com/office/drawing/2014/main" id="{725AE89F-78DE-4745-93BD-6BB921CA5EBA}"/>
              </a:ext>
            </a:extLst>
          </p:cNvPr>
          <p:cNvSpPr/>
          <p:nvPr/>
        </p:nvSpPr>
        <p:spPr>
          <a:xfrm rot="8914042">
            <a:off x="3079037" y="1331757"/>
            <a:ext cx="3173064" cy="3173064"/>
          </a:xfrm>
          <a:prstGeom prst="pie">
            <a:avLst>
              <a:gd name="adj1" fmla="val 15222489"/>
              <a:gd name="adj2" fmla="val 1883001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63" name="Pie 41">
            <a:extLst>
              <a:ext uri="{FF2B5EF4-FFF2-40B4-BE49-F238E27FC236}">
                <a16:creationId xmlns:a16="http://schemas.microsoft.com/office/drawing/2014/main" id="{46D25088-EDAF-42FC-A020-DD22D3E99482}"/>
              </a:ext>
            </a:extLst>
          </p:cNvPr>
          <p:cNvSpPr/>
          <p:nvPr/>
        </p:nvSpPr>
        <p:spPr>
          <a:xfrm rot="7068217">
            <a:off x="3023622" y="1276342"/>
            <a:ext cx="3283901" cy="3283901"/>
          </a:xfrm>
          <a:prstGeom prst="pie">
            <a:avLst>
              <a:gd name="adj1" fmla="val 12733401"/>
              <a:gd name="adj2" fmla="val 1705635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64" name="Pie 34">
            <a:extLst>
              <a:ext uri="{FF2B5EF4-FFF2-40B4-BE49-F238E27FC236}">
                <a16:creationId xmlns:a16="http://schemas.microsoft.com/office/drawing/2014/main" id="{ACCBCCEA-10AC-4CC2-BC93-D28840FDB5C9}"/>
              </a:ext>
            </a:extLst>
          </p:cNvPr>
          <p:cNvSpPr/>
          <p:nvPr/>
        </p:nvSpPr>
        <p:spPr>
          <a:xfrm rot="844949">
            <a:off x="3023621" y="1276342"/>
            <a:ext cx="3283901" cy="3283901"/>
          </a:xfrm>
          <a:prstGeom prst="pie">
            <a:avLst>
              <a:gd name="adj1" fmla="val 12733401"/>
              <a:gd name="adj2" fmla="val 149569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65" name="Pie 33">
            <a:extLst>
              <a:ext uri="{FF2B5EF4-FFF2-40B4-BE49-F238E27FC236}">
                <a16:creationId xmlns:a16="http://schemas.microsoft.com/office/drawing/2014/main" id="{F46EA08D-48B0-4A49-BF66-CFAF433F19CF}"/>
              </a:ext>
            </a:extLst>
          </p:cNvPr>
          <p:cNvSpPr/>
          <p:nvPr/>
        </p:nvSpPr>
        <p:spPr>
          <a:xfrm rot="18982343">
            <a:off x="2731204" y="973999"/>
            <a:ext cx="3914450" cy="3914450"/>
          </a:xfrm>
          <a:prstGeom prst="pie">
            <a:avLst>
              <a:gd name="adj1" fmla="val 12733401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66" name="Pie 2">
            <a:extLst>
              <a:ext uri="{FF2B5EF4-FFF2-40B4-BE49-F238E27FC236}">
                <a16:creationId xmlns:a16="http://schemas.microsoft.com/office/drawing/2014/main" id="{14ECF6B3-39F9-45E5-81B0-99E4E20598B8}"/>
              </a:ext>
            </a:extLst>
          </p:cNvPr>
          <p:cNvSpPr/>
          <p:nvPr/>
        </p:nvSpPr>
        <p:spPr>
          <a:xfrm rot="15511851">
            <a:off x="2941628" y="1184423"/>
            <a:ext cx="3484077" cy="3484077"/>
          </a:xfrm>
          <a:prstGeom prst="pie">
            <a:avLst>
              <a:gd name="adj1" fmla="val 12277382"/>
              <a:gd name="adj2" fmla="val 1620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8D9DA93-43C8-4E43-94E1-6D236F4A04FE}"/>
              </a:ext>
            </a:extLst>
          </p:cNvPr>
          <p:cNvSpPr txBox="1">
            <a:spLocks/>
          </p:cNvSpPr>
          <p:nvPr/>
        </p:nvSpPr>
        <p:spPr>
          <a:xfrm>
            <a:off x="111950" y="2567236"/>
            <a:ext cx="1544400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Советский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6AFCD11-8A4B-42AD-9AAC-61E7EDFD0A23}"/>
              </a:ext>
            </a:extLst>
          </p:cNvPr>
          <p:cNvSpPr txBox="1">
            <a:spLocks/>
          </p:cNvSpPr>
          <p:nvPr/>
        </p:nvSpPr>
        <p:spPr>
          <a:xfrm>
            <a:off x="114597" y="2740121"/>
            <a:ext cx="2673912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Доходы ВСЕГО: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2 734 177,97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Налоговые и неналоговые доходы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: 1 204 012,22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Численность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 01.01.2025 г.: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57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526 чел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.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>
                <a:solidFill>
                  <a:schemeClr val="bg2">
                    <a:lumMod val="25000"/>
                  </a:schemeClr>
                </a:solidFill>
              </a:rPr>
              <a:t>Доходы на душу населения: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47,53</a:t>
            </a:r>
            <a:endParaRPr lang="ru-RU" sz="1300" b="1" u="sng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69" name="Pie 42">
            <a:extLst>
              <a:ext uri="{FF2B5EF4-FFF2-40B4-BE49-F238E27FC236}">
                <a16:creationId xmlns:a16="http://schemas.microsoft.com/office/drawing/2014/main" id="{9CAEDA3C-5BB7-41C0-86C5-5A4A786AE76E}"/>
              </a:ext>
            </a:extLst>
          </p:cNvPr>
          <p:cNvSpPr/>
          <p:nvPr/>
        </p:nvSpPr>
        <p:spPr>
          <a:xfrm rot="3073490">
            <a:off x="3363482" y="1616203"/>
            <a:ext cx="2604179" cy="2604179"/>
          </a:xfrm>
          <a:prstGeom prst="pie">
            <a:avLst>
              <a:gd name="adj1" fmla="val 12697147"/>
              <a:gd name="adj2" fmla="val 1673765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050" dirty="0">
              <a:solidFill>
                <a:schemeClr val="tx1"/>
              </a:solidFill>
            </a:endParaRPr>
          </a:p>
        </p:txBody>
      </p:sp>
      <p:sp>
        <p:nvSpPr>
          <p:cNvPr id="74" name="Freeform 375">
            <a:extLst>
              <a:ext uri="{FF2B5EF4-FFF2-40B4-BE49-F238E27FC236}">
                <a16:creationId xmlns:a16="http://schemas.microsoft.com/office/drawing/2014/main" id="{8800B32E-23E5-4567-93B7-B950B0393D28}"/>
              </a:ext>
            </a:extLst>
          </p:cNvPr>
          <p:cNvSpPr>
            <a:spLocks noEditPoints="1"/>
          </p:cNvSpPr>
          <p:nvPr/>
        </p:nvSpPr>
        <p:spPr bwMode="auto">
          <a:xfrm>
            <a:off x="4913269" y="1854522"/>
            <a:ext cx="327830" cy="365818"/>
          </a:xfrm>
          <a:custGeom>
            <a:avLst/>
            <a:gdLst>
              <a:gd name="T0" fmla="*/ 446 w 466"/>
              <a:gd name="T1" fmla="*/ 228 h 518"/>
              <a:gd name="T2" fmla="*/ 387 w 466"/>
              <a:gd name="T3" fmla="*/ 197 h 518"/>
              <a:gd name="T4" fmla="*/ 358 w 466"/>
              <a:gd name="T5" fmla="*/ 187 h 518"/>
              <a:gd name="T6" fmla="*/ 379 w 466"/>
              <a:gd name="T7" fmla="*/ 161 h 518"/>
              <a:gd name="T8" fmla="*/ 392 w 466"/>
              <a:gd name="T9" fmla="*/ 118 h 518"/>
              <a:gd name="T10" fmla="*/ 391 w 466"/>
              <a:gd name="T11" fmla="*/ 85 h 518"/>
              <a:gd name="T12" fmla="*/ 376 w 466"/>
              <a:gd name="T13" fmla="*/ 48 h 518"/>
              <a:gd name="T14" fmla="*/ 346 w 466"/>
              <a:gd name="T15" fmla="*/ 18 h 518"/>
              <a:gd name="T16" fmla="*/ 309 w 466"/>
              <a:gd name="T17" fmla="*/ 1 h 518"/>
              <a:gd name="T18" fmla="*/ 273 w 466"/>
              <a:gd name="T19" fmla="*/ 0 h 518"/>
              <a:gd name="T20" fmla="*/ 224 w 466"/>
              <a:gd name="T21" fmla="*/ 21 h 518"/>
              <a:gd name="T22" fmla="*/ 197 w 466"/>
              <a:gd name="T23" fmla="*/ 49 h 518"/>
              <a:gd name="T24" fmla="*/ 160 w 466"/>
              <a:gd name="T25" fmla="*/ 13 h 518"/>
              <a:gd name="T26" fmla="*/ 107 w 466"/>
              <a:gd name="T27" fmla="*/ 0 h 518"/>
              <a:gd name="T28" fmla="*/ 76 w 466"/>
              <a:gd name="T29" fmla="*/ 4 h 518"/>
              <a:gd name="T30" fmla="*/ 39 w 466"/>
              <a:gd name="T31" fmla="*/ 24 h 518"/>
              <a:gd name="T32" fmla="*/ 13 w 466"/>
              <a:gd name="T33" fmla="*/ 55 h 518"/>
              <a:gd name="T34" fmla="*/ 1 w 466"/>
              <a:gd name="T35" fmla="*/ 95 h 518"/>
              <a:gd name="T36" fmla="*/ 3 w 466"/>
              <a:gd name="T37" fmla="*/ 130 h 518"/>
              <a:gd name="T38" fmla="*/ 21 w 466"/>
              <a:gd name="T39" fmla="*/ 172 h 518"/>
              <a:gd name="T40" fmla="*/ 25 w 466"/>
              <a:gd name="T41" fmla="*/ 187 h 518"/>
              <a:gd name="T42" fmla="*/ 6 w 466"/>
              <a:gd name="T43" fmla="*/ 200 h 518"/>
              <a:gd name="T44" fmla="*/ 7 w 466"/>
              <a:gd name="T45" fmla="*/ 413 h 518"/>
              <a:gd name="T46" fmla="*/ 158 w 466"/>
              <a:gd name="T47" fmla="*/ 425 h 518"/>
              <a:gd name="T48" fmla="*/ 86 w 466"/>
              <a:gd name="T49" fmla="*/ 502 h 518"/>
              <a:gd name="T50" fmla="*/ 97 w 466"/>
              <a:gd name="T51" fmla="*/ 517 h 518"/>
              <a:gd name="T52" fmla="*/ 197 w 466"/>
              <a:gd name="T53" fmla="*/ 431 h 518"/>
              <a:gd name="T54" fmla="*/ 291 w 466"/>
              <a:gd name="T55" fmla="*/ 518 h 518"/>
              <a:gd name="T56" fmla="*/ 303 w 466"/>
              <a:gd name="T57" fmla="*/ 514 h 518"/>
              <a:gd name="T58" fmla="*/ 303 w 466"/>
              <a:gd name="T59" fmla="*/ 490 h 518"/>
              <a:gd name="T60" fmla="*/ 376 w 466"/>
              <a:gd name="T61" fmla="*/ 424 h 518"/>
              <a:gd name="T62" fmla="*/ 388 w 466"/>
              <a:gd name="T63" fmla="*/ 369 h 518"/>
              <a:gd name="T64" fmla="*/ 448 w 466"/>
              <a:gd name="T65" fmla="*/ 381 h 518"/>
              <a:gd name="T66" fmla="*/ 464 w 466"/>
              <a:gd name="T67" fmla="*/ 370 h 518"/>
              <a:gd name="T68" fmla="*/ 466 w 466"/>
              <a:gd name="T69" fmla="*/ 242 h 518"/>
              <a:gd name="T70" fmla="*/ 286 w 466"/>
              <a:gd name="T71" fmla="*/ 34 h 518"/>
              <a:gd name="T72" fmla="*/ 328 w 466"/>
              <a:gd name="T73" fmla="*/ 46 h 518"/>
              <a:gd name="T74" fmla="*/ 358 w 466"/>
              <a:gd name="T75" fmla="*/ 92 h 518"/>
              <a:gd name="T76" fmla="*/ 354 w 466"/>
              <a:gd name="T77" fmla="*/ 134 h 518"/>
              <a:gd name="T78" fmla="*/ 315 w 466"/>
              <a:gd name="T79" fmla="*/ 173 h 518"/>
              <a:gd name="T80" fmla="*/ 272 w 466"/>
              <a:gd name="T81" fmla="*/ 178 h 518"/>
              <a:gd name="T82" fmla="*/ 227 w 466"/>
              <a:gd name="T83" fmla="*/ 148 h 518"/>
              <a:gd name="T84" fmla="*/ 213 w 466"/>
              <a:gd name="T85" fmla="*/ 106 h 518"/>
              <a:gd name="T86" fmla="*/ 236 w 466"/>
              <a:gd name="T87" fmla="*/ 55 h 518"/>
              <a:gd name="T88" fmla="*/ 286 w 466"/>
              <a:gd name="T89" fmla="*/ 34 h 518"/>
              <a:gd name="T90" fmla="*/ 206 w 466"/>
              <a:gd name="T91" fmla="*/ 176 h 518"/>
              <a:gd name="T92" fmla="*/ 188 w 466"/>
              <a:gd name="T93" fmla="*/ 176 h 518"/>
              <a:gd name="T94" fmla="*/ 34 w 466"/>
              <a:gd name="T95" fmla="*/ 106 h 518"/>
              <a:gd name="T96" fmla="*/ 55 w 466"/>
              <a:gd name="T97" fmla="*/ 55 h 518"/>
              <a:gd name="T98" fmla="*/ 107 w 466"/>
              <a:gd name="T99" fmla="*/ 34 h 518"/>
              <a:gd name="T100" fmla="*/ 148 w 466"/>
              <a:gd name="T101" fmla="*/ 46 h 518"/>
              <a:gd name="T102" fmla="*/ 179 w 466"/>
              <a:gd name="T103" fmla="*/ 92 h 518"/>
              <a:gd name="T104" fmla="*/ 175 w 466"/>
              <a:gd name="T105" fmla="*/ 134 h 518"/>
              <a:gd name="T106" fmla="*/ 136 w 466"/>
              <a:gd name="T107" fmla="*/ 173 h 518"/>
              <a:gd name="T108" fmla="*/ 92 w 466"/>
              <a:gd name="T109" fmla="*/ 178 h 518"/>
              <a:gd name="T110" fmla="*/ 46 w 466"/>
              <a:gd name="T111" fmla="*/ 148 h 518"/>
              <a:gd name="T112" fmla="*/ 34 w 466"/>
              <a:gd name="T113" fmla="*/ 106 h 518"/>
              <a:gd name="T114" fmla="*/ 352 w 466"/>
              <a:gd name="T115" fmla="*/ 222 h 518"/>
              <a:gd name="T116" fmla="*/ 388 w 466"/>
              <a:gd name="T117" fmla="*/ 27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6" h="518">
                <a:moveTo>
                  <a:pt x="460" y="233"/>
                </a:moveTo>
                <a:lnTo>
                  <a:pt x="460" y="233"/>
                </a:lnTo>
                <a:lnTo>
                  <a:pt x="452" y="230"/>
                </a:lnTo>
                <a:lnTo>
                  <a:pt x="446" y="228"/>
                </a:lnTo>
                <a:lnTo>
                  <a:pt x="388" y="240"/>
                </a:lnTo>
                <a:lnTo>
                  <a:pt x="388" y="203"/>
                </a:lnTo>
                <a:lnTo>
                  <a:pt x="388" y="203"/>
                </a:lnTo>
                <a:lnTo>
                  <a:pt x="387" y="197"/>
                </a:lnTo>
                <a:lnTo>
                  <a:pt x="382" y="191"/>
                </a:lnTo>
                <a:lnTo>
                  <a:pt x="376" y="188"/>
                </a:lnTo>
                <a:lnTo>
                  <a:pt x="369" y="187"/>
                </a:lnTo>
                <a:lnTo>
                  <a:pt x="358" y="187"/>
                </a:lnTo>
                <a:lnTo>
                  <a:pt x="358" y="187"/>
                </a:lnTo>
                <a:lnTo>
                  <a:pt x="366" y="179"/>
                </a:lnTo>
                <a:lnTo>
                  <a:pt x="373" y="172"/>
                </a:lnTo>
                <a:lnTo>
                  <a:pt x="379" y="161"/>
                </a:lnTo>
                <a:lnTo>
                  <a:pt x="384" y="152"/>
                </a:lnTo>
                <a:lnTo>
                  <a:pt x="388" y="142"/>
                </a:lnTo>
                <a:lnTo>
                  <a:pt x="391" y="130"/>
                </a:lnTo>
                <a:lnTo>
                  <a:pt x="392" y="118"/>
                </a:lnTo>
                <a:lnTo>
                  <a:pt x="394" y="107"/>
                </a:lnTo>
                <a:lnTo>
                  <a:pt x="394" y="107"/>
                </a:lnTo>
                <a:lnTo>
                  <a:pt x="392" y="95"/>
                </a:lnTo>
                <a:lnTo>
                  <a:pt x="391" y="85"/>
                </a:lnTo>
                <a:lnTo>
                  <a:pt x="390" y="75"/>
                </a:lnTo>
                <a:lnTo>
                  <a:pt x="385" y="66"/>
                </a:lnTo>
                <a:lnTo>
                  <a:pt x="381" y="55"/>
                </a:lnTo>
                <a:lnTo>
                  <a:pt x="376" y="48"/>
                </a:lnTo>
                <a:lnTo>
                  <a:pt x="369" y="39"/>
                </a:lnTo>
                <a:lnTo>
                  <a:pt x="363" y="31"/>
                </a:lnTo>
                <a:lnTo>
                  <a:pt x="355" y="24"/>
                </a:lnTo>
                <a:lnTo>
                  <a:pt x="346" y="18"/>
                </a:lnTo>
                <a:lnTo>
                  <a:pt x="337" y="13"/>
                </a:lnTo>
                <a:lnTo>
                  <a:pt x="328" y="9"/>
                </a:lnTo>
                <a:lnTo>
                  <a:pt x="319" y="4"/>
                </a:lnTo>
                <a:lnTo>
                  <a:pt x="309" y="1"/>
                </a:lnTo>
                <a:lnTo>
                  <a:pt x="298" y="0"/>
                </a:lnTo>
                <a:lnTo>
                  <a:pt x="286" y="0"/>
                </a:lnTo>
                <a:lnTo>
                  <a:pt x="286" y="0"/>
                </a:lnTo>
                <a:lnTo>
                  <a:pt x="273" y="0"/>
                </a:lnTo>
                <a:lnTo>
                  <a:pt x="260" y="3"/>
                </a:lnTo>
                <a:lnTo>
                  <a:pt x="246" y="7"/>
                </a:lnTo>
                <a:lnTo>
                  <a:pt x="234" y="13"/>
                </a:lnTo>
                <a:lnTo>
                  <a:pt x="224" y="21"/>
                </a:lnTo>
                <a:lnTo>
                  <a:pt x="213" y="28"/>
                </a:lnTo>
                <a:lnTo>
                  <a:pt x="204" y="39"/>
                </a:lnTo>
                <a:lnTo>
                  <a:pt x="197" y="49"/>
                </a:lnTo>
                <a:lnTo>
                  <a:pt x="197" y="49"/>
                </a:lnTo>
                <a:lnTo>
                  <a:pt x="189" y="39"/>
                </a:lnTo>
                <a:lnTo>
                  <a:pt x="180" y="28"/>
                </a:lnTo>
                <a:lnTo>
                  <a:pt x="170" y="21"/>
                </a:lnTo>
                <a:lnTo>
                  <a:pt x="160" y="13"/>
                </a:lnTo>
                <a:lnTo>
                  <a:pt x="148" y="7"/>
                </a:lnTo>
                <a:lnTo>
                  <a:pt x="134" y="3"/>
                </a:lnTo>
                <a:lnTo>
                  <a:pt x="121" y="0"/>
                </a:lnTo>
                <a:lnTo>
                  <a:pt x="107" y="0"/>
                </a:lnTo>
                <a:lnTo>
                  <a:pt x="107" y="0"/>
                </a:lnTo>
                <a:lnTo>
                  <a:pt x="97" y="0"/>
                </a:lnTo>
                <a:lnTo>
                  <a:pt x="85" y="1"/>
                </a:lnTo>
                <a:lnTo>
                  <a:pt x="76" y="4"/>
                </a:lnTo>
                <a:lnTo>
                  <a:pt x="66" y="7"/>
                </a:lnTo>
                <a:lnTo>
                  <a:pt x="57" y="13"/>
                </a:lnTo>
                <a:lnTo>
                  <a:pt x="48" y="18"/>
                </a:lnTo>
                <a:lnTo>
                  <a:pt x="39" y="24"/>
                </a:lnTo>
                <a:lnTo>
                  <a:pt x="31" y="31"/>
                </a:lnTo>
                <a:lnTo>
                  <a:pt x="25" y="39"/>
                </a:lnTo>
                <a:lnTo>
                  <a:pt x="19" y="48"/>
                </a:lnTo>
                <a:lnTo>
                  <a:pt x="13" y="55"/>
                </a:lnTo>
                <a:lnTo>
                  <a:pt x="9" y="66"/>
                </a:lnTo>
                <a:lnTo>
                  <a:pt x="6" y="75"/>
                </a:lnTo>
                <a:lnTo>
                  <a:pt x="3" y="85"/>
                </a:lnTo>
                <a:lnTo>
                  <a:pt x="1" y="95"/>
                </a:lnTo>
                <a:lnTo>
                  <a:pt x="0" y="107"/>
                </a:lnTo>
                <a:lnTo>
                  <a:pt x="0" y="107"/>
                </a:lnTo>
                <a:lnTo>
                  <a:pt x="1" y="118"/>
                </a:lnTo>
                <a:lnTo>
                  <a:pt x="3" y="130"/>
                </a:lnTo>
                <a:lnTo>
                  <a:pt x="6" y="142"/>
                </a:lnTo>
                <a:lnTo>
                  <a:pt x="10" y="152"/>
                </a:lnTo>
                <a:lnTo>
                  <a:pt x="15" y="161"/>
                </a:lnTo>
                <a:lnTo>
                  <a:pt x="21" y="172"/>
                </a:lnTo>
                <a:lnTo>
                  <a:pt x="28" y="179"/>
                </a:lnTo>
                <a:lnTo>
                  <a:pt x="36" y="187"/>
                </a:lnTo>
                <a:lnTo>
                  <a:pt x="25" y="187"/>
                </a:lnTo>
                <a:lnTo>
                  <a:pt x="25" y="187"/>
                </a:lnTo>
                <a:lnTo>
                  <a:pt x="18" y="188"/>
                </a:lnTo>
                <a:lnTo>
                  <a:pt x="12" y="191"/>
                </a:lnTo>
                <a:lnTo>
                  <a:pt x="7" y="197"/>
                </a:lnTo>
                <a:lnTo>
                  <a:pt x="6" y="200"/>
                </a:lnTo>
                <a:lnTo>
                  <a:pt x="6" y="203"/>
                </a:lnTo>
                <a:lnTo>
                  <a:pt x="6" y="406"/>
                </a:lnTo>
                <a:lnTo>
                  <a:pt x="6" y="406"/>
                </a:lnTo>
                <a:lnTo>
                  <a:pt x="7" y="413"/>
                </a:lnTo>
                <a:lnTo>
                  <a:pt x="12" y="419"/>
                </a:lnTo>
                <a:lnTo>
                  <a:pt x="18" y="424"/>
                </a:lnTo>
                <a:lnTo>
                  <a:pt x="25" y="425"/>
                </a:lnTo>
                <a:lnTo>
                  <a:pt x="158" y="425"/>
                </a:lnTo>
                <a:lnTo>
                  <a:pt x="92" y="490"/>
                </a:lnTo>
                <a:lnTo>
                  <a:pt x="92" y="490"/>
                </a:lnTo>
                <a:lnTo>
                  <a:pt x="88" y="496"/>
                </a:lnTo>
                <a:lnTo>
                  <a:pt x="86" y="502"/>
                </a:lnTo>
                <a:lnTo>
                  <a:pt x="88" y="508"/>
                </a:lnTo>
                <a:lnTo>
                  <a:pt x="92" y="514"/>
                </a:lnTo>
                <a:lnTo>
                  <a:pt x="92" y="514"/>
                </a:lnTo>
                <a:lnTo>
                  <a:pt x="97" y="517"/>
                </a:lnTo>
                <a:lnTo>
                  <a:pt x="104" y="518"/>
                </a:lnTo>
                <a:lnTo>
                  <a:pt x="110" y="517"/>
                </a:lnTo>
                <a:lnTo>
                  <a:pt x="116" y="514"/>
                </a:lnTo>
                <a:lnTo>
                  <a:pt x="197" y="431"/>
                </a:lnTo>
                <a:lnTo>
                  <a:pt x="278" y="514"/>
                </a:lnTo>
                <a:lnTo>
                  <a:pt x="278" y="514"/>
                </a:lnTo>
                <a:lnTo>
                  <a:pt x="284" y="517"/>
                </a:lnTo>
                <a:lnTo>
                  <a:pt x="291" y="518"/>
                </a:lnTo>
                <a:lnTo>
                  <a:pt x="291" y="518"/>
                </a:lnTo>
                <a:lnTo>
                  <a:pt x="297" y="517"/>
                </a:lnTo>
                <a:lnTo>
                  <a:pt x="303" y="514"/>
                </a:lnTo>
                <a:lnTo>
                  <a:pt x="303" y="514"/>
                </a:lnTo>
                <a:lnTo>
                  <a:pt x="306" y="508"/>
                </a:lnTo>
                <a:lnTo>
                  <a:pt x="307" y="502"/>
                </a:lnTo>
                <a:lnTo>
                  <a:pt x="306" y="496"/>
                </a:lnTo>
                <a:lnTo>
                  <a:pt x="303" y="490"/>
                </a:lnTo>
                <a:lnTo>
                  <a:pt x="236" y="425"/>
                </a:lnTo>
                <a:lnTo>
                  <a:pt x="369" y="425"/>
                </a:lnTo>
                <a:lnTo>
                  <a:pt x="369" y="425"/>
                </a:lnTo>
                <a:lnTo>
                  <a:pt x="376" y="424"/>
                </a:lnTo>
                <a:lnTo>
                  <a:pt x="382" y="419"/>
                </a:lnTo>
                <a:lnTo>
                  <a:pt x="387" y="413"/>
                </a:lnTo>
                <a:lnTo>
                  <a:pt x="388" y="406"/>
                </a:lnTo>
                <a:lnTo>
                  <a:pt x="388" y="369"/>
                </a:lnTo>
                <a:lnTo>
                  <a:pt x="446" y="379"/>
                </a:lnTo>
                <a:lnTo>
                  <a:pt x="446" y="379"/>
                </a:lnTo>
                <a:lnTo>
                  <a:pt x="448" y="381"/>
                </a:lnTo>
                <a:lnTo>
                  <a:pt x="448" y="381"/>
                </a:lnTo>
                <a:lnTo>
                  <a:pt x="454" y="379"/>
                </a:lnTo>
                <a:lnTo>
                  <a:pt x="460" y="376"/>
                </a:lnTo>
                <a:lnTo>
                  <a:pt x="460" y="376"/>
                </a:lnTo>
                <a:lnTo>
                  <a:pt x="464" y="370"/>
                </a:lnTo>
                <a:lnTo>
                  <a:pt x="466" y="363"/>
                </a:lnTo>
                <a:lnTo>
                  <a:pt x="466" y="246"/>
                </a:lnTo>
                <a:lnTo>
                  <a:pt x="466" y="246"/>
                </a:lnTo>
                <a:lnTo>
                  <a:pt x="466" y="242"/>
                </a:lnTo>
                <a:lnTo>
                  <a:pt x="464" y="239"/>
                </a:lnTo>
                <a:lnTo>
                  <a:pt x="460" y="233"/>
                </a:lnTo>
                <a:lnTo>
                  <a:pt x="460" y="233"/>
                </a:lnTo>
                <a:close/>
                <a:moveTo>
                  <a:pt x="286" y="34"/>
                </a:moveTo>
                <a:lnTo>
                  <a:pt x="286" y="34"/>
                </a:lnTo>
                <a:lnTo>
                  <a:pt x="301" y="36"/>
                </a:lnTo>
                <a:lnTo>
                  <a:pt x="315" y="39"/>
                </a:lnTo>
                <a:lnTo>
                  <a:pt x="328" y="46"/>
                </a:lnTo>
                <a:lnTo>
                  <a:pt x="339" y="55"/>
                </a:lnTo>
                <a:lnTo>
                  <a:pt x="348" y="66"/>
                </a:lnTo>
                <a:lnTo>
                  <a:pt x="354" y="78"/>
                </a:lnTo>
                <a:lnTo>
                  <a:pt x="358" y="92"/>
                </a:lnTo>
                <a:lnTo>
                  <a:pt x="360" y="106"/>
                </a:lnTo>
                <a:lnTo>
                  <a:pt x="360" y="106"/>
                </a:lnTo>
                <a:lnTo>
                  <a:pt x="358" y="121"/>
                </a:lnTo>
                <a:lnTo>
                  <a:pt x="354" y="134"/>
                </a:lnTo>
                <a:lnTo>
                  <a:pt x="348" y="148"/>
                </a:lnTo>
                <a:lnTo>
                  <a:pt x="339" y="158"/>
                </a:lnTo>
                <a:lnTo>
                  <a:pt x="328" y="167"/>
                </a:lnTo>
                <a:lnTo>
                  <a:pt x="315" y="173"/>
                </a:lnTo>
                <a:lnTo>
                  <a:pt x="301" y="178"/>
                </a:lnTo>
                <a:lnTo>
                  <a:pt x="286" y="179"/>
                </a:lnTo>
                <a:lnTo>
                  <a:pt x="286" y="179"/>
                </a:lnTo>
                <a:lnTo>
                  <a:pt x="272" y="178"/>
                </a:lnTo>
                <a:lnTo>
                  <a:pt x="258" y="173"/>
                </a:lnTo>
                <a:lnTo>
                  <a:pt x="246" y="167"/>
                </a:lnTo>
                <a:lnTo>
                  <a:pt x="236" y="158"/>
                </a:lnTo>
                <a:lnTo>
                  <a:pt x="227" y="148"/>
                </a:lnTo>
                <a:lnTo>
                  <a:pt x="219" y="134"/>
                </a:lnTo>
                <a:lnTo>
                  <a:pt x="215" y="121"/>
                </a:lnTo>
                <a:lnTo>
                  <a:pt x="213" y="106"/>
                </a:lnTo>
                <a:lnTo>
                  <a:pt x="213" y="106"/>
                </a:lnTo>
                <a:lnTo>
                  <a:pt x="215" y="92"/>
                </a:lnTo>
                <a:lnTo>
                  <a:pt x="219" y="78"/>
                </a:lnTo>
                <a:lnTo>
                  <a:pt x="227" y="66"/>
                </a:lnTo>
                <a:lnTo>
                  <a:pt x="236" y="55"/>
                </a:lnTo>
                <a:lnTo>
                  <a:pt x="246" y="46"/>
                </a:lnTo>
                <a:lnTo>
                  <a:pt x="258" y="39"/>
                </a:lnTo>
                <a:lnTo>
                  <a:pt x="272" y="36"/>
                </a:lnTo>
                <a:lnTo>
                  <a:pt x="286" y="34"/>
                </a:lnTo>
                <a:lnTo>
                  <a:pt x="286" y="34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206" y="176"/>
                </a:lnTo>
                <a:lnTo>
                  <a:pt x="215" y="187"/>
                </a:lnTo>
                <a:lnTo>
                  <a:pt x="179" y="187"/>
                </a:lnTo>
                <a:lnTo>
                  <a:pt x="179" y="187"/>
                </a:lnTo>
                <a:lnTo>
                  <a:pt x="188" y="176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34" y="106"/>
                </a:moveTo>
                <a:lnTo>
                  <a:pt x="34" y="106"/>
                </a:lnTo>
                <a:lnTo>
                  <a:pt x="36" y="92"/>
                </a:lnTo>
                <a:lnTo>
                  <a:pt x="40" y="78"/>
                </a:lnTo>
                <a:lnTo>
                  <a:pt x="46" y="66"/>
                </a:lnTo>
                <a:lnTo>
                  <a:pt x="55" y="55"/>
                </a:lnTo>
                <a:lnTo>
                  <a:pt x="67" y="46"/>
                </a:lnTo>
                <a:lnTo>
                  <a:pt x="79" y="39"/>
                </a:lnTo>
                <a:lnTo>
                  <a:pt x="92" y="36"/>
                </a:lnTo>
                <a:lnTo>
                  <a:pt x="107" y="34"/>
                </a:lnTo>
                <a:lnTo>
                  <a:pt x="107" y="34"/>
                </a:lnTo>
                <a:lnTo>
                  <a:pt x="122" y="36"/>
                </a:lnTo>
                <a:lnTo>
                  <a:pt x="136" y="39"/>
                </a:lnTo>
                <a:lnTo>
                  <a:pt x="148" y="46"/>
                </a:lnTo>
                <a:lnTo>
                  <a:pt x="158" y="55"/>
                </a:lnTo>
                <a:lnTo>
                  <a:pt x="167" y="66"/>
                </a:lnTo>
                <a:lnTo>
                  <a:pt x="175" y="78"/>
                </a:lnTo>
                <a:lnTo>
                  <a:pt x="179" y="92"/>
                </a:lnTo>
                <a:lnTo>
                  <a:pt x="180" y="106"/>
                </a:lnTo>
                <a:lnTo>
                  <a:pt x="180" y="106"/>
                </a:lnTo>
                <a:lnTo>
                  <a:pt x="179" y="121"/>
                </a:lnTo>
                <a:lnTo>
                  <a:pt x="175" y="134"/>
                </a:lnTo>
                <a:lnTo>
                  <a:pt x="167" y="148"/>
                </a:lnTo>
                <a:lnTo>
                  <a:pt x="158" y="158"/>
                </a:lnTo>
                <a:lnTo>
                  <a:pt x="148" y="167"/>
                </a:lnTo>
                <a:lnTo>
                  <a:pt x="136" y="173"/>
                </a:lnTo>
                <a:lnTo>
                  <a:pt x="122" y="178"/>
                </a:lnTo>
                <a:lnTo>
                  <a:pt x="107" y="179"/>
                </a:lnTo>
                <a:lnTo>
                  <a:pt x="107" y="179"/>
                </a:lnTo>
                <a:lnTo>
                  <a:pt x="92" y="178"/>
                </a:lnTo>
                <a:lnTo>
                  <a:pt x="79" y="173"/>
                </a:lnTo>
                <a:lnTo>
                  <a:pt x="67" y="167"/>
                </a:lnTo>
                <a:lnTo>
                  <a:pt x="55" y="158"/>
                </a:lnTo>
                <a:lnTo>
                  <a:pt x="46" y="148"/>
                </a:lnTo>
                <a:lnTo>
                  <a:pt x="40" y="134"/>
                </a:lnTo>
                <a:lnTo>
                  <a:pt x="36" y="121"/>
                </a:lnTo>
                <a:lnTo>
                  <a:pt x="34" y="106"/>
                </a:lnTo>
                <a:lnTo>
                  <a:pt x="34" y="106"/>
                </a:lnTo>
                <a:close/>
                <a:moveTo>
                  <a:pt x="352" y="390"/>
                </a:moveTo>
                <a:lnTo>
                  <a:pt x="42" y="390"/>
                </a:lnTo>
                <a:lnTo>
                  <a:pt x="42" y="222"/>
                </a:lnTo>
                <a:lnTo>
                  <a:pt x="352" y="222"/>
                </a:lnTo>
                <a:lnTo>
                  <a:pt x="352" y="390"/>
                </a:lnTo>
                <a:close/>
                <a:moveTo>
                  <a:pt x="430" y="342"/>
                </a:moveTo>
                <a:lnTo>
                  <a:pt x="388" y="334"/>
                </a:lnTo>
                <a:lnTo>
                  <a:pt x="388" y="275"/>
                </a:lnTo>
                <a:lnTo>
                  <a:pt x="430" y="266"/>
                </a:lnTo>
                <a:lnTo>
                  <a:pt x="430" y="3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IN" sz="1050" dirty="0"/>
          </a:p>
        </p:txBody>
      </p:sp>
      <p:sp>
        <p:nvSpPr>
          <p:cNvPr id="75" name="Freeform 417">
            <a:extLst>
              <a:ext uri="{FF2B5EF4-FFF2-40B4-BE49-F238E27FC236}">
                <a16:creationId xmlns:a16="http://schemas.microsoft.com/office/drawing/2014/main" id="{0DB83A6B-EC21-4753-8D64-7F711905E512}"/>
              </a:ext>
            </a:extLst>
          </p:cNvPr>
          <p:cNvSpPr>
            <a:spLocks noEditPoints="1"/>
          </p:cNvSpPr>
          <p:nvPr/>
        </p:nvSpPr>
        <p:spPr bwMode="auto">
          <a:xfrm>
            <a:off x="4059480" y="1634563"/>
            <a:ext cx="303670" cy="378734"/>
          </a:xfrm>
          <a:custGeom>
            <a:avLst/>
            <a:gdLst>
              <a:gd name="T0" fmla="*/ 205 w 357"/>
              <a:gd name="T1" fmla="*/ 356 h 443"/>
              <a:gd name="T2" fmla="*/ 247 w 357"/>
              <a:gd name="T3" fmla="*/ 353 h 443"/>
              <a:gd name="T4" fmla="*/ 286 w 357"/>
              <a:gd name="T5" fmla="*/ 342 h 443"/>
              <a:gd name="T6" fmla="*/ 321 w 357"/>
              <a:gd name="T7" fmla="*/ 322 h 443"/>
              <a:gd name="T8" fmla="*/ 353 w 357"/>
              <a:gd name="T9" fmla="*/ 297 h 443"/>
              <a:gd name="T10" fmla="*/ 356 w 357"/>
              <a:gd name="T11" fmla="*/ 291 h 443"/>
              <a:gd name="T12" fmla="*/ 357 w 357"/>
              <a:gd name="T13" fmla="*/ 285 h 443"/>
              <a:gd name="T14" fmla="*/ 356 w 357"/>
              <a:gd name="T15" fmla="*/ 277 h 443"/>
              <a:gd name="T16" fmla="*/ 278 w 357"/>
              <a:gd name="T17" fmla="*/ 200 h 443"/>
              <a:gd name="T18" fmla="*/ 278 w 357"/>
              <a:gd name="T19" fmla="*/ 92 h 443"/>
              <a:gd name="T20" fmla="*/ 274 w 357"/>
              <a:gd name="T21" fmla="*/ 82 h 443"/>
              <a:gd name="T22" fmla="*/ 263 w 357"/>
              <a:gd name="T23" fmla="*/ 79 h 443"/>
              <a:gd name="T24" fmla="*/ 84 w 357"/>
              <a:gd name="T25" fmla="*/ 4 h 443"/>
              <a:gd name="T26" fmla="*/ 78 w 357"/>
              <a:gd name="T27" fmla="*/ 1 h 443"/>
              <a:gd name="T28" fmla="*/ 66 w 357"/>
              <a:gd name="T29" fmla="*/ 1 h 443"/>
              <a:gd name="T30" fmla="*/ 60 w 357"/>
              <a:gd name="T31" fmla="*/ 4 h 443"/>
              <a:gd name="T32" fmla="*/ 33 w 357"/>
              <a:gd name="T33" fmla="*/ 37 h 443"/>
              <a:gd name="T34" fmla="*/ 15 w 357"/>
              <a:gd name="T35" fmla="*/ 73 h 443"/>
              <a:gd name="T36" fmla="*/ 3 w 357"/>
              <a:gd name="T37" fmla="*/ 112 h 443"/>
              <a:gd name="T38" fmla="*/ 0 w 357"/>
              <a:gd name="T39" fmla="*/ 150 h 443"/>
              <a:gd name="T40" fmla="*/ 3 w 357"/>
              <a:gd name="T41" fmla="*/ 189 h 443"/>
              <a:gd name="T42" fmla="*/ 15 w 357"/>
              <a:gd name="T43" fmla="*/ 228 h 443"/>
              <a:gd name="T44" fmla="*/ 35 w 357"/>
              <a:gd name="T45" fmla="*/ 264 h 443"/>
              <a:gd name="T46" fmla="*/ 62 w 357"/>
              <a:gd name="T47" fmla="*/ 297 h 443"/>
              <a:gd name="T48" fmla="*/ 77 w 357"/>
              <a:gd name="T49" fmla="*/ 310 h 443"/>
              <a:gd name="T50" fmla="*/ 111 w 357"/>
              <a:gd name="T51" fmla="*/ 333 h 443"/>
              <a:gd name="T52" fmla="*/ 129 w 357"/>
              <a:gd name="T53" fmla="*/ 413 h 443"/>
              <a:gd name="T54" fmla="*/ 75 w 357"/>
              <a:gd name="T55" fmla="*/ 413 h 443"/>
              <a:gd name="T56" fmla="*/ 63 w 357"/>
              <a:gd name="T57" fmla="*/ 418 h 443"/>
              <a:gd name="T58" fmla="*/ 59 w 357"/>
              <a:gd name="T59" fmla="*/ 428 h 443"/>
              <a:gd name="T60" fmla="*/ 60 w 357"/>
              <a:gd name="T61" fmla="*/ 434 h 443"/>
              <a:gd name="T62" fmla="*/ 69 w 357"/>
              <a:gd name="T63" fmla="*/ 442 h 443"/>
              <a:gd name="T64" fmla="*/ 212 w 357"/>
              <a:gd name="T65" fmla="*/ 443 h 443"/>
              <a:gd name="T66" fmla="*/ 218 w 357"/>
              <a:gd name="T67" fmla="*/ 442 h 443"/>
              <a:gd name="T68" fmla="*/ 227 w 357"/>
              <a:gd name="T69" fmla="*/ 434 h 443"/>
              <a:gd name="T70" fmla="*/ 229 w 357"/>
              <a:gd name="T71" fmla="*/ 428 h 443"/>
              <a:gd name="T72" fmla="*/ 224 w 357"/>
              <a:gd name="T73" fmla="*/ 418 h 443"/>
              <a:gd name="T74" fmla="*/ 212 w 357"/>
              <a:gd name="T75" fmla="*/ 413 h 443"/>
              <a:gd name="T76" fmla="*/ 159 w 357"/>
              <a:gd name="T77" fmla="*/ 352 h 443"/>
              <a:gd name="T78" fmla="*/ 183 w 357"/>
              <a:gd name="T79" fmla="*/ 356 h 443"/>
              <a:gd name="T80" fmla="*/ 205 w 357"/>
              <a:gd name="T81" fmla="*/ 356 h 443"/>
              <a:gd name="T82" fmla="*/ 248 w 357"/>
              <a:gd name="T83" fmla="*/ 165 h 443"/>
              <a:gd name="T84" fmla="*/ 248 w 357"/>
              <a:gd name="T85" fmla="*/ 109 h 443"/>
              <a:gd name="T86" fmla="*/ 84 w 357"/>
              <a:gd name="T87" fmla="*/ 273 h 443"/>
              <a:gd name="T88" fmla="*/ 63 w 357"/>
              <a:gd name="T89" fmla="*/ 247 h 443"/>
              <a:gd name="T90" fmla="*/ 48 w 357"/>
              <a:gd name="T91" fmla="*/ 219 h 443"/>
              <a:gd name="T92" fmla="*/ 38 w 357"/>
              <a:gd name="T93" fmla="*/ 189 h 443"/>
              <a:gd name="T94" fmla="*/ 33 w 357"/>
              <a:gd name="T95" fmla="*/ 158 h 443"/>
              <a:gd name="T96" fmla="*/ 35 w 357"/>
              <a:gd name="T97" fmla="*/ 127 h 443"/>
              <a:gd name="T98" fmla="*/ 42 w 357"/>
              <a:gd name="T99" fmla="*/ 97 h 443"/>
              <a:gd name="T100" fmla="*/ 54 w 357"/>
              <a:gd name="T101" fmla="*/ 67 h 443"/>
              <a:gd name="T102" fmla="*/ 72 w 357"/>
              <a:gd name="T103" fmla="*/ 40 h 443"/>
              <a:gd name="T104" fmla="*/ 317 w 357"/>
              <a:gd name="T105" fmla="*/ 283 h 443"/>
              <a:gd name="T106" fmla="*/ 292 w 357"/>
              <a:gd name="T107" fmla="*/ 301 h 443"/>
              <a:gd name="T108" fmla="*/ 265 w 357"/>
              <a:gd name="T109" fmla="*/ 313 h 443"/>
              <a:gd name="T110" fmla="*/ 236 w 357"/>
              <a:gd name="T111" fmla="*/ 321 h 443"/>
              <a:gd name="T112" fmla="*/ 206 w 357"/>
              <a:gd name="T113" fmla="*/ 324 h 443"/>
              <a:gd name="T114" fmla="*/ 190 w 357"/>
              <a:gd name="T115" fmla="*/ 322 h 443"/>
              <a:gd name="T116" fmla="*/ 156 w 357"/>
              <a:gd name="T117" fmla="*/ 316 h 443"/>
              <a:gd name="T118" fmla="*/ 124 w 357"/>
              <a:gd name="T119" fmla="*/ 303 h 443"/>
              <a:gd name="T120" fmla="*/ 97 w 357"/>
              <a:gd name="T121" fmla="*/ 283 h 443"/>
              <a:gd name="T122" fmla="*/ 84 w 357"/>
              <a:gd name="T123" fmla="*/ 27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7" h="443">
                <a:moveTo>
                  <a:pt x="205" y="356"/>
                </a:moveTo>
                <a:lnTo>
                  <a:pt x="205" y="356"/>
                </a:lnTo>
                <a:lnTo>
                  <a:pt x="226" y="356"/>
                </a:lnTo>
                <a:lnTo>
                  <a:pt x="247" y="353"/>
                </a:lnTo>
                <a:lnTo>
                  <a:pt x="266" y="348"/>
                </a:lnTo>
                <a:lnTo>
                  <a:pt x="286" y="342"/>
                </a:lnTo>
                <a:lnTo>
                  <a:pt x="304" y="333"/>
                </a:lnTo>
                <a:lnTo>
                  <a:pt x="321" y="322"/>
                </a:lnTo>
                <a:lnTo>
                  <a:pt x="338" y="310"/>
                </a:lnTo>
                <a:lnTo>
                  <a:pt x="353" y="297"/>
                </a:lnTo>
                <a:lnTo>
                  <a:pt x="353" y="297"/>
                </a:lnTo>
                <a:lnTo>
                  <a:pt x="356" y="291"/>
                </a:lnTo>
                <a:lnTo>
                  <a:pt x="357" y="285"/>
                </a:lnTo>
                <a:lnTo>
                  <a:pt x="357" y="285"/>
                </a:lnTo>
                <a:lnTo>
                  <a:pt x="357" y="280"/>
                </a:lnTo>
                <a:lnTo>
                  <a:pt x="356" y="277"/>
                </a:lnTo>
                <a:lnTo>
                  <a:pt x="351" y="273"/>
                </a:lnTo>
                <a:lnTo>
                  <a:pt x="278" y="200"/>
                </a:lnTo>
                <a:lnTo>
                  <a:pt x="278" y="92"/>
                </a:lnTo>
                <a:lnTo>
                  <a:pt x="278" y="92"/>
                </a:lnTo>
                <a:lnTo>
                  <a:pt x="277" y="86"/>
                </a:lnTo>
                <a:lnTo>
                  <a:pt x="274" y="82"/>
                </a:lnTo>
                <a:lnTo>
                  <a:pt x="269" y="80"/>
                </a:lnTo>
                <a:lnTo>
                  <a:pt x="263" y="79"/>
                </a:lnTo>
                <a:lnTo>
                  <a:pt x="157" y="79"/>
                </a:lnTo>
                <a:lnTo>
                  <a:pt x="84" y="4"/>
                </a:lnTo>
                <a:lnTo>
                  <a:pt x="84" y="4"/>
                </a:lnTo>
                <a:lnTo>
                  <a:pt x="78" y="1"/>
                </a:lnTo>
                <a:lnTo>
                  <a:pt x="72" y="0"/>
                </a:lnTo>
                <a:lnTo>
                  <a:pt x="66" y="1"/>
                </a:lnTo>
                <a:lnTo>
                  <a:pt x="60" y="4"/>
                </a:lnTo>
                <a:lnTo>
                  <a:pt x="60" y="4"/>
                </a:lnTo>
                <a:lnTo>
                  <a:pt x="45" y="21"/>
                </a:lnTo>
                <a:lnTo>
                  <a:pt x="33" y="37"/>
                </a:lnTo>
                <a:lnTo>
                  <a:pt x="23" y="55"/>
                </a:lnTo>
                <a:lnTo>
                  <a:pt x="15" y="73"/>
                </a:lnTo>
                <a:lnTo>
                  <a:pt x="8" y="92"/>
                </a:lnTo>
                <a:lnTo>
                  <a:pt x="3" y="112"/>
                </a:lnTo>
                <a:lnTo>
                  <a:pt x="0" y="131"/>
                </a:lnTo>
                <a:lnTo>
                  <a:pt x="0" y="150"/>
                </a:lnTo>
                <a:lnTo>
                  <a:pt x="0" y="170"/>
                </a:lnTo>
                <a:lnTo>
                  <a:pt x="3" y="189"/>
                </a:lnTo>
                <a:lnTo>
                  <a:pt x="9" y="209"/>
                </a:lnTo>
                <a:lnTo>
                  <a:pt x="15" y="228"/>
                </a:lnTo>
                <a:lnTo>
                  <a:pt x="24" y="246"/>
                </a:lnTo>
                <a:lnTo>
                  <a:pt x="35" y="264"/>
                </a:lnTo>
                <a:lnTo>
                  <a:pt x="47" y="280"/>
                </a:lnTo>
                <a:lnTo>
                  <a:pt x="62" y="297"/>
                </a:lnTo>
                <a:lnTo>
                  <a:pt x="62" y="297"/>
                </a:lnTo>
                <a:lnTo>
                  <a:pt x="77" y="310"/>
                </a:lnTo>
                <a:lnTo>
                  <a:pt x="93" y="322"/>
                </a:lnTo>
                <a:lnTo>
                  <a:pt x="111" y="333"/>
                </a:lnTo>
                <a:lnTo>
                  <a:pt x="129" y="342"/>
                </a:lnTo>
                <a:lnTo>
                  <a:pt x="129" y="413"/>
                </a:lnTo>
                <a:lnTo>
                  <a:pt x="75" y="413"/>
                </a:lnTo>
                <a:lnTo>
                  <a:pt x="75" y="413"/>
                </a:lnTo>
                <a:lnTo>
                  <a:pt x="69" y="415"/>
                </a:lnTo>
                <a:lnTo>
                  <a:pt x="63" y="418"/>
                </a:lnTo>
                <a:lnTo>
                  <a:pt x="60" y="422"/>
                </a:lnTo>
                <a:lnTo>
                  <a:pt x="59" y="428"/>
                </a:lnTo>
                <a:lnTo>
                  <a:pt x="59" y="428"/>
                </a:lnTo>
                <a:lnTo>
                  <a:pt x="60" y="434"/>
                </a:lnTo>
                <a:lnTo>
                  <a:pt x="63" y="439"/>
                </a:lnTo>
                <a:lnTo>
                  <a:pt x="69" y="442"/>
                </a:lnTo>
                <a:lnTo>
                  <a:pt x="75" y="443"/>
                </a:lnTo>
                <a:lnTo>
                  <a:pt x="212" y="443"/>
                </a:lnTo>
                <a:lnTo>
                  <a:pt x="212" y="443"/>
                </a:lnTo>
                <a:lnTo>
                  <a:pt x="218" y="442"/>
                </a:lnTo>
                <a:lnTo>
                  <a:pt x="224" y="439"/>
                </a:lnTo>
                <a:lnTo>
                  <a:pt x="227" y="434"/>
                </a:lnTo>
                <a:lnTo>
                  <a:pt x="229" y="428"/>
                </a:lnTo>
                <a:lnTo>
                  <a:pt x="229" y="428"/>
                </a:lnTo>
                <a:lnTo>
                  <a:pt x="227" y="422"/>
                </a:lnTo>
                <a:lnTo>
                  <a:pt x="224" y="418"/>
                </a:lnTo>
                <a:lnTo>
                  <a:pt x="218" y="415"/>
                </a:lnTo>
                <a:lnTo>
                  <a:pt x="212" y="413"/>
                </a:lnTo>
                <a:lnTo>
                  <a:pt x="159" y="413"/>
                </a:lnTo>
                <a:lnTo>
                  <a:pt x="159" y="352"/>
                </a:lnTo>
                <a:lnTo>
                  <a:pt x="159" y="352"/>
                </a:lnTo>
                <a:lnTo>
                  <a:pt x="183" y="356"/>
                </a:lnTo>
                <a:lnTo>
                  <a:pt x="205" y="356"/>
                </a:lnTo>
                <a:lnTo>
                  <a:pt x="205" y="356"/>
                </a:lnTo>
                <a:close/>
                <a:moveTo>
                  <a:pt x="248" y="109"/>
                </a:moveTo>
                <a:lnTo>
                  <a:pt x="248" y="165"/>
                </a:lnTo>
                <a:lnTo>
                  <a:pt x="190" y="109"/>
                </a:lnTo>
                <a:lnTo>
                  <a:pt x="248" y="109"/>
                </a:lnTo>
                <a:close/>
                <a:moveTo>
                  <a:pt x="84" y="273"/>
                </a:moveTo>
                <a:lnTo>
                  <a:pt x="84" y="273"/>
                </a:lnTo>
                <a:lnTo>
                  <a:pt x="74" y="259"/>
                </a:lnTo>
                <a:lnTo>
                  <a:pt x="63" y="247"/>
                </a:lnTo>
                <a:lnTo>
                  <a:pt x="54" y="233"/>
                </a:lnTo>
                <a:lnTo>
                  <a:pt x="48" y="219"/>
                </a:lnTo>
                <a:lnTo>
                  <a:pt x="42" y="204"/>
                </a:lnTo>
                <a:lnTo>
                  <a:pt x="38" y="189"/>
                </a:lnTo>
                <a:lnTo>
                  <a:pt x="35" y="173"/>
                </a:lnTo>
                <a:lnTo>
                  <a:pt x="33" y="158"/>
                </a:lnTo>
                <a:lnTo>
                  <a:pt x="33" y="141"/>
                </a:lnTo>
                <a:lnTo>
                  <a:pt x="35" y="127"/>
                </a:lnTo>
                <a:lnTo>
                  <a:pt x="38" y="112"/>
                </a:lnTo>
                <a:lnTo>
                  <a:pt x="42" y="97"/>
                </a:lnTo>
                <a:lnTo>
                  <a:pt x="48" y="82"/>
                </a:lnTo>
                <a:lnTo>
                  <a:pt x="54" y="67"/>
                </a:lnTo>
                <a:lnTo>
                  <a:pt x="63" y="53"/>
                </a:lnTo>
                <a:lnTo>
                  <a:pt x="72" y="40"/>
                </a:lnTo>
                <a:lnTo>
                  <a:pt x="317" y="283"/>
                </a:lnTo>
                <a:lnTo>
                  <a:pt x="317" y="283"/>
                </a:lnTo>
                <a:lnTo>
                  <a:pt x="305" y="292"/>
                </a:lnTo>
                <a:lnTo>
                  <a:pt x="292" y="301"/>
                </a:lnTo>
                <a:lnTo>
                  <a:pt x="278" y="307"/>
                </a:lnTo>
                <a:lnTo>
                  <a:pt x="265" y="313"/>
                </a:lnTo>
                <a:lnTo>
                  <a:pt x="251" y="318"/>
                </a:lnTo>
                <a:lnTo>
                  <a:pt x="236" y="321"/>
                </a:lnTo>
                <a:lnTo>
                  <a:pt x="221" y="322"/>
                </a:lnTo>
                <a:lnTo>
                  <a:pt x="206" y="324"/>
                </a:lnTo>
                <a:lnTo>
                  <a:pt x="206" y="324"/>
                </a:lnTo>
                <a:lnTo>
                  <a:pt x="190" y="322"/>
                </a:lnTo>
                <a:lnTo>
                  <a:pt x="172" y="319"/>
                </a:lnTo>
                <a:lnTo>
                  <a:pt x="156" y="316"/>
                </a:lnTo>
                <a:lnTo>
                  <a:pt x="141" y="310"/>
                </a:lnTo>
                <a:lnTo>
                  <a:pt x="124" y="303"/>
                </a:lnTo>
                <a:lnTo>
                  <a:pt x="111" y="294"/>
                </a:lnTo>
                <a:lnTo>
                  <a:pt x="97" y="283"/>
                </a:lnTo>
                <a:lnTo>
                  <a:pt x="84" y="273"/>
                </a:lnTo>
                <a:lnTo>
                  <a:pt x="84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IN" sz="1050" dirty="0"/>
          </a:p>
        </p:txBody>
      </p:sp>
      <p:sp>
        <p:nvSpPr>
          <p:cNvPr id="76" name="Freeform 576">
            <a:extLst>
              <a:ext uri="{FF2B5EF4-FFF2-40B4-BE49-F238E27FC236}">
                <a16:creationId xmlns:a16="http://schemas.microsoft.com/office/drawing/2014/main" id="{F7D09EAD-6EFE-4FB9-9633-179592C1751C}"/>
              </a:ext>
            </a:extLst>
          </p:cNvPr>
          <p:cNvSpPr>
            <a:spLocks noEditPoints="1"/>
          </p:cNvSpPr>
          <p:nvPr/>
        </p:nvSpPr>
        <p:spPr bwMode="auto">
          <a:xfrm>
            <a:off x="3187786" y="2413956"/>
            <a:ext cx="400952" cy="342682"/>
          </a:xfrm>
          <a:custGeom>
            <a:avLst/>
            <a:gdLst>
              <a:gd name="T0" fmla="*/ 422 w 576"/>
              <a:gd name="T1" fmla="*/ 28 h 494"/>
              <a:gd name="T2" fmla="*/ 288 w 576"/>
              <a:gd name="T3" fmla="*/ 0 h 494"/>
              <a:gd name="T4" fmla="*/ 177 w 576"/>
              <a:gd name="T5" fmla="*/ 18 h 494"/>
              <a:gd name="T6" fmla="*/ 85 w 576"/>
              <a:gd name="T7" fmla="*/ 73 h 494"/>
              <a:gd name="T8" fmla="*/ 12 w 576"/>
              <a:gd name="T9" fmla="*/ 177 h 494"/>
              <a:gd name="T10" fmla="*/ 1 w 576"/>
              <a:gd name="T11" fmla="*/ 258 h 494"/>
              <a:gd name="T12" fmla="*/ 19 w 576"/>
              <a:gd name="T13" fmla="*/ 269 h 494"/>
              <a:gd name="T14" fmla="*/ 34 w 576"/>
              <a:gd name="T15" fmla="*/ 260 h 494"/>
              <a:gd name="T16" fmla="*/ 71 w 576"/>
              <a:gd name="T17" fmla="*/ 222 h 494"/>
              <a:gd name="T18" fmla="*/ 127 w 576"/>
              <a:gd name="T19" fmla="*/ 215 h 494"/>
              <a:gd name="T20" fmla="*/ 166 w 576"/>
              <a:gd name="T21" fmla="*/ 237 h 494"/>
              <a:gd name="T22" fmla="*/ 186 w 576"/>
              <a:gd name="T23" fmla="*/ 264 h 494"/>
              <a:gd name="T24" fmla="*/ 210 w 576"/>
              <a:gd name="T25" fmla="*/ 263 h 494"/>
              <a:gd name="T26" fmla="*/ 218 w 576"/>
              <a:gd name="T27" fmla="*/ 252 h 494"/>
              <a:gd name="T28" fmla="*/ 252 w 576"/>
              <a:gd name="T29" fmla="*/ 222 h 494"/>
              <a:gd name="T30" fmla="*/ 272 w 576"/>
              <a:gd name="T31" fmla="*/ 443 h 494"/>
              <a:gd name="T32" fmla="*/ 310 w 576"/>
              <a:gd name="T33" fmla="*/ 488 h 494"/>
              <a:gd name="T34" fmla="*/ 360 w 576"/>
              <a:gd name="T35" fmla="*/ 488 h 494"/>
              <a:gd name="T36" fmla="*/ 398 w 576"/>
              <a:gd name="T37" fmla="*/ 443 h 494"/>
              <a:gd name="T38" fmla="*/ 390 w 576"/>
              <a:gd name="T39" fmla="*/ 413 h 494"/>
              <a:gd name="T40" fmla="*/ 367 w 576"/>
              <a:gd name="T41" fmla="*/ 422 h 494"/>
              <a:gd name="T42" fmla="*/ 360 w 576"/>
              <a:gd name="T43" fmla="*/ 446 h 494"/>
              <a:gd name="T44" fmla="*/ 336 w 576"/>
              <a:gd name="T45" fmla="*/ 460 h 494"/>
              <a:gd name="T46" fmla="*/ 313 w 576"/>
              <a:gd name="T47" fmla="*/ 451 h 494"/>
              <a:gd name="T48" fmla="*/ 304 w 576"/>
              <a:gd name="T49" fmla="*/ 215 h 494"/>
              <a:gd name="T50" fmla="*/ 324 w 576"/>
              <a:gd name="T51" fmla="*/ 221 h 494"/>
              <a:gd name="T52" fmla="*/ 357 w 576"/>
              <a:gd name="T53" fmla="*/ 251 h 494"/>
              <a:gd name="T54" fmla="*/ 369 w 576"/>
              <a:gd name="T55" fmla="*/ 266 h 494"/>
              <a:gd name="T56" fmla="*/ 382 w 576"/>
              <a:gd name="T57" fmla="*/ 267 h 494"/>
              <a:gd name="T58" fmla="*/ 398 w 576"/>
              <a:gd name="T59" fmla="*/ 249 h 494"/>
              <a:gd name="T60" fmla="*/ 455 w 576"/>
              <a:gd name="T61" fmla="*/ 213 h 494"/>
              <a:gd name="T62" fmla="*/ 503 w 576"/>
              <a:gd name="T63" fmla="*/ 221 h 494"/>
              <a:gd name="T64" fmla="*/ 536 w 576"/>
              <a:gd name="T65" fmla="*/ 251 h 494"/>
              <a:gd name="T66" fmla="*/ 554 w 576"/>
              <a:gd name="T67" fmla="*/ 269 h 494"/>
              <a:gd name="T68" fmla="*/ 566 w 576"/>
              <a:gd name="T69" fmla="*/ 267 h 494"/>
              <a:gd name="T70" fmla="*/ 575 w 576"/>
              <a:gd name="T71" fmla="*/ 225 h 494"/>
              <a:gd name="T72" fmla="*/ 527 w 576"/>
              <a:gd name="T73" fmla="*/ 110 h 494"/>
              <a:gd name="T74" fmla="*/ 494 w 576"/>
              <a:gd name="T75" fmla="*/ 182 h 494"/>
              <a:gd name="T76" fmla="*/ 415 w 576"/>
              <a:gd name="T77" fmla="*/ 192 h 494"/>
              <a:gd name="T78" fmla="*/ 378 w 576"/>
              <a:gd name="T79" fmla="*/ 221 h 494"/>
              <a:gd name="T80" fmla="*/ 315 w 576"/>
              <a:gd name="T81" fmla="*/ 182 h 494"/>
              <a:gd name="T82" fmla="*/ 236 w 576"/>
              <a:gd name="T83" fmla="*/ 192 h 494"/>
              <a:gd name="T84" fmla="*/ 198 w 576"/>
              <a:gd name="T85" fmla="*/ 221 h 494"/>
              <a:gd name="T86" fmla="*/ 136 w 576"/>
              <a:gd name="T87" fmla="*/ 182 h 494"/>
              <a:gd name="T88" fmla="*/ 57 w 576"/>
              <a:gd name="T89" fmla="*/ 192 h 494"/>
              <a:gd name="T90" fmla="*/ 63 w 576"/>
              <a:gd name="T91" fmla="*/ 151 h 494"/>
              <a:gd name="T92" fmla="*/ 128 w 576"/>
              <a:gd name="T93" fmla="*/ 82 h 494"/>
              <a:gd name="T94" fmla="*/ 222 w 576"/>
              <a:gd name="T95" fmla="*/ 42 h 494"/>
              <a:gd name="T96" fmla="*/ 310 w 576"/>
              <a:gd name="T97" fmla="*/ 34 h 494"/>
              <a:gd name="T98" fmla="*/ 412 w 576"/>
              <a:gd name="T99" fmla="*/ 61 h 494"/>
              <a:gd name="T100" fmla="*/ 491 w 576"/>
              <a:gd name="T101" fmla="*/ 121 h 494"/>
              <a:gd name="T102" fmla="*/ 536 w 576"/>
              <a:gd name="T103" fmla="*/ 203 h 494"/>
              <a:gd name="T104" fmla="*/ 494 w 576"/>
              <a:gd name="T105" fmla="*/ 182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6" h="494">
                <a:moveTo>
                  <a:pt x="491" y="73"/>
                </a:moveTo>
                <a:lnTo>
                  <a:pt x="491" y="73"/>
                </a:lnTo>
                <a:lnTo>
                  <a:pt x="470" y="57"/>
                </a:lnTo>
                <a:lnTo>
                  <a:pt x="446" y="42"/>
                </a:lnTo>
                <a:lnTo>
                  <a:pt x="422" y="28"/>
                </a:lnTo>
                <a:lnTo>
                  <a:pt x="397" y="18"/>
                </a:lnTo>
                <a:lnTo>
                  <a:pt x="372" y="10"/>
                </a:lnTo>
                <a:lnTo>
                  <a:pt x="345" y="4"/>
                </a:lnTo>
                <a:lnTo>
                  <a:pt x="316" y="1"/>
                </a:lnTo>
                <a:lnTo>
                  <a:pt x="288" y="0"/>
                </a:lnTo>
                <a:lnTo>
                  <a:pt x="288" y="0"/>
                </a:lnTo>
                <a:lnTo>
                  <a:pt x="260" y="1"/>
                </a:lnTo>
                <a:lnTo>
                  <a:pt x="231" y="4"/>
                </a:lnTo>
                <a:lnTo>
                  <a:pt x="204" y="10"/>
                </a:lnTo>
                <a:lnTo>
                  <a:pt x="177" y="18"/>
                </a:lnTo>
                <a:lnTo>
                  <a:pt x="152" y="28"/>
                </a:lnTo>
                <a:lnTo>
                  <a:pt x="128" y="42"/>
                </a:lnTo>
                <a:lnTo>
                  <a:pt x="106" y="57"/>
                </a:lnTo>
                <a:lnTo>
                  <a:pt x="85" y="73"/>
                </a:lnTo>
                <a:lnTo>
                  <a:pt x="85" y="73"/>
                </a:lnTo>
                <a:lnTo>
                  <a:pt x="66" y="91"/>
                </a:lnTo>
                <a:lnTo>
                  <a:pt x="48" y="110"/>
                </a:lnTo>
                <a:lnTo>
                  <a:pt x="34" y="133"/>
                </a:lnTo>
                <a:lnTo>
                  <a:pt x="22" y="154"/>
                </a:lnTo>
                <a:lnTo>
                  <a:pt x="12" y="177"/>
                </a:lnTo>
                <a:lnTo>
                  <a:pt x="6" y="201"/>
                </a:lnTo>
                <a:lnTo>
                  <a:pt x="1" y="225"/>
                </a:lnTo>
                <a:lnTo>
                  <a:pt x="0" y="251"/>
                </a:lnTo>
                <a:lnTo>
                  <a:pt x="0" y="251"/>
                </a:lnTo>
                <a:lnTo>
                  <a:pt x="1" y="258"/>
                </a:lnTo>
                <a:lnTo>
                  <a:pt x="4" y="263"/>
                </a:lnTo>
                <a:lnTo>
                  <a:pt x="9" y="267"/>
                </a:lnTo>
                <a:lnTo>
                  <a:pt x="16" y="269"/>
                </a:lnTo>
                <a:lnTo>
                  <a:pt x="16" y="269"/>
                </a:lnTo>
                <a:lnTo>
                  <a:pt x="19" y="269"/>
                </a:lnTo>
                <a:lnTo>
                  <a:pt x="19" y="269"/>
                </a:lnTo>
                <a:lnTo>
                  <a:pt x="24" y="267"/>
                </a:lnTo>
                <a:lnTo>
                  <a:pt x="27" y="266"/>
                </a:lnTo>
                <a:lnTo>
                  <a:pt x="31" y="263"/>
                </a:lnTo>
                <a:lnTo>
                  <a:pt x="34" y="260"/>
                </a:lnTo>
                <a:lnTo>
                  <a:pt x="34" y="260"/>
                </a:lnTo>
                <a:lnTo>
                  <a:pt x="40" y="249"/>
                </a:lnTo>
                <a:lnTo>
                  <a:pt x="49" y="239"/>
                </a:lnTo>
                <a:lnTo>
                  <a:pt x="60" y="230"/>
                </a:lnTo>
                <a:lnTo>
                  <a:pt x="71" y="222"/>
                </a:lnTo>
                <a:lnTo>
                  <a:pt x="83" y="218"/>
                </a:lnTo>
                <a:lnTo>
                  <a:pt x="97" y="213"/>
                </a:lnTo>
                <a:lnTo>
                  <a:pt x="112" y="213"/>
                </a:lnTo>
                <a:lnTo>
                  <a:pt x="127" y="215"/>
                </a:lnTo>
                <a:lnTo>
                  <a:pt x="127" y="215"/>
                </a:lnTo>
                <a:lnTo>
                  <a:pt x="136" y="218"/>
                </a:lnTo>
                <a:lnTo>
                  <a:pt x="145" y="221"/>
                </a:lnTo>
                <a:lnTo>
                  <a:pt x="152" y="225"/>
                </a:lnTo>
                <a:lnTo>
                  <a:pt x="160" y="231"/>
                </a:lnTo>
                <a:lnTo>
                  <a:pt x="166" y="237"/>
                </a:lnTo>
                <a:lnTo>
                  <a:pt x="173" y="243"/>
                </a:lnTo>
                <a:lnTo>
                  <a:pt x="177" y="251"/>
                </a:lnTo>
                <a:lnTo>
                  <a:pt x="183" y="260"/>
                </a:lnTo>
                <a:lnTo>
                  <a:pt x="183" y="260"/>
                </a:lnTo>
                <a:lnTo>
                  <a:pt x="186" y="264"/>
                </a:lnTo>
                <a:lnTo>
                  <a:pt x="192" y="267"/>
                </a:lnTo>
                <a:lnTo>
                  <a:pt x="200" y="269"/>
                </a:lnTo>
                <a:lnTo>
                  <a:pt x="206" y="266"/>
                </a:lnTo>
                <a:lnTo>
                  <a:pt x="206" y="266"/>
                </a:lnTo>
                <a:lnTo>
                  <a:pt x="210" y="263"/>
                </a:lnTo>
                <a:lnTo>
                  <a:pt x="212" y="260"/>
                </a:lnTo>
                <a:lnTo>
                  <a:pt x="212" y="260"/>
                </a:lnTo>
                <a:lnTo>
                  <a:pt x="213" y="260"/>
                </a:lnTo>
                <a:lnTo>
                  <a:pt x="213" y="260"/>
                </a:lnTo>
                <a:lnTo>
                  <a:pt x="218" y="252"/>
                </a:lnTo>
                <a:lnTo>
                  <a:pt x="222" y="245"/>
                </a:lnTo>
                <a:lnTo>
                  <a:pt x="230" y="237"/>
                </a:lnTo>
                <a:lnTo>
                  <a:pt x="236" y="231"/>
                </a:lnTo>
                <a:lnTo>
                  <a:pt x="245" y="227"/>
                </a:lnTo>
                <a:lnTo>
                  <a:pt x="252" y="222"/>
                </a:lnTo>
                <a:lnTo>
                  <a:pt x="261" y="218"/>
                </a:lnTo>
                <a:lnTo>
                  <a:pt x="272" y="215"/>
                </a:lnTo>
                <a:lnTo>
                  <a:pt x="272" y="430"/>
                </a:lnTo>
                <a:lnTo>
                  <a:pt x="272" y="430"/>
                </a:lnTo>
                <a:lnTo>
                  <a:pt x="272" y="443"/>
                </a:lnTo>
                <a:lnTo>
                  <a:pt x="276" y="455"/>
                </a:lnTo>
                <a:lnTo>
                  <a:pt x="282" y="466"/>
                </a:lnTo>
                <a:lnTo>
                  <a:pt x="289" y="475"/>
                </a:lnTo>
                <a:lnTo>
                  <a:pt x="300" y="484"/>
                </a:lnTo>
                <a:lnTo>
                  <a:pt x="310" y="488"/>
                </a:lnTo>
                <a:lnTo>
                  <a:pt x="322" y="493"/>
                </a:lnTo>
                <a:lnTo>
                  <a:pt x="336" y="494"/>
                </a:lnTo>
                <a:lnTo>
                  <a:pt x="336" y="494"/>
                </a:lnTo>
                <a:lnTo>
                  <a:pt x="348" y="493"/>
                </a:lnTo>
                <a:lnTo>
                  <a:pt x="360" y="488"/>
                </a:lnTo>
                <a:lnTo>
                  <a:pt x="372" y="484"/>
                </a:lnTo>
                <a:lnTo>
                  <a:pt x="381" y="475"/>
                </a:lnTo>
                <a:lnTo>
                  <a:pt x="388" y="466"/>
                </a:lnTo>
                <a:lnTo>
                  <a:pt x="394" y="455"/>
                </a:lnTo>
                <a:lnTo>
                  <a:pt x="398" y="443"/>
                </a:lnTo>
                <a:lnTo>
                  <a:pt x="400" y="430"/>
                </a:lnTo>
                <a:lnTo>
                  <a:pt x="400" y="430"/>
                </a:lnTo>
                <a:lnTo>
                  <a:pt x="398" y="422"/>
                </a:lnTo>
                <a:lnTo>
                  <a:pt x="394" y="418"/>
                </a:lnTo>
                <a:lnTo>
                  <a:pt x="390" y="413"/>
                </a:lnTo>
                <a:lnTo>
                  <a:pt x="382" y="412"/>
                </a:lnTo>
                <a:lnTo>
                  <a:pt x="382" y="412"/>
                </a:lnTo>
                <a:lnTo>
                  <a:pt x="376" y="413"/>
                </a:lnTo>
                <a:lnTo>
                  <a:pt x="370" y="418"/>
                </a:lnTo>
                <a:lnTo>
                  <a:pt x="367" y="422"/>
                </a:lnTo>
                <a:lnTo>
                  <a:pt x="366" y="430"/>
                </a:lnTo>
                <a:lnTo>
                  <a:pt x="366" y="430"/>
                </a:lnTo>
                <a:lnTo>
                  <a:pt x="364" y="436"/>
                </a:lnTo>
                <a:lnTo>
                  <a:pt x="363" y="442"/>
                </a:lnTo>
                <a:lnTo>
                  <a:pt x="360" y="446"/>
                </a:lnTo>
                <a:lnTo>
                  <a:pt x="357" y="451"/>
                </a:lnTo>
                <a:lnTo>
                  <a:pt x="352" y="455"/>
                </a:lnTo>
                <a:lnTo>
                  <a:pt x="346" y="458"/>
                </a:lnTo>
                <a:lnTo>
                  <a:pt x="342" y="460"/>
                </a:lnTo>
                <a:lnTo>
                  <a:pt x="336" y="460"/>
                </a:lnTo>
                <a:lnTo>
                  <a:pt x="336" y="460"/>
                </a:lnTo>
                <a:lnTo>
                  <a:pt x="328" y="460"/>
                </a:lnTo>
                <a:lnTo>
                  <a:pt x="324" y="458"/>
                </a:lnTo>
                <a:lnTo>
                  <a:pt x="318" y="455"/>
                </a:lnTo>
                <a:lnTo>
                  <a:pt x="313" y="451"/>
                </a:lnTo>
                <a:lnTo>
                  <a:pt x="310" y="446"/>
                </a:lnTo>
                <a:lnTo>
                  <a:pt x="307" y="442"/>
                </a:lnTo>
                <a:lnTo>
                  <a:pt x="306" y="436"/>
                </a:lnTo>
                <a:lnTo>
                  <a:pt x="304" y="430"/>
                </a:lnTo>
                <a:lnTo>
                  <a:pt x="304" y="215"/>
                </a:lnTo>
                <a:lnTo>
                  <a:pt x="304" y="215"/>
                </a:lnTo>
                <a:lnTo>
                  <a:pt x="306" y="215"/>
                </a:lnTo>
                <a:lnTo>
                  <a:pt x="306" y="215"/>
                </a:lnTo>
                <a:lnTo>
                  <a:pt x="315" y="218"/>
                </a:lnTo>
                <a:lnTo>
                  <a:pt x="324" y="221"/>
                </a:lnTo>
                <a:lnTo>
                  <a:pt x="331" y="225"/>
                </a:lnTo>
                <a:lnTo>
                  <a:pt x="339" y="231"/>
                </a:lnTo>
                <a:lnTo>
                  <a:pt x="345" y="237"/>
                </a:lnTo>
                <a:lnTo>
                  <a:pt x="352" y="243"/>
                </a:lnTo>
                <a:lnTo>
                  <a:pt x="357" y="251"/>
                </a:lnTo>
                <a:lnTo>
                  <a:pt x="363" y="260"/>
                </a:lnTo>
                <a:lnTo>
                  <a:pt x="363" y="260"/>
                </a:lnTo>
                <a:lnTo>
                  <a:pt x="363" y="260"/>
                </a:lnTo>
                <a:lnTo>
                  <a:pt x="364" y="263"/>
                </a:lnTo>
                <a:lnTo>
                  <a:pt x="369" y="266"/>
                </a:lnTo>
                <a:lnTo>
                  <a:pt x="369" y="266"/>
                </a:lnTo>
                <a:lnTo>
                  <a:pt x="373" y="267"/>
                </a:lnTo>
                <a:lnTo>
                  <a:pt x="378" y="269"/>
                </a:lnTo>
                <a:lnTo>
                  <a:pt x="378" y="269"/>
                </a:lnTo>
                <a:lnTo>
                  <a:pt x="382" y="267"/>
                </a:lnTo>
                <a:lnTo>
                  <a:pt x="385" y="266"/>
                </a:lnTo>
                <a:lnTo>
                  <a:pt x="390" y="263"/>
                </a:lnTo>
                <a:lnTo>
                  <a:pt x="393" y="260"/>
                </a:lnTo>
                <a:lnTo>
                  <a:pt x="393" y="260"/>
                </a:lnTo>
                <a:lnTo>
                  <a:pt x="398" y="249"/>
                </a:lnTo>
                <a:lnTo>
                  <a:pt x="407" y="239"/>
                </a:lnTo>
                <a:lnTo>
                  <a:pt x="418" y="230"/>
                </a:lnTo>
                <a:lnTo>
                  <a:pt x="430" y="222"/>
                </a:lnTo>
                <a:lnTo>
                  <a:pt x="442" y="218"/>
                </a:lnTo>
                <a:lnTo>
                  <a:pt x="455" y="213"/>
                </a:lnTo>
                <a:lnTo>
                  <a:pt x="470" y="213"/>
                </a:lnTo>
                <a:lnTo>
                  <a:pt x="485" y="215"/>
                </a:lnTo>
                <a:lnTo>
                  <a:pt x="485" y="215"/>
                </a:lnTo>
                <a:lnTo>
                  <a:pt x="494" y="218"/>
                </a:lnTo>
                <a:lnTo>
                  <a:pt x="503" y="221"/>
                </a:lnTo>
                <a:lnTo>
                  <a:pt x="510" y="225"/>
                </a:lnTo>
                <a:lnTo>
                  <a:pt x="518" y="231"/>
                </a:lnTo>
                <a:lnTo>
                  <a:pt x="524" y="237"/>
                </a:lnTo>
                <a:lnTo>
                  <a:pt x="531" y="243"/>
                </a:lnTo>
                <a:lnTo>
                  <a:pt x="536" y="251"/>
                </a:lnTo>
                <a:lnTo>
                  <a:pt x="542" y="260"/>
                </a:lnTo>
                <a:lnTo>
                  <a:pt x="542" y="260"/>
                </a:lnTo>
                <a:lnTo>
                  <a:pt x="545" y="264"/>
                </a:lnTo>
                <a:lnTo>
                  <a:pt x="549" y="267"/>
                </a:lnTo>
                <a:lnTo>
                  <a:pt x="554" y="269"/>
                </a:lnTo>
                <a:lnTo>
                  <a:pt x="558" y="269"/>
                </a:lnTo>
                <a:lnTo>
                  <a:pt x="558" y="269"/>
                </a:lnTo>
                <a:lnTo>
                  <a:pt x="560" y="269"/>
                </a:lnTo>
                <a:lnTo>
                  <a:pt x="560" y="269"/>
                </a:lnTo>
                <a:lnTo>
                  <a:pt x="566" y="267"/>
                </a:lnTo>
                <a:lnTo>
                  <a:pt x="572" y="263"/>
                </a:lnTo>
                <a:lnTo>
                  <a:pt x="575" y="258"/>
                </a:lnTo>
                <a:lnTo>
                  <a:pt x="576" y="251"/>
                </a:lnTo>
                <a:lnTo>
                  <a:pt x="576" y="251"/>
                </a:lnTo>
                <a:lnTo>
                  <a:pt x="575" y="225"/>
                </a:lnTo>
                <a:lnTo>
                  <a:pt x="570" y="201"/>
                </a:lnTo>
                <a:lnTo>
                  <a:pt x="564" y="177"/>
                </a:lnTo>
                <a:lnTo>
                  <a:pt x="554" y="154"/>
                </a:lnTo>
                <a:lnTo>
                  <a:pt x="542" y="133"/>
                </a:lnTo>
                <a:lnTo>
                  <a:pt x="527" y="110"/>
                </a:lnTo>
                <a:lnTo>
                  <a:pt x="510" y="91"/>
                </a:lnTo>
                <a:lnTo>
                  <a:pt x="491" y="73"/>
                </a:lnTo>
                <a:lnTo>
                  <a:pt x="491" y="73"/>
                </a:lnTo>
                <a:close/>
                <a:moveTo>
                  <a:pt x="494" y="182"/>
                </a:moveTo>
                <a:lnTo>
                  <a:pt x="494" y="182"/>
                </a:lnTo>
                <a:lnTo>
                  <a:pt x="473" y="179"/>
                </a:lnTo>
                <a:lnTo>
                  <a:pt x="454" y="180"/>
                </a:lnTo>
                <a:lnTo>
                  <a:pt x="434" y="183"/>
                </a:lnTo>
                <a:lnTo>
                  <a:pt x="415" y="192"/>
                </a:lnTo>
                <a:lnTo>
                  <a:pt x="415" y="192"/>
                </a:lnTo>
                <a:lnTo>
                  <a:pt x="404" y="198"/>
                </a:lnTo>
                <a:lnTo>
                  <a:pt x="394" y="204"/>
                </a:lnTo>
                <a:lnTo>
                  <a:pt x="385" y="213"/>
                </a:lnTo>
                <a:lnTo>
                  <a:pt x="378" y="221"/>
                </a:lnTo>
                <a:lnTo>
                  <a:pt x="378" y="221"/>
                </a:lnTo>
                <a:lnTo>
                  <a:pt x="364" y="207"/>
                </a:lnTo>
                <a:lnTo>
                  <a:pt x="349" y="197"/>
                </a:lnTo>
                <a:lnTo>
                  <a:pt x="331" y="188"/>
                </a:lnTo>
                <a:lnTo>
                  <a:pt x="315" y="182"/>
                </a:lnTo>
                <a:lnTo>
                  <a:pt x="315" y="182"/>
                </a:lnTo>
                <a:lnTo>
                  <a:pt x="294" y="179"/>
                </a:lnTo>
                <a:lnTo>
                  <a:pt x="275" y="180"/>
                </a:lnTo>
                <a:lnTo>
                  <a:pt x="255" y="183"/>
                </a:lnTo>
                <a:lnTo>
                  <a:pt x="236" y="192"/>
                </a:lnTo>
                <a:lnTo>
                  <a:pt x="236" y="192"/>
                </a:lnTo>
                <a:lnTo>
                  <a:pt x="225" y="198"/>
                </a:lnTo>
                <a:lnTo>
                  <a:pt x="215" y="204"/>
                </a:lnTo>
                <a:lnTo>
                  <a:pt x="206" y="213"/>
                </a:lnTo>
                <a:lnTo>
                  <a:pt x="198" y="221"/>
                </a:lnTo>
                <a:lnTo>
                  <a:pt x="198" y="221"/>
                </a:lnTo>
                <a:lnTo>
                  <a:pt x="185" y="207"/>
                </a:lnTo>
                <a:lnTo>
                  <a:pt x="170" y="197"/>
                </a:lnTo>
                <a:lnTo>
                  <a:pt x="152" y="188"/>
                </a:lnTo>
                <a:lnTo>
                  <a:pt x="136" y="182"/>
                </a:lnTo>
                <a:lnTo>
                  <a:pt x="136" y="182"/>
                </a:lnTo>
                <a:lnTo>
                  <a:pt x="115" y="179"/>
                </a:lnTo>
                <a:lnTo>
                  <a:pt x="95" y="180"/>
                </a:lnTo>
                <a:lnTo>
                  <a:pt x="76" y="183"/>
                </a:lnTo>
                <a:lnTo>
                  <a:pt x="57" y="192"/>
                </a:lnTo>
                <a:lnTo>
                  <a:pt x="57" y="192"/>
                </a:lnTo>
                <a:lnTo>
                  <a:pt x="40" y="201"/>
                </a:lnTo>
                <a:lnTo>
                  <a:pt x="40" y="201"/>
                </a:lnTo>
                <a:lnTo>
                  <a:pt x="46" y="183"/>
                </a:lnTo>
                <a:lnTo>
                  <a:pt x="54" y="167"/>
                </a:lnTo>
                <a:lnTo>
                  <a:pt x="63" y="151"/>
                </a:lnTo>
                <a:lnTo>
                  <a:pt x="73" y="134"/>
                </a:lnTo>
                <a:lnTo>
                  <a:pt x="85" y="121"/>
                </a:lnTo>
                <a:lnTo>
                  <a:pt x="98" y="106"/>
                </a:lnTo>
                <a:lnTo>
                  <a:pt x="113" y="94"/>
                </a:lnTo>
                <a:lnTo>
                  <a:pt x="128" y="82"/>
                </a:lnTo>
                <a:lnTo>
                  <a:pt x="146" y="71"/>
                </a:lnTo>
                <a:lnTo>
                  <a:pt x="164" y="61"/>
                </a:lnTo>
                <a:lnTo>
                  <a:pt x="182" y="54"/>
                </a:lnTo>
                <a:lnTo>
                  <a:pt x="201" y="46"/>
                </a:lnTo>
                <a:lnTo>
                  <a:pt x="222" y="42"/>
                </a:lnTo>
                <a:lnTo>
                  <a:pt x="243" y="37"/>
                </a:lnTo>
                <a:lnTo>
                  <a:pt x="266" y="34"/>
                </a:lnTo>
                <a:lnTo>
                  <a:pt x="288" y="34"/>
                </a:lnTo>
                <a:lnTo>
                  <a:pt x="288" y="34"/>
                </a:lnTo>
                <a:lnTo>
                  <a:pt x="310" y="34"/>
                </a:lnTo>
                <a:lnTo>
                  <a:pt x="333" y="37"/>
                </a:lnTo>
                <a:lnTo>
                  <a:pt x="354" y="42"/>
                </a:lnTo>
                <a:lnTo>
                  <a:pt x="373" y="46"/>
                </a:lnTo>
                <a:lnTo>
                  <a:pt x="394" y="54"/>
                </a:lnTo>
                <a:lnTo>
                  <a:pt x="412" y="61"/>
                </a:lnTo>
                <a:lnTo>
                  <a:pt x="430" y="71"/>
                </a:lnTo>
                <a:lnTo>
                  <a:pt x="448" y="82"/>
                </a:lnTo>
                <a:lnTo>
                  <a:pt x="463" y="94"/>
                </a:lnTo>
                <a:lnTo>
                  <a:pt x="478" y="106"/>
                </a:lnTo>
                <a:lnTo>
                  <a:pt x="491" y="121"/>
                </a:lnTo>
                <a:lnTo>
                  <a:pt x="503" y="136"/>
                </a:lnTo>
                <a:lnTo>
                  <a:pt x="513" y="151"/>
                </a:lnTo>
                <a:lnTo>
                  <a:pt x="522" y="167"/>
                </a:lnTo>
                <a:lnTo>
                  <a:pt x="530" y="185"/>
                </a:lnTo>
                <a:lnTo>
                  <a:pt x="536" y="203"/>
                </a:lnTo>
                <a:lnTo>
                  <a:pt x="536" y="203"/>
                </a:lnTo>
                <a:lnTo>
                  <a:pt x="525" y="195"/>
                </a:lnTo>
                <a:lnTo>
                  <a:pt x="515" y="189"/>
                </a:lnTo>
                <a:lnTo>
                  <a:pt x="504" y="185"/>
                </a:lnTo>
                <a:lnTo>
                  <a:pt x="494" y="182"/>
                </a:lnTo>
                <a:lnTo>
                  <a:pt x="494" y="182"/>
                </a:lnTo>
                <a:close/>
                <a:moveTo>
                  <a:pt x="494" y="182"/>
                </a:moveTo>
                <a:lnTo>
                  <a:pt x="494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IN" sz="1050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5590508-61F0-4956-BE24-B9FF8EBA89BA}"/>
              </a:ext>
            </a:extLst>
          </p:cNvPr>
          <p:cNvGrpSpPr/>
          <p:nvPr/>
        </p:nvGrpSpPr>
        <p:grpSpPr>
          <a:xfrm>
            <a:off x="3594133" y="3439076"/>
            <a:ext cx="501847" cy="334011"/>
            <a:chOff x="9444038" y="6394450"/>
            <a:chExt cx="479425" cy="319088"/>
          </a:xfrm>
          <a:solidFill>
            <a:schemeClr val="bg1"/>
          </a:solidFill>
        </p:grpSpPr>
        <p:sp>
          <p:nvSpPr>
            <p:cNvPr id="78" name="Freeform 697">
              <a:extLst>
                <a:ext uri="{FF2B5EF4-FFF2-40B4-BE49-F238E27FC236}">
                  <a16:creationId xmlns:a16="http://schemas.microsoft.com/office/drawing/2014/main" id="{70672966-5005-4B92-903A-055F6577E2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4038" y="6394450"/>
              <a:ext cx="479425" cy="319088"/>
            </a:xfrm>
            <a:custGeom>
              <a:avLst/>
              <a:gdLst>
                <a:gd name="T0" fmla="*/ 550 w 603"/>
                <a:gd name="T1" fmla="*/ 38 h 401"/>
                <a:gd name="T2" fmla="*/ 547 w 603"/>
                <a:gd name="T3" fmla="*/ 28 h 401"/>
                <a:gd name="T4" fmla="*/ 539 w 603"/>
                <a:gd name="T5" fmla="*/ 22 h 401"/>
                <a:gd name="T6" fmla="*/ 448 w 603"/>
                <a:gd name="T7" fmla="*/ 1 h 401"/>
                <a:gd name="T8" fmla="*/ 387 w 603"/>
                <a:gd name="T9" fmla="*/ 1 h 401"/>
                <a:gd name="T10" fmla="*/ 300 w 603"/>
                <a:gd name="T11" fmla="*/ 20 h 401"/>
                <a:gd name="T12" fmla="*/ 241 w 603"/>
                <a:gd name="T13" fmla="*/ 6 h 401"/>
                <a:gd name="T14" fmla="*/ 182 w 603"/>
                <a:gd name="T15" fmla="*/ 0 h 401"/>
                <a:gd name="T16" fmla="*/ 90 w 603"/>
                <a:gd name="T17" fmla="*/ 13 h 401"/>
                <a:gd name="T18" fmla="*/ 54 w 603"/>
                <a:gd name="T19" fmla="*/ 25 h 401"/>
                <a:gd name="T20" fmla="*/ 48 w 603"/>
                <a:gd name="T21" fmla="*/ 38 h 401"/>
                <a:gd name="T22" fmla="*/ 15 w 603"/>
                <a:gd name="T23" fmla="*/ 43 h 401"/>
                <a:gd name="T24" fmla="*/ 2 w 603"/>
                <a:gd name="T25" fmla="*/ 50 h 401"/>
                <a:gd name="T26" fmla="*/ 0 w 603"/>
                <a:gd name="T27" fmla="*/ 382 h 401"/>
                <a:gd name="T28" fmla="*/ 9 w 603"/>
                <a:gd name="T29" fmla="*/ 400 h 401"/>
                <a:gd name="T30" fmla="*/ 586 w 603"/>
                <a:gd name="T31" fmla="*/ 401 h 401"/>
                <a:gd name="T32" fmla="*/ 592 w 603"/>
                <a:gd name="T33" fmla="*/ 400 h 401"/>
                <a:gd name="T34" fmla="*/ 603 w 603"/>
                <a:gd name="T35" fmla="*/ 382 h 401"/>
                <a:gd name="T36" fmla="*/ 602 w 603"/>
                <a:gd name="T37" fmla="*/ 50 h 401"/>
                <a:gd name="T38" fmla="*/ 586 w 603"/>
                <a:gd name="T39" fmla="*/ 43 h 401"/>
                <a:gd name="T40" fmla="*/ 30 w 603"/>
                <a:gd name="T41" fmla="*/ 365 h 401"/>
                <a:gd name="T42" fmla="*/ 48 w 603"/>
                <a:gd name="T43" fmla="*/ 330 h 401"/>
                <a:gd name="T44" fmla="*/ 50 w 603"/>
                <a:gd name="T45" fmla="*/ 337 h 401"/>
                <a:gd name="T46" fmla="*/ 55 w 603"/>
                <a:gd name="T47" fmla="*/ 343 h 401"/>
                <a:gd name="T48" fmla="*/ 64 w 603"/>
                <a:gd name="T49" fmla="*/ 346 h 401"/>
                <a:gd name="T50" fmla="*/ 99 w 603"/>
                <a:gd name="T51" fmla="*/ 337 h 401"/>
                <a:gd name="T52" fmla="*/ 181 w 603"/>
                <a:gd name="T53" fmla="*/ 325 h 401"/>
                <a:gd name="T54" fmla="*/ 233 w 603"/>
                <a:gd name="T55" fmla="*/ 330 h 401"/>
                <a:gd name="T56" fmla="*/ 281 w 603"/>
                <a:gd name="T57" fmla="*/ 365 h 401"/>
                <a:gd name="T58" fmla="*/ 257 w 603"/>
                <a:gd name="T59" fmla="*/ 300 h 401"/>
                <a:gd name="T60" fmla="*/ 182 w 603"/>
                <a:gd name="T61" fmla="*/ 291 h 401"/>
                <a:gd name="T62" fmla="*/ 132 w 603"/>
                <a:gd name="T63" fmla="*/ 295 h 401"/>
                <a:gd name="T64" fmla="*/ 84 w 603"/>
                <a:gd name="T65" fmla="*/ 50 h 401"/>
                <a:gd name="T66" fmla="*/ 132 w 603"/>
                <a:gd name="T67" fmla="*/ 38 h 401"/>
                <a:gd name="T68" fmla="*/ 182 w 603"/>
                <a:gd name="T69" fmla="*/ 34 h 401"/>
                <a:gd name="T70" fmla="*/ 257 w 603"/>
                <a:gd name="T71" fmla="*/ 43 h 401"/>
                <a:gd name="T72" fmla="*/ 317 w 603"/>
                <a:gd name="T73" fmla="*/ 50 h 401"/>
                <a:gd name="T74" fmla="*/ 369 w 603"/>
                <a:gd name="T75" fmla="*/ 38 h 401"/>
                <a:gd name="T76" fmla="*/ 418 w 603"/>
                <a:gd name="T77" fmla="*/ 34 h 401"/>
                <a:gd name="T78" fmla="*/ 493 w 603"/>
                <a:gd name="T79" fmla="*/ 43 h 401"/>
                <a:gd name="T80" fmla="*/ 520 w 603"/>
                <a:gd name="T81" fmla="*/ 306 h 401"/>
                <a:gd name="T82" fmla="*/ 444 w 603"/>
                <a:gd name="T83" fmla="*/ 292 h 401"/>
                <a:gd name="T84" fmla="*/ 393 w 603"/>
                <a:gd name="T85" fmla="*/ 292 h 401"/>
                <a:gd name="T86" fmla="*/ 317 w 603"/>
                <a:gd name="T87" fmla="*/ 306 h 401"/>
                <a:gd name="T88" fmla="*/ 317 w 603"/>
                <a:gd name="T89" fmla="*/ 365 h 401"/>
                <a:gd name="T90" fmla="*/ 344 w 603"/>
                <a:gd name="T91" fmla="*/ 334 h 401"/>
                <a:gd name="T92" fmla="*/ 418 w 603"/>
                <a:gd name="T93" fmla="*/ 325 h 401"/>
                <a:gd name="T94" fmla="*/ 474 w 603"/>
                <a:gd name="T95" fmla="*/ 330 h 401"/>
                <a:gd name="T96" fmla="*/ 530 w 603"/>
                <a:gd name="T97" fmla="*/ 346 h 401"/>
                <a:gd name="T98" fmla="*/ 544 w 603"/>
                <a:gd name="T99" fmla="*/ 343 h 401"/>
                <a:gd name="T100" fmla="*/ 548 w 603"/>
                <a:gd name="T101" fmla="*/ 337 h 401"/>
                <a:gd name="T102" fmla="*/ 568 w 603"/>
                <a:gd name="T103" fmla="*/ 73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3" h="401">
                  <a:moveTo>
                    <a:pt x="586" y="43"/>
                  </a:moveTo>
                  <a:lnTo>
                    <a:pt x="550" y="43"/>
                  </a:lnTo>
                  <a:lnTo>
                    <a:pt x="550" y="38"/>
                  </a:lnTo>
                  <a:lnTo>
                    <a:pt x="550" y="38"/>
                  </a:lnTo>
                  <a:lnTo>
                    <a:pt x="550" y="32"/>
                  </a:lnTo>
                  <a:lnTo>
                    <a:pt x="547" y="28"/>
                  </a:lnTo>
                  <a:lnTo>
                    <a:pt x="544" y="25"/>
                  </a:lnTo>
                  <a:lnTo>
                    <a:pt x="539" y="22"/>
                  </a:lnTo>
                  <a:lnTo>
                    <a:pt x="539" y="22"/>
                  </a:lnTo>
                  <a:lnTo>
                    <a:pt x="509" y="13"/>
                  </a:lnTo>
                  <a:lnTo>
                    <a:pt x="478" y="6"/>
                  </a:lnTo>
                  <a:lnTo>
                    <a:pt x="44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387" y="1"/>
                  </a:lnTo>
                  <a:lnTo>
                    <a:pt x="359" y="6"/>
                  </a:lnTo>
                  <a:lnTo>
                    <a:pt x="329" y="12"/>
                  </a:lnTo>
                  <a:lnTo>
                    <a:pt x="300" y="20"/>
                  </a:lnTo>
                  <a:lnTo>
                    <a:pt x="300" y="20"/>
                  </a:lnTo>
                  <a:lnTo>
                    <a:pt x="270" y="12"/>
                  </a:lnTo>
                  <a:lnTo>
                    <a:pt x="241" y="6"/>
                  </a:lnTo>
                  <a:lnTo>
                    <a:pt x="212" y="1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51" y="1"/>
                  </a:lnTo>
                  <a:lnTo>
                    <a:pt x="120" y="6"/>
                  </a:lnTo>
                  <a:lnTo>
                    <a:pt x="90" y="13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25"/>
                  </a:lnTo>
                  <a:lnTo>
                    <a:pt x="51" y="28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8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4"/>
                  </a:lnTo>
                  <a:lnTo>
                    <a:pt x="3" y="46"/>
                  </a:lnTo>
                  <a:lnTo>
                    <a:pt x="2" y="50"/>
                  </a:lnTo>
                  <a:lnTo>
                    <a:pt x="0" y="56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88"/>
                  </a:lnTo>
                  <a:lnTo>
                    <a:pt x="3" y="395"/>
                  </a:lnTo>
                  <a:lnTo>
                    <a:pt x="9" y="400"/>
                  </a:lnTo>
                  <a:lnTo>
                    <a:pt x="11" y="401"/>
                  </a:lnTo>
                  <a:lnTo>
                    <a:pt x="15" y="401"/>
                  </a:lnTo>
                  <a:lnTo>
                    <a:pt x="586" y="401"/>
                  </a:lnTo>
                  <a:lnTo>
                    <a:pt x="586" y="401"/>
                  </a:lnTo>
                  <a:lnTo>
                    <a:pt x="589" y="401"/>
                  </a:lnTo>
                  <a:lnTo>
                    <a:pt x="592" y="400"/>
                  </a:lnTo>
                  <a:lnTo>
                    <a:pt x="597" y="395"/>
                  </a:lnTo>
                  <a:lnTo>
                    <a:pt x="602" y="388"/>
                  </a:lnTo>
                  <a:lnTo>
                    <a:pt x="603" y="382"/>
                  </a:lnTo>
                  <a:lnTo>
                    <a:pt x="603" y="58"/>
                  </a:lnTo>
                  <a:lnTo>
                    <a:pt x="603" y="58"/>
                  </a:lnTo>
                  <a:lnTo>
                    <a:pt x="602" y="50"/>
                  </a:lnTo>
                  <a:lnTo>
                    <a:pt x="597" y="46"/>
                  </a:lnTo>
                  <a:lnTo>
                    <a:pt x="592" y="44"/>
                  </a:lnTo>
                  <a:lnTo>
                    <a:pt x="586" y="43"/>
                  </a:lnTo>
                  <a:lnTo>
                    <a:pt x="586" y="43"/>
                  </a:lnTo>
                  <a:close/>
                  <a:moveTo>
                    <a:pt x="281" y="365"/>
                  </a:moveTo>
                  <a:lnTo>
                    <a:pt x="30" y="365"/>
                  </a:lnTo>
                  <a:lnTo>
                    <a:pt x="30" y="73"/>
                  </a:lnTo>
                  <a:lnTo>
                    <a:pt x="48" y="73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4"/>
                  </a:lnTo>
                  <a:lnTo>
                    <a:pt x="50" y="337"/>
                  </a:lnTo>
                  <a:lnTo>
                    <a:pt x="53" y="340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60" y="346"/>
                  </a:lnTo>
                  <a:lnTo>
                    <a:pt x="64" y="346"/>
                  </a:lnTo>
                  <a:lnTo>
                    <a:pt x="64" y="346"/>
                  </a:lnTo>
                  <a:lnTo>
                    <a:pt x="70" y="346"/>
                  </a:lnTo>
                  <a:lnTo>
                    <a:pt x="70" y="346"/>
                  </a:lnTo>
                  <a:lnTo>
                    <a:pt x="99" y="337"/>
                  </a:lnTo>
                  <a:lnTo>
                    <a:pt x="126" y="330"/>
                  </a:lnTo>
                  <a:lnTo>
                    <a:pt x="154" y="327"/>
                  </a:lnTo>
                  <a:lnTo>
                    <a:pt x="181" y="325"/>
                  </a:lnTo>
                  <a:lnTo>
                    <a:pt x="181" y="325"/>
                  </a:lnTo>
                  <a:lnTo>
                    <a:pt x="206" y="327"/>
                  </a:lnTo>
                  <a:lnTo>
                    <a:pt x="233" y="330"/>
                  </a:lnTo>
                  <a:lnTo>
                    <a:pt x="257" y="334"/>
                  </a:lnTo>
                  <a:lnTo>
                    <a:pt x="281" y="341"/>
                  </a:lnTo>
                  <a:lnTo>
                    <a:pt x="281" y="365"/>
                  </a:lnTo>
                  <a:close/>
                  <a:moveTo>
                    <a:pt x="281" y="306"/>
                  </a:moveTo>
                  <a:lnTo>
                    <a:pt x="281" y="306"/>
                  </a:lnTo>
                  <a:lnTo>
                    <a:pt x="257" y="300"/>
                  </a:lnTo>
                  <a:lnTo>
                    <a:pt x="233" y="295"/>
                  </a:lnTo>
                  <a:lnTo>
                    <a:pt x="208" y="292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57" y="292"/>
                  </a:lnTo>
                  <a:lnTo>
                    <a:pt x="132" y="295"/>
                  </a:lnTo>
                  <a:lnTo>
                    <a:pt x="108" y="300"/>
                  </a:lnTo>
                  <a:lnTo>
                    <a:pt x="84" y="306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108" y="43"/>
                  </a:lnTo>
                  <a:lnTo>
                    <a:pt x="132" y="38"/>
                  </a:lnTo>
                  <a:lnTo>
                    <a:pt x="157" y="35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208" y="35"/>
                  </a:lnTo>
                  <a:lnTo>
                    <a:pt x="233" y="38"/>
                  </a:lnTo>
                  <a:lnTo>
                    <a:pt x="257" y="43"/>
                  </a:lnTo>
                  <a:lnTo>
                    <a:pt x="281" y="50"/>
                  </a:lnTo>
                  <a:lnTo>
                    <a:pt x="281" y="306"/>
                  </a:lnTo>
                  <a:close/>
                  <a:moveTo>
                    <a:pt x="317" y="50"/>
                  </a:moveTo>
                  <a:lnTo>
                    <a:pt x="317" y="50"/>
                  </a:lnTo>
                  <a:lnTo>
                    <a:pt x="344" y="43"/>
                  </a:lnTo>
                  <a:lnTo>
                    <a:pt x="369" y="38"/>
                  </a:lnTo>
                  <a:lnTo>
                    <a:pt x="393" y="35"/>
                  </a:lnTo>
                  <a:lnTo>
                    <a:pt x="418" y="34"/>
                  </a:lnTo>
                  <a:lnTo>
                    <a:pt x="418" y="34"/>
                  </a:lnTo>
                  <a:lnTo>
                    <a:pt x="444" y="35"/>
                  </a:lnTo>
                  <a:lnTo>
                    <a:pt x="468" y="38"/>
                  </a:lnTo>
                  <a:lnTo>
                    <a:pt x="493" y="43"/>
                  </a:lnTo>
                  <a:lnTo>
                    <a:pt x="520" y="50"/>
                  </a:lnTo>
                  <a:lnTo>
                    <a:pt x="520" y="306"/>
                  </a:lnTo>
                  <a:lnTo>
                    <a:pt x="520" y="306"/>
                  </a:lnTo>
                  <a:lnTo>
                    <a:pt x="493" y="300"/>
                  </a:lnTo>
                  <a:lnTo>
                    <a:pt x="468" y="295"/>
                  </a:lnTo>
                  <a:lnTo>
                    <a:pt x="444" y="292"/>
                  </a:lnTo>
                  <a:lnTo>
                    <a:pt x="418" y="291"/>
                  </a:lnTo>
                  <a:lnTo>
                    <a:pt x="418" y="291"/>
                  </a:lnTo>
                  <a:lnTo>
                    <a:pt x="393" y="292"/>
                  </a:lnTo>
                  <a:lnTo>
                    <a:pt x="369" y="295"/>
                  </a:lnTo>
                  <a:lnTo>
                    <a:pt x="344" y="300"/>
                  </a:lnTo>
                  <a:lnTo>
                    <a:pt x="317" y="306"/>
                  </a:lnTo>
                  <a:lnTo>
                    <a:pt x="317" y="50"/>
                  </a:lnTo>
                  <a:close/>
                  <a:moveTo>
                    <a:pt x="568" y="365"/>
                  </a:moveTo>
                  <a:lnTo>
                    <a:pt x="317" y="365"/>
                  </a:lnTo>
                  <a:lnTo>
                    <a:pt x="317" y="341"/>
                  </a:lnTo>
                  <a:lnTo>
                    <a:pt x="317" y="341"/>
                  </a:lnTo>
                  <a:lnTo>
                    <a:pt x="344" y="334"/>
                  </a:lnTo>
                  <a:lnTo>
                    <a:pt x="368" y="330"/>
                  </a:lnTo>
                  <a:lnTo>
                    <a:pt x="393" y="327"/>
                  </a:lnTo>
                  <a:lnTo>
                    <a:pt x="418" y="325"/>
                  </a:lnTo>
                  <a:lnTo>
                    <a:pt x="418" y="325"/>
                  </a:lnTo>
                  <a:lnTo>
                    <a:pt x="445" y="327"/>
                  </a:lnTo>
                  <a:lnTo>
                    <a:pt x="474" y="330"/>
                  </a:lnTo>
                  <a:lnTo>
                    <a:pt x="502" y="337"/>
                  </a:lnTo>
                  <a:lnTo>
                    <a:pt x="530" y="346"/>
                  </a:lnTo>
                  <a:lnTo>
                    <a:pt x="530" y="346"/>
                  </a:lnTo>
                  <a:lnTo>
                    <a:pt x="533" y="346"/>
                  </a:lnTo>
                  <a:lnTo>
                    <a:pt x="536" y="346"/>
                  </a:lnTo>
                  <a:lnTo>
                    <a:pt x="544" y="343"/>
                  </a:lnTo>
                  <a:lnTo>
                    <a:pt x="544" y="343"/>
                  </a:lnTo>
                  <a:lnTo>
                    <a:pt x="547" y="340"/>
                  </a:lnTo>
                  <a:lnTo>
                    <a:pt x="548" y="337"/>
                  </a:lnTo>
                  <a:lnTo>
                    <a:pt x="550" y="330"/>
                  </a:lnTo>
                  <a:lnTo>
                    <a:pt x="550" y="73"/>
                  </a:lnTo>
                  <a:lnTo>
                    <a:pt x="568" y="73"/>
                  </a:lnTo>
                  <a:lnTo>
                    <a:pt x="568" y="3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  <p:sp>
          <p:nvSpPr>
            <p:cNvPr id="79" name="Freeform 698">
              <a:extLst>
                <a:ext uri="{FF2B5EF4-FFF2-40B4-BE49-F238E27FC236}">
                  <a16:creationId xmlns:a16="http://schemas.microsoft.com/office/drawing/2014/main" id="{5A6C7699-5050-4DFD-A68C-D1A95BEF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6472238"/>
              <a:ext cx="98425" cy="28575"/>
            </a:xfrm>
            <a:custGeom>
              <a:avLst/>
              <a:gdLst>
                <a:gd name="T0" fmla="*/ 0 w 124"/>
                <a:gd name="T1" fmla="*/ 18 h 35"/>
                <a:gd name="T2" fmla="*/ 0 w 124"/>
                <a:gd name="T3" fmla="*/ 18 h 35"/>
                <a:gd name="T4" fmla="*/ 2 w 124"/>
                <a:gd name="T5" fmla="*/ 25 h 35"/>
                <a:gd name="T6" fmla="*/ 6 w 124"/>
                <a:gd name="T7" fmla="*/ 29 h 35"/>
                <a:gd name="T8" fmla="*/ 11 w 124"/>
                <a:gd name="T9" fmla="*/ 34 h 35"/>
                <a:gd name="T10" fmla="*/ 18 w 124"/>
                <a:gd name="T11" fmla="*/ 35 h 35"/>
                <a:gd name="T12" fmla="*/ 106 w 124"/>
                <a:gd name="T13" fmla="*/ 35 h 35"/>
                <a:gd name="T14" fmla="*/ 106 w 124"/>
                <a:gd name="T15" fmla="*/ 35 h 35"/>
                <a:gd name="T16" fmla="*/ 114 w 124"/>
                <a:gd name="T17" fmla="*/ 34 h 35"/>
                <a:gd name="T18" fmla="*/ 118 w 124"/>
                <a:gd name="T19" fmla="*/ 29 h 35"/>
                <a:gd name="T20" fmla="*/ 123 w 124"/>
                <a:gd name="T21" fmla="*/ 25 h 35"/>
                <a:gd name="T22" fmla="*/ 124 w 124"/>
                <a:gd name="T23" fmla="*/ 18 h 35"/>
                <a:gd name="T24" fmla="*/ 124 w 124"/>
                <a:gd name="T25" fmla="*/ 18 h 35"/>
                <a:gd name="T26" fmla="*/ 123 w 124"/>
                <a:gd name="T27" fmla="*/ 10 h 35"/>
                <a:gd name="T28" fmla="*/ 118 w 124"/>
                <a:gd name="T29" fmla="*/ 6 h 35"/>
                <a:gd name="T30" fmla="*/ 114 w 124"/>
                <a:gd name="T31" fmla="*/ 1 h 35"/>
                <a:gd name="T32" fmla="*/ 106 w 124"/>
                <a:gd name="T33" fmla="*/ 0 h 35"/>
                <a:gd name="T34" fmla="*/ 18 w 124"/>
                <a:gd name="T35" fmla="*/ 0 h 35"/>
                <a:gd name="T36" fmla="*/ 18 w 124"/>
                <a:gd name="T37" fmla="*/ 0 h 35"/>
                <a:gd name="T38" fmla="*/ 11 w 124"/>
                <a:gd name="T39" fmla="*/ 1 h 35"/>
                <a:gd name="T40" fmla="*/ 6 w 124"/>
                <a:gd name="T41" fmla="*/ 6 h 35"/>
                <a:gd name="T42" fmla="*/ 2 w 124"/>
                <a:gd name="T43" fmla="*/ 10 h 35"/>
                <a:gd name="T44" fmla="*/ 0 w 124"/>
                <a:gd name="T45" fmla="*/ 18 h 35"/>
                <a:gd name="T46" fmla="*/ 0 w 124"/>
                <a:gd name="T4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35">
                  <a:moveTo>
                    <a:pt x="0" y="18"/>
                  </a:moveTo>
                  <a:lnTo>
                    <a:pt x="0" y="18"/>
                  </a:lnTo>
                  <a:lnTo>
                    <a:pt x="2" y="25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106" y="35"/>
                  </a:lnTo>
                  <a:lnTo>
                    <a:pt x="106" y="35"/>
                  </a:lnTo>
                  <a:lnTo>
                    <a:pt x="114" y="34"/>
                  </a:lnTo>
                  <a:lnTo>
                    <a:pt x="118" y="29"/>
                  </a:lnTo>
                  <a:lnTo>
                    <a:pt x="123" y="25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3" y="10"/>
                  </a:lnTo>
                  <a:lnTo>
                    <a:pt x="118" y="6"/>
                  </a:lnTo>
                  <a:lnTo>
                    <a:pt x="114" y="1"/>
                  </a:lnTo>
                  <a:lnTo>
                    <a:pt x="10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  <p:sp>
          <p:nvSpPr>
            <p:cNvPr id="80" name="Freeform 699">
              <a:extLst>
                <a:ext uri="{FF2B5EF4-FFF2-40B4-BE49-F238E27FC236}">
                  <a16:creationId xmlns:a16="http://schemas.microsoft.com/office/drawing/2014/main" id="{677287B7-20BF-459E-BE6B-D9CFD1AF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6548438"/>
              <a:ext cx="98425" cy="28575"/>
            </a:xfrm>
            <a:custGeom>
              <a:avLst/>
              <a:gdLst>
                <a:gd name="T0" fmla="*/ 106 w 124"/>
                <a:gd name="T1" fmla="*/ 0 h 36"/>
                <a:gd name="T2" fmla="*/ 18 w 124"/>
                <a:gd name="T3" fmla="*/ 0 h 36"/>
                <a:gd name="T4" fmla="*/ 18 w 124"/>
                <a:gd name="T5" fmla="*/ 0 h 36"/>
                <a:gd name="T6" fmla="*/ 11 w 124"/>
                <a:gd name="T7" fmla="*/ 2 h 36"/>
                <a:gd name="T8" fmla="*/ 6 w 124"/>
                <a:gd name="T9" fmla="*/ 6 h 36"/>
                <a:gd name="T10" fmla="*/ 2 w 124"/>
                <a:gd name="T11" fmla="*/ 11 h 36"/>
                <a:gd name="T12" fmla="*/ 0 w 124"/>
                <a:gd name="T13" fmla="*/ 18 h 36"/>
                <a:gd name="T14" fmla="*/ 0 w 124"/>
                <a:gd name="T15" fmla="*/ 18 h 36"/>
                <a:gd name="T16" fmla="*/ 2 w 124"/>
                <a:gd name="T17" fmla="*/ 26 h 36"/>
                <a:gd name="T18" fmla="*/ 6 w 124"/>
                <a:gd name="T19" fmla="*/ 30 h 36"/>
                <a:gd name="T20" fmla="*/ 11 w 124"/>
                <a:gd name="T21" fmla="*/ 35 h 36"/>
                <a:gd name="T22" fmla="*/ 18 w 124"/>
                <a:gd name="T23" fmla="*/ 36 h 36"/>
                <a:gd name="T24" fmla="*/ 106 w 124"/>
                <a:gd name="T25" fmla="*/ 36 h 36"/>
                <a:gd name="T26" fmla="*/ 106 w 124"/>
                <a:gd name="T27" fmla="*/ 36 h 36"/>
                <a:gd name="T28" fmla="*/ 114 w 124"/>
                <a:gd name="T29" fmla="*/ 35 h 36"/>
                <a:gd name="T30" fmla="*/ 118 w 124"/>
                <a:gd name="T31" fmla="*/ 30 h 36"/>
                <a:gd name="T32" fmla="*/ 123 w 124"/>
                <a:gd name="T33" fmla="*/ 26 h 36"/>
                <a:gd name="T34" fmla="*/ 124 w 124"/>
                <a:gd name="T35" fmla="*/ 18 h 36"/>
                <a:gd name="T36" fmla="*/ 124 w 124"/>
                <a:gd name="T37" fmla="*/ 18 h 36"/>
                <a:gd name="T38" fmla="*/ 123 w 124"/>
                <a:gd name="T39" fmla="*/ 11 h 36"/>
                <a:gd name="T40" fmla="*/ 118 w 124"/>
                <a:gd name="T41" fmla="*/ 6 h 36"/>
                <a:gd name="T42" fmla="*/ 114 w 124"/>
                <a:gd name="T43" fmla="*/ 2 h 36"/>
                <a:gd name="T44" fmla="*/ 106 w 124"/>
                <a:gd name="T45" fmla="*/ 0 h 36"/>
                <a:gd name="T46" fmla="*/ 106 w 124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36">
                  <a:moveTo>
                    <a:pt x="106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4" y="35"/>
                  </a:lnTo>
                  <a:lnTo>
                    <a:pt x="118" y="30"/>
                  </a:lnTo>
                  <a:lnTo>
                    <a:pt x="123" y="26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3" y="11"/>
                  </a:lnTo>
                  <a:lnTo>
                    <a:pt x="118" y="6"/>
                  </a:lnTo>
                  <a:lnTo>
                    <a:pt x="114" y="2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  <p:sp>
          <p:nvSpPr>
            <p:cNvPr id="81" name="Freeform 700">
              <a:extLst>
                <a:ext uri="{FF2B5EF4-FFF2-40B4-BE49-F238E27FC236}">
                  <a16:creationId xmlns:a16="http://schemas.microsoft.com/office/drawing/2014/main" id="{5C1C1174-5ECE-4A8B-B683-689245F2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76" y="6472238"/>
              <a:ext cx="96838" cy="28575"/>
            </a:xfrm>
            <a:custGeom>
              <a:avLst/>
              <a:gdLst>
                <a:gd name="T0" fmla="*/ 16 w 122"/>
                <a:gd name="T1" fmla="*/ 35 h 35"/>
                <a:gd name="T2" fmla="*/ 106 w 122"/>
                <a:gd name="T3" fmla="*/ 35 h 35"/>
                <a:gd name="T4" fmla="*/ 106 w 122"/>
                <a:gd name="T5" fmla="*/ 35 h 35"/>
                <a:gd name="T6" fmla="*/ 112 w 122"/>
                <a:gd name="T7" fmla="*/ 34 h 35"/>
                <a:gd name="T8" fmla="*/ 118 w 122"/>
                <a:gd name="T9" fmla="*/ 29 h 35"/>
                <a:gd name="T10" fmla="*/ 121 w 122"/>
                <a:gd name="T11" fmla="*/ 25 h 35"/>
                <a:gd name="T12" fmla="*/ 122 w 122"/>
                <a:gd name="T13" fmla="*/ 18 h 35"/>
                <a:gd name="T14" fmla="*/ 122 w 122"/>
                <a:gd name="T15" fmla="*/ 18 h 35"/>
                <a:gd name="T16" fmla="*/ 121 w 122"/>
                <a:gd name="T17" fmla="*/ 10 h 35"/>
                <a:gd name="T18" fmla="*/ 118 w 122"/>
                <a:gd name="T19" fmla="*/ 6 h 35"/>
                <a:gd name="T20" fmla="*/ 112 w 122"/>
                <a:gd name="T21" fmla="*/ 1 h 35"/>
                <a:gd name="T22" fmla="*/ 106 w 122"/>
                <a:gd name="T23" fmla="*/ 0 h 35"/>
                <a:gd name="T24" fmla="*/ 16 w 122"/>
                <a:gd name="T25" fmla="*/ 0 h 35"/>
                <a:gd name="T26" fmla="*/ 16 w 122"/>
                <a:gd name="T27" fmla="*/ 0 h 35"/>
                <a:gd name="T28" fmla="*/ 10 w 122"/>
                <a:gd name="T29" fmla="*/ 1 h 35"/>
                <a:gd name="T30" fmla="*/ 4 w 122"/>
                <a:gd name="T31" fmla="*/ 6 h 35"/>
                <a:gd name="T32" fmla="*/ 1 w 122"/>
                <a:gd name="T33" fmla="*/ 10 h 35"/>
                <a:gd name="T34" fmla="*/ 0 w 122"/>
                <a:gd name="T35" fmla="*/ 18 h 35"/>
                <a:gd name="T36" fmla="*/ 0 w 122"/>
                <a:gd name="T37" fmla="*/ 18 h 35"/>
                <a:gd name="T38" fmla="*/ 1 w 122"/>
                <a:gd name="T39" fmla="*/ 25 h 35"/>
                <a:gd name="T40" fmla="*/ 4 w 122"/>
                <a:gd name="T41" fmla="*/ 29 h 35"/>
                <a:gd name="T42" fmla="*/ 10 w 122"/>
                <a:gd name="T43" fmla="*/ 34 h 35"/>
                <a:gd name="T44" fmla="*/ 16 w 122"/>
                <a:gd name="T45" fmla="*/ 35 h 35"/>
                <a:gd name="T46" fmla="*/ 16 w 122"/>
                <a:gd name="T4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2" h="35">
                  <a:moveTo>
                    <a:pt x="16" y="35"/>
                  </a:moveTo>
                  <a:lnTo>
                    <a:pt x="106" y="35"/>
                  </a:lnTo>
                  <a:lnTo>
                    <a:pt x="106" y="35"/>
                  </a:lnTo>
                  <a:lnTo>
                    <a:pt x="112" y="34"/>
                  </a:lnTo>
                  <a:lnTo>
                    <a:pt x="118" y="29"/>
                  </a:lnTo>
                  <a:lnTo>
                    <a:pt x="121" y="25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1" y="10"/>
                  </a:lnTo>
                  <a:lnTo>
                    <a:pt x="118" y="6"/>
                  </a:lnTo>
                  <a:lnTo>
                    <a:pt x="112" y="1"/>
                  </a:lnTo>
                  <a:lnTo>
                    <a:pt x="10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6"/>
                  </a:lnTo>
                  <a:lnTo>
                    <a:pt x="1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0" y="34"/>
                  </a:lnTo>
                  <a:lnTo>
                    <a:pt x="16" y="35"/>
                  </a:ln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  <p:sp>
          <p:nvSpPr>
            <p:cNvPr id="82" name="Freeform 701">
              <a:extLst>
                <a:ext uri="{FF2B5EF4-FFF2-40B4-BE49-F238E27FC236}">
                  <a16:creationId xmlns:a16="http://schemas.microsoft.com/office/drawing/2014/main" id="{A06B1DB9-E9C9-461F-B56E-63E39E29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76" y="6548438"/>
              <a:ext cx="96838" cy="28575"/>
            </a:xfrm>
            <a:custGeom>
              <a:avLst/>
              <a:gdLst>
                <a:gd name="T0" fmla="*/ 122 w 122"/>
                <a:gd name="T1" fmla="*/ 18 h 36"/>
                <a:gd name="T2" fmla="*/ 122 w 122"/>
                <a:gd name="T3" fmla="*/ 18 h 36"/>
                <a:gd name="T4" fmla="*/ 121 w 122"/>
                <a:gd name="T5" fmla="*/ 11 h 36"/>
                <a:gd name="T6" fmla="*/ 118 w 122"/>
                <a:gd name="T7" fmla="*/ 6 h 36"/>
                <a:gd name="T8" fmla="*/ 112 w 122"/>
                <a:gd name="T9" fmla="*/ 2 h 36"/>
                <a:gd name="T10" fmla="*/ 106 w 122"/>
                <a:gd name="T11" fmla="*/ 0 h 36"/>
                <a:gd name="T12" fmla="*/ 16 w 122"/>
                <a:gd name="T13" fmla="*/ 0 h 36"/>
                <a:gd name="T14" fmla="*/ 16 w 122"/>
                <a:gd name="T15" fmla="*/ 0 h 36"/>
                <a:gd name="T16" fmla="*/ 10 w 122"/>
                <a:gd name="T17" fmla="*/ 2 h 36"/>
                <a:gd name="T18" fmla="*/ 4 w 122"/>
                <a:gd name="T19" fmla="*/ 6 h 36"/>
                <a:gd name="T20" fmla="*/ 1 w 122"/>
                <a:gd name="T21" fmla="*/ 11 h 36"/>
                <a:gd name="T22" fmla="*/ 0 w 122"/>
                <a:gd name="T23" fmla="*/ 18 h 36"/>
                <a:gd name="T24" fmla="*/ 0 w 122"/>
                <a:gd name="T25" fmla="*/ 18 h 36"/>
                <a:gd name="T26" fmla="*/ 1 w 122"/>
                <a:gd name="T27" fmla="*/ 26 h 36"/>
                <a:gd name="T28" fmla="*/ 4 w 122"/>
                <a:gd name="T29" fmla="*/ 30 h 36"/>
                <a:gd name="T30" fmla="*/ 10 w 122"/>
                <a:gd name="T31" fmla="*/ 35 h 36"/>
                <a:gd name="T32" fmla="*/ 16 w 122"/>
                <a:gd name="T33" fmla="*/ 36 h 36"/>
                <a:gd name="T34" fmla="*/ 106 w 122"/>
                <a:gd name="T35" fmla="*/ 36 h 36"/>
                <a:gd name="T36" fmla="*/ 106 w 122"/>
                <a:gd name="T37" fmla="*/ 36 h 36"/>
                <a:gd name="T38" fmla="*/ 112 w 122"/>
                <a:gd name="T39" fmla="*/ 35 h 36"/>
                <a:gd name="T40" fmla="*/ 118 w 122"/>
                <a:gd name="T41" fmla="*/ 30 h 36"/>
                <a:gd name="T42" fmla="*/ 121 w 122"/>
                <a:gd name="T43" fmla="*/ 26 h 36"/>
                <a:gd name="T44" fmla="*/ 122 w 122"/>
                <a:gd name="T45" fmla="*/ 18 h 36"/>
                <a:gd name="T46" fmla="*/ 122 w 122"/>
                <a:gd name="T4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2" h="36">
                  <a:moveTo>
                    <a:pt x="122" y="18"/>
                  </a:moveTo>
                  <a:lnTo>
                    <a:pt x="122" y="18"/>
                  </a:lnTo>
                  <a:lnTo>
                    <a:pt x="121" y="11"/>
                  </a:lnTo>
                  <a:lnTo>
                    <a:pt x="118" y="6"/>
                  </a:lnTo>
                  <a:lnTo>
                    <a:pt x="112" y="2"/>
                  </a:lnTo>
                  <a:lnTo>
                    <a:pt x="10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0"/>
                  </a:lnTo>
                  <a:lnTo>
                    <a:pt x="10" y="35"/>
                  </a:lnTo>
                  <a:lnTo>
                    <a:pt x="1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2" y="35"/>
                  </a:lnTo>
                  <a:lnTo>
                    <a:pt x="118" y="30"/>
                  </a:lnTo>
                  <a:lnTo>
                    <a:pt x="121" y="26"/>
                  </a:lnTo>
                  <a:lnTo>
                    <a:pt x="122" y="18"/>
                  </a:lnTo>
                  <a:lnTo>
                    <a:pt x="1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</p:grpSp>
      <p:sp>
        <p:nvSpPr>
          <p:cNvPr id="83" name="Freeform 355">
            <a:extLst>
              <a:ext uri="{FF2B5EF4-FFF2-40B4-BE49-F238E27FC236}">
                <a16:creationId xmlns:a16="http://schemas.microsoft.com/office/drawing/2014/main" id="{3B393F8A-B28C-4699-A21A-5AB2297FE736}"/>
              </a:ext>
            </a:extLst>
          </p:cNvPr>
          <p:cNvSpPr>
            <a:spLocks noEditPoints="1"/>
          </p:cNvSpPr>
          <p:nvPr/>
        </p:nvSpPr>
        <p:spPr bwMode="auto">
          <a:xfrm>
            <a:off x="5554904" y="2784154"/>
            <a:ext cx="431478" cy="358406"/>
          </a:xfrm>
          <a:custGeom>
            <a:avLst/>
            <a:gdLst>
              <a:gd name="T0" fmla="*/ 353 w 497"/>
              <a:gd name="T1" fmla="*/ 41 h 411"/>
              <a:gd name="T2" fmla="*/ 351 w 497"/>
              <a:gd name="T3" fmla="*/ 26 h 411"/>
              <a:gd name="T4" fmla="*/ 336 w 497"/>
              <a:gd name="T5" fmla="*/ 8 h 411"/>
              <a:gd name="T6" fmla="*/ 313 w 497"/>
              <a:gd name="T7" fmla="*/ 0 h 411"/>
              <a:gd name="T8" fmla="*/ 174 w 497"/>
              <a:gd name="T9" fmla="*/ 2 h 411"/>
              <a:gd name="T10" fmla="*/ 155 w 497"/>
              <a:gd name="T11" fmla="*/ 12 h 411"/>
              <a:gd name="T12" fmla="*/ 143 w 497"/>
              <a:gd name="T13" fmla="*/ 33 h 411"/>
              <a:gd name="T14" fmla="*/ 38 w 497"/>
              <a:gd name="T15" fmla="*/ 60 h 411"/>
              <a:gd name="T16" fmla="*/ 22 w 497"/>
              <a:gd name="T17" fmla="*/ 63 h 411"/>
              <a:gd name="T18" fmla="*/ 6 w 497"/>
              <a:gd name="T19" fmla="*/ 77 h 411"/>
              <a:gd name="T20" fmla="*/ 0 w 497"/>
              <a:gd name="T21" fmla="*/ 99 h 411"/>
              <a:gd name="T22" fmla="*/ 0 w 497"/>
              <a:gd name="T23" fmla="*/ 380 h 411"/>
              <a:gd name="T24" fmla="*/ 10 w 497"/>
              <a:gd name="T25" fmla="*/ 399 h 411"/>
              <a:gd name="T26" fmla="*/ 29 w 497"/>
              <a:gd name="T27" fmla="*/ 410 h 411"/>
              <a:gd name="T28" fmla="*/ 458 w 497"/>
              <a:gd name="T29" fmla="*/ 411 h 411"/>
              <a:gd name="T30" fmla="*/ 480 w 497"/>
              <a:gd name="T31" fmla="*/ 404 h 411"/>
              <a:gd name="T32" fmla="*/ 494 w 497"/>
              <a:gd name="T33" fmla="*/ 387 h 411"/>
              <a:gd name="T34" fmla="*/ 497 w 497"/>
              <a:gd name="T35" fmla="*/ 99 h 411"/>
              <a:gd name="T36" fmla="*/ 494 w 497"/>
              <a:gd name="T37" fmla="*/ 84 h 411"/>
              <a:gd name="T38" fmla="*/ 480 w 497"/>
              <a:gd name="T39" fmla="*/ 66 h 411"/>
              <a:gd name="T40" fmla="*/ 458 w 497"/>
              <a:gd name="T41" fmla="*/ 60 h 411"/>
              <a:gd name="T42" fmla="*/ 177 w 497"/>
              <a:gd name="T43" fmla="*/ 41 h 411"/>
              <a:gd name="T44" fmla="*/ 180 w 497"/>
              <a:gd name="T45" fmla="*/ 35 h 411"/>
              <a:gd name="T46" fmla="*/ 313 w 497"/>
              <a:gd name="T47" fmla="*/ 35 h 411"/>
              <a:gd name="T48" fmla="*/ 319 w 497"/>
              <a:gd name="T49" fmla="*/ 38 h 411"/>
              <a:gd name="T50" fmla="*/ 177 w 497"/>
              <a:gd name="T51" fmla="*/ 60 h 411"/>
              <a:gd name="T52" fmla="*/ 458 w 497"/>
              <a:gd name="T53" fmla="*/ 93 h 411"/>
              <a:gd name="T54" fmla="*/ 462 w 497"/>
              <a:gd name="T55" fmla="*/ 99 h 411"/>
              <a:gd name="T56" fmla="*/ 442 w 497"/>
              <a:gd name="T57" fmla="*/ 195 h 411"/>
              <a:gd name="T58" fmla="*/ 367 w 497"/>
              <a:gd name="T59" fmla="*/ 211 h 411"/>
              <a:gd name="T60" fmla="*/ 279 w 497"/>
              <a:gd name="T61" fmla="*/ 218 h 411"/>
              <a:gd name="T62" fmla="*/ 218 w 497"/>
              <a:gd name="T63" fmla="*/ 218 h 411"/>
              <a:gd name="T64" fmla="*/ 130 w 497"/>
              <a:gd name="T65" fmla="*/ 211 h 411"/>
              <a:gd name="T66" fmla="*/ 53 w 497"/>
              <a:gd name="T67" fmla="*/ 195 h 411"/>
              <a:gd name="T68" fmla="*/ 32 w 497"/>
              <a:gd name="T69" fmla="*/ 99 h 411"/>
              <a:gd name="T70" fmla="*/ 38 w 497"/>
              <a:gd name="T71" fmla="*/ 93 h 411"/>
              <a:gd name="T72" fmla="*/ 38 w 497"/>
              <a:gd name="T73" fmla="*/ 377 h 411"/>
              <a:gd name="T74" fmla="*/ 32 w 497"/>
              <a:gd name="T75" fmla="*/ 224 h 411"/>
              <a:gd name="T76" fmla="*/ 71 w 497"/>
              <a:gd name="T77" fmla="*/ 235 h 411"/>
              <a:gd name="T78" fmla="*/ 213 w 497"/>
              <a:gd name="T79" fmla="*/ 251 h 411"/>
              <a:gd name="T80" fmla="*/ 213 w 497"/>
              <a:gd name="T81" fmla="*/ 260 h 411"/>
              <a:gd name="T82" fmla="*/ 215 w 497"/>
              <a:gd name="T83" fmla="*/ 271 h 411"/>
              <a:gd name="T84" fmla="*/ 225 w 497"/>
              <a:gd name="T85" fmla="*/ 281 h 411"/>
              <a:gd name="T86" fmla="*/ 239 w 497"/>
              <a:gd name="T87" fmla="*/ 286 h 411"/>
              <a:gd name="T88" fmla="*/ 262 w 497"/>
              <a:gd name="T89" fmla="*/ 286 h 411"/>
              <a:gd name="T90" fmla="*/ 276 w 497"/>
              <a:gd name="T91" fmla="*/ 278 h 411"/>
              <a:gd name="T92" fmla="*/ 282 w 497"/>
              <a:gd name="T93" fmla="*/ 265 h 411"/>
              <a:gd name="T94" fmla="*/ 283 w 497"/>
              <a:gd name="T95" fmla="*/ 253 h 411"/>
              <a:gd name="T96" fmla="*/ 333 w 497"/>
              <a:gd name="T97" fmla="*/ 248 h 411"/>
              <a:gd name="T98" fmla="*/ 445 w 497"/>
              <a:gd name="T99" fmla="*/ 229 h 411"/>
              <a:gd name="T100" fmla="*/ 462 w 497"/>
              <a:gd name="T101" fmla="*/ 372 h 411"/>
              <a:gd name="T102" fmla="*/ 458 w 497"/>
              <a:gd name="T103" fmla="*/ 377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7" h="411">
                <a:moveTo>
                  <a:pt x="458" y="60"/>
                </a:moveTo>
                <a:lnTo>
                  <a:pt x="353" y="60"/>
                </a:lnTo>
                <a:lnTo>
                  <a:pt x="353" y="41"/>
                </a:lnTo>
                <a:lnTo>
                  <a:pt x="353" y="41"/>
                </a:lnTo>
                <a:lnTo>
                  <a:pt x="352" y="33"/>
                </a:lnTo>
                <a:lnTo>
                  <a:pt x="351" y="26"/>
                </a:lnTo>
                <a:lnTo>
                  <a:pt x="346" y="18"/>
                </a:lnTo>
                <a:lnTo>
                  <a:pt x="342" y="12"/>
                </a:lnTo>
                <a:lnTo>
                  <a:pt x="336" y="8"/>
                </a:lnTo>
                <a:lnTo>
                  <a:pt x="328" y="3"/>
                </a:lnTo>
                <a:lnTo>
                  <a:pt x="321" y="2"/>
                </a:lnTo>
                <a:lnTo>
                  <a:pt x="313" y="0"/>
                </a:lnTo>
                <a:lnTo>
                  <a:pt x="183" y="0"/>
                </a:lnTo>
                <a:lnTo>
                  <a:pt x="183" y="0"/>
                </a:lnTo>
                <a:lnTo>
                  <a:pt x="174" y="2"/>
                </a:lnTo>
                <a:lnTo>
                  <a:pt x="167" y="3"/>
                </a:lnTo>
                <a:lnTo>
                  <a:pt x="161" y="8"/>
                </a:lnTo>
                <a:lnTo>
                  <a:pt x="155" y="12"/>
                </a:lnTo>
                <a:lnTo>
                  <a:pt x="150" y="18"/>
                </a:lnTo>
                <a:lnTo>
                  <a:pt x="146" y="26"/>
                </a:lnTo>
                <a:lnTo>
                  <a:pt x="143" y="33"/>
                </a:lnTo>
                <a:lnTo>
                  <a:pt x="143" y="41"/>
                </a:lnTo>
                <a:lnTo>
                  <a:pt x="143" y="60"/>
                </a:lnTo>
                <a:lnTo>
                  <a:pt x="38" y="60"/>
                </a:lnTo>
                <a:lnTo>
                  <a:pt x="38" y="60"/>
                </a:lnTo>
                <a:lnTo>
                  <a:pt x="29" y="60"/>
                </a:lnTo>
                <a:lnTo>
                  <a:pt x="22" y="63"/>
                </a:lnTo>
                <a:lnTo>
                  <a:pt x="16" y="66"/>
                </a:lnTo>
                <a:lnTo>
                  <a:pt x="10" y="71"/>
                </a:lnTo>
                <a:lnTo>
                  <a:pt x="6" y="77"/>
                </a:lnTo>
                <a:lnTo>
                  <a:pt x="3" y="84"/>
                </a:lnTo>
                <a:lnTo>
                  <a:pt x="0" y="90"/>
                </a:lnTo>
                <a:lnTo>
                  <a:pt x="0" y="99"/>
                </a:lnTo>
                <a:lnTo>
                  <a:pt x="0" y="372"/>
                </a:lnTo>
                <a:lnTo>
                  <a:pt x="0" y="372"/>
                </a:lnTo>
                <a:lnTo>
                  <a:pt x="0" y="380"/>
                </a:lnTo>
                <a:lnTo>
                  <a:pt x="3" y="387"/>
                </a:lnTo>
                <a:lnTo>
                  <a:pt x="6" y="393"/>
                </a:lnTo>
                <a:lnTo>
                  <a:pt x="10" y="399"/>
                </a:lnTo>
                <a:lnTo>
                  <a:pt x="16" y="404"/>
                </a:lnTo>
                <a:lnTo>
                  <a:pt x="22" y="408"/>
                </a:lnTo>
                <a:lnTo>
                  <a:pt x="29" y="410"/>
                </a:lnTo>
                <a:lnTo>
                  <a:pt x="38" y="411"/>
                </a:lnTo>
                <a:lnTo>
                  <a:pt x="458" y="411"/>
                </a:lnTo>
                <a:lnTo>
                  <a:pt x="458" y="411"/>
                </a:lnTo>
                <a:lnTo>
                  <a:pt x="465" y="410"/>
                </a:lnTo>
                <a:lnTo>
                  <a:pt x="473" y="408"/>
                </a:lnTo>
                <a:lnTo>
                  <a:pt x="480" y="404"/>
                </a:lnTo>
                <a:lnTo>
                  <a:pt x="486" y="399"/>
                </a:lnTo>
                <a:lnTo>
                  <a:pt x="491" y="393"/>
                </a:lnTo>
                <a:lnTo>
                  <a:pt x="494" y="387"/>
                </a:lnTo>
                <a:lnTo>
                  <a:pt x="497" y="380"/>
                </a:lnTo>
                <a:lnTo>
                  <a:pt x="497" y="372"/>
                </a:lnTo>
                <a:lnTo>
                  <a:pt x="497" y="99"/>
                </a:lnTo>
                <a:lnTo>
                  <a:pt x="497" y="99"/>
                </a:lnTo>
                <a:lnTo>
                  <a:pt x="497" y="90"/>
                </a:lnTo>
                <a:lnTo>
                  <a:pt x="494" y="84"/>
                </a:lnTo>
                <a:lnTo>
                  <a:pt x="491" y="77"/>
                </a:lnTo>
                <a:lnTo>
                  <a:pt x="486" y="71"/>
                </a:lnTo>
                <a:lnTo>
                  <a:pt x="480" y="66"/>
                </a:lnTo>
                <a:lnTo>
                  <a:pt x="473" y="63"/>
                </a:lnTo>
                <a:lnTo>
                  <a:pt x="465" y="60"/>
                </a:lnTo>
                <a:lnTo>
                  <a:pt x="458" y="60"/>
                </a:lnTo>
                <a:lnTo>
                  <a:pt x="458" y="60"/>
                </a:lnTo>
                <a:close/>
                <a:moveTo>
                  <a:pt x="177" y="41"/>
                </a:moveTo>
                <a:lnTo>
                  <a:pt x="177" y="41"/>
                </a:lnTo>
                <a:lnTo>
                  <a:pt x="177" y="38"/>
                </a:lnTo>
                <a:lnTo>
                  <a:pt x="179" y="36"/>
                </a:lnTo>
                <a:lnTo>
                  <a:pt x="180" y="35"/>
                </a:lnTo>
                <a:lnTo>
                  <a:pt x="183" y="35"/>
                </a:lnTo>
                <a:lnTo>
                  <a:pt x="313" y="35"/>
                </a:lnTo>
                <a:lnTo>
                  <a:pt x="313" y="35"/>
                </a:lnTo>
                <a:lnTo>
                  <a:pt x="316" y="35"/>
                </a:lnTo>
                <a:lnTo>
                  <a:pt x="318" y="36"/>
                </a:lnTo>
                <a:lnTo>
                  <a:pt x="319" y="38"/>
                </a:lnTo>
                <a:lnTo>
                  <a:pt x="319" y="41"/>
                </a:lnTo>
                <a:lnTo>
                  <a:pt x="319" y="60"/>
                </a:lnTo>
                <a:lnTo>
                  <a:pt x="177" y="60"/>
                </a:lnTo>
                <a:lnTo>
                  <a:pt x="177" y="41"/>
                </a:lnTo>
                <a:close/>
                <a:moveTo>
                  <a:pt x="38" y="93"/>
                </a:moveTo>
                <a:lnTo>
                  <a:pt x="458" y="93"/>
                </a:lnTo>
                <a:lnTo>
                  <a:pt x="458" y="93"/>
                </a:lnTo>
                <a:lnTo>
                  <a:pt x="461" y="94"/>
                </a:lnTo>
                <a:lnTo>
                  <a:pt x="462" y="99"/>
                </a:lnTo>
                <a:lnTo>
                  <a:pt x="462" y="187"/>
                </a:lnTo>
                <a:lnTo>
                  <a:pt x="462" y="187"/>
                </a:lnTo>
                <a:lnTo>
                  <a:pt x="442" y="195"/>
                </a:lnTo>
                <a:lnTo>
                  <a:pt x="419" y="200"/>
                </a:lnTo>
                <a:lnTo>
                  <a:pt x="394" y="206"/>
                </a:lnTo>
                <a:lnTo>
                  <a:pt x="367" y="211"/>
                </a:lnTo>
                <a:lnTo>
                  <a:pt x="339" y="214"/>
                </a:lnTo>
                <a:lnTo>
                  <a:pt x="309" y="217"/>
                </a:lnTo>
                <a:lnTo>
                  <a:pt x="279" y="218"/>
                </a:lnTo>
                <a:lnTo>
                  <a:pt x="247" y="218"/>
                </a:lnTo>
                <a:lnTo>
                  <a:pt x="247" y="218"/>
                </a:lnTo>
                <a:lnTo>
                  <a:pt x="218" y="218"/>
                </a:lnTo>
                <a:lnTo>
                  <a:pt x="186" y="217"/>
                </a:lnTo>
                <a:lnTo>
                  <a:pt x="158" y="214"/>
                </a:lnTo>
                <a:lnTo>
                  <a:pt x="130" y="211"/>
                </a:lnTo>
                <a:lnTo>
                  <a:pt x="103" y="206"/>
                </a:lnTo>
                <a:lnTo>
                  <a:pt x="77" y="200"/>
                </a:lnTo>
                <a:lnTo>
                  <a:pt x="53" y="195"/>
                </a:lnTo>
                <a:lnTo>
                  <a:pt x="32" y="187"/>
                </a:lnTo>
                <a:lnTo>
                  <a:pt x="32" y="99"/>
                </a:lnTo>
                <a:lnTo>
                  <a:pt x="32" y="99"/>
                </a:lnTo>
                <a:lnTo>
                  <a:pt x="34" y="94"/>
                </a:lnTo>
                <a:lnTo>
                  <a:pt x="38" y="93"/>
                </a:lnTo>
                <a:lnTo>
                  <a:pt x="38" y="93"/>
                </a:lnTo>
                <a:close/>
                <a:moveTo>
                  <a:pt x="458" y="377"/>
                </a:moveTo>
                <a:lnTo>
                  <a:pt x="38" y="377"/>
                </a:lnTo>
                <a:lnTo>
                  <a:pt x="38" y="377"/>
                </a:lnTo>
                <a:lnTo>
                  <a:pt x="34" y="375"/>
                </a:lnTo>
                <a:lnTo>
                  <a:pt x="32" y="372"/>
                </a:lnTo>
                <a:lnTo>
                  <a:pt x="32" y="224"/>
                </a:lnTo>
                <a:lnTo>
                  <a:pt x="32" y="224"/>
                </a:lnTo>
                <a:lnTo>
                  <a:pt x="52" y="229"/>
                </a:lnTo>
                <a:lnTo>
                  <a:pt x="71" y="235"/>
                </a:lnTo>
                <a:lnTo>
                  <a:pt x="115" y="242"/>
                </a:lnTo>
                <a:lnTo>
                  <a:pt x="162" y="248"/>
                </a:lnTo>
                <a:lnTo>
                  <a:pt x="213" y="251"/>
                </a:lnTo>
                <a:lnTo>
                  <a:pt x="213" y="251"/>
                </a:lnTo>
                <a:lnTo>
                  <a:pt x="213" y="253"/>
                </a:lnTo>
                <a:lnTo>
                  <a:pt x="213" y="260"/>
                </a:lnTo>
                <a:lnTo>
                  <a:pt x="213" y="260"/>
                </a:lnTo>
                <a:lnTo>
                  <a:pt x="213" y="265"/>
                </a:lnTo>
                <a:lnTo>
                  <a:pt x="215" y="271"/>
                </a:lnTo>
                <a:lnTo>
                  <a:pt x="218" y="274"/>
                </a:lnTo>
                <a:lnTo>
                  <a:pt x="221" y="278"/>
                </a:lnTo>
                <a:lnTo>
                  <a:pt x="225" y="281"/>
                </a:lnTo>
                <a:lnTo>
                  <a:pt x="230" y="284"/>
                </a:lnTo>
                <a:lnTo>
                  <a:pt x="234" y="286"/>
                </a:lnTo>
                <a:lnTo>
                  <a:pt x="239" y="286"/>
                </a:lnTo>
                <a:lnTo>
                  <a:pt x="258" y="286"/>
                </a:lnTo>
                <a:lnTo>
                  <a:pt x="258" y="286"/>
                </a:lnTo>
                <a:lnTo>
                  <a:pt x="262" y="286"/>
                </a:lnTo>
                <a:lnTo>
                  <a:pt x="267" y="284"/>
                </a:lnTo>
                <a:lnTo>
                  <a:pt x="271" y="281"/>
                </a:lnTo>
                <a:lnTo>
                  <a:pt x="276" y="278"/>
                </a:lnTo>
                <a:lnTo>
                  <a:pt x="279" y="274"/>
                </a:lnTo>
                <a:lnTo>
                  <a:pt x="280" y="271"/>
                </a:lnTo>
                <a:lnTo>
                  <a:pt x="282" y="265"/>
                </a:lnTo>
                <a:lnTo>
                  <a:pt x="283" y="260"/>
                </a:lnTo>
                <a:lnTo>
                  <a:pt x="283" y="253"/>
                </a:lnTo>
                <a:lnTo>
                  <a:pt x="283" y="253"/>
                </a:lnTo>
                <a:lnTo>
                  <a:pt x="283" y="251"/>
                </a:lnTo>
                <a:lnTo>
                  <a:pt x="283" y="251"/>
                </a:lnTo>
                <a:lnTo>
                  <a:pt x="333" y="248"/>
                </a:lnTo>
                <a:lnTo>
                  <a:pt x="380" y="242"/>
                </a:lnTo>
                <a:lnTo>
                  <a:pt x="424" y="235"/>
                </a:lnTo>
                <a:lnTo>
                  <a:pt x="445" y="229"/>
                </a:lnTo>
                <a:lnTo>
                  <a:pt x="462" y="223"/>
                </a:lnTo>
                <a:lnTo>
                  <a:pt x="462" y="372"/>
                </a:lnTo>
                <a:lnTo>
                  <a:pt x="462" y="372"/>
                </a:lnTo>
                <a:lnTo>
                  <a:pt x="461" y="375"/>
                </a:lnTo>
                <a:lnTo>
                  <a:pt x="458" y="377"/>
                </a:lnTo>
                <a:lnTo>
                  <a:pt x="458" y="377"/>
                </a:lnTo>
                <a:close/>
                <a:moveTo>
                  <a:pt x="458" y="377"/>
                </a:moveTo>
                <a:lnTo>
                  <a:pt x="458" y="3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IN" sz="1050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ABD15B59-1899-42B1-B228-ACA623DE0D9B}"/>
              </a:ext>
            </a:extLst>
          </p:cNvPr>
          <p:cNvGrpSpPr/>
          <p:nvPr/>
        </p:nvGrpSpPr>
        <p:grpSpPr>
          <a:xfrm>
            <a:off x="4855115" y="3824684"/>
            <a:ext cx="277893" cy="432645"/>
            <a:chOff x="8480426" y="6334125"/>
            <a:chExt cx="265113" cy="412750"/>
          </a:xfrm>
          <a:solidFill>
            <a:schemeClr val="bg1"/>
          </a:solidFill>
        </p:grpSpPr>
        <p:sp>
          <p:nvSpPr>
            <p:cNvPr id="85" name="Freeform 361">
              <a:extLst>
                <a:ext uri="{FF2B5EF4-FFF2-40B4-BE49-F238E27FC236}">
                  <a16:creationId xmlns:a16="http://schemas.microsoft.com/office/drawing/2014/main" id="{D741C8B7-6C88-4815-9F1B-BF807F85C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0426" y="6334125"/>
              <a:ext cx="265113" cy="412750"/>
            </a:xfrm>
            <a:custGeom>
              <a:avLst/>
              <a:gdLst>
                <a:gd name="T0" fmla="*/ 332 w 333"/>
                <a:gd name="T1" fmla="*/ 150 h 520"/>
                <a:gd name="T2" fmla="*/ 320 w 333"/>
                <a:gd name="T3" fmla="*/ 102 h 520"/>
                <a:gd name="T4" fmla="*/ 294 w 333"/>
                <a:gd name="T5" fmla="*/ 60 h 520"/>
                <a:gd name="T6" fmla="*/ 260 w 333"/>
                <a:gd name="T7" fmla="*/ 29 h 520"/>
                <a:gd name="T8" fmla="*/ 215 w 333"/>
                <a:gd name="T9" fmla="*/ 8 h 520"/>
                <a:gd name="T10" fmla="*/ 166 w 333"/>
                <a:gd name="T11" fmla="*/ 0 h 520"/>
                <a:gd name="T12" fmla="*/ 133 w 333"/>
                <a:gd name="T13" fmla="*/ 3 h 520"/>
                <a:gd name="T14" fmla="*/ 87 w 333"/>
                <a:gd name="T15" fmla="*/ 20 h 520"/>
                <a:gd name="T16" fmla="*/ 48 w 333"/>
                <a:gd name="T17" fmla="*/ 48 h 520"/>
                <a:gd name="T18" fmla="*/ 20 w 333"/>
                <a:gd name="T19" fmla="*/ 87 h 520"/>
                <a:gd name="T20" fmla="*/ 3 w 333"/>
                <a:gd name="T21" fmla="*/ 133 h 520"/>
                <a:gd name="T22" fmla="*/ 0 w 333"/>
                <a:gd name="T23" fmla="*/ 166 h 520"/>
                <a:gd name="T24" fmla="*/ 9 w 333"/>
                <a:gd name="T25" fmla="*/ 227 h 520"/>
                <a:gd name="T26" fmla="*/ 30 w 333"/>
                <a:gd name="T27" fmla="*/ 271 h 520"/>
                <a:gd name="T28" fmla="*/ 62 w 333"/>
                <a:gd name="T29" fmla="*/ 312 h 520"/>
                <a:gd name="T30" fmla="*/ 76 w 333"/>
                <a:gd name="T31" fmla="*/ 342 h 520"/>
                <a:gd name="T32" fmla="*/ 84 w 333"/>
                <a:gd name="T33" fmla="*/ 380 h 520"/>
                <a:gd name="T34" fmla="*/ 85 w 333"/>
                <a:gd name="T35" fmla="*/ 463 h 520"/>
                <a:gd name="T36" fmla="*/ 105 w 333"/>
                <a:gd name="T37" fmla="*/ 499 h 520"/>
                <a:gd name="T38" fmla="*/ 142 w 333"/>
                <a:gd name="T39" fmla="*/ 519 h 520"/>
                <a:gd name="T40" fmla="*/ 177 w 333"/>
                <a:gd name="T41" fmla="*/ 520 h 520"/>
                <a:gd name="T42" fmla="*/ 217 w 333"/>
                <a:gd name="T43" fmla="*/ 508 h 520"/>
                <a:gd name="T44" fmla="*/ 244 w 333"/>
                <a:gd name="T45" fmla="*/ 477 h 520"/>
                <a:gd name="T46" fmla="*/ 250 w 333"/>
                <a:gd name="T47" fmla="*/ 378 h 520"/>
                <a:gd name="T48" fmla="*/ 253 w 333"/>
                <a:gd name="T49" fmla="*/ 353 h 520"/>
                <a:gd name="T50" fmla="*/ 265 w 333"/>
                <a:gd name="T51" fmla="*/ 321 h 520"/>
                <a:gd name="T52" fmla="*/ 286 w 333"/>
                <a:gd name="T53" fmla="*/ 293 h 520"/>
                <a:gd name="T54" fmla="*/ 317 w 333"/>
                <a:gd name="T55" fmla="*/ 242 h 520"/>
                <a:gd name="T56" fmla="*/ 332 w 333"/>
                <a:gd name="T57" fmla="*/ 189 h 520"/>
                <a:gd name="T58" fmla="*/ 177 w 333"/>
                <a:gd name="T59" fmla="*/ 490 h 520"/>
                <a:gd name="T60" fmla="*/ 150 w 333"/>
                <a:gd name="T61" fmla="*/ 490 h 520"/>
                <a:gd name="T62" fmla="*/ 133 w 333"/>
                <a:gd name="T63" fmla="*/ 483 h 520"/>
                <a:gd name="T64" fmla="*/ 121 w 333"/>
                <a:gd name="T65" fmla="*/ 466 h 520"/>
                <a:gd name="T66" fmla="*/ 214 w 333"/>
                <a:gd name="T67" fmla="*/ 460 h 520"/>
                <a:gd name="T68" fmla="*/ 205 w 333"/>
                <a:gd name="T69" fmla="*/ 478 h 520"/>
                <a:gd name="T70" fmla="*/ 188 w 333"/>
                <a:gd name="T71" fmla="*/ 489 h 520"/>
                <a:gd name="T72" fmla="*/ 177 w 333"/>
                <a:gd name="T73" fmla="*/ 490 h 520"/>
                <a:gd name="T74" fmla="*/ 115 w 333"/>
                <a:gd name="T75" fmla="*/ 413 h 520"/>
                <a:gd name="T76" fmla="*/ 215 w 333"/>
                <a:gd name="T77" fmla="*/ 377 h 520"/>
                <a:gd name="T78" fmla="*/ 117 w 333"/>
                <a:gd name="T79" fmla="*/ 360 h 520"/>
                <a:gd name="T80" fmla="*/ 103 w 333"/>
                <a:gd name="T81" fmla="*/ 317 h 520"/>
                <a:gd name="T82" fmla="*/ 75 w 333"/>
                <a:gd name="T83" fmla="*/ 274 h 520"/>
                <a:gd name="T84" fmla="*/ 53 w 333"/>
                <a:gd name="T85" fmla="*/ 241 h 520"/>
                <a:gd name="T86" fmla="*/ 38 w 333"/>
                <a:gd name="T87" fmla="*/ 200 h 520"/>
                <a:gd name="T88" fmla="*/ 33 w 333"/>
                <a:gd name="T89" fmla="*/ 166 h 520"/>
                <a:gd name="T90" fmla="*/ 39 w 333"/>
                <a:gd name="T91" fmla="*/ 127 h 520"/>
                <a:gd name="T92" fmla="*/ 57 w 333"/>
                <a:gd name="T93" fmla="*/ 91 h 520"/>
                <a:gd name="T94" fmla="*/ 82 w 333"/>
                <a:gd name="T95" fmla="*/ 65 h 520"/>
                <a:gd name="T96" fmla="*/ 115 w 333"/>
                <a:gd name="T97" fmla="*/ 44 h 520"/>
                <a:gd name="T98" fmla="*/ 153 w 333"/>
                <a:gd name="T99" fmla="*/ 35 h 520"/>
                <a:gd name="T100" fmla="*/ 180 w 333"/>
                <a:gd name="T101" fmla="*/ 35 h 520"/>
                <a:gd name="T102" fmla="*/ 218 w 333"/>
                <a:gd name="T103" fmla="*/ 44 h 520"/>
                <a:gd name="T104" fmla="*/ 251 w 333"/>
                <a:gd name="T105" fmla="*/ 65 h 520"/>
                <a:gd name="T106" fmla="*/ 277 w 333"/>
                <a:gd name="T107" fmla="*/ 91 h 520"/>
                <a:gd name="T108" fmla="*/ 293 w 333"/>
                <a:gd name="T109" fmla="*/ 127 h 520"/>
                <a:gd name="T110" fmla="*/ 299 w 333"/>
                <a:gd name="T111" fmla="*/ 166 h 520"/>
                <a:gd name="T112" fmla="*/ 296 w 333"/>
                <a:gd name="T113" fmla="*/ 200 h 520"/>
                <a:gd name="T114" fmla="*/ 280 w 333"/>
                <a:gd name="T115" fmla="*/ 241 h 520"/>
                <a:gd name="T116" fmla="*/ 257 w 333"/>
                <a:gd name="T117" fmla="*/ 274 h 520"/>
                <a:gd name="T118" fmla="*/ 229 w 333"/>
                <a:gd name="T119" fmla="*/ 317 h 520"/>
                <a:gd name="T120" fmla="*/ 217 w 333"/>
                <a:gd name="T121" fmla="*/ 36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3" h="520">
                  <a:moveTo>
                    <a:pt x="333" y="166"/>
                  </a:moveTo>
                  <a:lnTo>
                    <a:pt x="333" y="166"/>
                  </a:lnTo>
                  <a:lnTo>
                    <a:pt x="332" y="150"/>
                  </a:lnTo>
                  <a:lnTo>
                    <a:pt x="330" y="133"/>
                  </a:lnTo>
                  <a:lnTo>
                    <a:pt x="326" y="117"/>
                  </a:lnTo>
                  <a:lnTo>
                    <a:pt x="320" y="102"/>
                  </a:lnTo>
                  <a:lnTo>
                    <a:pt x="312" y="87"/>
                  </a:lnTo>
                  <a:lnTo>
                    <a:pt x="305" y="74"/>
                  </a:lnTo>
                  <a:lnTo>
                    <a:pt x="294" y="60"/>
                  </a:lnTo>
                  <a:lnTo>
                    <a:pt x="284" y="48"/>
                  </a:lnTo>
                  <a:lnTo>
                    <a:pt x="272" y="38"/>
                  </a:lnTo>
                  <a:lnTo>
                    <a:pt x="260" y="29"/>
                  </a:lnTo>
                  <a:lnTo>
                    <a:pt x="245" y="20"/>
                  </a:lnTo>
                  <a:lnTo>
                    <a:pt x="232" y="12"/>
                  </a:lnTo>
                  <a:lnTo>
                    <a:pt x="215" y="8"/>
                  </a:lnTo>
                  <a:lnTo>
                    <a:pt x="200" y="3"/>
                  </a:lnTo>
                  <a:lnTo>
                    <a:pt x="184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50" y="0"/>
                  </a:lnTo>
                  <a:lnTo>
                    <a:pt x="133" y="3"/>
                  </a:lnTo>
                  <a:lnTo>
                    <a:pt x="117" y="8"/>
                  </a:lnTo>
                  <a:lnTo>
                    <a:pt x="102" y="12"/>
                  </a:lnTo>
                  <a:lnTo>
                    <a:pt x="87" y="20"/>
                  </a:lnTo>
                  <a:lnTo>
                    <a:pt x="74" y="29"/>
                  </a:lnTo>
                  <a:lnTo>
                    <a:pt x="60" y="38"/>
                  </a:lnTo>
                  <a:lnTo>
                    <a:pt x="48" y="48"/>
                  </a:lnTo>
                  <a:lnTo>
                    <a:pt x="38" y="60"/>
                  </a:lnTo>
                  <a:lnTo>
                    <a:pt x="29" y="74"/>
                  </a:lnTo>
                  <a:lnTo>
                    <a:pt x="20" y="87"/>
                  </a:lnTo>
                  <a:lnTo>
                    <a:pt x="12" y="102"/>
                  </a:lnTo>
                  <a:lnTo>
                    <a:pt x="8" y="117"/>
                  </a:lnTo>
                  <a:lnTo>
                    <a:pt x="3" y="133"/>
                  </a:lnTo>
                  <a:lnTo>
                    <a:pt x="0" y="150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89"/>
                  </a:lnTo>
                  <a:lnTo>
                    <a:pt x="3" y="209"/>
                  </a:lnTo>
                  <a:lnTo>
                    <a:pt x="9" y="227"/>
                  </a:lnTo>
                  <a:lnTo>
                    <a:pt x="15" y="242"/>
                  </a:lnTo>
                  <a:lnTo>
                    <a:pt x="23" y="257"/>
                  </a:lnTo>
                  <a:lnTo>
                    <a:pt x="30" y="271"/>
                  </a:lnTo>
                  <a:lnTo>
                    <a:pt x="48" y="295"/>
                  </a:lnTo>
                  <a:lnTo>
                    <a:pt x="48" y="295"/>
                  </a:lnTo>
                  <a:lnTo>
                    <a:pt x="62" y="312"/>
                  </a:lnTo>
                  <a:lnTo>
                    <a:pt x="68" y="321"/>
                  </a:lnTo>
                  <a:lnTo>
                    <a:pt x="74" y="332"/>
                  </a:lnTo>
                  <a:lnTo>
                    <a:pt x="76" y="342"/>
                  </a:lnTo>
                  <a:lnTo>
                    <a:pt x="81" y="353"/>
                  </a:lnTo>
                  <a:lnTo>
                    <a:pt x="82" y="366"/>
                  </a:lnTo>
                  <a:lnTo>
                    <a:pt x="84" y="380"/>
                  </a:lnTo>
                  <a:lnTo>
                    <a:pt x="84" y="448"/>
                  </a:lnTo>
                  <a:lnTo>
                    <a:pt x="84" y="448"/>
                  </a:lnTo>
                  <a:lnTo>
                    <a:pt x="85" y="463"/>
                  </a:lnTo>
                  <a:lnTo>
                    <a:pt x="88" y="477"/>
                  </a:lnTo>
                  <a:lnTo>
                    <a:pt x="96" y="489"/>
                  </a:lnTo>
                  <a:lnTo>
                    <a:pt x="105" y="499"/>
                  </a:lnTo>
                  <a:lnTo>
                    <a:pt x="115" y="508"/>
                  </a:lnTo>
                  <a:lnTo>
                    <a:pt x="127" y="514"/>
                  </a:lnTo>
                  <a:lnTo>
                    <a:pt x="142" y="519"/>
                  </a:lnTo>
                  <a:lnTo>
                    <a:pt x="156" y="520"/>
                  </a:lnTo>
                  <a:lnTo>
                    <a:pt x="177" y="520"/>
                  </a:lnTo>
                  <a:lnTo>
                    <a:pt x="177" y="520"/>
                  </a:lnTo>
                  <a:lnTo>
                    <a:pt x="191" y="519"/>
                  </a:lnTo>
                  <a:lnTo>
                    <a:pt x="205" y="514"/>
                  </a:lnTo>
                  <a:lnTo>
                    <a:pt x="217" y="508"/>
                  </a:lnTo>
                  <a:lnTo>
                    <a:pt x="229" y="499"/>
                  </a:lnTo>
                  <a:lnTo>
                    <a:pt x="238" y="489"/>
                  </a:lnTo>
                  <a:lnTo>
                    <a:pt x="244" y="477"/>
                  </a:lnTo>
                  <a:lnTo>
                    <a:pt x="248" y="463"/>
                  </a:lnTo>
                  <a:lnTo>
                    <a:pt x="250" y="448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65"/>
                  </a:lnTo>
                  <a:lnTo>
                    <a:pt x="253" y="353"/>
                  </a:lnTo>
                  <a:lnTo>
                    <a:pt x="256" y="342"/>
                  </a:lnTo>
                  <a:lnTo>
                    <a:pt x="260" y="332"/>
                  </a:lnTo>
                  <a:lnTo>
                    <a:pt x="265" y="321"/>
                  </a:lnTo>
                  <a:lnTo>
                    <a:pt x="271" y="312"/>
                  </a:lnTo>
                  <a:lnTo>
                    <a:pt x="286" y="293"/>
                  </a:lnTo>
                  <a:lnTo>
                    <a:pt x="286" y="293"/>
                  </a:lnTo>
                  <a:lnTo>
                    <a:pt x="302" y="271"/>
                  </a:lnTo>
                  <a:lnTo>
                    <a:pt x="309" y="257"/>
                  </a:lnTo>
                  <a:lnTo>
                    <a:pt x="317" y="242"/>
                  </a:lnTo>
                  <a:lnTo>
                    <a:pt x="324" y="227"/>
                  </a:lnTo>
                  <a:lnTo>
                    <a:pt x="329" y="209"/>
                  </a:lnTo>
                  <a:lnTo>
                    <a:pt x="332" y="189"/>
                  </a:lnTo>
                  <a:lnTo>
                    <a:pt x="333" y="166"/>
                  </a:lnTo>
                  <a:lnTo>
                    <a:pt x="333" y="166"/>
                  </a:lnTo>
                  <a:close/>
                  <a:moveTo>
                    <a:pt x="177" y="490"/>
                  </a:moveTo>
                  <a:lnTo>
                    <a:pt x="156" y="490"/>
                  </a:lnTo>
                  <a:lnTo>
                    <a:pt x="156" y="490"/>
                  </a:lnTo>
                  <a:lnTo>
                    <a:pt x="150" y="490"/>
                  </a:lnTo>
                  <a:lnTo>
                    <a:pt x="144" y="489"/>
                  </a:lnTo>
                  <a:lnTo>
                    <a:pt x="138" y="486"/>
                  </a:lnTo>
                  <a:lnTo>
                    <a:pt x="133" y="483"/>
                  </a:lnTo>
                  <a:lnTo>
                    <a:pt x="129" y="478"/>
                  </a:lnTo>
                  <a:lnTo>
                    <a:pt x="124" y="472"/>
                  </a:lnTo>
                  <a:lnTo>
                    <a:pt x="121" y="466"/>
                  </a:lnTo>
                  <a:lnTo>
                    <a:pt x="118" y="460"/>
                  </a:lnTo>
                  <a:lnTo>
                    <a:pt x="214" y="460"/>
                  </a:lnTo>
                  <a:lnTo>
                    <a:pt x="214" y="460"/>
                  </a:lnTo>
                  <a:lnTo>
                    <a:pt x="211" y="466"/>
                  </a:lnTo>
                  <a:lnTo>
                    <a:pt x="208" y="472"/>
                  </a:lnTo>
                  <a:lnTo>
                    <a:pt x="205" y="478"/>
                  </a:lnTo>
                  <a:lnTo>
                    <a:pt x="199" y="483"/>
                  </a:lnTo>
                  <a:lnTo>
                    <a:pt x="194" y="486"/>
                  </a:lnTo>
                  <a:lnTo>
                    <a:pt x="188" y="489"/>
                  </a:lnTo>
                  <a:lnTo>
                    <a:pt x="183" y="490"/>
                  </a:lnTo>
                  <a:lnTo>
                    <a:pt x="177" y="490"/>
                  </a:lnTo>
                  <a:lnTo>
                    <a:pt x="177" y="490"/>
                  </a:lnTo>
                  <a:close/>
                  <a:moveTo>
                    <a:pt x="217" y="430"/>
                  </a:moveTo>
                  <a:lnTo>
                    <a:pt x="115" y="430"/>
                  </a:lnTo>
                  <a:lnTo>
                    <a:pt x="115" y="413"/>
                  </a:lnTo>
                  <a:lnTo>
                    <a:pt x="217" y="413"/>
                  </a:lnTo>
                  <a:lnTo>
                    <a:pt x="217" y="430"/>
                  </a:lnTo>
                  <a:close/>
                  <a:moveTo>
                    <a:pt x="215" y="377"/>
                  </a:moveTo>
                  <a:lnTo>
                    <a:pt x="117" y="377"/>
                  </a:lnTo>
                  <a:lnTo>
                    <a:pt x="117" y="377"/>
                  </a:lnTo>
                  <a:lnTo>
                    <a:pt x="117" y="360"/>
                  </a:lnTo>
                  <a:lnTo>
                    <a:pt x="114" y="344"/>
                  </a:lnTo>
                  <a:lnTo>
                    <a:pt x="109" y="330"/>
                  </a:lnTo>
                  <a:lnTo>
                    <a:pt x="103" y="317"/>
                  </a:lnTo>
                  <a:lnTo>
                    <a:pt x="97" y="305"/>
                  </a:lnTo>
                  <a:lnTo>
                    <a:pt x="90" y="295"/>
                  </a:lnTo>
                  <a:lnTo>
                    <a:pt x="75" y="274"/>
                  </a:lnTo>
                  <a:lnTo>
                    <a:pt x="75" y="274"/>
                  </a:lnTo>
                  <a:lnTo>
                    <a:pt x="60" y="251"/>
                  </a:lnTo>
                  <a:lnTo>
                    <a:pt x="53" y="241"/>
                  </a:lnTo>
                  <a:lnTo>
                    <a:pt x="47" y="229"/>
                  </a:lnTo>
                  <a:lnTo>
                    <a:pt x="41" y="215"/>
                  </a:lnTo>
                  <a:lnTo>
                    <a:pt x="38" y="200"/>
                  </a:lnTo>
                  <a:lnTo>
                    <a:pt x="35" y="184"/>
                  </a:lnTo>
                  <a:lnTo>
                    <a:pt x="33" y="166"/>
                  </a:lnTo>
                  <a:lnTo>
                    <a:pt x="33" y="166"/>
                  </a:lnTo>
                  <a:lnTo>
                    <a:pt x="35" y="153"/>
                  </a:lnTo>
                  <a:lnTo>
                    <a:pt x="36" y="139"/>
                  </a:lnTo>
                  <a:lnTo>
                    <a:pt x="39" y="127"/>
                  </a:lnTo>
                  <a:lnTo>
                    <a:pt x="44" y="114"/>
                  </a:lnTo>
                  <a:lnTo>
                    <a:pt x="50" y="103"/>
                  </a:lnTo>
                  <a:lnTo>
                    <a:pt x="57" y="91"/>
                  </a:lnTo>
                  <a:lnTo>
                    <a:pt x="65" y="83"/>
                  </a:lnTo>
                  <a:lnTo>
                    <a:pt x="72" y="72"/>
                  </a:lnTo>
                  <a:lnTo>
                    <a:pt x="82" y="65"/>
                  </a:lnTo>
                  <a:lnTo>
                    <a:pt x="93" y="56"/>
                  </a:lnTo>
                  <a:lnTo>
                    <a:pt x="103" y="50"/>
                  </a:lnTo>
                  <a:lnTo>
                    <a:pt x="115" y="44"/>
                  </a:lnTo>
                  <a:lnTo>
                    <a:pt x="127" y="39"/>
                  </a:lnTo>
                  <a:lnTo>
                    <a:pt x="139" y="36"/>
                  </a:lnTo>
                  <a:lnTo>
                    <a:pt x="153" y="35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80" y="35"/>
                  </a:lnTo>
                  <a:lnTo>
                    <a:pt x="193" y="36"/>
                  </a:lnTo>
                  <a:lnTo>
                    <a:pt x="206" y="39"/>
                  </a:lnTo>
                  <a:lnTo>
                    <a:pt x="218" y="44"/>
                  </a:lnTo>
                  <a:lnTo>
                    <a:pt x="230" y="50"/>
                  </a:lnTo>
                  <a:lnTo>
                    <a:pt x="241" y="56"/>
                  </a:lnTo>
                  <a:lnTo>
                    <a:pt x="251" y="65"/>
                  </a:lnTo>
                  <a:lnTo>
                    <a:pt x="260" y="72"/>
                  </a:lnTo>
                  <a:lnTo>
                    <a:pt x="269" y="83"/>
                  </a:lnTo>
                  <a:lnTo>
                    <a:pt x="277" y="91"/>
                  </a:lnTo>
                  <a:lnTo>
                    <a:pt x="283" y="103"/>
                  </a:lnTo>
                  <a:lnTo>
                    <a:pt x="289" y="115"/>
                  </a:lnTo>
                  <a:lnTo>
                    <a:pt x="293" y="127"/>
                  </a:lnTo>
                  <a:lnTo>
                    <a:pt x="296" y="139"/>
                  </a:lnTo>
                  <a:lnTo>
                    <a:pt x="299" y="153"/>
                  </a:lnTo>
                  <a:lnTo>
                    <a:pt x="299" y="166"/>
                  </a:lnTo>
                  <a:lnTo>
                    <a:pt x="299" y="166"/>
                  </a:lnTo>
                  <a:lnTo>
                    <a:pt x="297" y="186"/>
                  </a:lnTo>
                  <a:lnTo>
                    <a:pt x="296" y="200"/>
                  </a:lnTo>
                  <a:lnTo>
                    <a:pt x="292" y="215"/>
                  </a:lnTo>
                  <a:lnTo>
                    <a:pt x="287" y="229"/>
                  </a:lnTo>
                  <a:lnTo>
                    <a:pt x="280" y="241"/>
                  </a:lnTo>
                  <a:lnTo>
                    <a:pt x="274" y="251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42" y="295"/>
                  </a:lnTo>
                  <a:lnTo>
                    <a:pt x="235" y="305"/>
                  </a:lnTo>
                  <a:lnTo>
                    <a:pt x="229" y="317"/>
                  </a:lnTo>
                  <a:lnTo>
                    <a:pt x="223" y="330"/>
                  </a:lnTo>
                  <a:lnTo>
                    <a:pt x="220" y="344"/>
                  </a:lnTo>
                  <a:lnTo>
                    <a:pt x="217" y="360"/>
                  </a:lnTo>
                  <a:lnTo>
                    <a:pt x="215" y="377"/>
                  </a:lnTo>
                  <a:lnTo>
                    <a:pt x="215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  <p:sp>
          <p:nvSpPr>
            <p:cNvPr id="86" name="Freeform 362">
              <a:extLst>
                <a:ext uri="{FF2B5EF4-FFF2-40B4-BE49-F238E27FC236}">
                  <a16:creationId xmlns:a16="http://schemas.microsoft.com/office/drawing/2014/main" id="{C5D4BC0C-0751-4B62-9FFB-33C14BB54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6" y="6424613"/>
              <a:ext cx="136525" cy="147638"/>
            </a:xfrm>
            <a:custGeom>
              <a:avLst/>
              <a:gdLst>
                <a:gd name="T0" fmla="*/ 144 w 174"/>
                <a:gd name="T1" fmla="*/ 7 h 187"/>
                <a:gd name="T2" fmla="*/ 144 w 174"/>
                <a:gd name="T3" fmla="*/ 7 h 187"/>
                <a:gd name="T4" fmla="*/ 138 w 174"/>
                <a:gd name="T5" fmla="*/ 1 h 187"/>
                <a:gd name="T6" fmla="*/ 132 w 174"/>
                <a:gd name="T7" fmla="*/ 0 h 187"/>
                <a:gd name="T8" fmla="*/ 132 w 174"/>
                <a:gd name="T9" fmla="*/ 0 h 187"/>
                <a:gd name="T10" fmla="*/ 124 w 174"/>
                <a:gd name="T11" fmla="*/ 0 h 187"/>
                <a:gd name="T12" fmla="*/ 118 w 174"/>
                <a:gd name="T13" fmla="*/ 4 h 187"/>
                <a:gd name="T14" fmla="*/ 87 w 174"/>
                <a:gd name="T15" fmla="*/ 31 h 187"/>
                <a:gd name="T16" fmla="*/ 57 w 174"/>
                <a:gd name="T17" fmla="*/ 4 h 187"/>
                <a:gd name="T18" fmla="*/ 57 w 174"/>
                <a:gd name="T19" fmla="*/ 4 h 187"/>
                <a:gd name="T20" fmla="*/ 51 w 174"/>
                <a:gd name="T21" fmla="*/ 0 h 187"/>
                <a:gd name="T22" fmla="*/ 44 w 174"/>
                <a:gd name="T23" fmla="*/ 0 h 187"/>
                <a:gd name="T24" fmla="*/ 44 w 174"/>
                <a:gd name="T25" fmla="*/ 0 h 187"/>
                <a:gd name="T26" fmla="*/ 36 w 174"/>
                <a:gd name="T27" fmla="*/ 1 h 187"/>
                <a:gd name="T28" fmla="*/ 30 w 174"/>
                <a:gd name="T29" fmla="*/ 7 h 187"/>
                <a:gd name="T30" fmla="*/ 3 w 174"/>
                <a:gd name="T31" fmla="*/ 51 h 187"/>
                <a:gd name="T32" fmla="*/ 3 w 174"/>
                <a:gd name="T33" fmla="*/ 51 h 187"/>
                <a:gd name="T34" fmla="*/ 2 w 174"/>
                <a:gd name="T35" fmla="*/ 54 h 187"/>
                <a:gd name="T36" fmla="*/ 0 w 174"/>
                <a:gd name="T37" fmla="*/ 58 h 187"/>
                <a:gd name="T38" fmla="*/ 0 w 174"/>
                <a:gd name="T39" fmla="*/ 63 h 187"/>
                <a:gd name="T40" fmla="*/ 2 w 174"/>
                <a:gd name="T41" fmla="*/ 66 h 187"/>
                <a:gd name="T42" fmla="*/ 41 w 174"/>
                <a:gd name="T43" fmla="*/ 175 h 187"/>
                <a:gd name="T44" fmla="*/ 41 w 174"/>
                <a:gd name="T45" fmla="*/ 175 h 187"/>
                <a:gd name="T46" fmla="*/ 45 w 174"/>
                <a:gd name="T47" fmla="*/ 181 h 187"/>
                <a:gd name="T48" fmla="*/ 50 w 174"/>
                <a:gd name="T49" fmla="*/ 185 h 187"/>
                <a:gd name="T50" fmla="*/ 56 w 174"/>
                <a:gd name="T51" fmla="*/ 187 h 187"/>
                <a:gd name="T52" fmla="*/ 63 w 174"/>
                <a:gd name="T53" fmla="*/ 185 h 187"/>
                <a:gd name="T54" fmla="*/ 63 w 174"/>
                <a:gd name="T55" fmla="*/ 185 h 187"/>
                <a:gd name="T56" fmla="*/ 69 w 174"/>
                <a:gd name="T57" fmla="*/ 182 h 187"/>
                <a:gd name="T58" fmla="*/ 72 w 174"/>
                <a:gd name="T59" fmla="*/ 176 h 187"/>
                <a:gd name="T60" fmla="*/ 74 w 174"/>
                <a:gd name="T61" fmla="*/ 170 h 187"/>
                <a:gd name="T62" fmla="*/ 74 w 174"/>
                <a:gd name="T63" fmla="*/ 164 h 187"/>
                <a:gd name="T64" fmla="*/ 36 w 174"/>
                <a:gd name="T65" fmla="*/ 63 h 187"/>
                <a:gd name="T66" fmla="*/ 48 w 174"/>
                <a:gd name="T67" fmla="*/ 42 h 187"/>
                <a:gd name="T68" fmla="*/ 75 w 174"/>
                <a:gd name="T69" fmla="*/ 67 h 187"/>
                <a:gd name="T70" fmla="*/ 75 w 174"/>
                <a:gd name="T71" fmla="*/ 67 h 187"/>
                <a:gd name="T72" fmla="*/ 81 w 174"/>
                <a:gd name="T73" fmla="*/ 72 h 187"/>
                <a:gd name="T74" fmla="*/ 87 w 174"/>
                <a:gd name="T75" fmla="*/ 72 h 187"/>
                <a:gd name="T76" fmla="*/ 93 w 174"/>
                <a:gd name="T77" fmla="*/ 72 h 187"/>
                <a:gd name="T78" fmla="*/ 99 w 174"/>
                <a:gd name="T79" fmla="*/ 67 h 187"/>
                <a:gd name="T80" fmla="*/ 126 w 174"/>
                <a:gd name="T81" fmla="*/ 42 h 187"/>
                <a:gd name="T82" fmla="*/ 138 w 174"/>
                <a:gd name="T83" fmla="*/ 63 h 187"/>
                <a:gd name="T84" fmla="*/ 102 w 174"/>
                <a:gd name="T85" fmla="*/ 164 h 187"/>
                <a:gd name="T86" fmla="*/ 102 w 174"/>
                <a:gd name="T87" fmla="*/ 164 h 187"/>
                <a:gd name="T88" fmla="*/ 101 w 174"/>
                <a:gd name="T89" fmla="*/ 170 h 187"/>
                <a:gd name="T90" fmla="*/ 102 w 174"/>
                <a:gd name="T91" fmla="*/ 176 h 187"/>
                <a:gd name="T92" fmla="*/ 106 w 174"/>
                <a:gd name="T93" fmla="*/ 182 h 187"/>
                <a:gd name="T94" fmla="*/ 112 w 174"/>
                <a:gd name="T95" fmla="*/ 185 h 187"/>
                <a:gd name="T96" fmla="*/ 112 w 174"/>
                <a:gd name="T97" fmla="*/ 185 h 187"/>
                <a:gd name="T98" fmla="*/ 117 w 174"/>
                <a:gd name="T99" fmla="*/ 187 h 187"/>
                <a:gd name="T100" fmla="*/ 117 w 174"/>
                <a:gd name="T101" fmla="*/ 187 h 187"/>
                <a:gd name="T102" fmla="*/ 123 w 174"/>
                <a:gd name="T103" fmla="*/ 185 h 187"/>
                <a:gd name="T104" fmla="*/ 127 w 174"/>
                <a:gd name="T105" fmla="*/ 184 h 187"/>
                <a:gd name="T106" fmla="*/ 130 w 174"/>
                <a:gd name="T107" fmla="*/ 179 h 187"/>
                <a:gd name="T108" fmla="*/ 133 w 174"/>
                <a:gd name="T109" fmla="*/ 175 h 187"/>
                <a:gd name="T110" fmla="*/ 174 w 174"/>
                <a:gd name="T111" fmla="*/ 66 h 187"/>
                <a:gd name="T112" fmla="*/ 174 w 174"/>
                <a:gd name="T113" fmla="*/ 66 h 187"/>
                <a:gd name="T114" fmla="*/ 174 w 174"/>
                <a:gd name="T115" fmla="*/ 63 h 187"/>
                <a:gd name="T116" fmla="*/ 174 w 174"/>
                <a:gd name="T117" fmla="*/ 58 h 187"/>
                <a:gd name="T118" fmla="*/ 174 w 174"/>
                <a:gd name="T119" fmla="*/ 54 h 187"/>
                <a:gd name="T120" fmla="*/ 172 w 174"/>
                <a:gd name="T121" fmla="*/ 51 h 187"/>
                <a:gd name="T122" fmla="*/ 144 w 174"/>
                <a:gd name="T123" fmla="*/ 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87">
                  <a:moveTo>
                    <a:pt x="144" y="7"/>
                  </a:moveTo>
                  <a:lnTo>
                    <a:pt x="144" y="7"/>
                  </a:lnTo>
                  <a:lnTo>
                    <a:pt x="138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24" y="0"/>
                  </a:lnTo>
                  <a:lnTo>
                    <a:pt x="118" y="4"/>
                  </a:lnTo>
                  <a:lnTo>
                    <a:pt x="87" y="31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30" y="7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5" y="181"/>
                  </a:lnTo>
                  <a:lnTo>
                    <a:pt x="50" y="185"/>
                  </a:lnTo>
                  <a:lnTo>
                    <a:pt x="56" y="187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9" y="182"/>
                  </a:lnTo>
                  <a:lnTo>
                    <a:pt x="72" y="176"/>
                  </a:lnTo>
                  <a:lnTo>
                    <a:pt x="74" y="170"/>
                  </a:lnTo>
                  <a:lnTo>
                    <a:pt x="74" y="164"/>
                  </a:lnTo>
                  <a:lnTo>
                    <a:pt x="36" y="63"/>
                  </a:lnTo>
                  <a:lnTo>
                    <a:pt x="48" y="42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1" y="72"/>
                  </a:lnTo>
                  <a:lnTo>
                    <a:pt x="87" y="72"/>
                  </a:lnTo>
                  <a:lnTo>
                    <a:pt x="93" y="72"/>
                  </a:lnTo>
                  <a:lnTo>
                    <a:pt x="99" y="67"/>
                  </a:lnTo>
                  <a:lnTo>
                    <a:pt x="126" y="42"/>
                  </a:lnTo>
                  <a:lnTo>
                    <a:pt x="138" y="63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70"/>
                  </a:lnTo>
                  <a:lnTo>
                    <a:pt x="102" y="176"/>
                  </a:lnTo>
                  <a:lnTo>
                    <a:pt x="106" y="182"/>
                  </a:lnTo>
                  <a:lnTo>
                    <a:pt x="112" y="185"/>
                  </a:lnTo>
                  <a:lnTo>
                    <a:pt x="112" y="185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23" y="185"/>
                  </a:lnTo>
                  <a:lnTo>
                    <a:pt x="127" y="184"/>
                  </a:lnTo>
                  <a:lnTo>
                    <a:pt x="130" y="179"/>
                  </a:lnTo>
                  <a:lnTo>
                    <a:pt x="133" y="175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4" y="63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72" y="51"/>
                  </a:lnTo>
                  <a:lnTo>
                    <a:pt x="14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N" sz="1050" dirty="0"/>
            </a:p>
          </p:txBody>
        </p:sp>
      </p:grp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9AA9A5E8-A716-4521-A5EC-F1413C69883F}"/>
              </a:ext>
            </a:extLst>
          </p:cNvPr>
          <p:cNvSpPr txBox="1">
            <a:spLocks/>
          </p:cNvSpPr>
          <p:nvPr/>
        </p:nvSpPr>
        <p:spPr>
          <a:xfrm>
            <a:off x="187394" y="1080608"/>
            <a:ext cx="1887129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Труновский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0ACE0DC7-C6F3-4E3E-9B02-5338AFDFB5B7}"/>
              </a:ext>
            </a:extLst>
          </p:cNvPr>
          <p:cNvSpPr txBox="1">
            <a:spLocks/>
          </p:cNvSpPr>
          <p:nvPr/>
        </p:nvSpPr>
        <p:spPr>
          <a:xfrm>
            <a:off x="188347" y="1284226"/>
            <a:ext cx="253730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Доходы ВСЕГО: 1 616 174,18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Налоговые и неналоговые доходы: 596 253,99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Численность на 01.01.2025 г.: 32 010 чел.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 smtClean="0">
                <a:solidFill>
                  <a:schemeClr val="bg2">
                    <a:lumMod val="25000"/>
                  </a:schemeClr>
                </a:solidFill>
              </a:rPr>
              <a:t>Доходы на душу населения:</a:t>
            </a:r>
            <a:r>
              <a:rPr lang="ru-RU" sz="1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50,50</a:t>
            </a:r>
          </a:p>
        </p:txBody>
      </p:sp>
      <p:sp>
        <p:nvSpPr>
          <p:cNvPr id="95" name="Text Placeholder 14">
            <a:extLst>
              <a:ext uri="{FF2B5EF4-FFF2-40B4-BE49-F238E27FC236}">
                <a16:creationId xmlns:a16="http://schemas.microsoft.com/office/drawing/2014/main" id="{A21ED097-D293-4AA0-9AF0-F8AD30643FC1}"/>
              </a:ext>
            </a:extLst>
          </p:cNvPr>
          <p:cNvSpPr txBox="1">
            <a:spLocks/>
          </p:cNvSpPr>
          <p:nvPr/>
        </p:nvSpPr>
        <p:spPr>
          <a:xfrm>
            <a:off x="253053" y="3824684"/>
            <a:ext cx="1544400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 err="1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Кочубеевский</a:t>
            </a:r>
            <a:r>
              <a:rPr lang="ru-RU" sz="1050" b="1" dirty="0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96" name="Text Placeholder 14">
            <a:extLst>
              <a:ext uri="{FF2B5EF4-FFF2-40B4-BE49-F238E27FC236}">
                <a16:creationId xmlns:a16="http://schemas.microsoft.com/office/drawing/2014/main" id="{F6F772CA-7F75-4275-A3C9-4E801D163C48}"/>
              </a:ext>
            </a:extLst>
          </p:cNvPr>
          <p:cNvSpPr txBox="1">
            <a:spLocks/>
          </p:cNvSpPr>
          <p:nvPr/>
        </p:nvSpPr>
        <p:spPr>
          <a:xfrm>
            <a:off x="257910" y="4038436"/>
            <a:ext cx="269429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Доходы ВСЕГО: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3 679 285,46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Налоговые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и неналоговые доходы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: 1 618 015,31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Численность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 01.01.2025 г.: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77 642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чел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.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>
                <a:solidFill>
                  <a:schemeClr val="bg2">
                    <a:lumMod val="25000"/>
                  </a:schemeClr>
                </a:solidFill>
              </a:rPr>
              <a:t>Доходы на душу населения: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47,39</a:t>
            </a:r>
            <a:endParaRPr lang="ru-RU" sz="1300" b="1" u="sng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97" name="Text Placeholder 14">
            <a:extLst>
              <a:ext uri="{FF2B5EF4-FFF2-40B4-BE49-F238E27FC236}">
                <a16:creationId xmlns:a16="http://schemas.microsoft.com/office/drawing/2014/main" id="{774F9DC1-D6D7-4028-9965-30FCC8FDFE94}"/>
              </a:ext>
            </a:extLst>
          </p:cNvPr>
          <p:cNvSpPr txBox="1">
            <a:spLocks/>
          </p:cNvSpPr>
          <p:nvPr/>
        </p:nvSpPr>
        <p:spPr>
          <a:xfrm>
            <a:off x="6337775" y="1354910"/>
            <a:ext cx="1544400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 err="1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Ипатовский</a:t>
            </a:r>
            <a:r>
              <a:rPr lang="ru-RU" sz="1050" b="1" dirty="0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98" name="Text Placeholder 14">
            <a:extLst>
              <a:ext uri="{FF2B5EF4-FFF2-40B4-BE49-F238E27FC236}">
                <a16:creationId xmlns:a16="http://schemas.microsoft.com/office/drawing/2014/main" id="{424EBF87-74D4-42AB-BF29-B0F2FAF6D835}"/>
              </a:ext>
            </a:extLst>
          </p:cNvPr>
          <p:cNvSpPr txBox="1">
            <a:spLocks/>
          </p:cNvSpPr>
          <p:nvPr/>
        </p:nvSpPr>
        <p:spPr>
          <a:xfrm>
            <a:off x="6337775" y="1558528"/>
            <a:ext cx="2477807" cy="56784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Доходы ВСЕГО: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2 792 758,26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Налоговые и неналоговые доходы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: 755 313,56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Численность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 01.01.2025 г.: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56 393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чел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.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>
                <a:solidFill>
                  <a:schemeClr val="bg2">
                    <a:lumMod val="25000"/>
                  </a:schemeClr>
                </a:solidFill>
              </a:rPr>
              <a:t>Доходы на душу населения: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49,52</a:t>
            </a:r>
            <a:endParaRPr lang="ru-RU" sz="1300" b="1" u="sng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99" name="Text Placeholder 14">
            <a:extLst>
              <a:ext uri="{FF2B5EF4-FFF2-40B4-BE49-F238E27FC236}">
                <a16:creationId xmlns:a16="http://schemas.microsoft.com/office/drawing/2014/main" id="{FAF24523-63B7-4A04-AE9C-B3953C4764E2}"/>
              </a:ext>
            </a:extLst>
          </p:cNvPr>
          <p:cNvSpPr txBox="1">
            <a:spLocks/>
          </p:cNvSpPr>
          <p:nvPr/>
        </p:nvSpPr>
        <p:spPr>
          <a:xfrm>
            <a:off x="6533662" y="2666517"/>
            <a:ext cx="1776305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 smtClean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Красногвардейский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100" name="Text Placeholder 14">
            <a:extLst>
              <a:ext uri="{FF2B5EF4-FFF2-40B4-BE49-F238E27FC236}">
                <a16:creationId xmlns:a16="http://schemas.microsoft.com/office/drawing/2014/main" id="{61512CD4-27A5-4AD7-AE2E-F3362812BC48}"/>
              </a:ext>
            </a:extLst>
          </p:cNvPr>
          <p:cNvSpPr txBox="1">
            <a:spLocks/>
          </p:cNvSpPr>
          <p:nvPr/>
        </p:nvSpPr>
        <p:spPr>
          <a:xfrm>
            <a:off x="6542634" y="2872444"/>
            <a:ext cx="2460118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Доходы ВСЕГО: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1 741 784,50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Налоговые и неналоговые доходы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: 620 287,30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Численность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 01.01.2025 г.: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35 </a:t>
            </a: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481 чел.</a:t>
            </a:r>
            <a:endParaRPr lang="ru-RU" sz="900" dirty="0" smtClean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>
                <a:solidFill>
                  <a:schemeClr val="bg2">
                    <a:lumMod val="25000"/>
                  </a:schemeClr>
                </a:solidFill>
              </a:rPr>
              <a:t>Доходы на душу населения: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49,10</a:t>
            </a:r>
            <a:endParaRPr lang="ru-RU" sz="1300" b="1" u="sng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01" name="Text Placeholder 14">
            <a:extLst>
              <a:ext uri="{FF2B5EF4-FFF2-40B4-BE49-F238E27FC236}">
                <a16:creationId xmlns:a16="http://schemas.microsoft.com/office/drawing/2014/main" id="{13DDD21F-E44E-4928-B601-A290EA47347B}"/>
              </a:ext>
            </a:extLst>
          </p:cNvPr>
          <p:cNvSpPr txBox="1">
            <a:spLocks/>
          </p:cNvSpPr>
          <p:nvPr/>
        </p:nvSpPr>
        <p:spPr>
          <a:xfrm>
            <a:off x="6189152" y="3933519"/>
            <a:ext cx="2040009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050" b="1" dirty="0">
                <a:solidFill>
                  <a:schemeClr val="bg2">
                    <a:lumMod val="25000"/>
                  </a:schemeClr>
                </a:solidFill>
                <a:latin typeface="Raleway" panose="020B0503030101060003" pitchFamily="34" charset="0"/>
              </a:rPr>
              <a:t>Новоалександровский МО</a:t>
            </a:r>
            <a:endParaRPr lang="en-IN" sz="1050" b="1" dirty="0">
              <a:solidFill>
                <a:schemeClr val="bg2">
                  <a:lumMod val="25000"/>
                </a:schemeClr>
              </a:solidFill>
              <a:latin typeface="Raleway" panose="020B0503030101060003" pitchFamily="34" charset="0"/>
            </a:endParaRPr>
          </a:p>
        </p:txBody>
      </p:sp>
      <p:sp>
        <p:nvSpPr>
          <p:cNvPr id="102" name="Text Placeholder 14">
            <a:extLst>
              <a:ext uri="{FF2B5EF4-FFF2-40B4-BE49-F238E27FC236}">
                <a16:creationId xmlns:a16="http://schemas.microsoft.com/office/drawing/2014/main" id="{62FA5ABF-F9DA-4B7B-9E91-34EF612B1C98}"/>
              </a:ext>
            </a:extLst>
          </p:cNvPr>
          <p:cNvSpPr txBox="1">
            <a:spLocks/>
          </p:cNvSpPr>
          <p:nvPr/>
        </p:nvSpPr>
        <p:spPr>
          <a:xfrm>
            <a:off x="6201615" y="4145018"/>
            <a:ext cx="278150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Доходы ВСЕГО: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2 694 757,71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Налоговые и неналоговые доходы: </a:t>
            </a:r>
            <a:r>
              <a:rPr lang="ru-RU" sz="900" dirty="0" smtClean="0">
                <a:solidFill>
                  <a:schemeClr val="bg2">
                    <a:lumMod val="25000"/>
                  </a:schemeClr>
                </a:solidFill>
              </a:rPr>
              <a:t>1 001 710,26</a:t>
            </a:r>
            <a:endParaRPr lang="ru-RU" sz="900" dirty="0">
              <a:solidFill>
                <a:schemeClr val="bg2">
                  <a:lumMod val="25000"/>
                </a:schemeClr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900" dirty="0">
                <a:solidFill>
                  <a:schemeClr val="bg2">
                    <a:lumMod val="25000"/>
                  </a:schemeClr>
                </a:solidFill>
              </a:rPr>
              <a:t>Численность на 01.01.2025 г.: 61 966 чел.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b="1" dirty="0">
                <a:solidFill>
                  <a:schemeClr val="bg2">
                    <a:lumMod val="25000"/>
                  </a:schemeClr>
                </a:solidFill>
              </a:rPr>
              <a:t>Доходы на душу населения:</a:t>
            </a:r>
            <a:r>
              <a:rPr lang="ru-RU" sz="1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300" b="1" u="sng" dirty="0" smtClean="0">
                <a:solidFill>
                  <a:schemeClr val="bg2">
                    <a:lumMod val="25000"/>
                  </a:schemeClr>
                </a:solidFill>
              </a:rPr>
              <a:t>43,49</a:t>
            </a:r>
            <a:endParaRPr lang="ru-RU" sz="1300" b="1" u="sng" dirty="0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502C5C5-796F-49BB-A675-39BA0CDA3632}"/>
              </a:ext>
            </a:extLst>
          </p:cNvPr>
          <p:cNvGrpSpPr/>
          <p:nvPr/>
        </p:nvGrpSpPr>
        <p:grpSpPr>
          <a:xfrm>
            <a:off x="2063541" y="1045504"/>
            <a:ext cx="1989439" cy="213819"/>
            <a:chOff x="2547938" y="1616584"/>
            <a:chExt cx="2174328" cy="285092"/>
          </a:xfrm>
        </p:grpSpPr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B3C87F91-5B23-4A58-976E-B400AAA0C1E4}"/>
                </a:ext>
              </a:extLst>
            </p:cNvPr>
            <p:cNvCxnSpPr/>
            <p:nvPr/>
          </p:nvCxnSpPr>
          <p:spPr>
            <a:xfrm>
              <a:off x="2547938" y="1616584"/>
              <a:ext cx="1752356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E259AFA0-7595-40D3-97B1-CC71768BDD9A}"/>
                </a:ext>
              </a:extLst>
            </p:cNvPr>
            <p:cNvCxnSpPr/>
            <p:nvPr/>
          </p:nvCxnSpPr>
          <p:spPr>
            <a:xfrm>
              <a:off x="4300294" y="1616584"/>
              <a:ext cx="421972" cy="285092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2D9B537-B71B-44D3-A278-6589109CAF0B}"/>
              </a:ext>
            </a:extLst>
          </p:cNvPr>
          <p:cNvGrpSpPr/>
          <p:nvPr/>
        </p:nvGrpSpPr>
        <p:grpSpPr>
          <a:xfrm>
            <a:off x="1702677" y="3773088"/>
            <a:ext cx="1581858" cy="334690"/>
            <a:chOff x="3837776" y="1616584"/>
            <a:chExt cx="884490" cy="285092"/>
          </a:xfrm>
        </p:grpSpPr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7994C4A8-2812-4FA2-B445-A0F486FF0C1C}"/>
                </a:ext>
              </a:extLst>
            </p:cNvPr>
            <p:cNvCxnSpPr/>
            <p:nvPr/>
          </p:nvCxnSpPr>
          <p:spPr>
            <a:xfrm>
              <a:off x="3837776" y="1616584"/>
              <a:ext cx="462518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3FD36210-A4DD-4D40-AEE1-1E05671E3730}"/>
                </a:ext>
              </a:extLst>
            </p:cNvPr>
            <p:cNvCxnSpPr/>
            <p:nvPr/>
          </p:nvCxnSpPr>
          <p:spPr>
            <a:xfrm>
              <a:off x="4300294" y="1616584"/>
              <a:ext cx="421972" cy="285092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F8BF17F-76AB-49E0-BFC9-8AAC91C7DF94}"/>
              </a:ext>
            </a:extLst>
          </p:cNvPr>
          <p:cNvGrpSpPr/>
          <p:nvPr/>
        </p:nvGrpSpPr>
        <p:grpSpPr>
          <a:xfrm>
            <a:off x="1246896" y="2498704"/>
            <a:ext cx="1338192" cy="213819"/>
            <a:chOff x="3885001" y="1616584"/>
            <a:chExt cx="837265" cy="285092"/>
          </a:xfrm>
        </p:grpSpPr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FBC68609-CDBC-48B5-A65E-1F6D0829C15F}"/>
                </a:ext>
              </a:extLst>
            </p:cNvPr>
            <p:cNvCxnSpPr/>
            <p:nvPr/>
          </p:nvCxnSpPr>
          <p:spPr>
            <a:xfrm>
              <a:off x="3885001" y="1616584"/>
              <a:ext cx="41529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CD795F-CDC3-4FB3-A998-F87DC2CDBE14}"/>
                </a:ext>
              </a:extLst>
            </p:cNvPr>
            <p:cNvCxnSpPr/>
            <p:nvPr/>
          </p:nvCxnSpPr>
          <p:spPr>
            <a:xfrm>
              <a:off x="4300294" y="1616584"/>
              <a:ext cx="421972" cy="285092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5397428-C260-48FF-B0F9-9804506A02CC}"/>
              </a:ext>
            </a:extLst>
          </p:cNvPr>
          <p:cNvGrpSpPr/>
          <p:nvPr/>
        </p:nvGrpSpPr>
        <p:grpSpPr>
          <a:xfrm rot="10800000">
            <a:off x="5462783" y="1251087"/>
            <a:ext cx="1015429" cy="297220"/>
            <a:chOff x="3277880" y="1358720"/>
            <a:chExt cx="1353905" cy="257864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C42B765F-0AEA-4F3C-A7D7-F51377379953}"/>
                </a:ext>
              </a:extLst>
            </p:cNvPr>
            <p:cNvCxnSpPr/>
            <p:nvPr/>
          </p:nvCxnSpPr>
          <p:spPr>
            <a:xfrm>
              <a:off x="3277880" y="1616584"/>
              <a:ext cx="1022414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C79FCEB-E40D-454A-8C12-BCB490B27DED}"/>
                </a:ext>
              </a:extLst>
            </p:cNvPr>
            <p:cNvCxnSpPr/>
            <p:nvPr/>
          </p:nvCxnSpPr>
          <p:spPr>
            <a:xfrm rot="10800000" flipH="1">
              <a:off x="4300294" y="1358720"/>
              <a:ext cx="331491" cy="25786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FD3746A-9261-4B99-8246-134B0C2B7FE0}"/>
              </a:ext>
            </a:extLst>
          </p:cNvPr>
          <p:cNvGrpSpPr/>
          <p:nvPr/>
        </p:nvGrpSpPr>
        <p:grpSpPr>
          <a:xfrm rot="10800000">
            <a:off x="6333361" y="2633269"/>
            <a:ext cx="440283" cy="193398"/>
            <a:chOff x="3277880" y="1358720"/>
            <a:chExt cx="1353905" cy="257864"/>
          </a:xfrm>
        </p:grpSpPr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23DF02AE-97BD-4E1E-A684-3089791BBE73}"/>
                </a:ext>
              </a:extLst>
            </p:cNvPr>
            <p:cNvCxnSpPr/>
            <p:nvPr/>
          </p:nvCxnSpPr>
          <p:spPr>
            <a:xfrm>
              <a:off x="3277880" y="1616584"/>
              <a:ext cx="1022414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FD2CCB5-F29C-499B-938B-F9A4BB8A07E6}"/>
                </a:ext>
              </a:extLst>
            </p:cNvPr>
            <p:cNvCxnSpPr/>
            <p:nvPr/>
          </p:nvCxnSpPr>
          <p:spPr>
            <a:xfrm rot="10800000" flipH="1">
              <a:off x="4300294" y="1358720"/>
              <a:ext cx="331491" cy="25786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962A8793-608B-4D01-9D91-55A73DF327D2}"/>
              </a:ext>
            </a:extLst>
          </p:cNvPr>
          <p:cNvGrpSpPr/>
          <p:nvPr/>
        </p:nvGrpSpPr>
        <p:grpSpPr>
          <a:xfrm>
            <a:off x="5439179" y="4386684"/>
            <a:ext cx="955885" cy="415535"/>
            <a:chOff x="7553325" y="5791735"/>
            <a:chExt cx="1274513" cy="246827"/>
          </a:xfrm>
        </p:grpSpPr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11B0B1C2-FC07-44B3-8949-1D888E1848C4}"/>
                </a:ext>
              </a:extLst>
            </p:cNvPr>
            <p:cNvCxnSpPr/>
            <p:nvPr/>
          </p:nvCxnSpPr>
          <p:spPr>
            <a:xfrm rot="10800000">
              <a:off x="7805424" y="6038562"/>
              <a:ext cx="1022414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21B9C63-AD4A-4FB4-B31C-F8B9D94C0ED5}"/>
                </a:ext>
              </a:extLst>
            </p:cNvPr>
            <p:cNvCxnSpPr/>
            <p:nvPr/>
          </p:nvCxnSpPr>
          <p:spPr>
            <a:xfrm flipH="1" flipV="1">
              <a:off x="7553325" y="5791735"/>
              <a:ext cx="252100" cy="24682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1" name="Oval 31">
            <a:extLst>
              <a:ext uri="{FF2B5EF4-FFF2-40B4-BE49-F238E27FC236}">
                <a16:creationId xmlns:a16="http://schemas.microsoft.com/office/drawing/2014/main" id="{FECFED0F-C9BA-4A52-B232-B1419E82B735}"/>
              </a:ext>
            </a:extLst>
          </p:cNvPr>
          <p:cNvSpPr/>
          <p:nvPr/>
        </p:nvSpPr>
        <p:spPr>
          <a:xfrm>
            <a:off x="4245826" y="2558575"/>
            <a:ext cx="823768" cy="823768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algn="ctr"/>
            <a:endParaRPr lang="en-IN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2" name="Freeform 8">
            <a:extLst>
              <a:ext uri="{FF2B5EF4-FFF2-40B4-BE49-F238E27FC236}">
                <a16:creationId xmlns:a16="http://schemas.microsoft.com/office/drawing/2014/main" id="{35FAF956-A989-46EB-8B47-FD7600057A94}"/>
              </a:ext>
            </a:extLst>
          </p:cNvPr>
          <p:cNvSpPr>
            <a:spLocks/>
          </p:cNvSpPr>
          <p:nvPr/>
        </p:nvSpPr>
        <p:spPr bwMode="auto">
          <a:xfrm>
            <a:off x="4430997" y="2853141"/>
            <a:ext cx="430911" cy="336342"/>
          </a:xfrm>
          <a:custGeom>
            <a:avLst/>
            <a:gdLst>
              <a:gd name="T0" fmla="*/ 3180 w 3381"/>
              <a:gd name="T1" fmla="*/ 0 h 2644"/>
              <a:gd name="T2" fmla="*/ 3250 w 3381"/>
              <a:gd name="T3" fmla="*/ 12 h 2644"/>
              <a:gd name="T4" fmla="*/ 3309 w 3381"/>
              <a:gd name="T5" fmla="*/ 47 h 2644"/>
              <a:gd name="T6" fmla="*/ 3354 w 3381"/>
              <a:gd name="T7" fmla="*/ 99 h 2644"/>
              <a:gd name="T8" fmla="*/ 3378 w 3381"/>
              <a:gd name="T9" fmla="*/ 164 h 2644"/>
              <a:gd name="T10" fmla="*/ 3381 w 3381"/>
              <a:gd name="T11" fmla="*/ 750 h 2644"/>
              <a:gd name="T12" fmla="*/ 2145 w 3381"/>
              <a:gd name="T13" fmla="*/ 752 h 2644"/>
              <a:gd name="T14" fmla="*/ 2053 w 3381"/>
              <a:gd name="T15" fmla="*/ 776 h 2644"/>
              <a:gd name="T16" fmla="*/ 1974 w 3381"/>
              <a:gd name="T17" fmla="*/ 823 h 2644"/>
              <a:gd name="T18" fmla="*/ 1912 w 3381"/>
              <a:gd name="T19" fmla="*/ 886 h 2644"/>
              <a:gd name="T20" fmla="*/ 1869 w 3381"/>
              <a:gd name="T21" fmla="*/ 961 h 2644"/>
              <a:gd name="T22" fmla="*/ 1846 w 3381"/>
              <a:gd name="T23" fmla="*/ 1047 h 2644"/>
              <a:gd name="T24" fmla="*/ 1843 w 3381"/>
              <a:gd name="T25" fmla="*/ 1539 h 2644"/>
              <a:gd name="T26" fmla="*/ 1855 w 3381"/>
              <a:gd name="T27" fmla="*/ 1630 h 2644"/>
              <a:gd name="T28" fmla="*/ 1890 w 3381"/>
              <a:gd name="T29" fmla="*/ 1711 h 2644"/>
              <a:gd name="T30" fmla="*/ 1943 w 3381"/>
              <a:gd name="T31" fmla="*/ 1781 h 2644"/>
              <a:gd name="T32" fmla="*/ 2013 w 3381"/>
              <a:gd name="T33" fmla="*/ 1834 h 2644"/>
              <a:gd name="T34" fmla="*/ 2095 w 3381"/>
              <a:gd name="T35" fmla="*/ 1869 h 2644"/>
              <a:gd name="T36" fmla="*/ 2185 w 3381"/>
              <a:gd name="T37" fmla="*/ 1881 h 2644"/>
              <a:gd name="T38" fmla="*/ 3381 w 3381"/>
              <a:gd name="T39" fmla="*/ 2442 h 2644"/>
              <a:gd name="T40" fmla="*/ 3368 w 3381"/>
              <a:gd name="T41" fmla="*/ 2512 h 2644"/>
              <a:gd name="T42" fmla="*/ 3333 w 3381"/>
              <a:gd name="T43" fmla="*/ 2572 h 2644"/>
              <a:gd name="T44" fmla="*/ 3281 w 3381"/>
              <a:gd name="T45" fmla="*/ 2615 h 2644"/>
              <a:gd name="T46" fmla="*/ 3216 w 3381"/>
              <a:gd name="T47" fmla="*/ 2640 h 2644"/>
              <a:gd name="T48" fmla="*/ 201 w 3381"/>
              <a:gd name="T49" fmla="*/ 2644 h 2644"/>
              <a:gd name="T50" fmla="*/ 132 w 3381"/>
              <a:gd name="T51" fmla="*/ 2631 h 2644"/>
              <a:gd name="T52" fmla="*/ 72 w 3381"/>
              <a:gd name="T53" fmla="*/ 2596 h 2644"/>
              <a:gd name="T54" fmla="*/ 27 w 3381"/>
              <a:gd name="T55" fmla="*/ 2544 h 2644"/>
              <a:gd name="T56" fmla="*/ 3 w 3381"/>
              <a:gd name="T57" fmla="*/ 2479 h 2644"/>
              <a:gd name="T58" fmla="*/ 0 w 3381"/>
              <a:gd name="T59" fmla="*/ 201 h 2644"/>
              <a:gd name="T60" fmla="*/ 8 w 3381"/>
              <a:gd name="T61" fmla="*/ 148 h 2644"/>
              <a:gd name="T62" fmla="*/ 28 w 3381"/>
              <a:gd name="T63" fmla="*/ 98 h 2644"/>
              <a:gd name="T64" fmla="*/ 64 w 3381"/>
              <a:gd name="T65" fmla="*/ 54 h 2644"/>
              <a:gd name="T66" fmla="*/ 113 w 3381"/>
              <a:gd name="T67" fmla="*/ 20 h 2644"/>
              <a:gd name="T68" fmla="*/ 171 w 3381"/>
              <a:gd name="T69" fmla="*/ 3 h 2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81" h="2644">
                <a:moveTo>
                  <a:pt x="201" y="0"/>
                </a:moveTo>
                <a:lnTo>
                  <a:pt x="3180" y="0"/>
                </a:lnTo>
                <a:lnTo>
                  <a:pt x="3216" y="4"/>
                </a:lnTo>
                <a:lnTo>
                  <a:pt x="3250" y="12"/>
                </a:lnTo>
                <a:lnTo>
                  <a:pt x="3282" y="28"/>
                </a:lnTo>
                <a:lnTo>
                  <a:pt x="3309" y="47"/>
                </a:lnTo>
                <a:lnTo>
                  <a:pt x="3334" y="71"/>
                </a:lnTo>
                <a:lnTo>
                  <a:pt x="3354" y="99"/>
                </a:lnTo>
                <a:lnTo>
                  <a:pt x="3369" y="131"/>
                </a:lnTo>
                <a:lnTo>
                  <a:pt x="3378" y="164"/>
                </a:lnTo>
                <a:lnTo>
                  <a:pt x="3381" y="201"/>
                </a:lnTo>
                <a:lnTo>
                  <a:pt x="3381" y="750"/>
                </a:lnTo>
                <a:lnTo>
                  <a:pt x="2185" y="750"/>
                </a:lnTo>
                <a:lnTo>
                  <a:pt x="2145" y="752"/>
                </a:lnTo>
                <a:lnTo>
                  <a:pt x="2098" y="761"/>
                </a:lnTo>
                <a:lnTo>
                  <a:pt x="2053" y="776"/>
                </a:lnTo>
                <a:lnTo>
                  <a:pt x="2012" y="797"/>
                </a:lnTo>
                <a:lnTo>
                  <a:pt x="1974" y="823"/>
                </a:lnTo>
                <a:lnTo>
                  <a:pt x="1940" y="853"/>
                </a:lnTo>
                <a:lnTo>
                  <a:pt x="1912" y="886"/>
                </a:lnTo>
                <a:lnTo>
                  <a:pt x="1888" y="922"/>
                </a:lnTo>
                <a:lnTo>
                  <a:pt x="1869" y="961"/>
                </a:lnTo>
                <a:lnTo>
                  <a:pt x="1854" y="1002"/>
                </a:lnTo>
                <a:lnTo>
                  <a:pt x="1846" y="1047"/>
                </a:lnTo>
                <a:lnTo>
                  <a:pt x="1843" y="1091"/>
                </a:lnTo>
                <a:lnTo>
                  <a:pt x="1843" y="1539"/>
                </a:lnTo>
                <a:lnTo>
                  <a:pt x="1846" y="1585"/>
                </a:lnTo>
                <a:lnTo>
                  <a:pt x="1855" y="1630"/>
                </a:lnTo>
                <a:lnTo>
                  <a:pt x="1869" y="1672"/>
                </a:lnTo>
                <a:lnTo>
                  <a:pt x="1890" y="1711"/>
                </a:lnTo>
                <a:lnTo>
                  <a:pt x="1914" y="1747"/>
                </a:lnTo>
                <a:lnTo>
                  <a:pt x="1943" y="1781"/>
                </a:lnTo>
                <a:lnTo>
                  <a:pt x="1976" y="1809"/>
                </a:lnTo>
                <a:lnTo>
                  <a:pt x="2013" y="1834"/>
                </a:lnTo>
                <a:lnTo>
                  <a:pt x="2052" y="1854"/>
                </a:lnTo>
                <a:lnTo>
                  <a:pt x="2095" y="1869"/>
                </a:lnTo>
                <a:lnTo>
                  <a:pt x="2139" y="1878"/>
                </a:lnTo>
                <a:lnTo>
                  <a:pt x="2185" y="1881"/>
                </a:lnTo>
                <a:lnTo>
                  <a:pt x="3381" y="1881"/>
                </a:lnTo>
                <a:lnTo>
                  <a:pt x="3381" y="2442"/>
                </a:lnTo>
                <a:lnTo>
                  <a:pt x="3378" y="2479"/>
                </a:lnTo>
                <a:lnTo>
                  <a:pt x="3368" y="2512"/>
                </a:lnTo>
                <a:lnTo>
                  <a:pt x="3354" y="2544"/>
                </a:lnTo>
                <a:lnTo>
                  <a:pt x="3333" y="2572"/>
                </a:lnTo>
                <a:lnTo>
                  <a:pt x="3309" y="2596"/>
                </a:lnTo>
                <a:lnTo>
                  <a:pt x="3281" y="2615"/>
                </a:lnTo>
                <a:lnTo>
                  <a:pt x="3249" y="2631"/>
                </a:lnTo>
                <a:lnTo>
                  <a:pt x="3216" y="2640"/>
                </a:lnTo>
                <a:lnTo>
                  <a:pt x="3180" y="2644"/>
                </a:lnTo>
                <a:lnTo>
                  <a:pt x="201" y="2644"/>
                </a:lnTo>
                <a:lnTo>
                  <a:pt x="165" y="2640"/>
                </a:lnTo>
                <a:lnTo>
                  <a:pt x="132" y="2631"/>
                </a:lnTo>
                <a:lnTo>
                  <a:pt x="100" y="2615"/>
                </a:lnTo>
                <a:lnTo>
                  <a:pt x="72" y="2596"/>
                </a:lnTo>
                <a:lnTo>
                  <a:pt x="48" y="2572"/>
                </a:lnTo>
                <a:lnTo>
                  <a:pt x="27" y="2544"/>
                </a:lnTo>
                <a:lnTo>
                  <a:pt x="13" y="2512"/>
                </a:lnTo>
                <a:lnTo>
                  <a:pt x="3" y="2479"/>
                </a:lnTo>
                <a:lnTo>
                  <a:pt x="0" y="2442"/>
                </a:lnTo>
                <a:lnTo>
                  <a:pt x="0" y="201"/>
                </a:lnTo>
                <a:lnTo>
                  <a:pt x="2" y="174"/>
                </a:lnTo>
                <a:lnTo>
                  <a:pt x="8" y="148"/>
                </a:lnTo>
                <a:lnTo>
                  <a:pt x="16" y="122"/>
                </a:lnTo>
                <a:lnTo>
                  <a:pt x="28" y="98"/>
                </a:lnTo>
                <a:lnTo>
                  <a:pt x="45" y="75"/>
                </a:lnTo>
                <a:lnTo>
                  <a:pt x="64" y="54"/>
                </a:lnTo>
                <a:lnTo>
                  <a:pt x="87" y="35"/>
                </a:lnTo>
                <a:lnTo>
                  <a:pt x="113" y="20"/>
                </a:lnTo>
                <a:lnTo>
                  <a:pt x="141" y="9"/>
                </a:lnTo>
                <a:lnTo>
                  <a:pt x="171" y="3"/>
                </a:lnTo>
                <a:lnTo>
                  <a:pt x="201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3" name="Freeform 6">
            <a:extLst>
              <a:ext uri="{FF2B5EF4-FFF2-40B4-BE49-F238E27FC236}">
                <a16:creationId xmlns:a16="http://schemas.microsoft.com/office/drawing/2014/main" id="{4A44D5CC-D654-47B3-9F61-3C6E82A3C402}"/>
              </a:ext>
            </a:extLst>
          </p:cNvPr>
          <p:cNvSpPr>
            <a:spLocks/>
          </p:cNvSpPr>
          <p:nvPr/>
        </p:nvSpPr>
        <p:spPr bwMode="auto">
          <a:xfrm>
            <a:off x="4514298" y="2752908"/>
            <a:ext cx="206980" cy="83862"/>
          </a:xfrm>
          <a:custGeom>
            <a:avLst/>
            <a:gdLst>
              <a:gd name="T0" fmla="*/ 1373 w 1626"/>
              <a:gd name="T1" fmla="*/ 0 h 655"/>
              <a:gd name="T2" fmla="*/ 1404 w 1626"/>
              <a:gd name="T3" fmla="*/ 3 h 655"/>
              <a:gd name="T4" fmla="*/ 1434 w 1626"/>
              <a:gd name="T5" fmla="*/ 11 h 655"/>
              <a:gd name="T6" fmla="*/ 1463 w 1626"/>
              <a:gd name="T7" fmla="*/ 23 h 655"/>
              <a:gd name="T8" fmla="*/ 1489 w 1626"/>
              <a:gd name="T9" fmla="*/ 39 h 655"/>
              <a:gd name="T10" fmla="*/ 1513 w 1626"/>
              <a:gd name="T11" fmla="*/ 60 h 655"/>
              <a:gd name="T12" fmla="*/ 1533 w 1626"/>
              <a:gd name="T13" fmla="*/ 85 h 655"/>
              <a:gd name="T14" fmla="*/ 1550 w 1626"/>
              <a:gd name="T15" fmla="*/ 112 h 655"/>
              <a:gd name="T16" fmla="*/ 1626 w 1626"/>
              <a:gd name="T17" fmla="*/ 265 h 655"/>
              <a:gd name="T18" fmla="*/ 196 w 1626"/>
              <a:gd name="T19" fmla="*/ 655 h 655"/>
              <a:gd name="T20" fmla="*/ 0 w 1626"/>
              <a:gd name="T21" fmla="*/ 655 h 655"/>
              <a:gd name="T22" fmla="*/ 1280 w 1626"/>
              <a:gd name="T23" fmla="*/ 22 h 655"/>
              <a:gd name="T24" fmla="*/ 1310 w 1626"/>
              <a:gd name="T25" fmla="*/ 10 h 655"/>
              <a:gd name="T26" fmla="*/ 1342 w 1626"/>
              <a:gd name="T27" fmla="*/ 2 h 655"/>
              <a:gd name="T28" fmla="*/ 1373 w 1626"/>
              <a:gd name="T29" fmla="*/ 0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26" h="655">
                <a:moveTo>
                  <a:pt x="1373" y="0"/>
                </a:moveTo>
                <a:lnTo>
                  <a:pt x="1404" y="3"/>
                </a:lnTo>
                <a:lnTo>
                  <a:pt x="1434" y="11"/>
                </a:lnTo>
                <a:lnTo>
                  <a:pt x="1463" y="23"/>
                </a:lnTo>
                <a:lnTo>
                  <a:pt x="1489" y="39"/>
                </a:lnTo>
                <a:lnTo>
                  <a:pt x="1513" y="60"/>
                </a:lnTo>
                <a:lnTo>
                  <a:pt x="1533" y="85"/>
                </a:lnTo>
                <a:lnTo>
                  <a:pt x="1550" y="112"/>
                </a:lnTo>
                <a:lnTo>
                  <a:pt x="1626" y="265"/>
                </a:lnTo>
                <a:lnTo>
                  <a:pt x="196" y="655"/>
                </a:lnTo>
                <a:lnTo>
                  <a:pt x="0" y="655"/>
                </a:lnTo>
                <a:lnTo>
                  <a:pt x="1280" y="22"/>
                </a:lnTo>
                <a:lnTo>
                  <a:pt x="1310" y="10"/>
                </a:lnTo>
                <a:lnTo>
                  <a:pt x="1342" y="2"/>
                </a:lnTo>
                <a:lnTo>
                  <a:pt x="1373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4" name="Freeform 7">
            <a:extLst>
              <a:ext uri="{FF2B5EF4-FFF2-40B4-BE49-F238E27FC236}">
                <a16:creationId xmlns:a16="http://schemas.microsoft.com/office/drawing/2014/main" id="{07E201DC-70F0-4445-923D-33299F24191F}"/>
              </a:ext>
            </a:extLst>
          </p:cNvPr>
          <p:cNvSpPr>
            <a:spLocks/>
          </p:cNvSpPr>
          <p:nvPr/>
        </p:nvSpPr>
        <p:spPr bwMode="auto">
          <a:xfrm>
            <a:off x="4597269" y="2788594"/>
            <a:ext cx="213225" cy="48176"/>
          </a:xfrm>
          <a:custGeom>
            <a:avLst/>
            <a:gdLst>
              <a:gd name="T0" fmla="*/ 1416 w 1673"/>
              <a:gd name="T1" fmla="*/ 0 h 378"/>
              <a:gd name="T2" fmla="*/ 1448 w 1673"/>
              <a:gd name="T3" fmla="*/ 2 h 378"/>
              <a:gd name="T4" fmla="*/ 1480 w 1673"/>
              <a:gd name="T5" fmla="*/ 10 h 378"/>
              <a:gd name="T6" fmla="*/ 1509 w 1673"/>
              <a:gd name="T7" fmla="*/ 23 h 378"/>
              <a:gd name="T8" fmla="*/ 1537 w 1673"/>
              <a:gd name="T9" fmla="*/ 40 h 378"/>
              <a:gd name="T10" fmla="*/ 1562 w 1673"/>
              <a:gd name="T11" fmla="*/ 62 h 378"/>
              <a:gd name="T12" fmla="*/ 1582 w 1673"/>
              <a:gd name="T13" fmla="*/ 87 h 378"/>
              <a:gd name="T14" fmla="*/ 1599 w 1673"/>
              <a:gd name="T15" fmla="*/ 116 h 378"/>
              <a:gd name="T16" fmla="*/ 1610 w 1673"/>
              <a:gd name="T17" fmla="*/ 148 h 378"/>
              <a:gd name="T18" fmla="*/ 1673 w 1673"/>
              <a:gd name="T19" fmla="*/ 378 h 378"/>
              <a:gd name="T20" fmla="*/ 0 w 1673"/>
              <a:gd name="T21" fmla="*/ 378 h 378"/>
              <a:gd name="T22" fmla="*/ 1026 w 1673"/>
              <a:gd name="T23" fmla="*/ 99 h 378"/>
              <a:gd name="T24" fmla="*/ 1363 w 1673"/>
              <a:gd name="T25" fmla="*/ 7 h 378"/>
              <a:gd name="T26" fmla="*/ 1390 w 1673"/>
              <a:gd name="T27" fmla="*/ 1 h 378"/>
              <a:gd name="T28" fmla="*/ 1416 w 1673"/>
              <a:gd name="T29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73" h="378">
                <a:moveTo>
                  <a:pt x="1416" y="0"/>
                </a:moveTo>
                <a:lnTo>
                  <a:pt x="1448" y="2"/>
                </a:lnTo>
                <a:lnTo>
                  <a:pt x="1480" y="10"/>
                </a:lnTo>
                <a:lnTo>
                  <a:pt x="1509" y="23"/>
                </a:lnTo>
                <a:lnTo>
                  <a:pt x="1537" y="40"/>
                </a:lnTo>
                <a:lnTo>
                  <a:pt x="1562" y="62"/>
                </a:lnTo>
                <a:lnTo>
                  <a:pt x="1582" y="87"/>
                </a:lnTo>
                <a:lnTo>
                  <a:pt x="1599" y="116"/>
                </a:lnTo>
                <a:lnTo>
                  <a:pt x="1610" y="148"/>
                </a:lnTo>
                <a:lnTo>
                  <a:pt x="1673" y="378"/>
                </a:lnTo>
                <a:lnTo>
                  <a:pt x="0" y="378"/>
                </a:lnTo>
                <a:lnTo>
                  <a:pt x="1026" y="99"/>
                </a:lnTo>
                <a:lnTo>
                  <a:pt x="1363" y="7"/>
                </a:lnTo>
                <a:lnTo>
                  <a:pt x="1390" y="1"/>
                </a:lnTo>
                <a:lnTo>
                  <a:pt x="1416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5" name="Freeform 9">
            <a:extLst>
              <a:ext uri="{FF2B5EF4-FFF2-40B4-BE49-F238E27FC236}">
                <a16:creationId xmlns:a16="http://schemas.microsoft.com/office/drawing/2014/main" id="{DD01D7F8-BF75-4307-913E-E0397FD3652C}"/>
              </a:ext>
            </a:extLst>
          </p:cNvPr>
          <p:cNvSpPr>
            <a:spLocks noEditPoints="1"/>
          </p:cNvSpPr>
          <p:nvPr/>
        </p:nvSpPr>
        <p:spPr bwMode="auto">
          <a:xfrm>
            <a:off x="4684700" y="2967917"/>
            <a:ext cx="205196" cy="107951"/>
          </a:xfrm>
          <a:custGeom>
            <a:avLst/>
            <a:gdLst>
              <a:gd name="T0" fmla="*/ 432 w 1604"/>
              <a:gd name="T1" fmla="*/ 300 h 850"/>
              <a:gd name="T2" fmla="*/ 393 w 1604"/>
              <a:gd name="T3" fmla="*/ 320 h 850"/>
              <a:gd name="T4" fmla="*/ 364 w 1604"/>
              <a:gd name="T5" fmla="*/ 353 h 850"/>
              <a:gd name="T6" fmla="*/ 353 w 1604"/>
              <a:gd name="T7" fmla="*/ 398 h 850"/>
              <a:gd name="T8" fmla="*/ 357 w 1604"/>
              <a:gd name="T9" fmla="*/ 488 h 850"/>
              <a:gd name="T10" fmla="*/ 376 w 1604"/>
              <a:gd name="T11" fmla="*/ 528 h 850"/>
              <a:gd name="T12" fmla="*/ 410 w 1604"/>
              <a:gd name="T13" fmla="*/ 555 h 850"/>
              <a:gd name="T14" fmla="*/ 455 w 1604"/>
              <a:gd name="T15" fmla="*/ 565 h 850"/>
              <a:gd name="T16" fmla="*/ 545 w 1604"/>
              <a:gd name="T17" fmla="*/ 563 h 850"/>
              <a:gd name="T18" fmla="*/ 584 w 1604"/>
              <a:gd name="T19" fmla="*/ 543 h 850"/>
              <a:gd name="T20" fmla="*/ 611 w 1604"/>
              <a:gd name="T21" fmla="*/ 509 h 850"/>
              <a:gd name="T22" fmla="*/ 622 w 1604"/>
              <a:gd name="T23" fmla="*/ 465 h 850"/>
              <a:gd name="T24" fmla="*/ 619 w 1604"/>
              <a:gd name="T25" fmla="*/ 375 h 850"/>
              <a:gd name="T26" fmla="*/ 600 w 1604"/>
              <a:gd name="T27" fmla="*/ 335 h 850"/>
              <a:gd name="T28" fmla="*/ 566 w 1604"/>
              <a:gd name="T29" fmla="*/ 308 h 850"/>
              <a:gd name="T30" fmla="*/ 521 w 1604"/>
              <a:gd name="T31" fmla="*/ 298 h 850"/>
              <a:gd name="T32" fmla="*/ 201 w 1604"/>
              <a:gd name="T33" fmla="*/ 0 h 850"/>
              <a:gd name="T34" fmla="*/ 1436 w 1604"/>
              <a:gd name="T35" fmla="*/ 2 h 850"/>
              <a:gd name="T36" fmla="*/ 1494 w 1604"/>
              <a:gd name="T37" fmla="*/ 22 h 850"/>
              <a:gd name="T38" fmla="*/ 1538 w 1604"/>
              <a:gd name="T39" fmla="*/ 52 h 850"/>
              <a:gd name="T40" fmla="*/ 1579 w 1604"/>
              <a:gd name="T41" fmla="*/ 103 h 850"/>
              <a:gd name="T42" fmla="*/ 1600 w 1604"/>
              <a:gd name="T43" fmla="*/ 166 h 850"/>
              <a:gd name="T44" fmla="*/ 1604 w 1604"/>
              <a:gd name="T45" fmla="*/ 649 h 850"/>
              <a:gd name="T46" fmla="*/ 1593 w 1604"/>
              <a:gd name="T47" fmla="*/ 716 h 850"/>
              <a:gd name="T48" fmla="*/ 1560 w 1604"/>
              <a:gd name="T49" fmla="*/ 773 h 850"/>
              <a:gd name="T50" fmla="*/ 1517 w 1604"/>
              <a:gd name="T51" fmla="*/ 814 h 850"/>
              <a:gd name="T52" fmla="*/ 1468 w 1604"/>
              <a:gd name="T53" fmla="*/ 839 h 850"/>
              <a:gd name="T54" fmla="*/ 1402 w 1604"/>
              <a:gd name="T55" fmla="*/ 850 h 850"/>
              <a:gd name="T56" fmla="*/ 165 w 1604"/>
              <a:gd name="T57" fmla="*/ 846 h 850"/>
              <a:gd name="T58" fmla="*/ 100 w 1604"/>
              <a:gd name="T59" fmla="*/ 823 h 850"/>
              <a:gd name="T60" fmla="*/ 48 w 1604"/>
              <a:gd name="T61" fmla="*/ 778 h 850"/>
              <a:gd name="T62" fmla="*/ 13 w 1604"/>
              <a:gd name="T63" fmla="*/ 718 h 850"/>
              <a:gd name="T64" fmla="*/ 0 w 1604"/>
              <a:gd name="T65" fmla="*/ 649 h 850"/>
              <a:gd name="T66" fmla="*/ 3 w 1604"/>
              <a:gd name="T67" fmla="*/ 164 h 850"/>
              <a:gd name="T68" fmla="*/ 27 w 1604"/>
              <a:gd name="T69" fmla="*/ 99 h 850"/>
              <a:gd name="T70" fmla="*/ 72 w 1604"/>
              <a:gd name="T71" fmla="*/ 47 h 850"/>
              <a:gd name="T72" fmla="*/ 131 w 1604"/>
              <a:gd name="T73" fmla="*/ 12 h 850"/>
              <a:gd name="T74" fmla="*/ 201 w 1604"/>
              <a:gd name="T75" fmla="*/ 0 h 8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4" h="850">
                <a:moveTo>
                  <a:pt x="455" y="298"/>
                </a:moveTo>
                <a:lnTo>
                  <a:pt x="432" y="300"/>
                </a:lnTo>
                <a:lnTo>
                  <a:pt x="411" y="308"/>
                </a:lnTo>
                <a:lnTo>
                  <a:pt x="393" y="320"/>
                </a:lnTo>
                <a:lnTo>
                  <a:pt x="376" y="335"/>
                </a:lnTo>
                <a:lnTo>
                  <a:pt x="364" y="353"/>
                </a:lnTo>
                <a:lnTo>
                  <a:pt x="357" y="375"/>
                </a:lnTo>
                <a:lnTo>
                  <a:pt x="353" y="398"/>
                </a:lnTo>
                <a:lnTo>
                  <a:pt x="353" y="465"/>
                </a:lnTo>
                <a:lnTo>
                  <a:pt x="357" y="488"/>
                </a:lnTo>
                <a:lnTo>
                  <a:pt x="364" y="509"/>
                </a:lnTo>
                <a:lnTo>
                  <a:pt x="376" y="528"/>
                </a:lnTo>
                <a:lnTo>
                  <a:pt x="392" y="543"/>
                </a:lnTo>
                <a:lnTo>
                  <a:pt x="410" y="555"/>
                </a:lnTo>
                <a:lnTo>
                  <a:pt x="432" y="563"/>
                </a:lnTo>
                <a:lnTo>
                  <a:pt x="455" y="565"/>
                </a:lnTo>
                <a:lnTo>
                  <a:pt x="521" y="565"/>
                </a:lnTo>
                <a:lnTo>
                  <a:pt x="545" y="563"/>
                </a:lnTo>
                <a:lnTo>
                  <a:pt x="566" y="555"/>
                </a:lnTo>
                <a:lnTo>
                  <a:pt x="584" y="543"/>
                </a:lnTo>
                <a:lnTo>
                  <a:pt x="600" y="528"/>
                </a:lnTo>
                <a:lnTo>
                  <a:pt x="611" y="509"/>
                </a:lnTo>
                <a:lnTo>
                  <a:pt x="619" y="488"/>
                </a:lnTo>
                <a:lnTo>
                  <a:pt x="622" y="465"/>
                </a:lnTo>
                <a:lnTo>
                  <a:pt x="622" y="398"/>
                </a:lnTo>
                <a:lnTo>
                  <a:pt x="619" y="375"/>
                </a:lnTo>
                <a:lnTo>
                  <a:pt x="611" y="353"/>
                </a:lnTo>
                <a:lnTo>
                  <a:pt x="600" y="335"/>
                </a:lnTo>
                <a:lnTo>
                  <a:pt x="584" y="320"/>
                </a:lnTo>
                <a:lnTo>
                  <a:pt x="566" y="308"/>
                </a:lnTo>
                <a:lnTo>
                  <a:pt x="545" y="300"/>
                </a:lnTo>
                <a:lnTo>
                  <a:pt x="521" y="298"/>
                </a:lnTo>
                <a:lnTo>
                  <a:pt x="455" y="298"/>
                </a:lnTo>
                <a:close/>
                <a:moveTo>
                  <a:pt x="201" y="0"/>
                </a:moveTo>
                <a:lnTo>
                  <a:pt x="1402" y="0"/>
                </a:lnTo>
                <a:lnTo>
                  <a:pt x="1436" y="2"/>
                </a:lnTo>
                <a:lnTo>
                  <a:pt x="1468" y="11"/>
                </a:lnTo>
                <a:lnTo>
                  <a:pt x="1494" y="22"/>
                </a:lnTo>
                <a:lnTo>
                  <a:pt x="1517" y="35"/>
                </a:lnTo>
                <a:lnTo>
                  <a:pt x="1538" y="52"/>
                </a:lnTo>
                <a:lnTo>
                  <a:pt x="1560" y="76"/>
                </a:lnTo>
                <a:lnTo>
                  <a:pt x="1579" y="103"/>
                </a:lnTo>
                <a:lnTo>
                  <a:pt x="1593" y="134"/>
                </a:lnTo>
                <a:lnTo>
                  <a:pt x="1600" y="166"/>
                </a:lnTo>
                <a:lnTo>
                  <a:pt x="1604" y="201"/>
                </a:lnTo>
                <a:lnTo>
                  <a:pt x="1604" y="649"/>
                </a:lnTo>
                <a:lnTo>
                  <a:pt x="1600" y="684"/>
                </a:lnTo>
                <a:lnTo>
                  <a:pt x="1593" y="716"/>
                </a:lnTo>
                <a:lnTo>
                  <a:pt x="1579" y="745"/>
                </a:lnTo>
                <a:lnTo>
                  <a:pt x="1560" y="773"/>
                </a:lnTo>
                <a:lnTo>
                  <a:pt x="1538" y="797"/>
                </a:lnTo>
                <a:lnTo>
                  <a:pt x="1517" y="814"/>
                </a:lnTo>
                <a:lnTo>
                  <a:pt x="1494" y="828"/>
                </a:lnTo>
                <a:lnTo>
                  <a:pt x="1468" y="839"/>
                </a:lnTo>
                <a:lnTo>
                  <a:pt x="1436" y="846"/>
                </a:lnTo>
                <a:lnTo>
                  <a:pt x="1402" y="850"/>
                </a:lnTo>
                <a:lnTo>
                  <a:pt x="201" y="850"/>
                </a:lnTo>
                <a:lnTo>
                  <a:pt x="165" y="846"/>
                </a:lnTo>
                <a:lnTo>
                  <a:pt x="131" y="837"/>
                </a:lnTo>
                <a:lnTo>
                  <a:pt x="100" y="823"/>
                </a:lnTo>
                <a:lnTo>
                  <a:pt x="72" y="802"/>
                </a:lnTo>
                <a:lnTo>
                  <a:pt x="48" y="778"/>
                </a:lnTo>
                <a:lnTo>
                  <a:pt x="27" y="750"/>
                </a:lnTo>
                <a:lnTo>
                  <a:pt x="13" y="718"/>
                </a:lnTo>
                <a:lnTo>
                  <a:pt x="3" y="685"/>
                </a:lnTo>
                <a:lnTo>
                  <a:pt x="0" y="649"/>
                </a:lnTo>
                <a:lnTo>
                  <a:pt x="0" y="201"/>
                </a:lnTo>
                <a:lnTo>
                  <a:pt x="3" y="164"/>
                </a:lnTo>
                <a:lnTo>
                  <a:pt x="13" y="131"/>
                </a:lnTo>
                <a:lnTo>
                  <a:pt x="27" y="99"/>
                </a:lnTo>
                <a:lnTo>
                  <a:pt x="48" y="71"/>
                </a:lnTo>
                <a:lnTo>
                  <a:pt x="72" y="47"/>
                </a:lnTo>
                <a:lnTo>
                  <a:pt x="100" y="27"/>
                </a:lnTo>
                <a:lnTo>
                  <a:pt x="131" y="12"/>
                </a:lnTo>
                <a:lnTo>
                  <a:pt x="165" y="3"/>
                </a:lnTo>
                <a:lnTo>
                  <a:pt x="201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09286" y="4716681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fld id="{26BB3C38-3E5B-4631-8DE1-656CFE9DF902}" type="slidenum">
              <a:rPr lang="ru-RU" smtClean="0">
                <a:solidFill>
                  <a:schemeClr val="bg1"/>
                </a:solidFill>
              </a:rPr>
              <a:pPr/>
              <a:t>26</a:t>
            </a:fld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3077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533469" y="145457"/>
            <a:ext cx="6448629" cy="572700"/>
          </a:xfrm>
        </p:spPr>
        <p:txBody>
          <a:bodyPr/>
          <a:lstStyle/>
          <a:p>
            <a:pPr algn="ctr"/>
            <a:r>
              <a:rPr lang="ru-RU" sz="1800" b="1" dirty="0">
                <a:solidFill>
                  <a:schemeClr val="accent1">
                    <a:lumMod val="50000"/>
                  </a:schemeClr>
                </a:solidFill>
              </a:rPr>
              <a:t>Сравнение по муниципальным образованиям Ставропольского края по итогам за 2024 </a:t>
            </a:r>
            <a:r>
              <a:rPr lang="ru-RU" sz="1800" b="1" dirty="0" smtClean="0">
                <a:solidFill>
                  <a:schemeClr val="accent1">
                    <a:lumMod val="50000"/>
                  </a:schemeClr>
                </a:solidFill>
              </a:rPr>
              <a:t>год по расходам на душу населения</a:t>
            </a:r>
            <a:endParaRPr lang="ru-RU" sz="1800" dirty="0"/>
          </a:p>
        </p:txBody>
      </p:sp>
      <p:graphicFrame>
        <p:nvGraphicFramePr>
          <p:cNvPr id="7" name="Объект 6"/>
          <p:cNvGraphicFramePr>
            <a:graphicFrameLocks noGrp="1"/>
          </p:cNvGraphicFramePr>
          <p:nvPr>
            <p:ph sz="quarter" idx="10"/>
            <p:extLst>
              <p:ext uri="{D42A27DB-BD31-4B8C-83A1-F6EECF244321}">
                <p14:modId xmlns:p14="http://schemas.microsoft.com/office/powerpoint/2010/main" val="3301406365"/>
              </p:ext>
            </p:extLst>
          </p:nvPr>
        </p:nvGraphicFramePr>
        <p:xfrm>
          <a:off x="0" y="718157"/>
          <a:ext cx="3720556" cy="4285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Номер слайда 2"/>
          <p:cNvSpPr txBox="1">
            <a:spLocks/>
          </p:cNvSpPr>
          <p:nvPr/>
        </p:nvSpPr>
        <p:spPr>
          <a:xfrm>
            <a:off x="8060881" y="4754130"/>
            <a:ext cx="38514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40AF3BA-78E2-45A6-BF5A-0BBC1CCE76B3}" type="slidenum">
              <a:rPr lang="ru-RU" sz="1200" smtClean="0">
                <a:solidFill>
                  <a:schemeClr val="bg1"/>
                </a:solidFill>
              </a:rPr>
              <a:pPr/>
              <a:t>27</a:t>
            </a:fld>
            <a:endParaRPr lang="ru-RU" sz="1200" dirty="0">
              <a:solidFill>
                <a:schemeClr val="bg1"/>
              </a:solidFill>
            </a:endParaRPr>
          </a:p>
        </p:txBody>
      </p:sp>
      <p:grpSp>
        <p:nvGrpSpPr>
          <p:cNvPr id="5" name="Google Shape;271;p20"/>
          <p:cNvGrpSpPr/>
          <p:nvPr/>
        </p:nvGrpSpPr>
        <p:grpSpPr>
          <a:xfrm>
            <a:off x="7358516" y="696947"/>
            <a:ext cx="1785484" cy="2909649"/>
            <a:chOff x="1993073" y="1358949"/>
            <a:chExt cx="1525794" cy="2486454"/>
          </a:xfrm>
        </p:grpSpPr>
        <p:sp>
          <p:nvSpPr>
            <p:cNvPr id="6" name="Google Shape;272;p20"/>
            <p:cNvSpPr/>
            <p:nvPr/>
          </p:nvSpPr>
          <p:spPr>
            <a:xfrm>
              <a:off x="2714868" y="3729003"/>
              <a:ext cx="804000" cy="1164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73;p20"/>
            <p:cNvSpPr/>
            <p:nvPr/>
          </p:nvSpPr>
          <p:spPr>
            <a:xfrm>
              <a:off x="2644091" y="2362207"/>
              <a:ext cx="433712" cy="294328"/>
            </a:xfrm>
            <a:custGeom>
              <a:avLst/>
              <a:gdLst/>
              <a:ahLst/>
              <a:cxnLst/>
              <a:rect l="l" t="t" r="r" b="b"/>
              <a:pathLst>
                <a:path w="35678" h="24212" extrusionOk="0">
                  <a:moveTo>
                    <a:pt x="30595" y="1"/>
                  </a:moveTo>
                  <a:lnTo>
                    <a:pt x="30355" y="26"/>
                  </a:lnTo>
                  <a:lnTo>
                    <a:pt x="30127" y="51"/>
                  </a:lnTo>
                  <a:lnTo>
                    <a:pt x="29887" y="89"/>
                  </a:lnTo>
                  <a:lnTo>
                    <a:pt x="29660" y="140"/>
                  </a:lnTo>
                  <a:lnTo>
                    <a:pt x="29432" y="203"/>
                  </a:lnTo>
                  <a:lnTo>
                    <a:pt x="29217" y="279"/>
                  </a:lnTo>
                  <a:lnTo>
                    <a:pt x="28990" y="355"/>
                  </a:lnTo>
                  <a:lnTo>
                    <a:pt x="28775" y="443"/>
                  </a:lnTo>
                  <a:lnTo>
                    <a:pt x="28560" y="544"/>
                  </a:lnTo>
                  <a:lnTo>
                    <a:pt x="28358" y="658"/>
                  </a:lnTo>
                  <a:lnTo>
                    <a:pt x="28155" y="785"/>
                  </a:lnTo>
                  <a:lnTo>
                    <a:pt x="27953" y="911"/>
                  </a:lnTo>
                  <a:lnTo>
                    <a:pt x="27763" y="1050"/>
                  </a:lnTo>
                  <a:lnTo>
                    <a:pt x="27574" y="1202"/>
                  </a:lnTo>
                  <a:lnTo>
                    <a:pt x="27397" y="1366"/>
                  </a:lnTo>
                  <a:lnTo>
                    <a:pt x="27232" y="1531"/>
                  </a:lnTo>
                  <a:lnTo>
                    <a:pt x="27068" y="1720"/>
                  </a:lnTo>
                  <a:lnTo>
                    <a:pt x="26904" y="1897"/>
                  </a:lnTo>
                  <a:lnTo>
                    <a:pt x="26765" y="2099"/>
                  </a:lnTo>
                  <a:lnTo>
                    <a:pt x="26626" y="2302"/>
                  </a:lnTo>
                  <a:lnTo>
                    <a:pt x="26486" y="2517"/>
                  </a:lnTo>
                  <a:lnTo>
                    <a:pt x="19445" y="13971"/>
                  </a:lnTo>
                  <a:lnTo>
                    <a:pt x="1201" y="7725"/>
                  </a:lnTo>
                  <a:lnTo>
                    <a:pt x="0" y="12884"/>
                  </a:lnTo>
                  <a:lnTo>
                    <a:pt x="645" y="13427"/>
                  </a:lnTo>
                  <a:lnTo>
                    <a:pt x="1404" y="14059"/>
                  </a:lnTo>
                  <a:lnTo>
                    <a:pt x="2403" y="14856"/>
                  </a:lnTo>
                  <a:lnTo>
                    <a:pt x="3629" y="15804"/>
                  </a:lnTo>
                  <a:lnTo>
                    <a:pt x="4312" y="16310"/>
                  </a:lnTo>
                  <a:lnTo>
                    <a:pt x="5045" y="16841"/>
                  </a:lnTo>
                  <a:lnTo>
                    <a:pt x="5803" y="17397"/>
                  </a:lnTo>
                  <a:lnTo>
                    <a:pt x="6612" y="17953"/>
                  </a:lnTo>
                  <a:lnTo>
                    <a:pt x="7434" y="18510"/>
                  </a:lnTo>
                  <a:lnTo>
                    <a:pt x="8294" y="19078"/>
                  </a:lnTo>
                  <a:lnTo>
                    <a:pt x="9179" y="19635"/>
                  </a:lnTo>
                  <a:lnTo>
                    <a:pt x="10089" y="20178"/>
                  </a:lnTo>
                  <a:lnTo>
                    <a:pt x="10999" y="20722"/>
                  </a:lnTo>
                  <a:lnTo>
                    <a:pt x="11935" y="21228"/>
                  </a:lnTo>
                  <a:lnTo>
                    <a:pt x="12870" y="21721"/>
                  </a:lnTo>
                  <a:lnTo>
                    <a:pt x="13806" y="22188"/>
                  </a:lnTo>
                  <a:lnTo>
                    <a:pt x="14286" y="22403"/>
                  </a:lnTo>
                  <a:lnTo>
                    <a:pt x="14754" y="22606"/>
                  </a:lnTo>
                  <a:lnTo>
                    <a:pt x="15222" y="22808"/>
                  </a:lnTo>
                  <a:lnTo>
                    <a:pt x="15690" y="22998"/>
                  </a:lnTo>
                  <a:lnTo>
                    <a:pt x="16158" y="23175"/>
                  </a:lnTo>
                  <a:lnTo>
                    <a:pt x="16625" y="23339"/>
                  </a:lnTo>
                  <a:lnTo>
                    <a:pt x="17080" y="23491"/>
                  </a:lnTo>
                  <a:lnTo>
                    <a:pt x="17536" y="23630"/>
                  </a:lnTo>
                  <a:lnTo>
                    <a:pt x="17991" y="23756"/>
                  </a:lnTo>
                  <a:lnTo>
                    <a:pt x="18446" y="23870"/>
                  </a:lnTo>
                  <a:lnTo>
                    <a:pt x="18888" y="23971"/>
                  </a:lnTo>
                  <a:lnTo>
                    <a:pt x="19318" y="24047"/>
                  </a:lnTo>
                  <a:lnTo>
                    <a:pt x="19761" y="24110"/>
                  </a:lnTo>
                  <a:lnTo>
                    <a:pt x="20178" y="24161"/>
                  </a:lnTo>
                  <a:lnTo>
                    <a:pt x="20608" y="24199"/>
                  </a:lnTo>
                  <a:lnTo>
                    <a:pt x="21012" y="24211"/>
                  </a:lnTo>
                  <a:lnTo>
                    <a:pt x="21417" y="24199"/>
                  </a:lnTo>
                  <a:lnTo>
                    <a:pt x="21821" y="24186"/>
                  </a:lnTo>
                  <a:lnTo>
                    <a:pt x="22201" y="24135"/>
                  </a:lnTo>
                  <a:lnTo>
                    <a:pt x="22580" y="24072"/>
                  </a:lnTo>
                  <a:lnTo>
                    <a:pt x="22845" y="24009"/>
                  </a:lnTo>
                  <a:lnTo>
                    <a:pt x="23098" y="23946"/>
                  </a:lnTo>
                  <a:lnTo>
                    <a:pt x="23351" y="23857"/>
                  </a:lnTo>
                  <a:lnTo>
                    <a:pt x="23617" y="23756"/>
                  </a:lnTo>
                  <a:lnTo>
                    <a:pt x="23869" y="23642"/>
                  </a:lnTo>
                  <a:lnTo>
                    <a:pt x="24110" y="23529"/>
                  </a:lnTo>
                  <a:lnTo>
                    <a:pt x="24363" y="23390"/>
                  </a:lnTo>
                  <a:lnTo>
                    <a:pt x="24615" y="23238"/>
                  </a:lnTo>
                  <a:lnTo>
                    <a:pt x="24856" y="23086"/>
                  </a:lnTo>
                  <a:lnTo>
                    <a:pt x="25108" y="22922"/>
                  </a:lnTo>
                  <a:lnTo>
                    <a:pt x="25349" y="22732"/>
                  </a:lnTo>
                  <a:lnTo>
                    <a:pt x="25589" y="22542"/>
                  </a:lnTo>
                  <a:lnTo>
                    <a:pt x="25829" y="22353"/>
                  </a:lnTo>
                  <a:lnTo>
                    <a:pt x="26069" y="22138"/>
                  </a:lnTo>
                  <a:lnTo>
                    <a:pt x="26309" y="21923"/>
                  </a:lnTo>
                  <a:lnTo>
                    <a:pt x="26537" y="21695"/>
                  </a:lnTo>
                  <a:lnTo>
                    <a:pt x="27005" y="21215"/>
                  </a:lnTo>
                  <a:lnTo>
                    <a:pt x="27460" y="20709"/>
                  </a:lnTo>
                  <a:lnTo>
                    <a:pt x="27902" y="20166"/>
                  </a:lnTo>
                  <a:lnTo>
                    <a:pt x="28345" y="19597"/>
                  </a:lnTo>
                  <a:lnTo>
                    <a:pt x="28787" y="19003"/>
                  </a:lnTo>
                  <a:lnTo>
                    <a:pt x="29205" y="18396"/>
                  </a:lnTo>
                  <a:lnTo>
                    <a:pt x="29622" y="17751"/>
                  </a:lnTo>
                  <a:lnTo>
                    <a:pt x="30039" y="17106"/>
                  </a:lnTo>
                  <a:lnTo>
                    <a:pt x="30431" y="16449"/>
                  </a:lnTo>
                  <a:lnTo>
                    <a:pt x="30823" y="15766"/>
                  </a:lnTo>
                  <a:lnTo>
                    <a:pt x="31202" y="15083"/>
                  </a:lnTo>
                  <a:lnTo>
                    <a:pt x="31581" y="14401"/>
                  </a:lnTo>
                  <a:lnTo>
                    <a:pt x="31935" y="13705"/>
                  </a:lnTo>
                  <a:lnTo>
                    <a:pt x="32289" y="13010"/>
                  </a:lnTo>
                  <a:lnTo>
                    <a:pt x="32972" y="11645"/>
                  </a:lnTo>
                  <a:lnTo>
                    <a:pt x="33604" y="10292"/>
                  </a:lnTo>
                  <a:lnTo>
                    <a:pt x="34198" y="8990"/>
                  </a:lnTo>
                  <a:lnTo>
                    <a:pt x="35248" y="6613"/>
                  </a:lnTo>
                  <a:lnTo>
                    <a:pt x="35336" y="6385"/>
                  </a:lnTo>
                  <a:lnTo>
                    <a:pt x="35425" y="6158"/>
                  </a:lnTo>
                  <a:lnTo>
                    <a:pt x="35501" y="5918"/>
                  </a:lnTo>
                  <a:lnTo>
                    <a:pt x="35551" y="5690"/>
                  </a:lnTo>
                  <a:lnTo>
                    <a:pt x="35602" y="5450"/>
                  </a:lnTo>
                  <a:lnTo>
                    <a:pt x="35640" y="5222"/>
                  </a:lnTo>
                  <a:lnTo>
                    <a:pt x="35665" y="4982"/>
                  </a:lnTo>
                  <a:lnTo>
                    <a:pt x="35678" y="4742"/>
                  </a:lnTo>
                  <a:lnTo>
                    <a:pt x="35678" y="4514"/>
                  </a:lnTo>
                  <a:lnTo>
                    <a:pt x="35665" y="4274"/>
                  </a:lnTo>
                  <a:lnTo>
                    <a:pt x="35652" y="4046"/>
                  </a:lnTo>
                  <a:lnTo>
                    <a:pt x="35614" y="3819"/>
                  </a:lnTo>
                  <a:lnTo>
                    <a:pt x="35576" y="3591"/>
                  </a:lnTo>
                  <a:lnTo>
                    <a:pt x="35526" y="3364"/>
                  </a:lnTo>
                  <a:lnTo>
                    <a:pt x="35463" y="3136"/>
                  </a:lnTo>
                  <a:lnTo>
                    <a:pt x="35387" y="2921"/>
                  </a:lnTo>
                  <a:lnTo>
                    <a:pt x="35311" y="2694"/>
                  </a:lnTo>
                  <a:lnTo>
                    <a:pt x="35222" y="2491"/>
                  </a:lnTo>
                  <a:lnTo>
                    <a:pt x="35121" y="2276"/>
                  </a:lnTo>
                  <a:lnTo>
                    <a:pt x="35007" y="2074"/>
                  </a:lnTo>
                  <a:lnTo>
                    <a:pt x="34881" y="1872"/>
                  </a:lnTo>
                  <a:lnTo>
                    <a:pt x="34755" y="1682"/>
                  </a:lnTo>
                  <a:lnTo>
                    <a:pt x="34616" y="1493"/>
                  </a:lnTo>
                  <a:lnTo>
                    <a:pt x="34464" y="1316"/>
                  </a:lnTo>
                  <a:lnTo>
                    <a:pt x="34312" y="1139"/>
                  </a:lnTo>
                  <a:lnTo>
                    <a:pt x="34148" y="962"/>
                  </a:lnTo>
                  <a:lnTo>
                    <a:pt x="33971" y="810"/>
                  </a:lnTo>
                  <a:lnTo>
                    <a:pt x="33781" y="658"/>
                  </a:lnTo>
                  <a:lnTo>
                    <a:pt x="33592" y="507"/>
                  </a:lnTo>
                  <a:lnTo>
                    <a:pt x="33389" y="367"/>
                  </a:lnTo>
                  <a:lnTo>
                    <a:pt x="33187" y="241"/>
                  </a:lnTo>
                  <a:lnTo>
                    <a:pt x="32972" y="127"/>
                  </a:lnTo>
                  <a:lnTo>
                    <a:pt x="32972" y="127"/>
                  </a:lnTo>
                  <a:lnTo>
                    <a:pt x="33162" y="570"/>
                  </a:lnTo>
                  <a:lnTo>
                    <a:pt x="33162" y="570"/>
                  </a:lnTo>
                  <a:lnTo>
                    <a:pt x="32947" y="456"/>
                  </a:lnTo>
                  <a:lnTo>
                    <a:pt x="32707" y="355"/>
                  </a:lnTo>
                  <a:lnTo>
                    <a:pt x="32479" y="266"/>
                  </a:lnTo>
                  <a:lnTo>
                    <a:pt x="32251" y="203"/>
                  </a:lnTo>
                  <a:lnTo>
                    <a:pt x="32011" y="140"/>
                  </a:lnTo>
                  <a:lnTo>
                    <a:pt x="31784" y="89"/>
                  </a:lnTo>
                  <a:lnTo>
                    <a:pt x="31543" y="51"/>
                  </a:lnTo>
                  <a:lnTo>
                    <a:pt x="31303" y="13"/>
                  </a:lnTo>
                  <a:lnTo>
                    <a:pt x="310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74;p20"/>
            <p:cNvSpPr/>
            <p:nvPr/>
          </p:nvSpPr>
          <p:spPr>
            <a:xfrm>
              <a:off x="2541577" y="2151198"/>
              <a:ext cx="175829" cy="346880"/>
            </a:xfrm>
            <a:custGeom>
              <a:avLst/>
              <a:gdLst/>
              <a:ahLst/>
              <a:cxnLst/>
              <a:rect l="l" t="t" r="r" b="b"/>
              <a:pathLst>
                <a:path w="14464" h="28535" extrusionOk="0">
                  <a:moveTo>
                    <a:pt x="3819" y="1"/>
                  </a:moveTo>
                  <a:lnTo>
                    <a:pt x="1" y="1505"/>
                  </a:lnTo>
                  <a:lnTo>
                    <a:pt x="10646" y="28535"/>
                  </a:lnTo>
                  <a:lnTo>
                    <a:pt x="14464" y="27030"/>
                  </a:lnTo>
                  <a:lnTo>
                    <a:pt x="381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75;p20"/>
            <p:cNvSpPr/>
            <p:nvPr/>
          </p:nvSpPr>
          <p:spPr>
            <a:xfrm>
              <a:off x="2564784" y="2228816"/>
              <a:ext cx="257908" cy="510552"/>
            </a:xfrm>
            <a:custGeom>
              <a:avLst/>
              <a:gdLst/>
              <a:ahLst/>
              <a:cxnLst/>
              <a:rect l="l" t="t" r="r" b="b"/>
              <a:pathLst>
                <a:path w="21216" h="41999" extrusionOk="0">
                  <a:moveTo>
                    <a:pt x="4476" y="0"/>
                  </a:moveTo>
                  <a:lnTo>
                    <a:pt x="4211" y="38"/>
                  </a:lnTo>
                  <a:lnTo>
                    <a:pt x="3958" y="101"/>
                  </a:lnTo>
                  <a:lnTo>
                    <a:pt x="3693" y="177"/>
                  </a:lnTo>
                  <a:lnTo>
                    <a:pt x="1682" y="974"/>
                  </a:lnTo>
                  <a:lnTo>
                    <a:pt x="1430" y="1087"/>
                  </a:lnTo>
                  <a:lnTo>
                    <a:pt x="1202" y="1226"/>
                  </a:lnTo>
                  <a:lnTo>
                    <a:pt x="987" y="1378"/>
                  </a:lnTo>
                  <a:lnTo>
                    <a:pt x="797" y="1543"/>
                  </a:lnTo>
                  <a:lnTo>
                    <a:pt x="620" y="1732"/>
                  </a:lnTo>
                  <a:lnTo>
                    <a:pt x="469" y="1934"/>
                  </a:lnTo>
                  <a:lnTo>
                    <a:pt x="330" y="2149"/>
                  </a:lnTo>
                  <a:lnTo>
                    <a:pt x="228" y="2377"/>
                  </a:lnTo>
                  <a:lnTo>
                    <a:pt x="127" y="2617"/>
                  </a:lnTo>
                  <a:lnTo>
                    <a:pt x="64" y="2870"/>
                  </a:lnTo>
                  <a:lnTo>
                    <a:pt x="26" y="3110"/>
                  </a:lnTo>
                  <a:lnTo>
                    <a:pt x="1" y="3376"/>
                  </a:lnTo>
                  <a:lnTo>
                    <a:pt x="14" y="3629"/>
                  </a:lnTo>
                  <a:lnTo>
                    <a:pt x="39" y="3894"/>
                  </a:lnTo>
                  <a:lnTo>
                    <a:pt x="102" y="4147"/>
                  </a:lnTo>
                  <a:lnTo>
                    <a:pt x="191" y="4400"/>
                  </a:lnTo>
                  <a:lnTo>
                    <a:pt x="14097" y="40317"/>
                  </a:lnTo>
                  <a:lnTo>
                    <a:pt x="14211" y="40570"/>
                  </a:lnTo>
                  <a:lnTo>
                    <a:pt x="14338" y="40798"/>
                  </a:lnTo>
                  <a:lnTo>
                    <a:pt x="14489" y="41012"/>
                  </a:lnTo>
                  <a:lnTo>
                    <a:pt x="14666" y="41202"/>
                  </a:lnTo>
                  <a:lnTo>
                    <a:pt x="14856" y="41379"/>
                  </a:lnTo>
                  <a:lnTo>
                    <a:pt x="15058" y="41531"/>
                  </a:lnTo>
                  <a:lnTo>
                    <a:pt x="15273" y="41657"/>
                  </a:lnTo>
                  <a:lnTo>
                    <a:pt x="15501" y="41771"/>
                  </a:lnTo>
                  <a:lnTo>
                    <a:pt x="15741" y="41860"/>
                  </a:lnTo>
                  <a:lnTo>
                    <a:pt x="15981" y="41935"/>
                  </a:lnTo>
                  <a:lnTo>
                    <a:pt x="16234" y="41973"/>
                  </a:lnTo>
                  <a:lnTo>
                    <a:pt x="16487" y="41999"/>
                  </a:lnTo>
                  <a:lnTo>
                    <a:pt x="16752" y="41986"/>
                  </a:lnTo>
                  <a:lnTo>
                    <a:pt x="17005" y="41961"/>
                  </a:lnTo>
                  <a:lnTo>
                    <a:pt x="17271" y="41897"/>
                  </a:lnTo>
                  <a:lnTo>
                    <a:pt x="17523" y="41809"/>
                  </a:lnTo>
                  <a:lnTo>
                    <a:pt x="19534" y="41012"/>
                  </a:lnTo>
                  <a:lnTo>
                    <a:pt x="19786" y="40899"/>
                  </a:lnTo>
                  <a:lnTo>
                    <a:pt x="20014" y="40772"/>
                  </a:lnTo>
                  <a:lnTo>
                    <a:pt x="20229" y="40621"/>
                  </a:lnTo>
                  <a:lnTo>
                    <a:pt x="20419" y="40444"/>
                  </a:lnTo>
                  <a:lnTo>
                    <a:pt x="20596" y="40254"/>
                  </a:lnTo>
                  <a:lnTo>
                    <a:pt x="20747" y="40052"/>
                  </a:lnTo>
                  <a:lnTo>
                    <a:pt x="20886" y="39837"/>
                  </a:lnTo>
                  <a:lnTo>
                    <a:pt x="20987" y="39609"/>
                  </a:lnTo>
                  <a:lnTo>
                    <a:pt x="21089" y="39369"/>
                  </a:lnTo>
                  <a:lnTo>
                    <a:pt x="21152" y="39129"/>
                  </a:lnTo>
                  <a:lnTo>
                    <a:pt x="21190" y="38876"/>
                  </a:lnTo>
                  <a:lnTo>
                    <a:pt x="21215" y="38623"/>
                  </a:lnTo>
                  <a:lnTo>
                    <a:pt x="21202" y="38358"/>
                  </a:lnTo>
                  <a:lnTo>
                    <a:pt x="21177" y="38105"/>
                  </a:lnTo>
                  <a:lnTo>
                    <a:pt x="21114" y="37839"/>
                  </a:lnTo>
                  <a:lnTo>
                    <a:pt x="21025" y="37586"/>
                  </a:lnTo>
                  <a:lnTo>
                    <a:pt x="7119" y="1669"/>
                  </a:lnTo>
                  <a:lnTo>
                    <a:pt x="7018" y="1429"/>
                  </a:lnTo>
                  <a:lnTo>
                    <a:pt x="6878" y="1201"/>
                  </a:lnTo>
                  <a:lnTo>
                    <a:pt x="6727" y="986"/>
                  </a:lnTo>
                  <a:lnTo>
                    <a:pt x="6550" y="797"/>
                  </a:lnTo>
                  <a:lnTo>
                    <a:pt x="6360" y="620"/>
                  </a:lnTo>
                  <a:lnTo>
                    <a:pt x="6158" y="468"/>
                  </a:lnTo>
                  <a:lnTo>
                    <a:pt x="5943" y="329"/>
                  </a:lnTo>
                  <a:lnTo>
                    <a:pt x="5715" y="215"/>
                  </a:lnTo>
                  <a:lnTo>
                    <a:pt x="5475" y="127"/>
                  </a:lnTo>
                  <a:lnTo>
                    <a:pt x="5235" y="63"/>
                  </a:lnTo>
                  <a:lnTo>
                    <a:pt x="4982" y="1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76;p20"/>
            <p:cNvSpPr/>
            <p:nvPr/>
          </p:nvSpPr>
          <p:spPr>
            <a:xfrm>
              <a:off x="2503163" y="2094489"/>
              <a:ext cx="107133" cy="90844"/>
            </a:xfrm>
            <a:custGeom>
              <a:avLst/>
              <a:gdLst/>
              <a:ahLst/>
              <a:cxnLst/>
              <a:rect l="l" t="t" r="r" b="b"/>
              <a:pathLst>
                <a:path w="8813" h="7473" extrusionOk="0">
                  <a:moveTo>
                    <a:pt x="6941" y="1"/>
                  </a:moveTo>
                  <a:lnTo>
                    <a:pt x="0" y="2731"/>
                  </a:lnTo>
                  <a:lnTo>
                    <a:pt x="1871" y="7472"/>
                  </a:lnTo>
                  <a:lnTo>
                    <a:pt x="8812" y="4741"/>
                  </a:lnTo>
                  <a:lnTo>
                    <a:pt x="69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77;p20"/>
            <p:cNvSpPr/>
            <p:nvPr/>
          </p:nvSpPr>
          <p:spPr>
            <a:xfrm>
              <a:off x="1993073" y="1358949"/>
              <a:ext cx="803944" cy="803944"/>
            </a:xfrm>
            <a:custGeom>
              <a:avLst/>
              <a:gdLst/>
              <a:ahLst/>
              <a:cxnLst/>
              <a:rect l="l" t="t" r="r" b="b"/>
              <a:pathLst>
                <a:path w="66134" h="66134" extrusionOk="0">
                  <a:moveTo>
                    <a:pt x="33074" y="7611"/>
                  </a:moveTo>
                  <a:lnTo>
                    <a:pt x="33693" y="7624"/>
                  </a:lnTo>
                  <a:lnTo>
                    <a:pt x="34313" y="7649"/>
                  </a:lnTo>
                  <a:lnTo>
                    <a:pt x="34932" y="7687"/>
                  </a:lnTo>
                  <a:lnTo>
                    <a:pt x="35539" y="7738"/>
                  </a:lnTo>
                  <a:lnTo>
                    <a:pt x="36158" y="7801"/>
                  </a:lnTo>
                  <a:lnTo>
                    <a:pt x="36765" y="7889"/>
                  </a:lnTo>
                  <a:lnTo>
                    <a:pt x="37372" y="7990"/>
                  </a:lnTo>
                  <a:lnTo>
                    <a:pt x="37966" y="8092"/>
                  </a:lnTo>
                  <a:lnTo>
                    <a:pt x="38573" y="8218"/>
                  </a:lnTo>
                  <a:lnTo>
                    <a:pt x="39167" y="8370"/>
                  </a:lnTo>
                  <a:lnTo>
                    <a:pt x="39761" y="8521"/>
                  </a:lnTo>
                  <a:lnTo>
                    <a:pt x="40343" y="8686"/>
                  </a:lnTo>
                  <a:lnTo>
                    <a:pt x="40925" y="8863"/>
                  </a:lnTo>
                  <a:lnTo>
                    <a:pt x="41506" y="9065"/>
                  </a:lnTo>
                  <a:lnTo>
                    <a:pt x="42088" y="9280"/>
                  </a:lnTo>
                  <a:lnTo>
                    <a:pt x="42644" y="9495"/>
                  </a:lnTo>
                  <a:lnTo>
                    <a:pt x="43213" y="9735"/>
                  </a:lnTo>
                  <a:lnTo>
                    <a:pt x="43769" y="9988"/>
                  </a:lnTo>
                  <a:lnTo>
                    <a:pt x="44325" y="10241"/>
                  </a:lnTo>
                  <a:lnTo>
                    <a:pt x="44869" y="10519"/>
                  </a:lnTo>
                  <a:lnTo>
                    <a:pt x="45400" y="10810"/>
                  </a:lnTo>
                  <a:lnTo>
                    <a:pt x="45931" y="11113"/>
                  </a:lnTo>
                  <a:lnTo>
                    <a:pt x="46462" y="11429"/>
                  </a:lnTo>
                  <a:lnTo>
                    <a:pt x="46968" y="11758"/>
                  </a:lnTo>
                  <a:lnTo>
                    <a:pt x="47486" y="12099"/>
                  </a:lnTo>
                  <a:lnTo>
                    <a:pt x="47979" y="12453"/>
                  </a:lnTo>
                  <a:lnTo>
                    <a:pt x="48472" y="12820"/>
                  </a:lnTo>
                  <a:lnTo>
                    <a:pt x="48965" y="13199"/>
                  </a:lnTo>
                  <a:lnTo>
                    <a:pt x="49433" y="13578"/>
                  </a:lnTo>
                  <a:lnTo>
                    <a:pt x="49901" y="13983"/>
                  </a:lnTo>
                  <a:lnTo>
                    <a:pt x="50356" y="14400"/>
                  </a:lnTo>
                  <a:lnTo>
                    <a:pt x="50811" y="14817"/>
                  </a:lnTo>
                  <a:lnTo>
                    <a:pt x="51254" y="15260"/>
                  </a:lnTo>
                  <a:lnTo>
                    <a:pt x="51671" y="15702"/>
                  </a:lnTo>
                  <a:lnTo>
                    <a:pt x="52101" y="16170"/>
                  </a:lnTo>
                  <a:lnTo>
                    <a:pt x="52505" y="16638"/>
                  </a:lnTo>
                  <a:lnTo>
                    <a:pt x="52897" y="17118"/>
                  </a:lnTo>
                  <a:lnTo>
                    <a:pt x="53289" y="17611"/>
                  </a:lnTo>
                  <a:lnTo>
                    <a:pt x="53668" y="18117"/>
                  </a:lnTo>
                  <a:lnTo>
                    <a:pt x="54022" y="18635"/>
                  </a:lnTo>
                  <a:lnTo>
                    <a:pt x="54376" y="19154"/>
                  </a:lnTo>
                  <a:lnTo>
                    <a:pt x="54718" y="19697"/>
                  </a:lnTo>
                  <a:lnTo>
                    <a:pt x="55046" y="20241"/>
                  </a:lnTo>
                  <a:lnTo>
                    <a:pt x="55362" y="20797"/>
                  </a:lnTo>
                  <a:lnTo>
                    <a:pt x="55666" y="21366"/>
                  </a:lnTo>
                  <a:lnTo>
                    <a:pt x="55957" y="21948"/>
                  </a:lnTo>
                  <a:lnTo>
                    <a:pt x="56222" y="22529"/>
                  </a:lnTo>
                  <a:lnTo>
                    <a:pt x="56488" y="23136"/>
                  </a:lnTo>
                  <a:lnTo>
                    <a:pt x="56740" y="23743"/>
                  </a:lnTo>
                  <a:lnTo>
                    <a:pt x="56968" y="24350"/>
                  </a:lnTo>
                  <a:lnTo>
                    <a:pt x="57183" y="24969"/>
                  </a:lnTo>
                  <a:lnTo>
                    <a:pt x="57385" y="25589"/>
                  </a:lnTo>
                  <a:lnTo>
                    <a:pt x="57575" y="26208"/>
                  </a:lnTo>
                  <a:lnTo>
                    <a:pt x="57739" y="26828"/>
                  </a:lnTo>
                  <a:lnTo>
                    <a:pt x="57891" y="27447"/>
                  </a:lnTo>
                  <a:lnTo>
                    <a:pt x="58017" y="28079"/>
                  </a:lnTo>
                  <a:lnTo>
                    <a:pt x="58131" y="28699"/>
                  </a:lnTo>
                  <a:lnTo>
                    <a:pt x="58232" y="29318"/>
                  </a:lnTo>
                  <a:lnTo>
                    <a:pt x="58321" y="29951"/>
                  </a:lnTo>
                  <a:lnTo>
                    <a:pt x="58397" y="30570"/>
                  </a:lnTo>
                  <a:lnTo>
                    <a:pt x="58447" y="31202"/>
                  </a:lnTo>
                  <a:lnTo>
                    <a:pt x="58485" y="31822"/>
                  </a:lnTo>
                  <a:lnTo>
                    <a:pt x="58510" y="32441"/>
                  </a:lnTo>
                  <a:lnTo>
                    <a:pt x="58510" y="33061"/>
                  </a:lnTo>
                  <a:lnTo>
                    <a:pt x="58510" y="33680"/>
                  </a:lnTo>
                  <a:lnTo>
                    <a:pt x="58485" y="34300"/>
                  </a:lnTo>
                  <a:lnTo>
                    <a:pt x="58447" y="34919"/>
                  </a:lnTo>
                  <a:lnTo>
                    <a:pt x="58397" y="35539"/>
                  </a:lnTo>
                  <a:lnTo>
                    <a:pt x="58321" y="36145"/>
                  </a:lnTo>
                  <a:lnTo>
                    <a:pt x="58245" y="36752"/>
                  </a:lnTo>
                  <a:lnTo>
                    <a:pt x="58144" y="37359"/>
                  </a:lnTo>
                  <a:lnTo>
                    <a:pt x="58030" y="37966"/>
                  </a:lnTo>
                  <a:lnTo>
                    <a:pt x="57903" y="38560"/>
                  </a:lnTo>
                  <a:lnTo>
                    <a:pt x="57764" y="39154"/>
                  </a:lnTo>
                  <a:lnTo>
                    <a:pt x="57613" y="39748"/>
                  </a:lnTo>
                  <a:lnTo>
                    <a:pt x="57448" y="40343"/>
                  </a:lnTo>
                  <a:lnTo>
                    <a:pt x="57259" y="40924"/>
                  </a:lnTo>
                  <a:lnTo>
                    <a:pt x="57069" y="41506"/>
                  </a:lnTo>
                  <a:lnTo>
                    <a:pt x="56854" y="42075"/>
                  </a:lnTo>
                  <a:lnTo>
                    <a:pt x="56639" y="42644"/>
                  </a:lnTo>
                  <a:lnTo>
                    <a:pt x="56399" y="43200"/>
                  </a:lnTo>
                  <a:lnTo>
                    <a:pt x="56146" y="43756"/>
                  </a:lnTo>
                  <a:lnTo>
                    <a:pt x="55881" y="44312"/>
                  </a:lnTo>
                  <a:lnTo>
                    <a:pt x="55603" y="44856"/>
                  </a:lnTo>
                  <a:lnTo>
                    <a:pt x="55324" y="45400"/>
                  </a:lnTo>
                  <a:lnTo>
                    <a:pt x="55021" y="45931"/>
                  </a:lnTo>
                  <a:lnTo>
                    <a:pt x="54705" y="46449"/>
                  </a:lnTo>
                  <a:lnTo>
                    <a:pt x="54376" y="46967"/>
                  </a:lnTo>
                  <a:lnTo>
                    <a:pt x="54035" y="47473"/>
                  </a:lnTo>
                  <a:lnTo>
                    <a:pt x="53681" y="47979"/>
                  </a:lnTo>
                  <a:lnTo>
                    <a:pt x="53314" y="48472"/>
                  </a:lnTo>
                  <a:lnTo>
                    <a:pt x="52935" y="48952"/>
                  </a:lnTo>
                  <a:lnTo>
                    <a:pt x="52543" y="49433"/>
                  </a:lnTo>
                  <a:lnTo>
                    <a:pt x="52151" y="49900"/>
                  </a:lnTo>
                  <a:lnTo>
                    <a:pt x="51734" y="50356"/>
                  </a:lnTo>
                  <a:lnTo>
                    <a:pt x="51304" y="50798"/>
                  </a:lnTo>
                  <a:lnTo>
                    <a:pt x="50874" y="51241"/>
                  </a:lnTo>
                  <a:lnTo>
                    <a:pt x="50419" y="51670"/>
                  </a:lnTo>
                  <a:lnTo>
                    <a:pt x="49964" y="52088"/>
                  </a:lnTo>
                  <a:lnTo>
                    <a:pt x="49496" y="52492"/>
                  </a:lnTo>
                  <a:lnTo>
                    <a:pt x="49016" y="52897"/>
                  </a:lnTo>
                  <a:lnTo>
                    <a:pt x="48523" y="53276"/>
                  </a:lnTo>
                  <a:lnTo>
                    <a:pt x="48017" y="53655"/>
                  </a:lnTo>
                  <a:lnTo>
                    <a:pt x="47499" y="54022"/>
                  </a:lnTo>
                  <a:lnTo>
                    <a:pt x="46968" y="54376"/>
                  </a:lnTo>
                  <a:lnTo>
                    <a:pt x="46437" y="54705"/>
                  </a:lnTo>
                  <a:lnTo>
                    <a:pt x="45893" y="55033"/>
                  </a:lnTo>
                  <a:lnTo>
                    <a:pt x="45337" y="55349"/>
                  </a:lnTo>
                  <a:lnTo>
                    <a:pt x="44768" y="55653"/>
                  </a:lnTo>
                  <a:lnTo>
                    <a:pt x="44186" y="55944"/>
                  </a:lnTo>
                  <a:lnTo>
                    <a:pt x="43605" y="56222"/>
                  </a:lnTo>
                  <a:lnTo>
                    <a:pt x="42998" y="56487"/>
                  </a:lnTo>
                  <a:lnTo>
                    <a:pt x="42391" y="56727"/>
                  </a:lnTo>
                  <a:lnTo>
                    <a:pt x="41784" y="56968"/>
                  </a:lnTo>
                  <a:lnTo>
                    <a:pt x="41165" y="57183"/>
                  </a:lnTo>
                  <a:lnTo>
                    <a:pt x="40545" y="57385"/>
                  </a:lnTo>
                  <a:lnTo>
                    <a:pt x="39926" y="57562"/>
                  </a:lnTo>
                  <a:lnTo>
                    <a:pt x="39306" y="57726"/>
                  </a:lnTo>
                  <a:lnTo>
                    <a:pt x="38687" y="57878"/>
                  </a:lnTo>
                  <a:lnTo>
                    <a:pt x="38055" y="58017"/>
                  </a:lnTo>
                  <a:lnTo>
                    <a:pt x="37435" y="58131"/>
                  </a:lnTo>
                  <a:lnTo>
                    <a:pt x="36803" y="58232"/>
                  </a:lnTo>
                  <a:lnTo>
                    <a:pt x="36184" y="58320"/>
                  </a:lnTo>
                  <a:lnTo>
                    <a:pt x="35564" y="58384"/>
                  </a:lnTo>
                  <a:lnTo>
                    <a:pt x="34932" y="58434"/>
                  </a:lnTo>
                  <a:lnTo>
                    <a:pt x="34313" y="58472"/>
                  </a:lnTo>
                  <a:lnTo>
                    <a:pt x="33693" y="58497"/>
                  </a:lnTo>
                  <a:lnTo>
                    <a:pt x="33074" y="58510"/>
                  </a:lnTo>
                  <a:lnTo>
                    <a:pt x="32441" y="58497"/>
                  </a:lnTo>
                  <a:lnTo>
                    <a:pt x="31835" y="58472"/>
                  </a:lnTo>
                  <a:lnTo>
                    <a:pt x="31215" y="58434"/>
                  </a:lnTo>
                  <a:lnTo>
                    <a:pt x="30596" y="58384"/>
                  </a:lnTo>
                  <a:lnTo>
                    <a:pt x="29989" y="58320"/>
                  </a:lnTo>
                  <a:lnTo>
                    <a:pt x="29382" y="58232"/>
                  </a:lnTo>
                  <a:lnTo>
                    <a:pt x="28775" y="58143"/>
                  </a:lnTo>
                  <a:lnTo>
                    <a:pt x="28168" y="58030"/>
                  </a:lnTo>
                  <a:lnTo>
                    <a:pt x="27561" y="57903"/>
                  </a:lnTo>
                  <a:lnTo>
                    <a:pt x="26967" y="57764"/>
                  </a:lnTo>
                  <a:lnTo>
                    <a:pt x="26386" y="57612"/>
                  </a:lnTo>
                  <a:lnTo>
                    <a:pt x="25792" y="57435"/>
                  </a:lnTo>
                  <a:lnTo>
                    <a:pt x="25210" y="57258"/>
                  </a:lnTo>
                  <a:lnTo>
                    <a:pt x="24628" y="57056"/>
                  </a:lnTo>
                  <a:lnTo>
                    <a:pt x="24060" y="56854"/>
                  </a:lnTo>
                  <a:lnTo>
                    <a:pt x="23491" y="56626"/>
                  </a:lnTo>
                  <a:lnTo>
                    <a:pt x="22922" y="56386"/>
                  </a:lnTo>
                  <a:lnTo>
                    <a:pt x="22365" y="56146"/>
                  </a:lnTo>
                  <a:lnTo>
                    <a:pt x="21822" y="55880"/>
                  </a:lnTo>
                  <a:lnTo>
                    <a:pt x="21278" y="55602"/>
                  </a:lnTo>
                  <a:lnTo>
                    <a:pt x="20735" y="55311"/>
                  </a:lnTo>
                  <a:lnTo>
                    <a:pt x="20204" y="55008"/>
                  </a:lnTo>
                  <a:lnTo>
                    <a:pt x="19685" y="54692"/>
                  </a:lnTo>
                  <a:lnTo>
                    <a:pt x="19167" y="54363"/>
                  </a:lnTo>
                  <a:lnTo>
                    <a:pt x="18661" y="54022"/>
                  </a:lnTo>
                  <a:lnTo>
                    <a:pt x="18155" y="53681"/>
                  </a:lnTo>
                  <a:lnTo>
                    <a:pt x="17662" y="53314"/>
                  </a:lnTo>
                  <a:lnTo>
                    <a:pt x="17182" y="52935"/>
                  </a:lnTo>
                  <a:lnTo>
                    <a:pt x="16702" y="52543"/>
                  </a:lnTo>
                  <a:lnTo>
                    <a:pt x="16234" y="52138"/>
                  </a:lnTo>
                  <a:lnTo>
                    <a:pt x="15779" y="51734"/>
                  </a:lnTo>
                  <a:lnTo>
                    <a:pt x="15324" y="51304"/>
                  </a:lnTo>
                  <a:lnTo>
                    <a:pt x="14894" y="50861"/>
                  </a:lnTo>
                  <a:lnTo>
                    <a:pt x="14464" y="50419"/>
                  </a:lnTo>
                  <a:lnTo>
                    <a:pt x="14047" y="49964"/>
                  </a:lnTo>
                  <a:lnTo>
                    <a:pt x="13629" y="49483"/>
                  </a:lnTo>
                  <a:lnTo>
                    <a:pt x="13238" y="49003"/>
                  </a:lnTo>
                  <a:lnTo>
                    <a:pt x="12846" y="48510"/>
                  </a:lnTo>
                  <a:lnTo>
                    <a:pt x="12479" y="48004"/>
                  </a:lnTo>
                  <a:lnTo>
                    <a:pt x="12112" y="47498"/>
                  </a:lnTo>
                  <a:lnTo>
                    <a:pt x="11758" y="46967"/>
                  </a:lnTo>
                  <a:lnTo>
                    <a:pt x="11417" y="46436"/>
                  </a:lnTo>
                  <a:lnTo>
                    <a:pt x="11088" y="45880"/>
                  </a:lnTo>
                  <a:lnTo>
                    <a:pt x="10785" y="45324"/>
                  </a:lnTo>
                  <a:lnTo>
                    <a:pt x="10481" y="44755"/>
                  </a:lnTo>
                  <a:lnTo>
                    <a:pt x="10191" y="44186"/>
                  </a:lnTo>
                  <a:lnTo>
                    <a:pt x="9913" y="43592"/>
                  </a:lnTo>
                  <a:lnTo>
                    <a:pt x="9647" y="42998"/>
                  </a:lnTo>
                  <a:lnTo>
                    <a:pt x="9407" y="42391"/>
                  </a:lnTo>
                  <a:lnTo>
                    <a:pt x="9167" y="41771"/>
                  </a:lnTo>
                  <a:lnTo>
                    <a:pt x="8952" y="41152"/>
                  </a:lnTo>
                  <a:lnTo>
                    <a:pt x="8749" y="40532"/>
                  </a:lnTo>
                  <a:lnTo>
                    <a:pt x="8572" y="39913"/>
                  </a:lnTo>
                  <a:lnTo>
                    <a:pt x="8408" y="39293"/>
                  </a:lnTo>
                  <a:lnTo>
                    <a:pt x="8256" y="38674"/>
                  </a:lnTo>
                  <a:lnTo>
                    <a:pt x="8117" y="38054"/>
                  </a:lnTo>
                  <a:lnTo>
                    <a:pt x="8004" y="37422"/>
                  </a:lnTo>
                  <a:lnTo>
                    <a:pt x="7902" y="36803"/>
                  </a:lnTo>
                  <a:lnTo>
                    <a:pt x="7814" y="36183"/>
                  </a:lnTo>
                  <a:lnTo>
                    <a:pt x="7751" y="35551"/>
                  </a:lnTo>
                  <a:lnTo>
                    <a:pt x="7688" y="34932"/>
                  </a:lnTo>
                  <a:lnTo>
                    <a:pt x="7650" y="34300"/>
                  </a:lnTo>
                  <a:lnTo>
                    <a:pt x="7637" y="33680"/>
                  </a:lnTo>
                  <a:lnTo>
                    <a:pt x="7624" y="33061"/>
                  </a:lnTo>
                  <a:lnTo>
                    <a:pt x="7637" y="32441"/>
                  </a:lnTo>
                  <a:lnTo>
                    <a:pt x="7650" y="31822"/>
                  </a:lnTo>
                  <a:lnTo>
                    <a:pt x="7688" y="31202"/>
                  </a:lnTo>
                  <a:lnTo>
                    <a:pt x="7751" y="30595"/>
                  </a:lnTo>
                  <a:lnTo>
                    <a:pt x="7814" y="29976"/>
                  </a:lnTo>
                  <a:lnTo>
                    <a:pt x="7890" y="29369"/>
                  </a:lnTo>
                  <a:lnTo>
                    <a:pt x="7991" y="28762"/>
                  </a:lnTo>
                  <a:lnTo>
                    <a:pt x="8105" y="28155"/>
                  </a:lnTo>
                  <a:lnTo>
                    <a:pt x="8231" y="27561"/>
                  </a:lnTo>
                  <a:lnTo>
                    <a:pt x="8370" y="26967"/>
                  </a:lnTo>
                  <a:lnTo>
                    <a:pt x="8522" y="26373"/>
                  </a:lnTo>
                  <a:lnTo>
                    <a:pt x="8699" y="25791"/>
                  </a:lnTo>
                  <a:lnTo>
                    <a:pt x="8876" y="25197"/>
                  </a:lnTo>
                  <a:lnTo>
                    <a:pt x="9066" y="24628"/>
                  </a:lnTo>
                  <a:lnTo>
                    <a:pt x="9280" y="24046"/>
                  </a:lnTo>
                  <a:lnTo>
                    <a:pt x="9508" y="23478"/>
                  </a:lnTo>
                  <a:lnTo>
                    <a:pt x="9736" y="22921"/>
                  </a:lnTo>
                  <a:lnTo>
                    <a:pt x="9988" y="22365"/>
                  </a:lnTo>
                  <a:lnTo>
                    <a:pt x="10254" y="21809"/>
                  </a:lnTo>
                  <a:lnTo>
                    <a:pt x="10532" y="21265"/>
                  </a:lnTo>
                  <a:lnTo>
                    <a:pt x="10823" y="20734"/>
                  </a:lnTo>
                  <a:lnTo>
                    <a:pt x="11126" y="20203"/>
                  </a:lnTo>
                  <a:lnTo>
                    <a:pt x="11442" y="19672"/>
                  </a:lnTo>
                  <a:lnTo>
                    <a:pt x="11758" y="19154"/>
                  </a:lnTo>
                  <a:lnTo>
                    <a:pt x="12100" y="18648"/>
                  </a:lnTo>
                  <a:lnTo>
                    <a:pt x="12454" y="18142"/>
                  </a:lnTo>
                  <a:lnTo>
                    <a:pt x="12820" y="17649"/>
                  </a:lnTo>
                  <a:lnTo>
                    <a:pt x="13200" y="17169"/>
                  </a:lnTo>
                  <a:lnTo>
                    <a:pt x="13592" y="16701"/>
                  </a:lnTo>
                  <a:lnTo>
                    <a:pt x="13996" y="16233"/>
                  </a:lnTo>
                  <a:lnTo>
                    <a:pt x="14401" y="15766"/>
                  </a:lnTo>
                  <a:lnTo>
                    <a:pt x="14831" y="15323"/>
                  </a:lnTo>
                  <a:lnTo>
                    <a:pt x="15260" y="14881"/>
                  </a:lnTo>
                  <a:lnTo>
                    <a:pt x="15715" y="14451"/>
                  </a:lnTo>
                  <a:lnTo>
                    <a:pt x="16171" y="14034"/>
                  </a:lnTo>
                  <a:lnTo>
                    <a:pt x="16638" y="13629"/>
                  </a:lnTo>
                  <a:lnTo>
                    <a:pt x="17131" y="13237"/>
                  </a:lnTo>
                  <a:lnTo>
                    <a:pt x="17625" y="12845"/>
                  </a:lnTo>
                  <a:lnTo>
                    <a:pt x="18130" y="12466"/>
                  </a:lnTo>
                  <a:lnTo>
                    <a:pt x="18636" y="12112"/>
                  </a:lnTo>
                  <a:lnTo>
                    <a:pt x="19167" y="11758"/>
                  </a:lnTo>
                  <a:lnTo>
                    <a:pt x="19698" y="11417"/>
                  </a:lnTo>
                  <a:lnTo>
                    <a:pt x="20254" y="11088"/>
                  </a:lnTo>
                  <a:lnTo>
                    <a:pt x="20810" y="10772"/>
                  </a:lnTo>
                  <a:lnTo>
                    <a:pt x="21379" y="10468"/>
                  </a:lnTo>
                  <a:lnTo>
                    <a:pt x="21948" y="10178"/>
                  </a:lnTo>
                  <a:lnTo>
                    <a:pt x="22542" y="9899"/>
                  </a:lnTo>
                  <a:lnTo>
                    <a:pt x="23137" y="9647"/>
                  </a:lnTo>
                  <a:lnTo>
                    <a:pt x="23743" y="9394"/>
                  </a:lnTo>
                  <a:lnTo>
                    <a:pt x="24363" y="9166"/>
                  </a:lnTo>
                  <a:lnTo>
                    <a:pt x="24970" y="8951"/>
                  </a:lnTo>
                  <a:lnTo>
                    <a:pt x="25589" y="8749"/>
                  </a:lnTo>
                  <a:lnTo>
                    <a:pt x="26209" y="8559"/>
                  </a:lnTo>
                  <a:lnTo>
                    <a:pt x="26841" y="8395"/>
                  </a:lnTo>
                  <a:lnTo>
                    <a:pt x="27460" y="8243"/>
                  </a:lnTo>
                  <a:lnTo>
                    <a:pt x="28080" y="8117"/>
                  </a:lnTo>
                  <a:lnTo>
                    <a:pt x="28699" y="7990"/>
                  </a:lnTo>
                  <a:lnTo>
                    <a:pt x="29331" y="7889"/>
                  </a:lnTo>
                  <a:lnTo>
                    <a:pt x="29951" y="7813"/>
                  </a:lnTo>
                  <a:lnTo>
                    <a:pt x="30583" y="7738"/>
                  </a:lnTo>
                  <a:lnTo>
                    <a:pt x="31203" y="7687"/>
                  </a:lnTo>
                  <a:lnTo>
                    <a:pt x="31822" y="7649"/>
                  </a:lnTo>
                  <a:lnTo>
                    <a:pt x="32454" y="7624"/>
                  </a:lnTo>
                  <a:lnTo>
                    <a:pt x="33074" y="7611"/>
                  </a:lnTo>
                  <a:close/>
                  <a:moveTo>
                    <a:pt x="32265" y="0"/>
                  </a:moveTo>
                  <a:lnTo>
                    <a:pt x="31455" y="38"/>
                  </a:lnTo>
                  <a:lnTo>
                    <a:pt x="30646" y="89"/>
                  </a:lnTo>
                  <a:lnTo>
                    <a:pt x="29837" y="152"/>
                  </a:lnTo>
                  <a:lnTo>
                    <a:pt x="29015" y="241"/>
                  </a:lnTo>
                  <a:lnTo>
                    <a:pt x="28206" y="354"/>
                  </a:lnTo>
                  <a:lnTo>
                    <a:pt x="27397" y="493"/>
                  </a:lnTo>
                  <a:lnTo>
                    <a:pt x="26588" y="645"/>
                  </a:lnTo>
                  <a:lnTo>
                    <a:pt x="25779" y="809"/>
                  </a:lnTo>
                  <a:lnTo>
                    <a:pt x="24970" y="1012"/>
                  </a:lnTo>
                  <a:lnTo>
                    <a:pt x="24161" y="1227"/>
                  </a:lnTo>
                  <a:lnTo>
                    <a:pt x="23352" y="1467"/>
                  </a:lnTo>
                  <a:lnTo>
                    <a:pt x="22555" y="1720"/>
                  </a:lnTo>
                  <a:lnTo>
                    <a:pt x="21746" y="1998"/>
                  </a:lnTo>
                  <a:lnTo>
                    <a:pt x="20949" y="2301"/>
                  </a:lnTo>
                  <a:lnTo>
                    <a:pt x="20166" y="2630"/>
                  </a:lnTo>
                  <a:lnTo>
                    <a:pt x="19382" y="2971"/>
                  </a:lnTo>
                  <a:lnTo>
                    <a:pt x="18623" y="3325"/>
                  </a:lnTo>
                  <a:lnTo>
                    <a:pt x="17865" y="3705"/>
                  </a:lnTo>
                  <a:lnTo>
                    <a:pt x="17131" y="4097"/>
                  </a:lnTo>
                  <a:lnTo>
                    <a:pt x="16411" y="4501"/>
                  </a:lnTo>
                  <a:lnTo>
                    <a:pt x="15703" y="4931"/>
                  </a:lnTo>
                  <a:lnTo>
                    <a:pt x="14995" y="5373"/>
                  </a:lnTo>
                  <a:lnTo>
                    <a:pt x="14312" y="5829"/>
                  </a:lnTo>
                  <a:lnTo>
                    <a:pt x="13642" y="6296"/>
                  </a:lnTo>
                  <a:lnTo>
                    <a:pt x="12997" y="6789"/>
                  </a:lnTo>
                  <a:lnTo>
                    <a:pt x="12353" y="7295"/>
                  </a:lnTo>
                  <a:lnTo>
                    <a:pt x="11720" y="7801"/>
                  </a:lnTo>
                  <a:lnTo>
                    <a:pt x="11114" y="8332"/>
                  </a:lnTo>
                  <a:lnTo>
                    <a:pt x="10519" y="8875"/>
                  </a:lnTo>
                  <a:lnTo>
                    <a:pt x="9938" y="9432"/>
                  </a:lnTo>
                  <a:lnTo>
                    <a:pt x="9369" y="10013"/>
                  </a:lnTo>
                  <a:lnTo>
                    <a:pt x="8813" y="10595"/>
                  </a:lnTo>
                  <a:lnTo>
                    <a:pt x="8282" y="11189"/>
                  </a:lnTo>
                  <a:lnTo>
                    <a:pt x="7751" y="11796"/>
                  </a:lnTo>
                  <a:lnTo>
                    <a:pt x="7245" y="12415"/>
                  </a:lnTo>
                  <a:lnTo>
                    <a:pt x="6752" y="13035"/>
                  </a:lnTo>
                  <a:lnTo>
                    <a:pt x="6284" y="13680"/>
                  </a:lnTo>
                  <a:lnTo>
                    <a:pt x="5829" y="14337"/>
                  </a:lnTo>
                  <a:lnTo>
                    <a:pt x="5387" y="14994"/>
                  </a:lnTo>
                  <a:lnTo>
                    <a:pt x="4957" y="15664"/>
                  </a:lnTo>
                  <a:lnTo>
                    <a:pt x="4552" y="16347"/>
                  </a:lnTo>
                  <a:lnTo>
                    <a:pt x="4160" y="17030"/>
                  </a:lnTo>
                  <a:lnTo>
                    <a:pt x="3781" y="17738"/>
                  </a:lnTo>
                  <a:lnTo>
                    <a:pt x="3414" y="18446"/>
                  </a:lnTo>
                  <a:lnTo>
                    <a:pt x="3073" y="19154"/>
                  </a:lnTo>
                  <a:lnTo>
                    <a:pt x="2757" y="19887"/>
                  </a:lnTo>
                  <a:lnTo>
                    <a:pt x="2441" y="20608"/>
                  </a:lnTo>
                  <a:lnTo>
                    <a:pt x="2150" y="21354"/>
                  </a:lnTo>
                  <a:lnTo>
                    <a:pt x="1885" y="22100"/>
                  </a:lnTo>
                  <a:lnTo>
                    <a:pt x="1632" y="22845"/>
                  </a:lnTo>
                  <a:lnTo>
                    <a:pt x="1392" y="23604"/>
                  </a:lnTo>
                  <a:lnTo>
                    <a:pt x="1177" y="24375"/>
                  </a:lnTo>
                  <a:lnTo>
                    <a:pt x="974" y="25134"/>
                  </a:lnTo>
                  <a:lnTo>
                    <a:pt x="785" y="25918"/>
                  </a:lnTo>
                  <a:lnTo>
                    <a:pt x="620" y="26689"/>
                  </a:lnTo>
                  <a:lnTo>
                    <a:pt x="481" y="27473"/>
                  </a:lnTo>
                  <a:lnTo>
                    <a:pt x="355" y="28269"/>
                  </a:lnTo>
                  <a:lnTo>
                    <a:pt x="254" y="29053"/>
                  </a:lnTo>
                  <a:lnTo>
                    <a:pt x="165" y="29849"/>
                  </a:lnTo>
                  <a:lnTo>
                    <a:pt x="89" y="30646"/>
                  </a:lnTo>
                  <a:lnTo>
                    <a:pt x="39" y="31455"/>
                  </a:lnTo>
                  <a:lnTo>
                    <a:pt x="14" y="32251"/>
                  </a:lnTo>
                  <a:lnTo>
                    <a:pt x="1" y="33061"/>
                  </a:lnTo>
                  <a:lnTo>
                    <a:pt x="14" y="33870"/>
                  </a:lnTo>
                  <a:lnTo>
                    <a:pt x="39" y="34679"/>
                  </a:lnTo>
                  <a:lnTo>
                    <a:pt x="89" y="35488"/>
                  </a:lnTo>
                  <a:lnTo>
                    <a:pt x="165" y="36297"/>
                  </a:lnTo>
                  <a:lnTo>
                    <a:pt x="254" y="37106"/>
                  </a:lnTo>
                  <a:lnTo>
                    <a:pt x="368" y="37928"/>
                  </a:lnTo>
                  <a:lnTo>
                    <a:pt x="494" y="38737"/>
                  </a:lnTo>
                  <a:lnTo>
                    <a:pt x="646" y="39546"/>
                  </a:lnTo>
                  <a:lnTo>
                    <a:pt x="823" y="40355"/>
                  </a:lnTo>
                  <a:lnTo>
                    <a:pt x="1012" y="41164"/>
                  </a:lnTo>
                  <a:lnTo>
                    <a:pt x="1227" y="41974"/>
                  </a:lnTo>
                  <a:lnTo>
                    <a:pt x="1467" y="42783"/>
                  </a:lnTo>
                  <a:lnTo>
                    <a:pt x="1733" y="43579"/>
                  </a:lnTo>
                  <a:lnTo>
                    <a:pt x="2011" y="44376"/>
                  </a:lnTo>
                  <a:lnTo>
                    <a:pt x="2314" y="45185"/>
                  </a:lnTo>
                  <a:lnTo>
                    <a:pt x="2631" y="45969"/>
                  </a:lnTo>
                  <a:lnTo>
                    <a:pt x="2972" y="46752"/>
                  </a:lnTo>
                  <a:lnTo>
                    <a:pt x="3338" y="47511"/>
                  </a:lnTo>
                  <a:lnTo>
                    <a:pt x="3705" y="48257"/>
                  </a:lnTo>
                  <a:lnTo>
                    <a:pt x="4097" y="49003"/>
                  </a:lnTo>
                  <a:lnTo>
                    <a:pt x="4514" y="49723"/>
                  </a:lnTo>
                  <a:lnTo>
                    <a:pt x="4931" y="50431"/>
                  </a:lnTo>
                  <a:lnTo>
                    <a:pt x="5374" y="51127"/>
                  </a:lnTo>
                  <a:lnTo>
                    <a:pt x="5842" y="51809"/>
                  </a:lnTo>
                  <a:lnTo>
                    <a:pt x="6309" y="52480"/>
                  </a:lnTo>
                  <a:lnTo>
                    <a:pt x="6790" y="53137"/>
                  </a:lnTo>
                  <a:lnTo>
                    <a:pt x="7296" y="53782"/>
                  </a:lnTo>
                  <a:lnTo>
                    <a:pt x="7814" y="54414"/>
                  </a:lnTo>
                  <a:lnTo>
                    <a:pt x="8345" y="55021"/>
                  </a:lnTo>
                  <a:lnTo>
                    <a:pt x="8889" y="55615"/>
                  </a:lnTo>
                  <a:lnTo>
                    <a:pt x="9445" y="56196"/>
                  </a:lnTo>
                  <a:lnTo>
                    <a:pt x="10014" y="56765"/>
                  </a:lnTo>
                  <a:lnTo>
                    <a:pt x="10595" y="57322"/>
                  </a:lnTo>
                  <a:lnTo>
                    <a:pt x="11189" y="57853"/>
                  </a:lnTo>
                  <a:lnTo>
                    <a:pt x="11796" y="58384"/>
                  </a:lnTo>
                  <a:lnTo>
                    <a:pt x="12416" y="58889"/>
                  </a:lnTo>
                  <a:lnTo>
                    <a:pt x="13048" y="59370"/>
                  </a:lnTo>
                  <a:lnTo>
                    <a:pt x="13693" y="59850"/>
                  </a:lnTo>
                  <a:lnTo>
                    <a:pt x="14337" y="60305"/>
                  </a:lnTo>
                  <a:lnTo>
                    <a:pt x="14995" y="60748"/>
                  </a:lnTo>
                  <a:lnTo>
                    <a:pt x="15678" y="61178"/>
                  </a:lnTo>
                  <a:lnTo>
                    <a:pt x="16348" y="61582"/>
                  </a:lnTo>
                  <a:lnTo>
                    <a:pt x="17043" y="61974"/>
                  </a:lnTo>
                  <a:lnTo>
                    <a:pt x="17738" y="62353"/>
                  </a:lnTo>
                  <a:lnTo>
                    <a:pt x="18446" y="62707"/>
                  </a:lnTo>
                  <a:lnTo>
                    <a:pt x="19167" y="63049"/>
                  </a:lnTo>
                  <a:lnTo>
                    <a:pt x="19888" y="63377"/>
                  </a:lnTo>
                  <a:lnTo>
                    <a:pt x="20621" y="63681"/>
                  </a:lnTo>
                  <a:lnTo>
                    <a:pt x="21354" y="63972"/>
                  </a:lnTo>
                  <a:lnTo>
                    <a:pt x="22100" y="64250"/>
                  </a:lnTo>
                  <a:lnTo>
                    <a:pt x="22858" y="64503"/>
                  </a:lnTo>
                  <a:lnTo>
                    <a:pt x="23617" y="64743"/>
                  </a:lnTo>
                  <a:lnTo>
                    <a:pt x="24376" y="64958"/>
                  </a:lnTo>
                  <a:lnTo>
                    <a:pt x="25147" y="65160"/>
                  </a:lnTo>
                  <a:lnTo>
                    <a:pt x="25918" y="65337"/>
                  </a:lnTo>
                  <a:lnTo>
                    <a:pt x="26702" y="65501"/>
                  </a:lnTo>
                  <a:lnTo>
                    <a:pt x="27486" y="65653"/>
                  </a:lnTo>
                  <a:lnTo>
                    <a:pt x="28269" y="65779"/>
                  </a:lnTo>
                  <a:lnTo>
                    <a:pt x="29066" y="65881"/>
                  </a:lnTo>
                  <a:lnTo>
                    <a:pt x="29862" y="65969"/>
                  </a:lnTo>
                  <a:lnTo>
                    <a:pt x="30659" y="66045"/>
                  </a:lnTo>
                  <a:lnTo>
                    <a:pt x="31455" y="66096"/>
                  </a:lnTo>
                  <a:lnTo>
                    <a:pt x="32265" y="66121"/>
                  </a:lnTo>
                  <a:lnTo>
                    <a:pt x="33074" y="66133"/>
                  </a:lnTo>
                  <a:lnTo>
                    <a:pt x="33870" y="66121"/>
                  </a:lnTo>
                  <a:lnTo>
                    <a:pt x="34679" y="66096"/>
                  </a:lnTo>
                  <a:lnTo>
                    <a:pt x="35501" y="66045"/>
                  </a:lnTo>
                  <a:lnTo>
                    <a:pt x="36310" y="65969"/>
                  </a:lnTo>
                  <a:lnTo>
                    <a:pt x="37119" y="65881"/>
                  </a:lnTo>
                  <a:lnTo>
                    <a:pt x="37928" y="65767"/>
                  </a:lnTo>
                  <a:lnTo>
                    <a:pt x="38737" y="65640"/>
                  </a:lnTo>
                  <a:lnTo>
                    <a:pt x="39547" y="65489"/>
                  </a:lnTo>
                  <a:lnTo>
                    <a:pt x="40368" y="65312"/>
                  </a:lnTo>
                  <a:lnTo>
                    <a:pt x="41177" y="65122"/>
                  </a:lnTo>
                  <a:lnTo>
                    <a:pt x="41974" y="64894"/>
                  </a:lnTo>
                  <a:lnTo>
                    <a:pt x="42783" y="64667"/>
                  </a:lnTo>
                  <a:lnTo>
                    <a:pt x="43592" y="64401"/>
                  </a:lnTo>
                  <a:lnTo>
                    <a:pt x="44389" y="64123"/>
                  </a:lnTo>
                  <a:lnTo>
                    <a:pt x="45185" y="63820"/>
                  </a:lnTo>
                  <a:lnTo>
                    <a:pt x="45982" y="63504"/>
                  </a:lnTo>
                  <a:lnTo>
                    <a:pt x="46753" y="63162"/>
                  </a:lnTo>
                  <a:lnTo>
                    <a:pt x="47511" y="62796"/>
                  </a:lnTo>
                  <a:lnTo>
                    <a:pt x="48270" y="62429"/>
                  </a:lnTo>
                  <a:lnTo>
                    <a:pt x="49003" y="62025"/>
                  </a:lnTo>
                  <a:lnTo>
                    <a:pt x="49736" y="61620"/>
                  </a:lnTo>
                  <a:lnTo>
                    <a:pt x="50444" y="61190"/>
                  </a:lnTo>
                  <a:lnTo>
                    <a:pt x="51140" y="60748"/>
                  </a:lnTo>
                  <a:lnTo>
                    <a:pt x="51822" y="60293"/>
                  </a:lnTo>
                  <a:lnTo>
                    <a:pt x="52492" y="59825"/>
                  </a:lnTo>
                  <a:lnTo>
                    <a:pt x="53150" y="59332"/>
                  </a:lnTo>
                  <a:lnTo>
                    <a:pt x="53782" y="58839"/>
                  </a:lnTo>
                  <a:lnTo>
                    <a:pt x="54414" y="58320"/>
                  </a:lnTo>
                  <a:lnTo>
                    <a:pt x="55021" y="57789"/>
                  </a:lnTo>
                  <a:lnTo>
                    <a:pt x="55628" y="57246"/>
                  </a:lnTo>
                  <a:lnTo>
                    <a:pt x="56209" y="56689"/>
                  </a:lnTo>
                  <a:lnTo>
                    <a:pt x="56778" y="56121"/>
                  </a:lnTo>
                  <a:lnTo>
                    <a:pt x="57322" y="55539"/>
                  </a:lnTo>
                  <a:lnTo>
                    <a:pt x="57866" y="54945"/>
                  </a:lnTo>
                  <a:lnTo>
                    <a:pt x="58384" y="54338"/>
                  </a:lnTo>
                  <a:lnTo>
                    <a:pt x="58890" y="53718"/>
                  </a:lnTo>
                  <a:lnTo>
                    <a:pt x="59383" y="53086"/>
                  </a:lnTo>
                  <a:lnTo>
                    <a:pt x="59850" y="52442"/>
                  </a:lnTo>
                  <a:lnTo>
                    <a:pt x="60318" y="51797"/>
                  </a:lnTo>
                  <a:lnTo>
                    <a:pt x="60761" y="51127"/>
                  </a:lnTo>
                  <a:lnTo>
                    <a:pt x="61178" y="50457"/>
                  </a:lnTo>
                  <a:lnTo>
                    <a:pt x="61595" y="49774"/>
                  </a:lnTo>
                  <a:lnTo>
                    <a:pt x="61987" y="49091"/>
                  </a:lnTo>
                  <a:lnTo>
                    <a:pt x="62366" y="48396"/>
                  </a:lnTo>
                  <a:lnTo>
                    <a:pt x="62720" y="47688"/>
                  </a:lnTo>
                  <a:lnTo>
                    <a:pt x="63062" y="46967"/>
                  </a:lnTo>
                  <a:lnTo>
                    <a:pt x="63390" y="46247"/>
                  </a:lnTo>
                  <a:lnTo>
                    <a:pt x="63694" y="45513"/>
                  </a:lnTo>
                  <a:lnTo>
                    <a:pt x="63984" y="44780"/>
                  </a:lnTo>
                  <a:lnTo>
                    <a:pt x="64250" y="44034"/>
                  </a:lnTo>
                  <a:lnTo>
                    <a:pt x="64515" y="43276"/>
                  </a:lnTo>
                  <a:lnTo>
                    <a:pt x="64743" y="42517"/>
                  </a:lnTo>
                  <a:lnTo>
                    <a:pt x="64971" y="41759"/>
                  </a:lnTo>
                  <a:lnTo>
                    <a:pt x="65173" y="40987"/>
                  </a:lnTo>
                  <a:lnTo>
                    <a:pt x="65350" y="40216"/>
                  </a:lnTo>
                  <a:lnTo>
                    <a:pt x="65514" y="39432"/>
                  </a:lnTo>
                  <a:lnTo>
                    <a:pt x="65653" y="38649"/>
                  </a:lnTo>
                  <a:lnTo>
                    <a:pt x="65780" y="37865"/>
                  </a:lnTo>
                  <a:lnTo>
                    <a:pt x="65894" y="37068"/>
                  </a:lnTo>
                  <a:lnTo>
                    <a:pt x="65982" y="36272"/>
                  </a:lnTo>
                  <a:lnTo>
                    <a:pt x="66045" y="35475"/>
                  </a:lnTo>
                  <a:lnTo>
                    <a:pt x="66096" y="34679"/>
                  </a:lnTo>
                  <a:lnTo>
                    <a:pt x="66121" y="33870"/>
                  </a:lnTo>
                  <a:lnTo>
                    <a:pt x="66134" y="33061"/>
                  </a:lnTo>
                  <a:lnTo>
                    <a:pt x="66121" y="32251"/>
                  </a:lnTo>
                  <a:lnTo>
                    <a:pt x="66096" y="31442"/>
                  </a:lnTo>
                  <a:lnTo>
                    <a:pt x="66045" y="30633"/>
                  </a:lnTo>
                  <a:lnTo>
                    <a:pt x="65982" y="29824"/>
                  </a:lnTo>
                  <a:lnTo>
                    <a:pt x="65881" y="29015"/>
                  </a:lnTo>
                  <a:lnTo>
                    <a:pt x="65780" y="28206"/>
                  </a:lnTo>
                  <a:lnTo>
                    <a:pt x="65641" y="27397"/>
                  </a:lnTo>
                  <a:lnTo>
                    <a:pt x="65489" y="26575"/>
                  </a:lnTo>
                  <a:lnTo>
                    <a:pt x="65312" y="25766"/>
                  </a:lnTo>
                  <a:lnTo>
                    <a:pt x="65122" y="24957"/>
                  </a:lnTo>
                  <a:lnTo>
                    <a:pt x="64907" y="24148"/>
                  </a:lnTo>
                  <a:lnTo>
                    <a:pt x="64667" y="23351"/>
                  </a:lnTo>
                  <a:lnTo>
                    <a:pt x="64414" y="22542"/>
                  </a:lnTo>
                  <a:lnTo>
                    <a:pt x="64136" y="21746"/>
                  </a:lnTo>
                  <a:lnTo>
                    <a:pt x="63833" y="20949"/>
                  </a:lnTo>
                  <a:lnTo>
                    <a:pt x="63504" y="20153"/>
                  </a:lnTo>
                  <a:lnTo>
                    <a:pt x="63163" y="19381"/>
                  </a:lnTo>
                  <a:lnTo>
                    <a:pt x="62809" y="18610"/>
                  </a:lnTo>
                  <a:lnTo>
                    <a:pt x="62429" y="17864"/>
                  </a:lnTo>
                  <a:lnTo>
                    <a:pt x="62038" y="17131"/>
                  </a:lnTo>
                  <a:lnTo>
                    <a:pt x="61633" y="16398"/>
                  </a:lnTo>
                  <a:lnTo>
                    <a:pt x="61203" y="15690"/>
                  </a:lnTo>
                  <a:lnTo>
                    <a:pt x="60761" y="14994"/>
                  </a:lnTo>
                  <a:lnTo>
                    <a:pt x="60306" y="14312"/>
                  </a:lnTo>
                  <a:lnTo>
                    <a:pt x="59825" y="13642"/>
                  </a:lnTo>
                  <a:lnTo>
                    <a:pt x="59345" y="12984"/>
                  </a:lnTo>
                  <a:lnTo>
                    <a:pt x="58839" y="12339"/>
                  </a:lnTo>
                  <a:lnTo>
                    <a:pt x="58321" y="11720"/>
                  </a:lnTo>
                  <a:lnTo>
                    <a:pt x="57790" y="11101"/>
                  </a:lnTo>
                  <a:lnTo>
                    <a:pt x="57246" y="10506"/>
                  </a:lnTo>
                  <a:lnTo>
                    <a:pt x="56690" y="9925"/>
                  </a:lnTo>
                  <a:lnTo>
                    <a:pt x="56121" y="9356"/>
                  </a:lnTo>
                  <a:lnTo>
                    <a:pt x="55539" y="8800"/>
                  </a:lnTo>
                  <a:lnTo>
                    <a:pt x="54945" y="8269"/>
                  </a:lnTo>
                  <a:lnTo>
                    <a:pt x="54338" y="7750"/>
                  </a:lnTo>
                  <a:lnTo>
                    <a:pt x="53719" y="7245"/>
                  </a:lnTo>
                  <a:lnTo>
                    <a:pt x="53087" y="6751"/>
                  </a:lnTo>
                  <a:lnTo>
                    <a:pt x="52455" y="6271"/>
                  </a:lnTo>
                  <a:lnTo>
                    <a:pt x="51797" y="5816"/>
                  </a:lnTo>
                  <a:lnTo>
                    <a:pt x="51140" y="5373"/>
                  </a:lnTo>
                  <a:lnTo>
                    <a:pt x="50470" y="4956"/>
                  </a:lnTo>
                  <a:lnTo>
                    <a:pt x="49787" y="4539"/>
                  </a:lnTo>
                  <a:lnTo>
                    <a:pt x="49092" y="4147"/>
                  </a:lnTo>
                  <a:lnTo>
                    <a:pt x="48396" y="3768"/>
                  </a:lnTo>
                  <a:lnTo>
                    <a:pt x="47688" y="3414"/>
                  </a:lnTo>
                  <a:lnTo>
                    <a:pt x="46980" y="3073"/>
                  </a:lnTo>
                  <a:lnTo>
                    <a:pt x="46247" y="2744"/>
                  </a:lnTo>
                  <a:lnTo>
                    <a:pt x="45514" y="2440"/>
                  </a:lnTo>
                  <a:lnTo>
                    <a:pt x="44781" y="2150"/>
                  </a:lnTo>
                  <a:lnTo>
                    <a:pt x="44035" y="1871"/>
                  </a:lnTo>
                  <a:lnTo>
                    <a:pt x="43289" y="1619"/>
                  </a:lnTo>
                  <a:lnTo>
                    <a:pt x="42530" y="1378"/>
                  </a:lnTo>
                  <a:lnTo>
                    <a:pt x="41759" y="1163"/>
                  </a:lnTo>
                  <a:lnTo>
                    <a:pt x="40988" y="961"/>
                  </a:lnTo>
                  <a:lnTo>
                    <a:pt x="40217" y="784"/>
                  </a:lnTo>
                  <a:lnTo>
                    <a:pt x="39445" y="620"/>
                  </a:lnTo>
                  <a:lnTo>
                    <a:pt x="38662" y="481"/>
                  </a:lnTo>
                  <a:lnTo>
                    <a:pt x="37865" y="354"/>
                  </a:lnTo>
                  <a:lnTo>
                    <a:pt x="37081" y="241"/>
                  </a:lnTo>
                  <a:lnTo>
                    <a:pt x="36285" y="152"/>
                  </a:lnTo>
                  <a:lnTo>
                    <a:pt x="35488" y="89"/>
                  </a:lnTo>
                  <a:lnTo>
                    <a:pt x="34679" y="38"/>
                  </a:lnTo>
                  <a:lnTo>
                    <a:pt x="338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78;p20"/>
            <p:cNvSpPr/>
            <p:nvPr/>
          </p:nvSpPr>
          <p:spPr>
            <a:xfrm>
              <a:off x="2933484" y="2337931"/>
              <a:ext cx="282172" cy="528847"/>
            </a:xfrm>
            <a:custGeom>
              <a:avLst/>
              <a:gdLst/>
              <a:ahLst/>
              <a:cxnLst/>
              <a:rect l="l" t="t" r="r" b="b"/>
              <a:pathLst>
                <a:path w="23212" h="43504" extrusionOk="0">
                  <a:moveTo>
                    <a:pt x="11138" y="0"/>
                  </a:moveTo>
                  <a:lnTo>
                    <a:pt x="10721" y="13"/>
                  </a:lnTo>
                  <a:lnTo>
                    <a:pt x="10317" y="38"/>
                  </a:lnTo>
                  <a:lnTo>
                    <a:pt x="9937" y="89"/>
                  </a:lnTo>
                  <a:lnTo>
                    <a:pt x="9596" y="165"/>
                  </a:lnTo>
                  <a:lnTo>
                    <a:pt x="9255" y="241"/>
                  </a:lnTo>
                  <a:lnTo>
                    <a:pt x="8951" y="329"/>
                  </a:lnTo>
                  <a:lnTo>
                    <a:pt x="8660" y="430"/>
                  </a:lnTo>
                  <a:lnTo>
                    <a:pt x="8408" y="544"/>
                  </a:lnTo>
                  <a:lnTo>
                    <a:pt x="8167" y="645"/>
                  </a:lnTo>
                  <a:lnTo>
                    <a:pt x="7952" y="759"/>
                  </a:lnTo>
                  <a:lnTo>
                    <a:pt x="7763" y="860"/>
                  </a:lnTo>
                  <a:lnTo>
                    <a:pt x="7598" y="961"/>
                  </a:lnTo>
                  <a:lnTo>
                    <a:pt x="7346" y="1138"/>
                  </a:lnTo>
                  <a:lnTo>
                    <a:pt x="7181" y="1252"/>
                  </a:lnTo>
                  <a:lnTo>
                    <a:pt x="7131" y="1302"/>
                  </a:lnTo>
                  <a:lnTo>
                    <a:pt x="7055" y="1315"/>
                  </a:lnTo>
                  <a:lnTo>
                    <a:pt x="6865" y="1378"/>
                  </a:lnTo>
                  <a:lnTo>
                    <a:pt x="6713" y="1429"/>
                  </a:lnTo>
                  <a:lnTo>
                    <a:pt x="6549" y="1505"/>
                  </a:lnTo>
                  <a:lnTo>
                    <a:pt x="6359" y="1593"/>
                  </a:lnTo>
                  <a:lnTo>
                    <a:pt x="6144" y="1707"/>
                  </a:lnTo>
                  <a:lnTo>
                    <a:pt x="5904" y="1846"/>
                  </a:lnTo>
                  <a:lnTo>
                    <a:pt x="5664" y="1998"/>
                  </a:lnTo>
                  <a:lnTo>
                    <a:pt x="5399" y="2187"/>
                  </a:lnTo>
                  <a:lnTo>
                    <a:pt x="5120" y="2415"/>
                  </a:lnTo>
                  <a:lnTo>
                    <a:pt x="4830" y="2655"/>
                  </a:lnTo>
                  <a:lnTo>
                    <a:pt x="4539" y="2946"/>
                  </a:lnTo>
                  <a:lnTo>
                    <a:pt x="4248" y="3262"/>
                  </a:lnTo>
                  <a:lnTo>
                    <a:pt x="3945" y="3616"/>
                  </a:lnTo>
                  <a:lnTo>
                    <a:pt x="3641" y="4021"/>
                  </a:lnTo>
                  <a:lnTo>
                    <a:pt x="3338" y="4463"/>
                  </a:lnTo>
                  <a:lnTo>
                    <a:pt x="3034" y="4944"/>
                  </a:lnTo>
                  <a:lnTo>
                    <a:pt x="2744" y="5475"/>
                  </a:lnTo>
                  <a:lnTo>
                    <a:pt x="2605" y="5753"/>
                  </a:lnTo>
                  <a:lnTo>
                    <a:pt x="2466" y="6056"/>
                  </a:lnTo>
                  <a:lnTo>
                    <a:pt x="2326" y="6360"/>
                  </a:lnTo>
                  <a:lnTo>
                    <a:pt x="2187" y="6676"/>
                  </a:lnTo>
                  <a:lnTo>
                    <a:pt x="2048" y="7017"/>
                  </a:lnTo>
                  <a:lnTo>
                    <a:pt x="1922" y="7358"/>
                  </a:lnTo>
                  <a:lnTo>
                    <a:pt x="1795" y="7725"/>
                  </a:lnTo>
                  <a:lnTo>
                    <a:pt x="1682" y="8092"/>
                  </a:lnTo>
                  <a:lnTo>
                    <a:pt x="1555" y="8483"/>
                  </a:lnTo>
                  <a:lnTo>
                    <a:pt x="1441" y="8888"/>
                  </a:lnTo>
                  <a:lnTo>
                    <a:pt x="1340" y="9305"/>
                  </a:lnTo>
                  <a:lnTo>
                    <a:pt x="1239" y="9735"/>
                  </a:lnTo>
                  <a:lnTo>
                    <a:pt x="1138" y="10190"/>
                  </a:lnTo>
                  <a:lnTo>
                    <a:pt x="1050" y="10645"/>
                  </a:lnTo>
                  <a:lnTo>
                    <a:pt x="961" y="11126"/>
                  </a:lnTo>
                  <a:lnTo>
                    <a:pt x="885" y="11619"/>
                  </a:lnTo>
                  <a:lnTo>
                    <a:pt x="809" y="12137"/>
                  </a:lnTo>
                  <a:lnTo>
                    <a:pt x="746" y="12655"/>
                  </a:lnTo>
                  <a:lnTo>
                    <a:pt x="683" y="13199"/>
                  </a:lnTo>
                  <a:lnTo>
                    <a:pt x="632" y="13768"/>
                  </a:lnTo>
                  <a:lnTo>
                    <a:pt x="582" y="14350"/>
                  </a:lnTo>
                  <a:lnTo>
                    <a:pt x="544" y="14944"/>
                  </a:lnTo>
                  <a:lnTo>
                    <a:pt x="519" y="15551"/>
                  </a:lnTo>
                  <a:lnTo>
                    <a:pt x="506" y="16183"/>
                  </a:lnTo>
                  <a:lnTo>
                    <a:pt x="405" y="20342"/>
                  </a:lnTo>
                  <a:lnTo>
                    <a:pt x="316" y="24830"/>
                  </a:lnTo>
                  <a:lnTo>
                    <a:pt x="152" y="33731"/>
                  </a:lnTo>
                  <a:lnTo>
                    <a:pt x="0" y="43503"/>
                  </a:lnTo>
                  <a:lnTo>
                    <a:pt x="22542" y="43503"/>
                  </a:lnTo>
                  <a:lnTo>
                    <a:pt x="22656" y="42011"/>
                  </a:lnTo>
                  <a:lnTo>
                    <a:pt x="22769" y="40292"/>
                  </a:lnTo>
                  <a:lnTo>
                    <a:pt x="22896" y="38042"/>
                  </a:lnTo>
                  <a:lnTo>
                    <a:pt x="22959" y="36752"/>
                  </a:lnTo>
                  <a:lnTo>
                    <a:pt x="23022" y="35361"/>
                  </a:lnTo>
                  <a:lnTo>
                    <a:pt x="23085" y="33882"/>
                  </a:lnTo>
                  <a:lnTo>
                    <a:pt x="23136" y="32340"/>
                  </a:lnTo>
                  <a:lnTo>
                    <a:pt x="23174" y="30722"/>
                  </a:lnTo>
                  <a:lnTo>
                    <a:pt x="23199" y="29053"/>
                  </a:lnTo>
                  <a:lnTo>
                    <a:pt x="23212" y="27359"/>
                  </a:lnTo>
                  <a:lnTo>
                    <a:pt x="23212" y="25627"/>
                  </a:lnTo>
                  <a:lnTo>
                    <a:pt x="23199" y="23882"/>
                  </a:lnTo>
                  <a:lnTo>
                    <a:pt x="23149" y="22125"/>
                  </a:lnTo>
                  <a:lnTo>
                    <a:pt x="23085" y="20380"/>
                  </a:lnTo>
                  <a:lnTo>
                    <a:pt x="22997" y="18661"/>
                  </a:lnTo>
                  <a:lnTo>
                    <a:pt x="22946" y="17801"/>
                  </a:lnTo>
                  <a:lnTo>
                    <a:pt x="22883" y="16967"/>
                  </a:lnTo>
                  <a:lnTo>
                    <a:pt x="22807" y="16132"/>
                  </a:lnTo>
                  <a:lnTo>
                    <a:pt x="22731" y="15310"/>
                  </a:lnTo>
                  <a:lnTo>
                    <a:pt x="22643" y="14501"/>
                  </a:lnTo>
                  <a:lnTo>
                    <a:pt x="22554" y="13705"/>
                  </a:lnTo>
                  <a:lnTo>
                    <a:pt x="22441" y="12934"/>
                  </a:lnTo>
                  <a:lnTo>
                    <a:pt x="22340" y="12175"/>
                  </a:lnTo>
                  <a:lnTo>
                    <a:pt x="22213" y="11429"/>
                  </a:lnTo>
                  <a:lnTo>
                    <a:pt x="22087" y="10721"/>
                  </a:lnTo>
                  <a:lnTo>
                    <a:pt x="21948" y="10013"/>
                  </a:lnTo>
                  <a:lnTo>
                    <a:pt x="21796" y="9343"/>
                  </a:lnTo>
                  <a:lnTo>
                    <a:pt x="21632" y="8698"/>
                  </a:lnTo>
                  <a:lnTo>
                    <a:pt x="21467" y="8079"/>
                  </a:lnTo>
                  <a:lnTo>
                    <a:pt x="21278" y="7485"/>
                  </a:lnTo>
                  <a:lnTo>
                    <a:pt x="21088" y="6916"/>
                  </a:lnTo>
                  <a:lnTo>
                    <a:pt x="20886" y="6385"/>
                  </a:lnTo>
                  <a:lnTo>
                    <a:pt x="20671" y="5879"/>
                  </a:lnTo>
                  <a:lnTo>
                    <a:pt x="20443" y="5411"/>
                  </a:lnTo>
                  <a:lnTo>
                    <a:pt x="20203" y="4981"/>
                  </a:lnTo>
                  <a:lnTo>
                    <a:pt x="20077" y="4779"/>
                  </a:lnTo>
                  <a:lnTo>
                    <a:pt x="19950" y="4577"/>
                  </a:lnTo>
                  <a:lnTo>
                    <a:pt x="19811" y="4400"/>
                  </a:lnTo>
                  <a:lnTo>
                    <a:pt x="19685" y="4223"/>
                  </a:lnTo>
                  <a:lnTo>
                    <a:pt x="19546" y="4059"/>
                  </a:lnTo>
                  <a:lnTo>
                    <a:pt x="19406" y="3907"/>
                  </a:lnTo>
                  <a:lnTo>
                    <a:pt x="19255" y="3755"/>
                  </a:lnTo>
                  <a:lnTo>
                    <a:pt x="19116" y="3629"/>
                  </a:lnTo>
                  <a:lnTo>
                    <a:pt x="18762" y="3325"/>
                  </a:lnTo>
                  <a:lnTo>
                    <a:pt x="18420" y="3047"/>
                  </a:lnTo>
                  <a:lnTo>
                    <a:pt x="18079" y="2782"/>
                  </a:lnTo>
                  <a:lnTo>
                    <a:pt x="17750" y="2529"/>
                  </a:lnTo>
                  <a:lnTo>
                    <a:pt x="17409" y="2301"/>
                  </a:lnTo>
                  <a:lnTo>
                    <a:pt x="17093" y="2074"/>
                  </a:lnTo>
                  <a:lnTo>
                    <a:pt x="16764" y="1871"/>
                  </a:lnTo>
                  <a:lnTo>
                    <a:pt x="16448" y="1669"/>
                  </a:lnTo>
                  <a:lnTo>
                    <a:pt x="16145" y="1492"/>
                  </a:lnTo>
                  <a:lnTo>
                    <a:pt x="15829" y="1315"/>
                  </a:lnTo>
                  <a:lnTo>
                    <a:pt x="15525" y="1163"/>
                  </a:lnTo>
                  <a:lnTo>
                    <a:pt x="15234" y="1012"/>
                  </a:lnTo>
                  <a:lnTo>
                    <a:pt x="14931" y="873"/>
                  </a:lnTo>
                  <a:lnTo>
                    <a:pt x="14653" y="759"/>
                  </a:lnTo>
                  <a:lnTo>
                    <a:pt x="14362" y="645"/>
                  </a:lnTo>
                  <a:lnTo>
                    <a:pt x="14084" y="544"/>
                  </a:lnTo>
                  <a:lnTo>
                    <a:pt x="13818" y="443"/>
                  </a:lnTo>
                  <a:lnTo>
                    <a:pt x="13540" y="367"/>
                  </a:lnTo>
                  <a:lnTo>
                    <a:pt x="13275" y="291"/>
                  </a:lnTo>
                  <a:lnTo>
                    <a:pt x="13022" y="228"/>
                  </a:lnTo>
                  <a:lnTo>
                    <a:pt x="12516" y="127"/>
                  </a:lnTo>
                  <a:lnTo>
                    <a:pt x="12036" y="51"/>
                  </a:lnTo>
                  <a:lnTo>
                    <a:pt x="11581" y="13"/>
                  </a:lnTo>
                  <a:lnTo>
                    <a:pt x="111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79;p20"/>
            <p:cNvSpPr/>
            <p:nvPr/>
          </p:nvSpPr>
          <p:spPr>
            <a:xfrm>
              <a:off x="2942856" y="2151964"/>
              <a:ext cx="157084" cy="221791"/>
            </a:xfrm>
            <a:custGeom>
              <a:avLst/>
              <a:gdLst/>
              <a:ahLst/>
              <a:cxnLst/>
              <a:rect l="l" t="t" r="r" b="b"/>
              <a:pathLst>
                <a:path w="12922" h="18245" extrusionOk="0">
                  <a:moveTo>
                    <a:pt x="569" y="1"/>
                  </a:moveTo>
                  <a:lnTo>
                    <a:pt x="506" y="418"/>
                  </a:lnTo>
                  <a:lnTo>
                    <a:pt x="380" y="1518"/>
                  </a:lnTo>
                  <a:lnTo>
                    <a:pt x="291" y="2264"/>
                  </a:lnTo>
                  <a:lnTo>
                    <a:pt x="215" y="3111"/>
                  </a:lnTo>
                  <a:lnTo>
                    <a:pt x="140" y="4034"/>
                  </a:lnTo>
                  <a:lnTo>
                    <a:pt x="64" y="5007"/>
                  </a:lnTo>
                  <a:lnTo>
                    <a:pt x="26" y="6006"/>
                  </a:lnTo>
                  <a:lnTo>
                    <a:pt x="0" y="7017"/>
                  </a:lnTo>
                  <a:lnTo>
                    <a:pt x="0" y="7511"/>
                  </a:lnTo>
                  <a:lnTo>
                    <a:pt x="13" y="7991"/>
                  </a:lnTo>
                  <a:lnTo>
                    <a:pt x="26" y="8459"/>
                  </a:lnTo>
                  <a:lnTo>
                    <a:pt x="51" y="8926"/>
                  </a:lnTo>
                  <a:lnTo>
                    <a:pt x="89" y="9369"/>
                  </a:lnTo>
                  <a:lnTo>
                    <a:pt x="140" y="9786"/>
                  </a:lnTo>
                  <a:lnTo>
                    <a:pt x="203" y="10178"/>
                  </a:lnTo>
                  <a:lnTo>
                    <a:pt x="279" y="10545"/>
                  </a:lnTo>
                  <a:lnTo>
                    <a:pt x="367" y="10886"/>
                  </a:lnTo>
                  <a:lnTo>
                    <a:pt x="481" y="11189"/>
                  </a:lnTo>
                  <a:lnTo>
                    <a:pt x="531" y="11341"/>
                  </a:lnTo>
                  <a:lnTo>
                    <a:pt x="595" y="11468"/>
                  </a:lnTo>
                  <a:lnTo>
                    <a:pt x="670" y="11581"/>
                  </a:lnTo>
                  <a:lnTo>
                    <a:pt x="734" y="11695"/>
                  </a:lnTo>
                  <a:lnTo>
                    <a:pt x="885" y="11897"/>
                  </a:lnTo>
                  <a:lnTo>
                    <a:pt x="1050" y="12100"/>
                  </a:lnTo>
                  <a:lnTo>
                    <a:pt x="1227" y="12277"/>
                  </a:lnTo>
                  <a:lnTo>
                    <a:pt x="1416" y="12441"/>
                  </a:lnTo>
                  <a:lnTo>
                    <a:pt x="1619" y="12605"/>
                  </a:lnTo>
                  <a:lnTo>
                    <a:pt x="1821" y="12757"/>
                  </a:lnTo>
                  <a:lnTo>
                    <a:pt x="2023" y="12896"/>
                  </a:lnTo>
                  <a:lnTo>
                    <a:pt x="2238" y="13023"/>
                  </a:lnTo>
                  <a:lnTo>
                    <a:pt x="2466" y="13136"/>
                  </a:lnTo>
                  <a:lnTo>
                    <a:pt x="2681" y="13250"/>
                  </a:lnTo>
                  <a:lnTo>
                    <a:pt x="2908" y="13351"/>
                  </a:lnTo>
                  <a:lnTo>
                    <a:pt x="3136" y="13453"/>
                  </a:lnTo>
                  <a:lnTo>
                    <a:pt x="3591" y="13617"/>
                  </a:lnTo>
                  <a:lnTo>
                    <a:pt x="4033" y="13756"/>
                  </a:lnTo>
                  <a:lnTo>
                    <a:pt x="4463" y="13857"/>
                  </a:lnTo>
                  <a:lnTo>
                    <a:pt x="4855" y="13946"/>
                  </a:lnTo>
                  <a:lnTo>
                    <a:pt x="5222" y="14009"/>
                  </a:lnTo>
                  <a:lnTo>
                    <a:pt x="5538" y="14059"/>
                  </a:lnTo>
                  <a:lnTo>
                    <a:pt x="5993" y="14110"/>
                  </a:lnTo>
                  <a:lnTo>
                    <a:pt x="6157" y="14123"/>
                  </a:lnTo>
                  <a:lnTo>
                    <a:pt x="6360" y="18244"/>
                  </a:lnTo>
                  <a:lnTo>
                    <a:pt x="11821" y="16348"/>
                  </a:lnTo>
                  <a:lnTo>
                    <a:pt x="11998" y="11683"/>
                  </a:lnTo>
                  <a:lnTo>
                    <a:pt x="12921" y="342"/>
                  </a:lnTo>
                  <a:lnTo>
                    <a:pt x="569" y="1"/>
                  </a:lnTo>
                  <a:close/>
                </a:path>
              </a:pathLst>
            </a:custGeom>
            <a:solidFill>
              <a:srgbClr val="FF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80;p20"/>
            <p:cNvSpPr/>
            <p:nvPr/>
          </p:nvSpPr>
          <p:spPr>
            <a:xfrm>
              <a:off x="2928415" y="2103400"/>
              <a:ext cx="194415" cy="182600"/>
            </a:xfrm>
            <a:custGeom>
              <a:avLst/>
              <a:gdLst/>
              <a:ahLst/>
              <a:cxnLst/>
              <a:rect l="l" t="t" r="r" b="b"/>
              <a:pathLst>
                <a:path w="15993" h="15021" extrusionOk="0">
                  <a:moveTo>
                    <a:pt x="6637" y="1"/>
                  </a:moveTo>
                  <a:lnTo>
                    <a:pt x="5563" y="13"/>
                  </a:lnTo>
                  <a:lnTo>
                    <a:pt x="4513" y="51"/>
                  </a:lnTo>
                  <a:lnTo>
                    <a:pt x="3527" y="89"/>
                  </a:lnTo>
                  <a:lnTo>
                    <a:pt x="1808" y="165"/>
                  </a:lnTo>
                  <a:lnTo>
                    <a:pt x="632" y="241"/>
                  </a:lnTo>
                  <a:lnTo>
                    <a:pt x="190" y="266"/>
                  </a:lnTo>
                  <a:lnTo>
                    <a:pt x="152" y="355"/>
                  </a:lnTo>
                  <a:lnTo>
                    <a:pt x="114" y="443"/>
                  </a:lnTo>
                  <a:lnTo>
                    <a:pt x="76" y="582"/>
                  </a:lnTo>
                  <a:lnTo>
                    <a:pt x="38" y="747"/>
                  </a:lnTo>
                  <a:lnTo>
                    <a:pt x="0" y="936"/>
                  </a:lnTo>
                  <a:lnTo>
                    <a:pt x="0" y="1151"/>
                  </a:lnTo>
                  <a:lnTo>
                    <a:pt x="13" y="1404"/>
                  </a:lnTo>
                  <a:lnTo>
                    <a:pt x="25" y="1531"/>
                  </a:lnTo>
                  <a:lnTo>
                    <a:pt x="51" y="1670"/>
                  </a:lnTo>
                  <a:lnTo>
                    <a:pt x="89" y="1809"/>
                  </a:lnTo>
                  <a:lnTo>
                    <a:pt x="126" y="1960"/>
                  </a:lnTo>
                  <a:lnTo>
                    <a:pt x="190" y="2112"/>
                  </a:lnTo>
                  <a:lnTo>
                    <a:pt x="253" y="2264"/>
                  </a:lnTo>
                  <a:lnTo>
                    <a:pt x="329" y="2428"/>
                  </a:lnTo>
                  <a:lnTo>
                    <a:pt x="430" y="2593"/>
                  </a:lnTo>
                  <a:lnTo>
                    <a:pt x="531" y="2757"/>
                  </a:lnTo>
                  <a:lnTo>
                    <a:pt x="657" y="2934"/>
                  </a:lnTo>
                  <a:lnTo>
                    <a:pt x="797" y="3098"/>
                  </a:lnTo>
                  <a:lnTo>
                    <a:pt x="948" y="3275"/>
                  </a:lnTo>
                  <a:lnTo>
                    <a:pt x="1125" y="3452"/>
                  </a:lnTo>
                  <a:lnTo>
                    <a:pt x="1315" y="3642"/>
                  </a:lnTo>
                  <a:lnTo>
                    <a:pt x="1530" y="3819"/>
                  </a:lnTo>
                  <a:lnTo>
                    <a:pt x="1757" y="3996"/>
                  </a:lnTo>
                  <a:lnTo>
                    <a:pt x="8698" y="4185"/>
                  </a:lnTo>
                  <a:lnTo>
                    <a:pt x="8660" y="4287"/>
                  </a:lnTo>
                  <a:lnTo>
                    <a:pt x="8559" y="4552"/>
                  </a:lnTo>
                  <a:lnTo>
                    <a:pt x="8496" y="4754"/>
                  </a:lnTo>
                  <a:lnTo>
                    <a:pt x="8433" y="4995"/>
                  </a:lnTo>
                  <a:lnTo>
                    <a:pt x="8382" y="5260"/>
                  </a:lnTo>
                  <a:lnTo>
                    <a:pt x="8331" y="5576"/>
                  </a:lnTo>
                  <a:lnTo>
                    <a:pt x="8294" y="5918"/>
                  </a:lnTo>
                  <a:lnTo>
                    <a:pt x="8281" y="6284"/>
                  </a:lnTo>
                  <a:lnTo>
                    <a:pt x="8281" y="6676"/>
                  </a:lnTo>
                  <a:lnTo>
                    <a:pt x="8306" y="7093"/>
                  </a:lnTo>
                  <a:lnTo>
                    <a:pt x="8357" y="7548"/>
                  </a:lnTo>
                  <a:lnTo>
                    <a:pt x="8407" y="7776"/>
                  </a:lnTo>
                  <a:lnTo>
                    <a:pt x="8445" y="8016"/>
                  </a:lnTo>
                  <a:lnTo>
                    <a:pt x="8508" y="8256"/>
                  </a:lnTo>
                  <a:lnTo>
                    <a:pt x="8584" y="8497"/>
                  </a:lnTo>
                  <a:lnTo>
                    <a:pt x="8660" y="8749"/>
                  </a:lnTo>
                  <a:lnTo>
                    <a:pt x="8749" y="9002"/>
                  </a:lnTo>
                  <a:lnTo>
                    <a:pt x="8825" y="9179"/>
                  </a:lnTo>
                  <a:lnTo>
                    <a:pt x="8926" y="9356"/>
                  </a:lnTo>
                  <a:lnTo>
                    <a:pt x="9039" y="9533"/>
                  </a:lnTo>
                  <a:lnTo>
                    <a:pt x="9166" y="9710"/>
                  </a:lnTo>
                  <a:lnTo>
                    <a:pt x="9292" y="9875"/>
                  </a:lnTo>
                  <a:lnTo>
                    <a:pt x="9431" y="10039"/>
                  </a:lnTo>
                  <a:lnTo>
                    <a:pt x="9709" y="10342"/>
                  </a:lnTo>
                  <a:lnTo>
                    <a:pt x="9975" y="10595"/>
                  </a:lnTo>
                  <a:lnTo>
                    <a:pt x="10190" y="10798"/>
                  </a:lnTo>
                  <a:lnTo>
                    <a:pt x="10405" y="10975"/>
                  </a:lnTo>
                  <a:lnTo>
                    <a:pt x="10417" y="10873"/>
                  </a:lnTo>
                  <a:lnTo>
                    <a:pt x="10493" y="10621"/>
                  </a:lnTo>
                  <a:lnTo>
                    <a:pt x="10544" y="10444"/>
                  </a:lnTo>
                  <a:lnTo>
                    <a:pt x="10607" y="10254"/>
                  </a:lnTo>
                  <a:lnTo>
                    <a:pt x="10683" y="10052"/>
                  </a:lnTo>
                  <a:lnTo>
                    <a:pt x="10784" y="9849"/>
                  </a:lnTo>
                  <a:lnTo>
                    <a:pt x="10885" y="9647"/>
                  </a:lnTo>
                  <a:lnTo>
                    <a:pt x="11012" y="9445"/>
                  </a:lnTo>
                  <a:lnTo>
                    <a:pt x="11163" y="9255"/>
                  </a:lnTo>
                  <a:lnTo>
                    <a:pt x="11239" y="9179"/>
                  </a:lnTo>
                  <a:lnTo>
                    <a:pt x="11328" y="9091"/>
                  </a:lnTo>
                  <a:lnTo>
                    <a:pt x="11416" y="9028"/>
                  </a:lnTo>
                  <a:lnTo>
                    <a:pt x="11505" y="8964"/>
                  </a:lnTo>
                  <a:lnTo>
                    <a:pt x="11606" y="8914"/>
                  </a:lnTo>
                  <a:lnTo>
                    <a:pt x="11707" y="8863"/>
                  </a:lnTo>
                  <a:lnTo>
                    <a:pt x="11808" y="8825"/>
                  </a:lnTo>
                  <a:lnTo>
                    <a:pt x="11922" y="8800"/>
                  </a:lnTo>
                  <a:lnTo>
                    <a:pt x="12162" y="8800"/>
                  </a:lnTo>
                  <a:lnTo>
                    <a:pt x="12251" y="8813"/>
                  </a:lnTo>
                  <a:lnTo>
                    <a:pt x="12326" y="8825"/>
                  </a:lnTo>
                  <a:lnTo>
                    <a:pt x="12402" y="8851"/>
                  </a:lnTo>
                  <a:lnTo>
                    <a:pt x="12478" y="8889"/>
                  </a:lnTo>
                  <a:lnTo>
                    <a:pt x="12541" y="8939"/>
                  </a:lnTo>
                  <a:lnTo>
                    <a:pt x="12617" y="8990"/>
                  </a:lnTo>
                  <a:lnTo>
                    <a:pt x="12680" y="9053"/>
                  </a:lnTo>
                  <a:lnTo>
                    <a:pt x="12731" y="9129"/>
                  </a:lnTo>
                  <a:lnTo>
                    <a:pt x="12845" y="9280"/>
                  </a:lnTo>
                  <a:lnTo>
                    <a:pt x="12933" y="9470"/>
                  </a:lnTo>
                  <a:lnTo>
                    <a:pt x="13009" y="9672"/>
                  </a:lnTo>
                  <a:lnTo>
                    <a:pt x="13072" y="9887"/>
                  </a:lnTo>
                  <a:lnTo>
                    <a:pt x="13110" y="10127"/>
                  </a:lnTo>
                  <a:lnTo>
                    <a:pt x="13136" y="10368"/>
                  </a:lnTo>
                  <a:lnTo>
                    <a:pt x="13136" y="10633"/>
                  </a:lnTo>
                  <a:lnTo>
                    <a:pt x="13123" y="10899"/>
                  </a:lnTo>
                  <a:lnTo>
                    <a:pt x="13098" y="11164"/>
                  </a:lnTo>
                  <a:lnTo>
                    <a:pt x="13047" y="11430"/>
                  </a:lnTo>
                  <a:lnTo>
                    <a:pt x="12984" y="11695"/>
                  </a:lnTo>
                  <a:lnTo>
                    <a:pt x="12883" y="11961"/>
                  </a:lnTo>
                  <a:lnTo>
                    <a:pt x="12782" y="12201"/>
                  </a:lnTo>
                  <a:lnTo>
                    <a:pt x="12668" y="12403"/>
                  </a:lnTo>
                  <a:lnTo>
                    <a:pt x="12541" y="12567"/>
                  </a:lnTo>
                  <a:lnTo>
                    <a:pt x="12402" y="12719"/>
                  </a:lnTo>
                  <a:lnTo>
                    <a:pt x="12263" y="12833"/>
                  </a:lnTo>
                  <a:lnTo>
                    <a:pt x="12124" y="12934"/>
                  </a:lnTo>
                  <a:lnTo>
                    <a:pt x="11985" y="12997"/>
                  </a:lnTo>
                  <a:lnTo>
                    <a:pt x="11846" y="13061"/>
                  </a:lnTo>
                  <a:lnTo>
                    <a:pt x="11720" y="13098"/>
                  </a:lnTo>
                  <a:lnTo>
                    <a:pt x="11593" y="13124"/>
                  </a:lnTo>
                  <a:lnTo>
                    <a:pt x="11492" y="13136"/>
                  </a:lnTo>
                  <a:lnTo>
                    <a:pt x="11252" y="13136"/>
                  </a:lnTo>
                  <a:lnTo>
                    <a:pt x="11201" y="13124"/>
                  </a:lnTo>
                  <a:lnTo>
                    <a:pt x="11201" y="13124"/>
                  </a:lnTo>
                  <a:lnTo>
                    <a:pt x="13237" y="15020"/>
                  </a:lnTo>
                  <a:lnTo>
                    <a:pt x="13439" y="14641"/>
                  </a:lnTo>
                  <a:lnTo>
                    <a:pt x="13667" y="14186"/>
                  </a:lnTo>
                  <a:lnTo>
                    <a:pt x="13945" y="13592"/>
                  </a:lnTo>
                  <a:lnTo>
                    <a:pt x="14261" y="12896"/>
                  </a:lnTo>
                  <a:lnTo>
                    <a:pt x="14602" y="12087"/>
                  </a:lnTo>
                  <a:lnTo>
                    <a:pt x="14779" y="11657"/>
                  </a:lnTo>
                  <a:lnTo>
                    <a:pt x="14943" y="11215"/>
                  </a:lnTo>
                  <a:lnTo>
                    <a:pt x="15108" y="10760"/>
                  </a:lnTo>
                  <a:lnTo>
                    <a:pt x="15260" y="10292"/>
                  </a:lnTo>
                  <a:lnTo>
                    <a:pt x="15411" y="9824"/>
                  </a:lnTo>
                  <a:lnTo>
                    <a:pt x="15550" y="9344"/>
                  </a:lnTo>
                  <a:lnTo>
                    <a:pt x="15677" y="8876"/>
                  </a:lnTo>
                  <a:lnTo>
                    <a:pt x="15778" y="8395"/>
                  </a:lnTo>
                  <a:lnTo>
                    <a:pt x="15866" y="7928"/>
                  </a:lnTo>
                  <a:lnTo>
                    <a:pt x="15930" y="7473"/>
                  </a:lnTo>
                  <a:lnTo>
                    <a:pt x="15980" y="7017"/>
                  </a:lnTo>
                  <a:lnTo>
                    <a:pt x="15993" y="6588"/>
                  </a:lnTo>
                  <a:lnTo>
                    <a:pt x="15980" y="6158"/>
                  </a:lnTo>
                  <a:lnTo>
                    <a:pt x="15968" y="5955"/>
                  </a:lnTo>
                  <a:lnTo>
                    <a:pt x="15942" y="5766"/>
                  </a:lnTo>
                  <a:lnTo>
                    <a:pt x="15904" y="5564"/>
                  </a:lnTo>
                  <a:lnTo>
                    <a:pt x="15866" y="5387"/>
                  </a:lnTo>
                  <a:lnTo>
                    <a:pt x="15816" y="5210"/>
                  </a:lnTo>
                  <a:lnTo>
                    <a:pt x="15765" y="5033"/>
                  </a:lnTo>
                  <a:lnTo>
                    <a:pt x="15689" y="4868"/>
                  </a:lnTo>
                  <a:lnTo>
                    <a:pt x="15614" y="4704"/>
                  </a:lnTo>
                  <a:lnTo>
                    <a:pt x="15525" y="4552"/>
                  </a:lnTo>
                  <a:lnTo>
                    <a:pt x="15424" y="4413"/>
                  </a:lnTo>
                  <a:lnTo>
                    <a:pt x="15323" y="4274"/>
                  </a:lnTo>
                  <a:lnTo>
                    <a:pt x="15196" y="4148"/>
                  </a:lnTo>
                  <a:lnTo>
                    <a:pt x="15070" y="4034"/>
                  </a:lnTo>
                  <a:lnTo>
                    <a:pt x="14931" y="3920"/>
                  </a:lnTo>
                  <a:lnTo>
                    <a:pt x="14918" y="3819"/>
                  </a:lnTo>
                  <a:lnTo>
                    <a:pt x="14893" y="3528"/>
                  </a:lnTo>
                  <a:lnTo>
                    <a:pt x="14855" y="3338"/>
                  </a:lnTo>
                  <a:lnTo>
                    <a:pt x="14804" y="3111"/>
                  </a:lnTo>
                  <a:lnTo>
                    <a:pt x="14729" y="2858"/>
                  </a:lnTo>
                  <a:lnTo>
                    <a:pt x="14640" y="2593"/>
                  </a:lnTo>
                  <a:lnTo>
                    <a:pt x="14514" y="2314"/>
                  </a:lnTo>
                  <a:lnTo>
                    <a:pt x="14362" y="2036"/>
                  </a:lnTo>
                  <a:lnTo>
                    <a:pt x="14286" y="1897"/>
                  </a:lnTo>
                  <a:lnTo>
                    <a:pt x="14185" y="1745"/>
                  </a:lnTo>
                  <a:lnTo>
                    <a:pt x="14084" y="1606"/>
                  </a:lnTo>
                  <a:lnTo>
                    <a:pt x="13957" y="1467"/>
                  </a:lnTo>
                  <a:lnTo>
                    <a:pt x="13831" y="1341"/>
                  </a:lnTo>
                  <a:lnTo>
                    <a:pt x="13705" y="1202"/>
                  </a:lnTo>
                  <a:lnTo>
                    <a:pt x="13553" y="1075"/>
                  </a:lnTo>
                  <a:lnTo>
                    <a:pt x="13401" y="949"/>
                  </a:lnTo>
                  <a:lnTo>
                    <a:pt x="13224" y="835"/>
                  </a:lnTo>
                  <a:lnTo>
                    <a:pt x="13047" y="721"/>
                  </a:lnTo>
                  <a:lnTo>
                    <a:pt x="12857" y="608"/>
                  </a:lnTo>
                  <a:lnTo>
                    <a:pt x="12643" y="519"/>
                  </a:lnTo>
                  <a:lnTo>
                    <a:pt x="12402" y="431"/>
                  </a:lnTo>
                  <a:lnTo>
                    <a:pt x="12124" y="342"/>
                  </a:lnTo>
                  <a:lnTo>
                    <a:pt x="11808" y="279"/>
                  </a:lnTo>
                  <a:lnTo>
                    <a:pt x="11454" y="216"/>
                  </a:lnTo>
                  <a:lnTo>
                    <a:pt x="11062" y="165"/>
                  </a:lnTo>
                  <a:lnTo>
                    <a:pt x="10645" y="115"/>
                  </a:lnTo>
                  <a:lnTo>
                    <a:pt x="10203" y="77"/>
                  </a:lnTo>
                  <a:lnTo>
                    <a:pt x="9735" y="51"/>
                  </a:lnTo>
                  <a:lnTo>
                    <a:pt x="8749" y="13"/>
                  </a:lnTo>
                  <a:lnTo>
                    <a:pt x="76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81;p20"/>
            <p:cNvSpPr/>
            <p:nvPr/>
          </p:nvSpPr>
          <p:spPr>
            <a:xfrm>
              <a:off x="3017702" y="2297353"/>
              <a:ext cx="35047" cy="47045"/>
            </a:xfrm>
            <a:custGeom>
              <a:avLst/>
              <a:gdLst/>
              <a:ahLst/>
              <a:cxnLst/>
              <a:rect l="l" t="t" r="r" b="b"/>
              <a:pathLst>
                <a:path w="2883" h="3870" extrusionOk="0">
                  <a:moveTo>
                    <a:pt x="2883" y="1"/>
                  </a:moveTo>
                  <a:lnTo>
                    <a:pt x="2858" y="140"/>
                  </a:lnTo>
                  <a:lnTo>
                    <a:pt x="2820" y="266"/>
                  </a:lnTo>
                  <a:lnTo>
                    <a:pt x="2756" y="393"/>
                  </a:lnTo>
                  <a:lnTo>
                    <a:pt x="2693" y="506"/>
                  </a:lnTo>
                  <a:lnTo>
                    <a:pt x="2617" y="620"/>
                  </a:lnTo>
                  <a:lnTo>
                    <a:pt x="2529" y="734"/>
                  </a:lnTo>
                  <a:lnTo>
                    <a:pt x="2428" y="835"/>
                  </a:lnTo>
                  <a:lnTo>
                    <a:pt x="2327" y="949"/>
                  </a:lnTo>
                  <a:lnTo>
                    <a:pt x="2112" y="1139"/>
                  </a:lnTo>
                  <a:lnTo>
                    <a:pt x="1859" y="1316"/>
                  </a:lnTo>
                  <a:lnTo>
                    <a:pt x="1606" y="1480"/>
                  </a:lnTo>
                  <a:lnTo>
                    <a:pt x="1353" y="1619"/>
                  </a:lnTo>
                  <a:lnTo>
                    <a:pt x="1100" y="1745"/>
                  </a:lnTo>
                  <a:lnTo>
                    <a:pt x="847" y="1859"/>
                  </a:lnTo>
                  <a:lnTo>
                    <a:pt x="418" y="2023"/>
                  </a:lnTo>
                  <a:lnTo>
                    <a:pt x="114" y="2125"/>
                  </a:lnTo>
                  <a:lnTo>
                    <a:pt x="0" y="2163"/>
                  </a:lnTo>
                  <a:lnTo>
                    <a:pt x="89" y="3869"/>
                  </a:lnTo>
                  <a:lnTo>
                    <a:pt x="342" y="3793"/>
                  </a:lnTo>
                  <a:lnTo>
                    <a:pt x="582" y="3718"/>
                  </a:lnTo>
                  <a:lnTo>
                    <a:pt x="809" y="3616"/>
                  </a:lnTo>
                  <a:lnTo>
                    <a:pt x="1024" y="3503"/>
                  </a:lnTo>
                  <a:lnTo>
                    <a:pt x="1214" y="3389"/>
                  </a:lnTo>
                  <a:lnTo>
                    <a:pt x="1404" y="3262"/>
                  </a:lnTo>
                  <a:lnTo>
                    <a:pt x="1568" y="3123"/>
                  </a:lnTo>
                  <a:lnTo>
                    <a:pt x="1720" y="2972"/>
                  </a:lnTo>
                  <a:lnTo>
                    <a:pt x="1871" y="2833"/>
                  </a:lnTo>
                  <a:lnTo>
                    <a:pt x="1998" y="2668"/>
                  </a:lnTo>
                  <a:lnTo>
                    <a:pt x="2112" y="2504"/>
                  </a:lnTo>
                  <a:lnTo>
                    <a:pt x="2225" y="2352"/>
                  </a:lnTo>
                  <a:lnTo>
                    <a:pt x="2314" y="2175"/>
                  </a:lnTo>
                  <a:lnTo>
                    <a:pt x="2402" y="2011"/>
                  </a:lnTo>
                  <a:lnTo>
                    <a:pt x="2478" y="1846"/>
                  </a:lnTo>
                  <a:lnTo>
                    <a:pt x="2554" y="1682"/>
                  </a:lnTo>
                  <a:lnTo>
                    <a:pt x="2668" y="1353"/>
                  </a:lnTo>
                  <a:lnTo>
                    <a:pt x="2756" y="1050"/>
                  </a:lnTo>
                  <a:lnTo>
                    <a:pt x="2807" y="759"/>
                  </a:lnTo>
                  <a:lnTo>
                    <a:pt x="2845" y="519"/>
                  </a:lnTo>
                  <a:lnTo>
                    <a:pt x="2870" y="304"/>
                  </a:lnTo>
                  <a:lnTo>
                    <a:pt x="2883" y="140"/>
                  </a:lnTo>
                  <a:lnTo>
                    <a:pt x="2883" y="1"/>
                  </a:lnTo>
                  <a:close/>
                </a:path>
              </a:pathLst>
            </a:custGeom>
            <a:solidFill>
              <a:srgbClr val="BF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82;p20"/>
            <p:cNvSpPr/>
            <p:nvPr/>
          </p:nvSpPr>
          <p:spPr>
            <a:xfrm>
              <a:off x="3012475" y="2327014"/>
              <a:ext cx="91306" cy="59493"/>
            </a:xfrm>
            <a:custGeom>
              <a:avLst/>
              <a:gdLst/>
              <a:ahLst/>
              <a:cxnLst/>
              <a:rect l="l" t="t" r="r" b="b"/>
              <a:pathLst>
                <a:path w="7511" h="4894" extrusionOk="0">
                  <a:moveTo>
                    <a:pt x="6360" y="1"/>
                  </a:moveTo>
                  <a:lnTo>
                    <a:pt x="1315" y="3073"/>
                  </a:lnTo>
                  <a:lnTo>
                    <a:pt x="582" y="1910"/>
                  </a:lnTo>
                  <a:lnTo>
                    <a:pt x="0" y="2694"/>
                  </a:lnTo>
                  <a:lnTo>
                    <a:pt x="0" y="4312"/>
                  </a:lnTo>
                  <a:lnTo>
                    <a:pt x="1290" y="3680"/>
                  </a:lnTo>
                  <a:lnTo>
                    <a:pt x="3654" y="4893"/>
                  </a:lnTo>
                  <a:lnTo>
                    <a:pt x="7510" y="1404"/>
                  </a:lnTo>
                  <a:lnTo>
                    <a:pt x="63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83;p20"/>
            <p:cNvSpPr/>
            <p:nvPr/>
          </p:nvSpPr>
          <p:spPr>
            <a:xfrm>
              <a:off x="2933484" y="2866766"/>
              <a:ext cx="364701" cy="807323"/>
            </a:xfrm>
            <a:custGeom>
              <a:avLst/>
              <a:gdLst/>
              <a:ahLst/>
              <a:cxnLst/>
              <a:rect l="l" t="t" r="r" b="b"/>
              <a:pathLst>
                <a:path w="30001" h="66412" extrusionOk="0">
                  <a:moveTo>
                    <a:pt x="0" y="0"/>
                  </a:moveTo>
                  <a:lnTo>
                    <a:pt x="5171" y="66412"/>
                  </a:lnTo>
                  <a:lnTo>
                    <a:pt x="13401" y="66412"/>
                  </a:lnTo>
                  <a:lnTo>
                    <a:pt x="13401" y="28636"/>
                  </a:lnTo>
                  <a:lnTo>
                    <a:pt x="21164" y="66412"/>
                  </a:lnTo>
                  <a:lnTo>
                    <a:pt x="30001" y="66412"/>
                  </a:lnTo>
                  <a:lnTo>
                    <a:pt x="25285" y="28484"/>
                  </a:lnTo>
                  <a:lnTo>
                    <a:pt x="225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84;p20"/>
            <p:cNvSpPr/>
            <p:nvPr/>
          </p:nvSpPr>
          <p:spPr>
            <a:xfrm>
              <a:off x="3211194" y="3647333"/>
              <a:ext cx="75928" cy="44431"/>
            </a:xfrm>
            <a:custGeom>
              <a:avLst/>
              <a:gdLst/>
              <a:ahLst/>
              <a:cxnLst/>
              <a:rect l="l" t="t" r="r" b="b"/>
              <a:pathLst>
                <a:path w="6246" h="3655" extrusionOk="0">
                  <a:moveTo>
                    <a:pt x="0" y="1"/>
                  </a:moveTo>
                  <a:lnTo>
                    <a:pt x="835" y="3654"/>
                  </a:lnTo>
                  <a:lnTo>
                    <a:pt x="6246" y="3654"/>
                  </a:lnTo>
                  <a:lnTo>
                    <a:pt x="5715" y="1"/>
                  </a:lnTo>
                  <a:close/>
                </a:path>
              </a:pathLst>
            </a:custGeom>
            <a:solidFill>
              <a:srgbClr val="011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85;p20"/>
            <p:cNvSpPr/>
            <p:nvPr/>
          </p:nvSpPr>
          <p:spPr>
            <a:xfrm>
              <a:off x="3115755" y="3691752"/>
              <a:ext cx="183657" cy="98065"/>
            </a:xfrm>
            <a:custGeom>
              <a:avLst/>
              <a:gdLst/>
              <a:ahLst/>
              <a:cxnLst/>
              <a:rect l="l" t="t" r="r" b="b"/>
              <a:pathLst>
                <a:path w="15108" h="8067" extrusionOk="0">
                  <a:moveTo>
                    <a:pt x="8686" y="0"/>
                  </a:moveTo>
                  <a:lnTo>
                    <a:pt x="8306" y="456"/>
                  </a:lnTo>
                  <a:lnTo>
                    <a:pt x="8129" y="633"/>
                  </a:lnTo>
                  <a:lnTo>
                    <a:pt x="7624" y="1113"/>
                  </a:lnTo>
                  <a:lnTo>
                    <a:pt x="7270" y="1442"/>
                  </a:lnTo>
                  <a:lnTo>
                    <a:pt x="6852" y="1808"/>
                  </a:lnTo>
                  <a:lnTo>
                    <a:pt x="6385" y="2200"/>
                  </a:lnTo>
                  <a:lnTo>
                    <a:pt x="5866" y="2630"/>
                  </a:lnTo>
                  <a:lnTo>
                    <a:pt x="5310" y="3060"/>
                  </a:lnTo>
                  <a:lnTo>
                    <a:pt x="4729" y="3490"/>
                  </a:lnTo>
                  <a:lnTo>
                    <a:pt x="4122" y="3907"/>
                  </a:lnTo>
                  <a:lnTo>
                    <a:pt x="3806" y="4109"/>
                  </a:lnTo>
                  <a:lnTo>
                    <a:pt x="3490" y="4312"/>
                  </a:lnTo>
                  <a:lnTo>
                    <a:pt x="3161" y="4501"/>
                  </a:lnTo>
                  <a:lnTo>
                    <a:pt x="2845" y="4678"/>
                  </a:lnTo>
                  <a:lnTo>
                    <a:pt x="2516" y="4842"/>
                  </a:lnTo>
                  <a:lnTo>
                    <a:pt x="2200" y="5007"/>
                  </a:lnTo>
                  <a:lnTo>
                    <a:pt x="1871" y="5146"/>
                  </a:lnTo>
                  <a:lnTo>
                    <a:pt x="1555" y="5272"/>
                  </a:lnTo>
                  <a:lnTo>
                    <a:pt x="1239" y="5386"/>
                  </a:lnTo>
                  <a:lnTo>
                    <a:pt x="923" y="5475"/>
                  </a:lnTo>
                  <a:lnTo>
                    <a:pt x="0" y="8066"/>
                  </a:lnTo>
                  <a:lnTo>
                    <a:pt x="8711" y="8066"/>
                  </a:lnTo>
                  <a:lnTo>
                    <a:pt x="10974" y="7611"/>
                  </a:lnTo>
                  <a:lnTo>
                    <a:pt x="11631" y="8066"/>
                  </a:lnTo>
                  <a:lnTo>
                    <a:pt x="15007" y="8066"/>
                  </a:lnTo>
                  <a:lnTo>
                    <a:pt x="15032" y="7826"/>
                  </a:lnTo>
                  <a:lnTo>
                    <a:pt x="15070" y="7143"/>
                  </a:lnTo>
                  <a:lnTo>
                    <a:pt x="15083" y="6676"/>
                  </a:lnTo>
                  <a:lnTo>
                    <a:pt x="15095" y="6132"/>
                  </a:lnTo>
                  <a:lnTo>
                    <a:pt x="15108" y="5550"/>
                  </a:lnTo>
                  <a:lnTo>
                    <a:pt x="15095" y="4918"/>
                  </a:lnTo>
                  <a:lnTo>
                    <a:pt x="15070" y="4261"/>
                  </a:lnTo>
                  <a:lnTo>
                    <a:pt x="15020" y="3591"/>
                  </a:lnTo>
                  <a:lnTo>
                    <a:pt x="14944" y="2921"/>
                  </a:lnTo>
                  <a:lnTo>
                    <a:pt x="14906" y="2579"/>
                  </a:lnTo>
                  <a:lnTo>
                    <a:pt x="14843" y="2251"/>
                  </a:lnTo>
                  <a:lnTo>
                    <a:pt x="14792" y="1935"/>
                  </a:lnTo>
                  <a:lnTo>
                    <a:pt x="14716" y="1619"/>
                  </a:lnTo>
                  <a:lnTo>
                    <a:pt x="14640" y="1315"/>
                  </a:lnTo>
                  <a:lnTo>
                    <a:pt x="14552" y="1024"/>
                  </a:lnTo>
                  <a:lnTo>
                    <a:pt x="14451" y="746"/>
                  </a:lnTo>
                  <a:lnTo>
                    <a:pt x="14349" y="481"/>
                  </a:lnTo>
                  <a:lnTo>
                    <a:pt x="14223" y="228"/>
                  </a:lnTo>
                  <a:lnTo>
                    <a:pt x="14097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86;p20"/>
            <p:cNvSpPr/>
            <p:nvPr/>
          </p:nvSpPr>
          <p:spPr>
            <a:xfrm>
              <a:off x="3015855" y="3647333"/>
              <a:ext cx="65632" cy="44431"/>
            </a:xfrm>
            <a:custGeom>
              <a:avLst/>
              <a:gdLst/>
              <a:ahLst/>
              <a:cxnLst/>
              <a:rect l="l" t="t" r="r" b="b"/>
              <a:pathLst>
                <a:path w="5399" h="3655" extrusionOk="0">
                  <a:moveTo>
                    <a:pt x="1" y="1"/>
                  </a:moveTo>
                  <a:lnTo>
                    <a:pt x="1" y="3654"/>
                  </a:lnTo>
                  <a:lnTo>
                    <a:pt x="5399" y="3654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011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87;p20"/>
            <p:cNvSpPr/>
            <p:nvPr/>
          </p:nvSpPr>
          <p:spPr>
            <a:xfrm>
              <a:off x="2910277" y="3691752"/>
              <a:ext cx="183511" cy="98065"/>
            </a:xfrm>
            <a:custGeom>
              <a:avLst/>
              <a:gdLst/>
              <a:ahLst/>
              <a:cxnLst/>
              <a:rect l="l" t="t" r="r" b="b"/>
              <a:pathLst>
                <a:path w="15096" h="8067" extrusionOk="0">
                  <a:moveTo>
                    <a:pt x="8686" y="0"/>
                  </a:moveTo>
                  <a:lnTo>
                    <a:pt x="8306" y="456"/>
                  </a:lnTo>
                  <a:lnTo>
                    <a:pt x="8117" y="633"/>
                  </a:lnTo>
                  <a:lnTo>
                    <a:pt x="7624" y="1113"/>
                  </a:lnTo>
                  <a:lnTo>
                    <a:pt x="7257" y="1442"/>
                  </a:lnTo>
                  <a:lnTo>
                    <a:pt x="6852" y="1808"/>
                  </a:lnTo>
                  <a:lnTo>
                    <a:pt x="6385" y="2200"/>
                  </a:lnTo>
                  <a:lnTo>
                    <a:pt x="5866" y="2630"/>
                  </a:lnTo>
                  <a:lnTo>
                    <a:pt x="5310" y="3060"/>
                  </a:lnTo>
                  <a:lnTo>
                    <a:pt x="4729" y="3490"/>
                  </a:lnTo>
                  <a:lnTo>
                    <a:pt x="4109" y="3907"/>
                  </a:lnTo>
                  <a:lnTo>
                    <a:pt x="3793" y="4109"/>
                  </a:lnTo>
                  <a:lnTo>
                    <a:pt x="3477" y="4312"/>
                  </a:lnTo>
                  <a:lnTo>
                    <a:pt x="3161" y="4501"/>
                  </a:lnTo>
                  <a:lnTo>
                    <a:pt x="2845" y="4678"/>
                  </a:lnTo>
                  <a:lnTo>
                    <a:pt x="2516" y="4842"/>
                  </a:lnTo>
                  <a:lnTo>
                    <a:pt x="2187" y="5007"/>
                  </a:lnTo>
                  <a:lnTo>
                    <a:pt x="1871" y="5146"/>
                  </a:lnTo>
                  <a:lnTo>
                    <a:pt x="1543" y="5272"/>
                  </a:lnTo>
                  <a:lnTo>
                    <a:pt x="1227" y="5386"/>
                  </a:lnTo>
                  <a:lnTo>
                    <a:pt x="910" y="5475"/>
                  </a:lnTo>
                  <a:lnTo>
                    <a:pt x="0" y="8066"/>
                  </a:lnTo>
                  <a:lnTo>
                    <a:pt x="8711" y="8066"/>
                  </a:lnTo>
                  <a:lnTo>
                    <a:pt x="10961" y="7611"/>
                  </a:lnTo>
                  <a:lnTo>
                    <a:pt x="11631" y="8066"/>
                  </a:lnTo>
                  <a:lnTo>
                    <a:pt x="15007" y="8066"/>
                  </a:lnTo>
                  <a:lnTo>
                    <a:pt x="15020" y="7826"/>
                  </a:lnTo>
                  <a:lnTo>
                    <a:pt x="15070" y="7143"/>
                  </a:lnTo>
                  <a:lnTo>
                    <a:pt x="15083" y="6676"/>
                  </a:lnTo>
                  <a:lnTo>
                    <a:pt x="15095" y="6132"/>
                  </a:lnTo>
                  <a:lnTo>
                    <a:pt x="15095" y="5550"/>
                  </a:lnTo>
                  <a:lnTo>
                    <a:pt x="15095" y="4918"/>
                  </a:lnTo>
                  <a:lnTo>
                    <a:pt x="15057" y="4261"/>
                  </a:lnTo>
                  <a:lnTo>
                    <a:pt x="15020" y="3591"/>
                  </a:lnTo>
                  <a:lnTo>
                    <a:pt x="14944" y="2921"/>
                  </a:lnTo>
                  <a:lnTo>
                    <a:pt x="14893" y="2579"/>
                  </a:lnTo>
                  <a:lnTo>
                    <a:pt x="14843" y="2251"/>
                  </a:lnTo>
                  <a:lnTo>
                    <a:pt x="14779" y="1935"/>
                  </a:lnTo>
                  <a:lnTo>
                    <a:pt x="14716" y="1619"/>
                  </a:lnTo>
                  <a:lnTo>
                    <a:pt x="14628" y="1315"/>
                  </a:lnTo>
                  <a:lnTo>
                    <a:pt x="14539" y="1024"/>
                  </a:lnTo>
                  <a:lnTo>
                    <a:pt x="14451" y="746"/>
                  </a:lnTo>
                  <a:lnTo>
                    <a:pt x="14337" y="481"/>
                  </a:lnTo>
                  <a:lnTo>
                    <a:pt x="14223" y="228"/>
                  </a:lnTo>
                  <a:lnTo>
                    <a:pt x="14084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88;p20"/>
            <p:cNvSpPr/>
            <p:nvPr/>
          </p:nvSpPr>
          <p:spPr>
            <a:xfrm>
              <a:off x="2737537" y="2373743"/>
              <a:ext cx="457064" cy="313219"/>
            </a:xfrm>
            <a:custGeom>
              <a:avLst/>
              <a:gdLst/>
              <a:ahLst/>
              <a:cxnLst/>
              <a:rect l="l" t="t" r="r" b="b"/>
              <a:pathLst>
                <a:path w="37599" h="25766" extrusionOk="0">
                  <a:moveTo>
                    <a:pt x="32466" y="0"/>
                  </a:moveTo>
                  <a:lnTo>
                    <a:pt x="32226" y="13"/>
                  </a:lnTo>
                  <a:lnTo>
                    <a:pt x="31998" y="25"/>
                  </a:lnTo>
                  <a:lnTo>
                    <a:pt x="31758" y="63"/>
                  </a:lnTo>
                  <a:lnTo>
                    <a:pt x="31530" y="114"/>
                  </a:lnTo>
                  <a:lnTo>
                    <a:pt x="31290" y="164"/>
                  </a:lnTo>
                  <a:lnTo>
                    <a:pt x="31075" y="228"/>
                  </a:lnTo>
                  <a:lnTo>
                    <a:pt x="30848" y="303"/>
                  </a:lnTo>
                  <a:lnTo>
                    <a:pt x="30633" y="392"/>
                  </a:lnTo>
                  <a:lnTo>
                    <a:pt x="30418" y="480"/>
                  </a:lnTo>
                  <a:lnTo>
                    <a:pt x="30203" y="594"/>
                  </a:lnTo>
                  <a:lnTo>
                    <a:pt x="30001" y="708"/>
                  </a:lnTo>
                  <a:lnTo>
                    <a:pt x="29798" y="834"/>
                  </a:lnTo>
                  <a:lnTo>
                    <a:pt x="29609" y="961"/>
                  </a:lnTo>
                  <a:lnTo>
                    <a:pt x="29419" y="1113"/>
                  </a:lnTo>
                  <a:lnTo>
                    <a:pt x="29242" y="1264"/>
                  </a:lnTo>
                  <a:lnTo>
                    <a:pt x="29065" y="1429"/>
                  </a:lnTo>
                  <a:lnTo>
                    <a:pt x="28901" y="1593"/>
                  </a:lnTo>
                  <a:lnTo>
                    <a:pt x="28736" y="1770"/>
                  </a:lnTo>
                  <a:lnTo>
                    <a:pt x="28597" y="1960"/>
                  </a:lnTo>
                  <a:lnTo>
                    <a:pt x="28446" y="2149"/>
                  </a:lnTo>
                  <a:lnTo>
                    <a:pt x="28319" y="2352"/>
                  </a:lnTo>
                  <a:lnTo>
                    <a:pt x="28193" y="2554"/>
                  </a:lnTo>
                  <a:lnTo>
                    <a:pt x="28079" y="2769"/>
                  </a:lnTo>
                  <a:lnTo>
                    <a:pt x="27978" y="2996"/>
                  </a:lnTo>
                  <a:lnTo>
                    <a:pt x="27877" y="3224"/>
                  </a:lnTo>
                  <a:lnTo>
                    <a:pt x="27801" y="3464"/>
                  </a:lnTo>
                  <a:lnTo>
                    <a:pt x="23528" y="16511"/>
                  </a:lnTo>
                  <a:lnTo>
                    <a:pt x="518" y="13603"/>
                  </a:lnTo>
                  <a:lnTo>
                    <a:pt x="0" y="20569"/>
                  </a:lnTo>
                  <a:lnTo>
                    <a:pt x="898" y="20898"/>
                  </a:lnTo>
                  <a:lnTo>
                    <a:pt x="1947" y="21252"/>
                  </a:lnTo>
                  <a:lnTo>
                    <a:pt x="3338" y="21707"/>
                  </a:lnTo>
                  <a:lnTo>
                    <a:pt x="5007" y="22238"/>
                  </a:lnTo>
                  <a:lnTo>
                    <a:pt x="5929" y="22516"/>
                  </a:lnTo>
                  <a:lnTo>
                    <a:pt x="6903" y="22807"/>
                  </a:lnTo>
                  <a:lnTo>
                    <a:pt x="7927" y="23098"/>
                  </a:lnTo>
                  <a:lnTo>
                    <a:pt x="9002" y="23401"/>
                  </a:lnTo>
                  <a:lnTo>
                    <a:pt x="10089" y="23692"/>
                  </a:lnTo>
                  <a:lnTo>
                    <a:pt x="11227" y="23970"/>
                  </a:lnTo>
                  <a:lnTo>
                    <a:pt x="12377" y="24248"/>
                  </a:lnTo>
                  <a:lnTo>
                    <a:pt x="13540" y="24514"/>
                  </a:lnTo>
                  <a:lnTo>
                    <a:pt x="14716" y="24754"/>
                  </a:lnTo>
                  <a:lnTo>
                    <a:pt x="15892" y="24994"/>
                  </a:lnTo>
                  <a:lnTo>
                    <a:pt x="17067" y="25197"/>
                  </a:lnTo>
                  <a:lnTo>
                    <a:pt x="18231" y="25374"/>
                  </a:lnTo>
                  <a:lnTo>
                    <a:pt x="19381" y="25525"/>
                  </a:lnTo>
                  <a:lnTo>
                    <a:pt x="19950" y="25589"/>
                  </a:lnTo>
                  <a:lnTo>
                    <a:pt x="20506" y="25639"/>
                  </a:lnTo>
                  <a:lnTo>
                    <a:pt x="21062" y="25677"/>
                  </a:lnTo>
                  <a:lnTo>
                    <a:pt x="21619" y="25715"/>
                  </a:lnTo>
                  <a:lnTo>
                    <a:pt x="22150" y="25740"/>
                  </a:lnTo>
                  <a:lnTo>
                    <a:pt x="22681" y="25753"/>
                  </a:lnTo>
                  <a:lnTo>
                    <a:pt x="23199" y="25766"/>
                  </a:lnTo>
                  <a:lnTo>
                    <a:pt x="23717" y="25753"/>
                  </a:lnTo>
                  <a:lnTo>
                    <a:pt x="24210" y="25740"/>
                  </a:lnTo>
                  <a:lnTo>
                    <a:pt x="24691" y="25702"/>
                  </a:lnTo>
                  <a:lnTo>
                    <a:pt x="25171" y="25664"/>
                  </a:lnTo>
                  <a:lnTo>
                    <a:pt x="25626" y="25614"/>
                  </a:lnTo>
                  <a:lnTo>
                    <a:pt x="26069" y="25538"/>
                  </a:lnTo>
                  <a:lnTo>
                    <a:pt x="26499" y="25462"/>
                  </a:lnTo>
                  <a:lnTo>
                    <a:pt x="26916" y="25361"/>
                  </a:lnTo>
                  <a:lnTo>
                    <a:pt x="27308" y="25247"/>
                  </a:lnTo>
                  <a:lnTo>
                    <a:pt x="27687" y="25121"/>
                  </a:lnTo>
                  <a:lnTo>
                    <a:pt x="28054" y="24982"/>
                  </a:lnTo>
                  <a:lnTo>
                    <a:pt x="28294" y="24868"/>
                  </a:lnTo>
                  <a:lnTo>
                    <a:pt x="28534" y="24741"/>
                  </a:lnTo>
                  <a:lnTo>
                    <a:pt x="28762" y="24615"/>
                  </a:lnTo>
                  <a:lnTo>
                    <a:pt x="29002" y="24476"/>
                  </a:lnTo>
                  <a:lnTo>
                    <a:pt x="29230" y="24312"/>
                  </a:lnTo>
                  <a:lnTo>
                    <a:pt x="29457" y="24147"/>
                  </a:lnTo>
                  <a:lnTo>
                    <a:pt x="29672" y="23970"/>
                  </a:lnTo>
                  <a:lnTo>
                    <a:pt x="29887" y="23781"/>
                  </a:lnTo>
                  <a:lnTo>
                    <a:pt x="30114" y="23591"/>
                  </a:lnTo>
                  <a:lnTo>
                    <a:pt x="30317" y="23389"/>
                  </a:lnTo>
                  <a:lnTo>
                    <a:pt x="30532" y="23174"/>
                  </a:lnTo>
                  <a:lnTo>
                    <a:pt x="30734" y="22946"/>
                  </a:lnTo>
                  <a:lnTo>
                    <a:pt x="30936" y="22706"/>
                  </a:lnTo>
                  <a:lnTo>
                    <a:pt x="31139" y="22466"/>
                  </a:lnTo>
                  <a:lnTo>
                    <a:pt x="31530" y="21960"/>
                  </a:lnTo>
                  <a:lnTo>
                    <a:pt x="31910" y="21429"/>
                  </a:lnTo>
                  <a:lnTo>
                    <a:pt x="32276" y="20860"/>
                  </a:lnTo>
                  <a:lnTo>
                    <a:pt x="32630" y="20279"/>
                  </a:lnTo>
                  <a:lnTo>
                    <a:pt x="32972" y="19659"/>
                  </a:lnTo>
                  <a:lnTo>
                    <a:pt x="33300" y="19027"/>
                  </a:lnTo>
                  <a:lnTo>
                    <a:pt x="33616" y="18370"/>
                  </a:lnTo>
                  <a:lnTo>
                    <a:pt x="33933" y="17712"/>
                  </a:lnTo>
                  <a:lnTo>
                    <a:pt x="34223" y="17030"/>
                  </a:lnTo>
                  <a:lnTo>
                    <a:pt x="34514" y="16334"/>
                  </a:lnTo>
                  <a:lnTo>
                    <a:pt x="34780" y="15626"/>
                  </a:lnTo>
                  <a:lnTo>
                    <a:pt x="35045" y="14918"/>
                  </a:lnTo>
                  <a:lnTo>
                    <a:pt x="35298" y="14198"/>
                  </a:lnTo>
                  <a:lnTo>
                    <a:pt x="35538" y="13477"/>
                  </a:lnTo>
                  <a:lnTo>
                    <a:pt x="35766" y="12769"/>
                  </a:lnTo>
                  <a:lnTo>
                    <a:pt x="35981" y="12048"/>
                  </a:lnTo>
                  <a:lnTo>
                    <a:pt x="36196" y="11340"/>
                  </a:lnTo>
                  <a:lnTo>
                    <a:pt x="36385" y="10632"/>
                  </a:lnTo>
                  <a:lnTo>
                    <a:pt x="36575" y="9937"/>
                  </a:lnTo>
                  <a:lnTo>
                    <a:pt x="36929" y="8572"/>
                  </a:lnTo>
                  <a:lnTo>
                    <a:pt x="37232" y="7282"/>
                  </a:lnTo>
                  <a:lnTo>
                    <a:pt x="37498" y="6068"/>
                  </a:lnTo>
                  <a:lnTo>
                    <a:pt x="37536" y="5828"/>
                  </a:lnTo>
                  <a:lnTo>
                    <a:pt x="37574" y="5588"/>
                  </a:lnTo>
                  <a:lnTo>
                    <a:pt x="37586" y="5348"/>
                  </a:lnTo>
                  <a:lnTo>
                    <a:pt x="37599" y="5108"/>
                  </a:lnTo>
                  <a:lnTo>
                    <a:pt x="37599" y="4867"/>
                  </a:lnTo>
                  <a:lnTo>
                    <a:pt x="37586" y="4627"/>
                  </a:lnTo>
                  <a:lnTo>
                    <a:pt x="37561" y="4387"/>
                  </a:lnTo>
                  <a:lnTo>
                    <a:pt x="37523" y="4159"/>
                  </a:lnTo>
                  <a:lnTo>
                    <a:pt x="37485" y="3932"/>
                  </a:lnTo>
                  <a:lnTo>
                    <a:pt x="37422" y="3704"/>
                  </a:lnTo>
                  <a:lnTo>
                    <a:pt x="37359" y="3477"/>
                  </a:lnTo>
                  <a:lnTo>
                    <a:pt x="37283" y="3262"/>
                  </a:lnTo>
                  <a:lnTo>
                    <a:pt x="37194" y="3047"/>
                  </a:lnTo>
                  <a:lnTo>
                    <a:pt x="37093" y="2832"/>
                  </a:lnTo>
                  <a:lnTo>
                    <a:pt x="36992" y="2630"/>
                  </a:lnTo>
                  <a:lnTo>
                    <a:pt x="36878" y="2427"/>
                  </a:lnTo>
                  <a:lnTo>
                    <a:pt x="36752" y="2225"/>
                  </a:lnTo>
                  <a:lnTo>
                    <a:pt x="36613" y="2035"/>
                  </a:lnTo>
                  <a:lnTo>
                    <a:pt x="36474" y="1858"/>
                  </a:lnTo>
                  <a:lnTo>
                    <a:pt x="36322" y="1681"/>
                  </a:lnTo>
                  <a:lnTo>
                    <a:pt x="36170" y="1504"/>
                  </a:lnTo>
                  <a:lnTo>
                    <a:pt x="35993" y="1340"/>
                  </a:lnTo>
                  <a:lnTo>
                    <a:pt x="35829" y="1188"/>
                  </a:lnTo>
                  <a:lnTo>
                    <a:pt x="35639" y="1037"/>
                  </a:lnTo>
                  <a:lnTo>
                    <a:pt x="35450" y="898"/>
                  </a:lnTo>
                  <a:lnTo>
                    <a:pt x="35260" y="771"/>
                  </a:lnTo>
                  <a:lnTo>
                    <a:pt x="35045" y="645"/>
                  </a:lnTo>
                  <a:lnTo>
                    <a:pt x="34843" y="531"/>
                  </a:lnTo>
                  <a:lnTo>
                    <a:pt x="34615" y="430"/>
                  </a:lnTo>
                  <a:lnTo>
                    <a:pt x="34400" y="341"/>
                  </a:lnTo>
                  <a:lnTo>
                    <a:pt x="34160" y="253"/>
                  </a:lnTo>
                  <a:lnTo>
                    <a:pt x="33933" y="190"/>
                  </a:lnTo>
                  <a:lnTo>
                    <a:pt x="33680" y="126"/>
                  </a:lnTo>
                  <a:lnTo>
                    <a:pt x="33439" y="76"/>
                  </a:lnTo>
                  <a:lnTo>
                    <a:pt x="33199" y="38"/>
                  </a:lnTo>
                  <a:lnTo>
                    <a:pt x="32959" y="13"/>
                  </a:lnTo>
                  <a:lnTo>
                    <a:pt x="3271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89;p20"/>
            <p:cNvSpPr/>
            <p:nvPr/>
          </p:nvSpPr>
          <p:spPr>
            <a:xfrm>
              <a:off x="2641320" y="2511438"/>
              <a:ext cx="104058" cy="112361"/>
            </a:xfrm>
            <a:custGeom>
              <a:avLst/>
              <a:gdLst/>
              <a:ahLst/>
              <a:cxnLst/>
              <a:rect l="l" t="t" r="r" b="b"/>
              <a:pathLst>
                <a:path w="8560" h="9243" extrusionOk="0">
                  <a:moveTo>
                    <a:pt x="3187" y="1"/>
                  </a:moveTo>
                  <a:lnTo>
                    <a:pt x="3035" y="13"/>
                  </a:lnTo>
                  <a:lnTo>
                    <a:pt x="2909" y="26"/>
                  </a:lnTo>
                  <a:lnTo>
                    <a:pt x="2808" y="64"/>
                  </a:lnTo>
                  <a:lnTo>
                    <a:pt x="2732" y="102"/>
                  </a:lnTo>
                  <a:lnTo>
                    <a:pt x="2668" y="165"/>
                  </a:lnTo>
                  <a:lnTo>
                    <a:pt x="2631" y="228"/>
                  </a:lnTo>
                  <a:lnTo>
                    <a:pt x="2605" y="304"/>
                  </a:lnTo>
                  <a:lnTo>
                    <a:pt x="2605" y="393"/>
                  </a:lnTo>
                  <a:lnTo>
                    <a:pt x="2618" y="481"/>
                  </a:lnTo>
                  <a:lnTo>
                    <a:pt x="2656" y="582"/>
                  </a:lnTo>
                  <a:lnTo>
                    <a:pt x="2694" y="683"/>
                  </a:lnTo>
                  <a:lnTo>
                    <a:pt x="2757" y="785"/>
                  </a:lnTo>
                  <a:lnTo>
                    <a:pt x="2833" y="873"/>
                  </a:lnTo>
                  <a:lnTo>
                    <a:pt x="2909" y="974"/>
                  </a:lnTo>
                  <a:lnTo>
                    <a:pt x="3010" y="1050"/>
                  </a:lnTo>
                  <a:lnTo>
                    <a:pt x="3111" y="1139"/>
                  </a:lnTo>
                  <a:lnTo>
                    <a:pt x="3225" y="1202"/>
                  </a:lnTo>
                  <a:lnTo>
                    <a:pt x="3351" y="1265"/>
                  </a:lnTo>
                  <a:lnTo>
                    <a:pt x="3478" y="1316"/>
                  </a:lnTo>
                  <a:lnTo>
                    <a:pt x="3604" y="1341"/>
                  </a:lnTo>
                  <a:lnTo>
                    <a:pt x="3869" y="1391"/>
                  </a:lnTo>
                  <a:lnTo>
                    <a:pt x="4122" y="1467"/>
                  </a:lnTo>
                  <a:lnTo>
                    <a:pt x="4363" y="1543"/>
                  </a:lnTo>
                  <a:lnTo>
                    <a:pt x="4577" y="1632"/>
                  </a:lnTo>
                  <a:lnTo>
                    <a:pt x="4881" y="1758"/>
                  </a:lnTo>
                  <a:lnTo>
                    <a:pt x="5007" y="1821"/>
                  </a:lnTo>
                  <a:lnTo>
                    <a:pt x="4350" y="1657"/>
                  </a:lnTo>
                  <a:lnTo>
                    <a:pt x="3667" y="1493"/>
                  </a:lnTo>
                  <a:lnTo>
                    <a:pt x="2871" y="1328"/>
                  </a:lnTo>
                  <a:lnTo>
                    <a:pt x="2454" y="1240"/>
                  </a:lnTo>
                  <a:lnTo>
                    <a:pt x="2049" y="1176"/>
                  </a:lnTo>
                  <a:lnTo>
                    <a:pt x="1644" y="1113"/>
                  </a:lnTo>
                  <a:lnTo>
                    <a:pt x="1278" y="1075"/>
                  </a:lnTo>
                  <a:lnTo>
                    <a:pt x="949" y="1063"/>
                  </a:lnTo>
                  <a:lnTo>
                    <a:pt x="671" y="1063"/>
                  </a:lnTo>
                  <a:lnTo>
                    <a:pt x="545" y="1075"/>
                  </a:lnTo>
                  <a:lnTo>
                    <a:pt x="443" y="1101"/>
                  </a:lnTo>
                  <a:lnTo>
                    <a:pt x="355" y="1126"/>
                  </a:lnTo>
                  <a:lnTo>
                    <a:pt x="292" y="1164"/>
                  </a:lnTo>
                  <a:lnTo>
                    <a:pt x="191" y="1265"/>
                  </a:lnTo>
                  <a:lnTo>
                    <a:pt x="115" y="1366"/>
                  </a:lnTo>
                  <a:lnTo>
                    <a:pt x="51" y="1480"/>
                  </a:lnTo>
                  <a:lnTo>
                    <a:pt x="14" y="1594"/>
                  </a:lnTo>
                  <a:lnTo>
                    <a:pt x="1" y="1720"/>
                  </a:lnTo>
                  <a:lnTo>
                    <a:pt x="1" y="1847"/>
                  </a:lnTo>
                  <a:lnTo>
                    <a:pt x="26" y="1986"/>
                  </a:lnTo>
                  <a:lnTo>
                    <a:pt x="77" y="2112"/>
                  </a:lnTo>
                  <a:lnTo>
                    <a:pt x="140" y="2238"/>
                  </a:lnTo>
                  <a:lnTo>
                    <a:pt x="216" y="2352"/>
                  </a:lnTo>
                  <a:lnTo>
                    <a:pt x="317" y="2466"/>
                  </a:lnTo>
                  <a:lnTo>
                    <a:pt x="431" y="2580"/>
                  </a:lnTo>
                  <a:lnTo>
                    <a:pt x="557" y="2668"/>
                  </a:lnTo>
                  <a:lnTo>
                    <a:pt x="709" y="2744"/>
                  </a:lnTo>
                  <a:lnTo>
                    <a:pt x="873" y="2807"/>
                  </a:lnTo>
                  <a:lnTo>
                    <a:pt x="1050" y="2858"/>
                  </a:lnTo>
                  <a:lnTo>
                    <a:pt x="1012" y="2871"/>
                  </a:lnTo>
                  <a:lnTo>
                    <a:pt x="886" y="2896"/>
                  </a:lnTo>
                  <a:lnTo>
                    <a:pt x="722" y="2946"/>
                  </a:lnTo>
                  <a:lnTo>
                    <a:pt x="633" y="2984"/>
                  </a:lnTo>
                  <a:lnTo>
                    <a:pt x="532" y="3035"/>
                  </a:lnTo>
                  <a:lnTo>
                    <a:pt x="443" y="3098"/>
                  </a:lnTo>
                  <a:lnTo>
                    <a:pt x="342" y="3161"/>
                  </a:lnTo>
                  <a:lnTo>
                    <a:pt x="254" y="3250"/>
                  </a:lnTo>
                  <a:lnTo>
                    <a:pt x="178" y="3351"/>
                  </a:lnTo>
                  <a:lnTo>
                    <a:pt x="102" y="3465"/>
                  </a:lnTo>
                  <a:lnTo>
                    <a:pt x="51" y="3591"/>
                  </a:lnTo>
                  <a:lnTo>
                    <a:pt x="14" y="3730"/>
                  </a:lnTo>
                  <a:lnTo>
                    <a:pt x="1" y="3895"/>
                  </a:lnTo>
                  <a:lnTo>
                    <a:pt x="14" y="4059"/>
                  </a:lnTo>
                  <a:lnTo>
                    <a:pt x="39" y="4211"/>
                  </a:lnTo>
                  <a:lnTo>
                    <a:pt x="89" y="4350"/>
                  </a:lnTo>
                  <a:lnTo>
                    <a:pt x="165" y="4476"/>
                  </a:lnTo>
                  <a:lnTo>
                    <a:pt x="254" y="4577"/>
                  </a:lnTo>
                  <a:lnTo>
                    <a:pt x="342" y="4678"/>
                  </a:lnTo>
                  <a:lnTo>
                    <a:pt x="443" y="4767"/>
                  </a:lnTo>
                  <a:lnTo>
                    <a:pt x="557" y="4843"/>
                  </a:lnTo>
                  <a:lnTo>
                    <a:pt x="658" y="4906"/>
                  </a:lnTo>
                  <a:lnTo>
                    <a:pt x="759" y="4957"/>
                  </a:lnTo>
                  <a:lnTo>
                    <a:pt x="949" y="5032"/>
                  </a:lnTo>
                  <a:lnTo>
                    <a:pt x="1075" y="5083"/>
                  </a:lnTo>
                  <a:lnTo>
                    <a:pt x="1126" y="5096"/>
                  </a:lnTo>
                  <a:lnTo>
                    <a:pt x="1113" y="5146"/>
                  </a:lnTo>
                  <a:lnTo>
                    <a:pt x="1075" y="5285"/>
                  </a:lnTo>
                  <a:lnTo>
                    <a:pt x="1038" y="5500"/>
                  </a:lnTo>
                  <a:lnTo>
                    <a:pt x="1025" y="5614"/>
                  </a:lnTo>
                  <a:lnTo>
                    <a:pt x="1025" y="5753"/>
                  </a:lnTo>
                  <a:lnTo>
                    <a:pt x="1038" y="5892"/>
                  </a:lnTo>
                  <a:lnTo>
                    <a:pt x="1050" y="6044"/>
                  </a:lnTo>
                  <a:lnTo>
                    <a:pt x="1088" y="6196"/>
                  </a:lnTo>
                  <a:lnTo>
                    <a:pt x="1151" y="6335"/>
                  </a:lnTo>
                  <a:lnTo>
                    <a:pt x="1227" y="6486"/>
                  </a:lnTo>
                  <a:lnTo>
                    <a:pt x="1341" y="6625"/>
                  </a:lnTo>
                  <a:lnTo>
                    <a:pt x="1467" y="6764"/>
                  </a:lnTo>
                  <a:lnTo>
                    <a:pt x="1632" y="6891"/>
                  </a:lnTo>
                  <a:lnTo>
                    <a:pt x="1644" y="6941"/>
                  </a:lnTo>
                  <a:lnTo>
                    <a:pt x="1670" y="7068"/>
                  </a:lnTo>
                  <a:lnTo>
                    <a:pt x="1720" y="7258"/>
                  </a:lnTo>
                  <a:lnTo>
                    <a:pt x="1758" y="7371"/>
                  </a:lnTo>
                  <a:lnTo>
                    <a:pt x="1821" y="7498"/>
                  </a:lnTo>
                  <a:lnTo>
                    <a:pt x="1885" y="7612"/>
                  </a:lnTo>
                  <a:lnTo>
                    <a:pt x="1960" y="7738"/>
                  </a:lnTo>
                  <a:lnTo>
                    <a:pt x="2049" y="7864"/>
                  </a:lnTo>
                  <a:lnTo>
                    <a:pt x="2150" y="7978"/>
                  </a:lnTo>
                  <a:lnTo>
                    <a:pt x="2277" y="8092"/>
                  </a:lnTo>
                  <a:lnTo>
                    <a:pt x="2416" y="8193"/>
                  </a:lnTo>
                  <a:lnTo>
                    <a:pt x="2580" y="8282"/>
                  </a:lnTo>
                  <a:lnTo>
                    <a:pt x="2757" y="8357"/>
                  </a:lnTo>
                  <a:lnTo>
                    <a:pt x="2972" y="8421"/>
                  </a:lnTo>
                  <a:lnTo>
                    <a:pt x="3263" y="8497"/>
                  </a:lnTo>
                  <a:lnTo>
                    <a:pt x="3983" y="8636"/>
                  </a:lnTo>
                  <a:lnTo>
                    <a:pt x="4830" y="8787"/>
                  </a:lnTo>
                  <a:lnTo>
                    <a:pt x="5715" y="8926"/>
                  </a:lnTo>
                  <a:lnTo>
                    <a:pt x="7258" y="9154"/>
                  </a:lnTo>
                  <a:lnTo>
                    <a:pt x="7915" y="9242"/>
                  </a:lnTo>
                  <a:lnTo>
                    <a:pt x="8560" y="2289"/>
                  </a:lnTo>
                  <a:lnTo>
                    <a:pt x="8269" y="2049"/>
                  </a:lnTo>
                  <a:lnTo>
                    <a:pt x="7940" y="1783"/>
                  </a:lnTo>
                  <a:lnTo>
                    <a:pt x="7536" y="1480"/>
                  </a:lnTo>
                  <a:lnTo>
                    <a:pt x="7081" y="1151"/>
                  </a:lnTo>
                  <a:lnTo>
                    <a:pt x="6840" y="999"/>
                  </a:lnTo>
                  <a:lnTo>
                    <a:pt x="6600" y="848"/>
                  </a:lnTo>
                  <a:lnTo>
                    <a:pt x="6360" y="709"/>
                  </a:lnTo>
                  <a:lnTo>
                    <a:pt x="6120" y="595"/>
                  </a:lnTo>
                  <a:lnTo>
                    <a:pt x="5892" y="494"/>
                  </a:lnTo>
                  <a:lnTo>
                    <a:pt x="5677" y="418"/>
                  </a:lnTo>
                  <a:lnTo>
                    <a:pt x="5248" y="304"/>
                  </a:lnTo>
                  <a:lnTo>
                    <a:pt x="4805" y="203"/>
                  </a:lnTo>
                  <a:lnTo>
                    <a:pt x="4350" y="115"/>
                  </a:lnTo>
                  <a:lnTo>
                    <a:pt x="3920" y="39"/>
                  </a:lnTo>
                  <a:lnTo>
                    <a:pt x="3528" y="1"/>
                  </a:lnTo>
                  <a:close/>
                </a:path>
              </a:pathLst>
            </a:custGeom>
            <a:solidFill>
              <a:srgbClr val="FF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90;p20"/>
            <p:cNvSpPr/>
            <p:nvPr/>
          </p:nvSpPr>
          <p:spPr>
            <a:xfrm>
              <a:off x="2615050" y="2422453"/>
              <a:ext cx="68707" cy="98989"/>
            </a:xfrm>
            <a:custGeom>
              <a:avLst/>
              <a:gdLst/>
              <a:ahLst/>
              <a:cxnLst/>
              <a:rect l="l" t="t" r="r" b="b"/>
              <a:pathLst>
                <a:path w="5652" h="8143" extrusionOk="0">
                  <a:moveTo>
                    <a:pt x="1075" y="1"/>
                  </a:moveTo>
                  <a:lnTo>
                    <a:pt x="973" y="13"/>
                  </a:lnTo>
                  <a:lnTo>
                    <a:pt x="860" y="26"/>
                  </a:lnTo>
                  <a:lnTo>
                    <a:pt x="759" y="51"/>
                  </a:lnTo>
                  <a:lnTo>
                    <a:pt x="657" y="102"/>
                  </a:lnTo>
                  <a:lnTo>
                    <a:pt x="544" y="152"/>
                  </a:lnTo>
                  <a:lnTo>
                    <a:pt x="455" y="228"/>
                  </a:lnTo>
                  <a:lnTo>
                    <a:pt x="367" y="329"/>
                  </a:lnTo>
                  <a:lnTo>
                    <a:pt x="278" y="443"/>
                  </a:lnTo>
                  <a:lnTo>
                    <a:pt x="215" y="582"/>
                  </a:lnTo>
                  <a:lnTo>
                    <a:pt x="152" y="734"/>
                  </a:lnTo>
                  <a:lnTo>
                    <a:pt x="126" y="886"/>
                  </a:lnTo>
                  <a:lnTo>
                    <a:pt x="101" y="1037"/>
                  </a:lnTo>
                  <a:lnTo>
                    <a:pt x="89" y="1189"/>
                  </a:lnTo>
                  <a:lnTo>
                    <a:pt x="101" y="1328"/>
                  </a:lnTo>
                  <a:lnTo>
                    <a:pt x="114" y="1467"/>
                  </a:lnTo>
                  <a:lnTo>
                    <a:pt x="126" y="1606"/>
                  </a:lnTo>
                  <a:lnTo>
                    <a:pt x="152" y="1720"/>
                  </a:lnTo>
                  <a:lnTo>
                    <a:pt x="215" y="1935"/>
                  </a:lnTo>
                  <a:lnTo>
                    <a:pt x="278" y="2112"/>
                  </a:lnTo>
                  <a:lnTo>
                    <a:pt x="354" y="2251"/>
                  </a:lnTo>
                  <a:lnTo>
                    <a:pt x="329" y="2276"/>
                  </a:lnTo>
                  <a:lnTo>
                    <a:pt x="253" y="2352"/>
                  </a:lnTo>
                  <a:lnTo>
                    <a:pt x="164" y="2479"/>
                  </a:lnTo>
                  <a:lnTo>
                    <a:pt x="114" y="2554"/>
                  </a:lnTo>
                  <a:lnTo>
                    <a:pt x="76" y="2656"/>
                  </a:lnTo>
                  <a:lnTo>
                    <a:pt x="38" y="2757"/>
                  </a:lnTo>
                  <a:lnTo>
                    <a:pt x="13" y="2883"/>
                  </a:lnTo>
                  <a:lnTo>
                    <a:pt x="0" y="3010"/>
                  </a:lnTo>
                  <a:lnTo>
                    <a:pt x="0" y="3149"/>
                  </a:lnTo>
                  <a:lnTo>
                    <a:pt x="25" y="3313"/>
                  </a:lnTo>
                  <a:lnTo>
                    <a:pt x="63" y="3477"/>
                  </a:lnTo>
                  <a:lnTo>
                    <a:pt x="126" y="3667"/>
                  </a:lnTo>
                  <a:lnTo>
                    <a:pt x="215" y="3857"/>
                  </a:lnTo>
                  <a:lnTo>
                    <a:pt x="164" y="3970"/>
                  </a:lnTo>
                  <a:lnTo>
                    <a:pt x="126" y="4097"/>
                  </a:lnTo>
                  <a:lnTo>
                    <a:pt x="101" y="4261"/>
                  </a:lnTo>
                  <a:lnTo>
                    <a:pt x="101" y="4350"/>
                  </a:lnTo>
                  <a:lnTo>
                    <a:pt x="101" y="4438"/>
                  </a:lnTo>
                  <a:lnTo>
                    <a:pt x="114" y="4527"/>
                  </a:lnTo>
                  <a:lnTo>
                    <a:pt x="126" y="4628"/>
                  </a:lnTo>
                  <a:lnTo>
                    <a:pt x="164" y="4716"/>
                  </a:lnTo>
                  <a:lnTo>
                    <a:pt x="215" y="4805"/>
                  </a:lnTo>
                  <a:lnTo>
                    <a:pt x="278" y="4893"/>
                  </a:lnTo>
                  <a:lnTo>
                    <a:pt x="354" y="4982"/>
                  </a:lnTo>
                  <a:lnTo>
                    <a:pt x="329" y="5032"/>
                  </a:lnTo>
                  <a:lnTo>
                    <a:pt x="278" y="5197"/>
                  </a:lnTo>
                  <a:lnTo>
                    <a:pt x="253" y="5298"/>
                  </a:lnTo>
                  <a:lnTo>
                    <a:pt x="240" y="5437"/>
                  </a:lnTo>
                  <a:lnTo>
                    <a:pt x="228" y="5576"/>
                  </a:lnTo>
                  <a:lnTo>
                    <a:pt x="240" y="5740"/>
                  </a:lnTo>
                  <a:lnTo>
                    <a:pt x="266" y="5917"/>
                  </a:lnTo>
                  <a:lnTo>
                    <a:pt x="303" y="6094"/>
                  </a:lnTo>
                  <a:lnTo>
                    <a:pt x="379" y="6284"/>
                  </a:lnTo>
                  <a:lnTo>
                    <a:pt x="480" y="6486"/>
                  </a:lnTo>
                  <a:lnTo>
                    <a:pt x="619" y="6676"/>
                  </a:lnTo>
                  <a:lnTo>
                    <a:pt x="695" y="6777"/>
                  </a:lnTo>
                  <a:lnTo>
                    <a:pt x="796" y="6878"/>
                  </a:lnTo>
                  <a:lnTo>
                    <a:pt x="898" y="6979"/>
                  </a:lnTo>
                  <a:lnTo>
                    <a:pt x="1011" y="7081"/>
                  </a:lnTo>
                  <a:lnTo>
                    <a:pt x="1125" y="7169"/>
                  </a:lnTo>
                  <a:lnTo>
                    <a:pt x="1264" y="7270"/>
                  </a:lnTo>
                  <a:lnTo>
                    <a:pt x="1555" y="7447"/>
                  </a:lnTo>
                  <a:lnTo>
                    <a:pt x="1846" y="7599"/>
                  </a:lnTo>
                  <a:lnTo>
                    <a:pt x="2137" y="7738"/>
                  </a:lnTo>
                  <a:lnTo>
                    <a:pt x="2427" y="7839"/>
                  </a:lnTo>
                  <a:lnTo>
                    <a:pt x="2706" y="7928"/>
                  </a:lnTo>
                  <a:lnTo>
                    <a:pt x="2971" y="7991"/>
                  </a:lnTo>
                  <a:lnTo>
                    <a:pt x="3236" y="8041"/>
                  </a:lnTo>
                  <a:lnTo>
                    <a:pt x="3477" y="8079"/>
                  </a:lnTo>
                  <a:lnTo>
                    <a:pt x="3704" y="8105"/>
                  </a:lnTo>
                  <a:lnTo>
                    <a:pt x="3907" y="8130"/>
                  </a:lnTo>
                  <a:lnTo>
                    <a:pt x="4248" y="8142"/>
                  </a:lnTo>
                  <a:lnTo>
                    <a:pt x="4475" y="8130"/>
                  </a:lnTo>
                  <a:lnTo>
                    <a:pt x="4551" y="8130"/>
                  </a:lnTo>
                  <a:lnTo>
                    <a:pt x="4008" y="6638"/>
                  </a:lnTo>
                  <a:lnTo>
                    <a:pt x="4261" y="6613"/>
                  </a:lnTo>
                  <a:lnTo>
                    <a:pt x="4501" y="6562"/>
                  </a:lnTo>
                  <a:lnTo>
                    <a:pt x="4615" y="6524"/>
                  </a:lnTo>
                  <a:lnTo>
                    <a:pt x="4716" y="6474"/>
                  </a:lnTo>
                  <a:lnTo>
                    <a:pt x="4817" y="6436"/>
                  </a:lnTo>
                  <a:lnTo>
                    <a:pt x="4905" y="6373"/>
                  </a:lnTo>
                  <a:lnTo>
                    <a:pt x="4981" y="6322"/>
                  </a:lnTo>
                  <a:lnTo>
                    <a:pt x="5044" y="6259"/>
                  </a:lnTo>
                  <a:lnTo>
                    <a:pt x="5095" y="6183"/>
                  </a:lnTo>
                  <a:lnTo>
                    <a:pt x="5133" y="6107"/>
                  </a:lnTo>
                  <a:lnTo>
                    <a:pt x="5158" y="6031"/>
                  </a:lnTo>
                  <a:lnTo>
                    <a:pt x="5171" y="5955"/>
                  </a:lnTo>
                  <a:lnTo>
                    <a:pt x="5158" y="5867"/>
                  </a:lnTo>
                  <a:lnTo>
                    <a:pt x="5120" y="5778"/>
                  </a:lnTo>
                  <a:lnTo>
                    <a:pt x="5070" y="5677"/>
                  </a:lnTo>
                  <a:lnTo>
                    <a:pt x="4994" y="5589"/>
                  </a:lnTo>
                  <a:lnTo>
                    <a:pt x="4905" y="5513"/>
                  </a:lnTo>
                  <a:lnTo>
                    <a:pt x="4804" y="5450"/>
                  </a:lnTo>
                  <a:lnTo>
                    <a:pt x="4690" y="5386"/>
                  </a:lnTo>
                  <a:lnTo>
                    <a:pt x="4577" y="5336"/>
                  </a:lnTo>
                  <a:lnTo>
                    <a:pt x="4336" y="5260"/>
                  </a:lnTo>
                  <a:lnTo>
                    <a:pt x="4109" y="5209"/>
                  </a:lnTo>
                  <a:lnTo>
                    <a:pt x="3907" y="5184"/>
                  </a:lnTo>
                  <a:lnTo>
                    <a:pt x="3730" y="5159"/>
                  </a:lnTo>
                  <a:lnTo>
                    <a:pt x="3730" y="5159"/>
                  </a:lnTo>
                  <a:lnTo>
                    <a:pt x="3957" y="5172"/>
                  </a:lnTo>
                  <a:lnTo>
                    <a:pt x="4185" y="5172"/>
                  </a:lnTo>
                  <a:lnTo>
                    <a:pt x="4463" y="5146"/>
                  </a:lnTo>
                  <a:lnTo>
                    <a:pt x="4602" y="5134"/>
                  </a:lnTo>
                  <a:lnTo>
                    <a:pt x="4741" y="5108"/>
                  </a:lnTo>
                  <a:lnTo>
                    <a:pt x="4867" y="5070"/>
                  </a:lnTo>
                  <a:lnTo>
                    <a:pt x="4994" y="5020"/>
                  </a:lnTo>
                  <a:lnTo>
                    <a:pt x="5108" y="4969"/>
                  </a:lnTo>
                  <a:lnTo>
                    <a:pt x="5196" y="4893"/>
                  </a:lnTo>
                  <a:lnTo>
                    <a:pt x="5272" y="4818"/>
                  </a:lnTo>
                  <a:lnTo>
                    <a:pt x="5297" y="4767"/>
                  </a:lnTo>
                  <a:lnTo>
                    <a:pt x="5323" y="4716"/>
                  </a:lnTo>
                  <a:lnTo>
                    <a:pt x="5348" y="4615"/>
                  </a:lnTo>
                  <a:lnTo>
                    <a:pt x="5360" y="4514"/>
                  </a:lnTo>
                  <a:lnTo>
                    <a:pt x="5360" y="4426"/>
                  </a:lnTo>
                  <a:lnTo>
                    <a:pt x="5348" y="4350"/>
                  </a:lnTo>
                  <a:lnTo>
                    <a:pt x="5335" y="4274"/>
                  </a:lnTo>
                  <a:lnTo>
                    <a:pt x="5310" y="4198"/>
                  </a:lnTo>
                  <a:lnTo>
                    <a:pt x="5234" y="4084"/>
                  </a:lnTo>
                  <a:lnTo>
                    <a:pt x="5158" y="3983"/>
                  </a:lnTo>
                  <a:lnTo>
                    <a:pt x="5095" y="3907"/>
                  </a:lnTo>
                  <a:lnTo>
                    <a:pt x="5019" y="3857"/>
                  </a:lnTo>
                  <a:lnTo>
                    <a:pt x="5133" y="3844"/>
                  </a:lnTo>
                  <a:lnTo>
                    <a:pt x="5234" y="3831"/>
                  </a:lnTo>
                  <a:lnTo>
                    <a:pt x="5335" y="3793"/>
                  </a:lnTo>
                  <a:lnTo>
                    <a:pt x="5411" y="3743"/>
                  </a:lnTo>
                  <a:lnTo>
                    <a:pt x="5487" y="3680"/>
                  </a:lnTo>
                  <a:lnTo>
                    <a:pt x="5550" y="3616"/>
                  </a:lnTo>
                  <a:lnTo>
                    <a:pt x="5601" y="3541"/>
                  </a:lnTo>
                  <a:lnTo>
                    <a:pt x="5639" y="3452"/>
                  </a:lnTo>
                  <a:lnTo>
                    <a:pt x="5651" y="3364"/>
                  </a:lnTo>
                  <a:lnTo>
                    <a:pt x="5651" y="3275"/>
                  </a:lnTo>
                  <a:lnTo>
                    <a:pt x="5639" y="3174"/>
                  </a:lnTo>
                  <a:lnTo>
                    <a:pt x="5601" y="3085"/>
                  </a:lnTo>
                  <a:lnTo>
                    <a:pt x="5537" y="2997"/>
                  </a:lnTo>
                  <a:lnTo>
                    <a:pt x="5449" y="2896"/>
                  </a:lnTo>
                  <a:lnTo>
                    <a:pt x="5348" y="2807"/>
                  </a:lnTo>
                  <a:lnTo>
                    <a:pt x="5209" y="2731"/>
                  </a:lnTo>
                  <a:lnTo>
                    <a:pt x="5044" y="2656"/>
                  </a:lnTo>
                  <a:lnTo>
                    <a:pt x="4855" y="2592"/>
                  </a:lnTo>
                  <a:lnTo>
                    <a:pt x="4652" y="2542"/>
                  </a:lnTo>
                  <a:lnTo>
                    <a:pt x="4438" y="2491"/>
                  </a:lnTo>
                  <a:lnTo>
                    <a:pt x="4210" y="2453"/>
                  </a:lnTo>
                  <a:lnTo>
                    <a:pt x="3982" y="2428"/>
                  </a:lnTo>
                  <a:lnTo>
                    <a:pt x="3527" y="2403"/>
                  </a:lnTo>
                  <a:lnTo>
                    <a:pt x="3110" y="2390"/>
                  </a:lnTo>
                  <a:lnTo>
                    <a:pt x="2453" y="2390"/>
                  </a:lnTo>
                  <a:lnTo>
                    <a:pt x="2326" y="2061"/>
                  </a:lnTo>
                  <a:lnTo>
                    <a:pt x="2883" y="2061"/>
                  </a:lnTo>
                  <a:lnTo>
                    <a:pt x="3325" y="2099"/>
                  </a:lnTo>
                  <a:lnTo>
                    <a:pt x="3578" y="2125"/>
                  </a:lnTo>
                  <a:lnTo>
                    <a:pt x="3856" y="2150"/>
                  </a:lnTo>
                  <a:lnTo>
                    <a:pt x="4020" y="2175"/>
                  </a:lnTo>
                  <a:lnTo>
                    <a:pt x="4185" y="2175"/>
                  </a:lnTo>
                  <a:lnTo>
                    <a:pt x="4349" y="2163"/>
                  </a:lnTo>
                  <a:lnTo>
                    <a:pt x="4513" y="2137"/>
                  </a:lnTo>
                  <a:lnTo>
                    <a:pt x="4665" y="2087"/>
                  </a:lnTo>
                  <a:lnTo>
                    <a:pt x="4804" y="2036"/>
                  </a:lnTo>
                  <a:lnTo>
                    <a:pt x="4931" y="1973"/>
                  </a:lnTo>
                  <a:lnTo>
                    <a:pt x="5044" y="1884"/>
                  </a:lnTo>
                  <a:lnTo>
                    <a:pt x="5120" y="1796"/>
                  </a:lnTo>
                  <a:lnTo>
                    <a:pt x="5158" y="1745"/>
                  </a:lnTo>
                  <a:lnTo>
                    <a:pt x="5183" y="1695"/>
                  </a:lnTo>
                  <a:lnTo>
                    <a:pt x="5196" y="1632"/>
                  </a:lnTo>
                  <a:lnTo>
                    <a:pt x="5209" y="1568"/>
                  </a:lnTo>
                  <a:lnTo>
                    <a:pt x="5209" y="1518"/>
                  </a:lnTo>
                  <a:lnTo>
                    <a:pt x="5196" y="1442"/>
                  </a:lnTo>
                  <a:lnTo>
                    <a:pt x="5183" y="1379"/>
                  </a:lnTo>
                  <a:lnTo>
                    <a:pt x="5158" y="1303"/>
                  </a:lnTo>
                  <a:lnTo>
                    <a:pt x="5108" y="1240"/>
                  </a:lnTo>
                  <a:lnTo>
                    <a:pt x="5070" y="1164"/>
                  </a:lnTo>
                  <a:lnTo>
                    <a:pt x="5006" y="1075"/>
                  </a:lnTo>
                  <a:lnTo>
                    <a:pt x="4931" y="999"/>
                  </a:lnTo>
                  <a:lnTo>
                    <a:pt x="4754" y="835"/>
                  </a:lnTo>
                  <a:lnTo>
                    <a:pt x="4640" y="747"/>
                  </a:lnTo>
                  <a:lnTo>
                    <a:pt x="4526" y="671"/>
                  </a:lnTo>
                  <a:lnTo>
                    <a:pt x="4286" y="532"/>
                  </a:lnTo>
                  <a:lnTo>
                    <a:pt x="4033" y="405"/>
                  </a:lnTo>
                  <a:lnTo>
                    <a:pt x="3767" y="317"/>
                  </a:lnTo>
                  <a:lnTo>
                    <a:pt x="3502" y="241"/>
                  </a:lnTo>
                  <a:lnTo>
                    <a:pt x="3224" y="178"/>
                  </a:lnTo>
                  <a:lnTo>
                    <a:pt x="2958" y="127"/>
                  </a:lnTo>
                  <a:lnTo>
                    <a:pt x="2693" y="89"/>
                  </a:lnTo>
                  <a:lnTo>
                    <a:pt x="2453" y="64"/>
                  </a:lnTo>
                  <a:lnTo>
                    <a:pt x="2225" y="51"/>
                  </a:lnTo>
                  <a:lnTo>
                    <a:pt x="1833" y="39"/>
                  </a:lnTo>
                  <a:lnTo>
                    <a:pt x="1580" y="39"/>
                  </a:lnTo>
                  <a:lnTo>
                    <a:pt x="1479" y="51"/>
                  </a:lnTo>
                  <a:lnTo>
                    <a:pt x="1441" y="39"/>
                  </a:lnTo>
                  <a:lnTo>
                    <a:pt x="1327" y="13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rgbClr val="BF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91;p20"/>
            <p:cNvSpPr/>
            <p:nvPr/>
          </p:nvSpPr>
          <p:spPr>
            <a:xfrm>
              <a:off x="2085753" y="1451470"/>
              <a:ext cx="618597" cy="618755"/>
            </a:xfrm>
            <a:custGeom>
              <a:avLst/>
              <a:gdLst/>
              <a:ahLst/>
              <a:cxnLst/>
              <a:rect l="l" t="t" r="r" b="b"/>
              <a:pathLst>
                <a:path w="50887" h="50900" extrusionOk="0">
                  <a:moveTo>
                    <a:pt x="25450" y="0"/>
                  </a:moveTo>
                  <a:lnTo>
                    <a:pt x="24830" y="13"/>
                  </a:lnTo>
                  <a:lnTo>
                    <a:pt x="24198" y="38"/>
                  </a:lnTo>
                  <a:lnTo>
                    <a:pt x="23579" y="76"/>
                  </a:lnTo>
                  <a:lnTo>
                    <a:pt x="22959" y="127"/>
                  </a:lnTo>
                  <a:lnTo>
                    <a:pt x="22327" y="202"/>
                  </a:lnTo>
                  <a:lnTo>
                    <a:pt x="21707" y="278"/>
                  </a:lnTo>
                  <a:lnTo>
                    <a:pt x="21075" y="379"/>
                  </a:lnTo>
                  <a:lnTo>
                    <a:pt x="20456" y="506"/>
                  </a:lnTo>
                  <a:lnTo>
                    <a:pt x="19836" y="632"/>
                  </a:lnTo>
                  <a:lnTo>
                    <a:pt x="19217" y="784"/>
                  </a:lnTo>
                  <a:lnTo>
                    <a:pt x="18585" y="948"/>
                  </a:lnTo>
                  <a:lnTo>
                    <a:pt x="17965" y="1138"/>
                  </a:lnTo>
                  <a:lnTo>
                    <a:pt x="17346" y="1340"/>
                  </a:lnTo>
                  <a:lnTo>
                    <a:pt x="16739" y="1555"/>
                  </a:lnTo>
                  <a:lnTo>
                    <a:pt x="16119" y="1783"/>
                  </a:lnTo>
                  <a:lnTo>
                    <a:pt x="15513" y="2036"/>
                  </a:lnTo>
                  <a:lnTo>
                    <a:pt x="14918" y="2288"/>
                  </a:lnTo>
                  <a:lnTo>
                    <a:pt x="14324" y="2567"/>
                  </a:lnTo>
                  <a:lnTo>
                    <a:pt x="13755" y="2857"/>
                  </a:lnTo>
                  <a:lnTo>
                    <a:pt x="13186" y="3161"/>
                  </a:lnTo>
                  <a:lnTo>
                    <a:pt x="12630" y="3477"/>
                  </a:lnTo>
                  <a:lnTo>
                    <a:pt x="12074" y="3806"/>
                  </a:lnTo>
                  <a:lnTo>
                    <a:pt x="11543" y="4147"/>
                  </a:lnTo>
                  <a:lnTo>
                    <a:pt x="11012" y="4501"/>
                  </a:lnTo>
                  <a:lnTo>
                    <a:pt x="10506" y="4855"/>
                  </a:lnTo>
                  <a:lnTo>
                    <a:pt x="10001" y="5234"/>
                  </a:lnTo>
                  <a:lnTo>
                    <a:pt x="9507" y="5626"/>
                  </a:lnTo>
                  <a:lnTo>
                    <a:pt x="9014" y="6018"/>
                  </a:lnTo>
                  <a:lnTo>
                    <a:pt x="8547" y="6423"/>
                  </a:lnTo>
                  <a:lnTo>
                    <a:pt x="8091" y="6840"/>
                  </a:lnTo>
                  <a:lnTo>
                    <a:pt x="7636" y="7270"/>
                  </a:lnTo>
                  <a:lnTo>
                    <a:pt x="7207" y="7712"/>
                  </a:lnTo>
                  <a:lnTo>
                    <a:pt x="6777" y="8155"/>
                  </a:lnTo>
                  <a:lnTo>
                    <a:pt x="6372" y="8622"/>
                  </a:lnTo>
                  <a:lnTo>
                    <a:pt x="5968" y="9090"/>
                  </a:lnTo>
                  <a:lnTo>
                    <a:pt x="5576" y="9558"/>
                  </a:lnTo>
                  <a:lnTo>
                    <a:pt x="5196" y="10038"/>
                  </a:lnTo>
                  <a:lnTo>
                    <a:pt x="4830" y="10531"/>
                  </a:lnTo>
                  <a:lnTo>
                    <a:pt x="4476" y="11037"/>
                  </a:lnTo>
                  <a:lnTo>
                    <a:pt x="4134" y="11543"/>
                  </a:lnTo>
                  <a:lnTo>
                    <a:pt x="3818" y="12061"/>
                  </a:lnTo>
                  <a:lnTo>
                    <a:pt x="3502" y="12592"/>
                  </a:lnTo>
                  <a:lnTo>
                    <a:pt x="3199" y="13123"/>
                  </a:lnTo>
                  <a:lnTo>
                    <a:pt x="2908" y="13654"/>
                  </a:lnTo>
                  <a:lnTo>
                    <a:pt x="2630" y="14198"/>
                  </a:lnTo>
                  <a:lnTo>
                    <a:pt x="2364" y="14754"/>
                  </a:lnTo>
                  <a:lnTo>
                    <a:pt x="2112" y="15310"/>
                  </a:lnTo>
                  <a:lnTo>
                    <a:pt x="1884" y="15867"/>
                  </a:lnTo>
                  <a:lnTo>
                    <a:pt x="1656" y="16435"/>
                  </a:lnTo>
                  <a:lnTo>
                    <a:pt x="1442" y="17017"/>
                  </a:lnTo>
                  <a:lnTo>
                    <a:pt x="1252" y="17586"/>
                  </a:lnTo>
                  <a:lnTo>
                    <a:pt x="1075" y="18180"/>
                  </a:lnTo>
                  <a:lnTo>
                    <a:pt x="898" y="18762"/>
                  </a:lnTo>
                  <a:lnTo>
                    <a:pt x="746" y="19356"/>
                  </a:lnTo>
                  <a:lnTo>
                    <a:pt x="607" y="19950"/>
                  </a:lnTo>
                  <a:lnTo>
                    <a:pt x="481" y="20544"/>
                  </a:lnTo>
                  <a:lnTo>
                    <a:pt x="367" y="21151"/>
                  </a:lnTo>
                  <a:lnTo>
                    <a:pt x="266" y="21758"/>
                  </a:lnTo>
                  <a:lnTo>
                    <a:pt x="190" y="22365"/>
                  </a:lnTo>
                  <a:lnTo>
                    <a:pt x="127" y="22984"/>
                  </a:lnTo>
                  <a:lnTo>
                    <a:pt x="64" y="23591"/>
                  </a:lnTo>
                  <a:lnTo>
                    <a:pt x="26" y="24211"/>
                  </a:lnTo>
                  <a:lnTo>
                    <a:pt x="13" y="24830"/>
                  </a:lnTo>
                  <a:lnTo>
                    <a:pt x="0" y="25450"/>
                  </a:lnTo>
                  <a:lnTo>
                    <a:pt x="13" y="26069"/>
                  </a:lnTo>
                  <a:lnTo>
                    <a:pt x="26" y="26689"/>
                  </a:lnTo>
                  <a:lnTo>
                    <a:pt x="64" y="27321"/>
                  </a:lnTo>
                  <a:lnTo>
                    <a:pt x="127" y="27940"/>
                  </a:lnTo>
                  <a:lnTo>
                    <a:pt x="190" y="28572"/>
                  </a:lnTo>
                  <a:lnTo>
                    <a:pt x="278" y="29192"/>
                  </a:lnTo>
                  <a:lnTo>
                    <a:pt x="380" y="29811"/>
                  </a:lnTo>
                  <a:lnTo>
                    <a:pt x="493" y="30443"/>
                  </a:lnTo>
                  <a:lnTo>
                    <a:pt x="632" y="31063"/>
                  </a:lnTo>
                  <a:lnTo>
                    <a:pt x="784" y="31682"/>
                  </a:lnTo>
                  <a:lnTo>
                    <a:pt x="948" y="32302"/>
                  </a:lnTo>
                  <a:lnTo>
                    <a:pt x="1125" y="32921"/>
                  </a:lnTo>
                  <a:lnTo>
                    <a:pt x="1328" y="33541"/>
                  </a:lnTo>
                  <a:lnTo>
                    <a:pt x="1543" y="34160"/>
                  </a:lnTo>
                  <a:lnTo>
                    <a:pt x="1783" y="34780"/>
                  </a:lnTo>
                  <a:lnTo>
                    <a:pt x="2023" y="35387"/>
                  </a:lnTo>
                  <a:lnTo>
                    <a:pt x="2289" y="35981"/>
                  </a:lnTo>
                  <a:lnTo>
                    <a:pt x="2567" y="36575"/>
                  </a:lnTo>
                  <a:lnTo>
                    <a:pt x="2857" y="37144"/>
                  </a:lnTo>
                  <a:lnTo>
                    <a:pt x="3161" y="37713"/>
                  </a:lnTo>
                  <a:lnTo>
                    <a:pt x="3464" y="38269"/>
                  </a:lnTo>
                  <a:lnTo>
                    <a:pt x="3793" y="38825"/>
                  </a:lnTo>
                  <a:lnTo>
                    <a:pt x="4134" y="39356"/>
                  </a:lnTo>
                  <a:lnTo>
                    <a:pt x="4488" y="39887"/>
                  </a:lnTo>
                  <a:lnTo>
                    <a:pt x="4855" y="40393"/>
                  </a:lnTo>
                  <a:lnTo>
                    <a:pt x="5222" y="40899"/>
                  </a:lnTo>
                  <a:lnTo>
                    <a:pt x="5614" y="41392"/>
                  </a:lnTo>
                  <a:lnTo>
                    <a:pt x="6005" y="41872"/>
                  </a:lnTo>
                  <a:lnTo>
                    <a:pt x="6423" y="42353"/>
                  </a:lnTo>
                  <a:lnTo>
                    <a:pt x="6840" y="42808"/>
                  </a:lnTo>
                  <a:lnTo>
                    <a:pt x="7270" y="43250"/>
                  </a:lnTo>
                  <a:lnTo>
                    <a:pt x="7700" y="43693"/>
                  </a:lnTo>
                  <a:lnTo>
                    <a:pt x="8155" y="44123"/>
                  </a:lnTo>
                  <a:lnTo>
                    <a:pt x="8610" y="44527"/>
                  </a:lnTo>
                  <a:lnTo>
                    <a:pt x="9078" y="44932"/>
                  </a:lnTo>
                  <a:lnTo>
                    <a:pt x="9558" y="45324"/>
                  </a:lnTo>
                  <a:lnTo>
                    <a:pt x="10038" y="45703"/>
                  </a:lnTo>
                  <a:lnTo>
                    <a:pt x="10531" y="46070"/>
                  </a:lnTo>
                  <a:lnTo>
                    <a:pt x="11037" y="46411"/>
                  </a:lnTo>
                  <a:lnTo>
                    <a:pt x="11543" y="46752"/>
                  </a:lnTo>
                  <a:lnTo>
                    <a:pt x="12061" y="47081"/>
                  </a:lnTo>
                  <a:lnTo>
                    <a:pt x="12580" y="47397"/>
                  </a:lnTo>
                  <a:lnTo>
                    <a:pt x="13111" y="47700"/>
                  </a:lnTo>
                  <a:lnTo>
                    <a:pt x="13654" y="47991"/>
                  </a:lnTo>
                  <a:lnTo>
                    <a:pt x="14198" y="48269"/>
                  </a:lnTo>
                  <a:lnTo>
                    <a:pt x="14741" y="48535"/>
                  </a:lnTo>
                  <a:lnTo>
                    <a:pt x="15298" y="48775"/>
                  </a:lnTo>
                  <a:lnTo>
                    <a:pt x="15867" y="49015"/>
                  </a:lnTo>
                  <a:lnTo>
                    <a:pt x="16436" y="49243"/>
                  </a:lnTo>
                  <a:lnTo>
                    <a:pt x="17004" y="49445"/>
                  </a:lnTo>
                  <a:lnTo>
                    <a:pt x="17586" y="49647"/>
                  </a:lnTo>
                  <a:lnTo>
                    <a:pt x="18168" y="49824"/>
                  </a:lnTo>
                  <a:lnTo>
                    <a:pt x="18762" y="50001"/>
                  </a:lnTo>
                  <a:lnTo>
                    <a:pt x="19343" y="50153"/>
                  </a:lnTo>
                  <a:lnTo>
                    <a:pt x="19937" y="50292"/>
                  </a:lnTo>
                  <a:lnTo>
                    <a:pt x="20544" y="50419"/>
                  </a:lnTo>
                  <a:lnTo>
                    <a:pt x="21151" y="50532"/>
                  </a:lnTo>
                  <a:lnTo>
                    <a:pt x="21758" y="50621"/>
                  </a:lnTo>
                  <a:lnTo>
                    <a:pt x="22365" y="50709"/>
                  </a:lnTo>
                  <a:lnTo>
                    <a:pt x="22972" y="50773"/>
                  </a:lnTo>
                  <a:lnTo>
                    <a:pt x="23591" y="50823"/>
                  </a:lnTo>
                  <a:lnTo>
                    <a:pt x="24211" y="50861"/>
                  </a:lnTo>
                  <a:lnTo>
                    <a:pt x="24817" y="50886"/>
                  </a:lnTo>
                  <a:lnTo>
                    <a:pt x="25450" y="50899"/>
                  </a:lnTo>
                  <a:lnTo>
                    <a:pt x="26069" y="50886"/>
                  </a:lnTo>
                  <a:lnTo>
                    <a:pt x="26689" y="50861"/>
                  </a:lnTo>
                  <a:lnTo>
                    <a:pt x="27308" y="50823"/>
                  </a:lnTo>
                  <a:lnTo>
                    <a:pt x="27940" y="50773"/>
                  </a:lnTo>
                  <a:lnTo>
                    <a:pt x="28560" y="50709"/>
                  </a:lnTo>
                  <a:lnTo>
                    <a:pt x="29179" y="50621"/>
                  </a:lnTo>
                  <a:lnTo>
                    <a:pt x="29811" y="50520"/>
                  </a:lnTo>
                  <a:lnTo>
                    <a:pt x="30431" y="50406"/>
                  </a:lnTo>
                  <a:lnTo>
                    <a:pt x="31063" y="50267"/>
                  </a:lnTo>
                  <a:lnTo>
                    <a:pt x="31682" y="50115"/>
                  </a:lnTo>
                  <a:lnTo>
                    <a:pt x="32302" y="49951"/>
                  </a:lnTo>
                  <a:lnTo>
                    <a:pt x="32921" y="49774"/>
                  </a:lnTo>
                  <a:lnTo>
                    <a:pt x="33541" y="49572"/>
                  </a:lnTo>
                  <a:lnTo>
                    <a:pt x="34160" y="49357"/>
                  </a:lnTo>
                  <a:lnTo>
                    <a:pt x="34767" y="49116"/>
                  </a:lnTo>
                  <a:lnTo>
                    <a:pt x="35374" y="48876"/>
                  </a:lnTo>
                  <a:lnTo>
                    <a:pt x="35981" y="48611"/>
                  </a:lnTo>
                  <a:lnTo>
                    <a:pt x="36562" y="48333"/>
                  </a:lnTo>
                  <a:lnTo>
                    <a:pt x="37144" y="48042"/>
                  </a:lnTo>
                  <a:lnTo>
                    <a:pt x="37713" y="47738"/>
                  </a:lnTo>
                  <a:lnTo>
                    <a:pt x="38269" y="47422"/>
                  </a:lnTo>
                  <a:lnTo>
                    <a:pt x="38813" y="47094"/>
                  </a:lnTo>
                  <a:lnTo>
                    <a:pt x="39344" y="46765"/>
                  </a:lnTo>
                  <a:lnTo>
                    <a:pt x="39875" y="46411"/>
                  </a:lnTo>
                  <a:lnTo>
                    <a:pt x="40393" y="46044"/>
                  </a:lnTo>
                  <a:lnTo>
                    <a:pt x="40899" y="45665"/>
                  </a:lnTo>
                  <a:lnTo>
                    <a:pt x="41392" y="45286"/>
                  </a:lnTo>
                  <a:lnTo>
                    <a:pt x="41872" y="44881"/>
                  </a:lnTo>
                  <a:lnTo>
                    <a:pt x="42340" y="44477"/>
                  </a:lnTo>
                  <a:lnTo>
                    <a:pt x="42795" y="44059"/>
                  </a:lnTo>
                  <a:lnTo>
                    <a:pt x="43250" y="43630"/>
                  </a:lnTo>
                  <a:lnTo>
                    <a:pt x="43680" y="43187"/>
                  </a:lnTo>
                  <a:lnTo>
                    <a:pt x="44110" y="42745"/>
                  </a:lnTo>
                  <a:lnTo>
                    <a:pt x="44527" y="42289"/>
                  </a:lnTo>
                  <a:lnTo>
                    <a:pt x="44919" y="41822"/>
                  </a:lnTo>
                  <a:lnTo>
                    <a:pt x="45311" y="41341"/>
                  </a:lnTo>
                  <a:lnTo>
                    <a:pt x="45690" y="40861"/>
                  </a:lnTo>
                  <a:lnTo>
                    <a:pt x="46057" y="40368"/>
                  </a:lnTo>
                  <a:lnTo>
                    <a:pt x="46411" y="39862"/>
                  </a:lnTo>
                  <a:lnTo>
                    <a:pt x="46752" y="39356"/>
                  </a:lnTo>
                  <a:lnTo>
                    <a:pt x="47081" y="38838"/>
                  </a:lnTo>
                  <a:lnTo>
                    <a:pt x="47397" y="38320"/>
                  </a:lnTo>
                  <a:lnTo>
                    <a:pt x="47700" y="37789"/>
                  </a:lnTo>
                  <a:lnTo>
                    <a:pt x="47979" y="37245"/>
                  </a:lnTo>
                  <a:lnTo>
                    <a:pt x="48257" y="36701"/>
                  </a:lnTo>
                  <a:lnTo>
                    <a:pt x="48522" y="36145"/>
                  </a:lnTo>
                  <a:lnTo>
                    <a:pt x="48775" y="35589"/>
                  </a:lnTo>
                  <a:lnTo>
                    <a:pt x="49015" y="35033"/>
                  </a:lnTo>
                  <a:lnTo>
                    <a:pt x="49230" y="34464"/>
                  </a:lnTo>
                  <a:lnTo>
                    <a:pt x="49445" y="33895"/>
                  </a:lnTo>
                  <a:lnTo>
                    <a:pt x="49635" y="33313"/>
                  </a:lnTo>
                  <a:lnTo>
                    <a:pt x="49824" y="32732"/>
                  </a:lnTo>
                  <a:lnTo>
                    <a:pt x="49989" y="32137"/>
                  </a:lnTo>
                  <a:lnTo>
                    <a:pt x="50140" y="31543"/>
                  </a:lnTo>
                  <a:lnTo>
                    <a:pt x="50279" y="30949"/>
                  </a:lnTo>
                  <a:lnTo>
                    <a:pt x="50406" y="30355"/>
                  </a:lnTo>
                  <a:lnTo>
                    <a:pt x="50520" y="29748"/>
                  </a:lnTo>
                  <a:lnTo>
                    <a:pt x="50621" y="29141"/>
                  </a:lnTo>
                  <a:lnTo>
                    <a:pt x="50697" y="28534"/>
                  </a:lnTo>
                  <a:lnTo>
                    <a:pt x="50773" y="27928"/>
                  </a:lnTo>
                  <a:lnTo>
                    <a:pt x="50823" y="27308"/>
                  </a:lnTo>
                  <a:lnTo>
                    <a:pt x="50861" y="26689"/>
                  </a:lnTo>
                  <a:lnTo>
                    <a:pt x="50886" y="26069"/>
                  </a:lnTo>
                  <a:lnTo>
                    <a:pt x="50886" y="25450"/>
                  </a:lnTo>
                  <a:lnTo>
                    <a:pt x="50886" y="24830"/>
                  </a:lnTo>
                  <a:lnTo>
                    <a:pt x="50861" y="24211"/>
                  </a:lnTo>
                  <a:lnTo>
                    <a:pt x="50823" y="23591"/>
                  </a:lnTo>
                  <a:lnTo>
                    <a:pt x="50773" y="22959"/>
                  </a:lnTo>
                  <a:lnTo>
                    <a:pt x="50697" y="22340"/>
                  </a:lnTo>
                  <a:lnTo>
                    <a:pt x="50608" y="21707"/>
                  </a:lnTo>
                  <a:lnTo>
                    <a:pt x="50507" y="21088"/>
                  </a:lnTo>
                  <a:lnTo>
                    <a:pt x="50393" y="20468"/>
                  </a:lnTo>
                  <a:lnTo>
                    <a:pt x="50267" y="19836"/>
                  </a:lnTo>
                  <a:lnTo>
                    <a:pt x="50115" y="19217"/>
                  </a:lnTo>
                  <a:lnTo>
                    <a:pt x="49951" y="18597"/>
                  </a:lnTo>
                  <a:lnTo>
                    <a:pt x="49761" y="17978"/>
                  </a:lnTo>
                  <a:lnTo>
                    <a:pt x="49559" y="17358"/>
                  </a:lnTo>
                  <a:lnTo>
                    <a:pt x="49344" y="16739"/>
                  </a:lnTo>
                  <a:lnTo>
                    <a:pt x="49116" y="16132"/>
                  </a:lnTo>
                  <a:lnTo>
                    <a:pt x="48864" y="15525"/>
                  </a:lnTo>
                  <a:lnTo>
                    <a:pt x="48598" y="14918"/>
                  </a:lnTo>
                  <a:lnTo>
                    <a:pt x="48333" y="14337"/>
                  </a:lnTo>
                  <a:lnTo>
                    <a:pt x="48042" y="13755"/>
                  </a:lnTo>
                  <a:lnTo>
                    <a:pt x="47738" y="13186"/>
                  </a:lnTo>
                  <a:lnTo>
                    <a:pt x="47422" y="12630"/>
                  </a:lnTo>
                  <a:lnTo>
                    <a:pt x="47094" y="12086"/>
                  </a:lnTo>
                  <a:lnTo>
                    <a:pt x="46752" y="11543"/>
                  </a:lnTo>
                  <a:lnTo>
                    <a:pt x="46398" y="11024"/>
                  </a:lnTo>
                  <a:lnTo>
                    <a:pt x="46044" y="10506"/>
                  </a:lnTo>
                  <a:lnTo>
                    <a:pt x="45665" y="10000"/>
                  </a:lnTo>
                  <a:lnTo>
                    <a:pt x="45273" y="9507"/>
                  </a:lnTo>
                  <a:lnTo>
                    <a:pt x="44881" y="9027"/>
                  </a:lnTo>
                  <a:lnTo>
                    <a:pt x="44477" y="8559"/>
                  </a:lnTo>
                  <a:lnTo>
                    <a:pt x="44047" y="8091"/>
                  </a:lnTo>
                  <a:lnTo>
                    <a:pt x="43630" y="7649"/>
                  </a:lnTo>
                  <a:lnTo>
                    <a:pt x="43187" y="7206"/>
                  </a:lnTo>
                  <a:lnTo>
                    <a:pt x="42732" y="6789"/>
                  </a:lnTo>
                  <a:lnTo>
                    <a:pt x="42277" y="6372"/>
                  </a:lnTo>
                  <a:lnTo>
                    <a:pt x="41809" y="5967"/>
                  </a:lnTo>
                  <a:lnTo>
                    <a:pt x="41341" y="5588"/>
                  </a:lnTo>
                  <a:lnTo>
                    <a:pt x="40848" y="5209"/>
                  </a:lnTo>
                  <a:lnTo>
                    <a:pt x="40355" y="4842"/>
                  </a:lnTo>
                  <a:lnTo>
                    <a:pt x="39862" y="4488"/>
                  </a:lnTo>
                  <a:lnTo>
                    <a:pt x="39344" y="4147"/>
                  </a:lnTo>
                  <a:lnTo>
                    <a:pt x="38838" y="3818"/>
                  </a:lnTo>
                  <a:lnTo>
                    <a:pt x="38307" y="3502"/>
                  </a:lnTo>
                  <a:lnTo>
                    <a:pt x="37776" y="3199"/>
                  </a:lnTo>
                  <a:lnTo>
                    <a:pt x="37245" y="2908"/>
                  </a:lnTo>
                  <a:lnTo>
                    <a:pt x="36701" y="2630"/>
                  </a:lnTo>
                  <a:lnTo>
                    <a:pt x="36145" y="2377"/>
                  </a:lnTo>
                  <a:lnTo>
                    <a:pt x="35589" y="2124"/>
                  </a:lnTo>
                  <a:lnTo>
                    <a:pt x="35020" y="1884"/>
                  </a:lnTo>
                  <a:lnTo>
                    <a:pt x="34464" y="1669"/>
                  </a:lnTo>
                  <a:lnTo>
                    <a:pt x="33882" y="1454"/>
                  </a:lnTo>
                  <a:lnTo>
                    <a:pt x="33301" y="1252"/>
                  </a:lnTo>
                  <a:lnTo>
                    <a:pt x="32719" y="1075"/>
                  </a:lnTo>
                  <a:lnTo>
                    <a:pt x="32137" y="910"/>
                  </a:lnTo>
                  <a:lnTo>
                    <a:pt x="31543" y="759"/>
                  </a:lnTo>
                  <a:lnTo>
                    <a:pt x="30949" y="607"/>
                  </a:lnTo>
                  <a:lnTo>
                    <a:pt x="30342" y="481"/>
                  </a:lnTo>
                  <a:lnTo>
                    <a:pt x="29748" y="379"/>
                  </a:lnTo>
                  <a:lnTo>
                    <a:pt x="29141" y="278"/>
                  </a:lnTo>
                  <a:lnTo>
                    <a:pt x="28534" y="190"/>
                  </a:lnTo>
                  <a:lnTo>
                    <a:pt x="27915" y="127"/>
                  </a:lnTo>
                  <a:lnTo>
                    <a:pt x="27308" y="76"/>
                  </a:lnTo>
                  <a:lnTo>
                    <a:pt x="26689" y="38"/>
                  </a:lnTo>
                  <a:lnTo>
                    <a:pt x="26069" y="13"/>
                  </a:lnTo>
                  <a:lnTo>
                    <a:pt x="25450" y="0"/>
                  </a:lnTo>
                  <a:close/>
                </a:path>
              </a:pathLst>
            </a:custGeom>
            <a:solidFill>
              <a:srgbClr val="D4E2F1">
                <a:alpha val="519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7" name="Диаграмма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1164510"/>
              </p:ext>
            </p:extLst>
          </p:nvPr>
        </p:nvGraphicFramePr>
        <p:xfrm>
          <a:off x="3526971" y="333104"/>
          <a:ext cx="4907375" cy="48103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2502096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Google Shape;933;p51"/>
          <p:cNvSpPr>
            <a:spLocks noGrp="1"/>
          </p:cNvSpPr>
          <p:nvPr>
            <p:ph type="title"/>
          </p:nvPr>
        </p:nvSpPr>
        <p:spPr>
          <a:xfrm>
            <a:off x="1167962" y="103188"/>
            <a:ext cx="5734926" cy="5715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b="1" dirty="0" smtClean="0">
                <a:solidFill>
                  <a:schemeClr val="accent2">
                    <a:lumMod val="75000"/>
                  </a:schemeClr>
                </a:solidFill>
              </a:rPr>
              <a:t>Расходы</a:t>
            </a:r>
          </a:p>
        </p:txBody>
      </p:sp>
      <p:sp>
        <p:nvSpPr>
          <p:cNvPr id="934" name="Google Shape;934;p51"/>
          <p:cNvSpPr txBox="1">
            <a:spLocks noGrp="1"/>
          </p:cNvSpPr>
          <p:nvPr>
            <p:ph type="subTitle" idx="2"/>
          </p:nvPr>
        </p:nvSpPr>
        <p:spPr>
          <a:xfrm>
            <a:off x="200025" y="674688"/>
            <a:ext cx="7670800" cy="966787"/>
          </a:xfrm>
        </p:spPr>
        <p:txBody>
          <a:bodyPr rtlCol="0"/>
          <a:lstStyle/>
          <a:p>
            <a:pPr marL="0" indent="0" algn="ctr" eaLnBrk="1" fontAlgn="auto" hangingPunct="1">
              <a:buFont typeface="Wingdings 3" charset="2"/>
              <a:buNone/>
              <a:defRPr/>
            </a:pP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РАСХОДЫ </a:t>
            </a:r>
            <a:r>
              <a:rPr lang="ru-RU" b="1" dirty="0" smtClean="0">
                <a:solidFill>
                  <a:schemeClr val="accent6">
                    <a:lumMod val="50000"/>
                  </a:schemeClr>
                </a:solidFill>
              </a:rPr>
              <a:t>БЮДЖЕТА ТРУНОВСКОГО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МУНИЦИПАЛЬНОГО </a:t>
            </a:r>
            <a:r>
              <a:rPr lang="ru-RU" b="1" dirty="0" smtClean="0">
                <a:solidFill>
                  <a:schemeClr val="accent6">
                    <a:lumMod val="50000"/>
                  </a:schemeClr>
                </a:solidFill>
              </a:rPr>
              <a:t>ОКРУГА СТАВРОПОЛЬСКОГО КРАЯ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ЗА </a:t>
            </a:r>
            <a:r>
              <a:rPr lang="ru-RU" b="1" dirty="0" smtClean="0">
                <a:solidFill>
                  <a:schemeClr val="accent6">
                    <a:lumMod val="50000"/>
                  </a:schemeClr>
                </a:solidFill>
              </a:rPr>
              <a:t>2022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– </a:t>
            </a:r>
            <a:r>
              <a:rPr lang="ru-RU" b="1" dirty="0" smtClean="0">
                <a:solidFill>
                  <a:schemeClr val="accent6">
                    <a:lumMod val="50000"/>
                  </a:schemeClr>
                </a:solidFill>
              </a:rPr>
              <a:t>2024 ГОДЫ (млн. руб.)</a:t>
            </a:r>
            <a:endParaRPr lang="ru-RU" b="1" dirty="0">
              <a:solidFill>
                <a:schemeClr val="accent6">
                  <a:lumMod val="50000"/>
                </a:schemeClr>
              </a:solidFill>
            </a:endParaRPr>
          </a:p>
          <a:p>
            <a:pPr marL="0" indent="0" algn="ctr" eaLnBrk="1" fontAlgn="auto" hangingPunct="1">
              <a:buClr>
                <a:schemeClr val="dk1"/>
              </a:buClr>
              <a:buSzPts val="1100"/>
              <a:buFont typeface="Wingdings 3" charset="2"/>
              <a:buNone/>
              <a:defRPr/>
            </a:pPr>
            <a:endParaRPr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45061" name="Google Shape;939;p51"/>
          <p:cNvSpPr>
            <a:spLocks noChangeArrowheads="1"/>
          </p:cNvSpPr>
          <p:nvPr/>
        </p:nvSpPr>
        <p:spPr bwMode="auto">
          <a:xfrm flipH="1">
            <a:off x="5035550" y="153821"/>
            <a:ext cx="863600" cy="358775"/>
          </a:xfrm>
          <a:prstGeom prst="triangle">
            <a:avLst>
              <a:gd name="adj" fmla="val 79069"/>
            </a:avLst>
          </a:prstGeom>
          <a:solidFill>
            <a:srgbClr val="DA5800"/>
          </a:solidFill>
          <a:ln>
            <a:noFill/>
          </a:ln>
          <a:extLst/>
        </p:spPr>
        <p:txBody>
          <a:bodyPr lIns="91425" tIns="91425" rIns="91425" bIns="91425" anchor="ctr"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endParaRPr lang="ru-RU" altLang="ru-RU" sz="14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2" name="Диаграмма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7619263"/>
              </p:ext>
            </p:extLst>
          </p:nvPr>
        </p:nvGraphicFramePr>
        <p:xfrm>
          <a:off x="55178" y="1403132"/>
          <a:ext cx="7703573" cy="37403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Google Shape;141;p17"/>
          <p:cNvSpPr/>
          <p:nvPr/>
        </p:nvSpPr>
        <p:spPr>
          <a:xfrm>
            <a:off x="7870825" y="198438"/>
            <a:ext cx="769938" cy="788987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spcFirstLastPara="1" lIns="91425" tIns="91425" rIns="91425" bIns="91425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00" b="1" kern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45064" name="Google Shape;145;p17"/>
          <p:cNvGrpSpPr>
            <a:grpSpLocks/>
          </p:cNvGrpSpPr>
          <p:nvPr/>
        </p:nvGrpSpPr>
        <p:grpSpPr bwMode="auto">
          <a:xfrm>
            <a:off x="8021638" y="468313"/>
            <a:ext cx="466725" cy="250825"/>
            <a:chOff x="4794075" y="2379856"/>
            <a:chExt cx="367791" cy="179033"/>
          </a:xfrm>
        </p:grpSpPr>
        <p:sp>
          <p:nvSpPr>
            <p:cNvPr id="45066" name="Google Shape;146;p17"/>
            <p:cNvSpPr>
              <a:spLocks/>
            </p:cNvSpPr>
            <p:nvPr/>
          </p:nvSpPr>
          <p:spPr bwMode="auto">
            <a:xfrm>
              <a:off x="4794075" y="2411464"/>
              <a:ext cx="121501" cy="146706"/>
            </a:xfrm>
            <a:custGeom>
              <a:avLst/>
              <a:gdLst>
                <a:gd name="T0" fmla="*/ 95579782 w 3548"/>
                <a:gd name="T1" fmla="*/ 0 h 4284"/>
                <a:gd name="T2" fmla="*/ 48713408 w 3548"/>
                <a:gd name="T3" fmla="*/ 46626447 h 4284"/>
                <a:gd name="T4" fmla="*/ 48713408 w 3548"/>
                <a:gd name="T5" fmla="*/ 49517213 h 4284"/>
                <a:gd name="T6" fmla="*/ 56384135 w 3548"/>
                <a:gd name="T7" fmla="*/ 72448724 h 4284"/>
                <a:gd name="T8" fmla="*/ 924099 w 3548"/>
                <a:gd name="T9" fmla="*/ 159475586 h 4284"/>
                <a:gd name="T10" fmla="*/ 11886654 w 3548"/>
                <a:gd name="T11" fmla="*/ 172006176 h 4284"/>
                <a:gd name="T12" fmla="*/ 13332612 w 3548"/>
                <a:gd name="T13" fmla="*/ 171925255 h 4284"/>
                <a:gd name="T14" fmla="*/ 87948951 w 3548"/>
                <a:gd name="T15" fmla="*/ 171925255 h 4284"/>
                <a:gd name="T16" fmla="*/ 86022160 w 3548"/>
                <a:gd name="T17" fmla="*/ 160439586 h 4284"/>
                <a:gd name="T18" fmla="*/ 116622981 w 3548"/>
                <a:gd name="T19" fmla="*/ 78191558 h 4284"/>
                <a:gd name="T20" fmla="*/ 142446190 w 3548"/>
                <a:gd name="T21" fmla="*/ 54296082 h 4284"/>
                <a:gd name="T22" fmla="*/ 142446190 w 3548"/>
                <a:gd name="T23" fmla="*/ 49517213 h 4284"/>
                <a:gd name="T24" fmla="*/ 142446190 w 3548"/>
                <a:gd name="T25" fmla="*/ 46626447 h 4284"/>
                <a:gd name="T26" fmla="*/ 95579782 w 3548"/>
                <a:gd name="T27" fmla="*/ 0 h 42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48"/>
                <a:gd name="T43" fmla="*/ 0 h 4284"/>
                <a:gd name="T44" fmla="*/ 3548 w 3548"/>
                <a:gd name="T45" fmla="*/ 4284 h 428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48" h="4284" extrusionOk="0">
                  <a:moveTo>
                    <a:pt x="2380" y="0"/>
                  </a:moveTo>
                  <a:cubicBezTo>
                    <a:pt x="1797" y="0"/>
                    <a:pt x="1213" y="387"/>
                    <a:pt x="1213" y="1161"/>
                  </a:cubicBezTo>
                  <a:lnTo>
                    <a:pt x="1213" y="1233"/>
                  </a:lnTo>
                  <a:cubicBezTo>
                    <a:pt x="1213" y="1423"/>
                    <a:pt x="1285" y="1637"/>
                    <a:pt x="1404" y="1804"/>
                  </a:cubicBezTo>
                  <a:cubicBezTo>
                    <a:pt x="570" y="2209"/>
                    <a:pt x="23" y="3042"/>
                    <a:pt x="23" y="3971"/>
                  </a:cubicBezTo>
                  <a:cubicBezTo>
                    <a:pt x="0" y="4127"/>
                    <a:pt x="124" y="4283"/>
                    <a:pt x="296" y="4283"/>
                  </a:cubicBezTo>
                  <a:cubicBezTo>
                    <a:pt x="308" y="4283"/>
                    <a:pt x="320" y="4282"/>
                    <a:pt x="332" y="4281"/>
                  </a:cubicBezTo>
                  <a:lnTo>
                    <a:pt x="2190" y="4281"/>
                  </a:lnTo>
                  <a:cubicBezTo>
                    <a:pt x="2166" y="4186"/>
                    <a:pt x="2142" y="4090"/>
                    <a:pt x="2142" y="3995"/>
                  </a:cubicBezTo>
                  <a:cubicBezTo>
                    <a:pt x="2166" y="3233"/>
                    <a:pt x="2428" y="2519"/>
                    <a:pt x="2904" y="1947"/>
                  </a:cubicBezTo>
                  <a:cubicBezTo>
                    <a:pt x="3095" y="1709"/>
                    <a:pt x="3309" y="1518"/>
                    <a:pt x="3547" y="1352"/>
                  </a:cubicBezTo>
                  <a:lnTo>
                    <a:pt x="3547" y="1233"/>
                  </a:lnTo>
                  <a:lnTo>
                    <a:pt x="3547" y="1161"/>
                  </a:lnTo>
                  <a:cubicBezTo>
                    <a:pt x="3547" y="387"/>
                    <a:pt x="2964" y="0"/>
                    <a:pt x="238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5067" name="Google Shape;147;p17"/>
            <p:cNvSpPr>
              <a:spLocks/>
            </p:cNvSpPr>
            <p:nvPr/>
          </p:nvSpPr>
          <p:spPr bwMode="auto">
            <a:xfrm>
              <a:off x="5039509" y="2411670"/>
              <a:ext cx="122357" cy="147219"/>
            </a:xfrm>
            <a:custGeom>
              <a:avLst/>
              <a:gdLst>
                <a:gd name="T0" fmla="*/ 46866292 w 3573"/>
                <a:gd name="T1" fmla="*/ 0 h 4299"/>
                <a:gd name="T2" fmla="*/ 0 w 3573"/>
                <a:gd name="T3" fmla="*/ 47348391 h 4299"/>
                <a:gd name="T4" fmla="*/ 0 w 3573"/>
                <a:gd name="T5" fmla="*/ 49276346 h 4299"/>
                <a:gd name="T6" fmla="*/ 0 w 3573"/>
                <a:gd name="T7" fmla="*/ 54055159 h 4299"/>
                <a:gd name="T8" fmla="*/ 25821950 w 3573"/>
                <a:gd name="T9" fmla="*/ 77949259 h 4299"/>
                <a:gd name="T10" fmla="*/ 26785944 w 3573"/>
                <a:gd name="T11" fmla="*/ 76986462 h 4299"/>
                <a:gd name="T12" fmla="*/ 57387864 w 3573"/>
                <a:gd name="T13" fmla="*/ 159232536 h 4299"/>
                <a:gd name="T14" fmla="*/ 55459911 w 3573"/>
                <a:gd name="T15" fmla="*/ 172646074 h 4299"/>
                <a:gd name="T16" fmla="*/ 131040101 w 3573"/>
                <a:gd name="T17" fmla="*/ 172646074 h 4299"/>
                <a:gd name="T18" fmla="*/ 143449730 w 3573"/>
                <a:gd name="T19" fmla="*/ 159232536 h 4299"/>
                <a:gd name="T20" fmla="*/ 86061866 w 3573"/>
                <a:gd name="T21" fmla="*/ 72206451 h 4299"/>
                <a:gd name="T22" fmla="*/ 93732585 w 3573"/>
                <a:gd name="T23" fmla="*/ 49276346 h 4299"/>
                <a:gd name="T24" fmla="*/ 93732585 w 3573"/>
                <a:gd name="T25" fmla="*/ 47348391 h 4299"/>
                <a:gd name="T26" fmla="*/ 46866292 w 3573"/>
                <a:gd name="T27" fmla="*/ 0 h 429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73"/>
                <a:gd name="T43" fmla="*/ 0 h 4299"/>
                <a:gd name="T44" fmla="*/ 3573 w 3573"/>
                <a:gd name="T45" fmla="*/ 4299 h 429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73" h="4299" extrusionOk="0">
                  <a:moveTo>
                    <a:pt x="1167" y="0"/>
                  </a:moveTo>
                  <a:cubicBezTo>
                    <a:pt x="584" y="0"/>
                    <a:pt x="0" y="393"/>
                    <a:pt x="0" y="1179"/>
                  </a:cubicBezTo>
                  <a:lnTo>
                    <a:pt x="0" y="1227"/>
                  </a:lnTo>
                  <a:lnTo>
                    <a:pt x="0" y="1346"/>
                  </a:lnTo>
                  <a:cubicBezTo>
                    <a:pt x="238" y="1512"/>
                    <a:pt x="453" y="1703"/>
                    <a:pt x="643" y="1941"/>
                  </a:cubicBezTo>
                  <a:lnTo>
                    <a:pt x="667" y="1917"/>
                  </a:lnTo>
                  <a:cubicBezTo>
                    <a:pt x="1143" y="2489"/>
                    <a:pt x="1405" y="3227"/>
                    <a:pt x="1429" y="3965"/>
                  </a:cubicBezTo>
                  <a:cubicBezTo>
                    <a:pt x="1429" y="4084"/>
                    <a:pt x="1405" y="4180"/>
                    <a:pt x="1381" y="4299"/>
                  </a:cubicBezTo>
                  <a:lnTo>
                    <a:pt x="3263" y="4299"/>
                  </a:lnTo>
                  <a:cubicBezTo>
                    <a:pt x="3429" y="4275"/>
                    <a:pt x="3572" y="4132"/>
                    <a:pt x="3572" y="3965"/>
                  </a:cubicBezTo>
                  <a:cubicBezTo>
                    <a:pt x="3548" y="3036"/>
                    <a:pt x="3001" y="2203"/>
                    <a:pt x="2143" y="1798"/>
                  </a:cubicBezTo>
                  <a:cubicBezTo>
                    <a:pt x="2262" y="1631"/>
                    <a:pt x="2334" y="1441"/>
                    <a:pt x="2334" y="1227"/>
                  </a:cubicBezTo>
                  <a:lnTo>
                    <a:pt x="2334" y="1179"/>
                  </a:lnTo>
                  <a:cubicBezTo>
                    <a:pt x="2334" y="393"/>
                    <a:pt x="1750" y="0"/>
                    <a:pt x="116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45068" name="Google Shape;148;p17"/>
            <p:cNvSpPr>
              <a:spLocks/>
            </p:cNvSpPr>
            <p:nvPr/>
          </p:nvSpPr>
          <p:spPr bwMode="auto">
            <a:xfrm>
              <a:off x="4888625" y="2379856"/>
              <a:ext cx="178622" cy="179033"/>
            </a:xfrm>
            <a:custGeom>
              <a:avLst/>
              <a:gdLst>
                <a:gd name="T0" fmla="*/ 104254908 w 5216"/>
                <a:gd name="T1" fmla="*/ 0 h 5228"/>
                <a:gd name="T2" fmla="*/ 42087775 w 5216"/>
                <a:gd name="T3" fmla="*/ 61685156 h 5228"/>
                <a:gd name="T4" fmla="*/ 59316236 w 5216"/>
                <a:gd name="T5" fmla="*/ 103772979 h 5228"/>
                <a:gd name="T6" fmla="*/ 24899208 w 5216"/>
                <a:gd name="T7" fmla="*/ 130560295 h 5228"/>
                <a:gd name="T8" fmla="*/ 0 w 5216"/>
                <a:gd name="T9" fmla="*/ 196542311 h 5228"/>
                <a:gd name="T10" fmla="*/ 12449604 w 5216"/>
                <a:gd name="T11" fmla="*/ 209955917 h 5228"/>
                <a:gd name="T12" fmla="*/ 197024175 w 5216"/>
                <a:gd name="T13" fmla="*/ 209955917 h 5228"/>
                <a:gd name="T14" fmla="*/ 209473780 w 5216"/>
                <a:gd name="T15" fmla="*/ 196542311 h 5228"/>
                <a:gd name="T16" fmla="*/ 184614432 w 5216"/>
                <a:gd name="T17" fmla="*/ 130560295 h 5228"/>
                <a:gd name="T18" fmla="*/ 149193580 w 5216"/>
                <a:gd name="T19" fmla="*/ 103772979 h 5228"/>
                <a:gd name="T20" fmla="*/ 162607147 w 5216"/>
                <a:gd name="T21" fmla="*/ 82729649 h 5228"/>
                <a:gd name="T22" fmla="*/ 166422008 w 5216"/>
                <a:gd name="T23" fmla="*/ 61685156 h 5228"/>
                <a:gd name="T24" fmla="*/ 104254908 w 5216"/>
                <a:gd name="T25" fmla="*/ 0 h 52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16"/>
                <a:gd name="T40" fmla="*/ 0 h 5228"/>
                <a:gd name="T41" fmla="*/ 5216 w 5216"/>
                <a:gd name="T42" fmla="*/ 5228 h 52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16" h="5228" extrusionOk="0">
                  <a:moveTo>
                    <a:pt x="2596" y="0"/>
                  </a:moveTo>
                  <a:cubicBezTo>
                    <a:pt x="1822" y="0"/>
                    <a:pt x="1048" y="512"/>
                    <a:pt x="1048" y="1536"/>
                  </a:cubicBezTo>
                  <a:cubicBezTo>
                    <a:pt x="1048" y="1941"/>
                    <a:pt x="1191" y="2298"/>
                    <a:pt x="1477" y="2584"/>
                  </a:cubicBezTo>
                  <a:cubicBezTo>
                    <a:pt x="1144" y="2727"/>
                    <a:pt x="858" y="2941"/>
                    <a:pt x="620" y="3251"/>
                  </a:cubicBezTo>
                  <a:cubicBezTo>
                    <a:pt x="215" y="3703"/>
                    <a:pt x="0" y="4299"/>
                    <a:pt x="0" y="4894"/>
                  </a:cubicBezTo>
                  <a:cubicBezTo>
                    <a:pt x="0" y="5085"/>
                    <a:pt x="120" y="5228"/>
                    <a:pt x="310" y="5228"/>
                  </a:cubicBezTo>
                  <a:lnTo>
                    <a:pt x="4906" y="5228"/>
                  </a:lnTo>
                  <a:cubicBezTo>
                    <a:pt x="5073" y="5204"/>
                    <a:pt x="5216" y="5061"/>
                    <a:pt x="5216" y="4894"/>
                  </a:cubicBezTo>
                  <a:cubicBezTo>
                    <a:pt x="5192" y="4299"/>
                    <a:pt x="4978" y="3703"/>
                    <a:pt x="4597" y="3251"/>
                  </a:cubicBezTo>
                  <a:cubicBezTo>
                    <a:pt x="4358" y="2941"/>
                    <a:pt x="4049" y="2727"/>
                    <a:pt x="3715" y="2584"/>
                  </a:cubicBezTo>
                  <a:cubicBezTo>
                    <a:pt x="3858" y="2418"/>
                    <a:pt x="3977" y="2251"/>
                    <a:pt x="4049" y="2060"/>
                  </a:cubicBezTo>
                  <a:cubicBezTo>
                    <a:pt x="4097" y="1894"/>
                    <a:pt x="4144" y="1727"/>
                    <a:pt x="4144" y="1536"/>
                  </a:cubicBezTo>
                  <a:cubicBezTo>
                    <a:pt x="4144" y="512"/>
                    <a:pt x="3370" y="0"/>
                    <a:pt x="25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</p:grpSp>
      <p:sp>
        <p:nvSpPr>
          <p:cNvPr id="45065" name="Номер слайда 2"/>
          <p:cNvSpPr txBox="1">
            <a:spLocks/>
          </p:cNvSpPr>
          <p:nvPr/>
        </p:nvSpPr>
        <p:spPr bwMode="auto">
          <a:xfrm>
            <a:off x="8459788" y="4664075"/>
            <a:ext cx="512762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27033F82-5101-4FFF-8427-65196FA0A7DF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28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882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p57"/>
          <p:cNvSpPr txBox="1">
            <a:spLocks noGrp="1"/>
          </p:cNvSpPr>
          <p:nvPr>
            <p:ph type="title"/>
          </p:nvPr>
        </p:nvSpPr>
        <p:spPr>
          <a:xfrm>
            <a:off x="226785" y="142363"/>
            <a:ext cx="8101013" cy="658168"/>
          </a:xfrm>
        </p:spPr>
        <p:txBody>
          <a:bodyPr rtlCol="0"/>
          <a:lstStyle/>
          <a:p>
            <a:pPr algn="ctr" eaLnBrk="1" fontAlgn="auto" hangingPunct="1">
              <a:defRPr/>
            </a:pPr>
            <a:r>
              <a:rPr lang="ru-RU" sz="1800" dirty="0">
                <a:solidFill>
                  <a:schemeClr val="accent2">
                    <a:lumMod val="75000"/>
                  </a:schemeClr>
                </a:solidFill>
              </a:rPr>
              <a:t>ФУНКЦИОНАЛЬНАЯ СТРУКТУРА РАСХОДОВ БЮДЖЕТА ТРУНОВСКОГО МУНИЦИПАЛЬНОГО ОКРУГА СТАВРОПОЛЬСКОГО КРАЯ З</a:t>
            </a:r>
            <a:r>
              <a:rPr lang="ru-RU" sz="1800" dirty="0" smtClean="0">
                <a:solidFill>
                  <a:schemeClr val="accent2">
                    <a:lumMod val="75000"/>
                  </a:schemeClr>
                </a:solidFill>
              </a:rPr>
              <a:t>А 2024 </a:t>
            </a:r>
            <a:r>
              <a:rPr lang="ru-RU" sz="1800" dirty="0">
                <a:solidFill>
                  <a:schemeClr val="accent2">
                    <a:lumMod val="75000"/>
                  </a:schemeClr>
                </a:solidFill>
              </a:rPr>
              <a:t>ГОД</a:t>
            </a:r>
            <a:endParaRPr sz="1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53251" name="Google Shape;1938;p57"/>
          <p:cNvGrpSpPr>
            <a:grpSpLocks/>
          </p:cNvGrpSpPr>
          <p:nvPr/>
        </p:nvGrpSpPr>
        <p:grpSpPr bwMode="auto">
          <a:xfrm flipH="1">
            <a:off x="7058025" y="1303338"/>
            <a:ext cx="1884363" cy="2874962"/>
            <a:chOff x="4572029" y="1613481"/>
            <a:chExt cx="1740447" cy="2655291"/>
          </a:xfrm>
        </p:grpSpPr>
        <p:sp>
          <p:nvSpPr>
            <p:cNvPr id="53255" name="Google Shape;1939;p57"/>
            <p:cNvSpPr>
              <a:spLocks/>
            </p:cNvSpPr>
            <p:nvPr/>
          </p:nvSpPr>
          <p:spPr bwMode="auto">
            <a:xfrm>
              <a:off x="4817268" y="3594947"/>
              <a:ext cx="1167111" cy="673825"/>
            </a:xfrm>
            <a:custGeom>
              <a:avLst/>
              <a:gdLst>
                <a:gd name="T0" fmla="*/ 168992408 w 68583"/>
                <a:gd name="T1" fmla="*/ 4918 h 39596"/>
                <a:gd name="T2" fmla="*/ 0 w 68583"/>
                <a:gd name="T3" fmla="*/ 97484453 h 39596"/>
                <a:gd name="T4" fmla="*/ 168992408 w 68583"/>
                <a:gd name="T5" fmla="*/ 195136596 h 39596"/>
                <a:gd name="T6" fmla="*/ 337984832 w 68583"/>
                <a:gd name="T7" fmla="*/ 97484453 h 39596"/>
                <a:gd name="T8" fmla="*/ 168992408 w 68583"/>
                <a:gd name="T9" fmla="*/ 4918 h 39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83"/>
                <a:gd name="T16" fmla="*/ 0 h 39596"/>
                <a:gd name="T17" fmla="*/ 68583 w 68583"/>
                <a:gd name="T18" fmla="*/ 39596 h 395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83" h="39596" extrusionOk="0">
                  <a:moveTo>
                    <a:pt x="34291" y="1"/>
                  </a:moveTo>
                  <a:cubicBezTo>
                    <a:pt x="15344" y="1"/>
                    <a:pt x="0" y="8874"/>
                    <a:pt x="0" y="19781"/>
                  </a:cubicBezTo>
                  <a:cubicBezTo>
                    <a:pt x="0" y="30723"/>
                    <a:pt x="15344" y="39596"/>
                    <a:pt x="34291" y="39596"/>
                  </a:cubicBezTo>
                  <a:cubicBezTo>
                    <a:pt x="53238" y="39596"/>
                    <a:pt x="68582" y="30723"/>
                    <a:pt x="68582" y="19781"/>
                  </a:cubicBezTo>
                  <a:cubicBezTo>
                    <a:pt x="68582" y="8874"/>
                    <a:pt x="53238" y="1"/>
                    <a:pt x="3429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56" name="Google Shape;1940;p57"/>
            <p:cNvSpPr>
              <a:spLocks/>
            </p:cNvSpPr>
            <p:nvPr/>
          </p:nvSpPr>
          <p:spPr bwMode="auto">
            <a:xfrm>
              <a:off x="4781497" y="3342493"/>
              <a:ext cx="350254" cy="560148"/>
            </a:xfrm>
            <a:custGeom>
              <a:avLst/>
              <a:gdLst>
                <a:gd name="T0" fmla="*/ 23857416 w 20582"/>
                <a:gd name="T1" fmla="*/ 0 h 32916"/>
                <a:gd name="T2" fmla="*/ 18742010 w 20582"/>
                <a:gd name="T3" fmla="*/ 615965 h 32916"/>
                <a:gd name="T4" fmla="*/ 20550526 w 20582"/>
                <a:gd name="T5" fmla="*/ 46645407 h 32916"/>
                <a:gd name="T6" fmla="*/ 79565364 w 20582"/>
                <a:gd name="T7" fmla="*/ 114866230 h 32916"/>
                <a:gd name="T8" fmla="*/ 97652013 w 20582"/>
                <a:gd name="T9" fmla="*/ 162211295 h 32916"/>
                <a:gd name="T10" fmla="*/ 99953425 w 20582"/>
                <a:gd name="T11" fmla="*/ 120952368 h 32916"/>
                <a:gd name="T12" fmla="*/ 75953232 w 20582"/>
                <a:gd name="T13" fmla="*/ 44506444 h 32916"/>
                <a:gd name="T14" fmla="*/ 23857416 w 20582"/>
                <a:gd name="T15" fmla="*/ 0 h 329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582"/>
                <a:gd name="T25" fmla="*/ 0 h 32916"/>
                <a:gd name="T26" fmla="*/ 20582 w 20582"/>
                <a:gd name="T27" fmla="*/ 32916 h 329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582" h="32916" extrusionOk="0">
                  <a:moveTo>
                    <a:pt x="4841" y="0"/>
                  </a:moveTo>
                  <a:cubicBezTo>
                    <a:pt x="4493" y="0"/>
                    <a:pt x="4147" y="40"/>
                    <a:pt x="3803" y="125"/>
                  </a:cubicBezTo>
                  <a:cubicBezTo>
                    <a:pt x="34" y="1059"/>
                    <a:pt x="1" y="5896"/>
                    <a:pt x="4170" y="9465"/>
                  </a:cubicBezTo>
                  <a:cubicBezTo>
                    <a:pt x="8340" y="13068"/>
                    <a:pt x="14678" y="17638"/>
                    <a:pt x="16145" y="23308"/>
                  </a:cubicBezTo>
                  <a:lnTo>
                    <a:pt x="19815" y="32915"/>
                  </a:lnTo>
                  <a:lnTo>
                    <a:pt x="20282" y="24543"/>
                  </a:lnTo>
                  <a:cubicBezTo>
                    <a:pt x="20582" y="21140"/>
                    <a:pt x="18547" y="13735"/>
                    <a:pt x="15412" y="9031"/>
                  </a:cubicBezTo>
                  <a:cubicBezTo>
                    <a:pt x="12541" y="4726"/>
                    <a:pt x="8608" y="0"/>
                    <a:pt x="484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57" name="Google Shape;1941;p57"/>
            <p:cNvSpPr>
              <a:spLocks/>
            </p:cNvSpPr>
            <p:nvPr/>
          </p:nvSpPr>
          <p:spPr bwMode="auto">
            <a:xfrm>
              <a:off x="4855864" y="3391843"/>
              <a:ext cx="270782" cy="430747"/>
            </a:xfrm>
            <a:custGeom>
              <a:avLst/>
              <a:gdLst>
                <a:gd name="T0" fmla="*/ 1424226 w 15912"/>
                <a:gd name="T1" fmla="*/ 4918 h 25312"/>
                <a:gd name="T2" fmla="*/ 330139 w 15912"/>
                <a:gd name="T3" fmla="*/ 788574 h 25312"/>
                <a:gd name="T4" fmla="*/ 823033 w 15912"/>
                <a:gd name="T5" fmla="*/ 2434626 h 25312"/>
                <a:gd name="T6" fmla="*/ 75947850 w 15912"/>
                <a:gd name="T7" fmla="*/ 123589163 h 25312"/>
                <a:gd name="T8" fmla="*/ 76938556 w 15912"/>
                <a:gd name="T9" fmla="*/ 124742337 h 25312"/>
                <a:gd name="T10" fmla="*/ 77263760 w 15912"/>
                <a:gd name="T11" fmla="*/ 124742337 h 25312"/>
                <a:gd name="T12" fmla="*/ 78416932 w 15912"/>
                <a:gd name="T13" fmla="*/ 123426407 h 25312"/>
                <a:gd name="T14" fmla="*/ 1976188 w 15912"/>
                <a:gd name="T15" fmla="*/ 132924 h 25312"/>
                <a:gd name="T16" fmla="*/ 1424226 w 15912"/>
                <a:gd name="T17" fmla="*/ 4918 h 253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912"/>
                <a:gd name="T28" fmla="*/ 0 h 25312"/>
                <a:gd name="T29" fmla="*/ 15912 w 15912"/>
                <a:gd name="T30" fmla="*/ 25312 h 253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912" h="25312" extrusionOk="0">
                  <a:moveTo>
                    <a:pt x="289" y="1"/>
                  </a:moveTo>
                  <a:cubicBezTo>
                    <a:pt x="187" y="1"/>
                    <a:pt x="92" y="63"/>
                    <a:pt x="67" y="160"/>
                  </a:cubicBezTo>
                  <a:cubicBezTo>
                    <a:pt x="0" y="261"/>
                    <a:pt x="67" y="427"/>
                    <a:pt x="167" y="494"/>
                  </a:cubicBezTo>
                  <a:cubicBezTo>
                    <a:pt x="5604" y="3063"/>
                    <a:pt x="14144" y="13303"/>
                    <a:pt x="15411" y="25078"/>
                  </a:cubicBezTo>
                  <a:cubicBezTo>
                    <a:pt x="15411" y="25178"/>
                    <a:pt x="15511" y="25278"/>
                    <a:pt x="15612" y="25312"/>
                  </a:cubicBezTo>
                  <a:lnTo>
                    <a:pt x="15678" y="25312"/>
                  </a:lnTo>
                  <a:cubicBezTo>
                    <a:pt x="15812" y="25312"/>
                    <a:pt x="15912" y="25178"/>
                    <a:pt x="15912" y="25045"/>
                  </a:cubicBezTo>
                  <a:cubicBezTo>
                    <a:pt x="14644" y="13070"/>
                    <a:pt x="5938" y="2662"/>
                    <a:pt x="401" y="27"/>
                  </a:cubicBezTo>
                  <a:cubicBezTo>
                    <a:pt x="365" y="9"/>
                    <a:pt x="327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58" name="Google Shape;1942;p57"/>
            <p:cNvSpPr>
              <a:spLocks/>
            </p:cNvSpPr>
            <p:nvPr/>
          </p:nvSpPr>
          <p:spPr bwMode="auto">
            <a:xfrm>
              <a:off x="4791061" y="3582507"/>
              <a:ext cx="322533" cy="353045"/>
            </a:xfrm>
            <a:custGeom>
              <a:avLst/>
              <a:gdLst>
                <a:gd name="T0" fmla="*/ 20506278 w 18953"/>
                <a:gd name="T1" fmla="*/ 0 h 20746"/>
                <a:gd name="T2" fmla="*/ 4957883 w 18953"/>
                <a:gd name="T3" fmla="*/ 20373024 h 20746"/>
                <a:gd name="T4" fmla="*/ 61839155 w 18953"/>
                <a:gd name="T5" fmla="*/ 60483691 h 20746"/>
                <a:gd name="T6" fmla="*/ 87810677 w 18953"/>
                <a:gd name="T7" fmla="*/ 102240137 h 20746"/>
                <a:gd name="T8" fmla="*/ 93404233 w 18953"/>
                <a:gd name="T9" fmla="*/ 84814033 h 20746"/>
                <a:gd name="T10" fmla="*/ 30934340 w 18953"/>
                <a:gd name="T11" fmla="*/ 1468542 h 20746"/>
                <a:gd name="T12" fmla="*/ 20506278 w 18953"/>
                <a:gd name="T13" fmla="*/ 0 h 207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953"/>
                <a:gd name="T22" fmla="*/ 0 h 20746"/>
                <a:gd name="T23" fmla="*/ 18953 w 18953"/>
                <a:gd name="T24" fmla="*/ 20746 h 207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953" h="20746" extrusionOk="0">
                  <a:moveTo>
                    <a:pt x="4161" y="0"/>
                  </a:moveTo>
                  <a:cubicBezTo>
                    <a:pt x="1365" y="0"/>
                    <a:pt x="1" y="1823"/>
                    <a:pt x="1006" y="4134"/>
                  </a:cubicBezTo>
                  <a:cubicBezTo>
                    <a:pt x="2040" y="6469"/>
                    <a:pt x="8512" y="8370"/>
                    <a:pt x="12548" y="12273"/>
                  </a:cubicBezTo>
                  <a:cubicBezTo>
                    <a:pt x="15884" y="15475"/>
                    <a:pt x="17451" y="18811"/>
                    <a:pt x="17818" y="20746"/>
                  </a:cubicBezTo>
                  <a:lnTo>
                    <a:pt x="18953" y="17210"/>
                  </a:lnTo>
                  <a:cubicBezTo>
                    <a:pt x="18519" y="8304"/>
                    <a:pt x="11948" y="1732"/>
                    <a:pt x="6277" y="298"/>
                  </a:cubicBezTo>
                  <a:cubicBezTo>
                    <a:pt x="5505" y="94"/>
                    <a:pt x="4796" y="0"/>
                    <a:pt x="416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59" name="Google Shape;1943;p57"/>
            <p:cNvSpPr>
              <a:spLocks/>
            </p:cNvSpPr>
            <p:nvPr/>
          </p:nvSpPr>
          <p:spPr bwMode="auto">
            <a:xfrm>
              <a:off x="4851881" y="3617291"/>
              <a:ext cx="265116" cy="285349"/>
            </a:xfrm>
            <a:custGeom>
              <a:avLst/>
              <a:gdLst>
                <a:gd name="T0" fmla="*/ 1222096 w 15579"/>
                <a:gd name="T1" fmla="*/ 4918 h 16768"/>
                <a:gd name="T2" fmla="*/ 167674 w 15579"/>
                <a:gd name="T3" fmla="*/ 931332 h 16768"/>
                <a:gd name="T4" fmla="*/ 1153175 w 15579"/>
                <a:gd name="T5" fmla="*/ 2409998 h 16768"/>
                <a:gd name="T6" fmla="*/ 74145010 w 15579"/>
                <a:gd name="T7" fmla="*/ 81807523 h 16768"/>
                <a:gd name="T8" fmla="*/ 75130495 w 15579"/>
                <a:gd name="T9" fmla="*/ 82630556 h 16768"/>
                <a:gd name="T10" fmla="*/ 75623390 w 15579"/>
                <a:gd name="T11" fmla="*/ 82630556 h 16768"/>
                <a:gd name="T12" fmla="*/ 76608892 w 15579"/>
                <a:gd name="T13" fmla="*/ 81152180 h 16768"/>
                <a:gd name="T14" fmla="*/ 1646071 w 15579"/>
                <a:gd name="T15" fmla="*/ 108316 h 16768"/>
                <a:gd name="T16" fmla="*/ 1222096 w 15579"/>
                <a:gd name="T17" fmla="*/ 4918 h 167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579"/>
                <a:gd name="T28" fmla="*/ 0 h 16768"/>
                <a:gd name="T29" fmla="*/ 15579 w 15579"/>
                <a:gd name="T30" fmla="*/ 16768 h 167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579" h="16768" extrusionOk="0">
                  <a:moveTo>
                    <a:pt x="248" y="1"/>
                  </a:moveTo>
                  <a:cubicBezTo>
                    <a:pt x="147" y="1"/>
                    <a:pt x="60" y="84"/>
                    <a:pt x="34" y="189"/>
                  </a:cubicBezTo>
                  <a:cubicBezTo>
                    <a:pt x="1" y="322"/>
                    <a:pt x="101" y="456"/>
                    <a:pt x="234" y="489"/>
                  </a:cubicBezTo>
                  <a:cubicBezTo>
                    <a:pt x="3704" y="1256"/>
                    <a:pt x="12376" y="6360"/>
                    <a:pt x="15045" y="16600"/>
                  </a:cubicBezTo>
                  <a:cubicBezTo>
                    <a:pt x="15078" y="16700"/>
                    <a:pt x="15145" y="16767"/>
                    <a:pt x="15245" y="16767"/>
                  </a:cubicBezTo>
                  <a:lnTo>
                    <a:pt x="15345" y="16767"/>
                  </a:lnTo>
                  <a:cubicBezTo>
                    <a:pt x="15479" y="16734"/>
                    <a:pt x="15579" y="16600"/>
                    <a:pt x="15545" y="16467"/>
                  </a:cubicBezTo>
                  <a:cubicBezTo>
                    <a:pt x="12810" y="6026"/>
                    <a:pt x="4171" y="856"/>
                    <a:pt x="334" y="22"/>
                  </a:cubicBezTo>
                  <a:cubicBezTo>
                    <a:pt x="305" y="7"/>
                    <a:pt x="276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0" name="Google Shape;1944;p57"/>
            <p:cNvSpPr>
              <a:spLocks/>
            </p:cNvSpPr>
            <p:nvPr/>
          </p:nvSpPr>
          <p:spPr bwMode="auto">
            <a:xfrm>
              <a:off x="4979036" y="1787382"/>
              <a:ext cx="163504" cy="202253"/>
            </a:xfrm>
            <a:custGeom>
              <a:avLst/>
              <a:gdLst>
                <a:gd name="T0" fmla="*/ 47349911 w 9608"/>
                <a:gd name="T1" fmla="*/ 11388912 h 11885"/>
                <a:gd name="T2" fmla="*/ 32309228 w 9608"/>
                <a:gd name="T3" fmla="*/ 4918 h 11885"/>
                <a:gd name="T4" fmla="*/ 27952564 w 9608"/>
                <a:gd name="T5" fmla="*/ 6455946 h 11885"/>
                <a:gd name="T6" fmla="*/ 26799391 w 9608"/>
                <a:gd name="T7" fmla="*/ 7609120 h 11885"/>
                <a:gd name="T8" fmla="*/ 28814976 w 9608"/>
                <a:gd name="T9" fmla="*/ 11433514 h 11885"/>
                <a:gd name="T10" fmla="*/ 31239747 w 9608"/>
                <a:gd name="T11" fmla="*/ 10728632 h 11885"/>
                <a:gd name="T12" fmla="*/ 33048263 w 9608"/>
                <a:gd name="T13" fmla="*/ 9417638 h 11885"/>
                <a:gd name="T14" fmla="*/ 37404926 w 9608"/>
                <a:gd name="T15" fmla="*/ 2799226 h 11885"/>
                <a:gd name="T16" fmla="*/ 40938284 w 9608"/>
                <a:gd name="T17" fmla="*/ 3498883 h 11885"/>
                <a:gd name="T18" fmla="*/ 36005323 w 9608"/>
                <a:gd name="T19" fmla="*/ 867331 h 11885"/>
                <a:gd name="T20" fmla="*/ 32718124 w 9608"/>
                <a:gd name="T21" fmla="*/ 44314 h 11885"/>
                <a:gd name="T22" fmla="*/ 42086522 w 9608"/>
                <a:gd name="T23" fmla="*/ 8303860 h 11885"/>
                <a:gd name="T24" fmla="*/ 39785111 w 9608"/>
                <a:gd name="T25" fmla="*/ 9580394 h 11885"/>
                <a:gd name="T26" fmla="*/ 39952784 w 9608"/>
                <a:gd name="T27" fmla="*/ 12704841 h 11885"/>
                <a:gd name="T28" fmla="*/ 41845010 w 9608"/>
                <a:gd name="T29" fmla="*/ 14345975 h 11885"/>
                <a:gd name="T30" fmla="*/ 46526877 w 9608"/>
                <a:gd name="T31" fmla="*/ 11388912 h 11885"/>
                <a:gd name="T32" fmla="*/ 47201927 w 9608"/>
                <a:gd name="T33" fmla="*/ 11300301 h 11885"/>
                <a:gd name="T34" fmla="*/ 42579416 w 9608"/>
                <a:gd name="T35" fmla="*/ 8427220 h 11885"/>
                <a:gd name="T36" fmla="*/ 30885000 w 9608"/>
                <a:gd name="T37" fmla="*/ 18938964 h 11885"/>
                <a:gd name="T38" fmla="*/ 31072073 w 9608"/>
                <a:gd name="T39" fmla="*/ 21087747 h 11885"/>
                <a:gd name="T40" fmla="*/ 18086354 w 9608"/>
                <a:gd name="T41" fmla="*/ 40485146 h 11885"/>
                <a:gd name="T42" fmla="*/ 28445459 w 9608"/>
                <a:gd name="T43" fmla="*/ 40978023 h 11885"/>
                <a:gd name="T44" fmla="*/ 30885000 w 9608"/>
                <a:gd name="T45" fmla="*/ 18938964 h 11885"/>
                <a:gd name="T46" fmla="*/ 20387764 w 9608"/>
                <a:gd name="T47" fmla="*/ 3991778 h 11885"/>
                <a:gd name="T48" fmla="*/ 15454804 w 9608"/>
                <a:gd name="T49" fmla="*/ 7771876 h 11885"/>
                <a:gd name="T50" fmla="*/ 14961909 w 9608"/>
                <a:gd name="T51" fmla="*/ 8757359 h 11885"/>
                <a:gd name="T52" fmla="*/ 14799460 w 9608"/>
                <a:gd name="T53" fmla="*/ 9580394 h 11885"/>
                <a:gd name="T54" fmla="*/ 14306566 w 9608"/>
                <a:gd name="T55" fmla="*/ 16322166 h 11885"/>
                <a:gd name="T56" fmla="*/ 11019366 w 9608"/>
                <a:gd name="T57" fmla="*/ 20101974 h 11885"/>
                <a:gd name="T58" fmla="*/ 6909439 w 9608"/>
                <a:gd name="T59" fmla="*/ 19934590 h 11885"/>
                <a:gd name="T60" fmla="*/ 5755994 w 9608"/>
                <a:gd name="T61" fmla="*/ 20264730 h 11885"/>
                <a:gd name="T62" fmla="*/ 2469084 w 9608"/>
                <a:gd name="T63" fmla="*/ 27499397 h 11885"/>
                <a:gd name="T64" fmla="*/ 6248872 w 9608"/>
                <a:gd name="T65" fmla="*/ 31116722 h 11885"/>
                <a:gd name="T66" fmla="*/ 5755994 w 9608"/>
                <a:gd name="T67" fmla="*/ 34896530 h 11885"/>
                <a:gd name="T68" fmla="*/ 660278 w 9608"/>
                <a:gd name="T69" fmla="*/ 40815285 h 11885"/>
                <a:gd name="T70" fmla="*/ 335057 w 9608"/>
                <a:gd name="T71" fmla="*/ 41308163 h 11885"/>
                <a:gd name="T72" fmla="*/ 827952 w 9608"/>
                <a:gd name="T73" fmla="*/ 47552139 h 11885"/>
                <a:gd name="T74" fmla="*/ 6086406 w 9608"/>
                <a:gd name="T75" fmla="*/ 51006709 h 11885"/>
                <a:gd name="T76" fmla="*/ 4938168 w 9608"/>
                <a:gd name="T77" fmla="*/ 45748250 h 11885"/>
                <a:gd name="T78" fmla="*/ 9703455 w 9608"/>
                <a:gd name="T79" fmla="*/ 39992251 h 11885"/>
                <a:gd name="T80" fmla="*/ 11182122 w 9608"/>
                <a:gd name="T81" fmla="*/ 34896530 h 11885"/>
                <a:gd name="T82" fmla="*/ 7894939 w 9608"/>
                <a:gd name="T83" fmla="*/ 32102222 h 11885"/>
                <a:gd name="T84" fmla="*/ 10196350 w 9608"/>
                <a:gd name="T85" fmla="*/ 24044521 h 11885"/>
                <a:gd name="T86" fmla="*/ 11842400 w 9608"/>
                <a:gd name="T87" fmla="*/ 22896282 h 11885"/>
                <a:gd name="T88" fmla="*/ 15784943 w 9608"/>
                <a:gd name="T89" fmla="*/ 22896282 h 11885"/>
                <a:gd name="T90" fmla="*/ 19072143 w 9608"/>
                <a:gd name="T91" fmla="*/ 19116474 h 11885"/>
                <a:gd name="T92" fmla="*/ 19564731 w 9608"/>
                <a:gd name="T93" fmla="*/ 12537457 h 11885"/>
                <a:gd name="T94" fmla="*/ 20387764 w 9608"/>
                <a:gd name="T95" fmla="*/ 10566183 h 11885"/>
                <a:gd name="T96" fmla="*/ 25690532 w 9608"/>
                <a:gd name="T97" fmla="*/ 6554410 h 11885"/>
                <a:gd name="T98" fmla="*/ 21373553 w 9608"/>
                <a:gd name="T99" fmla="*/ 3661639 h 11885"/>
                <a:gd name="T100" fmla="*/ 24335225 w 9608"/>
                <a:gd name="T101" fmla="*/ 51006709 h 11885"/>
                <a:gd name="T102" fmla="*/ 21703675 w 9608"/>
                <a:gd name="T103" fmla="*/ 51829743 h 11885"/>
                <a:gd name="T104" fmla="*/ 22359036 w 9608"/>
                <a:gd name="T105" fmla="*/ 52815533 h 11885"/>
                <a:gd name="T106" fmla="*/ 26962147 w 9608"/>
                <a:gd name="T107" fmla="*/ 55279412 h 11885"/>
                <a:gd name="T108" fmla="*/ 24852744 w 9608"/>
                <a:gd name="T109" fmla="*/ 50878720 h 11885"/>
                <a:gd name="T110" fmla="*/ 11019366 w 9608"/>
                <a:gd name="T111" fmla="*/ 48049952 h 11885"/>
                <a:gd name="T112" fmla="*/ 6909439 w 9608"/>
                <a:gd name="T113" fmla="*/ 54456378 h 11885"/>
                <a:gd name="T114" fmla="*/ 12335294 w 9608"/>
                <a:gd name="T115" fmla="*/ 58566598 h 11885"/>
                <a:gd name="T116" fmla="*/ 14143811 w 9608"/>
                <a:gd name="T117" fmla="*/ 51499604 h 11885"/>
                <a:gd name="T118" fmla="*/ 12828189 w 9608"/>
                <a:gd name="T119" fmla="*/ 48542558 h 118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608"/>
                <a:gd name="T181" fmla="*/ 0 h 11885"/>
                <a:gd name="T182" fmla="*/ 9608 w 9608"/>
                <a:gd name="T183" fmla="*/ 11885 h 118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608" h="11885" extrusionOk="0">
                  <a:moveTo>
                    <a:pt x="9578" y="2293"/>
                  </a:moveTo>
                  <a:lnTo>
                    <a:pt x="9608" y="2311"/>
                  </a:lnTo>
                  <a:cubicBezTo>
                    <a:pt x="9600" y="2303"/>
                    <a:pt x="9590" y="2297"/>
                    <a:pt x="9578" y="2293"/>
                  </a:cubicBezTo>
                  <a:close/>
                  <a:moveTo>
                    <a:pt x="6556" y="1"/>
                  </a:moveTo>
                  <a:cubicBezTo>
                    <a:pt x="6428" y="1"/>
                    <a:pt x="6327" y="65"/>
                    <a:pt x="6272" y="176"/>
                  </a:cubicBezTo>
                  <a:lnTo>
                    <a:pt x="5672" y="1310"/>
                  </a:lnTo>
                  <a:cubicBezTo>
                    <a:pt x="5638" y="1377"/>
                    <a:pt x="5572" y="1410"/>
                    <a:pt x="5538" y="1477"/>
                  </a:cubicBezTo>
                  <a:cubicBezTo>
                    <a:pt x="5505" y="1477"/>
                    <a:pt x="5471" y="1510"/>
                    <a:pt x="5438" y="1544"/>
                  </a:cubicBezTo>
                  <a:lnTo>
                    <a:pt x="5605" y="2177"/>
                  </a:lnTo>
                  <a:cubicBezTo>
                    <a:pt x="5632" y="2260"/>
                    <a:pt x="5750" y="2320"/>
                    <a:pt x="5847" y="2320"/>
                  </a:cubicBezTo>
                  <a:cubicBezTo>
                    <a:pt x="5868" y="2320"/>
                    <a:pt x="5887" y="2317"/>
                    <a:pt x="5905" y="2311"/>
                  </a:cubicBezTo>
                  <a:cubicBezTo>
                    <a:pt x="6039" y="2244"/>
                    <a:pt x="6172" y="2211"/>
                    <a:pt x="6339" y="2177"/>
                  </a:cubicBezTo>
                  <a:cubicBezTo>
                    <a:pt x="6405" y="2144"/>
                    <a:pt x="6472" y="2111"/>
                    <a:pt x="6572" y="2044"/>
                  </a:cubicBezTo>
                  <a:cubicBezTo>
                    <a:pt x="6606" y="2011"/>
                    <a:pt x="6672" y="1944"/>
                    <a:pt x="6706" y="1911"/>
                  </a:cubicBezTo>
                  <a:lnTo>
                    <a:pt x="7306" y="743"/>
                  </a:lnTo>
                  <a:cubicBezTo>
                    <a:pt x="7361" y="633"/>
                    <a:pt x="7462" y="568"/>
                    <a:pt x="7590" y="568"/>
                  </a:cubicBezTo>
                  <a:cubicBezTo>
                    <a:pt x="7617" y="568"/>
                    <a:pt x="7644" y="571"/>
                    <a:pt x="7673" y="576"/>
                  </a:cubicBezTo>
                  <a:lnTo>
                    <a:pt x="8307" y="710"/>
                  </a:lnTo>
                  <a:lnTo>
                    <a:pt x="8374" y="710"/>
                  </a:lnTo>
                  <a:lnTo>
                    <a:pt x="7306" y="176"/>
                  </a:lnTo>
                  <a:cubicBezTo>
                    <a:pt x="7306" y="143"/>
                    <a:pt x="7273" y="143"/>
                    <a:pt x="7239" y="143"/>
                  </a:cubicBezTo>
                  <a:lnTo>
                    <a:pt x="6639" y="9"/>
                  </a:lnTo>
                  <a:cubicBezTo>
                    <a:pt x="6610" y="3"/>
                    <a:pt x="6583" y="1"/>
                    <a:pt x="6556" y="1"/>
                  </a:cubicBezTo>
                  <a:close/>
                  <a:moveTo>
                    <a:pt x="8540" y="1685"/>
                  </a:moveTo>
                  <a:cubicBezTo>
                    <a:pt x="8507" y="1685"/>
                    <a:pt x="8474" y="1694"/>
                    <a:pt x="8440" y="1710"/>
                  </a:cubicBezTo>
                  <a:lnTo>
                    <a:pt x="8073" y="1944"/>
                  </a:lnTo>
                  <a:lnTo>
                    <a:pt x="8007" y="2177"/>
                  </a:lnTo>
                  <a:cubicBezTo>
                    <a:pt x="7973" y="2311"/>
                    <a:pt x="8007" y="2478"/>
                    <a:pt x="8107" y="2578"/>
                  </a:cubicBezTo>
                  <a:cubicBezTo>
                    <a:pt x="8173" y="2644"/>
                    <a:pt x="8207" y="2711"/>
                    <a:pt x="8273" y="2778"/>
                  </a:cubicBezTo>
                  <a:cubicBezTo>
                    <a:pt x="8318" y="2867"/>
                    <a:pt x="8407" y="2911"/>
                    <a:pt x="8491" y="2911"/>
                  </a:cubicBezTo>
                  <a:cubicBezTo>
                    <a:pt x="8533" y="2911"/>
                    <a:pt x="8574" y="2900"/>
                    <a:pt x="8607" y="2878"/>
                  </a:cubicBezTo>
                  <a:lnTo>
                    <a:pt x="9441" y="2311"/>
                  </a:lnTo>
                  <a:cubicBezTo>
                    <a:pt x="9474" y="2294"/>
                    <a:pt x="9508" y="2286"/>
                    <a:pt x="9537" y="2286"/>
                  </a:cubicBezTo>
                  <a:cubicBezTo>
                    <a:pt x="9552" y="2286"/>
                    <a:pt x="9566" y="2288"/>
                    <a:pt x="9578" y="2293"/>
                  </a:cubicBezTo>
                  <a:lnTo>
                    <a:pt x="8640" y="1710"/>
                  </a:lnTo>
                  <a:cubicBezTo>
                    <a:pt x="8607" y="1694"/>
                    <a:pt x="8574" y="1685"/>
                    <a:pt x="8540" y="1685"/>
                  </a:cubicBezTo>
                  <a:close/>
                  <a:moveTo>
                    <a:pt x="6267" y="3843"/>
                  </a:moveTo>
                  <a:cubicBezTo>
                    <a:pt x="6246" y="3843"/>
                    <a:pt x="6226" y="3844"/>
                    <a:pt x="6205" y="3845"/>
                  </a:cubicBezTo>
                  <a:cubicBezTo>
                    <a:pt x="6239" y="3979"/>
                    <a:pt x="6272" y="4112"/>
                    <a:pt x="6305" y="4279"/>
                  </a:cubicBezTo>
                  <a:cubicBezTo>
                    <a:pt x="6506" y="5380"/>
                    <a:pt x="5805" y="6914"/>
                    <a:pt x="4771" y="7715"/>
                  </a:cubicBezTo>
                  <a:cubicBezTo>
                    <a:pt x="4437" y="7982"/>
                    <a:pt x="4070" y="8182"/>
                    <a:pt x="3670" y="8215"/>
                  </a:cubicBezTo>
                  <a:cubicBezTo>
                    <a:pt x="3847" y="8603"/>
                    <a:pt x="4172" y="8805"/>
                    <a:pt x="4574" y="8805"/>
                  </a:cubicBezTo>
                  <a:cubicBezTo>
                    <a:pt x="4931" y="8805"/>
                    <a:pt x="5347" y="8645"/>
                    <a:pt x="5772" y="8315"/>
                  </a:cubicBezTo>
                  <a:cubicBezTo>
                    <a:pt x="6839" y="7515"/>
                    <a:pt x="7506" y="5947"/>
                    <a:pt x="7306" y="4846"/>
                  </a:cubicBezTo>
                  <a:cubicBezTo>
                    <a:pt x="7306" y="4267"/>
                    <a:pt x="6810" y="3843"/>
                    <a:pt x="6267" y="3843"/>
                  </a:cubicBezTo>
                  <a:close/>
                  <a:moveTo>
                    <a:pt x="4237" y="743"/>
                  </a:moveTo>
                  <a:cubicBezTo>
                    <a:pt x="4204" y="743"/>
                    <a:pt x="4171" y="776"/>
                    <a:pt x="4137" y="810"/>
                  </a:cubicBezTo>
                  <a:lnTo>
                    <a:pt x="3170" y="1544"/>
                  </a:lnTo>
                  <a:cubicBezTo>
                    <a:pt x="3170" y="1544"/>
                    <a:pt x="3136" y="1577"/>
                    <a:pt x="3136" y="1577"/>
                  </a:cubicBezTo>
                  <a:lnTo>
                    <a:pt x="3103" y="1610"/>
                  </a:lnTo>
                  <a:cubicBezTo>
                    <a:pt x="3070" y="1644"/>
                    <a:pt x="3036" y="1710"/>
                    <a:pt x="3036" y="1777"/>
                  </a:cubicBezTo>
                  <a:lnTo>
                    <a:pt x="3036" y="1810"/>
                  </a:lnTo>
                  <a:cubicBezTo>
                    <a:pt x="3003" y="1844"/>
                    <a:pt x="3003" y="1911"/>
                    <a:pt x="3003" y="1944"/>
                  </a:cubicBezTo>
                  <a:lnTo>
                    <a:pt x="3070" y="2878"/>
                  </a:lnTo>
                  <a:cubicBezTo>
                    <a:pt x="3070" y="3045"/>
                    <a:pt x="3003" y="3178"/>
                    <a:pt x="2903" y="3312"/>
                  </a:cubicBezTo>
                  <a:cubicBezTo>
                    <a:pt x="2736" y="3512"/>
                    <a:pt x="2603" y="3712"/>
                    <a:pt x="2469" y="3912"/>
                  </a:cubicBezTo>
                  <a:cubicBezTo>
                    <a:pt x="2403" y="3979"/>
                    <a:pt x="2336" y="4045"/>
                    <a:pt x="2236" y="4079"/>
                  </a:cubicBezTo>
                  <a:lnTo>
                    <a:pt x="2069" y="4079"/>
                  </a:lnTo>
                  <a:lnTo>
                    <a:pt x="1402" y="4045"/>
                  </a:lnTo>
                  <a:lnTo>
                    <a:pt x="1235" y="4045"/>
                  </a:lnTo>
                  <a:cubicBezTo>
                    <a:pt x="1202" y="4079"/>
                    <a:pt x="1168" y="4079"/>
                    <a:pt x="1168" y="4112"/>
                  </a:cubicBezTo>
                  <a:cubicBezTo>
                    <a:pt x="1102" y="4145"/>
                    <a:pt x="1068" y="4179"/>
                    <a:pt x="1068" y="4246"/>
                  </a:cubicBezTo>
                  <a:lnTo>
                    <a:pt x="501" y="5580"/>
                  </a:lnTo>
                  <a:cubicBezTo>
                    <a:pt x="435" y="5680"/>
                    <a:pt x="468" y="5813"/>
                    <a:pt x="568" y="5880"/>
                  </a:cubicBezTo>
                  <a:lnTo>
                    <a:pt x="1268" y="6314"/>
                  </a:lnTo>
                  <a:cubicBezTo>
                    <a:pt x="1302" y="6347"/>
                    <a:pt x="1302" y="6414"/>
                    <a:pt x="1268" y="6481"/>
                  </a:cubicBezTo>
                  <a:cubicBezTo>
                    <a:pt x="1235" y="6681"/>
                    <a:pt x="1202" y="6881"/>
                    <a:pt x="1168" y="7081"/>
                  </a:cubicBezTo>
                  <a:cubicBezTo>
                    <a:pt x="1135" y="7248"/>
                    <a:pt x="1068" y="7381"/>
                    <a:pt x="968" y="7515"/>
                  </a:cubicBezTo>
                  <a:lnTo>
                    <a:pt x="134" y="8282"/>
                  </a:lnTo>
                  <a:lnTo>
                    <a:pt x="101" y="8315"/>
                  </a:lnTo>
                  <a:cubicBezTo>
                    <a:pt x="68" y="8349"/>
                    <a:pt x="68" y="8349"/>
                    <a:pt x="68" y="8382"/>
                  </a:cubicBezTo>
                  <a:cubicBezTo>
                    <a:pt x="1" y="8482"/>
                    <a:pt x="1" y="8582"/>
                    <a:pt x="1" y="8682"/>
                  </a:cubicBezTo>
                  <a:lnTo>
                    <a:pt x="168" y="9649"/>
                  </a:lnTo>
                  <a:cubicBezTo>
                    <a:pt x="168" y="9683"/>
                    <a:pt x="168" y="9750"/>
                    <a:pt x="234" y="9750"/>
                  </a:cubicBezTo>
                  <a:lnTo>
                    <a:pt x="1235" y="10350"/>
                  </a:lnTo>
                  <a:cubicBezTo>
                    <a:pt x="1202" y="10317"/>
                    <a:pt x="1168" y="10283"/>
                    <a:pt x="1168" y="10217"/>
                  </a:cubicBezTo>
                  <a:lnTo>
                    <a:pt x="1002" y="9283"/>
                  </a:lnTo>
                  <a:cubicBezTo>
                    <a:pt x="968" y="9149"/>
                    <a:pt x="1002" y="8982"/>
                    <a:pt x="1135" y="8882"/>
                  </a:cubicBezTo>
                  <a:lnTo>
                    <a:pt x="1969" y="8115"/>
                  </a:lnTo>
                  <a:cubicBezTo>
                    <a:pt x="2069" y="7982"/>
                    <a:pt x="2136" y="7848"/>
                    <a:pt x="2169" y="7681"/>
                  </a:cubicBezTo>
                  <a:cubicBezTo>
                    <a:pt x="2202" y="7481"/>
                    <a:pt x="2236" y="7281"/>
                    <a:pt x="2269" y="7081"/>
                  </a:cubicBezTo>
                  <a:cubicBezTo>
                    <a:pt x="2303" y="6914"/>
                    <a:pt x="2236" y="6781"/>
                    <a:pt x="2102" y="6714"/>
                  </a:cubicBezTo>
                  <a:lnTo>
                    <a:pt x="1602" y="6514"/>
                  </a:lnTo>
                  <a:cubicBezTo>
                    <a:pt x="1469" y="6447"/>
                    <a:pt x="1435" y="6314"/>
                    <a:pt x="1469" y="6180"/>
                  </a:cubicBezTo>
                  <a:lnTo>
                    <a:pt x="2069" y="4879"/>
                  </a:lnTo>
                  <a:cubicBezTo>
                    <a:pt x="2069" y="4813"/>
                    <a:pt x="2102" y="4779"/>
                    <a:pt x="2169" y="4746"/>
                  </a:cubicBezTo>
                  <a:cubicBezTo>
                    <a:pt x="2236" y="4679"/>
                    <a:pt x="2336" y="4646"/>
                    <a:pt x="2403" y="4646"/>
                  </a:cubicBezTo>
                  <a:lnTo>
                    <a:pt x="3036" y="4679"/>
                  </a:lnTo>
                  <a:cubicBezTo>
                    <a:pt x="3103" y="4679"/>
                    <a:pt x="3170" y="4679"/>
                    <a:pt x="3203" y="4646"/>
                  </a:cubicBezTo>
                  <a:cubicBezTo>
                    <a:pt x="3303" y="4613"/>
                    <a:pt x="3370" y="4546"/>
                    <a:pt x="3437" y="4479"/>
                  </a:cubicBezTo>
                  <a:cubicBezTo>
                    <a:pt x="3570" y="4279"/>
                    <a:pt x="3704" y="4079"/>
                    <a:pt x="3870" y="3879"/>
                  </a:cubicBezTo>
                  <a:cubicBezTo>
                    <a:pt x="3970" y="3779"/>
                    <a:pt x="4004" y="3612"/>
                    <a:pt x="4004" y="3445"/>
                  </a:cubicBezTo>
                  <a:lnTo>
                    <a:pt x="3970" y="2544"/>
                  </a:lnTo>
                  <a:cubicBezTo>
                    <a:pt x="3937" y="2478"/>
                    <a:pt x="3937" y="2444"/>
                    <a:pt x="3970" y="2378"/>
                  </a:cubicBezTo>
                  <a:cubicBezTo>
                    <a:pt x="4004" y="2277"/>
                    <a:pt x="4037" y="2211"/>
                    <a:pt x="4137" y="2144"/>
                  </a:cubicBezTo>
                  <a:lnTo>
                    <a:pt x="5071" y="1377"/>
                  </a:lnTo>
                  <a:cubicBezTo>
                    <a:pt x="5118" y="1353"/>
                    <a:pt x="5166" y="1330"/>
                    <a:pt x="5213" y="1330"/>
                  </a:cubicBezTo>
                  <a:cubicBezTo>
                    <a:pt x="5232" y="1330"/>
                    <a:pt x="5252" y="1334"/>
                    <a:pt x="5271" y="1343"/>
                  </a:cubicBezTo>
                  <a:lnTo>
                    <a:pt x="4337" y="743"/>
                  </a:lnTo>
                  <a:lnTo>
                    <a:pt x="4237" y="743"/>
                  </a:lnTo>
                  <a:close/>
                  <a:moveTo>
                    <a:pt x="5043" y="10324"/>
                  </a:moveTo>
                  <a:cubicBezTo>
                    <a:pt x="5009" y="10324"/>
                    <a:pt x="4973" y="10332"/>
                    <a:pt x="4938" y="10350"/>
                  </a:cubicBezTo>
                  <a:cubicBezTo>
                    <a:pt x="4804" y="10383"/>
                    <a:pt x="4671" y="10450"/>
                    <a:pt x="4537" y="10483"/>
                  </a:cubicBezTo>
                  <a:cubicBezTo>
                    <a:pt x="4504" y="10483"/>
                    <a:pt x="4437" y="10517"/>
                    <a:pt x="4404" y="10517"/>
                  </a:cubicBezTo>
                  <a:lnTo>
                    <a:pt x="4437" y="10617"/>
                  </a:lnTo>
                  <a:cubicBezTo>
                    <a:pt x="4437" y="10650"/>
                    <a:pt x="4471" y="10717"/>
                    <a:pt x="4537" y="10717"/>
                  </a:cubicBezTo>
                  <a:lnTo>
                    <a:pt x="5538" y="11317"/>
                  </a:lnTo>
                  <a:cubicBezTo>
                    <a:pt x="5505" y="11284"/>
                    <a:pt x="5471" y="11251"/>
                    <a:pt x="5471" y="11217"/>
                  </a:cubicBezTo>
                  <a:lnTo>
                    <a:pt x="5238" y="10483"/>
                  </a:lnTo>
                  <a:cubicBezTo>
                    <a:pt x="5214" y="10386"/>
                    <a:pt x="5135" y="10324"/>
                    <a:pt x="5043" y="10324"/>
                  </a:cubicBezTo>
                  <a:close/>
                  <a:moveTo>
                    <a:pt x="2368" y="9716"/>
                  </a:moveTo>
                  <a:cubicBezTo>
                    <a:pt x="2325" y="9716"/>
                    <a:pt x="2280" y="9727"/>
                    <a:pt x="2236" y="9750"/>
                  </a:cubicBezTo>
                  <a:lnTo>
                    <a:pt x="1769" y="10083"/>
                  </a:lnTo>
                  <a:lnTo>
                    <a:pt x="1402" y="11050"/>
                  </a:lnTo>
                  <a:cubicBezTo>
                    <a:pt x="1369" y="11151"/>
                    <a:pt x="1402" y="11251"/>
                    <a:pt x="1502" y="11317"/>
                  </a:cubicBezTo>
                  <a:lnTo>
                    <a:pt x="2503" y="11884"/>
                  </a:lnTo>
                  <a:cubicBezTo>
                    <a:pt x="2403" y="11818"/>
                    <a:pt x="2369" y="11718"/>
                    <a:pt x="2436" y="11618"/>
                  </a:cubicBezTo>
                  <a:lnTo>
                    <a:pt x="2870" y="10450"/>
                  </a:lnTo>
                  <a:cubicBezTo>
                    <a:pt x="2903" y="10317"/>
                    <a:pt x="2870" y="10150"/>
                    <a:pt x="2770" y="10050"/>
                  </a:cubicBezTo>
                  <a:cubicBezTo>
                    <a:pt x="2703" y="9983"/>
                    <a:pt x="2636" y="9916"/>
                    <a:pt x="2603" y="9850"/>
                  </a:cubicBezTo>
                  <a:cubicBezTo>
                    <a:pt x="2536" y="9761"/>
                    <a:pt x="2454" y="9716"/>
                    <a:pt x="2368" y="9716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1" name="Google Shape;1945;p57"/>
            <p:cNvSpPr>
              <a:spLocks/>
            </p:cNvSpPr>
            <p:nvPr/>
          </p:nvSpPr>
          <p:spPr bwMode="auto">
            <a:xfrm>
              <a:off x="4979036" y="1787382"/>
              <a:ext cx="163504" cy="202253"/>
            </a:xfrm>
            <a:custGeom>
              <a:avLst/>
              <a:gdLst>
                <a:gd name="T0" fmla="*/ 47349911 w 9608"/>
                <a:gd name="T1" fmla="*/ 11388912 h 11885"/>
                <a:gd name="T2" fmla="*/ 32309228 w 9608"/>
                <a:gd name="T3" fmla="*/ 4918 h 11885"/>
                <a:gd name="T4" fmla="*/ 27952564 w 9608"/>
                <a:gd name="T5" fmla="*/ 6455946 h 11885"/>
                <a:gd name="T6" fmla="*/ 26799391 w 9608"/>
                <a:gd name="T7" fmla="*/ 7609120 h 11885"/>
                <a:gd name="T8" fmla="*/ 28814976 w 9608"/>
                <a:gd name="T9" fmla="*/ 11433514 h 11885"/>
                <a:gd name="T10" fmla="*/ 31239747 w 9608"/>
                <a:gd name="T11" fmla="*/ 10728632 h 11885"/>
                <a:gd name="T12" fmla="*/ 33048263 w 9608"/>
                <a:gd name="T13" fmla="*/ 9417638 h 11885"/>
                <a:gd name="T14" fmla="*/ 37404926 w 9608"/>
                <a:gd name="T15" fmla="*/ 2799226 h 11885"/>
                <a:gd name="T16" fmla="*/ 40938284 w 9608"/>
                <a:gd name="T17" fmla="*/ 3498883 h 11885"/>
                <a:gd name="T18" fmla="*/ 36005323 w 9608"/>
                <a:gd name="T19" fmla="*/ 867331 h 11885"/>
                <a:gd name="T20" fmla="*/ 32718124 w 9608"/>
                <a:gd name="T21" fmla="*/ 44314 h 11885"/>
                <a:gd name="T22" fmla="*/ 42086522 w 9608"/>
                <a:gd name="T23" fmla="*/ 8303860 h 11885"/>
                <a:gd name="T24" fmla="*/ 39785111 w 9608"/>
                <a:gd name="T25" fmla="*/ 9580394 h 11885"/>
                <a:gd name="T26" fmla="*/ 39952784 w 9608"/>
                <a:gd name="T27" fmla="*/ 12704841 h 11885"/>
                <a:gd name="T28" fmla="*/ 41845010 w 9608"/>
                <a:gd name="T29" fmla="*/ 14345975 h 11885"/>
                <a:gd name="T30" fmla="*/ 46526877 w 9608"/>
                <a:gd name="T31" fmla="*/ 11388912 h 11885"/>
                <a:gd name="T32" fmla="*/ 47201927 w 9608"/>
                <a:gd name="T33" fmla="*/ 11300301 h 11885"/>
                <a:gd name="T34" fmla="*/ 42579416 w 9608"/>
                <a:gd name="T35" fmla="*/ 8427220 h 11885"/>
                <a:gd name="T36" fmla="*/ 30885000 w 9608"/>
                <a:gd name="T37" fmla="*/ 18938964 h 11885"/>
                <a:gd name="T38" fmla="*/ 31072073 w 9608"/>
                <a:gd name="T39" fmla="*/ 21087747 h 11885"/>
                <a:gd name="T40" fmla="*/ 18086354 w 9608"/>
                <a:gd name="T41" fmla="*/ 40485146 h 11885"/>
                <a:gd name="T42" fmla="*/ 28445459 w 9608"/>
                <a:gd name="T43" fmla="*/ 40978023 h 11885"/>
                <a:gd name="T44" fmla="*/ 30885000 w 9608"/>
                <a:gd name="T45" fmla="*/ 18938964 h 11885"/>
                <a:gd name="T46" fmla="*/ 20387764 w 9608"/>
                <a:gd name="T47" fmla="*/ 3991778 h 11885"/>
                <a:gd name="T48" fmla="*/ 15454804 w 9608"/>
                <a:gd name="T49" fmla="*/ 7771876 h 11885"/>
                <a:gd name="T50" fmla="*/ 14961909 w 9608"/>
                <a:gd name="T51" fmla="*/ 8757359 h 11885"/>
                <a:gd name="T52" fmla="*/ 14799460 w 9608"/>
                <a:gd name="T53" fmla="*/ 9580394 h 11885"/>
                <a:gd name="T54" fmla="*/ 14306566 w 9608"/>
                <a:gd name="T55" fmla="*/ 16322166 h 11885"/>
                <a:gd name="T56" fmla="*/ 11019366 w 9608"/>
                <a:gd name="T57" fmla="*/ 20101974 h 11885"/>
                <a:gd name="T58" fmla="*/ 6909439 w 9608"/>
                <a:gd name="T59" fmla="*/ 19934590 h 11885"/>
                <a:gd name="T60" fmla="*/ 5755994 w 9608"/>
                <a:gd name="T61" fmla="*/ 20264730 h 11885"/>
                <a:gd name="T62" fmla="*/ 2469084 w 9608"/>
                <a:gd name="T63" fmla="*/ 27499397 h 11885"/>
                <a:gd name="T64" fmla="*/ 6248872 w 9608"/>
                <a:gd name="T65" fmla="*/ 31116722 h 11885"/>
                <a:gd name="T66" fmla="*/ 5755994 w 9608"/>
                <a:gd name="T67" fmla="*/ 34896530 h 11885"/>
                <a:gd name="T68" fmla="*/ 660278 w 9608"/>
                <a:gd name="T69" fmla="*/ 40815285 h 11885"/>
                <a:gd name="T70" fmla="*/ 335057 w 9608"/>
                <a:gd name="T71" fmla="*/ 41308163 h 11885"/>
                <a:gd name="T72" fmla="*/ 827952 w 9608"/>
                <a:gd name="T73" fmla="*/ 47552139 h 11885"/>
                <a:gd name="T74" fmla="*/ 6086406 w 9608"/>
                <a:gd name="T75" fmla="*/ 51006709 h 11885"/>
                <a:gd name="T76" fmla="*/ 4938168 w 9608"/>
                <a:gd name="T77" fmla="*/ 45748250 h 11885"/>
                <a:gd name="T78" fmla="*/ 9703455 w 9608"/>
                <a:gd name="T79" fmla="*/ 39992251 h 11885"/>
                <a:gd name="T80" fmla="*/ 11182122 w 9608"/>
                <a:gd name="T81" fmla="*/ 34896530 h 11885"/>
                <a:gd name="T82" fmla="*/ 7894939 w 9608"/>
                <a:gd name="T83" fmla="*/ 32102222 h 11885"/>
                <a:gd name="T84" fmla="*/ 10196350 w 9608"/>
                <a:gd name="T85" fmla="*/ 24044521 h 11885"/>
                <a:gd name="T86" fmla="*/ 11842400 w 9608"/>
                <a:gd name="T87" fmla="*/ 22896282 h 11885"/>
                <a:gd name="T88" fmla="*/ 15784943 w 9608"/>
                <a:gd name="T89" fmla="*/ 22896282 h 11885"/>
                <a:gd name="T90" fmla="*/ 19072143 w 9608"/>
                <a:gd name="T91" fmla="*/ 19116474 h 11885"/>
                <a:gd name="T92" fmla="*/ 19564731 w 9608"/>
                <a:gd name="T93" fmla="*/ 12537457 h 11885"/>
                <a:gd name="T94" fmla="*/ 20387764 w 9608"/>
                <a:gd name="T95" fmla="*/ 10566183 h 11885"/>
                <a:gd name="T96" fmla="*/ 25690532 w 9608"/>
                <a:gd name="T97" fmla="*/ 6554410 h 11885"/>
                <a:gd name="T98" fmla="*/ 21373553 w 9608"/>
                <a:gd name="T99" fmla="*/ 3661639 h 11885"/>
                <a:gd name="T100" fmla="*/ 24335225 w 9608"/>
                <a:gd name="T101" fmla="*/ 51006709 h 11885"/>
                <a:gd name="T102" fmla="*/ 21703675 w 9608"/>
                <a:gd name="T103" fmla="*/ 51829743 h 11885"/>
                <a:gd name="T104" fmla="*/ 22359036 w 9608"/>
                <a:gd name="T105" fmla="*/ 52815533 h 11885"/>
                <a:gd name="T106" fmla="*/ 26962147 w 9608"/>
                <a:gd name="T107" fmla="*/ 55279412 h 11885"/>
                <a:gd name="T108" fmla="*/ 24852744 w 9608"/>
                <a:gd name="T109" fmla="*/ 50878720 h 11885"/>
                <a:gd name="T110" fmla="*/ 11019366 w 9608"/>
                <a:gd name="T111" fmla="*/ 48049952 h 11885"/>
                <a:gd name="T112" fmla="*/ 6909439 w 9608"/>
                <a:gd name="T113" fmla="*/ 54456378 h 11885"/>
                <a:gd name="T114" fmla="*/ 12335294 w 9608"/>
                <a:gd name="T115" fmla="*/ 58566598 h 11885"/>
                <a:gd name="T116" fmla="*/ 14143811 w 9608"/>
                <a:gd name="T117" fmla="*/ 51499604 h 11885"/>
                <a:gd name="T118" fmla="*/ 12828189 w 9608"/>
                <a:gd name="T119" fmla="*/ 48542558 h 118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608"/>
                <a:gd name="T181" fmla="*/ 0 h 11885"/>
                <a:gd name="T182" fmla="*/ 9608 w 9608"/>
                <a:gd name="T183" fmla="*/ 11885 h 118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608" h="11885" extrusionOk="0">
                  <a:moveTo>
                    <a:pt x="9578" y="2293"/>
                  </a:moveTo>
                  <a:lnTo>
                    <a:pt x="9608" y="2311"/>
                  </a:lnTo>
                  <a:cubicBezTo>
                    <a:pt x="9600" y="2303"/>
                    <a:pt x="9590" y="2297"/>
                    <a:pt x="9578" y="2293"/>
                  </a:cubicBezTo>
                  <a:close/>
                  <a:moveTo>
                    <a:pt x="6556" y="1"/>
                  </a:moveTo>
                  <a:cubicBezTo>
                    <a:pt x="6428" y="1"/>
                    <a:pt x="6327" y="65"/>
                    <a:pt x="6272" y="176"/>
                  </a:cubicBezTo>
                  <a:lnTo>
                    <a:pt x="5672" y="1310"/>
                  </a:lnTo>
                  <a:cubicBezTo>
                    <a:pt x="5638" y="1377"/>
                    <a:pt x="5572" y="1410"/>
                    <a:pt x="5538" y="1477"/>
                  </a:cubicBezTo>
                  <a:cubicBezTo>
                    <a:pt x="5505" y="1477"/>
                    <a:pt x="5471" y="1510"/>
                    <a:pt x="5438" y="1544"/>
                  </a:cubicBezTo>
                  <a:lnTo>
                    <a:pt x="5605" y="2177"/>
                  </a:lnTo>
                  <a:cubicBezTo>
                    <a:pt x="5632" y="2260"/>
                    <a:pt x="5750" y="2320"/>
                    <a:pt x="5847" y="2320"/>
                  </a:cubicBezTo>
                  <a:cubicBezTo>
                    <a:pt x="5868" y="2320"/>
                    <a:pt x="5887" y="2317"/>
                    <a:pt x="5905" y="2311"/>
                  </a:cubicBezTo>
                  <a:cubicBezTo>
                    <a:pt x="6039" y="2244"/>
                    <a:pt x="6172" y="2211"/>
                    <a:pt x="6339" y="2177"/>
                  </a:cubicBezTo>
                  <a:cubicBezTo>
                    <a:pt x="6405" y="2144"/>
                    <a:pt x="6472" y="2111"/>
                    <a:pt x="6572" y="2044"/>
                  </a:cubicBezTo>
                  <a:cubicBezTo>
                    <a:pt x="6606" y="2011"/>
                    <a:pt x="6672" y="1944"/>
                    <a:pt x="6706" y="1911"/>
                  </a:cubicBezTo>
                  <a:lnTo>
                    <a:pt x="7306" y="743"/>
                  </a:lnTo>
                  <a:cubicBezTo>
                    <a:pt x="7361" y="633"/>
                    <a:pt x="7462" y="568"/>
                    <a:pt x="7590" y="568"/>
                  </a:cubicBezTo>
                  <a:cubicBezTo>
                    <a:pt x="7617" y="568"/>
                    <a:pt x="7644" y="571"/>
                    <a:pt x="7673" y="576"/>
                  </a:cubicBezTo>
                  <a:lnTo>
                    <a:pt x="8307" y="710"/>
                  </a:lnTo>
                  <a:lnTo>
                    <a:pt x="8374" y="710"/>
                  </a:lnTo>
                  <a:lnTo>
                    <a:pt x="7306" y="176"/>
                  </a:lnTo>
                  <a:cubicBezTo>
                    <a:pt x="7306" y="143"/>
                    <a:pt x="7273" y="143"/>
                    <a:pt x="7239" y="143"/>
                  </a:cubicBezTo>
                  <a:lnTo>
                    <a:pt x="6639" y="9"/>
                  </a:lnTo>
                  <a:cubicBezTo>
                    <a:pt x="6610" y="3"/>
                    <a:pt x="6583" y="1"/>
                    <a:pt x="6556" y="1"/>
                  </a:cubicBezTo>
                  <a:close/>
                  <a:moveTo>
                    <a:pt x="8540" y="1685"/>
                  </a:moveTo>
                  <a:cubicBezTo>
                    <a:pt x="8507" y="1685"/>
                    <a:pt x="8474" y="1694"/>
                    <a:pt x="8440" y="1710"/>
                  </a:cubicBezTo>
                  <a:lnTo>
                    <a:pt x="8073" y="1944"/>
                  </a:lnTo>
                  <a:lnTo>
                    <a:pt x="8007" y="2177"/>
                  </a:lnTo>
                  <a:cubicBezTo>
                    <a:pt x="7973" y="2311"/>
                    <a:pt x="8007" y="2478"/>
                    <a:pt x="8107" y="2578"/>
                  </a:cubicBezTo>
                  <a:cubicBezTo>
                    <a:pt x="8173" y="2644"/>
                    <a:pt x="8207" y="2711"/>
                    <a:pt x="8273" y="2778"/>
                  </a:cubicBezTo>
                  <a:cubicBezTo>
                    <a:pt x="8318" y="2867"/>
                    <a:pt x="8407" y="2911"/>
                    <a:pt x="8491" y="2911"/>
                  </a:cubicBezTo>
                  <a:cubicBezTo>
                    <a:pt x="8533" y="2911"/>
                    <a:pt x="8574" y="2900"/>
                    <a:pt x="8607" y="2878"/>
                  </a:cubicBezTo>
                  <a:lnTo>
                    <a:pt x="9441" y="2311"/>
                  </a:lnTo>
                  <a:cubicBezTo>
                    <a:pt x="9474" y="2294"/>
                    <a:pt x="9508" y="2286"/>
                    <a:pt x="9537" y="2286"/>
                  </a:cubicBezTo>
                  <a:cubicBezTo>
                    <a:pt x="9552" y="2286"/>
                    <a:pt x="9566" y="2288"/>
                    <a:pt x="9578" y="2293"/>
                  </a:cubicBezTo>
                  <a:lnTo>
                    <a:pt x="8640" y="1710"/>
                  </a:lnTo>
                  <a:cubicBezTo>
                    <a:pt x="8607" y="1694"/>
                    <a:pt x="8574" y="1685"/>
                    <a:pt x="8540" y="1685"/>
                  </a:cubicBezTo>
                  <a:close/>
                  <a:moveTo>
                    <a:pt x="6267" y="3843"/>
                  </a:moveTo>
                  <a:cubicBezTo>
                    <a:pt x="6246" y="3843"/>
                    <a:pt x="6226" y="3844"/>
                    <a:pt x="6205" y="3845"/>
                  </a:cubicBezTo>
                  <a:cubicBezTo>
                    <a:pt x="6239" y="3979"/>
                    <a:pt x="6272" y="4112"/>
                    <a:pt x="6305" y="4279"/>
                  </a:cubicBezTo>
                  <a:cubicBezTo>
                    <a:pt x="6506" y="5380"/>
                    <a:pt x="5805" y="6914"/>
                    <a:pt x="4771" y="7715"/>
                  </a:cubicBezTo>
                  <a:cubicBezTo>
                    <a:pt x="4437" y="7982"/>
                    <a:pt x="4070" y="8182"/>
                    <a:pt x="3670" y="8215"/>
                  </a:cubicBezTo>
                  <a:cubicBezTo>
                    <a:pt x="3847" y="8603"/>
                    <a:pt x="4172" y="8805"/>
                    <a:pt x="4574" y="8805"/>
                  </a:cubicBezTo>
                  <a:cubicBezTo>
                    <a:pt x="4931" y="8805"/>
                    <a:pt x="5347" y="8645"/>
                    <a:pt x="5772" y="8315"/>
                  </a:cubicBezTo>
                  <a:cubicBezTo>
                    <a:pt x="6839" y="7515"/>
                    <a:pt x="7506" y="5947"/>
                    <a:pt x="7306" y="4846"/>
                  </a:cubicBezTo>
                  <a:cubicBezTo>
                    <a:pt x="7306" y="4267"/>
                    <a:pt x="6810" y="3843"/>
                    <a:pt x="6267" y="3843"/>
                  </a:cubicBezTo>
                  <a:close/>
                  <a:moveTo>
                    <a:pt x="4237" y="743"/>
                  </a:moveTo>
                  <a:cubicBezTo>
                    <a:pt x="4204" y="743"/>
                    <a:pt x="4171" y="776"/>
                    <a:pt x="4137" y="810"/>
                  </a:cubicBezTo>
                  <a:lnTo>
                    <a:pt x="3170" y="1544"/>
                  </a:lnTo>
                  <a:cubicBezTo>
                    <a:pt x="3170" y="1544"/>
                    <a:pt x="3136" y="1577"/>
                    <a:pt x="3136" y="1577"/>
                  </a:cubicBezTo>
                  <a:lnTo>
                    <a:pt x="3103" y="1610"/>
                  </a:lnTo>
                  <a:cubicBezTo>
                    <a:pt x="3070" y="1644"/>
                    <a:pt x="3036" y="1710"/>
                    <a:pt x="3036" y="1777"/>
                  </a:cubicBezTo>
                  <a:lnTo>
                    <a:pt x="3036" y="1810"/>
                  </a:lnTo>
                  <a:cubicBezTo>
                    <a:pt x="3003" y="1844"/>
                    <a:pt x="3003" y="1911"/>
                    <a:pt x="3003" y="1944"/>
                  </a:cubicBezTo>
                  <a:lnTo>
                    <a:pt x="3070" y="2878"/>
                  </a:lnTo>
                  <a:cubicBezTo>
                    <a:pt x="3070" y="3045"/>
                    <a:pt x="3003" y="3178"/>
                    <a:pt x="2903" y="3312"/>
                  </a:cubicBezTo>
                  <a:cubicBezTo>
                    <a:pt x="2736" y="3512"/>
                    <a:pt x="2603" y="3712"/>
                    <a:pt x="2469" y="3912"/>
                  </a:cubicBezTo>
                  <a:cubicBezTo>
                    <a:pt x="2403" y="3979"/>
                    <a:pt x="2336" y="4045"/>
                    <a:pt x="2236" y="4079"/>
                  </a:cubicBezTo>
                  <a:lnTo>
                    <a:pt x="2069" y="4079"/>
                  </a:lnTo>
                  <a:lnTo>
                    <a:pt x="1402" y="4045"/>
                  </a:lnTo>
                  <a:lnTo>
                    <a:pt x="1235" y="4045"/>
                  </a:lnTo>
                  <a:cubicBezTo>
                    <a:pt x="1202" y="4079"/>
                    <a:pt x="1168" y="4079"/>
                    <a:pt x="1168" y="4112"/>
                  </a:cubicBezTo>
                  <a:cubicBezTo>
                    <a:pt x="1102" y="4145"/>
                    <a:pt x="1068" y="4179"/>
                    <a:pt x="1068" y="4246"/>
                  </a:cubicBezTo>
                  <a:lnTo>
                    <a:pt x="501" y="5580"/>
                  </a:lnTo>
                  <a:cubicBezTo>
                    <a:pt x="435" y="5680"/>
                    <a:pt x="468" y="5813"/>
                    <a:pt x="568" y="5880"/>
                  </a:cubicBezTo>
                  <a:lnTo>
                    <a:pt x="1268" y="6314"/>
                  </a:lnTo>
                  <a:cubicBezTo>
                    <a:pt x="1302" y="6347"/>
                    <a:pt x="1302" y="6414"/>
                    <a:pt x="1268" y="6481"/>
                  </a:cubicBezTo>
                  <a:cubicBezTo>
                    <a:pt x="1235" y="6681"/>
                    <a:pt x="1202" y="6881"/>
                    <a:pt x="1168" y="7081"/>
                  </a:cubicBezTo>
                  <a:cubicBezTo>
                    <a:pt x="1135" y="7248"/>
                    <a:pt x="1068" y="7381"/>
                    <a:pt x="968" y="7515"/>
                  </a:cubicBezTo>
                  <a:lnTo>
                    <a:pt x="134" y="8282"/>
                  </a:lnTo>
                  <a:lnTo>
                    <a:pt x="101" y="8315"/>
                  </a:lnTo>
                  <a:cubicBezTo>
                    <a:pt x="68" y="8349"/>
                    <a:pt x="68" y="8349"/>
                    <a:pt x="68" y="8382"/>
                  </a:cubicBezTo>
                  <a:cubicBezTo>
                    <a:pt x="1" y="8482"/>
                    <a:pt x="1" y="8582"/>
                    <a:pt x="1" y="8682"/>
                  </a:cubicBezTo>
                  <a:lnTo>
                    <a:pt x="168" y="9649"/>
                  </a:lnTo>
                  <a:cubicBezTo>
                    <a:pt x="168" y="9683"/>
                    <a:pt x="168" y="9750"/>
                    <a:pt x="234" y="9750"/>
                  </a:cubicBezTo>
                  <a:lnTo>
                    <a:pt x="1235" y="10350"/>
                  </a:lnTo>
                  <a:cubicBezTo>
                    <a:pt x="1202" y="10317"/>
                    <a:pt x="1168" y="10283"/>
                    <a:pt x="1168" y="10217"/>
                  </a:cubicBezTo>
                  <a:lnTo>
                    <a:pt x="1002" y="9283"/>
                  </a:lnTo>
                  <a:cubicBezTo>
                    <a:pt x="968" y="9149"/>
                    <a:pt x="1002" y="8982"/>
                    <a:pt x="1135" y="8882"/>
                  </a:cubicBezTo>
                  <a:lnTo>
                    <a:pt x="1969" y="8115"/>
                  </a:lnTo>
                  <a:cubicBezTo>
                    <a:pt x="2069" y="7982"/>
                    <a:pt x="2136" y="7848"/>
                    <a:pt x="2169" y="7681"/>
                  </a:cubicBezTo>
                  <a:cubicBezTo>
                    <a:pt x="2202" y="7481"/>
                    <a:pt x="2236" y="7281"/>
                    <a:pt x="2269" y="7081"/>
                  </a:cubicBezTo>
                  <a:cubicBezTo>
                    <a:pt x="2303" y="6914"/>
                    <a:pt x="2236" y="6781"/>
                    <a:pt x="2102" y="6714"/>
                  </a:cubicBezTo>
                  <a:lnTo>
                    <a:pt x="1602" y="6514"/>
                  </a:lnTo>
                  <a:cubicBezTo>
                    <a:pt x="1469" y="6447"/>
                    <a:pt x="1435" y="6314"/>
                    <a:pt x="1469" y="6180"/>
                  </a:cubicBezTo>
                  <a:lnTo>
                    <a:pt x="2069" y="4879"/>
                  </a:lnTo>
                  <a:cubicBezTo>
                    <a:pt x="2069" y="4813"/>
                    <a:pt x="2102" y="4779"/>
                    <a:pt x="2169" y="4746"/>
                  </a:cubicBezTo>
                  <a:cubicBezTo>
                    <a:pt x="2236" y="4679"/>
                    <a:pt x="2336" y="4646"/>
                    <a:pt x="2403" y="4646"/>
                  </a:cubicBezTo>
                  <a:lnTo>
                    <a:pt x="3036" y="4679"/>
                  </a:lnTo>
                  <a:cubicBezTo>
                    <a:pt x="3103" y="4679"/>
                    <a:pt x="3170" y="4679"/>
                    <a:pt x="3203" y="4646"/>
                  </a:cubicBezTo>
                  <a:cubicBezTo>
                    <a:pt x="3303" y="4613"/>
                    <a:pt x="3370" y="4546"/>
                    <a:pt x="3437" y="4479"/>
                  </a:cubicBezTo>
                  <a:cubicBezTo>
                    <a:pt x="3570" y="4279"/>
                    <a:pt x="3704" y="4079"/>
                    <a:pt x="3870" y="3879"/>
                  </a:cubicBezTo>
                  <a:cubicBezTo>
                    <a:pt x="3970" y="3779"/>
                    <a:pt x="4004" y="3612"/>
                    <a:pt x="4004" y="3445"/>
                  </a:cubicBezTo>
                  <a:lnTo>
                    <a:pt x="3970" y="2544"/>
                  </a:lnTo>
                  <a:cubicBezTo>
                    <a:pt x="3937" y="2478"/>
                    <a:pt x="3937" y="2444"/>
                    <a:pt x="3970" y="2378"/>
                  </a:cubicBezTo>
                  <a:cubicBezTo>
                    <a:pt x="4004" y="2277"/>
                    <a:pt x="4037" y="2211"/>
                    <a:pt x="4137" y="2144"/>
                  </a:cubicBezTo>
                  <a:lnTo>
                    <a:pt x="5071" y="1377"/>
                  </a:lnTo>
                  <a:cubicBezTo>
                    <a:pt x="5118" y="1353"/>
                    <a:pt x="5166" y="1330"/>
                    <a:pt x="5213" y="1330"/>
                  </a:cubicBezTo>
                  <a:cubicBezTo>
                    <a:pt x="5232" y="1330"/>
                    <a:pt x="5252" y="1334"/>
                    <a:pt x="5271" y="1343"/>
                  </a:cubicBezTo>
                  <a:lnTo>
                    <a:pt x="4337" y="743"/>
                  </a:lnTo>
                  <a:lnTo>
                    <a:pt x="4237" y="743"/>
                  </a:lnTo>
                  <a:close/>
                  <a:moveTo>
                    <a:pt x="5043" y="10324"/>
                  </a:moveTo>
                  <a:cubicBezTo>
                    <a:pt x="5009" y="10324"/>
                    <a:pt x="4973" y="10332"/>
                    <a:pt x="4938" y="10350"/>
                  </a:cubicBezTo>
                  <a:cubicBezTo>
                    <a:pt x="4804" y="10383"/>
                    <a:pt x="4671" y="10450"/>
                    <a:pt x="4537" y="10483"/>
                  </a:cubicBezTo>
                  <a:cubicBezTo>
                    <a:pt x="4504" y="10483"/>
                    <a:pt x="4437" y="10517"/>
                    <a:pt x="4404" y="10517"/>
                  </a:cubicBezTo>
                  <a:lnTo>
                    <a:pt x="4437" y="10617"/>
                  </a:lnTo>
                  <a:cubicBezTo>
                    <a:pt x="4437" y="10650"/>
                    <a:pt x="4471" y="10717"/>
                    <a:pt x="4537" y="10717"/>
                  </a:cubicBezTo>
                  <a:lnTo>
                    <a:pt x="5538" y="11317"/>
                  </a:lnTo>
                  <a:cubicBezTo>
                    <a:pt x="5505" y="11284"/>
                    <a:pt x="5471" y="11251"/>
                    <a:pt x="5471" y="11217"/>
                  </a:cubicBezTo>
                  <a:lnTo>
                    <a:pt x="5238" y="10483"/>
                  </a:lnTo>
                  <a:cubicBezTo>
                    <a:pt x="5214" y="10386"/>
                    <a:pt x="5135" y="10324"/>
                    <a:pt x="5043" y="10324"/>
                  </a:cubicBezTo>
                  <a:close/>
                  <a:moveTo>
                    <a:pt x="2368" y="9716"/>
                  </a:moveTo>
                  <a:cubicBezTo>
                    <a:pt x="2325" y="9716"/>
                    <a:pt x="2280" y="9727"/>
                    <a:pt x="2236" y="9750"/>
                  </a:cubicBezTo>
                  <a:lnTo>
                    <a:pt x="1769" y="10083"/>
                  </a:lnTo>
                  <a:lnTo>
                    <a:pt x="1402" y="11050"/>
                  </a:lnTo>
                  <a:cubicBezTo>
                    <a:pt x="1369" y="11151"/>
                    <a:pt x="1402" y="11251"/>
                    <a:pt x="1502" y="11317"/>
                  </a:cubicBezTo>
                  <a:lnTo>
                    <a:pt x="2503" y="11884"/>
                  </a:lnTo>
                  <a:cubicBezTo>
                    <a:pt x="2403" y="11818"/>
                    <a:pt x="2369" y="11718"/>
                    <a:pt x="2436" y="11618"/>
                  </a:cubicBezTo>
                  <a:lnTo>
                    <a:pt x="2870" y="10450"/>
                  </a:lnTo>
                  <a:cubicBezTo>
                    <a:pt x="2903" y="10317"/>
                    <a:pt x="2870" y="10150"/>
                    <a:pt x="2770" y="10050"/>
                  </a:cubicBezTo>
                  <a:cubicBezTo>
                    <a:pt x="2703" y="9983"/>
                    <a:pt x="2636" y="9916"/>
                    <a:pt x="2603" y="9850"/>
                  </a:cubicBezTo>
                  <a:cubicBezTo>
                    <a:pt x="2536" y="9761"/>
                    <a:pt x="2454" y="9716"/>
                    <a:pt x="2368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2" name="Google Shape;1946;p57"/>
            <p:cNvSpPr>
              <a:spLocks/>
            </p:cNvSpPr>
            <p:nvPr/>
          </p:nvSpPr>
          <p:spPr bwMode="auto">
            <a:xfrm>
              <a:off x="4979036" y="1787382"/>
              <a:ext cx="163504" cy="202253"/>
            </a:xfrm>
            <a:custGeom>
              <a:avLst/>
              <a:gdLst>
                <a:gd name="T0" fmla="*/ 47349911 w 9608"/>
                <a:gd name="T1" fmla="*/ 11388912 h 11885"/>
                <a:gd name="T2" fmla="*/ 32309228 w 9608"/>
                <a:gd name="T3" fmla="*/ 4918 h 11885"/>
                <a:gd name="T4" fmla="*/ 27952564 w 9608"/>
                <a:gd name="T5" fmla="*/ 6455946 h 11885"/>
                <a:gd name="T6" fmla="*/ 26799391 w 9608"/>
                <a:gd name="T7" fmla="*/ 7609120 h 11885"/>
                <a:gd name="T8" fmla="*/ 28814976 w 9608"/>
                <a:gd name="T9" fmla="*/ 11433514 h 11885"/>
                <a:gd name="T10" fmla="*/ 31239747 w 9608"/>
                <a:gd name="T11" fmla="*/ 10728632 h 11885"/>
                <a:gd name="T12" fmla="*/ 33048263 w 9608"/>
                <a:gd name="T13" fmla="*/ 9417638 h 11885"/>
                <a:gd name="T14" fmla="*/ 37404926 w 9608"/>
                <a:gd name="T15" fmla="*/ 2799226 h 11885"/>
                <a:gd name="T16" fmla="*/ 40938284 w 9608"/>
                <a:gd name="T17" fmla="*/ 3498883 h 11885"/>
                <a:gd name="T18" fmla="*/ 36005323 w 9608"/>
                <a:gd name="T19" fmla="*/ 867331 h 11885"/>
                <a:gd name="T20" fmla="*/ 32718124 w 9608"/>
                <a:gd name="T21" fmla="*/ 44314 h 11885"/>
                <a:gd name="T22" fmla="*/ 42086522 w 9608"/>
                <a:gd name="T23" fmla="*/ 8303860 h 11885"/>
                <a:gd name="T24" fmla="*/ 39785111 w 9608"/>
                <a:gd name="T25" fmla="*/ 9580394 h 11885"/>
                <a:gd name="T26" fmla="*/ 39952784 w 9608"/>
                <a:gd name="T27" fmla="*/ 12704841 h 11885"/>
                <a:gd name="T28" fmla="*/ 41845010 w 9608"/>
                <a:gd name="T29" fmla="*/ 14345975 h 11885"/>
                <a:gd name="T30" fmla="*/ 46526877 w 9608"/>
                <a:gd name="T31" fmla="*/ 11388912 h 11885"/>
                <a:gd name="T32" fmla="*/ 47201927 w 9608"/>
                <a:gd name="T33" fmla="*/ 11300301 h 11885"/>
                <a:gd name="T34" fmla="*/ 42579416 w 9608"/>
                <a:gd name="T35" fmla="*/ 8427220 h 11885"/>
                <a:gd name="T36" fmla="*/ 30885000 w 9608"/>
                <a:gd name="T37" fmla="*/ 18938964 h 11885"/>
                <a:gd name="T38" fmla="*/ 31072073 w 9608"/>
                <a:gd name="T39" fmla="*/ 21087747 h 11885"/>
                <a:gd name="T40" fmla="*/ 18086354 w 9608"/>
                <a:gd name="T41" fmla="*/ 40485146 h 11885"/>
                <a:gd name="T42" fmla="*/ 28445459 w 9608"/>
                <a:gd name="T43" fmla="*/ 40978023 h 11885"/>
                <a:gd name="T44" fmla="*/ 30885000 w 9608"/>
                <a:gd name="T45" fmla="*/ 18938964 h 11885"/>
                <a:gd name="T46" fmla="*/ 20387764 w 9608"/>
                <a:gd name="T47" fmla="*/ 3991778 h 11885"/>
                <a:gd name="T48" fmla="*/ 15454804 w 9608"/>
                <a:gd name="T49" fmla="*/ 7771876 h 11885"/>
                <a:gd name="T50" fmla="*/ 14961909 w 9608"/>
                <a:gd name="T51" fmla="*/ 8757359 h 11885"/>
                <a:gd name="T52" fmla="*/ 14799460 w 9608"/>
                <a:gd name="T53" fmla="*/ 9580394 h 11885"/>
                <a:gd name="T54" fmla="*/ 14306566 w 9608"/>
                <a:gd name="T55" fmla="*/ 16322166 h 11885"/>
                <a:gd name="T56" fmla="*/ 11019366 w 9608"/>
                <a:gd name="T57" fmla="*/ 20101974 h 11885"/>
                <a:gd name="T58" fmla="*/ 6909439 w 9608"/>
                <a:gd name="T59" fmla="*/ 19934590 h 11885"/>
                <a:gd name="T60" fmla="*/ 5755994 w 9608"/>
                <a:gd name="T61" fmla="*/ 20264730 h 11885"/>
                <a:gd name="T62" fmla="*/ 2469084 w 9608"/>
                <a:gd name="T63" fmla="*/ 27499397 h 11885"/>
                <a:gd name="T64" fmla="*/ 6248872 w 9608"/>
                <a:gd name="T65" fmla="*/ 31116722 h 11885"/>
                <a:gd name="T66" fmla="*/ 5755994 w 9608"/>
                <a:gd name="T67" fmla="*/ 34896530 h 11885"/>
                <a:gd name="T68" fmla="*/ 660278 w 9608"/>
                <a:gd name="T69" fmla="*/ 40815285 h 11885"/>
                <a:gd name="T70" fmla="*/ 335057 w 9608"/>
                <a:gd name="T71" fmla="*/ 41308163 h 11885"/>
                <a:gd name="T72" fmla="*/ 827952 w 9608"/>
                <a:gd name="T73" fmla="*/ 47552139 h 11885"/>
                <a:gd name="T74" fmla="*/ 6086406 w 9608"/>
                <a:gd name="T75" fmla="*/ 51006709 h 11885"/>
                <a:gd name="T76" fmla="*/ 4938168 w 9608"/>
                <a:gd name="T77" fmla="*/ 45748250 h 11885"/>
                <a:gd name="T78" fmla="*/ 9703455 w 9608"/>
                <a:gd name="T79" fmla="*/ 39992251 h 11885"/>
                <a:gd name="T80" fmla="*/ 11182122 w 9608"/>
                <a:gd name="T81" fmla="*/ 34896530 h 11885"/>
                <a:gd name="T82" fmla="*/ 7894939 w 9608"/>
                <a:gd name="T83" fmla="*/ 32102222 h 11885"/>
                <a:gd name="T84" fmla="*/ 10196350 w 9608"/>
                <a:gd name="T85" fmla="*/ 24044521 h 11885"/>
                <a:gd name="T86" fmla="*/ 11842400 w 9608"/>
                <a:gd name="T87" fmla="*/ 22896282 h 11885"/>
                <a:gd name="T88" fmla="*/ 15784943 w 9608"/>
                <a:gd name="T89" fmla="*/ 22896282 h 11885"/>
                <a:gd name="T90" fmla="*/ 19072143 w 9608"/>
                <a:gd name="T91" fmla="*/ 19116474 h 11885"/>
                <a:gd name="T92" fmla="*/ 19564731 w 9608"/>
                <a:gd name="T93" fmla="*/ 12537457 h 11885"/>
                <a:gd name="T94" fmla="*/ 20387764 w 9608"/>
                <a:gd name="T95" fmla="*/ 10566183 h 11885"/>
                <a:gd name="T96" fmla="*/ 25690532 w 9608"/>
                <a:gd name="T97" fmla="*/ 6554410 h 11885"/>
                <a:gd name="T98" fmla="*/ 21373553 w 9608"/>
                <a:gd name="T99" fmla="*/ 3661639 h 11885"/>
                <a:gd name="T100" fmla="*/ 24335225 w 9608"/>
                <a:gd name="T101" fmla="*/ 51006709 h 11885"/>
                <a:gd name="T102" fmla="*/ 21703675 w 9608"/>
                <a:gd name="T103" fmla="*/ 51829743 h 11885"/>
                <a:gd name="T104" fmla="*/ 22359036 w 9608"/>
                <a:gd name="T105" fmla="*/ 52815533 h 11885"/>
                <a:gd name="T106" fmla="*/ 26962147 w 9608"/>
                <a:gd name="T107" fmla="*/ 55279412 h 11885"/>
                <a:gd name="T108" fmla="*/ 24852744 w 9608"/>
                <a:gd name="T109" fmla="*/ 50878720 h 11885"/>
                <a:gd name="T110" fmla="*/ 11019366 w 9608"/>
                <a:gd name="T111" fmla="*/ 48049952 h 11885"/>
                <a:gd name="T112" fmla="*/ 6909439 w 9608"/>
                <a:gd name="T113" fmla="*/ 54456378 h 11885"/>
                <a:gd name="T114" fmla="*/ 12335294 w 9608"/>
                <a:gd name="T115" fmla="*/ 58566598 h 11885"/>
                <a:gd name="T116" fmla="*/ 14143811 w 9608"/>
                <a:gd name="T117" fmla="*/ 51499604 h 11885"/>
                <a:gd name="T118" fmla="*/ 12828189 w 9608"/>
                <a:gd name="T119" fmla="*/ 48542558 h 118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608"/>
                <a:gd name="T181" fmla="*/ 0 h 11885"/>
                <a:gd name="T182" fmla="*/ 9608 w 9608"/>
                <a:gd name="T183" fmla="*/ 11885 h 118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608" h="11885" extrusionOk="0">
                  <a:moveTo>
                    <a:pt x="9578" y="2293"/>
                  </a:moveTo>
                  <a:lnTo>
                    <a:pt x="9608" y="2311"/>
                  </a:lnTo>
                  <a:cubicBezTo>
                    <a:pt x="9600" y="2303"/>
                    <a:pt x="9590" y="2297"/>
                    <a:pt x="9578" y="2293"/>
                  </a:cubicBezTo>
                  <a:close/>
                  <a:moveTo>
                    <a:pt x="6556" y="1"/>
                  </a:moveTo>
                  <a:cubicBezTo>
                    <a:pt x="6428" y="1"/>
                    <a:pt x="6327" y="65"/>
                    <a:pt x="6272" y="176"/>
                  </a:cubicBezTo>
                  <a:lnTo>
                    <a:pt x="5672" y="1310"/>
                  </a:lnTo>
                  <a:cubicBezTo>
                    <a:pt x="5638" y="1377"/>
                    <a:pt x="5572" y="1410"/>
                    <a:pt x="5538" y="1477"/>
                  </a:cubicBezTo>
                  <a:cubicBezTo>
                    <a:pt x="5505" y="1477"/>
                    <a:pt x="5471" y="1510"/>
                    <a:pt x="5438" y="1544"/>
                  </a:cubicBezTo>
                  <a:lnTo>
                    <a:pt x="5605" y="2177"/>
                  </a:lnTo>
                  <a:cubicBezTo>
                    <a:pt x="5632" y="2260"/>
                    <a:pt x="5750" y="2320"/>
                    <a:pt x="5847" y="2320"/>
                  </a:cubicBezTo>
                  <a:cubicBezTo>
                    <a:pt x="5868" y="2320"/>
                    <a:pt x="5887" y="2317"/>
                    <a:pt x="5905" y="2311"/>
                  </a:cubicBezTo>
                  <a:cubicBezTo>
                    <a:pt x="6039" y="2244"/>
                    <a:pt x="6172" y="2211"/>
                    <a:pt x="6339" y="2177"/>
                  </a:cubicBezTo>
                  <a:cubicBezTo>
                    <a:pt x="6405" y="2144"/>
                    <a:pt x="6472" y="2111"/>
                    <a:pt x="6572" y="2044"/>
                  </a:cubicBezTo>
                  <a:cubicBezTo>
                    <a:pt x="6606" y="2011"/>
                    <a:pt x="6672" y="1944"/>
                    <a:pt x="6706" y="1911"/>
                  </a:cubicBezTo>
                  <a:lnTo>
                    <a:pt x="7306" y="743"/>
                  </a:lnTo>
                  <a:cubicBezTo>
                    <a:pt x="7361" y="633"/>
                    <a:pt x="7462" y="568"/>
                    <a:pt x="7590" y="568"/>
                  </a:cubicBezTo>
                  <a:cubicBezTo>
                    <a:pt x="7617" y="568"/>
                    <a:pt x="7644" y="571"/>
                    <a:pt x="7673" y="576"/>
                  </a:cubicBezTo>
                  <a:lnTo>
                    <a:pt x="8307" y="710"/>
                  </a:lnTo>
                  <a:lnTo>
                    <a:pt x="8374" y="710"/>
                  </a:lnTo>
                  <a:lnTo>
                    <a:pt x="7306" y="176"/>
                  </a:lnTo>
                  <a:cubicBezTo>
                    <a:pt x="7306" y="143"/>
                    <a:pt x="7273" y="143"/>
                    <a:pt x="7239" y="143"/>
                  </a:cubicBezTo>
                  <a:lnTo>
                    <a:pt x="6639" y="9"/>
                  </a:lnTo>
                  <a:cubicBezTo>
                    <a:pt x="6610" y="3"/>
                    <a:pt x="6583" y="1"/>
                    <a:pt x="6556" y="1"/>
                  </a:cubicBezTo>
                  <a:close/>
                  <a:moveTo>
                    <a:pt x="8540" y="1685"/>
                  </a:moveTo>
                  <a:cubicBezTo>
                    <a:pt x="8507" y="1685"/>
                    <a:pt x="8474" y="1694"/>
                    <a:pt x="8440" y="1710"/>
                  </a:cubicBezTo>
                  <a:lnTo>
                    <a:pt x="8073" y="1944"/>
                  </a:lnTo>
                  <a:lnTo>
                    <a:pt x="8007" y="2177"/>
                  </a:lnTo>
                  <a:cubicBezTo>
                    <a:pt x="7973" y="2311"/>
                    <a:pt x="8007" y="2478"/>
                    <a:pt x="8107" y="2578"/>
                  </a:cubicBezTo>
                  <a:cubicBezTo>
                    <a:pt x="8173" y="2644"/>
                    <a:pt x="8207" y="2711"/>
                    <a:pt x="8273" y="2778"/>
                  </a:cubicBezTo>
                  <a:cubicBezTo>
                    <a:pt x="8318" y="2867"/>
                    <a:pt x="8407" y="2911"/>
                    <a:pt x="8491" y="2911"/>
                  </a:cubicBezTo>
                  <a:cubicBezTo>
                    <a:pt x="8533" y="2911"/>
                    <a:pt x="8574" y="2900"/>
                    <a:pt x="8607" y="2878"/>
                  </a:cubicBezTo>
                  <a:lnTo>
                    <a:pt x="9441" y="2311"/>
                  </a:lnTo>
                  <a:cubicBezTo>
                    <a:pt x="9474" y="2294"/>
                    <a:pt x="9508" y="2286"/>
                    <a:pt x="9537" y="2286"/>
                  </a:cubicBezTo>
                  <a:cubicBezTo>
                    <a:pt x="9552" y="2286"/>
                    <a:pt x="9566" y="2288"/>
                    <a:pt x="9578" y="2293"/>
                  </a:cubicBezTo>
                  <a:lnTo>
                    <a:pt x="8640" y="1710"/>
                  </a:lnTo>
                  <a:cubicBezTo>
                    <a:pt x="8607" y="1694"/>
                    <a:pt x="8574" y="1685"/>
                    <a:pt x="8540" y="1685"/>
                  </a:cubicBezTo>
                  <a:close/>
                  <a:moveTo>
                    <a:pt x="6267" y="3843"/>
                  </a:moveTo>
                  <a:cubicBezTo>
                    <a:pt x="6246" y="3843"/>
                    <a:pt x="6226" y="3844"/>
                    <a:pt x="6205" y="3845"/>
                  </a:cubicBezTo>
                  <a:cubicBezTo>
                    <a:pt x="6239" y="3979"/>
                    <a:pt x="6272" y="4112"/>
                    <a:pt x="6305" y="4279"/>
                  </a:cubicBezTo>
                  <a:cubicBezTo>
                    <a:pt x="6506" y="5380"/>
                    <a:pt x="5805" y="6914"/>
                    <a:pt x="4771" y="7715"/>
                  </a:cubicBezTo>
                  <a:cubicBezTo>
                    <a:pt x="4437" y="7982"/>
                    <a:pt x="4070" y="8182"/>
                    <a:pt x="3670" y="8215"/>
                  </a:cubicBezTo>
                  <a:cubicBezTo>
                    <a:pt x="3847" y="8603"/>
                    <a:pt x="4172" y="8805"/>
                    <a:pt x="4574" y="8805"/>
                  </a:cubicBezTo>
                  <a:cubicBezTo>
                    <a:pt x="4931" y="8805"/>
                    <a:pt x="5347" y="8645"/>
                    <a:pt x="5772" y="8315"/>
                  </a:cubicBezTo>
                  <a:cubicBezTo>
                    <a:pt x="6839" y="7515"/>
                    <a:pt x="7506" y="5947"/>
                    <a:pt x="7306" y="4846"/>
                  </a:cubicBezTo>
                  <a:cubicBezTo>
                    <a:pt x="7306" y="4267"/>
                    <a:pt x="6810" y="3843"/>
                    <a:pt x="6267" y="3843"/>
                  </a:cubicBezTo>
                  <a:close/>
                  <a:moveTo>
                    <a:pt x="4237" y="743"/>
                  </a:moveTo>
                  <a:cubicBezTo>
                    <a:pt x="4204" y="743"/>
                    <a:pt x="4171" y="776"/>
                    <a:pt x="4137" y="810"/>
                  </a:cubicBezTo>
                  <a:lnTo>
                    <a:pt x="3170" y="1544"/>
                  </a:lnTo>
                  <a:cubicBezTo>
                    <a:pt x="3170" y="1544"/>
                    <a:pt x="3136" y="1577"/>
                    <a:pt x="3136" y="1577"/>
                  </a:cubicBezTo>
                  <a:lnTo>
                    <a:pt x="3103" y="1610"/>
                  </a:lnTo>
                  <a:cubicBezTo>
                    <a:pt x="3070" y="1644"/>
                    <a:pt x="3036" y="1710"/>
                    <a:pt x="3036" y="1777"/>
                  </a:cubicBezTo>
                  <a:lnTo>
                    <a:pt x="3036" y="1810"/>
                  </a:lnTo>
                  <a:cubicBezTo>
                    <a:pt x="3003" y="1844"/>
                    <a:pt x="3003" y="1911"/>
                    <a:pt x="3003" y="1944"/>
                  </a:cubicBezTo>
                  <a:lnTo>
                    <a:pt x="3070" y="2878"/>
                  </a:lnTo>
                  <a:cubicBezTo>
                    <a:pt x="3070" y="3045"/>
                    <a:pt x="3003" y="3178"/>
                    <a:pt x="2903" y="3312"/>
                  </a:cubicBezTo>
                  <a:cubicBezTo>
                    <a:pt x="2736" y="3512"/>
                    <a:pt x="2603" y="3712"/>
                    <a:pt x="2469" y="3912"/>
                  </a:cubicBezTo>
                  <a:cubicBezTo>
                    <a:pt x="2403" y="3979"/>
                    <a:pt x="2336" y="4045"/>
                    <a:pt x="2236" y="4079"/>
                  </a:cubicBezTo>
                  <a:lnTo>
                    <a:pt x="2069" y="4079"/>
                  </a:lnTo>
                  <a:lnTo>
                    <a:pt x="1402" y="4045"/>
                  </a:lnTo>
                  <a:lnTo>
                    <a:pt x="1235" y="4045"/>
                  </a:lnTo>
                  <a:cubicBezTo>
                    <a:pt x="1202" y="4079"/>
                    <a:pt x="1168" y="4079"/>
                    <a:pt x="1168" y="4112"/>
                  </a:cubicBezTo>
                  <a:cubicBezTo>
                    <a:pt x="1102" y="4145"/>
                    <a:pt x="1068" y="4179"/>
                    <a:pt x="1068" y="4246"/>
                  </a:cubicBezTo>
                  <a:lnTo>
                    <a:pt x="501" y="5580"/>
                  </a:lnTo>
                  <a:cubicBezTo>
                    <a:pt x="435" y="5680"/>
                    <a:pt x="468" y="5813"/>
                    <a:pt x="568" y="5880"/>
                  </a:cubicBezTo>
                  <a:lnTo>
                    <a:pt x="1268" y="6314"/>
                  </a:lnTo>
                  <a:cubicBezTo>
                    <a:pt x="1302" y="6347"/>
                    <a:pt x="1302" y="6414"/>
                    <a:pt x="1268" y="6481"/>
                  </a:cubicBezTo>
                  <a:cubicBezTo>
                    <a:pt x="1235" y="6681"/>
                    <a:pt x="1202" y="6881"/>
                    <a:pt x="1168" y="7081"/>
                  </a:cubicBezTo>
                  <a:cubicBezTo>
                    <a:pt x="1135" y="7248"/>
                    <a:pt x="1068" y="7381"/>
                    <a:pt x="968" y="7515"/>
                  </a:cubicBezTo>
                  <a:lnTo>
                    <a:pt x="134" y="8282"/>
                  </a:lnTo>
                  <a:lnTo>
                    <a:pt x="101" y="8315"/>
                  </a:lnTo>
                  <a:cubicBezTo>
                    <a:pt x="68" y="8349"/>
                    <a:pt x="68" y="8349"/>
                    <a:pt x="68" y="8382"/>
                  </a:cubicBezTo>
                  <a:cubicBezTo>
                    <a:pt x="1" y="8482"/>
                    <a:pt x="1" y="8582"/>
                    <a:pt x="1" y="8682"/>
                  </a:cubicBezTo>
                  <a:lnTo>
                    <a:pt x="168" y="9649"/>
                  </a:lnTo>
                  <a:cubicBezTo>
                    <a:pt x="168" y="9683"/>
                    <a:pt x="168" y="9750"/>
                    <a:pt x="234" y="9750"/>
                  </a:cubicBezTo>
                  <a:lnTo>
                    <a:pt x="1235" y="10350"/>
                  </a:lnTo>
                  <a:cubicBezTo>
                    <a:pt x="1202" y="10317"/>
                    <a:pt x="1168" y="10283"/>
                    <a:pt x="1168" y="10217"/>
                  </a:cubicBezTo>
                  <a:lnTo>
                    <a:pt x="1002" y="9283"/>
                  </a:lnTo>
                  <a:cubicBezTo>
                    <a:pt x="968" y="9149"/>
                    <a:pt x="1002" y="8982"/>
                    <a:pt x="1135" y="8882"/>
                  </a:cubicBezTo>
                  <a:lnTo>
                    <a:pt x="1969" y="8115"/>
                  </a:lnTo>
                  <a:cubicBezTo>
                    <a:pt x="2069" y="7982"/>
                    <a:pt x="2136" y="7848"/>
                    <a:pt x="2169" y="7681"/>
                  </a:cubicBezTo>
                  <a:cubicBezTo>
                    <a:pt x="2202" y="7481"/>
                    <a:pt x="2236" y="7281"/>
                    <a:pt x="2269" y="7081"/>
                  </a:cubicBezTo>
                  <a:cubicBezTo>
                    <a:pt x="2303" y="6914"/>
                    <a:pt x="2236" y="6781"/>
                    <a:pt x="2102" y="6714"/>
                  </a:cubicBezTo>
                  <a:lnTo>
                    <a:pt x="1602" y="6514"/>
                  </a:lnTo>
                  <a:cubicBezTo>
                    <a:pt x="1469" y="6447"/>
                    <a:pt x="1435" y="6314"/>
                    <a:pt x="1469" y="6180"/>
                  </a:cubicBezTo>
                  <a:lnTo>
                    <a:pt x="2069" y="4879"/>
                  </a:lnTo>
                  <a:cubicBezTo>
                    <a:pt x="2069" y="4813"/>
                    <a:pt x="2102" y="4779"/>
                    <a:pt x="2169" y="4746"/>
                  </a:cubicBezTo>
                  <a:cubicBezTo>
                    <a:pt x="2236" y="4679"/>
                    <a:pt x="2336" y="4646"/>
                    <a:pt x="2403" y="4646"/>
                  </a:cubicBezTo>
                  <a:lnTo>
                    <a:pt x="3036" y="4679"/>
                  </a:lnTo>
                  <a:cubicBezTo>
                    <a:pt x="3103" y="4679"/>
                    <a:pt x="3170" y="4679"/>
                    <a:pt x="3203" y="4646"/>
                  </a:cubicBezTo>
                  <a:cubicBezTo>
                    <a:pt x="3303" y="4613"/>
                    <a:pt x="3370" y="4546"/>
                    <a:pt x="3437" y="4479"/>
                  </a:cubicBezTo>
                  <a:cubicBezTo>
                    <a:pt x="3570" y="4279"/>
                    <a:pt x="3704" y="4079"/>
                    <a:pt x="3870" y="3879"/>
                  </a:cubicBezTo>
                  <a:cubicBezTo>
                    <a:pt x="3970" y="3779"/>
                    <a:pt x="4004" y="3612"/>
                    <a:pt x="4004" y="3445"/>
                  </a:cubicBezTo>
                  <a:lnTo>
                    <a:pt x="3970" y="2544"/>
                  </a:lnTo>
                  <a:cubicBezTo>
                    <a:pt x="3937" y="2478"/>
                    <a:pt x="3937" y="2444"/>
                    <a:pt x="3970" y="2378"/>
                  </a:cubicBezTo>
                  <a:cubicBezTo>
                    <a:pt x="4004" y="2277"/>
                    <a:pt x="4037" y="2211"/>
                    <a:pt x="4137" y="2144"/>
                  </a:cubicBezTo>
                  <a:lnTo>
                    <a:pt x="5071" y="1377"/>
                  </a:lnTo>
                  <a:cubicBezTo>
                    <a:pt x="5118" y="1353"/>
                    <a:pt x="5166" y="1330"/>
                    <a:pt x="5213" y="1330"/>
                  </a:cubicBezTo>
                  <a:cubicBezTo>
                    <a:pt x="5232" y="1330"/>
                    <a:pt x="5252" y="1334"/>
                    <a:pt x="5271" y="1343"/>
                  </a:cubicBezTo>
                  <a:lnTo>
                    <a:pt x="4337" y="743"/>
                  </a:lnTo>
                  <a:lnTo>
                    <a:pt x="4237" y="743"/>
                  </a:lnTo>
                  <a:close/>
                  <a:moveTo>
                    <a:pt x="5043" y="10324"/>
                  </a:moveTo>
                  <a:cubicBezTo>
                    <a:pt x="5009" y="10324"/>
                    <a:pt x="4973" y="10332"/>
                    <a:pt x="4938" y="10350"/>
                  </a:cubicBezTo>
                  <a:cubicBezTo>
                    <a:pt x="4804" y="10383"/>
                    <a:pt x="4671" y="10450"/>
                    <a:pt x="4537" y="10483"/>
                  </a:cubicBezTo>
                  <a:cubicBezTo>
                    <a:pt x="4504" y="10483"/>
                    <a:pt x="4437" y="10517"/>
                    <a:pt x="4404" y="10517"/>
                  </a:cubicBezTo>
                  <a:lnTo>
                    <a:pt x="4437" y="10617"/>
                  </a:lnTo>
                  <a:cubicBezTo>
                    <a:pt x="4437" y="10650"/>
                    <a:pt x="4471" y="10717"/>
                    <a:pt x="4537" y="10717"/>
                  </a:cubicBezTo>
                  <a:lnTo>
                    <a:pt x="5538" y="11317"/>
                  </a:lnTo>
                  <a:cubicBezTo>
                    <a:pt x="5505" y="11284"/>
                    <a:pt x="5471" y="11251"/>
                    <a:pt x="5471" y="11217"/>
                  </a:cubicBezTo>
                  <a:lnTo>
                    <a:pt x="5238" y="10483"/>
                  </a:lnTo>
                  <a:cubicBezTo>
                    <a:pt x="5214" y="10386"/>
                    <a:pt x="5135" y="10324"/>
                    <a:pt x="5043" y="10324"/>
                  </a:cubicBezTo>
                  <a:close/>
                  <a:moveTo>
                    <a:pt x="2368" y="9716"/>
                  </a:moveTo>
                  <a:cubicBezTo>
                    <a:pt x="2325" y="9716"/>
                    <a:pt x="2280" y="9727"/>
                    <a:pt x="2236" y="9750"/>
                  </a:cubicBezTo>
                  <a:lnTo>
                    <a:pt x="1769" y="10083"/>
                  </a:lnTo>
                  <a:lnTo>
                    <a:pt x="1402" y="11050"/>
                  </a:lnTo>
                  <a:cubicBezTo>
                    <a:pt x="1369" y="11151"/>
                    <a:pt x="1402" y="11251"/>
                    <a:pt x="1502" y="11317"/>
                  </a:cubicBezTo>
                  <a:lnTo>
                    <a:pt x="2503" y="11884"/>
                  </a:lnTo>
                  <a:cubicBezTo>
                    <a:pt x="2403" y="11818"/>
                    <a:pt x="2369" y="11718"/>
                    <a:pt x="2436" y="11618"/>
                  </a:cubicBezTo>
                  <a:lnTo>
                    <a:pt x="2870" y="10450"/>
                  </a:lnTo>
                  <a:cubicBezTo>
                    <a:pt x="2903" y="10317"/>
                    <a:pt x="2870" y="10150"/>
                    <a:pt x="2770" y="10050"/>
                  </a:cubicBezTo>
                  <a:cubicBezTo>
                    <a:pt x="2703" y="9983"/>
                    <a:pt x="2636" y="9916"/>
                    <a:pt x="2603" y="9850"/>
                  </a:cubicBezTo>
                  <a:cubicBezTo>
                    <a:pt x="2536" y="9761"/>
                    <a:pt x="2454" y="9716"/>
                    <a:pt x="2368" y="97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3" name="Google Shape;1947;p57"/>
            <p:cNvSpPr>
              <a:spLocks/>
            </p:cNvSpPr>
            <p:nvPr/>
          </p:nvSpPr>
          <p:spPr bwMode="auto">
            <a:xfrm>
              <a:off x="4979036" y="1915252"/>
              <a:ext cx="33507" cy="27262"/>
            </a:xfrm>
            <a:custGeom>
              <a:avLst/>
              <a:gdLst>
                <a:gd name="T0" fmla="*/ 4607629 w 1969"/>
                <a:gd name="T1" fmla="*/ 4918 h 1602"/>
                <a:gd name="T2" fmla="*/ 497806 w 1969"/>
                <a:gd name="T3" fmla="*/ 3784704 h 1602"/>
                <a:gd name="T4" fmla="*/ 335053 w 1969"/>
                <a:gd name="T5" fmla="*/ 4115133 h 1602"/>
                <a:gd name="T6" fmla="*/ 167671 w 1969"/>
                <a:gd name="T7" fmla="*/ 4440354 h 1602"/>
                <a:gd name="T8" fmla="*/ 4918 w 1969"/>
                <a:gd name="T9" fmla="*/ 5100632 h 1602"/>
                <a:gd name="T10" fmla="*/ 4937747 w 1969"/>
                <a:gd name="T11" fmla="*/ 7894919 h 1602"/>
                <a:gd name="T12" fmla="*/ 5593389 w 1969"/>
                <a:gd name="T13" fmla="*/ 6741763 h 1602"/>
                <a:gd name="T14" fmla="*/ 9703212 w 1969"/>
                <a:gd name="T15" fmla="*/ 2961977 h 1602"/>
                <a:gd name="T16" fmla="*/ 4607629 w 1969"/>
                <a:gd name="T17" fmla="*/ 4918 h 16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69"/>
                <a:gd name="T28" fmla="*/ 0 h 1602"/>
                <a:gd name="T29" fmla="*/ 1969 w 1969"/>
                <a:gd name="T30" fmla="*/ 1602 h 16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69" h="1602" extrusionOk="0">
                  <a:moveTo>
                    <a:pt x="935" y="1"/>
                  </a:moveTo>
                  <a:lnTo>
                    <a:pt x="101" y="768"/>
                  </a:lnTo>
                  <a:lnTo>
                    <a:pt x="68" y="835"/>
                  </a:lnTo>
                  <a:cubicBezTo>
                    <a:pt x="68" y="835"/>
                    <a:pt x="34" y="868"/>
                    <a:pt x="34" y="901"/>
                  </a:cubicBezTo>
                  <a:cubicBezTo>
                    <a:pt x="1" y="935"/>
                    <a:pt x="1" y="968"/>
                    <a:pt x="1" y="1035"/>
                  </a:cubicBezTo>
                  <a:lnTo>
                    <a:pt x="1002" y="1602"/>
                  </a:lnTo>
                  <a:cubicBezTo>
                    <a:pt x="1035" y="1502"/>
                    <a:pt x="1068" y="1435"/>
                    <a:pt x="1135" y="1368"/>
                  </a:cubicBezTo>
                  <a:lnTo>
                    <a:pt x="1969" y="601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4" name="Google Shape;1948;p57"/>
            <p:cNvSpPr>
              <a:spLocks/>
            </p:cNvSpPr>
            <p:nvPr/>
          </p:nvSpPr>
          <p:spPr bwMode="auto">
            <a:xfrm>
              <a:off x="4998913" y="1857358"/>
              <a:ext cx="35209" cy="10789"/>
            </a:xfrm>
            <a:custGeom>
              <a:avLst/>
              <a:gdLst>
                <a:gd name="T0" fmla="*/ 492892 w 2069"/>
                <a:gd name="T1" fmla="*/ 0 h 634"/>
                <a:gd name="T2" fmla="*/ 0 w 2069"/>
                <a:gd name="T3" fmla="*/ 330137 h 634"/>
                <a:gd name="T4" fmla="*/ 4932902 w 2069"/>
                <a:gd name="T5" fmla="*/ 3124385 h 634"/>
                <a:gd name="T6" fmla="*/ 6248806 w 2069"/>
                <a:gd name="T7" fmla="*/ 2631512 h 634"/>
                <a:gd name="T8" fmla="*/ 9205835 w 2069"/>
                <a:gd name="T9" fmla="*/ 2794249 h 634"/>
                <a:gd name="T10" fmla="*/ 10196247 w 2069"/>
                <a:gd name="T11" fmla="*/ 2631512 h 634"/>
                <a:gd name="T12" fmla="*/ 5095656 w 2069"/>
                <a:gd name="T13" fmla="*/ 0 h 634"/>
                <a:gd name="T14" fmla="*/ 4602781 w 2069"/>
                <a:gd name="T15" fmla="*/ 162754 h 634"/>
                <a:gd name="T16" fmla="*/ 4277562 w 2069"/>
                <a:gd name="T17" fmla="*/ 162754 h 634"/>
                <a:gd name="T18" fmla="*/ 1153150 w 2069"/>
                <a:gd name="T19" fmla="*/ 0 h 6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69"/>
                <a:gd name="T31" fmla="*/ 0 h 634"/>
                <a:gd name="T32" fmla="*/ 2069 w 2069"/>
                <a:gd name="T33" fmla="*/ 634 h 6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69" h="634" extrusionOk="0">
                  <a:moveTo>
                    <a:pt x="100" y="0"/>
                  </a:moveTo>
                  <a:cubicBezTo>
                    <a:pt x="67" y="0"/>
                    <a:pt x="34" y="33"/>
                    <a:pt x="0" y="67"/>
                  </a:cubicBezTo>
                  <a:lnTo>
                    <a:pt x="1001" y="634"/>
                  </a:lnTo>
                  <a:cubicBezTo>
                    <a:pt x="1068" y="567"/>
                    <a:pt x="1168" y="534"/>
                    <a:pt x="1268" y="534"/>
                  </a:cubicBezTo>
                  <a:lnTo>
                    <a:pt x="1868" y="567"/>
                  </a:lnTo>
                  <a:cubicBezTo>
                    <a:pt x="1935" y="567"/>
                    <a:pt x="2002" y="534"/>
                    <a:pt x="2069" y="534"/>
                  </a:cubicBezTo>
                  <a:lnTo>
                    <a:pt x="1034" y="0"/>
                  </a:lnTo>
                  <a:cubicBezTo>
                    <a:pt x="1001" y="0"/>
                    <a:pt x="968" y="33"/>
                    <a:pt x="934" y="33"/>
                  </a:cubicBezTo>
                  <a:lnTo>
                    <a:pt x="868" y="33"/>
                  </a:lnTo>
                  <a:lnTo>
                    <a:pt x="234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5" name="Google Shape;1949;p57"/>
            <p:cNvSpPr>
              <a:spLocks/>
            </p:cNvSpPr>
            <p:nvPr/>
          </p:nvSpPr>
          <p:spPr bwMode="auto">
            <a:xfrm>
              <a:off x="5114717" y="1816057"/>
              <a:ext cx="28402" cy="20727"/>
            </a:xfrm>
            <a:custGeom>
              <a:avLst/>
              <a:gdLst>
                <a:gd name="T0" fmla="*/ 2877962 w 1669"/>
                <a:gd name="T1" fmla="*/ 0 h 1218"/>
                <a:gd name="T2" fmla="*/ 2469051 w 1669"/>
                <a:gd name="T3" fmla="*/ 123069 h 1218"/>
                <a:gd name="T4" fmla="*/ 660274 w 1669"/>
                <a:gd name="T5" fmla="*/ 1276208 h 1218"/>
                <a:gd name="T6" fmla="*/ 330137 w 1669"/>
                <a:gd name="T7" fmla="*/ 2261966 h 1218"/>
                <a:gd name="T8" fmla="*/ 660274 w 1669"/>
                <a:gd name="T9" fmla="*/ 4400557 h 1218"/>
                <a:gd name="T10" fmla="*/ 1478367 w 1669"/>
                <a:gd name="T11" fmla="*/ 5386314 h 1218"/>
                <a:gd name="T12" fmla="*/ 2523200 w 1669"/>
                <a:gd name="T13" fmla="*/ 6002253 h 1218"/>
                <a:gd name="T14" fmla="*/ 3287144 w 1669"/>
                <a:gd name="T15" fmla="*/ 5716432 h 1218"/>
                <a:gd name="T16" fmla="*/ 7397028 w 1669"/>
                <a:gd name="T17" fmla="*/ 3084971 h 1218"/>
                <a:gd name="T18" fmla="*/ 7746854 w 1669"/>
                <a:gd name="T19" fmla="*/ 2961596 h 1218"/>
                <a:gd name="T20" fmla="*/ 8220039 w 1669"/>
                <a:gd name="T21" fmla="*/ 3084971 h 1218"/>
                <a:gd name="T22" fmla="*/ 3287144 w 1669"/>
                <a:gd name="T23" fmla="*/ 123069 h 1218"/>
                <a:gd name="T24" fmla="*/ 2877962 w 1669"/>
                <a:gd name="T25" fmla="*/ 0 h 12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9"/>
                <a:gd name="T40" fmla="*/ 0 h 1218"/>
                <a:gd name="T41" fmla="*/ 1669 w 1669"/>
                <a:gd name="T42" fmla="*/ 1218 h 12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9" h="1218" extrusionOk="0">
                  <a:moveTo>
                    <a:pt x="584" y="0"/>
                  </a:moveTo>
                  <a:cubicBezTo>
                    <a:pt x="551" y="0"/>
                    <a:pt x="517" y="9"/>
                    <a:pt x="501" y="25"/>
                  </a:cubicBezTo>
                  <a:lnTo>
                    <a:pt x="134" y="259"/>
                  </a:lnTo>
                  <a:lnTo>
                    <a:pt x="67" y="459"/>
                  </a:lnTo>
                  <a:cubicBezTo>
                    <a:pt x="0" y="626"/>
                    <a:pt x="34" y="793"/>
                    <a:pt x="134" y="893"/>
                  </a:cubicBezTo>
                  <a:cubicBezTo>
                    <a:pt x="200" y="959"/>
                    <a:pt x="267" y="1026"/>
                    <a:pt x="300" y="1093"/>
                  </a:cubicBezTo>
                  <a:cubicBezTo>
                    <a:pt x="361" y="1174"/>
                    <a:pt x="434" y="1218"/>
                    <a:pt x="512" y="1218"/>
                  </a:cubicBezTo>
                  <a:cubicBezTo>
                    <a:pt x="562" y="1218"/>
                    <a:pt x="615" y="1199"/>
                    <a:pt x="667" y="1160"/>
                  </a:cubicBezTo>
                  <a:lnTo>
                    <a:pt x="1501" y="626"/>
                  </a:lnTo>
                  <a:cubicBezTo>
                    <a:pt x="1518" y="609"/>
                    <a:pt x="1543" y="601"/>
                    <a:pt x="1572" y="601"/>
                  </a:cubicBezTo>
                  <a:cubicBezTo>
                    <a:pt x="1601" y="601"/>
                    <a:pt x="1635" y="609"/>
                    <a:pt x="1668" y="626"/>
                  </a:cubicBezTo>
                  <a:lnTo>
                    <a:pt x="667" y="25"/>
                  </a:lnTo>
                  <a:cubicBezTo>
                    <a:pt x="651" y="9"/>
                    <a:pt x="617" y="0"/>
                    <a:pt x="58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6" name="Google Shape;1950;p57"/>
            <p:cNvSpPr>
              <a:spLocks/>
            </p:cNvSpPr>
            <p:nvPr/>
          </p:nvSpPr>
          <p:spPr bwMode="auto">
            <a:xfrm>
              <a:off x="5073279" y="1787382"/>
              <a:ext cx="47700" cy="34784"/>
            </a:xfrm>
            <a:custGeom>
              <a:avLst/>
              <a:gdLst>
                <a:gd name="T0" fmla="*/ 5076008 w 2803"/>
                <a:gd name="T1" fmla="*/ 4918 h 2044"/>
                <a:gd name="T2" fmla="*/ 3617321 w 2803"/>
                <a:gd name="T3" fmla="*/ 867354 h 2044"/>
                <a:gd name="T4" fmla="*/ 660278 w 2803"/>
                <a:gd name="T5" fmla="*/ 6456040 h 2044"/>
                <a:gd name="T6" fmla="*/ 0 w 2803"/>
                <a:gd name="T7" fmla="*/ 7279080 h 2044"/>
                <a:gd name="T8" fmla="*/ 4932959 w 2803"/>
                <a:gd name="T9" fmla="*/ 10073423 h 2044"/>
                <a:gd name="T10" fmla="*/ 5755976 w 2803"/>
                <a:gd name="T11" fmla="*/ 9418057 h 2044"/>
                <a:gd name="T12" fmla="*/ 8713035 w 2803"/>
                <a:gd name="T13" fmla="*/ 3661697 h 2044"/>
                <a:gd name="T14" fmla="*/ 10112638 w 2803"/>
                <a:gd name="T15" fmla="*/ 2799261 h 2044"/>
                <a:gd name="T16" fmla="*/ 10521551 w 2803"/>
                <a:gd name="T17" fmla="*/ 2838657 h 2044"/>
                <a:gd name="T18" fmla="*/ 13478611 w 2803"/>
                <a:gd name="T19" fmla="*/ 3661697 h 2044"/>
                <a:gd name="T20" fmla="*/ 13808750 w 2803"/>
                <a:gd name="T21" fmla="*/ 3661697 h 2044"/>
                <a:gd name="T22" fmla="*/ 8875501 w 2803"/>
                <a:gd name="T23" fmla="*/ 867354 h 2044"/>
                <a:gd name="T24" fmla="*/ 8550280 w 2803"/>
                <a:gd name="T25" fmla="*/ 704887 h 2044"/>
                <a:gd name="T26" fmla="*/ 5425854 w 2803"/>
                <a:gd name="T27" fmla="*/ 44314 h 2044"/>
                <a:gd name="T28" fmla="*/ 5076008 w 2803"/>
                <a:gd name="T29" fmla="*/ 4918 h 20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03"/>
                <a:gd name="T46" fmla="*/ 0 h 2044"/>
                <a:gd name="T47" fmla="*/ 2803 w 2803"/>
                <a:gd name="T48" fmla="*/ 2044 h 20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03" h="2044" extrusionOk="0">
                  <a:moveTo>
                    <a:pt x="1030" y="1"/>
                  </a:moveTo>
                  <a:cubicBezTo>
                    <a:pt x="913" y="1"/>
                    <a:pt x="789" y="65"/>
                    <a:pt x="734" y="176"/>
                  </a:cubicBezTo>
                  <a:lnTo>
                    <a:pt x="134" y="1310"/>
                  </a:lnTo>
                  <a:cubicBezTo>
                    <a:pt x="100" y="1377"/>
                    <a:pt x="67" y="1444"/>
                    <a:pt x="0" y="1477"/>
                  </a:cubicBezTo>
                  <a:lnTo>
                    <a:pt x="1001" y="2044"/>
                  </a:lnTo>
                  <a:cubicBezTo>
                    <a:pt x="1068" y="2011"/>
                    <a:pt x="1101" y="1944"/>
                    <a:pt x="1168" y="1911"/>
                  </a:cubicBezTo>
                  <a:lnTo>
                    <a:pt x="1768" y="743"/>
                  </a:lnTo>
                  <a:cubicBezTo>
                    <a:pt x="1823" y="633"/>
                    <a:pt x="1924" y="568"/>
                    <a:pt x="2052" y="568"/>
                  </a:cubicBezTo>
                  <a:cubicBezTo>
                    <a:pt x="2079" y="568"/>
                    <a:pt x="2106" y="571"/>
                    <a:pt x="2135" y="576"/>
                  </a:cubicBezTo>
                  <a:lnTo>
                    <a:pt x="2735" y="743"/>
                  </a:lnTo>
                  <a:lnTo>
                    <a:pt x="2802" y="743"/>
                  </a:lnTo>
                  <a:lnTo>
                    <a:pt x="1801" y="176"/>
                  </a:lnTo>
                  <a:cubicBezTo>
                    <a:pt x="1801" y="143"/>
                    <a:pt x="1768" y="143"/>
                    <a:pt x="1735" y="143"/>
                  </a:cubicBezTo>
                  <a:lnTo>
                    <a:pt x="1101" y="9"/>
                  </a:lnTo>
                  <a:cubicBezTo>
                    <a:pt x="1078" y="3"/>
                    <a:pt x="1054" y="1"/>
                    <a:pt x="103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7" name="Google Shape;1951;p57"/>
            <p:cNvSpPr>
              <a:spLocks/>
            </p:cNvSpPr>
            <p:nvPr/>
          </p:nvSpPr>
          <p:spPr bwMode="auto">
            <a:xfrm>
              <a:off x="5030140" y="1799601"/>
              <a:ext cx="39174" cy="28249"/>
            </a:xfrm>
            <a:custGeom>
              <a:avLst/>
              <a:gdLst>
                <a:gd name="T0" fmla="*/ 6165106 w 2302"/>
                <a:gd name="T1" fmla="*/ 0 h 1660"/>
                <a:gd name="T2" fmla="*/ 5918660 w 2302"/>
                <a:gd name="T3" fmla="*/ 123070 h 1660"/>
                <a:gd name="T4" fmla="*/ 5425786 w 2302"/>
                <a:gd name="T5" fmla="*/ 285825 h 1660"/>
                <a:gd name="T6" fmla="*/ 655339 w 2302"/>
                <a:gd name="T7" fmla="*/ 4070545 h 1660"/>
                <a:gd name="T8" fmla="*/ 492891 w 2302"/>
                <a:gd name="T9" fmla="*/ 4233283 h 1660"/>
                <a:gd name="T10" fmla="*/ 330137 w 2302"/>
                <a:gd name="T11" fmla="*/ 4233283 h 1660"/>
                <a:gd name="T12" fmla="*/ 0 w 2302"/>
                <a:gd name="T13" fmla="*/ 5056316 h 1660"/>
                <a:gd name="T14" fmla="*/ 0 w 2302"/>
                <a:gd name="T15" fmla="*/ 5219071 h 1660"/>
                <a:gd name="T16" fmla="*/ 4932895 w 2302"/>
                <a:gd name="T17" fmla="*/ 8180757 h 1660"/>
                <a:gd name="T18" fmla="*/ 5755906 w 2302"/>
                <a:gd name="T19" fmla="*/ 6864830 h 1660"/>
                <a:gd name="T20" fmla="*/ 10521418 w 2302"/>
                <a:gd name="T21" fmla="*/ 3080128 h 1660"/>
                <a:gd name="T22" fmla="*/ 10871244 w 2302"/>
                <a:gd name="T23" fmla="*/ 2956751 h 1660"/>
                <a:gd name="T24" fmla="*/ 11344447 w 2302"/>
                <a:gd name="T25" fmla="*/ 3080128 h 1660"/>
                <a:gd name="T26" fmla="*/ 6411552 w 2302"/>
                <a:gd name="T27" fmla="*/ 123070 h 1660"/>
                <a:gd name="T28" fmla="*/ 6165106 w 2302"/>
                <a:gd name="T29" fmla="*/ 0 h 16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02"/>
                <a:gd name="T46" fmla="*/ 0 h 1660"/>
                <a:gd name="T47" fmla="*/ 2302 w 2302"/>
                <a:gd name="T48" fmla="*/ 1660 h 16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02" h="1660" extrusionOk="0">
                  <a:moveTo>
                    <a:pt x="1251" y="0"/>
                  </a:moveTo>
                  <a:cubicBezTo>
                    <a:pt x="1234" y="0"/>
                    <a:pt x="1218" y="8"/>
                    <a:pt x="1201" y="25"/>
                  </a:cubicBezTo>
                  <a:cubicBezTo>
                    <a:pt x="1168" y="25"/>
                    <a:pt x="1134" y="25"/>
                    <a:pt x="1101" y="58"/>
                  </a:cubicBezTo>
                  <a:lnTo>
                    <a:pt x="133" y="826"/>
                  </a:lnTo>
                  <a:cubicBezTo>
                    <a:pt x="133" y="826"/>
                    <a:pt x="100" y="826"/>
                    <a:pt x="100" y="859"/>
                  </a:cubicBezTo>
                  <a:lnTo>
                    <a:pt x="67" y="859"/>
                  </a:lnTo>
                  <a:cubicBezTo>
                    <a:pt x="33" y="926"/>
                    <a:pt x="0" y="959"/>
                    <a:pt x="0" y="1026"/>
                  </a:cubicBezTo>
                  <a:lnTo>
                    <a:pt x="0" y="1059"/>
                  </a:lnTo>
                  <a:lnTo>
                    <a:pt x="1001" y="1660"/>
                  </a:lnTo>
                  <a:cubicBezTo>
                    <a:pt x="1034" y="1559"/>
                    <a:pt x="1067" y="1459"/>
                    <a:pt x="1168" y="1393"/>
                  </a:cubicBezTo>
                  <a:lnTo>
                    <a:pt x="2135" y="625"/>
                  </a:lnTo>
                  <a:cubicBezTo>
                    <a:pt x="2152" y="609"/>
                    <a:pt x="2177" y="600"/>
                    <a:pt x="2206" y="600"/>
                  </a:cubicBezTo>
                  <a:cubicBezTo>
                    <a:pt x="2235" y="600"/>
                    <a:pt x="2268" y="609"/>
                    <a:pt x="2302" y="625"/>
                  </a:cubicBezTo>
                  <a:lnTo>
                    <a:pt x="1301" y="25"/>
                  </a:lnTo>
                  <a:cubicBezTo>
                    <a:pt x="1284" y="8"/>
                    <a:pt x="1268" y="0"/>
                    <a:pt x="12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8" name="Google Shape;1952;p57"/>
            <p:cNvSpPr>
              <a:spLocks/>
            </p:cNvSpPr>
            <p:nvPr/>
          </p:nvSpPr>
          <p:spPr bwMode="auto">
            <a:xfrm>
              <a:off x="4979036" y="1915252"/>
              <a:ext cx="33507" cy="27262"/>
            </a:xfrm>
            <a:custGeom>
              <a:avLst/>
              <a:gdLst>
                <a:gd name="T0" fmla="*/ 4607629 w 1969"/>
                <a:gd name="T1" fmla="*/ 4918 h 1602"/>
                <a:gd name="T2" fmla="*/ 497806 w 1969"/>
                <a:gd name="T3" fmla="*/ 3784704 h 1602"/>
                <a:gd name="T4" fmla="*/ 335053 w 1969"/>
                <a:gd name="T5" fmla="*/ 4115133 h 1602"/>
                <a:gd name="T6" fmla="*/ 167671 w 1969"/>
                <a:gd name="T7" fmla="*/ 4440354 h 1602"/>
                <a:gd name="T8" fmla="*/ 4918 w 1969"/>
                <a:gd name="T9" fmla="*/ 5100632 h 1602"/>
                <a:gd name="T10" fmla="*/ 4937747 w 1969"/>
                <a:gd name="T11" fmla="*/ 7894919 h 1602"/>
                <a:gd name="T12" fmla="*/ 5593389 w 1969"/>
                <a:gd name="T13" fmla="*/ 6741763 h 1602"/>
                <a:gd name="T14" fmla="*/ 9703212 w 1969"/>
                <a:gd name="T15" fmla="*/ 2961977 h 1602"/>
                <a:gd name="T16" fmla="*/ 4607629 w 1969"/>
                <a:gd name="T17" fmla="*/ 4918 h 16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69"/>
                <a:gd name="T28" fmla="*/ 0 h 1602"/>
                <a:gd name="T29" fmla="*/ 1969 w 1969"/>
                <a:gd name="T30" fmla="*/ 1602 h 16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69" h="1602" extrusionOk="0">
                  <a:moveTo>
                    <a:pt x="935" y="1"/>
                  </a:moveTo>
                  <a:lnTo>
                    <a:pt x="101" y="768"/>
                  </a:lnTo>
                  <a:lnTo>
                    <a:pt x="68" y="835"/>
                  </a:lnTo>
                  <a:cubicBezTo>
                    <a:pt x="68" y="835"/>
                    <a:pt x="34" y="868"/>
                    <a:pt x="34" y="901"/>
                  </a:cubicBezTo>
                  <a:cubicBezTo>
                    <a:pt x="1" y="935"/>
                    <a:pt x="1" y="968"/>
                    <a:pt x="1" y="1035"/>
                  </a:cubicBezTo>
                  <a:lnTo>
                    <a:pt x="1002" y="1602"/>
                  </a:lnTo>
                  <a:cubicBezTo>
                    <a:pt x="1035" y="1502"/>
                    <a:pt x="1068" y="1435"/>
                    <a:pt x="1135" y="1368"/>
                  </a:cubicBezTo>
                  <a:lnTo>
                    <a:pt x="1969" y="601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69" name="Google Shape;1953;p57"/>
            <p:cNvSpPr>
              <a:spLocks/>
            </p:cNvSpPr>
            <p:nvPr/>
          </p:nvSpPr>
          <p:spPr bwMode="auto">
            <a:xfrm>
              <a:off x="4998913" y="1857358"/>
              <a:ext cx="35209" cy="10789"/>
            </a:xfrm>
            <a:custGeom>
              <a:avLst/>
              <a:gdLst>
                <a:gd name="T0" fmla="*/ 492892 w 2069"/>
                <a:gd name="T1" fmla="*/ 0 h 634"/>
                <a:gd name="T2" fmla="*/ 0 w 2069"/>
                <a:gd name="T3" fmla="*/ 330137 h 634"/>
                <a:gd name="T4" fmla="*/ 4932902 w 2069"/>
                <a:gd name="T5" fmla="*/ 3124385 h 634"/>
                <a:gd name="T6" fmla="*/ 6248806 w 2069"/>
                <a:gd name="T7" fmla="*/ 2631512 h 634"/>
                <a:gd name="T8" fmla="*/ 9205835 w 2069"/>
                <a:gd name="T9" fmla="*/ 2794249 h 634"/>
                <a:gd name="T10" fmla="*/ 10196247 w 2069"/>
                <a:gd name="T11" fmla="*/ 2631512 h 634"/>
                <a:gd name="T12" fmla="*/ 5095656 w 2069"/>
                <a:gd name="T13" fmla="*/ 0 h 634"/>
                <a:gd name="T14" fmla="*/ 4602781 w 2069"/>
                <a:gd name="T15" fmla="*/ 162754 h 634"/>
                <a:gd name="T16" fmla="*/ 4277562 w 2069"/>
                <a:gd name="T17" fmla="*/ 162754 h 634"/>
                <a:gd name="T18" fmla="*/ 1153150 w 2069"/>
                <a:gd name="T19" fmla="*/ 0 h 6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69"/>
                <a:gd name="T31" fmla="*/ 0 h 634"/>
                <a:gd name="T32" fmla="*/ 2069 w 2069"/>
                <a:gd name="T33" fmla="*/ 634 h 6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69" h="634" extrusionOk="0">
                  <a:moveTo>
                    <a:pt x="100" y="0"/>
                  </a:moveTo>
                  <a:cubicBezTo>
                    <a:pt x="67" y="0"/>
                    <a:pt x="34" y="33"/>
                    <a:pt x="0" y="67"/>
                  </a:cubicBezTo>
                  <a:lnTo>
                    <a:pt x="1001" y="634"/>
                  </a:lnTo>
                  <a:cubicBezTo>
                    <a:pt x="1068" y="567"/>
                    <a:pt x="1168" y="534"/>
                    <a:pt x="1268" y="534"/>
                  </a:cubicBezTo>
                  <a:lnTo>
                    <a:pt x="1868" y="567"/>
                  </a:lnTo>
                  <a:cubicBezTo>
                    <a:pt x="1935" y="567"/>
                    <a:pt x="2002" y="534"/>
                    <a:pt x="2069" y="534"/>
                  </a:cubicBezTo>
                  <a:lnTo>
                    <a:pt x="1034" y="0"/>
                  </a:lnTo>
                  <a:cubicBezTo>
                    <a:pt x="1001" y="0"/>
                    <a:pt x="968" y="33"/>
                    <a:pt x="934" y="33"/>
                  </a:cubicBezTo>
                  <a:lnTo>
                    <a:pt x="868" y="33"/>
                  </a:lnTo>
                  <a:lnTo>
                    <a:pt x="234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0" name="Google Shape;1954;p57"/>
            <p:cNvSpPr>
              <a:spLocks/>
            </p:cNvSpPr>
            <p:nvPr/>
          </p:nvSpPr>
          <p:spPr bwMode="auto">
            <a:xfrm>
              <a:off x="5114717" y="1816057"/>
              <a:ext cx="28402" cy="20727"/>
            </a:xfrm>
            <a:custGeom>
              <a:avLst/>
              <a:gdLst>
                <a:gd name="T0" fmla="*/ 2877962 w 1669"/>
                <a:gd name="T1" fmla="*/ 0 h 1218"/>
                <a:gd name="T2" fmla="*/ 2469051 w 1669"/>
                <a:gd name="T3" fmla="*/ 123069 h 1218"/>
                <a:gd name="T4" fmla="*/ 660274 w 1669"/>
                <a:gd name="T5" fmla="*/ 1276208 h 1218"/>
                <a:gd name="T6" fmla="*/ 330137 w 1669"/>
                <a:gd name="T7" fmla="*/ 2261966 h 1218"/>
                <a:gd name="T8" fmla="*/ 660274 w 1669"/>
                <a:gd name="T9" fmla="*/ 4400557 h 1218"/>
                <a:gd name="T10" fmla="*/ 1478367 w 1669"/>
                <a:gd name="T11" fmla="*/ 5386314 h 1218"/>
                <a:gd name="T12" fmla="*/ 2523200 w 1669"/>
                <a:gd name="T13" fmla="*/ 6002253 h 1218"/>
                <a:gd name="T14" fmla="*/ 3287144 w 1669"/>
                <a:gd name="T15" fmla="*/ 5716432 h 1218"/>
                <a:gd name="T16" fmla="*/ 7397028 w 1669"/>
                <a:gd name="T17" fmla="*/ 3084971 h 1218"/>
                <a:gd name="T18" fmla="*/ 7746854 w 1669"/>
                <a:gd name="T19" fmla="*/ 2961596 h 1218"/>
                <a:gd name="T20" fmla="*/ 8220039 w 1669"/>
                <a:gd name="T21" fmla="*/ 3084971 h 1218"/>
                <a:gd name="T22" fmla="*/ 3287144 w 1669"/>
                <a:gd name="T23" fmla="*/ 123069 h 1218"/>
                <a:gd name="T24" fmla="*/ 2877962 w 1669"/>
                <a:gd name="T25" fmla="*/ 0 h 12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69"/>
                <a:gd name="T40" fmla="*/ 0 h 1218"/>
                <a:gd name="T41" fmla="*/ 1669 w 1669"/>
                <a:gd name="T42" fmla="*/ 1218 h 12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69" h="1218" extrusionOk="0">
                  <a:moveTo>
                    <a:pt x="584" y="0"/>
                  </a:moveTo>
                  <a:cubicBezTo>
                    <a:pt x="551" y="0"/>
                    <a:pt x="517" y="9"/>
                    <a:pt x="501" y="25"/>
                  </a:cubicBezTo>
                  <a:lnTo>
                    <a:pt x="134" y="259"/>
                  </a:lnTo>
                  <a:lnTo>
                    <a:pt x="67" y="459"/>
                  </a:lnTo>
                  <a:cubicBezTo>
                    <a:pt x="0" y="626"/>
                    <a:pt x="34" y="793"/>
                    <a:pt x="134" y="893"/>
                  </a:cubicBezTo>
                  <a:cubicBezTo>
                    <a:pt x="200" y="959"/>
                    <a:pt x="267" y="1026"/>
                    <a:pt x="300" y="1093"/>
                  </a:cubicBezTo>
                  <a:cubicBezTo>
                    <a:pt x="361" y="1174"/>
                    <a:pt x="434" y="1218"/>
                    <a:pt x="512" y="1218"/>
                  </a:cubicBezTo>
                  <a:cubicBezTo>
                    <a:pt x="562" y="1218"/>
                    <a:pt x="615" y="1199"/>
                    <a:pt x="667" y="1160"/>
                  </a:cubicBezTo>
                  <a:lnTo>
                    <a:pt x="1501" y="626"/>
                  </a:lnTo>
                  <a:cubicBezTo>
                    <a:pt x="1518" y="609"/>
                    <a:pt x="1543" y="601"/>
                    <a:pt x="1572" y="601"/>
                  </a:cubicBezTo>
                  <a:cubicBezTo>
                    <a:pt x="1601" y="601"/>
                    <a:pt x="1635" y="609"/>
                    <a:pt x="1668" y="626"/>
                  </a:cubicBezTo>
                  <a:lnTo>
                    <a:pt x="667" y="25"/>
                  </a:lnTo>
                  <a:cubicBezTo>
                    <a:pt x="651" y="9"/>
                    <a:pt x="617" y="0"/>
                    <a:pt x="5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1" name="Google Shape;1955;p57"/>
            <p:cNvSpPr>
              <a:spLocks/>
            </p:cNvSpPr>
            <p:nvPr/>
          </p:nvSpPr>
          <p:spPr bwMode="auto">
            <a:xfrm>
              <a:off x="5073279" y="1787382"/>
              <a:ext cx="47700" cy="34784"/>
            </a:xfrm>
            <a:custGeom>
              <a:avLst/>
              <a:gdLst>
                <a:gd name="T0" fmla="*/ 5076008 w 2803"/>
                <a:gd name="T1" fmla="*/ 4918 h 2044"/>
                <a:gd name="T2" fmla="*/ 3617321 w 2803"/>
                <a:gd name="T3" fmla="*/ 867354 h 2044"/>
                <a:gd name="T4" fmla="*/ 660278 w 2803"/>
                <a:gd name="T5" fmla="*/ 6456040 h 2044"/>
                <a:gd name="T6" fmla="*/ 0 w 2803"/>
                <a:gd name="T7" fmla="*/ 7279080 h 2044"/>
                <a:gd name="T8" fmla="*/ 4932959 w 2803"/>
                <a:gd name="T9" fmla="*/ 10073423 h 2044"/>
                <a:gd name="T10" fmla="*/ 5755976 w 2803"/>
                <a:gd name="T11" fmla="*/ 9418057 h 2044"/>
                <a:gd name="T12" fmla="*/ 8713035 w 2803"/>
                <a:gd name="T13" fmla="*/ 3661697 h 2044"/>
                <a:gd name="T14" fmla="*/ 10112638 w 2803"/>
                <a:gd name="T15" fmla="*/ 2799261 h 2044"/>
                <a:gd name="T16" fmla="*/ 10521551 w 2803"/>
                <a:gd name="T17" fmla="*/ 2838657 h 2044"/>
                <a:gd name="T18" fmla="*/ 13478611 w 2803"/>
                <a:gd name="T19" fmla="*/ 3661697 h 2044"/>
                <a:gd name="T20" fmla="*/ 13808750 w 2803"/>
                <a:gd name="T21" fmla="*/ 3661697 h 2044"/>
                <a:gd name="T22" fmla="*/ 8875501 w 2803"/>
                <a:gd name="T23" fmla="*/ 867354 h 2044"/>
                <a:gd name="T24" fmla="*/ 8550280 w 2803"/>
                <a:gd name="T25" fmla="*/ 704887 h 2044"/>
                <a:gd name="T26" fmla="*/ 5425854 w 2803"/>
                <a:gd name="T27" fmla="*/ 44314 h 2044"/>
                <a:gd name="T28" fmla="*/ 5076008 w 2803"/>
                <a:gd name="T29" fmla="*/ 4918 h 20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03"/>
                <a:gd name="T46" fmla="*/ 0 h 2044"/>
                <a:gd name="T47" fmla="*/ 2803 w 2803"/>
                <a:gd name="T48" fmla="*/ 2044 h 20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03" h="2044" extrusionOk="0">
                  <a:moveTo>
                    <a:pt x="1030" y="1"/>
                  </a:moveTo>
                  <a:cubicBezTo>
                    <a:pt x="913" y="1"/>
                    <a:pt x="789" y="65"/>
                    <a:pt x="734" y="176"/>
                  </a:cubicBezTo>
                  <a:lnTo>
                    <a:pt x="134" y="1310"/>
                  </a:lnTo>
                  <a:cubicBezTo>
                    <a:pt x="100" y="1377"/>
                    <a:pt x="67" y="1444"/>
                    <a:pt x="0" y="1477"/>
                  </a:cubicBezTo>
                  <a:lnTo>
                    <a:pt x="1001" y="2044"/>
                  </a:lnTo>
                  <a:cubicBezTo>
                    <a:pt x="1068" y="2011"/>
                    <a:pt x="1101" y="1944"/>
                    <a:pt x="1168" y="1911"/>
                  </a:cubicBezTo>
                  <a:lnTo>
                    <a:pt x="1768" y="743"/>
                  </a:lnTo>
                  <a:cubicBezTo>
                    <a:pt x="1823" y="633"/>
                    <a:pt x="1924" y="568"/>
                    <a:pt x="2052" y="568"/>
                  </a:cubicBezTo>
                  <a:cubicBezTo>
                    <a:pt x="2079" y="568"/>
                    <a:pt x="2106" y="571"/>
                    <a:pt x="2135" y="576"/>
                  </a:cubicBezTo>
                  <a:lnTo>
                    <a:pt x="2735" y="743"/>
                  </a:lnTo>
                  <a:lnTo>
                    <a:pt x="2802" y="743"/>
                  </a:lnTo>
                  <a:lnTo>
                    <a:pt x="1801" y="176"/>
                  </a:lnTo>
                  <a:cubicBezTo>
                    <a:pt x="1801" y="143"/>
                    <a:pt x="1768" y="143"/>
                    <a:pt x="1735" y="143"/>
                  </a:cubicBezTo>
                  <a:lnTo>
                    <a:pt x="1101" y="9"/>
                  </a:lnTo>
                  <a:cubicBezTo>
                    <a:pt x="1078" y="3"/>
                    <a:pt x="1054" y="1"/>
                    <a:pt x="10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2" name="Google Shape;1956;p57"/>
            <p:cNvSpPr>
              <a:spLocks/>
            </p:cNvSpPr>
            <p:nvPr/>
          </p:nvSpPr>
          <p:spPr bwMode="auto">
            <a:xfrm>
              <a:off x="5030140" y="1799601"/>
              <a:ext cx="39174" cy="28249"/>
            </a:xfrm>
            <a:custGeom>
              <a:avLst/>
              <a:gdLst>
                <a:gd name="T0" fmla="*/ 6165106 w 2302"/>
                <a:gd name="T1" fmla="*/ 0 h 1660"/>
                <a:gd name="T2" fmla="*/ 5918660 w 2302"/>
                <a:gd name="T3" fmla="*/ 123070 h 1660"/>
                <a:gd name="T4" fmla="*/ 5425786 w 2302"/>
                <a:gd name="T5" fmla="*/ 285825 h 1660"/>
                <a:gd name="T6" fmla="*/ 655339 w 2302"/>
                <a:gd name="T7" fmla="*/ 4070545 h 1660"/>
                <a:gd name="T8" fmla="*/ 492891 w 2302"/>
                <a:gd name="T9" fmla="*/ 4233283 h 1660"/>
                <a:gd name="T10" fmla="*/ 330137 w 2302"/>
                <a:gd name="T11" fmla="*/ 4233283 h 1660"/>
                <a:gd name="T12" fmla="*/ 0 w 2302"/>
                <a:gd name="T13" fmla="*/ 5056316 h 1660"/>
                <a:gd name="T14" fmla="*/ 0 w 2302"/>
                <a:gd name="T15" fmla="*/ 5219071 h 1660"/>
                <a:gd name="T16" fmla="*/ 4932895 w 2302"/>
                <a:gd name="T17" fmla="*/ 8180757 h 1660"/>
                <a:gd name="T18" fmla="*/ 5755906 w 2302"/>
                <a:gd name="T19" fmla="*/ 6864830 h 1660"/>
                <a:gd name="T20" fmla="*/ 10521418 w 2302"/>
                <a:gd name="T21" fmla="*/ 3080128 h 1660"/>
                <a:gd name="T22" fmla="*/ 10871244 w 2302"/>
                <a:gd name="T23" fmla="*/ 2956751 h 1660"/>
                <a:gd name="T24" fmla="*/ 11344447 w 2302"/>
                <a:gd name="T25" fmla="*/ 3080128 h 1660"/>
                <a:gd name="T26" fmla="*/ 6411552 w 2302"/>
                <a:gd name="T27" fmla="*/ 123070 h 1660"/>
                <a:gd name="T28" fmla="*/ 6165106 w 2302"/>
                <a:gd name="T29" fmla="*/ 0 h 16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02"/>
                <a:gd name="T46" fmla="*/ 0 h 1660"/>
                <a:gd name="T47" fmla="*/ 2302 w 2302"/>
                <a:gd name="T48" fmla="*/ 1660 h 16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02" h="1660" extrusionOk="0">
                  <a:moveTo>
                    <a:pt x="1251" y="0"/>
                  </a:moveTo>
                  <a:cubicBezTo>
                    <a:pt x="1234" y="0"/>
                    <a:pt x="1218" y="8"/>
                    <a:pt x="1201" y="25"/>
                  </a:cubicBezTo>
                  <a:cubicBezTo>
                    <a:pt x="1168" y="25"/>
                    <a:pt x="1134" y="25"/>
                    <a:pt x="1101" y="58"/>
                  </a:cubicBezTo>
                  <a:lnTo>
                    <a:pt x="133" y="826"/>
                  </a:lnTo>
                  <a:cubicBezTo>
                    <a:pt x="133" y="826"/>
                    <a:pt x="100" y="826"/>
                    <a:pt x="100" y="859"/>
                  </a:cubicBezTo>
                  <a:lnTo>
                    <a:pt x="67" y="859"/>
                  </a:lnTo>
                  <a:cubicBezTo>
                    <a:pt x="33" y="926"/>
                    <a:pt x="0" y="959"/>
                    <a:pt x="0" y="1026"/>
                  </a:cubicBezTo>
                  <a:lnTo>
                    <a:pt x="0" y="1059"/>
                  </a:lnTo>
                  <a:lnTo>
                    <a:pt x="1001" y="1660"/>
                  </a:lnTo>
                  <a:cubicBezTo>
                    <a:pt x="1034" y="1559"/>
                    <a:pt x="1067" y="1459"/>
                    <a:pt x="1168" y="1393"/>
                  </a:cubicBezTo>
                  <a:lnTo>
                    <a:pt x="2135" y="625"/>
                  </a:lnTo>
                  <a:cubicBezTo>
                    <a:pt x="2152" y="609"/>
                    <a:pt x="2177" y="600"/>
                    <a:pt x="2206" y="600"/>
                  </a:cubicBezTo>
                  <a:cubicBezTo>
                    <a:pt x="2235" y="600"/>
                    <a:pt x="2268" y="609"/>
                    <a:pt x="2302" y="625"/>
                  </a:cubicBezTo>
                  <a:lnTo>
                    <a:pt x="1301" y="25"/>
                  </a:lnTo>
                  <a:cubicBezTo>
                    <a:pt x="1284" y="8"/>
                    <a:pt x="1268" y="0"/>
                    <a:pt x="1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3" name="Google Shape;1957;p57"/>
            <p:cNvSpPr>
              <a:spLocks/>
            </p:cNvSpPr>
            <p:nvPr/>
          </p:nvSpPr>
          <p:spPr bwMode="auto">
            <a:xfrm>
              <a:off x="4996071" y="1797031"/>
              <a:ext cx="151013" cy="196008"/>
            </a:xfrm>
            <a:custGeom>
              <a:avLst/>
              <a:gdLst>
                <a:gd name="T0" fmla="*/ 31072005 w 8874"/>
                <a:gd name="T1" fmla="*/ 21087844 h 11518"/>
                <a:gd name="T2" fmla="*/ 17638026 w 8874"/>
                <a:gd name="T3" fmla="*/ 40652992 h 11518"/>
                <a:gd name="T4" fmla="*/ 20225259 w 8874"/>
                <a:gd name="T5" fmla="*/ 18623670 h 11518"/>
                <a:gd name="T6" fmla="*/ 32471624 w 8874"/>
                <a:gd name="T7" fmla="*/ 4918 h 11518"/>
                <a:gd name="T8" fmla="*/ 28115255 w 8874"/>
                <a:gd name="T9" fmla="*/ 6623651 h 11518"/>
                <a:gd name="T10" fmla="*/ 24167798 w 8874"/>
                <a:gd name="T11" fmla="*/ 8594946 h 11518"/>
                <a:gd name="T12" fmla="*/ 22689116 w 8874"/>
                <a:gd name="T13" fmla="*/ 7934359 h 11518"/>
                <a:gd name="T14" fmla="*/ 20782139 w 8874"/>
                <a:gd name="T15" fmla="*/ 3661664 h 11518"/>
                <a:gd name="T16" fmla="*/ 15622154 w 8874"/>
                <a:gd name="T17" fmla="*/ 7609154 h 11518"/>
                <a:gd name="T18" fmla="*/ 14961876 w 8874"/>
                <a:gd name="T19" fmla="*/ 14183284 h 11518"/>
                <a:gd name="T20" fmla="*/ 12167591 w 8874"/>
                <a:gd name="T21" fmla="*/ 19279322 h 11518"/>
                <a:gd name="T22" fmla="*/ 7071898 w 8874"/>
                <a:gd name="T23" fmla="*/ 20102341 h 11518"/>
                <a:gd name="T24" fmla="*/ 2469081 w 8874"/>
                <a:gd name="T25" fmla="*/ 27499507 h 11518"/>
                <a:gd name="T26" fmla="*/ 5593505 w 8874"/>
                <a:gd name="T27" fmla="*/ 30293838 h 11518"/>
                <a:gd name="T28" fmla="*/ 5918726 w 8874"/>
                <a:gd name="T29" fmla="*/ 35059429 h 11518"/>
                <a:gd name="T30" fmla="*/ 823033 w 8874"/>
                <a:gd name="T31" fmla="*/ 40978214 h 11518"/>
                <a:gd name="T32" fmla="*/ 823033 w 8874"/>
                <a:gd name="T33" fmla="*/ 47557262 h 11518"/>
                <a:gd name="T34" fmla="*/ 2138942 w 8874"/>
                <a:gd name="T35" fmla="*/ 48050158 h 11518"/>
                <a:gd name="T36" fmla="*/ 6934039 w 8874"/>
                <a:gd name="T37" fmla="*/ 45132756 h 11518"/>
                <a:gd name="T38" fmla="*/ 8717946 w 8874"/>
                <a:gd name="T39" fmla="*/ 46734226 h 11518"/>
                <a:gd name="T40" fmla="*/ 7234636 w 8874"/>
                <a:gd name="T41" fmla="*/ 54624288 h 11518"/>
                <a:gd name="T42" fmla="*/ 11182092 w 8874"/>
                <a:gd name="T43" fmla="*/ 56763257 h 11518"/>
                <a:gd name="T44" fmla="*/ 15947664 w 8874"/>
                <a:gd name="T45" fmla="*/ 50184191 h 11518"/>
                <a:gd name="T46" fmla="*/ 19727447 w 8874"/>
                <a:gd name="T47" fmla="*/ 48212914 h 11518"/>
                <a:gd name="T48" fmla="*/ 21210741 w 8874"/>
                <a:gd name="T49" fmla="*/ 48868259 h 11518"/>
                <a:gd name="T50" fmla="*/ 23009708 w 8874"/>
                <a:gd name="T51" fmla="*/ 53101593 h 11518"/>
                <a:gd name="T52" fmla="*/ 28440458 w 8874"/>
                <a:gd name="T53" fmla="*/ 49198399 h 11518"/>
                <a:gd name="T54" fmla="*/ 28770597 w 8874"/>
                <a:gd name="T55" fmla="*/ 42624269 h 11518"/>
                <a:gd name="T56" fmla="*/ 31564899 w 8874"/>
                <a:gd name="T57" fmla="*/ 37528538 h 11518"/>
                <a:gd name="T58" fmla="*/ 36660592 w 8874"/>
                <a:gd name="T59" fmla="*/ 36705502 h 11518"/>
                <a:gd name="T60" fmla="*/ 41263409 w 8874"/>
                <a:gd name="T61" fmla="*/ 29145580 h 11518"/>
                <a:gd name="T62" fmla="*/ 38138968 w 8874"/>
                <a:gd name="T63" fmla="*/ 26513732 h 11518"/>
                <a:gd name="T64" fmla="*/ 37813764 w 8874"/>
                <a:gd name="T65" fmla="*/ 21743206 h 11518"/>
                <a:gd name="T66" fmla="*/ 42909457 w 8874"/>
                <a:gd name="T67" fmla="*/ 15829356 h 11518"/>
                <a:gd name="T68" fmla="*/ 42909457 w 8874"/>
                <a:gd name="T69" fmla="*/ 9250291 h 11518"/>
                <a:gd name="T70" fmla="*/ 41756303 w 8874"/>
                <a:gd name="T71" fmla="*/ 8594946 h 11518"/>
                <a:gd name="T72" fmla="*/ 36956271 w 8874"/>
                <a:gd name="T73" fmla="*/ 11561562 h 11518"/>
                <a:gd name="T74" fmla="*/ 35182217 w 8874"/>
                <a:gd name="T75" fmla="*/ 10073327 h 11518"/>
                <a:gd name="T76" fmla="*/ 36660592 w 8874"/>
                <a:gd name="T77" fmla="*/ 2183265 h 11518"/>
                <a:gd name="T78" fmla="*/ 32880809 w 8874"/>
                <a:gd name="T79" fmla="*/ 44314 h 115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74"/>
                <a:gd name="T121" fmla="*/ 0 h 11518"/>
                <a:gd name="T122" fmla="*/ 8874 w 8874"/>
                <a:gd name="T123" fmla="*/ 11518 h 115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74" h="11518" extrusionOk="0">
                  <a:moveTo>
                    <a:pt x="5293" y="3277"/>
                  </a:moveTo>
                  <a:cubicBezTo>
                    <a:pt x="5813" y="3277"/>
                    <a:pt x="6206" y="3625"/>
                    <a:pt x="6305" y="4279"/>
                  </a:cubicBezTo>
                  <a:cubicBezTo>
                    <a:pt x="6505" y="5380"/>
                    <a:pt x="5838" y="6948"/>
                    <a:pt x="4771" y="7748"/>
                  </a:cubicBezTo>
                  <a:cubicBezTo>
                    <a:pt x="4351" y="8087"/>
                    <a:pt x="3936" y="8249"/>
                    <a:pt x="3579" y="8249"/>
                  </a:cubicBezTo>
                  <a:cubicBezTo>
                    <a:pt x="3056" y="8249"/>
                    <a:pt x="2655" y="7902"/>
                    <a:pt x="2536" y="7248"/>
                  </a:cubicBezTo>
                  <a:cubicBezTo>
                    <a:pt x="2369" y="6147"/>
                    <a:pt x="3036" y="4613"/>
                    <a:pt x="4104" y="3779"/>
                  </a:cubicBezTo>
                  <a:cubicBezTo>
                    <a:pt x="4523" y="3440"/>
                    <a:pt x="4938" y="3277"/>
                    <a:pt x="5293" y="3277"/>
                  </a:cubicBezTo>
                  <a:close/>
                  <a:moveTo>
                    <a:pt x="6589" y="1"/>
                  </a:moveTo>
                  <a:cubicBezTo>
                    <a:pt x="6461" y="1"/>
                    <a:pt x="6360" y="66"/>
                    <a:pt x="6305" y="176"/>
                  </a:cubicBezTo>
                  <a:lnTo>
                    <a:pt x="5705" y="1344"/>
                  </a:lnTo>
                  <a:cubicBezTo>
                    <a:pt x="5605" y="1477"/>
                    <a:pt x="5471" y="1577"/>
                    <a:pt x="5338" y="1610"/>
                  </a:cubicBezTo>
                  <a:cubicBezTo>
                    <a:pt x="5171" y="1644"/>
                    <a:pt x="5038" y="1677"/>
                    <a:pt x="4904" y="1744"/>
                  </a:cubicBezTo>
                  <a:cubicBezTo>
                    <a:pt x="4868" y="1762"/>
                    <a:pt x="4833" y="1770"/>
                    <a:pt x="4799" y="1770"/>
                  </a:cubicBezTo>
                  <a:cubicBezTo>
                    <a:pt x="4706" y="1770"/>
                    <a:pt x="4628" y="1708"/>
                    <a:pt x="4604" y="1610"/>
                  </a:cubicBezTo>
                  <a:lnTo>
                    <a:pt x="4370" y="877"/>
                  </a:lnTo>
                  <a:cubicBezTo>
                    <a:pt x="4370" y="788"/>
                    <a:pt x="4296" y="743"/>
                    <a:pt x="4217" y="743"/>
                  </a:cubicBezTo>
                  <a:cubicBezTo>
                    <a:pt x="4178" y="743"/>
                    <a:pt x="4137" y="754"/>
                    <a:pt x="4104" y="776"/>
                  </a:cubicBezTo>
                  <a:lnTo>
                    <a:pt x="3170" y="1544"/>
                  </a:lnTo>
                  <a:cubicBezTo>
                    <a:pt x="3036" y="1644"/>
                    <a:pt x="2969" y="1811"/>
                    <a:pt x="2969" y="1977"/>
                  </a:cubicBezTo>
                  <a:lnTo>
                    <a:pt x="3036" y="2878"/>
                  </a:lnTo>
                  <a:cubicBezTo>
                    <a:pt x="3036" y="3045"/>
                    <a:pt x="3003" y="3178"/>
                    <a:pt x="2903" y="3312"/>
                  </a:cubicBezTo>
                  <a:cubicBezTo>
                    <a:pt x="2736" y="3512"/>
                    <a:pt x="2602" y="3712"/>
                    <a:pt x="2469" y="3912"/>
                  </a:cubicBezTo>
                  <a:cubicBezTo>
                    <a:pt x="2369" y="4012"/>
                    <a:pt x="2236" y="4112"/>
                    <a:pt x="2069" y="4112"/>
                  </a:cubicBezTo>
                  <a:lnTo>
                    <a:pt x="1435" y="4079"/>
                  </a:lnTo>
                  <a:cubicBezTo>
                    <a:pt x="1302" y="4079"/>
                    <a:pt x="1168" y="4146"/>
                    <a:pt x="1101" y="4279"/>
                  </a:cubicBezTo>
                  <a:lnTo>
                    <a:pt x="501" y="5580"/>
                  </a:lnTo>
                  <a:cubicBezTo>
                    <a:pt x="468" y="5713"/>
                    <a:pt x="501" y="5880"/>
                    <a:pt x="634" y="5914"/>
                  </a:cubicBezTo>
                  <a:lnTo>
                    <a:pt x="1135" y="6147"/>
                  </a:lnTo>
                  <a:cubicBezTo>
                    <a:pt x="1268" y="6180"/>
                    <a:pt x="1335" y="6347"/>
                    <a:pt x="1302" y="6481"/>
                  </a:cubicBezTo>
                  <a:cubicBezTo>
                    <a:pt x="1268" y="6681"/>
                    <a:pt x="1235" y="6914"/>
                    <a:pt x="1201" y="7114"/>
                  </a:cubicBezTo>
                  <a:cubicBezTo>
                    <a:pt x="1168" y="7248"/>
                    <a:pt x="1101" y="7415"/>
                    <a:pt x="1001" y="7515"/>
                  </a:cubicBezTo>
                  <a:lnTo>
                    <a:pt x="167" y="8315"/>
                  </a:lnTo>
                  <a:cubicBezTo>
                    <a:pt x="67" y="8415"/>
                    <a:pt x="1" y="8582"/>
                    <a:pt x="34" y="8716"/>
                  </a:cubicBezTo>
                  <a:lnTo>
                    <a:pt x="167" y="9650"/>
                  </a:lnTo>
                  <a:cubicBezTo>
                    <a:pt x="190" y="9738"/>
                    <a:pt x="256" y="9798"/>
                    <a:pt x="328" y="9798"/>
                  </a:cubicBezTo>
                  <a:cubicBezTo>
                    <a:pt x="364" y="9798"/>
                    <a:pt x="401" y="9783"/>
                    <a:pt x="434" y="9750"/>
                  </a:cubicBezTo>
                  <a:lnTo>
                    <a:pt x="1268" y="9216"/>
                  </a:lnTo>
                  <a:cubicBezTo>
                    <a:pt x="1308" y="9176"/>
                    <a:pt x="1357" y="9158"/>
                    <a:pt x="1407" y="9158"/>
                  </a:cubicBezTo>
                  <a:cubicBezTo>
                    <a:pt x="1484" y="9158"/>
                    <a:pt x="1561" y="9202"/>
                    <a:pt x="1602" y="9283"/>
                  </a:cubicBezTo>
                  <a:cubicBezTo>
                    <a:pt x="1668" y="9349"/>
                    <a:pt x="1702" y="9416"/>
                    <a:pt x="1769" y="9483"/>
                  </a:cubicBezTo>
                  <a:cubicBezTo>
                    <a:pt x="1869" y="9583"/>
                    <a:pt x="1935" y="9750"/>
                    <a:pt x="1869" y="9883"/>
                  </a:cubicBezTo>
                  <a:lnTo>
                    <a:pt x="1468" y="11084"/>
                  </a:lnTo>
                  <a:cubicBezTo>
                    <a:pt x="1402" y="11184"/>
                    <a:pt x="1468" y="11351"/>
                    <a:pt x="1602" y="11351"/>
                  </a:cubicBezTo>
                  <a:lnTo>
                    <a:pt x="2269" y="11518"/>
                  </a:lnTo>
                  <a:cubicBezTo>
                    <a:pt x="2402" y="11518"/>
                    <a:pt x="2536" y="11451"/>
                    <a:pt x="2636" y="11351"/>
                  </a:cubicBezTo>
                  <a:lnTo>
                    <a:pt x="3236" y="10183"/>
                  </a:lnTo>
                  <a:cubicBezTo>
                    <a:pt x="3303" y="10050"/>
                    <a:pt x="3436" y="9950"/>
                    <a:pt x="3603" y="9916"/>
                  </a:cubicBezTo>
                  <a:cubicBezTo>
                    <a:pt x="3737" y="9883"/>
                    <a:pt x="3870" y="9850"/>
                    <a:pt x="4003" y="9783"/>
                  </a:cubicBezTo>
                  <a:cubicBezTo>
                    <a:pt x="4039" y="9765"/>
                    <a:pt x="4075" y="9757"/>
                    <a:pt x="4109" y="9757"/>
                  </a:cubicBezTo>
                  <a:cubicBezTo>
                    <a:pt x="4201" y="9757"/>
                    <a:pt x="4279" y="9819"/>
                    <a:pt x="4304" y="9916"/>
                  </a:cubicBezTo>
                  <a:lnTo>
                    <a:pt x="4537" y="10650"/>
                  </a:lnTo>
                  <a:cubicBezTo>
                    <a:pt x="4537" y="10731"/>
                    <a:pt x="4598" y="10775"/>
                    <a:pt x="4669" y="10775"/>
                  </a:cubicBezTo>
                  <a:cubicBezTo>
                    <a:pt x="4715" y="10775"/>
                    <a:pt x="4765" y="10756"/>
                    <a:pt x="4804" y="10717"/>
                  </a:cubicBezTo>
                  <a:lnTo>
                    <a:pt x="5771" y="9983"/>
                  </a:lnTo>
                  <a:cubicBezTo>
                    <a:pt x="5871" y="9850"/>
                    <a:pt x="5938" y="9716"/>
                    <a:pt x="5938" y="9549"/>
                  </a:cubicBezTo>
                  <a:lnTo>
                    <a:pt x="5838" y="8649"/>
                  </a:lnTo>
                  <a:cubicBezTo>
                    <a:pt x="5805" y="8482"/>
                    <a:pt x="5871" y="8315"/>
                    <a:pt x="5972" y="8215"/>
                  </a:cubicBezTo>
                  <a:cubicBezTo>
                    <a:pt x="6138" y="8015"/>
                    <a:pt x="6272" y="7815"/>
                    <a:pt x="6405" y="7615"/>
                  </a:cubicBezTo>
                  <a:cubicBezTo>
                    <a:pt x="6505" y="7481"/>
                    <a:pt x="6672" y="7415"/>
                    <a:pt x="6805" y="7415"/>
                  </a:cubicBezTo>
                  <a:lnTo>
                    <a:pt x="7439" y="7448"/>
                  </a:lnTo>
                  <a:cubicBezTo>
                    <a:pt x="7573" y="7448"/>
                    <a:pt x="7706" y="7348"/>
                    <a:pt x="7773" y="7214"/>
                  </a:cubicBezTo>
                  <a:lnTo>
                    <a:pt x="8373" y="5914"/>
                  </a:lnTo>
                  <a:cubicBezTo>
                    <a:pt x="8407" y="5780"/>
                    <a:pt x="8373" y="5647"/>
                    <a:pt x="8240" y="5580"/>
                  </a:cubicBezTo>
                  <a:lnTo>
                    <a:pt x="7739" y="5380"/>
                  </a:lnTo>
                  <a:cubicBezTo>
                    <a:pt x="7606" y="5313"/>
                    <a:pt x="7539" y="5180"/>
                    <a:pt x="7573" y="5046"/>
                  </a:cubicBezTo>
                  <a:cubicBezTo>
                    <a:pt x="7606" y="4813"/>
                    <a:pt x="7639" y="4613"/>
                    <a:pt x="7673" y="4412"/>
                  </a:cubicBezTo>
                  <a:cubicBezTo>
                    <a:pt x="7706" y="4246"/>
                    <a:pt x="7773" y="4112"/>
                    <a:pt x="7873" y="3979"/>
                  </a:cubicBezTo>
                  <a:lnTo>
                    <a:pt x="8707" y="3212"/>
                  </a:lnTo>
                  <a:cubicBezTo>
                    <a:pt x="8840" y="3111"/>
                    <a:pt x="8874" y="2945"/>
                    <a:pt x="8874" y="2778"/>
                  </a:cubicBezTo>
                  <a:lnTo>
                    <a:pt x="8707" y="1877"/>
                  </a:lnTo>
                  <a:cubicBezTo>
                    <a:pt x="8707" y="1780"/>
                    <a:pt x="8635" y="1718"/>
                    <a:pt x="8558" y="1718"/>
                  </a:cubicBezTo>
                  <a:cubicBezTo>
                    <a:pt x="8529" y="1718"/>
                    <a:pt x="8500" y="1726"/>
                    <a:pt x="8473" y="1744"/>
                  </a:cubicBezTo>
                  <a:lnTo>
                    <a:pt x="7639" y="2311"/>
                  </a:lnTo>
                  <a:cubicBezTo>
                    <a:pt x="7592" y="2335"/>
                    <a:pt x="7545" y="2346"/>
                    <a:pt x="7499" y="2346"/>
                  </a:cubicBezTo>
                  <a:cubicBezTo>
                    <a:pt x="7416" y="2346"/>
                    <a:pt x="7337" y="2309"/>
                    <a:pt x="7272" y="2244"/>
                  </a:cubicBezTo>
                  <a:cubicBezTo>
                    <a:pt x="7239" y="2144"/>
                    <a:pt x="7172" y="2077"/>
                    <a:pt x="7139" y="2044"/>
                  </a:cubicBezTo>
                  <a:cubicBezTo>
                    <a:pt x="7006" y="1911"/>
                    <a:pt x="6972" y="1744"/>
                    <a:pt x="7039" y="1610"/>
                  </a:cubicBezTo>
                  <a:lnTo>
                    <a:pt x="7439" y="443"/>
                  </a:lnTo>
                  <a:cubicBezTo>
                    <a:pt x="7473" y="309"/>
                    <a:pt x="7406" y="176"/>
                    <a:pt x="7272" y="143"/>
                  </a:cubicBezTo>
                  <a:lnTo>
                    <a:pt x="6672" y="9"/>
                  </a:lnTo>
                  <a:cubicBezTo>
                    <a:pt x="6643" y="4"/>
                    <a:pt x="6616" y="1"/>
                    <a:pt x="658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4" name="Google Shape;1958;p57"/>
            <p:cNvSpPr>
              <a:spLocks/>
            </p:cNvSpPr>
            <p:nvPr/>
          </p:nvSpPr>
          <p:spPr bwMode="auto">
            <a:xfrm>
              <a:off x="4996071" y="1797031"/>
              <a:ext cx="151013" cy="196008"/>
            </a:xfrm>
            <a:custGeom>
              <a:avLst/>
              <a:gdLst>
                <a:gd name="T0" fmla="*/ 31072005 w 8874"/>
                <a:gd name="T1" fmla="*/ 21087844 h 11518"/>
                <a:gd name="T2" fmla="*/ 17638026 w 8874"/>
                <a:gd name="T3" fmla="*/ 40652992 h 11518"/>
                <a:gd name="T4" fmla="*/ 20225259 w 8874"/>
                <a:gd name="T5" fmla="*/ 18623670 h 11518"/>
                <a:gd name="T6" fmla="*/ 32471624 w 8874"/>
                <a:gd name="T7" fmla="*/ 4918 h 11518"/>
                <a:gd name="T8" fmla="*/ 28115255 w 8874"/>
                <a:gd name="T9" fmla="*/ 6623651 h 11518"/>
                <a:gd name="T10" fmla="*/ 24167798 w 8874"/>
                <a:gd name="T11" fmla="*/ 8594946 h 11518"/>
                <a:gd name="T12" fmla="*/ 22689116 w 8874"/>
                <a:gd name="T13" fmla="*/ 7934359 h 11518"/>
                <a:gd name="T14" fmla="*/ 20782139 w 8874"/>
                <a:gd name="T15" fmla="*/ 3661664 h 11518"/>
                <a:gd name="T16" fmla="*/ 15622154 w 8874"/>
                <a:gd name="T17" fmla="*/ 7609154 h 11518"/>
                <a:gd name="T18" fmla="*/ 14961876 w 8874"/>
                <a:gd name="T19" fmla="*/ 14183284 h 11518"/>
                <a:gd name="T20" fmla="*/ 12167591 w 8874"/>
                <a:gd name="T21" fmla="*/ 19279322 h 11518"/>
                <a:gd name="T22" fmla="*/ 7071898 w 8874"/>
                <a:gd name="T23" fmla="*/ 20102341 h 11518"/>
                <a:gd name="T24" fmla="*/ 2469081 w 8874"/>
                <a:gd name="T25" fmla="*/ 27499507 h 11518"/>
                <a:gd name="T26" fmla="*/ 5593505 w 8874"/>
                <a:gd name="T27" fmla="*/ 30293838 h 11518"/>
                <a:gd name="T28" fmla="*/ 5918726 w 8874"/>
                <a:gd name="T29" fmla="*/ 35059429 h 11518"/>
                <a:gd name="T30" fmla="*/ 823033 w 8874"/>
                <a:gd name="T31" fmla="*/ 40978214 h 11518"/>
                <a:gd name="T32" fmla="*/ 823033 w 8874"/>
                <a:gd name="T33" fmla="*/ 47557262 h 11518"/>
                <a:gd name="T34" fmla="*/ 2138942 w 8874"/>
                <a:gd name="T35" fmla="*/ 48050158 h 11518"/>
                <a:gd name="T36" fmla="*/ 6934039 w 8874"/>
                <a:gd name="T37" fmla="*/ 45132756 h 11518"/>
                <a:gd name="T38" fmla="*/ 8717946 w 8874"/>
                <a:gd name="T39" fmla="*/ 46734226 h 11518"/>
                <a:gd name="T40" fmla="*/ 7234636 w 8874"/>
                <a:gd name="T41" fmla="*/ 54624288 h 11518"/>
                <a:gd name="T42" fmla="*/ 11182092 w 8874"/>
                <a:gd name="T43" fmla="*/ 56763257 h 11518"/>
                <a:gd name="T44" fmla="*/ 15947664 w 8874"/>
                <a:gd name="T45" fmla="*/ 50184191 h 11518"/>
                <a:gd name="T46" fmla="*/ 19727447 w 8874"/>
                <a:gd name="T47" fmla="*/ 48212914 h 11518"/>
                <a:gd name="T48" fmla="*/ 21210741 w 8874"/>
                <a:gd name="T49" fmla="*/ 48868259 h 11518"/>
                <a:gd name="T50" fmla="*/ 23009708 w 8874"/>
                <a:gd name="T51" fmla="*/ 53101593 h 11518"/>
                <a:gd name="T52" fmla="*/ 28440458 w 8874"/>
                <a:gd name="T53" fmla="*/ 49198399 h 11518"/>
                <a:gd name="T54" fmla="*/ 28770597 w 8874"/>
                <a:gd name="T55" fmla="*/ 42624269 h 11518"/>
                <a:gd name="T56" fmla="*/ 31564899 w 8874"/>
                <a:gd name="T57" fmla="*/ 37528538 h 11518"/>
                <a:gd name="T58" fmla="*/ 36660592 w 8874"/>
                <a:gd name="T59" fmla="*/ 36705502 h 11518"/>
                <a:gd name="T60" fmla="*/ 41263409 w 8874"/>
                <a:gd name="T61" fmla="*/ 29145580 h 11518"/>
                <a:gd name="T62" fmla="*/ 38138968 w 8874"/>
                <a:gd name="T63" fmla="*/ 26513732 h 11518"/>
                <a:gd name="T64" fmla="*/ 37813764 w 8874"/>
                <a:gd name="T65" fmla="*/ 21743206 h 11518"/>
                <a:gd name="T66" fmla="*/ 42909457 w 8874"/>
                <a:gd name="T67" fmla="*/ 15829356 h 11518"/>
                <a:gd name="T68" fmla="*/ 42909457 w 8874"/>
                <a:gd name="T69" fmla="*/ 9250291 h 11518"/>
                <a:gd name="T70" fmla="*/ 41756303 w 8874"/>
                <a:gd name="T71" fmla="*/ 8594946 h 11518"/>
                <a:gd name="T72" fmla="*/ 36956271 w 8874"/>
                <a:gd name="T73" fmla="*/ 11561562 h 11518"/>
                <a:gd name="T74" fmla="*/ 35182217 w 8874"/>
                <a:gd name="T75" fmla="*/ 10073327 h 11518"/>
                <a:gd name="T76" fmla="*/ 36660592 w 8874"/>
                <a:gd name="T77" fmla="*/ 2183265 h 11518"/>
                <a:gd name="T78" fmla="*/ 32880809 w 8874"/>
                <a:gd name="T79" fmla="*/ 44314 h 115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74"/>
                <a:gd name="T121" fmla="*/ 0 h 11518"/>
                <a:gd name="T122" fmla="*/ 8874 w 8874"/>
                <a:gd name="T123" fmla="*/ 11518 h 115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74" h="11518" extrusionOk="0">
                  <a:moveTo>
                    <a:pt x="5293" y="3277"/>
                  </a:moveTo>
                  <a:cubicBezTo>
                    <a:pt x="5813" y="3277"/>
                    <a:pt x="6206" y="3625"/>
                    <a:pt x="6305" y="4279"/>
                  </a:cubicBezTo>
                  <a:cubicBezTo>
                    <a:pt x="6505" y="5380"/>
                    <a:pt x="5838" y="6948"/>
                    <a:pt x="4771" y="7748"/>
                  </a:cubicBezTo>
                  <a:cubicBezTo>
                    <a:pt x="4351" y="8087"/>
                    <a:pt x="3936" y="8249"/>
                    <a:pt x="3579" y="8249"/>
                  </a:cubicBezTo>
                  <a:cubicBezTo>
                    <a:pt x="3056" y="8249"/>
                    <a:pt x="2655" y="7902"/>
                    <a:pt x="2536" y="7248"/>
                  </a:cubicBezTo>
                  <a:cubicBezTo>
                    <a:pt x="2369" y="6147"/>
                    <a:pt x="3036" y="4613"/>
                    <a:pt x="4104" y="3779"/>
                  </a:cubicBezTo>
                  <a:cubicBezTo>
                    <a:pt x="4523" y="3440"/>
                    <a:pt x="4938" y="3277"/>
                    <a:pt x="5293" y="3277"/>
                  </a:cubicBezTo>
                  <a:close/>
                  <a:moveTo>
                    <a:pt x="6589" y="1"/>
                  </a:moveTo>
                  <a:cubicBezTo>
                    <a:pt x="6461" y="1"/>
                    <a:pt x="6360" y="66"/>
                    <a:pt x="6305" y="176"/>
                  </a:cubicBezTo>
                  <a:lnTo>
                    <a:pt x="5705" y="1344"/>
                  </a:lnTo>
                  <a:cubicBezTo>
                    <a:pt x="5605" y="1477"/>
                    <a:pt x="5471" y="1577"/>
                    <a:pt x="5338" y="1610"/>
                  </a:cubicBezTo>
                  <a:cubicBezTo>
                    <a:pt x="5171" y="1644"/>
                    <a:pt x="5038" y="1677"/>
                    <a:pt x="4904" y="1744"/>
                  </a:cubicBezTo>
                  <a:cubicBezTo>
                    <a:pt x="4868" y="1762"/>
                    <a:pt x="4833" y="1770"/>
                    <a:pt x="4799" y="1770"/>
                  </a:cubicBezTo>
                  <a:cubicBezTo>
                    <a:pt x="4706" y="1770"/>
                    <a:pt x="4628" y="1708"/>
                    <a:pt x="4604" y="1610"/>
                  </a:cubicBezTo>
                  <a:lnTo>
                    <a:pt x="4370" y="877"/>
                  </a:lnTo>
                  <a:cubicBezTo>
                    <a:pt x="4370" y="788"/>
                    <a:pt x="4296" y="743"/>
                    <a:pt x="4217" y="743"/>
                  </a:cubicBezTo>
                  <a:cubicBezTo>
                    <a:pt x="4178" y="743"/>
                    <a:pt x="4137" y="754"/>
                    <a:pt x="4104" y="776"/>
                  </a:cubicBezTo>
                  <a:lnTo>
                    <a:pt x="3170" y="1544"/>
                  </a:lnTo>
                  <a:cubicBezTo>
                    <a:pt x="3036" y="1644"/>
                    <a:pt x="2969" y="1811"/>
                    <a:pt x="2969" y="1977"/>
                  </a:cubicBezTo>
                  <a:lnTo>
                    <a:pt x="3036" y="2878"/>
                  </a:lnTo>
                  <a:cubicBezTo>
                    <a:pt x="3036" y="3045"/>
                    <a:pt x="3003" y="3178"/>
                    <a:pt x="2903" y="3312"/>
                  </a:cubicBezTo>
                  <a:cubicBezTo>
                    <a:pt x="2736" y="3512"/>
                    <a:pt x="2602" y="3712"/>
                    <a:pt x="2469" y="3912"/>
                  </a:cubicBezTo>
                  <a:cubicBezTo>
                    <a:pt x="2369" y="4012"/>
                    <a:pt x="2236" y="4112"/>
                    <a:pt x="2069" y="4112"/>
                  </a:cubicBezTo>
                  <a:lnTo>
                    <a:pt x="1435" y="4079"/>
                  </a:lnTo>
                  <a:cubicBezTo>
                    <a:pt x="1302" y="4079"/>
                    <a:pt x="1168" y="4146"/>
                    <a:pt x="1101" y="4279"/>
                  </a:cubicBezTo>
                  <a:lnTo>
                    <a:pt x="501" y="5580"/>
                  </a:lnTo>
                  <a:cubicBezTo>
                    <a:pt x="468" y="5713"/>
                    <a:pt x="501" y="5880"/>
                    <a:pt x="634" y="5914"/>
                  </a:cubicBezTo>
                  <a:lnTo>
                    <a:pt x="1135" y="6147"/>
                  </a:lnTo>
                  <a:cubicBezTo>
                    <a:pt x="1268" y="6180"/>
                    <a:pt x="1335" y="6347"/>
                    <a:pt x="1302" y="6481"/>
                  </a:cubicBezTo>
                  <a:cubicBezTo>
                    <a:pt x="1268" y="6681"/>
                    <a:pt x="1235" y="6914"/>
                    <a:pt x="1201" y="7114"/>
                  </a:cubicBezTo>
                  <a:cubicBezTo>
                    <a:pt x="1168" y="7248"/>
                    <a:pt x="1101" y="7415"/>
                    <a:pt x="1001" y="7515"/>
                  </a:cubicBezTo>
                  <a:lnTo>
                    <a:pt x="167" y="8315"/>
                  </a:lnTo>
                  <a:cubicBezTo>
                    <a:pt x="67" y="8415"/>
                    <a:pt x="1" y="8582"/>
                    <a:pt x="34" y="8716"/>
                  </a:cubicBezTo>
                  <a:lnTo>
                    <a:pt x="167" y="9650"/>
                  </a:lnTo>
                  <a:cubicBezTo>
                    <a:pt x="190" y="9738"/>
                    <a:pt x="256" y="9798"/>
                    <a:pt x="328" y="9798"/>
                  </a:cubicBezTo>
                  <a:cubicBezTo>
                    <a:pt x="364" y="9798"/>
                    <a:pt x="401" y="9783"/>
                    <a:pt x="434" y="9750"/>
                  </a:cubicBezTo>
                  <a:lnTo>
                    <a:pt x="1268" y="9216"/>
                  </a:lnTo>
                  <a:cubicBezTo>
                    <a:pt x="1308" y="9176"/>
                    <a:pt x="1357" y="9158"/>
                    <a:pt x="1407" y="9158"/>
                  </a:cubicBezTo>
                  <a:cubicBezTo>
                    <a:pt x="1484" y="9158"/>
                    <a:pt x="1561" y="9202"/>
                    <a:pt x="1602" y="9283"/>
                  </a:cubicBezTo>
                  <a:cubicBezTo>
                    <a:pt x="1668" y="9349"/>
                    <a:pt x="1702" y="9416"/>
                    <a:pt x="1769" y="9483"/>
                  </a:cubicBezTo>
                  <a:cubicBezTo>
                    <a:pt x="1869" y="9583"/>
                    <a:pt x="1935" y="9750"/>
                    <a:pt x="1869" y="9883"/>
                  </a:cubicBezTo>
                  <a:lnTo>
                    <a:pt x="1468" y="11084"/>
                  </a:lnTo>
                  <a:cubicBezTo>
                    <a:pt x="1402" y="11184"/>
                    <a:pt x="1468" y="11351"/>
                    <a:pt x="1602" y="11351"/>
                  </a:cubicBezTo>
                  <a:lnTo>
                    <a:pt x="2269" y="11518"/>
                  </a:lnTo>
                  <a:cubicBezTo>
                    <a:pt x="2402" y="11518"/>
                    <a:pt x="2536" y="11451"/>
                    <a:pt x="2636" y="11351"/>
                  </a:cubicBezTo>
                  <a:lnTo>
                    <a:pt x="3236" y="10183"/>
                  </a:lnTo>
                  <a:cubicBezTo>
                    <a:pt x="3303" y="10050"/>
                    <a:pt x="3436" y="9950"/>
                    <a:pt x="3603" y="9916"/>
                  </a:cubicBezTo>
                  <a:cubicBezTo>
                    <a:pt x="3737" y="9883"/>
                    <a:pt x="3870" y="9850"/>
                    <a:pt x="4003" y="9783"/>
                  </a:cubicBezTo>
                  <a:cubicBezTo>
                    <a:pt x="4039" y="9765"/>
                    <a:pt x="4075" y="9757"/>
                    <a:pt x="4109" y="9757"/>
                  </a:cubicBezTo>
                  <a:cubicBezTo>
                    <a:pt x="4201" y="9757"/>
                    <a:pt x="4279" y="9819"/>
                    <a:pt x="4304" y="9916"/>
                  </a:cubicBezTo>
                  <a:lnTo>
                    <a:pt x="4537" y="10650"/>
                  </a:lnTo>
                  <a:cubicBezTo>
                    <a:pt x="4537" y="10731"/>
                    <a:pt x="4598" y="10775"/>
                    <a:pt x="4669" y="10775"/>
                  </a:cubicBezTo>
                  <a:cubicBezTo>
                    <a:pt x="4715" y="10775"/>
                    <a:pt x="4765" y="10756"/>
                    <a:pt x="4804" y="10717"/>
                  </a:cubicBezTo>
                  <a:lnTo>
                    <a:pt x="5771" y="9983"/>
                  </a:lnTo>
                  <a:cubicBezTo>
                    <a:pt x="5871" y="9850"/>
                    <a:pt x="5938" y="9716"/>
                    <a:pt x="5938" y="9549"/>
                  </a:cubicBezTo>
                  <a:lnTo>
                    <a:pt x="5838" y="8649"/>
                  </a:lnTo>
                  <a:cubicBezTo>
                    <a:pt x="5805" y="8482"/>
                    <a:pt x="5871" y="8315"/>
                    <a:pt x="5972" y="8215"/>
                  </a:cubicBezTo>
                  <a:cubicBezTo>
                    <a:pt x="6138" y="8015"/>
                    <a:pt x="6272" y="7815"/>
                    <a:pt x="6405" y="7615"/>
                  </a:cubicBezTo>
                  <a:cubicBezTo>
                    <a:pt x="6505" y="7481"/>
                    <a:pt x="6672" y="7415"/>
                    <a:pt x="6805" y="7415"/>
                  </a:cubicBezTo>
                  <a:lnTo>
                    <a:pt x="7439" y="7448"/>
                  </a:lnTo>
                  <a:cubicBezTo>
                    <a:pt x="7573" y="7448"/>
                    <a:pt x="7706" y="7348"/>
                    <a:pt x="7773" y="7214"/>
                  </a:cubicBezTo>
                  <a:lnTo>
                    <a:pt x="8373" y="5914"/>
                  </a:lnTo>
                  <a:cubicBezTo>
                    <a:pt x="8407" y="5780"/>
                    <a:pt x="8373" y="5647"/>
                    <a:pt x="8240" y="5580"/>
                  </a:cubicBezTo>
                  <a:lnTo>
                    <a:pt x="7739" y="5380"/>
                  </a:lnTo>
                  <a:cubicBezTo>
                    <a:pt x="7606" y="5313"/>
                    <a:pt x="7539" y="5180"/>
                    <a:pt x="7573" y="5046"/>
                  </a:cubicBezTo>
                  <a:cubicBezTo>
                    <a:pt x="7606" y="4813"/>
                    <a:pt x="7639" y="4613"/>
                    <a:pt x="7673" y="4412"/>
                  </a:cubicBezTo>
                  <a:cubicBezTo>
                    <a:pt x="7706" y="4246"/>
                    <a:pt x="7773" y="4112"/>
                    <a:pt x="7873" y="3979"/>
                  </a:cubicBezTo>
                  <a:lnTo>
                    <a:pt x="8707" y="3212"/>
                  </a:lnTo>
                  <a:cubicBezTo>
                    <a:pt x="8840" y="3111"/>
                    <a:pt x="8874" y="2945"/>
                    <a:pt x="8874" y="2778"/>
                  </a:cubicBezTo>
                  <a:lnTo>
                    <a:pt x="8707" y="1877"/>
                  </a:lnTo>
                  <a:cubicBezTo>
                    <a:pt x="8707" y="1780"/>
                    <a:pt x="8635" y="1718"/>
                    <a:pt x="8558" y="1718"/>
                  </a:cubicBezTo>
                  <a:cubicBezTo>
                    <a:pt x="8529" y="1718"/>
                    <a:pt x="8500" y="1726"/>
                    <a:pt x="8473" y="1744"/>
                  </a:cubicBezTo>
                  <a:lnTo>
                    <a:pt x="7639" y="2311"/>
                  </a:lnTo>
                  <a:cubicBezTo>
                    <a:pt x="7592" y="2335"/>
                    <a:pt x="7545" y="2346"/>
                    <a:pt x="7499" y="2346"/>
                  </a:cubicBezTo>
                  <a:cubicBezTo>
                    <a:pt x="7416" y="2346"/>
                    <a:pt x="7337" y="2309"/>
                    <a:pt x="7272" y="2244"/>
                  </a:cubicBezTo>
                  <a:cubicBezTo>
                    <a:pt x="7239" y="2144"/>
                    <a:pt x="7172" y="2077"/>
                    <a:pt x="7139" y="2044"/>
                  </a:cubicBezTo>
                  <a:cubicBezTo>
                    <a:pt x="7006" y="1911"/>
                    <a:pt x="6972" y="1744"/>
                    <a:pt x="7039" y="1610"/>
                  </a:cubicBezTo>
                  <a:lnTo>
                    <a:pt x="7439" y="443"/>
                  </a:lnTo>
                  <a:cubicBezTo>
                    <a:pt x="7473" y="309"/>
                    <a:pt x="7406" y="176"/>
                    <a:pt x="7272" y="143"/>
                  </a:cubicBezTo>
                  <a:lnTo>
                    <a:pt x="6672" y="9"/>
                  </a:lnTo>
                  <a:cubicBezTo>
                    <a:pt x="6643" y="4"/>
                    <a:pt x="6616" y="1"/>
                    <a:pt x="65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5" name="Google Shape;1959;p57"/>
            <p:cNvSpPr>
              <a:spLocks/>
            </p:cNvSpPr>
            <p:nvPr/>
          </p:nvSpPr>
          <p:spPr bwMode="auto">
            <a:xfrm>
              <a:off x="4766743" y="1613532"/>
              <a:ext cx="246941" cy="304579"/>
            </a:xfrm>
            <a:custGeom>
              <a:avLst/>
              <a:gdLst>
                <a:gd name="T0" fmla="*/ 61380622 w 14511"/>
                <a:gd name="T1" fmla="*/ 5327393 h 17898"/>
                <a:gd name="T2" fmla="*/ 61484004 w 14511"/>
                <a:gd name="T3" fmla="*/ 5347082 h 17898"/>
                <a:gd name="T4" fmla="*/ 39292600 w 14511"/>
                <a:gd name="T5" fmla="*/ 9949904 h 17898"/>
                <a:gd name="T6" fmla="*/ 71512980 w 14511"/>
                <a:gd name="T7" fmla="*/ 17184566 h 17898"/>
                <a:gd name="T8" fmla="*/ 46522061 w 14511"/>
                <a:gd name="T9" fmla="*/ 1236865 h 17898"/>
                <a:gd name="T10" fmla="*/ 40278100 w 14511"/>
                <a:gd name="T11" fmla="*/ 11433489 h 17898"/>
                <a:gd name="T12" fmla="*/ 43895426 w 14511"/>
                <a:gd name="T13" fmla="*/ 17184566 h 17898"/>
                <a:gd name="T14" fmla="*/ 49484043 w 14511"/>
                <a:gd name="T15" fmla="*/ 14060121 h 17898"/>
                <a:gd name="T16" fmla="*/ 56718422 w 14511"/>
                <a:gd name="T17" fmla="*/ 4361293 h 17898"/>
                <a:gd name="T18" fmla="*/ 53919485 w 14511"/>
                <a:gd name="T19" fmla="*/ 1074399 h 17898"/>
                <a:gd name="T20" fmla="*/ 63514651 w 14511"/>
                <a:gd name="T21" fmla="*/ 12635893 h 17898"/>
                <a:gd name="T22" fmla="*/ 59512730 w 14511"/>
                <a:gd name="T23" fmla="*/ 16361532 h 17898"/>
                <a:gd name="T24" fmla="*/ 62962689 w 14511"/>
                <a:gd name="T25" fmla="*/ 21644611 h 17898"/>
                <a:gd name="T26" fmla="*/ 71020102 w 14511"/>
                <a:gd name="T27" fmla="*/ 16997186 h 17898"/>
                <a:gd name="T28" fmla="*/ 64115846 w 14511"/>
                <a:gd name="T29" fmla="*/ 12744210 h 17898"/>
                <a:gd name="T30" fmla="*/ 46029166 w 14511"/>
                <a:gd name="T31" fmla="*/ 28691910 h 17898"/>
                <a:gd name="T32" fmla="*/ 27292350 w 14511"/>
                <a:gd name="T33" fmla="*/ 60912226 h 17898"/>
                <a:gd name="T34" fmla="*/ 54417009 w 14511"/>
                <a:gd name="T35" fmla="*/ 35926283 h 17898"/>
                <a:gd name="T36" fmla="*/ 30579536 w 14511"/>
                <a:gd name="T37" fmla="*/ 5839976 h 17898"/>
                <a:gd name="T38" fmla="*/ 23014728 w 14511"/>
                <a:gd name="T39" fmla="*/ 11926094 h 17898"/>
                <a:gd name="T40" fmla="*/ 22196628 w 14511"/>
                <a:gd name="T41" fmla="*/ 14553015 h 17898"/>
                <a:gd name="T42" fmla="*/ 18249146 w 14511"/>
                <a:gd name="T43" fmla="*/ 28854359 h 17898"/>
                <a:gd name="T44" fmla="*/ 15292082 w 14511"/>
                <a:gd name="T45" fmla="*/ 30337961 h 17898"/>
                <a:gd name="T46" fmla="*/ 10418201 w 14511"/>
                <a:gd name="T47" fmla="*/ 30047200 h 17898"/>
                <a:gd name="T48" fmla="*/ 9866221 w 14511"/>
                <a:gd name="T49" fmla="*/ 30170287 h 17898"/>
                <a:gd name="T50" fmla="*/ 8057703 w 14511"/>
                <a:gd name="T51" fmla="*/ 31648665 h 17898"/>
                <a:gd name="T52" fmla="*/ 9698548 w 14511"/>
                <a:gd name="T53" fmla="*/ 46448127 h 17898"/>
                <a:gd name="T54" fmla="*/ 7234668 w 14511"/>
                <a:gd name="T55" fmla="*/ 55653771 h 17898"/>
                <a:gd name="T56" fmla="*/ 492895 w 14511"/>
                <a:gd name="T57" fmla="*/ 62228155 h 17898"/>
                <a:gd name="T58" fmla="*/ 1808518 w 14511"/>
                <a:gd name="T59" fmla="*/ 72256816 h 17898"/>
                <a:gd name="T60" fmla="*/ 7397135 w 14511"/>
                <a:gd name="T61" fmla="*/ 68802248 h 17898"/>
                <a:gd name="T62" fmla="*/ 14631803 w 14511"/>
                <a:gd name="T63" fmla="*/ 59926744 h 17898"/>
                <a:gd name="T64" fmla="*/ 15617304 w 14511"/>
                <a:gd name="T65" fmla="*/ 49735021 h 17898"/>
                <a:gd name="T66" fmla="*/ 15292082 w 14511"/>
                <a:gd name="T67" fmla="*/ 35926283 h 17898"/>
                <a:gd name="T68" fmla="*/ 22521833 w 14511"/>
                <a:gd name="T69" fmla="*/ 34610644 h 17898"/>
                <a:gd name="T70" fmla="*/ 28770728 w 14511"/>
                <a:gd name="T71" fmla="*/ 28691910 h 17898"/>
                <a:gd name="T72" fmla="*/ 29593763 w 14511"/>
                <a:gd name="T73" fmla="*/ 17514705 h 17898"/>
                <a:gd name="T74" fmla="*/ 38725866 w 14511"/>
                <a:gd name="T75" fmla="*/ 9772667 h 17898"/>
                <a:gd name="T76" fmla="*/ 32057931 w 14511"/>
                <a:gd name="T77" fmla="*/ 5677221 h 17898"/>
                <a:gd name="T78" fmla="*/ 36823513 w 14511"/>
                <a:gd name="T79" fmla="*/ 76692254 h 17898"/>
                <a:gd name="T80" fmla="*/ 33206170 w 14511"/>
                <a:gd name="T81" fmla="*/ 78668460 h 17898"/>
                <a:gd name="T82" fmla="*/ 40608223 w 14511"/>
                <a:gd name="T83" fmla="*/ 83103882 h 17898"/>
                <a:gd name="T84" fmla="*/ 17766104 w 14511"/>
                <a:gd name="T85" fmla="*/ 72232208 h 17898"/>
                <a:gd name="T86" fmla="*/ 10521582 w 14511"/>
                <a:gd name="T87" fmla="*/ 81955644 h 17898"/>
                <a:gd name="T88" fmla="*/ 18618664 w 14511"/>
                <a:gd name="T89" fmla="*/ 88130677 h 17898"/>
                <a:gd name="T90" fmla="*/ 20550559 w 14511"/>
                <a:gd name="T91" fmla="*/ 74558516 h 17898"/>
                <a:gd name="T92" fmla="*/ 18618664 w 14511"/>
                <a:gd name="T93" fmla="*/ 88130677 h 17898"/>
                <a:gd name="T94" fmla="*/ 18618664 w 14511"/>
                <a:gd name="T95" fmla="*/ 88130677 h 178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511"/>
                <a:gd name="T145" fmla="*/ 0 h 17898"/>
                <a:gd name="T146" fmla="*/ 14511 w 14511"/>
                <a:gd name="T147" fmla="*/ 17898 h 178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511" h="17898" extrusionOk="0">
                  <a:moveTo>
                    <a:pt x="12455" y="1081"/>
                  </a:moveTo>
                  <a:lnTo>
                    <a:pt x="12455" y="1081"/>
                  </a:lnTo>
                  <a:close/>
                  <a:moveTo>
                    <a:pt x="12455" y="1081"/>
                  </a:moveTo>
                  <a:lnTo>
                    <a:pt x="12576" y="1152"/>
                  </a:lnTo>
                  <a:cubicBezTo>
                    <a:pt x="12543" y="1119"/>
                    <a:pt x="12509" y="1119"/>
                    <a:pt x="12476" y="1085"/>
                  </a:cubicBezTo>
                  <a:lnTo>
                    <a:pt x="12455" y="1081"/>
                  </a:lnTo>
                  <a:close/>
                  <a:moveTo>
                    <a:pt x="7950" y="2006"/>
                  </a:moveTo>
                  <a:lnTo>
                    <a:pt x="7973" y="2019"/>
                  </a:lnTo>
                  <a:cubicBezTo>
                    <a:pt x="7965" y="2014"/>
                    <a:pt x="7957" y="2010"/>
                    <a:pt x="7950" y="2006"/>
                  </a:cubicBezTo>
                  <a:close/>
                  <a:moveTo>
                    <a:pt x="14457" y="3455"/>
                  </a:moveTo>
                  <a:lnTo>
                    <a:pt x="14511" y="3487"/>
                  </a:lnTo>
                  <a:cubicBezTo>
                    <a:pt x="14495" y="3471"/>
                    <a:pt x="14476" y="3461"/>
                    <a:pt x="14457" y="3455"/>
                  </a:cubicBezTo>
                  <a:close/>
                  <a:moveTo>
                    <a:pt x="9864" y="0"/>
                  </a:moveTo>
                  <a:cubicBezTo>
                    <a:pt x="9694" y="0"/>
                    <a:pt x="9522" y="115"/>
                    <a:pt x="9440" y="251"/>
                  </a:cubicBezTo>
                  <a:lnTo>
                    <a:pt x="8540" y="1986"/>
                  </a:lnTo>
                  <a:cubicBezTo>
                    <a:pt x="8473" y="2086"/>
                    <a:pt x="8406" y="2153"/>
                    <a:pt x="8340" y="2219"/>
                  </a:cubicBezTo>
                  <a:cubicBezTo>
                    <a:pt x="8273" y="2253"/>
                    <a:pt x="8240" y="2286"/>
                    <a:pt x="8173" y="2320"/>
                  </a:cubicBezTo>
                  <a:lnTo>
                    <a:pt x="8473" y="3254"/>
                  </a:lnTo>
                  <a:cubicBezTo>
                    <a:pt x="8499" y="3412"/>
                    <a:pt x="8651" y="3508"/>
                    <a:pt x="8796" y="3508"/>
                  </a:cubicBezTo>
                  <a:cubicBezTo>
                    <a:pt x="8834" y="3508"/>
                    <a:pt x="8872" y="3501"/>
                    <a:pt x="8907" y="3487"/>
                  </a:cubicBezTo>
                  <a:cubicBezTo>
                    <a:pt x="9107" y="3387"/>
                    <a:pt x="9307" y="3320"/>
                    <a:pt x="9507" y="3287"/>
                  </a:cubicBezTo>
                  <a:cubicBezTo>
                    <a:pt x="9641" y="3254"/>
                    <a:pt x="9741" y="3187"/>
                    <a:pt x="9841" y="3087"/>
                  </a:cubicBezTo>
                  <a:cubicBezTo>
                    <a:pt x="9941" y="3020"/>
                    <a:pt x="10007" y="2953"/>
                    <a:pt x="10041" y="2853"/>
                  </a:cubicBezTo>
                  <a:lnTo>
                    <a:pt x="10975" y="1152"/>
                  </a:lnTo>
                  <a:cubicBezTo>
                    <a:pt x="11062" y="977"/>
                    <a:pt x="11226" y="879"/>
                    <a:pt x="11421" y="879"/>
                  </a:cubicBezTo>
                  <a:cubicBezTo>
                    <a:pt x="11450" y="879"/>
                    <a:pt x="11479" y="881"/>
                    <a:pt x="11509" y="885"/>
                  </a:cubicBezTo>
                  <a:lnTo>
                    <a:pt x="12455" y="1081"/>
                  </a:lnTo>
                  <a:lnTo>
                    <a:pt x="11042" y="251"/>
                  </a:lnTo>
                  <a:cubicBezTo>
                    <a:pt x="11042" y="251"/>
                    <a:pt x="10975" y="218"/>
                    <a:pt x="10941" y="218"/>
                  </a:cubicBezTo>
                  <a:lnTo>
                    <a:pt x="9974" y="18"/>
                  </a:lnTo>
                  <a:cubicBezTo>
                    <a:pt x="9938" y="6"/>
                    <a:pt x="9901" y="0"/>
                    <a:pt x="9864" y="0"/>
                  </a:cubicBezTo>
                  <a:close/>
                  <a:moveTo>
                    <a:pt x="12888" y="2564"/>
                  </a:moveTo>
                  <a:cubicBezTo>
                    <a:pt x="12832" y="2564"/>
                    <a:pt x="12782" y="2581"/>
                    <a:pt x="12743" y="2620"/>
                  </a:cubicBezTo>
                  <a:lnTo>
                    <a:pt x="12176" y="2987"/>
                  </a:lnTo>
                  <a:lnTo>
                    <a:pt x="12076" y="3320"/>
                  </a:lnTo>
                  <a:cubicBezTo>
                    <a:pt x="12009" y="3520"/>
                    <a:pt x="12042" y="3754"/>
                    <a:pt x="12209" y="3921"/>
                  </a:cubicBezTo>
                  <a:cubicBezTo>
                    <a:pt x="12309" y="4021"/>
                    <a:pt x="12376" y="4121"/>
                    <a:pt x="12476" y="4221"/>
                  </a:cubicBezTo>
                  <a:cubicBezTo>
                    <a:pt x="12539" y="4326"/>
                    <a:pt x="12656" y="4392"/>
                    <a:pt x="12776" y="4392"/>
                  </a:cubicBezTo>
                  <a:cubicBezTo>
                    <a:pt x="12845" y="4392"/>
                    <a:pt x="12915" y="4370"/>
                    <a:pt x="12976" y="4321"/>
                  </a:cubicBezTo>
                  <a:lnTo>
                    <a:pt x="14244" y="3487"/>
                  </a:lnTo>
                  <a:cubicBezTo>
                    <a:pt x="14302" y="3468"/>
                    <a:pt x="14359" y="3449"/>
                    <a:pt x="14411" y="3449"/>
                  </a:cubicBezTo>
                  <a:cubicBezTo>
                    <a:pt x="14427" y="3449"/>
                    <a:pt x="14442" y="3450"/>
                    <a:pt x="14457" y="3455"/>
                  </a:cubicBezTo>
                  <a:lnTo>
                    <a:pt x="13010" y="2586"/>
                  </a:lnTo>
                  <a:cubicBezTo>
                    <a:pt x="12968" y="2573"/>
                    <a:pt x="12927" y="2564"/>
                    <a:pt x="12888" y="2564"/>
                  </a:cubicBezTo>
                  <a:close/>
                  <a:moveTo>
                    <a:pt x="9543" y="5810"/>
                  </a:moveTo>
                  <a:cubicBezTo>
                    <a:pt x="9477" y="5810"/>
                    <a:pt x="9409" y="5814"/>
                    <a:pt x="9340" y="5822"/>
                  </a:cubicBezTo>
                  <a:cubicBezTo>
                    <a:pt x="9407" y="5989"/>
                    <a:pt x="9474" y="6189"/>
                    <a:pt x="9507" y="6422"/>
                  </a:cubicBezTo>
                  <a:cubicBezTo>
                    <a:pt x="9807" y="8057"/>
                    <a:pt x="8740" y="10392"/>
                    <a:pt x="7172" y="11626"/>
                  </a:cubicBezTo>
                  <a:cubicBezTo>
                    <a:pt x="6705" y="12026"/>
                    <a:pt x="6138" y="12260"/>
                    <a:pt x="5538" y="12360"/>
                  </a:cubicBezTo>
                  <a:cubicBezTo>
                    <a:pt x="5801" y="12940"/>
                    <a:pt x="6287" y="13242"/>
                    <a:pt x="6888" y="13242"/>
                  </a:cubicBezTo>
                  <a:cubicBezTo>
                    <a:pt x="7427" y="13242"/>
                    <a:pt x="8059" y="12999"/>
                    <a:pt x="8707" y="12493"/>
                  </a:cubicBezTo>
                  <a:cubicBezTo>
                    <a:pt x="10274" y="11259"/>
                    <a:pt x="11308" y="8924"/>
                    <a:pt x="11042" y="7290"/>
                  </a:cubicBezTo>
                  <a:cubicBezTo>
                    <a:pt x="10857" y="6338"/>
                    <a:pt x="10306" y="5810"/>
                    <a:pt x="9543" y="5810"/>
                  </a:cubicBezTo>
                  <a:close/>
                  <a:moveTo>
                    <a:pt x="6372" y="1119"/>
                  </a:moveTo>
                  <a:cubicBezTo>
                    <a:pt x="6305" y="1119"/>
                    <a:pt x="6271" y="1152"/>
                    <a:pt x="6205" y="1185"/>
                  </a:cubicBezTo>
                  <a:lnTo>
                    <a:pt x="4770" y="2320"/>
                  </a:lnTo>
                  <a:lnTo>
                    <a:pt x="4704" y="2386"/>
                  </a:lnTo>
                  <a:cubicBezTo>
                    <a:pt x="4704" y="2386"/>
                    <a:pt x="4670" y="2420"/>
                    <a:pt x="4670" y="2420"/>
                  </a:cubicBezTo>
                  <a:cubicBezTo>
                    <a:pt x="4604" y="2486"/>
                    <a:pt x="4570" y="2553"/>
                    <a:pt x="4537" y="2653"/>
                  </a:cubicBezTo>
                  <a:lnTo>
                    <a:pt x="4537" y="2720"/>
                  </a:lnTo>
                  <a:cubicBezTo>
                    <a:pt x="4504" y="2787"/>
                    <a:pt x="4504" y="2853"/>
                    <a:pt x="4504" y="2953"/>
                  </a:cubicBezTo>
                  <a:lnTo>
                    <a:pt x="4604" y="4321"/>
                  </a:lnTo>
                  <a:cubicBezTo>
                    <a:pt x="4604" y="4554"/>
                    <a:pt x="4504" y="4788"/>
                    <a:pt x="4370" y="4988"/>
                  </a:cubicBezTo>
                  <a:cubicBezTo>
                    <a:pt x="4137" y="5255"/>
                    <a:pt x="3903" y="5555"/>
                    <a:pt x="3703" y="5855"/>
                  </a:cubicBezTo>
                  <a:cubicBezTo>
                    <a:pt x="3603" y="5989"/>
                    <a:pt x="3503" y="6056"/>
                    <a:pt x="3369" y="6122"/>
                  </a:cubicBezTo>
                  <a:cubicBezTo>
                    <a:pt x="3336" y="6122"/>
                    <a:pt x="3303" y="6156"/>
                    <a:pt x="3236" y="6156"/>
                  </a:cubicBezTo>
                  <a:lnTo>
                    <a:pt x="3103" y="6156"/>
                  </a:lnTo>
                  <a:lnTo>
                    <a:pt x="2169" y="6122"/>
                  </a:lnTo>
                  <a:lnTo>
                    <a:pt x="2135" y="6122"/>
                  </a:lnTo>
                  <a:cubicBezTo>
                    <a:pt x="2135" y="6106"/>
                    <a:pt x="2127" y="6097"/>
                    <a:pt x="2114" y="6097"/>
                  </a:cubicBezTo>
                  <a:cubicBezTo>
                    <a:pt x="2102" y="6097"/>
                    <a:pt x="2085" y="6106"/>
                    <a:pt x="2068" y="6122"/>
                  </a:cubicBezTo>
                  <a:cubicBezTo>
                    <a:pt x="2068" y="6106"/>
                    <a:pt x="2060" y="6097"/>
                    <a:pt x="2048" y="6097"/>
                  </a:cubicBezTo>
                  <a:cubicBezTo>
                    <a:pt x="2035" y="6097"/>
                    <a:pt x="2018" y="6106"/>
                    <a:pt x="2002" y="6122"/>
                  </a:cubicBezTo>
                  <a:lnTo>
                    <a:pt x="1935" y="6122"/>
                  </a:lnTo>
                  <a:cubicBezTo>
                    <a:pt x="1902" y="6156"/>
                    <a:pt x="1835" y="6189"/>
                    <a:pt x="1802" y="6222"/>
                  </a:cubicBezTo>
                  <a:cubicBezTo>
                    <a:pt x="1735" y="6256"/>
                    <a:pt x="1702" y="6322"/>
                    <a:pt x="1635" y="6422"/>
                  </a:cubicBezTo>
                  <a:lnTo>
                    <a:pt x="768" y="8357"/>
                  </a:lnTo>
                  <a:cubicBezTo>
                    <a:pt x="701" y="8524"/>
                    <a:pt x="768" y="8724"/>
                    <a:pt x="934" y="8824"/>
                  </a:cubicBezTo>
                  <a:lnTo>
                    <a:pt x="1968" y="9425"/>
                  </a:lnTo>
                  <a:cubicBezTo>
                    <a:pt x="2002" y="9525"/>
                    <a:pt x="2002" y="9625"/>
                    <a:pt x="1968" y="9691"/>
                  </a:cubicBezTo>
                  <a:cubicBezTo>
                    <a:pt x="1902" y="10025"/>
                    <a:pt x="1835" y="10325"/>
                    <a:pt x="1802" y="10659"/>
                  </a:cubicBezTo>
                  <a:cubicBezTo>
                    <a:pt x="1735" y="10892"/>
                    <a:pt x="1635" y="11126"/>
                    <a:pt x="1468" y="11293"/>
                  </a:cubicBezTo>
                  <a:lnTo>
                    <a:pt x="234" y="12460"/>
                  </a:lnTo>
                  <a:cubicBezTo>
                    <a:pt x="200" y="12460"/>
                    <a:pt x="167" y="12493"/>
                    <a:pt x="167" y="12527"/>
                  </a:cubicBezTo>
                  <a:cubicBezTo>
                    <a:pt x="134" y="12560"/>
                    <a:pt x="134" y="12594"/>
                    <a:pt x="100" y="12627"/>
                  </a:cubicBezTo>
                  <a:cubicBezTo>
                    <a:pt x="34" y="12760"/>
                    <a:pt x="0" y="12927"/>
                    <a:pt x="0" y="13094"/>
                  </a:cubicBezTo>
                  <a:lnTo>
                    <a:pt x="267" y="14462"/>
                  </a:lnTo>
                  <a:cubicBezTo>
                    <a:pt x="267" y="14562"/>
                    <a:pt x="301" y="14628"/>
                    <a:pt x="367" y="14662"/>
                  </a:cubicBezTo>
                  <a:lnTo>
                    <a:pt x="1868" y="15529"/>
                  </a:lnTo>
                  <a:cubicBezTo>
                    <a:pt x="1835" y="15496"/>
                    <a:pt x="1802" y="15429"/>
                    <a:pt x="1768" y="15362"/>
                  </a:cubicBezTo>
                  <a:lnTo>
                    <a:pt x="1501" y="13961"/>
                  </a:lnTo>
                  <a:cubicBezTo>
                    <a:pt x="1501" y="13861"/>
                    <a:pt x="1501" y="13794"/>
                    <a:pt x="1501" y="13694"/>
                  </a:cubicBezTo>
                  <a:cubicBezTo>
                    <a:pt x="1535" y="13561"/>
                    <a:pt x="1601" y="13427"/>
                    <a:pt x="1702" y="13327"/>
                  </a:cubicBezTo>
                  <a:lnTo>
                    <a:pt x="2969" y="12160"/>
                  </a:lnTo>
                  <a:cubicBezTo>
                    <a:pt x="3136" y="11993"/>
                    <a:pt x="3236" y="11760"/>
                    <a:pt x="3269" y="11526"/>
                  </a:cubicBezTo>
                  <a:cubicBezTo>
                    <a:pt x="3303" y="11226"/>
                    <a:pt x="3369" y="10892"/>
                    <a:pt x="3436" y="10592"/>
                  </a:cubicBezTo>
                  <a:cubicBezTo>
                    <a:pt x="3469" y="10392"/>
                    <a:pt x="3369" y="10158"/>
                    <a:pt x="3169" y="10092"/>
                  </a:cubicBezTo>
                  <a:lnTo>
                    <a:pt x="2435" y="9758"/>
                  </a:lnTo>
                  <a:cubicBezTo>
                    <a:pt x="2235" y="9691"/>
                    <a:pt x="2135" y="9458"/>
                    <a:pt x="2235" y="9258"/>
                  </a:cubicBezTo>
                  <a:lnTo>
                    <a:pt x="3103" y="7290"/>
                  </a:lnTo>
                  <a:cubicBezTo>
                    <a:pt x="3136" y="7223"/>
                    <a:pt x="3169" y="7156"/>
                    <a:pt x="3236" y="7123"/>
                  </a:cubicBezTo>
                  <a:cubicBezTo>
                    <a:pt x="3369" y="7023"/>
                    <a:pt x="3503" y="6990"/>
                    <a:pt x="3636" y="6990"/>
                  </a:cubicBezTo>
                  <a:lnTo>
                    <a:pt x="4570" y="7023"/>
                  </a:lnTo>
                  <a:cubicBezTo>
                    <a:pt x="4670" y="7023"/>
                    <a:pt x="4737" y="7023"/>
                    <a:pt x="4837" y="6956"/>
                  </a:cubicBezTo>
                  <a:cubicBezTo>
                    <a:pt x="4971" y="6923"/>
                    <a:pt x="5071" y="6823"/>
                    <a:pt x="5137" y="6723"/>
                  </a:cubicBezTo>
                  <a:cubicBezTo>
                    <a:pt x="5371" y="6422"/>
                    <a:pt x="5571" y="6122"/>
                    <a:pt x="5838" y="5822"/>
                  </a:cubicBezTo>
                  <a:cubicBezTo>
                    <a:pt x="5971" y="5655"/>
                    <a:pt x="6038" y="5422"/>
                    <a:pt x="6038" y="5155"/>
                  </a:cubicBezTo>
                  <a:lnTo>
                    <a:pt x="5971" y="3787"/>
                  </a:lnTo>
                  <a:cubicBezTo>
                    <a:pt x="5971" y="3721"/>
                    <a:pt x="5971" y="3654"/>
                    <a:pt x="6005" y="3554"/>
                  </a:cubicBezTo>
                  <a:cubicBezTo>
                    <a:pt x="6038" y="3420"/>
                    <a:pt x="6138" y="3287"/>
                    <a:pt x="6238" y="3187"/>
                  </a:cubicBezTo>
                  <a:lnTo>
                    <a:pt x="7672" y="2053"/>
                  </a:lnTo>
                  <a:cubicBezTo>
                    <a:pt x="7734" y="2011"/>
                    <a:pt x="7796" y="1983"/>
                    <a:pt x="7858" y="1983"/>
                  </a:cubicBezTo>
                  <a:cubicBezTo>
                    <a:pt x="7888" y="1983"/>
                    <a:pt x="7919" y="1990"/>
                    <a:pt x="7950" y="2006"/>
                  </a:cubicBezTo>
                  <a:lnTo>
                    <a:pt x="6505" y="1152"/>
                  </a:lnTo>
                  <a:cubicBezTo>
                    <a:pt x="6472" y="1119"/>
                    <a:pt x="6405" y="1119"/>
                    <a:pt x="6372" y="1119"/>
                  </a:cubicBezTo>
                  <a:close/>
                  <a:moveTo>
                    <a:pt x="7616" y="15523"/>
                  </a:moveTo>
                  <a:cubicBezTo>
                    <a:pt x="7566" y="15523"/>
                    <a:pt x="7517" y="15536"/>
                    <a:pt x="7472" y="15562"/>
                  </a:cubicBezTo>
                  <a:cubicBezTo>
                    <a:pt x="7272" y="15629"/>
                    <a:pt x="7072" y="15696"/>
                    <a:pt x="6872" y="15763"/>
                  </a:cubicBezTo>
                  <a:cubicBezTo>
                    <a:pt x="6805" y="15763"/>
                    <a:pt x="6738" y="15796"/>
                    <a:pt x="6672" y="15829"/>
                  </a:cubicBezTo>
                  <a:lnTo>
                    <a:pt x="6738" y="15963"/>
                  </a:lnTo>
                  <a:cubicBezTo>
                    <a:pt x="6738" y="16029"/>
                    <a:pt x="6805" y="16096"/>
                    <a:pt x="6839" y="16129"/>
                  </a:cubicBezTo>
                  <a:lnTo>
                    <a:pt x="8340" y="16997"/>
                  </a:lnTo>
                  <a:cubicBezTo>
                    <a:pt x="8306" y="16963"/>
                    <a:pt x="8273" y="16897"/>
                    <a:pt x="8240" y="16863"/>
                  </a:cubicBezTo>
                  <a:lnTo>
                    <a:pt x="7939" y="15763"/>
                  </a:lnTo>
                  <a:cubicBezTo>
                    <a:pt x="7890" y="15616"/>
                    <a:pt x="7752" y="15523"/>
                    <a:pt x="7616" y="15523"/>
                  </a:cubicBezTo>
                  <a:close/>
                  <a:moveTo>
                    <a:pt x="3605" y="14657"/>
                  </a:moveTo>
                  <a:cubicBezTo>
                    <a:pt x="3534" y="14657"/>
                    <a:pt x="3464" y="14679"/>
                    <a:pt x="3403" y="14728"/>
                  </a:cubicBezTo>
                  <a:lnTo>
                    <a:pt x="2669" y="15195"/>
                  </a:lnTo>
                  <a:lnTo>
                    <a:pt x="2135" y="16630"/>
                  </a:lnTo>
                  <a:cubicBezTo>
                    <a:pt x="2102" y="16763"/>
                    <a:pt x="2135" y="16930"/>
                    <a:pt x="2269" y="17030"/>
                  </a:cubicBezTo>
                  <a:lnTo>
                    <a:pt x="3778" y="17883"/>
                  </a:lnTo>
                  <a:cubicBezTo>
                    <a:pt x="3662" y="17809"/>
                    <a:pt x="3607" y="17655"/>
                    <a:pt x="3670" y="17530"/>
                  </a:cubicBezTo>
                  <a:lnTo>
                    <a:pt x="4337" y="15763"/>
                  </a:lnTo>
                  <a:cubicBezTo>
                    <a:pt x="4370" y="15529"/>
                    <a:pt x="4337" y="15296"/>
                    <a:pt x="4170" y="15129"/>
                  </a:cubicBezTo>
                  <a:cubicBezTo>
                    <a:pt x="4070" y="15029"/>
                    <a:pt x="4003" y="14929"/>
                    <a:pt x="3936" y="14829"/>
                  </a:cubicBezTo>
                  <a:cubicBezTo>
                    <a:pt x="3852" y="14723"/>
                    <a:pt x="3727" y="14657"/>
                    <a:pt x="3605" y="14657"/>
                  </a:cubicBezTo>
                  <a:close/>
                  <a:moveTo>
                    <a:pt x="3778" y="17883"/>
                  </a:moveTo>
                  <a:lnTo>
                    <a:pt x="3778" y="17883"/>
                  </a:lnTo>
                  <a:cubicBezTo>
                    <a:pt x="3786" y="17888"/>
                    <a:pt x="3794" y="17893"/>
                    <a:pt x="3803" y="17897"/>
                  </a:cubicBezTo>
                  <a:lnTo>
                    <a:pt x="3778" y="1788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6" name="Google Shape;1960;p57"/>
            <p:cNvSpPr>
              <a:spLocks/>
            </p:cNvSpPr>
            <p:nvPr/>
          </p:nvSpPr>
          <p:spPr bwMode="auto">
            <a:xfrm>
              <a:off x="4766743" y="1613532"/>
              <a:ext cx="246941" cy="304579"/>
            </a:xfrm>
            <a:custGeom>
              <a:avLst/>
              <a:gdLst>
                <a:gd name="T0" fmla="*/ 61380622 w 14511"/>
                <a:gd name="T1" fmla="*/ 5327393 h 17898"/>
                <a:gd name="T2" fmla="*/ 61484004 w 14511"/>
                <a:gd name="T3" fmla="*/ 5347082 h 17898"/>
                <a:gd name="T4" fmla="*/ 39292600 w 14511"/>
                <a:gd name="T5" fmla="*/ 9949904 h 17898"/>
                <a:gd name="T6" fmla="*/ 71512980 w 14511"/>
                <a:gd name="T7" fmla="*/ 17184566 h 17898"/>
                <a:gd name="T8" fmla="*/ 46522061 w 14511"/>
                <a:gd name="T9" fmla="*/ 1236865 h 17898"/>
                <a:gd name="T10" fmla="*/ 40278100 w 14511"/>
                <a:gd name="T11" fmla="*/ 11433489 h 17898"/>
                <a:gd name="T12" fmla="*/ 43895426 w 14511"/>
                <a:gd name="T13" fmla="*/ 17184566 h 17898"/>
                <a:gd name="T14" fmla="*/ 49484043 w 14511"/>
                <a:gd name="T15" fmla="*/ 14060121 h 17898"/>
                <a:gd name="T16" fmla="*/ 56718422 w 14511"/>
                <a:gd name="T17" fmla="*/ 4361293 h 17898"/>
                <a:gd name="T18" fmla="*/ 53919485 w 14511"/>
                <a:gd name="T19" fmla="*/ 1074399 h 17898"/>
                <a:gd name="T20" fmla="*/ 63514651 w 14511"/>
                <a:gd name="T21" fmla="*/ 12635893 h 17898"/>
                <a:gd name="T22" fmla="*/ 59512730 w 14511"/>
                <a:gd name="T23" fmla="*/ 16361532 h 17898"/>
                <a:gd name="T24" fmla="*/ 62962689 w 14511"/>
                <a:gd name="T25" fmla="*/ 21644611 h 17898"/>
                <a:gd name="T26" fmla="*/ 71020102 w 14511"/>
                <a:gd name="T27" fmla="*/ 16997186 h 17898"/>
                <a:gd name="T28" fmla="*/ 64115846 w 14511"/>
                <a:gd name="T29" fmla="*/ 12744210 h 17898"/>
                <a:gd name="T30" fmla="*/ 46029166 w 14511"/>
                <a:gd name="T31" fmla="*/ 28691910 h 17898"/>
                <a:gd name="T32" fmla="*/ 27292350 w 14511"/>
                <a:gd name="T33" fmla="*/ 60912226 h 17898"/>
                <a:gd name="T34" fmla="*/ 54417009 w 14511"/>
                <a:gd name="T35" fmla="*/ 35926283 h 17898"/>
                <a:gd name="T36" fmla="*/ 30579536 w 14511"/>
                <a:gd name="T37" fmla="*/ 5839976 h 17898"/>
                <a:gd name="T38" fmla="*/ 23014728 w 14511"/>
                <a:gd name="T39" fmla="*/ 11926094 h 17898"/>
                <a:gd name="T40" fmla="*/ 22196628 w 14511"/>
                <a:gd name="T41" fmla="*/ 14553015 h 17898"/>
                <a:gd name="T42" fmla="*/ 18249146 w 14511"/>
                <a:gd name="T43" fmla="*/ 28854359 h 17898"/>
                <a:gd name="T44" fmla="*/ 15292082 w 14511"/>
                <a:gd name="T45" fmla="*/ 30337961 h 17898"/>
                <a:gd name="T46" fmla="*/ 10418201 w 14511"/>
                <a:gd name="T47" fmla="*/ 30047200 h 17898"/>
                <a:gd name="T48" fmla="*/ 9866221 w 14511"/>
                <a:gd name="T49" fmla="*/ 30170287 h 17898"/>
                <a:gd name="T50" fmla="*/ 8057703 w 14511"/>
                <a:gd name="T51" fmla="*/ 31648665 h 17898"/>
                <a:gd name="T52" fmla="*/ 9698548 w 14511"/>
                <a:gd name="T53" fmla="*/ 46448127 h 17898"/>
                <a:gd name="T54" fmla="*/ 7234668 w 14511"/>
                <a:gd name="T55" fmla="*/ 55653771 h 17898"/>
                <a:gd name="T56" fmla="*/ 492895 w 14511"/>
                <a:gd name="T57" fmla="*/ 62228155 h 17898"/>
                <a:gd name="T58" fmla="*/ 1808518 w 14511"/>
                <a:gd name="T59" fmla="*/ 72256816 h 17898"/>
                <a:gd name="T60" fmla="*/ 7397135 w 14511"/>
                <a:gd name="T61" fmla="*/ 68802248 h 17898"/>
                <a:gd name="T62" fmla="*/ 14631803 w 14511"/>
                <a:gd name="T63" fmla="*/ 59926744 h 17898"/>
                <a:gd name="T64" fmla="*/ 15617304 w 14511"/>
                <a:gd name="T65" fmla="*/ 49735021 h 17898"/>
                <a:gd name="T66" fmla="*/ 15292082 w 14511"/>
                <a:gd name="T67" fmla="*/ 35926283 h 17898"/>
                <a:gd name="T68" fmla="*/ 22521833 w 14511"/>
                <a:gd name="T69" fmla="*/ 34610644 h 17898"/>
                <a:gd name="T70" fmla="*/ 28770728 w 14511"/>
                <a:gd name="T71" fmla="*/ 28691910 h 17898"/>
                <a:gd name="T72" fmla="*/ 29593763 w 14511"/>
                <a:gd name="T73" fmla="*/ 17514705 h 17898"/>
                <a:gd name="T74" fmla="*/ 38725866 w 14511"/>
                <a:gd name="T75" fmla="*/ 9772667 h 17898"/>
                <a:gd name="T76" fmla="*/ 32057931 w 14511"/>
                <a:gd name="T77" fmla="*/ 5677221 h 17898"/>
                <a:gd name="T78" fmla="*/ 36823513 w 14511"/>
                <a:gd name="T79" fmla="*/ 76692254 h 17898"/>
                <a:gd name="T80" fmla="*/ 33206170 w 14511"/>
                <a:gd name="T81" fmla="*/ 78668460 h 17898"/>
                <a:gd name="T82" fmla="*/ 40608223 w 14511"/>
                <a:gd name="T83" fmla="*/ 83103882 h 17898"/>
                <a:gd name="T84" fmla="*/ 17766104 w 14511"/>
                <a:gd name="T85" fmla="*/ 72232208 h 17898"/>
                <a:gd name="T86" fmla="*/ 10521582 w 14511"/>
                <a:gd name="T87" fmla="*/ 81955644 h 17898"/>
                <a:gd name="T88" fmla="*/ 18618664 w 14511"/>
                <a:gd name="T89" fmla="*/ 88130677 h 17898"/>
                <a:gd name="T90" fmla="*/ 20550559 w 14511"/>
                <a:gd name="T91" fmla="*/ 74558516 h 17898"/>
                <a:gd name="T92" fmla="*/ 18618664 w 14511"/>
                <a:gd name="T93" fmla="*/ 88130677 h 17898"/>
                <a:gd name="T94" fmla="*/ 18618664 w 14511"/>
                <a:gd name="T95" fmla="*/ 88130677 h 178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511"/>
                <a:gd name="T145" fmla="*/ 0 h 17898"/>
                <a:gd name="T146" fmla="*/ 14511 w 14511"/>
                <a:gd name="T147" fmla="*/ 17898 h 178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511" h="17898" extrusionOk="0">
                  <a:moveTo>
                    <a:pt x="12455" y="1081"/>
                  </a:moveTo>
                  <a:lnTo>
                    <a:pt x="12455" y="1081"/>
                  </a:lnTo>
                  <a:close/>
                  <a:moveTo>
                    <a:pt x="12455" y="1081"/>
                  </a:moveTo>
                  <a:lnTo>
                    <a:pt x="12576" y="1152"/>
                  </a:lnTo>
                  <a:cubicBezTo>
                    <a:pt x="12543" y="1119"/>
                    <a:pt x="12509" y="1119"/>
                    <a:pt x="12476" y="1085"/>
                  </a:cubicBezTo>
                  <a:lnTo>
                    <a:pt x="12455" y="1081"/>
                  </a:lnTo>
                  <a:close/>
                  <a:moveTo>
                    <a:pt x="7950" y="2006"/>
                  </a:moveTo>
                  <a:lnTo>
                    <a:pt x="7973" y="2019"/>
                  </a:lnTo>
                  <a:cubicBezTo>
                    <a:pt x="7965" y="2014"/>
                    <a:pt x="7957" y="2010"/>
                    <a:pt x="7950" y="2006"/>
                  </a:cubicBezTo>
                  <a:close/>
                  <a:moveTo>
                    <a:pt x="14457" y="3455"/>
                  </a:moveTo>
                  <a:lnTo>
                    <a:pt x="14511" y="3487"/>
                  </a:lnTo>
                  <a:cubicBezTo>
                    <a:pt x="14495" y="3471"/>
                    <a:pt x="14476" y="3461"/>
                    <a:pt x="14457" y="3455"/>
                  </a:cubicBezTo>
                  <a:close/>
                  <a:moveTo>
                    <a:pt x="9864" y="0"/>
                  </a:moveTo>
                  <a:cubicBezTo>
                    <a:pt x="9694" y="0"/>
                    <a:pt x="9522" y="115"/>
                    <a:pt x="9440" y="251"/>
                  </a:cubicBezTo>
                  <a:lnTo>
                    <a:pt x="8540" y="1986"/>
                  </a:lnTo>
                  <a:cubicBezTo>
                    <a:pt x="8473" y="2086"/>
                    <a:pt x="8406" y="2153"/>
                    <a:pt x="8340" y="2219"/>
                  </a:cubicBezTo>
                  <a:cubicBezTo>
                    <a:pt x="8273" y="2253"/>
                    <a:pt x="8240" y="2286"/>
                    <a:pt x="8173" y="2320"/>
                  </a:cubicBezTo>
                  <a:lnTo>
                    <a:pt x="8473" y="3254"/>
                  </a:lnTo>
                  <a:cubicBezTo>
                    <a:pt x="8499" y="3412"/>
                    <a:pt x="8651" y="3508"/>
                    <a:pt x="8796" y="3508"/>
                  </a:cubicBezTo>
                  <a:cubicBezTo>
                    <a:pt x="8834" y="3508"/>
                    <a:pt x="8872" y="3501"/>
                    <a:pt x="8907" y="3487"/>
                  </a:cubicBezTo>
                  <a:cubicBezTo>
                    <a:pt x="9107" y="3387"/>
                    <a:pt x="9307" y="3320"/>
                    <a:pt x="9507" y="3287"/>
                  </a:cubicBezTo>
                  <a:cubicBezTo>
                    <a:pt x="9641" y="3254"/>
                    <a:pt x="9741" y="3187"/>
                    <a:pt x="9841" y="3087"/>
                  </a:cubicBezTo>
                  <a:cubicBezTo>
                    <a:pt x="9941" y="3020"/>
                    <a:pt x="10007" y="2953"/>
                    <a:pt x="10041" y="2853"/>
                  </a:cubicBezTo>
                  <a:lnTo>
                    <a:pt x="10975" y="1152"/>
                  </a:lnTo>
                  <a:cubicBezTo>
                    <a:pt x="11062" y="977"/>
                    <a:pt x="11226" y="879"/>
                    <a:pt x="11421" y="879"/>
                  </a:cubicBezTo>
                  <a:cubicBezTo>
                    <a:pt x="11450" y="879"/>
                    <a:pt x="11479" y="881"/>
                    <a:pt x="11509" y="885"/>
                  </a:cubicBezTo>
                  <a:lnTo>
                    <a:pt x="12455" y="1081"/>
                  </a:lnTo>
                  <a:lnTo>
                    <a:pt x="11042" y="251"/>
                  </a:lnTo>
                  <a:cubicBezTo>
                    <a:pt x="11042" y="251"/>
                    <a:pt x="10975" y="218"/>
                    <a:pt x="10941" y="218"/>
                  </a:cubicBezTo>
                  <a:lnTo>
                    <a:pt x="9974" y="18"/>
                  </a:lnTo>
                  <a:cubicBezTo>
                    <a:pt x="9938" y="6"/>
                    <a:pt x="9901" y="0"/>
                    <a:pt x="9864" y="0"/>
                  </a:cubicBezTo>
                  <a:close/>
                  <a:moveTo>
                    <a:pt x="12888" y="2564"/>
                  </a:moveTo>
                  <a:cubicBezTo>
                    <a:pt x="12832" y="2564"/>
                    <a:pt x="12782" y="2581"/>
                    <a:pt x="12743" y="2620"/>
                  </a:cubicBezTo>
                  <a:lnTo>
                    <a:pt x="12176" y="2987"/>
                  </a:lnTo>
                  <a:lnTo>
                    <a:pt x="12076" y="3320"/>
                  </a:lnTo>
                  <a:cubicBezTo>
                    <a:pt x="12009" y="3520"/>
                    <a:pt x="12042" y="3754"/>
                    <a:pt x="12209" y="3921"/>
                  </a:cubicBezTo>
                  <a:cubicBezTo>
                    <a:pt x="12309" y="4021"/>
                    <a:pt x="12376" y="4121"/>
                    <a:pt x="12476" y="4221"/>
                  </a:cubicBezTo>
                  <a:cubicBezTo>
                    <a:pt x="12539" y="4326"/>
                    <a:pt x="12656" y="4392"/>
                    <a:pt x="12776" y="4392"/>
                  </a:cubicBezTo>
                  <a:cubicBezTo>
                    <a:pt x="12845" y="4392"/>
                    <a:pt x="12915" y="4370"/>
                    <a:pt x="12976" y="4321"/>
                  </a:cubicBezTo>
                  <a:lnTo>
                    <a:pt x="14244" y="3487"/>
                  </a:lnTo>
                  <a:cubicBezTo>
                    <a:pt x="14302" y="3468"/>
                    <a:pt x="14359" y="3449"/>
                    <a:pt x="14411" y="3449"/>
                  </a:cubicBezTo>
                  <a:cubicBezTo>
                    <a:pt x="14427" y="3449"/>
                    <a:pt x="14442" y="3450"/>
                    <a:pt x="14457" y="3455"/>
                  </a:cubicBezTo>
                  <a:lnTo>
                    <a:pt x="13010" y="2586"/>
                  </a:lnTo>
                  <a:cubicBezTo>
                    <a:pt x="12968" y="2573"/>
                    <a:pt x="12927" y="2564"/>
                    <a:pt x="12888" y="2564"/>
                  </a:cubicBezTo>
                  <a:close/>
                  <a:moveTo>
                    <a:pt x="9543" y="5810"/>
                  </a:moveTo>
                  <a:cubicBezTo>
                    <a:pt x="9477" y="5810"/>
                    <a:pt x="9409" y="5814"/>
                    <a:pt x="9340" y="5822"/>
                  </a:cubicBezTo>
                  <a:cubicBezTo>
                    <a:pt x="9407" y="5989"/>
                    <a:pt x="9474" y="6189"/>
                    <a:pt x="9507" y="6422"/>
                  </a:cubicBezTo>
                  <a:cubicBezTo>
                    <a:pt x="9807" y="8057"/>
                    <a:pt x="8740" y="10392"/>
                    <a:pt x="7172" y="11626"/>
                  </a:cubicBezTo>
                  <a:cubicBezTo>
                    <a:pt x="6705" y="12026"/>
                    <a:pt x="6138" y="12260"/>
                    <a:pt x="5538" y="12360"/>
                  </a:cubicBezTo>
                  <a:cubicBezTo>
                    <a:pt x="5801" y="12940"/>
                    <a:pt x="6287" y="13242"/>
                    <a:pt x="6888" y="13242"/>
                  </a:cubicBezTo>
                  <a:cubicBezTo>
                    <a:pt x="7427" y="13242"/>
                    <a:pt x="8059" y="12999"/>
                    <a:pt x="8707" y="12493"/>
                  </a:cubicBezTo>
                  <a:cubicBezTo>
                    <a:pt x="10274" y="11259"/>
                    <a:pt x="11308" y="8924"/>
                    <a:pt x="11042" y="7290"/>
                  </a:cubicBezTo>
                  <a:cubicBezTo>
                    <a:pt x="10857" y="6338"/>
                    <a:pt x="10306" y="5810"/>
                    <a:pt x="9543" y="5810"/>
                  </a:cubicBezTo>
                  <a:close/>
                  <a:moveTo>
                    <a:pt x="6372" y="1119"/>
                  </a:moveTo>
                  <a:cubicBezTo>
                    <a:pt x="6305" y="1119"/>
                    <a:pt x="6271" y="1152"/>
                    <a:pt x="6205" y="1185"/>
                  </a:cubicBezTo>
                  <a:lnTo>
                    <a:pt x="4770" y="2320"/>
                  </a:lnTo>
                  <a:lnTo>
                    <a:pt x="4704" y="2386"/>
                  </a:lnTo>
                  <a:cubicBezTo>
                    <a:pt x="4704" y="2386"/>
                    <a:pt x="4670" y="2420"/>
                    <a:pt x="4670" y="2420"/>
                  </a:cubicBezTo>
                  <a:cubicBezTo>
                    <a:pt x="4604" y="2486"/>
                    <a:pt x="4570" y="2553"/>
                    <a:pt x="4537" y="2653"/>
                  </a:cubicBezTo>
                  <a:lnTo>
                    <a:pt x="4537" y="2720"/>
                  </a:lnTo>
                  <a:cubicBezTo>
                    <a:pt x="4504" y="2787"/>
                    <a:pt x="4504" y="2853"/>
                    <a:pt x="4504" y="2953"/>
                  </a:cubicBezTo>
                  <a:lnTo>
                    <a:pt x="4604" y="4321"/>
                  </a:lnTo>
                  <a:cubicBezTo>
                    <a:pt x="4604" y="4554"/>
                    <a:pt x="4504" y="4788"/>
                    <a:pt x="4370" y="4988"/>
                  </a:cubicBezTo>
                  <a:cubicBezTo>
                    <a:pt x="4137" y="5255"/>
                    <a:pt x="3903" y="5555"/>
                    <a:pt x="3703" y="5855"/>
                  </a:cubicBezTo>
                  <a:cubicBezTo>
                    <a:pt x="3603" y="5989"/>
                    <a:pt x="3503" y="6056"/>
                    <a:pt x="3369" y="6122"/>
                  </a:cubicBezTo>
                  <a:cubicBezTo>
                    <a:pt x="3336" y="6122"/>
                    <a:pt x="3303" y="6156"/>
                    <a:pt x="3236" y="6156"/>
                  </a:cubicBezTo>
                  <a:lnTo>
                    <a:pt x="3103" y="6156"/>
                  </a:lnTo>
                  <a:lnTo>
                    <a:pt x="2169" y="6122"/>
                  </a:lnTo>
                  <a:lnTo>
                    <a:pt x="2135" y="6122"/>
                  </a:lnTo>
                  <a:cubicBezTo>
                    <a:pt x="2135" y="6106"/>
                    <a:pt x="2127" y="6097"/>
                    <a:pt x="2114" y="6097"/>
                  </a:cubicBezTo>
                  <a:cubicBezTo>
                    <a:pt x="2102" y="6097"/>
                    <a:pt x="2085" y="6106"/>
                    <a:pt x="2068" y="6122"/>
                  </a:cubicBezTo>
                  <a:cubicBezTo>
                    <a:pt x="2068" y="6106"/>
                    <a:pt x="2060" y="6097"/>
                    <a:pt x="2048" y="6097"/>
                  </a:cubicBezTo>
                  <a:cubicBezTo>
                    <a:pt x="2035" y="6097"/>
                    <a:pt x="2018" y="6106"/>
                    <a:pt x="2002" y="6122"/>
                  </a:cubicBezTo>
                  <a:lnTo>
                    <a:pt x="1935" y="6122"/>
                  </a:lnTo>
                  <a:cubicBezTo>
                    <a:pt x="1902" y="6156"/>
                    <a:pt x="1835" y="6189"/>
                    <a:pt x="1802" y="6222"/>
                  </a:cubicBezTo>
                  <a:cubicBezTo>
                    <a:pt x="1735" y="6256"/>
                    <a:pt x="1702" y="6322"/>
                    <a:pt x="1635" y="6422"/>
                  </a:cubicBezTo>
                  <a:lnTo>
                    <a:pt x="768" y="8357"/>
                  </a:lnTo>
                  <a:cubicBezTo>
                    <a:pt x="701" y="8524"/>
                    <a:pt x="768" y="8724"/>
                    <a:pt x="934" y="8824"/>
                  </a:cubicBezTo>
                  <a:lnTo>
                    <a:pt x="1968" y="9425"/>
                  </a:lnTo>
                  <a:cubicBezTo>
                    <a:pt x="2002" y="9525"/>
                    <a:pt x="2002" y="9625"/>
                    <a:pt x="1968" y="9691"/>
                  </a:cubicBezTo>
                  <a:cubicBezTo>
                    <a:pt x="1902" y="10025"/>
                    <a:pt x="1835" y="10325"/>
                    <a:pt x="1802" y="10659"/>
                  </a:cubicBezTo>
                  <a:cubicBezTo>
                    <a:pt x="1735" y="10892"/>
                    <a:pt x="1635" y="11126"/>
                    <a:pt x="1468" y="11293"/>
                  </a:cubicBezTo>
                  <a:lnTo>
                    <a:pt x="234" y="12460"/>
                  </a:lnTo>
                  <a:cubicBezTo>
                    <a:pt x="200" y="12460"/>
                    <a:pt x="167" y="12493"/>
                    <a:pt x="167" y="12527"/>
                  </a:cubicBezTo>
                  <a:cubicBezTo>
                    <a:pt x="134" y="12560"/>
                    <a:pt x="134" y="12594"/>
                    <a:pt x="100" y="12627"/>
                  </a:cubicBezTo>
                  <a:cubicBezTo>
                    <a:pt x="34" y="12760"/>
                    <a:pt x="0" y="12927"/>
                    <a:pt x="0" y="13094"/>
                  </a:cubicBezTo>
                  <a:lnTo>
                    <a:pt x="267" y="14462"/>
                  </a:lnTo>
                  <a:cubicBezTo>
                    <a:pt x="267" y="14562"/>
                    <a:pt x="301" y="14628"/>
                    <a:pt x="367" y="14662"/>
                  </a:cubicBezTo>
                  <a:lnTo>
                    <a:pt x="1868" y="15529"/>
                  </a:lnTo>
                  <a:cubicBezTo>
                    <a:pt x="1835" y="15496"/>
                    <a:pt x="1802" y="15429"/>
                    <a:pt x="1768" y="15362"/>
                  </a:cubicBezTo>
                  <a:lnTo>
                    <a:pt x="1501" y="13961"/>
                  </a:lnTo>
                  <a:cubicBezTo>
                    <a:pt x="1501" y="13861"/>
                    <a:pt x="1501" y="13794"/>
                    <a:pt x="1501" y="13694"/>
                  </a:cubicBezTo>
                  <a:cubicBezTo>
                    <a:pt x="1535" y="13561"/>
                    <a:pt x="1601" y="13427"/>
                    <a:pt x="1702" y="13327"/>
                  </a:cubicBezTo>
                  <a:lnTo>
                    <a:pt x="2969" y="12160"/>
                  </a:lnTo>
                  <a:cubicBezTo>
                    <a:pt x="3136" y="11993"/>
                    <a:pt x="3236" y="11760"/>
                    <a:pt x="3269" y="11526"/>
                  </a:cubicBezTo>
                  <a:cubicBezTo>
                    <a:pt x="3303" y="11226"/>
                    <a:pt x="3369" y="10892"/>
                    <a:pt x="3436" y="10592"/>
                  </a:cubicBezTo>
                  <a:cubicBezTo>
                    <a:pt x="3469" y="10392"/>
                    <a:pt x="3369" y="10158"/>
                    <a:pt x="3169" y="10092"/>
                  </a:cubicBezTo>
                  <a:lnTo>
                    <a:pt x="2435" y="9758"/>
                  </a:lnTo>
                  <a:cubicBezTo>
                    <a:pt x="2235" y="9691"/>
                    <a:pt x="2135" y="9458"/>
                    <a:pt x="2235" y="9258"/>
                  </a:cubicBezTo>
                  <a:lnTo>
                    <a:pt x="3103" y="7290"/>
                  </a:lnTo>
                  <a:cubicBezTo>
                    <a:pt x="3136" y="7223"/>
                    <a:pt x="3169" y="7156"/>
                    <a:pt x="3236" y="7123"/>
                  </a:cubicBezTo>
                  <a:cubicBezTo>
                    <a:pt x="3369" y="7023"/>
                    <a:pt x="3503" y="6990"/>
                    <a:pt x="3636" y="6990"/>
                  </a:cubicBezTo>
                  <a:lnTo>
                    <a:pt x="4570" y="7023"/>
                  </a:lnTo>
                  <a:cubicBezTo>
                    <a:pt x="4670" y="7023"/>
                    <a:pt x="4737" y="7023"/>
                    <a:pt x="4837" y="6956"/>
                  </a:cubicBezTo>
                  <a:cubicBezTo>
                    <a:pt x="4971" y="6923"/>
                    <a:pt x="5071" y="6823"/>
                    <a:pt x="5137" y="6723"/>
                  </a:cubicBezTo>
                  <a:cubicBezTo>
                    <a:pt x="5371" y="6422"/>
                    <a:pt x="5571" y="6122"/>
                    <a:pt x="5838" y="5822"/>
                  </a:cubicBezTo>
                  <a:cubicBezTo>
                    <a:pt x="5971" y="5655"/>
                    <a:pt x="6038" y="5422"/>
                    <a:pt x="6038" y="5155"/>
                  </a:cubicBezTo>
                  <a:lnTo>
                    <a:pt x="5971" y="3787"/>
                  </a:lnTo>
                  <a:cubicBezTo>
                    <a:pt x="5971" y="3721"/>
                    <a:pt x="5971" y="3654"/>
                    <a:pt x="6005" y="3554"/>
                  </a:cubicBezTo>
                  <a:cubicBezTo>
                    <a:pt x="6038" y="3420"/>
                    <a:pt x="6138" y="3287"/>
                    <a:pt x="6238" y="3187"/>
                  </a:cubicBezTo>
                  <a:lnTo>
                    <a:pt x="7672" y="2053"/>
                  </a:lnTo>
                  <a:cubicBezTo>
                    <a:pt x="7734" y="2011"/>
                    <a:pt x="7796" y="1983"/>
                    <a:pt x="7858" y="1983"/>
                  </a:cubicBezTo>
                  <a:cubicBezTo>
                    <a:pt x="7888" y="1983"/>
                    <a:pt x="7919" y="1990"/>
                    <a:pt x="7950" y="2006"/>
                  </a:cubicBezTo>
                  <a:lnTo>
                    <a:pt x="6505" y="1152"/>
                  </a:lnTo>
                  <a:cubicBezTo>
                    <a:pt x="6472" y="1119"/>
                    <a:pt x="6405" y="1119"/>
                    <a:pt x="6372" y="1119"/>
                  </a:cubicBezTo>
                  <a:close/>
                  <a:moveTo>
                    <a:pt x="7616" y="15523"/>
                  </a:moveTo>
                  <a:cubicBezTo>
                    <a:pt x="7566" y="15523"/>
                    <a:pt x="7517" y="15536"/>
                    <a:pt x="7472" y="15562"/>
                  </a:cubicBezTo>
                  <a:cubicBezTo>
                    <a:pt x="7272" y="15629"/>
                    <a:pt x="7072" y="15696"/>
                    <a:pt x="6872" y="15763"/>
                  </a:cubicBezTo>
                  <a:cubicBezTo>
                    <a:pt x="6805" y="15763"/>
                    <a:pt x="6738" y="15796"/>
                    <a:pt x="6672" y="15829"/>
                  </a:cubicBezTo>
                  <a:lnTo>
                    <a:pt x="6738" y="15963"/>
                  </a:lnTo>
                  <a:cubicBezTo>
                    <a:pt x="6738" y="16029"/>
                    <a:pt x="6805" y="16096"/>
                    <a:pt x="6839" y="16129"/>
                  </a:cubicBezTo>
                  <a:lnTo>
                    <a:pt x="8340" y="16997"/>
                  </a:lnTo>
                  <a:cubicBezTo>
                    <a:pt x="8306" y="16963"/>
                    <a:pt x="8273" y="16897"/>
                    <a:pt x="8240" y="16863"/>
                  </a:cubicBezTo>
                  <a:lnTo>
                    <a:pt x="7939" y="15763"/>
                  </a:lnTo>
                  <a:cubicBezTo>
                    <a:pt x="7890" y="15616"/>
                    <a:pt x="7752" y="15523"/>
                    <a:pt x="7616" y="15523"/>
                  </a:cubicBezTo>
                  <a:close/>
                  <a:moveTo>
                    <a:pt x="3605" y="14657"/>
                  </a:moveTo>
                  <a:cubicBezTo>
                    <a:pt x="3534" y="14657"/>
                    <a:pt x="3464" y="14679"/>
                    <a:pt x="3403" y="14728"/>
                  </a:cubicBezTo>
                  <a:lnTo>
                    <a:pt x="2669" y="15195"/>
                  </a:lnTo>
                  <a:lnTo>
                    <a:pt x="2135" y="16630"/>
                  </a:lnTo>
                  <a:cubicBezTo>
                    <a:pt x="2102" y="16763"/>
                    <a:pt x="2135" y="16930"/>
                    <a:pt x="2269" y="17030"/>
                  </a:cubicBezTo>
                  <a:lnTo>
                    <a:pt x="3778" y="17883"/>
                  </a:lnTo>
                  <a:cubicBezTo>
                    <a:pt x="3662" y="17809"/>
                    <a:pt x="3607" y="17655"/>
                    <a:pt x="3670" y="17530"/>
                  </a:cubicBezTo>
                  <a:lnTo>
                    <a:pt x="4337" y="15763"/>
                  </a:lnTo>
                  <a:cubicBezTo>
                    <a:pt x="4370" y="15529"/>
                    <a:pt x="4337" y="15296"/>
                    <a:pt x="4170" y="15129"/>
                  </a:cubicBezTo>
                  <a:cubicBezTo>
                    <a:pt x="4070" y="15029"/>
                    <a:pt x="4003" y="14929"/>
                    <a:pt x="3936" y="14829"/>
                  </a:cubicBezTo>
                  <a:cubicBezTo>
                    <a:pt x="3852" y="14723"/>
                    <a:pt x="3727" y="14657"/>
                    <a:pt x="3605" y="14657"/>
                  </a:cubicBezTo>
                  <a:close/>
                  <a:moveTo>
                    <a:pt x="3778" y="17883"/>
                  </a:moveTo>
                  <a:lnTo>
                    <a:pt x="3778" y="17883"/>
                  </a:lnTo>
                  <a:cubicBezTo>
                    <a:pt x="3786" y="17888"/>
                    <a:pt x="3794" y="17893"/>
                    <a:pt x="3803" y="17897"/>
                  </a:cubicBezTo>
                  <a:lnTo>
                    <a:pt x="3778" y="178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7" name="Google Shape;1961;p57"/>
            <p:cNvSpPr>
              <a:spLocks/>
            </p:cNvSpPr>
            <p:nvPr/>
          </p:nvSpPr>
          <p:spPr bwMode="auto">
            <a:xfrm>
              <a:off x="4766743" y="1613532"/>
              <a:ext cx="246941" cy="304579"/>
            </a:xfrm>
            <a:custGeom>
              <a:avLst/>
              <a:gdLst>
                <a:gd name="T0" fmla="*/ 61380622 w 14511"/>
                <a:gd name="T1" fmla="*/ 5327393 h 17898"/>
                <a:gd name="T2" fmla="*/ 61484004 w 14511"/>
                <a:gd name="T3" fmla="*/ 5347082 h 17898"/>
                <a:gd name="T4" fmla="*/ 39292600 w 14511"/>
                <a:gd name="T5" fmla="*/ 9949904 h 17898"/>
                <a:gd name="T6" fmla="*/ 71512980 w 14511"/>
                <a:gd name="T7" fmla="*/ 17184566 h 17898"/>
                <a:gd name="T8" fmla="*/ 46522061 w 14511"/>
                <a:gd name="T9" fmla="*/ 1236865 h 17898"/>
                <a:gd name="T10" fmla="*/ 40278100 w 14511"/>
                <a:gd name="T11" fmla="*/ 11433489 h 17898"/>
                <a:gd name="T12" fmla="*/ 43895426 w 14511"/>
                <a:gd name="T13" fmla="*/ 17184566 h 17898"/>
                <a:gd name="T14" fmla="*/ 49484043 w 14511"/>
                <a:gd name="T15" fmla="*/ 14060121 h 17898"/>
                <a:gd name="T16" fmla="*/ 56718422 w 14511"/>
                <a:gd name="T17" fmla="*/ 4361293 h 17898"/>
                <a:gd name="T18" fmla="*/ 53919485 w 14511"/>
                <a:gd name="T19" fmla="*/ 1074399 h 17898"/>
                <a:gd name="T20" fmla="*/ 63514651 w 14511"/>
                <a:gd name="T21" fmla="*/ 12635893 h 17898"/>
                <a:gd name="T22" fmla="*/ 59512730 w 14511"/>
                <a:gd name="T23" fmla="*/ 16361532 h 17898"/>
                <a:gd name="T24" fmla="*/ 62962689 w 14511"/>
                <a:gd name="T25" fmla="*/ 21644611 h 17898"/>
                <a:gd name="T26" fmla="*/ 71020102 w 14511"/>
                <a:gd name="T27" fmla="*/ 16997186 h 17898"/>
                <a:gd name="T28" fmla="*/ 64115846 w 14511"/>
                <a:gd name="T29" fmla="*/ 12744210 h 17898"/>
                <a:gd name="T30" fmla="*/ 46029166 w 14511"/>
                <a:gd name="T31" fmla="*/ 28691910 h 17898"/>
                <a:gd name="T32" fmla="*/ 27292350 w 14511"/>
                <a:gd name="T33" fmla="*/ 60912226 h 17898"/>
                <a:gd name="T34" fmla="*/ 54417009 w 14511"/>
                <a:gd name="T35" fmla="*/ 35926283 h 17898"/>
                <a:gd name="T36" fmla="*/ 30579536 w 14511"/>
                <a:gd name="T37" fmla="*/ 5839976 h 17898"/>
                <a:gd name="T38" fmla="*/ 23014728 w 14511"/>
                <a:gd name="T39" fmla="*/ 11926094 h 17898"/>
                <a:gd name="T40" fmla="*/ 22196628 w 14511"/>
                <a:gd name="T41" fmla="*/ 14553015 h 17898"/>
                <a:gd name="T42" fmla="*/ 18249146 w 14511"/>
                <a:gd name="T43" fmla="*/ 28854359 h 17898"/>
                <a:gd name="T44" fmla="*/ 15292082 w 14511"/>
                <a:gd name="T45" fmla="*/ 30337961 h 17898"/>
                <a:gd name="T46" fmla="*/ 10418201 w 14511"/>
                <a:gd name="T47" fmla="*/ 30047200 h 17898"/>
                <a:gd name="T48" fmla="*/ 9866221 w 14511"/>
                <a:gd name="T49" fmla="*/ 30170287 h 17898"/>
                <a:gd name="T50" fmla="*/ 8057703 w 14511"/>
                <a:gd name="T51" fmla="*/ 31648665 h 17898"/>
                <a:gd name="T52" fmla="*/ 9698548 w 14511"/>
                <a:gd name="T53" fmla="*/ 46448127 h 17898"/>
                <a:gd name="T54" fmla="*/ 7234668 w 14511"/>
                <a:gd name="T55" fmla="*/ 55653771 h 17898"/>
                <a:gd name="T56" fmla="*/ 492895 w 14511"/>
                <a:gd name="T57" fmla="*/ 62228155 h 17898"/>
                <a:gd name="T58" fmla="*/ 1808518 w 14511"/>
                <a:gd name="T59" fmla="*/ 72256816 h 17898"/>
                <a:gd name="T60" fmla="*/ 7397135 w 14511"/>
                <a:gd name="T61" fmla="*/ 68802248 h 17898"/>
                <a:gd name="T62" fmla="*/ 14631803 w 14511"/>
                <a:gd name="T63" fmla="*/ 59926744 h 17898"/>
                <a:gd name="T64" fmla="*/ 15617304 w 14511"/>
                <a:gd name="T65" fmla="*/ 49735021 h 17898"/>
                <a:gd name="T66" fmla="*/ 15292082 w 14511"/>
                <a:gd name="T67" fmla="*/ 35926283 h 17898"/>
                <a:gd name="T68" fmla="*/ 22521833 w 14511"/>
                <a:gd name="T69" fmla="*/ 34610644 h 17898"/>
                <a:gd name="T70" fmla="*/ 28770728 w 14511"/>
                <a:gd name="T71" fmla="*/ 28691910 h 17898"/>
                <a:gd name="T72" fmla="*/ 29593763 w 14511"/>
                <a:gd name="T73" fmla="*/ 17514705 h 17898"/>
                <a:gd name="T74" fmla="*/ 38725866 w 14511"/>
                <a:gd name="T75" fmla="*/ 9772667 h 17898"/>
                <a:gd name="T76" fmla="*/ 32057931 w 14511"/>
                <a:gd name="T77" fmla="*/ 5677221 h 17898"/>
                <a:gd name="T78" fmla="*/ 36823513 w 14511"/>
                <a:gd name="T79" fmla="*/ 76692254 h 17898"/>
                <a:gd name="T80" fmla="*/ 33206170 w 14511"/>
                <a:gd name="T81" fmla="*/ 78668460 h 17898"/>
                <a:gd name="T82" fmla="*/ 40608223 w 14511"/>
                <a:gd name="T83" fmla="*/ 83103882 h 17898"/>
                <a:gd name="T84" fmla="*/ 17766104 w 14511"/>
                <a:gd name="T85" fmla="*/ 72232208 h 17898"/>
                <a:gd name="T86" fmla="*/ 10521582 w 14511"/>
                <a:gd name="T87" fmla="*/ 81955644 h 17898"/>
                <a:gd name="T88" fmla="*/ 18618664 w 14511"/>
                <a:gd name="T89" fmla="*/ 88130677 h 17898"/>
                <a:gd name="T90" fmla="*/ 20550559 w 14511"/>
                <a:gd name="T91" fmla="*/ 74558516 h 17898"/>
                <a:gd name="T92" fmla="*/ 18618664 w 14511"/>
                <a:gd name="T93" fmla="*/ 88130677 h 17898"/>
                <a:gd name="T94" fmla="*/ 18618664 w 14511"/>
                <a:gd name="T95" fmla="*/ 88130677 h 178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511"/>
                <a:gd name="T145" fmla="*/ 0 h 17898"/>
                <a:gd name="T146" fmla="*/ 14511 w 14511"/>
                <a:gd name="T147" fmla="*/ 17898 h 178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511" h="17898" extrusionOk="0">
                  <a:moveTo>
                    <a:pt x="12455" y="1081"/>
                  </a:moveTo>
                  <a:lnTo>
                    <a:pt x="12455" y="1081"/>
                  </a:lnTo>
                  <a:close/>
                  <a:moveTo>
                    <a:pt x="12455" y="1081"/>
                  </a:moveTo>
                  <a:lnTo>
                    <a:pt x="12576" y="1152"/>
                  </a:lnTo>
                  <a:cubicBezTo>
                    <a:pt x="12543" y="1119"/>
                    <a:pt x="12509" y="1119"/>
                    <a:pt x="12476" y="1085"/>
                  </a:cubicBezTo>
                  <a:lnTo>
                    <a:pt x="12455" y="1081"/>
                  </a:lnTo>
                  <a:close/>
                  <a:moveTo>
                    <a:pt x="7950" y="2006"/>
                  </a:moveTo>
                  <a:lnTo>
                    <a:pt x="7973" y="2019"/>
                  </a:lnTo>
                  <a:cubicBezTo>
                    <a:pt x="7965" y="2014"/>
                    <a:pt x="7957" y="2010"/>
                    <a:pt x="7950" y="2006"/>
                  </a:cubicBezTo>
                  <a:close/>
                  <a:moveTo>
                    <a:pt x="14457" y="3455"/>
                  </a:moveTo>
                  <a:lnTo>
                    <a:pt x="14511" y="3487"/>
                  </a:lnTo>
                  <a:cubicBezTo>
                    <a:pt x="14495" y="3471"/>
                    <a:pt x="14476" y="3461"/>
                    <a:pt x="14457" y="3455"/>
                  </a:cubicBezTo>
                  <a:close/>
                  <a:moveTo>
                    <a:pt x="9864" y="0"/>
                  </a:moveTo>
                  <a:cubicBezTo>
                    <a:pt x="9694" y="0"/>
                    <a:pt x="9522" y="115"/>
                    <a:pt x="9440" y="251"/>
                  </a:cubicBezTo>
                  <a:lnTo>
                    <a:pt x="8540" y="1986"/>
                  </a:lnTo>
                  <a:cubicBezTo>
                    <a:pt x="8473" y="2086"/>
                    <a:pt x="8406" y="2153"/>
                    <a:pt x="8340" y="2219"/>
                  </a:cubicBezTo>
                  <a:cubicBezTo>
                    <a:pt x="8273" y="2253"/>
                    <a:pt x="8240" y="2286"/>
                    <a:pt x="8173" y="2320"/>
                  </a:cubicBezTo>
                  <a:lnTo>
                    <a:pt x="8473" y="3254"/>
                  </a:lnTo>
                  <a:cubicBezTo>
                    <a:pt x="8499" y="3412"/>
                    <a:pt x="8651" y="3508"/>
                    <a:pt x="8796" y="3508"/>
                  </a:cubicBezTo>
                  <a:cubicBezTo>
                    <a:pt x="8834" y="3508"/>
                    <a:pt x="8872" y="3501"/>
                    <a:pt x="8907" y="3487"/>
                  </a:cubicBezTo>
                  <a:cubicBezTo>
                    <a:pt x="9107" y="3387"/>
                    <a:pt x="9307" y="3320"/>
                    <a:pt x="9507" y="3287"/>
                  </a:cubicBezTo>
                  <a:cubicBezTo>
                    <a:pt x="9641" y="3254"/>
                    <a:pt x="9741" y="3187"/>
                    <a:pt x="9841" y="3087"/>
                  </a:cubicBezTo>
                  <a:cubicBezTo>
                    <a:pt x="9941" y="3020"/>
                    <a:pt x="10007" y="2953"/>
                    <a:pt x="10041" y="2853"/>
                  </a:cubicBezTo>
                  <a:lnTo>
                    <a:pt x="10975" y="1152"/>
                  </a:lnTo>
                  <a:cubicBezTo>
                    <a:pt x="11062" y="977"/>
                    <a:pt x="11226" y="879"/>
                    <a:pt x="11421" y="879"/>
                  </a:cubicBezTo>
                  <a:cubicBezTo>
                    <a:pt x="11450" y="879"/>
                    <a:pt x="11479" y="881"/>
                    <a:pt x="11509" y="885"/>
                  </a:cubicBezTo>
                  <a:lnTo>
                    <a:pt x="12455" y="1081"/>
                  </a:lnTo>
                  <a:lnTo>
                    <a:pt x="11042" y="251"/>
                  </a:lnTo>
                  <a:cubicBezTo>
                    <a:pt x="11042" y="251"/>
                    <a:pt x="10975" y="218"/>
                    <a:pt x="10941" y="218"/>
                  </a:cubicBezTo>
                  <a:lnTo>
                    <a:pt x="9974" y="18"/>
                  </a:lnTo>
                  <a:cubicBezTo>
                    <a:pt x="9938" y="6"/>
                    <a:pt x="9901" y="0"/>
                    <a:pt x="9864" y="0"/>
                  </a:cubicBezTo>
                  <a:close/>
                  <a:moveTo>
                    <a:pt x="12888" y="2564"/>
                  </a:moveTo>
                  <a:cubicBezTo>
                    <a:pt x="12832" y="2564"/>
                    <a:pt x="12782" y="2581"/>
                    <a:pt x="12743" y="2620"/>
                  </a:cubicBezTo>
                  <a:lnTo>
                    <a:pt x="12176" y="2987"/>
                  </a:lnTo>
                  <a:lnTo>
                    <a:pt x="12076" y="3320"/>
                  </a:lnTo>
                  <a:cubicBezTo>
                    <a:pt x="12009" y="3520"/>
                    <a:pt x="12042" y="3754"/>
                    <a:pt x="12209" y="3921"/>
                  </a:cubicBezTo>
                  <a:cubicBezTo>
                    <a:pt x="12309" y="4021"/>
                    <a:pt x="12376" y="4121"/>
                    <a:pt x="12476" y="4221"/>
                  </a:cubicBezTo>
                  <a:cubicBezTo>
                    <a:pt x="12539" y="4326"/>
                    <a:pt x="12656" y="4392"/>
                    <a:pt x="12776" y="4392"/>
                  </a:cubicBezTo>
                  <a:cubicBezTo>
                    <a:pt x="12845" y="4392"/>
                    <a:pt x="12915" y="4370"/>
                    <a:pt x="12976" y="4321"/>
                  </a:cubicBezTo>
                  <a:lnTo>
                    <a:pt x="14244" y="3487"/>
                  </a:lnTo>
                  <a:cubicBezTo>
                    <a:pt x="14302" y="3468"/>
                    <a:pt x="14359" y="3449"/>
                    <a:pt x="14411" y="3449"/>
                  </a:cubicBezTo>
                  <a:cubicBezTo>
                    <a:pt x="14427" y="3449"/>
                    <a:pt x="14442" y="3450"/>
                    <a:pt x="14457" y="3455"/>
                  </a:cubicBezTo>
                  <a:lnTo>
                    <a:pt x="13010" y="2586"/>
                  </a:lnTo>
                  <a:cubicBezTo>
                    <a:pt x="12968" y="2573"/>
                    <a:pt x="12927" y="2564"/>
                    <a:pt x="12888" y="2564"/>
                  </a:cubicBezTo>
                  <a:close/>
                  <a:moveTo>
                    <a:pt x="9543" y="5810"/>
                  </a:moveTo>
                  <a:cubicBezTo>
                    <a:pt x="9477" y="5810"/>
                    <a:pt x="9409" y="5814"/>
                    <a:pt x="9340" y="5822"/>
                  </a:cubicBezTo>
                  <a:cubicBezTo>
                    <a:pt x="9407" y="5989"/>
                    <a:pt x="9474" y="6189"/>
                    <a:pt x="9507" y="6422"/>
                  </a:cubicBezTo>
                  <a:cubicBezTo>
                    <a:pt x="9807" y="8057"/>
                    <a:pt x="8740" y="10392"/>
                    <a:pt x="7172" y="11626"/>
                  </a:cubicBezTo>
                  <a:cubicBezTo>
                    <a:pt x="6705" y="12026"/>
                    <a:pt x="6138" y="12260"/>
                    <a:pt x="5538" y="12360"/>
                  </a:cubicBezTo>
                  <a:cubicBezTo>
                    <a:pt x="5801" y="12940"/>
                    <a:pt x="6287" y="13242"/>
                    <a:pt x="6888" y="13242"/>
                  </a:cubicBezTo>
                  <a:cubicBezTo>
                    <a:pt x="7427" y="13242"/>
                    <a:pt x="8059" y="12999"/>
                    <a:pt x="8707" y="12493"/>
                  </a:cubicBezTo>
                  <a:cubicBezTo>
                    <a:pt x="10274" y="11259"/>
                    <a:pt x="11308" y="8924"/>
                    <a:pt x="11042" y="7290"/>
                  </a:cubicBezTo>
                  <a:cubicBezTo>
                    <a:pt x="10857" y="6338"/>
                    <a:pt x="10306" y="5810"/>
                    <a:pt x="9543" y="5810"/>
                  </a:cubicBezTo>
                  <a:close/>
                  <a:moveTo>
                    <a:pt x="6372" y="1119"/>
                  </a:moveTo>
                  <a:cubicBezTo>
                    <a:pt x="6305" y="1119"/>
                    <a:pt x="6271" y="1152"/>
                    <a:pt x="6205" y="1185"/>
                  </a:cubicBezTo>
                  <a:lnTo>
                    <a:pt x="4770" y="2320"/>
                  </a:lnTo>
                  <a:lnTo>
                    <a:pt x="4704" y="2386"/>
                  </a:lnTo>
                  <a:cubicBezTo>
                    <a:pt x="4704" y="2386"/>
                    <a:pt x="4670" y="2420"/>
                    <a:pt x="4670" y="2420"/>
                  </a:cubicBezTo>
                  <a:cubicBezTo>
                    <a:pt x="4604" y="2486"/>
                    <a:pt x="4570" y="2553"/>
                    <a:pt x="4537" y="2653"/>
                  </a:cubicBezTo>
                  <a:lnTo>
                    <a:pt x="4537" y="2720"/>
                  </a:lnTo>
                  <a:cubicBezTo>
                    <a:pt x="4504" y="2787"/>
                    <a:pt x="4504" y="2853"/>
                    <a:pt x="4504" y="2953"/>
                  </a:cubicBezTo>
                  <a:lnTo>
                    <a:pt x="4604" y="4321"/>
                  </a:lnTo>
                  <a:cubicBezTo>
                    <a:pt x="4604" y="4554"/>
                    <a:pt x="4504" y="4788"/>
                    <a:pt x="4370" y="4988"/>
                  </a:cubicBezTo>
                  <a:cubicBezTo>
                    <a:pt x="4137" y="5255"/>
                    <a:pt x="3903" y="5555"/>
                    <a:pt x="3703" y="5855"/>
                  </a:cubicBezTo>
                  <a:cubicBezTo>
                    <a:pt x="3603" y="5989"/>
                    <a:pt x="3503" y="6056"/>
                    <a:pt x="3369" y="6122"/>
                  </a:cubicBezTo>
                  <a:cubicBezTo>
                    <a:pt x="3336" y="6122"/>
                    <a:pt x="3303" y="6156"/>
                    <a:pt x="3236" y="6156"/>
                  </a:cubicBezTo>
                  <a:lnTo>
                    <a:pt x="3103" y="6156"/>
                  </a:lnTo>
                  <a:lnTo>
                    <a:pt x="2169" y="6122"/>
                  </a:lnTo>
                  <a:lnTo>
                    <a:pt x="2135" y="6122"/>
                  </a:lnTo>
                  <a:cubicBezTo>
                    <a:pt x="2135" y="6106"/>
                    <a:pt x="2127" y="6097"/>
                    <a:pt x="2114" y="6097"/>
                  </a:cubicBezTo>
                  <a:cubicBezTo>
                    <a:pt x="2102" y="6097"/>
                    <a:pt x="2085" y="6106"/>
                    <a:pt x="2068" y="6122"/>
                  </a:cubicBezTo>
                  <a:cubicBezTo>
                    <a:pt x="2068" y="6106"/>
                    <a:pt x="2060" y="6097"/>
                    <a:pt x="2048" y="6097"/>
                  </a:cubicBezTo>
                  <a:cubicBezTo>
                    <a:pt x="2035" y="6097"/>
                    <a:pt x="2018" y="6106"/>
                    <a:pt x="2002" y="6122"/>
                  </a:cubicBezTo>
                  <a:lnTo>
                    <a:pt x="1935" y="6122"/>
                  </a:lnTo>
                  <a:cubicBezTo>
                    <a:pt x="1902" y="6156"/>
                    <a:pt x="1835" y="6189"/>
                    <a:pt x="1802" y="6222"/>
                  </a:cubicBezTo>
                  <a:cubicBezTo>
                    <a:pt x="1735" y="6256"/>
                    <a:pt x="1702" y="6322"/>
                    <a:pt x="1635" y="6422"/>
                  </a:cubicBezTo>
                  <a:lnTo>
                    <a:pt x="768" y="8357"/>
                  </a:lnTo>
                  <a:cubicBezTo>
                    <a:pt x="701" y="8524"/>
                    <a:pt x="768" y="8724"/>
                    <a:pt x="934" y="8824"/>
                  </a:cubicBezTo>
                  <a:lnTo>
                    <a:pt x="1968" y="9425"/>
                  </a:lnTo>
                  <a:cubicBezTo>
                    <a:pt x="2002" y="9525"/>
                    <a:pt x="2002" y="9625"/>
                    <a:pt x="1968" y="9691"/>
                  </a:cubicBezTo>
                  <a:cubicBezTo>
                    <a:pt x="1902" y="10025"/>
                    <a:pt x="1835" y="10325"/>
                    <a:pt x="1802" y="10659"/>
                  </a:cubicBezTo>
                  <a:cubicBezTo>
                    <a:pt x="1735" y="10892"/>
                    <a:pt x="1635" y="11126"/>
                    <a:pt x="1468" y="11293"/>
                  </a:cubicBezTo>
                  <a:lnTo>
                    <a:pt x="234" y="12460"/>
                  </a:lnTo>
                  <a:cubicBezTo>
                    <a:pt x="200" y="12460"/>
                    <a:pt x="167" y="12493"/>
                    <a:pt x="167" y="12527"/>
                  </a:cubicBezTo>
                  <a:cubicBezTo>
                    <a:pt x="134" y="12560"/>
                    <a:pt x="134" y="12594"/>
                    <a:pt x="100" y="12627"/>
                  </a:cubicBezTo>
                  <a:cubicBezTo>
                    <a:pt x="34" y="12760"/>
                    <a:pt x="0" y="12927"/>
                    <a:pt x="0" y="13094"/>
                  </a:cubicBezTo>
                  <a:lnTo>
                    <a:pt x="267" y="14462"/>
                  </a:lnTo>
                  <a:cubicBezTo>
                    <a:pt x="267" y="14562"/>
                    <a:pt x="301" y="14628"/>
                    <a:pt x="367" y="14662"/>
                  </a:cubicBezTo>
                  <a:lnTo>
                    <a:pt x="1868" y="15529"/>
                  </a:lnTo>
                  <a:cubicBezTo>
                    <a:pt x="1835" y="15496"/>
                    <a:pt x="1802" y="15429"/>
                    <a:pt x="1768" y="15362"/>
                  </a:cubicBezTo>
                  <a:lnTo>
                    <a:pt x="1501" y="13961"/>
                  </a:lnTo>
                  <a:cubicBezTo>
                    <a:pt x="1501" y="13861"/>
                    <a:pt x="1501" y="13794"/>
                    <a:pt x="1501" y="13694"/>
                  </a:cubicBezTo>
                  <a:cubicBezTo>
                    <a:pt x="1535" y="13561"/>
                    <a:pt x="1601" y="13427"/>
                    <a:pt x="1702" y="13327"/>
                  </a:cubicBezTo>
                  <a:lnTo>
                    <a:pt x="2969" y="12160"/>
                  </a:lnTo>
                  <a:cubicBezTo>
                    <a:pt x="3136" y="11993"/>
                    <a:pt x="3236" y="11760"/>
                    <a:pt x="3269" y="11526"/>
                  </a:cubicBezTo>
                  <a:cubicBezTo>
                    <a:pt x="3303" y="11226"/>
                    <a:pt x="3369" y="10892"/>
                    <a:pt x="3436" y="10592"/>
                  </a:cubicBezTo>
                  <a:cubicBezTo>
                    <a:pt x="3469" y="10392"/>
                    <a:pt x="3369" y="10158"/>
                    <a:pt x="3169" y="10092"/>
                  </a:cubicBezTo>
                  <a:lnTo>
                    <a:pt x="2435" y="9758"/>
                  </a:lnTo>
                  <a:cubicBezTo>
                    <a:pt x="2235" y="9691"/>
                    <a:pt x="2135" y="9458"/>
                    <a:pt x="2235" y="9258"/>
                  </a:cubicBezTo>
                  <a:lnTo>
                    <a:pt x="3103" y="7290"/>
                  </a:lnTo>
                  <a:cubicBezTo>
                    <a:pt x="3136" y="7223"/>
                    <a:pt x="3169" y="7156"/>
                    <a:pt x="3236" y="7123"/>
                  </a:cubicBezTo>
                  <a:cubicBezTo>
                    <a:pt x="3369" y="7023"/>
                    <a:pt x="3503" y="6990"/>
                    <a:pt x="3636" y="6990"/>
                  </a:cubicBezTo>
                  <a:lnTo>
                    <a:pt x="4570" y="7023"/>
                  </a:lnTo>
                  <a:cubicBezTo>
                    <a:pt x="4670" y="7023"/>
                    <a:pt x="4737" y="7023"/>
                    <a:pt x="4837" y="6956"/>
                  </a:cubicBezTo>
                  <a:cubicBezTo>
                    <a:pt x="4971" y="6923"/>
                    <a:pt x="5071" y="6823"/>
                    <a:pt x="5137" y="6723"/>
                  </a:cubicBezTo>
                  <a:cubicBezTo>
                    <a:pt x="5371" y="6422"/>
                    <a:pt x="5571" y="6122"/>
                    <a:pt x="5838" y="5822"/>
                  </a:cubicBezTo>
                  <a:cubicBezTo>
                    <a:pt x="5971" y="5655"/>
                    <a:pt x="6038" y="5422"/>
                    <a:pt x="6038" y="5155"/>
                  </a:cubicBezTo>
                  <a:lnTo>
                    <a:pt x="5971" y="3787"/>
                  </a:lnTo>
                  <a:cubicBezTo>
                    <a:pt x="5971" y="3721"/>
                    <a:pt x="5971" y="3654"/>
                    <a:pt x="6005" y="3554"/>
                  </a:cubicBezTo>
                  <a:cubicBezTo>
                    <a:pt x="6038" y="3420"/>
                    <a:pt x="6138" y="3287"/>
                    <a:pt x="6238" y="3187"/>
                  </a:cubicBezTo>
                  <a:lnTo>
                    <a:pt x="7672" y="2053"/>
                  </a:lnTo>
                  <a:cubicBezTo>
                    <a:pt x="7734" y="2011"/>
                    <a:pt x="7796" y="1983"/>
                    <a:pt x="7858" y="1983"/>
                  </a:cubicBezTo>
                  <a:cubicBezTo>
                    <a:pt x="7888" y="1983"/>
                    <a:pt x="7919" y="1990"/>
                    <a:pt x="7950" y="2006"/>
                  </a:cubicBezTo>
                  <a:lnTo>
                    <a:pt x="6505" y="1152"/>
                  </a:lnTo>
                  <a:cubicBezTo>
                    <a:pt x="6472" y="1119"/>
                    <a:pt x="6405" y="1119"/>
                    <a:pt x="6372" y="1119"/>
                  </a:cubicBezTo>
                  <a:close/>
                  <a:moveTo>
                    <a:pt x="7616" y="15523"/>
                  </a:moveTo>
                  <a:cubicBezTo>
                    <a:pt x="7566" y="15523"/>
                    <a:pt x="7517" y="15536"/>
                    <a:pt x="7472" y="15562"/>
                  </a:cubicBezTo>
                  <a:cubicBezTo>
                    <a:pt x="7272" y="15629"/>
                    <a:pt x="7072" y="15696"/>
                    <a:pt x="6872" y="15763"/>
                  </a:cubicBezTo>
                  <a:cubicBezTo>
                    <a:pt x="6805" y="15763"/>
                    <a:pt x="6738" y="15796"/>
                    <a:pt x="6672" y="15829"/>
                  </a:cubicBezTo>
                  <a:lnTo>
                    <a:pt x="6738" y="15963"/>
                  </a:lnTo>
                  <a:cubicBezTo>
                    <a:pt x="6738" y="16029"/>
                    <a:pt x="6805" y="16096"/>
                    <a:pt x="6839" y="16129"/>
                  </a:cubicBezTo>
                  <a:lnTo>
                    <a:pt x="8340" y="16997"/>
                  </a:lnTo>
                  <a:cubicBezTo>
                    <a:pt x="8306" y="16963"/>
                    <a:pt x="8273" y="16897"/>
                    <a:pt x="8240" y="16863"/>
                  </a:cubicBezTo>
                  <a:lnTo>
                    <a:pt x="7939" y="15763"/>
                  </a:lnTo>
                  <a:cubicBezTo>
                    <a:pt x="7890" y="15616"/>
                    <a:pt x="7752" y="15523"/>
                    <a:pt x="7616" y="15523"/>
                  </a:cubicBezTo>
                  <a:close/>
                  <a:moveTo>
                    <a:pt x="3605" y="14657"/>
                  </a:moveTo>
                  <a:cubicBezTo>
                    <a:pt x="3534" y="14657"/>
                    <a:pt x="3464" y="14679"/>
                    <a:pt x="3403" y="14728"/>
                  </a:cubicBezTo>
                  <a:lnTo>
                    <a:pt x="2669" y="15195"/>
                  </a:lnTo>
                  <a:lnTo>
                    <a:pt x="2135" y="16630"/>
                  </a:lnTo>
                  <a:cubicBezTo>
                    <a:pt x="2102" y="16763"/>
                    <a:pt x="2135" y="16930"/>
                    <a:pt x="2269" y="17030"/>
                  </a:cubicBezTo>
                  <a:lnTo>
                    <a:pt x="3778" y="17883"/>
                  </a:lnTo>
                  <a:cubicBezTo>
                    <a:pt x="3662" y="17809"/>
                    <a:pt x="3607" y="17655"/>
                    <a:pt x="3670" y="17530"/>
                  </a:cubicBezTo>
                  <a:lnTo>
                    <a:pt x="4337" y="15763"/>
                  </a:lnTo>
                  <a:cubicBezTo>
                    <a:pt x="4370" y="15529"/>
                    <a:pt x="4337" y="15296"/>
                    <a:pt x="4170" y="15129"/>
                  </a:cubicBezTo>
                  <a:cubicBezTo>
                    <a:pt x="4070" y="15029"/>
                    <a:pt x="4003" y="14929"/>
                    <a:pt x="3936" y="14829"/>
                  </a:cubicBezTo>
                  <a:cubicBezTo>
                    <a:pt x="3852" y="14723"/>
                    <a:pt x="3727" y="14657"/>
                    <a:pt x="3605" y="14657"/>
                  </a:cubicBezTo>
                  <a:close/>
                  <a:moveTo>
                    <a:pt x="3778" y="17883"/>
                  </a:moveTo>
                  <a:lnTo>
                    <a:pt x="3778" y="17883"/>
                  </a:lnTo>
                  <a:cubicBezTo>
                    <a:pt x="3786" y="17888"/>
                    <a:pt x="3794" y="17893"/>
                    <a:pt x="3803" y="17897"/>
                  </a:cubicBezTo>
                  <a:lnTo>
                    <a:pt x="3778" y="178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8" name="Google Shape;1962;p57"/>
            <p:cNvSpPr>
              <a:spLocks/>
            </p:cNvSpPr>
            <p:nvPr/>
          </p:nvSpPr>
          <p:spPr bwMode="auto">
            <a:xfrm>
              <a:off x="4767305" y="1806255"/>
              <a:ext cx="50542" cy="40893"/>
            </a:xfrm>
            <a:custGeom>
              <a:avLst/>
              <a:gdLst>
                <a:gd name="T0" fmla="*/ 7071932 w 2970"/>
                <a:gd name="T1" fmla="*/ 4918 h 2403"/>
                <a:gd name="T2" fmla="*/ 823035 w 2970"/>
                <a:gd name="T3" fmla="*/ 5755975 h 2403"/>
                <a:gd name="T4" fmla="*/ 497813 w 2970"/>
                <a:gd name="T5" fmla="*/ 6086403 h 2403"/>
                <a:gd name="T6" fmla="*/ 330140 w 2970"/>
                <a:gd name="T7" fmla="*/ 6416542 h 2403"/>
                <a:gd name="T8" fmla="*/ 4918 w 2970"/>
                <a:gd name="T9" fmla="*/ 7402041 h 2403"/>
                <a:gd name="T10" fmla="*/ 7402072 w 2970"/>
                <a:gd name="T11" fmla="*/ 11842395 h 2403"/>
                <a:gd name="T12" fmla="*/ 8387845 w 2970"/>
                <a:gd name="T13" fmla="*/ 10033880 h 2403"/>
                <a:gd name="T14" fmla="*/ 14631824 w 2970"/>
                <a:gd name="T15" fmla="*/ 4277598 h 2403"/>
                <a:gd name="T16" fmla="*/ 7071932 w 2970"/>
                <a:gd name="T17" fmla="*/ 4918 h 24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70"/>
                <a:gd name="T28" fmla="*/ 0 h 2403"/>
                <a:gd name="T29" fmla="*/ 2970 w 2970"/>
                <a:gd name="T30" fmla="*/ 2403 h 24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70" h="2403" extrusionOk="0">
                  <a:moveTo>
                    <a:pt x="1435" y="1"/>
                  </a:moveTo>
                  <a:lnTo>
                    <a:pt x="167" y="1168"/>
                  </a:lnTo>
                  <a:cubicBezTo>
                    <a:pt x="134" y="1168"/>
                    <a:pt x="134" y="1202"/>
                    <a:pt x="101" y="1235"/>
                  </a:cubicBezTo>
                  <a:cubicBezTo>
                    <a:pt x="101" y="1235"/>
                    <a:pt x="67" y="1269"/>
                    <a:pt x="67" y="1302"/>
                  </a:cubicBezTo>
                  <a:cubicBezTo>
                    <a:pt x="34" y="1369"/>
                    <a:pt x="1" y="1435"/>
                    <a:pt x="1" y="1502"/>
                  </a:cubicBezTo>
                  <a:lnTo>
                    <a:pt x="1502" y="2403"/>
                  </a:lnTo>
                  <a:cubicBezTo>
                    <a:pt x="1535" y="2236"/>
                    <a:pt x="1602" y="2136"/>
                    <a:pt x="1702" y="2036"/>
                  </a:cubicBezTo>
                  <a:lnTo>
                    <a:pt x="2969" y="868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79" name="Google Shape;1963;p57"/>
            <p:cNvSpPr>
              <a:spLocks/>
            </p:cNvSpPr>
            <p:nvPr/>
          </p:nvSpPr>
          <p:spPr bwMode="auto">
            <a:xfrm>
              <a:off x="4797391" y="1717713"/>
              <a:ext cx="52244" cy="17035"/>
            </a:xfrm>
            <a:custGeom>
              <a:avLst/>
              <a:gdLst>
                <a:gd name="T0" fmla="*/ 990713 w 3070"/>
                <a:gd name="T1" fmla="*/ 0 h 1001"/>
                <a:gd name="T2" fmla="*/ 660282 w 3070"/>
                <a:gd name="T3" fmla="*/ 167678 h 1001"/>
                <a:gd name="T4" fmla="*/ 4918 w 3070"/>
                <a:gd name="T5" fmla="*/ 660315 h 1001"/>
                <a:gd name="T6" fmla="*/ 7402141 w 3070"/>
                <a:gd name="T7" fmla="*/ 4933530 h 1001"/>
                <a:gd name="T8" fmla="*/ 9210958 w 3070"/>
                <a:gd name="T9" fmla="*/ 4278150 h 1001"/>
                <a:gd name="T10" fmla="*/ 13813841 w 3070"/>
                <a:gd name="T11" fmla="*/ 4440621 h 1001"/>
                <a:gd name="T12" fmla="*/ 15124859 w 3070"/>
                <a:gd name="T13" fmla="*/ 4278150 h 1001"/>
                <a:gd name="T14" fmla="*/ 7727636 w 3070"/>
                <a:gd name="T15" fmla="*/ 0 h 1001"/>
                <a:gd name="T16" fmla="*/ 7072000 w 3070"/>
                <a:gd name="T17" fmla="*/ 330149 h 1001"/>
                <a:gd name="T18" fmla="*/ 6416635 w 3070"/>
                <a:gd name="T19" fmla="*/ 330149 h 1001"/>
                <a:gd name="T20" fmla="*/ 1813462 w 3070"/>
                <a:gd name="T21" fmla="*/ 0 h 10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70"/>
                <a:gd name="T34" fmla="*/ 0 h 1001"/>
                <a:gd name="T35" fmla="*/ 3070 w 3070"/>
                <a:gd name="T36" fmla="*/ 1001 h 10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70" h="1001" extrusionOk="0">
                  <a:moveTo>
                    <a:pt x="201" y="0"/>
                  </a:moveTo>
                  <a:lnTo>
                    <a:pt x="134" y="34"/>
                  </a:lnTo>
                  <a:cubicBezTo>
                    <a:pt x="67" y="67"/>
                    <a:pt x="34" y="100"/>
                    <a:pt x="1" y="134"/>
                  </a:cubicBezTo>
                  <a:lnTo>
                    <a:pt x="1502" y="1001"/>
                  </a:lnTo>
                  <a:cubicBezTo>
                    <a:pt x="1602" y="901"/>
                    <a:pt x="1735" y="868"/>
                    <a:pt x="1869" y="868"/>
                  </a:cubicBezTo>
                  <a:lnTo>
                    <a:pt x="2803" y="901"/>
                  </a:lnTo>
                  <a:cubicBezTo>
                    <a:pt x="2903" y="901"/>
                    <a:pt x="3003" y="901"/>
                    <a:pt x="3069" y="868"/>
                  </a:cubicBezTo>
                  <a:lnTo>
                    <a:pt x="1568" y="0"/>
                  </a:lnTo>
                  <a:cubicBezTo>
                    <a:pt x="1502" y="34"/>
                    <a:pt x="1468" y="34"/>
                    <a:pt x="1435" y="67"/>
                  </a:cubicBezTo>
                  <a:lnTo>
                    <a:pt x="1302" y="67"/>
                  </a:lnTo>
                  <a:lnTo>
                    <a:pt x="368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0" name="Google Shape;1964;p57"/>
            <p:cNvSpPr>
              <a:spLocks/>
            </p:cNvSpPr>
            <p:nvPr/>
          </p:nvSpPr>
          <p:spPr bwMode="auto">
            <a:xfrm>
              <a:off x="4971089" y="1656926"/>
              <a:ext cx="42595" cy="31108"/>
            </a:xfrm>
            <a:custGeom>
              <a:avLst/>
              <a:gdLst>
                <a:gd name="T0" fmla="*/ 4381329 w 2503"/>
                <a:gd name="T1" fmla="*/ 0 h 1828"/>
                <a:gd name="T2" fmla="*/ 3622294 w 2503"/>
                <a:gd name="T3" fmla="*/ 344911 h 1828"/>
                <a:gd name="T4" fmla="*/ 827956 w 2503"/>
                <a:gd name="T5" fmla="*/ 1986045 h 1828"/>
                <a:gd name="T6" fmla="*/ 335059 w 2503"/>
                <a:gd name="T7" fmla="*/ 3632114 h 1828"/>
                <a:gd name="T8" fmla="*/ 990712 w 2503"/>
                <a:gd name="T9" fmla="*/ 6588872 h 1828"/>
                <a:gd name="T10" fmla="*/ 2306358 w 2503"/>
                <a:gd name="T11" fmla="*/ 8234941 h 1828"/>
                <a:gd name="T12" fmla="*/ 3760136 w 2503"/>
                <a:gd name="T13" fmla="*/ 9003809 h 1828"/>
                <a:gd name="T14" fmla="*/ 4770555 w 2503"/>
                <a:gd name="T15" fmla="*/ 8727836 h 1828"/>
                <a:gd name="T16" fmla="*/ 11019495 w 2503"/>
                <a:gd name="T17" fmla="*/ 4617598 h 1828"/>
                <a:gd name="T18" fmla="*/ 11852369 w 2503"/>
                <a:gd name="T19" fmla="*/ 4346543 h 1828"/>
                <a:gd name="T20" fmla="*/ 12335430 w 2503"/>
                <a:gd name="T21" fmla="*/ 4455132 h 1828"/>
                <a:gd name="T22" fmla="*/ 4938229 w 2503"/>
                <a:gd name="T23" fmla="*/ 177527 h 1828"/>
                <a:gd name="T24" fmla="*/ 4381329 w 2503"/>
                <a:gd name="T25" fmla="*/ 0 h 18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03"/>
                <a:gd name="T40" fmla="*/ 0 h 1828"/>
                <a:gd name="T41" fmla="*/ 2503 w 2503"/>
                <a:gd name="T42" fmla="*/ 1828 h 18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03" h="1828" extrusionOk="0">
                  <a:moveTo>
                    <a:pt x="889" y="0"/>
                  </a:moveTo>
                  <a:cubicBezTo>
                    <a:pt x="830" y="0"/>
                    <a:pt x="776" y="29"/>
                    <a:pt x="735" y="70"/>
                  </a:cubicBezTo>
                  <a:lnTo>
                    <a:pt x="168" y="403"/>
                  </a:lnTo>
                  <a:lnTo>
                    <a:pt x="68" y="737"/>
                  </a:lnTo>
                  <a:cubicBezTo>
                    <a:pt x="1" y="970"/>
                    <a:pt x="34" y="1204"/>
                    <a:pt x="201" y="1337"/>
                  </a:cubicBezTo>
                  <a:cubicBezTo>
                    <a:pt x="301" y="1437"/>
                    <a:pt x="368" y="1537"/>
                    <a:pt x="468" y="1671"/>
                  </a:cubicBezTo>
                  <a:cubicBezTo>
                    <a:pt x="530" y="1775"/>
                    <a:pt x="645" y="1827"/>
                    <a:pt x="763" y="1827"/>
                  </a:cubicBezTo>
                  <a:cubicBezTo>
                    <a:pt x="834" y="1827"/>
                    <a:pt x="906" y="1809"/>
                    <a:pt x="968" y="1771"/>
                  </a:cubicBezTo>
                  <a:lnTo>
                    <a:pt x="2236" y="937"/>
                  </a:lnTo>
                  <a:cubicBezTo>
                    <a:pt x="2294" y="898"/>
                    <a:pt x="2353" y="882"/>
                    <a:pt x="2405" y="882"/>
                  </a:cubicBezTo>
                  <a:cubicBezTo>
                    <a:pt x="2442" y="882"/>
                    <a:pt x="2475" y="890"/>
                    <a:pt x="2503" y="904"/>
                  </a:cubicBezTo>
                  <a:lnTo>
                    <a:pt x="1002" y="36"/>
                  </a:lnTo>
                  <a:cubicBezTo>
                    <a:pt x="963" y="11"/>
                    <a:pt x="925" y="0"/>
                    <a:pt x="88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1" name="Google Shape;1965;p57"/>
            <p:cNvSpPr>
              <a:spLocks/>
            </p:cNvSpPr>
            <p:nvPr/>
          </p:nvSpPr>
          <p:spPr bwMode="auto">
            <a:xfrm>
              <a:off x="4908652" y="1613481"/>
              <a:ext cx="72103" cy="52584"/>
            </a:xfrm>
            <a:custGeom>
              <a:avLst/>
              <a:gdLst>
                <a:gd name="T0" fmla="*/ 20304031 w 4237"/>
                <a:gd name="T1" fmla="*/ 5347078 h 3090"/>
                <a:gd name="T2" fmla="*/ 20880600 w 4237"/>
                <a:gd name="T3" fmla="*/ 5691971 h 3090"/>
                <a:gd name="T4" fmla="*/ 20387723 w 4237"/>
                <a:gd name="T5" fmla="*/ 5361849 h 3090"/>
                <a:gd name="T6" fmla="*/ 20304031 w 4237"/>
                <a:gd name="T7" fmla="*/ 5347078 h 3090"/>
                <a:gd name="T8" fmla="*/ 7505706 w 4237"/>
                <a:gd name="T9" fmla="*/ 0 h 3090"/>
                <a:gd name="T10" fmla="*/ 5425832 w 4237"/>
                <a:gd name="T11" fmla="*/ 1251635 h 3090"/>
                <a:gd name="T12" fmla="*/ 990706 w 4237"/>
                <a:gd name="T13" fmla="*/ 9802202 h 3090"/>
                <a:gd name="T14" fmla="*/ 4918 w 4237"/>
                <a:gd name="T15" fmla="*/ 10950439 h 3090"/>
                <a:gd name="T16" fmla="*/ 7402019 w 4237"/>
                <a:gd name="T17" fmla="*/ 15228037 h 3090"/>
                <a:gd name="T18" fmla="*/ 8387806 w 4237"/>
                <a:gd name="T19" fmla="*/ 14074865 h 3090"/>
                <a:gd name="T20" fmla="*/ 12990605 w 4237"/>
                <a:gd name="T21" fmla="*/ 5529522 h 3090"/>
                <a:gd name="T22" fmla="*/ 15232946 w 4237"/>
                <a:gd name="T23" fmla="*/ 4346519 h 3090"/>
                <a:gd name="T24" fmla="*/ 15622152 w 4237"/>
                <a:gd name="T25" fmla="*/ 4376350 h 3090"/>
                <a:gd name="T26" fmla="*/ 20304031 w 4237"/>
                <a:gd name="T27" fmla="*/ 5347078 h 3090"/>
                <a:gd name="T28" fmla="*/ 13483499 w 4237"/>
                <a:gd name="T29" fmla="*/ 1251635 h 3090"/>
                <a:gd name="T30" fmla="*/ 12822932 w 4237"/>
                <a:gd name="T31" fmla="*/ 1089169 h 3090"/>
                <a:gd name="T32" fmla="*/ 8220133 w 4237"/>
                <a:gd name="T33" fmla="*/ 103381 h 3090"/>
                <a:gd name="T34" fmla="*/ 7505706 w 4237"/>
                <a:gd name="T35" fmla="*/ 0 h 30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37"/>
                <a:gd name="T55" fmla="*/ 0 h 3090"/>
                <a:gd name="T56" fmla="*/ 4237 w 4237"/>
                <a:gd name="T57" fmla="*/ 3090 h 309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37" h="3090" extrusionOk="0">
                  <a:moveTo>
                    <a:pt x="4120" y="1085"/>
                  </a:moveTo>
                  <a:lnTo>
                    <a:pt x="4237" y="1155"/>
                  </a:lnTo>
                  <a:cubicBezTo>
                    <a:pt x="4204" y="1122"/>
                    <a:pt x="4170" y="1122"/>
                    <a:pt x="4137" y="1088"/>
                  </a:cubicBezTo>
                  <a:lnTo>
                    <a:pt x="4120" y="1085"/>
                  </a:lnTo>
                  <a:close/>
                  <a:moveTo>
                    <a:pt x="1523" y="0"/>
                  </a:moveTo>
                  <a:cubicBezTo>
                    <a:pt x="1343" y="0"/>
                    <a:pt x="1181" y="96"/>
                    <a:pt x="1101" y="254"/>
                  </a:cubicBezTo>
                  <a:lnTo>
                    <a:pt x="201" y="1989"/>
                  </a:lnTo>
                  <a:cubicBezTo>
                    <a:pt x="134" y="2089"/>
                    <a:pt x="67" y="2156"/>
                    <a:pt x="1" y="2222"/>
                  </a:cubicBezTo>
                  <a:lnTo>
                    <a:pt x="1502" y="3090"/>
                  </a:lnTo>
                  <a:cubicBezTo>
                    <a:pt x="1602" y="3023"/>
                    <a:pt x="1668" y="2956"/>
                    <a:pt x="1702" y="2856"/>
                  </a:cubicBezTo>
                  <a:lnTo>
                    <a:pt x="2636" y="1122"/>
                  </a:lnTo>
                  <a:cubicBezTo>
                    <a:pt x="2723" y="976"/>
                    <a:pt x="2911" y="882"/>
                    <a:pt x="3091" y="882"/>
                  </a:cubicBezTo>
                  <a:cubicBezTo>
                    <a:pt x="3117" y="882"/>
                    <a:pt x="3144" y="884"/>
                    <a:pt x="3170" y="888"/>
                  </a:cubicBezTo>
                  <a:lnTo>
                    <a:pt x="4120" y="1085"/>
                  </a:lnTo>
                  <a:lnTo>
                    <a:pt x="2736" y="254"/>
                  </a:lnTo>
                  <a:cubicBezTo>
                    <a:pt x="2703" y="254"/>
                    <a:pt x="2636" y="221"/>
                    <a:pt x="2602" y="221"/>
                  </a:cubicBezTo>
                  <a:lnTo>
                    <a:pt x="1668" y="21"/>
                  </a:lnTo>
                  <a:cubicBezTo>
                    <a:pt x="1620" y="7"/>
                    <a:pt x="1571" y="0"/>
                    <a:pt x="152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2" name="Google Shape;1966;p57"/>
            <p:cNvSpPr>
              <a:spLocks/>
            </p:cNvSpPr>
            <p:nvPr/>
          </p:nvSpPr>
          <p:spPr bwMode="auto">
            <a:xfrm>
              <a:off x="4843934" y="1632557"/>
              <a:ext cx="59068" cy="41455"/>
            </a:xfrm>
            <a:custGeom>
              <a:avLst/>
              <a:gdLst>
                <a:gd name="T0" fmla="*/ 16948125 w 3471"/>
                <a:gd name="T1" fmla="*/ 4356757 h 2436"/>
                <a:gd name="T2" fmla="*/ 17101045 w 3471"/>
                <a:gd name="T3" fmla="*/ 4440450 h 2436"/>
                <a:gd name="T4" fmla="*/ 16948125 w 3471"/>
                <a:gd name="T5" fmla="*/ 4356757 h 2436"/>
                <a:gd name="T6" fmla="*/ 9048193 w 3471"/>
                <a:gd name="T7" fmla="*/ 4918 h 2436"/>
                <a:gd name="T8" fmla="*/ 8057770 w 3471"/>
                <a:gd name="T9" fmla="*/ 330142 h 2436"/>
                <a:gd name="T10" fmla="*/ 990712 w 3471"/>
                <a:gd name="T11" fmla="*/ 5923777 h 2436"/>
                <a:gd name="T12" fmla="*/ 660282 w 3471"/>
                <a:gd name="T13" fmla="*/ 6249001 h 2436"/>
                <a:gd name="T14" fmla="*/ 497815 w 3471"/>
                <a:gd name="T15" fmla="*/ 6416676 h 2436"/>
                <a:gd name="T16" fmla="*/ 4918 w 3471"/>
                <a:gd name="T17" fmla="*/ 7564942 h 2436"/>
                <a:gd name="T18" fmla="*/ 4918 w 3471"/>
                <a:gd name="T19" fmla="*/ 7895084 h 2436"/>
                <a:gd name="T20" fmla="*/ 7402117 w 3471"/>
                <a:gd name="T21" fmla="*/ 12005392 h 2436"/>
                <a:gd name="T22" fmla="*/ 8550378 w 3471"/>
                <a:gd name="T23" fmla="*/ 10196841 h 2436"/>
                <a:gd name="T24" fmla="*/ 15785110 w 3471"/>
                <a:gd name="T25" fmla="*/ 4608125 h 2436"/>
                <a:gd name="T26" fmla="*/ 16544145 w 3471"/>
                <a:gd name="T27" fmla="*/ 4262922 h 2436"/>
                <a:gd name="T28" fmla="*/ 16948125 w 3471"/>
                <a:gd name="T29" fmla="*/ 4356757 h 2436"/>
                <a:gd name="T30" fmla="*/ 16948125 w 3471"/>
                <a:gd name="T31" fmla="*/ 4356757 h 2436"/>
                <a:gd name="T32" fmla="*/ 9541090 w 3471"/>
                <a:gd name="T33" fmla="*/ 167675 h 2436"/>
                <a:gd name="T34" fmla="*/ 9048193 w 3471"/>
                <a:gd name="T35" fmla="*/ 4918 h 2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71"/>
                <a:gd name="T55" fmla="*/ 0 h 2436"/>
                <a:gd name="T56" fmla="*/ 3471 w 3471"/>
                <a:gd name="T57" fmla="*/ 2436 h 2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71" h="2436" extrusionOk="0">
                  <a:moveTo>
                    <a:pt x="3439" y="884"/>
                  </a:moveTo>
                  <a:lnTo>
                    <a:pt x="3470" y="901"/>
                  </a:lnTo>
                  <a:cubicBezTo>
                    <a:pt x="3460" y="894"/>
                    <a:pt x="3449" y="888"/>
                    <a:pt x="3439" y="884"/>
                  </a:cubicBezTo>
                  <a:close/>
                  <a:moveTo>
                    <a:pt x="1836" y="1"/>
                  </a:moveTo>
                  <a:cubicBezTo>
                    <a:pt x="1769" y="1"/>
                    <a:pt x="1702" y="34"/>
                    <a:pt x="1635" y="67"/>
                  </a:cubicBezTo>
                  <a:lnTo>
                    <a:pt x="201" y="1202"/>
                  </a:lnTo>
                  <a:lnTo>
                    <a:pt x="134" y="1268"/>
                  </a:lnTo>
                  <a:cubicBezTo>
                    <a:pt x="134" y="1268"/>
                    <a:pt x="134" y="1268"/>
                    <a:pt x="101" y="1302"/>
                  </a:cubicBezTo>
                  <a:cubicBezTo>
                    <a:pt x="68" y="1368"/>
                    <a:pt x="1" y="1435"/>
                    <a:pt x="1" y="1535"/>
                  </a:cubicBezTo>
                  <a:lnTo>
                    <a:pt x="1" y="1602"/>
                  </a:lnTo>
                  <a:lnTo>
                    <a:pt x="1502" y="2436"/>
                  </a:lnTo>
                  <a:cubicBezTo>
                    <a:pt x="1535" y="2302"/>
                    <a:pt x="1635" y="2169"/>
                    <a:pt x="1735" y="2069"/>
                  </a:cubicBezTo>
                  <a:lnTo>
                    <a:pt x="3203" y="935"/>
                  </a:lnTo>
                  <a:cubicBezTo>
                    <a:pt x="3244" y="893"/>
                    <a:pt x="3298" y="865"/>
                    <a:pt x="3357" y="865"/>
                  </a:cubicBezTo>
                  <a:cubicBezTo>
                    <a:pt x="3384" y="865"/>
                    <a:pt x="3411" y="871"/>
                    <a:pt x="3439" y="884"/>
                  </a:cubicBezTo>
                  <a:lnTo>
                    <a:pt x="1936" y="34"/>
                  </a:lnTo>
                  <a:cubicBezTo>
                    <a:pt x="1902" y="1"/>
                    <a:pt x="1869" y="1"/>
                    <a:pt x="183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3" name="Google Shape;1967;p57"/>
            <p:cNvSpPr>
              <a:spLocks/>
            </p:cNvSpPr>
            <p:nvPr/>
          </p:nvSpPr>
          <p:spPr bwMode="auto">
            <a:xfrm>
              <a:off x="4767305" y="1806255"/>
              <a:ext cx="50542" cy="40893"/>
            </a:xfrm>
            <a:custGeom>
              <a:avLst/>
              <a:gdLst>
                <a:gd name="T0" fmla="*/ 7071932 w 2970"/>
                <a:gd name="T1" fmla="*/ 4918 h 2403"/>
                <a:gd name="T2" fmla="*/ 823035 w 2970"/>
                <a:gd name="T3" fmla="*/ 5755975 h 2403"/>
                <a:gd name="T4" fmla="*/ 497813 w 2970"/>
                <a:gd name="T5" fmla="*/ 6086403 h 2403"/>
                <a:gd name="T6" fmla="*/ 330140 w 2970"/>
                <a:gd name="T7" fmla="*/ 6416542 h 2403"/>
                <a:gd name="T8" fmla="*/ 4918 w 2970"/>
                <a:gd name="T9" fmla="*/ 7402041 h 2403"/>
                <a:gd name="T10" fmla="*/ 7402072 w 2970"/>
                <a:gd name="T11" fmla="*/ 11842395 h 2403"/>
                <a:gd name="T12" fmla="*/ 8387845 w 2970"/>
                <a:gd name="T13" fmla="*/ 10033880 h 2403"/>
                <a:gd name="T14" fmla="*/ 14631824 w 2970"/>
                <a:gd name="T15" fmla="*/ 4277598 h 2403"/>
                <a:gd name="T16" fmla="*/ 7071932 w 2970"/>
                <a:gd name="T17" fmla="*/ 4918 h 24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70"/>
                <a:gd name="T28" fmla="*/ 0 h 2403"/>
                <a:gd name="T29" fmla="*/ 2970 w 2970"/>
                <a:gd name="T30" fmla="*/ 2403 h 24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70" h="2403" extrusionOk="0">
                  <a:moveTo>
                    <a:pt x="1435" y="1"/>
                  </a:moveTo>
                  <a:lnTo>
                    <a:pt x="167" y="1168"/>
                  </a:lnTo>
                  <a:cubicBezTo>
                    <a:pt x="134" y="1168"/>
                    <a:pt x="134" y="1202"/>
                    <a:pt x="101" y="1235"/>
                  </a:cubicBezTo>
                  <a:cubicBezTo>
                    <a:pt x="101" y="1235"/>
                    <a:pt x="67" y="1269"/>
                    <a:pt x="67" y="1302"/>
                  </a:cubicBezTo>
                  <a:cubicBezTo>
                    <a:pt x="34" y="1369"/>
                    <a:pt x="1" y="1435"/>
                    <a:pt x="1" y="1502"/>
                  </a:cubicBezTo>
                  <a:lnTo>
                    <a:pt x="1502" y="2403"/>
                  </a:lnTo>
                  <a:cubicBezTo>
                    <a:pt x="1535" y="2236"/>
                    <a:pt x="1602" y="2136"/>
                    <a:pt x="1702" y="2036"/>
                  </a:cubicBezTo>
                  <a:lnTo>
                    <a:pt x="2969" y="868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4" name="Google Shape;1968;p57"/>
            <p:cNvSpPr>
              <a:spLocks/>
            </p:cNvSpPr>
            <p:nvPr/>
          </p:nvSpPr>
          <p:spPr bwMode="auto">
            <a:xfrm>
              <a:off x="4797391" y="1717713"/>
              <a:ext cx="52244" cy="17035"/>
            </a:xfrm>
            <a:custGeom>
              <a:avLst/>
              <a:gdLst>
                <a:gd name="T0" fmla="*/ 990713 w 3070"/>
                <a:gd name="T1" fmla="*/ 0 h 1001"/>
                <a:gd name="T2" fmla="*/ 660282 w 3070"/>
                <a:gd name="T3" fmla="*/ 167678 h 1001"/>
                <a:gd name="T4" fmla="*/ 4918 w 3070"/>
                <a:gd name="T5" fmla="*/ 660315 h 1001"/>
                <a:gd name="T6" fmla="*/ 7402141 w 3070"/>
                <a:gd name="T7" fmla="*/ 4933530 h 1001"/>
                <a:gd name="T8" fmla="*/ 9210958 w 3070"/>
                <a:gd name="T9" fmla="*/ 4278150 h 1001"/>
                <a:gd name="T10" fmla="*/ 13813841 w 3070"/>
                <a:gd name="T11" fmla="*/ 4440621 h 1001"/>
                <a:gd name="T12" fmla="*/ 15124859 w 3070"/>
                <a:gd name="T13" fmla="*/ 4278150 h 1001"/>
                <a:gd name="T14" fmla="*/ 7727636 w 3070"/>
                <a:gd name="T15" fmla="*/ 0 h 1001"/>
                <a:gd name="T16" fmla="*/ 7072000 w 3070"/>
                <a:gd name="T17" fmla="*/ 330149 h 1001"/>
                <a:gd name="T18" fmla="*/ 6416635 w 3070"/>
                <a:gd name="T19" fmla="*/ 330149 h 1001"/>
                <a:gd name="T20" fmla="*/ 1813462 w 3070"/>
                <a:gd name="T21" fmla="*/ 0 h 10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70"/>
                <a:gd name="T34" fmla="*/ 0 h 1001"/>
                <a:gd name="T35" fmla="*/ 3070 w 3070"/>
                <a:gd name="T36" fmla="*/ 1001 h 10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70" h="1001" extrusionOk="0">
                  <a:moveTo>
                    <a:pt x="201" y="0"/>
                  </a:moveTo>
                  <a:lnTo>
                    <a:pt x="134" y="34"/>
                  </a:lnTo>
                  <a:cubicBezTo>
                    <a:pt x="67" y="67"/>
                    <a:pt x="34" y="100"/>
                    <a:pt x="1" y="134"/>
                  </a:cubicBezTo>
                  <a:lnTo>
                    <a:pt x="1502" y="1001"/>
                  </a:lnTo>
                  <a:cubicBezTo>
                    <a:pt x="1602" y="901"/>
                    <a:pt x="1735" y="868"/>
                    <a:pt x="1869" y="868"/>
                  </a:cubicBezTo>
                  <a:lnTo>
                    <a:pt x="2803" y="901"/>
                  </a:lnTo>
                  <a:cubicBezTo>
                    <a:pt x="2903" y="901"/>
                    <a:pt x="3003" y="901"/>
                    <a:pt x="3069" y="868"/>
                  </a:cubicBezTo>
                  <a:lnTo>
                    <a:pt x="1568" y="0"/>
                  </a:lnTo>
                  <a:cubicBezTo>
                    <a:pt x="1502" y="34"/>
                    <a:pt x="1468" y="34"/>
                    <a:pt x="1435" y="67"/>
                  </a:cubicBezTo>
                  <a:lnTo>
                    <a:pt x="1302" y="67"/>
                  </a:lnTo>
                  <a:lnTo>
                    <a:pt x="368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5" name="Google Shape;1969;p57"/>
            <p:cNvSpPr>
              <a:spLocks/>
            </p:cNvSpPr>
            <p:nvPr/>
          </p:nvSpPr>
          <p:spPr bwMode="auto">
            <a:xfrm>
              <a:off x="4971089" y="1656926"/>
              <a:ext cx="42595" cy="31108"/>
            </a:xfrm>
            <a:custGeom>
              <a:avLst/>
              <a:gdLst>
                <a:gd name="T0" fmla="*/ 4381329 w 2503"/>
                <a:gd name="T1" fmla="*/ 0 h 1828"/>
                <a:gd name="T2" fmla="*/ 3622294 w 2503"/>
                <a:gd name="T3" fmla="*/ 344911 h 1828"/>
                <a:gd name="T4" fmla="*/ 827956 w 2503"/>
                <a:gd name="T5" fmla="*/ 1986045 h 1828"/>
                <a:gd name="T6" fmla="*/ 335059 w 2503"/>
                <a:gd name="T7" fmla="*/ 3632114 h 1828"/>
                <a:gd name="T8" fmla="*/ 990712 w 2503"/>
                <a:gd name="T9" fmla="*/ 6588872 h 1828"/>
                <a:gd name="T10" fmla="*/ 2306358 w 2503"/>
                <a:gd name="T11" fmla="*/ 8234941 h 1828"/>
                <a:gd name="T12" fmla="*/ 3760136 w 2503"/>
                <a:gd name="T13" fmla="*/ 9003809 h 1828"/>
                <a:gd name="T14" fmla="*/ 4770555 w 2503"/>
                <a:gd name="T15" fmla="*/ 8727836 h 1828"/>
                <a:gd name="T16" fmla="*/ 11019495 w 2503"/>
                <a:gd name="T17" fmla="*/ 4617598 h 1828"/>
                <a:gd name="T18" fmla="*/ 11852369 w 2503"/>
                <a:gd name="T19" fmla="*/ 4346543 h 1828"/>
                <a:gd name="T20" fmla="*/ 12335430 w 2503"/>
                <a:gd name="T21" fmla="*/ 4455132 h 1828"/>
                <a:gd name="T22" fmla="*/ 4938229 w 2503"/>
                <a:gd name="T23" fmla="*/ 177527 h 1828"/>
                <a:gd name="T24" fmla="*/ 4381329 w 2503"/>
                <a:gd name="T25" fmla="*/ 0 h 18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03"/>
                <a:gd name="T40" fmla="*/ 0 h 1828"/>
                <a:gd name="T41" fmla="*/ 2503 w 2503"/>
                <a:gd name="T42" fmla="*/ 1828 h 18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03" h="1828" extrusionOk="0">
                  <a:moveTo>
                    <a:pt x="889" y="0"/>
                  </a:moveTo>
                  <a:cubicBezTo>
                    <a:pt x="830" y="0"/>
                    <a:pt x="776" y="29"/>
                    <a:pt x="735" y="70"/>
                  </a:cubicBezTo>
                  <a:lnTo>
                    <a:pt x="168" y="403"/>
                  </a:lnTo>
                  <a:lnTo>
                    <a:pt x="68" y="737"/>
                  </a:lnTo>
                  <a:cubicBezTo>
                    <a:pt x="1" y="970"/>
                    <a:pt x="34" y="1204"/>
                    <a:pt x="201" y="1337"/>
                  </a:cubicBezTo>
                  <a:cubicBezTo>
                    <a:pt x="301" y="1437"/>
                    <a:pt x="368" y="1537"/>
                    <a:pt x="468" y="1671"/>
                  </a:cubicBezTo>
                  <a:cubicBezTo>
                    <a:pt x="530" y="1775"/>
                    <a:pt x="645" y="1827"/>
                    <a:pt x="763" y="1827"/>
                  </a:cubicBezTo>
                  <a:cubicBezTo>
                    <a:pt x="834" y="1827"/>
                    <a:pt x="906" y="1809"/>
                    <a:pt x="968" y="1771"/>
                  </a:cubicBezTo>
                  <a:lnTo>
                    <a:pt x="2236" y="937"/>
                  </a:lnTo>
                  <a:cubicBezTo>
                    <a:pt x="2294" y="898"/>
                    <a:pt x="2353" y="882"/>
                    <a:pt x="2405" y="882"/>
                  </a:cubicBezTo>
                  <a:cubicBezTo>
                    <a:pt x="2442" y="882"/>
                    <a:pt x="2475" y="890"/>
                    <a:pt x="2503" y="904"/>
                  </a:cubicBezTo>
                  <a:lnTo>
                    <a:pt x="1002" y="36"/>
                  </a:lnTo>
                  <a:cubicBezTo>
                    <a:pt x="963" y="11"/>
                    <a:pt x="925" y="0"/>
                    <a:pt x="8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6" name="Google Shape;1970;p57"/>
            <p:cNvSpPr>
              <a:spLocks/>
            </p:cNvSpPr>
            <p:nvPr/>
          </p:nvSpPr>
          <p:spPr bwMode="auto">
            <a:xfrm>
              <a:off x="4908652" y="1613481"/>
              <a:ext cx="72103" cy="52584"/>
            </a:xfrm>
            <a:custGeom>
              <a:avLst/>
              <a:gdLst>
                <a:gd name="T0" fmla="*/ 20304031 w 4237"/>
                <a:gd name="T1" fmla="*/ 5347078 h 3090"/>
                <a:gd name="T2" fmla="*/ 20880600 w 4237"/>
                <a:gd name="T3" fmla="*/ 5691971 h 3090"/>
                <a:gd name="T4" fmla="*/ 20387723 w 4237"/>
                <a:gd name="T5" fmla="*/ 5361849 h 3090"/>
                <a:gd name="T6" fmla="*/ 20304031 w 4237"/>
                <a:gd name="T7" fmla="*/ 5347078 h 3090"/>
                <a:gd name="T8" fmla="*/ 7505706 w 4237"/>
                <a:gd name="T9" fmla="*/ 0 h 3090"/>
                <a:gd name="T10" fmla="*/ 5425832 w 4237"/>
                <a:gd name="T11" fmla="*/ 1251635 h 3090"/>
                <a:gd name="T12" fmla="*/ 990706 w 4237"/>
                <a:gd name="T13" fmla="*/ 9802202 h 3090"/>
                <a:gd name="T14" fmla="*/ 4918 w 4237"/>
                <a:gd name="T15" fmla="*/ 10950439 h 3090"/>
                <a:gd name="T16" fmla="*/ 7402019 w 4237"/>
                <a:gd name="T17" fmla="*/ 15228037 h 3090"/>
                <a:gd name="T18" fmla="*/ 8387806 w 4237"/>
                <a:gd name="T19" fmla="*/ 14074865 h 3090"/>
                <a:gd name="T20" fmla="*/ 12990605 w 4237"/>
                <a:gd name="T21" fmla="*/ 5529522 h 3090"/>
                <a:gd name="T22" fmla="*/ 15232946 w 4237"/>
                <a:gd name="T23" fmla="*/ 4346519 h 3090"/>
                <a:gd name="T24" fmla="*/ 15622152 w 4237"/>
                <a:gd name="T25" fmla="*/ 4376350 h 3090"/>
                <a:gd name="T26" fmla="*/ 20304031 w 4237"/>
                <a:gd name="T27" fmla="*/ 5347078 h 3090"/>
                <a:gd name="T28" fmla="*/ 13483499 w 4237"/>
                <a:gd name="T29" fmla="*/ 1251635 h 3090"/>
                <a:gd name="T30" fmla="*/ 12822932 w 4237"/>
                <a:gd name="T31" fmla="*/ 1089169 h 3090"/>
                <a:gd name="T32" fmla="*/ 8220133 w 4237"/>
                <a:gd name="T33" fmla="*/ 103381 h 3090"/>
                <a:gd name="T34" fmla="*/ 7505706 w 4237"/>
                <a:gd name="T35" fmla="*/ 0 h 30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37"/>
                <a:gd name="T55" fmla="*/ 0 h 3090"/>
                <a:gd name="T56" fmla="*/ 4237 w 4237"/>
                <a:gd name="T57" fmla="*/ 3090 h 309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37" h="3090" extrusionOk="0">
                  <a:moveTo>
                    <a:pt x="4120" y="1085"/>
                  </a:moveTo>
                  <a:lnTo>
                    <a:pt x="4237" y="1155"/>
                  </a:lnTo>
                  <a:cubicBezTo>
                    <a:pt x="4204" y="1122"/>
                    <a:pt x="4170" y="1122"/>
                    <a:pt x="4137" y="1088"/>
                  </a:cubicBezTo>
                  <a:lnTo>
                    <a:pt x="4120" y="1085"/>
                  </a:lnTo>
                  <a:close/>
                  <a:moveTo>
                    <a:pt x="1523" y="0"/>
                  </a:moveTo>
                  <a:cubicBezTo>
                    <a:pt x="1343" y="0"/>
                    <a:pt x="1181" y="96"/>
                    <a:pt x="1101" y="254"/>
                  </a:cubicBezTo>
                  <a:lnTo>
                    <a:pt x="201" y="1989"/>
                  </a:lnTo>
                  <a:cubicBezTo>
                    <a:pt x="134" y="2089"/>
                    <a:pt x="67" y="2156"/>
                    <a:pt x="1" y="2222"/>
                  </a:cubicBezTo>
                  <a:lnTo>
                    <a:pt x="1502" y="3090"/>
                  </a:lnTo>
                  <a:cubicBezTo>
                    <a:pt x="1602" y="3023"/>
                    <a:pt x="1668" y="2956"/>
                    <a:pt x="1702" y="2856"/>
                  </a:cubicBezTo>
                  <a:lnTo>
                    <a:pt x="2636" y="1122"/>
                  </a:lnTo>
                  <a:cubicBezTo>
                    <a:pt x="2723" y="976"/>
                    <a:pt x="2911" y="882"/>
                    <a:pt x="3091" y="882"/>
                  </a:cubicBezTo>
                  <a:cubicBezTo>
                    <a:pt x="3117" y="882"/>
                    <a:pt x="3144" y="884"/>
                    <a:pt x="3170" y="888"/>
                  </a:cubicBezTo>
                  <a:lnTo>
                    <a:pt x="4120" y="1085"/>
                  </a:lnTo>
                  <a:lnTo>
                    <a:pt x="2736" y="254"/>
                  </a:lnTo>
                  <a:cubicBezTo>
                    <a:pt x="2703" y="254"/>
                    <a:pt x="2636" y="221"/>
                    <a:pt x="2602" y="221"/>
                  </a:cubicBezTo>
                  <a:lnTo>
                    <a:pt x="1668" y="21"/>
                  </a:lnTo>
                  <a:cubicBezTo>
                    <a:pt x="1620" y="7"/>
                    <a:pt x="1571" y="0"/>
                    <a:pt x="1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7" name="Google Shape;1971;p57"/>
            <p:cNvSpPr>
              <a:spLocks/>
            </p:cNvSpPr>
            <p:nvPr/>
          </p:nvSpPr>
          <p:spPr bwMode="auto">
            <a:xfrm>
              <a:off x="4843934" y="1632557"/>
              <a:ext cx="59068" cy="41455"/>
            </a:xfrm>
            <a:custGeom>
              <a:avLst/>
              <a:gdLst>
                <a:gd name="T0" fmla="*/ 16948125 w 3471"/>
                <a:gd name="T1" fmla="*/ 4356757 h 2436"/>
                <a:gd name="T2" fmla="*/ 17101045 w 3471"/>
                <a:gd name="T3" fmla="*/ 4440450 h 2436"/>
                <a:gd name="T4" fmla="*/ 16948125 w 3471"/>
                <a:gd name="T5" fmla="*/ 4356757 h 2436"/>
                <a:gd name="T6" fmla="*/ 9048193 w 3471"/>
                <a:gd name="T7" fmla="*/ 4918 h 2436"/>
                <a:gd name="T8" fmla="*/ 8057770 w 3471"/>
                <a:gd name="T9" fmla="*/ 330142 h 2436"/>
                <a:gd name="T10" fmla="*/ 990712 w 3471"/>
                <a:gd name="T11" fmla="*/ 5923777 h 2436"/>
                <a:gd name="T12" fmla="*/ 660282 w 3471"/>
                <a:gd name="T13" fmla="*/ 6249001 h 2436"/>
                <a:gd name="T14" fmla="*/ 497815 w 3471"/>
                <a:gd name="T15" fmla="*/ 6416676 h 2436"/>
                <a:gd name="T16" fmla="*/ 4918 w 3471"/>
                <a:gd name="T17" fmla="*/ 7564942 h 2436"/>
                <a:gd name="T18" fmla="*/ 4918 w 3471"/>
                <a:gd name="T19" fmla="*/ 7895084 h 2436"/>
                <a:gd name="T20" fmla="*/ 7402117 w 3471"/>
                <a:gd name="T21" fmla="*/ 12005392 h 2436"/>
                <a:gd name="T22" fmla="*/ 8550378 w 3471"/>
                <a:gd name="T23" fmla="*/ 10196841 h 2436"/>
                <a:gd name="T24" fmla="*/ 15785110 w 3471"/>
                <a:gd name="T25" fmla="*/ 4608125 h 2436"/>
                <a:gd name="T26" fmla="*/ 16544145 w 3471"/>
                <a:gd name="T27" fmla="*/ 4262922 h 2436"/>
                <a:gd name="T28" fmla="*/ 16948125 w 3471"/>
                <a:gd name="T29" fmla="*/ 4356757 h 2436"/>
                <a:gd name="T30" fmla="*/ 16948125 w 3471"/>
                <a:gd name="T31" fmla="*/ 4356757 h 2436"/>
                <a:gd name="T32" fmla="*/ 9541090 w 3471"/>
                <a:gd name="T33" fmla="*/ 167675 h 2436"/>
                <a:gd name="T34" fmla="*/ 9048193 w 3471"/>
                <a:gd name="T35" fmla="*/ 4918 h 2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71"/>
                <a:gd name="T55" fmla="*/ 0 h 2436"/>
                <a:gd name="T56" fmla="*/ 3471 w 3471"/>
                <a:gd name="T57" fmla="*/ 2436 h 2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71" h="2436" extrusionOk="0">
                  <a:moveTo>
                    <a:pt x="3439" y="884"/>
                  </a:moveTo>
                  <a:lnTo>
                    <a:pt x="3470" y="901"/>
                  </a:lnTo>
                  <a:cubicBezTo>
                    <a:pt x="3460" y="894"/>
                    <a:pt x="3449" y="888"/>
                    <a:pt x="3439" y="884"/>
                  </a:cubicBezTo>
                  <a:close/>
                  <a:moveTo>
                    <a:pt x="1836" y="1"/>
                  </a:moveTo>
                  <a:cubicBezTo>
                    <a:pt x="1769" y="1"/>
                    <a:pt x="1702" y="34"/>
                    <a:pt x="1635" y="67"/>
                  </a:cubicBezTo>
                  <a:lnTo>
                    <a:pt x="201" y="1202"/>
                  </a:lnTo>
                  <a:lnTo>
                    <a:pt x="134" y="1268"/>
                  </a:lnTo>
                  <a:cubicBezTo>
                    <a:pt x="134" y="1268"/>
                    <a:pt x="134" y="1268"/>
                    <a:pt x="101" y="1302"/>
                  </a:cubicBezTo>
                  <a:cubicBezTo>
                    <a:pt x="68" y="1368"/>
                    <a:pt x="1" y="1435"/>
                    <a:pt x="1" y="1535"/>
                  </a:cubicBezTo>
                  <a:lnTo>
                    <a:pt x="1" y="1602"/>
                  </a:lnTo>
                  <a:lnTo>
                    <a:pt x="1502" y="2436"/>
                  </a:lnTo>
                  <a:cubicBezTo>
                    <a:pt x="1535" y="2302"/>
                    <a:pt x="1635" y="2169"/>
                    <a:pt x="1735" y="2069"/>
                  </a:cubicBezTo>
                  <a:lnTo>
                    <a:pt x="3203" y="935"/>
                  </a:lnTo>
                  <a:cubicBezTo>
                    <a:pt x="3244" y="893"/>
                    <a:pt x="3298" y="865"/>
                    <a:pt x="3357" y="865"/>
                  </a:cubicBezTo>
                  <a:cubicBezTo>
                    <a:pt x="3384" y="865"/>
                    <a:pt x="3411" y="871"/>
                    <a:pt x="3439" y="884"/>
                  </a:cubicBezTo>
                  <a:lnTo>
                    <a:pt x="1936" y="34"/>
                  </a:lnTo>
                  <a:cubicBezTo>
                    <a:pt x="1902" y="1"/>
                    <a:pt x="1869" y="1"/>
                    <a:pt x="1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8" name="Google Shape;1972;p57"/>
            <p:cNvSpPr>
              <a:spLocks/>
            </p:cNvSpPr>
            <p:nvPr/>
          </p:nvSpPr>
          <p:spPr bwMode="auto">
            <a:xfrm>
              <a:off x="4791725" y="1628235"/>
              <a:ext cx="228766" cy="293960"/>
            </a:xfrm>
            <a:custGeom>
              <a:avLst/>
              <a:gdLst>
                <a:gd name="T0" fmla="*/ 47182209 w 13443"/>
                <a:gd name="T1" fmla="*/ 31668344 h 17274"/>
                <a:gd name="T2" fmla="*/ 26804303 w 13443"/>
                <a:gd name="T3" fmla="*/ 61060175 h 17274"/>
                <a:gd name="T4" fmla="*/ 30741927 w 13443"/>
                <a:gd name="T5" fmla="*/ 27888557 h 17274"/>
                <a:gd name="T6" fmla="*/ 48847965 w 13443"/>
                <a:gd name="T7" fmla="*/ 4918 h 17274"/>
                <a:gd name="T8" fmla="*/ 42411715 w 13443"/>
                <a:gd name="T9" fmla="*/ 9802206 h 17274"/>
                <a:gd name="T10" fmla="*/ 36660658 w 13443"/>
                <a:gd name="T11" fmla="*/ 12763895 h 17274"/>
                <a:gd name="T12" fmla="*/ 34521713 w 13443"/>
                <a:gd name="T13" fmla="*/ 11778396 h 17274"/>
                <a:gd name="T14" fmla="*/ 31673259 w 13443"/>
                <a:gd name="T15" fmla="*/ 5440608 h 17274"/>
                <a:gd name="T16" fmla="*/ 23670023 w 13443"/>
                <a:gd name="T17" fmla="*/ 11448256 h 17274"/>
                <a:gd name="T18" fmla="*/ 22684234 w 13443"/>
                <a:gd name="T19" fmla="*/ 21309530 h 17274"/>
                <a:gd name="T20" fmla="*/ 18411553 w 13443"/>
                <a:gd name="T21" fmla="*/ 28874040 h 17274"/>
                <a:gd name="T22" fmla="*/ 10851690 w 13443"/>
                <a:gd name="T23" fmla="*/ 30189968 h 17274"/>
                <a:gd name="T24" fmla="*/ 3947460 w 13443"/>
                <a:gd name="T25" fmla="*/ 41367153 h 17274"/>
                <a:gd name="T26" fmla="*/ 8550280 w 13443"/>
                <a:gd name="T27" fmla="*/ 45477079 h 17274"/>
                <a:gd name="T28" fmla="*/ 9043175 w 13443"/>
                <a:gd name="T29" fmla="*/ 52544065 h 17274"/>
                <a:gd name="T30" fmla="*/ 1153173 w 13443"/>
                <a:gd name="T31" fmla="*/ 61587241 h 17274"/>
                <a:gd name="T32" fmla="*/ 1315911 w 13443"/>
                <a:gd name="T33" fmla="*/ 71448515 h 17274"/>
                <a:gd name="T34" fmla="*/ 3287182 w 13443"/>
                <a:gd name="T35" fmla="*/ 72271548 h 17274"/>
                <a:gd name="T36" fmla="*/ 10546176 w 13443"/>
                <a:gd name="T37" fmla="*/ 67885632 h 17274"/>
                <a:gd name="T38" fmla="*/ 13315856 w 13443"/>
                <a:gd name="T39" fmla="*/ 70300277 h 17274"/>
                <a:gd name="T40" fmla="*/ 10851690 w 13443"/>
                <a:gd name="T41" fmla="*/ 81970373 h 17274"/>
                <a:gd name="T42" fmla="*/ 16765503 w 13443"/>
                <a:gd name="T43" fmla="*/ 85094800 h 17274"/>
                <a:gd name="T44" fmla="*/ 19397342 w 13443"/>
                <a:gd name="T45" fmla="*/ 83941645 h 17274"/>
                <a:gd name="T46" fmla="*/ 26631711 w 13443"/>
                <a:gd name="T47" fmla="*/ 73257337 h 17274"/>
                <a:gd name="T48" fmla="*/ 30135798 w 13443"/>
                <a:gd name="T49" fmla="*/ 72168167 h 17274"/>
                <a:gd name="T50" fmla="*/ 33373476 w 13443"/>
                <a:gd name="T51" fmla="*/ 78683174 h 17274"/>
                <a:gd name="T52" fmla="*/ 35507485 w 13443"/>
                <a:gd name="T53" fmla="*/ 79338534 h 17274"/>
                <a:gd name="T54" fmla="*/ 43890381 w 13443"/>
                <a:gd name="T55" fmla="*/ 70793171 h 17274"/>
                <a:gd name="T56" fmla="*/ 44550660 w 13443"/>
                <a:gd name="T57" fmla="*/ 60601758 h 17274"/>
                <a:gd name="T58" fmla="*/ 50962285 w 13443"/>
                <a:gd name="T59" fmla="*/ 54845765 h 17274"/>
                <a:gd name="T60" fmla="*/ 58029271 w 13443"/>
                <a:gd name="T61" fmla="*/ 53529854 h 17274"/>
                <a:gd name="T62" fmla="*/ 61483836 w 13443"/>
                <a:gd name="T63" fmla="*/ 41367153 h 17274"/>
                <a:gd name="T64" fmla="*/ 56388139 w 13443"/>
                <a:gd name="T65" fmla="*/ 37419692 h 17274"/>
                <a:gd name="T66" fmla="*/ 58689549 w 13443"/>
                <a:gd name="T67" fmla="*/ 29692155 h 17274"/>
                <a:gd name="T68" fmla="*/ 66086657 w 13443"/>
                <a:gd name="T69" fmla="*/ 20653898 h 17274"/>
                <a:gd name="T70" fmla="*/ 63755721 w 13443"/>
                <a:gd name="T71" fmla="*/ 12626036 h 17274"/>
                <a:gd name="T72" fmla="*/ 56713343 w 13443"/>
                <a:gd name="T73" fmla="*/ 17036577 h 17274"/>
                <a:gd name="T74" fmla="*/ 54249195 w 13443"/>
                <a:gd name="T75" fmla="*/ 16543971 h 17274"/>
                <a:gd name="T76" fmla="*/ 52277924 w 13443"/>
                <a:gd name="T77" fmla="*/ 11940861 h 17274"/>
                <a:gd name="T78" fmla="*/ 54249195 w 13443"/>
                <a:gd name="T79" fmla="*/ 1089170 h 17274"/>
                <a:gd name="T80" fmla="*/ 48847965 w 13443"/>
                <a:gd name="T81" fmla="*/ 4918 h 172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443"/>
                <a:gd name="T124" fmla="*/ 0 h 17274"/>
                <a:gd name="T125" fmla="*/ 13443 w 13443"/>
                <a:gd name="T126" fmla="*/ 17274 h 1727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443" h="17274" extrusionOk="0">
                  <a:moveTo>
                    <a:pt x="8021" y="4925"/>
                  </a:moveTo>
                  <a:cubicBezTo>
                    <a:pt x="8814" y="4925"/>
                    <a:pt x="9414" y="5449"/>
                    <a:pt x="9574" y="6426"/>
                  </a:cubicBezTo>
                  <a:cubicBezTo>
                    <a:pt x="9840" y="8060"/>
                    <a:pt x="8806" y="10395"/>
                    <a:pt x="7239" y="11629"/>
                  </a:cubicBezTo>
                  <a:cubicBezTo>
                    <a:pt x="6602" y="12144"/>
                    <a:pt x="5976" y="12390"/>
                    <a:pt x="5439" y="12390"/>
                  </a:cubicBezTo>
                  <a:cubicBezTo>
                    <a:pt x="4655" y="12390"/>
                    <a:pt x="4061" y="11866"/>
                    <a:pt x="3903" y="10896"/>
                  </a:cubicBezTo>
                  <a:cubicBezTo>
                    <a:pt x="3636" y="9228"/>
                    <a:pt x="4670" y="6893"/>
                    <a:pt x="6238" y="5659"/>
                  </a:cubicBezTo>
                  <a:cubicBezTo>
                    <a:pt x="6868" y="5162"/>
                    <a:pt x="7488" y="4925"/>
                    <a:pt x="8021" y="4925"/>
                  </a:cubicBezTo>
                  <a:close/>
                  <a:moveTo>
                    <a:pt x="9912" y="1"/>
                  </a:moveTo>
                  <a:cubicBezTo>
                    <a:pt x="9749" y="1"/>
                    <a:pt x="9586" y="96"/>
                    <a:pt x="9507" y="255"/>
                  </a:cubicBezTo>
                  <a:lnTo>
                    <a:pt x="8606" y="1989"/>
                  </a:lnTo>
                  <a:cubicBezTo>
                    <a:pt x="8473" y="2189"/>
                    <a:pt x="8273" y="2356"/>
                    <a:pt x="8039" y="2423"/>
                  </a:cubicBezTo>
                  <a:cubicBezTo>
                    <a:pt x="7839" y="2456"/>
                    <a:pt x="7639" y="2523"/>
                    <a:pt x="7439" y="2590"/>
                  </a:cubicBezTo>
                  <a:cubicBezTo>
                    <a:pt x="7394" y="2617"/>
                    <a:pt x="7344" y="2629"/>
                    <a:pt x="7295" y="2629"/>
                  </a:cubicBezTo>
                  <a:cubicBezTo>
                    <a:pt x="7161" y="2629"/>
                    <a:pt x="7029" y="2536"/>
                    <a:pt x="7005" y="2390"/>
                  </a:cubicBezTo>
                  <a:lnTo>
                    <a:pt x="6671" y="1322"/>
                  </a:lnTo>
                  <a:cubicBezTo>
                    <a:pt x="6650" y="1192"/>
                    <a:pt x="6544" y="1104"/>
                    <a:pt x="6427" y="1104"/>
                  </a:cubicBezTo>
                  <a:cubicBezTo>
                    <a:pt x="6363" y="1104"/>
                    <a:pt x="6296" y="1130"/>
                    <a:pt x="6238" y="1189"/>
                  </a:cubicBezTo>
                  <a:lnTo>
                    <a:pt x="4803" y="2323"/>
                  </a:lnTo>
                  <a:cubicBezTo>
                    <a:pt x="4637" y="2490"/>
                    <a:pt x="4537" y="2690"/>
                    <a:pt x="4537" y="2923"/>
                  </a:cubicBezTo>
                  <a:lnTo>
                    <a:pt x="4603" y="4324"/>
                  </a:lnTo>
                  <a:cubicBezTo>
                    <a:pt x="4603" y="4558"/>
                    <a:pt x="4537" y="4791"/>
                    <a:pt x="4403" y="4991"/>
                  </a:cubicBezTo>
                  <a:cubicBezTo>
                    <a:pt x="4170" y="5258"/>
                    <a:pt x="3936" y="5558"/>
                    <a:pt x="3736" y="5859"/>
                  </a:cubicBezTo>
                  <a:cubicBezTo>
                    <a:pt x="3569" y="6059"/>
                    <a:pt x="3369" y="6159"/>
                    <a:pt x="3136" y="6159"/>
                  </a:cubicBezTo>
                  <a:lnTo>
                    <a:pt x="2202" y="6126"/>
                  </a:lnTo>
                  <a:cubicBezTo>
                    <a:pt x="1968" y="6126"/>
                    <a:pt x="1768" y="6226"/>
                    <a:pt x="1668" y="6459"/>
                  </a:cubicBezTo>
                  <a:lnTo>
                    <a:pt x="801" y="8394"/>
                  </a:lnTo>
                  <a:cubicBezTo>
                    <a:pt x="701" y="8594"/>
                    <a:pt x="801" y="8827"/>
                    <a:pt x="1001" y="8894"/>
                  </a:cubicBezTo>
                  <a:lnTo>
                    <a:pt x="1735" y="9228"/>
                  </a:lnTo>
                  <a:cubicBezTo>
                    <a:pt x="1935" y="9294"/>
                    <a:pt x="2035" y="9528"/>
                    <a:pt x="2001" y="9728"/>
                  </a:cubicBezTo>
                  <a:cubicBezTo>
                    <a:pt x="1935" y="10028"/>
                    <a:pt x="1868" y="10362"/>
                    <a:pt x="1835" y="10662"/>
                  </a:cubicBezTo>
                  <a:cubicBezTo>
                    <a:pt x="1801" y="10896"/>
                    <a:pt x="1701" y="11129"/>
                    <a:pt x="1534" y="11296"/>
                  </a:cubicBezTo>
                  <a:lnTo>
                    <a:pt x="234" y="12497"/>
                  </a:lnTo>
                  <a:cubicBezTo>
                    <a:pt x="100" y="12630"/>
                    <a:pt x="0" y="12864"/>
                    <a:pt x="33" y="13097"/>
                  </a:cubicBezTo>
                  <a:lnTo>
                    <a:pt x="267" y="14498"/>
                  </a:lnTo>
                  <a:cubicBezTo>
                    <a:pt x="290" y="14636"/>
                    <a:pt x="391" y="14726"/>
                    <a:pt x="506" y="14726"/>
                  </a:cubicBezTo>
                  <a:cubicBezTo>
                    <a:pt x="559" y="14726"/>
                    <a:pt x="615" y="14707"/>
                    <a:pt x="667" y="14665"/>
                  </a:cubicBezTo>
                  <a:lnTo>
                    <a:pt x="1935" y="13831"/>
                  </a:lnTo>
                  <a:cubicBezTo>
                    <a:pt x="1997" y="13794"/>
                    <a:pt x="2069" y="13775"/>
                    <a:pt x="2140" y="13775"/>
                  </a:cubicBezTo>
                  <a:cubicBezTo>
                    <a:pt x="2258" y="13775"/>
                    <a:pt x="2373" y="13827"/>
                    <a:pt x="2435" y="13931"/>
                  </a:cubicBezTo>
                  <a:cubicBezTo>
                    <a:pt x="2535" y="14065"/>
                    <a:pt x="2602" y="14165"/>
                    <a:pt x="2702" y="14265"/>
                  </a:cubicBezTo>
                  <a:cubicBezTo>
                    <a:pt x="2869" y="14398"/>
                    <a:pt x="2902" y="14632"/>
                    <a:pt x="2835" y="14865"/>
                  </a:cubicBezTo>
                  <a:lnTo>
                    <a:pt x="2202" y="16633"/>
                  </a:lnTo>
                  <a:cubicBezTo>
                    <a:pt x="2135" y="16800"/>
                    <a:pt x="2235" y="17033"/>
                    <a:pt x="2435" y="17067"/>
                  </a:cubicBezTo>
                  <a:lnTo>
                    <a:pt x="3402" y="17267"/>
                  </a:lnTo>
                  <a:cubicBezTo>
                    <a:pt x="3428" y="17271"/>
                    <a:pt x="3455" y="17273"/>
                    <a:pt x="3481" y="17273"/>
                  </a:cubicBezTo>
                  <a:cubicBezTo>
                    <a:pt x="3661" y="17273"/>
                    <a:pt x="3849" y="17179"/>
                    <a:pt x="3936" y="17033"/>
                  </a:cubicBezTo>
                  <a:lnTo>
                    <a:pt x="4870" y="15299"/>
                  </a:lnTo>
                  <a:cubicBezTo>
                    <a:pt x="4970" y="15099"/>
                    <a:pt x="5170" y="14932"/>
                    <a:pt x="5404" y="14865"/>
                  </a:cubicBezTo>
                  <a:cubicBezTo>
                    <a:pt x="5604" y="14832"/>
                    <a:pt x="5804" y="14765"/>
                    <a:pt x="6004" y="14665"/>
                  </a:cubicBezTo>
                  <a:cubicBezTo>
                    <a:pt x="6039" y="14651"/>
                    <a:pt x="6077" y="14644"/>
                    <a:pt x="6115" y="14644"/>
                  </a:cubicBezTo>
                  <a:cubicBezTo>
                    <a:pt x="6261" y="14644"/>
                    <a:pt x="6419" y="14740"/>
                    <a:pt x="6471" y="14899"/>
                  </a:cubicBezTo>
                  <a:lnTo>
                    <a:pt x="6772" y="15966"/>
                  </a:lnTo>
                  <a:cubicBezTo>
                    <a:pt x="6793" y="16095"/>
                    <a:pt x="6912" y="16169"/>
                    <a:pt x="7029" y="16169"/>
                  </a:cubicBezTo>
                  <a:cubicBezTo>
                    <a:pt x="7094" y="16169"/>
                    <a:pt x="7158" y="16147"/>
                    <a:pt x="7205" y="16099"/>
                  </a:cubicBezTo>
                  <a:lnTo>
                    <a:pt x="8673" y="14965"/>
                  </a:lnTo>
                  <a:cubicBezTo>
                    <a:pt x="8840" y="14798"/>
                    <a:pt x="8906" y="14598"/>
                    <a:pt x="8906" y="14365"/>
                  </a:cubicBezTo>
                  <a:lnTo>
                    <a:pt x="8840" y="12964"/>
                  </a:lnTo>
                  <a:cubicBezTo>
                    <a:pt x="8806" y="12730"/>
                    <a:pt x="8906" y="12497"/>
                    <a:pt x="9040" y="12297"/>
                  </a:cubicBezTo>
                  <a:cubicBezTo>
                    <a:pt x="9273" y="12030"/>
                    <a:pt x="9507" y="11730"/>
                    <a:pt x="9707" y="11429"/>
                  </a:cubicBezTo>
                  <a:cubicBezTo>
                    <a:pt x="9874" y="11229"/>
                    <a:pt x="10074" y="11129"/>
                    <a:pt x="10341" y="11129"/>
                  </a:cubicBezTo>
                  <a:lnTo>
                    <a:pt x="11241" y="11196"/>
                  </a:lnTo>
                  <a:cubicBezTo>
                    <a:pt x="11475" y="11196"/>
                    <a:pt x="11675" y="11062"/>
                    <a:pt x="11775" y="10862"/>
                  </a:cubicBezTo>
                  <a:lnTo>
                    <a:pt x="12676" y="8894"/>
                  </a:lnTo>
                  <a:cubicBezTo>
                    <a:pt x="12742" y="8694"/>
                    <a:pt x="12676" y="8494"/>
                    <a:pt x="12476" y="8394"/>
                  </a:cubicBezTo>
                  <a:lnTo>
                    <a:pt x="11708" y="8094"/>
                  </a:lnTo>
                  <a:cubicBezTo>
                    <a:pt x="11508" y="7994"/>
                    <a:pt x="11408" y="7793"/>
                    <a:pt x="11442" y="7593"/>
                  </a:cubicBezTo>
                  <a:cubicBezTo>
                    <a:pt x="11508" y="7260"/>
                    <a:pt x="11575" y="6959"/>
                    <a:pt x="11608" y="6659"/>
                  </a:cubicBezTo>
                  <a:cubicBezTo>
                    <a:pt x="11642" y="6392"/>
                    <a:pt x="11742" y="6192"/>
                    <a:pt x="11909" y="6025"/>
                  </a:cubicBezTo>
                  <a:lnTo>
                    <a:pt x="13209" y="4825"/>
                  </a:lnTo>
                  <a:cubicBezTo>
                    <a:pt x="13376" y="4658"/>
                    <a:pt x="13443" y="4424"/>
                    <a:pt x="13410" y="4191"/>
                  </a:cubicBezTo>
                  <a:lnTo>
                    <a:pt x="13176" y="2790"/>
                  </a:lnTo>
                  <a:cubicBezTo>
                    <a:pt x="13153" y="2653"/>
                    <a:pt x="13052" y="2562"/>
                    <a:pt x="12937" y="2562"/>
                  </a:cubicBezTo>
                  <a:cubicBezTo>
                    <a:pt x="12884" y="2562"/>
                    <a:pt x="12828" y="2581"/>
                    <a:pt x="12776" y="2623"/>
                  </a:cubicBezTo>
                  <a:lnTo>
                    <a:pt x="11508" y="3457"/>
                  </a:lnTo>
                  <a:cubicBezTo>
                    <a:pt x="11446" y="3495"/>
                    <a:pt x="11374" y="3513"/>
                    <a:pt x="11303" y="3513"/>
                  </a:cubicBezTo>
                  <a:cubicBezTo>
                    <a:pt x="11185" y="3513"/>
                    <a:pt x="11070" y="3461"/>
                    <a:pt x="11008" y="3357"/>
                  </a:cubicBezTo>
                  <a:cubicBezTo>
                    <a:pt x="10908" y="3223"/>
                    <a:pt x="10841" y="3123"/>
                    <a:pt x="10741" y="3057"/>
                  </a:cubicBezTo>
                  <a:cubicBezTo>
                    <a:pt x="10608" y="2890"/>
                    <a:pt x="10541" y="2656"/>
                    <a:pt x="10608" y="2423"/>
                  </a:cubicBezTo>
                  <a:lnTo>
                    <a:pt x="11241" y="655"/>
                  </a:lnTo>
                  <a:cubicBezTo>
                    <a:pt x="11308" y="488"/>
                    <a:pt x="11208" y="255"/>
                    <a:pt x="11008" y="221"/>
                  </a:cubicBezTo>
                  <a:lnTo>
                    <a:pt x="10041" y="21"/>
                  </a:lnTo>
                  <a:cubicBezTo>
                    <a:pt x="9999" y="7"/>
                    <a:pt x="9956" y="1"/>
                    <a:pt x="99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89" name="Google Shape;1973;p57"/>
            <p:cNvSpPr>
              <a:spLocks/>
            </p:cNvSpPr>
            <p:nvPr/>
          </p:nvSpPr>
          <p:spPr bwMode="auto">
            <a:xfrm>
              <a:off x="4791725" y="1628235"/>
              <a:ext cx="228766" cy="293960"/>
            </a:xfrm>
            <a:custGeom>
              <a:avLst/>
              <a:gdLst>
                <a:gd name="T0" fmla="*/ 47182209 w 13443"/>
                <a:gd name="T1" fmla="*/ 31668344 h 17274"/>
                <a:gd name="T2" fmla="*/ 26804303 w 13443"/>
                <a:gd name="T3" fmla="*/ 61060175 h 17274"/>
                <a:gd name="T4" fmla="*/ 30741927 w 13443"/>
                <a:gd name="T5" fmla="*/ 27888557 h 17274"/>
                <a:gd name="T6" fmla="*/ 48847965 w 13443"/>
                <a:gd name="T7" fmla="*/ 4918 h 17274"/>
                <a:gd name="T8" fmla="*/ 42411715 w 13443"/>
                <a:gd name="T9" fmla="*/ 9802206 h 17274"/>
                <a:gd name="T10" fmla="*/ 36660658 w 13443"/>
                <a:gd name="T11" fmla="*/ 12763895 h 17274"/>
                <a:gd name="T12" fmla="*/ 34521713 w 13443"/>
                <a:gd name="T13" fmla="*/ 11778396 h 17274"/>
                <a:gd name="T14" fmla="*/ 31673259 w 13443"/>
                <a:gd name="T15" fmla="*/ 5440608 h 17274"/>
                <a:gd name="T16" fmla="*/ 23670023 w 13443"/>
                <a:gd name="T17" fmla="*/ 11448256 h 17274"/>
                <a:gd name="T18" fmla="*/ 22684234 w 13443"/>
                <a:gd name="T19" fmla="*/ 21309530 h 17274"/>
                <a:gd name="T20" fmla="*/ 18411553 w 13443"/>
                <a:gd name="T21" fmla="*/ 28874040 h 17274"/>
                <a:gd name="T22" fmla="*/ 10851690 w 13443"/>
                <a:gd name="T23" fmla="*/ 30189968 h 17274"/>
                <a:gd name="T24" fmla="*/ 3947460 w 13443"/>
                <a:gd name="T25" fmla="*/ 41367153 h 17274"/>
                <a:gd name="T26" fmla="*/ 8550280 w 13443"/>
                <a:gd name="T27" fmla="*/ 45477079 h 17274"/>
                <a:gd name="T28" fmla="*/ 9043175 w 13443"/>
                <a:gd name="T29" fmla="*/ 52544065 h 17274"/>
                <a:gd name="T30" fmla="*/ 1153173 w 13443"/>
                <a:gd name="T31" fmla="*/ 61587241 h 17274"/>
                <a:gd name="T32" fmla="*/ 1315911 w 13443"/>
                <a:gd name="T33" fmla="*/ 71448515 h 17274"/>
                <a:gd name="T34" fmla="*/ 3287182 w 13443"/>
                <a:gd name="T35" fmla="*/ 72271548 h 17274"/>
                <a:gd name="T36" fmla="*/ 10546176 w 13443"/>
                <a:gd name="T37" fmla="*/ 67885632 h 17274"/>
                <a:gd name="T38" fmla="*/ 13315856 w 13443"/>
                <a:gd name="T39" fmla="*/ 70300277 h 17274"/>
                <a:gd name="T40" fmla="*/ 10851690 w 13443"/>
                <a:gd name="T41" fmla="*/ 81970373 h 17274"/>
                <a:gd name="T42" fmla="*/ 16765503 w 13443"/>
                <a:gd name="T43" fmla="*/ 85094800 h 17274"/>
                <a:gd name="T44" fmla="*/ 19397342 w 13443"/>
                <a:gd name="T45" fmla="*/ 83941645 h 17274"/>
                <a:gd name="T46" fmla="*/ 26631711 w 13443"/>
                <a:gd name="T47" fmla="*/ 73257337 h 17274"/>
                <a:gd name="T48" fmla="*/ 30135798 w 13443"/>
                <a:gd name="T49" fmla="*/ 72168167 h 17274"/>
                <a:gd name="T50" fmla="*/ 33373476 w 13443"/>
                <a:gd name="T51" fmla="*/ 78683174 h 17274"/>
                <a:gd name="T52" fmla="*/ 35507485 w 13443"/>
                <a:gd name="T53" fmla="*/ 79338534 h 17274"/>
                <a:gd name="T54" fmla="*/ 43890381 w 13443"/>
                <a:gd name="T55" fmla="*/ 70793171 h 17274"/>
                <a:gd name="T56" fmla="*/ 44550660 w 13443"/>
                <a:gd name="T57" fmla="*/ 60601758 h 17274"/>
                <a:gd name="T58" fmla="*/ 50962285 w 13443"/>
                <a:gd name="T59" fmla="*/ 54845765 h 17274"/>
                <a:gd name="T60" fmla="*/ 58029271 w 13443"/>
                <a:gd name="T61" fmla="*/ 53529854 h 17274"/>
                <a:gd name="T62" fmla="*/ 61483836 w 13443"/>
                <a:gd name="T63" fmla="*/ 41367153 h 17274"/>
                <a:gd name="T64" fmla="*/ 56388139 w 13443"/>
                <a:gd name="T65" fmla="*/ 37419692 h 17274"/>
                <a:gd name="T66" fmla="*/ 58689549 w 13443"/>
                <a:gd name="T67" fmla="*/ 29692155 h 17274"/>
                <a:gd name="T68" fmla="*/ 66086657 w 13443"/>
                <a:gd name="T69" fmla="*/ 20653898 h 17274"/>
                <a:gd name="T70" fmla="*/ 63755721 w 13443"/>
                <a:gd name="T71" fmla="*/ 12626036 h 17274"/>
                <a:gd name="T72" fmla="*/ 56713343 w 13443"/>
                <a:gd name="T73" fmla="*/ 17036577 h 17274"/>
                <a:gd name="T74" fmla="*/ 54249195 w 13443"/>
                <a:gd name="T75" fmla="*/ 16543971 h 17274"/>
                <a:gd name="T76" fmla="*/ 52277924 w 13443"/>
                <a:gd name="T77" fmla="*/ 11940861 h 17274"/>
                <a:gd name="T78" fmla="*/ 54249195 w 13443"/>
                <a:gd name="T79" fmla="*/ 1089170 h 17274"/>
                <a:gd name="T80" fmla="*/ 48847965 w 13443"/>
                <a:gd name="T81" fmla="*/ 4918 h 172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443"/>
                <a:gd name="T124" fmla="*/ 0 h 17274"/>
                <a:gd name="T125" fmla="*/ 13443 w 13443"/>
                <a:gd name="T126" fmla="*/ 17274 h 1727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443" h="17274" extrusionOk="0">
                  <a:moveTo>
                    <a:pt x="8021" y="4925"/>
                  </a:moveTo>
                  <a:cubicBezTo>
                    <a:pt x="8814" y="4925"/>
                    <a:pt x="9414" y="5449"/>
                    <a:pt x="9574" y="6426"/>
                  </a:cubicBezTo>
                  <a:cubicBezTo>
                    <a:pt x="9840" y="8060"/>
                    <a:pt x="8806" y="10395"/>
                    <a:pt x="7239" y="11629"/>
                  </a:cubicBezTo>
                  <a:cubicBezTo>
                    <a:pt x="6602" y="12144"/>
                    <a:pt x="5976" y="12390"/>
                    <a:pt x="5439" y="12390"/>
                  </a:cubicBezTo>
                  <a:cubicBezTo>
                    <a:pt x="4655" y="12390"/>
                    <a:pt x="4061" y="11866"/>
                    <a:pt x="3903" y="10896"/>
                  </a:cubicBezTo>
                  <a:cubicBezTo>
                    <a:pt x="3636" y="9228"/>
                    <a:pt x="4670" y="6893"/>
                    <a:pt x="6238" y="5659"/>
                  </a:cubicBezTo>
                  <a:cubicBezTo>
                    <a:pt x="6868" y="5162"/>
                    <a:pt x="7488" y="4925"/>
                    <a:pt x="8021" y="4925"/>
                  </a:cubicBezTo>
                  <a:close/>
                  <a:moveTo>
                    <a:pt x="9912" y="1"/>
                  </a:moveTo>
                  <a:cubicBezTo>
                    <a:pt x="9749" y="1"/>
                    <a:pt x="9586" y="96"/>
                    <a:pt x="9507" y="255"/>
                  </a:cubicBezTo>
                  <a:lnTo>
                    <a:pt x="8606" y="1989"/>
                  </a:lnTo>
                  <a:cubicBezTo>
                    <a:pt x="8473" y="2189"/>
                    <a:pt x="8273" y="2356"/>
                    <a:pt x="8039" y="2423"/>
                  </a:cubicBezTo>
                  <a:cubicBezTo>
                    <a:pt x="7839" y="2456"/>
                    <a:pt x="7639" y="2523"/>
                    <a:pt x="7439" y="2590"/>
                  </a:cubicBezTo>
                  <a:cubicBezTo>
                    <a:pt x="7394" y="2617"/>
                    <a:pt x="7344" y="2629"/>
                    <a:pt x="7295" y="2629"/>
                  </a:cubicBezTo>
                  <a:cubicBezTo>
                    <a:pt x="7161" y="2629"/>
                    <a:pt x="7029" y="2536"/>
                    <a:pt x="7005" y="2390"/>
                  </a:cubicBezTo>
                  <a:lnTo>
                    <a:pt x="6671" y="1322"/>
                  </a:lnTo>
                  <a:cubicBezTo>
                    <a:pt x="6650" y="1192"/>
                    <a:pt x="6544" y="1104"/>
                    <a:pt x="6427" y="1104"/>
                  </a:cubicBezTo>
                  <a:cubicBezTo>
                    <a:pt x="6363" y="1104"/>
                    <a:pt x="6296" y="1130"/>
                    <a:pt x="6238" y="1189"/>
                  </a:cubicBezTo>
                  <a:lnTo>
                    <a:pt x="4803" y="2323"/>
                  </a:lnTo>
                  <a:cubicBezTo>
                    <a:pt x="4637" y="2490"/>
                    <a:pt x="4537" y="2690"/>
                    <a:pt x="4537" y="2923"/>
                  </a:cubicBezTo>
                  <a:lnTo>
                    <a:pt x="4603" y="4324"/>
                  </a:lnTo>
                  <a:cubicBezTo>
                    <a:pt x="4603" y="4558"/>
                    <a:pt x="4537" y="4791"/>
                    <a:pt x="4403" y="4991"/>
                  </a:cubicBezTo>
                  <a:cubicBezTo>
                    <a:pt x="4170" y="5258"/>
                    <a:pt x="3936" y="5558"/>
                    <a:pt x="3736" y="5859"/>
                  </a:cubicBezTo>
                  <a:cubicBezTo>
                    <a:pt x="3569" y="6059"/>
                    <a:pt x="3369" y="6159"/>
                    <a:pt x="3136" y="6159"/>
                  </a:cubicBezTo>
                  <a:lnTo>
                    <a:pt x="2202" y="6126"/>
                  </a:lnTo>
                  <a:cubicBezTo>
                    <a:pt x="1968" y="6126"/>
                    <a:pt x="1768" y="6226"/>
                    <a:pt x="1668" y="6459"/>
                  </a:cubicBezTo>
                  <a:lnTo>
                    <a:pt x="801" y="8394"/>
                  </a:lnTo>
                  <a:cubicBezTo>
                    <a:pt x="701" y="8594"/>
                    <a:pt x="801" y="8827"/>
                    <a:pt x="1001" y="8894"/>
                  </a:cubicBezTo>
                  <a:lnTo>
                    <a:pt x="1735" y="9228"/>
                  </a:lnTo>
                  <a:cubicBezTo>
                    <a:pt x="1935" y="9294"/>
                    <a:pt x="2035" y="9528"/>
                    <a:pt x="2001" y="9728"/>
                  </a:cubicBezTo>
                  <a:cubicBezTo>
                    <a:pt x="1935" y="10028"/>
                    <a:pt x="1868" y="10362"/>
                    <a:pt x="1835" y="10662"/>
                  </a:cubicBezTo>
                  <a:cubicBezTo>
                    <a:pt x="1801" y="10896"/>
                    <a:pt x="1701" y="11129"/>
                    <a:pt x="1534" y="11296"/>
                  </a:cubicBezTo>
                  <a:lnTo>
                    <a:pt x="234" y="12497"/>
                  </a:lnTo>
                  <a:cubicBezTo>
                    <a:pt x="100" y="12630"/>
                    <a:pt x="0" y="12864"/>
                    <a:pt x="33" y="13097"/>
                  </a:cubicBezTo>
                  <a:lnTo>
                    <a:pt x="267" y="14498"/>
                  </a:lnTo>
                  <a:cubicBezTo>
                    <a:pt x="290" y="14636"/>
                    <a:pt x="391" y="14726"/>
                    <a:pt x="506" y="14726"/>
                  </a:cubicBezTo>
                  <a:cubicBezTo>
                    <a:pt x="559" y="14726"/>
                    <a:pt x="615" y="14707"/>
                    <a:pt x="667" y="14665"/>
                  </a:cubicBezTo>
                  <a:lnTo>
                    <a:pt x="1935" y="13831"/>
                  </a:lnTo>
                  <a:cubicBezTo>
                    <a:pt x="1997" y="13794"/>
                    <a:pt x="2069" y="13775"/>
                    <a:pt x="2140" y="13775"/>
                  </a:cubicBezTo>
                  <a:cubicBezTo>
                    <a:pt x="2258" y="13775"/>
                    <a:pt x="2373" y="13827"/>
                    <a:pt x="2435" y="13931"/>
                  </a:cubicBezTo>
                  <a:cubicBezTo>
                    <a:pt x="2535" y="14065"/>
                    <a:pt x="2602" y="14165"/>
                    <a:pt x="2702" y="14265"/>
                  </a:cubicBezTo>
                  <a:cubicBezTo>
                    <a:pt x="2869" y="14398"/>
                    <a:pt x="2902" y="14632"/>
                    <a:pt x="2835" y="14865"/>
                  </a:cubicBezTo>
                  <a:lnTo>
                    <a:pt x="2202" y="16633"/>
                  </a:lnTo>
                  <a:cubicBezTo>
                    <a:pt x="2135" y="16800"/>
                    <a:pt x="2235" y="17033"/>
                    <a:pt x="2435" y="17067"/>
                  </a:cubicBezTo>
                  <a:lnTo>
                    <a:pt x="3402" y="17267"/>
                  </a:lnTo>
                  <a:cubicBezTo>
                    <a:pt x="3428" y="17271"/>
                    <a:pt x="3455" y="17273"/>
                    <a:pt x="3481" y="17273"/>
                  </a:cubicBezTo>
                  <a:cubicBezTo>
                    <a:pt x="3661" y="17273"/>
                    <a:pt x="3849" y="17179"/>
                    <a:pt x="3936" y="17033"/>
                  </a:cubicBezTo>
                  <a:lnTo>
                    <a:pt x="4870" y="15299"/>
                  </a:lnTo>
                  <a:cubicBezTo>
                    <a:pt x="4970" y="15099"/>
                    <a:pt x="5170" y="14932"/>
                    <a:pt x="5404" y="14865"/>
                  </a:cubicBezTo>
                  <a:cubicBezTo>
                    <a:pt x="5604" y="14832"/>
                    <a:pt x="5804" y="14765"/>
                    <a:pt x="6004" y="14665"/>
                  </a:cubicBezTo>
                  <a:cubicBezTo>
                    <a:pt x="6039" y="14651"/>
                    <a:pt x="6077" y="14644"/>
                    <a:pt x="6115" y="14644"/>
                  </a:cubicBezTo>
                  <a:cubicBezTo>
                    <a:pt x="6261" y="14644"/>
                    <a:pt x="6419" y="14740"/>
                    <a:pt x="6471" y="14899"/>
                  </a:cubicBezTo>
                  <a:lnTo>
                    <a:pt x="6772" y="15966"/>
                  </a:lnTo>
                  <a:cubicBezTo>
                    <a:pt x="6793" y="16095"/>
                    <a:pt x="6912" y="16169"/>
                    <a:pt x="7029" y="16169"/>
                  </a:cubicBezTo>
                  <a:cubicBezTo>
                    <a:pt x="7094" y="16169"/>
                    <a:pt x="7158" y="16147"/>
                    <a:pt x="7205" y="16099"/>
                  </a:cubicBezTo>
                  <a:lnTo>
                    <a:pt x="8673" y="14965"/>
                  </a:lnTo>
                  <a:cubicBezTo>
                    <a:pt x="8840" y="14798"/>
                    <a:pt x="8906" y="14598"/>
                    <a:pt x="8906" y="14365"/>
                  </a:cubicBezTo>
                  <a:lnTo>
                    <a:pt x="8840" y="12964"/>
                  </a:lnTo>
                  <a:cubicBezTo>
                    <a:pt x="8806" y="12730"/>
                    <a:pt x="8906" y="12497"/>
                    <a:pt x="9040" y="12297"/>
                  </a:cubicBezTo>
                  <a:cubicBezTo>
                    <a:pt x="9273" y="12030"/>
                    <a:pt x="9507" y="11730"/>
                    <a:pt x="9707" y="11429"/>
                  </a:cubicBezTo>
                  <a:cubicBezTo>
                    <a:pt x="9874" y="11229"/>
                    <a:pt x="10074" y="11129"/>
                    <a:pt x="10341" y="11129"/>
                  </a:cubicBezTo>
                  <a:lnTo>
                    <a:pt x="11241" y="11196"/>
                  </a:lnTo>
                  <a:cubicBezTo>
                    <a:pt x="11475" y="11196"/>
                    <a:pt x="11675" y="11062"/>
                    <a:pt x="11775" y="10862"/>
                  </a:cubicBezTo>
                  <a:lnTo>
                    <a:pt x="12676" y="8894"/>
                  </a:lnTo>
                  <a:cubicBezTo>
                    <a:pt x="12742" y="8694"/>
                    <a:pt x="12676" y="8494"/>
                    <a:pt x="12476" y="8394"/>
                  </a:cubicBezTo>
                  <a:lnTo>
                    <a:pt x="11708" y="8094"/>
                  </a:lnTo>
                  <a:cubicBezTo>
                    <a:pt x="11508" y="7994"/>
                    <a:pt x="11408" y="7793"/>
                    <a:pt x="11442" y="7593"/>
                  </a:cubicBezTo>
                  <a:cubicBezTo>
                    <a:pt x="11508" y="7260"/>
                    <a:pt x="11575" y="6959"/>
                    <a:pt x="11608" y="6659"/>
                  </a:cubicBezTo>
                  <a:cubicBezTo>
                    <a:pt x="11642" y="6392"/>
                    <a:pt x="11742" y="6192"/>
                    <a:pt x="11909" y="6025"/>
                  </a:cubicBezTo>
                  <a:lnTo>
                    <a:pt x="13209" y="4825"/>
                  </a:lnTo>
                  <a:cubicBezTo>
                    <a:pt x="13376" y="4658"/>
                    <a:pt x="13443" y="4424"/>
                    <a:pt x="13410" y="4191"/>
                  </a:cubicBezTo>
                  <a:lnTo>
                    <a:pt x="13176" y="2790"/>
                  </a:lnTo>
                  <a:cubicBezTo>
                    <a:pt x="13153" y="2653"/>
                    <a:pt x="13052" y="2562"/>
                    <a:pt x="12937" y="2562"/>
                  </a:cubicBezTo>
                  <a:cubicBezTo>
                    <a:pt x="12884" y="2562"/>
                    <a:pt x="12828" y="2581"/>
                    <a:pt x="12776" y="2623"/>
                  </a:cubicBezTo>
                  <a:lnTo>
                    <a:pt x="11508" y="3457"/>
                  </a:lnTo>
                  <a:cubicBezTo>
                    <a:pt x="11446" y="3495"/>
                    <a:pt x="11374" y="3513"/>
                    <a:pt x="11303" y="3513"/>
                  </a:cubicBezTo>
                  <a:cubicBezTo>
                    <a:pt x="11185" y="3513"/>
                    <a:pt x="11070" y="3461"/>
                    <a:pt x="11008" y="3357"/>
                  </a:cubicBezTo>
                  <a:cubicBezTo>
                    <a:pt x="10908" y="3223"/>
                    <a:pt x="10841" y="3123"/>
                    <a:pt x="10741" y="3057"/>
                  </a:cubicBezTo>
                  <a:cubicBezTo>
                    <a:pt x="10608" y="2890"/>
                    <a:pt x="10541" y="2656"/>
                    <a:pt x="10608" y="2423"/>
                  </a:cubicBezTo>
                  <a:lnTo>
                    <a:pt x="11241" y="655"/>
                  </a:lnTo>
                  <a:cubicBezTo>
                    <a:pt x="11308" y="488"/>
                    <a:pt x="11208" y="255"/>
                    <a:pt x="11008" y="221"/>
                  </a:cubicBezTo>
                  <a:lnTo>
                    <a:pt x="10041" y="21"/>
                  </a:lnTo>
                  <a:cubicBezTo>
                    <a:pt x="9999" y="7"/>
                    <a:pt x="9956" y="1"/>
                    <a:pt x="9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90" name="Google Shape;1974;p57"/>
            <p:cNvSpPr>
              <a:spLocks/>
            </p:cNvSpPr>
            <p:nvPr/>
          </p:nvSpPr>
          <p:spPr bwMode="auto">
            <a:xfrm>
              <a:off x="5395710" y="2729846"/>
              <a:ext cx="214012" cy="677450"/>
            </a:xfrm>
            <a:custGeom>
              <a:avLst/>
              <a:gdLst>
                <a:gd name="T0" fmla="*/ 57043575 w 12576"/>
                <a:gd name="T1" fmla="*/ 0 h 39809"/>
                <a:gd name="T2" fmla="*/ 0 w 12576"/>
                <a:gd name="T3" fmla="*/ 44220677 h 39809"/>
                <a:gd name="T4" fmla="*/ 15124689 w 12576"/>
                <a:gd name="T5" fmla="*/ 134638206 h 39809"/>
                <a:gd name="T6" fmla="*/ 26301609 w 12576"/>
                <a:gd name="T7" fmla="*/ 191021891 h 39809"/>
                <a:gd name="T8" fmla="*/ 40741394 w 12576"/>
                <a:gd name="T9" fmla="*/ 196181617 h 39809"/>
                <a:gd name="T10" fmla="*/ 46359533 w 12576"/>
                <a:gd name="T11" fmla="*/ 195792393 h 39809"/>
                <a:gd name="T12" fmla="*/ 60823653 w 12576"/>
                <a:gd name="T13" fmla="*/ 146968616 h 39809"/>
                <a:gd name="T14" fmla="*/ 57043575 w 12576"/>
                <a:gd name="T15" fmla="*/ 0 h 398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76"/>
                <a:gd name="T25" fmla="*/ 0 h 39809"/>
                <a:gd name="T26" fmla="*/ 12576 w 12576"/>
                <a:gd name="T27" fmla="*/ 39809 h 398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76" h="39809" extrusionOk="0">
                  <a:moveTo>
                    <a:pt x="11575" y="0"/>
                  </a:moveTo>
                  <a:cubicBezTo>
                    <a:pt x="3803" y="1134"/>
                    <a:pt x="0" y="8973"/>
                    <a:pt x="0" y="8973"/>
                  </a:cubicBezTo>
                  <a:cubicBezTo>
                    <a:pt x="0" y="8973"/>
                    <a:pt x="1768" y="20415"/>
                    <a:pt x="3069" y="27320"/>
                  </a:cubicBezTo>
                  <a:cubicBezTo>
                    <a:pt x="3736" y="31056"/>
                    <a:pt x="4737" y="37394"/>
                    <a:pt x="5337" y="38761"/>
                  </a:cubicBezTo>
                  <a:cubicBezTo>
                    <a:pt x="5723" y="39581"/>
                    <a:pt x="7120" y="39808"/>
                    <a:pt x="8267" y="39808"/>
                  </a:cubicBezTo>
                  <a:cubicBezTo>
                    <a:pt x="8707" y="39808"/>
                    <a:pt x="9111" y="39775"/>
                    <a:pt x="9407" y="39729"/>
                  </a:cubicBezTo>
                  <a:cubicBezTo>
                    <a:pt x="12309" y="39262"/>
                    <a:pt x="12075" y="35125"/>
                    <a:pt x="12342" y="29822"/>
                  </a:cubicBezTo>
                  <a:cubicBezTo>
                    <a:pt x="12576" y="24518"/>
                    <a:pt x="12376" y="5804"/>
                    <a:pt x="1157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91" name="Google Shape;1975;p57"/>
            <p:cNvSpPr>
              <a:spLocks/>
            </p:cNvSpPr>
            <p:nvPr/>
          </p:nvSpPr>
          <p:spPr bwMode="auto">
            <a:xfrm>
              <a:off x="5426920" y="3858906"/>
              <a:ext cx="363324" cy="129231"/>
            </a:xfrm>
            <a:custGeom>
              <a:avLst/>
              <a:gdLst>
                <a:gd name="T0" fmla="*/ 2138949 w 21350"/>
                <a:gd name="T1" fmla="*/ 4918 h 7594"/>
                <a:gd name="T2" fmla="*/ 1646070 w 21350"/>
                <a:gd name="T3" fmla="*/ 10028999 h 7594"/>
                <a:gd name="T4" fmla="*/ 21373628 w 21350"/>
                <a:gd name="T5" fmla="*/ 18742052 h 7594"/>
                <a:gd name="T6" fmla="*/ 41756547 w 21350"/>
                <a:gd name="T7" fmla="*/ 24660811 h 7594"/>
                <a:gd name="T8" fmla="*/ 74637556 w 21350"/>
                <a:gd name="T9" fmla="*/ 37153691 h 7594"/>
                <a:gd name="T10" fmla="*/ 79812345 w 21350"/>
                <a:gd name="T11" fmla="*/ 37419828 h 7594"/>
                <a:gd name="T12" fmla="*/ 103733835 w 21350"/>
                <a:gd name="T13" fmla="*/ 30086692 h 7594"/>
                <a:gd name="T14" fmla="*/ 104389180 w 21350"/>
                <a:gd name="T15" fmla="*/ 22359107 h 7594"/>
                <a:gd name="T16" fmla="*/ 2138949 w 21350"/>
                <a:gd name="T17" fmla="*/ 4918 h 75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350"/>
                <a:gd name="T28" fmla="*/ 0 h 7594"/>
                <a:gd name="T29" fmla="*/ 21350 w 21350"/>
                <a:gd name="T30" fmla="*/ 7594 h 75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350" h="7594" extrusionOk="0">
                  <a:moveTo>
                    <a:pt x="434" y="1"/>
                  </a:moveTo>
                  <a:cubicBezTo>
                    <a:pt x="434" y="1"/>
                    <a:pt x="1" y="1268"/>
                    <a:pt x="334" y="2035"/>
                  </a:cubicBezTo>
                  <a:cubicBezTo>
                    <a:pt x="668" y="2803"/>
                    <a:pt x="2736" y="3670"/>
                    <a:pt x="4337" y="3803"/>
                  </a:cubicBezTo>
                  <a:cubicBezTo>
                    <a:pt x="5972" y="3937"/>
                    <a:pt x="7239" y="4137"/>
                    <a:pt x="8473" y="5004"/>
                  </a:cubicBezTo>
                  <a:cubicBezTo>
                    <a:pt x="10408" y="6439"/>
                    <a:pt x="12710" y="7306"/>
                    <a:pt x="15145" y="7539"/>
                  </a:cubicBezTo>
                  <a:cubicBezTo>
                    <a:pt x="15505" y="7577"/>
                    <a:pt x="15856" y="7593"/>
                    <a:pt x="16195" y="7593"/>
                  </a:cubicBezTo>
                  <a:cubicBezTo>
                    <a:pt x="18896" y="7593"/>
                    <a:pt x="20842" y="6520"/>
                    <a:pt x="21049" y="6105"/>
                  </a:cubicBezTo>
                  <a:cubicBezTo>
                    <a:pt x="21316" y="5638"/>
                    <a:pt x="21349" y="5071"/>
                    <a:pt x="21182" y="453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92" name="Google Shape;1976;p57"/>
            <p:cNvSpPr>
              <a:spLocks/>
            </p:cNvSpPr>
            <p:nvPr/>
          </p:nvSpPr>
          <p:spPr bwMode="auto">
            <a:xfrm>
              <a:off x="5428060" y="3780795"/>
              <a:ext cx="369552" cy="187227"/>
            </a:xfrm>
            <a:custGeom>
              <a:avLst/>
              <a:gdLst>
                <a:gd name="T0" fmla="*/ 50188603 w 21716"/>
                <a:gd name="T1" fmla="*/ 4918 h 11002"/>
                <a:gd name="T2" fmla="*/ 48330836 w 21716"/>
                <a:gd name="T3" fmla="*/ 103382 h 11002"/>
                <a:gd name="T4" fmla="*/ 43895395 w 21716"/>
                <a:gd name="T5" fmla="*/ 1251640 h 11002"/>
                <a:gd name="T6" fmla="*/ 22521826 w 21716"/>
                <a:gd name="T7" fmla="*/ 12433833 h 11002"/>
                <a:gd name="T8" fmla="*/ 15873582 w 21716"/>
                <a:gd name="T9" fmla="*/ 13030111 h 11002"/>
                <a:gd name="T10" fmla="*/ 8713044 w 21716"/>
                <a:gd name="T11" fmla="*/ 12266449 h 11002"/>
                <a:gd name="T12" fmla="*/ 6145495 w 21716"/>
                <a:gd name="T13" fmla="*/ 12020001 h 11002"/>
                <a:gd name="T14" fmla="*/ 3947481 w 21716"/>
                <a:gd name="T15" fmla="*/ 12759055 h 11002"/>
                <a:gd name="T16" fmla="*/ 2961981 w 21716"/>
                <a:gd name="T17" fmla="*/ 15228148 h 11002"/>
                <a:gd name="T18" fmla="*/ 2138946 w 21716"/>
                <a:gd name="T19" fmla="*/ 18347684 h 11002"/>
                <a:gd name="T20" fmla="*/ 1646052 w 21716"/>
                <a:gd name="T21" fmla="*/ 27553681 h 11002"/>
                <a:gd name="T22" fmla="*/ 28770702 w 21716"/>
                <a:gd name="T23" fmla="*/ 37089818 h 11002"/>
                <a:gd name="T24" fmla="*/ 60168344 w 21716"/>
                <a:gd name="T25" fmla="*/ 51391548 h 11002"/>
                <a:gd name="T26" fmla="*/ 78515931 w 21716"/>
                <a:gd name="T27" fmla="*/ 54220323 h 11002"/>
                <a:gd name="T28" fmla="*/ 99785830 w 21716"/>
                <a:gd name="T29" fmla="*/ 49913149 h 11002"/>
                <a:gd name="T30" fmla="*/ 100278725 w 21716"/>
                <a:gd name="T31" fmla="*/ 30678136 h 11002"/>
                <a:gd name="T32" fmla="*/ 83345514 w 21716"/>
                <a:gd name="T33" fmla="*/ 23280968 h 11002"/>
                <a:gd name="T34" fmla="*/ 71182801 w 21716"/>
                <a:gd name="T35" fmla="*/ 16706547 h 11002"/>
                <a:gd name="T36" fmla="*/ 61646723 w 21716"/>
                <a:gd name="T37" fmla="*/ 9964741 h 11002"/>
                <a:gd name="T38" fmla="*/ 53426556 w 21716"/>
                <a:gd name="T39" fmla="*/ 428893 h 11002"/>
                <a:gd name="T40" fmla="*/ 50188603 w 21716"/>
                <a:gd name="T41" fmla="*/ 4918 h 110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716"/>
                <a:gd name="T64" fmla="*/ 0 h 11002"/>
                <a:gd name="T65" fmla="*/ 21716 w 21716"/>
                <a:gd name="T66" fmla="*/ 11002 h 110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716" h="11002" extrusionOk="0">
                  <a:moveTo>
                    <a:pt x="10184" y="1"/>
                  </a:moveTo>
                  <a:cubicBezTo>
                    <a:pt x="10056" y="1"/>
                    <a:pt x="9929" y="9"/>
                    <a:pt x="9807" y="21"/>
                  </a:cubicBezTo>
                  <a:cubicBezTo>
                    <a:pt x="9507" y="87"/>
                    <a:pt x="9207" y="154"/>
                    <a:pt x="8907" y="254"/>
                  </a:cubicBezTo>
                  <a:cubicBezTo>
                    <a:pt x="7406" y="821"/>
                    <a:pt x="6138" y="2122"/>
                    <a:pt x="4570" y="2523"/>
                  </a:cubicBezTo>
                  <a:cubicBezTo>
                    <a:pt x="4125" y="2602"/>
                    <a:pt x="3671" y="2644"/>
                    <a:pt x="3221" y="2644"/>
                  </a:cubicBezTo>
                  <a:cubicBezTo>
                    <a:pt x="2728" y="2644"/>
                    <a:pt x="2239" y="2594"/>
                    <a:pt x="1768" y="2489"/>
                  </a:cubicBezTo>
                  <a:cubicBezTo>
                    <a:pt x="1618" y="2472"/>
                    <a:pt x="1426" y="2439"/>
                    <a:pt x="1247" y="2439"/>
                  </a:cubicBezTo>
                  <a:cubicBezTo>
                    <a:pt x="1068" y="2439"/>
                    <a:pt x="901" y="2472"/>
                    <a:pt x="801" y="2589"/>
                  </a:cubicBezTo>
                  <a:cubicBezTo>
                    <a:pt x="701" y="2723"/>
                    <a:pt x="634" y="2889"/>
                    <a:pt x="601" y="3090"/>
                  </a:cubicBezTo>
                  <a:cubicBezTo>
                    <a:pt x="534" y="3290"/>
                    <a:pt x="501" y="3523"/>
                    <a:pt x="434" y="3723"/>
                  </a:cubicBezTo>
                  <a:cubicBezTo>
                    <a:pt x="301" y="4224"/>
                    <a:pt x="0" y="5091"/>
                    <a:pt x="334" y="5591"/>
                  </a:cubicBezTo>
                  <a:cubicBezTo>
                    <a:pt x="1301" y="6826"/>
                    <a:pt x="4270" y="7326"/>
                    <a:pt x="5838" y="7526"/>
                  </a:cubicBezTo>
                  <a:cubicBezTo>
                    <a:pt x="8306" y="7760"/>
                    <a:pt x="10341" y="9828"/>
                    <a:pt x="12209" y="10428"/>
                  </a:cubicBezTo>
                  <a:cubicBezTo>
                    <a:pt x="13502" y="10843"/>
                    <a:pt x="14777" y="11002"/>
                    <a:pt x="15932" y="11002"/>
                  </a:cubicBezTo>
                  <a:cubicBezTo>
                    <a:pt x="17847" y="11002"/>
                    <a:pt x="19437" y="10565"/>
                    <a:pt x="20248" y="10128"/>
                  </a:cubicBezTo>
                  <a:cubicBezTo>
                    <a:pt x="21716" y="9294"/>
                    <a:pt x="21616" y="7126"/>
                    <a:pt x="20348" y="6225"/>
                  </a:cubicBezTo>
                  <a:cubicBezTo>
                    <a:pt x="19514" y="5625"/>
                    <a:pt x="18013" y="5258"/>
                    <a:pt x="16912" y="4724"/>
                  </a:cubicBezTo>
                  <a:cubicBezTo>
                    <a:pt x="15845" y="4224"/>
                    <a:pt x="15511" y="3990"/>
                    <a:pt x="14444" y="3390"/>
                  </a:cubicBezTo>
                  <a:cubicBezTo>
                    <a:pt x="13744" y="3023"/>
                    <a:pt x="13110" y="2556"/>
                    <a:pt x="12509" y="2022"/>
                  </a:cubicBezTo>
                  <a:cubicBezTo>
                    <a:pt x="11876" y="1455"/>
                    <a:pt x="11742" y="388"/>
                    <a:pt x="10841" y="87"/>
                  </a:cubicBezTo>
                  <a:cubicBezTo>
                    <a:pt x="10630" y="24"/>
                    <a:pt x="10405" y="1"/>
                    <a:pt x="1018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977" name="Google Shape;1977;p57"/>
            <p:cNvSpPr/>
            <p:nvPr/>
          </p:nvSpPr>
          <p:spPr>
            <a:xfrm>
              <a:off x="5684918" y="3896357"/>
              <a:ext cx="111435" cy="71844"/>
            </a:xfrm>
            <a:custGeom>
              <a:avLst/>
              <a:gdLst/>
              <a:ahLst/>
              <a:cxnLst/>
              <a:rect l="l" t="t" r="r" b="b"/>
              <a:pathLst>
                <a:path w="6539" h="4193" extrusionOk="0">
                  <a:moveTo>
                    <a:pt x="5805" y="0"/>
                  </a:moveTo>
                  <a:lnTo>
                    <a:pt x="5805" y="0"/>
                  </a:lnTo>
                  <a:cubicBezTo>
                    <a:pt x="4704" y="1435"/>
                    <a:pt x="3036" y="1335"/>
                    <a:pt x="2136" y="1668"/>
                  </a:cubicBezTo>
                  <a:cubicBezTo>
                    <a:pt x="1769" y="1802"/>
                    <a:pt x="1902" y="2502"/>
                    <a:pt x="1835" y="3236"/>
                  </a:cubicBezTo>
                  <a:cubicBezTo>
                    <a:pt x="1769" y="3836"/>
                    <a:pt x="1035" y="4070"/>
                    <a:pt x="1" y="4170"/>
                  </a:cubicBezTo>
                  <a:cubicBezTo>
                    <a:pt x="272" y="4186"/>
                    <a:pt x="537" y="4193"/>
                    <a:pt x="797" y="4193"/>
                  </a:cubicBezTo>
                  <a:cubicBezTo>
                    <a:pt x="2744" y="4193"/>
                    <a:pt x="4347" y="3777"/>
                    <a:pt x="5171" y="3336"/>
                  </a:cubicBezTo>
                  <a:cubicBezTo>
                    <a:pt x="6405" y="2669"/>
                    <a:pt x="6539" y="1034"/>
                    <a:pt x="5805" y="0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1978" name="Google Shape;1978;p57"/>
            <p:cNvSpPr/>
            <p:nvPr/>
          </p:nvSpPr>
          <p:spPr>
            <a:xfrm>
              <a:off x="5434188" y="3350930"/>
              <a:ext cx="206743" cy="524900"/>
            </a:xfrm>
            <a:custGeom>
              <a:avLst/>
              <a:gdLst/>
              <a:ahLst/>
              <a:cxnLst/>
              <a:rect l="l" t="t" r="r" b="b"/>
              <a:pathLst>
                <a:path w="12177" h="30829" extrusionOk="0">
                  <a:moveTo>
                    <a:pt x="4950" y="1"/>
                  </a:moveTo>
                  <a:cubicBezTo>
                    <a:pt x="3313" y="1"/>
                    <a:pt x="2910" y="1181"/>
                    <a:pt x="2670" y="2713"/>
                  </a:cubicBezTo>
                  <a:cubicBezTo>
                    <a:pt x="2403" y="4414"/>
                    <a:pt x="168" y="26697"/>
                    <a:pt x="101" y="27898"/>
                  </a:cubicBezTo>
                  <a:cubicBezTo>
                    <a:pt x="1" y="29065"/>
                    <a:pt x="2069" y="30366"/>
                    <a:pt x="4137" y="30800"/>
                  </a:cubicBezTo>
                  <a:cubicBezTo>
                    <a:pt x="4228" y="30819"/>
                    <a:pt x="4316" y="30828"/>
                    <a:pt x="4403" y="30828"/>
                  </a:cubicBezTo>
                  <a:cubicBezTo>
                    <a:pt x="6312" y="30828"/>
                    <a:pt x="7494" y="26471"/>
                    <a:pt x="9408" y="25897"/>
                  </a:cubicBezTo>
                  <a:cubicBezTo>
                    <a:pt x="9690" y="25814"/>
                    <a:pt x="9926" y="25777"/>
                    <a:pt x="10128" y="25777"/>
                  </a:cubicBezTo>
                  <a:cubicBezTo>
                    <a:pt x="11074" y="25777"/>
                    <a:pt x="11297" y="26577"/>
                    <a:pt x="12176" y="27264"/>
                  </a:cubicBezTo>
                  <a:lnTo>
                    <a:pt x="9208" y="812"/>
                  </a:lnTo>
                  <a:lnTo>
                    <a:pt x="5538" y="45"/>
                  </a:lnTo>
                  <a:cubicBezTo>
                    <a:pt x="5326" y="15"/>
                    <a:pt x="5131" y="1"/>
                    <a:pt x="4950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295" name="Google Shape;1979;p57"/>
            <p:cNvSpPr>
              <a:spLocks/>
            </p:cNvSpPr>
            <p:nvPr/>
          </p:nvSpPr>
          <p:spPr bwMode="auto">
            <a:xfrm>
              <a:off x="5503567" y="3296358"/>
              <a:ext cx="120348" cy="139305"/>
            </a:xfrm>
            <a:custGeom>
              <a:avLst/>
              <a:gdLst>
                <a:gd name="T0" fmla="*/ 17352337 w 7072"/>
                <a:gd name="T1" fmla="*/ 0 h 8186"/>
                <a:gd name="T2" fmla="*/ 330140 w 7072"/>
                <a:gd name="T3" fmla="*/ 21703637 h 8186"/>
                <a:gd name="T4" fmla="*/ 16583451 w 7072"/>
                <a:gd name="T5" fmla="*/ 40337000 h 8186"/>
                <a:gd name="T6" fmla="*/ 18081538 w 7072"/>
                <a:gd name="T7" fmla="*/ 40277932 h 8186"/>
                <a:gd name="T8" fmla="*/ 17588932 w 7072"/>
                <a:gd name="T9" fmla="*/ 4918 h 8186"/>
                <a:gd name="T10" fmla="*/ 17352337 w 7072"/>
                <a:gd name="T11" fmla="*/ 0 h 8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072"/>
                <a:gd name="T19" fmla="*/ 0 h 8186"/>
                <a:gd name="T20" fmla="*/ 7072 w 7072"/>
                <a:gd name="T21" fmla="*/ 8186 h 81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072" h="8186" extrusionOk="0">
                  <a:moveTo>
                    <a:pt x="3521" y="0"/>
                  </a:moveTo>
                  <a:cubicBezTo>
                    <a:pt x="890" y="0"/>
                    <a:pt x="0" y="2746"/>
                    <a:pt x="67" y="4404"/>
                  </a:cubicBezTo>
                  <a:cubicBezTo>
                    <a:pt x="163" y="6003"/>
                    <a:pt x="1056" y="8185"/>
                    <a:pt x="3365" y="8185"/>
                  </a:cubicBezTo>
                  <a:cubicBezTo>
                    <a:pt x="3464" y="8185"/>
                    <a:pt x="3565" y="8181"/>
                    <a:pt x="3669" y="8173"/>
                  </a:cubicBezTo>
                  <a:cubicBezTo>
                    <a:pt x="7072" y="7906"/>
                    <a:pt x="6671" y="167"/>
                    <a:pt x="3569" y="1"/>
                  </a:cubicBezTo>
                  <a:cubicBezTo>
                    <a:pt x="3553" y="0"/>
                    <a:pt x="3537" y="0"/>
                    <a:pt x="352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96" name="Google Shape;1980;p57"/>
            <p:cNvSpPr>
              <a:spLocks/>
            </p:cNvSpPr>
            <p:nvPr/>
          </p:nvSpPr>
          <p:spPr bwMode="auto">
            <a:xfrm>
              <a:off x="5503567" y="3296358"/>
              <a:ext cx="120348" cy="139305"/>
            </a:xfrm>
            <a:custGeom>
              <a:avLst/>
              <a:gdLst>
                <a:gd name="T0" fmla="*/ 17352337 w 7072"/>
                <a:gd name="T1" fmla="*/ 0 h 8186"/>
                <a:gd name="T2" fmla="*/ 330140 w 7072"/>
                <a:gd name="T3" fmla="*/ 21703637 h 8186"/>
                <a:gd name="T4" fmla="*/ 16583451 w 7072"/>
                <a:gd name="T5" fmla="*/ 40337000 h 8186"/>
                <a:gd name="T6" fmla="*/ 18081538 w 7072"/>
                <a:gd name="T7" fmla="*/ 40277932 h 8186"/>
                <a:gd name="T8" fmla="*/ 17588932 w 7072"/>
                <a:gd name="T9" fmla="*/ 4918 h 8186"/>
                <a:gd name="T10" fmla="*/ 17352337 w 7072"/>
                <a:gd name="T11" fmla="*/ 0 h 8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072"/>
                <a:gd name="T19" fmla="*/ 0 h 8186"/>
                <a:gd name="T20" fmla="*/ 7072 w 7072"/>
                <a:gd name="T21" fmla="*/ 8186 h 81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072" h="8186" extrusionOk="0">
                  <a:moveTo>
                    <a:pt x="3521" y="0"/>
                  </a:moveTo>
                  <a:cubicBezTo>
                    <a:pt x="890" y="0"/>
                    <a:pt x="0" y="2746"/>
                    <a:pt x="67" y="4404"/>
                  </a:cubicBezTo>
                  <a:cubicBezTo>
                    <a:pt x="163" y="6003"/>
                    <a:pt x="1056" y="8185"/>
                    <a:pt x="3365" y="8185"/>
                  </a:cubicBezTo>
                  <a:cubicBezTo>
                    <a:pt x="3464" y="8185"/>
                    <a:pt x="3565" y="8181"/>
                    <a:pt x="3669" y="8173"/>
                  </a:cubicBezTo>
                  <a:cubicBezTo>
                    <a:pt x="7072" y="7906"/>
                    <a:pt x="6671" y="167"/>
                    <a:pt x="3569" y="1"/>
                  </a:cubicBezTo>
                  <a:cubicBezTo>
                    <a:pt x="3553" y="0"/>
                    <a:pt x="3537" y="0"/>
                    <a:pt x="3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297" name="Google Shape;1981;p57"/>
            <p:cNvSpPr>
              <a:spLocks/>
            </p:cNvSpPr>
            <p:nvPr/>
          </p:nvSpPr>
          <p:spPr bwMode="auto">
            <a:xfrm>
              <a:off x="5440551" y="3447933"/>
              <a:ext cx="101050" cy="337763"/>
            </a:xfrm>
            <a:custGeom>
              <a:avLst/>
              <a:gdLst>
                <a:gd name="T0" fmla="*/ 9536104 w 5938"/>
                <a:gd name="T1" fmla="*/ 0 h 19848"/>
                <a:gd name="T2" fmla="*/ 9205965 w 5938"/>
                <a:gd name="T3" fmla="*/ 2631550 h 19848"/>
                <a:gd name="T4" fmla="*/ 23014759 w 5938"/>
                <a:gd name="T5" fmla="*/ 10191413 h 19848"/>
                <a:gd name="T6" fmla="*/ 23344898 w 5938"/>
                <a:gd name="T7" fmla="*/ 10359086 h 19848"/>
                <a:gd name="T8" fmla="*/ 26469348 w 5938"/>
                <a:gd name="T9" fmla="*/ 26301575 h 19848"/>
                <a:gd name="T10" fmla="*/ 19727553 w 5938"/>
                <a:gd name="T11" fmla="*/ 91402755 h 19848"/>
                <a:gd name="T12" fmla="*/ 17756279 w 5938"/>
                <a:gd name="T13" fmla="*/ 95182832 h 19848"/>
                <a:gd name="T14" fmla="*/ 15346548 w 5938"/>
                <a:gd name="T15" fmla="*/ 95764336 h 19848"/>
                <a:gd name="T16" fmla="*/ 13483572 w 5938"/>
                <a:gd name="T17" fmla="*/ 95345298 h 19848"/>
                <a:gd name="T18" fmla="*/ 167674 w 5938"/>
                <a:gd name="T19" fmla="*/ 90910150 h 19848"/>
                <a:gd name="T20" fmla="*/ 0 w 5938"/>
                <a:gd name="T21" fmla="*/ 92881132 h 19848"/>
                <a:gd name="T22" fmla="*/ 12823310 w 5938"/>
                <a:gd name="T23" fmla="*/ 97321487 h 19848"/>
                <a:gd name="T24" fmla="*/ 15617620 w 5938"/>
                <a:gd name="T25" fmla="*/ 97814381 h 19848"/>
                <a:gd name="T26" fmla="*/ 18904518 w 5938"/>
                <a:gd name="T27" fmla="*/ 96823675 h 19848"/>
                <a:gd name="T28" fmla="*/ 21698828 w 5938"/>
                <a:gd name="T29" fmla="*/ 91727977 h 19848"/>
                <a:gd name="T30" fmla="*/ 28440623 w 5938"/>
                <a:gd name="T31" fmla="*/ 26469248 h 19848"/>
                <a:gd name="T32" fmla="*/ 24000243 w 5938"/>
                <a:gd name="T33" fmla="*/ 8382897 h 19848"/>
                <a:gd name="T34" fmla="*/ 23675038 w 5938"/>
                <a:gd name="T35" fmla="*/ 8220142 h 19848"/>
                <a:gd name="T36" fmla="*/ 9536104 w 5938"/>
                <a:gd name="T37" fmla="*/ 0 h 198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38"/>
                <a:gd name="T58" fmla="*/ 0 h 19848"/>
                <a:gd name="T59" fmla="*/ 5938 w 5938"/>
                <a:gd name="T60" fmla="*/ 19848 h 198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38" h="19848" extrusionOk="0">
                  <a:moveTo>
                    <a:pt x="1935" y="0"/>
                  </a:moveTo>
                  <a:cubicBezTo>
                    <a:pt x="1935" y="167"/>
                    <a:pt x="1902" y="367"/>
                    <a:pt x="1868" y="534"/>
                  </a:cubicBezTo>
                  <a:cubicBezTo>
                    <a:pt x="2669" y="1301"/>
                    <a:pt x="3636" y="1835"/>
                    <a:pt x="4670" y="2068"/>
                  </a:cubicBezTo>
                  <a:lnTo>
                    <a:pt x="4737" y="2102"/>
                  </a:lnTo>
                  <a:cubicBezTo>
                    <a:pt x="5437" y="2302"/>
                    <a:pt x="5504" y="2335"/>
                    <a:pt x="5371" y="5337"/>
                  </a:cubicBezTo>
                  <a:cubicBezTo>
                    <a:pt x="5104" y="10608"/>
                    <a:pt x="4403" y="16245"/>
                    <a:pt x="4003" y="18547"/>
                  </a:cubicBezTo>
                  <a:cubicBezTo>
                    <a:pt x="4003" y="18847"/>
                    <a:pt x="3836" y="19147"/>
                    <a:pt x="3603" y="19314"/>
                  </a:cubicBezTo>
                  <a:cubicBezTo>
                    <a:pt x="3453" y="19389"/>
                    <a:pt x="3282" y="19432"/>
                    <a:pt x="3114" y="19432"/>
                  </a:cubicBezTo>
                  <a:cubicBezTo>
                    <a:pt x="2982" y="19432"/>
                    <a:pt x="2853" y="19406"/>
                    <a:pt x="2736" y="19347"/>
                  </a:cubicBezTo>
                  <a:cubicBezTo>
                    <a:pt x="1768" y="19080"/>
                    <a:pt x="567" y="18647"/>
                    <a:pt x="34" y="18447"/>
                  </a:cubicBezTo>
                  <a:cubicBezTo>
                    <a:pt x="34" y="18580"/>
                    <a:pt x="0" y="18713"/>
                    <a:pt x="0" y="18847"/>
                  </a:cubicBezTo>
                  <a:cubicBezTo>
                    <a:pt x="567" y="19080"/>
                    <a:pt x="1701" y="19514"/>
                    <a:pt x="2602" y="19748"/>
                  </a:cubicBezTo>
                  <a:cubicBezTo>
                    <a:pt x="2802" y="19814"/>
                    <a:pt x="2969" y="19848"/>
                    <a:pt x="3169" y="19848"/>
                  </a:cubicBezTo>
                  <a:cubicBezTo>
                    <a:pt x="3403" y="19848"/>
                    <a:pt x="3636" y="19781"/>
                    <a:pt x="3836" y="19647"/>
                  </a:cubicBezTo>
                  <a:cubicBezTo>
                    <a:pt x="4170" y="19414"/>
                    <a:pt x="4370" y="19047"/>
                    <a:pt x="4403" y="18613"/>
                  </a:cubicBezTo>
                  <a:cubicBezTo>
                    <a:pt x="4804" y="16312"/>
                    <a:pt x="5504" y="10641"/>
                    <a:pt x="5771" y="5371"/>
                  </a:cubicBezTo>
                  <a:cubicBezTo>
                    <a:pt x="5938" y="2268"/>
                    <a:pt x="5871" y="2001"/>
                    <a:pt x="4870" y="1701"/>
                  </a:cubicBezTo>
                  <a:lnTo>
                    <a:pt x="4804" y="1668"/>
                  </a:lnTo>
                  <a:cubicBezTo>
                    <a:pt x="3369" y="1234"/>
                    <a:pt x="2469" y="734"/>
                    <a:pt x="19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982" name="Google Shape;1982;p57"/>
            <p:cNvSpPr/>
            <p:nvPr/>
          </p:nvSpPr>
          <p:spPr>
            <a:xfrm>
              <a:off x="5179059" y="2598769"/>
              <a:ext cx="423749" cy="350422"/>
            </a:xfrm>
            <a:custGeom>
              <a:avLst/>
              <a:gdLst/>
              <a:ahLst/>
              <a:cxnLst/>
              <a:rect l="l" t="t" r="r" b="b"/>
              <a:pathLst>
                <a:path w="24886" h="20596" extrusionOk="0">
                  <a:moveTo>
                    <a:pt x="13102" y="1"/>
                  </a:moveTo>
                  <a:cubicBezTo>
                    <a:pt x="2334" y="1"/>
                    <a:pt x="2230" y="2588"/>
                    <a:pt x="1302" y="5538"/>
                  </a:cubicBezTo>
                  <a:cubicBezTo>
                    <a:pt x="501" y="8040"/>
                    <a:pt x="1" y="12844"/>
                    <a:pt x="1168" y="13044"/>
                  </a:cubicBezTo>
                  <a:cubicBezTo>
                    <a:pt x="1635" y="12010"/>
                    <a:pt x="2736" y="11242"/>
                    <a:pt x="4470" y="11242"/>
                  </a:cubicBezTo>
                  <a:cubicBezTo>
                    <a:pt x="6372" y="11242"/>
                    <a:pt x="9374" y="12410"/>
                    <a:pt x="11175" y="14745"/>
                  </a:cubicBezTo>
                  <a:cubicBezTo>
                    <a:pt x="12977" y="17047"/>
                    <a:pt x="12843" y="20449"/>
                    <a:pt x="12843" y="20449"/>
                  </a:cubicBezTo>
                  <a:cubicBezTo>
                    <a:pt x="13126" y="20549"/>
                    <a:pt x="13450" y="20595"/>
                    <a:pt x="13802" y="20595"/>
                  </a:cubicBezTo>
                  <a:cubicBezTo>
                    <a:pt x="15439" y="20595"/>
                    <a:pt x="17657" y="19595"/>
                    <a:pt x="18947" y="18414"/>
                  </a:cubicBezTo>
                  <a:cubicBezTo>
                    <a:pt x="20949" y="16580"/>
                    <a:pt x="22517" y="14745"/>
                    <a:pt x="23551" y="12477"/>
                  </a:cubicBezTo>
                  <a:cubicBezTo>
                    <a:pt x="24084" y="11342"/>
                    <a:pt x="24485" y="10142"/>
                    <a:pt x="24718" y="8874"/>
                  </a:cubicBezTo>
                  <a:cubicBezTo>
                    <a:pt x="24885" y="7606"/>
                    <a:pt x="24852" y="6306"/>
                    <a:pt x="24618" y="5005"/>
                  </a:cubicBezTo>
                  <a:cubicBezTo>
                    <a:pt x="23784" y="301"/>
                    <a:pt x="16879" y="1"/>
                    <a:pt x="13310" y="1"/>
                  </a:cubicBezTo>
                  <a:cubicBezTo>
                    <a:pt x="13240" y="1"/>
                    <a:pt x="13171" y="1"/>
                    <a:pt x="13102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299" name="Google Shape;1983;p57"/>
            <p:cNvSpPr>
              <a:spLocks/>
            </p:cNvSpPr>
            <p:nvPr/>
          </p:nvSpPr>
          <p:spPr bwMode="auto">
            <a:xfrm>
              <a:off x="5217451" y="2604954"/>
              <a:ext cx="370131" cy="152715"/>
            </a:xfrm>
            <a:custGeom>
              <a:avLst/>
              <a:gdLst>
                <a:gd name="T0" fmla="*/ 54747531 w 21750"/>
                <a:gd name="T1" fmla="*/ 4918 h 8974"/>
                <a:gd name="T2" fmla="*/ 2143884 w 21750"/>
                <a:gd name="T3" fmla="*/ 16933207 h 8974"/>
                <a:gd name="T4" fmla="*/ 53431601 w 21750"/>
                <a:gd name="T5" fmla="*/ 44225525 h 8974"/>
                <a:gd name="T6" fmla="*/ 104886991 w 21750"/>
                <a:gd name="T7" fmla="*/ 20057653 h 8974"/>
                <a:gd name="T8" fmla="*/ 54747531 w 21750"/>
                <a:gd name="T9" fmla="*/ 4918 h 89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750"/>
                <a:gd name="T16" fmla="*/ 0 h 8974"/>
                <a:gd name="T17" fmla="*/ 21750 w 21750"/>
                <a:gd name="T18" fmla="*/ 8974 h 89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750" h="8974" extrusionOk="0">
                  <a:moveTo>
                    <a:pt x="11109" y="1"/>
                  </a:moveTo>
                  <a:cubicBezTo>
                    <a:pt x="4804" y="1"/>
                    <a:pt x="1268" y="835"/>
                    <a:pt x="435" y="3436"/>
                  </a:cubicBezTo>
                  <a:cubicBezTo>
                    <a:pt x="1" y="4771"/>
                    <a:pt x="1936" y="8940"/>
                    <a:pt x="10842" y="8974"/>
                  </a:cubicBezTo>
                  <a:cubicBezTo>
                    <a:pt x="19415" y="8974"/>
                    <a:pt x="21750" y="6005"/>
                    <a:pt x="21283" y="4070"/>
                  </a:cubicBezTo>
                  <a:cubicBezTo>
                    <a:pt x="20816" y="2135"/>
                    <a:pt x="18681" y="1"/>
                    <a:pt x="11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0" name="Google Shape;1984;p57"/>
            <p:cNvSpPr>
              <a:spLocks/>
            </p:cNvSpPr>
            <p:nvPr/>
          </p:nvSpPr>
          <p:spPr bwMode="auto">
            <a:xfrm>
              <a:off x="5445180" y="2114118"/>
              <a:ext cx="640232" cy="422783"/>
            </a:xfrm>
            <a:custGeom>
              <a:avLst/>
              <a:gdLst>
                <a:gd name="T0" fmla="*/ 21950145 w 37622"/>
                <a:gd name="T1" fmla="*/ 4918 h 24844"/>
                <a:gd name="T2" fmla="*/ 15755422 w 37622"/>
                <a:gd name="T3" fmla="*/ 606130 h 24844"/>
                <a:gd name="T4" fmla="*/ 18510332 w 37622"/>
                <a:gd name="T5" fmla="*/ 26878237 h 24844"/>
                <a:gd name="T6" fmla="*/ 20525918 w 37622"/>
                <a:gd name="T7" fmla="*/ 26745313 h 24844"/>
                <a:gd name="T8" fmla="*/ 21511400 w 37622"/>
                <a:gd name="T9" fmla="*/ 26577640 h 24844"/>
                <a:gd name="T10" fmla="*/ 29894301 w 37622"/>
                <a:gd name="T11" fmla="*/ 40061208 h 24844"/>
                <a:gd name="T12" fmla="*/ 37951997 w 37622"/>
                <a:gd name="T13" fmla="*/ 58798336 h 24844"/>
                <a:gd name="T14" fmla="*/ 80526506 w 37622"/>
                <a:gd name="T15" fmla="*/ 118143718 h 24844"/>
                <a:gd name="T16" fmla="*/ 101303789 w 37622"/>
                <a:gd name="T17" fmla="*/ 122431177 h 24844"/>
                <a:gd name="T18" fmla="*/ 102555426 w 37622"/>
                <a:gd name="T19" fmla="*/ 122421341 h 24844"/>
                <a:gd name="T20" fmla="*/ 179819356 w 37622"/>
                <a:gd name="T21" fmla="*/ 94636088 h 24844"/>
                <a:gd name="T22" fmla="*/ 180474716 w 37622"/>
                <a:gd name="T23" fmla="*/ 75899248 h 24844"/>
                <a:gd name="T24" fmla="*/ 170815555 w 37622"/>
                <a:gd name="T25" fmla="*/ 71616418 h 24844"/>
                <a:gd name="T26" fmla="*/ 161737916 w 37622"/>
                <a:gd name="T27" fmla="*/ 75238680 h 24844"/>
                <a:gd name="T28" fmla="*/ 102225286 w 37622"/>
                <a:gd name="T29" fmla="*/ 96134445 h 24844"/>
                <a:gd name="T30" fmla="*/ 92196318 w 37622"/>
                <a:gd name="T31" fmla="*/ 94473622 h 24844"/>
                <a:gd name="T32" fmla="*/ 62445066 w 37622"/>
                <a:gd name="T33" fmla="*/ 48281669 h 24844"/>
                <a:gd name="T34" fmla="*/ 54062166 w 37622"/>
                <a:gd name="T35" fmla="*/ 29046727 h 24844"/>
                <a:gd name="T36" fmla="*/ 53894492 w 37622"/>
                <a:gd name="T37" fmla="*/ 28553832 h 24844"/>
                <a:gd name="T38" fmla="*/ 21950145 w 37622"/>
                <a:gd name="T39" fmla="*/ 4918 h 248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7622"/>
                <a:gd name="T61" fmla="*/ 0 h 24844"/>
                <a:gd name="T62" fmla="*/ 37622 w 37622"/>
                <a:gd name="T63" fmla="*/ 24844 h 248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7622" h="24844" extrusionOk="0">
                  <a:moveTo>
                    <a:pt x="4454" y="1"/>
                  </a:moveTo>
                  <a:cubicBezTo>
                    <a:pt x="4058" y="1"/>
                    <a:pt x="3640" y="41"/>
                    <a:pt x="3197" y="123"/>
                  </a:cubicBezTo>
                  <a:cubicBezTo>
                    <a:pt x="1" y="858"/>
                    <a:pt x="725" y="5454"/>
                    <a:pt x="3756" y="5454"/>
                  </a:cubicBezTo>
                  <a:cubicBezTo>
                    <a:pt x="3888" y="5454"/>
                    <a:pt x="4024" y="5445"/>
                    <a:pt x="4165" y="5427"/>
                  </a:cubicBezTo>
                  <a:lnTo>
                    <a:pt x="4365" y="5393"/>
                  </a:lnTo>
                  <a:cubicBezTo>
                    <a:pt x="4565" y="5560"/>
                    <a:pt x="5099" y="6194"/>
                    <a:pt x="6066" y="8129"/>
                  </a:cubicBezTo>
                  <a:cubicBezTo>
                    <a:pt x="6700" y="9496"/>
                    <a:pt x="7234" y="10764"/>
                    <a:pt x="7701" y="11931"/>
                  </a:cubicBezTo>
                  <a:cubicBezTo>
                    <a:pt x="10436" y="18303"/>
                    <a:pt x="11937" y="21805"/>
                    <a:pt x="16340" y="23973"/>
                  </a:cubicBezTo>
                  <a:cubicBezTo>
                    <a:pt x="17664" y="24572"/>
                    <a:pt x="19106" y="24843"/>
                    <a:pt x="20556" y="24843"/>
                  </a:cubicBezTo>
                  <a:cubicBezTo>
                    <a:pt x="20641" y="24843"/>
                    <a:pt x="20725" y="24843"/>
                    <a:pt x="20810" y="24841"/>
                  </a:cubicBezTo>
                  <a:cubicBezTo>
                    <a:pt x="26147" y="24841"/>
                    <a:pt x="33119" y="22306"/>
                    <a:pt x="36488" y="19203"/>
                  </a:cubicBezTo>
                  <a:cubicBezTo>
                    <a:pt x="37555" y="18203"/>
                    <a:pt x="37622" y="16501"/>
                    <a:pt x="36621" y="15401"/>
                  </a:cubicBezTo>
                  <a:cubicBezTo>
                    <a:pt x="36097" y="14824"/>
                    <a:pt x="35382" y="14532"/>
                    <a:pt x="34661" y="14532"/>
                  </a:cubicBezTo>
                  <a:cubicBezTo>
                    <a:pt x="34004" y="14532"/>
                    <a:pt x="33343" y="14774"/>
                    <a:pt x="32819" y="15267"/>
                  </a:cubicBezTo>
                  <a:cubicBezTo>
                    <a:pt x="30167" y="17731"/>
                    <a:pt x="24225" y="19507"/>
                    <a:pt x="20743" y="19507"/>
                  </a:cubicBezTo>
                  <a:cubicBezTo>
                    <a:pt x="19888" y="19507"/>
                    <a:pt x="19182" y="19400"/>
                    <a:pt x="18708" y="19170"/>
                  </a:cubicBezTo>
                  <a:cubicBezTo>
                    <a:pt x="16240" y="17902"/>
                    <a:pt x="15306" y="15934"/>
                    <a:pt x="12671" y="9797"/>
                  </a:cubicBezTo>
                  <a:cubicBezTo>
                    <a:pt x="12170" y="8629"/>
                    <a:pt x="11603" y="7328"/>
                    <a:pt x="10970" y="5894"/>
                  </a:cubicBezTo>
                  <a:cubicBezTo>
                    <a:pt x="10970" y="5860"/>
                    <a:pt x="10970" y="5827"/>
                    <a:pt x="10936" y="5794"/>
                  </a:cubicBezTo>
                  <a:cubicBezTo>
                    <a:pt x="9199" y="2261"/>
                    <a:pt x="7436" y="1"/>
                    <a:pt x="445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1" name="Google Shape;1985;p57"/>
            <p:cNvSpPr>
              <a:spLocks/>
            </p:cNvSpPr>
            <p:nvPr/>
          </p:nvSpPr>
          <p:spPr bwMode="auto">
            <a:xfrm>
              <a:off x="6087675" y="2198797"/>
              <a:ext cx="83284" cy="114970"/>
            </a:xfrm>
            <a:custGeom>
              <a:avLst/>
              <a:gdLst>
                <a:gd name="T0" fmla="*/ 17978232 w 4894"/>
                <a:gd name="T1" fmla="*/ 0 h 6756"/>
                <a:gd name="T2" fmla="*/ 15292501 w 4894"/>
                <a:gd name="T3" fmla="*/ 1069480 h 6756"/>
                <a:gd name="T4" fmla="*/ 3784759 w 4894"/>
                <a:gd name="T5" fmla="*/ 13892413 h 6756"/>
                <a:gd name="T6" fmla="*/ 330141 w 4894"/>
                <a:gd name="T7" fmla="*/ 28854288 h 6756"/>
                <a:gd name="T8" fmla="*/ 3947515 w 4894"/>
                <a:gd name="T9" fmla="*/ 33289720 h 6756"/>
                <a:gd name="T10" fmla="*/ 4440395 w 4894"/>
                <a:gd name="T11" fmla="*/ 33289720 h 6756"/>
                <a:gd name="T12" fmla="*/ 8387910 w 4894"/>
                <a:gd name="T13" fmla="*/ 29672402 h 6756"/>
                <a:gd name="T14" fmla="*/ 11344697 w 4894"/>
                <a:gd name="T15" fmla="*/ 17016836 h 6756"/>
                <a:gd name="T16" fmla="*/ 19727689 w 4894"/>
                <a:gd name="T17" fmla="*/ 7811221 h 6756"/>
                <a:gd name="T18" fmla="*/ 17978232 w 4894"/>
                <a:gd name="T19" fmla="*/ 0 h 67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894"/>
                <a:gd name="T31" fmla="*/ 0 h 6756"/>
                <a:gd name="T32" fmla="*/ 4894 w 4894"/>
                <a:gd name="T33" fmla="*/ 6756 h 67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894" h="6756" extrusionOk="0">
                  <a:moveTo>
                    <a:pt x="3648" y="0"/>
                  </a:moveTo>
                  <a:cubicBezTo>
                    <a:pt x="3474" y="0"/>
                    <a:pt x="3287" y="65"/>
                    <a:pt x="3103" y="217"/>
                  </a:cubicBezTo>
                  <a:cubicBezTo>
                    <a:pt x="2102" y="818"/>
                    <a:pt x="1301" y="1752"/>
                    <a:pt x="768" y="2819"/>
                  </a:cubicBezTo>
                  <a:cubicBezTo>
                    <a:pt x="367" y="3787"/>
                    <a:pt x="134" y="4787"/>
                    <a:pt x="67" y="5855"/>
                  </a:cubicBezTo>
                  <a:cubicBezTo>
                    <a:pt x="0" y="6288"/>
                    <a:pt x="334" y="6689"/>
                    <a:pt x="801" y="6755"/>
                  </a:cubicBezTo>
                  <a:lnTo>
                    <a:pt x="901" y="6755"/>
                  </a:lnTo>
                  <a:cubicBezTo>
                    <a:pt x="1301" y="6755"/>
                    <a:pt x="1635" y="6455"/>
                    <a:pt x="1702" y="6021"/>
                  </a:cubicBezTo>
                  <a:cubicBezTo>
                    <a:pt x="1735" y="5154"/>
                    <a:pt x="1968" y="4287"/>
                    <a:pt x="2302" y="3453"/>
                  </a:cubicBezTo>
                  <a:cubicBezTo>
                    <a:pt x="2669" y="2686"/>
                    <a:pt x="3269" y="2052"/>
                    <a:pt x="4003" y="1585"/>
                  </a:cubicBezTo>
                  <a:cubicBezTo>
                    <a:pt x="4894" y="1153"/>
                    <a:pt x="4387" y="0"/>
                    <a:pt x="364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2" name="Google Shape;1986;p57"/>
            <p:cNvSpPr>
              <a:spLocks/>
            </p:cNvSpPr>
            <p:nvPr/>
          </p:nvSpPr>
          <p:spPr bwMode="auto">
            <a:xfrm>
              <a:off x="6104710" y="2258035"/>
              <a:ext cx="107295" cy="92626"/>
            </a:xfrm>
            <a:custGeom>
              <a:avLst/>
              <a:gdLst>
                <a:gd name="T0" fmla="*/ 25320888 w 6305"/>
                <a:gd name="T1" fmla="*/ 0 h 5443"/>
                <a:gd name="T2" fmla="*/ 24823077 w 6305"/>
                <a:gd name="T3" fmla="*/ 24607 h 5443"/>
                <a:gd name="T4" fmla="*/ 9536015 w 6305"/>
                <a:gd name="T5" fmla="*/ 8082269 h 5443"/>
                <a:gd name="T6" fmla="*/ 985480 w 6305"/>
                <a:gd name="T7" fmla="*/ 20737520 h 5443"/>
                <a:gd name="T8" fmla="*/ 2794282 w 6305"/>
                <a:gd name="T9" fmla="*/ 26326103 h 5443"/>
                <a:gd name="T10" fmla="*/ 4602794 w 6305"/>
                <a:gd name="T11" fmla="*/ 26823914 h 5443"/>
                <a:gd name="T12" fmla="*/ 8220107 w 6305"/>
                <a:gd name="T13" fmla="*/ 24522508 h 5443"/>
                <a:gd name="T14" fmla="*/ 15454734 w 6305"/>
                <a:gd name="T15" fmla="*/ 13670563 h 5443"/>
                <a:gd name="T16" fmla="*/ 26469140 w 6305"/>
                <a:gd name="T17" fmla="*/ 8082269 h 5443"/>
                <a:gd name="T18" fmla="*/ 25320888 w 6305"/>
                <a:gd name="T19" fmla="*/ 0 h 5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05"/>
                <a:gd name="T31" fmla="*/ 0 h 5443"/>
                <a:gd name="T32" fmla="*/ 6305 w 6305"/>
                <a:gd name="T33" fmla="*/ 5443 h 54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05" h="5443" extrusionOk="0">
                  <a:moveTo>
                    <a:pt x="5138" y="0"/>
                  </a:moveTo>
                  <a:cubicBezTo>
                    <a:pt x="5105" y="0"/>
                    <a:pt x="5071" y="2"/>
                    <a:pt x="5037" y="5"/>
                  </a:cubicBezTo>
                  <a:cubicBezTo>
                    <a:pt x="3870" y="239"/>
                    <a:pt x="2802" y="806"/>
                    <a:pt x="1935" y="1640"/>
                  </a:cubicBezTo>
                  <a:cubicBezTo>
                    <a:pt x="1234" y="2407"/>
                    <a:pt x="634" y="3274"/>
                    <a:pt x="200" y="4208"/>
                  </a:cubicBezTo>
                  <a:cubicBezTo>
                    <a:pt x="0" y="4642"/>
                    <a:pt x="167" y="5109"/>
                    <a:pt x="567" y="5342"/>
                  </a:cubicBezTo>
                  <a:cubicBezTo>
                    <a:pt x="667" y="5409"/>
                    <a:pt x="801" y="5443"/>
                    <a:pt x="934" y="5443"/>
                  </a:cubicBezTo>
                  <a:cubicBezTo>
                    <a:pt x="1268" y="5443"/>
                    <a:pt x="1535" y="5242"/>
                    <a:pt x="1668" y="4976"/>
                  </a:cubicBezTo>
                  <a:cubicBezTo>
                    <a:pt x="2035" y="4175"/>
                    <a:pt x="2535" y="3408"/>
                    <a:pt x="3136" y="2774"/>
                  </a:cubicBezTo>
                  <a:cubicBezTo>
                    <a:pt x="3769" y="2207"/>
                    <a:pt x="4537" y="1807"/>
                    <a:pt x="5371" y="1640"/>
                  </a:cubicBezTo>
                  <a:cubicBezTo>
                    <a:pt x="6305" y="1318"/>
                    <a:pt x="6057" y="0"/>
                    <a:pt x="513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3" name="Google Shape;1987;p57"/>
            <p:cNvSpPr>
              <a:spLocks/>
            </p:cNvSpPr>
            <p:nvPr/>
          </p:nvSpPr>
          <p:spPr bwMode="auto">
            <a:xfrm>
              <a:off x="5995151" y="2290471"/>
              <a:ext cx="157259" cy="157259"/>
            </a:xfrm>
            <a:custGeom>
              <a:avLst/>
              <a:gdLst>
                <a:gd name="T0" fmla="*/ 22852042 w 9241"/>
                <a:gd name="T1" fmla="*/ 4918 h 9241"/>
                <a:gd name="T2" fmla="*/ 0 w 9241"/>
                <a:gd name="T3" fmla="*/ 22852042 h 9241"/>
                <a:gd name="T4" fmla="*/ 22852042 w 9241"/>
                <a:gd name="T5" fmla="*/ 45541635 h 9241"/>
                <a:gd name="T6" fmla="*/ 45536717 w 9241"/>
                <a:gd name="T7" fmla="*/ 22852042 h 9241"/>
                <a:gd name="T8" fmla="*/ 22852042 w 9241"/>
                <a:gd name="T9" fmla="*/ 4918 h 9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41"/>
                <a:gd name="T16" fmla="*/ 0 h 9241"/>
                <a:gd name="T17" fmla="*/ 9241 w 9241"/>
                <a:gd name="T18" fmla="*/ 9241 h 9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41" h="9241" extrusionOk="0">
                  <a:moveTo>
                    <a:pt x="4637" y="1"/>
                  </a:moveTo>
                  <a:cubicBezTo>
                    <a:pt x="2068" y="1"/>
                    <a:pt x="0" y="2069"/>
                    <a:pt x="0" y="4637"/>
                  </a:cubicBezTo>
                  <a:cubicBezTo>
                    <a:pt x="0" y="7172"/>
                    <a:pt x="2068" y="9241"/>
                    <a:pt x="4637" y="9241"/>
                  </a:cubicBezTo>
                  <a:cubicBezTo>
                    <a:pt x="7172" y="9241"/>
                    <a:pt x="9240" y="7172"/>
                    <a:pt x="9240" y="4637"/>
                  </a:cubicBezTo>
                  <a:cubicBezTo>
                    <a:pt x="9240" y="2069"/>
                    <a:pt x="7172" y="1"/>
                    <a:pt x="463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4" name="Google Shape;1988;p57"/>
            <p:cNvSpPr>
              <a:spLocks/>
            </p:cNvSpPr>
            <p:nvPr/>
          </p:nvSpPr>
          <p:spPr bwMode="auto">
            <a:xfrm>
              <a:off x="5985502" y="2276482"/>
              <a:ext cx="59051" cy="84390"/>
            </a:xfrm>
            <a:custGeom>
              <a:avLst/>
              <a:gdLst>
                <a:gd name="T0" fmla="*/ 5046529 w 3470"/>
                <a:gd name="T1" fmla="*/ 0 h 4959"/>
                <a:gd name="T2" fmla="*/ 1315935 w 3470"/>
                <a:gd name="T3" fmla="*/ 3070305 h 4959"/>
                <a:gd name="T4" fmla="*/ 10029072 w 3470"/>
                <a:gd name="T5" fmla="*/ 24108942 h 4959"/>
                <a:gd name="T6" fmla="*/ 11670213 w 3470"/>
                <a:gd name="T7" fmla="*/ 24439082 h 4959"/>
                <a:gd name="T8" fmla="*/ 13153534 w 3470"/>
                <a:gd name="T9" fmla="*/ 16549017 h 4959"/>
                <a:gd name="T10" fmla="*/ 9368501 w 3470"/>
                <a:gd name="T11" fmla="*/ 4055808 h 4959"/>
                <a:gd name="T12" fmla="*/ 5046529 w 3470"/>
                <a:gd name="T13" fmla="*/ 0 h 49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70"/>
                <a:gd name="T22" fmla="*/ 0 h 4959"/>
                <a:gd name="T23" fmla="*/ 3470 w 3470"/>
                <a:gd name="T24" fmla="*/ 4959 h 49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70" h="4959" extrusionOk="0">
                  <a:moveTo>
                    <a:pt x="1024" y="0"/>
                  </a:moveTo>
                  <a:cubicBezTo>
                    <a:pt x="635" y="0"/>
                    <a:pt x="267" y="193"/>
                    <a:pt x="267" y="623"/>
                  </a:cubicBezTo>
                  <a:cubicBezTo>
                    <a:pt x="0" y="2824"/>
                    <a:pt x="567" y="4258"/>
                    <a:pt x="2035" y="4892"/>
                  </a:cubicBezTo>
                  <a:cubicBezTo>
                    <a:pt x="2135" y="4926"/>
                    <a:pt x="2235" y="4926"/>
                    <a:pt x="2368" y="4959"/>
                  </a:cubicBezTo>
                  <a:cubicBezTo>
                    <a:pt x="3236" y="4926"/>
                    <a:pt x="3469" y="3725"/>
                    <a:pt x="2669" y="3358"/>
                  </a:cubicBezTo>
                  <a:cubicBezTo>
                    <a:pt x="2202" y="3158"/>
                    <a:pt x="1668" y="2657"/>
                    <a:pt x="1901" y="823"/>
                  </a:cubicBezTo>
                  <a:cubicBezTo>
                    <a:pt x="2031" y="303"/>
                    <a:pt x="1511" y="0"/>
                    <a:pt x="102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5" name="Google Shape;1989;p57"/>
            <p:cNvSpPr>
              <a:spLocks/>
            </p:cNvSpPr>
            <p:nvPr/>
          </p:nvSpPr>
          <p:spPr bwMode="auto">
            <a:xfrm>
              <a:off x="6042834" y="2191055"/>
              <a:ext cx="50576" cy="123853"/>
            </a:xfrm>
            <a:custGeom>
              <a:avLst/>
              <a:gdLst>
                <a:gd name="T0" fmla="*/ 8097078 w 2972"/>
                <a:gd name="T1" fmla="*/ 4918 h 7278"/>
                <a:gd name="T2" fmla="*/ 5588614 w 2972"/>
                <a:gd name="T3" fmla="*/ 1502998 h 7278"/>
                <a:gd name="T4" fmla="*/ 167673 w 2972"/>
                <a:gd name="T5" fmla="*/ 17780751 h 7278"/>
                <a:gd name="T6" fmla="*/ 2301412 w 2972"/>
                <a:gd name="T7" fmla="*/ 32905366 h 7278"/>
                <a:gd name="T8" fmla="*/ 6248893 w 2972"/>
                <a:gd name="T9" fmla="*/ 35862114 h 7278"/>
                <a:gd name="T10" fmla="*/ 7234665 w 2972"/>
                <a:gd name="T11" fmla="*/ 35699359 h 7278"/>
                <a:gd name="T12" fmla="*/ 10028972 w 2972"/>
                <a:gd name="T13" fmla="*/ 30603671 h 7278"/>
                <a:gd name="T14" fmla="*/ 8220166 w 2972"/>
                <a:gd name="T15" fmla="*/ 17943505 h 7278"/>
                <a:gd name="T16" fmla="*/ 12330385 w 2972"/>
                <a:gd name="T17" fmla="*/ 6106082 h 7278"/>
                <a:gd name="T18" fmla="*/ 8097078 w 2972"/>
                <a:gd name="T19" fmla="*/ 4918 h 72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72"/>
                <a:gd name="T31" fmla="*/ 0 h 7278"/>
                <a:gd name="T32" fmla="*/ 2972 w 2972"/>
                <a:gd name="T33" fmla="*/ 7278 h 72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72" h="7278" extrusionOk="0">
                  <a:moveTo>
                    <a:pt x="1643" y="1"/>
                  </a:moveTo>
                  <a:cubicBezTo>
                    <a:pt x="1436" y="1"/>
                    <a:pt x="1247" y="89"/>
                    <a:pt x="1134" y="305"/>
                  </a:cubicBezTo>
                  <a:cubicBezTo>
                    <a:pt x="467" y="1273"/>
                    <a:pt x="100" y="2440"/>
                    <a:pt x="34" y="3608"/>
                  </a:cubicBezTo>
                  <a:cubicBezTo>
                    <a:pt x="0" y="4642"/>
                    <a:pt x="134" y="5709"/>
                    <a:pt x="467" y="6677"/>
                  </a:cubicBezTo>
                  <a:cubicBezTo>
                    <a:pt x="567" y="7044"/>
                    <a:pt x="901" y="7277"/>
                    <a:pt x="1268" y="7277"/>
                  </a:cubicBezTo>
                  <a:cubicBezTo>
                    <a:pt x="1334" y="7277"/>
                    <a:pt x="1401" y="7277"/>
                    <a:pt x="1468" y="7244"/>
                  </a:cubicBezTo>
                  <a:cubicBezTo>
                    <a:pt x="1902" y="7110"/>
                    <a:pt x="2135" y="6643"/>
                    <a:pt x="2035" y="6210"/>
                  </a:cubicBezTo>
                  <a:cubicBezTo>
                    <a:pt x="1768" y="5376"/>
                    <a:pt x="1635" y="4508"/>
                    <a:pt x="1668" y="3641"/>
                  </a:cubicBezTo>
                  <a:cubicBezTo>
                    <a:pt x="1735" y="2774"/>
                    <a:pt x="2002" y="1940"/>
                    <a:pt x="2502" y="1239"/>
                  </a:cubicBezTo>
                  <a:cubicBezTo>
                    <a:pt x="2971" y="721"/>
                    <a:pt x="2233" y="1"/>
                    <a:pt x="164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6" name="Google Shape;1990;p57"/>
            <p:cNvSpPr>
              <a:spLocks/>
            </p:cNvSpPr>
            <p:nvPr/>
          </p:nvSpPr>
          <p:spPr bwMode="auto">
            <a:xfrm>
              <a:off x="5177716" y="2762825"/>
              <a:ext cx="245256" cy="651226"/>
            </a:xfrm>
            <a:custGeom>
              <a:avLst/>
              <a:gdLst>
                <a:gd name="T0" fmla="*/ 27095070 w 14412"/>
                <a:gd name="T1" fmla="*/ 4918 h 38268"/>
                <a:gd name="T2" fmla="*/ 6086406 w 14412"/>
                <a:gd name="T3" fmla="*/ 16918466 h 38268"/>
                <a:gd name="T4" fmla="*/ 4115134 w 14412"/>
                <a:gd name="T5" fmla="*/ 174241261 h 38268"/>
                <a:gd name="T6" fmla="*/ 18766611 w 14412"/>
                <a:gd name="T7" fmla="*/ 188587242 h 38268"/>
                <a:gd name="T8" fmla="*/ 31239747 w 14412"/>
                <a:gd name="T9" fmla="*/ 183117083 h 38268"/>
                <a:gd name="T10" fmla="*/ 63622813 w 14412"/>
                <a:gd name="T11" fmla="*/ 53411849 h 38268"/>
                <a:gd name="T12" fmla="*/ 43570123 w 14412"/>
                <a:gd name="T13" fmla="*/ 3602572 h 38268"/>
                <a:gd name="T14" fmla="*/ 27095070 w 14412"/>
                <a:gd name="T15" fmla="*/ 4918 h 382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12"/>
                <a:gd name="T25" fmla="*/ 0 h 38268"/>
                <a:gd name="T26" fmla="*/ 14412 w 14412"/>
                <a:gd name="T27" fmla="*/ 38268 h 382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12" h="38268" extrusionOk="0">
                  <a:moveTo>
                    <a:pt x="5498" y="1"/>
                  </a:moveTo>
                  <a:cubicBezTo>
                    <a:pt x="3367" y="1"/>
                    <a:pt x="1637" y="1045"/>
                    <a:pt x="1235" y="3433"/>
                  </a:cubicBezTo>
                  <a:cubicBezTo>
                    <a:pt x="635" y="7002"/>
                    <a:pt x="1" y="31853"/>
                    <a:pt x="835" y="35356"/>
                  </a:cubicBezTo>
                  <a:cubicBezTo>
                    <a:pt x="1326" y="37420"/>
                    <a:pt x="2536" y="38267"/>
                    <a:pt x="3808" y="38267"/>
                  </a:cubicBezTo>
                  <a:cubicBezTo>
                    <a:pt x="4695" y="38267"/>
                    <a:pt x="5613" y="37856"/>
                    <a:pt x="6339" y="37157"/>
                  </a:cubicBezTo>
                  <a:cubicBezTo>
                    <a:pt x="8140" y="35456"/>
                    <a:pt x="12176" y="17743"/>
                    <a:pt x="12910" y="10838"/>
                  </a:cubicBezTo>
                  <a:cubicBezTo>
                    <a:pt x="14411" y="4734"/>
                    <a:pt x="12243" y="2165"/>
                    <a:pt x="8841" y="731"/>
                  </a:cubicBezTo>
                  <a:cubicBezTo>
                    <a:pt x="7703" y="256"/>
                    <a:pt x="6552" y="1"/>
                    <a:pt x="549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7" name="Google Shape;1991;p57"/>
            <p:cNvSpPr>
              <a:spLocks/>
            </p:cNvSpPr>
            <p:nvPr/>
          </p:nvSpPr>
          <p:spPr bwMode="auto">
            <a:xfrm>
              <a:off x="5091437" y="3966763"/>
              <a:ext cx="279870" cy="187107"/>
            </a:xfrm>
            <a:custGeom>
              <a:avLst/>
              <a:gdLst>
                <a:gd name="T0" fmla="*/ 497813 w 16446"/>
                <a:gd name="T1" fmla="*/ 4918 h 10995"/>
                <a:gd name="T2" fmla="*/ 497813 w 16446"/>
                <a:gd name="T3" fmla="*/ 4918 h 10995"/>
                <a:gd name="T4" fmla="*/ 1813454 w 16446"/>
                <a:gd name="T5" fmla="*/ 9536041 h 10995"/>
                <a:gd name="T6" fmla="*/ 8717986 w 16446"/>
                <a:gd name="T7" fmla="*/ 18086312 h 10995"/>
                <a:gd name="T8" fmla="*/ 10028981 w 16446"/>
                <a:gd name="T9" fmla="*/ 30909532 h 10995"/>
                <a:gd name="T10" fmla="*/ 23512569 w 16446"/>
                <a:gd name="T11" fmla="*/ 48990909 h 10995"/>
                <a:gd name="T12" fmla="*/ 47946329 w 16446"/>
                <a:gd name="T13" fmla="*/ 54180146 h 10995"/>
                <a:gd name="T14" fmla="*/ 61976961 w 16446"/>
                <a:gd name="T15" fmla="*/ 53263585 h 10995"/>
                <a:gd name="T16" fmla="*/ 80881477 w 16446"/>
                <a:gd name="T17" fmla="*/ 41431055 h 10995"/>
                <a:gd name="T18" fmla="*/ 79072958 w 16446"/>
                <a:gd name="T19" fmla="*/ 29425932 h 10995"/>
                <a:gd name="T20" fmla="*/ 497813 w 16446"/>
                <a:gd name="T21" fmla="*/ 4918 h 109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446"/>
                <a:gd name="T34" fmla="*/ 0 h 10995"/>
                <a:gd name="T35" fmla="*/ 16446 w 16446"/>
                <a:gd name="T36" fmla="*/ 10995 h 1099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446" h="10995" extrusionOk="0">
                  <a:moveTo>
                    <a:pt x="101" y="1"/>
                  </a:moveTo>
                  <a:lnTo>
                    <a:pt x="101" y="1"/>
                  </a:lnTo>
                  <a:cubicBezTo>
                    <a:pt x="1" y="668"/>
                    <a:pt x="101" y="1335"/>
                    <a:pt x="368" y="1935"/>
                  </a:cubicBezTo>
                  <a:cubicBezTo>
                    <a:pt x="668" y="2436"/>
                    <a:pt x="1502" y="2903"/>
                    <a:pt x="1769" y="3670"/>
                  </a:cubicBezTo>
                  <a:cubicBezTo>
                    <a:pt x="2035" y="4437"/>
                    <a:pt x="1835" y="5404"/>
                    <a:pt x="2035" y="6272"/>
                  </a:cubicBezTo>
                  <a:cubicBezTo>
                    <a:pt x="2202" y="7039"/>
                    <a:pt x="2602" y="8607"/>
                    <a:pt x="4771" y="9941"/>
                  </a:cubicBezTo>
                  <a:cubicBezTo>
                    <a:pt x="6127" y="10755"/>
                    <a:pt x="7992" y="10994"/>
                    <a:pt x="9729" y="10994"/>
                  </a:cubicBezTo>
                  <a:cubicBezTo>
                    <a:pt x="10769" y="10994"/>
                    <a:pt x="11764" y="10908"/>
                    <a:pt x="12576" y="10808"/>
                  </a:cubicBezTo>
                  <a:cubicBezTo>
                    <a:pt x="14711" y="10508"/>
                    <a:pt x="16246" y="9607"/>
                    <a:pt x="16412" y="8407"/>
                  </a:cubicBezTo>
                  <a:cubicBezTo>
                    <a:pt x="16446" y="7573"/>
                    <a:pt x="16346" y="6739"/>
                    <a:pt x="16045" y="5971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08" name="Google Shape;1992;p57"/>
            <p:cNvSpPr>
              <a:spLocks/>
            </p:cNvSpPr>
            <p:nvPr/>
          </p:nvSpPr>
          <p:spPr bwMode="auto">
            <a:xfrm>
              <a:off x="5089735" y="3836494"/>
              <a:ext cx="286115" cy="299270"/>
            </a:xfrm>
            <a:custGeom>
              <a:avLst/>
              <a:gdLst>
                <a:gd name="T0" fmla="*/ 30037361 w 16813"/>
                <a:gd name="T1" fmla="*/ 0 h 17586"/>
                <a:gd name="T2" fmla="*/ 2469084 w 16813"/>
                <a:gd name="T3" fmla="*/ 18988210 h 17586"/>
                <a:gd name="T4" fmla="*/ 1153173 w 16813"/>
                <a:gd name="T5" fmla="*/ 38385623 h 17586"/>
                <a:gd name="T6" fmla="*/ 10521555 w 16813"/>
                <a:gd name="T7" fmla="*/ 50385898 h 17586"/>
                <a:gd name="T8" fmla="*/ 20387766 w 16813"/>
                <a:gd name="T9" fmla="*/ 77348140 h 17586"/>
                <a:gd name="T10" fmla="*/ 50198369 w 16813"/>
                <a:gd name="T11" fmla="*/ 86667322 h 17586"/>
                <a:gd name="T12" fmla="*/ 60335634 w 16813"/>
                <a:gd name="T13" fmla="*/ 86223676 h 17586"/>
                <a:gd name="T14" fmla="*/ 77431589 w 16813"/>
                <a:gd name="T15" fmla="*/ 80467655 h 17586"/>
                <a:gd name="T16" fmla="*/ 77756793 w 16813"/>
                <a:gd name="T17" fmla="*/ 60577363 h 17586"/>
                <a:gd name="T18" fmla="*/ 69048673 w 16813"/>
                <a:gd name="T19" fmla="*/ 51539073 h 17586"/>
                <a:gd name="T20" fmla="*/ 60335634 w 16813"/>
                <a:gd name="T21" fmla="*/ 39864309 h 17586"/>
                <a:gd name="T22" fmla="*/ 49321185 w 16813"/>
                <a:gd name="T23" fmla="*/ 4686811 h 17586"/>
                <a:gd name="T24" fmla="*/ 30037361 w 16813"/>
                <a:gd name="T25" fmla="*/ 0 h 175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813"/>
                <a:gd name="T40" fmla="*/ 0 h 17586"/>
                <a:gd name="T41" fmla="*/ 16813 w 16813"/>
                <a:gd name="T42" fmla="*/ 17586 h 175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813" h="17586" extrusionOk="0">
                  <a:moveTo>
                    <a:pt x="6095" y="0"/>
                  </a:moveTo>
                  <a:cubicBezTo>
                    <a:pt x="3778" y="0"/>
                    <a:pt x="1184" y="843"/>
                    <a:pt x="501" y="3853"/>
                  </a:cubicBezTo>
                  <a:cubicBezTo>
                    <a:pt x="267" y="5888"/>
                    <a:pt x="1" y="6822"/>
                    <a:pt x="234" y="7789"/>
                  </a:cubicBezTo>
                  <a:cubicBezTo>
                    <a:pt x="434" y="8756"/>
                    <a:pt x="1435" y="9190"/>
                    <a:pt x="2135" y="10224"/>
                  </a:cubicBezTo>
                  <a:cubicBezTo>
                    <a:pt x="2836" y="11291"/>
                    <a:pt x="1668" y="13760"/>
                    <a:pt x="4137" y="15695"/>
                  </a:cubicBezTo>
                  <a:cubicBezTo>
                    <a:pt x="6062" y="17183"/>
                    <a:pt x="7987" y="17586"/>
                    <a:pt x="10186" y="17586"/>
                  </a:cubicBezTo>
                  <a:cubicBezTo>
                    <a:pt x="10844" y="17586"/>
                    <a:pt x="11528" y="17550"/>
                    <a:pt x="12243" y="17496"/>
                  </a:cubicBezTo>
                  <a:cubicBezTo>
                    <a:pt x="14044" y="17362"/>
                    <a:pt x="15178" y="16829"/>
                    <a:pt x="15712" y="16328"/>
                  </a:cubicBezTo>
                  <a:cubicBezTo>
                    <a:pt x="16813" y="15328"/>
                    <a:pt x="16712" y="13260"/>
                    <a:pt x="15778" y="12292"/>
                  </a:cubicBezTo>
                  <a:cubicBezTo>
                    <a:pt x="15145" y="11692"/>
                    <a:pt x="14578" y="11091"/>
                    <a:pt x="14011" y="10458"/>
                  </a:cubicBezTo>
                  <a:cubicBezTo>
                    <a:pt x="13477" y="9757"/>
                    <a:pt x="12943" y="9090"/>
                    <a:pt x="12243" y="8089"/>
                  </a:cubicBezTo>
                  <a:cubicBezTo>
                    <a:pt x="11042" y="6221"/>
                    <a:pt x="10808" y="1885"/>
                    <a:pt x="10008" y="951"/>
                  </a:cubicBezTo>
                  <a:cubicBezTo>
                    <a:pt x="9650" y="549"/>
                    <a:pt x="7963" y="0"/>
                    <a:pt x="609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993" name="Google Shape;1993;p57"/>
            <p:cNvSpPr/>
            <p:nvPr/>
          </p:nvSpPr>
          <p:spPr>
            <a:xfrm>
              <a:off x="5193722" y="4063504"/>
              <a:ext cx="170086" cy="71844"/>
            </a:xfrm>
            <a:custGeom>
              <a:avLst/>
              <a:gdLst/>
              <a:ahLst/>
              <a:cxnLst/>
              <a:rect l="l" t="t" r="r" b="b"/>
              <a:pathLst>
                <a:path w="10042" h="4226" extrusionOk="0">
                  <a:moveTo>
                    <a:pt x="7940" y="1"/>
                  </a:moveTo>
                  <a:cubicBezTo>
                    <a:pt x="6806" y="1"/>
                    <a:pt x="3036" y="167"/>
                    <a:pt x="3036" y="1502"/>
                  </a:cubicBezTo>
                  <a:cubicBezTo>
                    <a:pt x="3036" y="3098"/>
                    <a:pt x="1978" y="3655"/>
                    <a:pt x="942" y="3655"/>
                  </a:cubicBezTo>
                  <a:cubicBezTo>
                    <a:pt x="615" y="3655"/>
                    <a:pt x="289" y="3599"/>
                    <a:pt x="1" y="3503"/>
                  </a:cubicBezTo>
                  <a:lnTo>
                    <a:pt x="1" y="3503"/>
                  </a:lnTo>
                  <a:cubicBezTo>
                    <a:pt x="1283" y="4053"/>
                    <a:pt x="2613" y="4225"/>
                    <a:pt x="4066" y="4225"/>
                  </a:cubicBezTo>
                  <a:cubicBezTo>
                    <a:pt x="4729" y="4225"/>
                    <a:pt x="5417" y="4189"/>
                    <a:pt x="6139" y="4137"/>
                  </a:cubicBezTo>
                  <a:cubicBezTo>
                    <a:pt x="7940" y="4003"/>
                    <a:pt x="9074" y="3470"/>
                    <a:pt x="9608" y="2969"/>
                  </a:cubicBezTo>
                  <a:cubicBezTo>
                    <a:pt x="9775" y="2836"/>
                    <a:pt x="9908" y="2636"/>
                    <a:pt x="10041" y="2436"/>
                  </a:cubicBezTo>
                  <a:cubicBezTo>
                    <a:pt x="10008" y="2102"/>
                    <a:pt x="9975" y="1769"/>
                    <a:pt x="9941" y="1468"/>
                  </a:cubicBezTo>
                  <a:cubicBezTo>
                    <a:pt x="9741" y="301"/>
                    <a:pt x="9107" y="1"/>
                    <a:pt x="7940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1994" name="Google Shape;1994;p57"/>
            <p:cNvSpPr/>
            <p:nvPr/>
          </p:nvSpPr>
          <p:spPr>
            <a:xfrm>
              <a:off x="5088151" y="3364126"/>
              <a:ext cx="221405" cy="623135"/>
            </a:xfrm>
            <a:custGeom>
              <a:avLst/>
              <a:gdLst/>
              <a:ahLst/>
              <a:cxnLst/>
              <a:rect l="l" t="t" r="r" b="b"/>
              <a:pathLst>
                <a:path w="13010" h="36620" extrusionOk="0">
                  <a:moveTo>
                    <a:pt x="6138" y="1"/>
                  </a:moveTo>
                  <a:cubicBezTo>
                    <a:pt x="5004" y="234"/>
                    <a:pt x="4737" y="2035"/>
                    <a:pt x="4236" y="4971"/>
                  </a:cubicBezTo>
                  <a:cubicBezTo>
                    <a:pt x="3736" y="7940"/>
                    <a:pt x="0" y="31190"/>
                    <a:pt x="67" y="32424"/>
                  </a:cubicBezTo>
                  <a:cubicBezTo>
                    <a:pt x="167" y="33658"/>
                    <a:pt x="1301" y="35426"/>
                    <a:pt x="2268" y="36293"/>
                  </a:cubicBezTo>
                  <a:cubicBezTo>
                    <a:pt x="2519" y="36509"/>
                    <a:pt x="2794" y="36620"/>
                    <a:pt x="3076" y="36620"/>
                  </a:cubicBezTo>
                  <a:cubicBezTo>
                    <a:pt x="3884" y="36620"/>
                    <a:pt x="4751" y="35711"/>
                    <a:pt x="5271" y="33758"/>
                  </a:cubicBezTo>
                  <a:cubicBezTo>
                    <a:pt x="5843" y="31686"/>
                    <a:pt x="7279" y="30688"/>
                    <a:pt x="8550" y="30688"/>
                  </a:cubicBezTo>
                  <a:cubicBezTo>
                    <a:pt x="9427" y="30688"/>
                    <a:pt x="10226" y="31164"/>
                    <a:pt x="10608" y="32090"/>
                  </a:cubicBezTo>
                  <a:cubicBezTo>
                    <a:pt x="11909" y="35226"/>
                    <a:pt x="12376" y="35826"/>
                    <a:pt x="12376" y="35826"/>
                  </a:cubicBezTo>
                  <a:cubicBezTo>
                    <a:pt x="12376" y="35826"/>
                    <a:pt x="13009" y="28421"/>
                    <a:pt x="12976" y="20315"/>
                  </a:cubicBezTo>
                  <a:cubicBezTo>
                    <a:pt x="12909" y="14778"/>
                    <a:pt x="12909" y="7539"/>
                    <a:pt x="12909" y="3603"/>
                  </a:cubicBezTo>
                  <a:cubicBezTo>
                    <a:pt x="12909" y="1101"/>
                    <a:pt x="12542" y="701"/>
                    <a:pt x="12009" y="501"/>
                  </a:cubicBezTo>
                  <a:cubicBezTo>
                    <a:pt x="10474" y="34"/>
                    <a:pt x="6138" y="1"/>
                    <a:pt x="6138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311" name="Google Shape;1995;p57"/>
            <p:cNvSpPr>
              <a:spLocks/>
            </p:cNvSpPr>
            <p:nvPr/>
          </p:nvSpPr>
          <p:spPr bwMode="auto">
            <a:xfrm>
              <a:off x="5154368" y="3323059"/>
              <a:ext cx="162568" cy="138539"/>
            </a:xfrm>
            <a:custGeom>
              <a:avLst/>
              <a:gdLst>
                <a:gd name="T0" fmla="*/ 25281613 w 9553"/>
                <a:gd name="T1" fmla="*/ 4918 h 8141"/>
                <a:gd name="T2" fmla="*/ 21398156 w 9553"/>
                <a:gd name="T3" fmla="*/ 39942456 h 8141"/>
                <a:gd name="T4" fmla="*/ 23729091 w 9553"/>
                <a:gd name="T5" fmla="*/ 40119965 h 8141"/>
                <a:gd name="T6" fmla="*/ 27149213 w 9553"/>
                <a:gd name="T7" fmla="*/ 162755 h 8141"/>
                <a:gd name="T8" fmla="*/ 25281613 w 9553"/>
                <a:gd name="T9" fmla="*/ 4918 h 8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53"/>
                <a:gd name="T16" fmla="*/ 0 h 8141"/>
                <a:gd name="T17" fmla="*/ 9553 w 9553"/>
                <a:gd name="T18" fmla="*/ 8141 h 8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53" h="8141" extrusionOk="0">
                  <a:moveTo>
                    <a:pt x="5130" y="1"/>
                  </a:moveTo>
                  <a:cubicBezTo>
                    <a:pt x="1797" y="1"/>
                    <a:pt x="0" y="7494"/>
                    <a:pt x="4342" y="8105"/>
                  </a:cubicBezTo>
                  <a:cubicBezTo>
                    <a:pt x="4504" y="8129"/>
                    <a:pt x="4662" y="8141"/>
                    <a:pt x="4815" y="8141"/>
                  </a:cubicBezTo>
                  <a:cubicBezTo>
                    <a:pt x="8687" y="8141"/>
                    <a:pt x="9552" y="707"/>
                    <a:pt x="5509" y="33"/>
                  </a:cubicBezTo>
                  <a:cubicBezTo>
                    <a:pt x="5381" y="11"/>
                    <a:pt x="5254" y="1"/>
                    <a:pt x="513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2" name="Google Shape;1996;p57"/>
            <p:cNvSpPr>
              <a:spLocks/>
            </p:cNvSpPr>
            <p:nvPr/>
          </p:nvSpPr>
          <p:spPr bwMode="auto">
            <a:xfrm>
              <a:off x="5154368" y="3323059"/>
              <a:ext cx="162568" cy="138539"/>
            </a:xfrm>
            <a:custGeom>
              <a:avLst/>
              <a:gdLst>
                <a:gd name="T0" fmla="*/ 25281613 w 9553"/>
                <a:gd name="T1" fmla="*/ 4918 h 8141"/>
                <a:gd name="T2" fmla="*/ 21398156 w 9553"/>
                <a:gd name="T3" fmla="*/ 39942456 h 8141"/>
                <a:gd name="T4" fmla="*/ 23729091 w 9553"/>
                <a:gd name="T5" fmla="*/ 40119965 h 8141"/>
                <a:gd name="T6" fmla="*/ 27149213 w 9553"/>
                <a:gd name="T7" fmla="*/ 162755 h 8141"/>
                <a:gd name="T8" fmla="*/ 25281613 w 9553"/>
                <a:gd name="T9" fmla="*/ 4918 h 8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53"/>
                <a:gd name="T16" fmla="*/ 0 h 8141"/>
                <a:gd name="T17" fmla="*/ 9553 w 9553"/>
                <a:gd name="T18" fmla="*/ 8141 h 8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53" h="8141" extrusionOk="0">
                  <a:moveTo>
                    <a:pt x="5130" y="1"/>
                  </a:moveTo>
                  <a:cubicBezTo>
                    <a:pt x="1797" y="1"/>
                    <a:pt x="0" y="7494"/>
                    <a:pt x="4342" y="8105"/>
                  </a:cubicBezTo>
                  <a:cubicBezTo>
                    <a:pt x="4504" y="8129"/>
                    <a:pt x="4662" y="8141"/>
                    <a:pt x="4815" y="8141"/>
                  </a:cubicBezTo>
                  <a:cubicBezTo>
                    <a:pt x="8687" y="8141"/>
                    <a:pt x="9552" y="707"/>
                    <a:pt x="5509" y="33"/>
                  </a:cubicBezTo>
                  <a:cubicBezTo>
                    <a:pt x="5381" y="11"/>
                    <a:pt x="5254" y="1"/>
                    <a:pt x="5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3" name="Google Shape;1997;p57"/>
            <p:cNvSpPr>
              <a:spLocks/>
            </p:cNvSpPr>
            <p:nvPr/>
          </p:nvSpPr>
          <p:spPr bwMode="auto">
            <a:xfrm>
              <a:off x="5269678" y="3512634"/>
              <a:ext cx="36911" cy="382621"/>
            </a:xfrm>
            <a:custGeom>
              <a:avLst/>
              <a:gdLst>
                <a:gd name="T0" fmla="*/ 10689283 w 2169"/>
                <a:gd name="T1" fmla="*/ 4918 h 22484"/>
                <a:gd name="T2" fmla="*/ 1646071 w 2169"/>
                <a:gd name="T3" fmla="*/ 30579168 h 22484"/>
                <a:gd name="T4" fmla="*/ 1646071 w 2169"/>
                <a:gd name="T5" fmla="*/ 100445892 h 22484"/>
                <a:gd name="T6" fmla="*/ 9703492 w 2169"/>
                <a:gd name="T7" fmla="*/ 110804976 h 22484"/>
                <a:gd name="T8" fmla="*/ 9866247 w 2169"/>
                <a:gd name="T9" fmla="*/ 108335893 h 22484"/>
                <a:gd name="T10" fmla="*/ 3784730 w 2169"/>
                <a:gd name="T11" fmla="*/ 100115752 h 22484"/>
                <a:gd name="T12" fmla="*/ 3784730 w 2169"/>
                <a:gd name="T13" fmla="*/ 30579168 h 22484"/>
                <a:gd name="T14" fmla="*/ 10689283 w 2169"/>
                <a:gd name="T15" fmla="*/ 1976189 h 22484"/>
                <a:gd name="T16" fmla="*/ 10689283 w 2169"/>
                <a:gd name="T17" fmla="*/ 4918 h 224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69"/>
                <a:gd name="T28" fmla="*/ 0 h 22484"/>
                <a:gd name="T29" fmla="*/ 2169 w 2169"/>
                <a:gd name="T30" fmla="*/ 22484 h 224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69" h="22484" extrusionOk="0">
                  <a:moveTo>
                    <a:pt x="2169" y="1"/>
                  </a:moveTo>
                  <a:cubicBezTo>
                    <a:pt x="701" y="534"/>
                    <a:pt x="635" y="1802"/>
                    <a:pt x="334" y="6205"/>
                  </a:cubicBezTo>
                  <a:cubicBezTo>
                    <a:pt x="1" y="11309"/>
                    <a:pt x="101" y="18647"/>
                    <a:pt x="334" y="20382"/>
                  </a:cubicBezTo>
                  <a:cubicBezTo>
                    <a:pt x="468" y="21349"/>
                    <a:pt x="1235" y="22017"/>
                    <a:pt x="1969" y="22484"/>
                  </a:cubicBezTo>
                  <a:cubicBezTo>
                    <a:pt x="2002" y="22317"/>
                    <a:pt x="2002" y="22150"/>
                    <a:pt x="2002" y="21983"/>
                  </a:cubicBezTo>
                  <a:cubicBezTo>
                    <a:pt x="1368" y="21616"/>
                    <a:pt x="901" y="21016"/>
                    <a:pt x="768" y="20315"/>
                  </a:cubicBezTo>
                  <a:cubicBezTo>
                    <a:pt x="534" y="18614"/>
                    <a:pt x="434" y="11142"/>
                    <a:pt x="768" y="6205"/>
                  </a:cubicBezTo>
                  <a:cubicBezTo>
                    <a:pt x="1035" y="1902"/>
                    <a:pt x="1135" y="868"/>
                    <a:pt x="2169" y="401"/>
                  </a:cubicBezTo>
                  <a:lnTo>
                    <a:pt x="2169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4" name="Google Shape;1998;p57"/>
            <p:cNvSpPr>
              <a:spLocks/>
            </p:cNvSpPr>
            <p:nvPr/>
          </p:nvSpPr>
          <p:spPr bwMode="auto">
            <a:xfrm>
              <a:off x="5093717" y="3487090"/>
              <a:ext cx="105594" cy="393411"/>
            </a:xfrm>
            <a:custGeom>
              <a:avLst/>
              <a:gdLst>
                <a:gd name="T0" fmla="*/ 17263777 w 6205"/>
                <a:gd name="T1" fmla="*/ 4918 h 23118"/>
                <a:gd name="T2" fmla="*/ 16933347 w 6205"/>
                <a:gd name="T3" fmla="*/ 1976210 h 23118"/>
                <a:gd name="T4" fmla="*/ 26139374 w 6205"/>
                <a:gd name="T5" fmla="*/ 31402632 h 23118"/>
                <a:gd name="T6" fmla="*/ 25646477 w 6205"/>
                <a:gd name="T7" fmla="*/ 37813999 h 23118"/>
                <a:gd name="T8" fmla="*/ 14794664 w 6205"/>
                <a:gd name="T9" fmla="*/ 108829585 h 23118"/>
                <a:gd name="T10" fmla="*/ 12823383 w 6205"/>
                <a:gd name="T11" fmla="*/ 111298674 h 23118"/>
                <a:gd name="T12" fmla="*/ 9560775 w 6205"/>
                <a:gd name="T13" fmla="*/ 111904804 h 23118"/>
                <a:gd name="T14" fmla="*/ 330141 w 6205"/>
                <a:gd name="T15" fmla="*/ 109982744 h 23118"/>
                <a:gd name="T16" fmla="*/ 0 w 6205"/>
                <a:gd name="T17" fmla="*/ 111954036 h 23118"/>
                <a:gd name="T18" fmla="*/ 9698907 w 6205"/>
                <a:gd name="T19" fmla="*/ 113925311 h 23118"/>
                <a:gd name="T20" fmla="*/ 13646421 w 6205"/>
                <a:gd name="T21" fmla="*/ 113269950 h 23118"/>
                <a:gd name="T22" fmla="*/ 16765962 w 6205"/>
                <a:gd name="T23" fmla="*/ 109322464 h 23118"/>
                <a:gd name="T24" fmla="*/ 27617758 w 6205"/>
                <a:gd name="T25" fmla="*/ 37976737 h 23118"/>
                <a:gd name="T26" fmla="*/ 28273410 w 6205"/>
                <a:gd name="T27" fmla="*/ 31732772 h 23118"/>
                <a:gd name="T28" fmla="*/ 17263777 w 6205"/>
                <a:gd name="T29" fmla="*/ 4918 h 23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205"/>
                <a:gd name="T46" fmla="*/ 0 h 23118"/>
                <a:gd name="T47" fmla="*/ 6205 w 6205"/>
                <a:gd name="T48" fmla="*/ 23118 h 231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205" h="23118" extrusionOk="0">
                  <a:moveTo>
                    <a:pt x="3503" y="1"/>
                  </a:moveTo>
                  <a:cubicBezTo>
                    <a:pt x="3503" y="134"/>
                    <a:pt x="3469" y="268"/>
                    <a:pt x="3436" y="401"/>
                  </a:cubicBezTo>
                  <a:cubicBezTo>
                    <a:pt x="5737" y="1802"/>
                    <a:pt x="5637" y="3036"/>
                    <a:pt x="5304" y="6372"/>
                  </a:cubicBezTo>
                  <a:cubicBezTo>
                    <a:pt x="5270" y="6772"/>
                    <a:pt x="5237" y="7206"/>
                    <a:pt x="5204" y="7673"/>
                  </a:cubicBezTo>
                  <a:cubicBezTo>
                    <a:pt x="4703" y="12510"/>
                    <a:pt x="4003" y="17313"/>
                    <a:pt x="3002" y="22083"/>
                  </a:cubicBezTo>
                  <a:cubicBezTo>
                    <a:pt x="2969" y="22317"/>
                    <a:pt x="2802" y="22517"/>
                    <a:pt x="2602" y="22584"/>
                  </a:cubicBezTo>
                  <a:cubicBezTo>
                    <a:pt x="2419" y="22670"/>
                    <a:pt x="2194" y="22707"/>
                    <a:pt x="1940" y="22707"/>
                  </a:cubicBezTo>
                  <a:cubicBezTo>
                    <a:pt x="1406" y="22707"/>
                    <a:pt x="744" y="22543"/>
                    <a:pt x="67" y="22317"/>
                  </a:cubicBezTo>
                  <a:cubicBezTo>
                    <a:pt x="67" y="22450"/>
                    <a:pt x="33" y="22584"/>
                    <a:pt x="0" y="22717"/>
                  </a:cubicBezTo>
                  <a:cubicBezTo>
                    <a:pt x="634" y="22950"/>
                    <a:pt x="1301" y="23084"/>
                    <a:pt x="1968" y="23117"/>
                  </a:cubicBezTo>
                  <a:cubicBezTo>
                    <a:pt x="2235" y="23117"/>
                    <a:pt x="2502" y="23084"/>
                    <a:pt x="2769" y="22984"/>
                  </a:cubicBezTo>
                  <a:cubicBezTo>
                    <a:pt x="3069" y="22817"/>
                    <a:pt x="3336" y="22550"/>
                    <a:pt x="3402" y="22183"/>
                  </a:cubicBezTo>
                  <a:cubicBezTo>
                    <a:pt x="4403" y="17413"/>
                    <a:pt x="5137" y="12576"/>
                    <a:pt x="5604" y="7706"/>
                  </a:cubicBezTo>
                  <a:cubicBezTo>
                    <a:pt x="5637" y="7239"/>
                    <a:pt x="5704" y="6839"/>
                    <a:pt x="5737" y="6439"/>
                  </a:cubicBezTo>
                  <a:cubicBezTo>
                    <a:pt x="6071" y="3003"/>
                    <a:pt x="6204" y="1568"/>
                    <a:pt x="350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5" name="Google Shape;1999;p57"/>
            <p:cNvSpPr>
              <a:spLocks/>
            </p:cNvSpPr>
            <p:nvPr/>
          </p:nvSpPr>
          <p:spPr bwMode="auto">
            <a:xfrm>
              <a:off x="5407060" y="2385922"/>
              <a:ext cx="197897" cy="173936"/>
            </a:xfrm>
            <a:custGeom>
              <a:avLst/>
              <a:gdLst>
                <a:gd name="T0" fmla="*/ 31185804 w 11629"/>
                <a:gd name="T1" fmla="*/ 4918 h 10221"/>
                <a:gd name="T2" fmla="*/ 0 w 11629"/>
                <a:gd name="T3" fmla="*/ 26119517 h 10221"/>
                <a:gd name="T4" fmla="*/ 30086794 w 11629"/>
                <a:gd name="T5" fmla="*/ 49134257 h 10221"/>
                <a:gd name="T6" fmla="*/ 37168576 w 11629"/>
                <a:gd name="T7" fmla="*/ 50371124 h 10221"/>
                <a:gd name="T8" fmla="*/ 40110892 w 11629"/>
                <a:gd name="T9" fmla="*/ 3099825 h 10221"/>
                <a:gd name="T10" fmla="*/ 31185804 w 11629"/>
                <a:gd name="T11" fmla="*/ 4918 h 102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9"/>
                <a:gd name="T19" fmla="*/ 0 h 10221"/>
                <a:gd name="T20" fmla="*/ 11629 w 11629"/>
                <a:gd name="T21" fmla="*/ 10221 h 102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9" h="10221" extrusionOk="0">
                  <a:moveTo>
                    <a:pt x="6328" y="1"/>
                  </a:moveTo>
                  <a:cubicBezTo>
                    <a:pt x="3099" y="1"/>
                    <a:pt x="0" y="5300"/>
                    <a:pt x="0" y="5300"/>
                  </a:cubicBezTo>
                  <a:cubicBezTo>
                    <a:pt x="0" y="5300"/>
                    <a:pt x="3069" y="9002"/>
                    <a:pt x="6105" y="9970"/>
                  </a:cubicBezTo>
                  <a:cubicBezTo>
                    <a:pt x="6631" y="10142"/>
                    <a:pt x="7109" y="10221"/>
                    <a:pt x="7542" y="10221"/>
                  </a:cubicBezTo>
                  <a:cubicBezTo>
                    <a:pt x="11629" y="10221"/>
                    <a:pt x="11548" y="3133"/>
                    <a:pt x="8139" y="629"/>
                  </a:cubicBezTo>
                  <a:cubicBezTo>
                    <a:pt x="7544" y="187"/>
                    <a:pt x="6934" y="1"/>
                    <a:pt x="632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6" name="Google Shape;2000;p57"/>
            <p:cNvSpPr>
              <a:spLocks/>
            </p:cNvSpPr>
            <p:nvPr/>
          </p:nvSpPr>
          <p:spPr bwMode="auto">
            <a:xfrm>
              <a:off x="5407060" y="2385922"/>
              <a:ext cx="197897" cy="173936"/>
            </a:xfrm>
            <a:custGeom>
              <a:avLst/>
              <a:gdLst>
                <a:gd name="T0" fmla="*/ 31185804 w 11629"/>
                <a:gd name="T1" fmla="*/ 4918 h 10221"/>
                <a:gd name="T2" fmla="*/ 0 w 11629"/>
                <a:gd name="T3" fmla="*/ 26119517 h 10221"/>
                <a:gd name="T4" fmla="*/ 30086794 w 11629"/>
                <a:gd name="T5" fmla="*/ 49134257 h 10221"/>
                <a:gd name="T6" fmla="*/ 37168576 w 11629"/>
                <a:gd name="T7" fmla="*/ 50371124 h 10221"/>
                <a:gd name="T8" fmla="*/ 40110892 w 11629"/>
                <a:gd name="T9" fmla="*/ 3099825 h 10221"/>
                <a:gd name="T10" fmla="*/ 31185804 w 11629"/>
                <a:gd name="T11" fmla="*/ 4918 h 102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9"/>
                <a:gd name="T19" fmla="*/ 0 h 10221"/>
                <a:gd name="T20" fmla="*/ 11629 w 11629"/>
                <a:gd name="T21" fmla="*/ 10221 h 102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9" h="10221" extrusionOk="0">
                  <a:moveTo>
                    <a:pt x="6328" y="1"/>
                  </a:moveTo>
                  <a:cubicBezTo>
                    <a:pt x="3099" y="1"/>
                    <a:pt x="0" y="5300"/>
                    <a:pt x="0" y="5300"/>
                  </a:cubicBezTo>
                  <a:cubicBezTo>
                    <a:pt x="0" y="5300"/>
                    <a:pt x="3069" y="9002"/>
                    <a:pt x="6105" y="9970"/>
                  </a:cubicBezTo>
                  <a:cubicBezTo>
                    <a:pt x="6631" y="10142"/>
                    <a:pt x="7109" y="10221"/>
                    <a:pt x="7542" y="10221"/>
                  </a:cubicBezTo>
                  <a:cubicBezTo>
                    <a:pt x="11629" y="10221"/>
                    <a:pt x="11548" y="3133"/>
                    <a:pt x="8139" y="629"/>
                  </a:cubicBezTo>
                  <a:cubicBezTo>
                    <a:pt x="7544" y="187"/>
                    <a:pt x="6934" y="1"/>
                    <a:pt x="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17" name="Google Shape;2001;p57"/>
            <p:cNvSpPr>
              <a:spLocks/>
            </p:cNvSpPr>
            <p:nvPr/>
          </p:nvSpPr>
          <p:spPr bwMode="auto">
            <a:xfrm>
              <a:off x="5246415" y="2346390"/>
              <a:ext cx="310518" cy="377788"/>
            </a:xfrm>
            <a:custGeom>
              <a:avLst/>
              <a:gdLst>
                <a:gd name="T0" fmla="*/ 44762649 w 18247"/>
                <a:gd name="T1" fmla="*/ 0 h 22200"/>
                <a:gd name="T2" fmla="*/ 0 w 18247"/>
                <a:gd name="T3" fmla="*/ 28524185 h 22200"/>
                <a:gd name="T4" fmla="*/ 7564798 w 18247"/>
                <a:gd name="T5" fmla="*/ 95759354 h 22200"/>
                <a:gd name="T6" fmla="*/ 43234752 w 18247"/>
                <a:gd name="T7" fmla="*/ 109405346 h 22200"/>
                <a:gd name="T8" fmla="*/ 80713527 w 18247"/>
                <a:gd name="T9" fmla="*/ 97898008 h 22200"/>
                <a:gd name="T10" fmla="*/ 86307038 w 18247"/>
                <a:gd name="T11" fmla="*/ 33950038 h 22200"/>
                <a:gd name="T12" fmla="*/ 53593838 w 18247"/>
                <a:gd name="T13" fmla="*/ 1069480 h 22200"/>
                <a:gd name="T14" fmla="*/ 44762649 w 18247"/>
                <a:gd name="T15" fmla="*/ 0 h 22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247"/>
                <a:gd name="T25" fmla="*/ 0 h 22200"/>
                <a:gd name="T26" fmla="*/ 18247 w 18247"/>
                <a:gd name="T27" fmla="*/ 22200 h 222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247" h="22200" extrusionOk="0">
                  <a:moveTo>
                    <a:pt x="9083" y="0"/>
                  </a:moveTo>
                  <a:cubicBezTo>
                    <a:pt x="3723" y="0"/>
                    <a:pt x="0" y="5788"/>
                    <a:pt x="0" y="5788"/>
                  </a:cubicBezTo>
                  <a:cubicBezTo>
                    <a:pt x="3002" y="15195"/>
                    <a:pt x="1068" y="18097"/>
                    <a:pt x="1535" y="19431"/>
                  </a:cubicBezTo>
                  <a:cubicBezTo>
                    <a:pt x="2002" y="20799"/>
                    <a:pt x="4904" y="22200"/>
                    <a:pt x="8773" y="22200"/>
                  </a:cubicBezTo>
                  <a:cubicBezTo>
                    <a:pt x="12642" y="22200"/>
                    <a:pt x="15978" y="21266"/>
                    <a:pt x="16378" y="19865"/>
                  </a:cubicBezTo>
                  <a:cubicBezTo>
                    <a:pt x="17346" y="16929"/>
                    <a:pt x="18246" y="11725"/>
                    <a:pt x="17513" y="6889"/>
                  </a:cubicBezTo>
                  <a:cubicBezTo>
                    <a:pt x="17513" y="6889"/>
                    <a:pt x="17212" y="1752"/>
                    <a:pt x="10875" y="217"/>
                  </a:cubicBezTo>
                  <a:cubicBezTo>
                    <a:pt x="10260" y="68"/>
                    <a:pt x="9662" y="0"/>
                    <a:pt x="908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002" name="Google Shape;2002;p57"/>
            <p:cNvSpPr/>
            <p:nvPr/>
          </p:nvSpPr>
          <p:spPr>
            <a:xfrm>
              <a:off x="5120409" y="2089996"/>
              <a:ext cx="499994" cy="494110"/>
            </a:xfrm>
            <a:custGeom>
              <a:avLst/>
              <a:gdLst/>
              <a:ahLst/>
              <a:cxnLst/>
              <a:rect l="l" t="t" r="r" b="b"/>
              <a:pathLst>
                <a:path w="29422" h="29050" extrusionOk="0">
                  <a:moveTo>
                    <a:pt x="15898" y="1"/>
                  </a:moveTo>
                  <a:cubicBezTo>
                    <a:pt x="15473" y="1"/>
                    <a:pt x="15033" y="10"/>
                    <a:pt x="14578" y="29"/>
                  </a:cubicBezTo>
                  <a:cubicBezTo>
                    <a:pt x="8173" y="329"/>
                    <a:pt x="2870" y="2497"/>
                    <a:pt x="1435" y="5299"/>
                  </a:cubicBezTo>
                  <a:cubicBezTo>
                    <a:pt x="1" y="8101"/>
                    <a:pt x="901" y="13838"/>
                    <a:pt x="2736" y="18142"/>
                  </a:cubicBezTo>
                  <a:cubicBezTo>
                    <a:pt x="4037" y="21110"/>
                    <a:pt x="6505" y="26581"/>
                    <a:pt x="8707" y="28015"/>
                  </a:cubicBezTo>
                  <a:cubicBezTo>
                    <a:pt x="9669" y="28656"/>
                    <a:pt x="10853" y="29049"/>
                    <a:pt x="12027" y="29049"/>
                  </a:cubicBezTo>
                  <a:cubicBezTo>
                    <a:pt x="13540" y="29049"/>
                    <a:pt x="15035" y="28397"/>
                    <a:pt x="16012" y="26781"/>
                  </a:cubicBezTo>
                  <a:cubicBezTo>
                    <a:pt x="17432" y="24461"/>
                    <a:pt x="19566" y="19773"/>
                    <a:pt x="22013" y="19773"/>
                  </a:cubicBezTo>
                  <a:cubicBezTo>
                    <a:pt x="22556" y="19773"/>
                    <a:pt x="23115" y="20004"/>
                    <a:pt x="23684" y="20543"/>
                  </a:cubicBezTo>
                  <a:cubicBezTo>
                    <a:pt x="26520" y="23212"/>
                    <a:pt x="26253" y="26114"/>
                    <a:pt x="25652" y="26814"/>
                  </a:cubicBezTo>
                  <a:cubicBezTo>
                    <a:pt x="25519" y="26981"/>
                    <a:pt x="25352" y="27148"/>
                    <a:pt x="25152" y="27281"/>
                  </a:cubicBezTo>
                  <a:lnTo>
                    <a:pt x="25119" y="27915"/>
                  </a:lnTo>
                  <a:cubicBezTo>
                    <a:pt x="25819" y="27782"/>
                    <a:pt x="26420" y="27448"/>
                    <a:pt x="26853" y="26915"/>
                  </a:cubicBezTo>
                  <a:cubicBezTo>
                    <a:pt x="28755" y="24880"/>
                    <a:pt x="29422" y="18208"/>
                    <a:pt x="28588" y="11203"/>
                  </a:cubicBezTo>
                  <a:cubicBezTo>
                    <a:pt x="27822" y="4533"/>
                    <a:pt x="25316" y="1"/>
                    <a:pt x="15898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319" name="Google Shape;2003;p57"/>
            <p:cNvSpPr>
              <a:spLocks/>
            </p:cNvSpPr>
            <p:nvPr/>
          </p:nvSpPr>
          <p:spPr bwMode="auto">
            <a:xfrm>
              <a:off x="5139681" y="2167894"/>
              <a:ext cx="147610" cy="209094"/>
            </a:xfrm>
            <a:custGeom>
              <a:avLst/>
              <a:gdLst>
                <a:gd name="T0" fmla="*/ 15967457 w 8674"/>
                <a:gd name="T1" fmla="*/ 4918 h 12287"/>
                <a:gd name="T2" fmla="*/ 7402078 w 8674"/>
                <a:gd name="T3" fmla="*/ 3774872 h 12287"/>
                <a:gd name="T4" fmla="*/ 8387869 w 8674"/>
                <a:gd name="T5" fmla="*/ 48818522 h 12287"/>
                <a:gd name="T6" fmla="*/ 25488796 w 8674"/>
                <a:gd name="T7" fmla="*/ 60547697 h 12287"/>
                <a:gd name="T8" fmla="*/ 35842734 w 8674"/>
                <a:gd name="T9" fmla="*/ 54569875 h 12287"/>
                <a:gd name="T10" fmla="*/ 32881038 w 8674"/>
                <a:gd name="T11" fmla="*/ 11502433 h 12287"/>
                <a:gd name="T12" fmla="*/ 15967457 w 8674"/>
                <a:gd name="T13" fmla="*/ 4918 h 12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74"/>
                <a:gd name="T22" fmla="*/ 0 h 12287"/>
                <a:gd name="T23" fmla="*/ 8674 w 8674"/>
                <a:gd name="T24" fmla="*/ 12287 h 122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74" h="12287" extrusionOk="0">
                  <a:moveTo>
                    <a:pt x="3240" y="1"/>
                  </a:moveTo>
                  <a:cubicBezTo>
                    <a:pt x="2615" y="1"/>
                    <a:pt x="2011" y="235"/>
                    <a:pt x="1502" y="766"/>
                  </a:cubicBezTo>
                  <a:cubicBezTo>
                    <a:pt x="201" y="2167"/>
                    <a:pt x="1" y="7070"/>
                    <a:pt x="1702" y="9906"/>
                  </a:cubicBezTo>
                  <a:cubicBezTo>
                    <a:pt x="2554" y="11385"/>
                    <a:pt x="3922" y="12286"/>
                    <a:pt x="5172" y="12286"/>
                  </a:cubicBezTo>
                  <a:cubicBezTo>
                    <a:pt x="5979" y="12286"/>
                    <a:pt x="6736" y="11911"/>
                    <a:pt x="7273" y="11073"/>
                  </a:cubicBezTo>
                  <a:cubicBezTo>
                    <a:pt x="8674" y="8972"/>
                    <a:pt x="8207" y="4902"/>
                    <a:pt x="6672" y="2334"/>
                  </a:cubicBezTo>
                  <a:cubicBezTo>
                    <a:pt x="5847" y="951"/>
                    <a:pt x="4501" y="1"/>
                    <a:pt x="324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0" name="Google Shape;2004;p57"/>
            <p:cNvSpPr>
              <a:spLocks/>
            </p:cNvSpPr>
            <p:nvPr/>
          </p:nvSpPr>
          <p:spPr bwMode="auto">
            <a:xfrm>
              <a:off x="5218030" y="2145720"/>
              <a:ext cx="394534" cy="437690"/>
            </a:xfrm>
            <a:custGeom>
              <a:avLst/>
              <a:gdLst>
                <a:gd name="T0" fmla="*/ 65757045 w 23184"/>
                <a:gd name="T1" fmla="*/ 4918 h 25720"/>
                <a:gd name="T2" fmla="*/ 64441132 w 23184"/>
                <a:gd name="T3" fmla="*/ 1646051 h 25720"/>
                <a:gd name="T4" fmla="*/ 80388872 w 23184"/>
                <a:gd name="T5" fmla="*/ 48498213 h 25720"/>
                <a:gd name="T6" fmla="*/ 25483843 w 23184"/>
                <a:gd name="T7" fmla="*/ 63953044 h 25720"/>
                <a:gd name="T8" fmla="*/ 10191448 w 23184"/>
                <a:gd name="T9" fmla="*/ 77924561 h 25720"/>
                <a:gd name="T10" fmla="*/ 5756003 w 23184"/>
                <a:gd name="T11" fmla="*/ 58034291 h 25720"/>
                <a:gd name="T12" fmla="*/ 3779811 w 23184"/>
                <a:gd name="T13" fmla="*/ 58359512 h 25720"/>
                <a:gd name="T14" fmla="*/ 8550313 w 23184"/>
                <a:gd name="T15" fmla="*/ 79895834 h 25720"/>
                <a:gd name="T16" fmla="*/ 0 w 23184"/>
                <a:gd name="T17" fmla="*/ 103403139 h 25720"/>
                <a:gd name="T18" fmla="*/ 1976210 w 23184"/>
                <a:gd name="T19" fmla="*/ 106857725 h 25720"/>
                <a:gd name="T20" fmla="*/ 9373348 w 23184"/>
                <a:gd name="T21" fmla="*/ 82364630 h 25720"/>
                <a:gd name="T22" fmla="*/ 32880982 w 23184"/>
                <a:gd name="T23" fmla="*/ 126747996 h 25720"/>
                <a:gd name="T24" fmla="*/ 35507618 w 23184"/>
                <a:gd name="T25" fmla="*/ 126417856 h 25720"/>
                <a:gd name="T26" fmla="*/ 10852016 w 23184"/>
                <a:gd name="T27" fmla="*/ 80388439 h 25720"/>
                <a:gd name="T28" fmla="*/ 26632083 w 23184"/>
                <a:gd name="T29" fmla="*/ 65594177 h 25720"/>
                <a:gd name="T30" fmla="*/ 80551338 w 23184"/>
                <a:gd name="T31" fmla="*/ 50469486 h 25720"/>
                <a:gd name="T32" fmla="*/ 80719012 w 23184"/>
                <a:gd name="T33" fmla="*/ 81211457 h 25720"/>
                <a:gd name="T34" fmla="*/ 82690286 w 23184"/>
                <a:gd name="T35" fmla="*/ 81541596 h 25720"/>
                <a:gd name="T36" fmla="*/ 82527548 w 23184"/>
                <a:gd name="T37" fmla="*/ 50469486 h 25720"/>
                <a:gd name="T38" fmla="*/ 84888319 w 23184"/>
                <a:gd name="T39" fmla="*/ 50439944 h 25720"/>
                <a:gd name="T40" fmla="*/ 101432064 w 23184"/>
                <a:gd name="T41" fmla="*/ 52115554 h 25720"/>
                <a:gd name="T42" fmla="*/ 114250437 w 23184"/>
                <a:gd name="T43" fmla="*/ 57704151 h 25720"/>
                <a:gd name="T44" fmla="*/ 114087681 w 23184"/>
                <a:gd name="T45" fmla="*/ 55072600 h 25720"/>
                <a:gd name="T46" fmla="*/ 101924942 w 23184"/>
                <a:gd name="T47" fmla="*/ 50144282 h 25720"/>
                <a:gd name="T48" fmla="*/ 85745815 w 23184"/>
                <a:gd name="T49" fmla="*/ 48414521 h 25720"/>
                <a:gd name="T50" fmla="*/ 82360147 w 23184"/>
                <a:gd name="T51" fmla="*/ 48498213 h 25720"/>
                <a:gd name="T52" fmla="*/ 65757045 w 23184"/>
                <a:gd name="T53" fmla="*/ 4918 h 257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184"/>
                <a:gd name="T82" fmla="*/ 0 h 25720"/>
                <a:gd name="T83" fmla="*/ 23184 w 23184"/>
                <a:gd name="T84" fmla="*/ 25720 h 2572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184" h="25720" extrusionOk="0">
                  <a:moveTo>
                    <a:pt x="13343" y="1"/>
                  </a:moveTo>
                  <a:lnTo>
                    <a:pt x="13076" y="334"/>
                  </a:lnTo>
                  <a:cubicBezTo>
                    <a:pt x="14177" y="1302"/>
                    <a:pt x="15778" y="4771"/>
                    <a:pt x="16312" y="9841"/>
                  </a:cubicBezTo>
                  <a:cubicBezTo>
                    <a:pt x="12142" y="10041"/>
                    <a:pt x="7539" y="11375"/>
                    <a:pt x="5171" y="12977"/>
                  </a:cubicBezTo>
                  <a:cubicBezTo>
                    <a:pt x="4003" y="13744"/>
                    <a:pt x="2969" y="14711"/>
                    <a:pt x="2068" y="15812"/>
                  </a:cubicBezTo>
                  <a:cubicBezTo>
                    <a:pt x="1701" y="14478"/>
                    <a:pt x="1401" y="13110"/>
                    <a:pt x="1168" y="11776"/>
                  </a:cubicBezTo>
                  <a:lnTo>
                    <a:pt x="767" y="11842"/>
                  </a:lnTo>
                  <a:cubicBezTo>
                    <a:pt x="1001" y="13310"/>
                    <a:pt x="1335" y="14778"/>
                    <a:pt x="1735" y="16212"/>
                  </a:cubicBezTo>
                  <a:cubicBezTo>
                    <a:pt x="701" y="17613"/>
                    <a:pt x="100" y="19248"/>
                    <a:pt x="0" y="20982"/>
                  </a:cubicBezTo>
                  <a:cubicBezTo>
                    <a:pt x="134" y="21216"/>
                    <a:pt x="267" y="21449"/>
                    <a:pt x="401" y="21683"/>
                  </a:cubicBezTo>
                  <a:cubicBezTo>
                    <a:pt x="367" y="19915"/>
                    <a:pt x="901" y="18180"/>
                    <a:pt x="1902" y="16713"/>
                  </a:cubicBezTo>
                  <a:cubicBezTo>
                    <a:pt x="2802" y="19748"/>
                    <a:pt x="4303" y="23451"/>
                    <a:pt x="6672" y="25719"/>
                  </a:cubicBezTo>
                  <a:cubicBezTo>
                    <a:pt x="6838" y="25719"/>
                    <a:pt x="7039" y="25686"/>
                    <a:pt x="7205" y="25652"/>
                  </a:cubicBezTo>
                  <a:cubicBezTo>
                    <a:pt x="4670" y="23417"/>
                    <a:pt x="3102" y="19448"/>
                    <a:pt x="2202" y="16312"/>
                  </a:cubicBezTo>
                  <a:cubicBezTo>
                    <a:pt x="3102" y="15145"/>
                    <a:pt x="4203" y="14111"/>
                    <a:pt x="5404" y="13310"/>
                  </a:cubicBezTo>
                  <a:cubicBezTo>
                    <a:pt x="7739" y="11742"/>
                    <a:pt x="12242" y="10441"/>
                    <a:pt x="16345" y="10241"/>
                  </a:cubicBezTo>
                  <a:cubicBezTo>
                    <a:pt x="16545" y="12309"/>
                    <a:pt x="16545" y="14411"/>
                    <a:pt x="16379" y="16479"/>
                  </a:cubicBezTo>
                  <a:cubicBezTo>
                    <a:pt x="16512" y="16479"/>
                    <a:pt x="16645" y="16512"/>
                    <a:pt x="16779" y="16546"/>
                  </a:cubicBezTo>
                  <a:cubicBezTo>
                    <a:pt x="16946" y="14444"/>
                    <a:pt x="16946" y="12343"/>
                    <a:pt x="16746" y="10241"/>
                  </a:cubicBezTo>
                  <a:cubicBezTo>
                    <a:pt x="16906" y="10237"/>
                    <a:pt x="17065" y="10235"/>
                    <a:pt x="17225" y="10235"/>
                  </a:cubicBezTo>
                  <a:cubicBezTo>
                    <a:pt x="18359" y="10235"/>
                    <a:pt x="19470" y="10341"/>
                    <a:pt x="20582" y="10575"/>
                  </a:cubicBezTo>
                  <a:cubicBezTo>
                    <a:pt x="21516" y="10742"/>
                    <a:pt x="22416" y="11142"/>
                    <a:pt x="23183" y="11709"/>
                  </a:cubicBezTo>
                  <a:lnTo>
                    <a:pt x="23150" y="11175"/>
                  </a:lnTo>
                  <a:cubicBezTo>
                    <a:pt x="22383" y="10675"/>
                    <a:pt x="21549" y="10341"/>
                    <a:pt x="20682" y="10175"/>
                  </a:cubicBezTo>
                  <a:cubicBezTo>
                    <a:pt x="19604" y="9953"/>
                    <a:pt x="18503" y="9824"/>
                    <a:pt x="17399" y="9824"/>
                  </a:cubicBezTo>
                  <a:cubicBezTo>
                    <a:pt x="17170" y="9824"/>
                    <a:pt x="16941" y="9830"/>
                    <a:pt x="16712" y="9841"/>
                  </a:cubicBezTo>
                  <a:cubicBezTo>
                    <a:pt x="16178" y="4904"/>
                    <a:pt x="14711" y="1201"/>
                    <a:pt x="1334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1" name="Google Shape;2005;p57"/>
            <p:cNvSpPr>
              <a:spLocks/>
            </p:cNvSpPr>
            <p:nvPr/>
          </p:nvSpPr>
          <p:spPr bwMode="auto">
            <a:xfrm>
              <a:off x="4766862" y="2167962"/>
              <a:ext cx="478992" cy="487568"/>
            </a:xfrm>
            <a:custGeom>
              <a:avLst/>
              <a:gdLst>
                <a:gd name="T0" fmla="*/ 124309000 w 28147"/>
                <a:gd name="T1" fmla="*/ 4918 h 28651"/>
                <a:gd name="T2" fmla="*/ 122436189 w 28147"/>
                <a:gd name="T3" fmla="*/ 137842 h 28651"/>
                <a:gd name="T4" fmla="*/ 96301897 w 28147"/>
                <a:gd name="T5" fmla="*/ 43865804 h 28651"/>
                <a:gd name="T6" fmla="*/ 72133980 w 28147"/>
                <a:gd name="T7" fmla="*/ 114387935 h 28651"/>
                <a:gd name="T8" fmla="*/ 70433760 w 28147"/>
                <a:gd name="T9" fmla="*/ 114658990 h 28651"/>
                <a:gd name="T10" fmla="*/ 69339669 w 28147"/>
                <a:gd name="T11" fmla="*/ 114555319 h 28651"/>
                <a:gd name="T12" fmla="*/ 28568919 w 28147"/>
                <a:gd name="T13" fmla="*/ 79042888 h 28651"/>
                <a:gd name="T14" fmla="*/ 18047041 w 28147"/>
                <a:gd name="T15" fmla="*/ 73306583 h 28651"/>
                <a:gd name="T16" fmla="*/ 6544579 w 28147"/>
                <a:gd name="T17" fmla="*/ 93842333 h 28651"/>
                <a:gd name="T18" fmla="*/ 64899579 w 28147"/>
                <a:gd name="T19" fmla="*/ 140689515 h 28651"/>
                <a:gd name="T20" fmla="*/ 70818338 w 28147"/>
                <a:gd name="T21" fmla="*/ 141182410 h 28651"/>
                <a:gd name="T22" fmla="*/ 71542621 w 28147"/>
                <a:gd name="T23" fmla="*/ 141192246 h 28651"/>
                <a:gd name="T24" fmla="*/ 88081723 w 28147"/>
                <a:gd name="T25" fmla="*/ 135593799 h 28651"/>
                <a:gd name="T26" fmla="*/ 122273723 w 28147"/>
                <a:gd name="T27" fmla="*/ 49454109 h 28651"/>
                <a:gd name="T28" fmla="*/ 128029727 w 28147"/>
                <a:gd name="T29" fmla="*/ 26109589 h 28651"/>
                <a:gd name="T30" fmla="*/ 137235692 w 28147"/>
                <a:gd name="T31" fmla="*/ 10492029 h 28651"/>
                <a:gd name="T32" fmla="*/ 124309000 w 28147"/>
                <a:gd name="T33" fmla="*/ 4918 h 286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147"/>
                <a:gd name="T52" fmla="*/ 0 h 28651"/>
                <a:gd name="T53" fmla="*/ 28147 w 28147"/>
                <a:gd name="T54" fmla="*/ 28651 h 286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147" h="28651" extrusionOk="0">
                  <a:moveTo>
                    <a:pt x="25224" y="1"/>
                  </a:moveTo>
                  <a:cubicBezTo>
                    <a:pt x="25098" y="1"/>
                    <a:pt x="24972" y="10"/>
                    <a:pt x="24844" y="28"/>
                  </a:cubicBezTo>
                  <a:cubicBezTo>
                    <a:pt x="21342" y="528"/>
                    <a:pt x="20775" y="3163"/>
                    <a:pt x="19541" y="8901"/>
                  </a:cubicBezTo>
                  <a:cubicBezTo>
                    <a:pt x="17539" y="18208"/>
                    <a:pt x="15504" y="22544"/>
                    <a:pt x="14637" y="23211"/>
                  </a:cubicBezTo>
                  <a:cubicBezTo>
                    <a:pt x="14520" y="23250"/>
                    <a:pt x="14403" y="23266"/>
                    <a:pt x="14292" y="23266"/>
                  </a:cubicBezTo>
                  <a:cubicBezTo>
                    <a:pt x="14214" y="23266"/>
                    <a:pt x="14139" y="23258"/>
                    <a:pt x="14070" y="23245"/>
                  </a:cubicBezTo>
                  <a:cubicBezTo>
                    <a:pt x="12202" y="22911"/>
                    <a:pt x="8666" y="20276"/>
                    <a:pt x="5797" y="16039"/>
                  </a:cubicBezTo>
                  <a:cubicBezTo>
                    <a:pt x="5208" y="15218"/>
                    <a:pt x="4428" y="14875"/>
                    <a:pt x="3662" y="14875"/>
                  </a:cubicBezTo>
                  <a:cubicBezTo>
                    <a:pt x="1787" y="14875"/>
                    <a:pt x="1" y="16933"/>
                    <a:pt x="1328" y="19042"/>
                  </a:cubicBezTo>
                  <a:cubicBezTo>
                    <a:pt x="3929" y="22944"/>
                    <a:pt x="8633" y="27781"/>
                    <a:pt x="13169" y="28548"/>
                  </a:cubicBezTo>
                  <a:cubicBezTo>
                    <a:pt x="13570" y="28615"/>
                    <a:pt x="13970" y="28648"/>
                    <a:pt x="14370" y="28648"/>
                  </a:cubicBezTo>
                  <a:cubicBezTo>
                    <a:pt x="14419" y="28650"/>
                    <a:pt x="14468" y="28650"/>
                    <a:pt x="14517" y="28650"/>
                  </a:cubicBezTo>
                  <a:cubicBezTo>
                    <a:pt x="15730" y="28650"/>
                    <a:pt x="16879" y="28252"/>
                    <a:pt x="17873" y="27514"/>
                  </a:cubicBezTo>
                  <a:cubicBezTo>
                    <a:pt x="18807" y="26814"/>
                    <a:pt x="21642" y="24679"/>
                    <a:pt x="24811" y="10035"/>
                  </a:cubicBezTo>
                  <a:cubicBezTo>
                    <a:pt x="25111" y="8434"/>
                    <a:pt x="25478" y="6866"/>
                    <a:pt x="25979" y="5298"/>
                  </a:cubicBezTo>
                  <a:cubicBezTo>
                    <a:pt x="27313" y="4898"/>
                    <a:pt x="28147" y="3530"/>
                    <a:pt x="27847" y="2129"/>
                  </a:cubicBezTo>
                  <a:cubicBezTo>
                    <a:pt x="27604" y="886"/>
                    <a:pt x="26479" y="1"/>
                    <a:pt x="2522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2" name="Google Shape;2006;p57"/>
            <p:cNvSpPr>
              <a:spLocks/>
            </p:cNvSpPr>
            <p:nvPr/>
          </p:nvSpPr>
          <p:spPr bwMode="auto">
            <a:xfrm>
              <a:off x="4758796" y="2228408"/>
              <a:ext cx="49963" cy="123955"/>
            </a:xfrm>
            <a:custGeom>
              <a:avLst/>
              <a:gdLst>
                <a:gd name="T0" fmla="*/ 6174940 w 2936"/>
                <a:gd name="T1" fmla="*/ 4918 h 7284"/>
                <a:gd name="T2" fmla="*/ 2794269 w 2936"/>
                <a:gd name="T3" fmla="*/ 2030333 h 7284"/>
                <a:gd name="T4" fmla="*/ 1483285 w 2936"/>
                <a:gd name="T5" fmla="*/ 19786445 h 7284"/>
                <a:gd name="T6" fmla="*/ 5588522 w 2936"/>
                <a:gd name="T7" fmla="*/ 32441954 h 7284"/>
                <a:gd name="T8" fmla="*/ 6086041 w 2936"/>
                <a:gd name="T9" fmla="*/ 33264985 h 7284"/>
                <a:gd name="T10" fmla="*/ 9866076 w 2936"/>
                <a:gd name="T11" fmla="*/ 35896510 h 7284"/>
                <a:gd name="T12" fmla="*/ 11344426 w 2936"/>
                <a:gd name="T13" fmla="*/ 35566372 h 7284"/>
                <a:gd name="T14" fmla="*/ 13645821 w 2936"/>
                <a:gd name="T15" fmla="*/ 30303015 h 7284"/>
                <a:gd name="T16" fmla="*/ 13315684 w 2936"/>
                <a:gd name="T17" fmla="*/ 29317536 h 7284"/>
                <a:gd name="T18" fmla="*/ 9535939 w 2936"/>
                <a:gd name="T19" fmla="*/ 17977934 h 7284"/>
                <a:gd name="T20" fmla="*/ 10191278 w 2936"/>
                <a:gd name="T21" fmla="*/ 5484890 h 7284"/>
                <a:gd name="T22" fmla="*/ 6174940 w 2936"/>
                <a:gd name="T23" fmla="*/ 4918 h 72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36"/>
                <a:gd name="T37" fmla="*/ 0 h 7284"/>
                <a:gd name="T38" fmla="*/ 2936 w 2936"/>
                <a:gd name="T39" fmla="*/ 7284 h 72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36" h="7284" extrusionOk="0">
                  <a:moveTo>
                    <a:pt x="1253" y="1"/>
                  </a:moveTo>
                  <a:cubicBezTo>
                    <a:pt x="994" y="1"/>
                    <a:pt x="734" y="123"/>
                    <a:pt x="567" y="412"/>
                  </a:cubicBezTo>
                  <a:cubicBezTo>
                    <a:pt x="100" y="1546"/>
                    <a:pt x="0" y="2814"/>
                    <a:pt x="301" y="4015"/>
                  </a:cubicBezTo>
                  <a:cubicBezTo>
                    <a:pt x="501" y="4882"/>
                    <a:pt x="801" y="5749"/>
                    <a:pt x="1134" y="6583"/>
                  </a:cubicBezTo>
                  <a:lnTo>
                    <a:pt x="1235" y="6750"/>
                  </a:lnTo>
                  <a:cubicBezTo>
                    <a:pt x="1335" y="7050"/>
                    <a:pt x="1668" y="7284"/>
                    <a:pt x="2002" y="7284"/>
                  </a:cubicBezTo>
                  <a:cubicBezTo>
                    <a:pt x="2102" y="7284"/>
                    <a:pt x="2202" y="7250"/>
                    <a:pt x="2302" y="7217"/>
                  </a:cubicBezTo>
                  <a:cubicBezTo>
                    <a:pt x="2736" y="7050"/>
                    <a:pt x="2936" y="6550"/>
                    <a:pt x="2769" y="6149"/>
                  </a:cubicBezTo>
                  <a:lnTo>
                    <a:pt x="2702" y="5949"/>
                  </a:lnTo>
                  <a:cubicBezTo>
                    <a:pt x="2369" y="5215"/>
                    <a:pt x="2102" y="4448"/>
                    <a:pt x="1935" y="3648"/>
                  </a:cubicBezTo>
                  <a:cubicBezTo>
                    <a:pt x="1702" y="2814"/>
                    <a:pt x="1735" y="1913"/>
                    <a:pt x="2068" y="1113"/>
                  </a:cubicBezTo>
                  <a:cubicBezTo>
                    <a:pt x="2291" y="490"/>
                    <a:pt x="1772" y="1"/>
                    <a:pt x="125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3" name="Google Shape;2007;p57"/>
            <p:cNvSpPr>
              <a:spLocks/>
            </p:cNvSpPr>
            <p:nvPr/>
          </p:nvSpPr>
          <p:spPr bwMode="auto">
            <a:xfrm>
              <a:off x="4829180" y="2284498"/>
              <a:ext cx="44858" cy="89444"/>
            </a:xfrm>
            <a:custGeom>
              <a:avLst/>
              <a:gdLst>
                <a:gd name="T0" fmla="*/ 5475058 w 2636"/>
                <a:gd name="T1" fmla="*/ 4918 h 5256"/>
                <a:gd name="T2" fmla="*/ 1646047 w 2636"/>
                <a:gd name="T3" fmla="*/ 5844900 h 5256"/>
                <a:gd name="T4" fmla="*/ 1813431 w 2636"/>
                <a:gd name="T5" fmla="*/ 19486012 h 5256"/>
                <a:gd name="T6" fmla="*/ 5100606 w 2636"/>
                <a:gd name="T7" fmla="*/ 25897646 h 5256"/>
                <a:gd name="T8" fmla="*/ 8550248 w 2636"/>
                <a:gd name="T9" fmla="*/ 24089128 h 5256"/>
                <a:gd name="T10" fmla="*/ 9210814 w 2636"/>
                <a:gd name="T11" fmla="*/ 2552779 h 5256"/>
                <a:gd name="T12" fmla="*/ 5475058 w 2636"/>
                <a:gd name="T13" fmla="*/ 4918 h 5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36"/>
                <a:gd name="T22" fmla="*/ 0 h 5256"/>
                <a:gd name="T23" fmla="*/ 2636 w 2636"/>
                <a:gd name="T24" fmla="*/ 5256 h 52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36" h="5256" extrusionOk="0">
                  <a:moveTo>
                    <a:pt x="1111" y="1"/>
                  </a:moveTo>
                  <a:cubicBezTo>
                    <a:pt x="568" y="1"/>
                    <a:pt x="32" y="516"/>
                    <a:pt x="334" y="1186"/>
                  </a:cubicBezTo>
                  <a:cubicBezTo>
                    <a:pt x="1035" y="2687"/>
                    <a:pt x="668" y="3487"/>
                    <a:pt x="368" y="3954"/>
                  </a:cubicBezTo>
                  <a:cubicBezTo>
                    <a:pt x="1" y="4488"/>
                    <a:pt x="368" y="5222"/>
                    <a:pt x="1035" y="5255"/>
                  </a:cubicBezTo>
                  <a:cubicBezTo>
                    <a:pt x="1302" y="5255"/>
                    <a:pt x="1568" y="5122"/>
                    <a:pt x="1735" y="4888"/>
                  </a:cubicBezTo>
                  <a:cubicBezTo>
                    <a:pt x="2569" y="3654"/>
                    <a:pt x="2636" y="2186"/>
                    <a:pt x="1869" y="518"/>
                  </a:cubicBezTo>
                  <a:cubicBezTo>
                    <a:pt x="1704" y="154"/>
                    <a:pt x="1406" y="1"/>
                    <a:pt x="111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008" name="Google Shape;2008;p57"/>
            <p:cNvSpPr/>
            <p:nvPr/>
          </p:nvSpPr>
          <p:spPr>
            <a:xfrm>
              <a:off x="4706925" y="2330453"/>
              <a:ext cx="178883" cy="158350"/>
            </a:xfrm>
            <a:custGeom>
              <a:avLst/>
              <a:gdLst/>
              <a:ahLst/>
              <a:cxnLst/>
              <a:rect l="l" t="t" r="r" b="b"/>
              <a:pathLst>
                <a:path w="10542" h="9237" extrusionOk="0">
                  <a:moveTo>
                    <a:pt x="5253" y="1"/>
                  </a:moveTo>
                  <a:cubicBezTo>
                    <a:pt x="4465" y="1"/>
                    <a:pt x="3666" y="201"/>
                    <a:pt x="2936" y="621"/>
                  </a:cubicBezTo>
                  <a:cubicBezTo>
                    <a:pt x="735" y="1922"/>
                    <a:pt x="1" y="4757"/>
                    <a:pt x="1268" y="6959"/>
                  </a:cubicBezTo>
                  <a:cubicBezTo>
                    <a:pt x="2133" y="8422"/>
                    <a:pt x="3676" y="9237"/>
                    <a:pt x="5259" y="9237"/>
                  </a:cubicBezTo>
                  <a:cubicBezTo>
                    <a:pt x="6058" y="9237"/>
                    <a:pt x="6868" y="9029"/>
                    <a:pt x="7606" y="8593"/>
                  </a:cubicBezTo>
                  <a:cubicBezTo>
                    <a:pt x="9808" y="7326"/>
                    <a:pt x="10542" y="4490"/>
                    <a:pt x="9241" y="2289"/>
                  </a:cubicBezTo>
                  <a:cubicBezTo>
                    <a:pt x="8393" y="817"/>
                    <a:pt x="6844" y="1"/>
                    <a:pt x="5253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325" name="Google Shape;2009;p57"/>
            <p:cNvSpPr>
              <a:spLocks/>
            </p:cNvSpPr>
            <p:nvPr/>
          </p:nvSpPr>
          <p:spPr bwMode="auto">
            <a:xfrm>
              <a:off x="4693517" y="2252113"/>
              <a:ext cx="76085" cy="113303"/>
            </a:xfrm>
            <a:custGeom>
              <a:avLst/>
              <a:gdLst>
                <a:gd name="T0" fmla="*/ 4568333 w 4471"/>
                <a:gd name="T1" fmla="*/ 4918 h 6658"/>
                <a:gd name="T2" fmla="*/ 660277 w 4471"/>
                <a:gd name="T3" fmla="*/ 3055539 h 6658"/>
                <a:gd name="T4" fmla="*/ 4602794 w 4471"/>
                <a:gd name="T5" fmla="*/ 20319050 h 6658"/>
                <a:gd name="T6" fmla="*/ 14138826 w 4471"/>
                <a:gd name="T7" fmla="*/ 31826503 h 6658"/>
                <a:gd name="T8" fmla="*/ 16602969 w 4471"/>
                <a:gd name="T9" fmla="*/ 32812297 h 6658"/>
                <a:gd name="T10" fmla="*/ 19072047 w 4471"/>
                <a:gd name="T11" fmla="*/ 25415098 h 6658"/>
                <a:gd name="T12" fmla="*/ 11674666 w 4471"/>
                <a:gd name="T13" fmla="*/ 16209085 h 6658"/>
                <a:gd name="T14" fmla="*/ 8713000 w 4471"/>
                <a:gd name="T15" fmla="*/ 4208718 h 6658"/>
                <a:gd name="T16" fmla="*/ 4568333 w 4471"/>
                <a:gd name="T17" fmla="*/ 4918 h 66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71"/>
                <a:gd name="T28" fmla="*/ 0 h 6658"/>
                <a:gd name="T29" fmla="*/ 4471 w 4471"/>
                <a:gd name="T30" fmla="*/ 6658 h 66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71" h="6658" extrusionOk="0">
                  <a:moveTo>
                    <a:pt x="927" y="1"/>
                  </a:moveTo>
                  <a:cubicBezTo>
                    <a:pt x="589" y="1"/>
                    <a:pt x="251" y="194"/>
                    <a:pt x="134" y="620"/>
                  </a:cubicBezTo>
                  <a:cubicBezTo>
                    <a:pt x="0" y="1854"/>
                    <a:pt x="267" y="3055"/>
                    <a:pt x="934" y="4123"/>
                  </a:cubicBezTo>
                  <a:cubicBezTo>
                    <a:pt x="1401" y="5023"/>
                    <a:pt x="2068" y="5824"/>
                    <a:pt x="2869" y="6458"/>
                  </a:cubicBezTo>
                  <a:cubicBezTo>
                    <a:pt x="3002" y="6591"/>
                    <a:pt x="3169" y="6658"/>
                    <a:pt x="3369" y="6658"/>
                  </a:cubicBezTo>
                  <a:cubicBezTo>
                    <a:pt x="4137" y="6624"/>
                    <a:pt x="4470" y="5657"/>
                    <a:pt x="3870" y="5157"/>
                  </a:cubicBezTo>
                  <a:cubicBezTo>
                    <a:pt x="3236" y="4623"/>
                    <a:pt x="2736" y="3989"/>
                    <a:pt x="2369" y="3289"/>
                  </a:cubicBezTo>
                  <a:cubicBezTo>
                    <a:pt x="1902" y="2555"/>
                    <a:pt x="1701" y="1721"/>
                    <a:pt x="1768" y="854"/>
                  </a:cubicBezTo>
                  <a:cubicBezTo>
                    <a:pt x="1787" y="312"/>
                    <a:pt x="1356" y="1"/>
                    <a:pt x="92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6" name="Google Shape;2010;p57"/>
            <p:cNvSpPr>
              <a:spLocks/>
            </p:cNvSpPr>
            <p:nvPr/>
          </p:nvSpPr>
          <p:spPr bwMode="auto">
            <a:xfrm>
              <a:off x="4651432" y="2326905"/>
              <a:ext cx="108521" cy="90176"/>
            </a:xfrm>
            <a:custGeom>
              <a:avLst/>
              <a:gdLst>
                <a:gd name="T0" fmla="*/ 6184931 w 6377"/>
                <a:gd name="T1" fmla="*/ 4918 h 5299"/>
                <a:gd name="T2" fmla="*/ 1665764 w 6377"/>
                <a:gd name="T3" fmla="*/ 5396350 h 5299"/>
                <a:gd name="T4" fmla="*/ 11201913 w 6377"/>
                <a:gd name="T5" fmla="*/ 18712601 h 5299"/>
                <a:gd name="T6" fmla="*/ 24848331 w 6377"/>
                <a:gd name="T7" fmla="*/ 25784567 h 5299"/>
                <a:gd name="T8" fmla="*/ 25996591 w 6377"/>
                <a:gd name="T9" fmla="*/ 26109772 h 5299"/>
                <a:gd name="T10" fmla="*/ 27312219 w 6377"/>
                <a:gd name="T11" fmla="*/ 18056948 h 5299"/>
                <a:gd name="T12" fmla="*/ 16297669 w 6377"/>
                <a:gd name="T13" fmla="*/ 12468317 h 5299"/>
                <a:gd name="T14" fmla="*/ 9062959 w 6377"/>
                <a:gd name="T15" fmla="*/ 2109427 h 5299"/>
                <a:gd name="T16" fmla="*/ 6184931 w 6377"/>
                <a:gd name="T17" fmla="*/ 4918 h 5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77"/>
                <a:gd name="T28" fmla="*/ 0 h 5299"/>
                <a:gd name="T29" fmla="*/ 6377 w 6377"/>
                <a:gd name="T30" fmla="*/ 5299 h 52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77" h="5299" extrusionOk="0">
                  <a:moveTo>
                    <a:pt x="1255" y="1"/>
                  </a:moveTo>
                  <a:cubicBezTo>
                    <a:pt x="696" y="1"/>
                    <a:pt x="1" y="533"/>
                    <a:pt x="338" y="1095"/>
                  </a:cubicBezTo>
                  <a:cubicBezTo>
                    <a:pt x="739" y="2129"/>
                    <a:pt x="1406" y="3063"/>
                    <a:pt x="2273" y="3797"/>
                  </a:cubicBezTo>
                  <a:cubicBezTo>
                    <a:pt x="3074" y="4464"/>
                    <a:pt x="4008" y="4965"/>
                    <a:pt x="5042" y="5232"/>
                  </a:cubicBezTo>
                  <a:cubicBezTo>
                    <a:pt x="5108" y="5265"/>
                    <a:pt x="5209" y="5298"/>
                    <a:pt x="5275" y="5298"/>
                  </a:cubicBezTo>
                  <a:cubicBezTo>
                    <a:pt x="6176" y="5232"/>
                    <a:pt x="6376" y="3997"/>
                    <a:pt x="5542" y="3664"/>
                  </a:cubicBezTo>
                  <a:cubicBezTo>
                    <a:pt x="4742" y="3464"/>
                    <a:pt x="3974" y="3063"/>
                    <a:pt x="3307" y="2530"/>
                  </a:cubicBezTo>
                  <a:cubicBezTo>
                    <a:pt x="2673" y="1963"/>
                    <a:pt x="2173" y="1229"/>
                    <a:pt x="1839" y="428"/>
                  </a:cubicBezTo>
                  <a:cubicBezTo>
                    <a:pt x="1763" y="124"/>
                    <a:pt x="1525" y="1"/>
                    <a:pt x="125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27" name="Google Shape;2011;p57"/>
            <p:cNvSpPr>
              <a:spLocks/>
            </p:cNvSpPr>
            <p:nvPr/>
          </p:nvSpPr>
          <p:spPr bwMode="auto">
            <a:xfrm>
              <a:off x="5249240" y="1864727"/>
              <a:ext cx="261712" cy="304511"/>
            </a:xfrm>
            <a:custGeom>
              <a:avLst/>
              <a:gdLst>
                <a:gd name="T0" fmla="*/ 4918 w 15379"/>
                <a:gd name="T1" fmla="*/ 4918 h 17894"/>
                <a:gd name="T2" fmla="*/ 9540993 w 15379"/>
                <a:gd name="T3" fmla="*/ 27785191 h 17894"/>
                <a:gd name="T4" fmla="*/ 19402289 w 15379"/>
                <a:gd name="T5" fmla="*/ 50307007 h 17894"/>
                <a:gd name="T6" fmla="*/ 19402289 w 15379"/>
                <a:gd name="T7" fmla="*/ 70857246 h 17894"/>
                <a:gd name="T8" fmla="*/ 49720277 w 15379"/>
                <a:gd name="T9" fmla="*/ 88179946 h 17894"/>
                <a:gd name="T10" fmla="*/ 54416934 w 15379"/>
                <a:gd name="T11" fmla="*/ 87790739 h 17894"/>
                <a:gd name="T12" fmla="*/ 54579690 w 15379"/>
                <a:gd name="T13" fmla="*/ 69378868 h 17894"/>
                <a:gd name="T14" fmla="*/ 54579690 w 15379"/>
                <a:gd name="T15" fmla="*/ 51622630 h 17894"/>
                <a:gd name="T16" fmla="*/ 43239727 w 15379"/>
                <a:gd name="T17" fmla="*/ 15129605 h 17894"/>
                <a:gd name="T18" fmla="*/ 4918 w 15379"/>
                <a:gd name="T19" fmla="*/ 4918 h 178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379"/>
                <a:gd name="T31" fmla="*/ 0 h 17894"/>
                <a:gd name="T32" fmla="*/ 15379 w 15379"/>
                <a:gd name="T33" fmla="*/ 17894 h 178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379" h="17894" extrusionOk="0">
                  <a:moveTo>
                    <a:pt x="1" y="1"/>
                  </a:moveTo>
                  <a:cubicBezTo>
                    <a:pt x="168" y="2002"/>
                    <a:pt x="835" y="3970"/>
                    <a:pt x="1936" y="5638"/>
                  </a:cubicBezTo>
                  <a:cubicBezTo>
                    <a:pt x="3003" y="7239"/>
                    <a:pt x="3937" y="8574"/>
                    <a:pt x="3937" y="10208"/>
                  </a:cubicBezTo>
                  <a:lnTo>
                    <a:pt x="3937" y="14378"/>
                  </a:lnTo>
                  <a:cubicBezTo>
                    <a:pt x="3937" y="14378"/>
                    <a:pt x="6432" y="17893"/>
                    <a:pt x="10089" y="17893"/>
                  </a:cubicBezTo>
                  <a:cubicBezTo>
                    <a:pt x="10399" y="17893"/>
                    <a:pt x="10717" y="17868"/>
                    <a:pt x="11042" y="17814"/>
                  </a:cubicBezTo>
                  <a:cubicBezTo>
                    <a:pt x="15379" y="17080"/>
                    <a:pt x="11075" y="14078"/>
                    <a:pt x="11075" y="14078"/>
                  </a:cubicBezTo>
                  <a:lnTo>
                    <a:pt x="11075" y="10475"/>
                  </a:lnTo>
                  <a:cubicBezTo>
                    <a:pt x="11075" y="10475"/>
                    <a:pt x="11609" y="5938"/>
                    <a:pt x="8774" y="3070"/>
                  </a:cubicBezTo>
                  <a:cubicBezTo>
                    <a:pt x="5905" y="2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012" name="Google Shape;2012;p57"/>
            <p:cNvSpPr/>
            <p:nvPr/>
          </p:nvSpPr>
          <p:spPr>
            <a:xfrm>
              <a:off x="5239176" y="1707318"/>
              <a:ext cx="335772" cy="366550"/>
            </a:xfrm>
            <a:custGeom>
              <a:avLst/>
              <a:gdLst/>
              <a:ahLst/>
              <a:cxnLst/>
              <a:rect l="l" t="t" r="r" b="b"/>
              <a:pathLst>
                <a:path w="19748" h="21578" extrusionOk="0">
                  <a:moveTo>
                    <a:pt x="9448" y="1"/>
                  </a:moveTo>
                  <a:cubicBezTo>
                    <a:pt x="7790" y="1"/>
                    <a:pt x="6229" y="373"/>
                    <a:pt x="5070" y="1116"/>
                  </a:cubicBezTo>
                  <a:cubicBezTo>
                    <a:pt x="1034" y="3685"/>
                    <a:pt x="0" y="7221"/>
                    <a:pt x="634" y="10590"/>
                  </a:cubicBezTo>
                  <a:cubicBezTo>
                    <a:pt x="4837" y="10823"/>
                    <a:pt x="5804" y="14659"/>
                    <a:pt x="6638" y="17428"/>
                  </a:cubicBezTo>
                  <a:cubicBezTo>
                    <a:pt x="7272" y="19663"/>
                    <a:pt x="7972" y="20263"/>
                    <a:pt x="8773" y="20630"/>
                  </a:cubicBezTo>
                  <a:cubicBezTo>
                    <a:pt x="10490" y="21358"/>
                    <a:pt x="12739" y="21577"/>
                    <a:pt x="14393" y="21577"/>
                  </a:cubicBezTo>
                  <a:cubicBezTo>
                    <a:pt x="14635" y="21577"/>
                    <a:pt x="14865" y="21573"/>
                    <a:pt x="15078" y="21564"/>
                  </a:cubicBezTo>
                  <a:cubicBezTo>
                    <a:pt x="16812" y="21464"/>
                    <a:pt x="17880" y="19930"/>
                    <a:pt x="18380" y="18062"/>
                  </a:cubicBezTo>
                  <a:cubicBezTo>
                    <a:pt x="19214" y="15060"/>
                    <a:pt x="19748" y="12191"/>
                    <a:pt x="18880" y="6720"/>
                  </a:cubicBezTo>
                  <a:cubicBezTo>
                    <a:pt x="18169" y="2241"/>
                    <a:pt x="13518" y="1"/>
                    <a:pt x="9448" y="1"/>
                  </a:cubicBez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329" name="Google Shape;2013;p57"/>
            <p:cNvSpPr>
              <a:spLocks/>
            </p:cNvSpPr>
            <p:nvPr/>
          </p:nvSpPr>
          <p:spPr bwMode="auto">
            <a:xfrm>
              <a:off x="5351958" y="1853376"/>
              <a:ext cx="216326" cy="113660"/>
            </a:xfrm>
            <a:custGeom>
              <a:avLst/>
              <a:gdLst>
                <a:gd name="T0" fmla="*/ 61493558 w 12712"/>
                <a:gd name="T1" fmla="*/ 4918 h 6679"/>
                <a:gd name="T2" fmla="*/ 46861824 w 12712"/>
                <a:gd name="T3" fmla="*/ 5100661 h 6679"/>
                <a:gd name="T4" fmla="*/ 29899139 w 12712"/>
                <a:gd name="T5" fmla="*/ 6189816 h 6679"/>
                <a:gd name="T6" fmla="*/ 12014976 w 12712"/>
                <a:gd name="T7" fmla="*/ 4933259 h 6679"/>
                <a:gd name="T8" fmla="*/ 8087209 w 12712"/>
                <a:gd name="T9" fmla="*/ 4642515 h 6679"/>
                <a:gd name="T10" fmla="*/ 3794554 w 12712"/>
                <a:gd name="T11" fmla="*/ 16608042 h 6679"/>
                <a:gd name="T12" fmla="*/ 32890639 w 12712"/>
                <a:gd name="T13" fmla="*/ 32881009 h 6679"/>
                <a:gd name="T14" fmla="*/ 35290510 w 12712"/>
                <a:gd name="T15" fmla="*/ 32910552 h 6679"/>
                <a:gd name="T16" fmla="*/ 61823697 w 12712"/>
                <a:gd name="T17" fmla="*/ 26306887 h 6679"/>
                <a:gd name="T18" fmla="*/ 61493558 w 12712"/>
                <a:gd name="T19" fmla="*/ 4918 h 66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12"/>
                <a:gd name="T31" fmla="*/ 0 h 6679"/>
                <a:gd name="T32" fmla="*/ 12712 w 12712"/>
                <a:gd name="T33" fmla="*/ 6679 h 66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12" h="6679" extrusionOk="0">
                  <a:moveTo>
                    <a:pt x="12478" y="1"/>
                  </a:moveTo>
                  <a:cubicBezTo>
                    <a:pt x="11577" y="568"/>
                    <a:pt x="10543" y="901"/>
                    <a:pt x="9509" y="1035"/>
                  </a:cubicBezTo>
                  <a:cubicBezTo>
                    <a:pt x="8373" y="1181"/>
                    <a:pt x="7220" y="1256"/>
                    <a:pt x="6067" y="1256"/>
                  </a:cubicBezTo>
                  <a:cubicBezTo>
                    <a:pt x="4852" y="1256"/>
                    <a:pt x="3636" y="1173"/>
                    <a:pt x="2438" y="1001"/>
                  </a:cubicBezTo>
                  <a:cubicBezTo>
                    <a:pt x="2131" y="961"/>
                    <a:pt x="1867" y="942"/>
                    <a:pt x="1641" y="942"/>
                  </a:cubicBezTo>
                  <a:cubicBezTo>
                    <a:pt x="0" y="942"/>
                    <a:pt x="359" y="1962"/>
                    <a:pt x="770" y="3370"/>
                  </a:cubicBezTo>
                  <a:cubicBezTo>
                    <a:pt x="1270" y="5038"/>
                    <a:pt x="2704" y="6539"/>
                    <a:pt x="6674" y="6672"/>
                  </a:cubicBezTo>
                  <a:cubicBezTo>
                    <a:pt x="6839" y="6676"/>
                    <a:pt x="7002" y="6678"/>
                    <a:pt x="7161" y="6678"/>
                  </a:cubicBezTo>
                  <a:cubicBezTo>
                    <a:pt x="9546" y="6678"/>
                    <a:pt x="11294" y="6213"/>
                    <a:pt x="12545" y="5338"/>
                  </a:cubicBezTo>
                  <a:cubicBezTo>
                    <a:pt x="12712" y="3570"/>
                    <a:pt x="12712" y="1769"/>
                    <a:pt x="1247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30" name="Google Shape;2014;p57"/>
            <p:cNvSpPr>
              <a:spLocks/>
            </p:cNvSpPr>
            <p:nvPr/>
          </p:nvSpPr>
          <p:spPr bwMode="auto">
            <a:xfrm>
              <a:off x="5275362" y="1706924"/>
              <a:ext cx="286115" cy="367289"/>
            </a:xfrm>
            <a:custGeom>
              <a:avLst/>
              <a:gdLst>
                <a:gd name="T0" fmla="*/ 42909558 w 16813"/>
                <a:gd name="T1" fmla="*/ 1153175 h 21583"/>
                <a:gd name="T2" fmla="*/ 56058034 w 16813"/>
                <a:gd name="T3" fmla="*/ 8713069 h 21583"/>
                <a:gd name="T4" fmla="*/ 72330954 w 16813"/>
                <a:gd name="T5" fmla="*/ 39124966 h 21583"/>
                <a:gd name="T6" fmla="*/ 65268885 w 16813"/>
                <a:gd name="T7" fmla="*/ 39967690 h 21583"/>
                <a:gd name="T8" fmla="*/ 53756623 w 16813"/>
                <a:gd name="T9" fmla="*/ 35019661 h 21583"/>
                <a:gd name="T10" fmla="*/ 52933589 w 16813"/>
                <a:gd name="T11" fmla="*/ 33536346 h 21583"/>
                <a:gd name="T12" fmla="*/ 30741936 w 16813"/>
                <a:gd name="T13" fmla="*/ 15785003 h 21583"/>
                <a:gd name="T14" fmla="*/ 18086355 w 16813"/>
                <a:gd name="T15" fmla="*/ 13646038 h 21583"/>
                <a:gd name="T16" fmla="*/ 19564732 w 16813"/>
                <a:gd name="T17" fmla="*/ 12005192 h 21583"/>
                <a:gd name="T18" fmla="*/ 42909558 w 16813"/>
                <a:gd name="T19" fmla="*/ 1153175 h 21583"/>
                <a:gd name="T20" fmla="*/ 37976597 w 16813"/>
                <a:gd name="T21" fmla="*/ 0 h 21583"/>
                <a:gd name="T22" fmla="*/ 18249110 w 16813"/>
                <a:gd name="T23" fmla="*/ 10521588 h 21583"/>
                <a:gd name="T24" fmla="*/ 15454805 w 16813"/>
                <a:gd name="T25" fmla="*/ 13483572 h 21583"/>
                <a:gd name="T26" fmla="*/ 2301411 w 16813"/>
                <a:gd name="T27" fmla="*/ 15617619 h 21583"/>
                <a:gd name="T28" fmla="*/ 0 w 16813"/>
                <a:gd name="T29" fmla="*/ 18411623 h 21583"/>
                <a:gd name="T30" fmla="*/ 13808754 w 16813"/>
                <a:gd name="T31" fmla="*/ 15617619 h 21583"/>
                <a:gd name="T32" fmla="*/ 13808754 w 16813"/>
                <a:gd name="T33" fmla="*/ 15617619 h 21583"/>
                <a:gd name="T34" fmla="*/ 2794305 w 16813"/>
                <a:gd name="T35" fmla="*/ 54579830 h 21583"/>
                <a:gd name="T36" fmla="*/ 4770495 w 16813"/>
                <a:gd name="T37" fmla="*/ 55733004 h 21583"/>
                <a:gd name="T38" fmla="*/ 16440304 w 16813"/>
                <a:gd name="T39" fmla="*/ 15617619 h 21583"/>
                <a:gd name="T40" fmla="*/ 30086593 w 16813"/>
                <a:gd name="T41" fmla="*/ 17756278 h 21583"/>
                <a:gd name="T42" fmla="*/ 51292457 w 16813"/>
                <a:gd name="T43" fmla="*/ 34522137 h 21583"/>
                <a:gd name="T44" fmla="*/ 52115491 w 16813"/>
                <a:gd name="T45" fmla="*/ 36005434 h 21583"/>
                <a:gd name="T46" fmla="*/ 65263967 w 16813"/>
                <a:gd name="T47" fmla="*/ 42086949 h 21583"/>
                <a:gd name="T48" fmla="*/ 72828478 w 16813"/>
                <a:gd name="T49" fmla="*/ 41263931 h 21583"/>
                <a:gd name="T50" fmla="*/ 74632348 w 16813"/>
                <a:gd name="T51" fmla="*/ 59020192 h 21583"/>
                <a:gd name="T52" fmla="*/ 64278178 w 16813"/>
                <a:gd name="T53" fmla="*/ 104226384 h 21583"/>
                <a:gd name="T54" fmla="*/ 61153750 w 16813"/>
                <a:gd name="T55" fmla="*/ 106365349 h 21583"/>
                <a:gd name="T56" fmla="*/ 63622834 w 16813"/>
                <a:gd name="T57" fmla="*/ 106365349 h 21583"/>
                <a:gd name="T58" fmla="*/ 65101211 w 16813"/>
                <a:gd name="T59" fmla="*/ 106197659 h 21583"/>
                <a:gd name="T60" fmla="*/ 65594106 w 16813"/>
                <a:gd name="T61" fmla="*/ 105872454 h 21583"/>
                <a:gd name="T62" fmla="*/ 76771021 w 16813"/>
                <a:gd name="T63" fmla="*/ 59020192 h 21583"/>
                <a:gd name="T64" fmla="*/ 74799749 w 16813"/>
                <a:gd name="T65" fmla="*/ 40933502 h 21583"/>
                <a:gd name="T66" fmla="*/ 82852509 w 16813"/>
                <a:gd name="T67" fmla="*/ 35837761 h 21583"/>
                <a:gd name="T68" fmla="*/ 82359614 w 16813"/>
                <a:gd name="T69" fmla="*/ 33043451 h 21583"/>
                <a:gd name="T70" fmla="*/ 82359614 w 16813"/>
                <a:gd name="T71" fmla="*/ 32881002 h 21583"/>
                <a:gd name="T72" fmla="*/ 74307144 w 16813"/>
                <a:gd name="T73" fmla="*/ 38632071 h 21583"/>
                <a:gd name="T74" fmla="*/ 57536411 w 16813"/>
                <a:gd name="T75" fmla="*/ 7234690 h 21583"/>
                <a:gd name="T76" fmla="*/ 49316267 w 16813"/>
                <a:gd name="T77" fmla="*/ 1646070 h 21583"/>
                <a:gd name="T78" fmla="*/ 37976597 w 16813"/>
                <a:gd name="T79" fmla="*/ 0 h 215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813"/>
                <a:gd name="T121" fmla="*/ 0 h 21583"/>
                <a:gd name="T122" fmla="*/ 16813 w 16813"/>
                <a:gd name="T123" fmla="*/ 21583 h 2158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813" h="21583" extrusionOk="0">
                  <a:moveTo>
                    <a:pt x="8707" y="234"/>
                  </a:moveTo>
                  <a:cubicBezTo>
                    <a:pt x="9707" y="568"/>
                    <a:pt x="10608" y="1101"/>
                    <a:pt x="11375" y="1768"/>
                  </a:cubicBezTo>
                  <a:cubicBezTo>
                    <a:pt x="13010" y="3169"/>
                    <a:pt x="14110" y="5271"/>
                    <a:pt x="14677" y="7939"/>
                  </a:cubicBezTo>
                  <a:cubicBezTo>
                    <a:pt x="14281" y="8036"/>
                    <a:pt x="13769" y="8110"/>
                    <a:pt x="13244" y="8110"/>
                  </a:cubicBezTo>
                  <a:cubicBezTo>
                    <a:pt x="12309" y="8110"/>
                    <a:pt x="11335" y="7874"/>
                    <a:pt x="10908" y="7106"/>
                  </a:cubicBezTo>
                  <a:lnTo>
                    <a:pt x="10741" y="6805"/>
                  </a:lnTo>
                  <a:cubicBezTo>
                    <a:pt x="10041" y="5471"/>
                    <a:pt x="9374" y="4170"/>
                    <a:pt x="6238" y="3203"/>
                  </a:cubicBezTo>
                  <a:cubicBezTo>
                    <a:pt x="5404" y="2936"/>
                    <a:pt x="4537" y="2802"/>
                    <a:pt x="3670" y="2769"/>
                  </a:cubicBezTo>
                  <a:cubicBezTo>
                    <a:pt x="3770" y="2636"/>
                    <a:pt x="3870" y="2536"/>
                    <a:pt x="3970" y="2436"/>
                  </a:cubicBezTo>
                  <a:cubicBezTo>
                    <a:pt x="5271" y="1201"/>
                    <a:pt x="6939" y="434"/>
                    <a:pt x="8707" y="234"/>
                  </a:cubicBezTo>
                  <a:close/>
                  <a:moveTo>
                    <a:pt x="7706" y="0"/>
                  </a:moveTo>
                  <a:cubicBezTo>
                    <a:pt x="6205" y="334"/>
                    <a:pt x="4804" y="1068"/>
                    <a:pt x="3703" y="2135"/>
                  </a:cubicBezTo>
                  <a:cubicBezTo>
                    <a:pt x="3503" y="2335"/>
                    <a:pt x="3303" y="2536"/>
                    <a:pt x="3136" y="2736"/>
                  </a:cubicBezTo>
                  <a:cubicBezTo>
                    <a:pt x="2202" y="2769"/>
                    <a:pt x="1335" y="2903"/>
                    <a:pt x="467" y="3169"/>
                  </a:cubicBezTo>
                  <a:cubicBezTo>
                    <a:pt x="301" y="3336"/>
                    <a:pt x="134" y="3536"/>
                    <a:pt x="0" y="3736"/>
                  </a:cubicBezTo>
                  <a:cubicBezTo>
                    <a:pt x="901" y="3403"/>
                    <a:pt x="1835" y="3236"/>
                    <a:pt x="2802" y="3169"/>
                  </a:cubicBezTo>
                  <a:cubicBezTo>
                    <a:pt x="801" y="5805"/>
                    <a:pt x="534" y="9240"/>
                    <a:pt x="567" y="11075"/>
                  </a:cubicBezTo>
                  <a:cubicBezTo>
                    <a:pt x="701" y="11142"/>
                    <a:pt x="834" y="11242"/>
                    <a:pt x="968" y="11309"/>
                  </a:cubicBezTo>
                  <a:cubicBezTo>
                    <a:pt x="934" y="9541"/>
                    <a:pt x="1101" y="5838"/>
                    <a:pt x="3336" y="3169"/>
                  </a:cubicBezTo>
                  <a:cubicBezTo>
                    <a:pt x="4270" y="3169"/>
                    <a:pt x="5204" y="3336"/>
                    <a:pt x="6105" y="3603"/>
                  </a:cubicBezTo>
                  <a:cubicBezTo>
                    <a:pt x="9107" y="4537"/>
                    <a:pt x="9741" y="5738"/>
                    <a:pt x="10408" y="7005"/>
                  </a:cubicBezTo>
                  <a:lnTo>
                    <a:pt x="10575" y="7306"/>
                  </a:lnTo>
                  <a:cubicBezTo>
                    <a:pt x="11075" y="8240"/>
                    <a:pt x="12176" y="8540"/>
                    <a:pt x="13243" y="8540"/>
                  </a:cubicBezTo>
                  <a:cubicBezTo>
                    <a:pt x="13777" y="8540"/>
                    <a:pt x="14277" y="8473"/>
                    <a:pt x="14778" y="8373"/>
                  </a:cubicBezTo>
                  <a:cubicBezTo>
                    <a:pt x="14978" y="9541"/>
                    <a:pt x="15111" y="10742"/>
                    <a:pt x="15144" y="11976"/>
                  </a:cubicBezTo>
                  <a:cubicBezTo>
                    <a:pt x="15278" y="17747"/>
                    <a:pt x="14077" y="20148"/>
                    <a:pt x="13043" y="21149"/>
                  </a:cubicBezTo>
                  <a:cubicBezTo>
                    <a:pt x="12876" y="21316"/>
                    <a:pt x="12643" y="21449"/>
                    <a:pt x="12409" y="21583"/>
                  </a:cubicBezTo>
                  <a:lnTo>
                    <a:pt x="12910" y="21583"/>
                  </a:lnTo>
                  <a:cubicBezTo>
                    <a:pt x="13010" y="21583"/>
                    <a:pt x="13110" y="21583"/>
                    <a:pt x="13210" y="21549"/>
                  </a:cubicBezTo>
                  <a:cubicBezTo>
                    <a:pt x="13310" y="21516"/>
                    <a:pt x="13276" y="21516"/>
                    <a:pt x="13310" y="21483"/>
                  </a:cubicBezTo>
                  <a:cubicBezTo>
                    <a:pt x="14444" y="20448"/>
                    <a:pt x="15745" y="17947"/>
                    <a:pt x="15578" y="11976"/>
                  </a:cubicBezTo>
                  <a:cubicBezTo>
                    <a:pt x="15545" y="10742"/>
                    <a:pt x="15411" y="9507"/>
                    <a:pt x="15178" y="8306"/>
                  </a:cubicBezTo>
                  <a:cubicBezTo>
                    <a:pt x="15812" y="8140"/>
                    <a:pt x="16379" y="7773"/>
                    <a:pt x="16812" y="7272"/>
                  </a:cubicBezTo>
                  <a:cubicBezTo>
                    <a:pt x="16779" y="7106"/>
                    <a:pt x="16746" y="6905"/>
                    <a:pt x="16712" y="6705"/>
                  </a:cubicBezTo>
                  <a:cubicBezTo>
                    <a:pt x="16712" y="6705"/>
                    <a:pt x="16712" y="6672"/>
                    <a:pt x="16712" y="6672"/>
                  </a:cubicBezTo>
                  <a:cubicBezTo>
                    <a:pt x="16345" y="7272"/>
                    <a:pt x="15778" y="7706"/>
                    <a:pt x="15078" y="7839"/>
                  </a:cubicBezTo>
                  <a:cubicBezTo>
                    <a:pt x="14511" y="5071"/>
                    <a:pt x="13343" y="2936"/>
                    <a:pt x="11675" y="1468"/>
                  </a:cubicBezTo>
                  <a:cubicBezTo>
                    <a:pt x="11175" y="1001"/>
                    <a:pt x="10608" y="634"/>
                    <a:pt x="10007" y="334"/>
                  </a:cubicBezTo>
                  <a:cubicBezTo>
                    <a:pt x="9240" y="134"/>
                    <a:pt x="8473" y="34"/>
                    <a:pt x="770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31" name="Google Shape;2015;p57"/>
            <p:cNvSpPr>
              <a:spLocks/>
            </p:cNvSpPr>
            <p:nvPr/>
          </p:nvSpPr>
          <p:spPr bwMode="auto">
            <a:xfrm>
              <a:off x="5438985" y="1897009"/>
              <a:ext cx="61569" cy="31891"/>
            </a:xfrm>
            <a:custGeom>
              <a:avLst/>
              <a:gdLst>
                <a:gd name="T0" fmla="*/ 8929870 w 3618"/>
                <a:gd name="T1" fmla="*/ 4918 h 1874"/>
                <a:gd name="T2" fmla="*/ 8343161 w 3618"/>
                <a:gd name="T3" fmla="*/ 24607 h 1874"/>
                <a:gd name="T4" fmla="*/ 1399597 w 3618"/>
                <a:gd name="T5" fmla="*/ 9235610 h 1874"/>
                <a:gd name="T6" fmla="*/ 1438992 w 3618"/>
                <a:gd name="T7" fmla="*/ 9230675 h 1874"/>
                <a:gd name="T8" fmla="*/ 8510834 w 3618"/>
                <a:gd name="T9" fmla="*/ 4134888 h 1874"/>
                <a:gd name="T10" fmla="*/ 9200924 w 3618"/>
                <a:gd name="T11" fmla="*/ 4075820 h 1874"/>
                <a:gd name="T12" fmla="*/ 15981733 w 3618"/>
                <a:gd name="T13" fmla="*/ 8249814 h 1874"/>
                <a:gd name="T14" fmla="*/ 16070632 w 3618"/>
                <a:gd name="T15" fmla="*/ 8244879 h 1874"/>
                <a:gd name="T16" fmla="*/ 8929870 w 3618"/>
                <a:gd name="T17" fmla="*/ 4918 h 18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18"/>
                <a:gd name="T28" fmla="*/ 0 h 1874"/>
                <a:gd name="T29" fmla="*/ 3618 w 3618"/>
                <a:gd name="T30" fmla="*/ 1874 h 18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18" h="1874" extrusionOk="0">
                  <a:moveTo>
                    <a:pt x="1812" y="1"/>
                  </a:moveTo>
                  <a:cubicBezTo>
                    <a:pt x="1773" y="1"/>
                    <a:pt x="1734" y="2"/>
                    <a:pt x="1693" y="5"/>
                  </a:cubicBezTo>
                  <a:cubicBezTo>
                    <a:pt x="470" y="71"/>
                    <a:pt x="1" y="1874"/>
                    <a:pt x="284" y="1874"/>
                  </a:cubicBezTo>
                  <a:cubicBezTo>
                    <a:pt x="287" y="1874"/>
                    <a:pt x="290" y="1873"/>
                    <a:pt x="292" y="1873"/>
                  </a:cubicBezTo>
                  <a:cubicBezTo>
                    <a:pt x="693" y="1840"/>
                    <a:pt x="960" y="1006"/>
                    <a:pt x="1727" y="839"/>
                  </a:cubicBezTo>
                  <a:cubicBezTo>
                    <a:pt x="1775" y="831"/>
                    <a:pt x="1821" y="827"/>
                    <a:pt x="1867" y="827"/>
                  </a:cubicBezTo>
                  <a:cubicBezTo>
                    <a:pt x="2532" y="827"/>
                    <a:pt x="2904" y="1674"/>
                    <a:pt x="3243" y="1674"/>
                  </a:cubicBezTo>
                  <a:cubicBezTo>
                    <a:pt x="3249" y="1674"/>
                    <a:pt x="3255" y="1674"/>
                    <a:pt x="3261" y="1673"/>
                  </a:cubicBezTo>
                  <a:cubicBezTo>
                    <a:pt x="3618" y="1641"/>
                    <a:pt x="3155" y="1"/>
                    <a:pt x="18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32" name="Google Shape;2016;p57"/>
            <p:cNvSpPr>
              <a:spLocks/>
            </p:cNvSpPr>
            <p:nvPr/>
          </p:nvSpPr>
          <p:spPr bwMode="auto">
            <a:xfrm>
              <a:off x="5537619" y="1885522"/>
              <a:ext cx="53673" cy="29747"/>
            </a:xfrm>
            <a:custGeom>
              <a:avLst/>
              <a:gdLst>
                <a:gd name="T0" fmla="*/ 7860423 w 3154"/>
                <a:gd name="T1" fmla="*/ 0 h 1748"/>
                <a:gd name="T2" fmla="*/ 6904196 w 3154"/>
                <a:gd name="T3" fmla="*/ 64004 h 1748"/>
                <a:gd name="T4" fmla="*/ 1315907 w 3154"/>
                <a:gd name="T5" fmla="*/ 8614837 h 1748"/>
                <a:gd name="T6" fmla="*/ 7234623 w 3154"/>
                <a:gd name="T7" fmla="*/ 3681429 h 1748"/>
                <a:gd name="T8" fmla="*/ 8072409 w 3154"/>
                <a:gd name="T9" fmla="*/ 3578047 h 1748"/>
                <a:gd name="T10" fmla="*/ 14045275 w 3154"/>
                <a:gd name="T11" fmla="*/ 6973646 h 1748"/>
                <a:gd name="T12" fmla="*/ 14138802 w 3154"/>
                <a:gd name="T13" fmla="*/ 6968728 h 1748"/>
                <a:gd name="T14" fmla="*/ 7860423 w 3154"/>
                <a:gd name="T15" fmla="*/ 0 h 17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54"/>
                <a:gd name="T25" fmla="*/ 0 h 1748"/>
                <a:gd name="T26" fmla="*/ 3154 w 3154"/>
                <a:gd name="T27" fmla="*/ 1748 h 17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54" h="1748" extrusionOk="0">
                  <a:moveTo>
                    <a:pt x="1595" y="0"/>
                  </a:moveTo>
                  <a:cubicBezTo>
                    <a:pt x="1532" y="0"/>
                    <a:pt x="1468" y="4"/>
                    <a:pt x="1401" y="13"/>
                  </a:cubicBezTo>
                  <a:cubicBezTo>
                    <a:pt x="301" y="113"/>
                    <a:pt x="0" y="1748"/>
                    <a:pt x="267" y="1748"/>
                  </a:cubicBezTo>
                  <a:cubicBezTo>
                    <a:pt x="601" y="1681"/>
                    <a:pt x="801" y="914"/>
                    <a:pt x="1468" y="747"/>
                  </a:cubicBezTo>
                  <a:cubicBezTo>
                    <a:pt x="1527" y="732"/>
                    <a:pt x="1583" y="726"/>
                    <a:pt x="1638" y="726"/>
                  </a:cubicBezTo>
                  <a:cubicBezTo>
                    <a:pt x="2193" y="726"/>
                    <a:pt x="2550" y="1415"/>
                    <a:pt x="2850" y="1415"/>
                  </a:cubicBezTo>
                  <a:cubicBezTo>
                    <a:pt x="2856" y="1415"/>
                    <a:pt x="2863" y="1415"/>
                    <a:pt x="2869" y="1414"/>
                  </a:cubicBezTo>
                  <a:cubicBezTo>
                    <a:pt x="3153" y="1351"/>
                    <a:pt x="2719" y="0"/>
                    <a:pt x="159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017" name="Google Shape;2017;p57"/>
            <p:cNvSpPr/>
            <p:nvPr/>
          </p:nvSpPr>
          <p:spPr>
            <a:xfrm>
              <a:off x="5756764" y="1729310"/>
              <a:ext cx="555712" cy="991152"/>
            </a:xfrm>
            <a:custGeom>
              <a:avLst/>
              <a:gdLst/>
              <a:ahLst/>
              <a:cxnLst/>
              <a:rect l="l" t="t" r="r" b="b"/>
              <a:pathLst>
                <a:path w="32657" h="58243" extrusionOk="0">
                  <a:moveTo>
                    <a:pt x="32657" y="0"/>
                  </a:moveTo>
                  <a:cubicBezTo>
                    <a:pt x="32590" y="5004"/>
                    <a:pt x="30622" y="9974"/>
                    <a:pt x="26786" y="14477"/>
                  </a:cubicBezTo>
                  <a:cubicBezTo>
                    <a:pt x="24551" y="17046"/>
                    <a:pt x="21916" y="19281"/>
                    <a:pt x="19047" y="21149"/>
                  </a:cubicBezTo>
                  <a:cubicBezTo>
                    <a:pt x="13543" y="24718"/>
                    <a:pt x="6972" y="27253"/>
                    <a:pt x="0" y="28654"/>
                  </a:cubicBezTo>
                  <a:lnTo>
                    <a:pt x="0" y="58242"/>
                  </a:lnTo>
                  <a:cubicBezTo>
                    <a:pt x="6938" y="56841"/>
                    <a:pt x="13510" y="54339"/>
                    <a:pt x="19047" y="50737"/>
                  </a:cubicBezTo>
                  <a:cubicBezTo>
                    <a:pt x="27987" y="44899"/>
                    <a:pt x="32557" y="37260"/>
                    <a:pt x="32657" y="29622"/>
                  </a:cubicBezTo>
                  <a:lnTo>
                    <a:pt x="32657" y="0"/>
                  </a:lnTo>
                  <a:close/>
                </a:path>
              </a:pathLst>
            </a:custGeom>
            <a:ln/>
            <a:scene3d>
              <a:camera prst="orthographicFront"/>
              <a:lightRig rig="threePt" dir="t"/>
            </a:scene3d>
            <a:sp3d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sym typeface="Arial"/>
              </a:endParaRPr>
            </a:p>
          </p:txBody>
        </p:sp>
        <p:sp>
          <p:nvSpPr>
            <p:cNvPr id="53334" name="Google Shape;2018;p57"/>
            <p:cNvSpPr>
              <a:spLocks/>
            </p:cNvSpPr>
            <p:nvPr/>
          </p:nvSpPr>
          <p:spPr bwMode="auto">
            <a:xfrm>
              <a:off x="5756736" y="1729063"/>
              <a:ext cx="555740" cy="991150"/>
            </a:xfrm>
            <a:custGeom>
              <a:avLst/>
              <a:gdLst>
                <a:gd name="T0" fmla="*/ 93866931 w 32657"/>
                <a:gd name="T1" fmla="*/ 104226171 h 58243"/>
                <a:gd name="T2" fmla="*/ 132005991 w 32657"/>
                <a:gd name="T3" fmla="*/ 71345238 h 58243"/>
                <a:gd name="T4" fmla="*/ 160939408 w 32657"/>
                <a:gd name="T5" fmla="*/ 0 h 58243"/>
                <a:gd name="T6" fmla="*/ 160939408 w 32657"/>
                <a:gd name="T7" fmla="*/ 145982596 h 58243"/>
                <a:gd name="T8" fmla="*/ 93866931 w 32657"/>
                <a:gd name="T9" fmla="*/ 250041382 h 58243"/>
                <a:gd name="T10" fmla="*/ 0 w 32657"/>
                <a:gd name="T11" fmla="*/ 287027326 h 58243"/>
                <a:gd name="T12" fmla="*/ 0 w 32657"/>
                <a:gd name="T13" fmla="*/ 141212098 h 58243"/>
                <a:gd name="T14" fmla="*/ 93866931 w 32657"/>
                <a:gd name="T15" fmla="*/ 104226171 h 58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657"/>
                <a:gd name="T25" fmla="*/ 0 h 58243"/>
                <a:gd name="T26" fmla="*/ 32657 w 32657"/>
                <a:gd name="T27" fmla="*/ 58243 h 582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657" h="58243" fill="none" extrusionOk="0">
                  <a:moveTo>
                    <a:pt x="19047" y="21149"/>
                  </a:moveTo>
                  <a:cubicBezTo>
                    <a:pt x="21916" y="19281"/>
                    <a:pt x="24551" y="17046"/>
                    <a:pt x="26786" y="14477"/>
                  </a:cubicBezTo>
                  <a:cubicBezTo>
                    <a:pt x="30622" y="9974"/>
                    <a:pt x="32590" y="5004"/>
                    <a:pt x="32657" y="0"/>
                  </a:cubicBezTo>
                  <a:lnTo>
                    <a:pt x="32657" y="29622"/>
                  </a:lnTo>
                  <a:cubicBezTo>
                    <a:pt x="32557" y="37260"/>
                    <a:pt x="27987" y="44899"/>
                    <a:pt x="19047" y="50737"/>
                  </a:cubicBezTo>
                  <a:cubicBezTo>
                    <a:pt x="13510" y="54339"/>
                    <a:pt x="6938" y="56841"/>
                    <a:pt x="0" y="58242"/>
                  </a:cubicBezTo>
                  <a:lnTo>
                    <a:pt x="0" y="28654"/>
                  </a:lnTo>
                  <a:cubicBezTo>
                    <a:pt x="6972" y="27253"/>
                    <a:pt x="13543" y="24718"/>
                    <a:pt x="19047" y="21149"/>
                  </a:cubicBezTo>
                  <a:close/>
                </a:path>
              </a:pathLst>
            </a:custGeom>
            <a:noFill/>
            <a:ln w="10850" cap="flat" cmpd="sng">
              <a:solidFill>
                <a:schemeClr val="accent1"/>
              </a:solidFill>
              <a:prstDash val="solid"/>
              <a:miter lim="33357"/>
              <a:headEnd type="none" w="sm" len="sm"/>
              <a:tailEnd type="none" w="sm" len="sm"/>
            </a:ln>
            <a:scene3d>
              <a:camera prst="orthographicFront"/>
              <a:lightRig rig="threePt" dir="t"/>
            </a:scene3d>
            <a:sp3d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35" name="Google Shape;2019;p57"/>
            <p:cNvSpPr>
              <a:spLocks/>
            </p:cNvSpPr>
            <p:nvPr/>
          </p:nvSpPr>
          <p:spPr bwMode="auto">
            <a:xfrm>
              <a:off x="4572029" y="1936962"/>
              <a:ext cx="1303932" cy="892942"/>
            </a:xfrm>
            <a:custGeom>
              <a:avLst/>
              <a:gdLst>
                <a:gd name="T0" fmla="*/ 4918 w 76623"/>
                <a:gd name="T1" fmla="*/ 35182327 h 52472"/>
                <a:gd name="T2" fmla="*/ 4918 w 76623"/>
                <a:gd name="T3" fmla="*/ 223079194 h 52472"/>
                <a:gd name="T4" fmla="*/ 246261741 w 76623"/>
                <a:gd name="T5" fmla="*/ 244945654 h 52472"/>
                <a:gd name="T6" fmla="*/ 355085888 w 76623"/>
                <a:gd name="T7" fmla="*/ 202696319 h 52472"/>
                <a:gd name="T8" fmla="*/ 377607717 w 76623"/>
                <a:gd name="T9" fmla="*/ 187901786 h 52472"/>
                <a:gd name="T10" fmla="*/ 377607717 w 76623"/>
                <a:gd name="T11" fmla="*/ 0 h 52472"/>
                <a:gd name="T12" fmla="*/ 355085888 w 76623"/>
                <a:gd name="T13" fmla="*/ 14794551 h 52472"/>
                <a:gd name="T14" fmla="*/ 245768864 w 76623"/>
                <a:gd name="T15" fmla="*/ 52933650 h 52472"/>
                <a:gd name="T16" fmla="*/ 4918 w 76623"/>
                <a:gd name="T17" fmla="*/ 35182327 h 524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623"/>
                <a:gd name="T28" fmla="*/ 0 h 52472"/>
                <a:gd name="T29" fmla="*/ 76623 w 76623"/>
                <a:gd name="T30" fmla="*/ 52472 h 524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623" h="52472" fill="none" extrusionOk="0">
                  <a:moveTo>
                    <a:pt x="1" y="7139"/>
                  </a:moveTo>
                  <a:lnTo>
                    <a:pt x="1" y="45266"/>
                  </a:lnTo>
                  <a:cubicBezTo>
                    <a:pt x="14578" y="52004"/>
                    <a:pt x="36093" y="52471"/>
                    <a:pt x="49970" y="49703"/>
                  </a:cubicBezTo>
                  <a:cubicBezTo>
                    <a:pt x="58543" y="47968"/>
                    <a:pt x="65648" y="44832"/>
                    <a:pt x="72052" y="41130"/>
                  </a:cubicBezTo>
                  <a:cubicBezTo>
                    <a:pt x="73620" y="40229"/>
                    <a:pt x="75154" y="39228"/>
                    <a:pt x="76622" y="38128"/>
                  </a:cubicBezTo>
                  <a:lnTo>
                    <a:pt x="76622" y="0"/>
                  </a:lnTo>
                  <a:cubicBezTo>
                    <a:pt x="75154" y="1068"/>
                    <a:pt x="73620" y="2068"/>
                    <a:pt x="72052" y="3002"/>
                  </a:cubicBezTo>
                  <a:cubicBezTo>
                    <a:pt x="65614" y="6705"/>
                    <a:pt x="57976" y="9274"/>
                    <a:pt x="49870" y="10741"/>
                  </a:cubicBezTo>
                  <a:cubicBezTo>
                    <a:pt x="39095" y="12676"/>
                    <a:pt x="14845" y="12509"/>
                    <a:pt x="1" y="7139"/>
                  </a:cubicBezTo>
                  <a:close/>
                </a:path>
              </a:pathLst>
            </a:custGeom>
            <a:noFill/>
            <a:ln w="10850" cap="flat" cmpd="sng">
              <a:solidFill>
                <a:srgbClr val="FFFFFF"/>
              </a:solidFill>
              <a:prstDash val="solid"/>
              <a:miter lim="33357"/>
              <a:headEnd type="none" w="sm" len="sm"/>
              <a:tailEnd type="none" w="sm" len="sm"/>
            </a:ln>
            <a:scene3d>
              <a:camera prst="orthographicFront"/>
              <a:lightRig rig="threePt" dir="t"/>
            </a:scene3d>
            <a:sp3d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3336" name="Google Shape;2020;p57"/>
            <p:cNvSpPr>
              <a:spLocks/>
            </p:cNvSpPr>
            <p:nvPr/>
          </p:nvSpPr>
          <p:spPr bwMode="auto">
            <a:xfrm>
              <a:off x="4581712" y="1944288"/>
              <a:ext cx="1303932" cy="872896"/>
            </a:xfrm>
            <a:custGeom>
              <a:avLst/>
              <a:gdLst>
                <a:gd name="T0" fmla="*/ 377607717 w 76623"/>
                <a:gd name="T1" fmla="*/ 0 h 51294"/>
                <a:gd name="T2" fmla="*/ 355085888 w 76623"/>
                <a:gd name="T3" fmla="*/ 14794561 h 51294"/>
                <a:gd name="T4" fmla="*/ 245768864 w 76623"/>
                <a:gd name="T5" fmla="*/ 52933721 h 51294"/>
                <a:gd name="T6" fmla="*/ 167075377 w 76623"/>
                <a:gd name="T7" fmla="*/ 58492796 h 51294"/>
                <a:gd name="T8" fmla="*/ 4918 w 76623"/>
                <a:gd name="T9" fmla="*/ 35182385 h 51294"/>
                <a:gd name="T10" fmla="*/ 4918 w 76623"/>
                <a:gd name="T11" fmla="*/ 223079503 h 51294"/>
                <a:gd name="T12" fmla="*/ 159757018 w 76623"/>
                <a:gd name="T13" fmla="*/ 252781860 h 51294"/>
                <a:gd name="T14" fmla="*/ 246261741 w 76623"/>
                <a:gd name="T15" fmla="*/ 244945996 h 51294"/>
                <a:gd name="T16" fmla="*/ 355085888 w 76623"/>
                <a:gd name="T17" fmla="*/ 202696614 h 51294"/>
                <a:gd name="T18" fmla="*/ 377607717 w 76623"/>
                <a:gd name="T19" fmla="*/ 187902325 h 51294"/>
                <a:gd name="T20" fmla="*/ 377607717 w 76623"/>
                <a:gd name="T21" fmla="*/ 0 h 512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623"/>
                <a:gd name="T34" fmla="*/ 0 h 51294"/>
                <a:gd name="T35" fmla="*/ 76623 w 76623"/>
                <a:gd name="T36" fmla="*/ 51294 h 512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623" h="51294" extrusionOk="0">
                  <a:moveTo>
                    <a:pt x="76622" y="0"/>
                  </a:moveTo>
                  <a:cubicBezTo>
                    <a:pt x="75154" y="1068"/>
                    <a:pt x="73620" y="2068"/>
                    <a:pt x="72052" y="3002"/>
                  </a:cubicBezTo>
                  <a:cubicBezTo>
                    <a:pt x="65614" y="6705"/>
                    <a:pt x="57976" y="9274"/>
                    <a:pt x="49870" y="10741"/>
                  </a:cubicBezTo>
                  <a:cubicBezTo>
                    <a:pt x="45958" y="11444"/>
                    <a:pt x="40271" y="11869"/>
                    <a:pt x="33902" y="11869"/>
                  </a:cubicBezTo>
                  <a:cubicBezTo>
                    <a:pt x="22727" y="11869"/>
                    <a:pt x="9456" y="10560"/>
                    <a:pt x="1" y="7139"/>
                  </a:cubicBezTo>
                  <a:lnTo>
                    <a:pt x="1" y="45266"/>
                  </a:lnTo>
                  <a:cubicBezTo>
                    <a:pt x="9254" y="49543"/>
                    <a:pt x="21302" y="51293"/>
                    <a:pt x="32417" y="51293"/>
                  </a:cubicBezTo>
                  <a:cubicBezTo>
                    <a:pt x="38814" y="51293"/>
                    <a:pt x="44901" y="50714"/>
                    <a:pt x="49970" y="49703"/>
                  </a:cubicBezTo>
                  <a:cubicBezTo>
                    <a:pt x="58543" y="47968"/>
                    <a:pt x="65648" y="44832"/>
                    <a:pt x="72052" y="41130"/>
                  </a:cubicBezTo>
                  <a:cubicBezTo>
                    <a:pt x="73620" y="40229"/>
                    <a:pt x="75154" y="39228"/>
                    <a:pt x="76622" y="38128"/>
                  </a:cubicBezTo>
                  <a:lnTo>
                    <a:pt x="76622" y="0"/>
                  </a:lnTo>
                  <a:close/>
                </a:path>
              </a:pathLst>
            </a:custGeom>
            <a:solidFill>
              <a:srgbClr val="455A64">
                <a:alpha val="43529"/>
              </a:srgbClr>
            </a:solidFill>
            <a:ln>
              <a:noFill/>
            </a:ln>
            <a:scene3d>
              <a:camera prst="orthographicFront"/>
              <a:lightRig rig="threePt" dir="t"/>
            </a:scene3d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</p:grpSp>
      <p:graphicFrame>
        <p:nvGraphicFramePr>
          <p:cNvPr id="2" name="Диаграмма 4"/>
          <p:cNvGraphicFramePr>
            <a:graphicFrameLocks/>
          </p:cNvGraphicFramePr>
          <p:nvPr>
            <p:extLst/>
          </p:nvPr>
        </p:nvGraphicFramePr>
        <p:xfrm>
          <a:off x="210045" y="871374"/>
          <a:ext cx="7112539" cy="4091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3253" name="Прямоугольник 1"/>
          <p:cNvSpPr>
            <a:spLocks noChangeArrowheads="1"/>
          </p:cNvSpPr>
          <p:nvPr/>
        </p:nvSpPr>
        <p:spPr bwMode="auto">
          <a:xfrm>
            <a:off x="7397254" y="733262"/>
            <a:ext cx="9477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r>
              <a:rPr lang="ru-RU" altLang="ru-RU" sz="1200" dirty="0">
                <a:solidFill>
                  <a:srgbClr val="2A5010"/>
                </a:solidFill>
                <a:latin typeface="Arial" panose="020B0604020202020204" pitchFamily="34" charset="0"/>
              </a:rPr>
              <a:t>(млн. руб.)</a:t>
            </a:r>
          </a:p>
        </p:txBody>
      </p:sp>
      <p:sp>
        <p:nvSpPr>
          <p:cNvPr id="53254" name="Номер слайда 2"/>
          <p:cNvSpPr txBox="1">
            <a:spLocks/>
          </p:cNvSpPr>
          <p:nvPr/>
        </p:nvSpPr>
        <p:spPr bwMode="auto">
          <a:xfrm>
            <a:off x="8459788" y="4664075"/>
            <a:ext cx="512762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3C15A165-031B-4066-943C-FD03900F126A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29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130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  <a:alpha val="96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" name="Google Shape;553;p44"/>
          <p:cNvGrpSpPr/>
          <p:nvPr/>
        </p:nvGrpSpPr>
        <p:grpSpPr>
          <a:xfrm>
            <a:off x="275033" y="3116688"/>
            <a:ext cx="1869300" cy="1938304"/>
            <a:chOff x="1410350" y="458825"/>
            <a:chExt cx="4602650" cy="4394275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554" name="Google Shape;554;p44"/>
            <p:cNvSpPr/>
            <p:nvPr/>
          </p:nvSpPr>
          <p:spPr>
            <a:xfrm>
              <a:off x="1758925" y="3935750"/>
              <a:ext cx="1210050" cy="698875"/>
            </a:xfrm>
            <a:custGeom>
              <a:avLst/>
              <a:gdLst/>
              <a:ahLst/>
              <a:cxnLst/>
              <a:rect l="l" t="t" r="r" b="b"/>
              <a:pathLst>
                <a:path w="48402" h="27955" extrusionOk="0">
                  <a:moveTo>
                    <a:pt x="24185" y="1"/>
                  </a:moveTo>
                  <a:cubicBezTo>
                    <a:pt x="10842" y="1"/>
                    <a:pt x="1" y="6272"/>
                    <a:pt x="1" y="13978"/>
                  </a:cubicBezTo>
                  <a:cubicBezTo>
                    <a:pt x="1" y="21716"/>
                    <a:pt x="10842" y="27954"/>
                    <a:pt x="24185" y="27954"/>
                  </a:cubicBezTo>
                  <a:cubicBezTo>
                    <a:pt x="37561" y="27954"/>
                    <a:pt x="48402" y="21716"/>
                    <a:pt x="48402" y="13978"/>
                  </a:cubicBezTo>
                  <a:cubicBezTo>
                    <a:pt x="48402" y="6272"/>
                    <a:pt x="37561" y="1"/>
                    <a:pt x="24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4"/>
            <p:cNvSpPr/>
            <p:nvPr/>
          </p:nvSpPr>
          <p:spPr>
            <a:xfrm>
              <a:off x="1522225" y="3195650"/>
              <a:ext cx="531950" cy="799350"/>
            </a:xfrm>
            <a:custGeom>
              <a:avLst/>
              <a:gdLst/>
              <a:ahLst/>
              <a:cxnLst/>
              <a:rect l="l" t="t" r="r" b="b"/>
              <a:pathLst>
                <a:path w="21278" h="31974" extrusionOk="0">
                  <a:moveTo>
                    <a:pt x="6424" y="0"/>
                  </a:moveTo>
                  <a:cubicBezTo>
                    <a:pt x="2958" y="0"/>
                    <a:pt x="1" y="2810"/>
                    <a:pt x="2797" y="6522"/>
                  </a:cubicBezTo>
                  <a:cubicBezTo>
                    <a:pt x="6366" y="11258"/>
                    <a:pt x="16374" y="17830"/>
                    <a:pt x="15973" y="29872"/>
                  </a:cubicBezTo>
                  <a:lnTo>
                    <a:pt x="20677" y="31973"/>
                  </a:lnTo>
                  <a:cubicBezTo>
                    <a:pt x="20677" y="31973"/>
                    <a:pt x="21277" y="23267"/>
                    <a:pt x="20043" y="16462"/>
                  </a:cubicBezTo>
                  <a:cubicBezTo>
                    <a:pt x="18775" y="9691"/>
                    <a:pt x="13605" y="2852"/>
                    <a:pt x="9302" y="684"/>
                  </a:cubicBezTo>
                  <a:cubicBezTo>
                    <a:pt x="8377" y="215"/>
                    <a:pt x="7381" y="0"/>
                    <a:pt x="642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4"/>
            <p:cNvSpPr/>
            <p:nvPr/>
          </p:nvSpPr>
          <p:spPr>
            <a:xfrm>
              <a:off x="1522225" y="3195650"/>
              <a:ext cx="531950" cy="799350"/>
            </a:xfrm>
            <a:custGeom>
              <a:avLst/>
              <a:gdLst/>
              <a:ahLst/>
              <a:cxnLst/>
              <a:rect l="l" t="t" r="r" b="b"/>
              <a:pathLst>
                <a:path w="21278" h="31974" extrusionOk="0">
                  <a:moveTo>
                    <a:pt x="6424" y="0"/>
                  </a:moveTo>
                  <a:cubicBezTo>
                    <a:pt x="2958" y="0"/>
                    <a:pt x="1" y="2810"/>
                    <a:pt x="2797" y="6522"/>
                  </a:cubicBezTo>
                  <a:cubicBezTo>
                    <a:pt x="6366" y="11258"/>
                    <a:pt x="16374" y="17830"/>
                    <a:pt x="15973" y="29872"/>
                  </a:cubicBezTo>
                  <a:lnTo>
                    <a:pt x="20677" y="31973"/>
                  </a:lnTo>
                  <a:cubicBezTo>
                    <a:pt x="20677" y="31973"/>
                    <a:pt x="21277" y="23267"/>
                    <a:pt x="20043" y="16462"/>
                  </a:cubicBezTo>
                  <a:cubicBezTo>
                    <a:pt x="18775" y="9691"/>
                    <a:pt x="13605" y="2852"/>
                    <a:pt x="9302" y="684"/>
                  </a:cubicBezTo>
                  <a:cubicBezTo>
                    <a:pt x="8377" y="215"/>
                    <a:pt x="7381" y="0"/>
                    <a:pt x="64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4"/>
            <p:cNvSpPr/>
            <p:nvPr/>
          </p:nvSpPr>
          <p:spPr>
            <a:xfrm>
              <a:off x="1704725" y="3274425"/>
              <a:ext cx="308575" cy="560450"/>
            </a:xfrm>
            <a:custGeom>
              <a:avLst/>
              <a:gdLst/>
              <a:ahLst/>
              <a:cxnLst/>
              <a:rect l="l" t="t" r="r" b="b"/>
              <a:pathLst>
                <a:path w="12343" h="22418" extrusionOk="0">
                  <a:moveTo>
                    <a:pt x="253" y="0"/>
                  </a:moveTo>
                  <a:cubicBezTo>
                    <a:pt x="181" y="0"/>
                    <a:pt x="110" y="37"/>
                    <a:pt x="67" y="102"/>
                  </a:cubicBezTo>
                  <a:cubicBezTo>
                    <a:pt x="0" y="202"/>
                    <a:pt x="34" y="335"/>
                    <a:pt x="134" y="402"/>
                  </a:cubicBezTo>
                  <a:cubicBezTo>
                    <a:pt x="7172" y="5506"/>
                    <a:pt x="11509" y="13545"/>
                    <a:pt x="11876" y="22218"/>
                  </a:cubicBezTo>
                  <a:cubicBezTo>
                    <a:pt x="11876" y="22351"/>
                    <a:pt x="11976" y="22418"/>
                    <a:pt x="12109" y="22418"/>
                  </a:cubicBezTo>
                  <a:cubicBezTo>
                    <a:pt x="12242" y="22418"/>
                    <a:pt x="12343" y="22318"/>
                    <a:pt x="12309" y="22184"/>
                  </a:cubicBezTo>
                  <a:cubicBezTo>
                    <a:pt x="11942" y="13378"/>
                    <a:pt x="7539" y="5205"/>
                    <a:pt x="367" y="35"/>
                  </a:cubicBezTo>
                  <a:cubicBezTo>
                    <a:pt x="332" y="11"/>
                    <a:pt x="292" y="0"/>
                    <a:pt x="2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4"/>
            <p:cNvSpPr/>
            <p:nvPr/>
          </p:nvSpPr>
          <p:spPr>
            <a:xfrm>
              <a:off x="1410350" y="3567025"/>
              <a:ext cx="682175" cy="701325"/>
            </a:xfrm>
            <a:custGeom>
              <a:avLst/>
              <a:gdLst/>
              <a:ahLst/>
              <a:cxnLst/>
              <a:rect l="l" t="t" r="r" b="b"/>
              <a:pathLst>
                <a:path w="27287" h="28053" extrusionOk="0">
                  <a:moveTo>
                    <a:pt x="4462" y="1"/>
                  </a:moveTo>
                  <a:cubicBezTo>
                    <a:pt x="3571" y="1"/>
                    <a:pt x="2727" y="247"/>
                    <a:pt x="2035" y="873"/>
                  </a:cubicBezTo>
                  <a:cubicBezTo>
                    <a:pt x="0" y="2641"/>
                    <a:pt x="2736" y="6244"/>
                    <a:pt x="4870" y="7878"/>
                  </a:cubicBezTo>
                  <a:cubicBezTo>
                    <a:pt x="5971" y="8712"/>
                    <a:pt x="6271" y="9379"/>
                    <a:pt x="5471" y="10480"/>
                  </a:cubicBezTo>
                  <a:cubicBezTo>
                    <a:pt x="5004" y="11114"/>
                    <a:pt x="4770" y="11514"/>
                    <a:pt x="4303" y="12148"/>
                  </a:cubicBezTo>
                  <a:cubicBezTo>
                    <a:pt x="3870" y="12748"/>
                    <a:pt x="3670" y="13516"/>
                    <a:pt x="3736" y="14250"/>
                  </a:cubicBezTo>
                  <a:cubicBezTo>
                    <a:pt x="3903" y="15384"/>
                    <a:pt x="4837" y="16184"/>
                    <a:pt x="5871" y="16651"/>
                  </a:cubicBezTo>
                  <a:cubicBezTo>
                    <a:pt x="6905" y="17085"/>
                    <a:pt x="8006" y="17285"/>
                    <a:pt x="9007" y="17785"/>
                  </a:cubicBezTo>
                  <a:cubicBezTo>
                    <a:pt x="9841" y="18186"/>
                    <a:pt x="10474" y="18886"/>
                    <a:pt x="10741" y="19787"/>
                  </a:cubicBezTo>
                  <a:cubicBezTo>
                    <a:pt x="10975" y="20721"/>
                    <a:pt x="10808" y="21688"/>
                    <a:pt x="10741" y="22656"/>
                  </a:cubicBezTo>
                  <a:cubicBezTo>
                    <a:pt x="10608" y="24890"/>
                    <a:pt x="11709" y="26258"/>
                    <a:pt x="13243" y="27192"/>
                  </a:cubicBezTo>
                  <a:cubicBezTo>
                    <a:pt x="14207" y="27802"/>
                    <a:pt x="15264" y="28052"/>
                    <a:pt x="16345" y="28052"/>
                  </a:cubicBezTo>
                  <a:cubicBezTo>
                    <a:pt x="17097" y="28052"/>
                    <a:pt x="17861" y="27931"/>
                    <a:pt x="18614" y="27726"/>
                  </a:cubicBezTo>
                  <a:cubicBezTo>
                    <a:pt x="20815" y="27059"/>
                    <a:pt x="22817" y="25891"/>
                    <a:pt x="24451" y="24290"/>
                  </a:cubicBezTo>
                  <a:cubicBezTo>
                    <a:pt x="26152" y="22656"/>
                    <a:pt x="27286" y="20254"/>
                    <a:pt x="26819" y="17919"/>
                  </a:cubicBezTo>
                  <a:cubicBezTo>
                    <a:pt x="26453" y="16151"/>
                    <a:pt x="25185" y="14650"/>
                    <a:pt x="23717" y="13582"/>
                  </a:cubicBezTo>
                  <a:cubicBezTo>
                    <a:pt x="22850" y="12949"/>
                    <a:pt x="21849" y="12382"/>
                    <a:pt x="21349" y="11414"/>
                  </a:cubicBezTo>
                  <a:cubicBezTo>
                    <a:pt x="20715" y="10213"/>
                    <a:pt x="21082" y="8746"/>
                    <a:pt x="20882" y="7411"/>
                  </a:cubicBezTo>
                  <a:cubicBezTo>
                    <a:pt x="20648" y="5977"/>
                    <a:pt x="19748" y="4743"/>
                    <a:pt x="18480" y="4076"/>
                  </a:cubicBezTo>
                  <a:cubicBezTo>
                    <a:pt x="17012" y="3308"/>
                    <a:pt x="15311" y="3375"/>
                    <a:pt x="13710" y="3275"/>
                  </a:cubicBezTo>
                  <a:cubicBezTo>
                    <a:pt x="12242" y="3242"/>
                    <a:pt x="10808" y="2741"/>
                    <a:pt x="9607" y="1941"/>
                  </a:cubicBezTo>
                  <a:cubicBezTo>
                    <a:pt x="8287" y="1023"/>
                    <a:pt x="6277" y="1"/>
                    <a:pt x="4462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4"/>
            <p:cNvSpPr/>
            <p:nvPr/>
          </p:nvSpPr>
          <p:spPr>
            <a:xfrm>
              <a:off x="1524875" y="3615475"/>
              <a:ext cx="405875" cy="535475"/>
            </a:xfrm>
            <a:custGeom>
              <a:avLst/>
              <a:gdLst/>
              <a:ahLst/>
              <a:cxnLst/>
              <a:rect l="l" t="t" r="r" b="b"/>
              <a:pathLst>
                <a:path w="16235" h="21419" extrusionOk="0">
                  <a:moveTo>
                    <a:pt x="394" y="1"/>
                  </a:moveTo>
                  <a:cubicBezTo>
                    <a:pt x="156" y="1"/>
                    <a:pt x="0" y="361"/>
                    <a:pt x="256" y="503"/>
                  </a:cubicBezTo>
                  <a:cubicBezTo>
                    <a:pt x="356" y="536"/>
                    <a:pt x="8095" y="4940"/>
                    <a:pt x="12698" y="12845"/>
                  </a:cubicBezTo>
                  <a:cubicBezTo>
                    <a:pt x="10497" y="11719"/>
                    <a:pt x="8070" y="11157"/>
                    <a:pt x="5615" y="11157"/>
                  </a:cubicBezTo>
                  <a:cubicBezTo>
                    <a:pt x="4797" y="11157"/>
                    <a:pt x="3975" y="11219"/>
                    <a:pt x="3158" y="11344"/>
                  </a:cubicBezTo>
                  <a:cubicBezTo>
                    <a:pt x="2821" y="11375"/>
                    <a:pt x="2906" y="11856"/>
                    <a:pt x="3181" y="11856"/>
                  </a:cubicBezTo>
                  <a:cubicBezTo>
                    <a:pt x="3206" y="11856"/>
                    <a:pt x="3231" y="11853"/>
                    <a:pt x="3258" y="11845"/>
                  </a:cubicBezTo>
                  <a:cubicBezTo>
                    <a:pt x="4029" y="11724"/>
                    <a:pt x="4803" y="11664"/>
                    <a:pt x="5574" y="11664"/>
                  </a:cubicBezTo>
                  <a:cubicBezTo>
                    <a:pt x="8208" y="11664"/>
                    <a:pt x="10810" y="12356"/>
                    <a:pt x="13132" y="13646"/>
                  </a:cubicBezTo>
                  <a:cubicBezTo>
                    <a:pt x="14433" y="16014"/>
                    <a:pt x="15300" y="18583"/>
                    <a:pt x="15734" y="21218"/>
                  </a:cubicBezTo>
                  <a:cubicBezTo>
                    <a:pt x="15734" y="21318"/>
                    <a:pt x="15834" y="21418"/>
                    <a:pt x="15934" y="21418"/>
                  </a:cubicBezTo>
                  <a:lnTo>
                    <a:pt x="16034" y="21418"/>
                  </a:lnTo>
                  <a:cubicBezTo>
                    <a:pt x="16167" y="21418"/>
                    <a:pt x="16234" y="21285"/>
                    <a:pt x="16234" y="21151"/>
                  </a:cubicBezTo>
                  <a:cubicBezTo>
                    <a:pt x="15767" y="18449"/>
                    <a:pt x="14900" y="15847"/>
                    <a:pt x="13599" y="13446"/>
                  </a:cubicBezTo>
                  <a:cubicBezTo>
                    <a:pt x="13566" y="13379"/>
                    <a:pt x="13566" y="13346"/>
                    <a:pt x="13532" y="13312"/>
                  </a:cubicBezTo>
                  <a:cubicBezTo>
                    <a:pt x="13032" y="12412"/>
                    <a:pt x="12465" y="11511"/>
                    <a:pt x="11898" y="10644"/>
                  </a:cubicBezTo>
                  <a:cubicBezTo>
                    <a:pt x="11931" y="10243"/>
                    <a:pt x="12131" y="7308"/>
                    <a:pt x="13032" y="5040"/>
                  </a:cubicBezTo>
                  <a:cubicBezTo>
                    <a:pt x="13095" y="4851"/>
                    <a:pt x="12946" y="4715"/>
                    <a:pt x="12794" y="4715"/>
                  </a:cubicBezTo>
                  <a:cubicBezTo>
                    <a:pt x="12705" y="4715"/>
                    <a:pt x="12614" y="4762"/>
                    <a:pt x="12565" y="4873"/>
                  </a:cubicBezTo>
                  <a:cubicBezTo>
                    <a:pt x="11964" y="6541"/>
                    <a:pt x="11598" y="8242"/>
                    <a:pt x="11431" y="10010"/>
                  </a:cubicBezTo>
                  <a:cubicBezTo>
                    <a:pt x="8462" y="6007"/>
                    <a:pt x="4759" y="2638"/>
                    <a:pt x="523" y="36"/>
                  </a:cubicBezTo>
                  <a:cubicBezTo>
                    <a:pt x="479" y="11"/>
                    <a:pt x="435" y="1"/>
                    <a:pt x="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4"/>
            <p:cNvSpPr/>
            <p:nvPr/>
          </p:nvSpPr>
          <p:spPr>
            <a:xfrm>
              <a:off x="1974075" y="2335450"/>
              <a:ext cx="836375" cy="2011275"/>
            </a:xfrm>
            <a:custGeom>
              <a:avLst/>
              <a:gdLst/>
              <a:ahLst/>
              <a:cxnLst/>
              <a:rect l="l" t="t" r="r" b="b"/>
              <a:pathLst>
                <a:path w="33455" h="80451" extrusionOk="0">
                  <a:moveTo>
                    <a:pt x="7473" y="0"/>
                  </a:moveTo>
                  <a:cubicBezTo>
                    <a:pt x="4671" y="5905"/>
                    <a:pt x="4170" y="9440"/>
                    <a:pt x="4037" y="14444"/>
                  </a:cubicBezTo>
                  <a:cubicBezTo>
                    <a:pt x="3837" y="24818"/>
                    <a:pt x="2869" y="37060"/>
                    <a:pt x="2869" y="37060"/>
                  </a:cubicBezTo>
                  <a:cubicBezTo>
                    <a:pt x="2736" y="38228"/>
                    <a:pt x="1702" y="40596"/>
                    <a:pt x="935" y="45766"/>
                  </a:cubicBezTo>
                  <a:cubicBezTo>
                    <a:pt x="34" y="51804"/>
                    <a:pt x="601" y="67716"/>
                    <a:pt x="601" y="67716"/>
                  </a:cubicBezTo>
                  <a:lnTo>
                    <a:pt x="568" y="68449"/>
                  </a:lnTo>
                  <a:cubicBezTo>
                    <a:pt x="534" y="69283"/>
                    <a:pt x="1" y="76122"/>
                    <a:pt x="334" y="78356"/>
                  </a:cubicBezTo>
                  <a:cubicBezTo>
                    <a:pt x="556" y="79687"/>
                    <a:pt x="1415" y="80451"/>
                    <a:pt x="2281" y="80451"/>
                  </a:cubicBezTo>
                  <a:cubicBezTo>
                    <a:pt x="3109" y="80451"/>
                    <a:pt x="3944" y="79754"/>
                    <a:pt x="4237" y="78190"/>
                  </a:cubicBezTo>
                  <a:cubicBezTo>
                    <a:pt x="4537" y="76655"/>
                    <a:pt x="4904" y="69350"/>
                    <a:pt x="4938" y="68650"/>
                  </a:cubicBezTo>
                  <a:lnTo>
                    <a:pt x="5004" y="68116"/>
                  </a:lnTo>
                  <a:cubicBezTo>
                    <a:pt x="5204" y="66615"/>
                    <a:pt x="5538" y="65581"/>
                    <a:pt x="6172" y="63312"/>
                  </a:cubicBezTo>
                  <a:cubicBezTo>
                    <a:pt x="7906" y="57208"/>
                    <a:pt x="10675" y="43765"/>
                    <a:pt x="11509" y="39162"/>
                  </a:cubicBezTo>
                  <a:cubicBezTo>
                    <a:pt x="12176" y="35392"/>
                    <a:pt x="14211" y="27987"/>
                    <a:pt x="15312" y="24051"/>
                  </a:cubicBezTo>
                  <a:lnTo>
                    <a:pt x="17914" y="39962"/>
                  </a:lnTo>
                  <a:cubicBezTo>
                    <a:pt x="17914" y="39962"/>
                    <a:pt x="17713" y="43131"/>
                    <a:pt x="17713" y="45433"/>
                  </a:cubicBezTo>
                  <a:cubicBezTo>
                    <a:pt x="17713" y="50236"/>
                    <a:pt x="21149" y="63879"/>
                    <a:pt x="21283" y="65547"/>
                  </a:cubicBezTo>
                  <a:cubicBezTo>
                    <a:pt x="21082" y="66348"/>
                    <a:pt x="20615" y="66882"/>
                    <a:pt x="20615" y="68283"/>
                  </a:cubicBezTo>
                  <a:cubicBezTo>
                    <a:pt x="20615" y="69083"/>
                    <a:pt x="21316" y="70117"/>
                    <a:pt x="23084" y="72586"/>
                  </a:cubicBezTo>
                  <a:cubicBezTo>
                    <a:pt x="23618" y="73286"/>
                    <a:pt x="23951" y="75788"/>
                    <a:pt x="24452" y="76488"/>
                  </a:cubicBezTo>
                  <a:cubicBezTo>
                    <a:pt x="25219" y="77589"/>
                    <a:pt x="27921" y="78290"/>
                    <a:pt x="29689" y="78523"/>
                  </a:cubicBezTo>
                  <a:cubicBezTo>
                    <a:pt x="29903" y="78553"/>
                    <a:pt x="30127" y="78568"/>
                    <a:pt x="30352" y="78568"/>
                  </a:cubicBezTo>
                  <a:cubicBezTo>
                    <a:pt x="31876" y="78568"/>
                    <a:pt x="33454" y="77898"/>
                    <a:pt x="32524" y="76822"/>
                  </a:cubicBezTo>
                  <a:cubicBezTo>
                    <a:pt x="32190" y="76355"/>
                    <a:pt x="29722" y="74153"/>
                    <a:pt x="29355" y="73720"/>
                  </a:cubicBezTo>
                  <a:cubicBezTo>
                    <a:pt x="28221" y="72352"/>
                    <a:pt x="27320" y="70818"/>
                    <a:pt x="26686" y="69183"/>
                  </a:cubicBezTo>
                  <a:cubicBezTo>
                    <a:pt x="26186" y="67882"/>
                    <a:pt x="26019" y="67315"/>
                    <a:pt x="26019" y="66548"/>
                  </a:cubicBezTo>
                  <a:lnTo>
                    <a:pt x="26053" y="65814"/>
                  </a:lnTo>
                  <a:cubicBezTo>
                    <a:pt x="26053" y="65814"/>
                    <a:pt x="26553" y="53872"/>
                    <a:pt x="26453" y="40196"/>
                  </a:cubicBezTo>
                  <a:cubicBezTo>
                    <a:pt x="26353" y="24585"/>
                    <a:pt x="24952" y="6739"/>
                    <a:pt x="24618" y="4103"/>
                  </a:cubicBezTo>
                  <a:lnTo>
                    <a:pt x="7473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4"/>
            <p:cNvSpPr/>
            <p:nvPr/>
          </p:nvSpPr>
          <p:spPr>
            <a:xfrm>
              <a:off x="1978250" y="2292075"/>
              <a:ext cx="671350" cy="1469500"/>
            </a:xfrm>
            <a:custGeom>
              <a:avLst/>
              <a:gdLst/>
              <a:ahLst/>
              <a:cxnLst/>
              <a:rect l="l" t="t" r="r" b="b"/>
              <a:pathLst>
                <a:path w="26854" h="58780" extrusionOk="0">
                  <a:moveTo>
                    <a:pt x="6372" y="1"/>
                  </a:moveTo>
                  <a:lnTo>
                    <a:pt x="6272" y="1102"/>
                  </a:lnTo>
                  <a:cubicBezTo>
                    <a:pt x="5404" y="3136"/>
                    <a:pt x="3370" y="5805"/>
                    <a:pt x="2369" y="11042"/>
                  </a:cubicBezTo>
                  <a:cubicBezTo>
                    <a:pt x="1869" y="13644"/>
                    <a:pt x="2069" y="16179"/>
                    <a:pt x="2035" y="19748"/>
                  </a:cubicBezTo>
                  <a:cubicBezTo>
                    <a:pt x="2002" y="24952"/>
                    <a:pt x="2669" y="35560"/>
                    <a:pt x="2469" y="37961"/>
                  </a:cubicBezTo>
                  <a:cubicBezTo>
                    <a:pt x="2269" y="40363"/>
                    <a:pt x="1035" y="43198"/>
                    <a:pt x="534" y="46834"/>
                  </a:cubicBezTo>
                  <a:cubicBezTo>
                    <a:pt x="1" y="50504"/>
                    <a:pt x="67" y="57175"/>
                    <a:pt x="67" y="57175"/>
                  </a:cubicBezTo>
                  <a:cubicBezTo>
                    <a:pt x="67" y="57175"/>
                    <a:pt x="1068" y="58376"/>
                    <a:pt x="3570" y="58743"/>
                  </a:cubicBezTo>
                  <a:cubicBezTo>
                    <a:pt x="3808" y="58768"/>
                    <a:pt x="4047" y="58780"/>
                    <a:pt x="4285" y="58780"/>
                  </a:cubicBezTo>
                  <a:cubicBezTo>
                    <a:pt x="5643" y="58780"/>
                    <a:pt x="6976" y="58380"/>
                    <a:pt x="8140" y="57642"/>
                  </a:cubicBezTo>
                  <a:cubicBezTo>
                    <a:pt x="8140" y="57642"/>
                    <a:pt x="11442" y="44633"/>
                    <a:pt x="11809" y="42831"/>
                  </a:cubicBezTo>
                  <a:cubicBezTo>
                    <a:pt x="12209" y="40997"/>
                    <a:pt x="15111" y="26553"/>
                    <a:pt x="15111" y="26553"/>
                  </a:cubicBezTo>
                  <a:lnTo>
                    <a:pt x="17280" y="41831"/>
                  </a:lnTo>
                  <a:cubicBezTo>
                    <a:pt x="17079" y="43832"/>
                    <a:pt x="17046" y="45800"/>
                    <a:pt x="17179" y="47768"/>
                  </a:cubicBezTo>
                  <a:cubicBezTo>
                    <a:pt x="17380" y="51438"/>
                    <a:pt x="18914" y="56641"/>
                    <a:pt x="18914" y="56641"/>
                  </a:cubicBezTo>
                  <a:cubicBezTo>
                    <a:pt x="18914" y="56641"/>
                    <a:pt x="19719" y="57417"/>
                    <a:pt x="22006" y="57417"/>
                  </a:cubicBezTo>
                  <a:cubicBezTo>
                    <a:pt x="22138" y="57417"/>
                    <a:pt x="22275" y="57414"/>
                    <a:pt x="22417" y="57409"/>
                  </a:cubicBezTo>
                  <a:cubicBezTo>
                    <a:pt x="25018" y="57342"/>
                    <a:pt x="26186" y="56508"/>
                    <a:pt x="26186" y="56508"/>
                  </a:cubicBezTo>
                  <a:cubicBezTo>
                    <a:pt x="26186" y="56508"/>
                    <a:pt x="26620" y="42998"/>
                    <a:pt x="26753" y="30323"/>
                  </a:cubicBezTo>
                  <a:cubicBezTo>
                    <a:pt x="26853" y="20983"/>
                    <a:pt x="26019" y="7840"/>
                    <a:pt x="23984" y="1635"/>
                  </a:cubicBezTo>
                  <a:lnTo>
                    <a:pt x="24018" y="334"/>
                  </a:lnTo>
                  <a:lnTo>
                    <a:pt x="24018" y="334"/>
                  </a:lnTo>
                  <a:cubicBezTo>
                    <a:pt x="21847" y="1734"/>
                    <a:pt x="18833" y="2290"/>
                    <a:pt x="15867" y="2290"/>
                  </a:cubicBezTo>
                  <a:cubicBezTo>
                    <a:pt x="11906" y="2290"/>
                    <a:pt x="8031" y="1298"/>
                    <a:pt x="6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4"/>
            <p:cNvSpPr/>
            <p:nvPr/>
          </p:nvSpPr>
          <p:spPr>
            <a:xfrm>
              <a:off x="1939900" y="4028325"/>
              <a:ext cx="185150" cy="429850"/>
            </a:xfrm>
            <a:custGeom>
              <a:avLst/>
              <a:gdLst/>
              <a:ahLst/>
              <a:cxnLst/>
              <a:rect l="l" t="t" r="r" b="b"/>
              <a:pathLst>
                <a:path w="7406" h="17194" extrusionOk="0">
                  <a:moveTo>
                    <a:pt x="1968" y="1"/>
                  </a:moveTo>
                  <a:cubicBezTo>
                    <a:pt x="1168" y="1"/>
                    <a:pt x="1668" y="3136"/>
                    <a:pt x="1434" y="5138"/>
                  </a:cubicBezTo>
                  <a:cubicBezTo>
                    <a:pt x="1201" y="7272"/>
                    <a:pt x="467" y="8840"/>
                    <a:pt x="234" y="10608"/>
                  </a:cubicBezTo>
                  <a:cubicBezTo>
                    <a:pt x="0" y="12643"/>
                    <a:pt x="167" y="13477"/>
                    <a:pt x="867" y="15145"/>
                  </a:cubicBezTo>
                  <a:cubicBezTo>
                    <a:pt x="1238" y="16048"/>
                    <a:pt x="2720" y="17194"/>
                    <a:pt x="3948" y="17194"/>
                  </a:cubicBezTo>
                  <a:cubicBezTo>
                    <a:pt x="4487" y="17194"/>
                    <a:pt x="4978" y="16972"/>
                    <a:pt x="5304" y="16412"/>
                  </a:cubicBezTo>
                  <a:cubicBezTo>
                    <a:pt x="6405" y="14544"/>
                    <a:pt x="6672" y="12443"/>
                    <a:pt x="6571" y="10441"/>
                  </a:cubicBezTo>
                  <a:cubicBezTo>
                    <a:pt x="6471" y="8373"/>
                    <a:pt x="6338" y="6839"/>
                    <a:pt x="6338" y="5271"/>
                  </a:cubicBezTo>
                  <a:cubicBezTo>
                    <a:pt x="6338" y="3870"/>
                    <a:pt x="7405" y="601"/>
                    <a:pt x="6371" y="401"/>
                  </a:cubicBezTo>
                  <a:lnTo>
                    <a:pt x="6371" y="401"/>
                  </a:lnTo>
                  <a:lnTo>
                    <a:pt x="6305" y="935"/>
                  </a:lnTo>
                  <a:cubicBezTo>
                    <a:pt x="6110" y="1341"/>
                    <a:pt x="5008" y="1663"/>
                    <a:pt x="3955" y="1663"/>
                  </a:cubicBezTo>
                  <a:cubicBezTo>
                    <a:pt x="3020" y="1663"/>
                    <a:pt x="2123" y="1409"/>
                    <a:pt x="1935" y="734"/>
                  </a:cubicBezTo>
                  <a:lnTo>
                    <a:pt x="1968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4"/>
            <p:cNvSpPr/>
            <p:nvPr/>
          </p:nvSpPr>
          <p:spPr>
            <a:xfrm>
              <a:off x="2477775" y="4085025"/>
              <a:ext cx="73400" cy="134300"/>
            </a:xfrm>
            <a:custGeom>
              <a:avLst/>
              <a:gdLst/>
              <a:ahLst/>
              <a:cxnLst/>
              <a:rect l="l" t="t" r="r" b="b"/>
              <a:pathLst>
                <a:path w="2936" h="5372" extrusionOk="0">
                  <a:moveTo>
                    <a:pt x="267" y="1"/>
                  </a:moveTo>
                  <a:cubicBezTo>
                    <a:pt x="0" y="1035"/>
                    <a:pt x="234" y="3770"/>
                    <a:pt x="234" y="3770"/>
                  </a:cubicBezTo>
                  <a:cubicBezTo>
                    <a:pt x="234" y="3770"/>
                    <a:pt x="668" y="4738"/>
                    <a:pt x="2202" y="5371"/>
                  </a:cubicBezTo>
                  <a:lnTo>
                    <a:pt x="2936" y="153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4"/>
            <p:cNvSpPr/>
            <p:nvPr/>
          </p:nvSpPr>
          <p:spPr>
            <a:xfrm>
              <a:off x="2532825" y="4116725"/>
              <a:ext cx="107600" cy="103425"/>
            </a:xfrm>
            <a:custGeom>
              <a:avLst/>
              <a:gdLst/>
              <a:ahLst/>
              <a:cxnLst/>
              <a:rect l="l" t="t" r="r" b="b"/>
              <a:pathLst>
                <a:path w="4304" h="4137" extrusionOk="0">
                  <a:moveTo>
                    <a:pt x="4303" y="0"/>
                  </a:moveTo>
                  <a:lnTo>
                    <a:pt x="434" y="1902"/>
                  </a:lnTo>
                  <a:lnTo>
                    <a:pt x="0" y="4137"/>
                  </a:lnTo>
                  <a:lnTo>
                    <a:pt x="3436" y="3036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4"/>
            <p:cNvSpPr/>
            <p:nvPr/>
          </p:nvSpPr>
          <p:spPr>
            <a:xfrm>
              <a:off x="2479450" y="3973950"/>
              <a:ext cx="350900" cy="353150"/>
            </a:xfrm>
            <a:custGeom>
              <a:avLst/>
              <a:gdLst/>
              <a:ahLst/>
              <a:cxnLst/>
              <a:rect l="l" t="t" r="r" b="b"/>
              <a:pathLst>
                <a:path w="14036" h="14126" extrusionOk="0">
                  <a:moveTo>
                    <a:pt x="1028" y="1"/>
                  </a:moveTo>
                  <a:cubicBezTo>
                    <a:pt x="744" y="1"/>
                    <a:pt x="489" y="1013"/>
                    <a:pt x="234" y="1842"/>
                  </a:cubicBezTo>
                  <a:cubicBezTo>
                    <a:pt x="0" y="2676"/>
                    <a:pt x="0" y="3610"/>
                    <a:pt x="200" y="4444"/>
                  </a:cubicBezTo>
                  <a:cubicBezTo>
                    <a:pt x="467" y="5411"/>
                    <a:pt x="1801" y="6379"/>
                    <a:pt x="2369" y="7246"/>
                  </a:cubicBezTo>
                  <a:cubicBezTo>
                    <a:pt x="2936" y="8080"/>
                    <a:pt x="3136" y="10148"/>
                    <a:pt x="3803" y="11315"/>
                  </a:cubicBezTo>
                  <a:cubicBezTo>
                    <a:pt x="4503" y="12450"/>
                    <a:pt x="7039" y="13550"/>
                    <a:pt x="8706" y="13951"/>
                  </a:cubicBezTo>
                  <a:cubicBezTo>
                    <a:pt x="9265" y="14071"/>
                    <a:pt x="9788" y="14125"/>
                    <a:pt x="10268" y="14125"/>
                  </a:cubicBezTo>
                  <a:cubicBezTo>
                    <a:pt x="12713" y="14125"/>
                    <a:pt x="14035" y="12725"/>
                    <a:pt x="13143" y="11582"/>
                  </a:cubicBezTo>
                  <a:cubicBezTo>
                    <a:pt x="12342" y="10548"/>
                    <a:pt x="9874" y="9214"/>
                    <a:pt x="8640" y="6879"/>
                  </a:cubicBezTo>
                  <a:cubicBezTo>
                    <a:pt x="7272" y="4277"/>
                    <a:pt x="6305" y="508"/>
                    <a:pt x="5838" y="274"/>
                  </a:cubicBezTo>
                  <a:lnTo>
                    <a:pt x="5804" y="1008"/>
                  </a:lnTo>
                  <a:cubicBezTo>
                    <a:pt x="5462" y="1635"/>
                    <a:pt x="4852" y="1824"/>
                    <a:pt x="4162" y="1824"/>
                  </a:cubicBezTo>
                  <a:cubicBezTo>
                    <a:pt x="4044" y="1824"/>
                    <a:pt x="3924" y="1818"/>
                    <a:pt x="3803" y="1809"/>
                  </a:cubicBezTo>
                  <a:cubicBezTo>
                    <a:pt x="2102" y="1709"/>
                    <a:pt x="1301" y="1141"/>
                    <a:pt x="1068" y="674"/>
                  </a:cubicBezTo>
                  <a:lnTo>
                    <a:pt x="1068" y="7"/>
                  </a:lnTo>
                  <a:cubicBezTo>
                    <a:pt x="1054" y="3"/>
                    <a:pt x="1041" y="1"/>
                    <a:pt x="1028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4"/>
            <p:cNvSpPr/>
            <p:nvPr/>
          </p:nvSpPr>
          <p:spPr>
            <a:xfrm>
              <a:off x="1985750" y="2318775"/>
              <a:ext cx="212675" cy="1192550"/>
            </a:xfrm>
            <a:custGeom>
              <a:avLst/>
              <a:gdLst/>
              <a:ahLst/>
              <a:cxnLst/>
              <a:rect l="l" t="t" r="r" b="b"/>
              <a:pathLst>
                <a:path w="8507" h="47702" extrusionOk="0">
                  <a:moveTo>
                    <a:pt x="8107" y="0"/>
                  </a:moveTo>
                  <a:cubicBezTo>
                    <a:pt x="5605" y="5337"/>
                    <a:pt x="3670" y="10107"/>
                    <a:pt x="3503" y="18614"/>
                  </a:cubicBezTo>
                  <a:cubicBezTo>
                    <a:pt x="3470" y="20448"/>
                    <a:pt x="3437" y="22250"/>
                    <a:pt x="3437" y="23984"/>
                  </a:cubicBezTo>
                  <a:cubicBezTo>
                    <a:pt x="3370" y="30088"/>
                    <a:pt x="3303" y="35359"/>
                    <a:pt x="2436" y="37927"/>
                  </a:cubicBezTo>
                  <a:cubicBezTo>
                    <a:pt x="2269" y="38461"/>
                    <a:pt x="2069" y="39028"/>
                    <a:pt x="1835" y="39595"/>
                  </a:cubicBezTo>
                  <a:cubicBezTo>
                    <a:pt x="1569" y="40329"/>
                    <a:pt x="1302" y="41096"/>
                    <a:pt x="1001" y="41964"/>
                  </a:cubicBezTo>
                  <a:cubicBezTo>
                    <a:pt x="668" y="43198"/>
                    <a:pt x="401" y="44465"/>
                    <a:pt x="201" y="45766"/>
                  </a:cubicBezTo>
                  <a:cubicBezTo>
                    <a:pt x="134" y="46367"/>
                    <a:pt x="67" y="47001"/>
                    <a:pt x="1" y="47701"/>
                  </a:cubicBezTo>
                  <a:cubicBezTo>
                    <a:pt x="501" y="44999"/>
                    <a:pt x="1235" y="42331"/>
                    <a:pt x="2236" y="39729"/>
                  </a:cubicBezTo>
                  <a:cubicBezTo>
                    <a:pt x="2469" y="39128"/>
                    <a:pt x="2669" y="38595"/>
                    <a:pt x="2869" y="38027"/>
                  </a:cubicBezTo>
                  <a:cubicBezTo>
                    <a:pt x="3737" y="35426"/>
                    <a:pt x="3803" y="30122"/>
                    <a:pt x="3870" y="23984"/>
                  </a:cubicBezTo>
                  <a:cubicBezTo>
                    <a:pt x="3870" y="22216"/>
                    <a:pt x="3904" y="20415"/>
                    <a:pt x="3937" y="18614"/>
                  </a:cubicBezTo>
                  <a:cubicBezTo>
                    <a:pt x="4104" y="10174"/>
                    <a:pt x="6005" y="5437"/>
                    <a:pt x="8507" y="134"/>
                  </a:cubicBezTo>
                  <a:lnTo>
                    <a:pt x="8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4"/>
            <p:cNvSpPr/>
            <p:nvPr/>
          </p:nvSpPr>
          <p:spPr>
            <a:xfrm>
              <a:off x="2356025" y="2645675"/>
              <a:ext cx="175150" cy="576275"/>
            </a:xfrm>
            <a:custGeom>
              <a:avLst/>
              <a:gdLst/>
              <a:ahLst/>
              <a:cxnLst/>
              <a:rect l="l" t="t" r="r" b="b"/>
              <a:pathLst>
                <a:path w="7006" h="23051" extrusionOk="0">
                  <a:moveTo>
                    <a:pt x="7005" y="0"/>
                  </a:moveTo>
                  <a:lnTo>
                    <a:pt x="7005" y="0"/>
                  </a:lnTo>
                  <a:cubicBezTo>
                    <a:pt x="5404" y="2035"/>
                    <a:pt x="2035" y="2869"/>
                    <a:pt x="2035" y="2869"/>
                  </a:cubicBezTo>
                  <a:lnTo>
                    <a:pt x="0" y="12409"/>
                  </a:lnTo>
                  <a:lnTo>
                    <a:pt x="1501" y="23050"/>
                  </a:lnTo>
                  <a:lnTo>
                    <a:pt x="1168" y="12910"/>
                  </a:lnTo>
                  <a:lnTo>
                    <a:pt x="3236" y="3903"/>
                  </a:lnTo>
                  <a:cubicBezTo>
                    <a:pt x="6738" y="2502"/>
                    <a:pt x="7005" y="0"/>
                    <a:pt x="70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4"/>
            <p:cNvSpPr/>
            <p:nvPr/>
          </p:nvSpPr>
          <p:spPr>
            <a:xfrm>
              <a:off x="1969075" y="3628050"/>
              <a:ext cx="240200" cy="156850"/>
            </a:xfrm>
            <a:custGeom>
              <a:avLst/>
              <a:gdLst/>
              <a:ahLst/>
              <a:cxnLst/>
              <a:rect l="l" t="t" r="r" b="b"/>
              <a:pathLst>
                <a:path w="9608" h="6274" extrusionOk="0">
                  <a:moveTo>
                    <a:pt x="434" y="0"/>
                  </a:moveTo>
                  <a:cubicBezTo>
                    <a:pt x="34" y="234"/>
                    <a:pt x="67" y="834"/>
                    <a:pt x="34" y="2102"/>
                  </a:cubicBezTo>
                  <a:cubicBezTo>
                    <a:pt x="1" y="2936"/>
                    <a:pt x="67" y="3769"/>
                    <a:pt x="201" y="4603"/>
                  </a:cubicBezTo>
                  <a:cubicBezTo>
                    <a:pt x="301" y="4904"/>
                    <a:pt x="1068" y="5904"/>
                    <a:pt x="4037" y="6205"/>
                  </a:cubicBezTo>
                  <a:cubicBezTo>
                    <a:pt x="4459" y="6252"/>
                    <a:pt x="4845" y="6273"/>
                    <a:pt x="5198" y="6273"/>
                  </a:cubicBezTo>
                  <a:cubicBezTo>
                    <a:pt x="7328" y="6273"/>
                    <a:pt x="8240" y="5504"/>
                    <a:pt x="8440" y="5104"/>
                  </a:cubicBezTo>
                  <a:cubicBezTo>
                    <a:pt x="8840" y="4003"/>
                    <a:pt x="9174" y="2902"/>
                    <a:pt x="9441" y="1768"/>
                  </a:cubicBezTo>
                  <a:cubicBezTo>
                    <a:pt x="9607" y="1101"/>
                    <a:pt x="9307" y="1001"/>
                    <a:pt x="9307" y="1001"/>
                  </a:cubicBezTo>
                  <a:lnTo>
                    <a:pt x="9107" y="1768"/>
                  </a:lnTo>
                  <a:cubicBezTo>
                    <a:pt x="9107" y="1768"/>
                    <a:pt x="8055" y="2621"/>
                    <a:pt x="5454" y="2621"/>
                  </a:cubicBezTo>
                  <a:cubicBezTo>
                    <a:pt x="5237" y="2621"/>
                    <a:pt x="5009" y="2615"/>
                    <a:pt x="4771" y="2602"/>
                  </a:cubicBezTo>
                  <a:cubicBezTo>
                    <a:pt x="1668" y="2435"/>
                    <a:pt x="468" y="901"/>
                    <a:pt x="468" y="901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4"/>
            <p:cNvSpPr/>
            <p:nvPr/>
          </p:nvSpPr>
          <p:spPr>
            <a:xfrm>
              <a:off x="1969075" y="3628050"/>
              <a:ext cx="240200" cy="156850"/>
            </a:xfrm>
            <a:custGeom>
              <a:avLst/>
              <a:gdLst/>
              <a:ahLst/>
              <a:cxnLst/>
              <a:rect l="l" t="t" r="r" b="b"/>
              <a:pathLst>
                <a:path w="9608" h="6274" extrusionOk="0">
                  <a:moveTo>
                    <a:pt x="434" y="0"/>
                  </a:moveTo>
                  <a:cubicBezTo>
                    <a:pt x="34" y="234"/>
                    <a:pt x="67" y="834"/>
                    <a:pt x="34" y="2102"/>
                  </a:cubicBezTo>
                  <a:cubicBezTo>
                    <a:pt x="1" y="2936"/>
                    <a:pt x="67" y="3769"/>
                    <a:pt x="201" y="4603"/>
                  </a:cubicBezTo>
                  <a:cubicBezTo>
                    <a:pt x="301" y="4904"/>
                    <a:pt x="1068" y="5904"/>
                    <a:pt x="4037" y="6205"/>
                  </a:cubicBezTo>
                  <a:cubicBezTo>
                    <a:pt x="4459" y="6252"/>
                    <a:pt x="4845" y="6273"/>
                    <a:pt x="5198" y="6273"/>
                  </a:cubicBezTo>
                  <a:cubicBezTo>
                    <a:pt x="7328" y="6273"/>
                    <a:pt x="8240" y="5504"/>
                    <a:pt x="8440" y="5104"/>
                  </a:cubicBezTo>
                  <a:cubicBezTo>
                    <a:pt x="8840" y="4003"/>
                    <a:pt x="9174" y="2902"/>
                    <a:pt x="9441" y="1768"/>
                  </a:cubicBezTo>
                  <a:cubicBezTo>
                    <a:pt x="9607" y="1101"/>
                    <a:pt x="9307" y="1001"/>
                    <a:pt x="9307" y="1001"/>
                  </a:cubicBezTo>
                  <a:lnTo>
                    <a:pt x="9107" y="1768"/>
                  </a:lnTo>
                  <a:cubicBezTo>
                    <a:pt x="9107" y="1768"/>
                    <a:pt x="8055" y="2621"/>
                    <a:pt x="5454" y="2621"/>
                  </a:cubicBezTo>
                  <a:cubicBezTo>
                    <a:pt x="5237" y="2621"/>
                    <a:pt x="5009" y="2615"/>
                    <a:pt x="4771" y="2602"/>
                  </a:cubicBezTo>
                  <a:cubicBezTo>
                    <a:pt x="1668" y="2435"/>
                    <a:pt x="468" y="901"/>
                    <a:pt x="468" y="901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E08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4"/>
            <p:cNvSpPr/>
            <p:nvPr/>
          </p:nvSpPr>
          <p:spPr>
            <a:xfrm>
              <a:off x="2430250" y="3649725"/>
              <a:ext cx="213500" cy="131525"/>
            </a:xfrm>
            <a:custGeom>
              <a:avLst/>
              <a:gdLst/>
              <a:ahLst/>
              <a:cxnLst/>
              <a:rect l="l" t="t" r="r" b="b"/>
              <a:pathLst>
                <a:path w="8540" h="5261" extrusionOk="0">
                  <a:moveTo>
                    <a:pt x="8173" y="0"/>
                  </a:moveTo>
                  <a:lnTo>
                    <a:pt x="8139" y="734"/>
                  </a:lnTo>
                  <a:cubicBezTo>
                    <a:pt x="8139" y="734"/>
                    <a:pt x="7606" y="1702"/>
                    <a:pt x="4703" y="1802"/>
                  </a:cubicBezTo>
                  <a:cubicBezTo>
                    <a:pt x="4574" y="1806"/>
                    <a:pt x="4447" y="1808"/>
                    <a:pt x="4323" y="1808"/>
                  </a:cubicBezTo>
                  <a:cubicBezTo>
                    <a:pt x="1682" y="1808"/>
                    <a:pt x="434" y="834"/>
                    <a:pt x="434" y="834"/>
                  </a:cubicBezTo>
                  <a:lnTo>
                    <a:pt x="267" y="234"/>
                  </a:lnTo>
                  <a:cubicBezTo>
                    <a:pt x="0" y="334"/>
                    <a:pt x="0" y="668"/>
                    <a:pt x="134" y="1368"/>
                  </a:cubicBezTo>
                  <a:cubicBezTo>
                    <a:pt x="234" y="2035"/>
                    <a:pt x="634" y="3570"/>
                    <a:pt x="734" y="4070"/>
                  </a:cubicBezTo>
                  <a:cubicBezTo>
                    <a:pt x="821" y="4476"/>
                    <a:pt x="2170" y="5261"/>
                    <a:pt x="4231" y="5261"/>
                  </a:cubicBezTo>
                  <a:cubicBezTo>
                    <a:pt x="4540" y="5261"/>
                    <a:pt x="4865" y="5243"/>
                    <a:pt x="5204" y="5204"/>
                  </a:cubicBezTo>
                  <a:cubicBezTo>
                    <a:pt x="7772" y="4904"/>
                    <a:pt x="8273" y="4237"/>
                    <a:pt x="8373" y="3570"/>
                  </a:cubicBezTo>
                  <a:cubicBezTo>
                    <a:pt x="8439" y="2869"/>
                    <a:pt x="8540" y="1101"/>
                    <a:pt x="8540" y="634"/>
                  </a:cubicBezTo>
                  <a:cubicBezTo>
                    <a:pt x="8540" y="167"/>
                    <a:pt x="8506" y="100"/>
                    <a:pt x="81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4"/>
            <p:cNvSpPr/>
            <p:nvPr/>
          </p:nvSpPr>
          <p:spPr>
            <a:xfrm>
              <a:off x="2430250" y="3649725"/>
              <a:ext cx="213500" cy="131525"/>
            </a:xfrm>
            <a:custGeom>
              <a:avLst/>
              <a:gdLst/>
              <a:ahLst/>
              <a:cxnLst/>
              <a:rect l="l" t="t" r="r" b="b"/>
              <a:pathLst>
                <a:path w="8540" h="5261" extrusionOk="0">
                  <a:moveTo>
                    <a:pt x="8173" y="0"/>
                  </a:moveTo>
                  <a:lnTo>
                    <a:pt x="8139" y="734"/>
                  </a:lnTo>
                  <a:cubicBezTo>
                    <a:pt x="8139" y="734"/>
                    <a:pt x="7606" y="1702"/>
                    <a:pt x="4703" y="1802"/>
                  </a:cubicBezTo>
                  <a:cubicBezTo>
                    <a:pt x="4574" y="1806"/>
                    <a:pt x="4447" y="1808"/>
                    <a:pt x="4323" y="1808"/>
                  </a:cubicBezTo>
                  <a:cubicBezTo>
                    <a:pt x="1682" y="1808"/>
                    <a:pt x="434" y="834"/>
                    <a:pt x="434" y="834"/>
                  </a:cubicBezTo>
                  <a:lnTo>
                    <a:pt x="267" y="234"/>
                  </a:lnTo>
                  <a:cubicBezTo>
                    <a:pt x="0" y="334"/>
                    <a:pt x="0" y="668"/>
                    <a:pt x="134" y="1368"/>
                  </a:cubicBezTo>
                  <a:cubicBezTo>
                    <a:pt x="234" y="2035"/>
                    <a:pt x="634" y="3570"/>
                    <a:pt x="734" y="4070"/>
                  </a:cubicBezTo>
                  <a:cubicBezTo>
                    <a:pt x="821" y="4476"/>
                    <a:pt x="2170" y="5261"/>
                    <a:pt x="4231" y="5261"/>
                  </a:cubicBezTo>
                  <a:cubicBezTo>
                    <a:pt x="4540" y="5261"/>
                    <a:pt x="4865" y="5243"/>
                    <a:pt x="5204" y="5204"/>
                  </a:cubicBezTo>
                  <a:cubicBezTo>
                    <a:pt x="7772" y="4904"/>
                    <a:pt x="8273" y="4237"/>
                    <a:pt x="8373" y="3570"/>
                  </a:cubicBezTo>
                  <a:cubicBezTo>
                    <a:pt x="8439" y="2869"/>
                    <a:pt x="8540" y="1101"/>
                    <a:pt x="8540" y="634"/>
                  </a:cubicBezTo>
                  <a:cubicBezTo>
                    <a:pt x="8540" y="167"/>
                    <a:pt x="8506" y="100"/>
                    <a:pt x="8173" y="0"/>
                  </a:cubicBezTo>
                  <a:close/>
                </a:path>
              </a:pathLst>
            </a:custGeom>
            <a:solidFill>
              <a:srgbClr val="E08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4"/>
            <p:cNvSpPr/>
            <p:nvPr/>
          </p:nvSpPr>
          <p:spPr>
            <a:xfrm>
              <a:off x="2003275" y="1376525"/>
              <a:ext cx="679675" cy="480475"/>
            </a:xfrm>
            <a:custGeom>
              <a:avLst/>
              <a:gdLst/>
              <a:ahLst/>
              <a:cxnLst/>
              <a:rect l="l" t="t" r="r" b="b"/>
              <a:pathLst>
                <a:path w="27187" h="19219" extrusionOk="0">
                  <a:moveTo>
                    <a:pt x="8267" y="0"/>
                  </a:moveTo>
                  <a:cubicBezTo>
                    <a:pt x="7705" y="0"/>
                    <a:pt x="7164" y="104"/>
                    <a:pt x="6672" y="364"/>
                  </a:cubicBezTo>
                  <a:cubicBezTo>
                    <a:pt x="5704" y="897"/>
                    <a:pt x="5004" y="1765"/>
                    <a:pt x="4637" y="2799"/>
                  </a:cubicBezTo>
                  <a:cubicBezTo>
                    <a:pt x="4070" y="4366"/>
                    <a:pt x="4203" y="6068"/>
                    <a:pt x="4237" y="7735"/>
                  </a:cubicBezTo>
                  <a:cubicBezTo>
                    <a:pt x="4270" y="8303"/>
                    <a:pt x="4170" y="8870"/>
                    <a:pt x="3970" y="9403"/>
                  </a:cubicBezTo>
                  <a:cubicBezTo>
                    <a:pt x="3764" y="9873"/>
                    <a:pt x="3300" y="10188"/>
                    <a:pt x="2804" y="10188"/>
                  </a:cubicBezTo>
                  <a:cubicBezTo>
                    <a:pt x="2737" y="10188"/>
                    <a:pt x="2670" y="10182"/>
                    <a:pt x="2602" y="10171"/>
                  </a:cubicBezTo>
                  <a:cubicBezTo>
                    <a:pt x="2035" y="10037"/>
                    <a:pt x="1768" y="9203"/>
                    <a:pt x="2202" y="8870"/>
                  </a:cubicBezTo>
                  <a:cubicBezTo>
                    <a:pt x="2155" y="8865"/>
                    <a:pt x="2110" y="8863"/>
                    <a:pt x="2065" y="8863"/>
                  </a:cubicBezTo>
                  <a:cubicBezTo>
                    <a:pt x="835" y="8863"/>
                    <a:pt x="409" y="10592"/>
                    <a:pt x="1568" y="11171"/>
                  </a:cubicBezTo>
                  <a:cubicBezTo>
                    <a:pt x="534" y="11338"/>
                    <a:pt x="0" y="12706"/>
                    <a:pt x="501" y="13606"/>
                  </a:cubicBezTo>
                  <a:cubicBezTo>
                    <a:pt x="913" y="14248"/>
                    <a:pt x="1593" y="14591"/>
                    <a:pt x="2303" y="14591"/>
                  </a:cubicBezTo>
                  <a:cubicBezTo>
                    <a:pt x="2627" y="14591"/>
                    <a:pt x="2956" y="14520"/>
                    <a:pt x="3269" y="14374"/>
                  </a:cubicBezTo>
                  <a:lnTo>
                    <a:pt x="3269" y="14374"/>
                  </a:lnTo>
                  <a:cubicBezTo>
                    <a:pt x="2869" y="15241"/>
                    <a:pt x="2635" y="16408"/>
                    <a:pt x="3770" y="17442"/>
                  </a:cubicBezTo>
                  <a:cubicBezTo>
                    <a:pt x="4365" y="17978"/>
                    <a:pt x="5160" y="18242"/>
                    <a:pt x="5869" y="18242"/>
                  </a:cubicBezTo>
                  <a:cubicBezTo>
                    <a:pt x="6352" y="18242"/>
                    <a:pt x="6794" y="18119"/>
                    <a:pt x="7105" y="17876"/>
                  </a:cubicBezTo>
                  <a:cubicBezTo>
                    <a:pt x="7601" y="18816"/>
                    <a:pt x="8179" y="18918"/>
                    <a:pt x="9062" y="18918"/>
                  </a:cubicBezTo>
                  <a:cubicBezTo>
                    <a:pt x="9308" y="18918"/>
                    <a:pt x="9577" y="18910"/>
                    <a:pt x="9874" y="18910"/>
                  </a:cubicBezTo>
                  <a:cubicBezTo>
                    <a:pt x="11242" y="18910"/>
                    <a:pt x="12509" y="18210"/>
                    <a:pt x="13243" y="17009"/>
                  </a:cubicBezTo>
                  <a:cubicBezTo>
                    <a:pt x="13243" y="18426"/>
                    <a:pt x="14819" y="19219"/>
                    <a:pt x="16090" y="19219"/>
                  </a:cubicBezTo>
                  <a:cubicBezTo>
                    <a:pt x="16165" y="19219"/>
                    <a:pt x="16239" y="19216"/>
                    <a:pt x="16312" y="19210"/>
                  </a:cubicBezTo>
                  <a:cubicBezTo>
                    <a:pt x="17146" y="19144"/>
                    <a:pt x="17946" y="18743"/>
                    <a:pt x="18547" y="18110"/>
                  </a:cubicBezTo>
                  <a:cubicBezTo>
                    <a:pt x="19177" y="18674"/>
                    <a:pt x="19907" y="18922"/>
                    <a:pt x="20619" y="18922"/>
                  </a:cubicBezTo>
                  <a:cubicBezTo>
                    <a:pt x="22433" y="18922"/>
                    <a:pt x="24124" y="17306"/>
                    <a:pt x="23717" y="15174"/>
                  </a:cubicBezTo>
                  <a:cubicBezTo>
                    <a:pt x="26186" y="15007"/>
                    <a:pt x="27186" y="11905"/>
                    <a:pt x="25285" y="10337"/>
                  </a:cubicBezTo>
                  <a:cubicBezTo>
                    <a:pt x="26219" y="9937"/>
                    <a:pt x="26819" y="9003"/>
                    <a:pt x="26352" y="7969"/>
                  </a:cubicBezTo>
                  <a:lnTo>
                    <a:pt x="26352" y="7969"/>
                  </a:lnTo>
                  <a:cubicBezTo>
                    <a:pt x="26167" y="8525"/>
                    <a:pt x="25792" y="8745"/>
                    <a:pt x="25295" y="8745"/>
                  </a:cubicBezTo>
                  <a:cubicBezTo>
                    <a:pt x="25166" y="8745"/>
                    <a:pt x="25029" y="8730"/>
                    <a:pt x="24885" y="8703"/>
                  </a:cubicBezTo>
                  <a:cubicBezTo>
                    <a:pt x="23484" y="8469"/>
                    <a:pt x="23183" y="7135"/>
                    <a:pt x="23083" y="6334"/>
                  </a:cubicBezTo>
                  <a:cubicBezTo>
                    <a:pt x="22983" y="5601"/>
                    <a:pt x="22283" y="5834"/>
                    <a:pt x="21749" y="5300"/>
                  </a:cubicBezTo>
                  <a:cubicBezTo>
                    <a:pt x="21182" y="4733"/>
                    <a:pt x="20515" y="4300"/>
                    <a:pt x="19781" y="3966"/>
                  </a:cubicBezTo>
                  <a:cubicBezTo>
                    <a:pt x="19414" y="3799"/>
                    <a:pt x="19014" y="3666"/>
                    <a:pt x="18647" y="3566"/>
                  </a:cubicBezTo>
                  <a:cubicBezTo>
                    <a:pt x="18247" y="3499"/>
                    <a:pt x="17880" y="3399"/>
                    <a:pt x="17546" y="3266"/>
                  </a:cubicBezTo>
                  <a:cubicBezTo>
                    <a:pt x="16779" y="2932"/>
                    <a:pt x="16045" y="2532"/>
                    <a:pt x="15278" y="2198"/>
                  </a:cubicBezTo>
                  <a:cubicBezTo>
                    <a:pt x="14511" y="1865"/>
                    <a:pt x="13610" y="1498"/>
                    <a:pt x="12776" y="1231"/>
                  </a:cubicBezTo>
                  <a:cubicBezTo>
                    <a:pt x="11483" y="767"/>
                    <a:pt x="9797" y="0"/>
                    <a:pt x="826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4"/>
            <p:cNvSpPr/>
            <p:nvPr/>
          </p:nvSpPr>
          <p:spPr>
            <a:xfrm>
              <a:off x="2502800" y="1427100"/>
              <a:ext cx="970700" cy="564800"/>
            </a:xfrm>
            <a:custGeom>
              <a:avLst/>
              <a:gdLst/>
              <a:ahLst/>
              <a:cxnLst/>
              <a:rect l="l" t="t" r="r" b="b"/>
              <a:pathLst>
                <a:path w="38828" h="22592" extrusionOk="0">
                  <a:moveTo>
                    <a:pt x="38053" y="0"/>
                  </a:moveTo>
                  <a:cubicBezTo>
                    <a:pt x="37359" y="0"/>
                    <a:pt x="36247" y="1251"/>
                    <a:pt x="35225" y="2410"/>
                  </a:cubicBezTo>
                  <a:cubicBezTo>
                    <a:pt x="34081" y="3620"/>
                    <a:pt x="32775" y="5247"/>
                    <a:pt x="32348" y="5247"/>
                  </a:cubicBezTo>
                  <a:cubicBezTo>
                    <a:pt x="32339" y="5247"/>
                    <a:pt x="32331" y="5247"/>
                    <a:pt x="32323" y="5245"/>
                  </a:cubicBezTo>
                  <a:cubicBezTo>
                    <a:pt x="31823" y="5179"/>
                    <a:pt x="32223" y="3511"/>
                    <a:pt x="31656" y="2610"/>
                  </a:cubicBezTo>
                  <a:cubicBezTo>
                    <a:pt x="31409" y="2193"/>
                    <a:pt x="31119" y="1998"/>
                    <a:pt x="30875" y="1998"/>
                  </a:cubicBezTo>
                  <a:cubicBezTo>
                    <a:pt x="30593" y="1998"/>
                    <a:pt x="30373" y="2260"/>
                    <a:pt x="30355" y="2744"/>
                  </a:cubicBezTo>
                  <a:cubicBezTo>
                    <a:pt x="30355" y="3511"/>
                    <a:pt x="29855" y="4645"/>
                    <a:pt x="29855" y="5946"/>
                  </a:cubicBezTo>
                  <a:cubicBezTo>
                    <a:pt x="29855" y="6580"/>
                    <a:pt x="30055" y="7947"/>
                    <a:pt x="29388" y="8581"/>
                  </a:cubicBezTo>
                  <a:cubicBezTo>
                    <a:pt x="28854" y="9115"/>
                    <a:pt x="18447" y="15419"/>
                    <a:pt x="18447" y="15419"/>
                  </a:cubicBezTo>
                  <a:cubicBezTo>
                    <a:pt x="18447" y="15419"/>
                    <a:pt x="12565" y="15578"/>
                    <a:pt x="9166" y="15578"/>
                  </a:cubicBezTo>
                  <a:cubicBezTo>
                    <a:pt x="8438" y="15578"/>
                    <a:pt x="7823" y="15571"/>
                    <a:pt x="7405" y="15553"/>
                  </a:cubicBezTo>
                  <a:cubicBezTo>
                    <a:pt x="5115" y="15469"/>
                    <a:pt x="4018" y="15222"/>
                    <a:pt x="1881" y="15222"/>
                  </a:cubicBezTo>
                  <a:cubicBezTo>
                    <a:pt x="1465" y="15222"/>
                    <a:pt x="1011" y="15231"/>
                    <a:pt x="501" y="15253"/>
                  </a:cubicBezTo>
                  <a:cubicBezTo>
                    <a:pt x="0" y="15920"/>
                    <a:pt x="1234" y="22191"/>
                    <a:pt x="4870" y="22591"/>
                  </a:cubicBezTo>
                  <a:cubicBezTo>
                    <a:pt x="4870" y="22591"/>
                    <a:pt x="13476" y="22424"/>
                    <a:pt x="16745" y="22291"/>
                  </a:cubicBezTo>
                  <a:cubicBezTo>
                    <a:pt x="19948" y="22158"/>
                    <a:pt x="20782" y="22158"/>
                    <a:pt x="21983" y="21324"/>
                  </a:cubicBezTo>
                  <a:cubicBezTo>
                    <a:pt x="24184" y="19823"/>
                    <a:pt x="26286" y="18188"/>
                    <a:pt x="28287" y="16453"/>
                  </a:cubicBezTo>
                  <a:cubicBezTo>
                    <a:pt x="31089" y="14118"/>
                    <a:pt x="32357" y="13118"/>
                    <a:pt x="32724" y="12918"/>
                  </a:cubicBezTo>
                  <a:cubicBezTo>
                    <a:pt x="33758" y="12250"/>
                    <a:pt x="34725" y="12117"/>
                    <a:pt x="35559" y="11583"/>
                  </a:cubicBezTo>
                  <a:cubicBezTo>
                    <a:pt x="36493" y="11050"/>
                    <a:pt x="37360" y="10349"/>
                    <a:pt x="38027" y="9482"/>
                  </a:cubicBezTo>
                  <a:cubicBezTo>
                    <a:pt x="38261" y="9215"/>
                    <a:pt x="38361" y="8848"/>
                    <a:pt x="38328" y="8514"/>
                  </a:cubicBezTo>
                  <a:cubicBezTo>
                    <a:pt x="38294" y="8348"/>
                    <a:pt x="38194" y="8181"/>
                    <a:pt x="38161" y="8014"/>
                  </a:cubicBezTo>
                  <a:cubicBezTo>
                    <a:pt x="38127" y="7714"/>
                    <a:pt x="38094" y="7414"/>
                    <a:pt x="38027" y="7147"/>
                  </a:cubicBezTo>
                  <a:cubicBezTo>
                    <a:pt x="37894" y="6780"/>
                    <a:pt x="37360" y="6613"/>
                    <a:pt x="37227" y="6246"/>
                  </a:cubicBezTo>
                  <a:cubicBezTo>
                    <a:pt x="37160" y="6079"/>
                    <a:pt x="37227" y="5579"/>
                    <a:pt x="37127" y="5446"/>
                  </a:cubicBezTo>
                  <a:cubicBezTo>
                    <a:pt x="36893" y="5179"/>
                    <a:pt x="36693" y="5145"/>
                    <a:pt x="36493" y="4979"/>
                  </a:cubicBezTo>
                  <a:cubicBezTo>
                    <a:pt x="36359" y="4879"/>
                    <a:pt x="36059" y="4712"/>
                    <a:pt x="36159" y="4512"/>
                  </a:cubicBezTo>
                  <a:cubicBezTo>
                    <a:pt x="36226" y="4311"/>
                    <a:pt x="36660" y="3878"/>
                    <a:pt x="37394" y="2744"/>
                  </a:cubicBezTo>
                  <a:cubicBezTo>
                    <a:pt x="38127" y="1610"/>
                    <a:pt x="38828" y="642"/>
                    <a:pt x="38428" y="175"/>
                  </a:cubicBezTo>
                  <a:cubicBezTo>
                    <a:pt x="38324" y="54"/>
                    <a:pt x="38198" y="0"/>
                    <a:pt x="38053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4"/>
            <p:cNvSpPr/>
            <p:nvPr/>
          </p:nvSpPr>
          <p:spPr>
            <a:xfrm>
              <a:off x="3326725" y="1561550"/>
              <a:ext cx="83400" cy="127625"/>
            </a:xfrm>
            <a:custGeom>
              <a:avLst/>
              <a:gdLst/>
              <a:ahLst/>
              <a:cxnLst/>
              <a:rect l="l" t="t" r="r" b="b"/>
              <a:pathLst>
                <a:path w="3336" h="5105" extrusionOk="0">
                  <a:moveTo>
                    <a:pt x="1835" y="1"/>
                  </a:moveTo>
                  <a:lnTo>
                    <a:pt x="1835" y="1"/>
                  </a:lnTo>
                  <a:cubicBezTo>
                    <a:pt x="1834" y="1"/>
                    <a:pt x="0" y="1469"/>
                    <a:pt x="67" y="2236"/>
                  </a:cubicBezTo>
                  <a:cubicBezTo>
                    <a:pt x="133" y="2703"/>
                    <a:pt x="467" y="3070"/>
                    <a:pt x="901" y="3237"/>
                  </a:cubicBezTo>
                  <a:cubicBezTo>
                    <a:pt x="867" y="3937"/>
                    <a:pt x="600" y="4604"/>
                    <a:pt x="133" y="5105"/>
                  </a:cubicBezTo>
                  <a:cubicBezTo>
                    <a:pt x="1245" y="4425"/>
                    <a:pt x="1328" y="3575"/>
                    <a:pt x="1334" y="3452"/>
                  </a:cubicBezTo>
                  <a:lnTo>
                    <a:pt x="1334" y="3452"/>
                  </a:lnTo>
                  <a:cubicBezTo>
                    <a:pt x="1313" y="4272"/>
                    <a:pt x="2268" y="4404"/>
                    <a:pt x="2268" y="4404"/>
                  </a:cubicBezTo>
                  <a:cubicBezTo>
                    <a:pt x="2290" y="4858"/>
                    <a:pt x="2592" y="4990"/>
                    <a:pt x="2893" y="4990"/>
                  </a:cubicBezTo>
                  <a:cubicBezTo>
                    <a:pt x="3056" y="4990"/>
                    <a:pt x="3219" y="4951"/>
                    <a:pt x="3336" y="4904"/>
                  </a:cubicBezTo>
                  <a:cubicBezTo>
                    <a:pt x="2869" y="4871"/>
                    <a:pt x="2502" y="4437"/>
                    <a:pt x="2535" y="3970"/>
                  </a:cubicBezTo>
                  <a:lnTo>
                    <a:pt x="2535" y="3970"/>
                  </a:lnTo>
                  <a:cubicBezTo>
                    <a:pt x="2483" y="3982"/>
                    <a:pt x="2431" y="3988"/>
                    <a:pt x="2379" y="3988"/>
                  </a:cubicBezTo>
                  <a:cubicBezTo>
                    <a:pt x="2134" y="3988"/>
                    <a:pt x="1906" y="3863"/>
                    <a:pt x="1768" y="3670"/>
                  </a:cubicBezTo>
                  <a:cubicBezTo>
                    <a:pt x="1601" y="3403"/>
                    <a:pt x="1568" y="3070"/>
                    <a:pt x="1701" y="2803"/>
                  </a:cubicBezTo>
                  <a:lnTo>
                    <a:pt x="1701" y="2803"/>
                  </a:lnTo>
                  <a:cubicBezTo>
                    <a:pt x="1568" y="2879"/>
                    <a:pt x="1424" y="2915"/>
                    <a:pt x="1282" y="2915"/>
                  </a:cubicBezTo>
                  <a:cubicBezTo>
                    <a:pt x="927" y="2915"/>
                    <a:pt x="586" y="2693"/>
                    <a:pt x="467" y="2336"/>
                  </a:cubicBezTo>
                  <a:cubicBezTo>
                    <a:pt x="267" y="1735"/>
                    <a:pt x="1201" y="902"/>
                    <a:pt x="1835" y="1"/>
                  </a:cubicBezTo>
                  <a:close/>
                </a:path>
              </a:pathLst>
            </a:custGeom>
            <a:solidFill>
              <a:srgbClr val="A14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4"/>
            <p:cNvSpPr/>
            <p:nvPr/>
          </p:nvSpPr>
          <p:spPr>
            <a:xfrm>
              <a:off x="2101675" y="1807575"/>
              <a:ext cx="589600" cy="564400"/>
            </a:xfrm>
            <a:custGeom>
              <a:avLst/>
              <a:gdLst/>
              <a:ahLst/>
              <a:cxnLst/>
              <a:rect l="l" t="t" r="r" b="b"/>
              <a:pathLst>
                <a:path w="23584" h="22576" extrusionOk="0">
                  <a:moveTo>
                    <a:pt x="7272" y="0"/>
                  </a:moveTo>
                  <a:lnTo>
                    <a:pt x="2269" y="501"/>
                  </a:lnTo>
                  <a:cubicBezTo>
                    <a:pt x="3103" y="5838"/>
                    <a:pt x="467" y="11142"/>
                    <a:pt x="467" y="11142"/>
                  </a:cubicBezTo>
                  <a:cubicBezTo>
                    <a:pt x="334" y="14544"/>
                    <a:pt x="0" y="18480"/>
                    <a:pt x="1468" y="19247"/>
                  </a:cubicBezTo>
                  <a:cubicBezTo>
                    <a:pt x="1468" y="19714"/>
                    <a:pt x="1535" y="20148"/>
                    <a:pt x="1635" y="20582"/>
                  </a:cubicBezTo>
                  <a:cubicBezTo>
                    <a:pt x="3811" y="21709"/>
                    <a:pt x="7537" y="22575"/>
                    <a:pt x="11265" y="22575"/>
                  </a:cubicBezTo>
                  <a:cubicBezTo>
                    <a:pt x="13937" y="22575"/>
                    <a:pt x="16610" y="22130"/>
                    <a:pt x="18714" y="21015"/>
                  </a:cubicBezTo>
                  <a:lnTo>
                    <a:pt x="19081" y="19548"/>
                  </a:lnTo>
                  <a:cubicBezTo>
                    <a:pt x="20315" y="18714"/>
                    <a:pt x="20048" y="15178"/>
                    <a:pt x="20282" y="12643"/>
                  </a:cubicBezTo>
                  <a:cubicBezTo>
                    <a:pt x="23584" y="8139"/>
                    <a:pt x="19081" y="2369"/>
                    <a:pt x="16512" y="34"/>
                  </a:cubicBezTo>
                  <a:lnTo>
                    <a:pt x="13343" y="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4"/>
            <p:cNvSpPr/>
            <p:nvPr/>
          </p:nvSpPr>
          <p:spPr>
            <a:xfrm>
              <a:off x="2135875" y="2288750"/>
              <a:ext cx="442825" cy="96450"/>
            </a:xfrm>
            <a:custGeom>
              <a:avLst/>
              <a:gdLst/>
              <a:ahLst/>
              <a:cxnLst/>
              <a:rect l="l" t="t" r="r" b="b"/>
              <a:pathLst>
                <a:path w="17713" h="3858" extrusionOk="0">
                  <a:moveTo>
                    <a:pt x="100" y="0"/>
                  </a:moveTo>
                  <a:lnTo>
                    <a:pt x="0" y="1235"/>
                  </a:lnTo>
                  <a:cubicBezTo>
                    <a:pt x="0" y="1235"/>
                    <a:pt x="1301" y="3570"/>
                    <a:pt x="8573" y="3836"/>
                  </a:cubicBezTo>
                  <a:cubicBezTo>
                    <a:pt x="8966" y="3851"/>
                    <a:pt x="9343" y="3858"/>
                    <a:pt x="9705" y="3858"/>
                  </a:cubicBezTo>
                  <a:cubicBezTo>
                    <a:pt x="16038" y="3858"/>
                    <a:pt x="17679" y="1768"/>
                    <a:pt x="17679" y="1768"/>
                  </a:cubicBezTo>
                  <a:lnTo>
                    <a:pt x="17713" y="301"/>
                  </a:lnTo>
                  <a:lnTo>
                    <a:pt x="17713" y="301"/>
                  </a:lnTo>
                  <a:cubicBezTo>
                    <a:pt x="15528" y="1709"/>
                    <a:pt x="12489" y="2269"/>
                    <a:pt x="9508" y="2269"/>
                  </a:cubicBezTo>
                  <a:cubicBezTo>
                    <a:pt x="5570" y="2269"/>
                    <a:pt x="1733" y="1291"/>
                    <a:pt x="10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4"/>
            <p:cNvSpPr/>
            <p:nvPr/>
          </p:nvSpPr>
          <p:spPr>
            <a:xfrm>
              <a:off x="2100000" y="1215475"/>
              <a:ext cx="543750" cy="548750"/>
            </a:xfrm>
            <a:custGeom>
              <a:avLst/>
              <a:gdLst/>
              <a:ahLst/>
              <a:cxnLst/>
              <a:rect l="l" t="t" r="r" b="b"/>
              <a:pathLst>
                <a:path w="21750" h="21950" extrusionOk="0">
                  <a:moveTo>
                    <a:pt x="8440" y="1"/>
                  </a:moveTo>
                  <a:lnTo>
                    <a:pt x="8440" y="1"/>
                  </a:lnTo>
                  <a:cubicBezTo>
                    <a:pt x="8640" y="668"/>
                    <a:pt x="8140" y="1368"/>
                    <a:pt x="7539" y="1735"/>
                  </a:cubicBezTo>
                  <a:cubicBezTo>
                    <a:pt x="6939" y="2102"/>
                    <a:pt x="6238" y="2269"/>
                    <a:pt x="5638" y="2636"/>
                  </a:cubicBezTo>
                  <a:cubicBezTo>
                    <a:pt x="5138" y="2936"/>
                    <a:pt x="4771" y="3370"/>
                    <a:pt x="4504" y="3870"/>
                  </a:cubicBezTo>
                  <a:cubicBezTo>
                    <a:pt x="4170" y="4471"/>
                    <a:pt x="3803" y="5771"/>
                    <a:pt x="4270" y="6439"/>
                  </a:cubicBezTo>
                  <a:cubicBezTo>
                    <a:pt x="1" y="8807"/>
                    <a:pt x="1535" y="14211"/>
                    <a:pt x="2903" y="16312"/>
                  </a:cubicBezTo>
                  <a:cubicBezTo>
                    <a:pt x="4337" y="18581"/>
                    <a:pt x="7306" y="21082"/>
                    <a:pt x="7306" y="21950"/>
                  </a:cubicBezTo>
                  <a:lnTo>
                    <a:pt x="18147" y="10808"/>
                  </a:lnTo>
                  <a:cubicBezTo>
                    <a:pt x="18147" y="10808"/>
                    <a:pt x="19081" y="12243"/>
                    <a:pt x="20115" y="12309"/>
                  </a:cubicBezTo>
                  <a:cubicBezTo>
                    <a:pt x="20156" y="12312"/>
                    <a:pt x="20196" y="12313"/>
                    <a:pt x="20234" y="12313"/>
                  </a:cubicBezTo>
                  <a:cubicBezTo>
                    <a:pt x="21190" y="12313"/>
                    <a:pt x="21283" y="11542"/>
                    <a:pt x="21283" y="11542"/>
                  </a:cubicBezTo>
                  <a:lnTo>
                    <a:pt x="21283" y="11542"/>
                  </a:lnTo>
                  <a:cubicBezTo>
                    <a:pt x="21189" y="11667"/>
                    <a:pt x="21062" y="11721"/>
                    <a:pt x="20936" y="11721"/>
                  </a:cubicBezTo>
                  <a:cubicBezTo>
                    <a:pt x="20658" y="11721"/>
                    <a:pt x="20380" y="11463"/>
                    <a:pt x="20449" y="11142"/>
                  </a:cubicBezTo>
                  <a:cubicBezTo>
                    <a:pt x="20615" y="10608"/>
                    <a:pt x="21549" y="10408"/>
                    <a:pt x="21683" y="9407"/>
                  </a:cubicBezTo>
                  <a:cubicBezTo>
                    <a:pt x="21750" y="8974"/>
                    <a:pt x="21616" y="8507"/>
                    <a:pt x="21349" y="8140"/>
                  </a:cubicBezTo>
                  <a:cubicBezTo>
                    <a:pt x="21016" y="7673"/>
                    <a:pt x="20849" y="7606"/>
                    <a:pt x="21049" y="7006"/>
                  </a:cubicBezTo>
                  <a:cubicBezTo>
                    <a:pt x="21483" y="5538"/>
                    <a:pt x="21016" y="3470"/>
                    <a:pt x="19448" y="2803"/>
                  </a:cubicBezTo>
                  <a:cubicBezTo>
                    <a:pt x="19137" y="2684"/>
                    <a:pt x="18812" y="2625"/>
                    <a:pt x="18489" y="2625"/>
                  </a:cubicBezTo>
                  <a:cubicBezTo>
                    <a:pt x="18085" y="2625"/>
                    <a:pt x="17684" y="2717"/>
                    <a:pt x="17313" y="2903"/>
                  </a:cubicBezTo>
                  <a:cubicBezTo>
                    <a:pt x="17246" y="2836"/>
                    <a:pt x="17180" y="2769"/>
                    <a:pt x="17113" y="2703"/>
                  </a:cubicBezTo>
                  <a:cubicBezTo>
                    <a:pt x="16919" y="2561"/>
                    <a:pt x="16701" y="2494"/>
                    <a:pt x="16487" y="2494"/>
                  </a:cubicBezTo>
                  <a:cubicBezTo>
                    <a:pt x="16147" y="2494"/>
                    <a:pt x="15816" y="2663"/>
                    <a:pt x="15612" y="2969"/>
                  </a:cubicBezTo>
                  <a:cubicBezTo>
                    <a:pt x="15779" y="2302"/>
                    <a:pt x="15545" y="1635"/>
                    <a:pt x="15011" y="1235"/>
                  </a:cubicBezTo>
                  <a:cubicBezTo>
                    <a:pt x="14681" y="987"/>
                    <a:pt x="14287" y="867"/>
                    <a:pt x="13884" y="867"/>
                  </a:cubicBezTo>
                  <a:cubicBezTo>
                    <a:pt x="13636" y="867"/>
                    <a:pt x="13385" y="912"/>
                    <a:pt x="13143" y="1001"/>
                  </a:cubicBezTo>
                  <a:cubicBezTo>
                    <a:pt x="12543" y="1235"/>
                    <a:pt x="12043" y="1702"/>
                    <a:pt x="11742" y="2302"/>
                  </a:cubicBezTo>
                  <a:cubicBezTo>
                    <a:pt x="11876" y="1869"/>
                    <a:pt x="11676" y="1402"/>
                    <a:pt x="11309" y="1202"/>
                  </a:cubicBezTo>
                  <a:cubicBezTo>
                    <a:pt x="11109" y="1118"/>
                    <a:pt x="10892" y="1076"/>
                    <a:pt x="10675" y="1076"/>
                  </a:cubicBezTo>
                  <a:cubicBezTo>
                    <a:pt x="10458" y="1076"/>
                    <a:pt x="10241" y="1118"/>
                    <a:pt x="10041" y="1202"/>
                  </a:cubicBezTo>
                  <a:cubicBezTo>
                    <a:pt x="9641" y="1402"/>
                    <a:pt x="9307" y="1635"/>
                    <a:pt x="9007" y="1935"/>
                  </a:cubicBezTo>
                  <a:cubicBezTo>
                    <a:pt x="9407" y="1268"/>
                    <a:pt x="9141" y="368"/>
                    <a:pt x="8440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4"/>
            <p:cNvSpPr/>
            <p:nvPr/>
          </p:nvSpPr>
          <p:spPr>
            <a:xfrm>
              <a:off x="2184225" y="1371425"/>
              <a:ext cx="407825" cy="543275"/>
            </a:xfrm>
            <a:custGeom>
              <a:avLst/>
              <a:gdLst/>
              <a:ahLst/>
              <a:cxnLst/>
              <a:rect l="l" t="t" r="r" b="b"/>
              <a:pathLst>
                <a:path w="16313" h="21731" extrusionOk="0">
                  <a:moveTo>
                    <a:pt x="13711" y="0"/>
                  </a:moveTo>
                  <a:cubicBezTo>
                    <a:pt x="13410" y="1902"/>
                    <a:pt x="12977" y="3870"/>
                    <a:pt x="9975" y="5671"/>
                  </a:cubicBezTo>
                  <a:cubicBezTo>
                    <a:pt x="8401" y="6604"/>
                    <a:pt x="6623" y="7104"/>
                    <a:pt x="4819" y="7104"/>
                  </a:cubicBezTo>
                  <a:cubicBezTo>
                    <a:pt x="4559" y="7104"/>
                    <a:pt x="4298" y="7093"/>
                    <a:pt x="4037" y="7072"/>
                  </a:cubicBezTo>
                  <a:cubicBezTo>
                    <a:pt x="3520" y="6505"/>
                    <a:pt x="2970" y="6238"/>
                    <a:pt x="2436" y="6238"/>
                  </a:cubicBezTo>
                  <a:cubicBezTo>
                    <a:pt x="1902" y="6238"/>
                    <a:pt x="1385" y="6505"/>
                    <a:pt x="935" y="7005"/>
                  </a:cubicBezTo>
                  <a:cubicBezTo>
                    <a:pt x="1" y="7973"/>
                    <a:pt x="368" y="9874"/>
                    <a:pt x="1602" y="10842"/>
                  </a:cubicBezTo>
                  <a:cubicBezTo>
                    <a:pt x="1971" y="11137"/>
                    <a:pt x="2412" y="11279"/>
                    <a:pt x="2857" y="11279"/>
                  </a:cubicBezTo>
                  <a:cubicBezTo>
                    <a:pt x="3215" y="11279"/>
                    <a:pt x="3576" y="11187"/>
                    <a:pt x="3904" y="11008"/>
                  </a:cubicBezTo>
                  <a:lnTo>
                    <a:pt x="3937" y="17413"/>
                  </a:lnTo>
                  <a:lnTo>
                    <a:pt x="1969" y="17613"/>
                  </a:lnTo>
                  <a:cubicBezTo>
                    <a:pt x="1969" y="17613"/>
                    <a:pt x="4694" y="21731"/>
                    <a:pt x="9866" y="21731"/>
                  </a:cubicBezTo>
                  <a:cubicBezTo>
                    <a:pt x="10182" y="21731"/>
                    <a:pt x="10507" y="21715"/>
                    <a:pt x="10842" y="21683"/>
                  </a:cubicBezTo>
                  <a:cubicBezTo>
                    <a:pt x="14811" y="21316"/>
                    <a:pt x="11676" y="17446"/>
                    <a:pt x="11676" y="17446"/>
                  </a:cubicBezTo>
                  <a:lnTo>
                    <a:pt x="10175" y="17446"/>
                  </a:lnTo>
                  <a:lnTo>
                    <a:pt x="10175" y="14844"/>
                  </a:lnTo>
                  <a:cubicBezTo>
                    <a:pt x="11064" y="14989"/>
                    <a:pt x="11978" y="15121"/>
                    <a:pt x="12720" y="15121"/>
                  </a:cubicBezTo>
                  <a:cubicBezTo>
                    <a:pt x="13175" y="15121"/>
                    <a:pt x="13565" y="15071"/>
                    <a:pt x="13844" y="14944"/>
                  </a:cubicBezTo>
                  <a:cubicBezTo>
                    <a:pt x="14611" y="14578"/>
                    <a:pt x="16146" y="13377"/>
                    <a:pt x="16212" y="8473"/>
                  </a:cubicBezTo>
                  <a:cubicBezTo>
                    <a:pt x="16312" y="2702"/>
                    <a:pt x="15045" y="601"/>
                    <a:pt x="13711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4"/>
            <p:cNvSpPr/>
            <p:nvPr/>
          </p:nvSpPr>
          <p:spPr>
            <a:xfrm>
              <a:off x="2286800" y="1506525"/>
              <a:ext cx="40050" cy="81775"/>
            </a:xfrm>
            <a:custGeom>
              <a:avLst/>
              <a:gdLst/>
              <a:ahLst/>
              <a:cxnLst/>
              <a:rect l="l" t="t" r="r" b="b"/>
              <a:pathLst>
                <a:path w="1602" h="3271" extrusionOk="0">
                  <a:moveTo>
                    <a:pt x="1" y="0"/>
                  </a:moveTo>
                  <a:lnTo>
                    <a:pt x="1" y="3269"/>
                  </a:lnTo>
                  <a:cubicBezTo>
                    <a:pt x="20" y="3270"/>
                    <a:pt x="39" y="3270"/>
                    <a:pt x="58" y="3270"/>
                  </a:cubicBezTo>
                  <a:cubicBezTo>
                    <a:pt x="900" y="3270"/>
                    <a:pt x="1601" y="2550"/>
                    <a:pt x="1568" y="1702"/>
                  </a:cubicBezTo>
                  <a:cubicBezTo>
                    <a:pt x="1602" y="801"/>
                    <a:pt x="901" y="34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4"/>
            <p:cNvSpPr/>
            <p:nvPr/>
          </p:nvSpPr>
          <p:spPr>
            <a:xfrm>
              <a:off x="2533650" y="1521525"/>
              <a:ext cx="37550" cy="32125"/>
            </a:xfrm>
            <a:custGeom>
              <a:avLst/>
              <a:gdLst/>
              <a:ahLst/>
              <a:cxnLst/>
              <a:rect l="l" t="t" r="r" b="b"/>
              <a:pathLst>
                <a:path w="1502" h="1285" extrusionOk="0">
                  <a:moveTo>
                    <a:pt x="668" y="1"/>
                  </a:moveTo>
                  <a:cubicBezTo>
                    <a:pt x="301" y="1"/>
                    <a:pt x="0" y="268"/>
                    <a:pt x="0" y="635"/>
                  </a:cubicBezTo>
                  <a:cubicBezTo>
                    <a:pt x="0" y="1022"/>
                    <a:pt x="312" y="1285"/>
                    <a:pt x="647" y="1285"/>
                  </a:cubicBezTo>
                  <a:cubicBezTo>
                    <a:pt x="803" y="1285"/>
                    <a:pt x="964" y="1228"/>
                    <a:pt x="1101" y="1102"/>
                  </a:cubicBezTo>
                  <a:cubicBezTo>
                    <a:pt x="1501" y="735"/>
                    <a:pt x="1235" y="34"/>
                    <a:pt x="6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4"/>
            <p:cNvSpPr/>
            <p:nvPr/>
          </p:nvSpPr>
          <p:spPr>
            <a:xfrm>
              <a:off x="2416900" y="1533200"/>
              <a:ext cx="40875" cy="35425"/>
            </a:xfrm>
            <a:custGeom>
              <a:avLst/>
              <a:gdLst/>
              <a:ahLst/>
              <a:cxnLst/>
              <a:rect l="l" t="t" r="r" b="b"/>
              <a:pathLst>
                <a:path w="1635" h="1417" extrusionOk="0">
                  <a:moveTo>
                    <a:pt x="734" y="1"/>
                  </a:moveTo>
                  <a:cubicBezTo>
                    <a:pt x="334" y="1"/>
                    <a:pt x="0" y="301"/>
                    <a:pt x="0" y="701"/>
                  </a:cubicBezTo>
                  <a:cubicBezTo>
                    <a:pt x="0" y="1138"/>
                    <a:pt x="349" y="1416"/>
                    <a:pt x="707" y="1416"/>
                  </a:cubicBezTo>
                  <a:cubicBezTo>
                    <a:pt x="869" y="1416"/>
                    <a:pt x="1033" y="1359"/>
                    <a:pt x="1168" y="1235"/>
                  </a:cubicBezTo>
                  <a:cubicBezTo>
                    <a:pt x="1635" y="801"/>
                    <a:pt x="1335" y="34"/>
                    <a:pt x="7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4"/>
            <p:cNvSpPr/>
            <p:nvPr/>
          </p:nvSpPr>
          <p:spPr>
            <a:xfrm>
              <a:off x="2430250" y="1642450"/>
              <a:ext cx="63400" cy="42175"/>
            </a:xfrm>
            <a:custGeom>
              <a:avLst/>
              <a:gdLst/>
              <a:ahLst/>
              <a:cxnLst/>
              <a:rect l="l" t="t" r="r" b="b"/>
              <a:pathLst>
                <a:path w="2536" h="1687" extrusionOk="0">
                  <a:moveTo>
                    <a:pt x="200" y="1"/>
                  </a:moveTo>
                  <a:cubicBezTo>
                    <a:pt x="0" y="668"/>
                    <a:pt x="367" y="1402"/>
                    <a:pt x="1034" y="1635"/>
                  </a:cubicBezTo>
                  <a:cubicBezTo>
                    <a:pt x="1151" y="1670"/>
                    <a:pt x="1269" y="1687"/>
                    <a:pt x="1385" y="1687"/>
                  </a:cubicBezTo>
                  <a:cubicBezTo>
                    <a:pt x="1929" y="1687"/>
                    <a:pt x="2425" y="1318"/>
                    <a:pt x="2535" y="768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4"/>
            <p:cNvSpPr/>
            <p:nvPr/>
          </p:nvSpPr>
          <p:spPr>
            <a:xfrm>
              <a:off x="2434400" y="1655800"/>
              <a:ext cx="33400" cy="29200"/>
            </a:xfrm>
            <a:custGeom>
              <a:avLst/>
              <a:gdLst/>
              <a:ahLst/>
              <a:cxnLst/>
              <a:rect l="l" t="t" r="r" b="b"/>
              <a:pathLst>
                <a:path w="1336" h="1168" extrusionOk="0">
                  <a:moveTo>
                    <a:pt x="1" y="0"/>
                  </a:moveTo>
                  <a:cubicBezTo>
                    <a:pt x="68" y="501"/>
                    <a:pt x="401" y="934"/>
                    <a:pt x="868" y="1101"/>
                  </a:cubicBezTo>
                  <a:cubicBezTo>
                    <a:pt x="1035" y="1134"/>
                    <a:pt x="1202" y="1168"/>
                    <a:pt x="1335" y="1168"/>
                  </a:cubicBezTo>
                  <a:cubicBezTo>
                    <a:pt x="1335" y="501"/>
                    <a:pt x="835" y="0"/>
                    <a:pt x="201" y="0"/>
                  </a:cubicBezTo>
                  <a:close/>
                </a:path>
              </a:pathLst>
            </a:custGeom>
            <a:solidFill>
              <a:srgbClr val="A14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4"/>
            <p:cNvSpPr/>
            <p:nvPr/>
          </p:nvSpPr>
          <p:spPr>
            <a:xfrm>
              <a:off x="2533650" y="1470550"/>
              <a:ext cx="45050" cy="33500"/>
            </a:xfrm>
            <a:custGeom>
              <a:avLst/>
              <a:gdLst/>
              <a:ahLst/>
              <a:cxnLst/>
              <a:rect l="l" t="t" r="r" b="b"/>
              <a:pathLst>
                <a:path w="1802" h="1340" extrusionOk="0">
                  <a:moveTo>
                    <a:pt x="784" y="0"/>
                  </a:moveTo>
                  <a:cubicBezTo>
                    <a:pt x="457" y="0"/>
                    <a:pt x="140" y="180"/>
                    <a:pt x="0" y="505"/>
                  </a:cubicBezTo>
                  <a:lnTo>
                    <a:pt x="1602" y="1339"/>
                  </a:lnTo>
                  <a:cubicBezTo>
                    <a:pt x="1802" y="906"/>
                    <a:pt x="1635" y="372"/>
                    <a:pt x="1201" y="105"/>
                  </a:cubicBezTo>
                  <a:cubicBezTo>
                    <a:pt x="1070" y="34"/>
                    <a:pt x="926" y="0"/>
                    <a:pt x="7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4"/>
            <p:cNvSpPr/>
            <p:nvPr/>
          </p:nvSpPr>
          <p:spPr>
            <a:xfrm>
              <a:off x="2489450" y="1533200"/>
              <a:ext cx="65075" cy="100100"/>
            </a:xfrm>
            <a:custGeom>
              <a:avLst/>
              <a:gdLst/>
              <a:ahLst/>
              <a:cxnLst/>
              <a:rect l="l" t="t" r="r" b="b"/>
              <a:pathLst>
                <a:path w="2603" h="4004" extrusionOk="0">
                  <a:moveTo>
                    <a:pt x="0" y="1"/>
                  </a:moveTo>
                  <a:lnTo>
                    <a:pt x="501" y="4004"/>
                  </a:lnTo>
                  <a:lnTo>
                    <a:pt x="2602" y="31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4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4"/>
            <p:cNvSpPr/>
            <p:nvPr/>
          </p:nvSpPr>
          <p:spPr>
            <a:xfrm>
              <a:off x="2311000" y="1683325"/>
              <a:ext cx="128450" cy="83400"/>
            </a:xfrm>
            <a:custGeom>
              <a:avLst/>
              <a:gdLst/>
              <a:ahLst/>
              <a:cxnLst/>
              <a:rect l="l" t="t" r="r" b="b"/>
              <a:pathLst>
                <a:path w="5138" h="3336" extrusionOk="0">
                  <a:moveTo>
                    <a:pt x="0" y="0"/>
                  </a:moveTo>
                  <a:cubicBezTo>
                    <a:pt x="200" y="634"/>
                    <a:pt x="567" y="1201"/>
                    <a:pt x="1101" y="1635"/>
                  </a:cubicBezTo>
                  <a:cubicBezTo>
                    <a:pt x="2035" y="2468"/>
                    <a:pt x="5137" y="3336"/>
                    <a:pt x="5137" y="3336"/>
                  </a:cubicBezTo>
                  <a:lnTo>
                    <a:pt x="5137" y="2368"/>
                  </a:lnTo>
                  <a:cubicBezTo>
                    <a:pt x="3603" y="2202"/>
                    <a:pt x="500" y="1268"/>
                    <a:pt x="0" y="0"/>
                  </a:cubicBezTo>
                  <a:close/>
                </a:path>
              </a:pathLst>
            </a:custGeom>
            <a:solidFill>
              <a:srgbClr val="A14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4"/>
            <p:cNvSpPr/>
            <p:nvPr/>
          </p:nvSpPr>
          <p:spPr>
            <a:xfrm>
              <a:off x="2292650" y="2383275"/>
              <a:ext cx="161800" cy="57275"/>
            </a:xfrm>
            <a:custGeom>
              <a:avLst/>
              <a:gdLst/>
              <a:ahLst/>
              <a:cxnLst/>
              <a:rect l="l" t="t" r="r" b="b"/>
              <a:pathLst>
                <a:path w="6472" h="2291" extrusionOk="0">
                  <a:moveTo>
                    <a:pt x="6078" y="1"/>
                  </a:moveTo>
                  <a:cubicBezTo>
                    <a:pt x="5854" y="1"/>
                    <a:pt x="5426" y="294"/>
                    <a:pt x="4670" y="456"/>
                  </a:cubicBezTo>
                  <a:cubicBezTo>
                    <a:pt x="3469" y="723"/>
                    <a:pt x="3002" y="689"/>
                    <a:pt x="1768" y="1023"/>
                  </a:cubicBezTo>
                  <a:cubicBezTo>
                    <a:pt x="1201" y="1190"/>
                    <a:pt x="601" y="1323"/>
                    <a:pt x="0" y="1323"/>
                  </a:cubicBezTo>
                  <a:lnTo>
                    <a:pt x="4570" y="2290"/>
                  </a:lnTo>
                  <a:cubicBezTo>
                    <a:pt x="5037" y="2090"/>
                    <a:pt x="5471" y="1823"/>
                    <a:pt x="5871" y="1490"/>
                  </a:cubicBezTo>
                  <a:cubicBezTo>
                    <a:pt x="6338" y="1156"/>
                    <a:pt x="6471" y="522"/>
                    <a:pt x="6205" y="55"/>
                  </a:cubicBezTo>
                  <a:cubicBezTo>
                    <a:pt x="6173" y="17"/>
                    <a:pt x="6131" y="1"/>
                    <a:pt x="6078" y="1"/>
                  </a:cubicBezTo>
                  <a:close/>
                </a:path>
              </a:pathLst>
            </a:custGeom>
            <a:solidFill>
              <a:srgbClr val="B57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4"/>
            <p:cNvSpPr/>
            <p:nvPr/>
          </p:nvSpPr>
          <p:spPr>
            <a:xfrm>
              <a:off x="2351850" y="2123625"/>
              <a:ext cx="488700" cy="570425"/>
            </a:xfrm>
            <a:custGeom>
              <a:avLst/>
              <a:gdLst/>
              <a:ahLst/>
              <a:cxnLst/>
              <a:rect l="l" t="t" r="r" b="b"/>
              <a:pathLst>
                <a:path w="19548" h="22817" extrusionOk="0">
                  <a:moveTo>
                    <a:pt x="19281" y="1"/>
                  </a:moveTo>
                  <a:lnTo>
                    <a:pt x="4337" y="3403"/>
                  </a:lnTo>
                  <a:lnTo>
                    <a:pt x="1" y="22450"/>
                  </a:lnTo>
                  <a:lnTo>
                    <a:pt x="301" y="22817"/>
                  </a:lnTo>
                  <a:lnTo>
                    <a:pt x="14544" y="19281"/>
                  </a:lnTo>
                  <a:lnTo>
                    <a:pt x="19548" y="368"/>
                  </a:lnTo>
                  <a:lnTo>
                    <a:pt x="1928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4"/>
            <p:cNvSpPr/>
            <p:nvPr/>
          </p:nvSpPr>
          <p:spPr>
            <a:xfrm>
              <a:off x="2359350" y="2132800"/>
              <a:ext cx="481200" cy="561250"/>
            </a:xfrm>
            <a:custGeom>
              <a:avLst/>
              <a:gdLst/>
              <a:ahLst/>
              <a:cxnLst/>
              <a:rect l="l" t="t" r="r" b="b"/>
              <a:pathLst>
                <a:path w="19248" h="22450" extrusionOk="0">
                  <a:moveTo>
                    <a:pt x="19248" y="1"/>
                  </a:moveTo>
                  <a:lnTo>
                    <a:pt x="4304" y="3436"/>
                  </a:lnTo>
                  <a:lnTo>
                    <a:pt x="1" y="22450"/>
                  </a:lnTo>
                  <a:lnTo>
                    <a:pt x="14244" y="18914"/>
                  </a:lnTo>
                  <a:lnTo>
                    <a:pt x="1924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4"/>
            <p:cNvSpPr/>
            <p:nvPr/>
          </p:nvSpPr>
          <p:spPr>
            <a:xfrm>
              <a:off x="2351850" y="2208700"/>
              <a:ext cx="115100" cy="485350"/>
            </a:xfrm>
            <a:custGeom>
              <a:avLst/>
              <a:gdLst/>
              <a:ahLst/>
              <a:cxnLst/>
              <a:rect l="l" t="t" r="r" b="b"/>
              <a:pathLst>
                <a:path w="4604" h="19414" extrusionOk="0">
                  <a:moveTo>
                    <a:pt x="4337" y="0"/>
                  </a:moveTo>
                  <a:lnTo>
                    <a:pt x="1" y="19047"/>
                  </a:lnTo>
                  <a:lnTo>
                    <a:pt x="301" y="19414"/>
                  </a:lnTo>
                  <a:lnTo>
                    <a:pt x="4604" y="400"/>
                  </a:lnTo>
                  <a:lnTo>
                    <a:pt x="4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4"/>
            <p:cNvSpPr/>
            <p:nvPr/>
          </p:nvSpPr>
          <p:spPr>
            <a:xfrm>
              <a:off x="2359350" y="2132800"/>
              <a:ext cx="481200" cy="561250"/>
            </a:xfrm>
            <a:custGeom>
              <a:avLst/>
              <a:gdLst/>
              <a:ahLst/>
              <a:cxnLst/>
              <a:rect l="l" t="t" r="r" b="b"/>
              <a:pathLst>
                <a:path w="19248" h="22450" extrusionOk="0">
                  <a:moveTo>
                    <a:pt x="19248" y="1"/>
                  </a:moveTo>
                  <a:lnTo>
                    <a:pt x="4304" y="3436"/>
                  </a:lnTo>
                  <a:lnTo>
                    <a:pt x="1" y="22450"/>
                  </a:lnTo>
                  <a:lnTo>
                    <a:pt x="14244" y="18914"/>
                  </a:lnTo>
                  <a:lnTo>
                    <a:pt x="19248" y="1"/>
                  </a:lnTo>
                  <a:close/>
                </a:path>
              </a:pathLst>
            </a:custGeom>
            <a:solidFill>
              <a:srgbClr val="E08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4"/>
            <p:cNvSpPr/>
            <p:nvPr/>
          </p:nvSpPr>
          <p:spPr>
            <a:xfrm>
              <a:off x="2548650" y="2189425"/>
              <a:ext cx="179550" cy="59325"/>
            </a:xfrm>
            <a:custGeom>
              <a:avLst/>
              <a:gdLst/>
              <a:ahLst/>
              <a:cxnLst/>
              <a:rect l="l" t="t" r="r" b="b"/>
              <a:pathLst>
                <a:path w="7182" h="2373" extrusionOk="0">
                  <a:moveTo>
                    <a:pt x="6806" y="1"/>
                  </a:moveTo>
                  <a:cubicBezTo>
                    <a:pt x="6461" y="1"/>
                    <a:pt x="5884" y="124"/>
                    <a:pt x="5205" y="337"/>
                  </a:cubicBezTo>
                  <a:lnTo>
                    <a:pt x="2536" y="838"/>
                  </a:lnTo>
                  <a:cubicBezTo>
                    <a:pt x="1368" y="1271"/>
                    <a:pt x="268" y="1505"/>
                    <a:pt x="168" y="1805"/>
                  </a:cubicBezTo>
                  <a:lnTo>
                    <a:pt x="1" y="2372"/>
                  </a:lnTo>
                  <a:lnTo>
                    <a:pt x="6972" y="771"/>
                  </a:lnTo>
                  <a:cubicBezTo>
                    <a:pt x="6972" y="771"/>
                    <a:pt x="7039" y="504"/>
                    <a:pt x="7139" y="204"/>
                  </a:cubicBezTo>
                  <a:cubicBezTo>
                    <a:pt x="7181" y="65"/>
                    <a:pt x="7054" y="1"/>
                    <a:pt x="68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4"/>
            <p:cNvSpPr/>
            <p:nvPr/>
          </p:nvSpPr>
          <p:spPr>
            <a:xfrm>
              <a:off x="2557825" y="2133625"/>
              <a:ext cx="194550" cy="64250"/>
            </a:xfrm>
            <a:custGeom>
              <a:avLst/>
              <a:gdLst/>
              <a:ahLst/>
              <a:cxnLst/>
              <a:rect l="l" t="t" r="r" b="b"/>
              <a:pathLst>
                <a:path w="7782" h="2570" extrusionOk="0">
                  <a:moveTo>
                    <a:pt x="5317" y="0"/>
                  </a:moveTo>
                  <a:cubicBezTo>
                    <a:pt x="5109" y="0"/>
                    <a:pt x="4853" y="20"/>
                    <a:pt x="4537" y="68"/>
                  </a:cubicBezTo>
                  <a:cubicBezTo>
                    <a:pt x="2336" y="401"/>
                    <a:pt x="2169" y="1469"/>
                    <a:pt x="2169" y="1469"/>
                  </a:cubicBezTo>
                  <a:cubicBezTo>
                    <a:pt x="1802" y="1569"/>
                    <a:pt x="1435" y="1669"/>
                    <a:pt x="1068" y="1736"/>
                  </a:cubicBezTo>
                  <a:cubicBezTo>
                    <a:pt x="334" y="1902"/>
                    <a:pt x="234" y="2002"/>
                    <a:pt x="168" y="2203"/>
                  </a:cubicBezTo>
                  <a:lnTo>
                    <a:pt x="1" y="2569"/>
                  </a:lnTo>
                  <a:lnTo>
                    <a:pt x="7640" y="835"/>
                  </a:lnTo>
                  <a:cubicBezTo>
                    <a:pt x="7640" y="835"/>
                    <a:pt x="7673" y="668"/>
                    <a:pt x="7740" y="501"/>
                  </a:cubicBezTo>
                  <a:cubicBezTo>
                    <a:pt x="7782" y="374"/>
                    <a:pt x="7663" y="328"/>
                    <a:pt x="7452" y="328"/>
                  </a:cubicBezTo>
                  <a:cubicBezTo>
                    <a:pt x="7330" y="328"/>
                    <a:pt x="7177" y="343"/>
                    <a:pt x="7006" y="368"/>
                  </a:cubicBezTo>
                  <a:lnTo>
                    <a:pt x="6138" y="568"/>
                  </a:lnTo>
                  <a:cubicBezTo>
                    <a:pt x="6138" y="568"/>
                    <a:pt x="6422" y="0"/>
                    <a:pt x="531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4"/>
            <p:cNvSpPr/>
            <p:nvPr/>
          </p:nvSpPr>
          <p:spPr>
            <a:xfrm>
              <a:off x="2553650" y="2156975"/>
              <a:ext cx="181000" cy="92600"/>
            </a:xfrm>
            <a:custGeom>
              <a:avLst/>
              <a:gdLst/>
              <a:ahLst/>
              <a:cxnLst/>
              <a:rect l="l" t="t" r="r" b="b"/>
              <a:pathLst>
                <a:path w="7240" h="3704" extrusionOk="0">
                  <a:moveTo>
                    <a:pt x="7239" y="1"/>
                  </a:moveTo>
                  <a:lnTo>
                    <a:pt x="1135" y="1402"/>
                  </a:lnTo>
                  <a:lnTo>
                    <a:pt x="902" y="2069"/>
                  </a:lnTo>
                  <a:cubicBezTo>
                    <a:pt x="1180" y="1971"/>
                    <a:pt x="1436" y="1926"/>
                    <a:pt x="1632" y="1926"/>
                  </a:cubicBezTo>
                  <a:cubicBezTo>
                    <a:pt x="1904" y="1926"/>
                    <a:pt x="2061" y="2014"/>
                    <a:pt x="2002" y="2169"/>
                  </a:cubicBezTo>
                  <a:cubicBezTo>
                    <a:pt x="2002" y="2203"/>
                    <a:pt x="1969" y="2269"/>
                    <a:pt x="1936" y="2336"/>
                  </a:cubicBezTo>
                  <a:cubicBezTo>
                    <a:pt x="1035" y="2636"/>
                    <a:pt x="268" y="2870"/>
                    <a:pt x="168" y="3137"/>
                  </a:cubicBezTo>
                  <a:lnTo>
                    <a:pt x="1" y="3704"/>
                  </a:lnTo>
                  <a:lnTo>
                    <a:pt x="6939" y="2069"/>
                  </a:lnTo>
                  <a:lnTo>
                    <a:pt x="7139" y="1502"/>
                  </a:lnTo>
                  <a:cubicBezTo>
                    <a:pt x="7173" y="1385"/>
                    <a:pt x="7048" y="1327"/>
                    <a:pt x="6810" y="1327"/>
                  </a:cubicBezTo>
                  <a:cubicBezTo>
                    <a:pt x="6572" y="1327"/>
                    <a:pt x="6222" y="1385"/>
                    <a:pt x="5805" y="1502"/>
                  </a:cubicBezTo>
                  <a:lnTo>
                    <a:pt x="5838" y="1369"/>
                  </a:lnTo>
                  <a:cubicBezTo>
                    <a:pt x="6005" y="902"/>
                    <a:pt x="6239" y="902"/>
                    <a:pt x="6939" y="668"/>
                  </a:cubicBezTo>
                  <a:lnTo>
                    <a:pt x="7239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4"/>
            <p:cNvSpPr/>
            <p:nvPr/>
          </p:nvSpPr>
          <p:spPr>
            <a:xfrm>
              <a:off x="1863175" y="1819000"/>
              <a:ext cx="693850" cy="753475"/>
            </a:xfrm>
            <a:custGeom>
              <a:avLst/>
              <a:gdLst/>
              <a:ahLst/>
              <a:cxnLst/>
              <a:rect l="l" t="t" r="r" b="b"/>
              <a:pathLst>
                <a:path w="27754" h="30139" extrusionOk="0">
                  <a:moveTo>
                    <a:pt x="11669" y="0"/>
                  </a:moveTo>
                  <a:cubicBezTo>
                    <a:pt x="8168" y="0"/>
                    <a:pt x="6880" y="1958"/>
                    <a:pt x="5437" y="5548"/>
                  </a:cubicBezTo>
                  <a:cubicBezTo>
                    <a:pt x="4403" y="8116"/>
                    <a:pt x="1435" y="17256"/>
                    <a:pt x="634" y="20392"/>
                  </a:cubicBezTo>
                  <a:cubicBezTo>
                    <a:pt x="167" y="22193"/>
                    <a:pt x="0" y="23794"/>
                    <a:pt x="1968" y="24895"/>
                  </a:cubicBezTo>
                  <a:cubicBezTo>
                    <a:pt x="3736" y="25895"/>
                    <a:pt x="9207" y="27663"/>
                    <a:pt x="13076" y="28764"/>
                  </a:cubicBezTo>
                  <a:cubicBezTo>
                    <a:pt x="15011" y="29331"/>
                    <a:pt x="16979" y="29732"/>
                    <a:pt x="18980" y="29965"/>
                  </a:cubicBezTo>
                  <a:cubicBezTo>
                    <a:pt x="20180" y="30078"/>
                    <a:pt x="21157" y="30139"/>
                    <a:pt x="21968" y="30139"/>
                  </a:cubicBezTo>
                  <a:cubicBezTo>
                    <a:pt x="24270" y="30139"/>
                    <a:pt x="25231" y="29648"/>
                    <a:pt x="26119" y="28464"/>
                  </a:cubicBezTo>
                  <a:cubicBezTo>
                    <a:pt x="26619" y="27763"/>
                    <a:pt x="26753" y="26729"/>
                    <a:pt x="27186" y="26162"/>
                  </a:cubicBezTo>
                  <a:cubicBezTo>
                    <a:pt x="27620" y="25595"/>
                    <a:pt x="27753" y="25362"/>
                    <a:pt x="27620" y="25062"/>
                  </a:cubicBezTo>
                  <a:cubicBezTo>
                    <a:pt x="27467" y="24772"/>
                    <a:pt x="27224" y="24684"/>
                    <a:pt x="26864" y="24684"/>
                  </a:cubicBezTo>
                  <a:cubicBezTo>
                    <a:pt x="26438" y="24684"/>
                    <a:pt x="25848" y="24807"/>
                    <a:pt x="25051" y="24861"/>
                  </a:cubicBezTo>
                  <a:cubicBezTo>
                    <a:pt x="24501" y="24911"/>
                    <a:pt x="23951" y="24936"/>
                    <a:pt x="23404" y="24936"/>
                  </a:cubicBezTo>
                  <a:cubicBezTo>
                    <a:pt x="22858" y="24936"/>
                    <a:pt x="22316" y="24911"/>
                    <a:pt x="21782" y="24861"/>
                  </a:cubicBezTo>
                  <a:lnTo>
                    <a:pt x="17179" y="23894"/>
                  </a:lnTo>
                  <a:cubicBezTo>
                    <a:pt x="16312" y="23894"/>
                    <a:pt x="14277" y="23327"/>
                    <a:pt x="12042" y="22426"/>
                  </a:cubicBezTo>
                  <a:cubicBezTo>
                    <a:pt x="10608" y="21893"/>
                    <a:pt x="9173" y="21225"/>
                    <a:pt x="7806" y="20492"/>
                  </a:cubicBezTo>
                  <a:cubicBezTo>
                    <a:pt x="8807" y="17156"/>
                    <a:pt x="10007" y="13854"/>
                    <a:pt x="11375" y="10651"/>
                  </a:cubicBezTo>
                  <a:cubicBezTo>
                    <a:pt x="13276" y="7949"/>
                    <a:pt x="14244" y="2479"/>
                    <a:pt x="12109" y="10"/>
                  </a:cubicBezTo>
                  <a:cubicBezTo>
                    <a:pt x="11959" y="4"/>
                    <a:pt x="11812" y="0"/>
                    <a:pt x="11669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4"/>
            <p:cNvSpPr/>
            <p:nvPr/>
          </p:nvSpPr>
          <p:spPr>
            <a:xfrm>
              <a:off x="1962400" y="2306325"/>
              <a:ext cx="100100" cy="24975"/>
            </a:xfrm>
            <a:custGeom>
              <a:avLst/>
              <a:gdLst/>
              <a:ahLst/>
              <a:cxnLst/>
              <a:rect l="l" t="t" r="r" b="b"/>
              <a:pathLst>
                <a:path w="4004" h="999" extrusionOk="0">
                  <a:moveTo>
                    <a:pt x="1982" y="1"/>
                  </a:moveTo>
                  <a:cubicBezTo>
                    <a:pt x="560" y="1"/>
                    <a:pt x="1" y="665"/>
                    <a:pt x="1" y="665"/>
                  </a:cubicBezTo>
                  <a:cubicBezTo>
                    <a:pt x="390" y="519"/>
                    <a:pt x="817" y="464"/>
                    <a:pt x="1240" y="464"/>
                  </a:cubicBezTo>
                  <a:cubicBezTo>
                    <a:pt x="2557" y="464"/>
                    <a:pt x="3837" y="999"/>
                    <a:pt x="3837" y="999"/>
                  </a:cubicBezTo>
                  <a:lnTo>
                    <a:pt x="4004" y="365"/>
                  </a:lnTo>
                  <a:cubicBezTo>
                    <a:pt x="3193" y="98"/>
                    <a:pt x="2525" y="1"/>
                    <a:pt x="1982" y="1"/>
                  </a:cubicBezTo>
                  <a:close/>
                </a:path>
              </a:pathLst>
            </a:custGeom>
            <a:solidFill>
              <a:srgbClr val="A14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4"/>
            <p:cNvSpPr/>
            <p:nvPr/>
          </p:nvSpPr>
          <p:spPr>
            <a:xfrm>
              <a:off x="5432375" y="1740850"/>
              <a:ext cx="127625" cy="306925"/>
            </a:xfrm>
            <a:custGeom>
              <a:avLst/>
              <a:gdLst/>
              <a:ahLst/>
              <a:cxnLst/>
              <a:rect l="l" t="t" r="r" b="b"/>
              <a:pathLst>
                <a:path w="5105" h="12277" extrusionOk="0">
                  <a:moveTo>
                    <a:pt x="5104" y="1"/>
                  </a:moveTo>
                  <a:cubicBezTo>
                    <a:pt x="4070" y="668"/>
                    <a:pt x="3303" y="1535"/>
                    <a:pt x="2469" y="2903"/>
                  </a:cubicBezTo>
                  <a:cubicBezTo>
                    <a:pt x="368" y="6272"/>
                    <a:pt x="1" y="10542"/>
                    <a:pt x="1335" y="12276"/>
                  </a:cubicBezTo>
                  <a:lnTo>
                    <a:pt x="5104" y="6238"/>
                  </a:lnTo>
                  <a:lnTo>
                    <a:pt x="510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4"/>
            <p:cNvSpPr/>
            <p:nvPr/>
          </p:nvSpPr>
          <p:spPr>
            <a:xfrm>
              <a:off x="5476575" y="1878450"/>
              <a:ext cx="211850" cy="200900"/>
            </a:xfrm>
            <a:custGeom>
              <a:avLst/>
              <a:gdLst/>
              <a:ahLst/>
              <a:cxnLst/>
              <a:rect l="l" t="t" r="r" b="b"/>
              <a:pathLst>
                <a:path w="8474" h="8036" extrusionOk="0">
                  <a:moveTo>
                    <a:pt x="8473" y="1"/>
                  </a:moveTo>
                  <a:lnTo>
                    <a:pt x="3803" y="1135"/>
                  </a:lnTo>
                  <a:lnTo>
                    <a:pt x="1" y="7306"/>
                  </a:lnTo>
                  <a:cubicBezTo>
                    <a:pt x="475" y="7780"/>
                    <a:pt x="1101" y="8035"/>
                    <a:pt x="1747" y="8035"/>
                  </a:cubicBezTo>
                  <a:cubicBezTo>
                    <a:pt x="2010" y="8035"/>
                    <a:pt x="2276" y="7993"/>
                    <a:pt x="2536" y="7906"/>
                  </a:cubicBezTo>
                  <a:cubicBezTo>
                    <a:pt x="5104" y="7273"/>
                    <a:pt x="7706" y="3770"/>
                    <a:pt x="847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4"/>
            <p:cNvSpPr/>
            <p:nvPr/>
          </p:nvSpPr>
          <p:spPr>
            <a:xfrm>
              <a:off x="5579150" y="1724175"/>
              <a:ext cx="121775" cy="165150"/>
            </a:xfrm>
            <a:custGeom>
              <a:avLst/>
              <a:gdLst/>
              <a:ahLst/>
              <a:cxnLst/>
              <a:rect l="l" t="t" r="r" b="b"/>
              <a:pathLst>
                <a:path w="4871" h="6606" extrusionOk="0">
                  <a:moveTo>
                    <a:pt x="2502" y="1"/>
                  </a:moveTo>
                  <a:lnTo>
                    <a:pt x="1" y="6605"/>
                  </a:lnTo>
                  <a:lnTo>
                    <a:pt x="1" y="6605"/>
                  </a:lnTo>
                  <a:lnTo>
                    <a:pt x="4471" y="5504"/>
                  </a:lnTo>
                  <a:cubicBezTo>
                    <a:pt x="4871" y="2702"/>
                    <a:pt x="4104" y="601"/>
                    <a:pt x="250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4"/>
            <p:cNvSpPr/>
            <p:nvPr/>
          </p:nvSpPr>
          <p:spPr>
            <a:xfrm>
              <a:off x="5573325" y="1721600"/>
              <a:ext cx="56725" cy="150200"/>
            </a:xfrm>
            <a:custGeom>
              <a:avLst/>
              <a:gdLst/>
              <a:ahLst/>
              <a:cxnLst/>
              <a:rect l="l" t="t" r="r" b="b"/>
              <a:pathLst>
                <a:path w="2269" h="6008" extrusionOk="0">
                  <a:moveTo>
                    <a:pt x="1604" y="1"/>
                  </a:moveTo>
                  <a:cubicBezTo>
                    <a:pt x="1033" y="1"/>
                    <a:pt x="482" y="157"/>
                    <a:pt x="0" y="470"/>
                  </a:cubicBezTo>
                  <a:lnTo>
                    <a:pt x="0" y="6008"/>
                  </a:lnTo>
                  <a:lnTo>
                    <a:pt x="2268" y="70"/>
                  </a:lnTo>
                  <a:cubicBezTo>
                    <a:pt x="2046" y="24"/>
                    <a:pt x="1824" y="1"/>
                    <a:pt x="160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4"/>
            <p:cNvSpPr/>
            <p:nvPr/>
          </p:nvSpPr>
          <p:spPr>
            <a:xfrm>
              <a:off x="4668500" y="4397750"/>
              <a:ext cx="32550" cy="71550"/>
            </a:xfrm>
            <a:custGeom>
              <a:avLst/>
              <a:gdLst/>
              <a:ahLst/>
              <a:cxnLst/>
              <a:rect l="l" t="t" r="r" b="b"/>
              <a:pathLst>
                <a:path w="1302" h="2862" extrusionOk="0">
                  <a:moveTo>
                    <a:pt x="1235" y="1"/>
                  </a:moveTo>
                  <a:lnTo>
                    <a:pt x="67" y="701"/>
                  </a:lnTo>
                  <a:cubicBezTo>
                    <a:pt x="34" y="735"/>
                    <a:pt x="1" y="768"/>
                    <a:pt x="1" y="835"/>
                  </a:cubicBezTo>
                  <a:lnTo>
                    <a:pt x="1" y="1135"/>
                  </a:lnTo>
                  <a:lnTo>
                    <a:pt x="1" y="1202"/>
                  </a:lnTo>
                  <a:lnTo>
                    <a:pt x="67" y="1202"/>
                  </a:lnTo>
                  <a:lnTo>
                    <a:pt x="801" y="768"/>
                  </a:lnTo>
                  <a:lnTo>
                    <a:pt x="268" y="2736"/>
                  </a:lnTo>
                  <a:cubicBezTo>
                    <a:pt x="268" y="2769"/>
                    <a:pt x="268" y="2769"/>
                    <a:pt x="268" y="2803"/>
                  </a:cubicBezTo>
                  <a:cubicBezTo>
                    <a:pt x="234" y="2803"/>
                    <a:pt x="268" y="2836"/>
                    <a:pt x="268" y="2836"/>
                  </a:cubicBezTo>
                  <a:cubicBezTo>
                    <a:pt x="284" y="2853"/>
                    <a:pt x="293" y="2861"/>
                    <a:pt x="301" y="2861"/>
                  </a:cubicBezTo>
                  <a:cubicBezTo>
                    <a:pt x="309" y="2861"/>
                    <a:pt x="318" y="2853"/>
                    <a:pt x="334" y="2836"/>
                  </a:cubicBezTo>
                  <a:lnTo>
                    <a:pt x="668" y="2636"/>
                  </a:lnTo>
                  <a:cubicBezTo>
                    <a:pt x="701" y="2636"/>
                    <a:pt x="701" y="2603"/>
                    <a:pt x="701" y="2603"/>
                  </a:cubicBezTo>
                  <a:cubicBezTo>
                    <a:pt x="735" y="2569"/>
                    <a:pt x="735" y="2536"/>
                    <a:pt x="735" y="2536"/>
                  </a:cubicBezTo>
                  <a:lnTo>
                    <a:pt x="1268" y="568"/>
                  </a:lnTo>
                  <a:cubicBezTo>
                    <a:pt x="1302" y="501"/>
                    <a:pt x="1302" y="434"/>
                    <a:pt x="1302" y="368"/>
                  </a:cubicBezTo>
                  <a:lnTo>
                    <a:pt x="1302" y="67"/>
                  </a:lnTo>
                  <a:cubicBezTo>
                    <a:pt x="1302" y="34"/>
                    <a:pt x="1302" y="34"/>
                    <a:pt x="13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4"/>
            <p:cNvSpPr/>
            <p:nvPr/>
          </p:nvSpPr>
          <p:spPr>
            <a:xfrm>
              <a:off x="4706025" y="4380250"/>
              <a:ext cx="35900" cy="64225"/>
            </a:xfrm>
            <a:custGeom>
              <a:avLst/>
              <a:gdLst/>
              <a:ahLst/>
              <a:cxnLst/>
              <a:rect l="l" t="t" r="r" b="b"/>
              <a:pathLst>
                <a:path w="1436" h="2569" extrusionOk="0">
                  <a:moveTo>
                    <a:pt x="897" y="587"/>
                  </a:moveTo>
                  <a:cubicBezTo>
                    <a:pt x="918" y="587"/>
                    <a:pt x="935" y="610"/>
                    <a:pt x="935" y="634"/>
                  </a:cubicBezTo>
                  <a:cubicBezTo>
                    <a:pt x="968" y="634"/>
                    <a:pt x="968" y="667"/>
                    <a:pt x="968" y="701"/>
                  </a:cubicBezTo>
                  <a:cubicBezTo>
                    <a:pt x="1001" y="767"/>
                    <a:pt x="1001" y="801"/>
                    <a:pt x="968" y="868"/>
                  </a:cubicBezTo>
                  <a:lnTo>
                    <a:pt x="968" y="1401"/>
                  </a:lnTo>
                  <a:cubicBezTo>
                    <a:pt x="1001" y="1468"/>
                    <a:pt x="1001" y="1501"/>
                    <a:pt x="1001" y="1568"/>
                  </a:cubicBezTo>
                  <a:cubicBezTo>
                    <a:pt x="968" y="1601"/>
                    <a:pt x="968" y="1668"/>
                    <a:pt x="935" y="1701"/>
                  </a:cubicBezTo>
                  <a:cubicBezTo>
                    <a:pt x="901" y="1802"/>
                    <a:pt x="835" y="1902"/>
                    <a:pt x="735" y="1935"/>
                  </a:cubicBezTo>
                  <a:cubicBezTo>
                    <a:pt x="701" y="1968"/>
                    <a:pt x="668" y="1968"/>
                    <a:pt x="601" y="1968"/>
                  </a:cubicBezTo>
                  <a:cubicBezTo>
                    <a:pt x="568" y="1968"/>
                    <a:pt x="568" y="1968"/>
                    <a:pt x="534" y="1935"/>
                  </a:cubicBezTo>
                  <a:cubicBezTo>
                    <a:pt x="501" y="1935"/>
                    <a:pt x="501" y="1902"/>
                    <a:pt x="501" y="1868"/>
                  </a:cubicBezTo>
                  <a:cubicBezTo>
                    <a:pt x="468" y="1802"/>
                    <a:pt x="468" y="1768"/>
                    <a:pt x="501" y="1701"/>
                  </a:cubicBezTo>
                  <a:lnTo>
                    <a:pt x="501" y="1168"/>
                  </a:lnTo>
                  <a:cubicBezTo>
                    <a:pt x="501" y="1101"/>
                    <a:pt x="501" y="1034"/>
                    <a:pt x="501" y="1001"/>
                  </a:cubicBezTo>
                  <a:cubicBezTo>
                    <a:pt x="501" y="934"/>
                    <a:pt x="501" y="901"/>
                    <a:pt x="534" y="868"/>
                  </a:cubicBezTo>
                  <a:cubicBezTo>
                    <a:pt x="568" y="801"/>
                    <a:pt x="568" y="767"/>
                    <a:pt x="601" y="734"/>
                  </a:cubicBezTo>
                  <a:cubicBezTo>
                    <a:pt x="635" y="701"/>
                    <a:pt x="701" y="667"/>
                    <a:pt x="735" y="634"/>
                  </a:cubicBezTo>
                  <a:cubicBezTo>
                    <a:pt x="768" y="601"/>
                    <a:pt x="801" y="601"/>
                    <a:pt x="868" y="601"/>
                  </a:cubicBezTo>
                  <a:cubicBezTo>
                    <a:pt x="878" y="591"/>
                    <a:pt x="888" y="587"/>
                    <a:pt x="897" y="587"/>
                  </a:cubicBezTo>
                  <a:close/>
                  <a:moveTo>
                    <a:pt x="1035" y="0"/>
                  </a:moveTo>
                  <a:cubicBezTo>
                    <a:pt x="935" y="0"/>
                    <a:pt x="801" y="34"/>
                    <a:pt x="735" y="100"/>
                  </a:cubicBezTo>
                  <a:cubicBezTo>
                    <a:pt x="601" y="167"/>
                    <a:pt x="501" y="267"/>
                    <a:pt x="401" y="367"/>
                  </a:cubicBezTo>
                  <a:cubicBezTo>
                    <a:pt x="301" y="467"/>
                    <a:pt x="234" y="567"/>
                    <a:pt x="168" y="667"/>
                  </a:cubicBezTo>
                  <a:cubicBezTo>
                    <a:pt x="134" y="801"/>
                    <a:pt x="67" y="901"/>
                    <a:pt x="67" y="1034"/>
                  </a:cubicBezTo>
                  <a:cubicBezTo>
                    <a:pt x="34" y="1168"/>
                    <a:pt x="1" y="1268"/>
                    <a:pt x="1" y="1401"/>
                  </a:cubicBezTo>
                  <a:lnTo>
                    <a:pt x="1" y="1701"/>
                  </a:lnTo>
                  <a:lnTo>
                    <a:pt x="1" y="2002"/>
                  </a:lnTo>
                  <a:cubicBezTo>
                    <a:pt x="1" y="2102"/>
                    <a:pt x="34" y="2202"/>
                    <a:pt x="67" y="2302"/>
                  </a:cubicBezTo>
                  <a:cubicBezTo>
                    <a:pt x="67" y="2369"/>
                    <a:pt x="101" y="2469"/>
                    <a:pt x="168" y="2502"/>
                  </a:cubicBezTo>
                  <a:cubicBezTo>
                    <a:pt x="234" y="2569"/>
                    <a:pt x="334" y="2569"/>
                    <a:pt x="401" y="2569"/>
                  </a:cubicBezTo>
                  <a:cubicBezTo>
                    <a:pt x="501" y="2569"/>
                    <a:pt x="635" y="2535"/>
                    <a:pt x="735" y="2469"/>
                  </a:cubicBezTo>
                  <a:cubicBezTo>
                    <a:pt x="835" y="2402"/>
                    <a:pt x="935" y="2302"/>
                    <a:pt x="1035" y="2202"/>
                  </a:cubicBezTo>
                  <a:cubicBezTo>
                    <a:pt x="1135" y="2102"/>
                    <a:pt x="1202" y="2002"/>
                    <a:pt x="1268" y="1902"/>
                  </a:cubicBezTo>
                  <a:cubicBezTo>
                    <a:pt x="1302" y="1768"/>
                    <a:pt x="1368" y="1668"/>
                    <a:pt x="1402" y="1535"/>
                  </a:cubicBezTo>
                  <a:cubicBezTo>
                    <a:pt x="1402" y="1401"/>
                    <a:pt x="1435" y="1268"/>
                    <a:pt x="1435" y="1168"/>
                  </a:cubicBezTo>
                  <a:lnTo>
                    <a:pt x="1435" y="868"/>
                  </a:lnTo>
                  <a:lnTo>
                    <a:pt x="1435" y="567"/>
                  </a:lnTo>
                  <a:cubicBezTo>
                    <a:pt x="1435" y="467"/>
                    <a:pt x="1402" y="367"/>
                    <a:pt x="1402" y="267"/>
                  </a:cubicBezTo>
                  <a:cubicBezTo>
                    <a:pt x="1368" y="200"/>
                    <a:pt x="1335" y="100"/>
                    <a:pt x="1268" y="67"/>
                  </a:cubicBezTo>
                  <a:cubicBezTo>
                    <a:pt x="1202" y="0"/>
                    <a:pt x="1102" y="0"/>
                    <a:pt x="10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4"/>
            <p:cNvSpPr/>
            <p:nvPr/>
          </p:nvSpPr>
          <p:spPr>
            <a:xfrm>
              <a:off x="4746900" y="4346050"/>
              <a:ext cx="48375" cy="78425"/>
            </a:xfrm>
            <a:custGeom>
              <a:avLst/>
              <a:gdLst/>
              <a:ahLst/>
              <a:cxnLst/>
              <a:rect l="l" t="t" r="r" b="b"/>
              <a:pathLst>
                <a:path w="1935" h="3137" extrusionOk="0">
                  <a:moveTo>
                    <a:pt x="467" y="1035"/>
                  </a:moveTo>
                  <a:cubicBezTo>
                    <a:pt x="501" y="1068"/>
                    <a:pt x="501" y="1101"/>
                    <a:pt x="501" y="1168"/>
                  </a:cubicBezTo>
                  <a:cubicBezTo>
                    <a:pt x="501" y="1235"/>
                    <a:pt x="501" y="1302"/>
                    <a:pt x="501" y="1368"/>
                  </a:cubicBezTo>
                  <a:cubicBezTo>
                    <a:pt x="501" y="1402"/>
                    <a:pt x="501" y="1468"/>
                    <a:pt x="467" y="1502"/>
                  </a:cubicBezTo>
                  <a:cubicBezTo>
                    <a:pt x="467" y="1535"/>
                    <a:pt x="434" y="1568"/>
                    <a:pt x="401" y="1602"/>
                  </a:cubicBezTo>
                  <a:lnTo>
                    <a:pt x="334" y="1602"/>
                  </a:lnTo>
                  <a:cubicBezTo>
                    <a:pt x="300" y="1568"/>
                    <a:pt x="300" y="1502"/>
                    <a:pt x="300" y="1468"/>
                  </a:cubicBezTo>
                  <a:cubicBezTo>
                    <a:pt x="300" y="1402"/>
                    <a:pt x="300" y="1335"/>
                    <a:pt x="300" y="1268"/>
                  </a:cubicBezTo>
                  <a:cubicBezTo>
                    <a:pt x="300" y="1201"/>
                    <a:pt x="300" y="1168"/>
                    <a:pt x="334" y="1135"/>
                  </a:cubicBezTo>
                  <a:cubicBezTo>
                    <a:pt x="334" y="1101"/>
                    <a:pt x="367" y="1068"/>
                    <a:pt x="401" y="1035"/>
                  </a:cubicBezTo>
                  <a:close/>
                  <a:moveTo>
                    <a:pt x="567" y="668"/>
                  </a:moveTo>
                  <a:cubicBezTo>
                    <a:pt x="501" y="668"/>
                    <a:pt x="467" y="701"/>
                    <a:pt x="401" y="734"/>
                  </a:cubicBezTo>
                  <a:cubicBezTo>
                    <a:pt x="334" y="768"/>
                    <a:pt x="267" y="801"/>
                    <a:pt x="234" y="868"/>
                  </a:cubicBezTo>
                  <a:cubicBezTo>
                    <a:pt x="200" y="901"/>
                    <a:pt x="134" y="968"/>
                    <a:pt x="134" y="1035"/>
                  </a:cubicBezTo>
                  <a:cubicBezTo>
                    <a:pt x="100" y="1101"/>
                    <a:pt x="67" y="1135"/>
                    <a:pt x="34" y="1201"/>
                  </a:cubicBezTo>
                  <a:cubicBezTo>
                    <a:pt x="34" y="1268"/>
                    <a:pt x="34" y="1335"/>
                    <a:pt x="0" y="1402"/>
                  </a:cubicBezTo>
                  <a:lnTo>
                    <a:pt x="0" y="1535"/>
                  </a:lnTo>
                  <a:lnTo>
                    <a:pt x="0" y="1668"/>
                  </a:lnTo>
                  <a:cubicBezTo>
                    <a:pt x="34" y="1735"/>
                    <a:pt x="34" y="1769"/>
                    <a:pt x="34" y="1835"/>
                  </a:cubicBezTo>
                  <a:cubicBezTo>
                    <a:pt x="67" y="1869"/>
                    <a:pt x="67" y="1902"/>
                    <a:pt x="134" y="1935"/>
                  </a:cubicBezTo>
                  <a:cubicBezTo>
                    <a:pt x="134" y="1969"/>
                    <a:pt x="200" y="1969"/>
                    <a:pt x="234" y="1969"/>
                  </a:cubicBezTo>
                  <a:cubicBezTo>
                    <a:pt x="300" y="1969"/>
                    <a:pt x="334" y="1935"/>
                    <a:pt x="401" y="1902"/>
                  </a:cubicBezTo>
                  <a:cubicBezTo>
                    <a:pt x="467" y="1869"/>
                    <a:pt x="534" y="1835"/>
                    <a:pt x="567" y="1769"/>
                  </a:cubicBezTo>
                  <a:cubicBezTo>
                    <a:pt x="601" y="1735"/>
                    <a:pt x="667" y="1668"/>
                    <a:pt x="701" y="1602"/>
                  </a:cubicBezTo>
                  <a:cubicBezTo>
                    <a:pt x="701" y="1535"/>
                    <a:pt x="734" y="1468"/>
                    <a:pt x="767" y="1435"/>
                  </a:cubicBezTo>
                  <a:cubicBezTo>
                    <a:pt x="767" y="1368"/>
                    <a:pt x="801" y="1302"/>
                    <a:pt x="801" y="1235"/>
                  </a:cubicBezTo>
                  <a:lnTo>
                    <a:pt x="801" y="968"/>
                  </a:lnTo>
                  <a:cubicBezTo>
                    <a:pt x="801" y="901"/>
                    <a:pt x="767" y="868"/>
                    <a:pt x="767" y="801"/>
                  </a:cubicBezTo>
                  <a:cubicBezTo>
                    <a:pt x="734" y="768"/>
                    <a:pt x="734" y="734"/>
                    <a:pt x="701" y="701"/>
                  </a:cubicBezTo>
                  <a:cubicBezTo>
                    <a:pt x="667" y="668"/>
                    <a:pt x="601" y="668"/>
                    <a:pt x="567" y="668"/>
                  </a:cubicBezTo>
                  <a:close/>
                  <a:moveTo>
                    <a:pt x="1610" y="1510"/>
                  </a:moveTo>
                  <a:cubicBezTo>
                    <a:pt x="1626" y="1510"/>
                    <a:pt x="1635" y="1518"/>
                    <a:pt x="1635" y="1535"/>
                  </a:cubicBezTo>
                  <a:cubicBezTo>
                    <a:pt x="1635" y="1568"/>
                    <a:pt x="1635" y="1602"/>
                    <a:pt x="1635" y="1635"/>
                  </a:cubicBezTo>
                  <a:cubicBezTo>
                    <a:pt x="1635" y="1702"/>
                    <a:pt x="1635" y="1769"/>
                    <a:pt x="1635" y="1869"/>
                  </a:cubicBezTo>
                  <a:cubicBezTo>
                    <a:pt x="1635" y="1902"/>
                    <a:pt x="1635" y="1935"/>
                    <a:pt x="1635" y="2002"/>
                  </a:cubicBezTo>
                  <a:cubicBezTo>
                    <a:pt x="1601" y="2035"/>
                    <a:pt x="1568" y="2069"/>
                    <a:pt x="1535" y="2069"/>
                  </a:cubicBezTo>
                  <a:cubicBezTo>
                    <a:pt x="1518" y="2085"/>
                    <a:pt x="1501" y="2094"/>
                    <a:pt x="1489" y="2094"/>
                  </a:cubicBezTo>
                  <a:cubicBezTo>
                    <a:pt x="1476" y="2094"/>
                    <a:pt x="1468" y="2085"/>
                    <a:pt x="1468" y="2069"/>
                  </a:cubicBezTo>
                  <a:cubicBezTo>
                    <a:pt x="1435" y="2035"/>
                    <a:pt x="1435" y="2002"/>
                    <a:pt x="1435" y="1969"/>
                  </a:cubicBezTo>
                  <a:cubicBezTo>
                    <a:pt x="1435" y="1902"/>
                    <a:pt x="1435" y="1835"/>
                    <a:pt x="1435" y="1769"/>
                  </a:cubicBezTo>
                  <a:cubicBezTo>
                    <a:pt x="1435" y="1702"/>
                    <a:pt x="1468" y="1668"/>
                    <a:pt x="1468" y="1602"/>
                  </a:cubicBezTo>
                  <a:cubicBezTo>
                    <a:pt x="1468" y="1568"/>
                    <a:pt x="1501" y="1535"/>
                    <a:pt x="1535" y="1535"/>
                  </a:cubicBezTo>
                  <a:cubicBezTo>
                    <a:pt x="1568" y="1518"/>
                    <a:pt x="1593" y="1510"/>
                    <a:pt x="1610" y="1510"/>
                  </a:cubicBezTo>
                  <a:close/>
                  <a:moveTo>
                    <a:pt x="1743" y="1153"/>
                  </a:moveTo>
                  <a:cubicBezTo>
                    <a:pt x="1727" y="1153"/>
                    <a:pt x="1713" y="1157"/>
                    <a:pt x="1701" y="1168"/>
                  </a:cubicBezTo>
                  <a:cubicBezTo>
                    <a:pt x="1635" y="1168"/>
                    <a:pt x="1601" y="1168"/>
                    <a:pt x="1535" y="1201"/>
                  </a:cubicBezTo>
                  <a:cubicBezTo>
                    <a:pt x="1468" y="1235"/>
                    <a:pt x="1435" y="1302"/>
                    <a:pt x="1368" y="1335"/>
                  </a:cubicBezTo>
                  <a:cubicBezTo>
                    <a:pt x="1335" y="1402"/>
                    <a:pt x="1301" y="1435"/>
                    <a:pt x="1268" y="1502"/>
                  </a:cubicBezTo>
                  <a:cubicBezTo>
                    <a:pt x="1234" y="1568"/>
                    <a:pt x="1201" y="1635"/>
                    <a:pt x="1201" y="1702"/>
                  </a:cubicBezTo>
                  <a:cubicBezTo>
                    <a:pt x="1168" y="1769"/>
                    <a:pt x="1168" y="1835"/>
                    <a:pt x="1168" y="1902"/>
                  </a:cubicBezTo>
                  <a:lnTo>
                    <a:pt x="1168" y="2035"/>
                  </a:lnTo>
                  <a:cubicBezTo>
                    <a:pt x="1168" y="2069"/>
                    <a:pt x="1168" y="2102"/>
                    <a:pt x="1168" y="2135"/>
                  </a:cubicBezTo>
                  <a:cubicBezTo>
                    <a:pt x="1168" y="2202"/>
                    <a:pt x="1168" y="2269"/>
                    <a:pt x="1201" y="2302"/>
                  </a:cubicBezTo>
                  <a:cubicBezTo>
                    <a:pt x="1201" y="2369"/>
                    <a:pt x="1234" y="2402"/>
                    <a:pt x="1268" y="2436"/>
                  </a:cubicBezTo>
                  <a:cubicBezTo>
                    <a:pt x="1301" y="2436"/>
                    <a:pt x="1335" y="2469"/>
                    <a:pt x="1368" y="2469"/>
                  </a:cubicBezTo>
                  <a:cubicBezTo>
                    <a:pt x="1435" y="2436"/>
                    <a:pt x="1501" y="2436"/>
                    <a:pt x="1535" y="2402"/>
                  </a:cubicBezTo>
                  <a:cubicBezTo>
                    <a:pt x="1601" y="2369"/>
                    <a:pt x="1668" y="2302"/>
                    <a:pt x="1701" y="2269"/>
                  </a:cubicBezTo>
                  <a:cubicBezTo>
                    <a:pt x="1768" y="2202"/>
                    <a:pt x="1802" y="2135"/>
                    <a:pt x="1835" y="2102"/>
                  </a:cubicBezTo>
                  <a:cubicBezTo>
                    <a:pt x="1868" y="2035"/>
                    <a:pt x="1868" y="1969"/>
                    <a:pt x="1902" y="1902"/>
                  </a:cubicBezTo>
                  <a:cubicBezTo>
                    <a:pt x="1902" y="1835"/>
                    <a:pt x="1935" y="1769"/>
                    <a:pt x="1935" y="1702"/>
                  </a:cubicBezTo>
                  <a:lnTo>
                    <a:pt x="1935" y="1468"/>
                  </a:lnTo>
                  <a:cubicBezTo>
                    <a:pt x="1935" y="1402"/>
                    <a:pt x="1902" y="1335"/>
                    <a:pt x="1902" y="1302"/>
                  </a:cubicBezTo>
                  <a:cubicBezTo>
                    <a:pt x="1902" y="1235"/>
                    <a:pt x="1868" y="1201"/>
                    <a:pt x="1835" y="1168"/>
                  </a:cubicBezTo>
                  <a:cubicBezTo>
                    <a:pt x="1813" y="1168"/>
                    <a:pt x="1776" y="1153"/>
                    <a:pt x="1743" y="1153"/>
                  </a:cubicBezTo>
                  <a:close/>
                  <a:moveTo>
                    <a:pt x="1701" y="1"/>
                  </a:moveTo>
                  <a:lnTo>
                    <a:pt x="1501" y="101"/>
                  </a:lnTo>
                  <a:cubicBezTo>
                    <a:pt x="1468" y="134"/>
                    <a:pt x="1468" y="134"/>
                    <a:pt x="1435" y="167"/>
                  </a:cubicBezTo>
                  <a:cubicBezTo>
                    <a:pt x="1435" y="167"/>
                    <a:pt x="1401" y="201"/>
                    <a:pt x="1401" y="234"/>
                  </a:cubicBezTo>
                  <a:lnTo>
                    <a:pt x="200" y="3069"/>
                  </a:lnTo>
                  <a:cubicBezTo>
                    <a:pt x="167" y="3103"/>
                    <a:pt x="167" y="3103"/>
                    <a:pt x="200" y="3103"/>
                  </a:cubicBezTo>
                  <a:cubicBezTo>
                    <a:pt x="167" y="3103"/>
                    <a:pt x="167" y="3136"/>
                    <a:pt x="200" y="3136"/>
                  </a:cubicBezTo>
                  <a:lnTo>
                    <a:pt x="234" y="3136"/>
                  </a:lnTo>
                  <a:lnTo>
                    <a:pt x="434" y="3036"/>
                  </a:lnTo>
                  <a:cubicBezTo>
                    <a:pt x="467" y="3003"/>
                    <a:pt x="467" y="3003"/>
                    <a:pt x="501" y="2969"/>
                  </a:cubicBezTo>
                  <a:cubicBezTo>
                    <a:pt x="501" y="2969"/>
                    <a:pt x="534" y="2936"/>
                    <a:pt x="534" y="2903"/>
                  </a:cubicBezTo>
                  <a:lnTo>
                    <a:pt x="1735" y="67"/>
                  </a:lnTo>
                  <a:lnTo>
                    <a:pt x="1735" y="34"/>
                  </a:lnTo>
                  <a:cubicBezTo>
                    <a:pt x="1735" y="34"/>
                    <a:pt x="1735" y="1"/>
                    <a:pt x="17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4"/>
            <p:cNvSpPr/>
            <p:nvPr/>
          </p:nvSpPr>
          <p:spPr>
            <a:xfrm>
              <a:off x="4605950" y="4269325"/>
              <a:ext cx="79250" cy="101775"/>
            </a:xfrm>
            <a:custGeom>
              <a:avLst/>
              <a:gdLst/>
              <a:ahLst/>
              <a:cxnLst/>
              <a:rect l="l" t="t" r="r" b="b"/>
              <a:pathLst>
                <a:path w="3170" h="4071" extrusionOk="0">
                  <a:moveTo>
                    <a:pt x="2636" y="1"/>
                  </a:moveTo>
                  <a:cubicBezTo>
                    <a:pt x="1569" y="1068"/>
                    <a:pt x="668" y="2336"/>
                    <a:pt x="1" y="3703"/>
                  </a:cubicBezTo>
                  <a:lnTo>
                    <a:pt x="1335" y="4070"/>
                  </a:lnTo>
                  <a:cubicBezTo>
                    <a:pt x="1802" y="3136"/>
                    <a:pt x="2403" y="2269"/>
                    <a:pt x="3170" y="1502"/>
                  </a:cubicBezTo>
                  <a:lnTo>
                    <a:pt x="2636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4"/>
            <p:cNvSpPr/>
            <p:nvPr/>
          </p:nvSpPr>
          <p:spPr>
            <a:xfrm>
              <a:off x="4686850" y="4196775"/>
              <a:ext cx="90100" cy="93425"/>
            </a:xfrm>
            <a:custGeom>
              <a:avLst/>
              <a:gdLst/>
              <a:ahLst/>
              <a:cxnLst/>
              <a:rect l="l" t="t" r="r" b="b"/>
              <a:pathLst>
                <a:path w="3604" h="3737" extrusionOk="0">
                  <a:moveTo>
                    <a:pt x="3603" y="1"/>
                  </a:moveTo>
                  <a:lnTo>
                    <a:pt x="3603" y="1"/>
                  </a:lnTo>
                  <a:cubicBezTo>
                    <a:pt x="2969" y="134"/>
                    <a:pt x="2369" y="401"/>
                    <a:pt x="1802" y="735"/>
                  </a:cubicBezTo>
                  <a:cubicBezTo>
                    <a:pt x="1168" y="1101"/>
                    <a:pt x="534" y="1568"/>
                    <a:pt x="1" y="2069"/>
                  </a:cubicBezTo>
                  <a:lnTo>
                    <a:pt x="534" y="3737"/>
                  </a:lnTo>
                  <a:cubicBezTo>
                    <a:pt x="935" y="3370"/>
                    <a:pt x="1335" y="3070"/>
                    <a:pt x="1802" y="2836"/>
                  </a:cubicBezTo>
                  <a:cubicBezTo>
                    <a:pt x="2169" y="2603"/>
                    <a:pt x="2602" y="2436"/>
                    <a:pt x="3036" y="2302"/>
                  </a:cubicBezTo>
                  <a:lnTo>
                    <a:pt x="360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4"/>
            <p:cNvSpPr/>
            <p:nvPr/>
          </p:nvSpPr>
          <p:spPr>
            <a:xfrm>
              <a:off x="4772750" y="4192650"/>
              <a:ext cx="86750" cy="72525"/>
            </a:xfrm>
            <a:custGeom>
              <a:avLst/>
              <a:gdLst/>
              <a:ahLst/>
              <a:cxnLst/>
              <a:rect l="l" t="t" r="r" b="b"/>
              <a:pathLst>
                <a:path w="3470" h="2901" extrusionOk="0">
                  <a:moveTo>
                    <a:pt x="1239" y="1"/>
                  </a:moveTo>
                  <a:cubicBezTo>
                    <a:pt x="1016" y="1"/>
                    <a:pt x="791" y="22"/>
                    <a:pt x="567" y="66"/>
                  </a:cubicBezTo>
                  <a:lnTo>
                    <a:pt x="0" y="2367"/>
                  </a:lnTo>
                  <a:cubicBezTo>
                    <a:pt x="130" y="2349"/>
                    <a:pt x="261" y="2339"/>
                    <a:pt x="392" y="2339"/>
                  </a:cubicBezTo>
                  <a:cubicBezTo>
                    <a:pt x="967" y="2339"/>
                    <a:pt x="1540" y="2521"/>
                    <a:pt x="2002" y="2901"/>
                  </a:cubicBezTo>
                  <a:lnTo>
                    <a:pt x="3469" y="833"/>
                  </a:lnTo>
                  <a:cubicBezTo>
                    <a:pt x="2842" y="284"/>
                    <a:pt x="2050" y="1"/>
                    <a:pt x="123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4"/>
            <p:cNvSpPr/>
            <p:nvPr/>
          </p:nvSpPr>
          <p:spPr>
            <a:xfrm>
              <a:off x="4575100" y="4375250"/>
              <a:ext cx="58400" cy="103425"/>
            </a:xfrm>
            <a:custGeom>
              <a:avLst/>
              <a:gdLst/>
              <a:ahLst/>
              <a:cxnLst/>
              <a:rect l="l" t="t" r="r" b="b"/>
              <a:pathLst>
                <a:path w="2336" h="4137" extrusionOk="0">
                  <a:moveTo>
                    <a:pt x="1001" y="0"/>
                  </a:moveTo>
                  <a:cubicBezTo>
                    <a:pt x="401" y="1301"/>
                    <a:pt x="67" y="2702"/>
                    <a:pt x="1" y="4136"/>
                  </a:cubicBezTo>
                  <a:lnTo>
                    <a:pt x="1635" y="3202"/>
                  </a:lnTo>
                  <a:cubicBezTo>
                    <a:pt x="1702" y="2202"/>
                    <a:pt x="1935" y="1234"/>
                    <a:pt x="2336" y="33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4"/>
            <p:cNvSpPr/>
            <p:nvPr/>
          </p:nvSpPr>
          <p:spPr>
            <a:xfrm>
              <a:off x="4574275" y="4466975"/>
              <a:ext cx="58400" cy="98425"/>
            </a:xfrm>
            <a:custGeom>
              <a:avLst/>
              <a:gdLst/>
              <a:ahLst/>
              <a:cxnLst/>
              <a:rect l="l" t="t" r="r" b="b"/>
              <a:pathLst>
                <a:path w="2336" h="3937" extrusionOk="0">
                  <a:moveTo>
                    <a:pt x="1668" y="0"/>
                  </a:moveTo>
                  <a:lnTo>
                    <a:pt x="0" y="968"/>
                  </a:lnTo>
                  <a:cubicBezTo>
                    <a:pt x="0" y="2035"/>
                    <a:pt x="334" y="3103"/>
                    <a:pt x="1001" y="3937"/>
                  </a:cubicBezTo>
                  <a:lnTo>
                    <a:pt x="2335" y="2069"/>
                  </a:lnTo>
                  <a:cubicBezTo>
                    <a:pt x="1902" y="1468"/>
                    <a:pt x="1668" y="734"/>
                    <a:pt x="166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4"/>
            <p:cNvSpPr/>
            <p:nvPr/>
          </p:nvSpPr>
          <p:spPr>
            <a:xfrm>
              <a:off x="4603450" y="4540350"/>
              <a:ext cx="85925" cy="73375"/>
            </a:xfrm>
            <a:custGeom>
              <a:avLst/>
              <a:gdLst/>
              <a:ahLst/>
              <a:cxnLst/>
              <a:rect l="l" t="t" r="r" b="b"/>
              <a:pathLst>
                <a:path w="3437" h="2935" extrusionOk="0">
                  <a:moveTo>
                    <a:pt x="1469" y="1"/>
                  </a:moveTo>
                  <a:lnTo>
                    <a:pt x="1" y="2102"/>
                  </a:lnTo>
                  <a:cubicBezTo>
                    <a:pt x="602" y="2652"/>
                    <a:pt x="1409" y="2934"/>
                    <a:pt x="2228" y="2934"/>
                  </a:cubicBezTo>
                  <a:cubicBezTo>
                    <a:pt x="2453" y="2934"/>
                    <a:pt x="2680" y="2913"/>
                    <a:pt x="2903" y="2870"/>
                  </a:cubicBezTo>
                  <a:lnTo>
                    <a:pt x="3437" y="535"/>
                  </a:lnTo>
                  <a:lnTo>
                    <a:pt x="3437" y="535"/>
                  </a:lnTo>
                  <a:cubicBezTo>
                    <a:pt x="3294" y="562"/>
                    <a:pt x="3149" y="575"/>
                    <a:pt x="3005" y="575"/>
                  </a:cubicBezTo>
                  <a:cubicBezTo>
                    <a:pt x="2445" y="575"/>
                    <a:pt x="1893" y="373"/>
                    <a:pt x="14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4"/>
            <p:cNvSpPr/>
            <p:nvPr/>
          </p:nvSpPr>
          <p:spPr>
            <a:xfrm>
              <a:off x="4686025" y="4516175"/>
              <a:ext cx="90075" cy="93425"/>
            </a:xfrm>
            <a:custGeom>
              <a:avLst/>
              <a:gdLst/>
              <a:ahLst/>
              <a:cxnLst/>
              <a:rect l="l" t="t" r="r" b="b"/>
              <a:pathLst>
                <a:path w="3603" h="3737" extrusionOk="0">
                  <a:moveTo>
                    <a:pt x="3036" y="1"/>
                  </a:moveTo>
                  <a:cubicBezTo>
                    <a:pt x="2669" y="334"/>
                    <a:pt x="2235" y="634"/>
                    <a:pt x="1801" y="901"/>
                  </a:cubicBezTo>
                  <a:cubicBezTo>
                    <a:pt x="1401" y="1135"/>
                    <a:pt x="1001" y="1301"/>
                    <a:pt x="567" y="1402"/>
                  </a:cubicBezTo>
                  <a:lnTo>
                    <a:pt x="0" y="3737"/>
                  </a:lnTo>
                  <a:cubicBezTo>
                    <a:pt x="634" y="3570"/>
                    <a:pt x="1234" y="3336"/>
                    <a:pt x="1801" y="3003"/>
                  </a:cubicBezTo>
                  <a:cubicBezTo>
                    <a:pt x="2435" y="2602"/>
                    <a:pt x="3036" y="2169"/>
                    <a:pt x="3603" y="1668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4"/>
            <p:cNvSpPr/>
            <p:nvPr/>
          </p:nvSpPr>
          <p:spPr>
            <a:xfrm>
              <a:off x="4772750" y="4435275"/>
              <a:ext cx="86750" cy="111775"/>
            </a:xfrm>
            <a:custGeom>
              <a:avLst/>
              <a:gdLst/>
              <a:ahLst/>
              <a:cxnLst/>
              <a:rect l="l" t="t" r="r" b="b"/>
              <a:pathLst>
                <a:path w="3470" h="4471" extrusionOk="0">
                  <a:moveTo>
                    <a:pt x="2002" y="1"/>
                  </a:moveTo>
                  <a:cubicBezTo>
                    <a:pt x="1501" y="1035"/>
                    <a:pt x="801" y="1969"/>
                    <a:pt x="0" y="2803"/>
                  </a:cubicBezTo>
                  <a:lnTo>
                    <a:pt x="567" y="4471"/>
                  </a:lnTo>
                  <a:cubicBezTo>
                    <a:pt x="1768" y="3270"/>
                    <a:pt x="2736" y="1902"/>
                    <a:pt x="3469" y="368"/>
                  </a:cubicBezTo>
                  <a:lnTo>
                    <a:pt x="200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4"/>
            <p:cNvSpPr/>
            <p:nvPr/>
          </p:nvSpPr>
          <p:spPr>
            <a:xfrm>
              <a:off x="4829450" y="4220125"/>
              <a:ext cx="64250" cy="108450"/>
            </a:xfrm>
            <a:custGeom>
              <a:avLst/>
              <a:gdLst/>
              <a:ahLst/>
              <a:cxnLst/>
              <a:rect l="l" t="t" r="r" b="b"/>
              <a:pathLst>
                <a:path w="2570" h="4338" extrusionOk="0">
                  <a:moveTo>
                    <a:pt x="1468" y="1"/>
                  </a:moveTo>
                  <a:lnTo>
                    <a:pt x="1" y="2102"/>
                  </a:lnTo>
                  <a:cubicBezTo>
                    <a:pt x="501" y="2736"/>
                    <a:pt x="768" y="3537"/>
                    <a:pt x="768" y="4337"/>
                  </a:cubicBezTo>
                  <a:lnTo>
                    <a:pt x="2569" y="3303"/>
                  </a:lnTo>
                  <a:cubicBezTo>
                    <a:pt x="2536" y="1869"/>
                    <a:pt x="2135" y="735"/>
                    <a:pt x="14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4"/>
            <p:cNvSpPr/>
            <p:nvPr/>
          </p:nvSpPr>
          <p:spPr>
            <a:xfrm>
              <a:off x="4829450" y="4315200"/>
              <a:ext cx="64250" cy="115100"/>
            </a:xfrm>
            <a:custGeom>
              <a:avLst/>
              <a:gdLst/>
              <a:ahLst/>
              <a:cxnLst/>
              <a:rect l="l" t="t" r="r" b="b"/>
              <a:pathLst>
                <a:path w="2570" h="4604" extrusionOk="0">
                  <a:moveTo>
                    <a:pt x="2569" y="0"/>
                  </a:moveTo>
                  <a:lnTo>
                    <a:pt x="768" y="1068"/>
                  </a:lnTo>
                  <a:cubicBezTo>
                    <a:pt x="701" y="2135"/>
                    <a:pt x="434" y="3203"/>
                    <a:pt x="1" y="4203"/>
                  </a:cubicBezTo>
                  <a:lnTo>
                    <a:pt x="1468" y="4604"/>
                  </a:lnTo>
                  <a:cubicBezTo>
                    <a:pt x="2135" y="3169"/>
                    <a:pt x="2502" y="1602"/>
                    <a:pt x="256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4"/>
            <p:cNvSpPr/>
            <p:nvPr/>
          </p:nvSpPr>
          <p:spPr>
            <a:xfrm>
              <a:off x="3259175" y="2889175"/>
              <a:ext cx="346700" cy="311925"/>
            </a:xfrm>
            <a:custGeom>
              <a:avLst/>
              <a:gdLst/>
              <a:ahLst/>
              <a:cxnLst/>
              <a:rect l="l" t="t" r="r" b="b"/>
              <a:pathLst>
                <a:path w="13868" h="12477" extrusionOk="0">
                  <a:moveTo>
                    <a:pt x="10908" y="1"/>
                  </a:moveTo>
                  <a:cubicBezTo>
                    <a:pt x="10741" y="1"/>
                    <a:pt x="10574" y="134"/>
                    <a:pt x="10541" y="301"/>
                  </a:cubicBezTo>
                  <a:lnTo>
                    <a:pt x="8273" y="5071"/>
                  </a:lnTo>
                  <a:cubicBezTo>
                    <a:pt x="8273" y="5071"/>
                    <a:pt x="8239" y="5104"/>
                    <a:pt x="8239" y="5104"/>
                  </a:cubicBezTo>
                  <a:cubicBezTo>
                    <a:pt x="8206" y="5104"/>
                    <a:pt x="8173" y="5071"/>
                    <a:pt x="8139" y="5004"/>
                  </a:cubicBezTo>
                  <a:lnTo>
                    <a:pt x="6004" y="1335"/>
                  </a:lnTo>
                  <a:cubicBezTo>
                    <a:pt x="5871" y="1035"/>
                    <a:pt x="5671" y="1035"/>
                    <a:pt x="5571" y="1035"/>
                  </a:cubicBezTo>
                  <a:cubicBezTo>
                    <a:pt x="5404" y="1068"/>
                    <a:pt x="5271" y="1201"/>
                    <a:pt x="5237" y="1368"/>
                  </a:cubicBezTo>
                  <a:lnTo>
                    <a:pt x="2869" y="8140"/>
                  </a:lnTo>
                  <a:cubicBezTo>
                    <a:pt x="2835" y="8206"/>
                    <a:pt x="2802" y="8240"/>
                    <a:pt x="2802" y="8240"/>
                  </a:cubicBezTo>
                  <a:cubicBezTo>
                    <a:pt x="2769" y="8240"/>
                    <a:pt x="2702" y="8240"/>
                    <a:pt x="2669" y="8173"/>
                  </a:cubicBezTo>
                  <a:lnTo>
                    <a:pt x="2068" y="7573"/>
                  </a:lnTo>
                  <a:cubicBezTo>
                    <a:pt x="1966" y="7471"/>
                    <a:pt x="1825" y="7427"/>
                    <a:pt x="1690" y="7427"/>
                  </a:cubicBezTo>
                  <a:cubicBezTo>
                    <a:pt x="1648" y="7427"/>
                    <a:pt x="1607" y="7431"/>
                    <a:pt x="1568" y="7439"/>
                  </a:cubicBezTo>
                  <a:cubicBezTo>
                    <a:pt x="1401" y="7506"/>
                    <a:pt x="1268" y="7639"/>
                    <a:pt x="1234" y="7840"/>
                  </a:cubicBezTo>
                  <a:lnTo>
                    <a:pt x="33" y="12209"/>
                  </a:lnTo>
                  <a:cubicBezTo>
                    <a:pt x="0" y="12343"/>
                    <a:pt x="67" y="12443"/>
                    <a:pt x="167" y="12476"/>
                  </a:cubicBezTo>
                  <a:lnTo>
                    <a:pt x="234" y="12476"/>
                  </a:lnTo>
                  <a:cubicBezTo>
                    <a:pt x="300" y="12476"/>
                    <a:pt x="400" y="12443"/>
                    <a:pt x="434" y="12343"/>
                  </a:cubicBezTo>
                  <a:lnTo>
                    <a:pt x="1635" y="7940"/>
                  </a:lnTo>
                  <a:cubicBezTo>
                    <a:pt x="1668" y="7873"/>
                    <a:pt x="1701" y="7840"/>
                    <a:pt x="1701" y="7840"/>
                  </a:cubicBezTo>
                  <a:cubicBezTo>
                    <a:pt x="1735" y="7840"/>
                    <a:pt x="1768" y="7840"/>
                    <a:pt x="1801" y="7873"/>
                  </a:cubicBezTo>
                  <a:lnTo>
                    <a:pt x="2435" y="8473"/>
                  </a:lnTo>
                  <a:cubicBezTo>
                    <a:pt x="2518" y="8584"/>
                    <a:pt x="2670" y="8649"/>
                    <a:pt x="2814" y="8649"/>
                  </a:cubicBezTo>
                  <a:cubicBezTo>
                    <a:pt x="2844" y="8649"/>
                    <a:pt x="2874" y="8646"/>
                    <a:pt x="2902" y="8640"/>
                  </a:cubicBezTo>
                  <a:cubicBezTo>
                    <a:pt x="3069" y="8573"/>
                    <a:pt x="3236" y="8440"/>
                    <a:pt x="3269" y="8273"/>
                  </a:cubicBezTo>
                  <a:lnTo>
                    <a:pt x="5604" y="1502"/>
                  </a:lnTo>
                  <a:cubicBezTo>
                    <a:pt x="5604" y="1502"/>
                    <a:pt x="5604" y="1468"/>
                    <a:pt x="5604" y="1468"/>
                  </a:cubicBezTo>
                  <a:cubicBezTo>
                    <a:pt x="5637" y="1502"/>
                    <a:pt x="5637" y="1502"/>
                    <a:pt x="5671" y="1535"/>
                  </a:cubicBezTo>
                  <a:lnTo>
                    <a:pt x="7806" y="5238"/>
                  </a:lnTo>
                  <a:cubicBezTo>
                    <a:pt x="7872" y="5404"/>
                    <a:pt x="8073" y="5538"/>
                    <a:pt x="8239" y="5538"/>
                  </a:cubicBezTo>
                  <a:cubicBezTo>
                    <a:pt x="8406" y="5505"/>
                    <a:pt x="8573" y="5404"/>
                    <a:pt x="8640" y="5238"/>
                  </a:cubicBezTo>
                  <a:lnTo>
                    <a:pt x="10875" y="468"/>
                  </a:lnTo>
                  <a:cubicBezTo>
                    <a:pt x="10908" y="434"/>
                    <a:pt x="10908" y="401"/>
                    <a:pt x="10908" y="401"/>
                  </a:cubicBezTo>
                  <a:cubicBezTo>
                    <a:pt x="10975" y="434"/>
                    <a:pt x="10975" y="468"/>
                    <a:pt x="11008" y="501"/>
                  </a:cubicBezTo>
                  <a:lnTo>
                    <a:pt x="13410" y="4671"/>
                  </a:lnTo>
                  <a:cubicBezTo>
                    <a:pt x="13452" y="4744"/>
                    <a:pt x="13517" y="4775"/>
                    <a:pt x="13582" y="4775"/>
                  </a:cubicBezTo>
                  <a:cubicBezTo>
                    <a:pt x="13725" y="4775"/>
                    <a:pt x="13868" y="4630"/>
                    <a:pt x="13777" y="4470"/>
                  </a:cubicBezTo>
                  <a:lnTo>
                    <a:pt x="11375" y="301"/>
                  </a:lnTo>
                  <a:cubicBezTo>
                    <a:pt x="11275" y="134"/>
                    <a:pt x="11108" y="1"/>
                    <a:pt x="1090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4"/>
            <p:cNvSpPr/>
            <p:nvPr/>
          </p:nvSpPr>
          <p:spPr>
            <a:xfrm>
              <a:off x="3265000" y="2973300"/>
              <a:ext cx="333600" cy="368725"/>
            </a:xfrm>
            <a:custGeom>
              <a:avLst/>
              <a:gdLst/>
              <a:ahLst/>
              <a:cxnLst/>
              <a:rect l="l" t="t" r="r" b="b"/>
              <a:pathLst>
                <a:path w="13344" h="14749" extrusionOk="0">
                  <a:moveTo>
                    <a:pt x="10724" y="0"/>
                  </a:moveTo>
                  <a:cubicBezTo>
                    <a:pt x="10646" y="0"/>
                    <a:pt x="10576" y="67"/>
                    <a:pt x="10541" y="205"/>
                  </a:cubicBezTo>
                  <a:lnTo>
                    <a:pt x="8140" y="7910"/>
                  </a:lnTo>
                  <a:cubicBezTo>
                    <a:pt x="8106" y="8044"/>
                    <a:pt x="8040" y="8110"/>
                    <a:pt x="7960" y="8110"/>
                  </a:cubicBezTo>
                  <a:cubicBezTo>
                    <a:pt x="7881" y="8110"/>
                    <a:pt x="7790" y="8044"/>
                    <a:pt x="7706" y="7910"/>
                  </a:cubicBezTo>
                  <a:lnTo>
                    <a:pt x="5571" y="4241"/>
                  </a:lnTo>
                  <a:cubicBezTo>
                    <a:pt x="5505" y="4108"/>
                    <a:pt x="5421" y="4041"/>
                    <a:pt x="5346" y="4041"/>
                  </a:cubicBezTo>
                  <a:cubicBezTo>
                    <a:pt x="5271" y="4041"/>
                    <a:pt x="5204" y="4108"/>
                    <a:pt x="5171" y="4241"/>
                  </a:cubicBezTo>
                  <a:lnTo>
                    <a:pt x="2803" y="11013"/>
                  </a:lnTo>
                  <a:cubicBezTo>
                    <a:pt x="2771" y="11122"/>
                    <a:pt x="2718" y="11180"/>
                    <a:pt x="2657" y="11180"/>
                  </a:cubicBezTo>
                  <a:cubicBezTo>
                    <a:pt x="2587" y="11180"/>
                    <a:pt x="2507" y="11105"/>
                    <a:pt x="2436" y="10946"/>
                  </a:cubicBezTo>
                  <a:lnTo>
                    <a:pt x="1535" y="8644"/>
                  </a:lnTo>
                  <a:cubicBezTo>
                    <a:pt x="1466" y="8490"/>
                    <a:pt x="1398" y="8415"/>
                    <a:pt x="1334" y="8415"/>
                  </a:cubicBezTo>
                  <a:cubicBezTo>
                    <a:pt x="1273" y="8415"/>
                    <a:pt x="1217" y="8481"/>
                    <a:pt x="1168" y="8611"/>
                  </a:cubicBezTo>
                  <a:lnTo>
                    <a:pt x="1" y="13014"/>
                  </a:lnTo>
                  <a:lnTo>
                    <a:pt x="1" y="14749"/>
                  </a:lnTo>
                  <a:lnTo>
                    <a:pt x="13343" y="7043"/>
                  </a:lnTo>
                  <a:lnTo>
                    <a:pt x="13343" y="3240"/>
                  </a:lnTo>
                  <a:lnTo>
                    <a:pt x="10942" y="171"/>
                  </a:lnTo>
                  <a:cubicBezTo>
                    <a:pt x="10877" y="59"/>
                    <a:pt x="10797" y="0"/>
                    <a:pt x="1072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4"/>
            <p:cNvSpPr/>
            <p:nvPr/>
          </p:nvSpPr>
          <p:spPr>
            <a:xfrm>
              <a:off x="3378425" y="2897600"/>
              <a:ext cx="40050" cy="51250"/>
            </a:xfrm>
            <a:custGeom>
              <a:avLst/>
              <a:gdLst/>
              <a:ahLst/>
              <a:cxnLst/>
              <a:rect l="l" t="t" r="r" b="b"/>
              <a:pathLst>
                <a:path w="1602" h="2050" extrusionOk="0">
                  <a:moveTo>
                    <a:pt x="1144" y="0"/>
                  </a:moveTo>
                  <a:cubicBezTo>
                    <a:pt x="1040" y="0"/>
                    <a:pt x="923" y="32"/>
                    <a:pt x="801" y="97"/>
                  </a:cubicBezTo>
                  <a:cubicBezTo>
                    <a:pt x="334" y="397"/>
                    <a:pt x="34" y="931"/>
                    <a:pt x="0" y="1465"/>
                  </a:cubicBezTo>
                  <a:cubicBezTo>
                    <a:pt x="0" y="1839"/>
                    <a:pt x="181" y="2050"/>
                    <a:pt x="438" y="2050"/>
                  </a:cubicBezTo>
                  <a:cubicBezTo>
                    <a:pt x="548" y="2050"/>
                    <a:pt x="671" y="2012"/>
                    <a:pt x="801" y="1932"/>
                  </a:cubicBezTo>
                  <a:cubicBezTo>
                    <a:pt x="1268" y="1632"/>
                    <a:pt x="1568" y="1131"/>
                    <a:pt x="1601" y="564"/>
                  </a:cubicBezTo>
                  <a:cubicBezTo>
                    <a:pt x="1601" y="205"/>
                    <a:pt x="1412" y="0"/>
                    <a:pt x="11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4"/>
            <p:cNvSpPr/>
            <p:nvPr/>
          </p:nvSpPr>
          <p:spPr>
            <a:xfrm>
              <a:off x="3246650" y="3171375"/>
              <a:ext cx="401975" cy="235700"/>
            </a:xfrm>
            <a:custGeom>
              <a:avLst/>
              <a:gdLst/>
              <a:ahLst/>
              <a:cxnLst/>
              <a:rect l="l" t="t" r="r" b="b"/>
              <a:pathLst>
                <a:path w="16079" h="9428" extrusionOk="0">
                  <a:moveTo>
                    <a:pt x="15872" y="1"/>
                  </a:moveTo>
                  <a:cubicBezTo>
                    <a:pt x="15836" y="1"/>
                    <a:pt x="15803" y="8"/>
                    <a:pt x="15779" y="21"/>
                  </a:cubicBezTo>
                  <a:lnTo>
                    <a:pt x="134" y="9060"/>
                  </a:lnTo>
                  <a:cubicBezTo>
                    <a:pt x="34" y="9127"/>
                    <a:pt x="1" y="9227"/>
                    <a:pt x="67" y="9327"/>
                  </a:cubicBezTo>
                  <a:cubicBezTo>
                    <a:pt x="101" y="9394"/>
                    <a:pt x="168" y="9427"/>
                    <a:pt x="234" y="9427"/>
                  </a:cubicBezTo>
                  <a:cubicBezTo>
                    <a:pt x="268" y="9427"/>
                    <a:pt x="301" y="9427"/>
                    <a:pt x="334" y="9394"/>
                  </a:cubicBezTo>
                  <a:lnTo>
                    <a:pt x="15979" y="388"/>
                  </a:lnTo>
                  <a:cubicBezTo>
                    <a:pt x="16079" y="321"/>
                    <a:pt x="16079" y="187"/>
                    <a:pt x="16046" y="87"/>
                  </a:cubicBezTo>
                  <a:cubicBezTo>
                    <a:pt x="16003" y="24"/>
                    <a:pt x="15934" y="1"/>
                    <a:pt x="1587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4"/>
            <p:cNvSpPr/>
            <p:nvPr/>
          </p:nvSpPr>
          <p:spPr>
            <a:xfrm>
              <a:off x="3440950" y="3284675"/>
              <a:ext cx="10875" cy="205800"/>
            </a:xfrm>
            <a:custGeom>
              <a:avLst/>
              <a:gdLst/>
              <a:ahLst/>
              <a:cxnLst/>
              <a:rect l="l" t="t" r="r" b="b"/>
              <a:pathLst>
                <a:path w="435" h="8232" extrusionOk="0">
                  <a:moveTo>
                    <a:pt x="201" y="0"/>
                  </a:moveTo>
                  <a:cubicBezTo>
                    <a:pt x="101" y="0"/>
                    <a:pt x="1" y="75"/>
                    <a:pt x="1" y="225"/>
                  </a:cubicBezTo>
                  <a:lnTo>
                    <a:pt x="1" y="8031"/>
                  </a:lnTo>
                  <a:cubicBezTo>
                    <a:pt x="1" y="8131"/>
                    <a:pt x="68" y="8231"/>
                    <a:pt x="201" y="8231"/>
                  </a:cubicBezTo>
                  <a:cubicBezTo>
                    <a:pt x="301" y="8231"/>
                    <a:pt x="435" y="8131"/>
                    <a:pt x="401" y="8031"/>
                  </a:cubicBezTo>
                  <a:lnTo>
                    <a:pt x="401" y="225"/>
                  </a:lnTo>
                  <a:cubicBezTo>
                    <a:pt x="401" y="75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4"/>
            <p:cNvSpPr/>
            <p:nvPr/>
          </p:nvSpPr>
          <p:spPr>
            <a:xfrm>
              <a:off x="3843750" y="1640775"/>
              <a:ext cx="301900" cy="466775"/>
            </a:xfrm>
            <a:custGeom>
              <a:avLst/>
              <a:gdLst/>
              <a:ahLst/>
              <a:cxnLst/>
              <a:rect l="l" t="t" r="r" b="b"/>
              <a:pathLst>
                <a:path w="12076" h="18671" extrusionOk="0">
                  <a:moveTo>
                    <a:pt x="7639" y="1"/>
                  </a:moveTo>
                  <a:lnTo>
                    <a:pt x="7638" y="7"/>
                  </a:lnTo>
                  <a:lnTo>
                    <a:pt x="7638" y="7"/>
                  </a:lnTo>
                  <a:cubicBezTo>
                    <a:pt x="7650" y="5"/>
                    <a:pt x="7661" y="3"/>
                    <a:pt x="7673" y="1"/>
                  </a:cubicBezTo>
                  <a:close/>
                  <a:moveTo>
                    <a:pt x="7638" y="7"/>
                  </a:moveTo>
                  <a:lnTo>
                    <a:pt x="7638" y="7"/>
                  </a:lnTo>
                  <a:cubicBezTo>
                    <a:pt x="7116" y="111"/>
                    <a:pt x="6595" y="340"/>
                    <a:pt x="6138" y="601"/>
                  </a:cubicBezTo>
                  <a:cubicBezTo>
                    <a:pt x="2736" y="2569"/>
                    <a:pt x="0" y="8040"/>
                    <a:pt x="0" y="12843"/>
                  </a:cubicBezTo>
                  <a:cubicBezTo>
                    <a:pt x="0" y="16486"/>
                    <a:pt x="1573" y="18670"/>
                    <a:pt x="3817" y="18670"/>
                  </a:cubicBezTo>
                  <a:cubicBezTo>
                    <a:pt x="4532" y="18670"/>
                    <a:pt x="5316" y="18448"/>
                    <a:pt x="6138" y="17980"/>
                  </a:cubicBezTo>
                  <a:cubicBezTo>
                    <a:pt x="9007" y="16313"/>
                    <a:pt x="11409" y="12143"/>
                    <a:pt x="12076" y="8007"/>
                  </a:cubicBezTo>
                  <a:lnTo>
                    <a:pt x="12076" y="8007"/>
                  </a:lnTo>
                  <a:lnTo>
                    <a:pt x="10408" y="8373"/>
                  </a:lnTo>
                  <a:cubicBezTo>
                    <a:pt x="9908" y="11342"/>
                    <a:pt x="8173" y="14311"/>
                    <a:pt x="6138" y="15512"/>
                  </a:cubicBezTo>
                  <a:cubicBezTo>
                    <a:pt x="5552" y="15849"/>
                    <a:pt x="4994" y="16008"/>
                    <a:pt x="4483" y="16008"/>
                  </a:cubicBezTo>
                  <a:cubicBezTo>
                    <a:pt x="2870" y="16008"/>
                    <a:pt x="1735" y="14419"/>
                    <a:pt x="1735" y="11809"/>
                  </a:cubicBezTo>
                  <a:cubicBezTo>
                    <a:pt x="1768" y="8407"/>
                    <a:pt x="3703" y="4471"/>
                    <a:pt x="6138" y="3070"/>
                  </a:cubicBezTo>
                  <a:cubicBezTo>
                    <a:pt x="6472" y="2870"/>
                    <a:pt x="6839" y="2736"/>
                    <a:pt x="7239" y="2636"/>
                  </a:cubicBezTo>
                  <a:lnTo>
                    <a:pt x="7638" y="7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4"/>
            <p:cNvSpPr/>
            <p:nvPr/>
          </p:nvSpPr>
          <p:spPr>
            <a:xfrm>
              <a:off x="3931300" y="1772575"/>
              <a:ext cx="131800" cy="200950"/>
            </a:xfrm>
            <a:custGeom>
              <a:avLst/>
              <a:gdLst/>
              <a:ahLst/>
              <a:cxnLst/>
              <a:rect l="l" t="t" r="r" b="b"/>
              <a:pathLst>
                <a:path w="5272" h="8038" extrusionOk="0">
                  <a:moveTo>
                    <a:pt x="3640" y="1"/>
                  </a:moveTo>
                  <a:cubicBezTo>
                    <a:pt x="3332" y="1"/>
                    <a:pt x="2993" y="97"/>
                    <a:pt x="2636" y="299"/>
                  </a:cubicBezTo>
                  <a:cubicBezTo>
                    <a:pt x="1168" y="1133"/>
                    <a:pt x="1" y="3502"/>
                    <a:pt x="1" y="5537"/>
                  </a:cubicBezTo>
                  <a:cubicBezTo>
                    <a:pt x="1" y="7102"/>
                    <a:pt x="670" y="8037"/>
                    <a:pt x="1632" y="8037"/>
                  </a:cubicBezTo>
                  <a:cubicBezTo>
                    <a:pt x="1941" y="8037"/>
                    <a:pt x="2280" y="7941"/>
                    <a:pt x="2636" y="7738"/>
                  </a:cubicBezTo>
                  <a:cubicBezTo>
                    <a:pt x="4104" y="6904"/>
                    <a:pt x="5271" y="4536"/>
                    <a:pt x="5271" y="2501"/>
                  </a:cubicBezTo>
                  <a:cubicBezTo>
                    <a:pt x="5271" y="935"/>
                    <a:pt x="4602" y="1"/>
                    <a:pt x="364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4"/>
            <p:cNvSpPr/>
            <p:nvPr/>
          </p:nvSpPr>
          <p:spPr>
            <a:xfrm>
              <a:off x="4046400" y="1614450"/>
              <a:ext cx="125950" cy="211500"/>
            </a:xfrm>
            <a:custGeom>
              <a:avLst/>
              <a:gdLst/>
              <a:ahLst/>
              <a:cxnLst/>
              <a:rect l="l" t="t" r="r" b="b"/>
              <a:pathLst>
                <a:path w="5038" h="8460" extrusionOk="0">
                  <a:moveTo>
                    <a:pt x="1194" y="0"/>
                  </a:moveTo>
                  <a:cubicBezTo>
                    <a:pt x="937" y="0"/>
                    <a:pt x="673" y="29"/>
                    <a:pt x="401" y="86"/>
                  </a:cubicBezTo>
                  <a:lnTo>
                    <a:pt x="0" y="2755"/>
                  </a:lnTo>
                  <a:cubicBezTo>
                    <a:pt x="204" y="2709"/>
                    <a:pt x="402" y="2686"/>
                    <a:pt x="593" y="2686"/>
                  </a:cubicBezTo>
                  <a:cubicBezTo>
                    <a:pt x="2186" y="2686"/>
                    <a:pt x="3303" y="4267"/>
                    <a:pt x="3303" y="6858"/>
                  </a:cubicBezTo>
                  <a:cubicBezTo>
                    <a:pt x="3269" y="7392"/>
                    <a:pt x="3236" y="7925"/>
                    <a:pt x="3136" y="8459"/>
                  </a:cubicBezTo>
                  <a:lnTo>
                    <a:pt x="4837" y="8092"/>
                  </a:lnTo>
                  <a:cubicBezTo>
                    <a:pt x="4970" y="7325"/>
                    <a:pt x="5037" y="6591"/>
                    <a:pt x="5037" y="5824"/>
                  </a:cubicBezTo>
                  <a:cubicBezTo>
                    <a:pt x="5037" y="2199"/>
                    <a:pt x="3450" y="0"/>
                    <a:pt x="119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4"/>
            <p:cNvSpPr/>
            <p:nvPr/>
          </p:nvSpPr>
          <p:spPr>
            <a:xfrm>
              <a:off x="3926300" y="2398000"/>
              <a:ext cx="45075" cy="356950"/>
            </a:xfrm>
            <a:custGeom>
              <a:avLst/>
              <a:gdLst/>
              <a:ahLst/>
              <a:cxnLst/>
              <a:rect l="l" t="t" r="r" b="b"/>
              <a:pathLst>
                <a:path w="1803" h="14278" extrusionOk="0">
                  <a:moveTo>
                    <a:pt x="1802" y="0"/>
                  </a:moveTo>
                  <a:lnTo>
                    <a:pt x="1" y="1034"/>
                  </a:lnTo>
                  <a:lnTo>
                    <a:pt x="1" y="14277"/>
                  </a:lnTo>
                  <a:lnTo>
                    <a:pt x="1802" y="1324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4"/>
            <p:cNvSpPr/>
            <p:nvPr/>
          </p:nvSpPr>
          <p:spPr>
            <a:xfrm>
              <a:off x="4179000" y="2428025"/>
              <a:ext cx="45050" cy="180975"/>
            </a:xfrm>
            <a:custGeom>
              <a:avLst/>
              <a:gdLst/>
              <a:ahLst/>
              <a:cxnLst/>
              <a:rect l="l" t="t" r="r" b="b"/>
              <a:pathLst>
                <a:path w="1802" h="7239" extrusionOk="0">
                  <a:moveTo>
                    <a:pt x="1801" y="0"/>
                  </a:moveTo>
                  <a:lnTo>
                    <a:pt x="0" y="1034"/>
                  </a:lnTo>
                  <a:lnTo>
                    <a:pt x="0" y="7239"/>
                  </a:lnTo>
                  <a:lnTo>
                    <a:pt x="1801" y="6204"/>
                  </a:lnTo>
                  <a:lnTo>
                    <a:pt x="180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4"/>
            <p:cNvSpPr/>
            <p:nvPr/>
          </p:nvSpPr>
          <p:spPr>
            <a:xfrm>
              <a:off x="4116450" y="2378800"/>
              <a:ext cx="44225" cy="266900"/>
            </a:xfrm>
            <a:custGeom>
              <a:avLst/>
              <a:gdLst/>
              <a:ahLst/>
              <a:cxnLst/>
              <a:rect l="l" t="t" r="r" b="b"/>
              <a:pathLst>
                <a:path w="1769" h="10676" extrusionOk="0">
                  <a:moveTo>
                    <a:pt x="1768" y="1"/>
                  </a:moveTo>
                  <a:lnTo>
                    <a:pt x="0" y="1035"/>
                  </a:lnTo>
                  <a:lnTo>
                    <a:pt x="0" y="10675"/>
                  </a:lnTo>
                  <a:lnTo>
                    <a:pt x="1768" y="9641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4"/>
            <p:cNvSpPr/>
            <p:nvPr/>
          </p:nvSpPr>
          <p:spPr>
            <a:xfrm>
              <a:off x="4053075" y="2529750"/>
              <a:ext cx="45050" cy="152625"/>
            </a:xfrm>
            <a:custGeom>
              <a:avLst/>
              <a:gdLst/>
              <a:ahLst/>
              <a:cxnLst/>
              <a:rect l="l" t="t" r="r" b="b"/>
              <a:pathLst>
                <a:path w="1802" h="6105" extrusionOk="0">
                  <a:moveTo>
                    <a:pt x="1801" y="1"/>
                  </a:moveTo>
                  <a:lnTo>
                    <a:pt x="0" y="1035"/>
                  </a:lnTo>
                  <a:lnTo>
                    <a:pt x="0" y="6105"/>
                  </a:lnTo>
                  <a:lnTo>
                    <a:pt x="1801" y="5071"/>
                  </a:lnTo>
                  <a:lnTo>
                    <a:pt x="1801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4"/>
            <p:cNvSpPr/>
            <p:nvPr/>
          </p:nvSpPr>
          <p:spPr>
            <a:xfrm>
              <a:off x="3989675" y="2526425"/>
              <a:ext cx="45075" cy="192650"/>
            </a:xfrm>
            <a:custGeom>
              <a:avLst/>
              <a:gdLst/>
              <a:ahLst/>
              <a:cxnLst/>
              <a:rect l="l" t="t" r="r" b="b"/>
              <a:pathLst>
                <a:path w="1803" h="7706" extrusionOk="0">
                  <a:moveTo>
                    <a:pt x="1802" y="0"/>
                  </a:moveTo>
                  <a:lnTo>
                    <a:pt x="1" y="1034"/>
                  </a:lnTo>
                  <a:lnTo>
                    <a:pt x="1" y="7706"/>
                  </a:lnTo>
                  <a:lnTo>
                    <a:pt x="1802" y="6638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4"/>
            <p:cNvSpPr/>
            <p:nvPr/>
          </p:nvSpPr>
          <p:spPr>
            <a:xfrm>
              <a:off x="3892950" y="2572400"/>
              <a:ext cx="404450" cy="235900"/>
            </a:xfrm>
            <a:custGeom>
              <a:avLst/>
              <a:gdLst/>
              <a:ahLst/>
              <a:cxnLst/>
              <a:rect l="l" t="t" r="r" b="b"/>
              <a:pathLst>
                <a:path w="16178" h="9436" extrusionOk="0">
                  <a:moveTo>
                    <a:pt x="15880" y="0"/>
                  </a:moveTo>
                  <a:cubicBezTo>
                    <a:pt x="15848" y="0"/>
                    <a:pt x="15813" y="9"/>
                    <a:pt x="15778" y="29"/>
                  </a:cubicBezTo>
                  <a:lnTo>
                    <a:pt x="134" y="9069"/>
                  </a:lnTo>
                  <a:cubicBezTo>
                    <a:pt x="34" y="9102"/>
                    <a:pt x="1" y="9236"/>
                    <a:pt x="67" y="9336"/>
                  </a:cubicBezTo>
                  <a:cubicBezTo>
                    <a:pt x="101" y="9403"/>
                    <a:pt x="167" y="9436"/>
                    <a:pt x="234" y="9436"/>
                  </a:cubicBezTo>
                  <a:cubicBezTo>
                    <a:pt x="267" y="9436"/>
                    <a:pt x="301" y="9436"/>
                    <a:pt x="334" y="9403"/>
                  </a:cubicBezTo>
                  <a:lnTo>
                    <a:pt x="15979" y="396"/>
                  </a:lnTo>
                  <a:cubicBezTo>
                    <a:pt x="16177" y="283"/>
                    <a:pt x="16062" y="0"/>
                    <a:pt x="1588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4"/>
            <p:cNvSpPr/>
            <p:nvPr/>
          </p:nvSpPr>
          <p:spPr>
            <a:xfrm>
              <a:off x="4087250" y="2685900"/>
              <a:ext cx="10875" cy="205800"/>
            </a:xfrm>
            <a:custGeom>
              <a:avLst/>
              <a:gdLst/>
              <a:ahLst/>
              <a:cxnLst/>
              <a:rect l="l" t="t" r="r" b="b"/>
              <a:pathLst>
                <a:path w="435" h="8232" extrusionOk="0">
                  <a:moveTo>
                    <a:pt x="201" y="1"/>
                  </a:moveTo>
                  <a:cubicBezTo>
                    <a:pt x="101" y="1"/>
                    <a:pt x="1" y="76"/>
                    <a:pt x="1" y="226"/>
                  </a:cubicBezTo>
                  <a:lnTo>
                    <a:pt x="1" y="8032"/>
                  </a:lnTo>
                  <a:cubicBezTo>
                    <a:pt x="1" y="8132"/>
                    <a:pt x="101" y="8232"/>
                    <a:pt x="201" y="8232"/>
                  </a:cubicBezTo>
                  <a:cubicBezTo>
                    <a:pt x="334" y="8232"/>
                    <a:pt x="434" y="8132"/>
                    <a:pt x="401" y="8032"/>
                  </a:cubicBezTo>
                  <a:lnTo>
                    <a:pt x="401" y="226"/>
                  </a:lnTo>
                  <a:cubicBezTo>
                    <a:pt x="401" y="76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4"/>
            <p:cNvSpPr/>
            <p:nvPr/>
          </p:nvSpPr>
          <p:spPr>
            <a:xfrm>
              <a:off x="5191375" y="1351250"/>
              <a:ext cx="205175" cy="37700"/>
            </a:xfrm>
            <a:custGeom>
              <a:avLst/>
              <a:gdLst/>
              <a:ahLst/>
              <a:cxnLst/>
              <a:rect l="l" t="t" r="r" b="b"/>
              <a:pathLst>
                <a:path w="8207" h="1508" extrusionOk="0">
                  <a:moveTo>
                    <a:pt x="194" y="0"/>
                  </a:moveTo>
                  <a:cubicBezTo>
                    <a:pt x="109" y="0"/>
                    <a:pt x="34" y="87"/>
                    <a:pt x="34" y="174"/>
                  </a:cubicBezTo>
                  <a:cubicBezTo>
                    <a:pt x="1" y="274"/>
                    <a:pt x="67" y="374"/>
                    <a:pt x="201" y="374"/>
                  </a:cubicBezTo>
                  <a:lnTo>
                    <a:pt x="8006" y="1508"/>
                  </a:lnTo>
                  <a:lnTo>
                    <a:pt x="8040" y="1508"/>
                  </a:lnTo>
                  <a:cubicBezTo>
                    <a:pt x="8106" y="1508"/>
                    <a:pt x="8206" y="1441"/>
                    <a:pt x="8206" y="1341"/>
                  </a:cubicBezTo>
                  <a:cubicBezTo>
                    <a:pt x="8206" y="1241"/>
                    <a:pt x="8140" y="1141"/>
                    <a:pt x="8040" y="1141"/>
                  </a:cubicBezTo>
                  <a:lnTo>
                    <a:pt x="234" y="7"/>
                  </a:lnTo>
                  <a:cubicBezTo>
                    <a:pt x="221" y="2"/>
                    <a:pt x="207" y="0"/>
                    <a:pt x="19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4"/>
            <p:cNvSpPr/>
            <p:nvPr/>
          </p:nvSpPr>
          <p:spPr>
            <a:xfrm>
              <a:off x="5449050" y="2423625"/>
              <a:ext cx="252725" cy="47100"/>
            </a:xfrm>
            <a:custGeom>
              <a:avLst/>
              <a:gdLst/>
              <a:ahLst/>
              <a:cxnLst/>
              <a:rect l="l" t="t" r="r" b="b"/>
              <a:pathLst>
                <a:path w="10109" h="1884" extrusionOk="0">
                  <a:moveTo>
                    <a:pt x="183" y="1"/>
                  </a:moveTo>
                  <a:cubicBezTo>
                    <a:pt x="103" y="1"/>
                    <a:pt x="34" y="66"/>
                    <a:pt x="34" y="176"/>
                  </a:cubicBezTo>
                  <a:cubicBezTo>
                    <a:pt x="1" y="276"/>
                    <a:pt x="68" y="343"/>
                    <a:pt x="201" y="376"/>
                  </a:cubicBezTo>
                  <a:lnTo>
                    <a:pt x="9841" y="1877"/>
                  </a:lnTo>
                  <a:lnTo>
                    <a:pt x="9875" y="1877"/>
                  </a:lnTo>
                  <a:cubicBezTo>
                    <a:pt x="9888" y="1882"/>
                    <a:pt x="9902" y="1884"/>
                    <a:pt x="9915" y="1884"/>
                  </a:cubicBezTo>
                  <a:cubicBezTo>
                    <a:pt x="10000" y="1884"/>
                    <a:pt x="10075" y="1797"/>
                    <a:pt x="10075" y="1710"/>
                  </a:cubicBezTo>
                  <a:cubicBezTo>
                    <a:pt x="10108" y="1610"/>
                    <a:pt x="10041" y="1510"/>
                    <a:pt x="9908" y="1510"/>
                  </a:cubicBezTo>
                  <a:lnTo>
                    <a:pt x="234" y="9"/>
                  </a:lnTo>
                  <a:cubicBezTo>
                    <a:pt x="217" y="4"/>
                    <a:pt x="200" y="1"/>
                    <a:pt x="18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4"/>
            <p:cNvSpPr/>
            <p:nvPr/>
          </p:nvSpPr>
          <p:spPr>
            <a:xfrm>
              <a:off x="4833625" y="1974475"/>
              <a:ext cx="163550" cy="88300"/>
            </a:xfrm>
            <a:custGeom>
              <a:avLst/>
              <a:gdLst/>
              <a:ahLst/>
              <a:cxnLst/>
              <a:rect l="l" t="t" r="r" b="b"/>
              <a:pathLst>
                <a:path w="6542" h="3532" extrusionOk="0">
                  <a:moveTo>
                    <a:pt x="6272" y="0"/>
                  </a:moveTo>
                  <a:cubicBezTo>
                    <a:pt x="6240" y="0"/>
                    <a:pt x="6207" y="9"/>
                    <a:pt x="6171" y="29"/>
                  </a:cubicBezTo>
                  <a:lnTo>
                    <a:pt x="100" y="3165"/>
                  </a:lnTo>
                  <a:cubicBezTo>
                    <a:pt x="34" y="3231"/>
                    <a:pt x="0" y="3331"/>
                    <a:pt x="34" y="3432"/>
                  </a:cubicBezTo>
                  <a:cubicBezTo>
                    <a:pt x="67" y="3498"/>
                    <a:pt x="134" y="3532"/>
                    <a:pt x="201" y="3532"/>
                  </a:cubicBezTo>
                  <a:lnTo>
                    <a:pt x="301" y="3532"/>
                  </a:lnTo>
                  <a:lnTo>
                    <a:pt x="6372" y="363"/>
                  </a:lnTo>
                  <a:cubicBezTo>
                    <a:pt x="6542" y="278"/>
                    <a:pt x="6447" y="0"/>
                    <a:pt x="62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4"/>
            <p:cNvSpPr/>
            <p:nvPr/>
          </p:nvSpPr>
          <p:spPr>
            <a:xfrm>
              <a:off x="4648900" y="2318550"/>
              <a:ext cx="10875" cy="148675"/>
            </a:xfrm>
            <a:custGeom>
              <a:avLst/>
              <a:gdLst/>
              <a:ahLst/>
              <a:cxnLst/>
              <a:rect l="l" t="t" r="r" b="b"/>
              <a:pathLst>
                <a:path w="435" h="5947" extrusionOk="0">
                  <a:moveTo>
                    <a:pt x="218" y="1"/>
                  </a:moveTo>
                  <a:cubicBezTo>
                    <a:pt x="109" y="1"/>
                    <a:pt x="1" y="59"/>
                    <a:pt x="17" y="176"/>
                  </a:cubicBezTo>
                  <a:lnTo>
                    <a:pt x="17" y="5747"/>
                  </a:lnTo>
                  <a:cubicBezTo>
                    <a:pt x="17" y="5847"/>
                    <a:pt x="118" y="5947"/>
                    <a:pt x="218" y="5947"/>
                  </a:cubicBezTo>
                  <a:cubicBezTo>
                    <a:pt x="318" y="5947"/>
                    <a:pt x="418" y="5847"/>
                    <a:pt x="418" y="5747"/>
                  </a:cubicBezTo>
                  <a:lnTo>
                    <a:pt x="418" y="176"/>
                  </a:lnTo>
                  <a:cubicBezTo>
                    <a:pt x="434" y="59"/>
                    <a:pt x="326" y="1"/>
                    <a:pt x="21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4"/>
            <p:cNvSpPr/>
            <p:nvPr/>
          </p:nvSpPr>
          <p:spPr>
            <a:xfrm>
              <a:off x="4799925" y="3728700"/>
              <a:ext cx="454025" cy="229600"/>
            </a:xfrm>
            <a:custGeom>
              <a:avLst/>
              <a:gdLst/>
              <a:ahLst/>
              <a:cxnLst/>
              <a:rect l="l" t="t" r="r" b="b"/>
              <a:pathLst>
                <a:path w="18161" h="9184" extrusionOk="0">
                  <a:moveTo>
                    <a:pt x="282" y="1"/>
                  </a:moveTo>
                  <a:cubicBezTo>
                    <a:pt x="91" y="1"/>
                    <a:pt x="0" y="254"/>
                    <a:pt x="181" y="344"/>
                  </a:cubicBezTo>
                  <a:lnTo>
                    <a:pt x="17793" y="9184"/>
                  </a:lnTo>
                  <a:lnTo>
                    <a:pt x="17860" y="9184"/>
                  </a:lnTo>
                  <a:cubicBezTo>
                    <a:pt x="18060" y="9184"/>
                    <a:pt x="18160" y="8917"/>
                    <a:pt x="17960" y="8817"/>
                  </a:cubicBezTo>
                  <a:lnTo>
                    <a:pt x="348" y="10"/>
                  </a:lnTo>
                  <a:cubicBezTo>
                    <a:pt x="325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4"/>
            <p:cNvSpPr/>
            <p:nvPr/>
          </p:nvSpPr>
          <p:spPr>
            <a:xfrm>
              <a:off x="3429200" y="4345800"/>
              <a:ext cx="178575" cy="208750"/>
            </a:xfrm>
            <a:custGeom>
              <a:avLst/>
              <a:gdLst/>
              <a:ahLst/>
              <a:cxnLst/>
              <a:rect l="l" t="t" r="r" b="b"/>
              <a:pathLst>
                <a:path w="7143" h="8350" extrusionOk="0">
                  <a:moveTo>
                    <a:pt x="253" y="1"/>
                  </a:moveTo>
                  <a:cubicBezTo>
                    <a:pt x="117" y="1"/>
                    <a:pt x="1" y="156"/>
                    <a:pt x="104" y="311"/>
                  </a:cubicBezTo>
                  <a:lnTo>
                    <a:pt x="6775" y="8283"/>
                  </a:lnTo>
                  <a:cubicBezTo>
                    <a:pt x="6809" y="8350"/>
                    <a:pt x="6876" y="8350"/>
                    <a:pt x="6942" y="8350"/>
                  </a:cubicBezTo>
                  <a:cubicBezTo>
                    <a:pt x="6976" y="8350"/>
                    <a:pt x="7009" y="8350"/>
                    <a:pt x="7042" y="8317"/>
                  </a:cubicBezTo>
                  <a:cubicBezTo>
                    <a:pt x="7142" y="8250"/>
                    <a:pt x="7142" y="8116"/>
                    <a:pt x="7076" y="8050"/>
                  </a:cubicBezTo>
                  <a:lnTo>
                    <a:pt x="371" y="44"/>
                  </a:lnTo>
                  <a:cubicBezTo>
                    <a:pt x="333" y="14"/>
                    <a:pt x="292" y="1"/>
                    <a:pt x="25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4"/>
            <p:cNvSpPr/>
            <p:nvPr/>
          </p:nvSpPr>
          <p:spPr>
            <a:xfrm>
              <a:off x="3802050" y="4453300"/>
              <a:ext cx="191000" cy="148800"/>
            </a:xfrm>
            <a:custGeom>
              <a:avLst/>
              <a:gdLst/>
              <a:ahLst/>
              <a:cxnLst/>
              <a:rect l="l" t="t" r="r" b="b"/>
              <a:pathLst>
                <a:path w="7640" h="5952" extrusionOk="0">
                  <a:moveTo>
                    <a:pt x="7438" y="1"/>
                  </a:moveTo>
                  <a:cubicBezTo>
                    <a:pt x="7396" y="1"/>
                    <a:pt x="7351" y="17"/>
                    <a:pt x="7306" y="47"/>
                  </a:cubicBezTo>
                  <a:lnTo>
                    <a:pt x="101" y="5584"/>
                  </a:lnTo>
                  <a:cubicBezTo>
                    <a:pt x="34" y="5651"/>
                    <a:pt x="1" y="5785"/>
                    <a:pt x="67" y="5851"/>
                  </a:cubicBezTo>
                  <a:cubicBezTo>
                    <a:pt x="101" y="5918"/>
                    <a:pt x="167" y="5951"/>
                    <a:pt x="234" y="5951"/>
                  </a:cubicBezTo>
                  <a:cubicBezTo>
                    <a:pt x="267" y="5951"/>
                    <a:pt x="301" y="5918"/>
                    <a:pt x="334" y="5885"/>
                  </a:cubicBezTo>
                  <a:lnTo>
                    <a:pt x="7539" y="347"/>
                  </a:lnTo>
                  <a:cubicBezTo>
                    <a:pt x="7639" y="281"/>
                    <a:pt x="7639" y="147"/>
                    <a:pt x="7573" y="80"/>
                  </a:cubicBezTo>
                  <a:cubicBezTo>
                    <a:pt x="7536" y="25"/>
                    <a:pt x="7489" y="1"/>
                    <a:pt x="743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4"/>
            <p:cNvSpPr/>
            <p:nvPr/>
          </p:nvSpPr>
          <p:spPr>
            <a:xfrm>
              <a:off x="4185650" y="1864275"/>
              <a:ext cx="321100" cy="8375"/>
            </a:xfrm>
            <a:custGeom>
              <a:avLst/>
              <a:gdLst/>
              <a:ahLst/>
              <a:cxnLst/>
              <a:rect l="l" t="t" r="r" b="b"/>
              <a:pathLst>
                <a:path w="12844" h="335" extrusionOk="0">
                  <a:moveTo>
                    <a:pt x="12643" y="1"/>
                  </a:moveTo>
                  <a:lnTo>
                    <a:pt x="201" y="101"/>
                  </a:lnTo>
                  <a:cubicBezTo>
                    <a:pt x="101" y="101"/>
                    <a:pt x="1" y="134"/>
                    <a:pt x="34" y="201"/>
                  </a:cubicBezTo>
                  <a:cubicBezTo>
                    <a:pt x="34" y="267"/>
                    <a:pt x="101" y="334"/>
                    <a:pt x="201" y="334"/>
                  </a:cubicBezTo>
                  <a:lnTo>
                    <a:pt x="12643" y="234"/>
                  </a:lnTo>
                  <a:cubicBezTo>
                    <a:pt x="12743" y="234"/>
                    <a:pt x="12843" y="201"/>
                    <a:pt x="12843" y="134"/>
                  </a:cubicBezTo>
                  <a:cubicBezTo>
                    <a:pt x="12843" y="67"/>
                    <a:pt x="12743" y="1"/>
                    <a:pt x="1264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4"/>
            <p:cNvSpPr/>
            <p:nvPr/>
          </p:nvSpPr>
          <p:spPr>
            <a:xfrm>
              <a:off x="4715200" y="3815500"/>
              <a:ext cx="13375" cy="352950"/>
            </a:xfrm>
            <a:custGeom>
              <a:avLst/>
              <a:gdLst/>
              <a:ahLst/>
              <a:cxnLst/>
              <a:rect l="l" t="t" r="r" b="b"/>
              <a:pathLst>
                <a:path w="535" h="14118" extrusionOk="0">
                  <a:moveTo>
                    <a:pt x="239" y="1"/>
                  </a:moveTo>
                  <a:cubicBezTo>
                    <a:pt x="227" y="1"/>
                    <a:pt x="214" y="3"/>
                    <a:pt x="201" y="7"/>
                  </a:cubicBezTo>
                  <a:cubicBezTo>
                    <a:pt x="67" y="7"/>
                    <a:pt x="1" y="74"/>
                    <a:pt x="1" y="174"/>
                  </a:cubicBezTo>
                  <a:lnTo>
                    <a:pt x="167" y="13917"/>
                  </a:lnTo>
                  <a:cubicBezTo>
                    <a:pt x="167" y="14017"/>
                    <a:pt x="234" y="14118"/>
                    <a:pt x="368" y="14118"/>
                  </a:cubicBezTo>
                  <a:cubicBezTo>
                    <a:pt x="468" y="14118"/>
                    <a:pt x="534" y="14017"/>
                    <a:pt x="534" y="13917"/>
                  </a:cubicBezTo>
                  <a:lnTo>
                    <a:pt x="368" y="174"/>
                  </a:lnTo>
                  <a:cubicBezTo>
                    <a:pt x="368" y="88"/>
                    <a:pt x="318" y="1"/>
                    <a:pt x="23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4"/>
            <p:cNvSpPr/>
            <p:nvPr/>
          </p:nvSpPr>
          <p:spPr>
            <a:xfrm>
              <a:off x="5424875" y="2105050"/>
              <a:ext cx="79450" cy="231250"/>
            </a:xfrm>
            <a:custGeom>
              <a:avLst/>
              <a:gdLst/>
              <a:ahLst/>
              <a:cxnLst/>
              <a:rect l="l" t="t" r="r" b="b"/>
              <a:pathLst>
                <a:path w="3178" h="9250" extrusionOk="0">
                  <a:moveTo>
                    <a:pt x="2922" y="1"/>
                  </a:moveTo>
                  <a:cubicBezTo>
                    <a:pt x="2848" y="1"/>
                    <a:pt x="2782" y="33"/>
                    <a:pt x="2769" y="110"/>
                  </a:cubicBezTo>
                  <a:lnTo>
                    <a:pt x="34" y="9016"/>
                  </a:lnTo>
                  <a:cubicBezTo>
                    <a:pt x="1" y="9116"/>
                    <a:pt x="67" y="9216"/>
                    <a:pt x="167" y="9250"/>
                  </a:cubicBezTo>
                  <a:lnTo>
                    <a:pt x="201" y="9250"/>
                  </a:lnTo>
                  <a:cubicBezTo>
                    <a:pt x="301" y="9250"/>
                    <a:pt x="368" y="9183"/>
                    <a:pt x="401" y="9116"/>
                  </a:cubicBezTo>
                  <a:lnTo>
                    <a:pt x="3136" y="210"/>
                  </a:lnTo>
                  <a:cubicBezTo>
                    <a:pt x="3177" y="86"/>
                    <a:pt x="3040" y="1"/>
                    <a:pt x="292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4"/>
            <p:cNvSpPr/>
            <p:nvPr/>
          </p:nvSpPr>
          <p:spPr>
            <a:xfrm>
              <a:off x="4573425" y="3479950"/>
              <a:ext cx="292750" cy="370775"/>
            </a:xfrm>
            <a:custGeom>
              <a:avLst/>
              <a:gdLst/>
              <a:ahLst/>
              <a:cxnLst/>
              <a:rect l="l" t="t" r="r" b="b"/>
              <a:pathLst>
                <a:path w="11710" h="14831" extrusionOk="0">
                  <a:moveTo>
                    <a:pt x="8274" y="920"/>
                  </a:moveTo>
                  <a:cubicBezTo>
                    <a:pt x="8674" y="920"/>
                    <a:pt x="9074" y="1021"/>
                    <a:pt x="9441" y="1221"/>
                  </a:cubicBezTo>
                  <a:cubicBezTo>
                    <a:pt x="10308" y="1721"/>
                    <a:pt x="10775" y="2822"/>
                    <a:pt x="10775" y="4290"/>
                  </a:cubicBezTo>
                  <a:cubicBezTo>
                    <a:pt x="10775" y="7559"/>
                    <a:pt x="8474" y="11561"/>
                    <a:pt x="5638" y="13196"/>
                  </a:cubicBezTo>
                  <a:cubicBezTo>
                    <a:pt x="4856" y="13637"/>
                    <a:pt x="4123" y="13861"/>
                    <a:pt x="3473" y="13861"/>
                  </a:cubicBezTo>
                  <a:cubicBezTo>
                    <a:pt x="3042" y="13861"/>
                    <a:pt x="2649" y="13762"/>
                    <a:pt x="2303" y="13563"/>
                  </a:cubicBezTo>
                  <a:cubicBezTo>
                    <a:pt x="1435" y="13063"/>
                    <a:pt x="968" y="11995"/>
                    <a:pt x="968" y="10494"/>
                  </a:cubicBezTo>
                  <a:cubicBezTo>
                    <a:pt x="968" y="7225"/>
                    <a:pt x="3270" y="3222"/>
                    <a:pt x="6105" y="1588"/>
                  </a:cubicBezTo>
                  <a:cubicBezTo>
                    <a:pt x="6739" y="1187"/>
                    <a:pt x="7506" y="954"/>
                    <a:pt x="8274" y="920"/>
                  </a:cubicBezTo>
                  <a:close/>
                  <a:moveTo>
                    <a:pt x="8266" y="1"/>
                  </a:moveTo>
                  <a:cubicBezTo>
                    <a:pt x="7445" y="1"/>
                    <a:pt x="6547" y="265"/>
                    <a:pt x="5638" y="787"/>
                  </a:cubicBezTo>
                  <a:cubicBezTo>
                    <a:pt x="2536" y="2588"/>
                    <a:pt x="1" y="6925"/>
                    <a:pt x="1" y="10527"/>
                  </a:cubicBezTo>
                  <a:cubicBezTo>
                    <a:pt x="1" y="12362"/>
                    <a:pt x="668" y="13730"/>
                    <a:pt x="1836" y="14397"/>
                  </a:cubicBezTo>
                  <a:cubicBezTo>
                    <a:pt x="2336" y="14697"/>
                    <a:pt x="2903" y="14830"/>
                    <a:pt x="3470" y="14830"/>
                  </a:cubicBezTo>
                  <a:cubicBezTo>
                    <a:pt x="4404" y="14797"/>
                    <a:pt x="5305" y="14530"/>
                    <a:pt x="6105" y="14030"/>
                  </a:cubicBezTo>
                  <a:cubicBezTo>
                    <a:pt x="9208" y="12229"/>
                    <a:pt x="11709" y="7859"/>
                    <a:pt x="11709" y="4290"/>
                  </a:cubicBezTo>
                  <a:cubicBezTo>
                    <a:pt x="11709" y="2455"/>
                    <a:pt x="11076" y="1087"/>
                    <a:pt x="9908" y="420"/>
                  </a:cubicBezTo>
                  <a:cubicBezTo>
                    <a:pt x="9417" y="140"/>
                    <a:pt x="8862" y="1"/>
                    <a:pt x="826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4"/>
            <p:cNvSpPr/>
            <p:nvPr/>
          </p:nvSpPr>
          <p:spPr>
            <a:xfrm>
              <a:off x="4640975" y="3562400"/>
              <a:ext cx="158475" cy="204850"/>
            </a:xfrm>
            <a:custGeom>
              <a:avLst/>
              <a:gdLst/>
              <a:ahLst/>
              <a:cxnLst/>
              <a:rect l="l" t="t" r="r" b="b"/>
              <a:pathLst>
                <a:path w="6339" h="8194" extrusionOk="0">
                  <a:moveTo>
                    <a:pt x="4580" y="0"/>
                  </a:moveTo>
                  <a:cubicBezTo>
                    <a:pt x="4157" y="0"/>
                    <a:pt x="3679" y="137"/>
                    <a:pt x="3170" y="424"/>
                  </a:cubicBezTo>
                  <a:cubicBezTo>
                    <a:pt x="1302" y="1659"/>
                    <a:pt x="101" y="3694"/>
                    <a:pt x="1" y="5928"/>
                  </a:cubicBezTo>
                  <a:cubicBezTo>
                    <a:pt x="1" y="7371"/>
                    <a:pt x="705" y="8193"/>
                    <a:pt x="1745" y="8193"/>
                  </a:cubicBezTo>
                  <a:cubicBezTo>
                    <a:pt x="2172" y="8193"/>
                    <a:pt x="2655" y="8054"/>
                    <a:pt x="3170" y="7763"/>
                  </a:cubicBezTo>
                  <a:cubicBezTo>
                    <a:pt x="5038" y="6529"/>
                    <a:pt x="6205" y="4494"/>
                    <a:pt x="6339" y="2259"/>
                  </a:cubicBezTo>
                  <a:cubicBezTo>
                    <a:pt x="6339" y="834"/>
                    <a:pt x="5628" y="0"/>
                    <a:pt x="458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4"/>
            <p:cNvSpPr/>
            <p:nvPr/>
          </p:nvSpPr>
          <p:spPr>
            <a:xfrm>
              <a:off x="3957175" y="4127075"/>
              <a:ext cx="292725" cy="370775"/>
            </a:xfrm>
            <a:custGeom>
              <a:avLst/>
              <a:gdLst/>
              <a:ahLst/>
              <a:cxnLst/>
              <a:rect l="l" t="t" r="r" b="b"/>
              <a:pathLst>
                <a:path w="11709" h="14831" extrusionOk="0">
                  <a:moveTo>
                    <a:pt x="8274" y="925"/>
                  </a:moveTo>
                  <a:cubicBezTo>
                    <a:pt x="8703" y="925"/>
                    <a:pt x="9098" y="1023"/>
                    <a:pt x="9440" y="1221"/>
                  </a:cubicBezTo>
                  <a:cubicBezTo>
                    <a:pt x="10307" y="1721"/>
                    <a:pt x="10774" y="2822"/>
                    <a:pt x="10774" y="4290"/>
                  </a:cubicBezTo>
                  <a:cubicBezTo>
                    <a:pt x="10774" y="7559"/>
                    <a:pt x="8473" y="11562"/>
                    <a:pt x="5637" y="13196"/>
                  </a:cubicBezTo>
                  <a:cubicBezTo>
                    <a:pt x="4855" y="13637"/>
                    <a:pt x="4122" y="13861"/>
                    <a:pt x="3472" y="13861"/>
                  </a:cubicBezTo>
                  <a:cubicBezTo>
                    <a:pt x="3041" y="13861"/>
                    <a:pt x="2648" y="13763"/>
                    <a:pt x="2302" y="13563"/>
                  </a:cubicBezTo>
                  <a:cubicBezTo>
                    <a:pt x="1434" y="13096"/>
                    <a:pt x="967" y="11995"/>
                    <a:pt x="967" y="10494"/>
                  </a:cubicBezTo>
                  <a:cubicBezTo>
                    <a:pt x="967" y="7225"/>
                    <a:pt x="3269" y="3256"/>
                    <a:pt x="6104" y="1621"/>
                  </a:cubicBezTo>
                  <a:cubicBezTo>
                    <a:pt x="6872" y="1157"/>
                    <a:pt x="7614" y="925"/>
                    <a:pt x="8274" y="925"/>
                  </a:cubicBezTo>
                  <a:close/>
                  <a:moveTo>
                    <a:pt x="8263" y="1"/>
                  </a:moveTo>
                  <a:cubicBezTo>
                    <a:pt x="7438" y="1"/>
                    <a:pt x="6532" y="265"/>
                    <a:pt x="5604" y="787"/>
                  </a:cubicBezTo>
                  <a:cubicBezTo>
                    <a:pt x="2502" y="2589"/>
                    <a:pt x="0" y="6958"/>
                    <a:pt x="0" y="10528"/>
                  </a:cubicBezTo>
                  <a:cubicBezTo>
                    <a:pt x="0" y="12362"/>
                    <a:pt x="634" y="13730"/>
                    <a:pt x="1835" y="14397"/>
                  </a:cubicBezTo>
                  <a:cubicBezTo>
                    <a:pt x="2302" y="14697"/>
                    <a:pt x="2869" y="14831"/>
                    <a:pt x="3469" y="14831"/>
                  </a:cubicBezTo>
                  <a:cubicBezTo>
                    <a:pt x="4403" y="14797"/>
                    <a:pt x="5304" y="14530"/>
                    <a:pt x="6104" y="14030"/>
                  </a:cubicBezTo>
                  <a:cubicBezTo>
                    <a:pt x="9207" y="12229"/>
                    <a:pt x="11708" y="7892"/>
                    <a:pt x="11708" y="4323"/>
                  </a:cubicBezTo>
                  <a:cubicBezTo>
                    <a:pt x="11708" y="2488"/>
                    <a:pt x="11075" y="1087"/>
                    <a:pt x="9907" y="420"/>
                  </a:cubicBezTo>
                  <a:cubicBezTo>
                    <a:pt x="9416" y="140"/>
                    <a:pt x="8861" y="1"/>
                    <a:pt x="82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4"/>
            <p:cNvSpPr/>
            <p:nvPr/>
          </p:nvSpPr>
          <p:spPr>
            <a:xfrm>
              <a:off x="4023875" y="4209375"/>
              <a:ext cx="159300" cy="205000"/>
            </a:xfrm>
            <a:custGeom>
              <a:avLst/>
              <a:gdLst/>
              <a:ahLst/>
              <a:cxnLst/>
              <a:rect l="l" t="t" r="r" b="b"/>
              <a:pathLst>
                <a:path w="6372" h="8200" extrusionOk="0">
                  <a:moveTo>
                    <a:pt x="4613" y="1"/>
                  </a:moveTo>
                  <a:cubicBezTo>
                    <a:pt x="4187" y="1"/>
                    <a:pt x="3708" y="139"/>
                    <a:pt x="3203" y="431"/>
                  </a:cubicBezTo>
                  <a:cubicBezTo>
                    <a:pt x="1302" y="1665"/>
                    <a:pt x="134" y="3700"/>
                    <a:pt x="1" y="5935"/>
                  </a:cubicBezTo>
                  <a:cubicBezTo>
                    <a:pt x="1" y="7377"/>
                    <a:pt x="721" y="8199"/>
                    <a:pt x="1771" y="8199"/>
                  </a:cubicBezTo>
                  <a:cubicBezTo>
                    <a:pt x="2202" y="8199"/>
                    <a:pt x="2688" y="8061"/>
                    <a:pt x="3203" y="7769"/>
                  </a:cubicBezTo>
                  <a:cubicBezTo>
                    <a:pt x="5071" y="6535"/>
                    <a:pt x="6238" y="4500"/>
                    <a:pt x="6372" y="2265"/>
                  </a:cubicBezTo>
                  <a:cubicBezTo>
                    <a:pt x="6372" y="823"/>
                    <a:pt x="5651" y="1"/>
                    <a:pt x="461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4"/>
            <p:cNvSpPr/>
            <p:nvPr/>
          </p:nvSpPr>
          <p:spPr>
            <a:xfrm>
              <a:off x="3278350" y="4134700"/>
              <a:ext cx="220175" cy="278100"/>
            </a:xfrm>
            <a:custGeom>
              <a:avLst/>
              <a:gdLst/>
              <a:ahLst/>
              <a:cxnLst/>
              <a:rect l="l" t="t" r="r" b="b"/>
              <a:pathLst>
                <a:path w="8807" h="11124" extrusionOk="0">
                  <a:moveTo>
                    <a:pt x="6238" y="682"/>
                  </a:moveTo>
                  <a:lnTo>
                    <a:pt x="6238" y="716"/>
                  </a:lnTo>
                  <a:cubicBezTo>
                    <a:pt x="6288" y="710"/>
                    <a:pt x="6338" y="707"/>
                    <a:pt x="6388" y="707"/>
                  </a:cubicBezTo>
                  <a:cubicBezTo>
                    <a:pt x="6637" y="707"/>
                    <a:pt x="6883" y="777"/>
                    <a:pt x="7105" y="916"/>
                  </a:cubicBezTo>
                  <a:cubicBezTo>
                    <a:pt x="7739" y="1283"/>
                    <a:pt x="8106" y="2117"/>
                    <a:pt x="8106" y="3218"/>
                  </a:cubicBezTo>
                  <a:cubicBezTo>
                    <a:pt x="8106" y="5653"/>
                    <a:pt x="6372" y="8655"/>
                    <a:pt x="4237" y="9889"/>
                  </a:cubicBezTo>
                  <a:cubicBezTo>
                    <a:pt x="3662" y="10226"/>
                    <a:pt x="3122" y="10398"/>
                    <a:pt x="2638" y="10398"/>
                  </a:cubicBezTo>
                  <a:cubicBezTo>
                    <a:pt x="2309" y="10398"/>
                    <a:pt x="2005" y="10318"/>
                    <a:pt x="1735" y="10156"/>
                  </a:cubicBezTo>
                  <a:cubicBezTo>
                    <a:pt x="1101" y="9789"/>
                    <a:pt x="734" y="8988"/>
                    <a:pt x="734" y="7854"/>
                  </a:cubicBezTo>
                  <a:cubicBezTo>
                    <a:pt x="734" y="5419"/>
                    <a:pt x="2469" y="2417"/>
                    <a:pt x="4604" y="1183"/>
                  </a:cubicBezTo>
                  <a:cubicBezTo>
                    <a:pt x="5071" y="883"/>
                    <a:pt x="5638" y="716"/>
                    <a:pt x="6238" y="682"/>
                  </a:cubicBezTo>
                  <a:close/>
                  <a:moveTo>
                    <a:pt x="6204" y="0"/>
                  </a:moveTo>
                  <a:cubicBezTo>
                    <a:pt x="5587" y="0"/>
                    <a:pt x="4912" y="196"/>
                    <a:pt x="4237" y="582"/>
                  </a:cubicBezTo>
                  <a:cubicBezTo>
                    <a:pt x="1902" y="1917"/>
                    <a:pt x="0" y="5186"/>
                    <a:pt x="0" y="7888"/>
                  </a:cubicBezTo>
                  <a:cubicBezTo>
                    <a:pt x="0" y="9255"/>
                    <a:pt x="501" y="10289"/>
                    <a:pt x="1368" y="10790"/>
                  </a:cubicBezTo>
                  <a:cubicBezTo>
                    <a:pt x="1768" y="11023"/>
                    <a:pt x="2169" y="11123"/>
                    <a:pt x="2636" y="11123"/>
                  </a:cubicBezTo>
                  <a:cubicBezTo>
                    <a:pt x="3303" y="11090"/>
                    <a:pt x="4003" y="10890"/>
                    <a:pt x="4570" y="10523"/>
                  </a:cubicBezTo>
                  <a:cubicBezTo>
                    <a:pt x="6905" y="9188"/>
                    <a:pt x="8807" y="5919"/>
                    <a:pt x="8807" y="3218"/>
                  </a:cubicBezTo>
                  <a:cubicBezTo>
                    <a:pt x="8807" y="1850"/>
                    <a:pt x="8306" y="816"/>
                    <a:pt x="7439" y="315"/>
                  </a:cubicBezTo>
                  <a:cubicBezTo>
                    <a:pt x="7073" y="105"/>
                    <a:pt x="6654" y="0"/>
                    <a:pt x="620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4"/>
            <p:cNvSpPr/>
            <p:nvPr/>
          </p:nvSpPr>
          <p:spPr>
            <a:xfrm>
              <a:off x="3329225" y="4196800"/>
              <a:ext cx="119275" cy="153425"/>
            </a:xfrm>
            <a:custGeom>
              <a:avLst/>
              <a:gdLst/>
              <a:ahLst/>
              <a:cxnLst/>
              <a:rect l="l" t="t" r="r" b="b"/>
              <a:pathLst>
                <a:path w="4771" h="6137" extrusionOk="0">
                  <a:moveTo>
                    <a:pt x="3468" y="0"/>
                  </a:moveTo>
                  <a:cubicBezTo>
                    <a:pt x="3147" y="0"/>
                    <a:pt x="2785" y="108"/>
                    <a:pt x="2402" y="333"/>
                  </a:cubicBezTo>
                  <a:cubicBezTo>
                    <a:pt x="967" y="1234"/>
                    <a:pt x="100" y="2768"/>
                    <a:pt x="0" y="4436"/>
                  </a:cubicBezTo>
                  <a:cubicBezTo>
                    <a:pt x="0" y="5519"/>
                    <a:pt x="532" y="6137"/>
                    <a:pt x="1314" y="6137"/>
                  </a:cubicBezTo>
                  <a:cubicBezTo>
                    <a:pt x="1640" y="6137"/>
                    <a:pt x="2009" y="6030"/>
                    <a:pt x="2402" y="5804"/>
                  </a:cubicBezTo>
                  <a:cubicBezTo>
                    <a:pt x="3803" y="4903"/>
                    <a:pt x="4670" y="3369"/>
                    <a:pt x="4770" y="1701"/>
                  </a:cubicBezTo>
                  <a:cubicBezTo>
                    <a:pt x="4770" y="618"/>
                    <a:pt x="4238" y="0"/>
                    <a:pt x="34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4"/>
            <p:cNvSpPr/>
            <p:nvPr/>
          </p:nvSpPr>
          <p:spPr>
            <a:xfrm>
              <a:off x="3658625" y="3716950"/>
              <a:ext cx="225175" cy="285550"/>
            </a:xfrm>
            <a:custGeom>
              <a:avLst/>
              <a:gdLst/>
              <a:ahLst/>
              <a:cxnLst/>
              <a:rect l="l" t="t" r="r" b="b"/>
              <a:pathLst>
                <a:path w="9007" h="11422" extrusionOk="0">
                  <a:moveTo>
                    <a:pt x="6352" y="731"/>
                  </a:moveTo>
                  <a:cubicBezTo>
                    <a:pt x="6678" y="731"/>
                    <a:pt x="6977" y="803"/>
                    <a:pt x="7239" y="947"/>
                  </a:cubicBezTo>
                  <a:cubicBezTo>
                    <a:pt x="7906" y="1348"/>
                    <a:pt x="8273" y="2182"/>
                    <a:pt x="8273" y="3316"/>
                  </a:cubicBezTo>
                  <a:cubicBezTo>
                    <a:pt x="8273" y="5851"/>
                    <a:pt x="6471" y="8920"/>
                    <a:pt x="4303" y="10154"/>
                  </a:cubicBezTo>
                  <a:cubicBezTo>
                    <a:pt x="3716" y="10498"/>
                    <a:pt x="3141" y="10670"/>
                    <a:pt x="2638" y="10670"/>
                  </a:cubicBezTo>
                  <a:cubicBezTo>
                    <a:pt x="2312" y="10670"/>
                    <a:pt x="2017" y="10598"/>
                    <a:pt x="1768" y="10454"/>
                  </a:cubicBezTo>
                  <a:cubicBezTo>
                    <a:pt x="1101" y="10054"/>
                    <a:pt x="734" y="9220"/>
                    <a:pt x="734" y="8086"/>
                  </a:cubicBezTo>
                  <a:cubicBezTo>
                    <a:pt x="734" y="5584"/>
                    <a:pt x="2502" y="2515"/>
                    <a:pt x="4670" y="1248"/>
                  </a:cubicBezTo>
                  <a:cubicBezTo>
                    <a:pt x="5278" y="903"/>
                    <a:pt x="5848" y="731"/>
                    <a:pt x="6352" y="731"/>
                  </a:cubicBezTo>
                  <a:close/>
                  <a:moveTo>
                    <a:pt x="6358" y="1"/>
                  </a:moveTo>
                  <a:cubicBezTo>
                    <a:pt x="5726" y="1"/>
                    <a:pt x="5037" y="205"/>
                    <a:pt x="4337" y="614"/>
                  </a:cubicBezTo>
                  <a:cubicBezTo>
                    <a:pt x="1935" y="1981"/>
                    <a:pt x="0" y="5350"/>
                    <a:pt x="0" y="8086"/>
                  </a:cubicBezTo>
                  <a:cubicBezTo>
                    <a:pt x="0" y="9487"/>
                    <a:pt x="501" y="10554"/>
                    <a:pt x="1401" y="11088"/>
                  </a:cubicBezTo>
                  <a:cubicBezTo>
                    <a:pt x="1768" y="11288"/>
                    <a:pt x="2202" y="11421"/>
                    <a:pt x="2635" y="11421"/>
                  </a:cubicBezTo>
                  <a:cubicBezTo>
                    <a:pt x="3369" y="11388"/>
                    <a:pt x="4070" y="11188"/>
                    <a:pt x="4670" y="10788"/>
                  </a:cubicBezTo>
                  <a:cubicBezTo>
                    <a:pt x="7072" y="9420"/>
                    <a:pt x="9007" y="6051"/>
                    <a:pt x="9007" y="3316"/>
                  </a:cubicBezTo>
                  <a:cubicBezTo>
                    <a:pt x="9007" y="1915"/>
                    <a:pt x="8506" y="847"/>
                    <a:pt x="7606" y="314"/>
                  </a:cubicBezTo>
                  <a:cubicBezTo>
                    <a:pt x="7230" y="105"/>
                    <a:pt x="6809" y="1"/>
                    <a:pt x="635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4"/>
            <p:cNvSpPr/>
            <p:nvPr/>
          </p:nvSpPr>
          <p:spPr>
            <a:xfrm>
              <a:off x="3710325" y="3780825"/>
              <a:ext cx="121775" cy="157275"/>
            </a:xfrm>
            <a:custGeom>
              <a:avLst/>
              <a:gdLst/>
              <a:ahLst/>
              <a:cxnLst/>
              <a:rect l="l" t="t" r="r" b="b"/>
              <a:pathLst>
                <a:path w="4871" h="6291" extrusionOk="0">
                  <a:moveTo>
                    <a:pt x="3512" y="1"/>
                  </a:moveTo>
                  <a:cubicBezTo>
                    <a:pt x="3186" y="1"/>
                    <a:pt x="2821" y="106"/>
                    <a:pt x="2435" y="327"/>
                  </a:cubicBezTo>
                  <a:cubicBezTo>
                    <a:pt x="1001" y="1261"/>
                    <a:pt x="67" y="2829"/>
                    <a:pt x="0" y="4563"/>
                  </a:cubicBezTo>
                  <a:cubicBezTo>
                    <a:pt x="0" y="5655"/>
                    <a:pt x="540" y="6291"/>
                    <a:pt x="1344" y="6291"/>
                  </a:cubicBezTo>
                  <a:cubicBezTo>
                    <a:pt x="1671" y="6291"/>
                    <a:pt x="2041" y="6186"/>
                    <a:pt x="2435" y="5964"/>
                  </a:cubicBezTo>
                  <a:cubicBezTo>
                    <a:pt x="3870" y="5030"/>
                    <a:pt x="4770" y="3463"/>
                    <a:pt x="4870" y="1728"/>
                  </a:cubicBezTo>
                  <a:cubicBezTo>
                    <a:pt x="4870" y="637"/>
                    <a:pt x="4314" y="1"/>
                    <a:pt x="35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4"/>
            <p:cNvSpPr/>
            <p:nvPr/>
          </p:nvSpPr>
          <p:spPr>
            <a:xfrm>
              <a:off x="4069750" y="3587475"/>
              <a:ext cx="179325" cy="228225"/>
            </a:xfrm>
            <a:custGeom>
              <a:avLst/>
              <a:gdLst/>
              <a:ahLst/>
              <a:cxnLst/>
              <a:rect l="l" t="t" r="r" b="b"/>
              <a:pathLst>
                <a:path w="7173" h="9129" extrusionOk="0">
                  <a:moveTo>
                    <a:pt x="5051" y="607"/>
                  </a:moveTo>
                  <a:cubicBezTo>
                    <a:pt x="5315" y="607"/>
                    <a:pt x="5557" y="669"/>
                    <a:pt x="5771" y="789"/>
                  </a:cubicBezTo>
                  <a:cubicBezTo>
                    <a:pt x="6338" y="1089"/>
                    <a:pt x="6605" y="1756"/>
                    <a:pt x="6605" y="2657"/>
                  </a:cubicBezTo>
                  <a:cubicBezTo>
                    <a:pt x="6505" y="4892"/>
                    <a:pt x="5337" y="6894"/>
                    <a:pt x="3469" y="8128"/>
                  </a:cubicBezTo>
                  <a:cubicBezTo>
                    <a:pt x="2990" y="8407"/>
                    <a:pt x="2547" y="8543"/>
                    <a:pt x="2154" y="8543"/>
                  </a:cubicBezTo>
                  <a:cubicBezTo>
                    <a:pt x="1890" y="8543"/>
                    <a:pt x="1649" y="8482"/>
                    <a:pt x="1435" y="8361"/>
                  </a:cubicBezTo>
                  <a:cubicBezTo>
                    <a:pt x="868" y="8061"/>
                    <a:pt x="601" y="7394"/>
                    <a:pt x="601" y="6460"/>
                  </a:cubicBezTo>
                  <a:cubicBezTo>
                    <a:pt x="701" y="4258"/>
                    <a:pt x="1868" y="2224"/>
                    <a:pt x="3736" y="1023"/>
                  </a:cubicBezTo>
                  <a:cubicBezTo>
                    <a:pt x="4215" y="743"/>
                    <a:pt x="4658" y="607"/>
                    <a:pt x="5051" y="607"/>
                  </a:cubicBezTo>
                  <a:close/>
                  <a:moveTo>
                    <a:pt x="5074" y="1"/>
                  </a:moveTo>
                  <a:cubicBezTo>
                    <a:pt x="4576" y="1"/>
                    <a:pt x="4028" y="161"/>
                    <a:pt x="3469" y="489"/>
                  </a:cubicBezTo>
                  <a:cubicBezTo>
                    <a:pt x="1568" y="1590"/>
                    <a:pt x="0" y="4292"/>
                    <a:pt x="0" y="6460"/>
                  </a:cubicBezTo>
                  <a:cubicBezTo>
                    <a:pt x="0" y="7594"/>
                    <a:pt x="401" y="8428"/>
                    <a:pt x="1134" y="8862"/>
                  </a:cubicBezTo>
                  <a:cubicBezTo>
                    <a:pt x="1435" y="9028"/>
                    <a:pt x="1768" y="9128"/>
                    <a:pt x="2135" y="9128"/>
                  </a:cubicBezTo>
                  <a:cubicBezTo>
                    <a:pt x="2702" y="9095"/>
                    <a:pt x="3269" y="8928"/>
                    <a:pt x="3736" y="8628"/>
                  </a:cubicBezTo>
                  <a:cubicBezTo>
                    <a:pt x="5638" y="7527"/>
                    <a:pt x="7172" y="4859"/>
                    <a:pt x="7172" y="2657"/>
                  </a:cubicBezTo>
                  <a:cubicBezTo>
                    <a:pt x="7172" y="1523"/>
                    <a:pt x="6805" y="689"/>
                    <a:pt x="6071" y="255"/>
                  </a:cubicBezTo>
                  <a:cubicBezTo>
                    <a:pt x="5776" y="86"/>
                    <a:pt x="5438" y="1"/>
                    <a:pt x="507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4"/>
            <p:cNvSpPr/>
            <p:nvPr/>
          </p:nvSpPr>
          <p:spPr>
            <a:xfrm>
              <a:off x="4111450" y="3638700"/>
              <a:ext cx="96750" cy="125800"/>
            </a:xfrm>
            <a:custGeom>
              <a:avLst/>
              <a:gdLst/>
              <a:ahLst/>
              <a:cxnLst/>
              <a:rect l="l" t="t" r="r" b="b"/>
              <a:pathLst>
                <a:path w="3870" h="5032" extrusionOk="0">
                  <a:moveTo>
                    <a:pt x="2806" y="0"/>
                  </a:moveTo>
                  <a:cubicBezTo>
                    <a:pt x="2544" y="0"/>
                    <a:pt x="2248" y="89"/>
                    <a:pt x="1935" y="275"/>
                  </a:cubicBezTo>
                  <a:cubicBezTo>
                    <a:pt x="801" y="1008"/>
                    <a:pt x="67" y="2276"/>
                    <a:pt x="0" y="3644"/>
                  </a:cubicBezTo>
                  <a:cubicBezTo>
                    <a:pt x="0" y="4524"/>
                    <a:pt x="442" y="5031"/>
                    <a:pt x="1083" y="5031"/>
                  </a:cubicBezTo>
                  <a:cubicBezTo>
                    <a:pt x="1340" y="5031"/>
                    <a:pt x="1629" y="4950"/>
                    <a:pt x="1935" y="4778"/>
                  </a:cubicBezTo>
                  <a:cubicBezTo>
                    <a:pt x="3069" y="4011"/>
                    <a:pt x="3803" y="2776"/>
                    <a:pt x="3870" y="1409"/>
                  </a:cubicBezTo>
                  <a:cubicBezTo>
                    <a:pt x="3870" y="513"/>
                    <a:pt x="3436" y="0"/>
                    <a:pt x="28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4"/>
            <p:cNvSpPr/>
            <p:nvPr/>
          </p:nvSpPr>
          <p:spPr>
            <a:xfrm>
              <a:off x="3350900" y="3468700"/>
              <a:ext cx="180150" cy="227750"/>
            </a:xfrm>
            <a:custGeom>
              <a:avLst/>
              <a:gdLst/>
              <a:ahLst/>
              <a:cxnLst/>
              <a:rect l="l" t="t" r="r" b="b"/>
              <a:pathLst>
                <a:path w="7206" h="9110" extrusionOk="0">
                  <a:moveTo>
                    <a:pt x="5051" y="588"/>
                  </a:moveTo>
                  <a:cubicBezTo>
                    <a:pt x="5315" y="588"/>
                    <a:pt x="5557" y="649"/>
                    <a:pt x="5771" y="770"/>
                  </a:cubicBezTo>
                  <a:cubicBezTo>
                    <a:pt x="6338" y="1070"/>
                    <a:pt x="6605" y="1737"/>
                    <a:pt x="6605" y="2638"/>
                  </a:cubicBezTo>
                  <a:cubicBezTo>
                    <a:pt x="6505" y="4873"/>
                    <a:pt x="5338" y="6908"/>
                    <a:pt x="3470" y="8109"/>
                  </a:cubicBezTo>
                  <a:cubicBezTo>
                    <a:pt x="2987" y="8390"/>
                    <a:pt x="2540" y="8539"/>
                    <a:pt x="2145" y="8539"/>
                  </a:cubicBezTo>
                  <a:cubicBezTo>
                    <a:pt x="1884" y="8539"/>
                    <a:pt x="1646" y="8474"/>
                    <a:pt x="1435" y="8342"/>
                  </a:cubicBezTo>
                  <a:cubicBezTo>
                    <a:pt x="868" y="8042"/>
                    <a:pt x="601" y="7375"/>
                    <a:pt x="601" y="6474"/>
                  </a:cubicBezTo>
                  <a:cubicBezTo>
                    <a:pt x="701" y="4239"/>
                    <a:pt x="1868" y="2204"/>
                    <a:pt x="3736" y="1004"/>
                  </a:cubicBezTo>
                  <a:cubicBezTo>
                    <a:pt x="4215" y="724"/>
                    <a:pt x="4658" y="588"/>
                    <a:pt x="5051" y="588"/>
                  </a:cubicBezTo>
                  <a:close/>
                  <a:moveTo>
                    <a:pt x="5087" y="1"/>
                  </a:moveTo>
                  <a:cubicBezTo>
                    <a:pt x="4586" y="1"/>
                    <a:pt x="4033" y="173"/>
                    <a:pt x="3470" y="503"/>
                  </a:cubicBezTo>
                  <a:cubicBezTo>
                    <a:pt x="1568" y="1604"/>
                    <a:pt x="0" y="4273"/>
                    <a:pt x="0" y="6474"/>
                  </a:cubicBezTo>
                  <a:cubicBezTo>
                    <a:pt x="0" y="7608"/>
                    <a:pt x="401" y="8442"/>
                    <a:pt x="1135" y="8843"/>
                  </a:cubicBezTo>
                  <a:cubicBezTo>
                    <a:pt x="1435" y="9043"/>
                    <a:pt x="1768" y="9109"/>
                    <a:pt x="2135" y="9109"/>
                  </a:cubicBezTo>
                  <a:cubicBezTo>
                    <a:pt x="2702" y="9076"/>
                    <a:pt x="3269" y="8909"/>
                    <a:pt x="3736" y="8609"/>
                  </a:cubicBezTo>
                  <a:cubicBezTo>
                    <a:pt x="5638" y="7542"/>
                    <a:pt x="7206" y="4840"/>
                    <a:pt x="7206" y="2638"/>
                  </a:cubicBezTo>
                  <a:cubicBezTo>
                    <a:pt x="7206" y="1504"/>
                    <a:pt x="6805" y="670"/>
                    <a:pt x="6071" y="270"/>
                  </a:cubicBezTo>
                  <a:cubicBezTo>
                    <a:pt x="5779" y="89"/>
                    <a:pt x="5446" y="1"/>
                    <a:pt x="508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4"/>
            <p:cNvSpPr/>
            <p:nvPr/>
          </p:nvSpPr>
          <p:spPr>
            <a:xfrm>
              <a:off x="3392600" y="3519950"/>
              <a:ext cx="96750" cy="125800"/>
            </a:xfrm>
            <a:custGeom>
              <a:avLst/>
              <a:gdLst/>
              <a:ahLst/>
              <a:cxnLst/>
              <a:rect l="l" t="t" r="r" b="b"/>
              <a:pathLst>
                <a:path w="3870" h="5032" extrusionOk="0">
                  <a:moveTo>
                    <a:pt x="2787" y="1"/>
                  </a:moveTo>
                  <a:cubicBezTo>
                    <a:pt x="2530" y="1"/>
                    <a:pt x="2241" y="83"/>
                    <a:pt x="1935" y="254"/>
                  </a:cubicBezTo>
                  <a:cubicBezTo>
                    <a:pt x="767" y="1022"/>
                    <a:pt x="67" y="2256"/>
                    <a:pt x="0" y="3624"/>
                  </a:cubicBezTo>
                  <a:cubicBezTo>
                    <a:pt x="0" y="4519"/>
                    <a:pt x="433" y="5032"/>
                    <a:pt x="1064" y="5032"/>
                  </a:cubicBezTo>
                  <a:cubicBezTo>
                    <a:pt x="1326" y="5032"/>
                    <a:pt x="1622" y="4944"/>
                    <a:pt x="1935" y="4758"/>
                  </a:cubicBezTo>
                  <a:cubicBezTo>
                    <a:pt x="3069" y="4024"/>
                    <a:pt x="3803" y="2756"/>
                    <a:pt x="3870" y="1389"/>
                  </a:cubicBezTo>
                  <a:cubicBezTo>
                    <a:pt x="3870" y="508"/>
                    <a:pt x="3428" y="1"/>
                    <a:pt x="27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4"/>
            <p:cNvSpPr/>
            <p:nvPr/>
          </p:nvSpPr>
          <p:spPr>
            <a:xfrm>
              <a:off x="5040425" y="3303925"/>
              <a:ext cx="129925" cy="157350"/>
            </a:xfrm>
            <a:custGeom>
              <a:avLst/>
              <a:gdLst/>
              <a:ahLst/>
              <a:cxnLst/>
              <a:rect l="l" t="t" r="r" b="b"/>
              <a:pathLst>
                <a:path w="5197" h="6294" extrusionOk="0">
                  <a:moveTo>
                    <a:pt x="3439" y="399"/>
                  </a:moveTo>
                  <a:cubicBezTo>
                    <a:pt x="4144" y="399"/>
                    <a:pt x="4796" y="1042"/>
                    <a:pt x="4604" y="1857"/>
                  </a:cubicBezTo>
                  <a:cubicBezTo>
                    <a:pt x="4504" y="3392"/>
                    <a:pt x="3704" y="4793"/>
                    <a:pt x="2436" y="5626"/>
                  </a:cubicBezTo>
                  <a:cubicBezTo>
                    <a:pt x="2192" y="5852"/>
                    <a:pt x="1908" y="5950"/>
                    <a:pt x="1633" y="5950"/>
                  </a:cubicBezTo>
                  <a:cubicBezTo>
                    <a:pt x="929" y="5950"/>
                    <a:pt x="276" y="5307"/>
                    <a:pt x="468" y="4492"/>
                  </a:cubicBezTo>
                  <a:cubicBezTo>
                    <a:pt x="535" y="2958"/>
                    <a:pt x="1369" y="1557"/>
                    <a:pt x="2636" y="723"/>
                  </a:cubicBezTo>
                  <a:cubicBezTo>
                    <a:pt x="2880" y="498"/>
                    <a:pt x="3164" y="399"/>
                    <a:pt x="3439" y="399"/>
                  </a:cubicBezTo>
                  <a:close/>
                  <a:moveTo>
                    <a:pt x="3462" y="0"/>
                  </a:moveTo>
                  <a:cubicBezTo>
                    <a:pt x="3113" y="0"/>
                    <a:pt x="2752" y="120"/>
                    <a:pt x="2436" y="389"/>
                  </a:cubicBezTo>
                  <a:cubicBezTo>
                    <a:pt x="1035" y="1290"/>
                    <a:pt x="168" y="2824"/>
                    <a:pt x="68" y="4492"/>
                  </a:cubicBezTo>
                  <a:cubicBezTo>
                    <a:pt x="1" y="5126"/>
                    <a:pt x="301" y="5760"/>
                    <a:pt x="835" y="6127"/>
                  </a:cubicBezTo>
                  <a:cubicBezTo>
                    <a:pt x="1035" y="6260"/>
                    <a:pt x="1269" y="6294"/>
                    <a:pt x="1535" y="6294"/>
                  </a:cubicBezTo>
                  <a:cubicBezTo>
                    <a:pt x="1902" y="6294"/>
                    <a:pt x="2303" y="6160"/>
                    <a:pt x="2636" y="5960"/>
                  </a:cubicBezTo>
                  <a:cubicBezTo>
                    <a:pt x="4037" y="5059"/>
                    <a:pt x="4904" y="3525"/>
                    <a:pt x="5005" y="1857"/>
                  </a:cubicBezTo>
                  <a:cubicBezTo>
                    <a:pt x="5197" y="799"/>
                    <a:pt x="4366" y="0"/>
                    <a:pt x="346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4"/>
            <p:cNvSpPr/>
            <p:nvPr/>
          </p:nvSpPr>
          <p:spPr>
            <a:xfrm>
              <a:off x="5070450" y="3340275"/>
              <a:ext cx="67575" cy="86025"/>
            </a:xfrm>
            <a:custGeom>
              <a:avLst/>
              <a:gdLst/>
              <a:ahLst/>
              <a:cxnLst/>
              <a:rect l="l" t="t" r="r" b="b"/>
              <a:pathLst>
                <a:path w="2703" h="3441" extrusionOk="0">
                  <a:moveTo>
                    <a:pt x="1927" y="1"/>
                  </a:moveTo>
                  <a:cubicBezTo>
                    <a:pt x="1746" y="1"/>
                    <a:pt x="1545" y="55"/>
                    <a:pt x="1335" y="170"/>
                  </a:cubicBezTo>
                  <a:cubicBezTo>
                    <a:pt x="568" y="670"/>
                    <a:pt x="68" y="1537"/>
                    <a:pt x="1" y="2505"/>
                  </a:cubicBezTo>
                  <a:cubicBezTo>
                    <a:pt x="1" y="3100"/>
                    <a:pt x="307" y="3441"/>
                    <a:pt x="750" y="3441"/>
                  </a:cubicBezTo>
                  <a:cubicBezTo>
                    <a:pt x="927" y="3441"/>
                    <a:pt x="1125" y="3386"/>
                    <a:pt x="1335" y="3272"/>
                  </a:cubicBezTo>
                  <a:cubicBezTo>
                    <a:pt x="2136" y="2738"/>
                    <a:pt x="2636" y="1904"/>
                    <a:pt x="2703" y="937"/>
                  </a:cubicBezTo>
                  <a:cubicBezTo>
                    <a:pt x="2703" y="341"/>
                    <a:pt x="2379" y="1"/>
                    <a:pt x="192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4"/>
            <p:cNvSpPr/>
            <p:nvPr/>
          </p:nvSpPr>
          <p:spPr>
            <a:xfrm>
              <a:off x="5323150" y="3266225"/>
              <a:ext cx="130600" cy="157525"/>
            </a:xfrm>
            <a:custGeom>
              <a:avLst/>
              <a:gdLst/>
              <a:ahLst/>
              <a:cxnLst/>
              <a:rect l="l" t="t" r="r" b="b"/>
              <a:pathLst>
                <a:path w="5224" h="6301" extrusionOk="0">
                  <a:moveTo>
                    <a:pt x="3569" y="430"/>
                  </a:moveTo>
                  <a:cubicBezTo>
                    <a:pt x="3736" y="430"/>
                    <a:pt x="3903" y="496"/>
                    <a:pt x="4036" y="563"/>
                  </a:cubicBezTo>
                  <a:cubicBezTo>
                    <a:pt x="4437" y="863"/>
                    <a:pt x="4670" y="1364"/>
                    <a:pt x="4603" y="1864"/>
                  </a:cubicBezTo>
                  <a:cubicBezTo>
                    <a:pt x="4537" y="3398"/>
                    <a:pt x="3736" y="4799"/>
                    <a:pt x="2435" y="5633"/>
                  </a:cubicBezTo>
                  <a:cubicBezTo>
                    <a:pt x="2193" y="5847"/>
                    <a:pt x="1913" y="5942"/>
                    <a:pt x="1640" y="5942"/>
                  </a:cubicBezTo>
                  <a:cubicBezTo>
                    <a:pt x="932" y="5942"/>
                    <a:pt x="275" y="5308"/>
                    <a:pt x="467" y="4466"/>
                  </a:cubicBezTo>
                  <a:cubicBezTo>
                    <a:pt x="567" y="2965"/>
                    <a:pt x="1368" y="1564"/>
                    <a:pt x="2635" y="730"/>
                  </a:cubicBezTo>
                  <a:cubicBezTo>
                    <a:pt x="2902" y="563"/>
                    <a:pt x="3236" y="463"/>
                    <a:pt x="3569" y="430"/>
                  </a:cubicBezTo>
                  <a:close/>
                  <a:moveTo>
                    <a:pt x="3429" y="1"/>
                  </a:moveTo>
                  <a:cubicBezTo>
                    <a:pt x="3088" y="1"/>
                    <a:pt x="2740" y="112"/>
                    <a:pt x="2435" y="363"/>
                  </a:cubicBezTo>
                  <a:cubicBezTo>
                    <a:pt x="1034" y="1297"/>
                    <a:pt x="167" y="2831"/>
                    <a:pt x="67" y="4499"/>
                  </a:cubicBezTo>
                  <a:cubicBezTo>
                    <a:pt x="0" y="5133"/>
                    <a:pt x="300" y="5767"/>
                    <a:pt x="834" y="6134"/>
                  </a:cubicBezTo>
                  <a:cubicBezTo>
                    <a:pt x="1034" y="6267"/>
                    <a:pt x="1268" y="6301"/>
                    <a:pt x="1534" y="6301"/>
                  </a:cubicBezTo>
                  <a:cubicBezTo>
                    <a:pt x="1901" y="6301"/>
                    <a:pt x="2302" y="6200"/>
                    <a:pt x="2635" y="6000"/>
                  </a:cubicBezTo>
                  <a:cubicBezTo>
                    <a:pt x="4036" y="5066"/>
                    <a:pt x="4937" y="3565"/>
                    <a:pt x="5004" y="1897"/>
                  </a:cubicBezTo>
                  <a:cubicBezTo>
                    <a:pt x="5223" y="824"/>
                    <a:pt x="4355" y="1"/>
                    <a:pt x="342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4"/>
            <p:cNvSpPr/>
            <p:nvPr/>
          </p:nvSpPr>
          <p:spPr>
            <a:xfrm>
              <a:off x="5353150" y="3302400"/>
              <a:ext cx="66750" cy="86350"/>
            </a:xfrm>
            <a:custGeom>
              <a:avLst/>
              <a:gdLst/>
              <a:ahLst/>
              <a:cxnLst/>
              <a:rect l="l" t="t" r="r" b="b"/>
              <a:pathLst>
                <a:path w="2670" h="3454" extrusionOk="0">
                  <a:moveTo>
                    <a:pt x="1925" y="0"/>
                  </a:moveTo>
                  <a:cubicBezTo>
                    <a:pt x="1747" y="0"/>
                    <a:pt x="1547" y="59"/>
                    <a:pt x="1335" y="184"/>
                  </a:cubicBezTo>
                  <a:cubicBezTo>
                    <a:pt x="535" y="684"/>
                    <a:pt x="34" y="1551"/>
                    <a:pt x="1" y="2485"/>
                  </a:cubicBezTo>
                  <a:cubicBezTo>
                    <a:pt x="1" y="3106"/>
                    <a:pt x="309" y="3454"/>
                    <a:pt x="753" y="3454"/>
                  </a:cubicBezTo>
                  <a:cubicBezTo>
                    <a:pt x="930" y="3454"/>
                    <a:pt x="1127" y="3399"/>
                    <a:pt x="1335" y="3286"/>
                  </a:cubicBezTo>
                  <a:cubicBezTo>
                    <a:pt x="2136" y="2752"/>
                    <a:pt x="2636" y="1885"/>
                    <a:pt x="2669" y="951"/>
                  </a:cubicBezTo>
                  <a:cubicBezTo>
                    <a:pt x="2669" y="357"/>
                    <a:pt x="2365" y="0"/>
                    <a:pt x="192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4"/>
            <p:cNvSpPr/>
            <p:nvPr/>
          </p:nvSpPr>
          <p:spPr>
            <a:xfrm>
              <a:off x="3098225" y="3913675"/>
              <a:ext cx="129950" cy="158050"/>
            </a:xfrm>
            <a:custGeom>
              <a:avLst/>
              <a:gdLst/>
              <a:ahLst/>
              <a:cxnLst/>
              <a:rect l="l" t="t" r="r" b="b"/>
              <a:pathLst>
                <a:path w="5198" h="6322" extrusionOk="0">
                  <a:moveTo>
                    <a:pt x="3439" y="393"/>
                  </a:moveTo>
                  <a:cubicBezTo>
                    <a:pt x="4143" y="393"/>
                    <a:pt x="4795" y="1036"/>
                    <a:pt x="4603" y="1851"/>
                  </a:cubicBezTo>
                  <a:cubicBezTo>
                    <a:pt x="4537" y="3386"/>
                    <a:pt x="3736" y="4787"/>
                    <a:pt x="2435" y="5621"/>
                  </a:cubicBezTo>
                  <a:cubicBezTo>
                    <a:pt x="2191" y="5846"/>
                    <a:pt x="1908" y="5944"/>
                    <a:pt x="1632" y="5944"/>
                  </a:cubicBezTo>
                  <a:cubicBezTo>
                    <a:pt x="928" y="5944"/>
                    <a:pt x="275" y="5302"/>
                    <a:pt x="467" y="4486"/>
                  </a:cubicBezTo>
                  <a:cubicBezTo>
                    <a:pt x="567" y="2952"/>
                    <a:pt x="1368" y="1551"/>
                    <a:pt x="2635" y="717"/>
                  </a:cubicBezTo>
                  <a:cubicBezTo>
                    <a:pt x="2879" y="492"/>
                    <a:pt x="3163" y="393"/>
                    <a:pt x="3439" y="393"/>
                  </a:cubicBezTo>
                  <a:close/>
                  <a:moveTo>
                    <a:pt x="3448" y="0"/>
                  </a:moveTo>
                  <a:cubicBezTo>
                    <a:pt x="3103" y="0"/>
                    <a:pt x="2747" y="117"/>
                    <a:pt x="2435" y="384"/>
                  </a:cubicBezTo>
                  <a:cubicBezTo>
                    <a:pt x="1034" y="1284"/>
                    <a:pt x="167" y="2819"/>
                    <a:pt x="67" y="4486"/>
                  </a:cubicBezTo>
                  <a:cubicBezTo>
                    <a:pt x="0" y="5120"/>
                    <a:pt x="300" y="5754"/>
                    <a:pt x="834" y="6121"/>
                  </a:cubicBezTo>
                  <a:cubicBezTo>
                    <a:pt x="1034" y="6254"/>
                    <a:pt x="1301" y="6321"/>
                    <a:pt x="1535" y="6321"/>
                  </a:cubicBezTo>
                  <a:cubicBezTo>
                    <a:pt x="1935" y="6288"/>
                    <a:pt x="2302" y="6188"/>
                    <a:pt x="2635" y="5954"/>
                  </a:cubicBezTo>
                  <a:cubicBezTo>
                    <a:pt x="4036" y="5054"/>
                    <a:pt x="4937" y="3519"/>
                    <a:pt x="5004" y="1851"/>
                  </a:cubicBezTo>
                  <a:cubicBezTo>
                    <a:pt x="5197" y="812"/>
                    <a:pt x="4357" y="0"/>
                    <a:pt x="344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4"/>
            <p:cNvSpPr/>
            <p:nvPr/>
          </p:nvSpPr>
          <p:spPr>
            <a:xfrm>
              <a:off x="3128250" y="3949875"/>
              <a:ext cx="67550" cy="86400"/>
            </a:xfrm>
            <a:custGeom>
              <a:avLst/>
              <a:gdLst/>
              <a:ahLst/>
              <a:cxnLst/>
              <a:rect l="l" t="t" r="r" b="b"/>
              <a:pathLst>
                <a:path w="2702" h="3456" extrusionOk="0">
                  <a:moveTo>
                    <a:pt x="1941" y="1"/>
                  </a:moveTo>
                  <a:cubicBezTo>
                    <a:pt x="1759" y="1"/>
                    <a:pt x="1554" y="55"/>
                    <a:pt x="1334" y="170"/>
                  </a:cubicBezTo>
                  <a:cubicBezTo>
                    <a:pt x="567" y="703"/>
                    <a:pt x="67" y="1537"/>
                    <a:pt x="0" y="2505"/>
                  </a:cubicBezTo>
                  <a:cubicBezTo>
                    <a:pt x="0" y="3098"/>
                    <a:pt x="304" y="3455"/>
                    <a:pt x="744" y="3455"/>
                  </a:cubicBezTo>
                  <a:cubicBezTo>
                    <a:pt x="923" y="3455"/>
                    <a:pt x="1123" y="3397"/>
                    <a:pt x="1334" y="3272"/>
                  </a:cubicBezTo>
                  <a:cubicBezTo>
                    <a:pt x="2135" y="2772"/>
                    <a:pt x="2635" y="1904"/>
                    <a:pt x="2702" y="937"/>
                  </a:cubicBezTo>
                  <a:cubicBezTo>
                    <a:pt x="2702" y="341"/>
                    <a:pt x="2396" y="1"/>
                    <a:pt x="194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4"/>
            <p:cNvSpPr/>
            <p:nvPr/>
          </p:nvSpPr>
          <p:spPr>
            <a:xfrm>
              <a:off x="3918800" y="3267750"/>
              <a:ext cx="129350" cy="157675"/>
            </a:xfrm>
            <a:custGeom>
              <a:avLst/>
              <a:gdLst/>
              <a:ahLst/>
              <a:cxnLst/>
              <a:rect l="l" t="t" r="r" b="b"/>
              <a:pathLst>
                <a:path w="5174" h="6307" extrusionOk="0">
                  <a:moveTo>
                    <a:pt x="3432" y="406"/>
                  </a:moveTo>
                  <a:cubicBezTo>
                    <a:pt x="4121" y="406"/>
                    <a:pt x="4771" y="1036"/>
                    <a:pt x="4604" y="1870"/>
                  </a:cubicBezTo>
                  <a:cubicBezTo>
                    <a:pt x="4504" y="3371"/>
                    <a:pt x="3703" y="4772"/>
                    <a:pt x="2436" y="5606"/>
                  </a:cubicBezTo>
                  <a:cubicBezTo>
                    <a:pt x="2192" y="5831"/>
                    <a:pt x="1908" y="5929"/>
                    <a:pt x="1632" y="5929"/>
                  </a:cubicBezTo>
                  <a:cubicBezTo>
                    <a:pt x="928" y="5929"/>
                    <a:pt x="276" y="5287"/>
                    <a:pt x="468" y="4472"/>
                  </a:cubicBezTo>
                  <a:cubicBezTo>
                    <a:pt x="534" y="2937"/>
                    <a:pt x="1335" y="1570"/>
                    <a:pt x="2636" y="736"/>
                  </a:cubicBezTo>
                  <a:cubicBezTo>
                    <a:pt x="2874" y="507"/>
                    <a:pt x="3156" y="406"/>
                    <a:pt x="3432" y="406"/>
                  </a:cubicBezTo>
                  <a:close/>
                  <a:moveTo>
                    <a:pt x="3435" y="0"/>
                  </a:moveTo>
                  <a:cubicBezTo>
                    <a:pt x="3095" y="0"/>
                    <a:pt x="2745" y="114"/>
                    <a:pt x="2436" y="369"/>
                  </a:cubicBezTo>
                  <a:cubicBezTo>
                    <a:pt x="1035" y="1303"/>
                    <a:pt x="134" y="2804"/>
                    <a:pt x="67" y="4472"/>
                  </a:cubicBezTo>
                  <a:cubicBezTo>
                    <a:pt x="1" y="5139"/>
                    <a:pt x="267" y="5773"/>
                    <a:pt x="801" y="6139"/>
                  </a:cubicBezTo>
                  <a:cubicBezTo>
                    <a:pt x="1035" y="6240"/>
                    <a:pt x="1268" y="6306"/>
                    <a:pt x="1502" y="6306"/>
                  </a:cubicBezTo>
                  <a:cubicBezTo>
                    <a:pt x="1902" y="6306"/>
                    <a:pt x="2302" y="6173"/>
                    <a:pt x="2636" y="5973"/>
                  </a:cubicBezTo>
                  <a:cubicBezTo>
                    <a:pt x="4037" y="5039"/>
                    <a:pt x="4904" y="3538"/>
                    <a:pt x="5004" y="1870"/>
                  </a:cubicBezTo>
                  <a:cubicBezTo>
                    <a:pt x="5174" y="803"/>
                    <a:pt x="4339" y="0"/>
                    <a:pt x="343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4"/>
            <p:cNvSpPr/>
            <p:nvPr/>
          </p:nvSpPr>
          <p:spPr>
            <a:xfrm>
              <a:off x="3948825" y="3303900"/>
              <a:ext cx="66750" cy="86225"/>
            </a:xfrm>
            <a:custGeom>
              <a:avLst/>
              <a:gdLst/>
              <a:ahLst/>
              <a:cxnLst/>
              <a:rect l="l" t="t" r="r" b="b"/>
              <a:pathLst>
                <a:path w="2670" h="3449" extrusionOk="0">
                  <a:moveTo>
                    <a:pt x="1939" y="1"/>
                  </a:moveTo>
                  <a:cubicBezTo>
                    <a:pt x="1757" y="1"/>
                    <a:pt x="1552" y="62"/>
                    <a:pt x="1335" y="190"/>
                  </a:cubicBezTo>
                  <a:cubicBezTo>
                    <a:pt x="534" y="691"/>
                    <a:pt x="34" y="1558"/>
                    <a:pt x="0" y="2492"/>
                  </a:cubicBezTo>
                  <a:cubicBezTo>
                    <a:pt x="0" y="3103"/>
                    <a:pt x="298" y="3449"/>
                    <a:pt x="730" y="3449"/>
                  </a:cubicBezTo>
                  <a:cubicBezTo>
                    <a:pt x="912" y="3449"/>
                    <a:pt x="1118" y="3387"/>
                    <a:pt x="1335" y="3259"/>
                  </a:cubicBezTo>
                  <a:cubicBezTo>
                    <a:pt x="2102" y="2759"/>
                    <a:pt x="2602" y="1891"/>
                    <a:pt x="2669" y="957"/>
                  </a:cubicBezTo>
                  <a:cubicBezTo>
                    <a:pt x="2669" y="347"/>
                    <a:pt x="2371" y="1"/>
                    <a:pt x="193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4"/>
            <p:cNvSpPr/>
            <p:nvPr/>
          </p:nvSpPr>
          <p:spPr>
            <a:xfrm>
              <a:off x="4306575" y="2740325"/>
              <a:ext cx="129950" cy="158050"/>
            </a:xfrm>
            <a:custGeom>
              <a:avLst/>
              <a:gdLst/>
              <a:ahLst/>
              <a:cxnLst/>
              <a:rect l="l" t="t" r="r" b="b"/>
              <a:pathLst>
                <a:path w="5198" h="6322" extrusionOk="0">
                  <a:moveTo>
                    <a:pt x="3537" y="451"/>
                  </a:moveTo>
                  <a:cubicBezTo>
                    <a:pt x="3703" y="451"/>
                    <a:pt x="3903" y="484"/>
                    <a:pt x="4037" y="551"/>
                  </a:cubicBezTo>
                  <a:cubicBezTo>
                    <a:pt x="4437" y="851"/>
                    <a:pt x="4671" y="1351"/>
                    <a:pt x="4604" y="1852"/>
                  </a:cubicBezTo>
                  <a:cubicBezTo>
                    <a:pt x="4504" y="3386"/>
                    <a:pt x="3703" y="4787"/>
                    <a:pt x="2436" y="5621"/>
                  </a:cubicBezTo>
                  <a:cubicBezTo>
                    <a:pt x="2192" y="5846"/>
                    <a:pt x="1908" y="5945"/>
                    <a:pt x="1633" y="5945"/>
                  </a:cubicBezTo>
                  <a:cubicBezTo>
                    <a:pt x="928" y="5945"/>
                    <a:pt x="276" y="5302"/>
                    <a:pt x="468" y="4487"/>
                  </a:cubicBezTo>
                  <a:cubicBezTo>
                    <a:pt x="534" y="2952"/>
                    <a:pt x="1368" y="1551"/>
                    <a:pt x="2636" y="717"/>
                  </a:cubicBezTo>
                  <a:cubicBezTo>
                    <a:pt x="2903" y="551"/>
                    <a:pt x="3236" y="451"/>
                    <a:pt x="3537" y="451"/>
                  </a:cubicBezTo>
                  <a:close/>
                  <a:moveTo>
                    <a:pt x="3449" y="0"/>
                  </a:moveTo>
                  <a:cubicBezTo>
                    <a:pt x="3103" y="0"/>
                    <a:pt x="2748" y="118"/>
                    <a:pt x="2436" y="384"/>
                  </a:cubicBezTo>
                  <a:cubicBezTo>
                    <a:pt x="1035" y="1285"/>
                    <a:pt x="134" y="2819"/>
                    <a:pt x="67" y="4487"/>
                  </a:cubicBezTo>
                  <a:cubicBezTo>
                    <a:pt x="1" y="5121"/>
                    <a:pt x="301" y="5754"/>
                    <a:pt x="835" y="6121"/>
                  </a:cubicBezTo>
                  <a:cubicBezTo>
                    <a:pt x="1035" y="6255"/>
                    <a:pt x="1268" y="6322"/>
                    <a:pt x="1535" y="6322"/>
                  </a:cubicBezTo>
                  <a:cubicBezTo>
                    <a:pt x="1902" y="6288"/>
                    <a:pt x="2302" y="6188"/>
                    <a:pt x="2636" y="5988"/>
                  </a:cubicBezTo>
                  <a:cubicBezTo>
                    <a:pt x="4037" y="5054"/>
                    <a:pt x="4904" y="3520"/>
                    <a:pt x="5004" y="1852"/>
                  </a:cubicBezTo>
                  <a:cubicBezTo>
                    <a:pt x="5198" y="812"/>
                    <a:pt x="4357" y="0"/>
                    <a:pt x="344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4"/>
            <p:cNvSpPr/>
            <p:nvPr/>
          </p:nvSpPr>
          <p:spPr>
            <a:xfrm>
              <a:off x="4335775" y="2776575"/>
              <a:ext cx="67575" cy="86500"/>
            </a:xfrm>
            <a:custGeom>
              <a:avLst/>
              <a:gdLst/>
              <a:ahLst/>
              <a:cxnLst/>
              <a:rect l="l" t="t" r="r" b="b"/>
              <a:pathLst>
                <a:path w="2703" h="3460" extrusionOk="0">
                  <a:moveTo>
                    <a:pt x="1950" y="0"/>
                  </a:moveTo>
                  <a:cubicBezTo>
                    <a:pt x="1773" y="0"/>
                    <a:pt x="1576" y="55"/>
                    <a:pt x="1368" y="168"/>
                  </a:cubicBezTo>
                  <a:cubicBezTo>
                    <a:pt x="567" y="702"/>
                    <a:pt x="67" y="1569"/>
                    <a:pt x="0" y="2503"/>
                  </a:cubicBezTo>
                  <a:cubicBezTo>
                    <a:pt x="0" y="3114"/>
                    <a:pt x="298" y="3460"/>
                    <a:pt x="742" y="3460"/>
                  </a:cubicBezTo>
                  <a:cubicBezTo>
                    <a:pt x="928" y="3460"/>
                    <a:pt x="1141" y="3399"/>
                    <a:pt x="1368" y="3270"/>
                  </a:cubicBezTo>
                  <a:cubicBezTo>
                    <a:pt x="2135" y="2770"/>
                    <a:pt x="2635" y="1903"/>
                    <a:pt x="2702" y="969"/>
                  </a:cubicBezTo>
                  <a:cubicBezTo>
                    <a:pt x="2702" y="347"/>
                    <a:pt x="2394" y="0"/>
                    <a:pt x="195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4"/>
            <p:cNvSpPr/>
            <p:nvPr/>
          </p:nvSpPr>
          <p:spPr>
            <a:xfrm>
              <a:off x="4505900" y="3239400"/>
              <a:ext cx="129950" cy="157675"/>
            </a:xfrm>
            <a:custGeom>
              <a:avLst/>
              <a:gdLst/>
              <a:ahLst/>
              <a:cxnLst/>
              <a:rect l="l" t="t" r="r" b="b"/>
              <a:pathLst>
                <a:path w="5198" h="6307" extrusionOk="0">
                  <a:moveTo>
                    <a:pt x="3451" y="406"/>
                  </a:moveTo>
                  <a:cubicBezTo>
                    <a:pt x="4151" y="406"/>
                    <a:pt x="4794" y="1036"/>
                    <a:pt x="4603" y="1870"/>
                  </a:cubicBezTo>
                  <a:cubicBezTo>
                    <a:pt x="4503" y="3371"/>
                    <a:pt x="3703" y="4772"/>
                    <a:pt x="2435" y="5606"/>
                  </a:cubicBezTo>
                  <a:cubicBezTo>
                    <a:pt x="2191" y="5831"/>
                    <a:pt x="1908" y="5929"/>
                    <a:pt x="1632" y="5929"/>
                  </a:cubicBezTo>
                  <a:cubicBezTo>
                    <a:pt x="928" y="5929"/>
                    <a:pt x="275" y="5287"/>
                    <a:pt x="467" y="4471"/>
                  </a:cubicBezTo>
                  <a:cubicBezTo>
                    <a:pt x="534" y="2937"/>
                    <a:pt x="1368" y="1569"/>
                    <a:pt x="2635" y="735"/>
                  </a:cubicBezTo>
                  <a:cubicBezTo>
                    <a:pt x="2883" y="507"/>
                    <a:pt x="3172" y="406"/>
                    <a:pt x="3451" y="406"/>
                  </a:cubicBezTo>
                  <a:close/>
                  <a:moveTo>
                    <a:pt x="3440" y="0"/>
                  </a:moveTo>
                  <a:cubicBezTo>
                    <a:pt x="3097" y="0"/>
                    <a:pt x="2745" y="113"/>
                    <a:pt x="2435" y="369"/>
                  </a:cubicBezTo>
                  <a:cubicBezTo>
                    <a:pt x="1034" y="1303"/>
                    <a:pt x="167" y="2804"/>
                    <a:pt x="67" y="4471"/>
                  </a:cubicBezTo>
                  <a:cubicBezTo>
                    <a:pt x="0" y="5139"/>
                    <a:pt x="300" y="5772"/>
                    <a:pt x="834" y="6139"/>
                  </a:cubicBezTo>
                  <a:cubicBezTo>
                    <a:pt x="1034" y="6239"/>
                    <a:pt x="1268" y="6306"/>
                    <a:pt x="1534" y="6306"/>
                  </a:cubicBezTo>
                  <a:cubicBezTo>
                    <a:pt x="1901" y="6306"/>
                    <a:pt x="2302" y="6173"/>
                    <a:pt x="2635" y="5973"/>
                  </a:cubicBezTo>
                  <a:cubicBezTo>
                    <a:pt x="4036" y="5072"/>
                    <a:pt x="4904" y="3537"/>
                    <a:pt x="5004" y="1870"/>
                  </a:cubicBezTo>
                  <a:cubicBezTo>
                    <a:pt x="5198" y="803"/>
                    <a:pt x="4352" y="0"/>
                    <a:pt x="344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4"/>
            <p:cNvSpPr/>
            <p:nvPr/>
          </p:nvSpPr>
          <p:spPr>
            <a:xfrm>
              <a:off x="4535900" y="3275550"/>
              <a:ext cx="66750" cy="86525"/>
            </a:xfrm>
            <a:custGeom>
              <a:avLst/>
              <a:gdLst/>
              <a:ahLst/>
              <a:cxnLst/>
              <a:rect l="l" t="t" r="r" b="b"/>
              <a:pathLst>
                <a:path w="2670" h="3461" extrusionOk="0">
                  <a:moveTo>
                    <a:pt x="1940" y="1"/>
                  </a:moveTo>
                  <a:cubicBezTo>
                    <a:pt x="1758" y="1"/>
                    <a:pt x="1552" y="62"/>
                    <a:pt x="1335" y="190"/>
                  </a:cubicBezTo>
                  <a:cubicBezTo>
                    <a:pt x="535" y="690"/>
                    <a:pt x="34" y="1558"/>
                    <a:pt x="1" y="2492"/>
                  </a:cubicBezTo>
                  <a:cubicBezTo>
                    <a:pt x="1" y="3113"/>
                    <a:pt x="309" y="3460"/>
                    <a:pt x="753" y="3460"/>
                  </a:cubicBezTo>
                  <a:cubicBezTo>
                    <a:pt x="930" y="3460"/>
                    <a:pt x="1127" y="3406"/>
                    <a:pt x="1335" y="3292"/>
                  </a:cubicBezTo>
                  <a:cubicBezTo>
                    <a:pt x="2136" y="2759"/>
                    <a:pt x="2636" y="1891"/>
                    <a:pt x="2669" y="957"/>
                  </a:cubicBezTo>
                  <a:cubicBezTo>
                    <a:pt x="2669" y="347"/>
                    <a:pt x="2372" y="1"/>
                    <a:pt x="194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4"/>
            <p:cNvSpPr/>
            <p:nvPr/>
          </p:nvSpPr>
          <p:spPr>
            <a:xfrm>
              <a:off x="4541750" y="2454950"/>
              <a:ext cx="175150" cy="222425"/>
            </a:xfrm>
            <a:custGeom>
              <a:avLst/>
              <a:gdLst/>
              <a:ahLst/>
              <a:cxnLst/>
              <a:rect l="l" t="t" r="r" b="b"/>
              <a:pathLst>
                <a:path w="7006" h="8897" extrusionOk="0">
                  <a:moveTo>
                    <a:pt x="4937" y="558"/>
                  </a:moveTo>
                  <a:cubicBezTo>
                    <a:pt x="5204" y="558"/>
                    <a:pt x="5438" y="624"/>
                    <a:pt x="5671" y="758"/>
                  </a:cubicBezTo>
                  <a:cubicBezTo>
                    <a:pt x="6171" y="1058"/>
                    <a:pt x="6472" y="1692"/>
                    <a:pt x="6472" y="2592"/>
                  </a:cubicBezTo>
                  <a:cubicBezTo>
                    <a:pt x="6338" y="4761"/>
                    <a:pt x="5204" y="6729"/>
                    <a:pt x="3369" y="7929"/>
                  </a:cubicBezTo>
                  <a:cubicBezTo>
                    <a:pt x="2900" y="8195"/>
                    <a:pt x="2455" y="8336"/>
                    <a:pt x="2058" y="8336"/>
                  </a:cubicBezTo>
                  <a:cubicBezTo>
                    <a:pt x="1807" y="8336"/>
                    <a:pt x="1575" y="8279"/>
                    <a:pt x="1368" y="8163"/>
                  </a:cubicBezTo>
                  <a:cubicBezTo>
                    <a:pt x="868" y="7863"/>
                    <a:pt x="567" y="7196"/>
                    <a:pt x="567" y="6328"/>
                  </a:cubicBezTo>
                  <a:cubicBezTo>
                    <a:pt x="701" y="4127"/>
                    <a:pt x="1835" y="2159"/>
                    <a:pt x="3670" y="991"/>
                  </a:cubicBezTo>
                  <a:cubicBezTo>
                    <a:pt x="4037" y="724"/>
                    <a:pt x="4504" y="591"/>
                    <a:pt x="4937" y="558"/>
                  </a:cubicBezTo>
                  <a:close/>
                  <a:moveTo>
                    <a:pt x="4927" y="0"/>
                  </a:moveTo>
                  <a:cubicBezTo>
                    <a:pt x="4437" y="0"/>
                    <a:pt x="3903" y="152"/>
                    <a:pt x="3369" y="457"/>
                  </a:cubicBezTo>
                  <a:cubicBezTo>
                    <a:pt x="1501" y="1558"/>
                    <a:pt x="0" y="4160"/>
                    <a:pt x="0" y="6295"/>
                  </a:cubicBezTo>
                  <a:cubicBezTo>
                    <a:pt x="0" y="7396"/>
                    <a:pt x="401" y="8230"/>
                    <a:pt x="1101" y="8630"/>
                  </a:cubicBezTo>
                  <a:cubicBezTo>
                    <a:pt x="1401" y="8797"/>
                    <a:pt x="1735" y="8897"/>
                    <a:pt x="2069" y="8897"/>
                  </a:cubicBezTo>
                  <a:cubicBezTo>
                    <a:pt x="2636" y="8863"/>
                    <a:pt x="3169" y="8697"/>
                    <a:pt x="3670" y="8430"/>
                  </a:cubicBezTo>
                  <a:cubicBezTo>
                    <a:pt x="5504" y="7329"/>
                    <a:pt x="7005" y="4727"/>
                    <a:pt x="7005" y="2592"/>
                  </a:cubicBezTo>
                  <a:cubicBezTo>
                    <a:pt x="7005" y="1492"/>
                    <a:pt x="6638" y="658"/>
                    <a:pt x="5938" y="257"/>
                  </a:cubicBezTo>
                  <a:cubicBezTo>
                    <a:pt x="5638" y="86"/>
                    <a:pt x="5295" y="0"/>
                    <a:pt x="492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4"/>
            <p:cNvSpPr/>
            <p:nvPr/>
          </p:nvSpPr>
          <p:spPr>
            <a:xfrm>
              <a:off x="4577600" y="2504850"/>
              <a:ext cx="104275" cy="123200"/>
            </a:xfrm>
            <a:custGeom>
              <a:avLst/>
              <a:gdLst/>
              <a:ahLst/>
              <a:cxnLst/>
              <a:rect l="l" t="t" r="r" b="b"/>
              <a:pathLst>
                <a:path w="4171" h="4928" extrusionOk="0">
                  <a:moveTo>
                    <a:pt x="2930" y="1"/>
                  </a:moveTo>
                  <a:cubicBezTo>
                    <a:pt x="2206" y="1"/>
                    <a:pt x="1321" y="657"/>
                    <a:pt x="735" y="1697"/>
                  </a:cubicBezTo>
                  <a:cubicBezTo>
                    <a:pt x="1" y="2965"/>
                    <a:pt x="1" y="4366"/>
                    <a:pt x="735" y="4799"/>
                  </a:cubicBezTo>
                  <a:cubicBezTo>
                    <a:pt x="882" y="4886"/>
                    <a:pt x="1048" y="4928"/>
                    <a:pt x="1225" y="4928"/>
                  </a:cubicBezTo>
                  <a:cubicBezTo>
                    <a:pt x="1933" y="4928"/>
                    <a:pt x="2823" y="4271"/>
                    <a:pt x="3437" y="3232"/>
                  </a:cubicBezTo>
                  <a:cubicBezTo>
                    <a:pt x="4170" y="1964"/>
                    <a:pt x="4170" y="563"/>
                    <a:pt x="3437" y="129"/>
                  </a:cubicBezTo>
                  <a:cubicBezTo>
                    <a:pt x="3283" y="42"/>
                    <a:pt x="3111" y="1"/>
                    <a:pt x="293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4"/>
            <p:cNvSpPr/>
            <p:nvPr/>
          </p:nvSpPr>
          <p:spPr>
            <a:xfrm>
              <a:off x="4779425" y="2918650"/>
              <a:ext cx="207875" cy="577650"/>
            </a:xfrm>
            <a:custGeom>
              <a:avLst/>
              <a:gdLst/>
              <a:ahLst/>
              <a:cxnLst/>
              <a:rect l="l" t="t" r="r" b="b"/>
              <a:pathLst>
                <a:path w="8315" h="23106" extrusionOk="0">
                  <a:moveTo>
                    <a:pt x="8064" y="0"/>
                  </a:moveTo>
                  <a:cubicBezTo>
                    <a:pt x="7995" y="0"/>
                    <a:pt x="7930" y="37"/>
                    <a:pt x="7906" y="123"/>
                  </a:cubicBezTo>
                  <a:lnTo>
                    <a:pt x="34" y="22872"/>
                  </a:lnTo>
                  <a:cubicBezTo>
                    <a:pt x="0" y="22972"/>
                    <a:pt x="34" y="23072"/>
                    <a:pt x="134" y="23106"/>
                  </a:cubicBezTo>
                  <a:lnTo>
                    <a:pt x="200" y="23106"/>
                  </a:lnTo>
                  <a:cubicBezTo>
                    <a:pt x="267" y="23106"/>
                    <a:pt x="367" y="23039"/>
                    <a:pt x="400" y="22972"/>
                  </a:cubicBezTo>
                  <a:lnTo>
                    <a:pt x="8273" y="256"/>
                  </a:lnTo>
                  <a:cubicBezTo>
                    <a:pt x="8315" y="108"/>
                    <a:pt x="8184" y="0"/>
                    <a:pt x="806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4"/>
            <p:cNvSpPr/>
            <p:nvPr/>
          </p:nvSpPr>
          <p:spPr>
            <a:xfrm>
              <a:off x="4576325" y="3370650"/>
              <a:ext cx="92200" cy="191525"/>
            </a:xfrm>
            <a:custGeom>
              <a:avLst/>
              <a:gdLst/>
              <a:ahLst/>
              <a:cxnLst/>
              <a:rect l="l" t="t" r="r" b="b"/>
              <a:pathLst>
                <a:path w="3688" h="7661" extrusionOk="0">
                  <a:moveTo>
                    <a:pt x="238" y="0"/>
                  </a:moveTo>
                  <a:cubicBezTo>
                    <a:pt x="117" y="0"/>
                    <a:pt x="1" y="108"/>
                    <a:pt x="85" y="256"/>
                  </a:cubicBezTo>
                  <a:lnTo>
                    <a:pt x="3287" y="7561"/>
                  </a:lnTo>
                  <a:cubicBezTo>
                    <a:pt x="3321" y="7627"/>
                    <a:pt x="3387" y="7661"/>
                    <a:pt x="3454" y="7661"/>
                  </a:cubicBezTo>
                  <a:lnTo>
                    <a:pt x="3554" y="7661"/>
                  </a:lnTo>
                  <a:cubicBezTo>
                    <a:pt x="3654" y="7594"/>
                    <a:pt x="3688" y="7494"/>
                    <a:pt x="3654" y="7394"/>
                  </a:cubicBezTo>
                  <a:lnTo>
                    <a:pt x="419" y="122"/>
                  </a:lnTo>
                  <a:cubicBezTo>
                    <a:pt x="382" y="36"/>
                    <a:pt x="309" y="0"/>
                    <a:pt x="23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4"/>
            <p:cNvSpPr/>
            <p:nvPr/>
          </p:nvSpPr>
          <p:spPr>
            <a:xfrm>
              <a:off x="4849475" y="3411650"/>
              <a:ext cx="204300" cy="180550"/>
            </a:xfrm>
            <a:custGeom>
              <a:avLst/>
              <a:gdLst/>
              <a:ahLst/>
              <a:cxnLst/>
              <a:rect l="l" t="t" r="r" b="b"/>
              <a:pathLst>
                <a:path w="8172" h="7222" extrusionOk="0">
                  <a:moveTo>
                    <a:pt x="7872" y="1"/>
                  </a:moveTo>
                  <a:cubicBezTo>
                    <a:pt x="7835" y="1"/>
                    <a:pt x="7800" y="15"/>
                    <a:pt x="7772" y="50"/>
                  </a:cubicBezTo>
                  <a:lnTo>
                    <a:pt x="67" y="6888"/>
                  </a:lnTo>
                  <a:cubicBezTo>
                    <a:pt x="0" y="6955"/>
                    <a:pt x="0" y="7088"/>
                    <a:pt x="67" y="7155"/>
                  </a:cubicBezTo>
                  <a:cubicBezTo>
                    <a:pt x="100" y="7188"/>
                    <a:pt x="134" y="7222"/>
                    <a:pt x="200" y="7222"/>
                  </a:cubicBezTo>
                  <a:cubicBezTo>
                    <a:pt x="234" y="7222"/>
                    <a:pt x="267" y="7188"/>
                    <a:pt x="300" y="7155"/>
                  </a:cubicBezTo>
                  <a:lnTo>
                    <a:pt x="8039" y="317"/>
                  </a:lnTo>
                  <a:cubicBezTo>
                    <a:pt x="8171" y="211"/>
                    <a:pt x="8010" y="1"/>
                    <a:pt x="787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4"/>
            <p:cNvSpPr/>
            <p:nvPr/>
          </p:nvSpPr>
          <p:spPr>
            <a:xfrm>
              <a:off x="5156350" y="3345325"/>
              <a:ext cx="181000" cy="16725"/>
            </a:xfrm>
            <a:custGeom>
              <a:avLst/>
              <a:gdLst/>
              <a:ahLst/>
              <a:cxnLst/>
              <a:rect l="l" t="t" r="r" b="b"/>
              <a:pathLst>
                <a:path w="7240" h="669" extrusionOk="0">
                  <a:moveTo>
                    <a:pt x="201" y="1"/>
                  </a:moveTo>
                  <a:cubicBezTo>
                    <a:pt x="67" y="1"/>
                    <a:pt x="1" y="101"/>
                    <a:pt x="1" y="201"/>
                  </a:cubicBezTo>
                  <a:cubicBezTo>
                    <a:pt x="1" y="301"/>
                    <a:pt x="67" y="368"/>
                    <a:pt x="167" y="401"/>
                  </a:cubicBezTo>
                  <a:lnTo>
                    <a:pt x="7039" y="668"/>
                  </a:lnTo>
                  <a:cubicBezTo>
                    <a:pt x="7139" y="668"/>
                    <a:pt x="7239" y="568"/>
                    <a:pt x="7239" y="468"/>
                  </a:cubicBezTo>
                  <a:cubicBezTo>
                    <a:pt x="7239" y="368"/>
                    <a:pt x="7172" y="268"/>
                    <a:pt x="7039" y="268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4"/>
            <p:cNvSpPr/>
            <p:nvPr/>
          </p:nvSpPr>
          <p:spPr>
            <a:xfrm>
              <a:off x="4577600" y="2654850"/>
              <a:ext cx="57575" cy="597950"/>
            </a:xfrm>
            <a:custGeom>
              <a:avLst/>
              <a:gdLst/>
              <a:ahLst/>
              <a:cxnLst/>
              <a:rect l="l" t="t" r="r" b="b"/>
              <a:pathLst>
                <a:path w="2303" h="23918" extrusionOk="0">
                  <a:moveTo>
                    <a:pt x="2102" y="0"/>
                  </a:moveTo>
                  <a:cubicBezTo>
                    <a:pt x="2002" y="0"/>
                    <a:pt x="1902" y="67"/>
                    <a:pt x="1902" y="167"/>
                  </a:cubicBezTo>
                  <a:lnTo>
                    <a:pt x="1" y="23684"/>
                  </a:lnTo>
                  <a:cubicBezTo>
                    <a:pt x="1" y="23817"/>
                    <a:pt x="67" y="23884"/>
                    <a:pt x="168" y="23917"/>
                  </a:cubicBezTo>
                  <a:cubicBezTo>
                    <a:pt x="268" y="23917"/>
                    <a:pt x="368" y="23817"/>
                    <a:pt x="368" y="23717"/>
                  </a:cubicBezTo>
                  <a:lnTo>
                    <a:pt x="2302" y="200"/>
                  </a:lnTo>
                  <a:cubicBezTo>
                    <a:pt x="2302" y="100"/>
                    <a:pt x="2202" y="0"/>
                    <a:pt x="210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4"/>
            <p:cNvSpPr/>
            <p:nvPr/>
          </p:nvSpPr>
          <p:spPr>
            <a:xfrm>
              <a:off x="4025550" y="2880125"/>
              <a:ext cx="304575" cy="410200"/>
            </a:xfrm>
            <a:custGeom>
              <a:avLst/>
              <a:gdLst/>
              <a:ahLst/>
              <a:cxnLst/>
              <a:rect l="l" t="t" r="r" b="b"/>
              <a:pathLst>
                <a:path w="12183" h="16408" extrusionOk="0">
                  <a:moveTo>
                    <a:pt x="11918" y="0"/>
                  </a:moveTo>
                  <a:cubicBezTo>
                    <a:pt x="11869" y="0"/>
                    <a:pt x="11819" y="19"/>
                    <a:pt x="11775" y="62"/>
                  </a:cubicBezTo>
                  <a:lnTo>
                    <a:pt x="67" y="16107"/>
                  </a:lnTo>
                  <a:cubicBezTo>
                    <a:pt x="0" y="16174"/>
                    <a:pt x="0" y="16307"/>
                    <a:pt x="100" y="16374"/>
                  </a:cubicBezTo>
                  <a:cubicBezTo>
                    <a:pt x="134" y="16374"/>
                    <a:pt x="167" y="16407"/>
                    <a:pt x="200" y="16407"/>
                  </a:cubicBezTo>
                  <a:cubicBezTo>
                    <a:pt x="267" y="16407"/>
                    <a:pt x="334" y="16374"/>
                    <a:pt x="367" y="16341"/>
                  </a:cubicBezTo>
                  <a:lnTo>
                    <a:pt x="12109" y="296"/>
                  </a:lnTo>
                  <a:cubicBezTo>
                    <a:pt x="12183" y="148"/>
                    <a:pt x="12057" y="0"/>
                    <a:pt x="1191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4"/>
            <p:cNvSpPr/>
            <p:nvPr/>
          </p:nvSpPr>
          <p:spPr>
            <a:xfrm>
              <a:off x="3998175" y="3394125"/>
              <a:ext cx="132475" cy="245150"/>
            </a:xfrm>
            <a:custGeom>
              <a:avLst/>
              <a:gdLst/>
              <a:ahLst/>
              <a:cxnLst/>
              <a:rect l="l" t="t" r="r" b="b"/>
              <a:pathLst>
                <a:path w="5299" h="9806" extrusionOk="0">
                  <a:moveTo>
                    <a:pt x="291" y="1"/>
                  </a:moveTo>
                  <a:cubicBezTo>
                    <a:pt x="156" y="1"/>
                    <a:pt x="0" y="142"/>
                    <a:pt x="95" y="284"/>
                  </a:cubicBezTo>
                  <a:lnTo>
                    <a:pt x="4931" y="9691"/>
                  </a:lnTo>
                  <a:cubicBezTo>
                    <a:pt x="4959" y="9745"/>
                    <a:pt x="5008" y="9800"/>
                    <a:pt x="5062" y="9800"/>
                  </a:cubicBezTo>
                  <a:cubicBezTo>
                    <a:pt x="5074" y="9800"/>
                    <a:pt x="5086" y="9797"/>
                    <a:pt x="5098" y="9791"/>
                  </a:cubicBezTo>
                  <a:cubicBezTo>
                    <a:pt x="5109" y="9802"/>
                    <a:pt x="5120" y="9806"/>
                    <a:pt x="5132" y="9806"/>
                  </a:cubicBezTo>
                  <a:cubicBezTo>
                    <a:pt x="5154" y="9806"/>
                    <a:pt x="5176" y="9791"/>
                    <a:pt x="5198" y="9791"/>
                  </a:cubicBezTo>
                  <a:cubicBezTo>
                    <a:pt x="5265" y="9724"/>
                    <a:pt x="5298" y="9624"/>
                    <a:pt x="5265" y="9524"/>
                  </a:cubicBezTo>
                  <a:lnTo>
                    <a:pt x="428" y="84"/>
                  </a:lnTo>
                  <a:cubicBezTo>
                    <a:pt x="399" y="25"/>
                    <a:pt x="347" y="1"/>
                    <a:pt x="29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4"/>
            <p:cNvSpPr/>
            <p:nvPr/>
          </p:nvSpPr>
          <p:spPr>
            <a:xfrm>
              <a:off x="4196500" y="3799750"/>
              <a:ext cx="409700" cy="355350"/>
            </a:xfrm>
            <a:custGeom>
              <a:avLst/>
              <a:gdLst/>
              <a:ahLst/>
              <a:cxnLst/>
              <a:rect l="l" t="t" r="r" b="b"/>
              <a:pathLst>
                <a:path w="16388" h="14214" extrusionOk="0">
                  <a:moveTo>
                    <a:pt x="16123" y="1"/>
                  </a:moveTo>
                  <a:cubicBezTo>
                    <a:pt x="16088" y="1"/>
                    <a:pt x="16050" y="12"/>
                    <a:pt x="16012" y="37"/>
                  </a:cubicBezTo>
                  <a:lnTo>
                    <a:pt x="134" y="13880"/>
                  </a:lnTo>
                  <a:cubicBezTo>
                    <a:pt x="1" y="13980"/>
                    <a:pt x="67" y="14214"/>
                    <a:pt x="267" y="14214"/>
                  </a:cubicBezTo>
                  <a:cubicBezTo>
                    <a:pt x="301" y="14214"/>
                    <a:pt x="334" y="14180"/>
                    <a:pt x="367" y="14180"/>
                  </a:cubicBezTo>
                  <a:lnTo>
                    <a:pt x="16279" y="337"/>
                  </a:lnTo>
                  <a:cubicBezTo>
                    <a:pt x="16387" y="202"/>
                    <a:pt x="16276" y="1"/>
                    <a:pt x="1612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4"/>
            <p:cNvSpPr/>
            <p:nvPr/>
          </p:nvSpPr>
          <p:spPr>
            <a:xfrm>
              <a:off x="4098100" y="3792100"/>
              <a:ext cx="66725" cy="369675"/>
            </a:xfrm>
            <a:custGeom>
              <a:avLst/>
              <a:gdLst/>
              <a:ahLst/>
              <a:cxnLst/>
              <a:rect l="l" t="t" r="r" b="b"/>
              <a:pathLst>
                <a:path w="2669" h="14787" extrusionOk="0">
                  <a:moveTo>
                    <a:pt x="2451" y="1"/>
                  </a:moveTo>
                  <a:cubicBezTo>
                    <a:pt x="2370" y="1"/>
                    <a:pt x="2296" y="66"/>
                    <a:pt x="2269" y="176"/>
                  </a:cubicBezTo>
                  <a:lnTo>
                    <a:pt x="34" y="14553"/>
                  </a:lnTo>
                  <a:cubicBezTo>
                    <a:pt x="0" y="14653"/>
                    <a:pt x="67" y="14753"/>
                    <a:pt x="201" y="14787"/>
                  </a:cubicBezTo>
                  <a:lnTo>
                    <a:pt x="234" y="14787"/>
                  </a:lnTo>
                  <a:cubicBezTo>
                    <a:pt x="301" y="14787"/>
                    <a:pt x="401" y="14720"/>
                    <a:pt x="401" y="14620"/>
                  </a:cubicBezTo>
                  <a:lnTo>
                    <a:pt x="2669" y="210"/>
                  </a:lnTo>
                  <a:cubicBezTo>
                    <a:pt x="2669" y="110"/>
                    <a:pt x="2602" y="9"/>
                    <a:pt x="2502" y="9"/>
                  </a:cubicBezTo>
                  <a:cubicBezTo>
                    <a:pt x="2485" y="4"/>
                    <a:pt x="2468" y="1"/>
                    <a:pt x="245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4"/>
            <p:cNvSpPr/>
            <p:nvPr/>
          </p:nvSpPr>
          <p:spPr>
            <a:xfrm>
              <a:off x="3803225" y="3943275"/>
              <a:ext cx="257375" cy="256875"/>
            </a:xfrm>
            <a:custGeom>
              <a:avLst/>
              <a:gdLst/>
              <a:ahLst/>
              <a:cxnLst/>
              <a:rect l="l" t="t" r="r" b="b"/>
              <a:pathLst>
                <a:path w="10295" h="10275" extrusionOk="0">
                  <a:moveTo>
                    <a:pt x="303" y="0"/>
                  </a:moveTo>
                  <a:cubicBezTo>
                    <a:pt x="160" y="0"/>
                    <a:pt x="1" y="206"/>
                    <a:pt x="154" y="334"/>
                  </a:cubicBezTo>
                  <a:lnTo>
                    <a:pt x="9927" y="10241"/>
                  </a:lnTo>
                  <a:cubicBezTo>
                    <a:pt x="9961" y="10274"/>
                    <a:pt x="10027" y="10274"/>
                    <a:pt x="10061" y="10274"/>
                  </a:cubicBezTo>
                  <a:cubicBezTo>
                    <a:pt x="10128" y="10274"/>
                    <a:pt x="10194" y="10274"/>
                    <a:pt x="10228" y="10241"/>
                  </a:cubicBezTo>
                  <a:cubicBezTo>
                    <a:pt x="10294" y="10141"/>
                    <a:pt x="10294" y="10041"/>
                    <a:pt x="10228" y="9974"/>
                  </a:cubicBezTo>
                  <a:lnTo>
                    <a:pt x="421" y="67"/>
                  </a:lnTo>
                  <a:cubicBezTo>
                    <a:pt x="389" y="20"/>
                    <a:pt x="347" y="0"/>
                    <a:pt x="30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4"/>
            <p:cNvSpPr/>
            <p:nvPr/>
          </p:nvSpPr>
          <p:spPr>
            <a:xfrm>
              <a:off x="3512675" y="4239300"/>
              <a:ext cx="472025" cy="89275"/>
            </a:xfrm>
            <a:custGeom>
              <a:avLst/>
              <a:gdLst/>
              <a:ahLst/>
              <a:cxnLst/>
              <a:rect l="l" t="t" r="r" b="b"/>
              <a:pathLst>
                <a:path w="18881" h="3571" extrusionOk="0">
                  <a:moveTo>
                    <a:pt x="234" y="1"/>
                  </a:moveTo>
                  <a:cubicBezTo>
                    <a:pt x="134" y="1"/>
                    <a:pt x="34" y="68"/>
                    <a:pt x="1" y="168"/>
                  </a:cubicBezTo>
                  <a:cubicBezTo>
                    <a:pt x="1" y="268"/>
                    <a:pt x="67" y="368"/>
                    <a:pt x="167" y="401"/>
                  </a:cubicBezTo>
                  <a:lnTo>
                    <a:pt x="18647" y="3570"/>
                  </a:lnTo>
                  <a:lnTo>
                    <a:pt x="18681" y="3570"/>
                  </a:lnTo>
                  <a:cubicBezTo>
                    <a:pt x="18781" y="3570"/>
                    <a:pt x="18847" y="3503"/>
                    <a:pt x="18881" y="3403"/>
                  </a:cubicBezTo>
                  <a:cubicBezTo>
                    <a:pt x="18881" y="3303"/>
                    <a:pt x="18814" y="3203"/>
                    <a:pt x="18714" y="3203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4"/>
            <p:cNvSpPr/>
            <p:nvPr/>
          </p:nvSpPr>
          <p:spPr>
            <a:xfrm>
              <a:off x="3392600" y="3677250"/>
              <a:ext cx="45050" cy="480350"/>
            </a:xfrm>
            <a:custGeom>
              <a:avLst/>
              <a:gdLst/>
              <a:ahLst/>
              <a:cxnLst/>
              <a:rect l="l" t="t" r="r" b="b"/>
              <a:pathLst>
                <a:path w="1802" h="19214" extrusionOk="0">
                  <a:moveTo>
                    <a:pt x="1635" y="0"/>
                  </a:moveTo>
                  <a:cubicBezTo>
                    <a:pt x="1535" y="0"/>
                    <a:pt x="1435" y="67"/>
                    <a:pt x="1435" y="200"/>
                  </a:cubicBezTo>
                  <a:lnTo>
                    <a:pt x="34" y="19014"/>
                  </a:lnTo>
                  <a:cubicBezTo>
                    <a:pt x="0" y="19114"/>
                    <a:pt x="100" y="19214"/>
                    <a:pt x="200" y="19214"/>
                  </a:cubicBezTo>
                  <a:cubicBezTo>
                    <a:pt x="300" y="19214"/>
                    <a:pt x="401" y="19147"/>
                    <a:pt x="401" y="19047"/>
                  </a:cubicBezTo>
                  <a:lnTo>
                    <a:pt x="1802" y="200"/>
                  </a:lnTo>
                  <a:cubicBezTo>
                    <a:pt x="1802" y="100"/>
                    <a:pt x="1735" y="34"/>
                    <a:pt x="163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4"/>
            <p:cNvSpPr/>
            <p:nvPr/>
          </p:nvSpPr>
          <p:spPr>
            <a:xfrm>
              <a:off x="3176600" y="4037925"/>
              <a:ext cx="161825" cy="176400"/>
            </a:xfrm>
            <a:custGeom>
              <a:avLst/>
              <a:gdLst/>
              <a:ahLst/>
              <a:cxnLst/>
              <a:rect l="l" t="t" r="r" b="b"/>
              <a:pathLst>
                <a:path w="6473" h="7056" extrusionOk="0">
                  <a:moveTo>
                    <a:pt x="201" y="0"/>
                  </a:moveTo>
                  <a:cubicBezTo>
                    <a:pt x="151" y="0"/>
                    <a:pt x="101" y="17"/>
                    <a:pt x="67" y="50"/>
                  </a:cubicBezTo>
                  <a:cubicBezTo>
                    <a:pt x="1" y="117"/>
                    <a:pt x="1" y="250"/>
                    <a:pt x="67" y="317"/>
                  </a:cubicBezTo>
                  <a:lnTo>
                    <a:pt x="6105" y="6988"/>
                  </a:lnTo>
                  <a:cubicBezTo>
                    <a:pt x="6138" y="7022"/>
                    <a:pt x="6172" y="7055"/>
                    <a:pt x="6239" y="7055"/>
                  </a:cubicBezTo>
                  <a:cubicBezTo>
                    <a:pt x="6405" y="7055"/>
                    <a:pt x="6472" y="6855"/>
                    <a:pt x="6372" y="6722"/>
                  </a:cubicBezTo>
                  <a:lnTo>
                    <a:pt x="334" y="50"/>
                  </a:lnTo>
                  <a:cubicBezTo>
                    <a:pt x="301" y="17"/>
                    <a:pt x="25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4"/>
            <p:cNvSpPr/>
            <p:nvPr/>
          </p:nvSpPr>
          <p:spPr>
            <a:xfrm>
              <a:off x="5243075" y="3415900"/>
              <a:ext cx="113450" cy="288875"/>
            </a:xfrm>
            <a:custGeom>
              <a:avLst/>
              <a:gdLst/>
              <a:ahLst/>
              <a:cxnLst/>
              <a:rect l="l" t="t" r="r" b="b"/>
              <a:pathLst>
                <a:path w="4538" h="11555" extrusionOk="0">
                  <a:moveTo>
                    <a:pt x="4391" y="0"/>
                  </a:moveTo>
                  <a:cubicBezTo>
                    <a:pt x="4355" y="0"/>
                    <a:pt x="4337" y="31"/>
                    <a:pt x="4337" y="80"/>
                  </a:cubicBezTo>
                  <a:lnTo>
                    <a:pt x="34" y="11422"/>
                  </a:lnTo>
                  <a:cubicBezTo>
                    <a:pt x="1" y="11488"/>
                    <a:pt x="34" y="11522"/>
                    <a:pt x="101" y="11555"/>
                  </a:cubicBezTo>
                  <a:lnTo>
                    <a:pt x="134" y="11555"/>
                  </a:lnTo>
                  <a:cubicBezTo>
                    <a:pt x="168" y="11555"/>
                    <a:pt x="234" y="11555"/>
                    <a:pt x="234" y="11522"/>
                  </a:cubicBezTo>
                  <a:lnTo>
                    <a:pt x="4504" y="147"/>
                  </a:lnTo>
                  <a:cubicBezTo>
                    <a:pt x="4537" y="113"/>
                    <a:pt x="4471" y="13"/>
                    <a:pt x="4437" y="13"/>
                  </a:cubicBezTo>
                  <a:cubicBezTo>
                    <a:pt x="4419" y="4"/>
                    <a:pt x="4404" y="0"/>
                    <a:pt x="439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4"/>
            <p:cNvSpPr/>
            <p:nvPr/>
          </p:nvSpPr>
          <p:spPr>
            <a:xfrm>
              <a:off x="5417375" y="3377025"/>
              <a:ext cx="94250" cy="133450"/>
            </a:xfrm>
            <a:custGeom>
              <a:avLst/>
              <a:gdLst/>
              <a:ahLst/>
              <a:cxnLst/>
              <a:rect l="l" t="t" r="r" b="b"/>
              <a:pathLst>
                <a:path w="3770" h="5338" extrusionOk="0">
                  <a:moveTo>
                    <a:pt x="67" y="1"/>
                  </a:moveTo>
                  <a:cubicBezTo>
                    <a:pt x="34" y="34"/>
                    <a:pt x="0" y="101"/>
                    <a:pt x="34" y="134"/>
                  </a:cubicBezTo>
                  <a:lnTo>
                    <a:pt x="3603" y="5304"/>
                  </a:lnTo>
                  <a:cubicBezTo>
                    <a:pt x="3603" y="5304"/>
                    <a:pt x="3636" y="5338"/>
                    <a:pt x="3670" y="5338"/>
                  </a:cubicBezTo>
                  <a:cubicBezTo>
                    <a:pt x="3703" y="5338"/>
                    <a:pt x="3703" y="5338"/>
                    <a:pt x="3703" y="5304"/>
                  </a:cubicBezTo>
                  <a:cubicBezTo>
                    <a:pt x="3770" y="5304"/>
                    <a:pt x="3770" y="5238"/>
                    <a:pt x="3736" y="5204"/>
                  </a:cubicBezTo>
                  <a:lnTo>
                    <a:pt x="167" y="34"/>
                  </a:lnTo>
                  <a:cubicBezTo>
                    <a:pt x="167" y="1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4"/>
            <p:cNvSpPr/>
            <p:nvPr/>
          </p:nvSpPr>
          <p:spPr>
            <a:xfrm>
              <a:off x="4401650" y="3032075"/>
              <a:ext cx="136775" cy="255750"/>
            </a:xfrm>
            <a:custGeom>
              <a:avLst/>
              <a:gdLst/>
              <a:ahLst/>
              <a:cxnLst/>
              <a:rect l="l" t="t" r="r" b="b"/>
              <a:pathLst>
                <a:path w="5471" h="10230" extrusionOk="0">
                  <a:moveTo>
                    <a:pt x="185" y="0"/>
                  </a:moveTo>
                  <a:cubicBezTo>
                    <a:pt x="167" y="0"/>
                    <a:pt x="148" y="8"/>
                    <a:pt x="134" y="22"/>
                  </a:cubicBezTo>
                  <a:cubicBezTo>
                    <a:pt x="100" y="22"/>
                    <a:pt x="0" y="122"/>
                    <a:pt x="34" y="155"/>
                  </a:cubicBezTo>
                  <a:lnTo>
                    <a:pt x="5204" y="10229"/>
                  </a:lnTo>
                  <a:lnTo>
                    <a:pt x="5371" y="10229"/>
                  </a:lnTo>
                  <a:lnTo>
                    <a:pt x="5404" y="10196"/>
                  </a:lnTo>
                  <a:cubicBezTo>
                    <a:pt x="5438" y="10196"/>
                    <a:pt x="5471" y="10129"/>
                    <a:pt x="5438" y="10096"/>
                  </a:cubicBezTo>
                  <a:lnTo>
                    <a:pt x="234" y="55"/>
                  </a:lnTo>
                  <a:cubicBezTo>
                    <a:pt x="234" y="16"/>
                    <a:pt x="211" y="0"/>
                    <a:pt x="1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4"/>
            <p:cNvSpPr/>
            <p:nvPr/>
          </p:nvSpPr>
          <p:spPr>
            <a:xfrm>
              <a:off x="3999700" y="2893000"/>
              <a:ext cx="95075" cy="383150"/>
            </a:xfrm>
            <a:custGeom>
              <a:avLst/>
              <a:gdLst/>
              <a:ahLst/>
              <a:cxnLst/>
              <a:rect l="l" t="t" r="r" b="b"/>
              <a:pathLst>
                <a:path w="3803" h="15326" extrusionOk="0">
                  <a:moveTo>
                    <a:pt x="3654" y="1"/>
                  </a:moveTo>
                  <a:cubicBezTo>
                    <a:pt x="3603" y="1"/>
                    <a:pt x="3536" y="24"/>
                    <a:pt x="3536" y="48"/>
                  </a:cubicBezTo>
                  <a:lnTo>
                    <a:pt x="0" y="15225"/>
                  </a:lnTo>
                  <a:cubicBezTo>
                    <a:pt x="0" y="15259"/>
                    <a:pt x="100" y="15325"/>
                    <a:pt x="134" y="15325"/>
                  </a:cubicBezTo>
                  <a:cubicBezTo>
                    <a:pt x="167" y="15325"/>
                    <a:pt x="200" y="15292"/>
                    <a:pt x="200" y="15259"/>
                  </a:cubicBezTo>
                  <a:lnTo>
                    <a:pt x="3770" y="114"/>
                  </a:lnTo>
                  <a:cubicBezTo>
                    <a:pt x="3803" y="48"/>
                    <a:pt x="3770" y="14"/>
                    <a:pt x="3703" y="14"/>
                  </a:cubicBezTo>
                  <a:cubicBezTo>
                    <a:pt x="3693" y="5"/>
                    <a:pt x="3675" y="1"/>
                    <a:pt x="36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4"/>
            <p:cNvSpPr/>
            <p:nvPr/>
          </p:nvSpPr>
          <p:spPr>
            <a:xfrm>
              <a:off x="4197325" y="3417050"/>
              <a:ext cx="81750" cy="180150"/>
            </a:xfrm>
            <a:custGeom>
              <a:avLst/>
              <a:gdLst/>
              <a:ahLst/>
              <a:cxnLst/>
              <a:rect l="l" t="t" r="r" b="b"/>
              <a:pathLst>
                <a:path w="3270" h="7206" extrusionOk="0">
                  <a:moveTo>
                    <a:pt x="3103" y="1"/>
                  </a:moveTo>
                  <a:cubicBezTo>
                    <a:pt x="3070" y="1"/>
                    <a:pt x="3003" y="1"/>
                    <a:pt x="3003" y="67"/>
                  </a:cubicBezTo>
                  <a:lnTo>
                    <a:pt x="34" y="7106"/>
                  </a:lnTo>
                  <a:cubicBezTo>
                    <a:pt x="1" y="7139"/>
                    <a:pt x="34" y="7206"/>
                    <a:pt x="68" y="7206"/>
                  </a:cubicBezTo>
                  <a:lnTo>
                    <a:pt x="101" y="7206"/>
                  </a:lnTo>
                  <a:cubicBezTo>
                    <a:pt x="168" y="7206"/>
                    <a:pt x="234" y="7172"/>
                    <a:pt x="268" y="7139"/>
                  </a:cubicBezTo>
                  <a:lnTo>
                    <a:pt x="3237" y="67"/>
                  </a:lnTo>
                  <a:cubicBezTo>
                    <a:pt x="3270" y="34"/>
                    <a:pt x="3136" y="34"/>
                    <a:pt x="310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4"/>
            <p:cNvSpPr/>
            <p:nvPr/>
          </p:nvSpPr>
          <p:spPr>
            <a:xfrm>
              <a:off x="5213050" y="3659150"/>
              <a:ext cx="66750" cy="86225"/>
            </a:xfrm>
            <a:custGeom>
              <a:avLst/>
              <a:gdLst/>
              <a:ahLst/>
              <a:cxnLst/>
              <a:rect l="l" t="t" r="r" b="b"/>
              <a:pathLst>
                <a:path w="2670" h="3449" extrusionOk="0">
                  <a:moveTo>
                    <a:pt x="1940" y="1"/>
                  </a:moveTo>
                  <a:cubicBezTo>
                    <a:pt x="1758" y="1"/>
                    <a:pt x="1552" y="62"/>
                    <a:pt x="1335" y="190"/>
                  </a:cubicBezTo>
                  <a:cubicBezTo>
                    <a:pt x="535" y="691"/>
                    <a:pt x="34" y="1558"/>
                    <a:pt x="1" y="2492"/>
                  </a:cubicBezTo>
                  <a:cubicBezTo>
                    <a:pt x="1" y="3103"/>
                    <a:pt x="299" y="3449"/>
                    <a:pt x="731" y="3449"/>
                  </a:cubicBezTo>
                  <a:cubicBezTo>
                    <a:pt x="913" y="3449"/>
                    <a:pt x="1118" y="3388"/>
                    <a:pt x="1335" y="3259"/>
                  </a:cubicBezTo>
                  <a:cubicBezTo>
                    <a:pt x="2136" y="2759"/>
                    <a:pt x="2603" y="1892"/>
                    <a:pt x="2669" y="958"/>
                  </a:cubicBezTo>
                  <a:cubicBezTo>
                    <a:pt x="2669" y="347"/>
                    <a:pt x="2372" y="1"/>
                    <a:pt x="194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4"/>
            <p:cNvSpPr/>
            <p:nvPr/>
          </p:nvSpPr>
          <p:spPr>
            <a:xfrm>
              <a:off x="4367450" y="2982200"/>
              <a:ext cx="76750" cy="100025"/>
            </a:xfrm>
            <a:custGeom>
              <a:avLst/>
              <a:gdLst/>
              <a:ahLst/>
              <a:cxnLst/>
              <a:rect l="l" t="t" r="r" b="b"/>
              <a:pathLst>
                <a:path w="3070" h="4001" extrusionOk="0">
                  <a:moveTo>
                    <a:pt x="2232" y="0"/>
                  </a:moveTo>
                  <a:cubicBezTo>
                    <a:pt x="2025" y="0"/>
                    <a:pt x="1788" y="70"/>
                    <a:pt x="1535" y="216"/>
                  </a:cubicBezTo>
                  <a:cubicBezTo>
                    <a:pt x="635" y="816"/>
                    <a:pt x="67" y="1817"/>
                    <a:pt x="1" y="2884"/>
                  </a:cubicBezTo>
                  <a:cubicBezTo>
                    <a:pt x="1" y="3593"/>
                    <a:pt x="352" y="4000"/>
                    <a:pt x="853" y="4000"/>
                  </a:cubicBezTo>
                  <a:cubicBezTo>
                    <a:pt x="1060" y="4000"/>
                    <a:pt x="1292" y="3931"/>
                    <a:pt x="1535" y="3785"/>
                  </a:cubicBezTo>
                  <a:cubicBezTo>
                    <a:pt x="2436" y="3185"/>
                    <a:pt x="3036" y="2184"/>
                    <a:pt x="3070" y="1116"/>
                  </a:cubicBezTo>
                  <a:cubicBezTo>
                    <a:pt x="3070" y="408"/>
                    <a:pt x="2735" y="0"/>
                    <a:pt x="223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4"/>
            <p:cNvSpPr/>
            <p:nvPr/>
          </p:nvSpPr>
          <p:spPr>
            <a:xfrm>
              <a:off x="4244875" y="3380625"/>
              <a:ext cx="59225" cy="76225"/>
            </a:xfrm>
            <a:custGeom>
              <a:avLst/>
              <a:gdLst/>
              <a:ahLst/>
              <a:cxnLst/>
              <a:rect l="l" t="t" r="r" b="b"/>
              <a:pathLst>
                <a:path w="2369" h="3049" extrusionOk="0">
                  <a:moveTo>
                    <a:pt x="1700" y="1"/>
                  </a:moveTo>
                  <a:cubicBezTo>
                    <a:pt x="1540" y="1"/>
                    <a:pt x="1359" y="51"/>
                    <a:pt x="1168" y="157"/>
                  </a:cubicBezTo>
                  <a:cubicBezTo>
                    <a:pt x="467" y="624"/>
                    <a:pt x="34" y="1391"/>
                    <a:pt x="0" y="2225"/>
                  </a:cubicBezTo>
                  <a:cubicBezTo>
                    <a:pt x="0" y="2746"/>
                    <a:pt x="270" y="3049"/>
                    <a:pt x="653" y="3049"/>
                  </a:cubicBezTo>
                  <a:cubicBezTo>
                    <a:pt x="809" y="3049"/>
                    <a:pt x="984" y="2998"/>
                    <a:pt x="1168" y="2892"/>
                  </a:cubicBezTo>
                  <a:cubicBezTo>
                    <a:pt x="1868" y="2458"/>
                    <a:pt x="2302" y="1691"/>
                    <a:pt x="2369" y="857"/>
                  </a:cubicBezTo>
                  <a:cubicBezTo>
                    <a:pt x="2369" y="311"/>
                    <a:pt x="2098" y="1"/>
                    <a:pt x="170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4"/>
            <p:cNvSpPr/>
            <p:nvPr/>
          </p:nvSpPr>
          <p:spPr>
            <a:xfrm>
              <a:off x="4063075" y="2856925"/>
              <a:ext cx="58400" cy="76200"/>
            </a:xfrm>
            <a:custGeom>
              <a:avLst/>
              <a:gdLst/>
              <a:ahLst/>
              <a:cxnLst/>
              <a:rect l="l" t="t" r="r" b="b"/>
              <a:pathLst>
                <a:path w="2336" h="3048" extrusionOk="0">
                  <a:moveTo>
                    <a:pt x="1694" y="1"/>
                  </a:moveTo>
                  <a:cubicBezTo>
                    <a:pt x="1538" y="1"/>
                    <a:pt x="1360" y="51"/>
                    <a:pt x="1168" y="156"/>
                  </a:cubicBezTo>
                  <a:cubicBezTo>
                    <a:pt x="467" y="623"/>
                    <a:pt x="34" y="1357"/>
                    <a:pt x="0" y="2191"/>
                  </a:cubicBezTo>
                  <a:cubicBezTo>
                    <a:pt x="0" y="2738"/>
                    <a:pt x="254" y="3048"/>
                    <a:pt x="642" y="3048"/>
                  </a:cubicBezTo>
                  <a:cubicBezTo>
                    <a:pt x="798" y="3048"/>
                    <a:pt x="976" y="2997"/>
                    <a:pt x="1168" y="2892"/>
                  </a:cubicBezTo>
                  <a:cubicBezTo>
                    <a:pt x="1868" y="2425"/>
                    <a:pt x="2302" y="1658"/>
                    <a:pt x="2335" y="857"/>
                  </a:cubicBezTo>
                  <a:cubicBezTo>
                    <a:pt x="2335" y="310"/>
                    <a:pt x="2081" y="1"/>
                    <a:pt x="169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4"/>
            <p:cNvSpPr/>
            <p:nvPr/>
          </p:nvSpPr>
          <p:spPr>
            <a:xfrm>
              <a:off x="5486600" y="3479350"/>
              <a:ext cx="45050" cy="57775"/>
            </a:xfrm>
            <a:custGeom>
              <a:avLst/>
              <a:gdLst/>
              <a:ahLst/>
              <a:cxnLst/>
              <a:rect l="l" t="t" r="r" b="b"/>
              <a:pathLst>
                <a:path w="1802" h="2311" extrusionOk="0">
                  <a:moveTo>
                    <a:pt x="1291" y="0"/>
                  </a:moveTo>
                  <a:cubicBezTo>
                    <a:pt x="1173" y="0"/>
                    <a:pt x="1041" y="36"/>
                    <a:pt x="901" y="111"/>
                  </a:cubicBezTo>
                  <a:cubicBezTo>
                    <a:pt x="367" y="444"/>
                    <a:pt x="33" y="1045"/>
                    <a:pt x="0" y="1678"/>
                  </a:cubicBezTo>
                  <a:cubicBezTo>
                    <a:pt x="0" y="2076"/>
                    <a:pt x="197" y="2310"/>
                    <a:pt x="488" y="2310"/>
                  </a:cubicBezTo>
                  <a:cubicBezTo>
                    <a:pt x="611" y="2310"/>
                    <a:pt x="752" y="2268"/>
                    <a:pt x="901" y="2179"/>
                  </a:cubicBezTo>
                  <a:cubicBezTo>
                    <a:pt x="1434" y="1845"/>
                    <a:pt x="1768" y="1278"/>
                    <a:pt x="1801" y="644"/>
                  </a:cubicBezTo>
                  <a:cubicBezTo>
                    <a:pt x="1801" y="236"/>
                    <a:pt x="1594" y="0"/>
                    <a:pt x="129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4"/>
            <p:cNvSpPr/>
            <p:nvPr/>
          </p:nvSpPr>
          <p:spPr>
            <a:xfrm>
              <a:off x="4640975" y="3562400"/>
              <a:ext cx="158475" cy="204850"/>
            </a:xfrm>
            <a:custGeom>
              <a:avLst/>
              <a:gdLst/>
              <a:ahLst/>
              <a:cxnLst/>
              <a:rect l="l" t="t" r="r" b="b"/>
              <a:pathLst>
                <a:path w="6339" h="8194" extrusionOk="0">
                  <a:moveTo>
                    <a:pt x="4580" y="0"/>
                  </a:moveTo>
                  <a:cubicBezTo>
                    <a:pt x="4157" y="0"/>
                    <a:pt x="3679" y="137"/>
                    <a:pt x="3170" y="424"/>
                  </a:cubicBezTo>
                  <a:cubicBezTo>
                    <a:pt x="1302" y="1659"/>
                    <a:pt x="101" y="3694"/>
                    <a:pt x="1" y="5928"/>
                  </a:cubicBezTo>
                  <a:cubicBezTo>
                    <a:pt x="1" y="7371"/>
                    <a:pt x="705" y="8193"/>
                    <a:pt x="1745" y="8193"/>
                  </a:cubicBezTo>
                  <a:cubicBezTo>
                    <a:pt x="2172" y="8193"/>
                    <a:pt x="2655" y="8054"/>
                    <a:pt x="3170" y="7763"/>
                  </a:cubicBezTo>
                  <a:cubicBezTo>
                    <a:pt x="5038" y="6529"/>
                    <a:pt x="6205" y="4494"/>
                    <a:pt x="6339" y="2259"/>
                  </a:cubicBezTo>
                  <a:cubicBezTo>
                    <a:pt x="6339" y="834"/>
                    <a:pt x="5628" y="0"/>
                    <a:pt x="45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4"/>
            <p:cNvSpPr/>
            <p:nvPr/>
          </p:nvSpPr>
          <p:spPr>
            <a:xfrm>
              <a:off x="4023875" y="4209375"/>
              <a:ext cx="159300" cy="205000"/>
            </a:xfrm>
            <a:custGeom>
              <a:avLst/>
              <a:gdLst/>
              <a:ahLst/>
              <a:cxnLst/>
              <a:rect l="l" t="t" r="r" b="b"/>
              <a:pathLst>
                <a:path w="6372" h="8200" extrusionOk="0">
                  <a:moveTo>
                    <a:pt x="4613" y="1"/>
                  </a:moveTo>
                  <a:cubicBezTo>
                    <a:pt x="4187" y="1"/>
                    <a:pt x="3708" y="139"/>
                    <a:pt x="3203" y="431"/>
                  </a:cubicBezTo>
                  <a:cubicBezTo>
                    <a:pt x="1302" y="1665"/>
                    <a:pt x="134" y="3700"/>
                    <a:pt x="1" y="5935"/>
                  </a:cubicBezTo>
                  <a:cubicBezTo>
                    <a:pt x="1" y="7377"/>
                    <a:pt x="721" y="8199"/>
                    <a:pt x="1771" y="8199"/>
                  </a:cubicBezTo>
                  <a:cubicBezTo>
                    <a:pt x="2202" y="8199"/>
                    <a:pt x="2688" y="8061"/>
                    <a:pt x="3203" y="7769"/>
                  </a:cubicBezTo>
                  <a:cubicBezTo>
                    <a:pt x="5071" y="6535"/>
                    <a:pt x="6238" y="4500"/>
                    <a:pt x="6372" y="2265"/>
                  </a:cubicBezTo>
                  <a:cubicBezTo>
                    <a:pt x="6372" y="823"/>
                    <a:pt x="5651" y="1"/>
                    <a:pt x="46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4"/>
            <p:cNvSpPr/>
            <p:nvPr/>
          </p:nvSpPr>
          <p:spPr>
            <a:xfrm>
              <a:off x="3329225" y="4196800"/>
              <a:ext cx="119275" cy="153425"/>
            </a:xfrm>
            <a:custGeom>
              <a:avLst/>
              <a:gdLst/>
              <a:ahLst/>
              <a:cxnLst/>
              <a:rect l="l" t="t" r="r" b="b"/>
              <a:pathLst>
                <a:path w="4771" h="6137" extrusionOk="0">
                  <a:moveTo>
                    <a:pt x="3468" y="0"/>
                  </a:moveTo>
                  <a:cubicBezTo>
                    <a:pt x="3147" y="0"/>
                    <a:pt x="2785" y="108"/>
                    <a:pt x="2402" y="333"/>
                  </a:cubicBezTo>
                  <a:cubicBezTo>
                    <a:pt x="967" y="1234"/>
                    <a:pt x="100" y="2768"/>
                    <a:pt x="0" y="4436"/>
                  </a:cubicBezTo>
                  <a:cubicBezTo>
                    <a:pt x="0" y="5519"/>
                    <a:pt x="532" y="6137"/>
                    <a:pt x="1314" y="6137"/>
                  </a:cubicBezTo>
                  <a:cubicBezTo>
                    <a:pt x="1640" y="6137"/>
                    <a:pt x="2009" y="6030"/>
                    <a:pt x="2402" y="5804"/>
                  </a:cubicBezTo>
                  <a:cubicBezTo>
                    <a:pt x="3803" y="4903"/>
                    <a:pt x="4670" y="3369"/>
                    <a:pt x="4770" y="1701"/>
                  </a:cubicBezTo>
                  <a:cubicBezTo>
                    <a:pt x="4770" y="618"/>
                    <a:pt x="4238" y="0"/>
                    <a:pt x="34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4"/>
            <p:cNvSpPr/>
            <p:nvPr/>
          </p:nvSpPr>
          <p:spPr>
            <a:xfrm>
              <a:off x="3710325" y="3780825"/>
              <a:ext cx="121775" cy="157275"/>
            </a:xfrm>
            <a:custGeom>
              <a:avLst/>
              <a:gdLst/>
              <a:ahLst/>
              <a:cxnLst/>
              <a:rect l="l" t="t" r="r" b="b"/>
              <a:pathLst>
                <a:path w="4871" h="6291" extrusionOk="0">
                  <a:moveTo>
                    <a:pt x="3512" y="1"/>
                  </a:moveTo>
                  <a:cubicBezTo>
                    <a:pt x="3186" y="1"/>
                    <a:pt x="2821" y="106"/>
                    <a:pt x="2435" y="327"/>
                  </a:cubicBezTo>
                  <a:cubicBezTo>
                    <a:pt x="1001" y="1261"/>
                    <a:pt x="67" y="2829"/>
                    <a:pt x="0" y="4563"/>
                  </a:cubicBezTo>
                  <a:cubicBezTo>
                    <a:pt x="0" y="5655"/>
                    <a:pt x="540" y="6291"/>
                    <a:pt x="1344" y="6291"/>
                  </a:cubicBezTo>
                  <a:cubicBezTo>
                    <a:pt x="1671" y="6291"/>
                    <a:pt x="2041" y="6186"/>
                    <a:pt x="2435" y="5964"/>
                  </a:cubicBezTo>
                  <a:cubicBezTo>
                    <a:pt x="3870" y="5030"/>
                    <a:pt x="4770" y="3463"/>
                    <a:pt x="4870" y="1728"/>
                  </a:cubicBezTo>
                  <a:cubicBezTo>
                    <a:pt x="4870" y="637"/>
                    <a:pt x="4314" y="1"/>
                    <a:pt x="35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4"/>
            <p:cNvSpPr/>
            <p:nvPr/>
          </p:nvSpPr>
          <p:spPr>
            <a:xfrm>
              <a:off x="4111450" y="3638700"/>
              <a:ext cx="96750" cy="125800"/>
            </a:xfrm>
            <a:custGeom>
              <a:avLst/>
              <a:gdLst/>
              <a:ahLst/>
              <a:cxnLst/>
              <a:rect l="l" t="t" r="r" b="b"/>
              <a:pathLst>
                <a:path w="3870" h="5032" extrusionOk="0">
                  <a:moveTo>
                    <a:pt x="2806" y="0"/>
                  </a:moveTo>
                  <a:cubicBezTo>
                    <a:pt x="2544" y="0"/>
                    <a:pt x="2248" y="89"/>
                    <a:pt x="1935" y="275"/>
                  </a:cubicBezTo>
                  <a:cubicBezTo>
                    <a:pt x="801" y="1008"/>
                    <a:pt x="67" y="2276"/>
                    <a:pt x="0" y="3644"/>
                  </a:cubicBezTo>
                  <a:cubicBezTo>
                    <a:pt x="0" y="4524"/>
                    <a:pt x="442" y="5031"/>
                    <a:pt x="1083" y="5031"/>
                  </a:cubicBezTo>
                  <a:cubicBezTo>
                    <a:pt x="1340" y="5031"/>
                    <a:pt x="1629" y="4950"/>
                    <a:pt x="1935" y="4778"/>
                  </a:cubicBezTo>
                  <a:cubicBezTo>
                    <a:pt x="3069" y="4011"/>
                    <a:pt x="3803" y="2776"/>
                    <a:pt x="3870" y="1409"/>
                  </a:cubicBezTo>
                  <a:cubicBezTo>
                    <a:pt x="3870" y="513"/>
                    <a:pt x="3436" y="0"/>
                    <a:pt x="28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4"/>
            <p:cNvSpPr/>
            <p:nvPr/>
          </p:nvSpPr>
          <p:spPr>
            <a:xfrm>
              <a:off x="3392600" y="3519950"/>
              <a:ext cx="96750" cy="125800"/>
            </a:xfrm>
            <a:custGeom>
              <a:avLst/>
              <a:gdLst/>
              <a:ahLst/>
              <a:cxnLst/>
              <a:rect l="l" t="t" r="r" b="b"/>
              <a:pathLst>
                <a:path w="3870" h="5032" extrusionOk="0">
                  <a:moveTo>
                    <a:pt x="2787" y="1"/>
                  </a:moveTo>
                  <a:cubicBezTo>
                    <a:pt x="2530" y="1"/>
                    <a:pt x="2241" y="83"/>
                    <a:pt x="1935" y="254"/>
                  </a:cubicBezTo>
                  <a:cubicBezTo>
                    <a:pt x="767" y="1022"/>
                    <a:pt x="67" y="2256"/>
                    <a:pt x="0" y="3624"/>
                  </a:cubicBezTo>
                  <a:cubicBezTo>
                    <a:pt x="0" y="4519"/>
                    <a:pt x="433" y="5032"/>
                    <a:pt x="1064" y="5032"/>
                  </a:cubicBezTo>
                  <a:cubicBezTo>
                    <a:pt x="1326" y="5032"/>
                    <a:pt x="1622" y="4944"/>
                    <a:pt x="1935" y="4758"/>
                  </a:cubicBezTo>
                  <a:cubicBezTo>
                    <a:pt x="3069" y="4024"/>
                    <a:pt x="3803" y="2756"/>
                    <a:pt x="3870" y="1389"/>
                  </a:cubicBezTo>
                  <a:cubicBezTo>
                    <a:pt x="3870" y="508"/>
                    <a:pt x="3428" y="1"/>
                    <a:pt x="27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4"/>
            <p:cNvSpPr/>
            <p:nvPr/>
          </p:nvSpPr>
          <p:spPr>
            <a:xfrm>
              <a:off x="5070450" y="3340275"/>
              <a:ext cx="67575" cy="86025"/>
            </a:xfrm>
            <a:custGeom>
              <a:avLst/>
              <a:gdLst/>
              <a:ahLst/>
              <a:cxnLst/>
              <a:rect l="l" t="t" r="r" b="b"/>
              <a:pathLst>
                <a:path w="2703" h="3441" extrusionOk="0">
                  <a:moveTo>
                    <a:pt x="1927" y="1"/>
                  </a:moveTo>
                  <a:cubicBezTo>
                    <a:pt x="1746" y="1"/>
                    <a:pt x="1545" y="55"/>
                    <a:pt x="1335" y="170"/>
                  </a:cubicBezTo>
                  <a:cubicBezTo>
                    <a:pt x="568" y="670"/>
                    <a:pt x="68" y="1537"/>
                    <a:pt x="1" y="2505"/>
                  </a:cubicBezTo>
                  <a:cubicBezTo>
                    <a:pt x="1" y="3100"/>
                    <a:pt x="307" y="3441"/>
                    <a:pt x="750" y="3441"/>
                  </a:cubicBezTo>
                  <a:cubicBezTo>
                    <a:pt x="927" y="3441"/>
                    <a:pt x="1125" y="3386"/>
                    <a:pt x="1335" y="3272"/>
                  </a:cubicBezTo>
                  <a:cubicBezTo>
                    <a:pt x="2136" y="2738"/>
                    <a:pt x="2636" y="1904"/>
                    <a:pt x="2703" y="937"/>
                  </a:cubicBezTo>
                  <a:cubicBezTo>
                    <a:pt x="2703" y="341"/>
                    <a:pt x="2379" y="1"/>
                    <a:pt x="19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4"/>
            <p:cNvSpPr/>
            <p:nvPr/>
          </p:nvSpPr>
          <p:spPr>
            <a:xfrm>
              <a:off x="5353150" y="3302400"/>
              <a:ext cx="66750" cy="86350"/>
            </a:xfrm>
            <a:custGeom>
              <a:avLst/>
              <a:gdLst/>
              <a:ahLst/>
              <a:cxnLst/>
              <a:rect l="l" t="t" r="r" b="b"/>
              <a:pathLst>
                <a:path w="2670" h="3454" extrusionOk="0">
                  <a:moveTo>
                    <a:pt x="1925" y="0"/>
                  </a:moveTo>
                  <a:cubicBezTo>
                    <a:pt x="1747" y="0"/>
                    <a:pt x="1547" y="59"/>
                    <a:pt x="1335" y="184"/>
                  </a:cubicBezTo>
                  <a:cubicBezTo>
                    <a:pt x="535" y="684"/>
                    <a:pt x="34" y="1551"/>
                    <a:pt x="1" y="2485"/>
                  </a:cubicBezTo>
                  <a:cubicBezTo>
                    <a:pt x="1" y="3106"/>
                    <a:pt x="309" y="3454"/>
                    <a:pt x="753" y="3454"/>
                  </a:cubicBezTo>
                  <a:cubicBezTo>
                    <a:pt x="930" y="3454"/>
                    <a:pt x="1127" y="3399"/>
                    <a:pt x="1335" y="3286"/>
                  </a:cubicBezTo>
                  <a:cubicBezTo>
                    <a:pt x="2136" y="2752"/>
                    <a:pt x="2636" y="1885"/>
                    <a:pt x="2669" y="951"/>
                  </a:cubicBezTo>
                  <a:cubicBezTo>
                    <a:pt x="2669" y="357"/>
                    <a:pt x="2365" y="0"/>
                    <a:pt x="19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4"/>
            <p:cNvSpPr/>
            <p:nvPr/>
          </p:nvSpPr>
          <p:spPr>
            <a:xfrm>
              <a:off x="3128250" y="3949875"/>
              <a:ext cx="67550" cy="86400"/>
            </a:xfrm>
            <a:custGeom>
              <a:avLst/>
              <a:gdLst/>
              <a:ahLst/>
              <a:cxnLst/>
              <a:rect l="l" t="t" r="r" b="b"/>
              <a:pathLst>
                <a:path w="2702" h="3456" extrusionOk="0">
                  <a:moveTo>
                    <a:pt x="1941" y="1"/>
                  </a:moveTo>
                  <a:cubicBezTo>
                    <a:pt x="1759" y="1"/>
                    <a:pt x="1554" y="55"/>
                    <a:pt x="1334" y="170"/>
                  </a:cubicBezTo>
                  <a:cubicBezTo>
                    <a:pt x="567" y="703"/>
                    <a:pt x="67" y="1537"/>
                    <a:pt x="0" y="2505"/>
                  </a:cubicBezTo>
                  <a:cubicBezTo>
                    <a:pt x="0" y="3098"/>
                    <a:pt x="304" y="3455"/>
                    <a:pt x="744" y="3455"/>
                  </a:cubicBezTo>
                  <a:cubicBezTo>
                    <a:pt x="923" y="3455"/>
                    <a:pt x="1123" y="3397"/>
                    <a:pt x="1334" y="3272"/>
                  </a:cubicBezTo>
                  <a:cubicBezTo>
                    <a:pt x="2135" y="2772"/>
                    <a:pt x="2635" y="1904"/>
                    <a:pt x="2702" y="937"/>
                  </a:cubicBezTo>
                  <a:cubicBezTo>
                    <a:pt x="2702" y="341"/>
                    <a:pt x="2396" y="1"/>
                    <a:pt x="19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4"/>
            <p:cNvSpPr/>
            <p:nvPr/>
          </p:nvSpPr>
          <p:spPr>
            <a:xfrm>
              <a:off x="3948825" y="3303900"/>
              <a:ext cx="66750" cy="86225"/>
            </a:xfrm>
            <a:custGeom>
              <a:avLst/>
              <a:gdLst/>
              <a:ahLst/>
              <a:cxnLst/>
              <a:rect l="l" t="t" r="r" b="b"/>
              <a:pathLst>
                <a:path w="2670" h="3449" extrusionOk="0">
                  <a:moveTo>
                    <a:pt x="1939" y="1"/>
                  </a:moveTo>
                  <a:cubicBezTo>
                    <a:pt x="1757" y="1"/>
                    <a:pt x="1552" y="62"/>
                    <a:pt x="1335" y="190"/>
                  </a:cubicBezTo>
                  <a:cubicBezTo>
                    <a:pt x="534" y="691"/>
                    <a:pt x="34" y="1558"/>
                    <a:pt x="0" y="2492"/>
                  </a:cubicBezTo>
                  <a:cubicBezTo>
                    <a:pt x="0" y="3103"/>
                    <a:pt x="298" y="3449"/>
                    <a:pt x="730" y="3449"/>
                  </a:cubicBezTo>
                  <a:cubicBezTo>
                    <a:pt x="912" y="3449"/>
                    <a:pt x="1118" y="3387"/>
                    <a:pt x="1335" y="3259"/>
                  </a:cubicBezTo>
                  <a:cubicBezTo>
                    <a:pt x="2102" y="2759"/>
                    <a:pt x="2602" y="1891"/>
                    <a:pt x="2669" y="957"/>
                  </a:cubicBezTo>
                  <a:cubicBezTo>
                    <a:pt x="2669" y="347"/>
                    <a:pt x="2371" y="1"/>
                    <a:pt x="19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4"/>
            <p:cNvSpPr/>
            <p:nvPr/>
          </p:nvSpPr>
          <p:spPr>
            <a:xfrm>
              <a:off x="4335775" y="2776575"/>
              <a:ext cx="67575" cy="86500"/>
            </a:xfrm>
            <a:custGeom>
              <a:avLst/>
              <a:gdLst/>
              <a:ahLst/>
              <a:cxnLst/>
              <a:rect l="l" t="t" r="r" b="b"/>
              <a:pathLst>
                <a:path w="2703" h="3460" extrusionOk="0">
                  <a:moveTo>
                    <a:pt x="1950" y="0"/>
                  </a:moveTo>
                  <a:cubicBezTo>
                    <a:pt x="1773" y="0"/>
                    <a:pt x="1576" y="55"/>
                    <a:pt x="1368" y="168"/>
                  </a:cubicBezTo>
                  <a:cubicBezTo>
                    <a:pt x="567" y="702"/>
                    <a:pt x="67" y="1569"/>
                    <a:pt x="0" y="2503"/>
                  </a:cubicBezTo>
                  <a:cubicBezTo>
                    <a:pt x="0" y="3114"/>
                    <a:pt x="298" y="3460"/>
                    <a:pt x="742" y="3460"/>
                  </a:cubicBezTo>
                  <a:cubicBezTo>
                    <a:pt x="928" y="3460"/>
                    <a:pt x="1141" y="3399"/>
                    <a:pt x="1368" y="3270"/>
                  </a:cubicBezTo>
                  <a:cubicBezTo>
                    <a:pt x="2135" y="2770"/>
                    <a:pt x="2635" y="1903"/>
                    <a:pt x="2702" y="969"/>
                  </a:cubicBezTo>
                  <a:cubicBezTo>
                    <a:pt x="2702" y="347"/>
                    <a:pt x="2394" y="0"/>
                    <a:pt x="19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4"/>
            <p:cNvSpPr/>
            <p:nvPr/>
          </p:nvSpPr>
          <p:spPr>
            <a:xfrm>
              <a:off x="4535900" y="3275550"/>
              <a:ext cx="66750" cy="86525"/>
            </a:xfrm>
            <a:custGeom>
              <a:avLst/>
              <a:gdLst/>
              <a:ahLst/>
              <a:cxnLst/>
              <a:rect l="l" t="t" r="r" b="b"/>
              <a:pathLst>
                <a:path w="2670" h="3461" extrusionOk="0">
                  <a:moveTo>
                    <a:pt x="1940" y="1"/>
                  </a:moveTo>
                  <a:cubicBezTo>
                    <a:pt x="1758" y="1"/>
                    <a:pt x="1552" y="62"/>
                    <a:pt x="1335" y="190"/>
                  </a:cubicBezTo>
                  <a:cubicBezTo>
                    <a:pt x="535" y="690"/>
                    <a:pt x="34" y="1558"/>
                    <a:pt x="1" y="2492"/>
                  </a:cubicBezTo>
                  <a:cubicBezTo>
                    <a:pt x="1" y="3113"/>
                    <a:pt x="309" y="3460"/>
                    <a:pt x="753" y="3460"/>
                  </a:cubicBezTo>
                  <a:cubicBezTo>
                    <a:pt x="930" y="3460"/>
                    <a:pt x="1127" y="3406"/>
                    <a:pt x="1335" y="3292"/>
                  </a:cubicBezTo>
                  <a:cubicBezTo>
                    <a:pt x="2136" y="2759"/>
                    <a:pt x="2636" y="1891"/>
                    <a:pt x="2669" y="957"/>
                  </a:cubicBezTo>
                  <a:cubicBezTo>
                    <a:pt x="2669" y="347"/>
                    <a:pt x="2372" y="1"/>
                    <a:pt x="1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4"/>
            <p:cNvSpPr/>
            <p:nvPr/>
          </p:nvSpPr>
          <p:spPr>
            <a:xfrm>
              <a:off x="4577600" y="2504850"/>
              <a:ext cx="104275" cy="123200"/>
            </a:xfrm>
            <a:custGeom>
              <a:avLst/>
              <a:gdLst/>
              <a:ahLst/>
              <a:cxnLst/>
              <a:rect l="l" t="t" r="r" b="b"/>
              <a:pathLst>
                <a:path w="4171" h="4928" extrusionOk="0">
                  <a:moveTo>
                    <a:pt x="2930" y="1"/>
                  </a:moveTo>
                  <a:cubicBezTo>
                    <a:pt x="2206" y="1"/>
                    <a:pt x="1321" y="657"/>
                    <a:pt x="735" y="1697"/>
                  </a:cubicBezTo>
                  <a:cubicBezTo>
                    <a:pt x="1" y="2965"/>
                    <a:pt x="1" y="4366"/>
                    <a:pt x="735" y="4799"/>
                  </a:cubicBezTo>
                  <a:cubicBezTo>
                    <a:pt x="882" y="4886"/>
                    <a:pt x="1048" y="4928"/>
                    <a:pt x="1225" y="4928"/>
                  </a:cubicBezTo>
                  <a:cubicBezTo>
                    <a:pt x="1933" y="4928"/>
                    <a:pt x="2823" y="4271"/>
                    <a:pt x="3437" y="3232"/>
                  </a:cubicBezTo>
                  <a:cubicBezTo>
                    <a:pt x="4170" y="1964"/>
                    <a:pt x="4170" y="563"/>
                    <a:pt x="3437" y="129"/>
                  </a:cubicBezTo>
                  <a:cubicBezTo>
                    <a:pt x="3283" y="42"/>
                    <a:pt x="3111" y="1"/>
                    <a:pt x="29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4"/>
            <p:cNvSpPr/>
            <p:nvPr/>
          </p:nvSpPr>
          <p:spPr>
            <a:xfrm>
              <a:off x="5213050" y="3659150"/>
              <a:ext cx="66750" cy="86225"/>
            </a:xfrm>
            <a:custGeom>
              <a:avLst/>
              <a:gdLst/>
              <a:ahLst/>
              <a:cxnLst/>
              <a:rect l="l" t="t" r="r" b="b"/>
              <a:pathLst>
                <a:path w="2670" h="3449" extrusionOk="0">
                  <a:moveTo>
                    <a:pt x="1940" y="1"/>
                  </a:moveTo>
                  <a:cubicBezTo>
                    <a:pt x="1758" y="1"/>
                    <a:pt x="1552" y="62"/>
                    <a:pt x="1335" y="190"/>
                  </a:cubicBezTo>
                  <a:cubicBezTo>
                    <a:pt x="535" y="691"/>
                    <a:pt x="34" y="1558"/>
                    <a:pt x="1" y="2492"/>
                  </a:cubicBezTo>
                  <a:cubicBezTo>
                    <a:pt x="1" y="3103"/>
                    <a:pt x="299" y="3449"/>
                    <a:pt x="731" y="3449"/>
                  </a:cubicBezTo>
                  <a:cubicBezTo>
                    <a:pt x="913" y="3449"/>
                    <a:pt x="1118" y="3388"/>
                    <a:pt x="1335" y="3259"/>
                  </a:cubicBezTo>
                  <a:cubicBezTo>
                    <a:pt x="2136" y="2759"/>
                    <a:pt x="2603" y="1892"/>
                    <a:pt x="2669" y="958"/>
                  </a:cubicBezTo>
                  <a:cubicBezTo>
                    <a:pt x="2669" y="347"/>
                    <a:pt x="2372" y="1"/>
                    <a:pt x="1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4"/>
            <p:cNvSpPr/>
            <p:nvPr/>
          </p:nvSpPr>
          <p:spPr>
            <a:xfrm>
              <a:off x="4367450" y="2982200"/>
              <a:ext cx="76750" cy="100025"/>
            </a:xfrm>
            <a:custGeom>
              <a:avLst/>
              <a:gdLst/>
              <a:ahLst/>
              <a:cxnLst/>
              <a:rect l="l" t="t" r="r" b="b"/>
              <a:pathLst>
                <a:path w="3070" h="4001" extrusionOk="0">
                  <a:moveTo>
                    <a:pt x="2232" y="0"/>
                  </a:moveTo>
                  <a:cubicBezTo>
                    <a:pt x="2025" y="0"/>
                    <a:pt x="1788" y="70"/>
                    <a:pt x="1535" y="216"/>
                  </a:cubicBezTo>
                  <a:cubicBezTo>
                    <a:pt x="635" y="816"/>
                    <a:pt x="67" y="1817"/>
                    <a:pt x="1" y="2884"/>
                  </a:cubicBezTo>
                  <a:cubicBezTo>
                    <a:pt x="1" y="3593"/>
                    <a:pt x="352" y="4000"/>
                    <a:pt x="853" y="4000"/>
                  </a:cubicBezTo>
                  <a:cubicBezTo>
                    <a:pt x="1060" y="4000"/>
                    <a:pt x="1292" y="3931"/>
                    <a:pt x="1535" y="3785"/>
                  </a:cubicBezTo>
                  <a:cubicBezTo>
                    <a:pt x="2436" y="3185"/>
                    <a:pt x="3036" y="2184"/>
                    <a:pt x="3070" y="1116"/>
                  </a:cubicBezTo>
                  <a:cubicBezTo>
                    <a:pt x="3070" y="408"/>
                    <a:pt x="2735" y="0"/>
                    <a:pt x="22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4"/>
            <p:cNvSpPr/>
            <p:nvPr/>
          </p:nvSpPr>
          <p:spPr>
            <a:xfrm>
              <a:off x="4244875" y="3380625"/>
              <a:ext cx="59225" cy="76225"/>
            </a:xfrm>
            <a:custGeom>
              <a:avLst/>
              <a:gdLst/>
              <a:ahLst/>
              <a:cxnLst/>
              <a:rect l="l" t="t" r="r" b="b"/>
              <a:pathLst>
                <a:path w="2369" h="3049" extrusionOk="0">
                  <a:moveTo>
                    <a:pt x="1700" y="1"/>
                  </a:moveTo>
                  <a:cubicBezTo>
                    <a:pt x="1540" y="1"/>
                    <a:pt x="1359" y="51"/>
                    <a:pt x="1168" y="157"/>
                  </a:cubicBezTo>
                  <a:cubicBezTo>
                    <a:pt x="467" y="624"/>
                    <a:pt x="34" y="1391"/>
                    <a:pt x="0" y="2225"/>
                  </a:cubicBezTo>
                  <a:cubicBezTo>
                    <a:pt x="0" y="2746"/>
                    <a:pt x="270" y="3049"/>
                    <a:pt x="653" y="3049"/>
                  </a:cubicBezTo>
                  <a:cubicBezTo>
                    <a:pt x="809" y="3049"/>
                    <a:pt x="984" y="2998"/>
                    <a:pt x="1168" y="2892"/>
                  </a:cubicBezTo>
                  <a:cubicBezTo>
                    <a:pt x="1868" y="2458"/>
                    <a:pt x="2302" y="1691"/>
                    <a:pt x="2369" y="857"/>
                  </a:cubicBezTo>
                  <a:cubicBezTo>
                    <a:pt x="2369" y="311"/>
                    <a:pt x="2098" y="1"/>
                    <a:pt x="17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4"/>
            <p:cNvSpPr/>
            <p:nvPr/>
          </p:nvSpPr>
          <p:spPr>
            <a:xfrm>
              <a:off x="4063075" y="2856925"/>
              <a:ext cx="58400" cy="76200"/>
            </a:xfrm>
            <a:custGeom>
              <a:avLst/>
              <a:gdLst/>
              <a:ahLst/>
              <a:cxnLst/>
              <a:rect l="l" t="t" r="r" b="b"/>
              <a:pathLst>
                <a:path w="2336" h="3048" extrusionOk="0">
                  <a:moveTo>
                    <a:pt x="1694" y="1"/>
                  </a:moveTo>
                  <a:cubicBezTo>
                    <a:pt x="1538" y="1"/>
                    <a:pt x="1360" y="51"/>
                    <a:pt x="1168" y="156"/>
                  </a:cubicBezTo>
                  <a:cubicBezTo>
                    <a:pt x="467" y="623"/>
                    <a:pt x="34" y="1357"/>
                    <a:pt x="0" y="2191"/>
                  </a:cubicBezTo>
                  <a:cubicBezTo>
                    <a:pt x="0" y="2738"/>
                    <a:pt x="254" y="3048"/>
                    <a:pt x="642" y="3048"/>
                  </a:cubicBezTo>
                  <a:cubicBezTo>
                    <a:pt x="798" y="3048"/>
                    <a:pt x="976" y="2997"/>
                    <a:pt x="1168" y="2892"/>
                  </a:cubicBezTo>
                  <a:cubicBezTo>
                    <a:pt x="1868" y="2425"/>
                    <a:pt x="2302" y="1658"/>
                    <a:pt x="2335" y="857"/>
                  </a:cubicBezTo>
                  <a:cubicBezTo>
                    <a:pt x="2335" y="310"/>
                    <a:pt x="2081" y="1"/>
                    <a:pt x="1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4"/>
            <p:cNvSpPr/>
            <p:nvPr/>
          </p:nvSpPr>
          <p:spPr>
            <a:xfrm>
              <a:off x="5486600" y="3479350"/>
              <a:ext cx="45050" cy="57775"/>
            </a:xfrm>
            <a:custGeom>
              <a:avLst/>
              <a:gdLst/>
              <a:ahLst/>
              <a:cxnLst/>
              <a:rect l="l" t="t" r="r" b="b"/>
              <a:pathLst>
                <a:path w="1802" h="2311" extrusionOk="0">
                  <a:moveTo>
                    <a:pt x="1291" y="0"/>
                  </a:moveTo>
                  <a:cubicBezTo>
                    <a:pt x="1173" y="0"/>
                    <a:pt x="1041" y="36"/>
                    <a:pt x="901" y="111"/>
                  </a:cubicBezTo>
                  <a:cubicBezTo>
                    <a:pt x="367" y="444"/>
                    <a:pt x="33" y="1045"/>
                    <a:pt x="0" y="1678"/>
                  </a:cubicBezTo>
                  <a:cubicBezTo>
                    <a:pt x="0" y="2076"/>
                    <a:pt x="197" y="2310"/>
                    <a:pt x="488" y="2310"/>
                  </a:cubicBezTo>
                  <a:cubicBezTo>
                    <a:pt x="611" y="2310"/>
                    <a:pt x="752" y="2268"/>
                    <a:pt x="901" y="2179"/>
                  </a:cubicBezTo>
                  <a:cubicBezTo>
                    <a:pt x="1434" y="1845"/>
                    <a:pt x="1768" y="1278"/>
                    <a:pt x="1801" y="644"/>
                  </a:cubicBezTo>
                  <a:cubicBezTo>
                    <a:pt x="1801" y="236"/>
                    <a:pt x="1594" y="0"/>
                    <a:pt x="12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4"/>
            <p:cNvSpPr/>
            <p:nvPr/>
          </p:nvSpPr>
          <p:spPr>
            <a:xfrm>
              <a:off x="4784175" y="1506675"/>
              <a:ext cx="230425" cy="429350"/>
            </a:xfrm>
            <a:custGeom>
              <a:avLst/>
              <a:gdLst/>
              <a:ahLst/>
              <a:cxnLst/>
              <a:rect l="l" t="t" r="r" b="b"/>
              <a:pathLst>
                <a:path w="9217" h="17174" extrusionOk="0">
                  <a:moveTo>
                    <a:pt x="258" y="0"/>
                  </a:moveTo>
                  <a:cubicBezTo>
                    <a:pt x="123" y="0"/>
                    <a:pt x="0" y="140"/>
                    <a:pt x="110" y="295"/>
                  </a:cubicBezTo>
                  <a:lnTo>
                    <a:pt x="8817" y="17073"/>
                  </a:lnTo>
                  <a:cubicBezTo>
                    <a:pt x="8850" y="17140"/>
                    <a:pt x="8917" y="17173"/>
                    <a:pt x="8983" y="17173"/>
                  </a:cubicBezTo>
                  <a:lnTo>
                    <a:pt x="9083" y="17173"/>
                  </a:lnTo>
                  <a:cubicBezTo>
                    <a:pt x="9150" y="17107"/>
                    <a:pt x="9217" y="17006"/>
                    <a:pt x="9150" y="16906"/>
                  </a:cubicBezTo>
                  <a:lnTo>
                    <a:pt x="444" y="128"/>
                  </a:lnTo>
                  <a:cubicBezTo>
                    <a:pt x="399" y="37"/>
                    <a:pt x="327" y="0"/>
                    <a:pt x="25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4"/>
            <p:cNvSpPr/>
            <p:nvPr/>
          </p:nvSpPr>
          <p:spPr>
            <a:xfrm>
              <a:off x="5074625" y="1641000"/>
              <a:ext cx="206000" cy="265825"/>
            </a:xfrm>
            <a:custGeom>
              <a:avLst/>
              <a:gdLst/>
              <a:ahLst/>
              <a:cxnLst/>
              <a:rect l="l" t="t" r="r" b="b"/>
              <a:pathLst>
                <a:path w="8240" h="10633" extrusionOk="0">
                  <a:moveTo>
                    <a:pt x="8140" y="0"/>
                  </a:moveTo>
                  <a:cubicBezTo>
                    <a:pt x="8115" y="0"/>
                    <a:pt x="8090" y="9"/>
                    <a:pt x="8073" y="25"/>
                  </a:cubicBezTo>
                  <a:lnTo>
                    <a:pt x="34" y="10499"/>
                  </a:lnTo>
                  <a:cubicBezTo>
                    <a:pt x="1" y="10533"/>
                    <a:pt x="1" y="10599"/>
                    <a:pt x="34" y="10633"/>
                  </a:cubicBezTo>
                  <a:lnTo>
                    <a:pt x="67" y="10633"/>
                  </a:lnTo>
                  <a:cubicBezTo>
                    <a:pt x="101" y="10633"/>
                    <a:pt x="134" y="10633"/>
                    <a:pt x="167" y="10599"/>
                  </a:cubicBezTo>
                  <a:lnTo>
                    <a:pt x="8206" y="159"/>
                  </a:lnTo>
                  <a:cubicBezTo>
                    <a:pt x="8240" y="125"/>
                    <a:pt x="8240" y="59"/>
                    <a:pt x="8206" y="25"/>
                  </a:cubicBezTo>
                  <a:cubicBezTo>
                    <a:pt x="8190" y="9"/>
                    <a:pt x="8165" y="0"/>
                    <a:pt x="814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4"/>
            <p:cNvSpPr/>
            <p:nvPr/>
          </p:nvSpPr>
          <p:spPr>
            <a:xfrm>
              <a:off x="5045450" y="1679975"/>
              <a:ext cx="60900" cy="221850"/>
            </a:xfrm>
            <a:custGeom>
              <a:avLst/>
              <a:gdLst/>
              <a:ahLst/>
              <a:cxnLst/>
              <a:rect l="l" t="t" r="r" b="b"/>
              <a:pathLst>
                <a:path w="2436" h="8874" extrusionOk="0">
                  <a:moveTo>
                    <a:pt x="2368" y="1"/>
                  </a:moveTo>
                  <a:cubicBezTo>
                    <a:pt x="2302" y="1"/>
                    <a:pt x="2268" y="34"/>
                    <a:pt x="2268" y="67"/>
                  </a:cubicBezTo>
                  <a:lnTo>
                    <a:pt x="0" y="8774"/>
                  </a:lnTo>
                  <a:cubicBezTo>
                    <a:pt x="0" y="8807"/>
                    <a:pt x="33" y="8840"/>
                    <a:pt x="67" y="8874"/>
                  </a:cubicBezTo>
                  <a:lnTo>
                    <a:pt x="100" y="8874"/>
                  </a:lnTo>
                  <a:cubicBezTo>
                    <a:pt x="134" y="8874"/>
                    <a:pt x="167" y="8840"/>
                    <a:pt x="167" y="8807"/>
                  </a:cubicBezTo>
                  <a:lnTo>
                    <a:pt x="2435" y="101"/>
                  </a:lnTo>
                  <a:cubicBezTo>
                    <a:pt x="2435" y="67"/>
                    <a:pt x="2402" y="1"/>
                    <a:pt x="23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4"/>
            <p:cNvSpPr/>
            <p:nvPr/>
          </p:nvSpPr>
          <p:spPr>
            <a:xfrm>
              <a:off x="5040425" y="2006675"/>
              <a:ext cx="46725" cy="228725"/>
            </a:xfrm>
            <a:custGeom>
              <a:avLst/>
              <a:gdLst/>
              <a:ahLst/>
              <a:cxnLst/>
              <a:rect l="l" t="t" r="r" b="b"/>
              <a:pathLst>
                <a:path w="1869" h="9149" extrusionOk="0">
                  <a:moveTo>
                    <a:pt x="219" y="0"/>
                  </a:moveTo>
                  <a:cubicBezTo>
                    <a:pt x="202" y="0"/>
                    <a:pt x="185" y="3"/>
                    <a:pt x="168" y="9"/>
                  </a:cubicBezTo>
                  <a:cubicBezTo>
                    <a:pt x="68" y="9"/>
                    <a:pt x="1" y="109"/>
                    <a:pt x="1" y="209"/>
                  </a:cubicBezTo>
                  <a:lnTo>
                    <a:pt x="1469" y="8982"/>
                  </a:lnTo>
                  <a:cubicBezTo>
                    <a:pt x="1502" y="9082"/>
                    <a:pt x="1569" y="9149"/>
                    <a:pt x="1669" y="9149"/>
                  </a:cubicBezTo>
                  <a:lnTo>
                    <a:pt x="1702" y="9149"/>
                  </a:lnTo>
                  <a:cubicBezTo>
                    <a:pt x="1802" y="9115"/>
                    <a:pt x="1869" y="9015"/>
                    <a:pt x="1836" y="8915"/>
                  </a:cubicBezTo>
                  <a:lnTo>
                    <a:pt x="368" y="175"/>
                  </a:lnTo>
                  <a:cubicBezTo>
                    <a:pt x="368" y="65"/>
                    <a:pt x="299" y="0"/>
                    <a:pt x="21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4"/>
            <p:cNvSpPr/>
            <p:nvPr/>
          </p:nvSpPr>
          <p:spPr>
            <a:xfrm>
              <a:off x="5130500" y="2020225"/>
              <a:ext cx="71750" cy="196825"/>
            </a:xfrm>
            <a:custGeom>
              <a:avLst/>
              <a:gdLst/>
              <a:ahLst/>
              <a:cxnLst/>
              <a:rect l="l" t="t" r="r" b="b"/>
              <a:pathLst>
                <a:path w="2870" h="7873" extrusionOk="0">
                  <a:moveTo>
                    <a:pt x="2803" y="0"/>
                  </a:moveTo>
                  <a:cubicBezTo>
                    <a:pt x="2769" y="0"/>
                    <a:pt x="2702" y="0"/>
                    <a:pt x="2702" y="67"/>
                  </a:cubicBezTo>
                  <a:lnTo>
                    <a:pt x="1" y="7739"/>
                  </a:lnTo>
                  <a:cubicBezTo>
                    <a:pt x="1" y="7806"/>
                    <a:pt x="1" y="7839"/>
                    <a:pt x="67" y="7873"/>
                  </a:cubicBezTo>
                  <a:lnTo>
                    <a:pt x="101" y="7873"/>
                  </a:lnTo>
                  <a:cubicBezTo>
                    <a:pt x="134" y="7873"/>
                    <a:pt x="134" y="7839"/>
                    <a:pt x="167" y="7806"/>
                  </a:cubicBezTo>
                  <a:lnTo>
                    <a:pt x="2869" y="100"/>
                  </a:lnTo>
                  <a:cubicBezTo>
                    <a:pt x="2869" y="67"/>
                    <a:pt x="2836" y="34"/>
                    <a:pt x="280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4"/>
            <p:cNvSpPr/>
            <p:nvPr/>
          </p:nvSpPr>
          <p:spPr>
            <a:xfrm>
              <a:off x="4949550" y="2317925"/>
              <a:ext cx="81750" cy="30050"/>
            </a:xfrm>
            <a:custGeom>
              <a:avLst/>
              <a:gdLst/>
              <a:ahLst/>
              <a:cxnLst/>
              <a:rect l="l" t="t" r="r" b="b"/>
              <a:pathLst>
                <a:path w="3270" h="1202" extrusionOk="0">
                  <a:moveTo>
                    <a:pt x="3169" y="1"/>
                  </a:moveTo>
                  <a:lnTo>
                    <a:pt x="67" y="1035"/>
                  </a:lnTo>
                  <a:cubicBezTo>
                    <a:pt x="0" y="1068"/>
                    <a:pt x="0" y="1102"/>
                    <a:pt x="0" y="1135"/>
                  </a:cubicBezTo>
                  <a:cubicBezTo>
                    <a:pt x="0" y="1168"/>
                    <a:pt x="33" y="1202"/>
                    <a:pt x="67" y="1202"/>
                  </a:cubicBezTo>
                  <a:lnTo>
                    <a:pt x="100" y="1202"/>
                  </a:lnTo>
                  <a:lnTo>
                    <a:pt x="3202" y="168"/>
                  </a:lnTo>
                  <a:cubicBezTo>
                    <a:pt x="3269" y="134"/>
                    <a:pt x="3269" y="101"/>
                    <a:pt x="3269" y="68"/>
                  </a:cubicBezTo>
                  <a:cubicBezTo>
                    <a:pt x="3236" y="1"/>
                    <a:pt x="3202" y="1"/>
                    <a:pt x="31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4"/>
            <p:cNvSpPr/>
            <p:nvPr/>
          </p:nvSpPr>
          <p:spPr>
            <a:xfrm>
              <a:off x="5041275" y="2374000"/>
              <a:ext cx="49675" cy="319225"/>
            </a:xfrm>
            <a:custGeom>
              <a:avLst/>
              <a:gdLst/>
              <a:ahLst/>
              <a:cxnLst/>
              <a:rect l="l" t="t" r="r" b="b"/>
              <a:pathLst>
                <a:path w="1987" h="12769" extrusionOk="0">
                  <a:moveTo>
                    <a:pt x="1790" y="0"/>
                  </a:moveTo>
                  <a:cubicBezTo>
                    <a:pt x="1704" y="0"/>
                    <a:pt x="1617" y="51"/>
                    <a:pt x="1601" y="160"/>
                  </a:cubicBezTo>
                  <a:lnTo>
                    <a:pt x="0" y="12535"/>
                  </a:lnTo>
                  <a:cubicBezTo>
                    <a:pt x="0" y="12635"/>
                    <a:pt x="67" y="12735"/>
                    <a:pt x="167" y="12769"/>
                  </a:cubicBezTo>
                  <a:lnTo>
                    <a:pt x="200" y="12769"/>
                  </a:lnTo>
                  <a:cubicBezTo>
                    <a:pt x="301" y="12769"/>
                    <a:pt x="367" y="12702"/>
                    <a:pt x="401" y="12602"/>
                  </a:cubicBezTo>
                  <a:lnTo>
                    <a:pt x="1968" y="193"/>
                  </a:lnTo>
                  <a:cubicBezTo>
                    <a:pt x="1986" y="68"/>
                    <a:pt x="1889" y="0"/>
                    <a:pt x="17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4"/>
            <p:cNvSpPr/>
            <p:nvPr/>
          </p:nvSpPr>
          <p:spPr>
            <a:xfrm>
              <a:off x="5117150" y="2476800"/>
              <a:ext cx="226025" cy="232275"/>
            </a:xfrm>
            <a:custGeom>
              <a:avLst/>
              <a:gdLst/>
              <a:ahLst/>
              <a:cxnLst/>
              <a:rect l="l" t="t" r="r" b="b"/>
              <a:pathLst>
                <a:path w="9041" h="9291" extrusionOk="0">
                  <a:moveTo>
                    <a:pt x="8820" y="0"/>
                  </a:moveTo>
                  <a:cubicBezTo>
                    <a:pt x="8774" y="0"/>
                    <a:pt x="8724" y="17"/>
                    <a:pt x="8674" y="50"/>
                  </a:cubicBezTo>
                  <a:lnTo>
                    <a:pt x="68" y="8957"/>
                  </a:lnTo>
                  <a:cubicBezTo>
                    <a:pt x="1" y="9024"/>
                    <a:pt x="1" y="9157"/>
                    <a:pt x="68" y="9224"/>
                  </a:cubicBezTo>
                  <a:cubicBezTo>
                    <a:pt x="101" y="9257"/>
                    <a:pt x="134" y="9290"/>
                    <a:pt x="201" y="9290"/>
                  </a:cubicBezTo>
                  <a:cubicBezTo>
                    <a:pt x="234" y="9290"/>
                    <a:pt x="301" y="9257"/>
                    <a:pt x="334" y="9224"/>
                  </a:cubicBezTo>
                  <a:lnTo>
                    <a:pt x="8941" y="317"/>
                  </a:lnTo>
                  <a:cubicBezTo>
                    <a:pt x="9041" y="251"/>
                    <a:pt x="9041" y="117"/>
                    <a:pt x="8941" y="50"/>
                  </a:cubicBezTo>
                  <a:cubicBezTo>
                    <a:pt x="8907" y="17"/>
                    <a:pt x="8866" y="0"/>
                    <a:pt x="882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4"/>
            <p:cNvSpPr/>
            <p:nvPr/>
          </p:nvSpPr>
          <p:spPr>
            <a:xfrm>
              <a:off x="4907000" y="2715175"/>
              <a:ext cx="71750" cy="41425"/>
            </a:xfrm>
            <a:custGeom>
              <a:avLst/>
              <a:gdLst/>
              <a:ahLst/>
              <a:cxnLst/>
              <a:rect l="l" t="t" r="r" b="b"/>
              <a:pathLst>
                <a:path w="2870" h="1657" extrusionOk="0">
                  <a:moveTo>
                    <a:pt x="66" y="0"/>
                  </a:moveTo>
                  <a:cubicBezTo>
                    <a:pt x="40" y="0"/>
                    <a:pt x="20" y="17"/>
                    <a:pt x="1" y="56"/>
                  </a:cubicBezTo>
                  <a:cubicBezTo>
                    <a:pt x="1" y="89"/>
                    <a:pt x="1" y="122"/>
                    <a:pt x="34" y="156"/>
                  </a:cubicBezTo>
                  <a:lnTo>
                    <a:pt x="2703" y="1657"/>
                  </a:lnTo>
                  <a:lnTo>
                    <a:pt x="2769" y="1657"/>
                  </a:lnTo>
                  <a:cubicBezTo>
                    <a:pt x="2803" y="1657"/>
                    <a:pt x="2836" y="1623"/>
                    <a:pt x="2836" y="1590"/>
                  </a:cubicBezTo>
                  <a:cubicBezTo>
                    <a:pt x="2870" y="1557"/>
                    <a:pt x="2836" y="1490"/>
                    <a:pt x="2803" y="1490"/>
                  </a:cubicBezTo>
                  <a:lnTo>
                    <a:pt x="134" y="22"/>
                  </a:lnTo>
                  <a:cubicBezTo>
                    <a:pt x="107" y="8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4"/>
            <p:cNvSpPr/>
            <p:nvPr/>
          </p:nvSpPr>
          <p:spPr>
            <a:xfrm>
              <a:off x="4833625" y="2830175"/>
              <a:ext cx="113425" cy="90725"/>
            </a:xfrm>
            <a:custGeom>
              <a:avLst/>
              <a:gdLst/>
              <a:ahLst/>
              <a:cxnLst/>
              <a:rect l="l" t="t" r="r" b="b"/>
              <a:pathLst>
                <a:path w="4537" h="3629" extrusionOk="0">
                  <a:moveTo>
                    <a:pt x="4437" y="1"/>
                  </a:moveTo>
                  <a:cubicBezTo>
                    <a:pt x="4412" y="1"/>
                    <a:pt x="4387" y="9"/>
                    <a:pt x="4370" y="26"/>
                  </a:cubicBezTo>
                  <a:lnTo>
                    <a:pt x="34" y="3461"/>
                  </a:lnTo>
                  <a:cubicBezTo>
                    <a:pt x="0" y="3495"/>
                    <a:pt x="0" y="3561"/>
                    <a:pt x="34" y="3595"/>
                  </a:cubicBezTo>
                  <a:cubicBezTo>
                    <a:pt x="67" y="3595"/>
                    <a:pt x="67" y="3628"/>
                    <a:pt x="100" y="3628"/>
                  </a:cubicBezTo>
                  <a:cubicBezTo>
                    <a:pt x="134" y="3628"/>
                    <a:pt x="134" y="3595"/>
                    <a:pt x="167" y="3595"/>
                  </a:cubicBezTo>
                  <a:lnTo>
                    <a:pt x="4504" y="159"/>
                  </a:lnTo>
                  <a:cubicBezTo>
                    <a:pt x="4537" y="126"/>
                    <a:pt x="4537" y="59"/>
                    <a:pt x="4504" y="26"/>
                  </a:cubicBezTo>
                  <a:cubicBezTo>
                    <a:pt x="4487" y="9"/>
                    <a:pt x="4462" y="1"/>
                    <a:pt x="443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4"/>
            <p:cNvSpPr/>
            <p:nvPr/>
          </p:nvSpPr>
          <p:spPr>
            <a:xfrm>
              <a:off x="4768575" y="2702875"/>
              <a:ext cx="70075" cy="218025"/>
            </a:xfrm>
            <a:custGeom>
              <a:avLst/>
              <a:gdLst/>
              <a:ahLst/>
              <a:cxnLst/>
              <a:rect l="l" t="t" r="r" b="b"/>
              <a:pathLst>
                <a:path w="2803" h="8721" extrusionOk="0">
                  <a:moveTo>
                    <a:pt x="117" y="0"/>
                  </a:moveTo>
                  <a:cubicBezTo>
                    <a:pt x="103" y="0"/>
                    <a:pt x="87" y="4"/>
                    <a:pt x="67" y="14"/>
                  </a:cubicBezTo>
                  <a:cubicBezTo>
                    <a:pt x="34" y="14"/>
                    <a:pt x="1" y="47"/>
                    <a:pt x="34" y="114"/>
                  </a:cubicBezTo>
                  <a:lnTo>
                    <a:pt x="2636" y="8653"/>
                  </a:lnTo>
                  <a:cubicBezTo>
                    <a:pt x="2636" y="8687"/>
                    <a:pt x="2669" y="8720"/>
                    <a:pt x="2702" y="8720"/>
                  </a:cubicBezTo>
                  <a:lnTo>
                    <a:pt x="2736" y="8720"/>
                  </a:lnTo>
                  <a:cubicBezTo>
                    <a:pt x="2803" y="8687"/>
                    <a:pt x="2803" y="8653"/>
                    <a:pt x="2803" y="8587"/>
                  </a:cubicBezTo>
                  <a:lnTo>
                    <a:pt x="167" y="47"/>
                  </a:lnTo>
                  <a:cubicBezTo>
                    <a:pt x="167" y="24"/>
                    <a:pt x="151" y="0"/>
                    <a:pt x="11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4"/>
            <p:cNvSpPr/>
            <p:nvPr/>
          </p:nvSpPr>
          <p:spPr>
            <a:xfrm>
              <a:off x="4731050" y="2900525"/>
              <a:ext cx="108425" cy="20375"/>
            </a:xfrm>
            <a:custGeom>
              <a:avLst/>
              <a:gdLst/>
              <a:ahLst/>
              <a:cxnLst/>
              <a:rect l="l" t="t" r="r" b="b"/>
              <a:pathLst>
                <a:path w="4337" h="815" extrusionOk="0">
                  <a:moveTo>
                    <a:pt x="54" y="0"/>
                  </a:moveTo>
                  <a:cubicBezTo>
                    <a:pt x="18" y="0"/>
                    <a:pt x="0" y="31"/>
                    <a:pt x="0" y="80"/>
                  </a:cubicBezTo>
                  <a:cubicBezTo>
                    <a:pt x="0" y="114"/>
                    <a:pt x="34" y="180"/>
                    <a:pt x="67" y="180"/>
                  </a:cubicBezTo>
                  <a:lnTo>
                    <a:pt x="4203" y="814"/>
                  </a:lnTo>
                  <a:lnTo>
                    <a:pt x="4237" y="814"/>
                  </a:lnTo>
                  <a:cubicBezTo>
                    <a:pt x="4337" y="814"/>
                    <a:pt x="4337" y="647"/>
                    <a:pt x="4237" y="647"/>
                  </a:cubicBezTo>
                  <a:lnTo>
                    <a:pt x="101" y="14"/>
                  </a:lnTo>
                  <a:cubicBezTo>
                    <a:pt x="83" y="5"/>
                    <a:pt x="67" y="0"/>
                    <a:pt x="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4"/>
            <p:cNvSpPr/>
            <p:nvPr/>
          </p:nvSpPr>
          <p:spPr>
            <a:xfrm>
              <a:off x="5117150" y="2799100"/>
              <a:ext cx="377800" cy="42575"/>
            </a:xfrm>
            <a:custGeom>
              <a:avLst/>
              <a:gdLst/>
              <a:ahLst/>
              <a:cxnLst/>
              <a:rect l="l" t="t" r="r" b="b"/>
              <a:pathLst>
                <a:path w="15112" h="1703" extrusionOk="0">
                  <a:moveTo>
                    <a:pt x="234" y="1"/>
                  </a:moveTo>
                  <a:cubicBezTo>
                    <a:pt x="134" y="1"/>
                    <a:pt x="34" y="101"/>
                    <a:pt x="1" y="201"/>
                  </a:cubicBezTo>
                  <a:cubicBezTo>
                    <a:pt x="1" y="301"/>
                    <a:pt x="68" y="401"/>
                    <a:pt x="201" y="401"/>
                  </a:cubicBezTo>
                  <a:lnTo>
                    <a:pt x="14911" y="1702"/>
                  </a:lnTo>
                  <a:cubicBezTo>
                    <a:pt x="15012" y="1702"/>
                    <a:pt x="15112" y="1636"/>
                    <a:pt x="15112" y="1502"/>
                  </a:cubicBezTo>
                  <a:cubicBezTo>
                    <a:pt x="15112" y="1402"/>
                    <a:pt x="15045" y="1302"/>
                    <a:pt x="14945" y="130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4"/>
            <p:cNvSpPr/>
            <p:nvPr/>
          </p:nvSpPr>
          <p:spPr>
            <a:xfrm>
              <a:off x="4934525" y="2671075"/>
              <a:ext cx="206000" cy="262325"/>
            </a:xfrm>
            <a:custGeom>
              <a:avLst/>
              <a:gdLst/>
              <a:ahLst/>
              <a:cxnLst/>
              <a:rect l="l" t="t" r="r" b="b"/>
              <a:pathLst>
                <a:path w="8240" h="10493" extrusionOk="0">
                  <a:moveTo>
                    <a:pt x="5810" y="682"/>
                  </a:moveTo>
                  <a:cubicBezTo>
                    <a:pt x="6117" y="682"/>
                    <a:pt x="6397" y="751"/>
                    <a:pt x="6639" y="886"/>
                  </a:cubicBezTo>
                  <a:cubicBezTo>
                    <a:pt x="7239" y="1253"/>
                    <a:pt x="7573" y="2020"/>
                    <a:pt x="7573" y="3054"/>
                  </a:cubicBezTo>
                  <a:cubicBezTo>
                    <a:pt x="7573" y="5355"/>
                    <a:pt x="5938" y="8191"/>
                    <a:pt x="3937" y="9358"/>
                  </a:cubicBezTo>
                  <a:cubicBezTo>
                    <a:pt x="3388" y="9663"/>
                    <a:pt x="2864" y="9820"/>
                    <a:pt x="2402" y="9820"/>
                  </a:cubicBezTo>
                  <a:cubicBezTo>
                    <a:pt x="2106" y="9820"/>
                    <a:pt x="1836" y="9755"/>
                    <a:pt x="1602" y="9625"/>
                  </a:cubicBezTo>
                  <a:cubicBezTo>
                    <a:pt x="1001" y="9258"/>
                    <a:pt x="668" y="8491"/>
                    <a:pt x="668" y="7457"/>
                  </a:cubicBezTo>
                  <a:cubicBezTo>
                    <a:pt x="668" y="5122"/>
                    <a:pt x="2269" y="2320"/>
                    <a:pt x="4304" y="1152"/>
                  </a:cubicBezTo>
                  <a:cubicBezTo>
                    <a:pt x="4841" y="834"/>
                    <a:pt x="5355" y="682"/>
                    <a:pt x="5810" y="682"/>
                  </a:cubicBezTo>
                  <a:close/>
                  <a:moveTo>
                    <a:pt x="5790" y="1"/>
                  </a:moveTo>
                  <a:cubicBezTo>
                    <a:pt x="5215" y="1"/>
                    <a:pt x="4587" y="189"/>
                    <a:pt x="3937" y="552"/>
                  </a:cubicBezTo>
                  <a:cubicBezTo>
                    <a:pt x="1769" y="1820"/>
                    <a:pt x="1" y="4922"/>
                    <a:pt x="1" y="7457"/>
                  </a:cubicBezTo>
                  <a:cubicBezTo>
                    <a:pt x="1" y="8758"/>
                    <a:pt x="434" y="9725"/>
                    <a:pt x="1268" y="10192"/>
                  </a:cubicBezTo>
                  <a:cubicBezTo>
                    <a:pt x="1602" y="10392"/>
                    <a:pt x="2002" y="10493"/>
                    <a:pt x="2436" y="10493"/>
                  </a:cubicBezTo>
                  <a:cubicBezTo>
                    <a:pt x="3069" y="10459"/>
                    <a:pt x="3737" y="10259"/>
                    <a:pt x="4304" y="9925"/>
                  </a:cubicBezTo>
                  <a:cubicBezTo>
                    <a:pt x="6472" y="8658"/>
                    <a:pt x="8240" y="5589"/>
                    <a:pt x="8240" y="3054"/>
                  </a:cubicBezTo>
                  <a:cubicBezTo>
                    <a:pt x="8240" y="1753"/>
                    <a:pt x="7806" y="786"/>
                    <a:pt x="6972" y="319"/>
                  </a:cubicBezTo>
                  <a:cubicBezTo>
                    <a:pt x="6616" y="105"/>
                    <a:pt x="6218" y="1"/>
                    <a:pt x="579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4"/>
            <p:cNvSpPr/>
            <p:nvPr/>
          </p:nvSpPr>
          <p:spPr>
            <a:xfrm>
              <a:off x="4981225" y="2729925"/>
              <a:ext cx="112600" cy="145075"/>
            </a:xfrm>
            <a:custGeom>
              <a:avLst/>
              <a:gdLst/>
              <a:ahLst/>
              <a:cxnLst/>
              <a:rect l="l" t="t" r="r" b="b"/>
              <a:pathLst>
                <a:path w="4504" h="5803" extrusionOk="0">
                  <a:moveTo>
                    <a:pt x="3264" y="0"/>
                  </a:moveTo>
                  <a:cubicBezTo>
                    <a:pt x="2964" y="0"/>
                    <a:pt x="2626" y="97"/>
                    <a:pt x="2269" y="300"/>
                  </a:cubicBezTo>
                  <a:cubicBezTo>
                    <a:pt x="935" y="1167"/>
                    <a:pt x="101" y="2601"/>
                    <a:pt x="1" y="4202"/>
                  </a:cubicBezTo>
                  <a:cubicBezTo>
                    <a:pt x="1" y="5221"/>
                    <a:pt x="506" y="5803"/>
                    <a:pt x="1253" y="5803"/>
                  </a:cubicBezTo>
                  <a:cubicBezTo>
                    <a:pt x="1557" y="5803"/>
                    <a:pt x="1902" y="5706"/>
                    <a:pt x="2269" y="5503"/>
                  </a:cubicBezTo>
                  <a:cubicBezTo>
                    <a:pt x="3570" y="4636"/>
                    <a:pt x="4404" y="3168"/>
                    <a:pt x="4504" y="1600"/>
                  </a:cubicBezTo>
                  <a:cubicBezTo>
                    <a:pt x="4504" y="581"/>
                    <a:pt x="3999" y="0"/>
                    <a:pt x="326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4"/>
            <p:cNvSpPr/>
            <p:nvPr/>
          </p:nvSpPr>
          <p:spPr>
            <a:xfrm>
              <a:off x="5467400" y="2716175"/>
              <a:ext cx="206850" cy="262250"/>
            </a:xfrm>
            <a:custGeom>
              <a:avLst/>
              <a:gdLst/>
              <a:ahLst/>
              <a:cxnLst/>
              <a:rect l="l" t="t" r="r" b="b"/>
              <a:pathLst>
                <a:path w="8274" h="10490" extrusionOk="0">
                  <a:moveTo>
                    <a:pt x="5838" y="683"/>
                  </a:moveTo>
                  <a:cubicBezTo>
                    <a:pt x="6105" y="683"/>
                    <a:pt x="6405" y="749"/>
                    <a:pt x="6639" y="883"/>
                  </a:cubicBezTo>
                  <a:cubicBezTo>
                    <a:pt x="7273" y="1250"/>
                    <a:pt x="7606" y="2017"/>
                    <a:pt x="7606" y="3051"/>
                  </a:cubicBezTo>
                  <a:cubicBezTo>
                    <a:pt x="7606" y="5353"/>
                    <a:pt x="5972" y="8188"/>
                    <a:pt x="3970" y="9356"/>
                  </a:cubicBezTo>
                  <a:cubicBezTo>
                    <a:pt x="3421" y="9661"/>
                    <a:pt x="2885" y="9817"/>
                    <a:pt x="2414" y="9817"/>
                  </a:cubicBezTo>
                  <a:cubicBezTo>
                    <a:pt x="2112" y="9817"/>
                    <a:pt x="1836" y="9753"/>
                    <a:pt x="1602" y="9623"/>
                  </a:cubicBezTo>
                  <a:cubicBezTo>
                    <a:pt x="1002" y="9256"/>
                    <a:pt x="668" y="8488"/>
                    <a:pt x="668" y="7454"/>
                  </a:cubicBezTo>
                  <a:cubicBezTo>
                    <a:pt x="668" y="5119"/>
                    <a:pt x="2302" y="2317"/>
                    <a:pt x="4304" y="1150"/>
                  </a:cubicBezTo>
                  <a:cubicBezTo>
                    <a:pt x="4771" y="850"/>
                    <a:pt x="5271" y="716"/>
                    <a:pt x="5838" y="683"/>
                  </a:cubicBezTo>
                  <a:close/>
                  <a:moveTo>
                    <a:pt x="5833" y="1"/>
                  </a:moveTo>
                  <a:cubicBezTo>
                    <a:pt x="5260" y="1"/>
                    <a:pt x="4626" y="197"/>
                    <a:pt x="3970" y="583"/>
                  </a:cubicBezTo>
                  <a:cubicBezTo>
                    <a:pt x="1769" y="1850"/>
                    <a:pt x="1" y="4919"/>
                    <a:pt x="1" y="7454"/>
                  </a:cubicBezTo>
                  <a:cubicBezTo>
                    <a:pt x="1" y="8755"/>
                    <a:pt x="434" y="9723"/>
                    <a:pt x="1268" y="10190"/>
                  </a:cubicBezTo>
                  <a:cubicBezTo>
                    <a:pt x="1635" y="10390"/>
                    <a:pt x="2036" y="10490"/>
                    <a:pt x="2436" y="10490"/>
                  </a:cubicBezTo>
                  <a:cubicBezTo>
                    <a:pt x="3103" y="10490"/>
                    <a:pt x="3737" y="10290"/>
                    <a:pt x="4304" y="9923"/>
                  </a:cubicBezTo>
                  <a:cubicBezTo>
                    <a:pt x="6472" y="8655"/>
                    <a:pt x="8273" y="5586"/>
                    <a:pt x="8273" y="3051"/>
                  </a:cubicBezTo>
                  <a:cubicBezTo>
                    <a:pt x="8273" y="1750"/>
                    <a:pt x="7806" y="783"/>
                    <a:pt x="6972" y="316"/>
                  </a:cubicBezTo>
                  <a:cubicBezTo>
                    <a:pt x="6635" y="105"/>
                    <a:pt x="6250" y="1"/>
                    <a:pt x="583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4"/>
            <p:cNvSpPr/>
            <p:nvPr/>
          </p:nvSpPr>
          <p:spPr>
            <a:xfrm>
              <a:off x="5514950" y="2774950"/>
              <a:ext cx="111775" cy="145075"/>
            </a:xfrm>
            <a:custGeom>
              <a:avLst/>
              <a:gdLst/>
              <a:ahLst/>
              <a:cxnLst/>
              <a:rect l="l" t="t" r="r" b="b"/>
              <a:pathLst>
                <a:path w="4471" h="5803" extrusionOk="0">
                  <a:moveTo>
                    <a:pt x="3230" y="0"/>
                  </a:moveTo>
                  <a:cubicBezTo>
                    <a:pt x="2930" y="0"/>
                    <a:pt x="2593" y="97"/>
                    <a:pt x="2235" y="300"/>
                  </a:cubicBezTo>
                  <a:cubicBezTo>
                    <a:pt x="901" y="1167"/>
                    <a:pt x="67" y="2602"/>
                    <a:pt x="0" y="4203"/>
                  </a:cubicBezTo>
                  <a:cubicBezTo>
                    <a:pt x="0" y="5222"/>
                    <a:pt x="488" y="5803"/>
                    <a:pt x="1226" y="5803"/>
                  </a:cubicBezTo>
                  <a:cubicBezTo>
                    <a:pt x="1526" y="5803"/>
                    <a:pt x="1868" y="5706"/>
                    <a:pt x="2235" y="5504"/>
                  </a:cubicBezTo>
                  <a:cubicBezTo>
                    <a:pt x="3569" y="4636"/>
                    <a:pt x="4370" y="3169"/>
                    <a:pt x="4470" y="1601"/>
                  </a:cubicBezTo>
                  <a:cubicBezTo>
                    <a:pt x="4470" y="582"/>
                    <a:pt x="3965" y="0"/>
                    <a:pt x="323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4"/>
            <p:cNvSpPr/>
            <p:nvPr/>
          </p:nvSpPr>
          <p:spPr>
            <a:xfrm>
              <a:off x="5326475" y="2325225"/>
              <a:ext cx="143450" cy="182025"/>
            </a:xfrm>
            <a:custGeom>
              <a:avLst/>
              <a:gdLst/>
              <a:ahLst/>
              <a:cxnLst/>
              <a:rect l="l" t="t" r="r" b="b"/>
              <a:pathLst>
                <a:path w="5738" h="7281" extrusionOk="0">
                  <a:moveTo>
                    <a:pt x="4070" y="476"/>
                  </a:moveTo>
                  <a:cubicBezTo>
                    <a:pt x="4270" y="476"/>
                    <a:pt x="4437" y="509"/>
                    <a:pt x="4637" y="610"/>
                  </a:cubicBezTo>
                  <a:cubicBezTo>
                    <a:pt x="5037" y="876"/>
                    <a:pt x="5271" y="1410"/>
                    <a:pt x="5271" y="2111"/>
                  </a:cubicBezTo>
                  <a:cubicBezTo>
                    <a:pt x="5171" y="3879"/>
                    <a:pt x="4237" y="5513"/>
                    <a:pt x="2769" y="6480"/>
                  </a:cubicBezTo>
                  <a:cubicBezTo>
                    <a:pt x="2382" y="6705"/>
                    <a:pt x="2019" y="6817"/>
                    <a:pt x="1697" y="6817"/>
                  </a:cubicBezTo>
                  <a:cubicBezTo>
                    <a:pt x="1492" y="6817"/>
                    <a:pt x="1303" y="6771"/>
                    <a:pt x="1135" y="6681"/>
                  </a:cubicBezTo>
                  <a:cubicBezTo>
                    <a:pt x="701" y="6414"/>
                    <a:pt x="467" y="5880"/>
                    <a:pt x="467" y="5179"/>
                  </a:cubicBezTo>
                  <a:cubicBezTo>
                    <a:pt x="568" y="3378"/>
                    <a:pt x="1502" y="1777"/>
                    <a:pt x="3003" y="810"/>
                  </a:cubicBezTo>
                  <a:cubicBezTo>
                    <a:pt x="3303" y="610"/>
                    <a:pt x="3670" y="476"/>
                    <a:pt x="4070" y="476"/>
                  </a:cubicBezTo>
                  <a:close/>
                  <a:moveTo>
                    <a:pt x="4051" y="1"/>
                  </a:moveTo>
                  <a:cubicBezTo>
                    <a:pt x="3653" y="1"/>
                    <a:pt x="3217" y="137"/>
                    <a:pt x="2769" y="409"/>
                  </a:cubicBezTo>
                  <a:cubicBezTo>
                    <a:pt x="1135" y="1443"/>
                    <a:pt x="101" y="3211"/>
                    <a:pt x="0" y="5179"/>
                  </a:cubicBezTo>
                  <a:cubicBezTo>
                    <a:pt x="0" y="6080"/>
                    <a:pt x="334" y="6747"/>
                    <a:pt x="901" y="7081"/>
                  </a:cubicBezTo>
                  <a:cubicBezTo>
                    <a:pt x="1135" y="7214"/>
                    <a:pt x="1435" y="7281"/>
                    <a:pt x="1702" y="7281"/>
                  </a:cubicBezTo>
                  <a:cubicBezTo>
                    <a:pt x="2169" y="7248"/>
                    <a:pt x="2602" y="7114"/>
                    <a:pt x="2969" y="6881"/>
                  </a:cubicBezTo>
                  <a:cubicBezTo>
                    <a:pt x="4604" y="5813"/>
                    <a:pt x="5638" y="4045"/>
                    <a:pt x="5738" y="2111"/>
                  </a:cubicBezTo>
                  <a:cubicBezTo>
                    <a:pt x="5738" y="1210"/>
                    <a:pt x="5404" y="543"/>
                    <a:pt x="4837" y="209"/>
                  </a:cubicBezTo>
                  <a:cubicBezTo>
                    <a:pt x="4601" y="70"/>
                    <a:pt x="4336" y="1"/>
                    <a:pt x="405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4"/>
            <p:cNvSpPr/>
            <p:nvPr/>
          </p:nvSpPr>
          <p:spPr>
            <a:xfrm>
              <a:off x="5359825" y="2365925"/>
              <a:ext cx="77575" cy="100850"/>
            </a:xfrm>
            <a:custGeom>
              <a:avLst/>
              <a:gdLst/>
              <a:ahLst/>
              <a:cxnLst/>
              <a:rect l="l" t="t" r="r" b="b"/>
              <a:pathLst>
                <a:path w="3103" h="4034" extrusionOk="0">
                  <a:moveTo>
                    <a:pt x="2239" y="0"/>
                  </a:moveTo>
                  <a:cubicBezTo>
                    <a:pt x="2027" y="0"/>
                    <a:pt x="1788" y="70"/>
                    <a:pt x="1535" y="216"/>
                  </a:cubicBezTo>
                  <a:cubicBezTo>
                    <a:pt x="635" y="816"/>
                    <a:pt x="34" y="1817"/>
                    <a:pt x="1" y="2918"/>
                  </a:cubicBezTo>
                  <a:cubicBezTo>
                    <a:pt x="1" y="3626"/>
                    <a:pt x="352" y="4034"/>
                    <a:pt x="853" y="4034"/>
                  </a:cubicBezTo>
                  <a:cubicBezTo>
                    <a:pt x="1060" y="4034"/>
                    <a:pt x="1292" y="3964"/>
                    <a:pt x="1535" y="3818"/>
                  </a:cubicBezTo>
                  <a:cubicBezTo>
                    <a:pt x="2469" y="3218"/>
                    <a:pt x="3036" y="2217"/>
                    <a:pt x="3103" y="1116"/>
                  </a:cubicBezTo>
                  <a:cubicBezTo>
                    <a:pt x="3103" y="408"/>
                    <a:pt x="2752" y="0"/>
                    <a:pt x="223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4"/>
            <p:cNvSpPr/>
            <p:nvPr/>
          </p:nvSpPr>
          <p:spPr>
            <a:xfrm>
              <a:off x="5022100" y="2207575"/>
              <a:ext cx="143450" cy="182100"/>
            </a:xfrm>
            <a:custGeom>
              <a:avLst/>
              <a:gdLst/>
              <a:ahLst/>
              <a:cxnLst/>
              <a:rect l="l" t="t" r="r" b="b"/>
              <a:pathLst>
                <a:path w="5738" h="7284" extrusionOk="0">
                  <a:moveTo>
                    <a:pt x="4024" y="450"/>
                  </a:moveTo>
                  <a:cubicBezTo>
                    <a:pt x="4243" y="450"/>
                    <a:pt x="4440" y="503"/>
                    <a:pt x="4603" y="612"/>
                  </a:cubicBezTo>
                  <a:cubicBezTo>
                    <a:pt x="5037" y="846"/>
                    <a:pt x="5271" y="1379"/>
                    <a:pt x="5271" y="2113"/>
                  </a:cubicBezTo>
                  <a:cubicBezTo>
                    <a:pt x="5170" y="3881"/>
                    <a:pt x="4236" y="5516"/>
                    <a:pt x="2769" y="6483"/>
                  </a:cubicBezTo>
                  <a:cubicBezTo>
                    <a:pt x="2394" y="6700"/>
                    <a:pt x="2042" y="6812"/>
                    <a:pt x="1728" y="6812"/>
                  </a:cubicBezTo>
                  <a:cubicBezTo>
                    <a:pt x="1511" y="6812"/>
                    <a:pt x="1311" y="6759"/>
                    <a:pt x="1134" y="6650"/>
                  </a:cubicBezTo>
                  <a:cubicBezTo>
                    <a:pt x="701" y="6416"/>
                    <a:pt x="467" y="5883"/>
                    <a:pt x="467" y="5149"/>
                  </a:cubicBezTo>
                  <a:cubicBezTo>
                    <a:pt x="567" y="3381"/>
                    <a:pt x="1501" y="1746"/>
                    <a:pt x="2969" y="779"/>
                  </a:cubicBezTo>
                  <a:cubicBezTo>
                    <a:pt x="3344" y="562"/>
                    <a:pt x="3707" y="450"/>
                    <a:pt x="4024" y="450"/>
                  </a:cubicBezTo>
                  <a:close/>
                  <a:moveTo>
                    <a:pt x="4033" y="1"/>
                  </a:moveTo>
                  <a:cubicBezTo>
                    <a:pt x="3635" y="1"/>
                    <a:pt x="3196" y="129"/>
                    <a:pt x="2735" y="379"/>
                  </a:cubicBezTo>
                  <a:cubicBezTo>
                    <a:pt x="1134" y="1446"/>
                    <a:pt x="100" y="3214"/>
                    <a:pt x="0" y="5149"/>
                  </a:cubicBezTo>
                  <a:cubicBezTo>
                    <a:pt x="0" y="6049"/>
                    <a:pt x="300" y="6750"/>
                    <a:pt x="867" y="7050"/>
                  </a:cubicBezTo>
                  <a:cubicBezTo>
                    <a:pt x="1134" y="7217"/>
                    <a:pt x="1401" y="7284"/>
                    <a:pt x="1701" y="7284"/>
                  </a:cubicBezTo>
                  <a:cubicBezTo>
                    <a:pt x="2135" y="7250"/>
                    <a:pt x="2569" y="7117"/>
                    <a:pt x="2969" y="6883"/>
                  </a:cubicBezTo>
                  <a:cubicBezTo>
                    <a:pt x="4603" y="5816"/>
                    <a:pt x="5604" y="4048"/>
                    <a:pt x="5738" y="2113"/>
                  </a:cubicBezTo>
                  <a:cubicBezTo>
                    <a:pt x="5738" y="1213"/>
                    <a:pt x="5404" y="545"/>
                    <a:pt x="4837" y="212"/>
                  </a:cubicBezTo>
                  <a:cubicBezTo>
                    <a:pt x="4596" y="70"/>
                    <a:pt x="4326" y="1"/>
                    <a:pt x="403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4"/>
            <p:cNvSpPr/>
            <p:nvPr/>
          </p:nvSpPr>
          <p:spPr>
            <a:xfrm>
              <a:off x="5054625" y="2248325"/>
              <a:ext cx="78400" cy="100050"/>
            </a:xfrm>
            <a:custGeom>
              <a:avLst/>
              <a:gdLst/>
              <a:ahLst/>
              <a:cxnLst/>
              <a:rect l="l" t="t" r="r" b="b"/>
              <a:pathLst>
                <a:path w="3136" h="4002" extrusionOk="0">
                  <a:moveTo>
                    <a:pt x="2272" y="1"/>
                  </a:moveTo>
                  <a:cubicBezTo>
                    <a:pt x="2060" y="1"/>
                    <a:pt x="1821" y="70"/>
                    <a:pt x="1568" y="216"/>
                  </a:cubicBezTo>
                  <a:cubicBezTo>
                    <a:pt x="634" y="817"/>
                    <a:pt x="67" y="1818"/>
                    <a:pt x="0" y="2918"/>
                  </a:cubicBezTo>
                  <a:cubicBezTo>
                    <a:pt x="0" y="3602"/>
                    <a:pt x="349" y="4002"/>
                    <a:pt x="860" y="4002"/>
                  </a:cubicBezTo>
                  <a:cubicBezTo>
                    <a:pt x="1073" y="4002"/>
                    <a:pt x="1313" y="3933"/>
                    <a:pt x="1568" y="3786"/>
                  </a:cubicBezTo>
                  <a:cubicBezTo>
                    <a:pt x="2468" y="3185"/>
                    <a:pt x="3069" y="2184"/>
                    <a:pt x="3136" y="1117"/>
                  </a:cubicBezTo>
                  <a:cubicBezTo>
                    <a:pt x="3136" y="409"/>
                    <a:pt x="2784" y="1"/>
                    <a:pt x="22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4"/>
            <p:cNvSpPr/>
            <p:nvPr/>
          </p:nvSpPr>
          <p:spPr>
            <a:xfrm>
              <a:off x="4983725" y="1892250"/>
              <a:ext cx="109575" cy="133825"/>
            </a:xfrm>
            <a:custGeom>
              <a:avLst/>
              <a:gdLst/>
              <a:ahLst/>
              <a:cxnLst/>
              <a:rect l="l" t="t" r="r" b="b"/>
              <a:pathLst>
                <a:path w="4383" h="5353" extrusionOk="0">
                  <a:moveTo>
                    <a:pt x="2909" y="347"/>
                  </a:moveTo>
                  <a:cubicBezTo>
                    <a:pt x="3501" y="347"/>
                    <a:pt x="4047" y="887"/>
                    <a:pt x="3903" y="1583"/>
                  </a:cubicBezTo>
                  <a:cubicBezTo>
                    <a:pt x="3837" y="2884"/>
                    <a:pt x="3136" y="4085"/>
                    <a:pt x="2069" y="4786"/>
                  </a:cubicBezTo>
                  <a:cubicBezTo>
                    <a:pt x="1863" y="4973"/>
                    <a:pt x="1623" y="5055"/>
                    <a:pt x="1389" y="5055"/>
                  </a:cubicBezTo>
                  <a:cubicBezTo>
                    <a:pt x="790" y="5055"/>
                    <a:pt x="233" y="4514"/>
                    <a:pt x="401" y="3818"/>
                  </a:cubicBezTo>
                  <a:cubicBezTo>
                    <a:pt x="468" y="2518"/>
                    <a:pt x="1135" y="1317"/>
                    <a:pt x="2236" y="616"/>
                  </a:cubicBezTo>
                  <a:cubicBezTo>
                    <a:pt x="2441" y="429"/>
                    <a:pt x="2679" y="347"/>
                    <a:pt x="2909" y="347"/>
                  </a:cubicBezTo>
                  <a:close/>
                  <a:moveTo>
                    <a:pt x="2917" y="1"/>
                  </a:moveTo>
                  <a:cubicBezTo>
                    <a:pt x="2629" y="1"/>
                    <a:pt x="2333" y="97"/>
                    <a:pt x="2069" y="316"/>
                  </a:cubicBezTo>
                  <a:cubicBezTo>
                    <a:pt x="868" y="1116"/>
                    <a:pt x="134" y="2384"/>
                    <a:pt x="34" y="3818"/>
                  </a:cubicBezTo>
                  <a:cubicBezTo>
                    <a:pt x="1" y="4352"/>
                    <a:pt x="234" y="4919"/>
                    <a:pt x="701" y="5219"/>
                  </a:cubicBezTo>
                  <a:cubicBezTo>
                    <a:pt x="868" y="5320"/>
                    <a:pt x="1068" y="5353"/>
                    <a:pt x="1302" y="5353"/>
                  </a:cubicBezTo>
                  <a:cubicBezTo>
                    <a:pt x="1635" y="5353"/>
                    <a:pt x="1935" y="5253"/>
                    <a:pt x="2236" y="5053"/>
                  </a:cubicBezTo>
                  <a:cubicBezTo>
                    <a:pt x="3436" y="4285"/>
                    <a:pt x="4170" y="2985"/>
                    <a:pt x="4237" y="1583"/>
                  </a:cubicBezTo>
                  <a:cubicBezTo>
                    <a:pt x="4383" y="686"/>
                    <a:pt x="3682" y="1"/>
                    <a:pt x="29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4"/>
            <p:cNvSpPr/>
            <p:nvPr/>
          </p:nvSpPr>
          <p:spPr>
            <a:xfrm>
              <a:off x="5008750" y="1922900"/>
              <a:ext cx="57575" cy="73750"/>
            </a:xfrm>
            <a:custGeom>
              <a:avLst/>
              <a:gdLst/>
              <a:ahLst/>
              <a:cxnLst/>
              <a:rect l="l" t="t" r="r" b="b"/>
              <a:pathLst>
                <a:path w="2303" h="2950" extrusionOk="0">
                  <a:moveTo>
                    <a:pt x="1662" y="1"/>
                  </a:moveTo>
                  <a:cubicBezTo>
                    <a:pt x="1510" y="1"/>
                    <a:pt x="1342" y="51"/>
                    <a:pt x="1168" y="157"/>
                  </a:cubicBezTo>
                  <a:cubicBezTo>
                    <a:pt x="467" y="591"/>
                    <a:pt x="67" y="1325"/>
                    <a:pt x="0" y="2125"/>
                  </a:cubicBezTo>
                  <a:cubicBezTo>
                    <a:pt x="0" y="2647"/>
                    <a:pt x="270" y="2949"/>
                    <a:pt x="653" y="2949"/>
                  </a:cubicBezTo>
                  <a:cubicBezTo>
                    <a:pt x="809" y="2949"/>
                    <a:pt x="984" y="2899"/>
                    <a:pt x="1168" y="2793"/>
                  </a:cubicBezTo>
                  <a:cubicBezTo>
                    <a:pt x="1835" y="2359"/>
                    <a:pt x="2269" y="1625"/>
                    <a:pt x="2302" y="825"/>
                  </a:cubicBezTo>
                  <a:cubicBezTo>
                    <a:pt x="2302" y="303"/>
                    <a:pt x="2033" y="1"/>
                    <a:pt x="16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4"/>
            <p:cNvSpPr/>
            <p:nvPr/>
          </p:nvSpPr>
          <p:spPr>
            <a:xfrm>
              <a:off x="5183875" y="2001050"/>
              <a:ext cx="32550" cy="42175"/>
            </a:xfrm>
            <a:custGeom>
              <a:avLst/>
              <a:gdLst/>
              <a:ahLst/>
              <a:cxnLst/>
              <a:rect l="l" t="t" r="r" b="b"/>
              <a:pathLst>
                <a:path w="1302" h="1687" extrusionOk="0">
                  <a:moveTo>
                    <a:pt x="933" y="1"/>
                  </a:moveTo>
                  <a:cubicBezTo>
                    <a:pt x="843" y="1"/>
                    <a:pt x="741" y="32"/>
                    <a:pt x="634" y="100"/>
                  </a:cubicBezTo>
                  <a:cubicBezTo>
                    <a:pt x="267" y="334"/>
                    <a:pt x="0" y="767"/>
                    <a:pt x="0" y="1234"/>
                  </a:cubicBezTo>
                  <a:cubicBezTo>
                    <a:pt x="0" y="1519"/>
                    <a:pt x="153" y="1686"/>
                    <a:pt x="361" y="1686"/>
                  </a:cubicBezTo>
                  <a:cubicBezTo>
                    <a:pt x="445" y="1686"/>
                    <a:pt x="538" y="1659"/>
                    <a:pt x="634" y="1601"/>
                  </a:cubicBezTo>
                  <a:cubicBezTo>
                    <a:pt x="1034" y="1334"/>
                    <a:pt x="1268" y="934"/>
                    <a:pt x="1301" y="467"/>
                  </a:cubicBezTo>
                  <a:cubicBezTo>
                    <a:pt x="1301" y="184"/>
                    <a:pt x="1151" y="1"/>
                    <a:pt x="93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4"/>
            <p:cNvSpPr/>
            <p:nvPr/>
          </p:nvSpPr>
          <p:spPr>
            <a:xfrm>
              <a:off x="4935350" y="2325000"/>
              <a:ext cx="32550" cy="42150"/>
            </a:xfrm>
            <a:custGeom>
              <a:avLst/>
              <a:gdLst/>
              <a:ahLst/>
              <a:cxnLst/>
              <a:rect l="l" t="t" r="r" b="b"/>
              <a:pathLst>
                <a:path w="1302" h="1686" extrusionOk="0">
                  <a:moveTo>
                    <a:pt x="929" y="0"/>
                  </a:moveTo>
                  <a:cubicBezTo>
                    <a:pt x="840" y="0"/>
                    <a:pt x="740" y="27"/>
                    <a:pt x="635" y="85"/>
                  </a:cubicBezTo>
                  <a:cubicBezTo>
                    <a:pt x="268" y="352"/>
                    <a:pt x="1" y="752"/>
                    <a:pt x="1" y="1219"/>
                  </a:cubicBezTo>
                  <a:cubicBezTo>
                    <a:pt x="1" y="1502"/>
                    <a:pt x="151" y="1685"/>
                    <a:pt x="358" y="1685"/>
                  </a:cubicBezTo>
                  <a:cubicBezTo>
                    <a:pt x="443" y="1685"/>
                    <a:pt x="537" y="1654"/>
                    <a:pt x="635" y="1586"/>
                  </a:cubicBezTo>
                  <a:cubicBezTo>
                    <a:pt x="1035" y="1352"/>
                    <a:pt x="1269" y="919"/>
                    <a:pt x="1302" y="452"/>
                  </a:cubicBezTo>
                  <a:cubicBezTo>
                    <a:pt x="1302" y="167"/>
                    <a:pt x="1150" y="0"/>
                    <a:pt x="92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4"/>
            <p:cNvSpPr/>
            <p:nvPr/>
          </p:nvSpPr>
          <p:spPr>
            <a:xfrm>
              <a:off x="4892825" y="2696550"/>
              <a:ext cx="32550" cy="42175"/>
            </a:xfrm>
            <a:custGeom>
              <a:avLst/>
              <a:gdLst/>
              <a:ahLst/>
              <a:cxnLst/>
              <a:rect l="l" t="t" r="r" b="b"/>
              <a:pathLst>
                <a:path w="1302" h="1687" extrusionOk="0">
                  <a:moveTo>
                    <a:pt x="945" y="1"/>
                  </a:moveTo>
                  <a:cubicBezTo>
                    <a:pt x="860" y="1"/>
                    <a:pt x="765" y="32"/>
                    <a:pt x="668" y="100"/>
                  </a:cubicBezTo>
                  <a:cubicBezTo>
                    <a:pt x="268" y="334"/>
                    <a:pt x="34" y="767"/>
                    <a:pt x="1" y="1234"/>
                  </a:cubicBezTo>
                  <a:cubicBezTo>
                    <a:pt x="1" y="1519"/>
                    <a:pt x="153" y="1686"/>
                    <a:pt x="373" y="1686"/>
                  </a:cubicBezTo>
                  <a:cubicBezTo>
                    <a:pt x="462" y="1686"/>
                    <a:pt x="562" y="1659"/>
                    <a:pt x="668" y="1601"/>
                  </a:cubicBezTo>
                  <a:cubicBezTo>
                    <a:pt x="1035" y="1334"/>
                    <a:pt x="1268" y="934"/>
                    <a:pt x="1302" y="467"/>
                  </a:cubicBezTo>
                  <a:cubicBezTo>
                    <a:pt x="1302" y="184"/>
                    <a:pt x="1151" y="1"/>
                    <a:pt x="94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4"/>
            <p:cNvSpPr/>
            <p:nvPr/>
          </p:nvSpPr>
          <p:spPr>
            <a:xfrm>
              <a:off x="4751075" y="2679100"/>
              <a:ext cx="40050" cy="51575"/>
            </a:xfrm>
            <a:custGeom>
              <a:avLst/>
              <a:gdLst/>
              <a:ahLst/>
              <a:cxnLst/>
              <a:rect l="l" t="t" r="r" b="b"/>
              <a:pathLst>
                <a:path w="1602" h="2063" extrusionOk="0">
                  <a:moveTo>
                    <a:pt x="1144" y="1"/>
                  </a:moveTo>
                  <a:cubicBezTo>
                    <a:pt x="1039" y="1"/>
                    <a:pt x="923" y="32"/>
                    <a:pt x="801" y="98"/>
                  </a:cubicBezTo>
                  <a:cubicBezTo>
                    <a:pt x="334" y="431"/>
                    <a:pt x="33" y="932"/>
                    <a:pt x="0" y="1499"/>
                  </a:cubicBezTo>
                  <a:cubicBezTo>
                    <a:pt x="0" y="1858"/>
                    <a:pt x="190" y="2063"/>
                    <a:pt x="457" y="2063"/>
                  </a:cubicBezTo>
                  <a:cubicBezTo>
                    <a:pt x="562" y="2063"/>
                    <a:pt x="679" y="2031"/>
                    <a:pt x="801" y="1966"/>
                  </a:cubicBezTo>
                  <a:cubicBezTo>
                    <a:pt x="1268" y="1665"/>
                    <a:pt x="1568" y="1132"/>
                    <a:pt x="1601" y="565"/>
                  </a:cubicBezTo>
                  <a:cubicBezTo>
                    <a:pt x="1601" y="205"/>
                    <a:pt x="1412" y="1"/>
                    <a:pt x="114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4"/>
            <p:cNvSpPr/>
            <p:nvPr/>
          </p:nvSpPr>
          <p:spPr>
            <a:xfrm>
              <a:off x="4720200" y="2886550"/>
              <a:ext cx="25050" cy="32425"/>
            </a:xfrm>
            <a:custGeom>
              <a:avLst/>
              <a:gdLst/>
              <a:ahLst/>
              <a:cxnLst/>
              <a:rect l="l" t="t" r="r" b="b"/>
              <a:pathLst>
                <a:path w="1002" h="1297" extrusionOk="0">
                  <a:moveTo>
                    <a:pt x="721" y="0"/>
                  </a:moveTo>
                  <a:cubicBezTo>
                    <a:pt x="654" y="0"/>
                    <a:pt x="579" y="24"/>
                    <a:pt x="501" y="72"/>
                  </a:cubicBezTo>
                  <a:cubicBezTo>
                    <a:pt x="201" y="272"/>
                    <a:pt x="1" y="573"/>
                    <a:pt x="1" y="940"/>
                  </a:cubicBezTo>
                  <a:cubicBezTo>
                    <a:pt x="1" y="1178"/>
                    <a:pt x="120" y="1297"/>
                    <a:pt x="285" y="1297"/>
                  </a:cubicBezTo>
                  <a:cubicBezTo>
                    <a:pt x="351" y="1297"/>
                    <a:pt x="425" y="1278"/>
                    <a:pt x="501" y="1240"/>
                  </a:cubicBezTo>
                  <a:cubicBezTo>
                    <a:pt x="801" y="1040"/>
                    <a:pt x="968" y="706"/>
                    <a:pt x="1002" y="372"/>
                  </a:cubicBezTo>
                  <a:cubicBezTo>
                    <a:pt x="1002" y="136"/>
                    <a:pt x="885" y="0"/>
                    <a:pt x="72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4"/>
            <p:cNvSpPr/>
            <p:nvPr/>
          </p:nvSpPr>
          <p:spPr>
            <a:xfrm>
              <a:off x="4810275" y="2884750"/>
              <a:ext cx="51725" cy="67250"/>
            </a:xfrm>
            <a:custGeom>
              <a:avLst/>
              <a:gdLst/>
              <a:ahLst/>
              <a:cxnLst/>
              <a:rect l="l" t="t" r="r" b="b"/>
              <a:pathLst>
                <a:path w="2069" h="2690" extrusionOk="0">
                  <a:moveTo>
                    <a:pt x="1496" y="1"/>
                  </a:moveTo>
                  <a:cubicBezTo>
                    <a:pt x="1357" y="1"/>
                    <a:pt x="1200" y="47"/>
                    <a:pt x="1034" y="144"/>
                  </a:cubicBezTo>
                  <a:cubicBezTo>
                    <a:pt x="434" y="545"/>
                    <a:pt x="34" y="1212"/>
                    <a:pt x="0" y="1946"/>
                  </a:cubicBezTo>
                  <a:cubicBezTo>
                    <a:pt x="0" y="2418"/>
                    <a:pt x="235" y="2690"/>
                    <a:pt x="572" y="2690"/>
                  </a:cubicBezTo>
                  <a:cubicBezTo>
                    <a:pt x="712" y="2690"/>
                    <a:pt x="869" y="2643"/>
                    <a:pt x="1034" y="2546"/>
                  </a:cubicBezTo>
                  <a:cubicBezTo>
                    <a:pt x="1668" y="2146"/>
                    <a:pt x="2035" y="1479"/>
                    <a:pt x="2069" y="745"/>
                  </a:cubicBezTo>
                  <a:cubicBezTo>
                    <a:pt x="2069" y="272"/>
                    <a:pt x="1834" y="1"/>
                    <a:pt x="149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4"/>
            <p:cNvSpPr/>
            <p:nvPr/>
          </p:nvSpPr>
          <p:spPr>
            <a:xfrm>
              <a:off x="5251425" y="1607650"/>
              <a:ext cx="54225" cy="70775"/>
            </a:xfrm>
            <a:custGeom>
              <a:avLst/>
              <a:gdLst/>
              <a:ahLst/>
              <a:cxnLst/>
              <a:rect l="l" t="t" r="r" b="b"/>
              <a:pathLst>
                <a:path w="2169" h="2831" extrusionOk="0">
                  <a:moveTo>
                    <a:pt x="1585" y="1"/>
                  </a:moveTo>
                  <a:cubicBezTo>
                    <a:pt x="1440" y="1"/>
                    <a:pt x="1276" y="51"/>
                    <a:pt x="1101" y="158"/>
                  </a:cubicBezTo>
                  <a:cubicBezTo>
                    <a:pt x="434" y="559"/>
                    <a:pt x="34" y="1259"/>
                    <a:pt x="0" y="2060"/>
                  </a:cubicBezTo>
                  <a:cubicBezTo>
                    <a:pt x="0" y="2540"/>
                    <a:pt x="243" y="2830"/>
                    <a:pt x="615" y="2830"/>
                  </a:cubicBezTo>
                  <a:cubicBezTo>
                    <a:pt x="760" y="2830"/>
                    <a:pt x="924" y="2787"/>
                    <a:pt x="1101" y="2693"/>
                  </a:cubicBezTo>
                  <a:cubicBezTo>
                    <a:pt x="1735" y="2260"/>
                    <a:pt x="2135" y="1559"/>
                    <a:pt x="2169" y="792"/>
                  </a:cubicBezTo>
                  <a:cubicBezTo>
                    <a:pt x="2169" y="296"/>
                    <a:pt x="1935" y="1"/>
                    <a:pt x="158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4"/>
            <p:cNvSpPr/>
            <p:nvPr/>
          </p:nvSpPr>
          <p:spPr>
            <a:xfrm>
              <a:off x="5087975" y="1661175"/>
              <a:ext cx="32550" cy="42150"/>
            </a:xfrm>
            <a:custGeom>
              <a:avLst/>
              <a:gdLst/>
              <a:ahLst/>
              <a:cxnLst/>
              <a:rect l="l" t="t" r="r" b="b"/>
              <a:pathLst>
                <a:path w="1302" h="1686" extrusionOk="0">
                  <a:moveTo>
                    <a:pt x="929" y="1"/>
                  </a:moveTo>
                  <a:cubicBezTo>
                    <a:pt x="840" y="1"/>
                    <a:pt x="740" y="28"/>
                    <a:pt x="634" y="85"/>
                  </a:cubicBezTo>
                  <a:cubicBezTo>
                    <a:pt x="267" y="352"/>
                    <a:pt x="0" y="753"/>
                    <a:pt x="0" y="1220"/>
                  </a:cubicBezTo>
                  <a:cubicBezTo>
                    <a:pt x="0" y="1503"/>
                    <a:pt x="151" y="1686"/>
                    <a:pt x="357" y="1686"/>
                  </a:cubicBezTo>
                  <a:cubicBezTo>
                    <a:pt x="442" y="1686"/>
                    <a:pt x="537" y="1655"/>
                    <a:pt x="634" y="1587"/>
                  </a:cubicBezTo>
                  <a:cubicBezTo>
                    <a:pt x="1034" y="1353"/>
                    <a:pt x="1268" y="919"/>
                    <a:pt x="1301" y="452"/>
                  </a:cubicBezTo>
                  <a:cubicBezTo>
                    <a:pt x="1301" y="167"/>
                    <a:pt x="1149" y="1"/>
                    <a:pt x="92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4"/>
            <p:cNvSpPr/>
            <p:nvPr/>
          </p:nvSpPr>
          <p:spPr>
            <a:xfrm>
              <a:off x="4981225" y="2729925"/>
              <a:ext cx="112600" cy="145075"/>
            </a:xfrm>
            <a:custGeom>
              <a:avLst/>
              <a:gdLst/>
              <a:ahLst/>
              <a:cxnLst/>
              <a:rect l="l" t="t" r="r" b="b"/>
              <a:pathLst>
                <a:path w="4504" h="5803" extrusionOk="0">
                  <a:moveTo>
                    <a:pt x="3264" y="0"/>
                  </a:moveTo>
                  <a:cubicBezTo>
                    <a:pt x="2964" y="0"/>
                    <a:pt x="2626" y="97"/>
                    <a:pt x="2269" y="300"/>
                  </a:cubicBezTo>
                  <a:cubicBezTo>
                    <a:pt x="935" y="1167"/>
                    <a:pt x="101" y="2601"/>
                    <a:pt x="1" y="4202"/>
                  </a:cubicBezTo>
                  <a:cubicBezTo>
                    <a:pt x="1" y="5221"/>
                    <a:pt x="506" y="5803"/>
                    <a:pt x="1253" y="5803"/>
                  </a:cubicBezTo>
                  <a:cubicBezTo>
                    <a:pt x="1557" y="5803"/>
                    <a:pt x="1902" y="5706"/>
                    <a:pt x="2269" y="5503"/>
                  </a:cubicBezTo>
                  <a:cubicBezTo>
                    <a:pt x="3570" y="4636"/>
                    <a:pt x="4404" y="3168"/>
                    <a:pt x="4504" y="1600"/>
                  </a:cubicBezTo>
                  <a:cubicBezTo>
                    <a:pt x="4504" y="581"/>
                    <a:pt x="3999" y="0"/>
                    <a:pt x="32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4"/>
            <p:cNvSpPr/>
            <p:nvPr/>
          </p:nvSpPr>
          <p:spPr>
            <a:xfrm>
              <a:off x="5514950" y="2774950"/>
              <a:ext cx="111775" cy="145075"/>
            </a:xfrm>
            <a:custGeom>
              <a:avLst/>
              <a:gdLst/>
              <a:ahLst/>
              <a:cxnLst/>
              <a:rect l="l" t="t" r="r" b="b"/>
              <a:pathLst>
                <a:path w="4471" h="5803" extrusionOk="0">
                  <a:moveTo>
                    <a:pt x="3230" y="0"/>
                  </a:moveTo>
                  <a:cubicBezTo>
                    <a:pt x="2930" y="0"/>
                    <a:pt x="2593" y="97"/>
                    <a:pt x="2235" y="300"/>
                  </a:cubicBezTo>
                  <a:cubicBezTo>
                    <a:pt x="901" y="1167"/>
                    <a:pt x="67" y="2602"/>
                    <a:pt x="0" y="4203"/>
                  </a:cubicBezTo>
                  <a:cubicBezTo>
                    <a:pt x="0" y="5222"/>
                    <a:pt x="488" y="5803"/>
                    <a:pt x="1226" y="5803"/>
                  </a:cubicBezTo>
                  <a:cubicBezTo>
                    <a:pt x="1526" y="5803"/>
                    <a:pt x="1868" y="5706"/>
                    <a:pt x="2235" y="5504"/>
                  </a:cubicBezTo>
                  <a:cubicBezTo>
                    <a:pt x="3569" y="4636"/>
                    <a:pt x="4370" y="3169"/>
                    <a:pt x="4470" y="1601"/>
                  </a:cubicBezTo>
                  <a:cubicBezTo>
                    <a:pt x="4470" y="582"/>
                    <a:pt x="3965" y="0"/>
                    <a:pt x="32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4"/>
            <p:cNvSpPr/>
            <p:nvPr/>
          </p:nvSpPr>
          <p:spPr>
            <a:xfrm>
              <a:off x="5359825" y="2365925"/>
              <a:ext cx="77575" cy="100850"/>
            </a:xfrm>
            <a:custGeom>
              <a:avLst/>
              <a:gdLst/>
              <a:ahLst/>
              <a:cxnLst/>
              <a:rect l="l" t="t" r="r" b="b"/>
              <a:pathLst>
                <a:path w="3103" h="4034" extrusionOk="0">
                  <a:moveTo>
                    <a:pt x="2239" y="0"/>
                  </a:moveTo>
                  <a:cubicBezTo>
                    <a:pt x="2027" y="0"/>
                    <a:pt x="1788" y="70"/>
                    <a:pt x="1535" y="216"/>
                  </a:cubicBezTo>
                  <a:cubicBezTo>
                    <a:pt x="635" y="816"/>
                    <a:pt x="34" y="1817"/>
                    <a:pt x="1" y="2918"/>
                  </a:cubicBezTo>
                  <a:cubicBezTo>
                    <a:pt x="1" y="3626"/>
                    <a:pt x="352" y="4034"/>
                    <a:pt x="853" y="4034"/>
                  </a:cubicBezTo>
                  <a:cubicBezTo>
                    <a:pt x="1060" y="4034"/>
                    <a:pt x="1292" y="3964"/>
                    <a:pt x="1535" y="3818"/>
                  </a:cubicBezTo>
                  <a:cubicBezTo>
                    <a:pt x="2469" y="3218"/>
                    <a:pt x="3036" y="2217"/>
                    <a:pt x="3103" y="1116"/>
                  </a:cubicBezTo>
                  <a:cubicBezTo>
                    <a:pt x="3103" y="408"/>
                    <a:pt x="2752" y="0"/>
                    <a:pt x="22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4"/>
            <p:cNvSpPr/>
            <p:nvPr/>
          </p:nvSpPr>
          <p:spPr>
            <a:xfrm>
              <a:off x="5054625" y="2248325"/>
              <a:ext cx="78400" cy="100050"/>
            </a:xfrm>
            <a:custGeom>
              <a:avLst/>
              <a:gdLst/>
              <a:ahLst/>
              <a:cxnLst/>
              <a:rect l="l" t="t" r="r" b="b"/>
              <a:pathLst>
                <a:path w="3136" h="4002" extrusionOk="0">
                  <a:moveTo>
                    <a:pt x="2272" y="1"/>
                  </a:moveTo>
                  <a:cubicBezTo>
                    <a:pt x="2060" y="1"/>
                    <a:pt x="1821" y="70"/>
                    <a:pt x="1568" y="216"/>
                  </a:cubicBezTo>
                  <a:cubicBezTo>
                    <a:pt x="634" y="817"/>
                    <a:pt x="67" y="1818"/>
                    <a:pt x="0" y="2918"/>
                  </a:cubicBezTo>
                  <a:cubicBezTo>
                    <a:pt x="0" y="3602"/>
                    <a:pt x="349" y="4002"/>
                    <a:pt x="860" y="4002"/>
                  </a:cubicBezTo>
                  <a:cubicBezTo>
                    <a:pt x="1073" y="4002"/>
                    <a:pt x="1313" y="3933"/>
                    <a:pt x="1568" y="3786"/>
                  </a:cubicBezTo>
                  <a:cubicBezTo>
                    <a:pt x="2468" y="3185"/>
                    <a:pt x="3069" y="2184"/>
                    <a:pt x="3136" y="1117"/>
                  </a:cubicBezTo>
                  <a:cubicBezTo>
                    <a:pt x="3136" y="409"/>
                    <a:pt x="2784" y="1"/>
                    <a:pt x="22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4"/>
            <p:cNvSpPr/>
            <p:nvPr/>
          </p:nvSpPr>
          <p:spPr>
            <a:xfrm>
              <a:off x="5008750" y="1922900"/>
              <a:ext cx="57575" cy="73750"/>
            </a:xfrm>
            <a:custGeom>
              <a:avLst/>
              <a:gdLst/>
              <a:ahLst/>
              <a:cxnLst/>
              <a:rect l="l" t="t" r="r" b="b"/>
              <a:pathLst>
                <a:path w="2303" h="2950" extrusionOk="0">
                  <a:moveTo>
                    <a:pt x="1662" y="1"/>
                  </a:moveTo>
                  <a:cubicBezTo>
                    <a:pt x="1510" y="1"/>
                    <a:pt x="1342" y="51"/>
                    <a:pt x="1168" y="157"/>
                  </a:cubicBezTo>
                  <a:cubicBezTo>
                    <a:pt x="467" y="591"/>
                    <a:pt x="67" y="1325"/>
                    <a:pt x="0" y="2125"/>
                  </a:cubicBezTo>
                  <a:cubicBezTo>
                    <a:pt x="0" y="2647"/>
                    <a:pt x="270" y="2949"/>
                    <a:pt x="653" y="2949"/>
                  </a:cubicBezTo>
                  <a:cubicBezTo>
                    <a:pt x="809" y="2949"/>
                    <a:pt x="984" y="2899"/>
                    <a:pt x="1168" y="2793"/>
                  </a:cubicBezTo>
                  <a:cubicBezTo>
                    <a:pt x="1835" y="2359"/>
                    <a:pt x="2269" y="1625"/>
                    <a:pt x="2302" y="825"/>
                  </a:cubicBezTo>
                  <a:cubicBezTo>
                    <a:pt x="2302" y="303"/>
                    <a:pt x="2033" y="1"/>
                    <a:pt x="16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4"/>
            <p:cNvSpPr/>
            <p:nvPr/>
          </p:nvSpPr>
          <p:spPr>
            <a:xfrm>
              <a:off x="5183875" y="2001050"/>
              <a:ext cx="32550" cy="42175"/>
            </a:xfrm>
            <a:custGeom>
              <a:avLst/>
              <a:gdLst/>
              <a:ahLst/>
              <a:cxnLst/>
              <a:rect l="l" t="t" r="r" b="b"/>
              <a:pathLst>
                <a:path w="1302" h="1687" extrusionOk="0">
                  <a:moveTo>
                    <a:pt x="933" y="1"/>
                  </a:moveTo>
                  <a:cubicBezTo>
                    <a:pt x="843" y="1"/>
                    <a:pt x="741" y="32"/>
                    <a:pt x="634" y="100"/>
                  </a:cubicBezTo>
                  <a:cubicBezTo>
                    <a:pt x="267" y="334"/>
                    <a:pt x="0" y="767"/>
                    <a:pt x="0" y="1234"/>
                  </a:cubicBezTo>
                  <a:cubicBezTo>
                    <a:pt x="0" y="1519"/>
                    <a:pt x="153" y="1686"/>
                    <a:pt x="361" y="1686"/>
                  </a:cubicBezTo>
                  <a:cubicBezTo>
                    <a:pt x="445" y="1686"/>
                    <a:pt x="538" y="1659"/>
                    <a:pt x="634" y="1601"/>
                  </a:cubicBezTo>
                  <a:cubicBezTo>
                    <a:pt x="1034" y="1334"/>
                    <a:pt x="1268" y="934"/>
                    <a:pt x="1301" y="467"/>
                  </a:cubicBezTo>
                  <a:cubicBezTo>
                    <a:pt x="1301" y="184"/>
                    <a:pt x="1151" y="1"/>
                    <a:pt x="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4"/>
            <p:cNvSpPr/>
            <p:nvPr/>
          </p:nvSpPr>
          <p:spPr>
            <a:xfrm>
              <a:off x="4935350" y="2325000"/>
              <a:ext cx="32550" cy="42150"/>
            </a:xfrm>
            <a:custGeom>
              <a:avLst/>
              <a:gdLst/>
              <a:ahLst/>
              <a:cxnLst/>
              <a:rect l="l" t="t" r="r" b="b"/>
              <a:pathLst>
                <a:path w="1302" h="1686" extrusionOk="0">
                  <a:moveTo>
                    <a:pt x="929" y="0"/>
                  </a:moveTo>
                  <a:cubicBezTo>
                    <a:pt x="840" y="0"/>
                    <a:pt x="740" y="27"/>
                    <a:pt x="635" y="85"/>
                  </a:cubicBezTo>
                  <a:cubicBezTo>
                    <a:pt x="268" y="352"/>
                    <a:pt x="1" y="752"/>
                    <a:pt x="1" y="1219"/>
                  </a:cubicBezTo>
                  <a:cubicBezTo>
                    <a:pt x="1" y="1502"/>
                    <a:pt x="151" y="1685"/>
                    <a:pt x="358" y="1685"/>
                  </a:cubicBezTo>
                  <a:cubicBezTo>
                    <a:pt x="443" y="1685"/>
                    <a:pt x="537" y="1654"/>
                    <a:pt x="635" y="1586"/>
                  </a:cubicBezTo>
                  <a:cubicBezTo>
                    <a:pt x="1035" y="1352"/>
                    <a:pt x="1269" y="919"/>
                    <a:pt x="1302" y="452"/>
                  </a:cubicBezTo>
                  <a:cubicBezTo>
                    <a:pt x="1302" y="167"/>
                    <a:pt x="1150" y="0"/>
                    <a:pt x="9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4"/>
            <p:cNvSpPr/>
            <p:nvPr/>
          </p:nvSpPr>
          <p:spPr>
            <a:xfrm>
              <a:off x="4892825" y="2696550"/>
              <a:ext cx="32550" cy="42175"/>
            </a:xfrm>
            <a:custGeom>
              <a:avLst/>
              <a:gdLst/>
              <a:ahLst/>
              <a:cxnLst/>
              <a:rect l="l" t="t" r="r" b="b"/>
              <a:pathLst>
                <a:path w="1302" h="1687" extrusionOk="0">
                  <a:moveTo>
                    <a:pt x="945" y="1"/>
                  </a:moveTo>
                  <a:cubicBezTo>
                    <a:pt x="860" y="1"/>
                    <a:pt x="765" y="32"/>
                    <a:pt x="668" y="100"/>
                  </a:cubicBezTo>
                  <a:cubicBezTo>
                    <a:pt x="268" y="334"/>
                    <a:pt x="34" y="767"/>
                    <a:pt x="1" y="1234"/>
                  </a:cubicBezTo>
                  <a:cubicBezTo>
                    <a:pt x="1" y="1519"/>
                    <a:pt x="153" y="1686"/>
                    <a:pt x="373" y="1686"/>
                  </a:cubicBezTo>
                  <a:cubicBezTo>
                    <a:pt x="462" y="1686"/>
                    <a:pt x="562" y="1659"/>
                    <a:pt x="668" y="1601"/>
                  </a:cubicBezTo>
                  <a:cubicBezTo>
                    <a:pt x="1035" y="1334"/>
                    <a:pt x="1268" y="934"/>
                    <a:pt x="1302" y="467"/>
                  </a:cubicBezTo>
                  <a:cubicBezTo>
                    <a:pt x="1302" y="184"/>
                    <a:pt x="1151" y="1"/>
                    <a:pt x="9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4"/>
            <p:cNvSpPr/>
            <p:nvPr/>
          </p:nvSpPr>
          <p:spPr>
            <a:xfrm>
              <a:off x="4751075" y="2679100"/>
              <a:ext cx="40050" cy="51575"/>
            </a:xfrm>
            <a:custGeom>
              <a:avLst/>
              <a:gdLst/>
              <a:ahLst/>
              <a:cxnLst/>
              <a:rect l="l" t="t" r="r" b="b"/>
              <a:pathLst>
                <a:path w="1602" h="2063" extrusionOk="0">
                  <a:moveTo>
                    <a:pt x="1144" y="1"/>
                  </a:moveTo>
                  <a:cubicBezTo>
                    <a:pt x="1039" y="1"/>
                    <a:pt x="923" y="32"/>
                    <a:pt x="801" y="98"/>
                  </a:cubicBezTo>
                  <a:cubicBezTo>
                    <a:pt x="334" y="431"/>
                    <a:pt x="33" y="932"/>
                    <a:pt x="0" y="1499"/>
                  </a:cubicBezTo>
                  <a:cubicBezTo>
                    <a:pt x="0" y="1858"/>
                    <a:pt x="190" y="2063"/>
                    <a:pt x="457" y="2063"/>
                  </a:cubicBezTo>
                  <a:cubicBezTo>
                    <a:pt x="562" y="2063"/>
                    <a:pt x="679" y="2031"/>
                    <a:pt x="801" y="1966"/>
                  </a:cubicBezTo>
                  <a:cubicBezTo>
                    <a:pt x="1268" y="1665"/>
                    <a:pt x="1568" y="1132"/>
                    <a:pt x="1601" y="565"/>
                  </a:cubicBezTo>
                  <a:cubicBezTo>
                    <a:pt x="1601" y="205"/>
                    <a:pt x="1412" y="1"/>
                    <a:pt x="11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4"/>
            <p:cNvSpPr/>
            <p:nvPr/>
          </p:nvSpPr>
          <p:spPr>
            <a:xfrm>
              <a:off x="4720200" y="2886550"/>
              <a:ext cx="25050" cy="32425"/>
            </a:xfrm>
            <a:custGeom>
              <a:avLst/>
              <a:gdLst/>
              <a:ahLst/>
              <a:cxnLst/>
              <a:rect l="l" t="t" r="r" b="b"/>
              <a:pathLst>
                <a:path w="1002" h="1297" extrusionOk="0">
                  <a:moveTo>
                    <a:pt x="721" y="0"/>
                  </a:moveTo>
                  <a:cubicBezTo>
                    <a:pt x="654" y="0"/>
                    <a:pt x="579" y="24"/>
                    <a:pt x="501" y="72"/>
                  </a:cubicBezTo>
                  <a:cubicBezTo>
                    <a:pt x="201" y="272"/>
                    <a:pt x="1" y="573"/>
                    <a:pt x="1" y="940"/>
                  </a:cubicBezTo>
                  <a:cubicBezTo>
                    <a:pt x="1" y="1178"/>
                    <a:pt x="120" y="1297"/>
                    <a:pt x="285" y="1297"/>
                  </a:cubicBezTo>
                  <a:cubicBezTo>
                    <a:pt x="351" y="1297"/>
                    <a:pt x="425" y="1278"/>
                    <a:pt x="501" y="1240"/>
                  </a:cubicBezTo>
                  <a:cubicBezTo>
                    <a:pt x="801" y="1040"/>
                    <a:pt x="968" y="706"/>
                    <a:pt x="1002" y="372"/>
                  </a:cubicBezTo>
                  <a:cubicBezTo>
                    <a:pt x="1002" y="136"/>
                    <a:pt x="885" y="0"/>
                    <a:pt x="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4"/>
            <p:cNvSpPr/>
            <p:nvPr/>
          </p:nvSpPr>
          <p:spPr>
            <a:xfrm>
              <a:off x="4810275" y="2884750"/>
              <a:ext cx="51725" cy="67250"/>
            </a:xfrm>
            <a:custGeom>
              <a:avLst/>
              <a:gdLst/>
              <a:ahLst/>
              <a:cxnLst/>
              <a:rect l="l" t="t" r="r" b="b"/>
              <a:pathLst>
                <a:path w="2069" h="2690" extrusionOk="0">
                  <a:moveTo>
                    <a:pt x="1496" y="1"/>
                  </a:moveTo>
                  <a:cubicBezTo>
                    <a:pt x="1357" y="1"/>
                    <a:pt x="1200" y="47"/>
                    <a:pt x="1034" y="144"/>
                  </a:cubicBezTo>
                  <a:cubicBezTo>
                    <a:pt x="434" y="545"/>
                    <a:pt x="34" y="1212"/>
                    <a:pt x="0" y="1946"/>
                  </a:cubicBezTo>
                  <a:cubicBezTo>
                    <a:pt x="0" y="2418"/>
                    <a:pt x="235" y="2690"/>
                    <a:pt x="572" y="2690"/>
                  </a:cubicBezTo>
                  <a:cubicBezTo>
                    <a:pt x="712" y="2690"/>
                    <a:pt x="869" y="2643"/>
                    <a:pt x="1034" y="2546"/>
                  </a:cubicBezTo>
                  <a:cubicBezTo>
                    <a:pt x="1668" y="2146"/>
                    <a:pt x="2035" y="1479"/>
                    <a:pt x="2069" y="745"/>
                  </a:cubicBezTo>
                  <a:cubicBezTo>
                    <a:pt x="2069" y="272"/>
                    <a:pt x="1834" y="1"/>
                    <a:pt x="14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4"/>
            <p:cNvSpPr/>
            <p:nvPr/>
          </p:nvSpPr>
          <p:spPr>
            <a:xfrm>
              <a:off x="5251425" y="1607650"/>
              <a:ext cx="54225" cy="70775"/>
            </a:xfrm>
            <a:custGeom>
              <a:avLst/>
              <a:gdLst/>
              <a:ahLst/>
              <a:cxnLst/>
              <a:rect l="l" t="t" r="r" b="b"/>
              <a:pathLst>
                <a:path w="2169" h="2831" extrusionOk="0">
                  <a:moveTo>
                    <a:pt x="1585" y="1"/>
                  </a:moveTo>
                  <a:cubicBezTo>
                    <a:pt x="1440" y="1"/>
                    <a:pt x="1276" y="51"/>
                    <a:pt x="1101" y="158"/>
                  </a:cubicBezTo>
                  <a:cubicBezTo>
                    <a:pt x="434" y="559"/>
                    <a:pt x="34" y="1259"/>
                    <a:pt x="0" y="2060"/>
                  </a:cubicBezTo>
                  <a:cubicBezTo>
                    <a:pt x="0" y="2540"/>
                    <a:pt x="243" y="2830"/>
                    <a:pt x="615" y="2830"/>
                  </a:cubicBezTo>
                  <a:cubicBezTo>
                    <a:pt x="760" y="2830"/>
                    <a:pt x="924" y="2787"/>
                    <a:pt x="1101" y="2693"/>
                  </a:cubicBezTo>
                  <a:cubicBezTo>
                    <a:pt x="1735" y="2260"/>
                    <a:pt x="2135" y="1559"/>
                    <a:pt x="2169" y="792"/>
                  </a:cubicBezTo>
                  <a:cubicBezTo>
                    <a:pt x="2169" y="296"/>
                    <a:pt x="1935" y="1"/>
                    <a:pt x="15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4"/>
            <p:cNvSpPr/>
            <p:nvPr/>
          </p:nvSpPr>
          <p:spPr>
            <a:xfrm>
              <a:off x="5087975" y="1661175"/>
              <a:ext cx="32550" cy="42150"/>
            </a:xfrm>
            <a:custGeom>
              <a:avLst/>
              <a:gdLst/>
              <a:ahLst/>
              <a:cxnLst/>
              <a:rect l="l" t="t" r="r" b="b"/>
              <a:pathLst>
                <a:path w="1302" h="1686" extrusionOk="0">
                  <a:moveTo>
                    <a:pt x="929" y="1"/>
                  </a:moveTo>
                  <a:cubicBezTo>
                    <a:pt x="840" y="1"/>
                    <a:pt x="740" y="28"/>
                    <a:pt x="634" y="85"/>
                  </a:cubicBezTo>
                  <a:cubicBezTo>
                    <a:pt x="267" y="352"/>
                    <a:pt x="0" y="753"/>
                    <a:pt x="0" y="1220"/>
                  </a:cubicBezTo>
                  <a:cubicBezTo>
                    <a:pt x="0" y="1503"/>
                    <a:pt x="151" y="1686"/>
                    <a:pt x="357" y="1686"/>
                  </a:cubicBezTo>
                  <a:cubicBezTo>
                    <a:pt x="442" y="1686"/>
                    <a:pt x="537" y="1655"/>
                    <a:pt x="634" y="1587"/>
                  </a:cubicBezTo>
                  <a:cubicBezTo>
                    <a:pt x="1034" y="1353"/>
                    <a:pt x="1268" y="919"/>
                    <a:pt x="1301" y="452"/>
                  </a:cubicBezTo>
                  <a:cubicBezTo>
                    <a:pt x="1301" y="167"/>
                    <a:pt x="1149" y="1"/>
                    <a:pt x="9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4"/>
            <p:cNvSpPr/>
            <p:nvPr/>
          </p:nvSpPr>
          <p:spPr>
            <a:xfrm>
              <a:off x="4612625" y="1532650"/>
              <a:ext cx="68425" cy="107325"/>
            </a:xfrm>
            <a:custGeom>
              <a:avLst/>
              <a:gdLst/>
              <a:ahLst/>
              <a:cxnLst/>
              <a:rect l="l" t="t" r="r" b="b"/>
              <a:pathLst>
                <a:path w="2737" h="4293" extrusionOk="0">
                  <a:moveTo>
                    <a:pt x="2618" y="1"/>
                  </a:moveTo>
                  <a:cubicBezTo>
                    <a:pt x="2592" y="1"/>
                    <a:pt x="2569" y="17"/>
                    <a:pt x="2569" y="56"/>
                  </a:cubicBezTo>
                  <a:lnTo>
                    <a:pt x="34" y="4159"/>
                  </a:lnTo>
                  <a:cubicBezTo>
                    <a:pt x="1" y="4192"/>
                    <a:pt x="1" y="4259"/>
                    <a:pt x="34" y="4292"/>
                  </a:cubicBezTo>
                  <a:lnTo>
                    <a:pt x="101" y="4292"/>
                  </a:lnTo>
                  <a:cubicBezTo>
                    <a:pt x="134" y="4292"/>
                    <a:pt x="134" y="4259"/>
                    <a:pt x="168" y="4259"/>
                  </a:cubicBezTo>
                  <a:lnTo>
                    <a:pt x="2703" y="123"/>
                  </a:lnTo>
                  <a:cubicBezTo>
                    <a:pt x="2736" y="89"/>
                    <a:pt x="2703" y="56"/>
                    <a:pt x="2669" y="23"/>
                  </a:cubicBezTo>
                  <a:cubicBezTo>
                    <a:pt x="2656" y="9"/>
                    <a:pt x="2636" y="1"/>
                    <a:pt x="261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4"/>
            <p:cNvSpPr/>
            <p:nvPr/>
          </p:nvSpPr>
          <p:spPr>
            <a:xfrm>
              <a:off x="4676850" y="1548225"/>
              <a:ext cx="33375" cy="216000"/>
            </a:xfrm>
            <a:custGeom>
              <a:avLst/>
              <a:gdLst/>
              <a:ahLst/>
              <a:cxnLst/>
              <a:rect l="l" t="t" r="r" b="b"/>
              <a:pathLst>
                <a:path w="1335" h="8640" extrusionOk="0">
                  <a:moveTo>
                    <a:pt x="1268" y="0"/>
                  </a:moveTo>
                  <a:cubicBezTo>
                    <a:pt x="1234" y="0"/>
                    <a:pt x="1168" y="34"/>
                    <a:pt x="1168" y="100"/>
                  </a:cubicBezTo>
                  <a:lnTo>
                    <a:pt x="0" y="8540"/>
                  </a:lnTo>
                  <a:cubicBezTo>
                    <a:pt x="0" y="8606"/>
                    <a:pt x="0" y="8640"/>
                    <a:pt x="67" y="8640"/>
                  </a:cubicBezTo>
                  <a:cubicBezTo>
                    <a:pt x="100" y="8640"/>
                    <a:pt x="167" y="8640"/>
                    <a:pt x="167" y="8573"/>
                  </a:cubicBezTo>
                  <a:lnTo>
                    <a:pt x="1335" y="100"/>
                  </a:lnTo>
                  <a:cubicBezTo>
                    <a:pt x="1335" y="67"/>
                    <a:pt x="1335" y="0"/>
                    <a:pt x="126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4"/>
            <p:cNvSpPr/>
            <p:nvPr/>
          </p:nvSpPr>
          <p:spPr>
            <a:xfrm>
              <a:off x="4591775" y="1760525"/>
              <a:ext cx="88425" cy="176325"/>
            </a:xfrm>
            <a:custGeom>
              <a:avLst/>
              <a:gdLst/>
              <a:ahLst/>
              <a:cxnLst/>
              <a:rect l="l" t="t" r="r" b="b"/>
              <a:pathLst>
                <a:path w="3537" h="7053" extrusionOk="0">
                  <a:moveTo>
                    <a:pt x="3452" y="0"/>
                  </a:moveTo>
                  <a:cubicBezTo>
                    <a:pt x="3417" y="0"/>
                    <a:pt x="3393" y="24"/>
                    <a:pt x="3370" y="48"/>
                  </a:cubicBezTo>
                  <a:lnTo>
                    <a:pt x="34" y="6919"/>
                  </a:lnTo>
                  <a:cubicBezTo>
                    <a:pt x="1" y="6986"/>
                    <a:pt x="34" y="7019"/>
                    <a:pt x="68" y="7053"/>
                  </a:cubicBezTo>
                  <a:lnTo>
                    <a:pt x="101" y="7053"/>
                  </a:lnTo>
                  <a:cubicBezTo>
                    <a:pt x="134" y="7053"/>
                    <a:pt x="168" y="7019"/>
                    <a:pt x="201" y="7019"/>
                  </a:cubicBezTo>
                  <a:lnTo>
                    <a:pt x="3537" y="114"/>
                  </a:lnTo>
                  <a:cubicBezTo>
                    <a:pt x="3537" y="81"/>
                    <a:pt x="3537" y="14"/>
                    <a:pt x="3503" y="14"/>
                  </a:cubicBezTo>
                  <a:cubicBezTo>
                    <a:pt x="3484" y="5"/>
                    <a:pt x="3467" y="0"/>
                    <a:pt x="345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4"/>
            <p:cNvSpPr/>
            <p:nvPr/>
          </p:nvSpPr>
          <p:spPr>
            <a:xfrm>
              <a:off x="4499225" y="1760325"/>
              <a:ext cx="181825" cy="106475"/>
            </a:xfrm>
            <a:custGeom>
              <a:avLst/>
              <a:gdLst/>
              <a:ahLst/>
              <a:cxnLst/>
              <a:rect l="l" t="t" r="r" b="b"/>
              <a:pathLst>
                <a:path w="7273" h="4259" extrusionOk="0">
                  <a:moveTo>
                    <a:pt x="7193" y="0"/>
                  </a:moveTo>
                  <a:cubicBezTo>
                    <a:pt x="7172" y="0"/>
                    <a:pt x="7152" y="8"/>
                    <a:pt x="7139" y="22"/>
                  </a:cubicBezTo>
                  <a:lnTo>
                    <a:pt x="67" y="4092"/>
                  </a:lnTo>
                  <a:cubicBezTo>
                    <a:pt x="0" y="4125"/>
                    <a:pt x="0" y="4159"/>
                    <a:pt x="34" y="4225"/>
                  </a:cubicBezTo>
                  <a:cubicBezTo>
                    <a:pt x="34" y="4225"/>
                    <a:pt x="67" y="4259"/>
                    <a:pt x="100" y="4259"/>
                  </a:cubicBezTo>
                  <a:cubicBezTo>
                    <a:pt x="100" y="4259"/>
                    <a:pt x="134" y="4259"/>
                    <a:pt x="134" y="4225"/>
                  </a:cubicBezTo>
                  <a:lnTo>
                    <a:pt x="7239" y="156"/>
                  </a:lnTo>
                  <a:cubicBezTo>
                    <a:pt x="7272" y="122"/>
                    <a:pt x="7272" y="89"/>
                    <a:pt x="7272" y="56"/>
                  </a:cubicBezTo>
                  <a:cubicBezTo>
                    <a:pt x="7253" y="17"/>
                    <a:pt x="7222" y="0"/>
                    <a:pt x="719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4"/>
            <p:cNvSpPr/>
            <p:nvPr/>
          </p:nvSpPr>
          <p:spPr>
            <a:xfrm>
              <a:off x="4747725" y="890550"/>
              <a:ext cx="42550" cy="436700"/>
            </a:xfrm>
            <a:custGeom>
              <a:avLst/>
              <a:gdLst/>
              <a:ahLst/>
              <a:cxnLst/>
              <a:rect l="l" t="t" r="r" b="b"/>
              <a:pathLst>
                <a:path w="1702" h="17468" extrusionOk="0">
                  <a:moveTo>
                    <a:pt x="1505" y="1"/>
                  </a:moveTo>
                  <a:cubicBezTo>
                    <a:pt x="1412" y="1"/>
                    <a:pt x="1318" y="59"/>
                    <a:pt x="1302" y="188"/>
                  </a:cubicBezTo>
                  <a:lnTo>
                    <a:pt x="1" y="17234"/>
                  </a:lnTo>
                  <a:cubicBezTo>
                    <a:pt x="1" y="17367"/>
                    <a:pt x="67" y="17434"/>
                    <a:pt x="167" y="17468"/>
                  </a:cubicBezTo>
                  <a:cubicBezTo>
                    <a:pt x="267" y="17468"/>
                    <a:pt x="368" y="17367"/>
                    <a:pt x="368" y="17267"/>
                  </a:cubicBezTo>
                  <a:lnTo>
                    <a:pt x="1702" y="188"/>
                  </a:lnTo>
                  <a:cubicBezTo>
                    <a:pt x="1702" y="68"/>
                    <a:pt x="1604" y="1"/>
                    <a:pt x="15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4"/>
            <p:cNvSpPr/>
            <p:nvPr/>
          </p:nvSpPr>
          <p:spPr>
            <a:xfrm>
              <a:off x="4808600" y="663475"/>
              <a:ext cx="323850" cy="648775"/>
            </a:xfrm>
            <a:custGeom>
              <a:avLst/>
              <a:gdLst/>
              <a:ahLst/>
              <a:cxnLst/>
              <a:rect l="l" t="t" r="r" b="b"/>
              <a:pathLst>
                <a:path w="12954" h="25951" extrusionOk="0">
                  <a:moveTo>
                    <a:pt x="12716" y="1"/>
                  </a:moveTo>
                  <a:cubicBezTo>
                    <a:pt x="12653" y="1"/>
                    <a:pt x="12588" y="30"/>
                    <a:pt x="12543" y="98"/>
                  </a:cubicBezTo>
                  <a:lnTo>
                    <a:pt x="34" y="25683"/>
                  </a:lnTo>
                  <a:cubicBezTo>
                    <a:pt x="1" y="25783"/>
                    <a:pt x="34" y="25883"/>
                    <a:pt x="134" y="25950"/>
                  </a:cubicBezTo>
                  <a:lnTo>
                    <a:pt x="201" y="25950"/>
                  </a:lnTo>
                  <a:cubicBezTo>
                    <a:pt x="268" y="25950"/>
                    <a:pt x="334" y="25917"/>
                    <a:pt x="401" y="25850"/>
                  </a:cubicBezTo>
                  <a:lnTo>
                    <a:pt x="12910" y="265"/>
                  </a:lnTo>
                  <a:cubicBezTo>
                    <a:pt x="12954" y="111"/>
                    <a:pt x="12838" y="1"/>
                    <a:pt x="1271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4"/>
            <p:cNvSpPr/>
            <p:nvPr/>
          </p:nvSpPr>
          <p:spPr>
            <a:xfrm>
              <a:off x="4538950" y="1331975"/>
              <a:ext cx="147925" cy="81175"/>
            </a:xfrm>
            <a:custGeom>
              <a:avLst/>
              <a:gdLst/>
              <a:ahLst/>
              <a:cxnLst/>
              <a:rect l="l" t="t" r="r" b="b"/>
              <a:pathLst>
                <a:path w="5917" h="3247" extrusionOk="0">
                  <a:moveTo>
                    <a:pt x="283" y="0"/>
                  </a:moveTo>
                  <a:cubicBezTo>
                    <a:pt x="114" y="0"/>
                    <a:pt x="1" y="225"/>
                    <a:pt x="179" y="344"/>
                  </a:cubicBezTo>
                  <a:lnTo>
                    <a:pt x="5616" y="3213"/>
                  </a:lnTo>
                  <a:cubicBezTo>
                    <a:pt x="5616" y="3213"/>
                    <a:pt x="5650" y="3213"/>
                    <a:pt x="5683" y="3246"/>
                  </a:cubicBezTo>
                  <a:cubicBezTo>
                    <a:pt x="5750" y="3246"/>
                    <a:pt x="5816" y="3180"/>
                    <a:pt x="5850" y="3113"/>
                  </a:cubicBezTo>
                  <a:cubicBezTo>
                    <a:pt x="5917" y="3046"/>
                    <a:pt x="5883" y="2913"/>
                    <a:pt x="5783" y="2879"/>
                  </a:cubicBezTo>
                  <a:lnTo>
                    <a:pt x="346" y="11"/>
                  </a:lnTo>
                  <a:cubicBezTo>
                    <a:pt x="324" y="3"/>
                    <a:pt x="303" y="0"/>
                    <a:pt x="2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4"/>
            <p:cNvSpPr/>
            <p:nvPr/>
          </p:nvSpPr>
          <p:spPr>
            <a:xfrm>
              <a:off x="3657775" y="990325"/>
              <a:ext cx="582950" cy="123450"/>
            </a:xfrm>
            <a:custGeom>
              <a:avLst/>
              <a:gdLst/>
              <a:ahLst/>
              <a:cxnLst/>
              <a:rect l="l" t="t" r="r" b="b"/>
              <a:pathLst>
                <a:path w="23318" h="4938" extrusionOk="0">
                  <a:moveTo>
                    <a:pt x="23084" y="0"/>
                  </a:moveTo>
                  <a:lnTo>
                    <a:pt x="168" y="4570"/>
                  </a:lnTo>
                  <a:cubicBezTo>
                    <a:pt x="68" y="4570"/>
                    <a:pt x="1" y="4670"/>
                    <a:pt x="34" y="4804"/>
                  </a:cubicBezTo>
                  <a:cubicBezTo>
                    <a:pt x="34" y="4870"/>
                    <a:pt x="101" y="4937"/>
                    <a:pt x="201" y="4937"/>
                  </a:cubicBezTo>
                  <a:lnTo>
                    <a:pt x="234" y="4937"/>
                  </a:lnTo>
                  <a:lnTo>
                    <a:pt x="23151" y="400"/>
                  </a:lnTo>
                  <a:cubicBezTo>
                    <a:pt x="23251" y="367"/>
                    <a:pt x="23317" y="267"/>
                    <a:pt x="23284" y="167"/>
                  </a:cubicBezTo>
                  <a:cubicBezTo>
                    <a:pt x="23284" y="67"/>
                    <a:pt x="23184" y="0"/>
                    <a:pt x="2308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4"/>
            <p:cNvSpPr/>
            <p:nvPr/>
          </p:nvSpPr>
          <p:spPr>
            <a:xfrm>
              <a:off x="4287400" y="1332950"/>
              <a:ext cx="165750" cy="63525"/>
            </a:xfrm>
            <a:custGeom>
              <a:avLst/>
              <a:gdLst/>
              <a:ahLst/>
              <a:cxnLst/>
              <a:rect l="l" t="t" r="r" b="b"/>
              <a:pathLst>
                <a:path w="6630" h="2541" extrusionOk="0">
                  <a:moveTo>
                    <a:pt x="6498" y="1"/>
                  </a:moveTo>
                  <a:cubicBezTo>
                    <a:pt x="6490" y="1"/>
                    <a:pt x="6481" y="2"/>
                    <a:pt x="6472" y="5"/>
                  </a:cubicBezTo>
                  <a:lnTo>
                    <a:pt x="67" y="2373"/>
                  </a:lnTo>
                  <a:cubicBezTo>
                    <a:pt x="0" y="2407"/>
                    <a:pt x="0" y="2440"/>
                    <a:pt x="0" y="2507"/>
                  </a:cubicBezTo>
                  <a:cubicBezTo>
                    <a:pt x="34" y="2507"/>
                    <a:pt x="67" y="2540"/>
                    <a:pt x="101" y="2540"/>
                  </a:cubicBezTo>
                  <a:lnTo>
                    <a:pt x="6538" y="172"/>
                  </a:lnTo>
                  <a:cubicBezTo>
                    <a:pt x="6630" y="141"/>
                    <a:pt x="6583" y="1"/>
                    <a:pt x="649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4"/>
            <p:cNvSpPr/>
            <p:nvPr/>
          </p:nvSpPr>
          <p:spPr>
            <a:xfrm>
              <a:off x="4399975" y="1145725"/>
              <a:ext cx="89250" cy="129825"/>
            </a:xfrm>
            <a:custGeom>
              <a:avLst/>
              <a:gdLst/>
              <a:ahLst/>
              <a:cxnLst/>
              <a:rect l="l" t="t" r="r" b="b"/>
              <a:pathLst>
                <a:path w="3570" h="5193" extrusionOk="0">
                  <a:moveTo>
                    <a:pt x="119" y="0"/>
                  </a:moveTo>
                  <a:cubicBezTo>
                    <a:pt x="101" y="0"/>
                    <a:pt x="81" y="8"/>
                    <a:pt x="67" y="22"/>
                  </a:cubicBezTo>
                  <a:cubicBezTo>
                    <a:pt x="34" y="55"/>
                    <a:pt x="1" y="89"/>
                    <a:pt x="34" y="122"/>
                  </a:cubicBezTo>
                  <a:lnTo>
                    <a:pt x="3403" y="5126"/>
                  </a:lnTo>
                  <a:cubicBezTo>
                    <a:pt x="3436" y="5159"/>
                    <a:pt x="3470" y="5159"/>
                    <a:pt x="3470" y="5192"/>
                  </a:cubicBezTo>
                  <a:cubicBezTo>
                    <a:pt x="3503" y="5159"/>
                    <a:pt x="3537" y="5159"/>
                    <a:pt x="3537" y="5159"/>
                  </a:cubicBezTo>
                  <a:cubicBezTo>
                    <a:pt x="3570" y="5126"/>
                    <a:pt x="3570" y="5092"/>
                    <a:pt x="3570" y="5059"/>
                  </a:cubicBezTo>
                  <a:lnTo>
                    <a:pt x="167" y="55"/>
                  </a:lnTo>
                  <a:cubicBezTo>
                    <a:pt x="167" y="16"/>
                    <a:pt x="145" y="0"/>
                    <a:pt x="11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4"/>
            <p:cNvSpPr/>
            <p:nvPr/>
          </p:nvSpPr>
          <p:spPr>
            <a:xfrm>
              <a:off x="4415000" y="1392275"/>
              <a:ext cx="63400" cy="162975"/>
            </a:xfrm>
            <a:custGeom>
              <a:avLst/>
              <a:gdLst/>
              <a:ahLst/>
              <a:cxnLst/>
              <a:rect l="l" t="t" r="r" b="b"/>
              <a:pathLst>
                <a:path w="2536" h="6519" extrusionOk="0">
                  <a:moveTo>
                    <a:pt x="2469" y="0"/>
                  </a:moveTo>
                  <a:cubicBezTo>
                    <a:pt x="2402" y="0"/>
                    <a:pt x="2368" y="34"/>
                    <a:pt x="2368" y="67"/>
                  </a:cubicBezTo>
                  <a:lnTo>
                    <a:pt x="0" y="6405"/>
                  </a:lnTo>
                  <a:cubicBezTo>
                    <a:pt x="0" y="6438"/>
                    <a:pt x="33" y="6505"/>
                    <a:pt x="67" y="6505"/>
                  </a:cubicBezTo>
                  <a:lnTo>
                    <a:pt x="100" y="6505"/>
                  </a:lnTo>
                  <a:cubicBezTo>
                    <a:pt x="110" y="6515"/>
                    <a:pt x="120" y="6519"/>
                    <a:pt x="130" y="6519"/>
                  </a:cubicBezTo>
                  <a:cubicBezTo>
                    <a:pt x="153" y="6519"/>
                    <a:pt x="177" y="6495"/>
                    <a:pt x="200" y="6472"/>
                  </a:cubicBezTo>
                  <a:lnTo>
                    <a:pt x="2502" y="134"/>
                  </a:lnTo>
                  <a:cubicBezTo>
                    <a:pt x="2535" y="67"/>
                    <a:pt x="2502" y="34"/>
                    <a:pt x="246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4"/>
            <p:cNvSpPr/>
            <p:nvPr/>
          </p:nvSpPr>
          <p:spPr>
            <a:xfrm>
              <a:off x="4233200" y="992825"/>
              <a:ext cx="21700" cy="371950"/>
            </a:xfrm>
            <a:custGeom>
              <a:avLst/>
              <a:gdLst/>
              <a:ahLst/>
              <a:cxnLst/>
              <a:rect l="l" t="t" r="r" b="b"/>
              <a:pathLst>
                <a:path w="868" h="14878" extrusionOk="0">
                  <a:moveTo>
                    <a:pt x="100" y="0"/>
                  </a:moveTo>
                  <a:cubicBezTo>
                    <a:pt x="34" y="0"/>
                    <a:pt x="0" y="34"/>
                    <a:pt x="0" y="67"/>
                  </a:cubicBezTo>
                  <a:lnTo>
                    <a:pt x="701" y="14811"/>
                  </a:lnTo>
                  <a:cubicBezTo>
                    <a:pt x="701" y="14844"/>
                    <a:pt x="767" y="14878"/>
                    <a:pt x="801" y="14878"/>
                  </a:cubicBezTo>
                  <a:cubicBezTo>
                    <a:pt x="834" y="14878"/>
                    <a:pt x="868" y="14844"/>
                    <a:pt x="868" y="14778"/>
                  </a:cubicBezTo>
                  <a:lnTo>
                    <a:pt x="167" y="67"/>
                  </a:lnTo>
                  <a:cubicBezTo>
                    <a:pt x="167" y="3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4"/>
            <p:cNvSpPr/>
            <p:nvPr/>
          </p:nvSpPr>
          <p:spPr>
            <a:xfrm>
              <a:off x="4130175" y="1286650"/>
              <a:ext cx="98875" cy="105650"/>
            </a:xfrm>
            <a:custGeom>
              <a:avLst/>
              <a:gdLst/>
              <a:ahLst/>
              <a:cxnLst/>
              <a:rect l="l" t="t" r="r" b="b"/>
              <a:pathLst>
                <a:path w="3955" h="4226" extrusionOk="0">
                  <a:moveTo>
                    <a:pt x="117" y="0"/>
                  </a:moveTo>
                  <a:cubicBezTo>
                    <a:pt x="48" y="0"/>
                    <a:pt x="0" y="71"/>
                    <a:pt x="52" y="122"/>
                  </a:cubicBezTo>
                  <a:lnTo>
                    <a:pt x="3788" y="4192"/>
                  </a:lnTo>
                  <a:cubicBezTo>
                    <a:pt x="3821" y="4225"/>
                    <a:pt x="3854" y="4225"/>
                    <a:pt x="3854" y="4225"/>
                  </a:cubicBezTo>
                  <a:lnTo>
                    <a:pt x="3921" y="4225"/>
                  </a:lnTo>
                  <a:cubicBezTo>
                    <a:pt x="3954" y="4192"/>
                    <a:pt x="3954" y="4125"/>
                    <a:pt x="3921" y="4092"/>
                  </a:cubicBezTo>
                  <a:lnTo>
                    <a:pt x="185" y="22"/>
                  </a:lnTo>
                  <a:cubicBezTo>
                    <a:pt x="162" y="7"/>
                    <a:pt x="139" y="0"/>
                    <a:pt x="11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4"/>
            <p:cNvSpPr/>
            <p:nvPr/>
          </p:nvSpPr>
          <p:spPr>
            <a:xfrm>
              <a:off x="4846975" y="1351400"/>
              <a:ext cx="259375" cy="38400"/>
            </a:xfrm>
            <a:custGeom>
              <a:avLst/>
              <a:gdLst/>
              <a:ahLst/>
              <a:cxnLst/>
              <a:rect l="l" t="t" r="r" b="b"/>
              <a:pathLst>
                <a:path w="10375" h="1536" extrusionOk="0">
                  <a:moveTo>
                    <a:pt x="10174" y="1"/>
                  </a:moveTo>
                  <a:lnTo>
                    <a:pt x="200" y="1135"/>
                  </a:lnTo>
                  <a:cubicBezTo>
                    <a:pt x="100" y="1168"/>
                    <a:pt x="0" y="1268"/>
                    <a:pt x="33" y="1369"/>
                  </a:cubicBezTo>
                  <a:cubicBezTo>
                    <a:pt x="33" y="1469"/>
                    <a:pt x="100" y="1535"/>
                    <a:pt x="200" y="1535"/>
                  </a:cubicBezTo>
                  <a:lnTo>
                    <a:pt x="234" y="1535"/>
                  </a:lnTo>
                  <a:lnTo>
                    <a:pt x="10207" y="401"/>
                  </a:lnTo>
                  <a:cubicBezTo>
                    <a:pt x="10307" y="368"/>
                    <a:pt x="10374" y="301"/>
                    <a:pt x="10374" y="168"/>
                  </a:cubicBezTo>
                  <a:cubicBezTo>
                    <a:pt x="10374" y="68"/>
                    <a:pt x="10274" y="1"/>
                    <a:pt x="1017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4"/>
            <p:cNvSpPr/>
            <p:nvPr/>
          </p:nvSpPr>
          <p:spPr>
            <a:xfrm>
              <a:off x="5168850" y="946025"/>
              <a:ext cx="137550" cy="332025"/>
            </a:xfrm>
            <a:custGeom>
              <a:avLst/>
              <a:gdLst/>
              <a:ahLst/>
              <a:cxnLst/>
              <a:rect l="l" t="t" r="r" b="b"/>
              <a:pathLst>
                <a:path w="5502" h="13281" extrusionOk="0">
                  <a:moveTo>
                    <a:pt x="5260" y="1"/>
                  </a:moveTo>
                  <a:cubicBezTo>
                    <a:pt x="5193" y="1"/>
                    <a:pt x="5129" y="41"/>
                    <a:pt x="5105" y="138"/>
                  </a:cubicBezTo>
                  <a:lnTo>
                    <a:pt x="68" y="13014"/>
                  </a:lnTo>
                  <a:cubicBezTo>
                    <a:pt x="1" y="13147"/>
                    <a:pt x="101" y="13280"/>
                    <a:pt x="234" y="13280"/>
                  </a:cubicBezTo>
                  <a:cubicBezTo>
                    <a:pt x="301" y="13280"/>
                    <a:pt x="401" y="13214"/>
                    <a:pt x="401" y="13147"/>
                  </a:cubicBezTo>
                  <a:lnTo>
                    <a:pt x="5438" y="271"/>
                  </a:lnTo>
                  <a:cubicBezTo>
                    <a:pt x="5502" y="123"/>
                    <a:pt x="5376" y="1"/>
                    <a:pt x="526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4"/>
            <p:cNvSpPr/>
            <p:nvPr/>
          </p:nvSpPr>
          <p:spPr>
            <a:xfrm>
              <a:off x="5379850" y="876900"/>
              <a:ext cx="201000" cy="55075"/>
            </a:xfrm>
            <a:custGeom>
              <a:avLst/>
              <a:gdLst/>
              <a:ahLst/>
              <a:cxnLst/>
              <a:rect l="l" t="t" r="r" b="b"/>
              <a:pathLst>
                <a:path w="8040" h="2203" extrusionOk="0">
                  <a:moveTo>
                    <a:pt x="100" y="1"/>
                  </a:moveTo>
                  <a:cubicBezTo>
                    <a:pt x="67" y="1"/>
                    <a:pt x="0" y="34"/>
                    <a:pt x="0" y="67"/>
                  </a:cubicBezTo>
                  <a:cubicBezTo>
                    <a:pt x="0" y="134"/>
                    <a:pt x="0" y="167"/>
                    <a:pt x="67" y="167"/>
                  </a:cubicBezTo>
                  <a:lnTo>
                    <a:pt x="7906" y="2202"/>
                  </a:lnTo>
                  <a:lnTo>
                    <a:pt x="7939" y="2202"/>
                  </a:lnTo>
                  <a:cubicBezTo>
                    <a:pt x="7973" y="2202"/>
                    <a:pt x="8006" y="2169"/>
                    <a:pt x="8006" y="2135"/>
                  </a:cubicBezTo>
                  <a:cubicBezTo>
                    <a:pt x="8039" y="2069"/>
                    <a:pt x="8006" y="2035"/>
                    <a:pt x="7973" y="2035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4"/>
            <p:cNvSpPr/>
            <p:nvPr/>
          </p:nvSpPr>
          <p:spPr>
            <a:xfrm>
              <a:off x="5381525" y="694575"/>
              <a:ext cx="146400" cy="139825"/>
            </a:xfrm>
            <a:custGeom>
              <a:avLst/>
              <a:gdLst/>
              <a:ahLst/>
              <a:cxnLst/>
              <a:rect l="l" t="t" r="r" b="b"/>
              <a:pathLst>
                <a:path w="5856" h="5593" extrusionOk="0">
                  <a:moveTo>
                    <a:pt x="5737" y="0"/>
                  </a:moveTo>
                  <a:cubicBezTo>
                    <a:pt x="5716" y="0"/>
                    <a:pt x="5693" y="7"/>
                    <a:pt x="5671" y="22"/>
                  </a:cubicBezTo>
                  <a:lnTo>
                    <a:pt x="33" y="5426"/>
                  </a:lnTo>
                  <a:cubicBezTo>
                    <a:pt x="0" y="5459"/>
                    <a:pt x="0" y="5526"/>
                    <a:pt x="33" y="5559"/>
                  </a:cubicBezTo>
                  <a:cubicBezTo>
                    <a:pt x="33" y="5592"/>
                    <a:pt x="67" y="5592"/>
                    <a:pt x="100" y="5592"/>
                  </a:cubicBezTo>
                  <a:cubicBezTo>
                    <a:pt x="100" y="5592"/>
                    <a:pt x="133" y="5559"/>
                    <a:pt x="133" y="5559"/>
                  </a:cubicBezTo>
                  <a:lnTo>
                    <a:pt x="5804" y="155"/>
                  </a:lnTo>
                  <a:cubicBezTo>
                    <a:pt x="5856" y="78"/>
                    <a:pt x="5807" y="0"/>
                    <a:pt x="573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4"/>
            <p:cNvSpPr/>
            <p:nvPr/>
          </p:nvSpPr>
          <p:spPr>
            <a:xfrm>
              <a:off x="4209000" y="960050"/>
              <a:ext cx="53400" cy="68900"/>
            </a:xfrm>
            <a:custGeom>
              <a:avLst/>
              <a:gdLst/>
              <a:ahLst/>
              <a:cxnLst/>
              <a:rect l="l" t="t" r="r" b="b"/>
              <a:pathLst>
                <a:path w="2136" h="2756" extrusionOk="0">
                  <a:moveTo>
                    <a:pt x="1548" y="1"/>
                  </a:moveTo>
                  <a:cubicBezTo>
                    <a:pt x="1405" y="1"/>
                    <a:pt x="1242" y="47"/>
                    <a:pt x="1068" y="144"/>
                  </a:cubicBezTo>
                  <a:cubicBezTo>
                    <a:pt x="435" y="544"/>
                    <a:pt x="34" y="1245"/>
                    <a:pt x="1" y="2012"/>
                  </a:cubicBezTo>
                  <a:cubicBezTo>
                    <a:pt x="1" y="2484"/>
                    <a:pt x="252" y="2756"/>
                    <a:pt x="599" y="2756"/>
                  </a:cubicBezTo>
                  <a:cubicBezTo>
                    <a:pt x="743" y="2756"/>
                    <a:pt x="903" y="2710"/>
                    <a:pt x="1068" y="2612"/>
                  </a:cubicBezTo>
                  <a:cubicBezTo>
                    <a:pt x="1702" y="2212"/>
                    <a:pt x="2102" y="1511"/>
                    <a:pt x="2136" y="778"/>
                  </a:cubicBezTo>
                  <a:cubicBezTo>
                    <a:pt x="2136" y="280"/>
                    <a:pt x="1900" y="1"/>
                    <a:pt x="1548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4"/>
            <p:cNvSpPr/>
            <p:nvPr/>
          </p:nvSpPr>
          <p:spPr>
            <a:xfrm>
              <a:off x="4388300" y="1128950"/>
              <a:ext cx="29225" cy="37825"/>
            </a:xfrm>
            <a:custGeom>
              <a:avLst/>
              <a:gdLst/>
              <a:ahLst/>
              <a:cxnLst/>
              <a:rect l="l" t="t" r="r" b="b"/>
              <a:pathLst>
                <a:path w="1169" h="1513" extrusionOk="0">
                  <a:moveTo>
                    <a:pt x="852" y="1"/>
                  </a:moveTo>
                  <a:cubicBezTo>
                    <a:pt x="768" y="1"/>
                    <a:pt x="671" y="31"/>
                    <a:pt x="568" y="93"/>
                  </a:cubicBezTo>
                  <a:cubicBezTo>
                    <a:pt x="234" y="293"/>
                    <a:pt x="1" y="660"/>
                    <a:pt x="1" y="1093"/>
                  </a:cubicBezTo>
                  <a:cubicBezTo>
                    <a:pt x="1" y="1353"/>
                    <a:pt x="134" y="1512"/>
                    <a:pt x="319" y="1512"/>
                  </a:cubicBezTo>
                  <a:cubicBezTo>
                    <a:pt x="395" y="1512"/>
                    <a:pt x="480" y="1485"/>
                    <a:pt x="568" y="1427"/>
                  </a:cubicBezTo>
                  <a:cubicBezTo>
                    <a:pt x="935" y="1193"/>
                    <a:pt x="1135" y="826"/>
                    <a:pt x="1168" y="426"/>
                  </a:cubicBezTo>
                  <a:cubicBezTo>
                    <a:pt x="1168" y="150"/>
                    <a:pt x="1041" y="1"/>
                    <a:pt x="85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4"/>
            <p:cNvSpPr/>
            <p:nvPr/>
          </p:nvSpPr>
          <p:spPr>
            <a:xfrm>
              <a:off x="4116450" y="1268775"/>
              <a:ext cx="29200" cy="37725"/>
            </a:xfrm>
            <a:custGeom>
              <a:avLst/>
              <a:gdLst/>
              <a:ahLst/>
              <a:cxnLst/>
              <a:rect l="l" t="t" r="r" b="b"/>
              <a:pathLst>
                <a:path w="1168" h="1509" extrusionOk="0">
                  <a:moveTo>
                    <a:pt x="829" y="0"/>
                  </a:moveTo>
                  <a:cubicBezTo>
                    <a:pt x="750" y="0"/>
                    <a:pt x="661" y="23"/>
                    <a:pt x="567" y="70"/>
                  </a:cubicBezTo>
                  <a:cubicBezTo>
                    <a:pt x="234" y="304"/>
                    <a:pt x="34" y="671"/>
                    <a:pt x="0" y="1104"/>
                  </a:cubicBezTo>
                  <a:cubicBezTo>
                    <a:pt x="0" y="1366"/>
                    <a:pt x="136" y="1509"/>
                    <a:pt x="323" y="1509"/>
                  </a:cubicBezTo>
                  <a:cubicBezTo>
                    <a:pt x="398" y="1509"/>
                    <a:pt x="481" y="1486"/>
                    <a:pt x="567" y="1438"/>
                  </a:cubicBezTo>
                  <a:cubicBezTo>
                    <a:pt x="934" y="1204"/>
                    <a:pt x="1134" y="837"/>
                    <a:pt x="1168" y="437"/>
                  </a:cubicBezTo>
                  <a:cubicBezTo>
                    <a:pt x="1168" y="150"/>
                    <a:pt x="1030" y="0"/>
                    <a:pt x="82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4"/>
            <p:cNvSpPr/>
            <p:nvPr/>
          </p:nvSpPr>
          <p:spPr>
            <a:xfrm>
              <a:off x="4402475" y="1534400"/>
              <a:ext cx="29225" cy="37675"/>
            </a:xfrm>
            <a:custGeom>
              <a:avLst/>
              <a:gdLst/>
              <a:ahLst/>
              <a:cxnLst/>
              <a:rect l="l" t="t" r="r" b="b"/>
              <a:pathLst>
                <a:path w="1169" h="1507" extrusionOk="0">
                  <a:moveTo>
                    <a:pt x="850" y="1"/>
                  </a:moveTo>
                  <a:cubicBezTo>
                    <a:pt x="774" y="1"/>
                    <a:pt x="689" y="28"/>
                    <a:pt x="601" y="86"/>
                  </a:cubicBezTo>
                  <a:cubicBezTo>
                    <a:pt x="234" y="286"/>
                    <a:pt x="34" y="687"/>
                    <a:pt x="1" y="1087"/>
                  </a:cubicBezTo>
                  <a:cubicBezTo>
                    <a:pt x="1" y="1347"/>
                    <a:pt x="134" y="1506"/>
                    <a:pt x="331" y="1506"/>
                  </a:cubicBezTo>
                  <a:cubicBezTo>
                    <a:pt x="412" y="1506"/>
                    <a:pt x="504" y="1479"/>
                    <a:pt x="601" y="1420"/>
                  </a:cubicBezTo>
                  <a:cubicBezTo>
                    <a:pt x="935" y="1187"/>
                    <a:pt x="1168" y="820"/>
                    <a:pt x="1168" y="420"/>
                  </a:cubicBezTo>
                  <a:cubicBezTo>
                    <a:pt x="1168" y="160"/>
                    <a:pt x="1035" y="1"/>
                    <a:pt x="85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4"/>
            <p:cNvSpPr/>
            <p:nvPr/>
          </p:nvSpPr>
          <p:spPr>
            <a:xfrm>
              <a:off x="4600125" y="1618625"/>
              <a:ext cx="29200" cy="37675"/>
            </a:xfrm>
            <a:custGeom>
              <a:avLst/>
              <a:gdLst/>
              <a:ahLst/>
              <a:cxnLst/>
              <a:rect l="l" t="t" r="r" b="b"/>
              <a:pathLst>
                <a:path w="1168" h="1507" extrusionOk="0">
                  <a:moveTo>
                    <a:pt x="850" y="1"/>
                  </a:moveTo>
                  <a:cubicBezTo>
                    <a:pt x="773" y="1"/>
                    <a:pt x="689" y="28"/>
                    <a:pt x="601" y="86"/>
                  </a:cubicBezTo>
                  <a:cubicBezTo>
                    <a:pt x="234" y="320"/>
                    <a:pt x="34" y="687"/>
                    <a:pt x="0" y="1087"/>
                  </a:cubicBezTo>
                  <a:cubicBezTo>
                    <a:pt x="0" y="1347"/>
                    <a:pt x="134" y="1506"/>
                    <a:pt x="331" y="1506"/>
                  </a:cubicBezTo>
                  <a:cubicBezTo>
                    <a:pt x="412" y="1506"/>
                    <a:pt x="503" y="1479"/>
                    <a:pt x="601" y="1421"/>
                  </a:cubicBezTo>
                  <a:cubicBezTo>
                    <a:pt x="934" y="1187"/>
                    <a:pt x="1168" y="820"/>
                    <a:pt x="1168" y="420"/>
                  </a:cubicBezTo>
                  <a:cubicBezTo>
                    <a:pt x="1168" y="160"/>
                    <a:pt x="1034" y="1"/>
                    <a:pt x="85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4"/>
            <p:cNvSpPr/>
            <p:nvPr/>
          </p:nvSpPr>
          <p:spPr>
            <a:xfrm>
              <a:off x="4580100" y="1915500"/>
              <a:ext cx="29225" cy="37675"/>
            </a:xfrm>
            <a:custGeom>
              <a:avLst/>
              <a:gdLst/>
              <a:ahLst/>
              <a:cxnLst/>
              <a:rect l="l" t="t" r="r" b="b"/>
              <a:pathLst>
                <a:path w="1169" h="1507" extrusionOk="0">
                  <a:moveTo>
                    <a:pt x="838" y="1"/>
                  </a:moveTo>
                  <a:cubicBezTo>
                    <a:pt x="757" y="1"/>
                    <a:pt x="665" y="28"/>
                    <a:pt x="568" y="86"/>
                  </a:cubicBezTo>
                  <a:cubicBezTo>
                    <a:pt x="234" y="320"/>
                    <a:pt x="34" y="687"/>
                    <a:pt x="1" y="1087"/>
                  </a:cubicBezTo>
                  <a:cubicBezTo>
                    <a:pt x="1" y="1347"/>
                    <a:pt x="135" y="1506"/>
                    <a:pt x="319" y="1506"/>
                  </a:cubicBezTo>
                  <a:cubicBezTo>
                    <a:pt x="395" y="1506"/>
                    <a:pt x="480" y="1479"/>
                    <a:pt x="568" y="1421"/>
                  </a:cubicBezTo>
                  <a:cubicBezTo>
                    <a:pt x="935" y="1221"/>
                    <a:pt x="1135" y="820"/>
                    <a:pt x="1168" y="420"/>
                  </a:cubicBezTo>
                  <a:cubicBezTo>
                    <a:pt x="1168" y="160"/>
                    <a:pt x="1035" y="1"/>
                    <a:pt x="83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4"/>
            <p:cNvSpPr/>
            <p:nvPr/>
          </p:nvSpPr>
          <p:spPr>
            <a:xfrm>
              <a:off x="4656000" y="1733925"/>
              <a:ext cx="44225" cy="56950"/>
            </a:xfrm>
            <a:custGeom>
              <a:avLst/>
              <a:gdLst/>
              <a:ahLst/>
              <a:cxnLst/>
              <a:rect l="l" t="t" r="r" b="b"/>
              <a:pathLst>
                <a:path w="1769" h="2278" extrusionOk="0">
                  <a:moveTo>
                    <a:pt x="1288" y="0"/>
                  </a:moveTo>
                  <a:cubicBezTo>
                    <a:pt x="1173" y="0"/>
                    <a:pt x="1042" y="35"/>
                    <a:pt x="901" y="111"/>
                  </a:cubicBezTo>
                  <a:cubicBezTo>
                    <a:pt x="367" y="444"/>
                    <a:pt x="34" y="1012"/>
                    <a:pt x="0" y="1645"/>
                  </a:cubicBezTo>
                  <a:cubicBezTo>
                    <a:pt x="0" y="2043"/>
                    <a:pt x="198" y="2277"/>
                    <a:pt x="488" y="2277"/>
                  </a:cubicBezTo>
                  <a:cubicBezTo>
                    <a:pt x="612" y="2277"/>
                    <a:pt x="752" y="2235"/>
                    <a:pt x="901" y="2146"/>
                  </a:cubicBezTo>
                  <a:cubicBezTo>
                    <a:pt x="1435" y="1812"/>
                    <a:pt x="1735" y="1245"/>
                    <a:pt x="1768" y="611"/>
                  </a:cubicBezTo>
                  <a:cubicBezTo>
                    <a:pt x="1768" y="228"/>
                    <a:pt x="1579" y="0"/>
                    <a:pt x="128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4"/>
            <p:cNvSpPr/>
            <p:nvPr/>
          </p:nvSpPr>
          <p:spPr>
            <a:xfrm>
              <a:off x="4479200" y="1835975"/>
              <a:ext cx="44225" cy="56925"/>
            </a:xfrm>
            <a:custGeom>
              <a:avLst/>
              <a:gdLst/>
              <a:ahLst/>
              <a:cxnLst/>
              <a:rect l="l" t="t" r="r" b="b"/>
              <a:pathLst>
                <a:path w="1769" h="2277" extrusionOk="0">
                  <a:moveTo>
                    <a:pt x="1307" y="0"/>
                  </a:moveTo>
                  <a:cubicBezTo>
                    <a:pt x="1188" y="0"/>
                    <a:pt x="1050" y="42"/>
                    <a:pt x="901" y="132"/>
                  </a:cubicBezTo>
                  <a:cubicBezTo>
                    <a:pt x="368" y="465"/>
                    <a:pt x="34" y="1032"/>
                    <a:pt x="1" y="1633"/>
                  </a:cubicBezTo>
                  <a:cubicBezTo>
                    <a:pt x="1" y="2041"/>
                    <a:pt x="208" y="2277"/>
                    <a:pt x="511" y="2277"/>
                  </a:cubicBezTo>
                  <a:cubicBezTo>
                    <a:pt x="629" y="2277"/>
                    <a:pt x="761" y="2241"/>
                    <a:pt x="901" y="2167"/>
                  </a:cubicBezTo>
                  <a:cubicBezTo>
                    <a:pt x="1435" y="1833"/>
                    <a:pt x="1735" y="1266"/>
                    <a:pt x="1769" y="632"/>
                  </a:cubicBezTo>
                  <a:cubicBezTo>
                    <a:pt x="1769" y="234"/>
                    <a:pt x="1588" y="0"/>
                    <a:pt x="130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4"/>
            <p:cNvSpPr/>
            <p:nvPr/>
          </p:nvSpPr>
          <p:spPr>
            <a:xfrm>
              <a:off x="5503275" y="668475"/>
              <a:ext cx="44225" cy="56950"/>
            </a:xfrm>
            <a:custGeom>
              <a:avLst/>
              <a:gdLst/>
              <a:ahLst/>
              <a:cxnLst/>
              <a:rect l="l" t="t" r="r" b="b"/>
              <a:pathLst>
                <a:path w="1769" h="2278" extrusionOk="0">
                  <a:moveTo>
                    <a:pt x="1280" y="0"/>
                  </a:moveTo>
                  <a:cubicBezTo>
                    <a:pt x="1157" y="0"/>
                    <a:pt x="1017" y="42"/>
                    <a:pt x="867" y="132"/>
                  </a:cubicBezTo>
                  <a:cubicBezTo>
                    <a:pt x="334" y="465"/>
                    <a:pt x="34" y="1032"/>
                    <a:pt x="0" y="1666"/>
                  </a:cubicBezTo>
                  <a:cubicBezTo>
                    <a:pt x="0" y="2049"/>
                    <a:pt x="206" y="2277"/>
                    <a:pt x="495" y="2277"/>
                  </a:cubicBezTo>
                  <a:cubicBezTo>
                    <a:pt x="609" y="2277"/>
                    <a:pt x="736" y="2242"/>
                    <a:pt x="867" y="2167"/>
                  </a:cubicBezTo>
                  <a:cubicBezTo>
                    <a:pt x="1401" y="1833"/>
                    <a:pt x="1735" y="1266"/>
                    <a:pt x="1768" y="632"/>
                  </a:cubicBezTo>
                  <a:cubicBezTo>
                    <a:pt x="1768" y="234"/>
                    <a:pt x="1571" y="0"/>
                    <a:pt x="1280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4"/>
            <p:cNvSpPr/>
            <p:nvPr/>
          </p:nvSpPr>
          <p:spPr>
            <a:xfrm>
              <a:off x="4654325" y="1297450"/>
              <a:ext cx="206850" cy="262475"/>
            </a:xfrm>
            <a:custGeom>
              <a:avLst/>
              <a:gdLst/>
              <a:ahLst/>
              <a:cxnLst/>
              <a:rect l="l" t="t" r="r" b="b"/>
              <a:pathLst>
                <a:path w="8274" h="10499" extrusionOk="0">
                  <a:moveTo>
                    <a:pt x="5827" y="673"/>
                  </a:moveTo>
                  <a:cubicBezTo>
                    <a:pt x="6135" y="673"/>
                    <a:pt x="6419" y="745"/>
                    <a:pt x="6672" y="891"/>
                  </a:cubicBezTo>
                  <a:cubicBezTo>
                    <a:pt x="7272" y="1225"/>
                    <a:pt x="7606" y="1992"/>
                    <a:pt x="7606" y="3060"/>
                  </a:cubicBezTo>
                  <a:cubicBezTo>
                    <a:pt x="7606" y="5361"/>
                    <a:pt x="5972" y="8197"/>
                    <a:pt x="3970" y="9331"/>
                  </a:cubicBezTo>
                  <a:cubicBezTo>
                    <a:pt x="3428" y="9652"/>
                    <a:pt x="2911" y="9816"/>
                    <a:pt x="2454" y="9816"/>
                  </a:cubicBezTo>
                  <a:cubicBezTo>
                    <a:pt x="2151" y="9816"/>
                    <a:pt x="1874" y="9744"/>
                    <a:pt x="1635" y="9598"/>
                  </a:cubicBezTo>
                  <a:cubicBezTo>
                    <a:pt x="1001" y="9264"/>
                    <a:pt x="668" y="8497"/>
                    <a:pt x="668" y="7429"/>
                  </a:cubicBezTo>
                  <a:cubicBezTo>
                    <a:pt x="668" y="5128"/>
                    <a:pt x="2302" y="2292"/>
                    <a:pt x="4304" y="1158"/>
                  </a:cubicBezTo>
                  <a:cubicBezTo>
                    <a:pt x="4845" y="837"/>
                    <a:pt x="5363" y="673"/>
                    <a:pt x="5827" y="673"/>
                  </a:cubicBezTo>
                  <a:close/>
                  <a:moveTo>
                    <a:pt x="5853" y="0"/>
                  </a:moveTo>
                  <a:cubicBezTo>
                    <a:pt x="5270" y="0"/>
                    <a:pt x="4631" y="188"/>
                    <a:pt x="3970" y="558"/>
                  </a:cubicBezTo>
                  <a:cubicBezTo>
                    <a:pt x="1802" y="1825"/>
                    <a:pt x="1" y="4894"/>
                    <a:pt x="1" y="7429"/>
                  </a:cubicBezTo>
                  <a:cubicBezTo>
                    <a:pt x="1" y="8730"/>
                    <a:pt x="468" y="9698"/>
                    <a:pt x="1302" y="10198"/>
                  </a:cubicBezTo>
                  <a:cubicBezTo>
                    <a:pt x="1635" y="10398"/>
                    <a:pt x="2035" y="10498"/>
                    <a:pt x="2436" y="10498"/>
                  </a:cubicBezTo>
                  <a:cubicBezTo>
                    <a:pt x="3103" y="10465"/>
                    <a:pt x="3737" y="10265"/>
                    <a:pt x="4304" y="9931"/>
                  </a:cubicBezTo>
                  <a:cubicBezTo>
                    <a:pt x="6505" y="8664"/>
                    <a:pt x="8273" y="5561"/>
                    <a:pt x="8273" y="3060"/>
                  </a:cubicBezTo>
                  <a:cubicBezTo>
                    <a:pt x="8273" y="1759"/>
                    <a:pt x="7806" y="791"/>
                    <a:pt x="7006" y="291"/>
                  </a:cubicBezTo>
                  <a:cubicBezTo>
                    <a:pt x="6658" y="96"/>
                    <a:pt x="6270" y="0"/>
                    <a:pt x="585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4"/>
            <p:cNvSpPr/>
            <p:nvPr/>
          </p:nvSpPr>
          <p:spPr>
            <a:xfrm>
              <a:off x="4701850" y="1356425"/>
              <a:ext cx="111775" cy="144650"/>
            </a:xfrm>
            <a:custGeom>
              <a:avLst/>
              <a:gdLst/>
              <a:ahLst/>
              <a:cxnLst/>
              <a:rect l="l" t="t" r="r" b="b"/>
              <a:pathLst>
                <a:path w="4471" h="5786" extrusionOk="0">
                  <a:moveTo>
                    <a:pt x="3245" y="1"/>
                  </a:moveTo>
                  <a:cubicBezTo>
                    <a:pt x="2945" y="1"/>
                    <a:pt x="2603" y="97"/>
                    <a:pt x="2236" y="300"/>
                  </a:cubicBezTo>
                  <a:cubicBezTo>
                    <a:pt x="902" y="1168"/>
                    <a:pt x="68" y="2602"/>
                    <a:pt x="1" y="4203"/>
                  </a:cubicBezTo>
                  <a:cubicBezTo>
                    <a:pt x="1" y="5195"/>
                    <a:pt x="503" y="5785"/>
                    <a:pt x="1233" y="5785"/>
                  </a:cubicBezTo>
                  <a:cubicBezTo>
                    <a:pt x="1535" y="5785"/>
                    <a:pt x="1875" y="5685"/>
                    <a:pt x="2236" y="5471"/>
                  </a:cubicBezTo>
                  <a:cubicBezTo>
                    <a:pt x="3570" y="4603"/>
                    <a:pt x="4404" y="3169"/>
                    <a:pt x="4471" y="1601"/>
                  </a:cubicBezTo>
                  <a:cubicBezTo>
                    <a:pt x="4471" y="582"/>
                    <a:pt x="3983" y="1"/>
                    <a:pt x="324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4"/>
            <p:cNvSpPr/>
            <p:nvPr/>
          </p:nvSpPr>
          <p:spPr>
            <a:xfrm>
              <a:off x="5094650" y="458825"/>
              <a:ext cx="170150" cy="217125"/>
            </a:xfrm>
            <a:custGeom>
              <a:avLst/>
              <a:gdLst/>
              <a:ahLst/>
              <a:cxnLst/>
              <a:rect l="l" t="t" r="r" b="b"/>
              <a:pathLst>
                <a:path w="6806" h="8685" extrusionOk="0">
                  <a:moveTo>
                    <a:pt x="4873" y="397"/>
                  </a:moveTo>
                  <a:cubicBezTo>
                    <a:pt x="5143" y="397"/>
                    <a:pt x="5390" y="458"/>
                    <a:pt x="5604" y="579"/>
                  </a:cubicBezTo>
                  <a:cubicBezTo>
                    <a:pt x="6138" y="912"/>
                    <a:pt x="6438" y="1579"/>
                    <a:pt x="6438" y="2513"/>
                  </a:cubicBezTo>
                  <a:cubicBezTo>
                    <a:pt x="6305" y="4682"/>
                    <a:pt x="5171" y="6683"/>
                    <a:pt x="3336" y="7884"/>
                  </a:cubicBezTo>
                  <a:cubicBezTo>
                    <a:pt x="2857" y="8163"/>
                    <a:pt x="2390" y="8299"/>
                    <a:pt x="1978" y="8299"/>
                  </a:cubicBezTo>
                  <a:cubicBezTo>
                    <a:pt x="1701" y="8299"/>
                    <a:pt x="1449" y="8238"/>
                    <a:pt x="1234" y="8117"/>
                  </a:cubicBezTo>
                  <a:cubicBezTo>
                    <a:pt x="701" y="7817"/>
                    <a:pt x="400" y="7117"/>
                    <a:pt x="400" y="6216"/>
                  </a:cubicBezTo>
                  <a:cubicBezTo>
                    <a:pt x="534" y="4015"/>
                    <a:pt x="1668" y="2013"/>
                    <a:pt x="3536" y="812"/>
                  </a:cubicBezTo>
                  <a:cubicBezTo>
                    <a:pt x="4015" y="533"/>
                    <a:pt x="4470" y="397"/>
                    <a:pt x="4873" y="397"/>
                  </a:cubicBezTo>
                  <a:close/>
                  <a:moveTo>
                    <a:pt x="4856" y="1"/>
                  </a:moveTo>
                  <a:cubicBezTo>
                    <a:pt x="4379" y="1"/>
                    <a:pt x="3852" y="164"/>
                    <a:pt x="3303" y="479"/>
                  </a:cubicBezTo>
                  <a:cubicBezTo>
                    <a:pt x="1501" y="1513"/>
                    <a:pt x="0" y="4115"/>
                    <a:pt x="0" y="6216"/>
                  </a:cubicBezTo>
                  <a:cubicBezTo>
                    <a:pt x="0" y="7250"/>
                    <a:pt x="367" y="8051"/>
                    <a:pt x="1034" y="8451"/>
                  </a:cubicBezTo>
                  <a:cubicBezTo>
                    <a:pt x="1334" y="8618"/>
                    <a:pt x="1635" y="8685"/>
                    <a:pt x="1968" y="8685"/>
                  </a:cubicBezTo>
                  <a:cubicBezTo>
                    <a:pt x="2535" y="8651"/>
                    <a:pt x="3036" y="8518"/>
                    <a:pt x="3503" y="8218"/>
                  </a:cubicBezTo>
                  <a:cubicBezTo>
                    <a:pt x="5337" y="7183"/>
                    <a:pt x="6805" y="4582"/>
                    <a:pt x="6805" y="2480"/>
                  </a:cubicBezTo>
                  <a:cubicBezTo>
                    <a:pt x="6805" y="1446"/>
                    <a:pt x="6438" y="645"/>
                    <a:pt x="5771" y="245"/>
                  </a:cubicBezTo>
                  <a:cubicBezTo>
                    <a:pt x="5497" y="81"/>
                    <a:pt x="5188" y="1"/>
                    <a:pt x="485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4"/>
            <p:cNvSpPr/>
            <p:nvPr/>
          </p:nvSpPr>
          <p:spPr>
            <a:xfrm>
              <a:off x="5133000" y="506125"/>
              <a:ext cx="94250" cy="122825"/>
            </a:xfrm>
            <a:custGeom>
              <a:avLst/>
              <a:gdLst/>
              <a:ahLst/>
              <a:cxnLst/>
              <a:rect l="l" t="t" r="r" b="b"/>
              <a:pathLst>
                <a:path w="3770" h="4913" extrusionOk="0">
                  <a:moveTo>
                    <a:pt x="2718" y="0"/>
                  </a:moveTo>
                  <a:cubicBezTo>
                    <a:pt x="2464" y="0"/>
                    <a:pt x="2176" y="82"/>
                    <a:pt x="1869" y="255"/>
                  </a:cubicBezTo>
                  <a:cubicBezTo>
                    <a:pt x="768" y="988"/>
                    <a:pt x="67" y="2223"/>
                    <a:pt x="1" y="3557"/>
                  </a:cubicBezTo>
                  <a:cubicBezTo>
                    <a:pt x="1" y="4412"/>
                    <a:pt x="424" y="4912"/>
                    <a:pt x="1041" y="4912"/>
                  </a:cubicBezTo>
                  <a:cubicBezTo>
                    <a:pt x="1290" y="4912"/>
                    <a:pt x="1571" y="4830"/>
                    <a:pt x="1869" y="4658"/>
                  </a:cubicBezTo>
                  <a:cubicBezTo>
                    <a:pt x="3003" y="3924"/>
                    <a:pt x="3703" y="2690"/>
                    <a:pt x="3770" y="1355"/>
                  </a:cubicBezTo>
                  <a:cubicBezTo>
                    <a:pt x="3770" y="500"/>
                    <a:pt x="3347" y="0"/>
                    <a:pt x="2718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4"/>
            <p:cNvSpPr/>
            <p:nvPr/>
          </p:nvSpPr>
          <p:spPr>
            <a:xfrm>
              <a:off x="4732725" y="752950"/>
              <a:ext cx="124125" cy="150675"/>
            </a:xfrm>
            <a:custGeom>
              <a:avLst/>
              <a:gdLst/>
              <a:ahLst/>
              <a:cxnLst/>
              <a:rect l="l" t="t" r="r" b="b"/>
              <a:pathLst>
                <a:path w="4965" h="6027" extrusionOk="0">
                  <a:moveTo>
                    <a:pt x="3403" y="422"/>
                  </a:moveTo>
                  <a:cubicBezTo>
                    <a:pt x="3569" y="422"/>
                    <a:pt x="3736" y="455"/>
                    <a:pt x="3870" y="522"/>
                  </a:cubicBezTo>
                  <a:cubicBezTo>
                    <a:pt x="4270" y="822"/>
                    <a:pt x="4470" y="1289"/>
                    <a:pt x="4403" y="1790"/>
                  </a:cubicBezTo>
                  <a:cubicBezTo>
                    <a:pt x="4337" y="3224"/>
                    <a:pt x="3569" y="4558"/>
                    <a:pt x="2335" y="5359"/>
                  </a:cubicBezTo>
                  <a:cubicBezTo>
                    <a:pt x="2100" y="5575"/>
                    <a:pt x="1828" y="5670"/>
                    <a:pt x="1564" y="5670"/>
                  </a:cubicBezTo>
                  <a:cubicBezTo>
                    <a:pt x="892" y="5670"/>
                    <a:pt x="276" y="5058"/>
                    <a:pt x="467" y="4291"/>
                  </a:cubicBezTo>
                  <a:cubicBezTo>
                    <a:pt x="534" y="2824"/>
                    <a:pt x="1301" y="1489"/>
                    <a:pt x="2535" y="689"/>
                  </a:cubicBezTo>
                  <a:cubicBezTo>
                    <a:pt x="2802" y="522"/>
                    <a:pt x="3102" y="422"/>
                    <a:pt x="3403" y="422"/>
                  </a:cubicBezTo>
                  <a:close/>
                  <a:moveTo>
                    <a:pt x="3287" y="0"/>
                  </a:moveTo>
                  <a:cubicBezTo>
                    <a:pt x="2961" y="0"/>
                    <a:pt x="2627" y="109"/>
                    <a:pt x="2335" y="355"/>
                  </a:cubicBezTo>
                  <a:cubicBezTo>
                    <a:pt x="1001" y="1223"/>
                    <a:pt x="167" y="2690"/>
                    <a:pt x="67" y="4291"/>
                  </a:cubicBezTo>
                  <a:cubicBezTo>
                    <a:pt x="0" y="4892"/>
                    <a:pt x="300" y="5492"/>
                    <a:pt x="801" y="5859"/>
                  </a:cubicBezTo>
                  <a:cubicBezTo>
                    <a:pt x="1001" y="5959"/>
                    <a:pt x="1234" y="6026"/>
                    <a:pt x="1468" y="6026"/>
                  </a:cubicBezTo>
                  <a:cubicBezTo>
                    <a:pt x="1835" y="5993"/>
                    <a:pt x="2202" y="5893"/>
                    <a:pt x="2535" y="5692"/>
                  </a:cubicBezTo>
                  <a:cubicBezTo>
                    <a:pt x="3836" y="4792"/>
                    <a:pt x="4704" y="3357"/>
                    <a:pt x="4770" y="1790"/>
                  </a:cubicBezTo>
                  <a:cubicBezTo>
                    <a:pt x="4964" y="772"/>
                    <a:pt x="4154" y="0"/>
                    <a:pt x="328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4"/>
            <p:cNvSpPr/>
            <p:nvPr/>
          </p:nvSpPr>
          <p:spPr>
            <a:xfrm>
              <a:off x="4761900" y="787225"/>
              <a:ext cx="63400" cy="82775"/>
            </a:xfrm>
            <a:custGeom>
              <a:avLst/>
              <a:gdLst/>
              <a:ahLst/>
              <a:cxnLst/>
              <a:rect l="l" t="t" r="r" b="b"/>
              <a:pathLst>
                <a:path w="2536" h="3311" extrusionOk="0">
                  <a:moveTo>
                    <a:pt x="1834" y="1"/>
                  </a:moveTo>
                  <a:cubicBezTo>
                    <a:pt x="1664" y="1"/>
                    <a:pt x="1472" y="59"/>
                    <a:pt x="1268" y="185"/>
                  </a:cubicBezTo>
                  <a:cubicBezTo>
                    <a:pt x="501" y="686"/>
                    <a:pt x="34" y="1486"/>
                    <a:pt x="1" y="2387"/>
                  </a:cubicBezTo>
                  <a:cubicBezTo>
                    <a:pt x="1" y="2972"/>
                    <a:pt x="280" y="3311"/>
                    <a:pt x="689" y="3311"/>
                  </a:cubicBezTo>
                  <a:cubicBezTo>
                    <a:pt x="863" y="3311"/>
                    <a:pt x="1059" y="3250"/>
                    <a:pt x="1268" y="3121"/>
                  </a:cubicBezTo>
                  <a:cubicBezTo>
                    <a:pt x="2035" y="2654"/>
                    <a:pt x="2502" y="1820"/>
                    <a:pt x="2536" y="919"/>
                  </a:cubicBezTo>
                  <a:cubicBezTo>
                    <a:pt x="2536" y="351"/>
                    <a:pt x="2250" y="1"/>
                    <a:pt x="1834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4"/>
            <p:cNvSpPr/>
            <p:nvPr/>
          </p:nvSpPr>
          <p:spPr>
            <a:xfrm>
              <a:off x="5092975" y="1267450"/>
              <a:ext cx="124350" cy="149875"/>
            </a:xfrm>
            <a:custGeom>
              <a:avLst/>
              <a:gdLst/>
              <a:ahLst/>
              <a:cxnLst/>
              <a:rect l="l" t="t" r="r" b="b"/>
              <a:pathLst>
                <a:path w="4974" h="5995" extrusionOk="0">
                  <a:moveTo>
                    <a:pt x="3292" y="380"/>
                  </a:moveTo>
                  <a:cubicBezTo>
                    <a:pt x="3961" y="380"/>
                    <a:pt x="4595" y="991"/>
                    <a:pt x="4404" y="1758"/>
                  </a:cubicBezTo>
                  <a:cubicBezTo>
                    <a:pt x="4337" y="3225"/>
                    <a:pt x="3536" y="4560"/>
                    <a:pt x="2335" y="5360"/>
                  </a:cubicBezTo>
                  <a:cubicBezTo>
                    <a:pt x="2101" y="5576"/>
                    <a:pt x="1830" y="5670"/>
                    <a:pt x="1567" y="5670"/>
                  </a:cubicBezTo>
                  <a:cubicBezTo>
                    <a:pt x="892" y="5670"/>
                    <a:pt x="266" y="5051"/>
                    <a:pt x="434" y="4260"/>
                  </a:cubicBezTo>
                  <a:cubicBezTo>
                    <a:pt x="534" y="2792"/>
                    <a:pt x="1301" y="1491"/>
                    <a:pt x="2536" y="690"/>
                  </a:cubicBezTo>
                  <a:cubicBezTo>
                    <a:pt x="2761" y="474"/>
                    <a:pt x="3030" y="380"/>
                    <a:pt x="3292" y="380"/>
                  </a:cubicBezTo>
                  <a:close/>
                  <a:moveTo>
                    <a:pt x="3291" y="1"/>
                  </a:moveTo>
                  <a:cubicBezTo>
                    <a:pt x="2963" y="1"/>
                    <a:pt x="2628" y="110"/>
                    <a:pt x="2335" y="357"/>
                  </a:cubicBezTo>
                  <a:cubicBezTo>
                    <a:pt x="1001" y="1224"/>
                    <a:pt x="167" y="2658"/>
                    <a:pt x="67" y="4260"/>
                  </a:cubicBezTo>
                  <a:cubicBezTo>
                    <a:pt x="0" y="4893"/>
                    <a:pt x="301" y="5494"/>
                    <a:pt x="801" y="5827"/>
                  </a:cubicBezTo>
                  <a:cubicBezTo>
                    <a:pt x="1001" y="5961"/>
                    <a:pt x="1235" y="5994"/>
                    <a:pt x="1468" y="5994"/>
                  </a:cubicBezTo>
                  <a:cubicBezTo>
                    <a:pt x="1835" y="5994"/>
                    <a:pt x="2202" y="5894"/>
                    <a:pt x="2536" y="5694"/>
                  </a:cubicBezTo>
                  <a:cubicBezTo>
                    <a:pt x="3870" y="4827"/>
                    <a:pt x="4704" y="3359"/>
                    <a:pt x="4804" y="1758"/>
                  </a:cubicBezTo>
                  <a:cubicBezTo>
                    <a:pt x="4973" y="765"/>
                    <a:pt x="4159" y="1"/>
                    <a:pt x="329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4"/>
            <p:cNvSpPr/>
            <p:nvPr/>
          </p:nvSpPr>
          <p:spPr>
            <a:xfrm>
              <a:off x="5122150" y="1301625"/>
              <a:ext cx="63425" cy="82400"/>
            </a:xfrm>
            <a:custGeom>
              <a:avLst/>
              <a:gdLst/>
              <a:ahLst/>
              <a:cxnLst/>
              <a:rect l="l" t="t" r="r" b="b"/>
              <a:pathLst>
                <a:path w="2537" h="3296" extrusionOk="0">
                  <a:moveTo>
                    <a:pt x="1848" y="0"/>
                  </a:moveTo>
                  <a:cubicBezTo>
                    <a:pt x="1674" y="0"/>
                    <a:pt x="1477" y="61"/>
                    <a:pt x="1269" y="191"/>
                  </a:cubicBezTo>
                  <a:cubicBezTo>
                    <a:pt x="501" y="658"/>
                    <a:pt x="34" y="1492"/>
                    <a:pt x="1" y="2392"/>
                  </a:cubicBezTo>
                  <a:cubicBezTo>
                    <a:pt x="1" y="2962"/>
                    <a:pt x="289" y="3296"/>
                    <a:pt x="707" y="3296"/>
                  </a:cubicBezTo>
                  <a:cubicBezTo>
                    <a:pt x="876" y="3296"/>
                    <a:pt x="1067" y="3241"/>
                    <a:pt x="1269" y="3126"/>
                  </a:cubicBezTo>
                  <a:cubicBezTo>
                    <a:pt x="2036" y="2626"/>
                    <a:pt x="2503" y="1825"/>
                    <a:pt x="2536" y="924"/>
                  </a:cubicBezTo>
                  <a:cubicBezTo>
                    <a:pt x="2536" y="339"/>
                    <a:pt x="2257" y="0"/>
                    <a:pt x="1848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4"/>
            <p:cNvSpPr/>
            <p:nvPr/>
          </p:nvSpPr>
          <p:spPr>
            <a:xfrm>
              <a:off x="5272275" y="806675"/>
              <a:ext cx="122925" cy="150300"/>
            </a:xfrm>
            <a:custGeom>
              <a:avLst/>
              <a:gdLst/>
              <a:ahLst/>
              <a:cxnLst/>
              <a:rect l="l" t="t" r="r" b="b"/>
              <a:pathLst>
                <a:path w="4917" h="6012" extrusionOk="0">
                  <a:moveTo>
                    <a:pt x="3271" y="365"/>
                  </a:moveTo>
                  <a:cubicBezTo>
                    <a:pt x="3946" y="365"/>
                    <a:pt x="4571" y="984"/>
                    <a:pt x="4403" y="1776"/>
                  </a:cubicBezTo>
                  <a:cubicBezTo>
                    <a:pt x="4303" y="3210"/>
                    <a:pt x="3536" y="4544"/>
                    <a:pt x="2302" y="5345"/>
                  </a:cubicBezTo>
                  <a:cubicBezTo>
                    <a:pt x="2067" y="5561"/>
                    <a:pt x="1794" y="5655"/>
                    <a:pt x="1531" y="5655"/>
                  </a:cubicBezTo>
                  <a:cubicBezTo>
                    <a:pt x="859" y="5655"/>
                    <a:pt x="242" y="5044"/>
                    <a:pt x="434" y="4277"/>
                  </a:cubicBezTo>
                  <a:cubicBezTo>
                    <a:pt x="501" y="2810"/>
                    <a:pt x="1268" y="1475"/>
                    <a:pt x="2502" y="675"/>
                  </a:cubicBezTo>
                  <a:cubicBezTo>
                    <a:pt x="2736" y="459"/>
                    <a:pt x="3007" y="365"/>
                    <a:pt x="3271" y="365"/>
                  </a:cubicBezTo>
                  <a:close/>
                  <a:moveTo>
                    <a:pt x="3258" y="0"/>
                  </a:moveTo>
                  <a:cubicBezTo>
                    <a:pt x="2935" y="0"/>
                    <a:pt x="2601" y="105"/>
                    <a:pt x="2302" y="341"/>
                  </a:cubicBezTo>
                  <a:cubicBezTo>
                    <a:pt x="968" y="1208"/>
                    <a:pt x="134" y="2676"/>
                    <a:pt x="67" y="4277"/>
                  </a:cubicBezTo>
                  <a:cubicBezTo>
                    <a:pt x="0" y="4878"/>
                    <a:pt x="267" y="5478"/>
                    <a:pt x="801" y="5845"/>
                  </a:cubicBezTo>
                  <a:cubicBezTo>
                    <a:pt x="968" y="5945"/>
                    <a:pt x="1201" y="6012"/>
                    <a:pt x="1435" y="6012"/>
                  </a:cubicBezTo>
                  <a:cubicBezTo>
                    <a:pt x="1802" y="5979"/>
                    <a:pt x="2168" y="5878"/>
                    <a:pt x="2502" y="5678"/>
                  </a:cubicBezTo>
                  <a:cubicBezTo>
                    <a:pt x="3836" y="4811"/>
                    <a:pt x="4670" y="3343"/>
                    <a:pt x="4770" y="1776"/>
                  </a:cubicBezTo>
                  <a:cubicBezTo>
                    <a:pt x="4916" y="755"/>
                    <a:pt x="4124" y="0"/>
                    <a:pt x="3258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4"/>
            <p:cNvSpPr/>
            <p:nvPr/>
          </p:nvSpPr>
          <p:spPr>
            <a:xfrm>
              <a:off x="5300625" y="840600"/>
              <a:ext cx="64225" cy="82775"/>
            </a:xfrm>
            <a:custGeom>
              <a:avLst/>
              <a:gdLst/>
              <a:ahLst/>
              <a:cxnLst/>
              <a:rect l="l" t="t" r="r" b="b"/>
              <a:pathLst>
                <a:path w="2569" h="3311" extrusionOk="0">
                  <a:moveTo>
                    <a:pt x="1840" y="1"/>
                  </a:moveTo>
                  <a:cubicBezTo>
                    <a:pt x="1666" y="1"/>
                    <a:pt x="1471" y="59"/>
                    <a:pt x="1268" y="185"/>
                  </a:cubicBezTo>
                  <a:cubicBezTo>
                    <a:pt x="534" y="685"/>
                    <a:pt x="34" y="1486"/>
                    <a:pt x="0" y="2387"/>
                  </a:cubicBezTo>
                  <a:cubicBezTo>
                    <a:pt x="0" y="2972"/>
                    <a:pt x="280" y="3311"/>
                    <a:pt x="689" y="3311"/>
                  </a:cubicBezTo>
                  <a:cubicBezTo>
                    <a:pt x="862" y="3311"/>
                    <a:pt x="1059" y="3250"/>
                    <a:pt x="1268" y="3120"/>
                  </a:cubicBezTo>
                  <a:cubicBezTo>
                    <a:pt x="2035" y="2653"/>
                    <a:pt x="2502" y="1820"/>
                    <a:pt x="2569" y="919"/>
                  </a:cubicBezTo>
                  <a:cubicBezTo>
                    <a:pt x="2569" y="351"/>
                    <a:pt x="2266" y="1"/>
                    <a:pt x="1840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4"/>
            <p:cNvSpPr/>
            <p:nvPr/>
          </p:nvSpPr>
          <p:spPr>
            <a:xfrm>
              <a:off x="4440850" y="1249125"/>
              <a:ext cx="124350" cy="150675"/>
            </a:xfrm>
            <a:custGeom>
              <a:avLst/>
              <a:gdLst/>
              <a:ahLst/>
              <a:cxnLst/>
              <a:rect l="l" t="t" r="r" b="b"/>
              <a:pathLst>
                <a:path w="4974" h="6027" extrusionOk="0">
                  <a:moveTo>
                    <a:pt x="3289" y="380"/>
                  </a:moveTo>
                  <a:cubicBezTo>
                    <a:pt x="3959" y="380"/>
                    <a:pt x="4595" y="999"/>
                    <a:pt x="4403" y="1790"/>
                  </a:cubicBezTo>
                  <a:cubicBezTo>
                    <a:pt x="4337" y="3225"/>
                    <a:pt x="3536" y="4559"/>
                    <a:pt x="2335" y="5359"/>
                  </a:cubicBezTo>
                  <a:cubicBezTo>
                    <a:pt x="2100" y="5576"/>
                    <a:pt x="1828" y="5670"/>
                    <a:pt x="1563" y="5670"/>
                  </a:cubicBezTo>
                  <a:cubicBezTo>
                    <a:pt x="890" y="5670"/>
                    <a:pt x="266" y="5058"/>
                    <a:pt x="434" y="4292"/>
                  </a:cubicBezTo>
                  <a:cubicBezTo>
                    <a:pt x="534" y="2824"/>
                    <a:pt x="1301" y="1490"/>
                    <a:pt x="2535" y="689"/>
                  </a:cubicBezTo>
                  <a:cubicBezTo>
                    <a:pt x="2760" y="474"/>
                    <a:pt x="3027" y="380"/>
                    <a:pt x="3289" y="380"/>
                  </a:cubicBezTo>
                  <a:close/>
                  <a:moveTo>
                    <a:pt x="3288" y="1"/>
                  </a:moveTo>
                  <a:cubicBezTo>
                    <a:pt x="2961" y="1"/>
                    <a:pt x="2627" y="110"/>
                    <a:pt x="2335" y="356"/>
                  </a:cubicBezTo>
                  <a:cubicBezTo>
                    <a:pt x="1001" y="1223"/>
                    <a:pt x="167" y="2691"/>
                    <a:pt x="67" y="4292"/>
                  </a:cubicBezTo>
                  <a:cubicBezTo>
                    <a:pt x="0" y="4892"/>
                    <a:pt x="300" y="5493"/>
                    <a:pt x="801" y="5860"/>
                  </a:cubicBezTo>
                  <a:cubicBezTo>
                    <a:pt x="1001" y="5960"/>
                    <a:pt x="1234" y="6027"/>
                    <a:pt x="1468" y="6027"/>
                  </a:cubicBezTo>
                  <a:cubicBezTo>
                    <a:pt x="1835" y="5993"/>
                    <a:pt x="2202" y="5893"/>
                    <a:pt x="2535" y="5693"/>
                  </a:cubicBezTo>
                  <a:cubicBezTo>
                    <a:pt x="3870" y="4826"/>
                    <a:pt x="4704" y="3358"/>
                    <a:pt x="4804" y="1790"/>
                  </a:cubicBezTo>
                  <a:cubicBezTo>
                    <a:pt x="4973" y="772"/>
                    <a:pt x="4157" y="1"/>
                    <a:pt x="328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4"/>
            <p:cNvSpPr/>
            <p:nvPr/>
          </p:nvSpPr>
          <p:spPr>
            <a:xfrm>
              <a:off x="4470025" y="1283425"/>
              <a:ext cx="63400" cy="82775"/>
            </a:xfrm>
            <a:custGeom>
              <a:avLst/>
              <a:gdLst/>
              <a:ahLst/>
              <a:cxnLst/>
              <a:rect l="l" t="t" r="r" b="b"/>
              <a:pathLst>
                <a:path w="2536" h="3311" extrusionOk="0">
                  <a:moveTo>
                    <a:pt x="1834" y="0"/>
                  </a:moveTo>
                  <a:cubicBezTo>
                    <a:pt x="1663" y="0"/>
                    <a:pt x="1471" y="59"/>
                    <a:pt x="1268" y="185"/>
                  </a:cubicBezTo>
                  <a:cubicBezTo>
                    <a:pt x="501" y="685"/>
                    <a:pt x="34" y="1486"/>
                    <a:pt x="1" y="2386"/>
                  </a:cubicBezTo>
                  <a:cubicBezTo>
                    <a:pt x="1" y="2972"/>
                    <a:pt x="280" y="3311"/>
                    <a:pt x="689" y="3311"/>
                  </a:cubicBezTo>
                  <a:cubicBezTo>
                    <a:pt x="863" y="3311"/>
                    <a:pt x="1059" y="3249"/>
                    <a:pt x="1268" y="3120"/>
                  </a:cubicBezTo>
                  <a:cubicBezTo>
                    <a:pt x="2002" y="2653"/>
                    <a:pt x="2502" y="1819"/>
                    <a:pt x="2536" y="919"/>
                  </a:cubicBezTo>
                  <a:cubicBezTo>
                    <a:pt x="2536" y="350"/>
                    <a:pt x="2250" y="0"/>
                    <a:pt x="18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4"/>
            <p:cNvSpPr/>
            <p:nvPr/>
          </p:nvSpPr>
          <p:spPr>
            <a:xfrm>
              <a:off x="4211500" y="1353900"/>
              <a:ext cx="85650" cy="104275"/>
            </a:xfrm>
            <a:custGeom>
              <a:avLst/>
              <a:gdLst/>
              <a:ahLst/>
              <a:cxnLst/>
              <a:rect l="l" t="t" r="r" b="b"/>
              <a:pathLst>
                <a:path w="3426" h="4171" extrusionOk="0">
                  <a:moveTo>
                    <a:pt x="2336" y="268"/>
                  </a:moveTo>
                  <a:cubicBezTo>
                    <a:pt x="2436" y="268"/>
                    <a:pt x="2569" y="335"/>
                    <a:pt x="2670" y="401"/>
                  </a:cubicBezTo>
                  <a:cubicBezTo>
                    <a:pt x="2936" y="568"/>
                    <a:pt x="3070" y="902"/>
                    <a:pt x="3036" y="1235"/>
                  </a:cubicBezTo>
                  <a:cubicBezTo>
                    <a:pt x="2970" y="2236"/>
                    <a:pt x="2436" y="3170"/>
                    <a:pt x="1602" y="3737"/>
                  </a:cubicBezTo>
                  <a:cubicBezTo>
                    <a:pt x="1443" y="3887"/>
                    <a:pt x="1257" y="3953"/>
                    <a:pt x="1077" y="3953"/>
                  </a:cubicBezTo>
                  <a:cubicBezTo>
                    <a:pt x="613" y="3953"/>
                    <a:pt x="181" y="3522"/>
                    <a:pt x="301" y="2970"/>
                  </a:cubicBezTo>
                  <a:cubicBezTo>
                    <a:pt x="335" y="1969"/>
                    <a:pt x="868" y="1035"/>
                    <a:pt x="1736" y="468"/>
                  </a:cubicBezTo>
                  <a:cubicBezTo>
                    <a:pt x="1902" y="368"/>
                    <a:pt x="2136" y="301"/>
                    <a:pt x="2336" y="301"/>
                  </a:cubicBezTo>
                  <a:lnTo>
                    <a:pt x="2336" y="268"/>
                  </a:lnTo>
                  <a:close/>
                  <a:moveTo>
                    <a:pt x="2250" y="0"/>
                  </a:moveTo>
                  <a:cubicBezTo>
                    <a:pt x="2027" y="0"/>
                    <a:pt x="1800" y="72"/>
                    <a:pt x="1602" y="234"/>
                  </a:cubicBezTo>
                  <a:cubicBezTo>
                    <a:pt x="668" y="835"/>
                    <a:pt x="101" y="1869"/>
                    <a:pt x="34" y="2970"/>
                  </a:cubicBezTo>
                  <a:cubicBezTo>
                    <a:pt x="1" y="3370"/>
                    <a:pt x="201" y="3804"/>
                    <a:pt x="535" y="4037"/>
                  </a:cubicBezTo>
                  <a:cubicBezTo>
                    <a:pt x="668" y="4104"/>
                    <a:pt x="835" y="4171"/>
                    <a:pt x="1002" y="4171"/>
                  </a:cubicBezTo>
                  <a:cubicBezTo>
                    <a:pt x="1269" y="4137"/>
                    <a:pt x="1502" y="4071"/>
                    <a:pt x="1736" y="3937"/>
                  </a:cubicBezTo>
                  <a:cubicBezTo>
                    <a:pt x="2670" y="3337"/>
                    <a:pt x="3237" y="2336"/>
                    <a:pt x="3303" y="1235"/>
                  </a:cubicBezTo>
                  <a:cubicBezTo>
                    <a:pt x="3425" y="529"/>
                    <a:pt x="2853" y="0"/>
                    <a:pt x="225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4"/>
            <p:cNvSpPr/>
            <p:nvPr/>
          </p:nvSpPr>
          <p:spPr>
            <a:xfrm>
              <a:off x="4230700" y="1377300"/>
              <a:ext cx="44225" cy="56975"/>
            </a:xfrm>
            <a:custGeom>
              <a:avLst/>
              <a:gdLst/>
              <a:ahLst/>
              <a:cxnLst/>
              <a:rect l="l" t="t" r="r" b="b"/>
              <a:pathLst>
                <a:path w="1769" h="2279" extrusionOk="0">
                  <a:moveTo>
                    <a:pt x="1306" y="1"/>
                  </a:moveTo>
                  <a:cubicBezTo>
                    <a:pt x="1187" y="1"/>
                    <a:pt x="1050" y="43"/>
                    <a:pt x="901" y="132"/>
                  </a:cubicBezTo>
                  <a:cubicBezTo>
                    <a:pt x="367" y="466"/>
                    <a:pt x="34" y="1033"/>
                    <a:pt x="0" y="1667"/>
                  </a:cubicBezTo>
                  <a:cubicBezTo>
                    <a:pt x="0" y="2050"/>
                    <a:pt x="206" y="2278"/>
                    <a:pt x="507" y="2278"/>
                  </a:cubicBezTo>
                  <a:cubicBezTo>
                    <a:pt x="626" y="2278"/>
                    <a:pt x="759" y="2243"/>
                    <a:pt x="901" y="2167"/>
                  </a:cubicBezTo>
                  <a:cubicBezTo>
                    <a:pt x="1435" y="1834"/>
                    <a:pt x="1735" y="1267"/>
                    <a:pt x="1768" y="633"/>
                  </a:cubicBezTo>
                  <a:cubicBezTo>
                    <a:pt x="1768" y="235"/>
                    <a:pt x="1587" y="1"/>
                    <a:pt x="1306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4"/>
            <p:cNvSpPr/>
            <p:nvPr/>
          </p:nvSpPr>
          <p:spPr>
            <a:xfrm>
              <a:off x="5566650" y="885225"/>
              <a:ext cx="85025" cy="104275"/>
            </a:xfrm>
            <a:custGeom>
              <a:avLst/>
              <a:gdLst/>
              <a:ahLst/>
              <a:cxnLst/>
              <a:rect l="l" t="t" r="r" b="b"/>
              <a:pathLst>
                <a:path w="3401" h="4171" extrusionOk="0">
                  <a:moveTo>
                    <a:pt x="2261" y="253"/>
                  </a:moveTo>
                  <a:cubicBezTo>
                    <a:pt x="2724" y="253"/>
                    <a:pt x="3156" y="684"/>
                    <a:pt x="3036" y="1235"/>
                  </a:cubicBezTo>
                  <a:cubicBezTo>
                    <a:pt x="2969" y="2203"/>
                    <a:pt x="2435" y="3137"/>
                    <a:pt x="1601" y="3670"/>
                  </a:cubicBezTo>
                  <a:cubicBezTo>
                    <a:pt x="1429" y="3800"/>
                    <a:pt x="1215" y="3873"/>
                    <a:pt x="1004" y="3873"/>
                  </a:cubicBezTo>
                  <a:cubicBezTo>
                    <a:pt x="889" y="3873"/>
                    <a:pt x="774" y="3851"/>
                    <a:pt x="667" y="3804"/>
                  </a:cubicBezTo>
                  <a:cubicBezTo>
                    <a:pt x="401" y="3604"/>
                    <a:pt x="267" y="3270"/>
                    <a:pt x="301" y="2970"/>
                  </a:cubicBezTo>
                  <a:cubicBezTo>
                    <a:pt x="367" y="1936"/>
                    <a:pt x="901" y="1035"/>
                    <a:pt x="1735" y="468"/>
                  </a:cubicBezTo>
                  <a:cubicBezTo>
                    <a:pt x="1894" y="318"/>
                    <a:pt x="2080" y="253"/>
                    <a:pt x="2261" y="253"/>
                  </a:cubicBezTo>
                  <a:close/>
                  <a:moveTo>
                    <a:pt x="2244" y="1"/>
                  </a:moveTo>
                  <a:cubicBezTo>
                    <a:pt x="2024" y="1"/>
                    <a:pt x="1799" y="73"/>
                    <a:pt x="1601" y="235"/>
                  </a:cubicBezTo>
                  <a:cubicBezTo>
                    <a:pt x="667" y="835"/>
                    <a:pt x="100" y="1869"/>
                    <a:pt x="34" y="2970"/>
                  </a:cubicBezTo>
                  <a:cubicBezTo>
                    <a:pt x="0" y="3370"/>
                    <a:pt x="167" y="3804"/>
                    <a:pt x="534" y="4037"/>
                  </a:cubicBezTo>
                  <a:cubicBezTo>
                    <a:pt x="667" y="4104"/>
                    <a:pt x="834" y="4171"/>
                    <a:pt x="1001" y="4171"/>
                  </a:cubicBezTo>
                  <a:cubicBezTo>
                    <a:pt x="1268" y="4137"/>
                    <a:pt x="1501" y="4071"/>
                    <a:pt x="1735" y="3937"/>
                  </a:cubicBezTo>
                  <a:cubicBezTo>
                    <a:pt x="2669" y="3337"/>
                    <a:pt x="3236" y="2303"/>
                    <a:pt x="3303" y="1235"/>
                  </a:cubicBezTo>
                  <a:cubicBezTo>
                    <a:pt x="3400" y="529"/>
                    <a:pt x="2840" y="1"/>
                    <a:pt x="224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4"/>
            <p:cNvSpPr/>
            <p:nvPr/>
          </p:nvSpPr>
          <p:spPr>
            <a:xfrm>
              <a:off x="5585825" y="909150"/>
              <a:ext cx="44225" cy="56950"/>
            </a:xfrm>
            <a:custGeom>
              <a:avLst/>
              <a:gdLst/>
              <a:ahLst/>
              <a:cxnLst/>
              <a:rect l="l" t="t" r="r" b="b"/>
              <a:pathLst>
                <a:path w="1769" h="2278" extrusionOk="0">
                  <a:moveTo>
                    <a:pt x="1274" y="1"/>
                  </a:moveTo>
                  <a:cubicBezTo>
                    <a:pt x="1160" y="1"/>
                    <a:pt x="1033" y="36"/>
                    <a:pt x="901" y="112"/>
                  </a:cubicBezTo>
                  <a:cubicBezTo>
                    <a:pt x="367" y="445"/>
                    <a:pt x="34" y="1012"/>
                    <a:pt x="1" y="1646"/>
                  </a:cubicBezTo>
                  <a:cubicBezTo>
                    <a:pt x="1" y="2044"/>
                    <a:pt x="198" y="2278"/>
                    <a:pt x="489" y="2278"/>
                  </a:cubicBezTo>
                  <a:cubicBezTo>
                    <a:pt x="612" y="2278"/>
                    <a:pt x="752" y="2236"/>
                    <a:pt x="901" y="2146"/>
                  </a:cubicBezTo>
                  <a:cubicBezTo>
                    <a:pt x="1402" y="1813"/>
                    <a:pt x="1735" y="1246"/>
                    <a:pt x="1768" y="612"/>
                  </a:cubicBezTo>
                  <a:cubicBezTo>
                    <a:pt x="1768" y="229"/>
                    <a:pt x="1563" y="1"/>
                    <a:pt x="1274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4"/>
            <p:cNvSpPr/>
            <p:nvPr/>
          </p:nvSpPr>
          <p:spPr>
            <a:xfrm>
              <a:off x="5424875" y="1154925"/>
              <a:ext cx="271225" cy="339100"/>
            </a:xfrm>
            <a:custGeom>
              <a:avLst/>
              <a:gdLst/>
              <a:ahLst/>
              <a:cxnLst/>
              <a:rect l="l" t="t" r="r" b="b"/>
              <a:pathLst>
                <a:path w="10849" h="13564" extrusionOk="0">
                  <a:moveTo>
                    <a:pt x="10108" y="321"/>
                  </a:moveTo>
                  <a:cubicBezTo>
                    <a:pt x="10175" y="321"/>
                    <a:pt x="10208" y="355"/>
                    <a:pt x="10275" y="388"/>
                  </a:cubicBezTo>
                  <a:cubicBezTo>
                    <a:pt x="10408" y="488"/>
                    <a:pt x="10475" y="655"/>
                    <a:pt x="10475" y="822"/>
                  </a:cubicBezTo>
                  <a:lnTo>
                    <a:pt x="10475" y="6726"/>
                  </a:lnTo>
                  <a:cubicBezTo>
                    <a:pt x="10441" y="7326"/>
                    <a:pt x="10108" y="7860"/>
                    <a:pt x="9641" y="8193"/>
                  </a:cubicBezTo>
                  <a:lnTo>
                    <a:pt x="1068" y="13164"/>
                  </a:lnTo>
                  <a:cubicBezTo>
                    <a:pt x="980" y="13234"/>
                    <a:pt x="883" y="13265"/>
                    <a:pt x="789" y="13265"/>
                  </a:cubicBezTo>
                  <a:cubicBezTo>
                    <a:pt x="527" y="13265"/>
                    <a:pt x="294" y="13025"/>
                    <a:pt x="368" y="12730"/>
                  </a:cubicBezTo>
                  <a:lnTo>
                    <a:pt x="368" y="6859"/>
                  </a:lnTo>
                  <a:cubicBezTo>
                    <a:pt x="401" y="6259"/>
                    <a:pt x="701" y="5725"/>
                    <a:pt x="1201" y="5391"/>
                  </a:cubicBezTo>
                  <a:lnTo>
                    <a:pt x="9774" y="421"/>
                  </a:lnTo>
                  <a:cubicBezTo>
                    <a:pt x="9874" y="388"/>
                    <a:pt x="10008" y="321"/>
                    <a:pt x="10108" y="321"/>
                  </a:cubicBezTo>
                  <a:close/>
                  <a:moveTo>
                    <a:pt x="10058" y="0"/>
                  </a:moveTo>
                  <a:cubicBezTo>
                    <a:pt x="9907" y="0"/>
                    <a:pt x="9750" y="47"/>
                    <a:pt x="9607" y="154"/>
                  </a:cubicBezTo>
                  <a:lnTo>
                    <a:pt x="1035" y="5091"/>
                  </a:lnTo>
                  <a:cubicBezTo>
                    <a:pt x="434" y="5492"/>
                    <a:pt x="67" y="6125"/>
                    <a:pt x="34" y="6859"/>
                  </a:cubicBezTo>
                  <a:lnTo>
                    <a:pt x="34" y="12730"/>
                  </a:lnTo>
                  <a:cubicBezTo>
                    <a:pt x="1" y="13030"/>
                    <a:pt x="134" y="13297"/>
                    <a:pt x="401" y="13464"/>
                  </a:cubicBezTo>
                  <a:cubicBezTo>
                    <a:pt x="501" y="13531"/>
                    <a:pt x="601" y="13564"/>
                    <a:pt x="701" y="13564"/>
                  </a:cubicBezTo>
                  <a:cubicBezTo>
                    <a:pt x="901" y="13564"/>
                    <a:pt x="1068" y="13497"/>
                    <a:pt x="1201" y="13397"/>
                  </a:cubicBezTo>
                  <a:lnTo>
                    <a:pt x="9774" y="8460"/>
                  </a:lnTo>
                  <a:cubicBezTo>
                    <a:pt x="10375" y="8060"/>
                    <a:pt x="10742" y="7426"/>
                    <a:pt x="10775" y="6726"/>
                  </a:cubicBezTo>
                  <a:lnTo>
                    <a:pt x="10775" y="822"/>
                  </a:lnTo>
                  <a:cubicBezTo>
                    <a:pt x="10848" y="357"/>
                    <a:pt x="10474" y="0"/>
                    <a:pt x="10058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4"/>
            <p:cNvSpPr/>
            <p:nvPr/>
          </p:nvSpPr>
          <p:spPr>
            <a:xfrm>
              <a:off x="5468250" y="1230775"/>
              <a:ext cx="184500" cy="108150"/>
            </a:xfrm>
            <a:custGeom>
              <a:avLst/>
              <a:gdLst/>
              <a:ahLst/>
              <a:cxnLst/>
              <a:rect l="l" t="t" r="r" b="b"/>
              <a:pathLst>
                <a:path w="7380" h="4326" extrusionOk="0">
                  <a:moveTo>
                    <a:pt x="7148" y="0"/>
                  </a:moveTo>
                  <a:cubicBezTo>
                    <a:pt x="7123" y="0"/>
                    <a:pt x="7098" y="7"/>
                    <a:pt x="7072" y="22"/>
                  </a:cubicBezTo>
                  <a:lnTo>
                    <a:pt x="134" y="4025"/>
                  </a:lnTo>
                  <a:cubicBezTo>
                    <a:pt x="0" y="4125"/>
                    <a:pt x="34" y="4326"/>
                    <a:pt x="200" y="4326"/>
                  </a:cubicBezTo>
                  <a:lnTo>
                    <a:pt x="267" y="4326"/>
                  </a:lnTo>
                  <a:lnTo>
                    <a:pt x="7239" y="289"/>
                  </a:lnTo>
                  <a:cubicBezTo>
                    <a:pt x="7380" y="205"/>
                    <a:pt x="7282" y="0"/>
                    <a:pt x="714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4"/>
            <p:cNvSpPr/>
            <p:nvPr/>
          </p:nvSpPr>
          <p:spPr>
            <a:xfrm>
              <a:off x="5468250" y="1271625"/>
              <a:ext cx="184500" cy="108175"/>
            </a:xfrm>
            <a:custGeom>
              <a:avLst/>
              <a:gdLst/>
              <a:ahLst/>
              <a:cxnLst/>
              <a:rect l="l" t="t" r="r" b="b"/>
              <a:pathLst>
                <a:path w="7380" h="4327" extrusionOk="0">
                  <a:moveTo>
                    <a:pt x="7148" y="1"/>
                  </a:moveTo>
                  <a:cubicBezTo>
                    <a:pt x="7123" y="1"/>
                    <a:pt x="7098" y="8"/>
                    <a:pt x="7072" y="23"/>
                  </a:cubicBezTo>
                  <a:lnTo>
                    <a:pt x="134" y="4026"/>
                  </a:lnTo>
                  <a:cubicBezTo>
                    <a:pt x="0" y="4126"/>
                    <a:pt x="34" y="4326"/>
                    <a:pt x="200" y="4326"/>
                  </a:cubicBezTo>
                  <a:lnTo>
                    <a:pt x="267" y="4326"/>
                  </a:lnTo>
                  <a:lnTo>
                    <a:pt x="7239" y="290"/>
                  </a:lnTo>
                  <a:cubicBezTo>
                    <a:pt x="7380" y="205"/>
                    <a:pt x="7282" y="1"/>
                    <a:pt x="714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4"/>
            <p:cNvSpPr/>
            <p:nvPr/>
          </p:nvSpPr>
          <p:spPr>
            <a:xfrm>
              <a:off x="5469075" y="1312725"/>
              <a:ext cx="182650" cy="107925"/>
            </a:xfrm>
            <a:custGeom>
              <a:avLst/>
              <a:gdLst/>
              <a:ahLst/>
              <a:cxnLst/>
              <a:rect l="l" t="t" r="r" b="b"/>
              <a:pathLst>
                <a:path w="7306" h="4317" extrusionOk="0">
                  <a:moveTo>
                    <a:pt x="7098" y="0"/>
                  </a:moveTo>
                  <a:cubicBezTo>
                    <a:pt x="7077" y="0"/>
                    <a:pt x="7057" y="5"/>
                    <a:pt x="7039" y="13"/>
                  </a:cubicBezTo>
                  <a:lnTo>
                    <a:pt x="101" y="4016"/>
                  </a:lnTo>
                  <a:cubicBezTo>
                    <a:pt x="1" y="4083"/>
                    <a:pt x="1" y="4183"/>
                    <a:pt x="34" y="4250"/>
                  </a:cubicBezTo>
                  <a:cubicBezTo>
                    <a:pt x="67" y="4283"/>
                    <a:pt x="101" y="4317"/>
                    <a:pt x="167" y="4317"/>
                  </a:cubicBezTo>
                  <a:lnTo>
                    <a:pt x="234" y="4317"/>
                  </a:lnTo>
                  <a:lnTo>
                    <a:pt x="7206" y="280"/>
                  </a:lnTo>
                  <a:cubicBezTo>
                    <a:pt x="7272" y="247"/>
                    <a:pt x="7306" y="147"/>
                    <a:pt x="7272" y="80"/>
                  </a:cubicBezTo>
                  <a:cubicBezTo>
                    <a:pt x="7224" y="31"/>
                    <a:pt x="7157" y="0"/>
                    <a:pt x="709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4"/>
            <p:cNvSpPr/>
            <p:nvPr/>
          </p:nvSpPr>
          <p:spPr>
            <a:xfrm>
              <a:off x="5741775" y="2234875"/>
              <a:ext cx="271225" cy="338275"/>
            </a:xfrm>
            <a:custGeom>
              <a:avLst/>
              <a:gdLst/>
              <a:ahLst/>
              <a:cxnLst/>
              <a:rect l="l" t="t" r="r" b="b"/>
              <a:pathLst>
                <a:path w="10849" h="13531" extrusionOk="0">
                  <a:moveTo>
                    <a:pt x="10053" y="299"/>
                  </a:moveTo>
                  <a:cubicBezTo>
                    <a:pt x="10293" y="299"/>
                    <a:pt x="10513" y="534"/>
                    <a:pt x="10441" y="821"/>
                  </a:cubicBezTo>
                  <a:lnTo>
                    <a:pt x="10441" y="6725"/>
                  </a:lnTo>
                  <a:cubicBezTo>
                    <a:pt x="10408" y="7292"/>
                    <a:pt x="10108" y="7859"/>
                    <a:pt x="9607" y="8193"/>
                  </a:cubicBezTo>
                  <a:lnTo>
                    <a:pt x="1034" y="13130"/>
                  </a:lnTo>
                  <a:cubicBezTo>
                    <a:pt x="955" y="13200"/>
                    <a:pt x="862" y="13231"/>
                    <a:pt x="770" y="13231"/>
                  </a:cubicBezTo>
                  <a:cubicBezTo>
                    <a:pt x="514" y="13231"/>
                    <a:pt x="269" y="12991"/>
                    <a:pt x="367" y="12696"/>
                  </a:cubicBezTo>
                  <a:lnTo>
                    <a:pt x="367" y="6825"/>
                  </a:lnTo>
                  <a:cubicBezTo>
                    <a:pt x="401" y="6225"/>
                    <a:pt x="701" y="5691"/>
                    <a:pt x="1201" y="5358"/>
                  </a:cubicBezTo>
                  <a:lnTo>
                    <a:pt x="9774" y="421"/>
                  </a:lnTo>
                  <a:cubicBezTo>
                    <a:pt x="9859" y="336"/>
                    <a:pt x="9958" y="299"/>
                    <a:pt x="10053" y="299"/>
                  </a:cubicBezTo>
                  <a:close/>
                  <a:moveTo>
                    <a:pt x="10041" y="0"/>
                  </a:moveTo>
                  <a:cubicBezTo>
                    <a:pt x="9892" y="0"/>
                    <a:pt x="9740" y="48"/>
                    <a:pt x="9607" y="154"/>
                  </a:cubicBezTo>
                  <a:lnTo>
                    <a:pt x="1034" y="5124"/>
                  </a:lnTo>
                  <a:cubicBezTo>
                    <a:pt x="434" y="5491"/>
                    <a:pt x="67" y="6158"/>
                    <a:pt x="34" y="6859"/>
                  </a:cubicBezTo>
                  <a:lnTo>
                    <a:pt x="34" y="12696"/>
                  </a:lnTo>
                  <a:cubicBezTo>
                    <a:pt x="0" y="12996"/>
                    <a:pt x="134" y="13297"/>
                    <a:pt x="367" y="13463"/>
                  </a:cubicBezTo>
                  <a:cubicBezTo>
                    <a:pt x="467" y="13497"/>
                    <a:pt x="567" y="13530"/>
                    <a:pt x="701" y="13530"/>
                  </a:cubicBezTo>
                  <a:cubicBezTo>
                    <a:pt x="868" y="13530"/>
                    <a:pt x="1034" y="13497"/>
                    <a:pt x="1201" y="13430"/>
                  </a:cubicBezTo>
                  <a:lnTo>
                    <a:pt x="9774" y="8460"/>
                  </a:lnTo>
                  <a:cubicBezTo>
                    <a:pt x="10374" y="8093"/>
                    <a:pt x="10741" y="7426"/>
                    <a:pt x="10775" y="6725"/>
                  </a:cubicBezTo>
                  <a:lnTo>
                    <a:pt x="10775" y="854"/>
                  </a:lnTo>
                  <a:cubicBezTo>
                    <a:pt x="10848" y="364"/>
                    <a:pt x="10454" y="0"/>
                    <a:pt x="1004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4"/>
            <p:cNvSpPr/>
            <p:nvPr/>
          </p:nvSpPr>
          <p:spPr>
            <a:xfrm>
              <a:off x="5785125" y="2310400"/>
              <a:ext cx="182675" cy="108475"/>
            </a:xfrm>
            <a:custGeom>
              <a:avLst/>
              <a:gdLst/>
              <a:ahLst/>
              <a:cxnLst/>
              <a:rect l="l" t="t" r="r" b="b"/>
              <a:pathLst>
                <a:path w="7307" h="4339" extrusionOk="0">
                  <a:moveTo>
                    <a:pt x="7152" y="0"/>
                  </a:moveTo>
                  <a:cubicBezTo>
                    <a:pt x="7124" y="0"/>
                    <a:pt x="7096" y="11"/>
                    <a:pt x="7073" y="35"/>
                  </a:cubicBezTo>
                  <a:lnTo>
                    <a:pt x="101" y="4038"/>
                  </a:lnTo>
                  <a:cubicBezTo>
                    <a:pt x="34" y="4071"/>
                    <a:pt x="1" y="4171"/>
                    <a:pt x="34" y="4271"/>
                  </a:cubicBezTo>
                  <a:cubicBezTo>
                    <a:pt x="68" y="4305"/>
                    <a:pt x="134" y="4338"/>
                    <a:pt x="201" y="4338"/>
                  </a:cubicBezTo>
                  <a:cubicBezTo>
                    <a:pt x="201" y="4338"/>
                    <a:pt x="234" y="4338"/>
                    <a:pt x="268" y="4305"/>
                  </a:cubicBezTo>
                  <a:lnTo>
                    <a:pt x="7206" y="302"/>
                  </a:lnTo>
                  <a:cubicBezTo>
                    <a:pt x="7306" y="269"/>
                    <a:pt x="7306" y="168"/>
                    <a:pt x="7273" y="102"/>
                  </a:cubicBezTo>
                  <a:cubicBezTo>
                    <a:pt x="7251" y="37"/>
                    <a:pt x="7202" y="0"/>
                    <a:pt x="715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4"/>
            <p:cNvSpPr/>
            <p:nvPr/>
          </p:nvSpPr>
          <p:spPr>
            <a:xfrm>
              <a:off x="5784300" y="2351625"/>
              <a:ext cx="183500" cy="108100"/>
            </a:xfrm>
            <a:custGeom>
              <a:avLst/>
              <a:gdLst/>
              <a:ahLst/>
              <a:cxnLst/>
              <a:rect l="l" t="t" r="r" b="b"/>
              <a:pathLst>
                <a:path w="7340" h="4324" extrusionOk="0">
                  <a:moveTo>
                    <a:pt x="7187" y="1"/>
                  </a:moveTo>
                  <a:cubicBezTo>
                    <a:pt x="7159" y="1"/>
                    <a:pt x="7130" y="8"/>
                    <a:pt x="7106" y="21"/>
                  </a:cubicBezTo>
                  <a:lnTo>
                    <a:pt x="134" y="4023"/>
                  </a:lnTo>
                  <a:cubicBezTo>
                    <a:pt x="1" y="4123"/>
                    <a:pt x="67" y="4324"/>
                    <a:pt x="234" y="4324"/>
                  </a:cubicBezTo>
                  <a:cubicBezTo>
                    <a:pt x="234" y="4324"/>
                    <a:pt x="267" y="4324"/>
                    <a:pt x="301" y="4290"/>
                  </a:cubicBezTo>
                  <a:lnTo>
                    <a:pt x="7239" y="287"/>
                  </a:lnTo>
                  <a:cubicBezTo>
                    <a:pt x="7339" y="254"/>
                    <a:pt x="7339" y="154"/>
                    <a:pt x="7306" y="87"/>
                  </a:cubicBezTo>
                  <a:cubicBezTo>
                    <a:pt x="7285" y="24"/>
                    <a:pt x="7237" y="1"/>
                    <a:pt x="71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4"/>
            <p:cNvSpPr/>
            <p:nvPr/>
          </p:nvSpPr>
          <p:spPr>
            <a:xfrm>
              <a:off x="5785125" y="2391825"/>
              <a:ext cx="182675" cy="108775"/>
            </a:xfrm>
            <a:custGeom>
              <a:avLst/>
              <a:gdLst/>
              <a:ahLst/>
              <a:cxnLst/>
              <a:rect l="l" t="t" r="r" b="b"/>
              <a:pathLst>
                <a:path w="7307" h="4351" extrusionOk="0">
                  <a:moveTo>
                    <a:pt x="7132" y="1"/>
                  </a:moveTo>
                  <a:cubicBezTo>
                    <a:pt x="7111" y="1"/>
                    <a:pt x="7091" y="5"/>
                    <a:pt x="7073" y="14"/>
                  </a:cubicBezTo>
                  <a:lnTo>
                    <a:pt x="101" y="4050"/>
                  </a:lnTo>
                  <a:cubicBezTo>
                    <a:pt x="34" y="4083"/>
                    <a:pt x="1" y="4183"/>
                    <a:pt x="34" y="4250"/>
                  </a:cubicBezTo>
                  <a:cubicBezTo>
                    <a:pt x="68" y="4317"/>
                    <a:pt x="134" y="4317"/>
                    <a:pt x="201" y="4350"/>
                  </a:cubicBezTo>
                  <a:lnTo>
                    <a:pt x="268" y="4350"/>
                  </a:lnTo>
                  <a:lnTo>
                    <a:pt x="7206" y="314"/>
                  </a:lnTo>
                  <a:cubicBezTo>
                    <a:pt x="7306" y="247"/>
                    <a:pt x="7306" y="147"/>
                    <a:pt x="7273" y="80"/>
                  </a:cubicBezTo>
                  <a:cubicBezTo>
                    <a:pt x="7248" y="32"/>
                    <a:pt x="7188" y="1"/>
                    <a:pt x="713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4"/>
            <p:cNvSpPr/>
            <p:nvPr/>
          </p:nvSpPr>
          <p:spPr>
            <a:xfrm>
              <a:off x="5294775" y="3726250"/>
              <a:ext cx="271200" cy="338800"/>
            </a:xfrm>
            <a:custGeom>
              <a:avLst/>
              <a:gdLst/>
              <a:ahLst/>
              <a:cxnLst/>
              <a:rect l="l" t="t" r="r" b="b"/>
              <a:pathLst>
                <a:path w="10848" h="13552" extrusionOk="0">
                  <a:moveTo>
                    <a:pt x="10090" y="307"/>
                  </a:moveTo>
                  <a:cubicBezTo>
                    <a:pt x="10153" y="307"/>
                    <a:pt x="10216" y="318"/>
                    <a:pt x="10275" y="342"/>
                  </a:cubicBezTo>
                  <a:cubicBezTo>
                    <a:pt x="10408" y="475"/>
                    <a:pt x="10475" y="642"/>
                    <a:pt x="10475" y="809"/>
                  </a:cubicBezTo>
                  <a:lnTo>
                    <a:pt x="10475" y="6713"/>
                  </a:lnTo>
                  <a:cubicBezTo>
                    <a:pt x="10442" y="7280"/>
                    <a:pt x="10108" y="7847"/>
                    <a:pt x="9641" y="8181"/>
                  </a:cubicBezTo>
                  <a:lnTo>
                    <a:pt x="1068" y="13118"/>
                  </a:lnTo>
                  <a:cubicBezTo>
                    <a:pt x="985" y="13192"/>
                    <a:pt x="888" y="13225"/>
                    <a:pt x="793" y="13225"/>
                  </a:cubicBezTo>
                  <a:cubicBezTo>
                    <a:pt x="549" y="13225"/>
                    <a:pt x="320" y="13006"/>
                    <a:pt x="368" y="12717"/>
                  </a:cubicBezTo>
                  <a:lnTo>
                    <a:pt x="368" y="6846"/>
                  </a:lnTo>
                  <a:cubicBezTo>
                    <a:pt x="401" y="6246"/>
                    <a:pt x="735" y="5712"/>
                    <a:pt x="1202" y="5379"/>
                  </a:cubicBezTo>
                  <a:lnTo>
                    <a:pt x="9775" y="409"/>
                  </a:lnTo>
                  <a:cubicBezTo>
                    <a:pt x="9861" y="344"/>
                    <a:pt x="9975" y="307"/>
                    <a:pt x="10090" y="307"/>
                  </a:cubicBezTo>
                  <a:close/>
                  <a:moveTo>
                    <a:pt x="10078" y="1"/>
                  </a:moveTo>
                  <a:cubicBezTo>
                    <a:pt x="9920" y="1"/>
                    <a:pt x="9756" y="54"/>
                    <a:pt x="9608" y="175"/>
                  </a:cubicBezTo>
                  <a:lnTo>
                    <a:pt x="1035" y="5079"/>
                  </a:lnTo>
                  <a:cubicBezTo>
                    <a:pt x="435" y="5479"/>
                    <a:pt x="68" y="6113"/>
                    <a:pt x="34" y="6846"/>
                  </a:cubicBezTo>
                  <a:lnTo>
                    <a:pt x="34" y="12717"/>
                  </a:lnTo>
                  <a:cubicBezTo>
                    <a:pt x="1" y="13018"/>
                    <a:pt x="134" y="13284"/>
                    <a:pt x="401" y="13451"/>
                  </a:cubicBezTo>
                  <a:cubicBezTo>
                    <a:pt x="501" y="13518"/>
                    <a:pt x="601" y="13551"/>
                    <a:pt x="701" y="13551"/>
                  </a:cubicBezTo>
                  <a:cubicBezTo>
                    <a:pt x="902" y="13551"/>
                    <a:pt x="1068" y="13485"/>
                    <a:pt x="1202" y="13418"/>
                  </a:cubicBezTo>
                  <a:lnTo>
                    <a:pt x="9775" y="8448"/>
                  </a:lnTo>
                  <a:cubicBezTo>
                    <a:pt x="10375" y="8081"/>
                    <a:pt x="10742" y="7414"/>
                    <a:pt x="10775" y="6713"/>
                  </a:cubicBezTo>
                  <a:lnTo>
                    <a:pt x="10775" y="842"/>
                  </a:lnTo>
                  <a:cubicBezTo>
                    <a:pt x="10848" y="361"/>
                    <a:pt x="10485" y="1"/>
                    <a:pt x="10078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4"/>
            <p:cNvSpPr/>
            <p:nvPr/>
          </p:nvSpPr>
          <p:spPr>
            <a:xfrm>
              <a:off x="5338975" y="3802025"/>
              <a:ext cx="183825" cy="107900"/>
            </a:xfrm>
            <a:custGeom>
              <a:avLst/>
              <a:gdLst/>
              <a:ahLst/>
              <a:cxnLst/>
              <a:rect l="l" t="t" r="r" b="b"/>
              <a:pathLst>
                <a:path w="7353" h="4316" extrusionOk="0">
                  <a:moveTo>
                    <a:pt x="7100" y="1"/>
                  </a:moveTo>
                  <a:cubicBezTo>
                    <a:pt x="7080" y="1"/>
                    <a:pt x="7060" y="5"/>
                    <a:pt x="7039" y="13"/>
                  </a:cubicBezTo>
                  <a:lnTo>
                    <a:pt x="101" y="4016"/>
                  </a:lnTo>
                  <a:cubicBezTo>
                    <a:pt x="1" y="4082"/>
                    <a:pt x="1" y="4182"/>
                    <a:pt x="34" y="4249"/>
                  </a:cubicBezTo>
                  <a:cubicBezTo>
                    <a:pt x="68" y="4282"/>
                    <a:pt x="101" y="4316"/>
                    <a:pt x="168" y="4316"/>
                  </a:cubicBezTo>
                  <a:lnTo>
                    <a:pt x="268" y="4316"/>
                  </a:lnTo>
                  <a:lnTo>
                    <a:pt x="7206" y="280"/>
                  </a:lnTo>
                  <a:cubicBezTo>
                    <a:pt x="7352" y="192"/>
                    <a:pt x="7242" y="1"/>
                    <a:pt x="710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4"/>
            <p:cNvSpPr/>
            <p:nvPr/>
          </p:nvSpPr>
          <p:spPr>
            <a:xfrm>
              <a:off x="5338975" y="3842700"/>
              <a:ext cx="182675" cy="108100"/>
            </a:xfrm>
            <a:custGeom>
              <a:avLst/>
              <a:gdLst/>
              <a:ahLst/>
              <a:cxnLst/>
              <a:rect l="l" t="t" r="r" b="b"/>
              <a:pathLst>
                <a:path w="7307" h="4324" extrusionOk="0">
                  <a:moveTo>
                    <a:pt x="7123" y="0"/>
                  </a:moveTo>
                  <a:cubicBezTo>
                    <a:pt x="7093" y="0"/>
                    <a:pt x="7064" y="8"/>
                    <a:pt x="7039" y="20"/>
                  </a:cubicBezTo>
                  <a:lnTo>
                    <a:pt x="101" y="4023"/>
                  </a:lnTo>
                  <a:cubicBezTo>
                    <a:pt x="1" y="4090"/>
                    <a:pt x="1" y="4157"/>
                    <a:pt x="34" y="4257"/>
                  </a:cubicBezTo>
                  <a:cubicBezTo>
                    <a:pt x="68" y="4290"/>
                    <a:pt x="101" y="4323"/>
                    <a:pt x="168" y="4323"/>
                  </a:cubicBezTo>
                  <a:lnTo>
                    <a:pt x="268" y="4323"/>
                  </a:lnTo>
                  <a:lnTo>
                    <a:pt x="7206" y="287"/>
                  </a:lnTo>
                  <a:cubicBezTo>
                    <a:pt x="7273" y="254"/>
                    <a:pt x="7306" y="154"/>
                    <a:pt x="7273" y="87"/>
                  </a:cubicBezTo>
                  <a:cubicBezTo>
                    <a:pt x="7230" y="24"/>
                    <a:pt x="7175" y="0"/>
                    <a:pt x="712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5338975" y="3883550"/>
              <a:ext cx="182675" cy="108100"/>
            </a:xfrm>
            <a:custGeom>
              <a:avLst/>
              <a:gdLst/>
              <a:ahLst/>
              <a:cxnLst/>
              <a:rect l="l" t="t" r="r" b="b"/>
              <a:pathLst>
                <a:path w="7307" h="4324" extrusionOk="0">
                  <a:moveTo>
                    <a:pt x="7123" y="1"/>
                  </a:moveTo>
                  <a:cubicBezTo>
                    <a:pt x="7093" y="1"/>
                    <a:pt x="7064" y="9"/>
                    <a:pt x="7039" y="21"/>
                  </a:cubicBezTo>
                  <a:lnTo>
                    <a:pt x="101" y="4024"/>
                  </a:lnTo>
                  <a:cubicBezTo>
                    <a:pt x="1" y="4090"/>
                    <a:pt x="1" y="4157"/>
                    <a:pt x="34" y="4257"/>
                  </a:cubicBezTo>
                  <a:cubicBezTo>
                    <a:pt x="68" y="4290"/>
                    <a:pt x="101" y="4324"/>
                    <a:pt x="168" y="4324"/>
                  </a:cubicBezTo>
                  <a:cubicBezTo>
                    <a:pt x="201" y="4324"/>
                    <a:pt x="234" y="4324"/>
                    <a:pt x="268" y="4290"/>
                  </a:cubicBezTo>
                  <a:lnTo>
                    <a:pt x="7206" y="288"/>
                  </a:lnTo>
                  <a:cubicBezTo>
                    <a:pt x="7273" y="254"/>
                    <a:pt x="7306" y="154"/>
                    <a:pt x="7273" y="87"/>
                  </a:cubicBezTo>
                  <a:cubicBezTo>
                    <a:pt x="7230" y="24"/>
                    <a:pt x="7175" y="1"/>
                    <a:pt x="712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4"/>
            <p:cNvSpPr/>
            <p:nvPr/>
          </p:nvSpPr>
          <p:spPr>
            <a:xfrm>
              <a:off x="3495175" y="4514325"/>
              <a:ext cx="271175" cy="338775"/>
            </a:xfrm>
            <a:custGeom>
              <a:avLst/>
              <a:gdLst/>
              <a:ahLst/>
              <a:cxnLst/>
              <a:rect l="l" t="t" r="r" b="b"/>
              <a:pathLst>
                <a:path w="10847" h="13551" extrusionOk="0">
                  <a:moveTo>
                    <a:pt x="10144" y="328"/>
                  </a:moveTo>
                  <a:cubicBezTo>
                    <a:pt x="10180" y="328"/>
                    <a:pt x="10227" y="351"/>
                    <a:pt x="10274" y="375"/>
                  </a:cubicBezTo>
                  <a:cubicBezTo>
                    <a:pt x="10408" y="475"/>
                    <a:pt x="10474" y="642"/>
                    <a:pt x="10474" y="842"/>
                  </a:cubicBezTo>
                  <a:lnTo>
                    <a:pt x="10474" y="6713"/>
                  </a:lnTo>
                  <a:cubicBezTo>
                    <a:pt x="10408" y="7313"/>
                    <a:pt x="10107" y="7847"/>
                    <a:pt x="9640" y="8180"/>
                  </a:cubicBezTo>
                  <a:lnTo>
                    <a:pt x="1068" y="13151"/>
                  </a:lnTo>
                  <a:cubicBezTo>
                    <a:pt x="976" y="13206"/>
                    <a:pt x="884" y="13230"/>
                    <a:pt x="792" y="13230"/>
                  </a:cubicBezTo>
                  <a:cubicBezTo>
                    <a:pt x="717" y="13230"/>
                    <a:pt x="642" y="13214"/>
                    <a:pt x="567" y="13184"/>
                  </a:cubicBezTo>
                  <a:cubicBezTo>
                    <a:pt x="434" y="13084"/>
                    <a:pt x="334" y="12917"/>
                    <a:pt x="367" y="12750"/>
                  </a:cubicBezTo>
                  <a:lnTo>
                    <a:pt x="367" y="6846"/>
                  </a:lnTo>
                  <a:cubicBezTo>
                    <a:pt x="400" y="6246"/>
                    <a:pt x="701" y="5712"/>
                    <a:pt x="1201" y="5378"/>
                  </a:cubicBezTo>
                  <a:lnTo>
                    <a:pt x="9774" y="441"/>
                  </a:lnTo>
                  <a:cubicBezTo>
                    <a:pt x="9874" y="375"/>
                    <a:pt x="9974" y="341"/>
                    <a:pt x="10107" y="341"/>
                  </a:cubicBezTo>
                  <a:cubicBezTo>
                    <a:pt x="10117" y="332"/>
                    <a:pt x="10130" y="328"/>
                    <a:pt x="10144" y="328"/>
                  </a:cubicBezTo>
                  <a:close/>
                  <a:moveTo>
                    <a:pt x="10062" y="0"/>
                  </a:moveTo>
                  <a:cubicBezTo>
                    <a:pt x="9906" y="0"/>
                    <a:pt x="9746" y="54"/>
                    <a:pt x="9607" y="175"/>
                  </a:cubicBezTo>
                  <a:lnTo>
                    <a:pt x="1034" y="5111"/>
                  </a:lnTo>
                  <a:cubicBezTo>
                    <a:pt x="434" y="5478"/>
                    <a:pt x="67" y="6146"/>
                    <a:pt x="34" y="6846"/>
                  </a:cubicBezTo>
                  <a:lnTo>
                    <a:pt x="34" y="12750"/>
                  </a:lnTo>
                  <a:cubicBezTo>
                    <a:pt x="0" y="13017"/>
                    <a:pt x="134" y="13317"/>
                    <a:pt x="367" y="13484"/>
                  </a:cubicBezTo>
                  <a:cubicBezTo>
                    <a:pt x="467" y="13517"/>
                    <a:pt x="567" y="13551"/>
                    <a:pt x="701" y="13551"/>
                  </a:cubicBezTo>
                  <a:cubicBezTo>
                    <a:pt x="867" y="13551"/>
                    <a:pt x="1034" y="13517"/>
                    <a:pt x="1201" y="13417"/>
                  </a:cubicBezTo>
                  <a:lnTo>
                    <a:pt x="9774" y="8447"/>
                  </a:lnTo>
                  <a:cubicBezTo>
                    <a:pt x="10374" y="8080"/>
                    <a:pt x="10741" y="7413"/>
                    <a:pt x="10775" y="6713"/>
                  </a:cubicBezTo>
                  <a:lnTo>
                    <a:pt x="10775" y="842"/>
                  </a:lnTo>
                  <a:cubicBezTo>
                    <a:pt x="10847" y="360"/>
                    <a:pt x="10467" y="0"/>
                    <a:pt x="10062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4"/>
            <p:cNvSpPr/>
            <p:nvPr/>
          </p:nvSpPr>
          <p:spPr>
            <a:xfrm>
              <a:off x="3538525" y="4590900"/>
              <a:ext cx="183750" cy="107925"/>
            </a:xfrm>
            <a:custGeom>
              <a:avLst/>
              <a:gdLst/>
              <a:ahLst/>
              <a:cxnLst/>
              <a:rect l="l" t="t" r="r" b="b"/>
              <a:pathLst>
                <a:path w="7350" h="4317" extrusionOk="0">
                  <a:moveTo>
                    <a:pt x="7138" y="0"/>
                  </a:moveTo>
                  <a:cubicBezTo>
                    <a:pt x="7117" y="0"/>
                    <a:pt x="7095" y="5"/>
                    <a:pt x="7072" y="14"/>
                  </a:cubicBezTo>
                  <a:lnTo>
                    <a:pt x="101" y="4017"/>
                  </a:lnTo>
                  <a:cubicBezTo>
                    <a:pt x="34" y="4050"/>
                    <a:pt x="1" y="4150"/>
                    <a:pt x="34" y="4217"/>
                  </a:cubicBezTo>
                  <a:cubicBezTo>
                    <a:pt x="67" y="4283"/>
                    <a:pt x="134" y="4317"/>
                    <a:pt x="201" y="4317"/>
                  </a:cubicBezTo>
                  <a:cubicBezTo>
                    <a:pt x="201" y="4317"/>
                    <a:pt x="234" y="4317"/>
                    <a:pt x="268" y="4283"/>
                  </a:cubicBezTo>
                  <a:lnTo>
                    <a:pt x="7206" y="281"/>
                  </a:lnTo>
                  <a:cubicBezTo>
                    <a:pt x="7350" y="165"/>
                    <a:pt x="7270" y="0"/>
                    <a:pt x="71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3538525" y="4631750"/>
              <a:ext cx="183750" cy="107950"/>
            </a:xfrm>
            <a:custGeom>
              <a:avLst/>
              <a:gdLst/>
              <a:ahLst/>
              <a:cxnLst/>
              <a:rect l="l" t="t" r="r" b="b"/>
              <a:pathLst>
                <a:path w="7350" h="4318" extrusionOk="0">
                  <a:moveTo>
                    <a:pt x="7138" y="1"/>
                  </a:moveTo>
                  <a:cubicBezTo>
                    <a:pt x="7117" y="1"/>
                    <a:pt x="7095" y="5"/>
                    <a:pt x="7072" y="14"/>
                  </a:cubicBezTo>
                  <a:lnTo>
                    <a:pt x="101" y="4017"/>
                  </a:lnTo>
                  <a:cubicBezTo>
                    <a:pt x="34" y="4050"/>
                    <a:pt x="1" y="4150"/>
                    <a:pt x="34" y="4217"/>
                  </a:cubicBezTo>
                  <a:cubicBezTo>
                    <a:pt x="67" y="4284"/>
                    <a:pt x="134" y="4317"/>
                    <a:pt x="201" y="4317"/>
                  </a:cubicBezTo>
                  <a:cubicBezTo>
                    <a:pt x="201" y="4317"/>
                    <a:pt x="234" y="4317"/>
                    <a:pt x="268" y="4284"/>
                  </a:cubicBezTo>
                  <a:lnTo>
                    <a:pt x="7206" y="281"/>
                  </a:lnTo>
                  <a:cubicBezTo>
                    <a:pt x="7350" y="166"/>
                    <a:pt x="7270" y="1"/>
                    <a:pt x="713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3538525" y="4672050"/>
              <a:ext cx="182650" cy="108500"/>
            </a:xfrm>
            <a:custGeom>
              <a:avLst/>
              <a:gdLst/>
              <a:ahLst/>
              <a:cxnLst/>
              <a:rect l="l" t="t" r="r" b="b"/>
              <a:pathLst>
                <a:path w="7306" h="4340" extrusionOk="0">
                  <a:moveTo>
                    <a:pt x="7158" y="0"/>
                  </a:moveTo>
                  <a:cubicBezTo>
                    <a:pt x="7128" y="0"/>
                    <a:pt x="7098" y="11"/>
                    <a:pt x="7072" y="37"/>
                  </a:cubicBezTo>
                  <a:lnTo>
                    <a:pt x="101" y="4040"/>
                  </a:lnTo>
                  <a:cubicBezTo>
                    <a:pt x="34" y="4073"/>
                    <a:pt x="1" y="4173"/>
                    <a:pt x="34" y="4240"/>
                  </a:cubicBezTo>
                  <a:cubicBezTo>
                    <a:pt x="67" y="4306"/>
                    <a:pt x="134" y="4340"/>
                    <a:pt x="201" y="4340"/>
                  </a:cubicBezTo>
                  <a:cubicBezTo>
                    <a:pt x="201" y="4340"/>
                    <a:pt x="234" y="4340"/>
                    <a:pt x="268" y="4306"/>
                  </a:cubicBezTo>
                  <a:lnTo>
                    <a:pt x="7206" y="304"/>
                  </a:lnTo>
                  <a:cubicBezTo>
                    <a:pt x="7306" y="237"/>
                    <a:pt x="7306" y="170"/>
                    <a:pt x="7273" y="70"/>
                  </a:cubicBezTo>
                  <a:cubicBezTo>
                    <a:pt x="7252" y="29"/>
                    <a:pt x="7206" y="0"/>
                    <a:pt x="715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4530075" y="1997525"/>
              <a:ext cx="271175" cy="338775"/>
            </a:xfrm>
            <a:custGeom>
              <a:avLst/>
              <a:gdLst/>
              <a:ahLst/>
              <a:cxnLst/>
              <a:rect l="l" t="t" r="r" b="b"/>
              <a:pathLst>
                <a:path w="10847" h="13551" extrusionOk="0">
                  <a:moveTo>
                    <a:pt x="10022" y="334"/>
                  </a:moveTo>
                  <a:cubicBezTo>
                    <a:pt x="10274" y="334"/>
                    <a:pt x="10513" y="553"/>
                    <a:pt x="10441" y="842"/>
                  </a:cubicBezTo>
                  <a:lnTo>
                    <a:pt x="10441" y="6713"/>
                  </a:lnTo>
                  <a:cubicBezTo>
                    <a:pt x="10408" y="7313"/>
                    <a:pt x="10108" y="7847"/>
                    <a:pt x="9607" y="8180"/>
                  </a:cubicBezTo>
                  <a:lnTo>
                    <a:pt x="1034" y="13150"/>
                  </a:lnTo>
                  <a:cubicBezTo>
                    <a:pt x="954" y="13222"/>
                    <a:pt x="863" y="13252"/>
                    <a:pt x="773" y="13252"/>
                  </a:cubicBezTo>
                  <a:cubicBezTo>
                    <a:pt x="526" y="13252"/>
                    <a:pt x="294" y="13019"/>
                    <a:pt x="367" y="12750"/>
                  </a:cubicBezTo>
                  <a:lnTo>
                    <a:pt x="367" y="6846"/>
                  </a:lnTo>
                  <a:cubicBezTo>
                    <a:pt x="401" y="6279"/>
                    <a:pt x="701" y="5712"/>
                    <a:pt x="1201" y="5378"/>
                  </a:cubicBezTo>
                  <a:lnTo>
                    <a:pt x="9741" y="441"/>
                  </a:lnTo>
                  <a:cubicBezTo>
                    <a:pt x="9825" y="367"/>
                    <a:pt x="9924" y="334"/>
                    <a:pt x="10022" y="334"/>
                  </a:cubicBezTo>
                  <a:close/>
                  <a:moveTo>
                    <a:pt x="10063" y="0"/>
                  </a:moveTo>
                  <a:cubicBezTo>
                    <a:pt x="9906" y="0"/>
                    <a:pt x="9747" y="54"/>
                    <a:pt x="9607" y="175"/>
                  </a:cubicBezTo>
                  <a:lnTo>
                    <a:pt x="1034" y="5111"/>
                  </a:lnTo>
                  <a:cubicBezTo>
                    <a:pt x="434" y="5512"/>
                    <a:pt x="67" y="6145"/>
                    <a:pt x="34" y="6846"/>
                  </a:cubicBezTo>
                  <a:lnTo>
                    <a:pt x="34" y="12750"/>
                  </a:lnTo>
                  <a:cubicBezTo>
                    <a:pt x="0" y="13017"/>
                    <a:pt x="134" y="13317"/>
                    <a:pt x="367" y="13484"/>
                  </a:cubicBezTo>
                  <a:cubicBezTo>
                    <a:pt x="467" y="13551"/>
                    <a:pt x="567" y="13551"/>
                    <a:pt x="701" y="13551"/>
                  </a:cubicBezTo>
                  <a:cubicBezTo>
                    <a:pt x="868" y="13551"/>
                    <a:pt x="1034" y="13517"/>
                    <a:pt x="1201" y="13451"/>
                  </a:cubicBezTo>
                  <a:lnTo>
                    <a:pt x="9774" y="8480"/>
                  </a:lnTo>
                  <a:cubicBezTo>
                    <a:pt x="10341" y="8080"/>
                    <a:pt x="10741" y="7446"/>
                    <a:pt x="10775" y="6713"/>
                  </a:cubicBezTo>
                  <a:lnTo>
                    <a:pt x="10775" y="842"/>
                  </a:lnTo>
                  <a:cubicBezTo>
                    <a:pt x="10847" y="360"/>
                    <a:pt x="10467" y="0"/>
                    <a:pt x="10063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4573425" y="2073875"/>
              <a:ext cx="184400" cy="108150"/>
            </a:xfrm>
            <a:custGeom>
              <a:avLst/>
              <a:gdLst/>
              <a:ahLst/>
              <a:cxnLst/>
              <a:rect l="l" t="t" r="r" b="b"/>
              <a:pathLst>
                <a:path w="7376" h="4326" extrusionOk="0">
                  <a:moveTo>
                    <a:pt x="7128" y="1"/>
                  </a:moveTo>
                  <a:cubicBezTo>
                    <a:pt x="7100" y="1"/>
                    <a:pt x="7070" y="7"/>
                    <a:pt x="7039" y="23"/>
                  </a:cubicBezTo>
                  <a:lnTo>
                    <a:pt x="101" y="4025"/>
                  </a:lnTo>
                  <a:cubicBezTo>
                    <a:pt x="34" y="4059"/>
                    <a:pt x="1" y="4159"/>
                    <a:pt x="34" y="4259"/>
                  </a:cubicBezTo>
                  <a:cubicBezTo>
                    <a:pt x="68" y="4292"/>
                    <a:pt x="134" y="4326"/>
                    <a:pt x="201" y="4326"/>
                  </a:cubicBezTo>
                  <a:cubicBezTo>
                    <a:pt x="201" y="4326"/>
                    <a:pt x="234" y="4326"/>
                    <a:pt x="268" y="4292"/>
                  </a:cubicBezTo>
                  <a:lnTo>
                    <a:pt x="7206" y="289"/>
                  </a:lnTo>
                  <a:cubicBezTo>
                    <a:pt x="7376" y="205"/>
                    <a:pt x="7282" y="1"/>
                    <a:pt x="712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4573425" y="2114150"/>
              <a:ext cx="184875" cy="108750"/>
            </a:xfrm>
            <a:custGeom>
              <a:avLst/>
              <a:gdLst/>
              <a:ahLst/>
              <a:cxnLst/>
              <a:rect l="l" t="t" r="r" b="b"/>
              <a:pathLst>
                <a:path w="7395" h="4350" extrusionOk="0">
                  <a:moveTo>
                    <a:pt x="7153" y="0"/>
                  </a:moveTo>
                  <a:cubicBezTo>
                    <a:pt x="7117" y="0"/>
                    <a:pt x="7078" y="14"/>
                    <a:pt x="7039" y="46"/>
                  </a:cubicBezTo>
                  <a:lnTo>
                    <a:pt x="101" y="4049"/>
                  </a:lnTo>
                  <a:cubicBezTo>
                    <a:pt x="34" y="4082"/>
                    <a:pt x="1" y="4182"/>
                    <a:pt x="34" y="4282"/>
                  </a:cubicBezTo>
                  <a:cubicBezTo>
                    <a:pt x="68" y="4316"/>
                    <a:pt x="134" y="4349"/>
                    <a:pt x="201" y="4349"/>
                  </a:cubicBezTo>
                  <a:cubicBezTo>
                    <a:pt x="201" y="4349"/>
                    <a:pt x="234" y="4349"/>
                    <a:pt x="268" y="4316"/>
                  </a:cubicBezTo>
                  <a:lnTo>
                    <a:pt x="7206" y="313"/>
                  </a:lnTo>
                  <a:cubicBezTo>
                    <a:pt x="7394" y="232"/>
                    <a:pt x="7301" y="0"/>
                    <a:pt x="715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4573425" y="2155850"/>
              <a:ext cx="183825" cy="107900"/>
            </a:xfrm>
            <a:custGeom>
              <a:avLst/>
              <a:gdLst/>
              <a:ahLst/>
              <a:cxnLst/>
              <a:rect l="l" t="t" r="r" b="b"/>
              <a:pathLst>
                <a:path w="7353" h="4316" extrusionOk="0">
                  <a:moveTo>
                    <a:pt x="7109" y="1"/>
                  </a:moveTo>
                  <a:cubicBezTo>
                    <a:pt x="7087" y="1"/>
                    <a:pt x="7064" y="4"/>
                    <a:pt x="7039" y="13"/>
                  </a:cubicBezTo>
                  <a:lnTo>
                    <a:pt x="101" y="4015"/>
                  </a:lnTo>
                  <a:cubicBezTo>
                    <a:pt x="34" y="4049"/>
                    <a:pt x="1" y="4149"/>
                    <a:pt x="34" y="4249"/>
                  </a:cubicBezTo>
                  <a:cubicBezTo>
                    <a:pt x="68" y="4282"/>
                    <a:pt x="134" y="4316"/>
                    <a:pt x="201" y="4316"/>
                  </a:cubicBezTo>
                  <a:lnTo>
                    <a:pt x="268" y="4316"/>
                  </a:lnTo>
                  <a:lnTo>
                    <a:pt x="7206" y="279"/>
                  </a:lnTo>
                  <a:cubicBezTo>
                    <a:pt x="7353" y="192"/>
                    <a:pt x="7268" y="1"/>
                    <a:pt x="710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4"/>
            <p:cNvSpPr/>
            <p:nvPr/>
          </p:nvSpPr>
          <p:spPr>
            <a:xfrm>
              <a:off x="3527700" y="1049250"/>
              <a:ext cx="140950" cy="179600"/>
            </a:xfrm>
            <a:custGeom>
              <a:avLst/>
              <a:gdLst/>
              <a:ahLst/>
              <a:cxnLst/>
              <a:rect l="l" t="t" r="r" b="b"/>
              <a:pathLst>
                <a:path w="5638" h="7184" extrusionOk="0">
                  <a:moveTo>
                    <a:pt x="3970" y="445"/>
                  </a:moveTo>
                  <a:cubicBezTo>
                    <a:pt x="4170" y="445"/>
                    <a:pt x="4370" y="479"/>
                    <a:pt x="4537" y="579"/>
                  </a:cubicBezTo>
                  <a:cubicBezTo>
                    <a:pt x="4970" y="845"/>
                    <a:pt x="5204" y="1346"/>
                    <a:pt x="5204" y="2080"/>
                  </a:cubicBezTo>
                  <a:cubicBezTo>
                    <a:pt x="5104" y="3848"/>
                    <a:pt x="4170" y="5449"/>
                    <a:pt x="2702" y="6416"/>
                  </a:cubicBezTo>
                  <a:cubicBezTo>
                    <a:pt x="2327" y="6633"/>
                    <a:pt x="1975" y="6745"/>
                    <a:pt x="1661" y="6745"/>
                  </a:cubicBezTo>
                  <a:cubicBezTo>
                    <a:pt x="1444" y="6745"/>
                    <a:pt x="1245" y="6692"/>
                    <a:pt x="1068" y="6583"/>
                  </a:cubicBezTo>
                  <a:cubicBezTo>
                    <a:pt x="667" y="6349"/>
                    <a:pt x="434" y="5816"/>
                    <a:pt x="434" y="5082"/>
                  </a:cubicBezTo>
                  <a:cubicBezTo>
                    <a:pt x="500" y="3347"/>
                    <a:pt x="1434" y="1713"/>
                    <a:pt x="2936" y="779"/>
                  </a:cubicBezTo>
                  <a:cubicBezTo>
                    <a:pt x="3236" y="579"/>
                    <a:pt x="3603" y="445"/>
                    <a:pt x="3970" y="445"/>
                  </a:cubicBezTo>
                  <a:close/>
                  <a:moveTo>
                    <a:pt x="3969" y="1"/>
                  </a:moveTo>
                  <a:cubicBezTo>
                    <a:pt x="3575" y="1"/>
                    <a:pt x="3144" y="129"/>
                    <a:pt x="2702" y="378"/>
                  </a:cubicBezTo>
                  <a:cubicBezTo>
                    <a:pt x="1101" y="1446"/>
                    <a:pt x="100" y="3181"/>
                    <a:pt x="0" y="5082"/>
                  </a:cubicBezTo>
                  <a:cubicBezTo>
                    <a:pt x="0" y="5983"/>
                    <a:pt x="300" y="6650"/>
                    <a:pt x="867" y="6950"/>
                  </a:cubicBezTo>
                  <a:cubicBezTo>
                    <a:pt x="1101" y="7083"/>
                    <a:pt x="1368" y="7183"/>
                    <a:pt x="1635" y="7183"/>
                  </a:cubicBezTo>
                  <a:cubicBezTo>
                    <a:pt x="2102" y="7150"/>
                    <a:pt x="2535" y="7017"/>
                    <a:pt x="2936" y="6783"/>
                  </a:cubicBezTo>
                  <a:cubicBezTo>
                    <a:pt x="4537" y="5749"/>
                    <a:pt x="5537" y="3981"/>
                    <a:pt x="5637" y="2080"/>
                  </a:cubicBezTo>
                  <a:cubicBezTo>
                    <a:pt x="5637" y="1212"/>
                    <a:pt x="5337" y="545"/>
                    <a:pt x="4770" y="212"/>
                  </a:cubicBezTo>
                  <a:cubicBezTo>
                    <a:pt x="4530" y="70"/>
                    <a:pt x="4259" y="1"/>
                    <a:pt x="39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4"/>
            <p:cNvSpPr/>
            <p:nvPr/>
          </p:nvSpPr>
          <p:spPr>
            <a:xfrm>
              <a:off x="3559375" y="1089175"/>
              <a:ext cx="77575" cy="99500"/>
            </a:xfrm>
            <a:custGeom>
              <a:avLst/>
              <a:gdLst/>
              <a:ahLst/>
              <a:cxnLst/>
              <a:rect l="l" t="t" r="r" b="b"/>
              <a:pathLst>
                <a:path w="3103" h="3980" extrusionOk="0">
                  <a:moveTo>
                    <a:pt x="2251" y="0"/>
                  </a:moveTo>
                  <a:cubicBezTo>
                    <a:pt x="2044" y="0"/>
                    <a:pt x="1812" y="70"/>
                    <a:pt x="1568" y="216"/>
                  </a:cubicBezTo>
                  <a:cubicBezTo>
                    <a:pt x="634" y="816"/>
                    <a:pt x="67" y="1817"/>
                    <a:pt x="1" y="2884"/>
                  </a:cubicBezTo>
                  <a:cubicBezTo>
                    <a:pt x="1" y="3578"/>
                    <a:pt x="378" y="3980"/>
                    <a:pt x="899" y="3980"/>
                  </a:cubicBezTo>
                  <a:cubicBezTo>
                    <a:pt x="1104" y="3980"/>
                    <a:pt x="1332" y="3917"/>
                    <a:pt x="1568" y="3785"/>
                  </a:cubicBezTo>
                  <a:cubicBezTo>
                    <a:pt x="2469" y="3185"/>
                    <a:pt x="3036" y="2184"/>
                    <a:pt x="3103" y="1117"/>
                  </a:cubicBezTo>
                  <a:cubicBezTo>
                    <a:pt x="3103" y="408"/>
                    <a:pt x="2752" y="0"/>
                    <a:pt x="22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3415950" y="582075"/>
              <a:ext cx="357775" cy="431625"/>
            </a:xfrm>
            <a:custGeom>
              <a:avLst/>
              <a:gdLst/>
              <a:ahLst/>
              <a:cxnLst/>
              <a:rect l="l" t="t" r="r" b="b"/>
              <a:pathLst>
                <a:path w="14311" h="17265" extrusionOk="0">
                  <a:moveTo>
                    <a:pt x="13619" y="322"/>
                  </a:moveTo>
                  <a:cubicBezTo>
                    <a:pt x="13841" y="322"/>
                    <a:pt x="14047" y="530"/>
                    <a:pt x="13977" y="786"/>
                  </a:cubicBezTo>
                  <a:lnTo>
                    <a:pt x="13977" y="8391"/>
                  </a:lnTo>
                  <a:cubicBezTo>
                    <a:pt x="13910" y="8958"/>
                    <a:pt x="13610" y="9492"/>
                    <a:pt x="13143" y="9792"/>
                  </a:cubicBezTo>
                  <a:lnTo>
                    <a:pt x="8873" y="12261"/>
                  </a:lnTo>
                  <a:lnTo>
                    <a:pt x="7639" y="16530"/>
                  </a:lnTo>
                  <a:cubicBezTo>
                    <a:pt x="7639" y="16564"/>
                    <a:pt x="7606" y="16597"/>
                    <a:pt x="7572" y="16597"/>
                  </a:cubicBezTo>
                  <a:cubicBezTo>
                    <a:pt x="7539" y="16597"/>
                    <a:pt x="7506" y="16564"/>
                    <a:pt x="7506" y="16530"/>
                  </a:cubicBezTo>
                  <a:lnTo>
                    <a:pt x="6305" y="13762"/>
                  </a:lnTo>
                  <a:lnTo>
                    <a:pt x="1001" y="16797"/>
                  </a:lnTo>
                  <a:cubicBezTo>
                    <a:pt x="915" y="16862"/>
                    <a:pt x="815" y="16899"/>
                    <a:pt x="710" y="16899"/>
                  </a:cubicBezTo>
                  <a:cubicBezTo>
                    <a:pt x="652" y="16899"/>
                    <a:pt x="593" y="16888"/>
                    <a:pt x="534" y="16864"/>
                  </a:cubicBezTo>
                  <a:cubicBezTo>
                    <a:pt x="401" y="16764"/>
                    <a:pt x="334" y="16597"/>
                    <a:pt x="367" y="16464"/>
                  </a:cubicBezTo>
                  <a:lnTo>
                    <a:pt x="367" y="8858"/>
                  </a:lnTo>
                  <a:cubicBezTo>
                    <a:pt x="401" y="8291"/>
                    <a:pt x="701" y="7757"/>
                    <a:pt x="1168" y="7457"/>
                  </a:cubicBezTo>
                  <a:lnTo>
                    <a:pt x="13310" y="419"/>
                  </a:lnTo>
                  <a:lnTo>
                    <a:pt x="13343" y="452"/>
                  </a:lnTo>
                  <a:cubicBezTo>
                    <a:pt x="13424" y="361"/>
                    <a:pt x="13523" y="322"/>
                    <a:pt x="13619" y="322"/>
                  </a:cubicBezTo>
                  <a:close/>
                  <a:moveTo>
                    <a:pt x="13582" y="0"/>
                  </a:moveTo>
                  <a:cubicBezTo>
                    <a:pt x="13426" y="0"/>
                    <a:pt x="13274" y="44"/>
                    <a:pt x="13143" y="119"/>
                  </a:cubicBezTo>
                  <a:lnTo>
                    <a:pt x="1001" y="7157"/>
                  </a:lnTo>
                  <a:cubicBezTo>
                    <a:pt x="401" y="7524"/>
                    <a:pt x="34" y="8158"/>
                    <a:pt x="0" y="8858"/>
                  </a:cubicBezTo>
                  <a:lnTo>
                    <a:pt x="0" y="16464"/>
                  </a:lnTo>
                  <a:cubicBezTo>
                    <a:pt x="0" y="16730"/>
                    <a:pt x="134" y="16997"/>
                    <a:pt x="367" y="17164"/>
                  </a:cubicBezTo>
                  <a:cubicBezTo>
                    <a:pt x="467" y="17231"/>
                    <a:pt x="567" y="17264"/>
                    <a:pt x="667" y="17264"/>
                  </a:cubicBezTo>
                  <a:cubicBezTo>
                    <a:pt x="868" y="17231"/>
                    <a:pt x="1034" y="17197"/>
                    <a:pt x="1168" y="17097"/>
                  </a:cubicBezTo>
                  <a:lnTo>
                    <a:pt x="6138" y="14262"/>
                  </a:lnTo>
                  <a:lnTo>
                    <a:pt x="7172" y="16697"/>
                  </a:lnTo>
                  <a:cubicBezTo>
                    <a:pt x="7251" y="16856"/>
                    <a:pt x="7406" y="16931"/>
                    <a:pt x="7560" y="16931"/>
                  </a:cubicBezTo>
                  <a:cubicBezTo>
                    <a:pt x="7731" y="16931"/>
                    <a:pt x="7903" y="16839"/>
                    <a:pt x="7973" y="16664"/>
                  </a:cubicBezTo>
                  <a:lnTo>
                    <a:pt x="9173" y="12527"/>
                  </a:lnTo>
                  <a:lnTo>
                    <a:pt x="13310" y="10092"/>
                  </a:lnTo>
                  <a:cubicBezTo>
                    <a:pt x="13910" y="9725"/>
                    <a:pt x="14277" y="9092"/>
                    <a:pt x="14310" y="8391"/>
                  </a:cubicBezTo>
                  <a:lnTo>
                    <a:pt x="14310" y="786"/>
                  </a:lnTo>
                  <a:cubicBezTo>
                    <a:pt x="14310" y="519"/>
                    <a:pt x="14177" y="219"/>
                    <a:pt x="13944" y="85"/>
                  </a:cubicBezTo>
                  <a:cubicBezTo>
                    <a:pt x="13827" y="27"/>
                    <a:pt x="13703" y="0"/>
                    <a:pt x="13582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4"/>
            <p:cNvSpPr/>
            <p:nvPr/>
          </p:nvSpPr>
          <p:spPr>
            <a:xfrm>
              <a:off x="3485150" y="692600"/>
              <a:ext cx="220150" cy="129300"/>
            </a:xfrm>
            <a:custGeom>
              <a:avLst/>
              <a:gdLst/>
              <a:ahLst/>
              <a:cxnLst/>
              <a:rect l="l" t="t" r="r" b="b"/>
              <a:pathLst>
                <a:path w="8806" h="5172" extrusionOk="0">
                  <a:moveTo>
                    <a:pt x="8574" y="1"/>
                  </a:moveTo>
                  <a:cubicBezTo>
                    <a:pt x="8543" y="1"/>
                    <a:pt x="8509" y="11"/>
                    <a:pt x="8474" y="34"/>
                  </a:cubicBezTo>
                  <a:lnTo>
                    <a:pt x="134" y="4837"/>
                  </a:lnTo>
                  <a:cubicBezTo>
                    <a:pt x="34" y="4904"/>
                    <a:pt x="1" y="5004"/>
                    <a:pt x="68" y="5071"/>
                  </a:cubicBezTo>
                  <a:cubicBezTo>
                    <a:pt x="101" y="5138"/>
                    <a:pt x="134" y="5171"/>
                    <a:pt x="201" y="5171"/>
                  </a:cubicBezTo>
                  <a:cubicBezTo>
                    <a:pt x="234" y="5171"/>
                    <a:pt x="268" y="5171"/>
                    <a:pt x="301" y="5138"/>
                  </a:cubicBezTo>
                  <a:lnTo>
                    <a:pt x="8640" y="334"/>
                  </a:lnTo>
                  <a:cubicBezTo>
                    <a:pt x="8806" y="224"/>
                    <a:pt x="8721" y="1"/>
                    <a:pt x="857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4"/>
            <p:cNvSpPr/>
            <p:nvPr/>
          </p:nvSpPr>
          <p:spPr>
            <a:xfrm>
              <a:off x="3485150" y="733150"/>
              <a:ext cx="219350" cy="129600"/>
            </a:xfrm>
            <a:custGeom>
              <a:avLst/>
              <a:gdLst/>
              <a:ahLst/>
              <a:cxnLst/>
              <a:rect l="l" t="t" r="r" b="b"/>
              <a:pathLst>
                <a:path w="8774" h="5184" extrusionOk="0">
                  <a:moveTo>
                    <a:pt x="8553" y="0"/>
                  </a:moveTo>
                  <a:cubicBezTo>
                    <a:pt x="8527" y="0"/>
                    <a:pt x="8500" y="4"/>
                    <a:pt x="8474" y="13"/>
                  </a:cubicBezTo>
                  <a:lnTo>
                    <a:pt x="134" y="4850"/>
                  </a:lnTo>
                  <a:cubicBezTo>
                    <a:pt x="34" y="4883"/>
                    <a:pt x="1" y="4983"/>
                    <a:pt x="68" y="5083"/>
                  </a:cubicBezTo>
                  <a:cubicBezTo>
                    <a:pt x="101" y="5150"/>
                    <a:pt x="134" y="5184"/>
                    <a:pt x="201" y="5184"/>
                  </a:cubicBezTo>
                  <a:cubicBezTo>
                    <a:pt x="234" y="5184"/>
                    <a:pt x="268" y="5150"/>
                    <a:pt x="301" y="5150"/>
                  </a:cubicBezTo>
                  <a:lnTo>
                    <a:pt x="8640" y="313"/>
                  </a:lnTo>
                  <a:cubicBezTo>
                    <a:pt x="8740" y="280"/>
                    <a:pt x="8774" y="147"/>
                    <a:pt x="8707" y="80"/>
                  </a:cubicBezTo>
                  <a:cubicBezTo>
                    <a:pt x="8683" y="31"/>
                    <a:pt x="8623" y="0"/>
                    <a:pt x="855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4"/>
            <p:cNvSpPr/>
            <p:nvPr/>
          </p:nvSpPr>
          <p:spPr>
            <a:xfrm>
              <a:off x="3485150" y="773500"/>
              <a:ext cx="220150" cy="129275"/>
            </a:xfrm>
            <a:custGeom>
              <a:avLst/>
              <a:gdLst/>
              <a:ahLst/>
              <a:cxnLst/>
              <a:rect l="l" t="t" r="r" b="b"/>
              <a:pathLst>
                <a:path w="8806" h="5171" extrusionOk="0">
                  <a:moveTo>
                    <a:pt x="8574" y="0"/>
                  </a:moveTo>
                  <a:cubicBezTo>
                    <a:pt x="8543" y="0"/>
                    <a:pt x="8509" y="10"/>
                    <a:pt x="8474" y="34"/>
                  </a:cubicBezTo>
                  <a:lnTo>
                    <a:pt x="134" y="4837"/>
                  </a:lnTo>
                  <a:cubicBezTo>
                    <a:pt x="34" y="4904"/>
                    <a:pt x="1" y="5004"/>
                    <a:pt x="68" y="5071"/>
                  </a:cubicBezTo>
                  <a:cubicBezTo>
                    <a:pt x="101" y="5137"/>
                    <a:pt x="134" y="5171"/>
                    <a:pt x="201" y="5171"/>
                  </a:cubicBezTo>
                  <a:cubicBezTo>
                    <a:pt x="234" y="5171"/>
                    <a:pt x="268" y="5171"/>
                    <a:pt x="301" y="5137"/>
                  </a:cubicBezTo>
                  <a:lnTo>
                    <a:pt x="8640" y="334"/>
                  </a:lnTo>
                  <a:cubicBezTo>
                    <a:pt x="8806" y="224"/>
                    <a:pt x="8721" y="0"/>
                    <a:pt x="857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4"/>
            <p:cNvSpPr/>
            <p:nvPr/>
          </p:nvSpPr>
          <p:spPr>
            <a:xfrm>
              <a:off x="2327675" y="942775"/>
              <a:ext cx="73400" cy="162650"/>
            </a:xfrm>
            <a:custGeom>
              <a:avLst/>
              <a:gdLst/>
              <a:ahLst/>
              <a:cxnLst/>
              <a:rect l="l" t="t" r="r" b="b"/>
              <a:pathLst>
                <a:path w="2936" h="6506" extrusionOk="0">
                  <a:moveTo>
                    <a:pt x="2702" y="1"/>
                  </a:moveTo>
                  <a:lnTo>
                    <a:pt x="0" y="1535"/>
                  </a:lnTo>
                  <a:lnTo>
                    <a:pt x="0" y="3136"/>
                  </a:lnTo>
                  <a:lnTo>
                    <a:pt x="1168" y="5438"/>
                  </a:lnTo>
                  <a:cubicBezTo>
                    <a:pt x="1168" y="5471"/>
                    <a:pt x="1201" y="5505"/>
                    <a:pt x="1234" y="5505"/>
                  </a:cubicBezTo>
                  <a:lnTo>
                    <a:pt x="2936" y="6506"/>
                  </a:lnTo>
                  <a:lnTo>
                    <a:pt x="1835" y="4104"/>
                  </a:lnTo>
                  <a:lnTo>
                    <a:pt x="2702" y="1569"/>
                  </a:lnTo>
                  <a:lnTo>
                    <a:pt x="270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4"/>
            <p:cNvSpPr/>
            <p:nvPr/>
          </p:nvSpPr>
          <p:spPr>
            <a:xfrm>
              <a:off x="2327675" y="942775"/>
              <a:ext cx="73400" cy="162650"/>
            </a:xfrm>
            <a:custGeom>
              <a:avLst/>
              <a:gdLst/>
              <a:ahLst/>
              <a:cxnLst/>
              <a:rect l="l" t="t" r="r" b="b"/>
              <a:pathLst>
                <a:path w="2936" h="6506" extrusionOk="0">
                  <a:moveTo>
                    <a:pt x="2702" y="1"/>
                  </a:moveTo>
                  <a:lnTo>
                    <a:pt x="0" y="1535"/>
                  </a:lnTo>
                  <a:lnTo>
                    <a:pt x="0" y="3136"/>
                  </a:lnTo>
                  <a:lnTo>
                    <a:pt x="1168" y="5438"/>
                  </a:lnTo>
                  <a:cubicBezTo>
                    <a:pt x="1168" y="5471"/>
                    <a:pt x="1201" y="5505"/>
                    <a:pt x="1234" y="5505"/>
                  </a:cubicBezTo>
                  <a:lnTo>
                    <a:pt x="2936" y="6506"/>
                  </a:lnTo>
                  <a:lnTo>
                    <a:pt x="1835" y="4104"/>
                  </a:lnTo>
                  <a:lnTo>
                    <a:pt x="2702" y="1569"/>
                  </a:lnTo>
                  <a:lnTo>
                    <a:pt x="27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4"/>
            <p:cNvSpPr/>
            <p:nvPr/>
          </p:nvSpPr>
          <p:spPr>
            <a:xfrm>
              <a:off x="2210075" y="581475"/>
              <a:ext cx="352775" cy="524075"/>
            </a:xfrm>
            <a:custGeom>
              <a:avLst/>
              <a:gdLst/>
              <a:ahLst/>
              <a:cxnLst/>
              <a:rect l="l" t="t" r="r" b="b"/>
              <a:pathLst>
                <a:path w="14111" h="20963" extrusionOk="0">
                  <a:moveTo>
                    <a:pt x="11813" y="1"/>
                  </a:moveTo>
                  <a:cubicBezTo>
                    <a:pt x="11534" y="1"/>
                    <a:pt x="11259" y="59"/>
                    <a:pt x="11009" y="176"/>
                  </a:cubicBezTo>
                  <a:lnTo>
                    <a:pt x="835" y="6080"/>
                  </a:lnTo>
                  <a:cubicBezTo>
                    <a:pt x="368" y="6380"/>
                    <a:pt x="34" y="6914"/>
                    <a:pt x="1" y="7481"/>
                  </a:cubicBezTo>
                  <a:lnTo>
                    <a:pt x="1" y="18656"/>
                  </a:lnTo>
                  <a:cubicBezTo>
                    <a:pt x="34" y="19223"/>
                    <a:pt x="368" y="19757"/>
                    <a:pt x="835" y="20057"/>
                  </a:cubicBezTo>
                  <a:lnTo>
                    <a:pt x="1502" y="20457"/>
                  </a:lnTo>
                  <a:cubicBezTo>
                    <a:pt x="1752" y="20591"/>
                    <a:pt x="2036" y="20657"/>
                    <a:pt x="2319" y="20657"/>
                  </a:cubicBezTo>
                  <a:cubicBezTo>
                    <a:pt x="2603" y="20657"/>
                    <a:pt x="2886" y="20591"/>
                    <a:pt x="3136" y="20457"/>
                  </a:cubicBezTo>
                  <a:lnTo>
                    <a:pt x="6405" y="18556"/>
                  </a:lnTo>
                  <a:lnTo>
                    <a:pt x="7573" y="20891"/>
                  </a:lnTo>
                  <a:cubicBezTo>
                    <a:pt x="7604" y="20937"/>
                    <a:pt x="7664" y="20962"/>
                    <a:pt x="7725" y="20962"/>
                  </a:cubicBezTo>
                  <a:cubicBezTo>
                    <a:pt x="7797" y="20962"/>
                    <a:pt x="7871" y="20929"/>
                    <a:pt x="7906" y="20857"/>
                  </a:cubicBezTo>
                  <a:lnTo>
                    <a:pt x="9141" y="16988"/>
                  </a:lnTo>
                  <a:lnTo>
                    <a:pt x="13310" y="14553"/>
                  </a:lnTo>
                  <a:cubicBezTo>
                    <a:pt x="13777" y="14253"/>
                    <a:pt x="14078" y="13719"/>
                    <a:pt x="14111" y="13152"/>
                  </a:cubicBezTo>
                  <a:lnTo>
                    <a:pt x="14111" y="1977"/>
                  </a:lnTo>
                  <a:cubicBezTo>
                    <a:pt x="14078" y="1410"/>
                    <a:pt x="13777" y="876"/>
                    <a:pt x="13310" y="576"/>
                  </a:cubicBezTo>
                  <a:lnTo>
                    <a:pt x="12643" y="176"/>
                  </a:lnTo>
                  <a:cubicBezTo>
                    <a:pt x="12376" y="59"/>
                    <a:pt x="12093" y="1"/>
                    <a:pt x="1181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4"/>
            <p:cNvSpPr/>
            <p:nvPr/>
          </p:nvSpPr>
          <p:spPr>
            <a:xfrm>
              <a:off x="2210925" y="747650"/>
              <a:ext cx="74225" cy="349875"/>
            </a:xfrm>
            <a:custGeom>
              <a:avLst/>
              <a:gdLst/>
              <a:ahLst/>
              <a:cxnLst/>
              <a:rect l="l" t="t" r="r" b="b"/>
              <a:pathLst>
                <a:path w="2969" h="13995" extrusionOk="0">
                  <a:moveTo>
                    <a:pt x="2969" y="13877"/>
                  </a:moveTo>
                  <a:cubicBezTo>
                    <a:pt x="2964" y="13878"/>
                    <a:pt x="2960" y="13880"/>
                    <a:pt x="2955" y="13882"/>
                  </a:cubicBezTo>
                  <a:lnTo>
                    <a:pt x="2955" y="13882"/>
                  </a:lnTo>
                  <a:cubicBezTo>
                    <a:pt x="2960" y="13880"/>
                    <a:pt x="2964" y="13879"/>
                    <a:pt x="2969" y="13877"/>
                  </a:cubicBezTo>
                  <a:close/>
                  <a:moveTo>
                    <a:pt x="267" y="0"/>
                  </a:moveTo>
                  <a:cubicBezTo>
                    <a:pt x="100" y="267"/>
                    <a:pt x="34" y="534"/>
                    <a:pt x="34" y="801"/>
                  </a:cubicBezTo>
                  <a:lnTo>
                    <a:pt x="0" y="12009"/>
                  </a:lnTo>
                  <a:cubicBezTo>
                    <a:pt x="34" y="12576"/>
                    <a:pt x="334" y="13110"/>
                    <a:pt x="834" y="13410"/>
                  </a:cubicBezTo>
                  <a:lnTo>
                    <a:pt x="1501" y="13810"/>
                  </a:lnTo>
                  <a:cubicBezTo>
                    <a:pt x="1754" y="13937"/>
                    <a:pt x="2027" y="13995"/>
                    <a:pt x="2298" y="13995"/>
                  </a:cubicBezTo>
                  <a:cubicBezTo>
                    <a:pt x="2522" y="13995"/>
                    <a:pt x="2745" y="13955"/>
                    <a:pt x="2955" y="13882"/>
                  </a:cubicBezTo>
                  <a:lnTo>
                    <a:pt x="2955" y="13882"/>
                  </a:lnTo>
                  <a:cubicBezTo>
                    <a:pt x="2885" y="13906"/>
                    <a:pt x="2818" y="13917"/>
                    <a:pt x="2755" y="13917"/>
                  </a:cubicBezTo>
                  <a:cubicBezTo>
                    <a:pt x="2492" y="13917"/>
                    <a:pt x="2302" y="13715"/>
                    <a:pt x="2302" y="13343"/>
                  </a:cubicBezTo>
                  <a:lnTo>
                    <a:pt x="2302" y="2135"/>
                  </a:lnTo>
                  <a:cubicBezTo>
                    <a:pt x="2302" y="1835"/>
                    <a:pt x="2402" y="1568"/>
                    <a:pt x="2535" y="1335"/>
                  </a:cubicBez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4"/>
            <p:cNvSpPr/>
            <p:nvPr/>
          </p:nvSpPr>
          <p:spPr>
            <a:xfrm>
              <a:off x="2216750" y="581700"/>
              <a:ext cx="345275" cy="200150"/>
            </a:xfrm>
            <a:custGeom>
              <a:avLst/>
              <a:gdLst/>
              <a:ahLst/>
              <a:cxnLst/>
              <a:rect l="l" t="t" r="r" b="b"/>
              <a:pathLst>
                <a:path w="13811" h="8006" extrusionOk="0">
                  <a:moveTo>
                    <a:pt x="11546" y="0"/>
                  </a:moveTo>
                  <a:cubicBezTo>
                    <a:pt x="11267" y="0"/>
                    <a:pt x="10992" y="67"/>
                    <a:pt x="10742" y="200"/>
                  </a:cubicBezTo>
                  <a:lnTo>
                    <a:pt x="568" y="6071"/>
                  </a:lnTo>
                  <a:cubicBezTo>
                    <a:pt x="334" y="6238"/>
                    <a:pt x="134" y="6438"/>
                    <a:pt x="1" y="6705"/>
                  </a:cubicBezTo>
                  <a:lnTo>
                    <a:pt x="2302" y="8006"/>
                  </a:lnTo>
                  <a:cubicBezTo>
                    <a:pt x="2436" y="7739"/>
                    <a:pt x="2636" y="7539"/>
                    <a:pt x="2869" y="7372"/>
                  </a:cubicBezTo>
                  <a:lnTo>
                    <a:pt x="13043" y="1501"/>
                  </a:lnTo>
                  <a:cubicBezTo>
                    <a:pt x="13171" y="1432"/>
                    <a:pt x="13290" y="1399"/>
                    <a:pt x="13395" y="1399"/>
                  </a:cubicBezTo>
                  <a:cubicBezTo>
                    <a:pt x="13594" y="1399"/>
                    <a:pt x="13745" y="1517"/>
                    <a:pt x="13811" y="1735"/>
                  </a:cubicBezTo>
                  <a:cubicBezTo>
                    <a:pt x="13710" y="1268"/>
                    <a:pt x="13444" y="834"/>
                    <a:pt x="13043" y="601"/>
                  </a:cubicBezTo>
                  <a:lnTo>
                    <a:pt x="12376" y="200"/>
                  </a:lnTo>
                  <a:cubicBezTo>
                    <a:pt x="12109" y="67"/>
                    <a:pt x="11826" y="0"/>
                    <a:pt x="115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4"/>
            <p:cNvSpPr/>
            <p:nvPr/>
          </p:nvSpPr>
          <p:spPr>
            <a:xfrm>
              <a:off x="2312650" y="723450"/>
              <a:ext cx="206000" cy="273575"/>
            </a:xfrm>
            <a:custGeom>
              <a:avLst/>
              <a:gdLst/>
              <a:ahLst/>
              <a:cxnLst/>
              <a:rect l="l" t="t" r="r" b="b"/>
              <a:pathLst>
                <a:path w="8240" h="10943" extrusionOk="0">
                  <a:moveTo>
                    <a:pt x="4914" y="3061"/>
                  </a:moveTo>
                  <a:cubicBezTo>
                    <a:pt x="4955" y="3061"/>
                    <a:pt x="4996" y="3064"/>
                    <a:pt x="5038" y="3070"/>
                  </a:cubicBezTo>
                  <a:lnTo>
                    <a:pt x="5138" y="3070"/>
                  </a:lnTo>
                  <a:cubicBezTo>
                    <a:pt x="5438" y="3103"/>
                    <a:pt x="5705" y="3303"/>
                    <a:pt x="5838" y="3603"/>
                  </a:cubicBezTo>
                  <a:cubicBezTo>
                    <a:pt x="6239" y="4437"/>
                    <a:pt x="5772" y="5972"/>
                    <a:pt x="4871" y="6939"/>
                  </a:cubicBezTo>
                  <a:cubicBezTo>
                    <a:pt x="4537" y="7339"/>
                    <a:pt x="4104" y="7606"/>
                    <a:pt x="3637" y="7773"/>
                  </a:cubicBezTo>
                  <a:lnTo>
                    <a:pt x="3303" y="7773"/>
                  </a:lnTo>
                  <a:cubicBezTo>
                    <a:pt x="2936" y="7740"/>
                    <a:pt x="2603" y="7540"/>
                    <a:pt x="2469" y="7173"/>
                  </a:cubicBezTo>
                  <a:cubicBezTo>
                    <a:pt x="2402" y="7039"/>
                    <a:pt x="2336" y="6872"/>
                    <a:pt x="2336" y="6706"/>
                  </a:cubicBezTo>
                  <a:cubicBezTo>
                    <a:pt x="2336" y="6606"/>
                    <a:pt x="2336" y="6539"/>
                    <a:pt x="2336" y="6439"/>
                  </a:cubicBezTo>
                  <a:cubicBezTo>
                    <a:pt x="2402" y="5471"/>
                    <a:pt x="2803" y="4571"/>
                    <a:pt x="3470" y="3870"/>
                  </a:cubicBezTo>
                  <a:cubicBezTo>
                    <a:pt x="3670" y="3637"/>
                    <a:pt x="3904" y="3470"/>
                    <a:pt x="4137" y="3303"/>
                  </a:cubicBezTo>
                  <a:cubicBezTo>
                    <a:pt x="4237" y="3270"/>
                    <a:pt x="4304" y="3237"/>
                    <a:pt x="4371" y="3203"/>
                  </a:cubicBezTo>
                  <a:cubicBezTo>
                    <a:pt x="4535" y="3121"/>
                    <a:pt x="4722" y="3061"/>
                    <a:pt x="4914" y="3061"/>
                  </a:cubicBezTo>
                  <a:close/>
                  <a:moveTo>
                    <a:pt x="6172" y="1"/>
                  </a:moveTo>
                  <a:lnTo>
                    <a:pt x="5271" y="101"/>
                  </a:lnTo>
                  <a:cubicBezTo>
                    <a:pt x="5171" y="101"/>
                    <a:pt x="5104" y="168"/>
                    <a:pt x="5071" y="234"/>
                  </a:cubicBezTo>
                  <a:lnTo>
                    <a:pt x="4571" y="1535"/>
                  </a:lnTo>
                  <a:cubicBezTo>
                    <a:pt x="4537" y="1635"/>
                    <a:pt x="4471" y="1702"/>
                    <a:pt x="4371" y="1735"/>
                  </a:cubicBezTo>
                  <a:cubicBezTo>
                    <a:pt x="4170" y="1836"/>
                    <a:pt x="4004" y="1936"/>
                    <a:pt x="3803" y="2069"/>
                  </a:cubicBezTo>
                  <a:cubicBezTo>
                    <a:pt x="3770" y="2102"/>
                    <a:pt x="3737" y="2119"/>
                    <a:pt x="3708" y="2119"/>
                  </a:cubicBezTo>
                  <a:cubicBezTo>
                    <a:pt x="3678" y="2119"/>
                    <a:pt x="3653" y="2102"/>
                    <a:pt x="3637" y="2069"/>
                  </a:cubicBezTo>
                  <a:lnTo>
                    <a:pt x="3170" y="1369"/>
                  </a:lnTo>
                  <a:cubicBezTo>
                    <a:pt x="3156" y="1340"/>
                    <a:pt x="3130" y="1330"/>
                    <a:pt x="3102" y="1330"/>
                  </a:cubicBezTo>
                  <a:cubicBezTo>
                    <a:pt x="3064" y="1330"/>
                    <a:pt x="3022" y="1349"/>
                    <a:pt x="3003" y="1369"/>
                  </a:cubicBezTo>
                  <a:lnTo>
                    <a:pt x="2002" y="2436"/>
                  </a:lnTo>
                  <a:cubicBezTo>
                    <a:pt x="1935" y="2503"/>
                    <a:pt x="1902" y="2569"/>
                    <a:pt x="1902" y="2636"/>
                  </a:cubicBezTo>
                  <a:lnTo>
                    <a:pt x="2202" y="3603"/>
                  </a:lnTo>
                  <a:cubicBezTo>
                    <a:pt x="2202" y="3670"/>
                    <a:pt x="2202" y="3737"/>
                    <a:pt x="2136" y="3804"/>
                  </a:cubicBezTo>
                  <a:cubicBezTo>
                    <a:pt x="1969" y="4070"/>
                    <a:pt x="1835" y="4337"/>
                    <a:pt x="1702" y="4604"/>
                  </a:cubicBezTo>
                  <a:cubicBezTo>
                    <a:pt x="1635" y="4704"/>
                    <a:pt x="1569" y="4738"/>
                    <a:pt x="1468" y="4771"/>
                  </a:cubicBezTo>
                  <a:lnTo>
                    <a:pt x="635" y="4971"/>
                  </a:lnTo>
                  <a:cubicBezTo>
                    <a:pt x="534" y="5004"/>
                    <a:pt x="468" y="5071"/>
                    <a:pt x="434" y="5138"/>
                  </a:cubicBezTo>
                  <a:lnTo>
                    <a:pt x="34" y="6572"/>
                  </a:lnTo>
                  <a:cubicBezTo>
                    <a:pt x="1" y="6639"/>
                    <a:pt x="67" y="6706"/>
                    <a:pt x="134" y="6706"/>
                  </a:cubicBezTo>
                  <a:lnTo>
                    <a:pt x="901" y="6772"/>
                  </a:lnTo>
                  <a:cubicBezTo>
                    <a:pt x="914" y="6766"/>
                    <a:pt x="926" y="6764"/>
                    <a:pt x="938" y="6764"/>
                  </a:cubicBezTo>
                  <a:cubicBezTo>
                    <a:pt x="990" y="6764"/>
                    <a:pt x="1035" y="6818"/>
                    <a:pt x="1035" y="6872"/>
                  </a:cubicBezTo>
                  <a:cubicBezTo>
                    <a:pt x="1001" y="7139"/>
                    <a:pt x="1001" y="7373"/>
                    <a:pt x="1035" y="7640"/>
                  </a:cubicBezTo>
                  <a:cubicBezTo>
                    <a:pt x="1035" y="7706"/>
                    <a:pt x="1001" y="7806"/>
                    <a:pt x="968" y="7873"/>
                  </a:cubicBezTo>
                  <a:lnTo>
                    <a:pt x="67" y="8907"/>
                  </a:lnTo>
                  <a:cubicBezTo>
                    <a:pt x="34" y="8974"/>
                    <a:pt x="1" y="9041"/>
                    <a:pt x="34" y="9141"/>
                  </a:cubicBezTo>
                  <a:lnTo>
                    <a:pt x="434" y="10041"/>
                  </a:lnTo>
                  <a:cubicBezTo>
                    <a:pt x="468" y="10041"/>
                    <a:pt x="468" y="10075"/>
                    <a:pt x="468" y="10075"/>
                  </a:cubicBezTo>
                  <a:lnTo>
                    <a:pt x="501" y="10075"/>
                  </a:lnTo>
                  <a:cubicBezTo>
                    <a:pt x="534" y="10075"/>
                    <a:pt x="568" y="10041"/>
                    <a:pt x="601" y="10041"/>
                  </a:cubicBezTo>
                  <a:lnTo>
                    <a:pt x="1535" y="9207"/>
                  </a:lnTo>
                  <a:cubicBezTo>
                    <a:pt x="1584" y="9159"/>
                    <a:pt x="1633" y="9128"/>
                    <a:pt x="1682" y="9128"/>
                  </a:cubicBezTo>
                  <a:cubicBezTo>
                    <a:pt x="1700" y="9128"/>
                    <a:pt x="1717" y="9132"/>
                    <a:pt x="1735" y="9141"/>
                  </a:cubicBezTo>
                  <a:cubicBezTo>
                    <a:pt x="1869" y="9241"/>
                    <a:pt x="2002" y="9341"/>
                    <a:pt x="2169" y="9374"/>
                  </a:cubicBezTo>
                  <a:cubicBezTo>
                    <a:pt x="2236" y="9408"/>
                    <a:pt x="2269" y="9474"/>
                    <a:pt x="2236" y="9541"/>
                  </a:cubicBezTo>
                  <a:lnTo>
                    <a:pt x="1969" y="10842"/>
                  </a:lnTo>
                  <a:cubicBezTo>
                    <a:pt x="1935" y="10875"/>
                    <a:pt x="1969" y="10909"/>
                    <a:pt x="2002" y="10942"/>
                  </a:cubicBezTo>
                  <a:lnTo>
                    <a:pt x="2102" y="10942"/>
                  </a:lnTo>
                  <a:lnTo>
                    <a:pt x="3003" y="10842"/>
                  </a:lnTo>
                  <a:cubicBezTo>
                    <a:pt x="3070" y="10842"/>
                    <a:pt x="3136" y="10775"/>
                    <a:pt x="3203" y="10709"/>
                  </a:cubicBezTo>
                  <a:lnTo>
                    <a:pt x="3670" y="9408"/>
                  </a:lnTo>
                  <a:cubicBezTo>
                    <a:pt x="3737" y="9308"/>
                    <a:pt x="3803" y="9241"/>
                    <a:pt x="3870" y="9207"/>
                  </a:cubicBezTo>
                  <a:cubicBezTo>
                    <a:pt x="3970" y="9141"/>
                    <a:pt x="4070" y="9107"/>
                    <a:pt x="4170" y="9041"/>
                  </a:cubicBezTo>
                  <a:cubicBezTo>
                    <a:pt x="4270" y="9007"/>
                    <a:pt x="4337" y="8941"/>
                    <a:pt x="4437" y="8874"/>
                  </a:cubicBezTo>
                  <a:cubicBezTo>
                    <a:pt x="4487" y="8841"/>
                    <a:pt x="4529" y="8824"/>
                    <a:pt x="4562" y="8824"/>
                  </a:cubicBezTo>
                  <a:cubicBezTo>
                    <a:pt x="4596" y="8824"/>
                    <a:pt x="4621" y="8841"/>
                    <a:pt x="4637" y="8874"/>
                  </a:cubicBezTo>
                  <a:lnTo>
                    <a:pt x="5104" y="9574"/>
                  </a:lnTo>
                  <a:cubicBezTo>
                    <a:pt x="5114" y="9584"/>
                    <a:pt x="5127" y="9588"/>
                    <a:pt x="5141" y="9588"/>
                  </a:cubicBezTo>
                  <a:cubicBezTo>
                    <a:pt x="5174" y="9588"/>
                    <a:pt x="5214" y="9565"/>
                    <a:pt x="5238" y="9541"/>
                  </a:cubicBezTo>
                  <a:lnTo>
                    <a:pt x="6239" y="8507"/>
                  </a:lnTo>
                  <a:cubicBezTo>
                    <a:pt x="6305" y="8440"/>
                    <a:pt x="6339" y="8340"/>
                    <a:pt x="6305" y="8273"/>
                  </a:cubicBezTo>
                  <a:lnTo>
                    <a:pt x="6038" y="7339"/>
                  </a:lnTo>
                  <a:cubicBezTo>
                    <a:pt x="6038" y="7273"/>
                    <a:pt x="6038" y="7173"/>
                    <a:pt x="6105" y="7106"/>
                  </a:cubicBezTo>
                  <a:cubicBezTo>
                    <a:pt x="6272" y="6839"/>
                    <a:pt x="6405" y="6572"/>
                    <a:pt x="6539" y="6305"/>
                  </a:cubicBezTo>
                  <a:cubicBezTo>
                    <a:pt x="6605" y="6239"/>
                    <a:pt x="6672" y="6172"/>
                    <a:pt x="6772" y="6172"/>
                  </a:cubicBezTo>
                  <a:lnTo>
                    <a:pt x="7606" y="5938"/>
                  </a:lnTo>
                  <a:cubicBezTo>
                    <a:pt x="7673" y="5938"/>
                    <a:pt x="7773" y="5872"/>
                    <a:pt x="7806" y="5805"/>
                  </a:cubicBezTo>
                  <a:lnTo>
                    <a:pt x="8207" y="4337"/>
                  </a:lnTo>
                  <a:cubicBezTo>
                    <a:pt x="8240" y="4304"/>
                    <a:pt x="8207" y="4271"/>
                    <a:pt x="8173" y="4237"/>
                  </a:cubicBezTo>
                  <a:lnTo>
                    <a:pt x="8140" y="4237"/>
                  </a:lnTo>
                  <a:lnTo>
                    <a:pt x="7339" y="4204"/>
                  </a:lnTo>
                  <a:cubicBezTo>
                    <a:pt x="7273" y="4204"/>
                    <a:pt x="7206" y="4137"/>
                    <a:pt x="7239" y="4070"/>
                  </a:cubicBezTo>
                  <a:lnTo>
                    <a:pt x="7239" y="3704"/>
                  </a:lnTo>
                  <a:lnTo>
                    <a:pt x="7239" y="3303"/>
                  </a:lnTo>
                  <a:cubicBezTo>
                    <a:pt x="7239" y="3237"/>
                    <a:pt x="7239" y="3136"/>
                    <a:pt x="7306" y="3070"/>
                  </a:cubicBezTo>
                  <a:lnTo>
                    <a:pt x="8173" y="2036"/>
                  </a:lnTo>
                  <a:cubicBezTo>
                    <a:pt x="8240" y="1969"/>
                    <a:pt x="8240" y="1902"/>
                    <a:pt x="8240" y="1802"/>
                  </a:cubicBezTo>
                  <a:lnTo>
                    <a:pt x="7806" y="902"/>
                  </a:lnTo>
                  <a:cubicBezTo>
                    <a:pt x="7806" y="902"/>
                    <a:pt x="7806" y="868"/>
                    <a:pt x="7773" y="868"/>
                  </a:cubicBezTo>
                  <a:cubicBezTo>
                    <a:pt x="7740" y="868"/>
                    <a:pt x="7706" y="868"/>
                    <a:pt x="7640" y="902"/>
                  </a:cubicBezTo>
                  <a:lnTo>
                    <a:pt x="6739" y="1735"/>
                  </a:lnTo>
                  <a:cubicBezTo>
                    <a:pt x="6698" y="1777"/>
                    <a:pt x="6656" y="1805"/>
                    <a:pt x="6615" y="1805"/>
                  </a:cubicBezTo>
                  <a:cubicBezTo>
                    <a:pt x="6590" y="1805"/>
                    <a:pt x="6564" y="1794"/>
                    <a:pt x="6539" y="1769"/>
                  </a:cubicBezTo>
                  <a:cubicBezTo>
                    <a:pt x="6405" y="1669"/>
                    <a:pt x="6272" y="1602"/>
                    <a:pt x="6105" y="1569"/>
                  </a:cubicBezTo>
                  <a:cubicBezTo>
                    <a:pt x="6038" y="1535"/>
                    <a:pt x="6005" y="1469"/>
                    <a:pt x="6005" y="1402"/>
                  </a:cubicBezTo>
                  <a:lnTo>
                    <a:pt x="6305" y="101"/>
                  </a:lnTo>
                  <a:cubicBezTo>
                    <a:pt x="6305" y="68"/>
                    <a:pt x="6305" y="34"/>
                    <a:pt x="6272" y="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6" name="image15.jpeg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5122" y="39816"/>
            <a:ext cx="2621280" cy="2635673"/>
          </a:xfrm>
          <a:prstGeom prst="round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 flipH="1">
            <a:off x="2103191" y="69282"/>
            <a:ext cx="7047256" cy="50013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indent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668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r>
              <a:rPr kumimoji="0" lang="ru-RU" altLang="ru-RU" sz="1050" b="1" i="1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Уважаемые жители Труновского         </a:t>
            </a:r>
            <a:endParaRPr kumimoji="0" lang="ru-RU" altLang="ru-RU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  <a:p>
            <a:pPr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r>
              <a:rPr kumimoji="0" lang="ru-RU" altLang="ru-RU" sz="1050" b="1" i="1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муниципального округа!</a:t>
            </a:r>
          </a:p>
          <a:p>
            <a:pPr marR="0" lvl="0" indent="0" algn="ctr" defTabSz="914400" rtl="0" eaLnBrk="0" fontAlgn="base" latinLnBrk="0" hangingPunct="0">
              <a:lnSpc>
                <a:spcPts val="126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endParaRPr kumimoji="0" lang="ru-RU" altLang="ru-RU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  <a:p>
            <a:pPr marL="541338" indent="266700" algn="just">
              <a:spcAft>
                <a:spcPts val="0"/>
              </a:spcAft>
            </a:pPr>
            <a:r>
              <a:rPr lang="ru-RU" sz="1000" i="1" dirty="0">
                <a:latin typeface="+mn-lt"/>
              </a:rPr>
              <a:t>Перед Вами информационный материал – «Бюджет для граждан», который познакомит Вас с итогами исполнения бюджета Труновского муниципального округа Ставропольского края за </a:t>
            </a:r>
            <a:r>
              <a:rPr lang="ru-RU" sz="1000" i="1" dirty="0" smtClean="0">
                <a:latin typeface="+mn-lt"/>
                <a:cs typeface="Times New Roman" pitchFamily="18" charset="0"/>
              </a:rPr>
              <a:t>2024 </a:t>
            </a:r>
            <a:r>
              <a:rPr lang="ru-RU" sz="1000" i="1" dirty="0">
                <a:latin typeface="+mn-lt"/>
              </a:rPr>
              <a:t>год</a:t>
            </a:r>
            <a:r>
              <a:rPr lang="ru-RU" sz="1000" i="1" dirty="0" smtClean="0">
                <a:latin typeface="+mn-lt"/>
              </a:rPr>
              <a:t>. </a:t>
            </a:r>
            <a:r>
              <a:rPr lang="ru-RU" sz="1000" i="1" dirty="0" smtClean="0">
                <a:latin typeface="+mn-lt"/>
                <a:ea typeface="Times New Roman"/>
              </a:rPr>
              <a:t>По </a:t>
            </a:r>
            <a:r>
              <a:rPr lang="ru-RU" sz="1000" i="1" dirty="0">
                <a:latin typeface="+mn-lt"/>
                <a:ea typeface="Times New Roman"/>
              </a:rPr>
              <a:t>итогам </a:t>
            </a:r>
            <a:r>
              <a:rPr lang="ru-RU" sz="1000" i="1" dirty="0" smtClean="0">
                <a:latin typeface="+mn-lt"/>
                <a:ea typeface="Times New Roman"/>
              </a:rPr>
              <a:t>2024 </a:t>
            </a:r>
            <a:r>
              <a:rPr lang="ru-RU" sz="1000" i="1" dirty="0">
                <a:latin typeface="+mn-lt"/>
                <a:ea typeface="Times New Roman"/>
              </a:rPr>
              <a:t>года бюджет Труновского муниципального округа </a:t>
            </a:r>
            <a:r>
              <a:rPr lang="ru-RU" sz="1000" i="1" dirty="0" smtClean="0">
                <a:latin typeface="+mn-lt"/>
                <a:ea typeface="Times New Roman"/>
              </a:rPr>
              <a:t>исполнен </a:t>
            </a:r>
            <a:r>
              <a:rPr lang="ru-RU" sz="1000" i="1" dirty="0">
                <a:latin typeface="+mn-lt"/>
                <a:ea typeface="Times New Roman"/>
              </a:rPr>
              <a:t>по доходам в сумме </a:t>
            </a:r>
            <a:r>
              <a:rPr lang="ru-RU" sz="1000" i="1" dirty="0" smtClean="0">
                <a:latin typeface="+mn-lt"/>
                <a:ea typeface="Times New Roman"/>
              </a:rPr>
              <a:t>1616,2 </a:t>
            </a:r>
            <a:r>
              <a:rPr lang="ru-RU" sz="1000" i="1" dirty="0">
                <a:latin typeface="+mn-lt"/>
                <a:ea typeface="Times New Roman"/>
              </a:rPr>
              <a:t>млн. рублей. </a:t>
            </a:r>
            <a:r>
              <a:rPr lang="ru-RU" sz="1000" i="1" dirty="0" smtClean="0">
                <a:latin typeface="+mn-lt"/>
                <a:ea typeface="Times New Roman"/>
              </a:rPr>
              <a:t>В целом, объём  </a:t>
            </a:r>
            <a:r>
              <a:rPr lang="ru-RU" sz="1000" i="1" dirty="0">
                <a:latin typeface="+mn-lt"/>
                <a:ea typeface="Times New Roman"/>
              </a:rPr>
              <a:t>доходов бюджета муниципального округа за </a:t>
            </a:r>
            <a:r>
              <a:rPr lang="ru-RU" sz="1000" i="1" dirty="0" smtClean="0">
                <a:latin typeface="+mn-lt"/>
                <a:ea typeface="Times New Roman"/>
              </a:rPr>
              <a:t>2024 </a:t>
            </a:r>
            <a:r>
              <a:rPr lang="ru-RU" sz="1000" i="1" dirty="0">
                <a:latin typeface="+mn-lt"/>
                <a:ea typeface="Times New Roman"/>
              </a:rPr>
              <a:t>год увеличился по сравнению с </a:t>
            </a:r>
            <a:r>
              <a:rPr lang="ru-RU" sz="1000" i="1" dirty="0" smtClean="0">
                <a:latin typeface="+mn-lt"/>
                <a:ea typeface="Times New Roman"/>
              </a:rPr>
              <a:t>2023 </a:t>
            </a:r>
            <a:r>
              <a:rPr lang="ru-RU" sz="1000" i="1" dirty="0">
                <a:latin typeface="+mn-lt"/>
                <a:ea typeface="Times New Roman"/>
              </a:rPr>
              <a:t>годом на </a:t>
            </a:r>
            <a:r>
              <a:rPr lang="ru-RU" sz="1000" i="1" dirty="0" smtClean="0">
                <a:latin typeface="+mn-lt"/>
                <a:ea typeface="Times New Roman"/>
              </a:rPr>
              <a:t>124,0 </a:t>
            </a:r>
            <a:r>
              <a:rPr lang="ru-RU" sz="1000" i="1" dirty="0">
                <a:latin typeface="+mn-lt"/>
                <a:ea typeface="Times New Roman"/>
              </a:rPr>
              <a:t>млн. рублей, или на </a:t>
            </a:r>
            <a:r>
              <a:rPr lang="ru-RU" sz="1000" i="1" dirty="0" smtClean="0">
                <a:latin typeface="+mn-lt"/>
                <a:ea typeface="Times New Roman"/>
              </a:rPr>
              <a:t>8,3 </a:t>
            </a:r>
            <a:r>
              <a:rPr lang="ru-RU" sz="1000" i="1" dirty="0">
                <a:latin typeface="+mn-lt"/>
                <a:ea typeface="Times New Roman"/>
              </a:rPr>
              <a:t>процента. Данное увеличение обусловлено увеличением поступлений налоговых  и неналоговых доходных источников, что в абсолютном выражении составляет </a:t>
            </a:r>
            <a:r>
              <a:rPr lang="ru-RU" sz="1000" i="1" dirty="0" smtClean="0">
                <a:latin typeface="+mn-lt"/>
                <a:ea typeface="Times New Roman"/>
              </a:rPr>
              <a:t>121,0 </a:t>
            </a:r>
            <a:r>
              <a:rPr lang="ru-RU" sz="1000" i="1" dirty="0">
                <a:latin typeface="+mn-lt"/>
                <a:ea typeface="Times New Roman"/>
              </a:rPr>
              <a:t>млн. рублей. </a:t>
            </a:r>
            <a:r>
              <a:rPr lang="ru-RU" sz="1000" i="1" dirty="0" smtClean="0">
                <a:latin typeface="+mn-lt"/>
                <a:ea typeface="Times New Roman"/>
              </a:rPr>
              <a:t>В 2024 </a:t>
            </a:r>
            <a:r>
              <a:rPr lang="ru-RU" sz="1000" i="1" dirty="0">
                <a:latin typeface="+mn-lt"/>
                <a:ea typeface="Times New Roman"/>
              </a:rPr>
              <a:t>году безвозмездные поступления в бюджет муниципального округа увеличились по сравнению с </a:t>
            </a:r>
            <a:r>
              <a:rPr lang="ru-RU" sz="1000" i="1" dirty="0" smtClean="0">
                <a:latin typeface="+mn-lt"/>
                <a:ea typeface="Times New Roman"/>
              </a:rPr>
              <a:t>2023 </a:t>
            </a:r>
            <a:r>
              <a:rPr lang="ru-RU" sz="1000" i="1" dirty="0">
                <a:latin typeface="+mn-lt"/>
                <a:ea typeface="Times New Roman"/>
              </a:rPr>
              <a:t>годом на </a:t>
            </a:r>
            <a:r>
              <a:rPr lang="ru-RU" sz="1000" i="1" dirty="0" smtClean="0">
                <a:latin typeface="+mn-lt"/>
                <a:ea typeface="Times New Roman"/>
              </a:rPr>
              <a:t>3 </a:t>
            </a:r>
            <a:r>
              <a:rPr lang="ru-RU" sz="1000" i="1" dirty="0">
                <a:latin typeface="+mn-lt"/>
                <a:ea typeface="Times New Roman"/>
              </a:rPr>
              <a:t>млн. рублей или </a:t>
            </a:r>
            <a:r>
              <a:rPr lang="ru-RU" sz="1000" i="1" dirty="0" smtClean="0">
                <a:latin typeface="+mn-lt"/>
                <a:ea typeface="Times New Roman"/>
              </a:rPr>
              <a:t>0,3 процента и </a:t>
            </a:r>
            <a:r>
              <a:rPr lang="ru-RU" sz="1000" i="1" dirty="0">
                <a:latin typeface="+mn-lt"/>
                <a:ea typeface="Times New Roman"/>
              </a:rPr>
              <a:t>составили </a:t>
            </a:r>
            <a:r>
              <a:rPr lang="ru-RU" sz="1000" i="1" dirty="0" smtClean="0">
                <a:latin typeface="+mn-lt"/>
                <a:ea typeface="Times New Roman"/>
              </a:rPr>
              <a:t>1019,9 </a:t>
            </a:r>
            <a:r>
              <a:rPr lang="ru-RU" sz="1000" i="1" dirty="0">
                <a:latin typeface="+mn-lt"/>
                <a:ea typeface="Times New Roman"/>
              </a:rPr>
              <a:t>млн. рублей</a:t>
            </a:r>
            <a:r>
              <a:rPr lang="ru-RU" sz="1000" i="1" dirty="0" smtClean="0">
                <a:latin typeface="+mn-lt"/>
                <a:ea typeface="Times New Roman"/>
              </a:rPr>
              <a:t>. Объём </a:t>
            </a:r>
            <a:r>
              <a:rPr lang="ru-RU" sz="1000" i="1" dirty="0">
                <a:latin typeface="+mn-lt"/>
                <a:ea typeface="Times New Roman"/>
              </a:rPr>
              <a:t>межбюджетных трансфертов, выделенных из краевого бюджета  составил  </a:t>
            </a:r>
            <a:r>
              <a:rPr lang="ru-RU" sz="1000" i="1" dirty="0" smtClean="0">
                <a:latin typeface="+mn-lt"/>
                <a:ea typeface="Times New Roman"/>
              </a:rPr>
              <a:t>1007,8 </a:t>
            </a:r>
            <a:r>
              <a:rPr lang="ru-RU" sz="1000" i="1" dirty="0">
                <a:latin typeface="+mn-lt"/>
                <a:ea typeface="Times New Roman"/>
              </a:rPr>
              <a:t>млн. рублей, что составляет </a:t>
            </a:r>
            <a:r>
              <a:rPr lang="ru-RU" sz="1000" i="1" dirty="0" smtClean="0">
                <a:latin typeface="+mn-lt"/>
                <a:ea typeface="Times New Roman"/>
              </a:rPr>
              <a:t>62,4 </a:t>
            </a:r>
            <a:r>
              <a:rPr lang="ru-RU" sz="1000" i="1" dirty="0">
                <a:latin typeface="+mn-lt"/>
                <a:ea typeface="Times New Roman"/>
              </a:rPr>
              <a:t>процента в общем </a:t>
            </a:r>
            <a:r>
              <a:rPr lang="ru-RU" sz="1000" i="1" dirty="0" smtClean="0">
                <a:latin typeface="+mn-lt"/>
                <a:ea typeface="Times New Roman"/>
              </a:rPr>
              <a:t>объёме </a:t>
            </a:r>
            <a:r>
              <a:rPr lang="ru-RU" sz="1000" i="1" dirty="0">
                <a:latin typeface="+mn-lt"/>
                <a:ea typeface="Times New Roman"/>
              </a:rPr>
              <a:t>доходов бюджета в </a:t>
            </a:r>
            <a:r>
              <a:rPr lang="ru-RU" sz="1000" i="1" dirty="0" smtClean="0">
                <a:latin typeface="+mn-lt"/>
                <a:ea typeface="Times New Roman"/>
              </a:rPr>
              <a:t>2024 </a:t>
            </a:r>
            <a:r>
              <a:rPr lang="ru-RU" sz="1000" i="1" dirty="0">
                <a:latin typeface="+mn-lt"/>
                <a:ea typeface="Times New Roman"/>
              </a:rPr>
              <a:t>году, из которых </a:t>
            </a:r>
            <a:r>
              <a:rPr lang="ru-RU" sz="1000" i="1" dirty="0" smtClean="0">
                <a:latin typeface="+mn-lt"/>
                <a:ea typeface="Times New Roman"/>
              </a:rPr>
              <a:t>483,9 </a:t>
            </a:r>
            <a:r>
              <a:rPr lang="ru-RU" sz="1000" i="1" dirty="0">
                <a:latin typeface="+mn-lt"/>
                <a:ea typeface="Times New Roman"/>
              </a:rPr>
              <a:t>млн. рублей или </a:t>
            </a:r>
            <a:r>
              <a:rPr lang="ru-RU" sz="1000" i="1" dirty="0" smtClean="0">
                <a:latin typeface="+mn-lt"/>
                <a:ea typeface="Times New Roman"/>
              </a:rPr>
              <a:t>48 процентов </a:t>
            </a:r>
            <a:r>
              <a:rPr lang="ru-RU" sz="1000" i="1" dirty="0">
                <a:latin typeface="+mn-lt"/>
                <a:ea typeface="Times New Roman"/>
              </a:rPr>
              <a:t>приходится на субвенции.</a:t>
            </a:r>
          </a:p>
          <a:p>
            <a:pPr marL="541338" indent="266700" algn="just"/>
            <a:r>
              <a:rPr lang="ru-RU" sz="1000" i="1" dirty="0" smtClean="0">
                <a:latin typeface="+mn-lt"/>
                <a:ea typeface="Times New Roman"/>
              </a:rPr>
              <a:t>В </a:t>
            </a:r>
            <a:r>
              <a:rPr lang="ru-RU" sz="1000" i="1" dirty="0">
                <a:latin typeface="+mn-lt"/>
                <a:ea typeface="Times New Roman"/>
              </a:rPr>
              <a:t>сравнении с </a:t>
            </a:r>
            <a:r>
              <a:rPr lang="ru-RU" sz="1000" i="1" dirty="0" smtClean="0">
                <a:latin typeface="+mn-lt"/>
                <a:ea typeface="Times New Roman"/>
              </a:rPr>
              <a:t>2023 </a:t>
            </a:r>
            <a:r>
              <a:rPr lang="ru-RU" sz="1000" i="1" dirty="0">
                <a:latin typeface="+mn-lt"/>
                <a:ea typeface="Times New Roman"/>
              </a:rPr>
              <a:t>годом </a:t>
            </a:r>
            <a:r>
              <a:rPr lang="ru-RU" sz="1000" i="1" dirty="0" smtClean="0">
                <a:latin typeface="+mn-lt"/>
                <a:ea typeface="Times New Roman"/>
              </a:rPr>
              <a:t>объём </a:t>
            </a:r>
            <a:r>
              <a:rPr lang="ru-RU" sz="1000" i="1" dirty="0">
                <a:latin typeface="+mn-lt"/>
                <a:ea typeface="Times New Roman"/>
              </a:rPr>
              <a:t>межбюджетных трансфертов уменьшился на </a:t>
            </a:r>
            <a:r>
              <a:rPr lang="ru-RU" sz="1000" i="1" dirty="0" smtClean="0">
                <a:latin typeface="+mn-lt"/>
                <a:ea typeface="Times New Roman"/>
              </a:rPr>
              <a:t>1,1 </a:t>
            </a:r>
            <a:r>
              <a:rPr lang="ru-RU" sz="1000" i="1" dirty="0">
                <a:latin typeface="+mn-lt"/>
                <a:ea typeface="Times New Roman"/>
              </a:rPr>
              <a:t>млн. рублей, за </a:t>
            </a:r>
            <a:r>
              <a:rPr lang="ru-RU" sz="1000" i="1" dirty="0" smtClean="0">
                <a:latin typeface="+mn-lt"/>
                <a:ea typeface="Times New Roman"/>
              </a:rPr>
              <a:t>счёт </a:t>
            </a:r>
            <a:r>
              <a:rPr lang="ru-RU" sz="1000" i="1" dirty="0">
                <a:latin typeface="+mn-lt"/>
                <a:ea typeface="Times New Roman"/>
              </a:rPr>
              <a:t>сокращения </a:t>
            </a:r>
            <a:r>
              <a:rPr lang="ru-RU" sz="1000" i="1" dirty="0" smtClean="0">
                <a:latin typeface="+mn-lt"/>
                <a:ea typeface="Times New Roman"/>
              </a:rPr>
              <a:t>объёма субвенций. </a:t>
            </a:r>
            <a:endParaRPr lang="ru-RU" sz="1000" i="1" dirty="0">
              <a:latin typeface="+mn-lt"/>
            </a:endParaRPr>
          </a:p>
          <a:p>
            <a:pPr indent="266700" algn="just"/>
            <a:r>
              <a:rPr lang="ru-RU" sz="1000" i="1" dirty="0" smtClean="0">
                <a:latin typeface="+mn-lt"/>
                <a:cs typeface="Times New Roman" pitchFamily="18" charset="0"/>
              </a:rPr>
              <a:t>В 2024 </a:t>
            </a:r>
            <a:r>
              <a:rPr lang="ru-RU" sz="1000" i="1" dirty="0">
                <a:latin typeface="+mn-lt"/>
                <a:cs typeface="Times New Roman" pitchFamily="18" charset="0"/>
              </a:rPr>
              <a:t>году расходы бюджета составили </a:t>
            </a:r>
            <a:r>
              <a:rPr lang="ru-RU" sz="1000" i="1" spc="-10" dirty="0">
                <a:latin typeface="+mn-lt"/>
                <a:ea typeface="Times New Roman"/>
              </a:rPr>
              <a:t>1480,67</a:t>
            </a:r>
            <a:r>
              <a:rPr lang="ru-RU" sz="1000" i="1" dirty="0">
                <a:latin typeface="+mn-lt"/>
                <a:cs typeface="Times New Roman" pitchFamily="18" charset="0"/>
              </a:rPr>
              <a:t> млн. рублей или 99,04 процента к </a:t>
            </a:r>
            <a:r>
              <a:rPr lang="ru-RU" sz="1000" i="1" spc="-10" dirty="0">
                <a:latin typeface="+mn-lt"/>
                <a:ea typeface="Times New Roman"/>
              </a:rPr>
              <a:t>годовым плановым назначениям</a:t>
            </a:r>
            <a:r>
              <a:rPr lang="ru-RU" sz="1000" i="1" dirty="0">
                <a:latin typeface="+mn-lt"/>
                <a:cs typeface="Times New Roman" pitchFamily="18" charset="0"/>
              </a:rPr>
              <a:t>, с увеличением </a:t>
            </a:r>
            <a:r>
              <a:rPr lang="ru-RU" sz="1000" i="1" dirty="0" smtClean="0">
                <a:latin typeface="+mn-lt"/>
                <a:cs typeface="Times New Roman" pitchFamily="18" charset="0"/>
              </a:rPr>
              <a:t>объёма </a:t>
            </a:r>
            <a:r>
              <a:rPr lang="ru-RU" sz="1000" i="1" dirty="0">
                <a:latin typeface="+mn-lt"/>
                <a:cs typeface="Times New Roman" pitchFamily="18" charset="0"/>
              </a:rPr>
              <a:t>расходов  в сумме на 158,97 млн. рублей или 10,73 %  к уровню </a:t>
            </a:r>
            <a:r>
              <a:rPr lang="ru-RU" sz="1000" i="1" dirty="0" smtClean="0">
                <a:latin typeface="+mn-lt"/>
                <a:cs typeface="Times New Roman" pitchFamily="18" charset="0"/>
              </a:rPr>
              <a:t>2023 </a:t>
            </a:r>
            <a:r>
              <a:rPr lang="ru-RU" sz="1000" i="1" dirty="0">
                <a:latin typeface="+mn-lt"/>
                <a:cs typeface="Times New Roman" pitchFamily="18" charset="0"/>
              </a:rPr>
              <a:t>года.</a:t>
            </a:r>
          </a:p>
          <a:p>
            <a:pPr indent="266700" algn="just"/>
            <a:r>
              <a:rPr lang="ru-RU" sz="1000" i="1" dirty="0" smtClean="0">
                <a:latin typeface="+mn-lt"/>
              </a:rPr>
              <a:t>Расходы </a:t>
            </a:r>
            <a:r>
              <a:rPr lang="ru-RU" sz="1000" i="1" dirty="0">
                <a:latin typeface="+mn-lt"/>
              </a:rPr>
              <a:t>за </a:t>
            </a:r>
            <a:r>
              <a:rPr lang="ru-RU" sz="1000" i="1" dirty="0" smtClean="0">
                <a:latin typeface="+mn-lt"/>
              </a:rPr>
              <a:t>счёт </a:t>
            </a:r>
            <a:r>
              <a:rPr lang="ru-RU" sz="1000" i="1" dirty="0">
                <a:latin typeface="+mn-lt"/>
              </a:rPr>
              <a:t>средств получаемых из </a:t>
            </a:r>
            <a:r>
              <a:rPr lang="ru-RU" sz="1000" i="1" dirty="0" smtClean="0">
                <a:latin typeface="+mn-lt"/>
              </a:rPr>
              <a:t>краевого </a:t>
            </a:r>
            <a:r>
              <a:rPr lang="ru-RU" sz="1000" i="1" dirty="0">
                <a:latin typeface="+mn-lt"/>
              </a:rPr>
              <a:t>бюджета затрагивают все сферы бюджета, в наибольшем </a:t>
            </a:r>
            <a:r>
              <a:rPr lang="ru-RU" sz="1000" i="1" dirty="0" smtClean="0">
                <a:latin typeface="+mn-lt"/>
              </a:rPr>
              <a:t>объёме </a:t>
            </a:r>
            <a:r>
              <a:rPr lang="ru-RU" sz="1000" i="1" dirty="0">
                <a:latin typeface="+mn-lt"/>
              </a:rPr>
              <a:t>62 процентов направлены на социальную сферу.</a:t>
            </a:r>
          </a:p>
          <a:p>
            <a:pPr indent="266700" algn="just"/>
            <a:r>
              <a:rPr lang="ru-RU" sz="1000" i="1" dirty="0" smtClean="0">
                <a:latin typeface="+mn-lt"/>
              </a:rPr>
              <a:t>Ещё </a:t>
            </a:r>
            <a:r>
              <a:rPr lang="ru-RU" sz="1000" i="1" dirty="0">
                <a:latin typeface="+mn-lt"/>
              </a:rPr>
              <a:t>больше информации об итогах исполнения бюджета </a:t>
            </a:r>
            <a:r>
              <a:rPr lang="ru-RU" sz="1000" i="1" dirty="0">
                <a:solidFill>
                  <a:prstClr val="black"/>
                </a:solidFill>
                <a:latin typeface="+mn-lt"/>
                <a:ea typeface="Times New Roman"/>
              </a:rPr>
              <a:t>Труновского муниципального округа </a:t>
            </a:r>
            <a:r>
              <a:rPr lang="ru-RU" sz="1000" i="1" dirty="0">
                <a:latin typeface="+mn-lt"/>
              </a:rPr>
              <a:t>Ставропольского края за </a:t>
            </a:r>
            <a:r>
              <a:rPr lang="ru-RU" sz="1000" i="1" dirty="0" smtClean="0">
                <a:latin typeface="+mn-lt"/>
                <a:cs typeface="Times New Roman" pitchFamily="18" charset="0"/>
              </a:rPr>
              <a:t>2024</a:t>
            </a:r>
            <a:r>
              <a:rPr lang="ru-RU" sz="1000" i="1" dirty="0" smtClean="0">
                <a:latin typeface="+mn-lt"/>
              </a:rPr>
              <a:t> </a:t>
            </a:r>
            <a:r>
              <a:rPr lang="ru-RU" sz="1000" i="1" dirty="0">
                <a:latin typeface="+mn-lt"/>
              </a:rPr>
              <a:t>год вы </a:t>
            </a:r>
            <a:r>
              <a:rPr lang="ru-RU" sz="1000" i="1" dirty="0" smtClean="0">
                <a:latin typeface="+mn-lt"/>
              </a:rPr>
              <a:t>найдёте </a:t>
            </a:r>
            <a:r>
              <a:rPr lang="ru-RU" sz="1000" i="1" dirty="0">
                <a:latin typeface="+mn-lt"/>
              </a:rPr>
              <a:t>в этой </a:t>
            </a:r>
            <a:r>
              <a:rPr lang="ru-RU" sz="1000" i="1" dirty="0" smtClean="0">
                <a:latin typeface="+mn-lt"/>
              </a:rPr>
              <a:t>брошюре. </a:t>
            </a:r>
            <a:r>
              <a:rPr kumimoji="0" lang="ru-RU" altLang="ru-RU" sz="1000" b="0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Вся изложенная в ней информация также опубликована на сайте администрации Труновского муниципального округа Ставропольского края </a:t>
            </a:r>
            <a:r>
              <a:rPr lang="en-US" altLang="ru-RU" sz="1000" i="1" dirty="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https://trunovskiy26.gosuslugi.ru/deyatelnost/napravleniya-deyatelnosti/byudzhet-trunovskogo-munitsipalnogo-okruga/otkrytyy-byudzhet-dlya-grazhdan/byudzhet-dlya-grazhdan</a:t>
            </a:r>
            <a:r>
              <a:rPr lang="en-US" altLang="ru-RU" sz="1000" i="1" dirty="0" smtClean="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/</a:t>
            </a:r>
            <a:endParaRPr lang="ru-RU" altLang="ru-RU" sz="1000" i="1" dirty="0" smtClean="0"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66700" algn="just"/>
            <a:endParaRPr kumimoji="0" lang="ru-RU" altLang="ru-RU" sz="1000" b="1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66700" algn="just"/>
            <a:endParaRPr lang="ru-RU" altLang="ru-RU" sz="1000" b="1" i="1" dirty="0" smtClean="0"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 algn="just"/>
            <a:r>
              <a:rPr kumimoji="0" lang="ru-RU" altLang="ru-RU" sz="1000" b="1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kumimoji="0" lang="ru-RU" altLang="ru-RU" sz="1000" b="1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kumimoji="0" lang="ru-RU" altLang="ru-RU" sz="1000" b="1" i="1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kumimoji="0" lang="ru-RU" altLang="ru-RU" sz="1050" b="1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С уважением,</a:t>
            </a:r>
            <a:endParaRPr kumimoji="0" lang="ru-RU" altLang="ru-RU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  <a:p>
            <a:pPr marL="3136900" marR="0" lvl="0" indent="0" algn="just" defTabSz="914400" rtl="0" eaLnBrk="0" fontAlgn="base" latinLnBrk="0" hangingPunct="0">
              <a:lnSpc>
                <a:spcPts val="11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r>
              <a:rPr kumimoji="0" lang="ru-RU" altLang="ru-RU" sz="1050" b="1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Глава Труновского муниципального округа Ставропольского края</a:t>
            </a:r>
          </a:p>
          <a:p>
            <a:pPr marL="3136900" marR="0" lvl="0" indent="0" algn="just" defTabSz="914400" rtl="0" eaLnBrk="0" fontAlgn="base" latinLnBrk="0" hangingPunct="0">
              <a:lnSpc>
                <a:spcPts val="11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endParaRPr kumimoji="0" lang="ru-RU" altLang="ru-RU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  <a:p>
            <a:pPr marL="3136900" marR="0" lvl="0" indent="0" algn="just" defTabSz="914400" rtl="0" eaLnBrk="0" fontAlgn="base" latinLnBrk="0" hangingPunct="0">
              <a:lnSpc>
                <a:spcPts val="11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066800" algn="l"/>
              </a:tabLst>
            </a:pPr>
            <a:r>
              <a:rPr kumimoji="0" lang="ru-RU" altLang="ru-RU" sz="1050" b="1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Н.И. Аникеева</a:t>
            </a:r>
            <a:r>
              <a:rPr kumimoji="0" lang="ru-RU" altLang="ru-RU" sz="105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rPr>
              <a:t> </a:t>
            </a:r>
          </a:p>
        </p:txBody>
      </p:sp>
      <p:sp>
        <p:nvSpPr>
          <p:cNvPr id="277" name="Номер слайда 2"/>
          <p:cNvSpPr txBox="1">
            <a:spLocks/>
          </p:cNvSpPr>
          <p:nvPr/>
        </p:nvSpPr>
        <p:spPr>
          <a:xfrm>
            <a:off x="8625017" y="4730102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3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6" name="Google Shape;6026;p76"/>
          <p:cNvSpPr txBox="1">
            <a:spLocks noGrp="1"/>
          </p:cNvSpPr>
          <p:nvPr>
            <p:ph type="body" idx="1"/>
          </p:nvPr>
        </p:nvSpPr>
        <p:spPr>
          <a:xfrm>
            <a:off x="4648200" y="1085850"/>
            <a:ext cx="4267200" cy="3517900"/>
          </a:xfrm>
        </p:spPr>
        <p:txBody>
          <a:bodyPr rtlCol="0"/>
          <a:lstStyle/>
          <a:p>
            <a:pPr indent="0" eaLnBrk="1" fontAlgn="auto" hangingPunct="1">
              <a:buFont typeface="Wingdings 3" charset="2"/>
              <a:buNone/>
              <a:defRPr/>
            </a:pPr>
            <a:endParaRPr sz="1350" dirty="0">
              <a:solidFill>
                <a:schemeClr val="dk1"/>
              </a:solidFill>
            </a:endParaRPr>
          </a:p>
          <a:p>
            <a:pPr marL="0" indent="0" eaLnBrk="1" fontAlgn="auto" hangingPunct="1">
              <a:buFont typeface="Wingdings 3" charset="2"/>
              <a:buNone/>
              <a:defRPr/>
            </a:pPr>
            <a:endParaRPr sz="1350" dirty="0">
              <a:solidFill>
                <a:schemeClr val="dk1"/>
              </a:solidFill>
            </a:endParaRPr>
          </a:p>
          <a:p>
            <a:pPr marL="0" indent="0" eaLnBrk="1" fontAlgn="auto" hangingPunct="1">
              <a:buFont typeface="Wingdings 3" charset="2"/>
              <a:buNone/>
              <a:defRPr/>
            </a:pPr>
            <a:endParaRPr sz="1350" b="1" dirty="0">
              <a:solidFill>
                <a:schemeClr val="dk1"/>
              </a:solidFill>
            </a:endParaRPr>
          </a:p>
          <a:p>
            <a:pPr marL="0" indent="0" eaLnBrk="1" fontAlgn="auto" hangingPunct="1">
              <a:buFont typeface="Wingdings 3" charset="2"/>
              <a:buNone/>
              <a:defRPr/>
            </a:pPr>
            <a:r>
              <a:rPr lang="en-GB" sz="1350" dirty="0">
                <a:solidFill>
                  <a:schemeClr val="dk1"/>
                </a:solidFill>
                <a:latin typeface="Libre Franklin Medium"/>
                <a:ea typeface="Libre Franklin Medium"/>
                <a:cs typeface="Libre Franklin Medium"/>
                <a:sym typeface="Libre Franklin Medium"/>
              </a:rPr>
              <a:t> </a:t>
            </a:r>
            <a:endParaRPr sz="1350" dirty="0">
              <a:solidFill>
                <a:schemeClr val="dk1"/>
              </a:solidFill>
            </a:endParaRPr>
          </a:p>
        </p:txBody>
      </p:sp>
      <p:sp>
        <p:nvSpPr>
          <p:cNvPr id="57347" name="Google Shape;6025;p76"/>
          <p:cNvSpPr>
            <a:spLocks noGrp="1"/>
          </p:cNvSpPr>
          <p:nvPr>
            <p:ph type="title"/>
          </p:nvPr>
        </p:nvSpPr>
        <p:spPr>
          <a:xfrm>
            <a:off x="415925" y="139700"/>
            <a:ext cx="8101013" cy="467202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dirty="0" smtClean="0">
                <a:solidFill>
                  <a:schemeClr val="accent3">
                    <a:lumMod val="50000"/>
                  </a:schemeClr>
                </a:solidFill>
              </a:rPr>
              <a:t>НАЦИОНАЛЬНЫЕ ПРОЕКТЫ В 2024 ГОДУ</a:t>
            </a:r>
          </a:p>
        </p:txBody>
      </p:sp>
      <p:sp>
        <p:nvSpPr>
          <p:cNvPr id="2" name="Текст 1"/>
          <p:cNvSpPr>
            <a:spLocks noGrp="1"/>
          </p:cNvSpPr>
          <p:nvPr>
            <p:ph type="body" idx="2"/>
          </p:nvPr>
        </p:nvSpPr>
        <p:spPr>
          <a:xfrm>
            <a:off x="37247" y="814679"/>
            <a:ext cx="4238745" cy="3954462"/>
          </a:xfrm>
        </p:spPr>
        <p:txBody>
          <a:bodyPr rtlCol="0"/>
          <a:lstStyle/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Приоритетным направлением расходования средств бюджета муниципального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округа в 2024 году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является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достижение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национальных целей развития на период до 2030 года, определенных Указом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Президента РФ от 21.07.2020 № 474 «О национальных целях развития Российской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Федерации на пери од до 2030 года», посредством реализации региональных проектов,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направленных на достижение соответствующих результатов реализации федеральных</a:t>
            </a:r>
          </a:p>
          <a:p>
            <a:pPr algn="ctr"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проектов, ориентированных на достижение целей и показателей национальных проектов.</a:t>
            </a:r>
            <a:endParaRPr lang="ru-RU" sz="1350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Диаграмма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3940418"/>
              </p:ext>
            </p:extLst>
          </p:nvPr>
        </p:nvGraphicFramePr>
        <p:xfrm>
          <a:off x="3897313" y="709613"/>
          <a:ext cx="5035550" cy="4348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7350" name="Прямоугольник 2"/>
          <p:cNvSpPr>
            <a:spLocks noChangeArrowheads="1"/>
          </p:cNvSpPr>
          <p:nvPr/>
        </p:nvSpPr>
        <p:spPr bwMode="auto">
          <a:xfrm>
            <a:off x="6748538" y="627312"/>
            <a:ext cx="8794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r>
              <a:rPr lang="ru-RU" altLang="ru-RU" sz="1100" dirty="0">
                <a:solidFill>
                  <a:srgbClr val="2A5010"/>
                </a:solidFill>
                <a:latin typeface="Arial" panose="020B0604020202020204" pitchFamily="34" charset="0"/>
              </a:rPr>
              <a:t>(млн. руб.)</a:t>
            </a:r>
          </a:p>
        </p:txBody>
      </p:sp>
      <p:grpSp>
        <p:nvGrpSpPr>
          <p:cNvPr id="57351" name="Google Shape;10132;p86"/>
          <p:cNvGrpSpPr>
            <a:grpSpLocks/>
          </p:cNvGrpSpPr>
          <p:nvPr/>
        </p:nvGrpSpPr>
        <p:grpSpPr bwMode="auto">
          <a:xfrm>
            <a:off x="7970838" y="193675"/>
            <a:ext cx="900112" cy="987425"/>
            <a:chOff x="2496269" y="1171698"/>
            <a:chExt cx="761953" cy="799392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grpSp>
          <p:nvGrpSpPr>
            <p:cNvPr id="57353" name="Google Shape;10133;p86"/>
            <p:cNvGrpSpPr>
              <a:grpSpLocks/>
            </p:cNvGrpSpPr>
            <p:nvPr/>
          </p:nvGrpSpPr>
          <p:grpSpPr bwMode="auto"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7359" name="Google Shape;10134;p86"/>
              <p:cNvSpPr>
                <a:spLocks/>
              </p:cNvSpPr>
              <p:nvPr/>
            </p:nvSpPr>
            <p:spPr bwMode="auto">
              <a:xfrm>
                <a:off x="2727495" y="1360642"/>
                <a:ext cx="175877" cy="207414"/>
              </a:xfrm>
              <a:custGeom>
                <a:avLst/>
                <a:gdLst>
                  <a:gd name="T0" fmla="*/ 5750 w 27928"/>
                  <a:gd name="T1" fmla="*/ 239 h 32936"/>
                  <a:gd name="T2" fmla="*/ 0 w 27928"/>
                  <a:gd name="T3" fmla="*/ 227283 h 32936"/>
                  <a:gd name="T4" fmla="*/ 5946819 w 27928"/>
                  <a:gd name="T5" fmla="*/ 8225694 h 32936"/>
                  <a:gd name="T6" fmla="*/ 5958325 w 27928"/>
                  <a:gd name="T7" fmla="*/ 8189962 h 32936"/>
                  <a:gd name="T8" fmla="*/ 191552 w 27928"/>
                  <a:gd name="T9" fmla="*/ 56948 h 32936"/>
                  <a:gd name="T10" fmla="*/ 5750 w 27928"/>
                  <a:gd name="T11" fmla="*/ 239 h 329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928"/>
                  <a:gd name="T19" fmla="*/ 0 h 32936"/>
                  <a:gd name="T20" fmla="*/ 27928 w 27928"/>
                  <a:gd name="T21" fmla="*/ 32936 h 329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ru-RU"/>
              </a:p>
            </p:txBody>
          </p:sp>
          <p:sp>
            <p:nvSpPr>
              <p:cNvPr id="57360" name="Google Shape;10135;p86"/>
              <p:cNvSpPr>
                <a:spLocks/>
              </p:cNvSpPr>
              <p:nvPr/>
            </p:nvSpPr>
            <p:spPr bwMode="auto">
              <a:xfrm>
                <a:off x="2730750" y="1408371"/>
                <a:ext cx="108720" cy="144761"/>
              </a:xfrm>
              <a:custGeom>
                <a:avLst/>
                <a:gdLst>
                  <a:gd name="T0" fmla="*/ 0 w 17264"/>
                  <a:gd name="T1" fmla="*/ 0 h 22987"/>
                  <a:gd name="T2" fmla="*/ 0 w 17264"/>
                  <a:gd name="T3" fmla="*/ 0 h 22987"/>
                  <a:gd name="T4" fmla="*/ 3574416 w 17264"/>
                  <a:gd name="T5" fmla="*/ 5740797 h 22987"/>
                  <a:gd name="T6" fmla="*/ 3631093 w 17264"/>
                  <a:gd name="T7" fmla="*/ 5583705 h 22987"/>
                  <a:gd name="T8" fmla="*/ 0 w 17264"/>
                  <a:gd name="T9" fmla="*/ 0 h 229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64"/>
                  <a:gd name="T16" fmla="*/ 0 h 22987"/>
                  <a:gd name="T17" fmla="*/ 17264 w 17264"/>
                  <a:gd name="T18" fmla="*/ 22987 h 229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ru-RU"/>
              </a:p>
            </p:txBody>
          </p:sp>
          <p:grpSp>
            <p:nvGrpSpPr>
              <p:cNvPr id="57361" name="Google Shape;10136;p86"/>
              <p:cNvGrpSpPr>
                <a:grpSpLocks/>
              </p:cNvGrpSpPr>
              <p:nvPr/>
            </p:nvGrpSpPr>
            <p:grpSpPr bwMode="auto"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7362" name="Google Shape;10137;p86"/>
                <p:cNvGrpSpPr>
                  <a:grpSpLocks/>
                </p:cNvGrpSpPr>
                <p:nvPr/>
              </p:nvGrpSpPr>
              <p:grpSpPr bwMode="auto"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7371" name="Google Shape;10138;p86"/>
                  <p:cNvGrpSpPr>
                    <a:grpSpLocks/>
                  </p:cNvGrpSpPr>
                  <p:nvPr/>
                </p:nvGrpSpPr>
                <p:grpSpPr bwMode="auto"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7384" name="Google Shape;10139;p86"/>
                    <p:cNvSpPr>
                      <a:spLocks/>
                    </p:cNvSpPr>
                    <p:nvPr/>
                  </p:nvSpPr>
                  <p:spPr bwMode="auto">
                    <a:xfrm>
                      <a:off x="2496269" y="1304589"/>
                      <a:ext cx="407089" cy="305057"/>
                    </a:xfrm>
                    <a:custGeom>
                      <a:avLst/>
                      <a:gdLst>
                        <a:gd name="T0" fmla="*/ 7680533 w 64643"/>
                        <a:gd name="T1" fmla="*/ 239 h 48441"/>
                        <a:gd name="T2" fmla="*/ 666061 w 64643"/>
                        <a:gd name="T3" fmla="*/ 2854894 h 48441"/>
                        <a:gd name="T4" fmla="*/ 174812 w 64643"/>
                        <a:gd name="T5" fmla="*/ 4365878 h 48441"/>
                        <a:gd name="T6" fmla="*/ 5682299 w 64643"/>
                        <a:gd name="T7" fmla="*/ 11580346 h 48441"/>
                        <a:gd name="T8" fmla="*/ 8875086 w 64643"/>
                        <a:gd name="T9" fmla="*/ 12097849 h 48441"/>
                        <a:gd name="T10" fmla="*/ 15128272 w 64643"/>
                        <a:gd name="T11" fmla="*/ 8389310 h 48441"/>
                        <a:gd name="T12" fmla="*/ 9362090 w 64643"/>
                        <a:gd name="T13" fmla="*/ 255477 h 48441"/>
                        <a:gd name="T14" fmla="*/ 7680533 w 64643"/>
                        <a:gd name="T15" fmla="*/ 239 h 48441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4643"/>
                        <a:gd name="T25" fmla="*/ 0 h 48441"/>
                        <a:gd name="T26" fmla="*/ 64643 w 64643"/>
                        <a:gd name="T27" fmla="*/ 48441 h 48441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" name="Google Shape;10140;p86"/>
                    <p:cNvSpPr/>
                    <p:nvPr/>
                  </p:nvSpPr>
                  <p:spPr>
                    <a:xfrm>
                      <a:off x="2552710" y="1348132"/>
                      <a:ext cx="287580" cy="2159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</p:spPr>
                  <p:txBody>
                    <a:bodyPr spcFirstLastPara="1" lIns="91425" tIns="91425" rIns="91425" bIns="91425" anchor="ctr"/>
                    <a:lstStyle/>
                    <a:p>
                      <a:pPr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  <a:defRPr/>
                      </a:pPr>
                      <a:endParaRPr kern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7372" name="Google Shape;10141;p86"/>
                  <p:cNvGrpSpPr>
                    <a:grpSpLocks/>
                  </p:cNvGrpSpPr>
                  <p:nvPr/>
                </p:nvGrpSpPr>
                <p:grpSpPr bwMode="auto"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7382" name="Google Shape;10142;p86"/>
                    <p:cNvSpPr>
                      <a:spLocks/>
                    </p:cNvSpPr>
                    <p:nvPr/>
                  </p:nvSpPr>
                  <p:spPr bwMode="auto">
                    <a:xfrm>
                      <a:off x="2586468" y="1493376"/>
                      <a:ext cx="358850" cy="349656"/>
                    </a:xfrm>
                    <a:custGeom>
                      <a:avLst/>
                      <a:gdLst>
                        <a:gd name="T0" fmla="*/ 8668019 w 56983"/>
                        <a:gd name="T1" fmla="*/ 239 h 55523"/>
                        <a:gd name="T2" fmla="*/ 2001482 w 56983"/>
                        <a:gd name="T3" fmla="*/ 3858376 h 55523"/>
                        <a:gd name="T4" fmla="*/ 1786970 w 56983"/>
                        <a:gd name="T5" fmla="*/ 12931995 h 55523"/>
                        <a:gd name="T6" fmla="*/ 3071898 w 56983"/>
                        <a:gd name="T7" fmla="*/ 13865838 h 55523"/>
                        <a:gd name="T8" fmla="*/ 3258455 w 56983"/>
                        <a:gd name="T9" fmla="*/ 13866588 h 55523"/>
                        <a:gd name="T10" fmla="*/ 11635303 w 56983"/>
                        <a:gd name="T11" fmla="*/ 10857341 h 55523"/>
                        <a:gd name="T12" fmla="*/ 11519140 w 56983"/>
                        <a:gd name="T13" fmla="*/ 887362 h 55523"/>
                        <a:gd name="T14" fmla="*/ 8668019 w 56983"/>
                        <a:gd name="T15" fmla="*/ 239 h 5552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6983"/>
                        <a:gd name="T25" fmla="*/ 0 h 55523"/>
                        <a:gd name="T26" fmla="*/ 56983 w 56983"/>
                        <a:gd name="T27" fmla="*/ 55523 h 5552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" name="Google Shape;10143;p86"/>
                    <p:cNvSpPr/>
                    <p:nvPr/>
                  </p:nvSpPr>
                  <p:spPr>
                    <a:xfrm>
                      <a:off x="2637371" y="1547337"/>
                      <a:ext cx="253985" cy="253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</p:spPr>
                  <p:txBody>
                    <a:bodyPr spcFirstLastPara="1" lIns="91425" tIns="91425" rIns="91425" bIns="91425" anchor="ctr"/>
                    <a:lstStyle/>
                    <a:p>
                      <a:pPr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  <a:defRPr/>
                      </a:pPr>
                      <a:endParaRPr kern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7373" name="Google Shape;10144;p86"/>
                  <p:cNvGrpSpPr>
                    <a:grpSpLocks/>
                  </p:cNvGrpSpPr>
                  <p:nvPr/>
                </p:nvGrpSpPr>
                <p:grpSpPr bwMode="auto"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7380" name="Google Shape;10145;p86"/>
                    <p:cNvSpPr>
                      <a:spLocks/>
                    </p:cNvSpPr>
                    <p:nvPr/>
                  </p:nvSpPr>
                  <p:spPr bwMode="auto">
                    <a:xfrm>
                      <a:off x="2807939" y="1494024"/>
                      <a:ext cx="358857" cy="349650"/>
                    </a:xfrm>
                    <a:custGeom>
                      <a:avLst/>
                      <a:gdLst>
                        <a:gd name="T0" fmla="*/ 5563940 w 56984"/>
                        <a:gd name="T1" fmla="*/ 239 h 55522"/>
                        <a:gd name="T2" fmla="*/ 2712052 w 56984"/>
                        <a:gd name="T3" fmla="*/ 887595 h 55522"/>
                        <a:gd name="T4" fmla="*/ 2596644 w 56984"/>
                        <a:gd name="T5" fmla="*/ 10857639 h 55522"/>
                        <a:gd name="T6" fmla="*/ 10973528 w 56984"/>
                        <a:gd name="T7" fmla="*/ 13866612 h 55522"/>
                        <a:gd name="T8" fmla="*/ 11159839 w 56984"/>
                        <a:gd name="T9" fmla="*/ 13865623 h 55522"/>
                        <a:gd name="T10" fmla="*/ 12445053 w 56984"/>
                        <a:gd name="T11" fmla="*/ 12931779 h 55522"/>
                        <a:gd name="T12" fmla="*/ 12230264 w 56984"/>
                        <a:gd name="T13" fmla="*/ 3858140 h 55522"/>
                        <a:gd name="T14" fmla="*/ 5563940 w 56984"/>
                        <a:gd name="T15" fmla="*/ 239 h 55522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6984"/>
                        <a:gd name="T25" fmla="*/ 0 h 55522"/>
                        <a:gd name="T26" fmla="*/ 56984 w 56984"/>
                        <a:gd name="T27" fmla="*/ 55522 h 55522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81" name="Google Shape;10146;p86"/>
                    <p:cNvSpPr>
                      <a:spLocks/>
                    </p:cNvSpPr>
                    <p:nvPr/>
                  </p:nvSpPr>
                  <p:spPr bwMode="auto">
                    <a:xfrm>
                      <a:off x="2862324" y="1547767"/>
                      <a:ext cx="253292" cy="246805"/>
                    </a:xfrm>
                    <a:custGeom>
                      <a:avLst/>
                      <a:gdLst>
                        <a:gd name="T0" fmla="*/ 3927075 w 40221"/>
                        <a:gd name="T1" fmla="*/ 239 h 39191"/>
                        <a:gd name="T2" fmla="*/ 1914322 w 40221"/>
                        <a:gd name="T3" fmla="*/ 626367 h 39191"/>
                        <a:gd name="T4" fmla="*/ 1832902 w 40221"/>
                        <a:gd name="T5" fmla="*/ 7663789 h 39191"/>
                        <a:gd name="T6" fmla="*/ 7747268 w 40221"/>
                        <a:gd name="T7" fmla="*/ 9787889 h 39191"/>
                        <a:gd name="T8" fmla="*/ 7877110 w 40221"/>
                        <a:gd name="T9" fmla="*/ 9787140 h 39191"/>
                        <a:gd name="T10" fmla="*/ 8784454 w 40221"/>
                        <a:gd name="T11" fmla="*/ 9128057 h 39191"/>
                        <a:gd name="T12" fmla="*/ 8632363 w 40221"/>
                        <a:gd name="T13" fmla="*/ 2723262 h 39191"/>
                        <a:gd name="T14" fmla="*/ 3927075 w 40221"/>
                        <a:gd name="T15" fmla="*/ 239 h 39191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40221"/>
                        <a:gd name="T25" fmla="*/ 0 h 39191"/>
                        <a:gd name="T26" fmla="*/ 40221 w 40221"/>
                        <a:gd name="T27" fmla="*/ 39191 h 39191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DA5800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374" name="Google Shape;10147;p86"/>
                  <p:cNvGrpSpPr>
                    <a:grpSpLocks/>
                  </p:cNvGrpSpPr>
                  <p:nvPr/>
                </p:nvGrpSpPr>
                <p:grpSpPr bwMode="auto"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7378" name="Google Shape;10148;p86"/>
                    <p:cNvSpPr>
                      <a:spLocks/>
                    </p:cNvSpPr>
                    <p:nvPr/>
                  </p:nvSpPr>
                  <p:spPr bwMode="auto">
                    <a:xfrm>
                      <a:off x="2851133" y="1305635"/>
                      <a:ext cx="407089" cy="305057"/>
                    </a:xfrm>
                    <a:custGeom>
                      <a:avLst/>
                      <a:gdLst>
                        <a:gd name="T0" fmla="*/ 8463985 w 64643"/>
                        <a:gd name="T1" fmla="*/ 0 h 48441"/>
                        <a:gd name="T2" fmla="*/ 6782944 w 64643"/>
                        <a:gd name="T3" fmla="*/ 255244 h 48441"/>
                        <a:gd name="T4" fmla="*/ 1016246 w 64643"/>
                        <a:gd name="T5" fmla="*/ 8389549 h 48441"/>
                        <a:gd name="T6" fmla="*/ 7269948 w 64643"/>
                        <a:gd name="T7" fmla="*/ 12097849 h 48441"/>
                        <a:gd name="T8" fmla="*/ 10462968 w 64643"/>
                        <a:gd name="T9" fmla="*/ 11580346 h 48441"/>
                        <a:gd name="T10" fmla="*/ 15969945 w 64643"/>
                        <a:gd name="T11" fmla="*/ 4365878 h 48441"/>
                        <a:gd name="T12" fmla="*/ 15478929 w 64643"/>
                        <a:gd name="T13" fmla="*/ 2854894 h 48441"/>
                        <a:gd name="T14" fmla="*/ 8463985 w 64643"/>
                        <a:gd name="T15" fmla="*/ 0 h 48441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4643"/>
                        <a:gd name="T25" fmla="*/ 0 h 48441"/>
                        <a:gd name="T26" fmla="*/ 64643 w 64643"/>
                        <a:gd name="T27" fmla="*/ 48441 h 48441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79" name="Google Shape;10149;p86"/>
                    <p:cNvSpPr>
                      <a:spLocks/>
                    </p:cNvSpPr>
                    <p:nvPr/>
                  </p:nvSpPr>
                  <p:spPr bwMode="auto">
                    <a:xfrm>
                      <a:off x="2914108" y="1349849"/>
                      <a:ext cx="287349" cy="215324"/>
                    </a:xfrm>
                    <a:custGeom>
                      <a:avLst/>
                      <a:gdLst>
                        <a:gd name="T0" fmla="*/ 5974528 w 45629"/>
                        <a:gd name="T1" fmla="*/ 0 h 34192"/>
                        <a:gd name="T2" fmla="*/ 4787983 w 45629"/>
                        <a:gd name="T3" fmla="*/ 180052 h 34192"/>
                        <a:gd name="T4" fmla="*/ 717544 w 45629"/>
                        <a:gd name="T5" fmla="*/ 5921800 h 34192"/>
                        <a:gd name="T6" fmla="*/ 5131865 w 45629"/>
                        <a:gd name="T7" fmla="*/ 8539179 h 34192"/>
                        <a:gd name="T8" fmla="*/ 7385384 w 45629"/>
                        <a:gd name="T9" fmla="*/ 8174043 h 34192"/>
                        <a:gd name="T10" fmla="*/ 11272244 w 45629"/>
                        <a:gd name="T11" fmla="*/ 3081661 h 34192"/>
                        <a:gd name="T12" fmla="*/ 10925830 w 45629"/>
                        <a:gd name="T13" fmla="*/ 2015205 h 34192"/>
                        <a:gd name="T14" fmla="*/ 5974528 w 45629"/>
                        <a:gd name="T15" fmla="*/ 0 h 34192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45629"/>
                        <a:gd name="T25" fmla="*/ 0 h 34192"/>
                        <a:gd name="T26" fmla="*/ 45629 w 45629"/>
                        <a:gd name="T27" fmla="*/ 34192 h 34192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7375" name="Google Shape;10150;p86"/>
                  <p:cNvGrpSpPr>
                    <a:grpSpLocks/>
                  </p:cNvGrpSpPr>
                  <p:nvPr/>
                </p:nvGrpSpPr>
                <p:grpSpPr bwMode="auto"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7376" name="Google Shape;10151;p86"/>
                    <p:cNvSpPr>
                      <a:spLocks/>
                    </p:cNvSpPr>
                    <p:nvPr/>
                  </p:nvSpPr>
                  <p:spPr bwMode="auto">
                    <a:xfrm>
                      <a:off x="2727495" y="1120652"/>
                      <a:ext cx="300271" cy="396358"/>
                    </a:xfrm>
                    <a:custGeom>
                      <a:avLst/>
                      <a:gdLst>
                        <a:gd name="T0" fmla="*/ 5954284 w 47681"/>
                        <a:gd name="T1" fmla="*/ 239 h 62939"/>
                        <a:gd name="T2" fmla="*/ 5159805 w 47681"/>
                        <a:gd name="T3" fmla="*/ 254009 h 62939"/>
                        <a:gd name="T4" fmla="*/ 0 w 47681"/>
                        <a:gd name="T5" fmla="*/ 7720747 h 62939"/>
                        <a:gd name="T6" fmla="*/ 5954284 w 47681"/>
                        <a:gd name="T7" fmla="*/ 15718936 h 62939"/>
                        <a:gd name="T8" fmla="*/ 11908292 w 47681"/>
                        <a:gd name="T9" fmla="*/ 7720747 h 62939"/>
                        <a:gd name="T10" fmla="*/ 6748726 w 47681"/>
                        <a:gd name="T11" fmla="*/ 254009 h 62939"/>
                        <a:gd name="T12" fmla="*/ 5954284 w 47681"/>
                        <a:gd name="T13" fmla="*/ 239 h 629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681"/>
                        <a:gd name="T22" fmla="*/ 0 h 62939"/>
                        <a:gd name="T23" fmla="*/ 47681 w 47681"/>
                        <a:gd name="T24" fmla="*/ 62939 h 629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" name="Google Shape;10152;p86"/>
                    <p:cNvSpPr/>
                    <p:nvPr/>
                  </p:nvSpPr>
                  <p:spPr>
                    <a:xfrm>
                      <a:off x="2771755" y="1178486"/>
                      <a:ext cx="212326" cy="2865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</p:spPr>
                  <p:txBody>
                    <a:bodyPr spcFirstLastPara="1" lIns="91425" tIns="91425" rIns="91425" bIns="91425" anchor="ctr"/>
                    <a:lstStyle/>
                    <a:p>
                      <a:pPr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  <a:defRPr/>
                      </a:pPr>
                      <a:endParaRPr kern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57363" name="Google Shape;10153;p86"/>
                <p:cNvGrpSpPr>
                  <a:grpSpLocks/>
                </p:cNvGrpSpPr>
                <p:nvPr/>
              </p:nvGrpSpPr>
              <p:grpSpPr bwMode="auto"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7364" name="Google Shape;10154;p86"/>
                  <p:cNvSpPr>
                    <a:spLocks/>
                  </p:cNvSpPr>
                  <p:nvPr/>
                </p:nvSpPr>
                <p:spPr bwMode="auto">
                  <a:xfrm>
                    <a:off x="2722305" y="1350460"/>
                    <a:ext cx="308357" cy="308344"/>
                  </a:xfrm>
                  <a:custGeom>
                    <a:avLst/>
                    <a:gdLst>
                      <a:gd name="T0" fmla="*/ 6114625 w 48965"/>
                      <a:gd name="T1" fmla="*/ 0 h 48963"/>
                      <a:gd name="T2" fmla="*/ 1791216 w 48965"/>
                      <a:gd name="T3" fmla="*/ 1790698 h 48963"/>
                      <a:gd name="T4" fmla="*/ 0 w 48965"/>
                      <a:gd name="T5" fmla="*/ 6114094 h 48963"/>
                      <a:gd name="T6" fmla="*/ 1791216 w 48965"/>
                      <a:gd name="T7" fmla="*/ 10437491 h 48963"/>
                      <a:gd name="T8" fmla="*/ 6114625 w 48965"/>
                      <a:gd name="T9" fmla="*/ 12228183 h 48963"/>
                      <a:gd name="T10" fmla="*/ 10438034 w 48965"/>
                      <a:gd name="T11" fmla="*/ 10437491 h 48963"/>
                      <a:gd name="T12" fmla="*/ 12228734 w 48965"/>
                      <a:gd name="T13" fmla="*/ 6114094 h 48963"/>
                      <a:gd name="T14" fmla="*/ 10438034 w 48965"/>
                      <a:gd name="T15" fmla="*/ 1790698 h 48963"/>
                      <a:gd name="T16" fmla="*/ 6114625 w 48965"/>
                      <a:gd name="T17" fmla="*/ 0 h 4896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8965"/>
                      <a:gd name="T28" fmla="*/ 0 h 48963"/>
                      <a:gd name="T29" fmla="*/ 48965 w 48965"/>
                      <a:gd name="T30" fmla="*/ 48963 h 4896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ffectLst>
                    <a:outerShdw blurRad="44450" dist="27940" dir="5400000" algn="ctr">
                      <a:srgbClr val="000000">
                        <a:alpha val="32000"/>
                      </a:srgbClr>
                    </a:outerShdw>
                  </a:effectLst>
                  <a:sp3d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25" tIns="91425" rIns="91425" bIns="91425" anchor="ctr"/>
                  <a:lstStyle/>
                  <a:p>
                    <a:endParaRPr lang="ru-RU"/>
                  </a:p>
                </p:txBody>
              </p:sp>
              <p:grpSp>
                <p:nvGrpSpPr>
                  <p:cNvPr id="57365" name="Google Shape;10155;p86"/>
                  <p:cNvGrpSpPr>
                    <a:grpSpLocks/>
                  </p:cNvGrpSpPr>
                  <p:nvPr/>
                </p:nvGrpSpPr>
                <p:grpSpPr bwMode="auto"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7366" name="Google Shape;10156;p86"/>
                    <p:cNvSpPr>
                      <a:spLocks/>
                    </p:cNvSpPr>
                    <p:nvPr/>
                  </p:nvSpPr>
                  <p:spPr bwMode="auto">
                    <a:xfrm>
                      <a:off x="2743100" y="1541306"/>
                      <a:ext cx="133551" cy="103405"/>
                    </a:xfrm>
                    <a:custGeom>
                      <a:avLst/>
                      <a:gdLst>
                        <a:gd name="T0" fmla="*/ 758231 w 21207"/>
                        <a:gd name="T1" fmla="*/ 0 h 16420"/>
                        <a:gd name="T2" fmla="*/ 0 w 21207"/>
                        <a:gd name="T3" fmla="*/ 246239 h 16420"/>
                        <a:gd name="T4" fmla="*/ 794719 w 21207"/>
                        <a:gd name="T5" fmla="*/ 1811685 h 16420"/>
                        <a:gd name="T6" fmla="*/ 5293688 w 21207"/>
                        <a:gd name="T7" fmla="*/ 4100890 h 16420"/>
                        <a:gd name="T8" fmla="*/ 5296427 w 21207"/>
                        <a:gd name="T9" fmla="*/ 4100890 h 16420"/>
                        <a:gd name="T10" fmla="*/ 5296427 w 21207"/>
                        <a:gd name="T11" fmla="*/ 3303676 h 16420"/>
                        <a:gd name="T12" fmla="*/ 5293688 w 21207"/>
                        <a:gd name="T13" fmla="*/ 3303676 h 16420"/>
                        <a:gd name="T14" fmla="*/ 1439286 w 21207"/>
                        <a:gd name="T15" fmla="*/ 1343157 h 16420"/>
                        <a:gd name="T16" fmla="*/ 758231 w 21207"/>
                        <a:gd name="T17" fmla="*/ 0 h 164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207"/>
                        <a:gd name="T28" fmla="*/ 0 h 16420"/>
                        <a:gd name="T29" fmla="*/ 21207 w 21207"/>
                        <a:gd name="T30" fmla="*/ 16420 h 164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7" name="Google Shape;10157;p86"/>
                    <p:cNvSpPr>
                      <a:spLocks/>
                    </p:cNvSpPr>
                    <p:nvPr/>
                  </p:nvSpPr>
                  <p:spPr bwMode="auto">
                    <a:xfrm>
                      <a:off x="2946887" y="1391180"/>
                      <a:ext cx="76130" cy="156241"/>
                    </a:xfrm>
                    <a:custGeom>
                      <a:avLst/>
                      <a:gdLst>
                        <a:gd name="T0" fmla="*/ 468518 w 12089"/>
                        <a:gd name="T1" fmla="*/ 0 h 24810"/>
                        <a:gd name="T2" fmla="*/ 0 w 12089"/>
                        <a:gd name="T3" fmla="*/ 645085 h 24810"/>
                        <a:gd name="T4" fmla="*/ 1058156 w 12089"/>
                        <a:gd name="T5" fmla="*/ 1702026 h 24810"/>
                        <a:gd name="T6" fmla="*/ 1739957 w 12089"/>
                        <a:gd name="T7" fmla="*/ 5949772 h 24810"/>
                        <a:gd name="T8" fmla="*/ 2497938 w 12089"/>
                        <a:gd name="T9" fmla="*/ 6196048 h 24810"/>
                        <a:gd name="T10" fmla="*/ 1703274 w 12089"/>
                        <a:gd name="T11" fmla="*/ 1233259 h 24810"/>
                        <a:gd name="T12" fmla="*/ 468518 w 12089"/>
                        <a:gd name="T13" fmla="*/ 0 h 24810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089"/>
                        <a:gd name="T22" fmla="*/ 0 h 24810"/>
                        <a:gd name="T23" fmla="*/ 12089 w 12089"/>
                        <a:gd name="T24" fmla="*/ 24810 h 24810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8" name="Google Shape;10158;p86"/>
                    <p:cNvSpPr>
                      <a:spLocks/>
                    </p:cNvSpPr>
                    <p:nvPr/>
                  </p:nvSpPr>
                  <p:spPr bwMode="auto">
                    <a:xfrm>
                      <a:off x="2794481" y="1364529"/>
                      <a:ext cx="164226" cy="42924"/>
                    </a:xfrm>
                    <a:custGeom>
                      <a:avLst/>
                      <a:gdLst>
                        <a:gd name="T0" fmla="*/ 3246238 w 26078"/>
                        <a:gd name="T1" fmla="*/ 239 h 6816"/>
                        <a:gd name="T2" fmla="*/ 0 w 26078"/>
                        <a:gd name="T3" fmla="*/ 1051481 h 6816"/>
                        <a:gd name="T4" fmla="*/ 468527 w 26078"/>
                        <a:gd name="T5" fmla="*/ 1696569 h 6816"/>
                        <a:gd name="T6" fmla="*/ 3247233 w 26078"/>
                        <a:gd name="T7" fmla="*/ 797463 h 6816"/>
                        <a:gd name="T8" fmla="*/ 6044182 w 26078"/>
                        <a:gd name="T9" fmla="*/ 1702085 h 6816"/>
                        <a:gd name="T10" fmla="*/ 6512703 w 26078"/>
                        <a:gd name="T11" fmla="*/ 1056953 h 6816"/>
                        <a:gd name="T12" fmla="*/ 3246238 w 26078"/>
                        <a:gd name="T13" fmla="*/ 239 h 681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6078"/>
                        <a:gd name="T22" fmla="*/ 0 h 6816"/>
                        <a:gd name="T23" fmla="*/ 26078 w 26078"/>
                        <a:gd name="T24" fmla="*/ 6816 h 681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9" name="Google Shape;10159;p86"/>
                    <p:cNvSpPr>
                      <a:spLocks/>
                    </p:cNvSpPr>
                    <p:nvPr/>
                  </p:nvSpPr>
                  <p:spPr bwMode="auto">
                    <a:xfrm>
                      <a:off x="2876645" y="1541193"/>
                      <a:ext cx="133243" cy="103518"/>
                    </a:xfrm>
                    <a:custGeom>
                      <a:avLst/>
                      <a:gdLst>
                        <a:gd name="T0" fmla="*/ 4526257 w 21158"/>
                        <a:gd name="T1" fmla="*/ 239 h 16438"/>
                        <a:gd name="T2" fmla="*/ 2790987 w 21158"/>
                        <a:gd name="T3" fmla="*/ 2400556 h 16438"/>
                        <a:gd name="T4" fmla="*/ 1984 w 21158"/>
                        <a:gd name="T5" fmla="*/ 3308136 h 16438"/>
                        <a:gd name="T6" fmla="*/ 239 w 21158"/>
                        <a:gd name="T7" fmla="*/ 3308136 h 16438"/>
                        <a:gd name="T8" fmla="*/ 239 w 21158"/>
                        <a:gd name="T9" fmla="*/ 4105347 h 16438"/>
                        <a:gd name="T10" fmla="*/ 3260033 w 21158"/>
                        <a:gd name="T11" fmla="*/ 3044920 h 16438"/>
                        <a:gd name="T12" fmla="*/ 5284019 w 21158"/>
                        <a:gd name="T13" fmla="*/ 246754 h 16438"/>
                        <a:gd name="T14" fmla="*/ 4526257 w 21158"/>
                        <a:gd name="T15" fmla="*/ 239 h 16438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21158"/>
                        <a:gd name="T25" fmla="*/ 0 h 16438"/>
                        <a:gd name="T26" fmla="*/ 21158 w 21158"/>
                        <a:gd name="T27" fmla="*/ 16438 h 16438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70" name="Google Shape;10160;p86"/>
                    <p:cNvSpPr>
                      <a:spLocks/>
                    </p:cNvSpPr>
                    <p:nvPr/>
                  </p:nvSpPr>
                  <p:spPr bwMode="auto">
                    <a:xfrm>
                      <a:off x="2725064" y="1391035"/>
                      <a:ext cx="81238" cy="156487"/>
                    </a:xfrm>
                    <a:custGeom>
                      <a:avLst/>
                      <a:gdLst>
                        <a:gd name="T0" fmla="*/ 2753030 w 12900"/>
                        <a:gd name="T1" fmla="*/ 239 h 24849"/>
                        <a:gd name="T2" fmla="*/ 2739030 w 12900"/>
                        <a:gd name="T3" fmla="*/ 9755 h 24849"/>
                        <a:gd name="T4" fmla="*/ 715801 w 12900"/>
                        <a:gd name="T5" fmla="*/ 6205838 h 24849"/>
                        <a:gd name="T6" fmla="*/ 1473519 w 12900"/>
                        <a:gd name="T7" fmla="*/ 5959315 h 24849"/>
                        <a:gd name="T8" fmla="*/ 3208076 w 12900"/>
                        <a:gd name="T9" fmla="*/ 654847 h 24849"/>
                        <a:gd name="T10" fmla="*/ 3221559 w 12900"/>
                        <a:gd name="T11" fmla="*/ 645363 h 24849"/>
                        <a:gd name="T12" fmla="*/ 2753030 w 12900"/>
                        <a:gd name="T13" fmla="*/ 239 h 2484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900"/>
                        <a:gd name="T22" fmla="*/ 0 h 24849"/>
                        <a:gd name="T23" fmla="*/ 12900 w 12900"/>
                        <a:gd name="T24" fmla="*/ 24849 h 2484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p3d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1425" tIns="91425" rIns="91425" bIns="91425" anchor="ctr"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sp>
          <p:nvSpPr>
            <p:cNvPr id="57354" name="Google Shape;10161;p86"/>
            <p:cNvSpPr>
              <a:spLocks/>
            </p:cNvSpPr>
            <p:nvPr/>
          </p:nvSpPr>
          <p:spPr bwMode="auto">
            <a:xfrm>
              <a:off x="2621966" y="1245876"/>
              <a:ext cx="114832" cy="86149"/>
            </a:xfrm>
            <a:custGeom>
              <a:avLst/>
              <a:gdLst>
                <a:gd name="T0" fmla="*/ 14313259 w 10285"/>
                <a:gd name="T1" fmla="*/ 1373 h 7716"/>
                <a:gd name="T2" fmla="*/ 10317373 w 10285"/>
                <a:gd name="T3" fmla="*/ 392550 h 7716"/>
                <a:gd name="T4" fmla="*/ 11063452 w 10285"/>
                <a:gd name="T5" fmla="*/ 1592238 h 7716"/>
                <a:gd name="T6" fmla="*/ 0 w 10285"/>
                <a:gd name="T7" fmla="*/ 10370203 h 7716"/>
                <a:gd name="T8" fmla="*/ 409253 w 10285"/>
                <a:gd name="T9" fmla="*/ 10739060 h 7716"/>
                <a:gd name="T10" fmla="*/ 11351531 w 10285"/>
                <a:gd name="T11" fmla="*/ 2058454 h 7716"/>
                <a:gd name="T12" fmla="*/ 12192099 w 10285"/>
                <a:gd name="T13" fmla="*/ 3409864 h 77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85"/>
                <a:gd name="T22" fmla="*/ 0 h 7716"/>
                <a:gd name="T23" fmla="*/ 10285 w 10285"/>
                <a:gd name="T24" fmla="*/ 7716 h 77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lnTo>
                    <a:pt x="10284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7355" name="Google Shape;10162;p86"/>
            <p:cNvSpPr>
              <a:spLocks/>
            </p:cNvSpPr>
            <p:nvPr/>
          </p:nvSpPr>
          <p:spPr bwMode="auto">
            <a:xfrm>
              <a:off x="2517909" y="1600456"/>
              <a:ext cx="54396" cy="134951"/>
            </a:xfrm>
            <a:custGeom>
              <a:avLst/>
              <a:gdLst>
                <a:gd name="T0" fmla="*/ 6779515 w 4872"/>
                <a:gd name="T1" fmla="*/ 16546911 h 12087"/>
                <a:gd name="T2" fmla="*/ 1906763 w 4872"/>
                <a:gd name="T3" fmla="*/ 3454364 h 12087"/>
                <a:gd name="T4" fmla="*/ 3453018 w 4872"/>
                <a:gd name="T5" fmla="*/ 3074409 h 12087"/>
                <a:gd name="T6" fmla="*/ 862878 w 4872"/>
                <a:gd name="T7" fmla="*/ 0 h 12087"/>
                <a:gd name="T8" fmla="*/ 1373 w 4872"/>
                <a:gd name="T9" fmla="*/ 3924811 h 12087"/>
                <a:gd name="T10" fmla="*/ 1373733 w 4872"/>
                <a:gd name="T11" fmla="*/ 3587986 h 12087"/>
                <a:gd name="T12" fmla="*/ 6304945 w 4872"/>
                <a:gd name="T13" fmla="*/ 16822529 h 120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72"/>
                <a:gd name="T22" fmla="*/ 0 h 12087"/>
                <a:gd name="T23" fmla="*/ 4872 w 4872"/>
                <a:gd name="T24" fmla="*/ 12087 h 120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lnTo>
                    <a:pt x="4871" y="1188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7356" name="Google Shape;10163;p86"/>
            <p:cNvSpPr>
              <a:spLocks/>
            </p:cNvSpPr>
            <p:nvPr/>
          </p:nvSpPr>
          <p:spPr bwMode="auto">
            <a:xfrm>
              <a:off x="3174265" y="1614044"/>
              <a:ext cx="46346" cy="135275"/>
            </a:xfrm>
            <a:custGeom>
              <a:avLst/>
              <a:gdLst>
                <a:gd name="T0" fmla="*/ 5776011 w 4151"/>
                <a:gd name="T1" fmla="*/ 57098 h 12116"/>
                <a:gd name="T2" fmla="*/ 5231761 w 4151"/>
                <a:gd name="T3" fmla="*/ 0 h 12116"/>
                <a:gd name="T4" fmla="*/ 1473950 w 4151"/>
                <a:gd name="T5" fmla="*/ 13455843 h 12116"/>
                <a:gd name="T6" fmla="*/ 0 w 4151"/>
                <a:gd name="T7" fmla="*/ 12855993 h 12116"/>
                <a:gd name="T8" fmla="*/ 289453 w 4151"/>
                <a:gd name="T9" fmla="*/ 16862973 h 12116"/>
                <a:gd name="T10" fmla="*/ 3294451 w 4151"/>
                <a:gd name="T11" fmla="*/ 14196305 h 12116"/>
                <a:gd name="T12" fmla="*/ 1984672 w 4151"/>
                <a:gd name="T13" fmla="*/ 13663277 h 12116"/>
                <a:gd name="T14" fmla="*/ 5776011 w 4151"/>
                <a:gd name="T15" fmla="*/ 57098 h 12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51"/>
                <a:gd name="T25" fmla="*/ 0 h 12116"/>
                <a:gd name="T26" fmla="*/ 4151 w 4151"/>
                <a:gd name="T27" fmla="*/ 12116 h 121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7357" name="Google Shape;10164;p86"/>
            <p:cNvSpPr>
              <a:spLocks/>
            </p:cNvSpPr>
            <p:nvPr/>
          </p:nvSpPr>
          <p:spPr bwMode="auto">
            <a:xfrm>
              <a:off x="3023194" y="1254350"/>
              <a:ext cx="116417" cy="83525"/>
            </a:xfrm>
            <a:custGeom>
              <a:avLst/>
              <a:gdLst>
                <a:gd name="T0" fmla="*/ 14512110 w 10427"/>
                <a:gd name="T1" fmla="*/ 10410535 h 7481"/>
                <a:gd name="T2" fmla="*/ 12901799 w 10427"/>
                <a:gd name="T3" fmla="*/ 6729317 h 7481"/>
                <a:gd name="T4" fmla="*/ 11991554 w 10427"/>
                <a:gd name="T5" fmla="*/ 7809336 h 7481"/>
                <a:gd name="T6" fmla="*/ 222640 w 10427"/>
                <a:gd name="T7" fmla="*/ 1373 h 7481"/>
                <a:gd name="T8" fmla="*/ 0 w 10427"/>
                <a:gd name="T9" fmla="*/ 502490 h 7481"/>
                <a:gd name="T10" fmla="*/ 11638027 w 10427"/>
                <a:gd name="T11" fmla="*/ 8229552 h 7481"/>
                <a:gd name="T12" fmla="*/ 10610985 w 10427"/>
                <a:gd name="T13" fmla="*/ 9446073 h 74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427"/>
                <a:gd name="T22" fmla="*/ 0 h 7481"/>
                <a:gd name="T23" fmla="*/ 10427 w 10427"/>
                <a:gd name="T24" fmla="*/ 7481 h 74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lnTo>
                    <a:pt x="10427" y="74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7358" name="Google Shape;10165;p86"/>
            <p:cNvSpPr>
              <a:spLocks/>
            </p:cNvSpPr>
            <p:nvPr/>
          </p:nvSpPr>
          <p:spPr bwMode="auto">
            <a:xfrm rot="8660313">
              <a:off x="2818264" y="1861446"/>
              <a:ext cx="116433" cy="83536"/>
            </a:xfrm>
            <a:custGeom>
              <a:avLst/>
              <a:gdLst>
                <a:gd name="T0" fmla="*/ 14518091 w 10427"/>
                <a:gd name="T1" fmla="*/ 10414642 h 7481"/>
                <a:gd name="T2" fmla="*/ 12907090 w 10427"/>
                <a:gd name="T3" fmla="*/ 6731956 h 7481"/>
                <a:gd name="T4" fmla="*/ 11996474 w 10427"/>
                <a:gd name="T5" fmla="*/ 7812386 h 7481"/>
                <a:gd name="T6" fmla="*/ 222827 w 10427"/>
                <a:gd name="T7" fmla="*/ 1373 h 7481"/>
                <a:gd name="T8" fmla="*/ 0 w 10427"/>
                <a:gd name="T9" fmla="*/ 502623 h 7481"/>
                <a:gd name="T10" fmla="*/ 11642853 w 10427"/>
                <a:gd name="T11" fmla="*/ 8232835 h 7481"/>
                <a:gd name="T12" fmla="*/ 10615279 w 10427"/>
                <a:gd name="T13" fmla="*/ 9449808 h 74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427"/>
                <a:gd name="T22" fmla="*/ 0 h 7481"/>
                <a:gd name="T23" fmla="*/ 10427 w 10427"/>
                <a:gd name="T24" fmla="*/ 7481 h 74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lnTo>
                    <a:pt x="10427" y="74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</p:grpSp>
      <p:sp>
        <p:nvSpPr>
          <p:cNvPr id="57352" name="Номер слайда 2"/>
          <p:cNvSpPr txBox="1">
            <a:spLocks/>
          </p:cNvSpPr>
          <p:nvPr/>
        </p:nvSpPr>
        <p:spPr bwMode="auto">
          <a:xfrm>
            <a:off x="8459788" y="4664075"/>
            <a:ext cx="512762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BDFE8E00-7327-4611-844A-7F59A88FAD58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30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116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47"/>
          <p:cNvSpPr txBox="1">
            <a:spLocks noGrp="1"/>
          </p:cNvSpPr>
          <p:nvPr>
            <p:ph type="title"/>
          </p:nvPr>
        </p:nvSpPr>
        <p:spPr>
          <a:xfrm>
            <a:off x="281165" y="66115"/>
            <a:ext cx="825986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200" dirty="0">
                <a:solidFill>
                  <a:schemeClr val="accent6">
                    <a:lumMod val="50000"/>
                  </a:schemeClr>
                </a:solidFill>
              </a:rPr>
              <a:t>ПОДУШЕВЫЕ ПОКАЗАТЕЛИ ДОХОДОВ И РАСХОДОВ БЮДЖЕТА И ПОКАЗАТЕЛИ, ХАРАКТЕРИЗУЮЩИЕ РЕЗУЛЬТАТЫ ИСПОЛЬЗОВАНИЯ БЮДЖЕТНЫХ АССИГНОВАНИЙ В ТРУНОВСКОМ МУНИЦИПАЛЬНОМ ОКРУГЕ </a:t>
            </a:r>
            <a:r>
              <a:rPr lang="ru-RU" sz="1200" dirty="0" smtClean="0">
                <a:solidFill>
                  <a:schemeClr val="accent6">
                    <a:lumMod val="50000"/>
                  </a:schemeClr>
                </a:solidFill>
              </a:rPr>
              <a:t>ЗА 2024 ГОД</a:t>
            </a:r>
            <a:endParaRPr sz="12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0240293"/>
              </p:ext>
            </p:extLst>
          </p:nvPr>
        </p:nvGraphicFramePr>
        <p:xfrm>
          <a:off x="216235" y="708341"/>
          <a:ext cx="8656661" cy="4253662"/>
        </p:xfrm>
        <a:graphic>
          <a:graphicData uri="http://schemas.openxmlformats.org/drawingml/2006/table">
            <a:tbl>
              <a:tblPr firstRow="1" bandRow="1">
                <a:tableStyleId>{02C354FB-D8E8-4507-A7F7-C6AE5B157AC1}</a:tableStyleId>
              </a:tblPr>
              <a:tblGrid>
                <a:gridCol w="401951">
                  <a:extLst>
                    <a:ext uri="{9D8B030D-6E8A-4147-A177-3AD203B41FA5}">
                      <a16:colId xmlns:a16="http://schemas.microsoft.com/office/drawing/2014/main" val="3320674225"/>
                    </a:ext>
                  </a:extLst>
                </a:gridCol>
                <a:gridCol w="4962807">
                  <a:extLst>
                    <a:ext uri="{9D8B030D-6E8A-4147-A177-3AD203B41FA5}">
                      <a16:colId xmlns:a16="http://schemas.microsoft.com/office/drawing/2014/main" val="370228368"/>
                    </a:ext>
                  </a:extLst>
                </a:gridCol>
                <a:gridCol w="874986">
                  <a:extLst>
                    <a:ext uri="{9D8B030D-6E8A-4147-A177-3AD203B41FA5}">
                      <a16:colId xmlns:a16="http://schemas.microsoft.com/office/drawing/2014/main" val="3017763066"/>
                    </a:ext>
                  </a:extLst>
                </a:gridCol>
                <a:gridCol w="993228">
                  <a:extLst>
                    <a:ext uri="{9D8B030D-6E8A-4147-A177-3AD203B41FA5}">
                      <a16:colId xmlns:a16="http://schemas.microsoft.com/office/drawing/2014/main" val="317297860"/>
                    </a:ext>
                  </a:extLst>
                </a:gridCol>
                <a:gridCol w="1423689">
                  <a:extLst>
                    <a:ext uri="{9D8B030D-6E8A-4147-A177-3AD203B41FA5}">
                      <a16:colId xmlns:a16="http://schemas.microsoft.com/office/drawing/2014/main" val="2656332579"/>
                    </a:ext>
                  </a:extLst>
                </a:gridCol>
              </a:tblGrid>
              <a:tr h="474142">
                <a:tc>
                  <a:txBody>
                    <a:bodyPr/>
                    <a:lstStyle/>
                    <a:p>
                      <a:pPr algn="ctr"/>
                      <a:r>
                        <a:rPr lang="ru-RU" sz="1050" b="1" dirty="0" smtClean="0"/>
                        <a:t>№ п/п</a:t>
                      </a:r>
                      <a:endParaRPr lang="ru-RU" sz="1050" b="1" dirty="0"/>
                    </a:p>
                  </a:txBody>
                  <a:tcPr>
                    <a:solidFill>
                      <a:schemeClr val="accent1">
                        <a:lumMod val="75000"/>
                        <a:alpha val="4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Наименование показателя </a:t>
                      </a:r>
                    </a:p>
                  </a:txBody>
                  <a:tcPr>
                    <a:solidFill>
                      <a:schemeClr val="accent1">
                        <a:lumMod val="75000"/>
                        <a:alpha val="4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Ед. изм. </a:t>
                      </a:r>
                    </a:p>
                  </a:txBody>
                  <a:tcPr>
                    <a:solidFill>
                      <a:schemeClr val="accent1">
                        <a:lumMod val="75000"/>
                        <a:alpha val="4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Показатель за 2024 год </a:t>
                      </a:r>
                    </a:p>
                  </a:txBody>
                  <a:tcPr>
                    <a:solidFill>
                      <a:schemeClr val="accent1">
                        <a:lumMod val="75000"/>
                        <a:alpha val="4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Ответственный исполнитель </a:t>
                      </a:r>
                    </a:p>
                  </a:txBody>
                  <a:tcPr>
                    <a:solidFill>
                      <a:schemeClr val="accent1">
                        <a:lumMod val="75000"/>
                        <a:alpha val="4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665593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1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доходов бюджета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50,49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1169381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2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48,21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 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5354121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3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на жилищно-коммунальное хозяйство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3,42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9368540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4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на образование в расчете на 1 жителя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19,14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5260933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5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на культуру и кинематографию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4,26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 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713451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6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на социальную политику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5,75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7063302"/>
                  </a:ext>
                </a:extLst>
              </a:tr>
              <a:tr h="202400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7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Объём расходов бюджета на физическую культуру и спорт в расчете на 1 жителя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тыс. руб.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0,14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Финансовое управление 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102216"/>
                  </a:ext>
                </a:extLst>
              </a:tr>
              <a:tr h="280031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8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Доля протяженности автомобильных дорог общего пользования местного значения, не отвечающих нормативным требованиям, в общей протяженности автомобильных дорог общего пользования местного значения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%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50,53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Отдел муниципального хозяйства 	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3556525"/>
                  </a:ext>
                </a:extLst>
              </a:tr>
              <a:tr h="433714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9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Доля населения, проживающего в населенных пунктах, не имеющих регулярного автобусного и (или) железнодорожного сообщения с административным центром муниципального округа, в общей численности населения муниципального округа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%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0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Отдел муниципального хозяйства 	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2756767"/>
                  </a:ext>
                </a:extLst>
              </a:tr>
              <a:tr h="433714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10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Доля детей в возрасте от одного года до шести лет, состоящих на учете для определения в муниципальные дошкольные образовательные учреждения, в общей численности детей в возрасте от одного года до шести лет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%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0,0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Отдел образования 	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1945460"/>
                  </a:ext>
                </a:extLst>
              </a:tr>
              <a:tr h="549371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11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Доля выпускников муниципальных общеобразовательных учреждений, сдавших единый государственный экзамен по русскому языку и математике, в общей численности выпускников муниципальных общеобразовательных учреждений, сдавших единый государственный экзамен по данным предметам 	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% 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100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</a:rPr>
                        <a:t>Отдел образования 	</a:t>
                      </a: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6581830"/>
                  </a:ext>
                </a:extLst>
              </a:tr>
              <a:tr h="318057">
                <a:tc>
                  <a:txBody>
                    <a:bodyPr/>
                    <a:lstStyle/>
                    <a:p>
                      <a:pPr algn="ctr"/>
                      <a:r>
                        <a:rPr lang="ru-RU" sz="800" b="1" dirty="0" smtClean="0">
                          <a:latin typeface="Trebuchet MS" panose="020B0603020202020204" pitchFamily="34" charset="0"/>
                        </a:rPr>
                        <a:t>12</a:t>
                      </a:r>
                      <a:endParaRPr lang="ru-RU" sz="800" b="1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Средний размер заработной платы работников муниципальных учреждений культуры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Руб.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800" dirty="0" smtClean="0">
                          <a:latin typeface="Trebuchet MS" panose="020B0603020202020204" pitchFamily="34" charset="0"/>
                        </a:rPr>
                        <a:t>37 223,70</a:t>
                      </a:r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kern="1200" baseline="0" dirty="0" smtClean="0">
                          <a:solidFill>
                            <a:srgbClr val="000000"/>
                          </a:solidFill>
                          <a:latin typeface="Trebuchet MS" panose="020B0603020202020204" pitchFamily="34" charset="0"/>
                          <a:ea typeface="Arial"/>
                          <a:cs typeface="Arial"/>
                        </a:rPr>
                        <a:t>Отдел культуры 	</a:t>
                      </a:r>
                    </a:p>
                    <a:p>
                      <a:pPr algn="ctr"/>
                      <a:endParaRPr lang="ru-RU" sz="800" dirty="0">
                        <a:latin typeface="Trebuchet MS" panose="020B0603020202020204" pitchFamily="34" charset="0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3644212"/>
                  </a:ext>
                </a:extLst>
              </a:tr>
            </a:tbl>
          </a:graphicData>
        </a:graphic>
      </p:graphicFrame>
      <p:grpSp>
        <p:nvGrpSpPr>
          <p:cNvPr id="41" name="Google Shape;3834;p74"/>
          <p:cNvGrpSpPr/>
          <p:nvPr/>
        </p:nvGrpSpPr>
        <p:grpSpPr>
          <a:xfrm>
            <a:off x="216235" y="436218"/>
            <a:ext cx="466775" cy="268000"/>
            <a:chOff x="3985900" y="1466075"/>
            <a:chExt cx="466775" cy="268000"/>
          </a:xfrm>
        </p:grpSpPr>
        <p:sp>
          <p:nvSpPr>
            <p:cNvPr id="42" name="Google Shape;3835;p74"/>
            <p:cNvSpPr/>
            <p:nvPr/>
          </p:nvSpPr>
          <p:spPr>
            <a:xfrm>
              <a:off x="4152900" y="1466075"/>
              <a:ext cx="102350" cy="102350"/>
            </a:xfrm>
            <a:custGeom>
              <a:avLst/>
              <a:gdLst/>
              <a:ahLst/>
              <a:cxnLst/>
              <a:rect l="l" t="t" r="r" b="b"/>
              <a:pathLst>
                <a:path w="4094" h="4094" extrusionOk="0">
                  <a:moveTo>
                    <a:pt x="456" y="471"/>
                  </a:moveTo>
                  <a:cubicBezTo>
                    <a:pt x="1350" y="533"/>
                    <a:pt x="2188" y="942"/>
                    <a:pt x="2784" y="1615"/>
                  </a:cubicBezTo>
                  <a:cubicBezTo>
                    <a:pt x="3287" y="2180"/>
                    <a:pt x="3576" y="2893"/>
                    <a:pt x="3631" y="3646"/>
                  </a:cubicBezTo>
                  <a:lnTo>
                    <a:pt x="456" y="3646"/>
                  </a:lnTo>
                  <a:lnTo>
                    <a:pt x="456" y="471"/>
                  </a:lnTo>
                  <a:close/>
                  <a:moveTo>
                    <a:pt x="229" y="1"/>
                  </a:moveTo>
                  <a:cubicBezTo>
                    <a:pt x="102" y="1"/>
                    <a:pt x="1" y="110"/>
                    <a:pt x="1" y="236"/>
                  </a:cubicBezTo>
                  <a:lnTo>
                    <a:pt x="1" y="3866"/>
                  </a:lnTo>
                  <a:cubicBezTo>
                    <a:pt x="1" y="3992"/>
                    <a:pt x="102" y="4094"/>
                    <a:pt x="229" y="4094"/>
                  </a:cubicBezTo>
                  <a:lnTo>
                    <a:pt x="3866" y="4094"/>
                  </a:lnTo>
                  <a:cubicBezTo>
                    <a:pt x="3992" y="4094"/>
                    <a:pt x="4094" y="3992"/>
                    <a:pt x="4094" y="3866"/>
                  </a:cubicBezTo>
                  <a:cubicBezTo>
                    <a:pt x="4094" y="2925"/>
                    <a:pt x="3757" y="2016"/>
                    <a:pt x="3121" y="1311"/>
                  </a:cubicBezTo>
                  <a:cubicBezTo>
                    <a:pt x="2393" y="479"/>
                    <a:pt x="1333" y="1"/>
                    <a:pt x="229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6;p74"/>
            <p:cNvSpPr/>
            <p:nvPr/>
          </p:nvSpPr>
          <p:spPr>
            <a:xfrm>
              <a:off x="3985900" y="1490975"/>
              <a:ext cx="242875" cy="243100"/>
            </a:xfrm>
            <a:custGeom>
              <a:avLst/>
              <a:gdLst/>
              <a:ahLst/>
              <a:cxnLst/>
              <a:rect l="l" t="t" r="r" b="b"/>
              <a:pathLst>
                <a:path w="9715" h="9724" extrusionOk="0">
                  <a:moveTo>
                    <a:pt x="4626" y="463"/>
                  </a:moveTo>
                  <a:lnTo>
                    <a:pt x="4626" y="4861"/>
                  </a:lnTo>
                  <a:cubicBezTo>
                    <a:pt x="4626" y="4987"/>
                    <a:pt x="4727" y="5089"/>
                    <a:pt x="4854" y="5089"/>
                  </a:cubicBezTo>
                  <a:lnTo>
                    <a:pt x="9261" y="5089"/>
                  </a:lnTo>
                  <a:cubicBezTo>
                    <a:pt x="9142" y="7409"/>
                    <a:pt x="7213" y="9268"/>
                    <a:pt x="4854" y="9268"/>
                  </a:cubicBezTo>
                  <a:cubicBezTo>
                    <a:pt x="2422" y="9268"/>
                    <a:pt x="456" y="7285"/>
                    <a:pt x="456" y="4861"/>
                  </a:cubicBezTo>
                  <a:cubicBezTo>
                    <a:pt x="446" y="2509"/>
                    <a:pt x="2306" y="580"/>
                    <a:pt x="4626" y="463"/>
                  </a:cubicBezTo>
                  <a:close/>
                  <a:moveTo>
                    <a:pt x="4854" y="0"/>
                  </a:moveTo>
                  <a:cubicBezTo>
                    <a:pt x="2172" y="0"/>
                    <a:pt x="0" y="2187"/>
                    <a:pt x="0" y="4861"/>
                  </a:cubicBezTo>
                  <a:cubicBezTo>
                    <a:pt x="0" y="7535"/>
                    <a:pt x="2172" y="9724"/>
                    <a:pt x="4854" y="9724"/>
                  </a:cubicBezTo>
                  <a:cubicBezTo>
                    <a:pt x="7535" y="9724"/>
                    <a:pt x="9714" y="7543"/>
                    <a:pt x="9714" y="4861"/>
                  </a:cubicBezTo>
                  <a:cubicBezTo>
                    <a:pt x="9714" y="4737"/>
                    <a:pt x="9613" y="4633"/>
                    <a:pt x="9489" y="4633"/>
                  </a:cubicBezTo>
                  <a:lnTo>
                    <a:pt x="5089" y="4633"/>
                  </a:lnTo>
                  <a:lnTo>
                    <a:pt x="5089" y="228"/>
                  </a:lnTo>
                  <a:cubicBezTo>
                    <a:pt x="5089" y="102"/>
                    <a:pt x="4980" y="0"/>
                    <a:pt x="485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7;p74"/>
            <p:cNvSpPr/>
            <p:nvPr/>
          </p:nvSpPr>
          <p:spPr>
            <a:xfrm>
              <a:off x="4296575" y="1503525"/>
              <a:ext cx="156100" cy="11375"/>
            </a:xfrm>
            <a:custGeom>
              <a:avLst/>
              <a:gdLst/>
              <a:ahLst/>
              <a:cxnLst/>
              <a:rect l="l" t="t" r="r" b="b"/>
              <a:pathLst>
                <a:path w="6244" h="455" extrusionOk="0">
                  <a:moveTo>
                    <a:pt x="229" y="1"/>
                  </a:moveTo>
                  <a:cubicBezTo>
                    <a:pt x="103" y="1"/>
                    <a:pt x="1" y="102"/>
                    <a:pt x="1" y="227"/>
                  </a:cubicBezTo>
                  <a:cubicBezTo>
                    <a:pt x="1" y="353"/>
                    <a:pt x="103" y="454"/>
                    <a:pt x="229" y="454"/>
                  </a:cubicBezTo>
                  <a:lnTo>
                    <a:pt x="6015" y="454"/>
                  </a:lnTo>
                  <a:cubicBezTo>
                    <a:pt x="6141" y="454"/>
                    <a:pt x="6243" y="353"/>
                    <a:pt x="6243" y="227"/>
                  </a:cubicBezTo>
                  <a:cubicBezTo>
                    <a:pt x="6243" y="102"/>
                    <a:pt x="6141" y="1"/>
                    <a:pt x="6015" y="1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8;p74"/>
            <p:cNvSpPr/>
            <p:nvPr/>
          </p:nvSpPr>
          <p:spPr>
            <a:xfrm>
              <a:off x="4296575" y="1548975"/>
              <a:ext cx="156100" cy="11425"/>
            </a:xfrm>
            <a:custGeom>
              <a:avLst/>
              <a:gdLst/>
              <a:ahLst/>
              <a:cxnLst/>
              <a:rect l="l" t="t" r="r" b="b"/>
              <a:pathLst>
                <a:path w="6244" h="457" extrusionOk="0">
                  <a:moveTo>
                    <a:pt x="229" y="1"/>
                  </a:moveTo>
                  <a:cubicBezTo>
                    <a:pt x="103" y="1"/>
                    <a:pt x="1" y="102"/>
                    <a:pt x="1" y="228"/>
                  </a:cubicBezTo>
                  <a:cubicBezTo>
                    <a:pt x="1" y="354"/>
                    <a:pt x="103" y="456"/>
                    <a:pt x="229" y="456"/>
                  </a:cubicBezTo>
                  <a:lnTo>
                    <a:pt x="6015" y="456"/>
                  </a:lnTo>
                  <a:cubicBezTo>
                    <a:pt x="6141" y="456"/>
                    <a:pt x="6243" y="354"/>
                    <a:pt x="6243" y="228"/>
                  </a:cubicBezTo>
                  <a:cubicBezTo>
                    <a:pt x="6243" y="102"/>
                    <a:pt x="6141" y="1"/>
                    <a:pt x="6015" y="1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9;p74"/>
            <p:cNvSpPr/>
            <p:nvPr/>
          </p:nvSpPr>
          <p:spPr>
            <a:xfrm>
              <a:off x="4296575" y="1594475"/>
              <a:ext cx="104150" cy="11400"/>
            </a:xfrm>
            <a:custGeom>
              <a:avLst/>
              <a:gdLst/>
              <a:ahLst/>
              <a:cxnLst/>
              <a:rect l="l" t="t" r="r" b="b"/>
              <a:pathLst>
                <a:path w="4166" h="456" extrusionOk="0">
                  <a:moveTo>
                    <a:pt x="229" y="0"/>
                  </a:moveTo>
                  <a:cubicBezTo>
                    <a:pt x="103" y="0"/>
                    <a:pt x="1" y="102"/>
                    <a:pt x="1" y="228"/>
                  </a:cubicBezTo>
                  <a:cubicBezTo>
                    <a:pt x="1" y="352"/>
                    <a:pt x="103" y="456"/>
                    <a:pt x="229" y="456"/>
                  </a:cubicBezTo>
                  <a:lnTo>
                    <a:pt x="3938" y="456"/>
                  </a:lnTo>
                  <a:cubicBezTo>
                    <a:pt x="4062" y="456"/>
                    <a:pt x="4165" y="352"/>
                    <a:pt x="4165" y="228"/>
                  </a:cubicBezTo>
                  <a:cubicBezTo>
                    <a:pt x="4165" y="102"/>
                    <a:pt x="4062" y="0"/>
                    <a:pt x="3938" y="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40;p74"/>
            <p:cNvSpPr/>
            <p:nvPr/>
          </p:nvSpPr>
          <p:spPr>
            <a:xfrm>
              <a:off x="4296575" y="1639975"/>
              <a:ext cx="156100" cy="11350"/>
            </a:xfrm>
            <a:custGeom>
              <a:avLst/>
              <a:gdLst/>
              <a:ahLst/>
              <a:cxnLst/>
              <a:rect l="l" t="t" r="r" b="b"/>
              <a:pathLst>
                <a:path w="6244" h="454" extrusionOk="0">
                  <a:moveTo>
                    <a:pt x="229" y="0"/>
                  </a:moveTo>
                  <a:cubicBezTo>
                    <a:pt x="103" y="0"/>
                    <a:pt x="1" y="102"/>
                    <a:pt x="1" y="226"/>
                  </a:cubicBezTo>
                  <a:cubicBezTo>
                    <a:pt x="1" y="352"/>
                    <a:pt x="103" y="454"/>
                    <a:pt x="229" y="454"/>
                  </a:cubicBezTo>
                  <a:lnTo>
                    <a:pt x="6015" y="454"/>
                  </a:lnTo>
                  <a:cubicBezTo>
                    <a:pt x="6141" y="454"/>
                    <a:pt x="6243" y="352"/>
                    <a:pt x="6243" y="226"/>
                  </a:cubicBezTo>
                  <a:cubicBezTo>
                    <a:pt x="6243" y="102"/>
                    <a:pt x="6141" y="0"/>
                    <a:pt x="6015" y="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41;p74"/>
            <p:cNvSpPr/>
            <p:nvPr/>
          </p:nvSpPr>
          <p:spPr>
            <a:xfrm>
              <a:off x="4296575" y="1685400"/>
              <a:ext cx="68450" cy="11425"/>
            </a:xfrm>
            <a:custGeom>
              <a:avLst/>
              <a:gdLst/>
              <a:ahLst/>
              <a:cxnLst/>
              <a:rect l="l" t="t" r="r" b="b"/>
              <a:pathLst>
                <a:path w="2738" h="457" extrusionOk="0">
                  <a:moveTo>
                    <a:pt x="229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5"/>
                    <a:pt x="103" y="456"/>
                    <a:pt x="229" y="456"/>
                  </a:cubicBezTo>
                  <a:lnTo>
                    <a:pt x="2509" y="456"/>
                  </a:lnTo>
                  <a:cubicBezTo>
                    <a:pt x="2636" y="456"/>
                    <a:pt x="2737" y="355"/>
                    <a:pt x="2737" y="229"/>
                  </a:cubicBezTo>
                  <a:cubicBezTo>
                    <a:pt x="2737" y="103"/>
                    <a:pt x="2636" y="1"/>
                    <a:pt x="2509" y="1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14853;p90"/>
          <p:cNvGrpSpPr/>
          <p:nvPr/>
        </p:nvGrpSpPr>
        <p:grpSpPr>
          <a:xfrm>
            <a:off x="8483329" y="128789"/>
            <a:ext cx="389567" cy="390329"/>
            <a:chOff x="4877760" y="2887459"/>
            <a:chExt cx="389567" cy="390329"/>
          </a:xfrm>
        </p:grpSpPr>
        <p:sp>
          <p:nvSpPr>
            <p:cNvPr id="50" name="Google Shape;14854;p90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855;p90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856;p90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4857;p90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858;p90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859;p90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4860;p90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4861;p90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862;p90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4863;p90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4864;p90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865;p90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866;p90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4867;p90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4868;p90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4869;p90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4870;p90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4871;p90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4872;p90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4873;p90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4874;p90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4875;p90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4876;p90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4877;p90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4878;p90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4879;p90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4880;p90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4881;p90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4882;p90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4883;p90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4884;p90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4885;p90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4886;p90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4887;p90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4888;p90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4889;p90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4890;p90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4891;p90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4892;p90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4893;p90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4894;p90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4895;p90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4896;p90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4897;p90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Номер слайда 2"/>
          <p:cNvSpPr txBox="1">
            <a:spLocks/>
          </p:cNvSpPr>
          <p:nvPr/>
        </p:nvSpPr>
        <p:spPr>
          <a:xfrm>
            <a:off x="8813075" y="4813652"/>
            <a:ext cx="318202" cy="21539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4BC3FB9-8E29-420D-8E9F-B8D99DEE6734}" type="slidenum">
              <a:rPr lang="ru-RU" sz="900" smtClean="0">
                <a:solidFill>
                  <a:schemeClr val="bg1"/>
                </a:solidFill>
              </a:rPr>
              <a:pPr/>
              <a:t>31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778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8" name="Google Shape;3268;p69"/>
          <p:cNvSpPr txBox="1">
            <a:spLocks noGrp="1"/>
          </p:cNvSpPr>
          <p:nvPr>
            <p:ph type="title"/>
          </p:nvPr>
        </p:nvSpPr>
        <p:spPr>
          <a:xfrm>
            <a:off x="227001" y="270742"/>
            <a:ext cx="4939359" cy="7243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ru-RU" sz="2000" b="1" dirty="0" smtClean="0">
                <a:solidFill>
                  <a:schemeClr val="bg2">
                    <a:lumMod val="10000"/>
                  </a:schemeClr>
                </a:solidFill>
              </a:rPr>
              <a:t>Основные характеристики бюджета </a:t>
            </a:r>
            <a:r>
              <a:rPr lang="ru-RU" sz="2000" b="1" dirty="0">
                <a:solidFill>
                  <a:schemeClr val="bg2">
                    <a:lumMod val="10000"/>
                  </a:schemeClr>
                </a:solidFill>
              </a:rPr>
              <a:t>Труновского муниципального округа за </a:t>
            </a:r>
            <a:r>
              <a:rPr lang="ru-RU" sz="2000" b="1" dirty="0" smtClean="0">
                <a:solidFill>
                  <a:schemeClr val="bg2">
                    <a:lumMod val="10000"/>
                  </a:schemeClr>
                </a:solidFill>
              </a:rPr>
              <a:t>2023 -2024 </a:t>
            </a:r>
            <a:r>
              <a:rPr lang="ru-RU" sz="2000" b="1" dirty="0">
                <a:solidFill>
                  <a:schemeClr val="bg2">
                    <a:lumMod val="10000"/>
                  </a:schemeClr>
                </a:solidFill>
              </a:rPr>
              <a:t>годы</a:t>
            </a:r>
            <a:endParaRPr sz="2000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3579372612"/>
              </p:ext>
            </p:extLst>
          </p:nvPr>
        </p:nvGraphicFramePr>
        <p:xfrm>
          <a:off x="232701" y="1570629"/>
          <a:ext cx="8154651" cy="3410063"/>
        </p:xfrm>
        <a:graphic>
          <a:graphicData uri="http://schemas.openxmlformats.org/drawingml/2006/table">
            <a:tbl>
              <a:tblPr>
                <a:noFill/>
                <a:tableStyleId>{02C354FB-D8E8-4507-A7F7-C6AE5B157AC1}</a:tableStyleId>
              </a:tblPr>
              <a:tblGrid>
                <a:gridCol w="1682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67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28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917">
                  <a:extLst>
                    <a:ext uri="{9D8B030D-6E8A-4147-A177-3AD203B41FA5}">
                      <a16:colId xmlns:a16="http://schemas.microsoft.com/office/drawing/2014/main" val="3283098260"/>
                    </a:ext>
                  </a:extLst>
                </a:gridCol>
                <a:gridCol w="821666">
                  <a:extLst>
                    <a:ext uri="{9D8B030D-6E8A-4147-A177-3AD203B41FA5}">
                      <a16:colId xmlns:a16="http://schemas.microsoft.com/office/drawing/2014/main" val="4081597352"/>
                    </a:ext>
                  </a:extLst>
                </a:gridCol>
                <a:gridCol w="1006536">
                  <a:extLst>
                    <a:ext uri="{9D8B030D-6E8A-4147-A177-3AD203B41FA5}">
                      <a16:colId xmlns:a16="http://schemas.microsoft.com/office/drawing/2014/main" val="2541901233"/>
                    </a:ext>
                  </a:extLst>
                </a:gridCol>
                <a:gridCol w="725812">
                  <a:extLst>
                    <a:ext uri="{9D8B030D-6E8A-4147-A177-3AD203B41FA5}">
                      <a16:colId xmlns:a16="http://schemas.microsoft.com/office/drawing/2014/main" val="1523385783"/>
                    </a:ext>
                  </a:extLst>
                </a:gridCol>
                <a:gridCol w="9538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64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000">
                <a:tc rowSpan="2"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 smtClean="0">
                          <a:solidFill>
                            <a:srgbClr val="001400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effectLst/>
                        </a:rPr>
                        <a:t>2023 </a:t>
                      </a:r>
                      <a:r>
                        <a:rPr lang="ru-RU" sz="1100" u="none" strike="noStrike" dirty="0">
                          <a:effectLst/>
                        </a:rPr>
                        <a:t>год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1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effectLst/>
                        </a:rPr>
                        <a:t>2024 год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отклонение исполнения к плану </a:t>
                      </a:r>
                      <a:r>
                        <a:rPr lang="ru-RU" sz="1100" u="none" strike="noStrike" dirty="0" smtClean="0">
                          <a:effectLst/>
                        </a:rPr>
                        <a:t>2024 </a:t>
                      </a:r>
                      <a:r>
                        <a:rPr lang="ru-RU" sz="1100" u="none" strike="noStrike" dirty="0">
                          <a:effectLst/>
                        </a:rPr>
                        <a:t>года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отклонение исполнения </a:t>
                      </a:r>
                      <a:r>
                        <a:rPr lang="ru-RU" sz="1100" u="none" strike="noStrike" dirty="0" smtClean="0">
                          <a:effectLst/>
                        </a:rPr>
                        <a:t>2024 </a:t>
                      </a:r>
                      <a:r>
                        <a:rPr lang="ru-RU" sz="1100" u="none" strike="noStrike" dirty="0">
                          <a:effectLst/>
                        </a:rPr>
                        <a:t>к </a:t>
                      </a:r>
                      <a:r>
                        <a:rPr lang="ru-RU" sz="1100" u="none" strike="noStrike" dirty="0" smtClean="0">
                          <a:effectLst/>
                        </a:rPr>
                        <a:t>2023 </a:t>
                      </a:r>
                      <a:r>
                        <a:rPr lang="ru-RU" sz="1100" u="none" strike="noStrike" dirty="0">
                          <a:effectLst/>
                        </a:rPr>
                        <a:t>году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543">
                <a:tc vMerge="1"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план 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исполнение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>
                          <a:effectLst/>
                        </a:rPr>
                        <a:t>план </a:t>
                      </a:r>
                      <a:endParaRPr lang="ru-RU" sz="1100" b="1" i="0" u="none" strike="noStrike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>
                          <a:effectLst/>
                        </a:rPr>
                        <a:t>исполнение</a:t>
                      </a:r>
                      <a:endParaRPr lang="ru-RU" sz="1100" b="1" i="0" u="none" strike="noStrike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сумма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%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>
                          <a:effectLst/>
                        </a:rPr>
                        <a:t>сумма</a:t>
                      </a:r>
                      <a:endParaRPr lang="ru-RU" sz="1100" b="1" i="0" u="none" strike="noStrike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%</a:t>
                      </a:r>
                      <a:endParaRPr lang="ru-RU" sz="1100" b="1" i="0" u="none" strike="noStrike" dirty="0">
                        <a:solidFill>
                          <a:srgbClr val="00206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0161112"/>
                  </a:ext>
                </a:extLst>
              </a:tr>
              <a:tr h="514158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Доходы</a:t>
                      </a:r>
                    </a:p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из</a:t>
                      </a:r>
                      <a:r>
                        <a:rPr lang="ru-RU" baseline="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 них:</a:t>
                      </a: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1439,4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1492,2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1510,7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1616,2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105,4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107,0</a:t>
                      </a:r>
                    </a:p>
                  </a:txBody>
                  <a:tcPr marL="91425" marR="91425" marT="91429" marB="91429" anchor="ctr" horzOverflow="overflow">
                    <a:lnL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124,0</a:t>
                      </a:r>
                    </a:p>
                  </a:txBody>
                  <a:tcPr marL="91425" marR="91425" marT="91429" marB="91429" anchor="ctr" horzOverflow="overflow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108,3</a:t>
                      </a:r>
                    </a:p>
                  </a:txBody>
                  <a:tcPr marL="91425" marR="91425" marT="91429" marB="91429" anchor="ctr" horzOverflow="overflow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6969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Налоговые</a:t>
                      </a:r>
                      <a:r>
                        <a:rPr lang="ru-RU" baseline="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 и неналоговые</a:t>
                      </a: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419,1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475,3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472,1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596,3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124,2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126,3</a:t>
                      </a:r>
                    </a:p>
                  </a:txBody>
                  <a:tcPr marL="28575" marR="28575" marT="19051" marB="19051" anchor="ctr" horzOverflow="overflow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121,0</a:t>
                      </a:r>
                    </a:p>
                  </a:txBody>
                  <a:tcPr marL="28575" marR="28575" marT="19051" marB="19051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125,5</a:t>
                      </a:r>
                    </a:p>
                  </a:txBody>
                  <a:tcPr marL="28575" marR="28575" marT="19051" marB="19051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Безвозмездные поступления</a:t>
                      </a: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1020,3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1016,9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1038,7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1019,9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-18,8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98,2</a:t>
                      </a:r>
                    </a:p>
                  </a:txBody>
                  <a:tcPr marL="28575" marR="28575" marT="19051" marB="19051" anchor="ctr" horzOverflow="overflow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3,0</a:t>
                      </a:r>
                    </a:p>
                  </a:txBody>
                  <a:tcPr marL="28575" marR="28575" marT="19051" marB="19051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100,3</a:t>
                      </a:r>
                    </a:p>
                  </a:txBody>
                  <a:tcPr marL="28575" marR="28575" marT="19051" marB="19051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Расходы</a:t>
                      </a: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1495,0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1480,7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1581,5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1543,1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-38,4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97,6</a:t>
                      </a:r>
                    </a:p>
                  </a:txBody>
                  <a:tcPr marL="91425" marR="91425" marT="91429" marB="91429" anchor="ctr" horzOverflow="overflow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62,4</a:t>
                      </a:r>
                    </a:p>
                  </a:txBody>
                  <a:tcPr marL="91425" marR="91425" marT="91429" marB="91429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Libre Franklin" charset="-52"/>
                          <a:cs typeface="Arial" pitchFamily="34" charset="0"/>
                          <a:sym typeface="Libre Franklin" charset="-52"/>
                        </a:rPr>
                        <a:t>104,2</a:t>
                      </a:r>
                    </a:p>
                  </a:txBody>
                  <a:tcPr marL="91425" marR="91425" marT="91429" marB="91429" anchor="ctr" horzOverflow="overflow">
                    <a:lnL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Муниципальный долг</a:t>
                      </a:r>
                      <a:endParaRPr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</a:t>
                      </a:r>
                      <a:endParaRPr sz="1200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0575" cap="flat" cmpd="sng" algn="ctr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0575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</a:tbl>
          </a:graphicData>
        </a:graphic>
      </p:graphicFrame>
      <p:grpSp>
        <p:nvGrpSpPr>
          <p:cNvPr id="4" name="Google Shape;3311;p73"/>
          <p:cNvGrpSpPr/>
          <p:nvPr/>
        </p:nvGrpSpPr>
        <p:grpSpPr>
          <a:xfrm>
            <a:off x="7615002" y="20874"/>
            <a:ext cx="1259174" cy="1497290"/>
            <a:chOff x="4981419" y="541059"/>
            <a:chExt cx="3959767" cy="3869816"/>
          </a:xfrm>
        </p:grpSpPr>
        <p:sp>
          <p:nvSpPr>
            <p:cNvPr id="5" name="Google Shape;3312;p73"/>
            <p:cNvSpPr/>
            <p:nvPr/>
          </p:nvSpPr>
          <p:spPr>
            <a:xfrm>
              <a:off x="4981419" y="2256088"/>
              <a:ext cx="3945689" cy="2154787"/>
            </a:xfrm>
            <a:custGeom>
              <a:avLst/>
              <a:gdLst/>
              <a:ahLst/>
              <a:cxnLst/>
              <a:rect l="l" t="t" r="r" b="b"/>
              <a:pathLst>
                <a:path w="196474" h="107578" extrusionOk="0">
                  <a:moveTo>
                    <a:pt x="98237" y="0"/>
                  </a:moveTo>
                  <a:cubicBezTo>
                    <a:pt x="43998" y="0"/>
                    <a:pt x="0" y="24084"/>
                    <a:pt x="0" y="53772"/>
                  </a:cubicBezTo>
                  <a:cubicBezTo>
                    <a:pt x="0" y="83493"/>
                    <a:pt x="43998" y="107577"/>
                    <a:pt x="98237" y="107577"/>
                  </a:cubicBezTo>
                  <a:cubicBezTo>
                    <a:pt x="152476" y="107577"/>
                    <a:pt x="196474" y="83493"/>
                    <a:pt x="196474" y="53772"/>
                  </a:cubicBezTo>
                  <a:cubicBezTo>
                    <a:pt x="196474" y="24084"/>
                    <a:pt x="152476" y="0"/>
                    <a:pt x="9823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313;p73"/>
            <p:cNvSpPr/>
            <p:nvPr/>
          </p:nvSpPr>
          <p:spPr>
            <a:xfrm>
              <a:off x="7573247" y="2743157"/>
              <a:ext cx="1166974" cy="672187"/>
            </a:xfrm>
            <a:custGeom>
              <a:avLst/>
              <a:gdLst/>
              <a:ahLst/>
              <a:cxnLst/>
              <a:rect l="l" t="t" r="r" b="b"/>
              <a:pathLst>
                <a:path w="58109" h="33559" extrusionOk="0">
                  <a:moveTo>
                    <a:pt x="29054" y="1"/>
                  </a:moveTo>
                  <a:cubicBezTo>
                    <a:pt x="13009" y="1"/>
                    <a:pt x="0" y="7539"/>
                    <a:pt x="0" y="16779"/>
                  </a:cubicBezTo>
                  <a:cubicBezTo>
                    <a:pt x="0" y="26053"/>
                    <a:pt x="13009" y="33558"/>
                    <a:pt x="29054" y="33558"/>
                  </a:cubicBezTo>
                  <a:cubicBezTo>
                    <a:pt x="45099" y="33558"/>
                    <a:pt x="58108" y="26053"/>
                    <a:pt x="58108" y="16779"/>
                  </a:cubicBezTo>
                  <a:cubicBezTo>
                    <a:pt x="58108" y="7539"/>
                    <a:pt x="45099" y="1"/>
                    <a:pt x="290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314;p73"/>
            <p:cNvSpPr/>
            <p:nvPr/>
          </p:nvSpPr>
          <p:spPr>
            <a:xfrm>
              <a:off x="5590341" y="2721785"/>
              <a:ext cx="2253558" cy="1298224"/>
            </a:xfrm>
            <a:custGeom>
              <a:avLst/>
              <a:gdLst/>
              <a:ahLst/>
              <a:cxnLst/>
              <a:rect l="l" t="t" r="r" b="b"/>
              <a:pathLst>
                <a:path w="112215" h="64814" extrusionOk="0">
                  <a:moveTo>
                    <a:pt x="74266" y="0"/>
                  </a:moveTo>
                  <a:cubicBezTo>
                    <a:pt x="73970" y="0"/>
                    <a:pt x="73670" y="67"/>
                    <a:pt x="73387" y="200"/>
                  </a:cubicBezTo>
                  <a:lnTo>
                    <a:pt x="501" y="42497"/>
                  </a:lnTo>
                  <a:cubicBezTo>
                    <a:pt x="1" y="42664"/>
                    <a:pt x="1" y="43331"/>
                    <a:pt x="501" y="43498"/>
                  </a:cubicBezTo>
                  <a:lnTo>
                    <a:pt x="37094" y="64613"/>
                  </a:lnTo>
                  <a:cubicBezTo>
                    <a:pt x="37361" y="64747"/>
                    <a:pt x="37661" y="64813"/>
                    <a:pt x="37961" y="64813"/>
                  </a:cubicBezTo>
                  <a:cubicBezTo>
                    <a:pt x="38262" y="64813"/>
                    <a:pt x="38562" y="64747"/>
                    <a:pt x="38829" y="64613"/>
                  </a:cubicBezTo>
                  <a:lnTo>
                    <a:pt x="111747" y="22316"/>
                  </a:lnTo>
                  <a:cubicBezTo>
                    <a:pt x="112214" y="22149"/>
                    <a:pt x="112214" y="21482"/>
                    <a:pt x="111747" y="21316"/>
                  </a:cubicBezTo>
                  <a:lnTo>
                    <a:pt x="75121" y="200"/>
                  </a:lnTo>
                  <a:cubicBezTo>
                    <a:pt x="74854" y="67"/>
                    <a:pt x="74563" y="0"/>
                    <a:pt x="7426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315;p73"/>
            <p:cNvSpPr/>
            <p:nvPr/>
          </p:nvSpPr>
          <p:spPr>
            <a:xfrm>
              <a:off x="5522020" y="2701074"/>
              <a:ext cx="1122090" cy="646108"/>
            </a:xfrm>
            <a:custGeom>
              <a:avLst/>
              <a:gdLst/>
              <a:ahLst/>
              <a:cxnLst/>
              <a:rect l="l" t="t" r="r" b="b"/>
              <a:pathLst>
                <a:path w="55874" h="32257" extrusionOk="0">
                  <a:moveTo>
                    <a:pt x="27954" y="0"/>
                  </a:moveTo>
                  <a:cubicBezTo>
                    <a:pt x="12509" y="0"/>
                    <a:pt x="1" y="7239"/>
                    <a:pt x="1" y="16145"/>
                  </a:cubicBezTo>
                  <a:cubicBezTo>
                    <a:pt x="1" y="25051"/>
                    <a:pt x="12509" y="32257"/>
                    <a:pt x="27954" y="32257"/>
                  </a:cubicBezTo>
                  <a:cubicBezTo>
                    <a:pt x="43365" y="32257"/>
                    <a:pt x="55874" y="25051"/>
                    <a:pt x="55874" y="16145"/>
                  </a:cubicBezTo>
                  <a:cubicBezTo>
                    <a:pt x="55874" y="7239"/>
                    <a:pt x="43365" y="0"/>
                    <a:pt x="279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316;p73"/>
            <p:cNvSpPr/>
            <p:nvPr/>
          </p:nvSpPr>
          <p:spPr>
            <a:xfrm>
              <a:off x="5156920" y="3456746"/>
              <a:ext cx="828684" cy="477075"/>
            </a:xfrm>
            <a:custGeom>
              <a:avLst/>
              <a:gdLst/>
              <a:ahLst/>
              <a:cxnLst/>
              <a:rect l="l" t="t" r="r" b="b"/>
              <a:pathLst>
                <a:path w="41264" h="23818" extrusionOk="0">
                  <a:moveTo>
                    <a:pt x="19848" y="0"/>
                  </a:moveTo>
                  <a:lnTo>
                    <a:pt x="1" y="11475"/>
                  </a:lnTo>
                  <a:lnTo>
                    <a:pt x="21383" y="23817"/>
                  </a:lnTo>
                  <a:lnTo>
                    <a:pt x="41264" y="12342"/>
                  </a:lnTo>
                  <a:lnTo>
                    <a:pt x="1984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317;p73"/>
            <p:cNvSpPr/>
            <p:nvPr/>
          </p:nvSpPr>
          <p:spPr>
            <a:xfrm>
              <a:off x="5629200" y="3751387"/>
              <a:ext cx="751648" cy="431647"/>
            </a:xfrm>
            <a:custGeom>
              <a:avLst/>
              <a:gdLst/>
              <a:ahLst/>
              <a:cxnLst/>
              <a:rect l="l" t="t" r="r" b="b"/>
              <a:pathLst>
                <a:path w="37428" h="21550" extrusionOk="0">
                  <a:moveTo>
                    <a:pt x="16045" y="1"/>
                  </a:moveTo>
                  <a:lnTo>
                    <a:pt x="1" y="9207"/>
                  </a:lnTo>
                  <a:lnTo>
                    <a:pt x="21383" y="21549"/>
                  </a:lnTo>
                  <a:lnTo>
                    <a:pt x="37427" y="12343"/>
                  </a:lnTo>
                  <a:lnTo>
                    <a:pt x="1604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318;p73"/>
            <p:cNvSpPr/>
            <p:nvPr/>
          </p:nvSpPr>
          <p:spPr>
            <a:xfrm>
              <a:off x="6424367" y="541059"/>
              <a:ext cx="412013" cy="513289"/>
            </a:xfrm>
            <a:custGeom>
              <a:avLst/>
              <a:gdLst/>
              <a:ahLst/>
              <a:cxnLst/>
              <a:rect l="l" t="t" r="r" b="b"/>
              <a:pathLst>
                <a:path w="20516" h="25626" extrusionOk="0">
                  <a:moveTo>
                    <a:pt x="13250" y="0"/>
                  </a:moveTo>
                  <a:cubicBezTo>
                    <a:pt x="11924" y="0"/>
                    <a:pt x="10438" y="474"/>
                    <a:pt x="8874" y="1496"/>
                  </a:cubicBezTo>
                  <a:cubicBezTo>
                    <a:pt x="3870" y="4732"/>
                    <a:pt x="1" y="12171"/>
                    <a:pt x="301" y="18142"/>
                  </a:cubicBezTo>
                  <a:cubicBezTo>
                    <a:pt x="434" y="21144"/>
                    <a:pt x="1602" y="23179"/>
                    <a:pt x="3303" y="24079"/>
                  </a:cubicBezTo>
                  <a:lnTo>
                    <a:pt x="5071" y="25113"/>
                  </a:lnTo>
                  <a:cubicBezTo>
                    <a:pt x="5722" y="25452"/>
                    <a:pt x="6459" y="25625"/>
                    <a:pt x="7257" y="25625"/>
                  </a:cubicBezTo>
                  <a:cubicBezTo>
                    <a:pt x="8583" y="25625"/>
                    <a:pt x="10080" y="25146"/>
                    <a:pt x="11642" y="24146"/>
                  </a:cubicBezTo>
                  <a:cubicBezTo>
                    <a:pt x="16646" y="20910"/>
                    <a:pt x="20515" y="13438"/>
                    <a:pt x="20215" y="7467"/>
                  </a:cubicBezTo>
                  <a:cubicBezTo>
                    <a:pt x="20082" y="4499"/>
                    <a:pt x="18914" y="2430"/>
                    <a:pt x="17180" y="1530"/>
                  </a:cubicBezTo>
                  <a:lnTo>
                    <a:pt x="15445" y="496"/>
                  </a:lnTo>
                  <a:cubicBezTo>
                    <a:pt x="14782" y="171"/>
                    <a:pt x="14045" y="0"/>
                    <a:pt x="132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319;p73"/>
            <p:cNvSpPr/>
            <p:nvPr/>
          </p:nvSpPr>
          <p:spPr>
            <a:xfrm>
              <a:off x="6427058" y="736712"/>
              <a:ext cx="96476" cy="305377"/>
            </a:xfrm>
            <a:custGeom>
              <a:avLst/>
              <a:gdLst/>
              <a:ahLst/>
              <a:cxnLst/>
              <a:rect l="l" t="t" r="r" b="b"/>
              <a:pathLst>
                <a:path w="4804" h="15246" extrusionOk="0">
                  <a:moveTo>
                    <a:pt x="1968" y="1"/>
                  </a:moveTo>
                  <a:cubicBezTo>
                    <a:pt x="701" y="2736"/>
                    <a:pt x="0" y="5705"/>
                    <a:pt x="133" y="8374"/>
                  </a:cubicBezTo>
                  <a:cubicBezTo>
                    <a:pt x="300" y="11342"/>
                    <a:pt x="1434" y="13377"/>
                    <a:pt x="3169" y="14278"/>
                  </a:cubicBezTo>
                  <a:lnTo>
                    <a:pt x="4515" y="15074"/>
                  </a:lnTo>
                  <a:lnTo>
                    <a:pt x="4515" y="15074"/>
                  </a:lnTo>
                  <a:cubicBezTo>
                    <a:pt x="3009" y="14102"/>
                    <a:pt x="2027" y="12139"/>
                    <a:pt x="1901" y="9408"/>
                  </a:cubicBezTo>
                  <a:cubicBezTo>
                    <a:pt x="1768" y="6739"/>
                    <a:pt x="2468" y="3804"/>
                    <a:pt x="3703" y="1035"/>
                  </a:cubicBezTo>
                  <a:lnTo>
                    <a:pt x="1968" y="1"/>
                  </a:lnTo>
                  <a:close/>
                  <a:moveTo>
                    <a:pt x="4515" y="15074"/>
                  </a:moveTo>
                  <a:cubicBezTo>
                    <a:pt x="4609" y="15135"/>
                    <a:pt x="4705" y="15192"/>
                    <a:pt x="4803" y="15245"/>
                  </a:cubicBezTo>
                  <a:lnTo>
                    <a:pt x="4515" y="1507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320;p73"/>
            <p:cNvSpPr/>
            <p:nvPr/>
          </p:nvSpPr>
          <p:spPr>
            <a:xfrm>
              <a:off x="6459210" y="561189"/>
              <a:ext cx="377169" cy="492718"/>
            </a:xfrm>
            <a:custGeom>
              <a:avLst/>
              <a:gdLst/>
              <a:ahLst/>
              <a:cxnLst/>
              <a:rect l="l" t="t" r="r" b="b"/>
              <a:pathLst>
                <a:path w="18781" h="24599" extrusionOk="0">
                  <a:moveTo>
                    <a:pt x="13248" y="1"/>
                  </a:moveTo>
                  <a:cubicBezTo>
                    <a:pt x="11916" y="1"/>
                    <a:pt x="10414" y="481"/>
                    <a:pt x="8840" y="1492"/>
                  </a:cubicBezTo>
                  <a:cubicBezTo>
                    <a:pt x="3836" y="4728"/>
                    <a:pt x="0" y="12166"/>
                    <a:pt x="300" y="18171"/>
                  </a:cubicBezTo>
                  <a:cubicBezTo>
                    <a:pt x="484" y="22276"/>
                    <a:pt x="2575" y="24599"/>
                    <a:pt x="5501" y="24599"/>
                  </a:cubicBezTo>
                  <a:cubicBezTo>
                    <a:pt x="6831" y="24599"/>
                    <a:pt x="8333" y="24119"/>
                    <a:pt x="9907" y="23108"/>
                  </a:cubicBezTo>
                  <a:cubicBezTo>
                    <a:pt x="14911" y="19872"/>
                    <a:pt x="18780" y="12433"/>
                    <a:pt x="18480" y="6429"/>
                  </a:cubicBezTo>
                  <a:cubicBezTo>
                    <a:pt x="18274" y="2324"/>
                    <a:pt x="16175" y="1"/>
                    <a:pt x="1324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321;p73"/>
            <p:cNvSpPr/>
            <p:nvPr/>
          </p:nvSpPr>
          <p:spPr>
            <a:xfrm>
              <a:off x="6498050" y="599627"/>
              <a:ext cx="299470" cy="416484"/>
            </a:xfrm>
            <a:custGeom>
              <a:avLst/>
              <a:gdLst/>
              <a:ahLst/>
              <a:cxnLst/>
              <a:rect l="l" t="t" r="r" b="b"/>
              <a:pathLst>
                <a:path w="14912" h="20793" extrusionOk="0">
                  <a:moveTo>
                    <a:pt x="11352" y="1"/>
                  </a:moveTo>
                  <a:cubicBezTo>
                    <a:pt x="11283" y="1"/>
                    <a:pt x="11213" y="3"/>
                    <a:pt x="11142" y="7"/>
                  </a:cubicBezTo>
                  <a:cubicBezTo>
                    <a:pt x="9975" y="107"/>
                    <a:pt x="8874" y="507"/>
                    <a:pt x="7940" y="1174"/>
                  </a:cubicBezTo>
                  <a:cubicBezTo>
                    <a:pt x="3503" y="4043"/>
                    <a:pt x="1" y="10881"/>
                    <a:pt x="234" y="16152"/>
                  </a:cubicBezTo>
                  <a:cubicBezTo>
                    <a:pt x="300" y="17558"/>
                    <a:pt x="782" y="20792"/>
                    <a:pt x="3599" y="20792"/>
                  </a:cubicBezTo>
                  <a:cubicBezTo>
                    <a:pt x="3655" y="20792"/>
                    <a:pt x="3712" y="20791"/>
                    <a:pt x="3770" y="20788"/>
                  </a:cubicBezTo>
                  <a:cubicBezTo>
                    <a:pt x="4904" y="20655"/>
                    <a:pt x="6005" y="20255"/>
                    <a:pt x="6939" y="19587"/>
                  </a:cubicBezTo>
                  <a:cubicBezTo>
                    <a:pt x="11376" y="16752"/>
                    <a:pt x="14912" y="9880"/>
                    <a:pt x="14645" y="4610"/>
                  </a:cubicBezTo>
                  <a:cubicBezTo>
                    <a:pt x="14580" y="3210"/>
                    <a:pt x="14102" y="1"/>
                    <a:pt x="1135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322;p73"/>
            <p:cNvSpPr/>
            <p:nvPr/>
          </p:nvSpPr>
          <p:spPr>
            <a:xfrm>
              <a:off x="6648106" y="665766"/>
              <a:ext cx="13435" cy="171857"/>
            </a:xfrm>
            <a:custGeom>
              <a:avLst/>
              <a:gdLst/>
              <a:ahLst/>
              <a:cxnLst/>
              <a:rect l="l" t="t" r="r" b="b"/>
              <a:pathLst>
                <a:path w="669" h="8580" extrusionOk="0">
                  <a:moveTo>
                    <a:pt x="588" y="0"/>
                  </a:moveTo>
                  <a:cubicBezTo>
                    <a:pt x="524" y="0"/>
                    <a:pt x="429" y="60"/>
                    <a:pt x="334" y="174"/>
                  </a:cubicBezTo>
                  <a:cubicBezTo>
                    <a:pt x="168" y="341"/>
                    <a:pt x="34" y="608"/>
                    <a:pt x="1" y="874"/>
                  </a:cubicBezTo>
                  <a:lnTo>
                    <a:pt x="1" y="7512"/>
                  </a:lnTo>
                  <a:lnTo>
                    <a:pt x="68" y="8580"/>
                  </a:lnTo>
                  <a:cubicBezTo>
                    <a:pt x="134" y="8580"/>
                    <a:pt x="234" y="8547"/>
                    <a:pt x="334" y="8413"/>
                  </a:cubicBezTo>
                  <a:cubicBezTo>
                    <a:pt x="368" y="8380"/>
                    <a:pt x="401" y="8346"/>
                    <a:pt x="435" y="8280"/>
                  </a:cubicBezTo>
                  <a:cubicBezTo>
                    <a:pt x="568" y="8113"/>
                    <a:pt x="635" y="7946"/>
                    <a:pt x="668" y="7746"/>
                  </a:cubicBezTo>
                  <a:lnTo>
                    <a:pt x="668" y="107"/>
                  </a:lnTo>
                  <a:cubicBezTo>
                    <a:pt x="668" y="35"/>
                    <a:pt x="637" y="0"/>
                    <a:pt x="58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323;p73"/>
            <p:cNvSpPr/>
            <p:nvPr/>
          </p:nvSpPr>
          <p:spPr>
            <a:xfrm>
              <a:off x="6597880" y="837603"/>
              <a:ext cx="54946" cy="78458"/>
            </a:xfrm>
            <a:custGeom>
              <a:avLst/>
              <a:gdLst/>
              <a:ahLst/>
              <a:cxnLst/>
              <a:rect l="l" t="t" r="r" b="b"/>
              <a:pathLst>
                <a:path w="2736" h="3917" extrusionOk="0">
                  <a:moveTo>
                    <a:pt x="1968" y="1"/>
                  </a:moveTo>
                  <a:lnTo>
                    <a:pt x="134" y="3103"/>
                  </a:lnTo>
                  <a:cubicBezTo>
                    <a:pt x="0" y="3303"/>
                    <a:pt x="33" y="3537"/>
                    <a:pt x="167" y="3770"/>
                  </a:cubicBezTo>
                  <a:cubicBezTo>
                    <a:pt x="246" y="3881"/>
                    <a:pt x="340" y="3917"/>
                    <a:pt x="420" y="3917"/>
                  </a:cubicBezTo>
                  <a:cubicBezTo>
                    <a:pt x="510" y="3917"/>
                    <a:pt x="583" y="3872"/>
                    <a:pt x="601" y="3837"/>
                  </a:cubicBezTo>
                  <a:lnTo>
                    <a:pt x="2735" y="435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324;p73"/>
            <p:cNvSpPr/>
            <p:nvPr/>
          </p:nvSpPr>
          <p:spPr>
            <a:xfrm>
              <a:off x="6652805" y="818655"/>
              <a:ext cx="41551" cy="87852"/>
            </a:xfrm>
            <a:custGeom>
              <a:avLst/>
              <a:gdLst/>
              <a:ahLst/>
              <a:cxnLst/>
              <a:rect l="l" t="t" r="r" b="b"/>
              <a:pathLst>
                <a:path w="2069" h="4386" extrusionOk="0">
                  <a:moveTo>
                    <a:pt x="251" y="0"/>
                  </a:moveTo>
                  <a:cubicBezTo>
                    <a:pt x="219" y="0"/>
                    <a:pt x="151" y="38"/>
                    <a:pt x="100" y="113"/>
                  </a:cubicBezTo>
                  <a:cubicBezTo>
                    <a:pt x="34" y="213"/>
                    <a:pt x="0" y="313"/>
                    <a:pt x="0" y="413"/>
                  </a:cubicBezTo>
                  <a:lnTo>
                    <a:pt x="1802" y="4349"/>
                  </a:lnTo>
                  <a:cubicBezTo>
                    <a:pt x="1802" y="4375"/>
                    <a:pt x="1811" y="4386"/>
                    <a:pt x="1827" y="4386"/>
                  </a:cubicBezTo>
                  <a:cubicBezTo>
                    <a:pt x="1853" y="4386"/>
                    <a:pt x="1894" y="4357"/>
                    <a:pt x="1935" y="4316"/>
                  </a:cubicBezTo>
                  <a:cubicBezTo>
                    <a:pt x="1935" y="4283"/>
                    <a:pt x="1968" y="4283"/>
                    <a:pt x="1968" y="4249"/>
                  </a:cubicBezTo>
                  <a:cubicBezTo>
                    <a:pt x="2035" y="4183"/>
                    <a:pt x="2069" y="4082"/>
                    <a:pt x="2069" y="3982"/>
                  </a:cubicBezTo>
                  <a:lnTo>
                    <a:pt x="267" y="13"/>
                  </a:lnTo>
                  <a:cubicBezTo>
                    <a:pt x="267" y="5"/>
                    <a:pt x="261" y="0"/>
                    <a:pt x="2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325;p73"/>
            <p:cNvSpPr/>
            <p:nvPr/>
          </p:nvSpPr>
          <p:spPr>
            <a:xfrm>
              <a:off x="6633526" y="792756"/>
              <a:ext cx="44443" cy="58347"/>
            </a:xfrm>
            <a:custGeom>
              <a:avLst/>
              <a:gdLst/>
              <a:ahLst/>
              <a:cxnLst/>
              <a:rect l="l" t="t" r="r" b="b"/>
              <a:pathLst>
                <a:path w="2213" h="2913" extrusionOk="0">
                  <a:moveTo>
                    <a:pt x="1561" y="0"/>
                  </a:moveTo>
                  <a:cubicBezTo>
                    <a:pt x="1438" y="0"/>
                    <a:pt x="1303" y="34"/>
                    <a:pt x="1161" y="105"/>
                  </a:cubicBezTo>
                  <a:cubicBezTo>
                    <a:pt x="493" y="539"/>
                    <a:pt x="93" y="1239"/>
                    <a:pt x="26" y="2006"/>
                  </a:cubicBezTo>
                  <a:cubicBezTo>
                    <a:pt x="1" y="2566"/>
                    <a:pt x="266" y="2912"/>
                    <a:pt x="645" y="2912"/>
                  </a:cubicBezTo>
                  <a:cubicBezTo>
                    <a:pt x="763" y="2912"/>
                    <a:pt x="892" y="2878"/>
                    <a:pt x="1027" y="2807"/>
                  </a:cubicBezTo>
                  <a:cubicBezTo>
                    <a:pt x="1694" y="2407"/>
                    <a:pt x="2128" y="1673"/>
                    <a:pt x="2161" y="906"/>
                  </a:cubicBezTo>
                  <a:cubicBezTo>
                    <a:pt x="2212" y="346"/>
                    <a:pt x="1953" y="0"/>
                    <a:pt x="156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326;p73"/>
            <p:cNvSpPr/>
            <p:nvPr/>
          </p:nvSpPr>
          <p:spPr>
            <a:xfrm>
              <a:off x="6033160" y="2571620"/>
              <a:ext cx="22111" cy="724786"/>
            </a:xfrm>
            <a:custGeom>
              <a:avLst/>
              <a:gdLst/>
              <a:ahLst/>
              <a:cxnLst/>
              <a:rect l="l" t="t" r="r" b="b"/>
              <a:pathLst>
                <a:path w="1101" h="36185" extrusionOk="0">
                  <a:moveTo>
                    <a:pt x="550" y="0"/>
                  </a:moveTo>
                  <a:cubicBezTo>
                    <a:pt x="275" y="0"/>
                    <a:pt x="0" y="175"/>
                    <a:pt x="0" y="526"/>
                  </a:cubicBezTo>
                  <a:lnTo>
                    <a:pt x="0" y="35617"/>
                  </a:lnTo>
                  <a:cubicBezTo>
                    <a:pt x="0" y="35918"/>
                    <a:pt x="234" y="36184"/>
                    <a:pt x="567" y="36184"/>
                  </a:cubicBezTo>
                  <a:cubicBezTo>
                    <a:pt x="867" y="36184"/>
                    <a:pt x="1101" y="35918"/>
                    <a:pt x="1101" y="35617"/>
                  </a:cubicBezTo>
                  <a:lnTo>
                    <a:pt x="1101" y="526"/>
                  </a:lnTo>
                  <a:cubicBezTo>
                    <a:pt x="1101" y="175"/>
                    <a:pt x="826" y="0"/>
                    <a:pt x="55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327;p73"/>
            <p:cNvSpPr/>
            <p:nvPr/>
          </p:nvSpPr>
          <p:spPr>
            <a:xfrm>
              <a:off x="6250352" y="2472752"/>
              <a:ext cx="242376" cy="567750"/>
            </a:xfrm>
            <a:custGeom>
              <a:avLst/>
              <a:gdLst/>
              <a:ahLst/>
              <a:cxnLst/>
              <a:rect l="l" t="t" r="r" b="b"/>
              <a:pathLst>
                <a:path w="12069" h="28345" extrusionOk="0">
                  <a:moveTo>
                    <a:pt x="704" y="0"/>
                  </a:moveTo>
                  <a:cubicBezTo>
                    <a:pt x="355" y="0"/>
                    <a:pt x="1" y="332"/>
                    <a:pt x="193" y="758"/>
                  </a:cubicBezTo>
                  <a:lnTo>
                    <a:pt x="10934" y="28011"/>
                  </a:lnTo>
                  <a:cubicBezTo>
                    <a:pt x="11034" y="28211"/>
                    <a:pt x="11234" y="28345"/>
                    <a:pt x="11434" y="28345"/>
                  </a:cubicBezTo>
                  <a:cubicBezTo>
                    <a:pt x="11501" y="28345"/>
                    <a:pt x="11568" y="28311"/>
                    <a:pt x="11634" y="28278"/>
                  </a:cubicBezTo>
                  <a:cubicBezTo>
                    <a:pt x="11935" y="28178"/>
                    <a:pt x="12068" y="27844"/>
                    <a:pt x="11968" y="27577"/>
                  </a:cubicBezTo>
                  <a:lnTo>
                    <a:pt x="1194" y="358"/>
                  </a:lnTo>
                  <a:cubicBezTo>
                    <a:pt x="1097" y="105"/>
                    <a:pt x="902" y="0"/>
                    <a:pt x="7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328;p73"/>
            <p:cNvSpPr/>
            <p:nvPr/>
          </p:nvSpPr>
          <p:spPr>
            <a:xfrm>
              <a:off x="5619822" y="2520003"/>
              <a:ext cx="850112" cy="455022"/>
            </a:xfrm>
            <a:custGeom>
              <a:avLst/>
              <a:gdLst/>
              <a:ahLst/>
              <a:cxnLst/>
              <a:rect l="l" t="t" r="r" b="b"/>
              <a:pathLst>
                <a:path w="42331" h="22717" extrusionOk="0">
                  <a:moveTo>
                    <a:pt x="21149" y="0"/>
                  </a:moveTo>
                  <a:cubicBezTo>
                    <a:pt x="20982" y="0"/>
                    <a:pt x="20849" y="67"/>
                    <a:pt x="20749" y="167"/>
                  </a:cubicBezTo>
                  <a:lnTo>
                    <a:pt x="334" y="21716"/>
                  </a:lnTo>
                  <a:cubicBezTo>
                    <a:pt x="1" y="22101"/>
                    <a:pt x="357" y="22603"/>
                    <a:pt x="767" y="22603"/>
                  </a:cubicBezTo>
                  <a:cubicBezTo>
                    <a:pt x="891" y="22603"/>
                    <a:pt x="1019" y="22558"/>
                    <a:pt x="1135" y="22450"/>
                  </a:cubicBezTo>
                  <a:lnTo>
                    <a:pt x="21149" y="1335"/>
                  </a:lnTo>
                  <a:lnTo>
                    <a:pt x="41163" y="22550"/>
                  </a:lnTo>
                  <a:cubicBezTo>
                    <a:pt x="41263" y="22650"/>
                    <a:pt x="41397" y="22717"/>
                    <a:pt x="41564" y="22717"/>
                  </a:cubicBezTo>
                  <a:cubicBezTo>
                    <a:pt x="42064" y="22717"/>
                    <a:pt x="42331" y="22150"/>
                    <a:pt x="41997" y="21783"/>
                  </a:cubicBezTo>
                  <a:lnTo>
                    <a:pt x="21549" y="167"/>
                  </a:lnTo>
                  <a:cubicBezTo>
                    <a:pt x="21449" y="67"/>
                    <a:pt x="21283" y="0"/>
                    <a:pt x="211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329;p73"/>
            <p:cNvSpPr/>
            <p:nvPr/>
          </p:nvSpPr>
          <p:spPr>
            <a:xfrm>
              <a:off x="5595703" y="2473073"/>
              <a:ext cx="242376" cy="567430"/>
            </a:xfrm>
            <a:custGeom>
              <a:avLst/>
              <a:gdLst/>
              <a:ahLst/>
              <a:cxnLst/>
              <a:rect l="l" t="t" r="r" b="b"/>
              <a:pathLst>
                <a:path w="12069" h="28329" extrusionOk="0">
                  <a:moveTo>
                    <a:pt x="11362" y="1"/>
                  </a:moveTo>
                  <a:cubicBezTo>
                    <a:pt x="11165" y="1"/>
                    <a:pt x="10971" y="103"/>
                    <a:pt x="10875" y="342"/>
                  </a:cubicBezTo>
                  <a:lnTo>
                    <a:pt x="101" y="27595"/>
                  </a:lnTo>
                  <a:cubicBezTo>
                    <a:pt x="1" y="27862"/>
                    <a:pt x="134" y="28162"/>
                    <a:pt x="434" y="28295"/>
                  </a:cubicBezTo>
                  <a:cubicBezTo>
                    <a:pt x="501" y="28295"/>
                    <a:pt x="568" y="28329"/>
                    <a:pt x="635" y="28329"/>
                  </a:cubicBezTo>
                  <a:cubicBezTo>
                    <a:pt x="835" y="28329"/>
                    <a:pt x="1035" y="28195"/>
                    <a:pt x="1135" y="27995"/>
                  </a:cubicBezTo>
                  <a:lnTo>
                    <a:pt x="11876" y="776"/>
                  </a:lnTo>
                  <a:cubicBezTo>
                    <a:pt x="12068" y="326"/>
                    <a:pt x="11712" y="1"/>
                    <a:pt x="1136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330;p73"/>
            <p:cNvSpPr/>
            <p:nvPr/>
          </p:nvSpPr>
          <p:spPr>
            <a:xfrm>
              <a:off x="6442461" y="2958300"/>
              <a:ext cx="51592" cy="84887"/>
            </a:xfrm>
            <a:custGeom>
              <a:avLst/>
              <a:gdLst/>
              <a:ahLst/>
              <a:cxnLst/>
              <a:rect l="l" t="t" r="r" b="b"/>
              <a:pathLst>
                <a:path w="2569" h="4238" extrusionOk="0">
                  <a:moveTo>
                    <a:pt x="1134" y="1"/>
                  </a:moveTo>
                  <a:lnTo>
                    <a:pt x="0" y="401"/>
                  </a:lnTo>
                  <a:lnTo>
                    <a:pt x="1301" y="3904"/>
                  </a:lnTo>
                  <a:lnTo>
                    <a:pt x="1301" y="3970"/>
                  </a:lnTo>
                  <a:cubicBezTo>
                    <a:pt x="1335" y="4037"/>
                    <a:pt x="1401" y="4104"/>
                    <a:pt x="1468" y="4137"/>
                  </a:cubicBezTo>
                  <a:cubicBezTo>
                    <a:pt x="1618" y="4204"/>
                    <a:pt x="1768" y="4237"/>
                    <a:pt x="1914" y="4237"/>
                  </a:cubicBezTo>
                  <a:cubicBezTo>
                    <a:pt x="2060" y="4237"/>
                    <a:pt x="2202" y="4204"/>
                    <a:pt x="2335" y="4137"/>
                  </a:cubicBezTo>
                  <a:cubicBezTo>
                    <a:pt x="2435" y="4104"/>
                    <a:pt x="2535" y="4004"/>
                    <a:pt x="2569" y="3904"/>
                  </a:cubicBezTo>
                  <a:cubicBezTo>
                    <a:pt x="2569" y="3870"/>
                    <a:pt x="2569" y="3870"/>
                    <a:pt x="2569" y="3837"/>
                  </a:cubicBezTo>
                  <a:cubicBezTo>
                    <a:pt x="2569" y="3803"/>
                    <a:pt x="2569" y="3770"/>
                    <a:pt x="2569" y="3737"/>
                  </a:cubicBezTo>
                  <a:lnTo>
                    <a:pt x="11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331;p73"/>
            <p:cNvSpPr/>
            <p:nvPr/>
          </p:nvSpPr>
          <p:spPr>
            <a:xfrm>
              <a:off x="5594377" y="2958300"/>
              <a:ext cx="51592" cy="84887"/>
            </a:xfrm>
            <a:custGeom>
              <a:avLst/>
              <a:gdLst/>
              <a:ahLst/>
              <a:cxnLst/>
              <a:rect l="l" t="t" r="r" b="b"/>
              <a:pathLst>
                <a:path w="2569" h="4238" extrusionOk="0">
                  <a:moveTo>
                    <a:pt x="1434" y="1"/>
                  </a:moveTo>
                  <a:lnTo>
                    <a:pt x="0" y="3737"/>
                  </a:lnTo>
                  <a:cubicBezTo>
                    <a:pt x="0" y="3770"/>
                    <a:pt x="0" y="3803"/>
                    <a:pt x="0" y="3837"/>
                  </a:cubicBezTo>
                  <a:lnTo>
                    <a:pt x="0" y="3904"/>
                  </a:lnTo>
                  <a:cubicBezTo>
                    <a:pt x="33" y="4004"/>
                    <a:pt x="100" y="4104"/>
                    <a:pt x="200" y="4137"/>
                  </a:cubicBezTo>
                  <a:cubicBezTo>
                    <a:pt x="334" y="4204"/>
                    <a:pt x="484" y="4237"/>
                    <a:pt x="634" y="4237"/>
                  </a:cubicBezTo>
                  <a:cubicBezTo>
                    <a:pt x="784" y="4237"/>
                    <a:pt x="934" y="4204"/>
                    <a:pt x="1068" y="4137"/>
                  </a:cubicBezTo>
                  <a:cubicBezTo>
                    <a:pt x="1134" y="4104"/>
                    <a:pt x="1201" y="4037"/>
                    <a:pt x="1234" y="3970"/>
                  </a:cubicBezTo>
                  <a:lnTo>
                    <a:pt x="1234" y="3904"/>
                  </a:lnTo>
                  <a:lnTo>
                    <a:pt x="2569" y="401"/>
                  </a:lnTo>
                  <a:lnTo>
                    <a:pt x="14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332;p73"/>
            <p:cNvSpPr/>
            <p:nvPr/>
          </p:nvSpPr>
          <p:spPr>
            <a:xfrm>
              <a:off x="6031814" y="3227903"/>
              <a:ext cx="24802" cy="72509"/>
            </a:xfrm>
            <a:custGeom>
              <a:avLst/>
              <a:gdLst/>
              <a:ahLst/>
              <a:cxnLst/>
              <a:rect l="l" t="t" r="r" b="b"/>
              <a:pathLst>
                <a:path w="1235" h="3620" extrusionOk="0">
                  <a:moveTo>
                    <a:pt x="617" y="0"/>
                  </a:moveTo>
                  <a:cubicBezTo>
                    <a:pt x="401" y="0"/>
                    <a:pt x="184" y="50"/>
                    <a:pt x="0" y="150"/>
                  </a:cubicBezTo>
                  <a:lnTo>
                    <a:pt x="0" y="3253"/>
                  </a:lnTo>
                  <a:cubicBezTo>
                    <a:pt x="0" y="3353"/>
                    <a:pt x="67" y="3453"/>
                    <a:pt x="167" y="3520"/>
                  </a:cubicBezTo>
                  <a:cubicBezTo>
                    <a:pt x="317" y="3586"/>
                    <a:pt x="467" y="3620"/>
                    <a:pt x="617" y="3620"/>
                  </a:cubicBezTo>
                  <a:cubicBezTo>
                    <a:pt x="768" y="3620"/>
                    <a:pt x="918" y="3586"/>
                    <a:pt x="1068" y="3520"/>
                  </a:cubicBezTo>
                  <a:cubicBezTo>
                    <a:pt x="1168" y="3453"/>
                    <a:pt x="1235" y="3353"/>
                    <a:pt x="1235" y="3253"/>
                  </a:cubicBezTo>
                  <a:lnTo>
                    <a:pt x="1235" y="150"/>
                  </a:lnTo>
                  <a:cubicBezTo>
                    <a:pt x="1051" y="50"/>
                    <a:pt x="834" y="0"/>
                    <a:pt x="6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333;p73"/>
            <p:cNvSpPr/>
            <p:nvPr/>
          </p:nvSpPr>
          <p:spPr>
            <a:xfrm>
              <a:off x="5539432" y="1694647"/>
              <a:ext cx="995490" cy="1075451"/>
            </a:xfrm>
            <a:custGeom>
              <a:avLst/>
              <a:gdLst/>
              <a:ahLst/>
              <a:cxnLst/>
              <a:rect l="l" t="t" r="r" b="b"/>
              <a:pathLst>
                <a:path w="49570" h="53692" extrusionOk="0">
                  <a:moveTo>
                    <a:pt x="15096" y="1"/>
                  </a:moveTo>
                  <a:cubicBezTo>
                    <a:pt x="12979" y="1"/>
                    <a:pt x="10447" y="1385"/>
                    <a:pt x="7473" y="3046"/>
                  </a:cubicBezTo>
                  <a:cubicBezTo>
                    <a:pt x="3804" y="5047"/>
                    <a:pt x="901" y="7616"/>
                    <a:pt x="334" y="14487"/>
                  </a:cubicBezTo>
                  <a:cubicBezTo>
                    <a:pt x="1" y="18657"/>
                    <a:pt x="334" y="26629"/>
                    <a:pt x="1168" y="32667"/>
                  </a:cubicBezTo>
                  <a:cubicBezTo>
                    <a:pt x="2403" y="42741"/>
                    <a:pt x="3904" y="42774"/>
                    <a:pt x="6072" y="44442"/>
                  </a:cubicBezTo>
                  <a:cubicBezTo>
                    <a:pt x="9841" y="47377"/>
                    <a:pt x="18314" y="51447"/>
                    <a:pt x="21883" y="52848"/>
                  </a:cubicBezTo>
                  <a:cubicBezTo>
                    <a:pt x="23389" y="53446"/>
                    <a:pt x="24832" y="53691"/>
                    <a:pt x="26209" y="53691"/>
                  </a:cubicBezTo>
                  <a:cubicBezTo>
                    <a:pt x="30749" y="53691"/>
                    <a:pt x="34574" y="51022"/>
                    <a:pt x="37594" y="49512"/>
                  </a:cubicBezTo>
                  <a:cubicBezTo>
                    <a:pt x="41230" y="47678"/>
                    <a:pt x="44699" y="45610"/>
                    <a:pt x="48068" y="43308"/>
                  </a:cubicBezTo>
                  <a:cubicBezTo>
                    <a:pt x="49036" y="42607"/>
                    <a:pt x="49570" y="41874"/>
                    <a:pt x="49536" y="41106"/>
                  </a:cubicBezTo>
                  <a:cubicBezTo>
                    <a:pt x="49536" y="40806"/>
                    <a:pt x="49536" y="39539"/>
                    <a:pt x="49536" y="39238"/>
                  </a:cubicBezTo>
                  <a:cubicBezTo>
                    <a:pt x="49536" y="38271"/>
                    <a:pt x="48669" y="37204"/>
                    <a:pt x="46868" y="36036"/>
                  </a:cubicBezTo>
                  <a:cubicBezTo>
                    <a:pt x="43532" y="33868"/>
                    <a:pt x="33792" y="28431"/>
                    <a:pt x="29088" y="25829"/>
                  </a:cubicBezTo>
                  <a:cubicBezTo>
                    <a:pt x="29088" y="25829"/>
                    <a:pt x="29088" y="25795"/>
                    <a:pt x="29055" y="25795"/>
                  </a:cubicBezTo>
                  <a:cubicBezTo>
                    <a:pt x="25452" y="23627"/>
                    <a:pt x="24352" y="14287"/>
                    <a:pt x="21883" y="6381"/>
                  </a:cubicBezTo>
                  <a:cubicBezTo>
                    <a:pt x="21049" y="3680"/>
                    <a:pt x="19982" y="2145"/>
                    <a:pt x="18748" y="1445"/>
                  </a:cubicBezTo>
                  <a:cubicBezTo>
                    <a:pt x="18447" y="1278"/>
                    <a:pt x="17380" y="677"/>
                    <a:pt x="17146" y="544"/>
                  </a:cubicBezTo>
                  <a:cubicBezTo>
                    <a:pt x="16512" y="167"/>
                    <a:pt x="15829" y="1"/>
                    <a:pt x="1509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334;p73"/>
            <p:cNvSpPr/>
            <p:nvPr/>
          </p:nvSpPr>
          <p:spPr>
            <a:xfrm>
              <a:off x="5609781" y="2183920"/>
              <a:ext cx="939881" cy="547820"/>
            </a:xfrm>
            <a:custGeom>
              <a:avLst/>
              <a:gdLst/>
              <a:ahLst/>
              <a:cxnLst/>
              <a:rect l="l" t="t" r="r" b="b"/>
              <a:pathLst>
                <a:path w="46801" h="27350" extrusionOk="0">
                  <a:moveTo>
                    <a:pt x="23050" y="1"/>
                  </a:moveTo>
                  <a:cubicBezTo>
                    <a:pt x="23050" y="1"/>
                    <a:pt x="0" y="13577"/>
                    <a:pt x="1001" y="16079"/>
                  </a:cubicBezTo>
                  <a:cubicBezTo>
                    <a:pt x="2002" y="18614"/>
                    <a:pt x="13910" y="24752"/>
                    <a:pt x="18380" y="26520"/>
                  </a:cubicBezTo>
                  <a:cubicBezTo>
                    <a:pt x="19880" y="27107"/>
                    <a:pt x="21318" y="27349"/>
                    <a:pt x="22690" y="27349"/>
                  </a:cubicBezTo>
                  <a:cubicBezTo>
                    <a:pt x="27237" y="27349"/>
                    <a:pt x="31068" y="24696"/>
                    <a:pt x="34091" y="23184"/>
                  </a:cubicBezTo>
                  <a:cubicBezTo>
                    <a:pt x="37727" y="21349"/>
                    <a:pt x="41196" y="19281"/>
                    <a:pt x="44532" y="16980"/>
                  </a:cubicBezTo>
                  <a:cubicBezTo>
                    <a:pt x="46800" y="15378"/>
                    <a:pt x="46600" y="13711"/>
                    <a:pt x="43365" y="11609"/>
                  </a:cubicBezTo>
                  <a:cubicBezTo>
                    <a:pt x="38895" y="8707"/>
                    <a:pt x="23050" y="1"/>
                    <a:pt x="23050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335;p73"/>
            <p:cNvSpPr/>
            <p:nvPr/>
          </p:nvSpPr>
          <p:spPr>
            <a:xfrm>
              <a:off x="5570921" y="1694367"/>
              <a:ext cx="342346" cy="200280"/>
            </a:xfrm>
            <a:custGeom>
              <a:avLst/>
              <a:gdLst/>
              <a:ahLst/>
              <a:cxnLst/>
              <a:rect l="l" t="t" r="r" b="b"/>
              <a:pathLst>
                <a:path w="17047" h="9999" extrusionOk="0">
                  <a:moveTo>
                    <a:pt x="13542" y="1"/>
                  </a:moveTo>
                  <a:cubicBezTo>
                    <a:pt x="11433" y="1"/>
                    <a:pt x="8892" y="1383"/>
                    <a:pt x="5905" y="3026"/>
                  </a:cubicBezTo>
                  <a:cubicBezTo>
                    <a:pt x="3403" y="4394"/>
                    <a:pt x="1268" y="5995"/>
                    <a:pt x="1" y="9031"/>
                  </a:cubicBezTo>
                  <a:lnTo>
                    <a:pt x="1668" y="9998"/>
                  </a:lnTo>
                  <a:cubicBezTo>
                    <a:pt x="2936" y="6963"/>
                    <a:pt x="5071" y="5328"/>
                    <a:pt x="7573" y="3960"/>
                  </a:cubicBezTo>
                  <a:cubicBezTo>
                    <a:pt x="10558" y="2327"/>
                    <a:pt x="13095" y="928"/>
                    <a:pt x="15212" y="928"/>
                  </a:cubicBezTo>
                  <a:cubicBezTo>
                    <a:pt x="15863" y="928"/>
                    <a:pt x="16474" y="1061"/>
                    <a:pt x="17046" y="1359"/>
                  </a:cubicBezTo>
                  <a:cubicBezTo>
                    <a:pt x="16646" y="1125"/>
                    <a:pt x="15779" y="658"/>
                    <a:pt x="15545" y="525"/>
                  </a:cubicBezTo>
                  <a:cubicBezTo>
                    <a:pt x="14927" y="161"/>
                    <a:pt x="14260" y="1"/>
                    <a:pt x="1354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336;p73"/>
            <p:cNvSpPr/>
            <p:nvPr/>
          </p:nvSpPr>
          <p:spPr>
            <a:xfrm>
              <a:off x="5567567" y="1713135"/>
              <a:ext cx="601591" cy="830945"/>
            </a:xfrm>
            <a:custGeom>
              <a:avLst/>
              <a:gdLst/>
              <a:ahLst/>
              <a:cxnLst/>
              <a:rect l="l" t="t" r="r" b="b"/>
              <a:pathLst>
                <a:path w="29956" h="41485" extrusionOk="0">
                  <a:moveTo>
                    <a:pt x="15400" y="0"/>
                  </a:moveTo>
                  <a:cubicBezTo>
                    <a:pt x="13288" y="0"/>
                    <a:pt x="10745" y="1396"/>
                    <a:pt x="7773" y="3023"/>
                  </a:cubicBezTo>
                  <a:cubicBezTo>
                    <a:pt x="4070" y="5058"/>
                    <a:pt x="1135" y="7627"/>
                    <a:pt x="568" y="14465"/>
                  </a:cubicBezTo>
                  <a:cubicBezTo>
                    <a:pt x="1" y="21303"/>
                    <a:pt x="1268" y="38415"/>
                    <a:pt x="3637" y="40383"/>
                  </a:cubicBezTo>
                  <a:cubicBezTo>
                    <a:pt x="3703" y="40450"/>
                    <a:pt x="4271" y="40984"/>
                    <a:pt x="4871" y="41484"/>
                  </a:cubicBezTo>
                  <a:cubicBezTo>
                    <a:pt x="7703" y="35820"/>
                    <a:pt x="23813" y="26122"/>
                    <a:pt x="29549" y="26122"/>
                  </a:cubicBezTo>
                  <a:cubicBezTo>
                    <a:pt x="29691" y="26122"/>
                    <a:pt x="29827" y="26128"/>
                    <a:pt x="29956" y="26140"/>
                  </a:cubicBezTo>
                  <a:cubicBezTo>
                    <a:pt x="26320" y="23972"/>
                    <a:pt x="22984" y="13364"/>
                    <a:pt x="20482" y="5458"/>
                  </a:cubicBezTo>
                  <a:cubicBezTo>
                    <a:pt x="19226" y="1421"/>
                    <a:pt x="17532" y="0"/>
                    <a:pt x="1540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337;p73"/>
            <p:cNvSpPr/>
            <p:nvPr/>
          </p:nvSpPr>
          <p:spPr>
            <a:xfrm>
              <a:off x="5567567" y="1713135"/>
              <a:ext cx="601591" cy="830945"/>
            </a:xfrm>
            <a:custGeom>
              <a:avLst/>
              <a:gdLst/>
              <a:ahLst/>
              <a:cxnLst/>
              <a:rect l="l" t="t" r="r" b="b"/>
              <a:pathLst>
                <a:path w="29956" h="41485" extrusionOk="0">
                  <a:moveTo>
                    <a:pt x="15400" y="0"/>
                  </a:moveTo>
                  <a:cubicBezTo>
                    <a:pt x="13288" y="0"/>
                    <a:pt x="10745" y="1396"/>
                    <a:pt x="7773" y="3023"/>
                  </a:cubicBezTo>
                  <a:cubicBezTo>
                    <a:pt x="4070" y="5058"/>
                    <a:pt x="1135" y="7627"/>
                    <a:pt x="568" y="14465"/>
                  </a:cubicBezTo>
                  <a:cubicBezTo>
                    <a:pt x="1" y="21303"/>
                    <a:pt x="1268" y="38415"/>
                    <a:pt x="3637" y="40383"/>
                  </a:cubicBezTo>
                  <a:cubicBezTo>
                    <a:pt x="3703" y="40450"/>
                    <a:pt x="4271" y="40984"/>
                    <a:pt x="4871" y="41484"/>
                  </a:cubicBezTo>
                  <a:cubicBezTo>
                    <a:pt x="7703" y="35820"/>
                    <a:pt x="23813" y="26122"/>
                    <a:pt x="29549" y="26122"/>
                  </a:cubicBezTo>
                  <a:cubicBezTo>
                    <a:pt x="29691" y="26122"/>
                    <a:pt x="29827" y="26128"/>
                    <a:pt x="29956" y="26140"/>
                  </a:cubicBezTo>
                  <a:cubicBezTo>
                    <a:pt x="26320" y="23972"/>
                    <a:pt x="22984" y="13364"/>
                    <a:pt x="20482" y="5458"/>
                  </a:cubicBezTo>
                  <a:cubicBezTo>
                    <a:pt x="19226" y="1421"/>
                    <a:pt x="17532" y="0"/>
                    <a:pt x="154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338;p73"/>
            <p:cNvSpPr/>
            <p:nvPr/>
          </p:nvSpPr>
          <p:spPr>
            <a:xfrm>
              <a:off x="8268583" y="3106642"/>
              <a:ext cx="308186" cy="149103"/>
            </a:xfrm>
            <a:custGeom>
              <a:avLst/>
              <a:gdLst/>
              <a:ahLst/>
              <a:cxnLst/>
              <a:rect l="l" t="t" r="r" b="b"/>
              <a:pathLst>
                <a:path w="15346" h="7444" extrusionOk="0">
                  <a:moveTo>
                    <a:pt x="34" y="0"/>
                  </a:moveTo>
                  <a:cubicBezTo>
                    <a:pt x="1" y="367"/>
                    <a:pt x="34" y="734"/>
                    <a:pt x="134" y="1067"/>
                  </a:cubicBezTo>
                  <a:cubicBezTo>
                    <a:pt x="301" y="1368"/>
                    <a:pt x="1202" y="2001"/>
                    <a:pt x="2202" y="2502"/>
                  </a:cubicBezTo>
                  <a:cubicBezTo>
                    <a:pt x="3003" y="2869"/>
                    <a:pt x="3303" y="3402"/>
                    <a:pt x="4304" y="4537"/>
                  </a:cubicBezTo>
                  <a:cubicBezTo>
                    <a:pt x="5171" y="5504"/>
                    <a:pt x="6272" y="6271"/>
                    <a:pt x="7506" y="6772"/>
                  </a:cubicBezTo>
                  <a:cubicBezTo>
                    <a:pt x="8463" y="7173"/>
                    <a:pt x="9584" y="7443"/>
                    <a:pt x="10725" y="7443"/>
                  </a:cubicBezTo>
                  <a:cubicBezTo>
                    <a:pt x="11573" y="7443"/>
                    <a:pt x="12433" y="7294"/>
                    <a:pt x="13244" y="6938"/>
                  </a:cubicBezTo>
                  <a:cubicBezTo>
                    <a:pt x="14011" y="6605"/>
                    <a:pt x="14711" y="6104"/>
                    <a:pt x="15278" y="5504"/>
                  </a:cubicBezTo>
                  <a:cubicBezTo>
                    <a:pt x="15312" y="5304"/>
                    <a:pt x="15345" y="5104"/>
                    <a:pt x="15312" y="490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339;p73"/>
            <p:cNvSpPr/>
            <p:nvPr/>
          </p:nvSpPr>
          <p:spPr>
            <a:xfrm>
              <a:off x="8263221" y="3001384"/>
              <a:ext cx="328951" cy="235292"/>
            </a:xfrm>
            <a:custGeom>
              <a:avLst/>
              <a:gdLst/>
              <a:ahLst/>
              <a:cxnLst/>
              <a:rect l="l" t="t" r="r" b="b"/>
              <a:pathLst>
                <a:path w="16380" h="11747" extrusionOk="0">
                  <a:moveTo>
                    <a:pt x="5470" y="0"/>
                  </a:moveTo>
                  <a:cubicBezTo>
                    <a:pt x="4734" y="0"/>
                    <a:pt x="3742" y="174"/>
                    <a:pt x="3270" y="1019"/>
                  </a:cubicBezTo>
                  <a:cubicBezTo>
                    <a:pt x="3036" y="1452"/>
                    <a:pt x="3403" y="1753"/>
                    <a:pt x="3170" y="1886"/>
                  </a:cubicBezTo>
                  <a:cubicBezTo>
                    <a:pt x="3141" y="1903"/>
                    <a:pt x="3108" y="1910"/>
                    <a:pt x="3073" y="1910"/>
                  </a:cubicBezTo>
                  <a:cubicBezTo>
                    <a:pt x="2840" y="1910"/>
                    <a:pt x="2502" y="1584"/>
                    <a:pt x="2294" y="1584"/>
                  </a:cubicBezTo>
                  <a:cubicBezTo>
                    <a:pt x="2286" y="1584"/>
                    <a:pt x="2277" y="1585"/>
                    <a:pt x="2269" y="1586"/>
                  </a:cubicBezTo>
                  <a:cubicBezTo>
                    <a:pt x="1702" y="1686"/>
                    <a:pt x="1135" y="1753"/>
                    <a:pt x="568" y="1753"/>
                  </a:cubicBezTo>
                  <a:lnTo>
                    <a:pt x="435" y="1219"/>
                  </a:lnTo>
                  <a:cubicBezTo>
                    <a:pt x="1" y="1386"/>
                    <a:pt x="168" y="2220"/>
                    <a:pt x="168" y="3120"/>
                  </a:cubicBezTo>
                  <a:cubicBezTo>
                    <a:pt x="134" y="4088"/>
                    <a:pt x="201" y="5255"/>
                    <a:pt x="501" y="5722"/>
                  </a:cubicBezTo>
                  <a:cubicBezTo>
                    <a:pt x="1035" y="6556"/>
                    <a:pt x="2603" y="7090"/>
                    <a:pt x="3370" y="7723"/>
                  </a:cubicBezTo>
                  <a:cubicBezTo>
                    <a:pt x="4171" y="8391"/>
                    <a:pt x="4971" y="9425"/>
                    <a:pt x="6039" y="10225"/>
                  </a:cubicBezTo>
                  <a:cubicBezTo>
                    <a:pt x="6539" y="10659"/>
                    <a:pt x="7139" y="10992"/>
                    <a:pt x="7740" y="11293"/>
                  </a:cubicBezTo>
                  <a:cubicBezTo>
                    <a:pt x="8452" y="11649"/>
                    <a:pt x="9281" y="11747"/>
                    <a:pt x="10074" y="11747"/>
                  </a:cubicBezTo>
                  <a:cubicBezTo>
                    <a:pt x="10619" y="11747"/>
                    <a:pt x="11147" y="11700"/>
                    <a:pt x="11609" y="11660"/>
                  </a:cubicBezTo>
                  <a:cubicBezTo>
                    <a:pt x="13077" y="11560"/>
                    <a:pt x="16379" y="10192"/>
                    <a:pt x="15445" y="8724"/>
                  </a:cubicBezTo>
                  <a:cubicBezTo>
                    <a:pt x="14812" y="7723"/>
                    <a:pt x="13978" y="6856"/>
                    <a:pt x="12977" y="6222"/>
                  </a:cubicBezTo>
                  <a:cubicBezTo>
                    <a:pt x="12410" y="5889"/>
                    <a:pt x="11009" y="5155"/>
                    <a:pt x="10175" y="4688"/>
                  </a:cubicBezTo>
                  <a:cubicBezTo>
                    <a:pt x="7873" y="3287"/>
                    <a:pt x="6639" y="1286"/>
                    <a:pt x="6372" y="85"/>
                  </a:cubicBezTo>
                  <a:cubicBezTo>
                    <a:pt x="6372" y="85"/>
                    <a:pt x="5983" y="0"/>
                    <a:pt x="547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40;p73"/>
            <p:cNvSpPr/>
            <p:nvPr/>
          </p:nvSpPr>
          <p:spPr>
            <a:xfrm>
              <a:off x="8418640" y="3125149"/>
              <a:ext cx="168171" cy="117095"/>
            </a:xfrm>
            <a:custGeom>
              <a:avLst/>
              <a:gdLst/>
              <a:ahLst/>
              <a:cxnLst/>
              <a:rect l="l" t="t" r="r" b="b"/>
              <a:pathLst>
                <a:path w="8374" h="5846" extrusionOk="0">
                  <a:moveTo>
                    <a:pt x="4771" y="1"/>
                  </a:moveTo>
                  <a:cubicBezTo>
                    <a:pt x="4204" y="1"/>
                    <a:pt x="3466" y="182"/>
                    <a:pt x="2503" y="744"/>
                  </a:cubicBezTo>
                  <a:cubicBezTo>
                    <a:pt x="134" y="2178"/>
                    <a:pt x="1" y="5114"/>
                    <a:pt x="1" y="5114"/>
                  </a:cubicBezTo>
                  <a:cubicBezTo>
                    <a:pt x="986" y="5606"/>
                    <a:pt x="2048" y="5846"/>
                    <a:pt x="3104" y="5846"/>
                  </a:cubicBezTo>
                  <a:cubicBezTo>
                    <a:pt x="4834" y="5846"/>
                    <a:pt x="6547" y="5202"/>
                    <a:pt x="7873" y="3980"/>
                  </a:cubicBezTo>
                  <a:cubicBezTo>
                    <a:pt x="8373" y="1945"/>
                    <a:pt x="6739" y="777"/>
                    <a:pt x="6339" y="544"/>
                  </a:cubicBezTo>
                  <a:cubicBezTo>
                    <a:pt x="6079" y="404"/>
                    <a:pt x="5616" y="1"/>
                    <a:pt x="477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341;p73"/>
            <p:cNvSpPr/>
            <p:nvPr/>
          </p:nvSpPr>
          <p:spPr>
            <a:xfrm>
              <a:off x="7689806" y="2793272"/>
              <a:ext cx="232475" cy="271847"/>
            </a:xfrm>
            <a:custGeom>
              <a:avLst/>
              <a:gdLst/>
              <a:ahLst/>
              <a:cxnLst/>
              <a:rect l="l" t="t" r="r" b="b"/>
              <a:pathLst>
                <a:path w="11576" h="13572" extrusionOk="0">
                  <a:moveTo>
                    <a:pt x="767" y="0"/>
                  </a:moveTo>
                  <a:cubicBezTo>
                    <a:pt x="434" y="167"/>
                    <a:pt x="200" y="467"/>
                    <a:pt x="67" y="834"/>
                  </a:cubicBezTo>
                  <a:cubicBezTo>
                    <a:pt x="0" y="1201"/>
                    <a:pt x="300" y="2202"/>
                    <a:pt x="634" y="2969"/>
                  </a:cubicBezTo>
                  <a:cubicBezTo>
                    <a:pt x="1001" y="3903"/>
                    <a:pt x="1201" y="4904"/>
                    <a:pt x="1201" y="5905"/>
                  </a:cubicBezTo>
                  <a:cubicBezTo>
                    <a:pt x="1301" y="7372"/>
                    <a:pt x="1701" y="8773"/>
                    <a:pt x="2335" y="10074"/>
                  </a:cubicBezTo>
                  <a:cubicBezTo>
                    <a:pt x="3054" y="11574"/>
                    <a:pt x="5587" y="13572"/>
                    <a:pt x="8373" y="13572"/>
                  </a:cubicBezTo>
                  <a:cubicBezTo>
                    <a:pt x="8561" y="13572"/>
                    <a:pt x="8750" y="13563"/>
                    <a:pt x="8940" y="13544"/>
                  </a:cubicBezTo>
                  <a:cubicBezTo>
                    <a:pt x="11342" y="13310"/>
                    <a:pt x="11575" y="12143"/>
                    <a:pt x="11475" y="11575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342;p73"/>
            <p:cNvSpPr/>
            <p:nvPr/>
          </p:nvSpPr>
          <p:spPr>
            <a:xfrm>
              <a:off x="7699847" y="2737429"/>
              <a:ext cx="217072" cy="299789"/>
            </a:xfrm>
            <a:custGeom>
              <a:avLst/>
              <a:gdLst/>
              <a:ahLst/>
              <a:cxnLst/>
              <a:rect l="l" t="t" r="r" b="b"/>
              <a:pathLst>
                <a:path w="10809" h="14967" extrusionOk="0">
                  <a:moveTo>
                    <a:pt x="2858" y="0"/>
                  </a:moveTo>
                  <a:cubicBezTo>
                    <a:pt x="2514" y="0"/>
                    <a:pt x="2106" y="523"/>
                    <a:pt x="1535" y="1154"/>
                  </a:cubicBezTo>
                  <a:cubicBezTo>
                    <a:pt x="901" y="1888"/>
                    <a:pt x="201" y="2722"/>
                    <a:pt x="134" y="3255"/>
                  </a:cubicBezTo>
                  <a:cubicBezTo>
                    <a:pt x="1" y="4189"/>
                    <a:pt x="734" y="5390"/>
                    <a:pt x="1068" y="6358"/>
                  </a:cubicBezTo>
                  <a:cubicBezTo>
                    <a:pt x="1335" y="7292"/>
                    <a:pt x="1235" y="8159"/>
                    <a:pt x="1502" y="9393"/>
                  </a:cubicBezTo>
                  <a:cubicBezTo>
                    <a:pt x="1735" y="10828"/>
                    <a:pt x="2336" y="12162"/>
                    <a:pt x="3236" y="13263"/>
                  </a:cubicBezTo>
                  <a:cubicBezTo>
                    <a:pt x="3851" y="14014"/>
                    <a:pt x="6872" y="14967"/>
                    <a:pt x="8815" y="14967"/>
                  </a:cubicBezTo>
                  <a:cubicBezTo>
                    <a:pt x="9719" y="14967"/>
                    <a:pt x="10390" y="14760"/>
                    <a:pt x="10475" y="14230"/>
                  </a:cubicBezTo>
                  <a:cubicBezTo>
                    <a:pt x="10608" y="13163"/>
                    <a:pt x="10808" y="11895"/>
                    <a:pt x="10041" y="10928"/>
                  </a:cubicBezTo>
                  <a:cubicBezTo>
                    <a:pt x="9674" y="10427"/>
                    <a:pt x="9174" y="9793"/>
                    <a:pt x="8740" y="9260"/>
                  </a:cubicBezTo>
                  <a:cubicBezTo>
                    <a:pt x="6939" y="6758"/>
                    <a:pt x="7606" y="3823"/>
                    <a:pt x="7906" y="2655"/>
                  </a:cubicBezTo>
                  <a:cubicBezTo>
                    <a:pt x="7906" y="2655"/>
                    <a:pt x="6908" y="1510"/>
                    <a:pt x="5722" y="1510"/>
                  </a:cubicBezTo>
                  <a:cubicBezTo>
                    <a:pt x="5520" y="1510"/>
                    <a:pt x="5313" y="1543"/>
                    <a:pt x="5104" y="1621"/>
                  </a:cubicBezTo>
                  <a:cubicBezTo>
                    <a:pt x="4658" y="1780"/>
                    <a:pt x="4699" y="2426"/>
                    <a:pt x="4500" y="2426"/>
                  </a:cubicBezTo>
                  <a:cubicBezTo>
                    <a:pt x="4491" y="2426"/>
                    <a:pt x="4481" y="2425"/>
                    <a:pt x="4470" y="2422"/>
                  </a:cubicBezTo>
                  <a:cubicBezTo>
                    <a:pt x="4204" y="2388"/>
                    <a:pt x="4204" y="1521"/>
                    <a:pt x="4003" y="1421"/>
                  </a:cubicBezTo>
                  <a:cubicBezTo>
                    <a:pt x="3503" y="1154"/>
                    <a:pt x="3069" y="820"/>
                    <a:pt x="2736" y="420"/>
                  </a:cubicBezTo>
                  <a:lnTo>
                    <a:pt x="2969" y="20"/>
                  </a:lnTo>
                  <a:cubicBezTo>
                    <a:pt x="2933" y="7"/>
                    <a:pt x="2896" y="0"/>
                    <a:pt x="285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343;p73"/>
            <p:cNvSpPr/>
            <p:nvPr/>
          </p:nvSpPr>
          <p:spPr>
            <a:xfrm>
              <a:off x="7764151" y="2942496"/>
              <a:ext cx="178212" cy="105378"/>
            </a:xfrm>
            <a:custGeom>
              <a:avLst/>
              <a:gdLst/>
              <a:ahLst/>
              <a:cxnLst/>
              <a:rect l="l" t="t" r="r" b="b"/>
              <a:pathLst>
                <a:path w="8874" h="5261" extrusionOk="0">
                  <a:moveTo>
                    <a:pt x="4948" y="1"/>
                  </a:moveTo>
                  <a:cubicBezTo>
                    <a:pt x="4591" y="1"/>
                    <a:pt x="4180" y="37"/>
                    <a:pt x="3704" y="123"/>
                  </a:cubicBezTo>
                  <a:cubicBezTo>
                    <a:pt x="1102" y="590"/>
                    <a:pt x="1" y="3025"/>
                    <a:pt x="1" y="3025"/>
                  </a:cubicBezTo>
                  <a:cubicBezTo>
                    <a:pt x="1540" y="4810"/>
                    <a:pt x="3313" y="5260"/>
                    <a:pt x="4718" y="5260"/>
                  </a:cubicBezTo>
                  <a:cubicBezTo>
                    <a:pt x="6151" y="5260"/>
                    <a:pt x="7203" y="4792"/>
                    <a:pt x="7238" y="4792"/>
                  </a:cubicBezTo>
                  <a:cubicBezTo>
                    <a:pt x="7239" y="4792"/>
                    <a:pt x="7239" y="4792"/>
                    <a:pt x="7239" y="4793"/>
                  </a:cubicBezTo>
                  <a:cubicBezTo>
                    <a:pt x="8874" y="3458"/>
                    <a:pt x="7573" y="1390"/>
                    <a:pt x="7273" y="1023"/>
                  </a:cubicBezTo>
                  <a:cubicBezTo>
                    <a:pt x="7028" y="723"/>
                    <a:pt x="6537" y="1"/>
                    <a:pt x="494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344;p73"/>
            <p:cNvSpPr/>
            <p:nvPr/>
          </p:nvSpPr>
          <p:spPr>
            <a:xfrm>
              <a:off x="7737361" y="1782378"/>
              <a:ext cx="646476" cy="1049672"/>
            </a:xfrm>
            <a:custGeom>
              <a:avLst/>
              <a:gdLst/>
              <a:ahLst/>
              <a:cxnLst/>
              <a:rect l="l" t="t" r="r" b="b"/>
              <a:pathLst>
                <a:path w="32191" h="52405" extrusionOk="0">
                  <a:moveTo>
                    <a:pt x="32190" y="0"/>
                  </a:moveTo>
                  <a:lnTo>
                    <a:pt x="12610" y="2602"/>
                  </a:lnTo>
                  <a:lnTo>
                    <a:pt x="15512" y="24884"/>
                  </a:lnTo>
                  <a:lnTo>
                    <a:pt x="1" y="48034"/>
                  </a:lnTo>
                  <a:cubicBezTo>
                    <a:pt x="1235" y="51537"/>
                    <a:pt x="6038" y="52404"/>
                    <a:pt x="6038" y="52404"/>
                  </a:cubicBezTo>
                  <a:cubicBezTo>
                    <a:pt x="13677" y="43765"/>
                    <a:pt x="25152" y="33090"/>
                    <a:pt x="27820" y="28954"/>
                  </a:cubicBezTo>
                  <a:cubicBezTo>
                    <a:pt x="29588" y="26219"/>
                    <a:pt x="30923" y="19214"/>
                    <a:pt x="31556" y="11909"/>
                  </a:cubicBezTo>
                  <a:cubicBezTo>
                    <a:pt x="32190" y="4603"/>
                    <a:pt x="32190" y="0"/>
                    <a:pt x="3219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345;p73"/>
            <p:cNvSpPr/>
            <p:nvPr/>
          </p:nvSpPr>
          <p:spPr>
            <a:xfrm>
              <a:off x="8044844" y="2286814"/>
              <a:ext cx="98505" cy="304035"/>
            </a:xfrm>
            <a:custGeom>
              <a:avLst/>
              <a:gdLst/>
              <a:ahLst/>
              <a:cxnLst/>
              <a:rect l="l" t="t" r="r" b="b"/>
              <a:pathLst>
                <a:path w="4905" h="15179" extrusionOk="0">
                  <a:moveTo>
                    <a:pt x="1" y="1"/>
                  </a:moveTo>
                  <a:lnTo>
                    <a:pt x="2302" y="8674"/>
                  </a:lnTo>
                  <a:lnTo>
                    <a:pt x="2135" y="15178"/>
                  </a:lnTo>
                  <a:lnTo>
                    <a:pt x="3903" y="13377"/>
                  </a:lnTo>
                  <a:cubicBezTo>
                    <a:pt x="3903" y="13377"/>
                    <a:pt x="4904" y="6038"/>
                    <a:pt x="4537" y="4637"/>
                  </a:cubicBezTo>
                  <a:cubicBezTo>
                    <a:pt x="4204" y="320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346;p73"/>
            <p:cNvSpPr/>
            <p:nvPr/>
          </p:nvSpPr>
          <p:spPr>
            <a:xfrm>
              <a:off x="8235086" y="1921346"/>
              <a:ext cx="122624" cy="352127"/>
            </a:xfrm>
            <a:custGeom>
              <a:avLst/>
              <a:gdLst/>
              <a:ahLst/>
              <a:cxnLst/>
              <a:rect l="l" t="t" r="r" b="b"/>
              <a:pathLst>
                <a:path w="6106" h="17580" extrusionOk="0">
                  <a:moveTo>
                    <a:pt x="6105" y="0"/>
                  </a:moveTo>
                  <a:cubicBezTo>
                    <a:pt x="4704" y="2602"/>
                    <a:pt x="2469" y="3970"/>
                    <a:pt x="1" y="5037"/>
                  </a:cubicBezTo>
                  <a:lnTo>
                    <a:pt x="3403" y="17580"/>
                  </a:lnTo>
                  <a:lnTo>
                    <a:pt x="1736" y="5838"/>
                  </a:lnTo>
                  <a:cubicBezTo>
                    <a:pt x="2636" y="5271"/>
                    <a:pt x="3503" y="4604"/>
                    <a:pt x="4271" y="3803"/>
                  </a:cubicBezTo>
                  <a:cubicBezTo>
                    <a:pt x="6105" y="1935"/>
                    <a:pt x="6105" y="1"/>
                    <a:pt x="6105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347;p73"/>
            <p:cNvSpPr/>
            <p:nvPr/>
          </p:nvSpPr>
          <p:spPr>
            <a:xfrm>
              <a:off x="7948388" y="1792393"/>
              <a:ext cx="447498" cy="1254900"/>
            </a:xfrm>
            <a:custGeom>
              <a:avLst/>
              <a:gdLst/>
              <a:ahLst/>
              <a:cxnLst/>
              <a:rect l="l" t="t" r="r" b="b"/>
              <a:pathLst>
                <a:path w="22283" h="62651" extrusionOk="0">
                  <a:moveTo>
                    <a:pt x="467" y="0"/>
                  </a:moveTo>
                  <a:cubicBezTo>
                    <a:pt x="167" y="2802"/>
                    <a:pt x="0" y="5604"/>
                    <a:pt x="0" y="8440"/>
                  </a:cubicBezTo>
                  <a:cubicBezTo>
                    <a:pt x="33" y="10875"/>
                    <a:pt x="734" y="14177"/>
                    <a:pt x="1835" y="17546"/>
                  </a:cubicBezTo>
                  <a:cubicBezTo>
                    <a:pt x="2969" y="20882"/>
                    <a:pt x="8006" y="31656"/>
                    <a:pt x="8439" y="32857"/>
                  </a:cubicBezTo>
                  <a:cubicBezTo>
                    <a:pt x="8573" y="33258"/>
                    <a:pt x="8373" y="38161"/>
                    <a:pt x="9340" y="42131"/>
                  </a:cubicBezTo>
                  <a:cubicBezTo>
                    <a:pt x="11708" y="51737"/>
                    <a:pt x="15378" y="62545"/>
                    <a:pt x="15378" y="62545"/>
                  </a:cubicBezTo>
                  <a:cubicBezTo>
                    <a:pt x="15846" y="62616"/>
                    <a:pt x="16315" y="62650"/>
                    <a:pt x="16782" y="62650"/>
                  </a:cubicBezTo>
                  <a:cubicBezTo>
                    <a:pt x="18744" y="62650"/>
                    <a:pt x="20666" y="62036"/>
                    <a:pt x="22283" y="60877"/>
                  </a:cubicBezTo>
                  <a:cubicBezTo>
                    <a:pt x="22283" y="60877"/>
                    <a:pt x="19080" y="29822"/>
                    <a:pt x="18647" y="27854"/>
                  </a:cubicBezTo>
                  <a:cubicBezTo>
                    <a:pt x="18213" y="25852"/>
                    <a:pt x="14277" y="11475"/>
                    <a:pt x="14277" y="11475"/>
                  </a:cubicBezTo>
                  <a:cubicBezTo>
                    <a:pt x="14277" y="11475"/>
                    <a:pt x="21349" y="6772"/>
                    <a:pt x="21482" y="67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348;p73"/>
            <p:cNvSpPr/>
            <p:nvPr/>
          </p:nvSpPr>
          <p:spPr>
            <a:xfrm>
              <a:off x="7967808" y="795961"/>
              <a:ext cx="111217" cy="302253"/>
            </a:xfrm>
            <a:custGeom>
              <a:avLst/>
              <a:gdLst/>
              <a:ahLst/>
              <a:cxnLst/>
              <a:rect l="l" t="t" r="r" b="b"/>
              <a:pathLst>
                <a:path w="5538" h="15090" extrusionOk="0">
                  <a:moveTo>
                    <a:pt x="1288" y="1"/>
                  </a:moveTo>
                  <a:cubicBezTo>
                    <a:pt x="778" y="1"/>
                    <a:pt x="292" y="313"/>
                    <a:pt x="67" y="812"/>
                  </a:cubicBezTo>
                  <a:lnTo>
                    <a:pt x="1969" y="1680"/>
                  </a:lnTo>
                  <a:cubicBezTo>
                    <a:pt x="1335" y="1913"/>
                    <a:pt x="834" y="2347"/>
                    <a:pt x="534" y="2914"/>
                  </a:cubicBezTo>
                  <a:cubicBezTo>
                    <a:pt x="0" y="3981"/>
                    <a:pt x="701" y="6250"/>
                    <a:pt x="1401" y="9085"/>
                  </a:cubicBezTo>
                  <a:cubicBezTo>
                    <a:pt x="1768" y="10853"/>
                    <a:pt x="2269" y="12554"/>
                    <a:pt x="2903" y="14255"/>
                  </a:cubicBezTo>
                  <a:cubicBezTo>
                    <a:pt x="3236" y="15089"/>
                    <a:pt x="3803" y="15089"/>
                    <a:pt x="3803" y="15089"/>
                  </a:cubicBezTo>
                  <a:lnTo>
                    <a:pt x="3803" y="12321"/>
                  </a:lnTo>
                  <a:lnTo>
                    <a:pt x="3670" y="9986"/>
                  </a:lnTo>
                  <a:cubicBezTo>
                    <a:pt x="3670" y="9986"/>
                    <a:pt x="5171" y="7951"/>
                    <a:pt x="5338" y="6283"/>
                  </a:cubicBezTo>
                  <a:cubicBezTo>
                    <a:pt x="5538" y="4115"/>
                    <a:pt x="5104" y="3247"/>
                    <a:pt x="5104" y="3247"/>
                  </a:cubicBezTo>
                  <a:lnTo>
                    <a:pt x="2769" y="1446"/>
                  </a:lnTo>
                  <a:cubicBezTo>
                    <a:pt x="2669" y="1479"/>
                    <a:pt x="2569" y="1479"/>
                    <a:pt x="2469" y="1513"/>
                  </a:cubicBezTo>
                  <a:cubicBezTo>
                    <a:pt x="2602" y="946"/>
                    <a:pt x="2335" y="345"/>
                    <a:pt x="1802" y="112"/>
                  </a:cubicBezTo>
                  <a:cubicBezTo>
                    <a:pt x="1634" y="36"/>
                    <a:pt x="1459" y="1"/>
                    <a:pt x="12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349;p73"/>
            <p:cNvSpPr/>
            <p:nvPr/>
          </p:nvSpPr>
          <p:spPr>
            <a:xfrm>
              <a:off x="8103786" y="776812"/>
              <a:ext cx="221771" cy="189384"/>
            </a:xfrm>
            <a:custGeom>
              <a:avLst/>
              <a:gdLst/>
              <a:ahLst/>
              <a:cxnLst/>
              <a:rect l="l" t="t" r="r" b="b"/>
              <a:pathLst>
                <a:path w="11043" h="9455" extrusionOk="0">
                  <a:moveTo>
                    <a:pt x="6272" y="0"/>
                  </a:moveTo>
                  <a:cubicBezTo>
                    <a:pt x="2069" y="0"/>
                    <a:pt x="1" y="5104"/>
                    <a:pt x="2970" y="8073"/>
                  </a:cubicBezTo>
                  <a:cubicBezTo>
                    <a:pt x="3935" y="9028"/>
                    <a:pt x="5115" y="9455"/>
                    <a:pt x="6271" y="9455"/>
                  </a:cubicBezTo>
                  <a:cubicBezTo>
                    <a:pt x="8709" y="9455"/>
                    <a:pt x="11042" y="7555"/>
                    <a:pt x="11042" y="4704"/>
                  </a:cubicBezTo>
                  <a:cubicBezTo>
                    <a:pt x="11009" y="2102"/>
                    <a:pt x="8907" y="0"/>
                    <a:pt x="62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350;p73"/>
            <p:cNvSpPr/>
            <p:nvPr/>
          </p:nvSpPr>
          <p:spPr>
            <a:xfrm>
              <a:off x="7943026" y="821499"/>
              <a:ext cx="370462" cy="425698"/>
            </a:xfrm>
            <a:custGeom>
              <a:avLst/>
              <a:gdLst/>
              <a:ahLst/>
              <a:cxnLst/>
              <a:rect l="l" t="t" r="r" b="b"/>
              <a:pathLst>
                <a:path w="18447" h="21253" extrusionOk="0">
                  <a:moveTo>
                    <a:pt x="13792" y="1"/>
                  </a:moveTo>
                  <a:cubicBezTo>
                    <a:pt x="11415" y="1"/>
                    <a:pt x="8490" y="618"/>
                    <a:pt x="6338" y="1972"/>
                  </a:cubicBezTo>
                  <a:cubicBezTo>
                    <a:pt x="6605" y="6576"/>
                    <a:pt x="5571" y="7843"/>
                    <a:pt x="5004" y="8344"/>
                  </a:cubicBezTo>
                  <a:cubicBezTo>
                    <a:pt x="4916" y="8416"/>
                    <a:pt x="4832" y="8447"/>
                    <a:pt x="4750" y="8447"/>
                  </a:cubicBezTo>
                  <a:cubicBezTo>
                    <a:pt x="4301" y="8447"/>
                    <a:pt x="3926" y="7499"/>
                    <a:pt x="3503" y="7076"/>
                  </a:cubicBezTo>
                  <a:cubicBezTo>
                    <a:pt x="3258" y="6832"/>
                    <a:pt x="2721" y="6532"/>
                    <a:pt x="2160" y="6532"/>
                  </a:cubicBezTo>
                  <a:cubicBezTo>
                    <a:pt x="1649" y="6532"/>
                    <a:pt x="1117" y="6780"/>
                    <a:pt x="767" y="7543"/>
                  </a:cubicBezTo>
                  <a:cubicBezTo>
                    <a:pt x="0" y="9144"/>
                    <a:pt x="1468" y="11413"/>
                    <a:pt x="2602" y="11946"/>
                  </a:cubicBezTo>
                  <a:cubicBezTo>
                    <a:pt x="2920" y="12099"/>
                    <a:pt x="3205" y="12160"/>
                    <a:pt x="3458" y="12160"/>
                  </a:cubicBezTo>
                  <a:cubicBezTo>
                    <a:pt x="4534" y="12160"/>
                    <a:pt x="5037" y="11046"/>
                    <a:pt x="5037" y="11046"/>
                  </a:cubicBezTo>
                  <a:lnTo>
                    <a:pt x="5037" y="18051"/>
                  </a:lnTo>
                  <a:cubicBezTo>
                    <a:pt x="6805" y="21253"/>
                    <a:pt x="10208" y="20619"/>
                    <a:pt x="12009" y="21053"/>
                  </a:cubicBezTo>
                  <a:cubicBezTo>
                    <a:pt x="12342" y="19785"/>
                    <a:pt x="12643" y="19151"/>
                    <a:pt x="12442" y="18451"/>
                  </a:cubicBezTo>
                  <a:lnTo>
                    <a:pt x="12442" y="16149"/>
                  </a:lnTo>
                  <a:cubicBezTo>
                    <a:pt x="12967" y="16263"/>
                    <a:pt x="13491" y="16315"/>
                    <a:pt x="14015" y="16315"/>
                  </a:cubicBezTo>
                  <a:cubicBezTo>
                    <a:pt x="14258" y="16315"/>
                    <a:pt x="14501" y="16304"/>
                    <a:pt x="14744" y="16283"/>
                  </a:cubicBezTo>
                  <a:cubicBezTo>
                    <a:pt x="16279" y="16049"/>
                    <a:pt x="17112" y="14782"/>
                    <a:pt x="17579" y="13114"/>
                  </a:cubicBezTo>
                  <a:cubicBezTo>
                    <a:pt x="18313" y="10445"/>
                    <a:pt x="18447" y="5975"/>
                    <a:pt x="17446" y="805"/>
                  </a:cubicBezTo>
                  <a:cubicBezTo>
                    <a:pt x="16748" y="281"/>
                    <a:pt x="15394" y="1"/>
                    <a:pt x="13792" y="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351;p73"/>
            <p:cNvSpPr/>
            <p:nvPr/>
          </p:nvSpPr>
          <p:spPr>
            <a:xfrm>
              <a:off x="8142646" y="951854"/>
              <a:ext cx="28838" cy="28763"/>
            </a:xfrm>
            <a:custGeom>
              <a:avLst/>
              <a:gdLst/>
              <a:ahLst/>
              <a:cxnLst/>
              <a:rect l="l" t="t" r="r" b="b"/>
              <a:pathLst>
                <a:path w="1436" h="1436" extrusionOk="0">
                  <a:moveTo>
                    <a:pt x="735" y="1"/>
                  </a:moveTo>
                  <a:cubicBezTo>
                    <a:pt x="334" y="1"/>
                    <a:pt x="1" y="335"/>
                    <a:pt x="1" y="735"/>
                  </a:cubicBezTo>
                  <a:cubicBezTo>
                    <a:pt x="1" y="1135"/>
                    <a:pt x="334" y="1435"/>
                    <a:pt x="735" y="1435"/>
                  </a:cubicBezTo>
                  <a:cubicBezTo>
                    <a:pt x="1135" y="1435"/>
                    <a:pt x="1435" y="1135"/>
                    <a:pt x="1435" y="735"/>
                  </a:cubicBezTo>
                  <a:cubicBezTo>
                    <a:pt x="1435" y="335"/>
                    <a:pt x="1135" y="1"/>
                    <a:pt x="7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352;p73"/>
            <p:cNvSpPr/>
            <p:nvPr/>
          </p:nvSpPr>
          <p:spPr>
            <a:xfrm>
              <a:off x="8252517" y="946526"/>
              <a:ext cx="28818" cy="28743"/>
            </a:xfrm>
            <a:custGeom>
              <a:avLst/>
              <a:gdLst/>
              <a:ahLst/>
              <a:cxnLst/>
              <a:rect l="l" t="t" r="r" b="b"/>
              <a:pathLst>
                <a:path w="1435" h="1435" extrusionOk="0">
                  <a:moveTo>
                    <a:pt x="701" y="0"/>
                  </a:moveTo>
                  <a:cubicBezTo>
                    <a:pt x="300" y="0"/>
                    <a:pt x="0" y="334"/>
                    <a:pt x="0" y="734"/>
                  </a:cubicBezTo>
                  <a:cubicBezTo>
                    <a:pt x="0" y="1101"/>
                    <a:pt x="300" y="1435"/>
                    <a:pt x="701" y="1435"/>
                  </a:cubicBezTo>
                  <a:cubicBezTo>
                    <a:pt x="1101" y="1435"/>
                    <a:pt x="1435" y="1101"/>
                    <a:pt x="1435" y="734"/>
                  </a:cubicBezTo>
                  <a:cubicBezTo>
                    <a:pt x="1435" y="334"/>
                    <a:pt x="1101" y="0"/>
                    <a:pt x="7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353;p73"/>
            <p:cNvSpPr/>
            <p:nvPr/>
          </p:nvSpPr>
          <p:spPr>
            <a:xfrm>
              <a:off x="8066955" y="1086156"/>
              <a:ext cx="125957" cy="76855"/>
            </a:xfrm>
            <a:custGeom>
              <a:avLst/>
              <a:gdLst/>
              <a:ahLst/>
              <a:cxnLst/>
              <a:rect l="l" t="t" r="r" b="b"/>
              <a:pathLst>
                <a:path w="6272" h="3837" extrusionOk="0">
                  <a:moveTo>
                    <a:pt x="0" y="1"/>
                  </a:moveTo>
                  <a:cubicBezTo>
                    <a:pt x="167" y="701"/>
                    <a:pt x="501" y="1335"/>
                    <a:pt x="934" y="1936"/>
                  </a:cubicBezTo>
                  <a:cubicBezTo>
                    <a:pt x="1802" y="3036"/>
                    <a:pt x="6271" y="3837"/>
                    <a:pt x="6271" y="3837"/>
                  </a:cubicBezTo>
                  <a:lnTo>
                    <a:pt x="6271" y="2936"/>
                  </a:lnTo>
                  <a:cubicBezTo>
                    <a:pt x="6271" y="2936"/>
                    <a:pt x="2869" y="2269"/>
                    <a:pt x="1668" y="1635"/>
                  </a:cubicBezTo>
                  <a:cubicBezTo>
                    <a:pt x="968" y="1268"/>
                    <a:pt x="367" y="701"/>
                    <a:pt x="0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354;p73"/>
            <p:cNvSpPr/>
            <p:nvPr/>
          </p:nvSpPr>
          <p:spPr>
            <a:xfrm>
              <a:off x="8008675" y="717103"/>
              <a:ext cx="311520" cy="184877"/>
            </a:xfrm>
            <a:custGeom>
              <a:avLst/>
              <a:gdLst/>
              <a:ahLst/>
              <a:cxnLst/>
              <a:rect l="l" t="t" r="r" b="b"/>
              <a:pathLst>
                <a:path w="15512" h="9230" extrusionOk="0">
                  <a:moveTo>
                    <a:pt x="12648" y="1"/>
                  </a:moveTo>
                  <a:cubicBezTo>
                    <a:pt x="12413" y="1"/>
                    <a:pt x="12185" y="203"/>
                    <a:pt x="12009" y="380"/>
                  </a:cubicBezTo>
                  <a:cubicBezTo>
                    <a:pt x="11015" y="1303"/>
                    <a:pt x="9860" y="1508"/>
                    <a:pt x="8656" y="1508"/>
                  </a:cubicBezTo>
                  <a:cubicBezTo>
                    <a:pt x="7692" y="1508"/>
                    <a:pt x="6695" y="1376"/>
                    <a:pt x="5723" y="1376"/>
                  </a:cubicBezTo>
                  <a:cubicBezTo>
                    <a:pt x="5628" y="1376"/>
                    <a:pt x="5533" y="1377"/>
                    <a:pt x="5437" y="1380"/>
                  </a:cubicBezTo>
                  <a:cubicBezTo>
                    <a:pt x="3569" y="1447"/>
                    <a:pt x="1268" y="2214"/>
                    <a:pt x="434" y="4049"/>
                  </a:cubicBezTo>
                  <a:cubicBezTo>
                    <a:pt x="67" y="4883"/>
                    <a:pt x="0" y="5750"/>
                    <a:pt x="767" y="6350"/>
                  </a:cubicBezTo>
                  <a:cubicBezTo>
                    <a:pt x="1268" y="6717"/>
                    <a:pt x="1735" y="6684"/>
                    <a:pt x="2002" y="7318"/>
                  </a:cubicBezTo>
                  <a:cubicBezTo>
                    <a:pt x="2068" y="7451"/>
                    <a:pt x="2502" y="9219"/>
                    <a:pt x="2269" y="9219"/>
                  </a:cubicBezTo>
                  <a:cubicBezTo>
                    <a:pt x="2334" y="9226"/>
                    <a:pt x="2399" y="9230"/>
                    <a:pt x="2463" y="9230"/>
                  </a:cubicBezTo>
                  <a:cubicBezTo>
                    <a:pt x="3325" y="9230"/>
                    <a:pt x="4119" y="8623"/>
                    <a:pt x="4337" y="7785"/>
                  </a:cubicBezTo>
                  <a:cubicBezTo>
                    <a:pt x="4403" y="7585"/>
                    <a:pt x="4503" y="7218"/>
                    <a:pt x="4537" y="7018"/>
                  </a:cubicBezTo>
                  <a:cubicBezTo>
                    <a:pt x="4565" y="6819"/>
                    <a:pt x="4762" y="6669"/>
                    <a:pt x="4963" y="6669"/>
                  </a:cubicBezTo>
                  <a:cubicBezTo>
                    <a:pt x="4999" y="6669"/>
                    <a:pt x="5035" y="6674"/>
                    <a:pt x="5071" y="6684"/>
                  </a:cubicBezTo>
                  <a:cubicBezTo>
                    <a:pt x="5638" y="6817"/>
                    <a:pt x="6005" y="7051"/>
                    <a:pt x="6572" y="7218"/>
                  </a:cubicBezTo>
                  <a:cubicBezTo>
                    <a:pt x="7539" y="7491"/>
                    <a:pt x="8545" y="7632"/>
                    <a:pt x="9550" y="7632"/>
                  </a:cubicBezTo>
                  <a:cubicBezTo>
                    <a:pt x="10140" y="7632"/>
                    <a:pt x="10728" y="7583"/>
                    <a:pt x="11308" y="7485"/>
                  </a:cubicBezTo>
                  <a:cubicBezTo>
                    <a:pt x="12442" y="7284"/>
                    <a:pt x="13477" y="6717"/>
                    <a:pt x="14277" y="5883"/>
                  </a:cubicBezTo>
                  <a:cubicBezTo>
                    <a:pt x="15111" y="4916"/>
                    <a:pt x="15511" y="3649"/>
                    <a:pt x="15345" y="2381"/>
                  </a:cubicBezTo>
                  <a:cubicBezTo>
                    <a:pt x="15345" y="2314"/>
                    <a:pt x="15345" y="2281"/>
                    <a:pt x="15311" y="2214"/>
                  </a:cubicBezTo>
                  <a:cubicBezTo>
                    <a:pt x="15311" y="2114"/>
                    <a:pt x="15244" y="1981"/>
                    <a:pt x="15211" y="1914"/>
                  </a:cubicBezTo>
                  <a:cubicBezTo>
                    <a:pt x="15174" y="1877"/>
                    <a:pt x="15130" y="1861"/>
                    <a:pt x="15083" y="1861"/>
                  </a:cubicBezTo>
                  <a:cubicBezTo>
                    <a:pt x="14836" y="1861"/>
                    <a:pt x="14484" y="2302"/>
                    <a:pt x="14344" y="2414"/>
                  </a:cubicBezTo>
                  <a:cubicBezTo>
                    <a:pt x="14177" y="2548"/>
                    <a:pt x="14010" y="2681"/>
                    <a:pt x="13843" y="2781"/>
                  </a:cubicBezTo>
                  <a:cubicBezTo>
                    <a:pt x="13677" y="2881"/>
                    <a:pt x="13543" y="2981"/>
                    <a:pt x="13376" y="3081"/>
                  </a:cubicBezTo>
                  <a:cubicBezTo>
                    <a:pt x="13477" y="2514"/>
                    <a:pt x="13477" y="1914"/>
                    <a:pt x="13376" y="1347"/>
                  </a:cubicBezTo>
                  <a:cubicBezTo>
                    <a:pt x="13310" y="980"/>
                    <a:pt x="13210" y="79"/>
                    <a:pt x="12743" y="13"/>
                  </a:cubicBezTo>
                  <a:cubicBezTo>
                    <a:pt x="12711" y="5"/>
                    <a:pt x="12679" y="1"/>
                    <a:pt x="1264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355;p73"/>
            <p:cNvSpPr/>
            <p:nvPr/>
          </p:nvSpPr>
          <p:spPr>
            <a:xfrm>
              <a:off x="8118527" y="917683"/>
              <a:ext cx="33518" cy="26179"/>
            </a:xfrm>
            <a:custGeom>
              <a:avLst/>
              <a:gdLst/>
              <a:ahLst/>
              <a:cxnLst/>
              <a:rect l="l" t="t" r="r" b="b"/>
              <a:pathLst>
                <a:path w="1669" h="1307" extrusionOk="0">
                  <a:moveTo>
                    <a:pt x="949" y="0"/>
                  </a:moveTo>
                  <a:cubicBezTo>
                    <a:pt x="797" y="0"/>
                    <a:pt x="643" y="45"/>
                    <a:pt x="501" y="139"/>
                  </a:cubicBezTo>
                  <a:cubicBezTo>
                    <a:pt x="101" y="406"/>
                    <a:pt x="1" y="906"/>
                    <a:pt x="268" y="1307"/>
                  </a:cubicBezTo>
                  <a:lnTo>
                    <a:pt x="1669" y="406"/>
                  </a:lnTo>
                  <a:cubicBezTo>
                    <a:pt x="1496" y="148"/>
                    <a:pt x="1227" y="0"/>
                    <a:pt x="94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356;p73"/>
            <p:cNvSpPr/>
            <p:nvPr/>
          </p:nvSpPr>
          <p:spPr>
            <a:xfrm>
              <a:off x="8169436" y="1055430"/>
              <a:ext cx="49604" cy="30806"/>
            </a:xfrm>
            <a:custGeom>
              <a:avLst/>
              <a:gdLst/>
              <a:ahLst/>
              <a:cxnLst/>
              <a:rect l="l" t="t" r="r" b="b"/>
              <a:pathLst>
                <a:path w="2470" h="1538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634"/>
                    <a:pt x="401" y="1301"/>
                    <a:pt x="1035" y="1501"/>
                  </a:cubicBezTo>
                  <a:cubicBezTo>
                    <a:pt x="1128" y="1526"/>
                    <a:pt x="1221" y="1537"/>
                    <a:pt x="1313" y="1537"/>
                  </a:cubicBezTo>
                  <a:cubicBezTo>
                    <a:pt x="1852" y="1537"/>
                    <a:pt x="2355" y="1142"/>
                    <a:pt x="2469" y="601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357;p73"/>
            <p:cNvSpPr/>
            <p:nvPr/>
          </p:nvSpPr>
          <p:spPr>
            <a:xfrm>
              <a:off x="8172127" y="1064123"/>
              <a:ext cx="26810" cy="22053"/>
            </a:xfrm>
            <a:custGeom>
              <a:avLst/>
              <a:gdLst/>
              <a:ahLst/>
              <a:cxnLst/>
              <a:rect l="l" t="t" r="r" b="b"/>
              <a:pathLst>
                <a:path w="1335" h="1101" extrusionOk="0">
                  <a:moveTo>
                    <a:pt x="0" y="0"/>
                  </a:moveTo>
                  <a:cubicBezTo>
                    <a:pt x="67" y="500"/>
                    <a:pt x="434" y="901"/>
                    <a:pt x="901" y="1067"/>
                  </a:cubicBezTo>
                  <a:cubicBezTo>
                    <a:pt x="1034" y="1101"/>
                    <a:pt x="1201" y="1101"/>
                    <a:pt x="1335" y="1101"/>
                  </a:cubicBezTo>
                  <a:cubicBezTo>
                    <a:pt x="1268" y="467"/>
                    <a:pt x="734" y="0"/>
                    <a:pt x="10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358;p73"/>
            <p:cNvSpPr/>
            <p:nvPr/>
          </p:nvSpPr>
          <p:spPr>
            <a:xfrm>
              <a:off x="8261896" y="910893"/>
              <a:ext cx="34180" cy="24296"/>
            </a:xfrm>
            <a:custGeom>
              <a:avLst/>
              <a:gdLst/>
              <a:ahLst/>
              <a:cxnLst/>
              <a:rect l="l" t="t" r="r" b="b"/>
              <a:pathLst>
                <a:path w="1702" h="1213" extrusionOk="0">
                  <a:moveTo>
                    <a:pt x="770" y="0"/>
                  </a:moveTo>
                  <a:cubicBezTo>
                    <a:pt x="457" y="0"/>
                    <a:pt x="147" y="193"/>
                    <a:pt x="0" y="512"/>
                  </a:cubicBezTo>
                  <a:lnTo>
                    <a:pt x="1535" y="1212"/>
                  </a:lnTo>
                  <a:cubicBezTo>
                    <a:pt x="1701" y="778"/>
                    <a:pt x="1535" y="278"/>
                    <a:pt x="1101" y="78"/>
                  </a:cubicBezTo>
                  <a:cubicBezTo>
                    <a:pt x="995" y="25"/>
                    <a:pt x="882" y="0"/>
                    <a:pt x="7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359;p73"/>
            <p:cNvSpPr/>
            <p:nvPr/>
          </p:nvSpPr>
          <p:spPr>
            <a:xfrm>
              <a:off x="8206287" y="946526"/>
              <a:ext cx="55629" cy="92218"/>
            </a:xfrm>
            <a:custGeom>
              <a:avLst/>
              <a:gdLst/>
              <a:ahLst/>
              <a:cxnLst/>
              <a:rect l="l" t="t" r="r" b="b"/>
              <a:pathLst>
                <a:path w="2770" h="4604" extrusionOk="0">
                  <a:moveTo>
                    <a:pt x="1" y="0"/>
                  </a:moveTo>
                  <a:lnTo>
                    <a:pt x="401" y="4603"/>
                  </a:lnTo>
                  <a:lnTo>
                    <a:pt x="2769" y="37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360;p73"/>
            <p:cNvSpPr/>
            <p:nvPr/>
          </p:nvSpPr>
          <p:spPr>
            <a:xfrm>
              <a:off x="8323529" y="1148128"/>
              <a:ext cx="617657" cy="467440"/>
            </a:xfrm>
            <a:custGeom>
              <a:avLst/>
              <a:gdLst/>
              <a:ahLst/>
              <a:cxnLst/>
              <a:rect l="l" t="t" r="r" b="b"/>
              <a:pathLst>
                <a:path w="30756" h="23337" extrusionOk="0">
                  <a:moveTo>
                    <a:pt x="28752" y="1"/>
                  </a:moveTo>
                  <a:cubicBezTo>
                    <a:pt x="28523" y="1"/>
                    <a:pt x="28287" y="70"/>
                    <a:pt x="28120" y="209"/>
                  </a:cubicBezTo>
                  <a:cubicBezTo>
                    <a:pt x="27753" y="609"/>
                    <a:pt x="27420" y="1010"/>
                    <a:pt x="27120" y="1477"/>
                  </a:cubicBezTo>
                  <a:cubicBezTo>
                    <a:pt x="26386" y="2477"/>
                    <a:pt x="25518" y="3411"/>
                    <a:pt x="24518" y="4145"/>
                  </a:cubicBezTo>
                  <a:cubicBezTo>
                    <a:pt x="24248" y="4385"/>
                    <a:pt x="23924" y="4517"/>
                    <a:pt x="23570" y="4517"/>
                  </a:cubicBezTo>
                  <a:cubicBezTo>
                    <a:pt x="23531" y="4517"/>
                    <a:pt x="23491" y="4516"/>
                    <a:pt x="23450" y="4512"/>
                  </a:cubicBezTo>
                  <a:cubicBezTo>
                    <a:pt x="23450" y="4179"/>
                    <a:pt x="23484" y="3878"/>
                    <a:pt x="23584" y="3578"/>
                  </a:cubicBezTo>
                  <a:cubicBezTo>
                    <a:pt x="23717" y="3278"/>
                    <a:pt x="23784" y="2978"/>
                    <a:pt x="23817" y="2644"/>
                  </a:cubicBezTo>
                  <a:cubicBezTo>
                    <a:pt x="23851" y="2211"/>
                    <a:pt x="23750" y="1777"/>
                    <a:pt x="23550" y="1410"/>
                  </a:cubicBezTo>
                  <a:cubicBezTo>
                    <a:pt x="23459" y="1296"/>
                    <a:pt x="23337" y="1244"/>
                    <a:pt x="23215" y="1244"/>
                  </a:cubicBezTo>
                  <a:cubicBezTo>
                    <a:pt x="23159" y="1244"/>
                    <a:pt x="23103" y="1255"/>
                    <a:pt x="23050" y="1277"/>
                  </a:cubicBezTo>
                  <a:cubicBezTo>
                    <a:pt x="22983" y="1343"/>
                    <a:pt x="22917" y="1377"/>
                    <a:pt x="22883" y="1477"/>
                  </a:cubicBezTo>
                  <a:cubicBezTo>
                    <a:pt x="22616" y="1844"/>
                    <a:pt x="22383" y="2344"/>
                    <a:pt x="22149" y="2711"/>
                  </a:cubicBezTo>
                  <a:cubicBezTo>
                    <a:pt x="21849" y="3145"/>
                    <a:pt x="21616" y="3578"/>
                    <a:pt x="21382" y="4012"/>
                  </a:cubicBezTo>
                  <a:cubicBezTo>
                    <a:pt x="21149" y="4579"/>
                    <a:pt x="20982" y="5146"/>
                    <a:pt x="20815" y="5680"/>
                  </a:cubicBezTo>
                  <a:cubicBezTo>
                    <a:pt x="20415" y="6781"/>
                    <a:pt x="19848" y="7815"/>
                    <a:pt x="19114" y="8749"/>
                  </a:cubicBezTo>
                  <a:cubicBezTo>
                    <a:pt x="18313" y="9849"/>
                    <a:pt x="14043" y="14953"/>
                    <a:pt x="13243" y="15920"/>
                  </a:cubicBezTo>
                  <a:cubicBezTo>
                    <a:pt x="13243" y="15920"/>
                    <a:pt x="7839" y="10950"/>
                    <a:pt x="5804" y="9149"/>
                  </a:cubicBezTo>
                  <a:cubicBezTo>
                    <a:pt x="2102" y="5813"/>
                    <a:pt x="1301" y="4979"/>
                    <a:pt x="0" y="4746"/>
                  </a:cubicBezTo>
                  <a:lnTo>
                    <a:pt x="0" y="4746"/>
                  </a:lnTo>
                  <a:lnTo>
                    <a:pt x="1201" y="15353"/>
                  </a:lnTo>
                  <a:cubicBezTo>
                    <a:pt x="1201" y="15353"/>
                    <a:pt x="9107" y="20857"/>
                    <a:pt x="11041" y="22158"/>
                  </a:cubicBezTo>
                  <a:cubicBezTo>
                    <a:pt x="12191" y="22973"/>
                    <a:pt x="13028" y="23336"/>
                    <a:pt x="13781" y="23336"/>
                  </a:cubicBezTo>
                  <a:cubicBezTo>
                    <a:pt x="14602" y="23336"/>
                    <a:pt x="15324" y="22906"/>
                    <a:pt x="16245" y="22158"/>
                  </a:cubicBezTo>
                  <a:lnTo>
                    <a:pt x="17246" y="21091"/>
                  </a:lnTo>
                  <a:cubicBezTo>
                    <a:pt x="18080" y="20057"/>
                    <a:pt x="23183" y="12151"/>
                    <a:pt x="24318" y="10416"/>
                  </a:cubicBezTo>
                  <a:cubicBezTo>
                    <a:pt x="24818" y="9616"/>
                    <a:pt x="26219" y="8715"/>
                    <a:pt x="26686" y="8315"/>
                  </a:cubicBezTo>
                  <a:cubicBezTo>
                    <a:pt x="30755" y="5113"/>
                    <a:pt x="30722" y="3612"/>
                    <a:pt x="30522" y="2544"/>
                  </a:cubicBezTo>
                  <a:cubicBezTo>
                    <a:pt x="30322" y="1777"/>
                    <a:pt x="30022" y="1043"/>
                    <a:pt x="29555" y="409"/>
                  </a:cubicBezTo>
                  <a:cubicBezTo>
                    <a:pt x="29388" y="209"/>
                    <a:pt x="29154" y="42"/>
                    <a:pt x="28887" y="9"/>
                  </a:cubicBezTo>
                  <a:cubicBezTo>
                    <a:pt x="28843" y="3"/>
                    <a:pt x="28798" y="1"/>
                    <a:pt x="28752" y="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361;p73"/>
            <p:cNvSpPr/>
            <p:nvPr/>
          </p:nvSpPr>
          <p:spPr>
            <a:xfrm>
              <a:off x="8323529" y="1238504"/>
              <a:ext cx="403297" cy="381451"/>
            </a:xfrm>
            <a:custGeom>
              <a:avLst/>
              <a:gdLst/>
              <a:ahLst/>
              <a:cxnLst/>
              <a:rect l="l" t="t" r="r" b="b"/>
              <a:pathLst>
                <a:path w="20082" h="19044" extrusionOk="0">
                  <a:moveTo>
                    <a:pt x="0" y="0"/>
                  </a:moveTo>
                  <a:lnTo>
                    <a:pt x="134" y="10374"/>
                  </a:lnTo>
                  <a:cubicBezTo>
                    <a:pt x="134" y="10374"/>
                    <a:pt x="9340" y="16879"/>
                    <a:pt x="11375" y="18113"/>
                  </a:cubicBezTo>
                  <a:cubicBezTo>
                    <a:pt x="12373" y="18719"/>
                    <a:pt x="13163" y="19043"/>
                    <a:pt x="13894" y="19043"/>
                  </a:cubicBezTo>
                  <a:cubicBezTo>
                    <a:pt x="14652" y="19043"/>
                    <a:pt x="15347" y="18694"/>
                    <a:pt x="16145" y="17946"/>
                  </a:cubicBezTo>
                  <a:cubicBezTo>
                    <a:pt x="17713" y="16445"/>
                    <a:pt x="20081" y="12442"/>
                    <a:pt x="20081" y="12442"/>
                  </a:cubicBezTo>
                  <a:cubicBezTo>
                    <a:pt x="17346" y="11175"/>
                    <a:pt x="16212" y="7839"/>
                    <a:pt x="16212" y="7839"/>
                  </a:cubicBezTo>
                  <a:lnTo>
                    <a:pt x="13310" y="11208"/>
                  </a:lnTo>
                  <a:cubicBezTo>
                    <a:pt x="13310" y="11208"/>
                    <a:pt x="6171" y="4704"/>
                    <a:pt x="4470" y="3102"/>
                  </a:cubicBezTo>
                  <a:cubicBezTo>
                    <a:pt x="2769" y="1501"/>
                    <a:pt x="1535" y="300"/>
                    <a:pt x="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362;p73"/>
            <p:cNvSpPr/>
            <p:nvPr/>
          </p:nvSpPr>
          <p:spPr>
            <a:xfrm>
              <a:off x="7857273" y="1182380"/>
              <a:ext cx="528571" cy="698927"/>
            </a:xfrm>
            <a:custGeom>
              <a:avLst/>
              <a:gdLst/>
              <a:ahLst/>
              <a:cxnLst/>
              <a:rect l="l" t="t" r="r" b="b"/>
              <a:pathLst>
                <a:path w="26320" h="34894" extrusionOk="0">
                  <a:moveTo>
                    <a:pt x="6272" y="0"/>
                  </a:moveTo>
                  <a:cubicBezTo>
                    <a:pt x="3570" y="1201"/>
                    <a:pt x="1168" y="2269"/>
                    <a:pt x="1" y="3002"/>
                  </a:cubicBezTo>
                  <a:cubicBezTo>
                    <a:pt x="1" y="3002"/>
                    <a:pt x="1535" y="11875"/>
                    <a:pt x="3069" y="15945"/>
                  </a:cubicBezTo>
                  <a:cubicBezTo>
                    <a:pt x="4437" y="19481"/>
                    <a:pt x="4737" y="33858"/>
                    <a:pt x="4737" y="33858"/>
                  </a:cubicBezTo>
                  <a:cubicBezTo>
                    <a:pt x="7884" y="34545"/>
                    <a:pt x="11090" y="34893"/>
                    <a:pt x="14295" y="34893"/>
                  </a:cubicBezTo>
                  <a:cubicBezTo>
                    <a:pt x="15915" y="34893"/>
                    <a:pt x="17535" y="34804"/>
                    <a:pt x="19148" y="34625"/>
                  </a:cubicBezTo>
                  <a:cubicBezTo>
                    <a:pt x="21616" y="34325"/>
                    <a:pt x="24018" y="33624"/>
                    <a:pt x="26253" y="32557"/>
                  </a:cubicBezTo>
                  <a:cubicBezTo>
                    <a:pt x="26253" y="32557"/>
                    <a:pt x="26319" y="21616"/>
                    <a:pt x="25419" y="14310"/>
                  </a:cubicBezTo>
                  <a:cubicBezTo>
                    <a:pt x="24485" y="7005"/>
                    <a:pt x="24785" y="3870"/>
                    <a:pt x="23117" y="2635"/>
                  </a:cubicBezTo>
                  <a:cubicBezTo>
                    <a:pt x="22016" y="1835"/>
                    <a:pt x="17280" y="767"/>
                    <a:pt x="17280" y="767"/>
                  </a:cubicBezTo>
                  <a:cubicBezTo>
                    <a:pt x="17113" y="1568"/>
                    <a:pt x="16779" y="2302"/>
                    <a:pt x="16346" y="3002"/>
                  </a:cubicBezTo>
                  <a:cubicBezTo>
                    <a:pt x="14711" y="2235"/>
                    <a:pt x="6272" y="0"/>
                    <a:pt x="627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363;p73"/>
            <p:cNvSpPr/>
            <p:nvPr/>
          </p:nvSpPr>
          <p:spPr>
            <a:xfrm>
              <a:off x="8112502" y="1215109"/>
              <a:ext cx="221088" cy="687550"/>
            </a:xfrm>
            <a:custGeom>
              <a:avLst/>
              <a:gdLst/>
              <a:ahLst/>
              <a:cxnLst/>
              <a:rect l="l" t="t" r="r" b="b"/>
              <a:pathLst>
                <a:path w="11009" h="34326" extrusionOk="0">
                  <a:moveTo>
                    <a:pt x="7739" y="1"/>
                  </a:moveTo>
                  <a:cubicBezTo>
                    <a:pt x="8407" y="12810"/>
                    <a:pt x="4270" y="24018"/>
                    <a:pt x="1" y="32958"/>
                  </a:cubicBezTo>
                  <a:lnTo>
                    <a:pt x="2236" y="34325"/>
                  </a:lnTo>
                  <a:cubicBezTo>
                    <a:pt x="2236" y="34325"/>
                    <a:pt x="11008" y="18848"/>
                    <a:pt x="10375" y="1035"/>
                  </a:cubicBezTo>
                  <a:cubicBezTo>
                    <a:pt x="9607" y="434"/>
                    <a:pt x="8707" y="67"/>
                    <a:pt x="77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364;p73"/>
            <p:cNvSpPr/>
            <p:nvPr/>
          </p:nvSpPr>
          <p:spPr>
            <a:xfrm>
              <a:off x="8200925" y="1206436"/>
              <a:ext cx="26830" cy="118277"/>
            </a:xfrm>
            <a:custGeom>
              <a:avLst/>
              <a:gdLst/>
              <a:ahLst/>
              <a:cxnLst/>
              <a:rect l="l" t="t" r="r" b="b"/>
              <a:pathLst>
                <a:path w="1336" h="5905" extrusionOk="0">
                  <a:moveTo>
                    <a:pt x="1" y="0"/>
                  </a:moveTo>
                  <a:lnTo>
                    <a:pt x="468" y="4403"/>
                  </a:lnTo>
                  <a:lnTo>
                    <a:pt x="1268" y="5904"/>
                  </a:lnTo>
                  <a:cubicBezTo>
                    <a:pt x="1268" y="5904"/>
                    <a:pt x="1335" y="1901"/>
                    <a:pt x="1268" y="9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365;p73"/>
            <p:cNvSpPr/>
            <p:nvPr/>
          </p:nvSpPr>
          <p:spPr>
            <a:xfrm>
              <a:off x="8200925" y="1206436"/>
              <a:ext cx="26830" cy="118277"/>
            </a:xfrm>
            <a:custGeom>
              <a:avLst/>
              <a:gdLst/>
              <a:ahLst/>
              <a:cxnLst/>
              <a:rect l="l" t="t" r="r" b="b"/>
              <a:pathLst>
                <a:path w="1336" h="5905" extrusionOk="0">
                  <a:moveTo>
                    <a:pt x="1" y="0"/>
                  </a:moveTo>
                  <a:lnTo>
                    <a:pt x="468" y="4403"/>
                  </a:lnTo>
                  <a:lnTo>
                    <a:pt x="1268" y="5904"/>
                  </a:lnTo>
                  <a:cubicBezTo>
                    <a:pt x="1268" y="5904"/>
                    <a:pt x="1335" y="1901"/>
                    <a:pt x="1268" y="9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366;p73"/>
            <p:cNvSpPr/>
            <p:nvPr/>
          </p:nvSpPr>
          <p:spPr>
            <a:xfrm>
              <a:off x="8055568" y="1209761"/>
              <a:ext cx="133990" cy="128312"/>
            </a:xfrm>
            <a:custGeom>
              <a:avLst/>
              <a:gdLst/>
              <a:ahLst/>
              <a:cxnLst/>
              <a:rect l="l" t="t" r="r" b="b"/>
              <a:pathLst>
                <a:path w="6672" h="6406" extrusionOk="0">
                  <a:moveTo>
                    <a:pt x="1835" y="1"/>
                  </a:moveTo>
                  <a:lnTo>
                    <a:pt x="0" y="1302"/>
                  </a:lnTo>
                  <a:lnTo>
                    <a:pt x="6038" y="6405"/>
                  </a:lnTo>
                  <a:lnTo>
                    <a:pt x="6672" y="4604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367;p73"/>
            <p:cNvSpPr/>
            <p:nvPr/>
          </p:nvSpPr>
          <p:spPr>
            <a:xfrm>
              <a:off x="8055568" y="1209761"/>
              <a:ext cx="133990" cy="128312"/>
            </a:xfrm>
            <a:custGeom>
              <a:avLst/>
              <a:gdLst/>
              <a:ahLst/>
              <a:cxnLst/>
              <a:rect l="l" t="t" r="r" b="b"/>
              <a:pathLst>
                <a:path w="6672" h="6406" extrusionOk="0">
                  <a:moveTo>
                    <a:pt x="1835" y="1"/>
                  </a:moveTo>
                  <a:lnTo>
                    <a:pt x="0" y="1302"/>
                  </a:lnTo>
                  <a:lnTo>
                    <a:pt x="6038" y="6405"/>
                  </a:lnTo>
                  <a:lnTo>
                    <a:pt x="6672" y="4604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368;p73"/>
            <p:cNvSpPr/>
            <p:nvPr/>
          </p:nvSpPr>
          <p:spPr>
            <a:xfrm>
              <a:off x="8184859" y="1159666"/>
              <a:ext cx="54283" cy="91717"/>
            </a:xfrm>
            <a:custGeom>
              <a:avLst/>
              <a:gdLst/>
              <a:ahLst/>
              <a:cxnLst/>
              <a:rect l="l" t="t" r="r" b="b"/>
              <a:pathLst>
                <a:path w="2703" h="4579" extrusionOk="0">
                  <a:moveTo>
                    <a:pt x="400" y="0"/>
                  </a:moveTo>
                  <a:lnTo>
                    <a:pt x="400" y="1568"/>
                  </a:lnTo>
                  <a:cubicBezTo>
                    <a:pt x="334" y="2435"/>
                    <a:pt x="200" y="3302"/>
                    <a:pt x="0" y="4170"/>
                  </a:cubicBezTo>
                  <a:cubicBezTo>
                    <a:pt x="717" y="4246"/>
                    <a:pt x="1649" y="4578"/>
                    <a:pt x="2150" y="4578"/>
                  </a:cubicBezTo>
                  <a:cubicBezTo>
                    <a:pt x="2302" y="4578"/>
                    <a:pt x="2414" y="4548"/>
                    <a:pt x="2469" y="4470"/>
                  </a:cubicBezTo>
                  <a:cubicBezTo>
                    <a:pt x="2702" y="4103"/>
                    <a:pt x="1902" y="967"/>
                    <a:pt x="40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369;p73"/>
            <p:cNvSpPr/>
            <p:nvPr/>
          </p:nvSpPr>
          <p:spPr>
            <a:xfrm>
              <a:off x="7983211" y="1123572"/>
              <a:ext cx="201668" cy="163044"/>
            </a:xfrm>
            <a:custGeom>
              <a:avLst/>
              <a:gdLst/>
              <a:ahLst/>
              <a:cxnLst/>
              <a:rect l="l" t="t" r="r" b="b"/>
              <a:pathLst>
                <a:path w="10042" h="8140" extrusionOk="0">
                  <a:moveTo>
                    <a:pt x="3036" y="1"/>
                  </a:moveTo>
                  <a:cubicBezTo>
                    <a:pt x="2035" y="34"/>
                    <a:pt x="1" y="2936"/>
                    <a:pt x="1" y="2936"/>
                  </a:cubicBezTo>
                  <a:cubicBezTo>
                    <a:pt x="1" y="2936"/>
                    <a:pt x="634" y="3737"/>
                    <a:pt x="1869" y="5038"/>
                  </a:cubicBezTo>
                  <a:cubicBezTo>
                    <a:pt x="3336" y="6572"/>
                    <a:pt x="4137" y="8107"/>
                    <a:pt x="4671" y="8140"/>
                  </a:cubicBezTo>
                  <a:cubicBezTo>
                    <a:pt x="5238" y="8140"/>
                    <a:pt x="7206" y="6639"/>
                    <a:pt x="8373" y="6239"/>
                  </a:cubicBezTo>
                  <a:cubicBezTo>
                    <a:pt x="8798" y="6053"/>
                    <a:pt x="9244" y="5951"/>
                    <a:pt x="9694" y="5951"/>
                  </a:cubicBezTo>
                  <a:cubicBezTo>
                    <a:pt x="9810" y="5951"/>
                    <a:pt x="9925" y="5958"/>
                    <a:pt x="10041" y="5972"/>
                  </a:cubicBezTo>
                  <a:cubicBezTo>
                    <a:pt x="10041" y="5972"/>
                    <a:pt x="9374" y="4637"/>
                    <a:pt x="6772" y="3470"/>
                  </a:cubicBezTo>
                  <a:cubicBezTo>
                    <a:pt x="4170" y="2269"/>
                    <a:pt x="3136" y="1068"/>
                    <a:pt x="3036" y="535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370;p73"/>
            <p:cNvSpPr/>
            <p:nvPr/>
          </p:nvSpPr>
          <p:spPr>
            <a:xfrm>
              <a:off x="8194238" y="1356761"/>
              <a:ext cx="96476" cy="387540"/>
            </a:xfrm>
            <a:custGeom>
              <a:avLst/>
              <a:gdLst/>
              <a:ahLst/>
              <a:cxnLst/>
              <a:rect l="l" t="t" r="r" b="b"/>
              <a:pathLst>
                <a:path w="4804" h="19348" extrusionOk="0">
                  <a:moveTo>
                    <a:pt x="1334" y="0"/>
                  </a:moveTo>
                  <a:lnTo>
                    <a:pt x="0" y="167"/>
                  </a:lnTo>
                  <a:cubicBezTo>
                    <a:pt x="434" y="4971"/>
                    <a:pt x="534" y="9807"/>
                    <a:pt x="367" y="14611"/>
                  </a:cubicBezTo>
                  <a:cubicBezTo>
                    <a:pt x="301" y="16138"/>
                    <a:pt x="2380" y="19348"/>
                    <a:pt x="2960" y="19348"/>
                  </a:cubicBezTo>
                  <a:cubicBezTo>
                    <a:pt x="2963" y="19348"/>
                    <a:pt x="2966" y="19348"/>
                    <a:pt x="2969" y="19348"/>
                  </a:cubicBezTo>
                  <a:cubicBezTo>
                    <a:pt x="3503" y="19281"/>
                    <a:pt x="4570" y="16379"/>
                    <a:pt x="4804" y="14678"/>
                  </a:cubicBezTo>
                  <a:cubicBezTo>
                    <a:pt x="4737" y="10508"/>
                    <a:pt x="2335" y="2235"/>
                    <a:pt x="1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371;p73"/>
            <p:cNvSpPr/>
            <p:nvPr/>
          </p:nvSpPr>
          <p:spPr>
            <a:xfrm>
              <a:off x="8194238" y="1356761"/>
              <a:ext cx="28156" cy="14722"/>
            </a:xfrm>
            <a:custGeom>
              <a:avLst/>
              <a:gdLst/>
              <a:ahLst/>
              <a:cxnLst/>
              <a:rect l="l" t="t" r="r" b="b"/>
              <a:pathLst>
                <a:path w="1402" h="735" extrusionOk="0">
                  <a:moveTo>
                    <a:pt x="1334" y="0"/>
                  </a:moveTo>
                  <a:lnTo>
                    <a:pt x="0" y="167"/>
                  </a:lnTo>
                  <a:lnTo>
                    <a:pt x="67" y="734"/>
                  </a:lnTo>
                  <a:cubicBezTo>
                    <a:pt x="567" y="701"/>
                    <a:pt x="1034" y="501"/>
                    <a:pt x="1401" y="167"/>
                  </a:cubicBezTo>
                  <a:cubicBezTo>
                    <a:pt x="1368" y="101"/>
                    <a:pt x="1368" y="67"/>
                    <a:pt x="13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372;p73"/>
            <p:cNvSpPr/>
            <p:nvPr/>
          </p:nvSpPr>
          <p:spPr>
            <a:xfrm>
              <a:off x="8174135" y="1294628"/>
              <a:ext cx="56291" cy="66860"/>
            </a:xfrm>
            <a:custGeom>
              <a:avLst/>
              <a:gdLst/>
              <a:ahLst/>
              <a:cxnLst/>
              <a:rect l="l" t="t" r="r" b="b"/>
              <a:pathLst>
                <a:path w="2803" h="3338" extrusionOk="0">
                  <a:moveTo>
                    <a:pt x="1802" y="0"/>
                  </a:moveTo>
                  <a:cubicBezTo>
                    <a:pt x="1435" y="0"/>
                    <a:pt x="1035" y="100"/>
                    <a:pt x="701" y="267"/>
                  </a:cubicBezTo>
                  <a:cubicBezTo>
                    <a:pt x="267" y="734"/>
                    <a:pt x="0" y="1368"/>
                    <a:pt x="0" y="2035"/>
                  </a:cubicBezTo>
                  <a:cubicBezTo>
                    <a:pt x="201" y="2535"/>
                    <a:pt x="568" y="2969"/>
                    <a:pt x="1001" y="3269"/>
                  </a:cubicBezTo>
                  <a:cubicBezTo>
                    <a:pt x="1150" y="3315"/>
                    <a:pt x="1307" y="3337"/>
                    <a:pt x="1464" y="3337"/>
                  </a:cubicBezTo>
                  <a:cubicBezTo>
                    <a:pt x="1766" y="3337"/>
                    <a:pt x="2073" y="3256"/>
                    <a:pt x="2335" y="3102"/>
                  </a:cubicBezTo>
                  <a:cubicBezTo>
                    <a:pt x="2702" y="2435"/>
                    <a:pt x="2802" y="1701"/>
                    <a:pt x="2602" y="968"/>
                  </a:cubicBezTo>
                  <a:cubicBezTo>
                    <a:pt x="2436" y="567"/>
                    <a:pt x="2169" y="234"/>
                    <a:pt x="18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373;p73"/>
            <p:cNvSpPr/>
            <p:nvPr/>
          </p:nvSpPr>
          <p:spPr>
            <a:xfrm>
              <a:off x="7744068" y="1688958"/>
              <a:ext cx="409984" cy="583854"/>
            </a:xfrm>
            <a:custGeom>
              <a:avLst/>
              <a:gdLst/>
              <a:ahLst/>
              <a:cxnLst/>
              <a:rect l="l" t="t" r="r" b="b"/>
              <a:pathLst>
                <a:path w="20415" h="29149" extrusionOk="0">
                  <a:moveTo>
                    <a:pt x="2442" y="0"/>
                  </a:moveTo>
                  <a:cubicBezTo>
                    <a:pt x="2346" y="0"/>
                    <a:pt x="2246" y="36"/>
                    <a:pt x="2168" y="94"/>
                  </a:cubicBezTo>
                  <a:lnTo>
                    <a:pt x="1635" y="394"/>
                  </a:lnTo>
                  <a:cubicBezTo>
                    <a:pt x="1268" y="628"/>
                    <a:pt x="1034" y="1028"/>
                    <a:pt x="968" y="1495"/>
                  </a:cubicBezTo>
                  <a:lnTo>
                    <a:pt x="34" y="18507"/>
                  </a:lnTo>
                  <a:cubicBezTo>
                    <a:pt x="0" y="18641"/>
                    <a:pt x="67" y="18807"/>
                    <a:pt x="200" y="18908"/>
                  </a:cubicBezTo>
                  <a:lnTo>
                    <a:pt x="17980" y="29148"/>
                  </a:lnTo>
                  <a:lnTo>
                    <a:pt x="20415" y="10301"/>
                  </a:lnTo>
                  <a:lnTo>
                    <a:pt x="2635" y="61"/>
                  </a:lnTo>
                  <a:cubicBezTo>
                    <a:pt x="2580" y="19"/>
                    <a:pt x="2512" y="0"/>
                    <a:pt x="244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374;p73"/>
            <p:cNvSpPr/>
            <p:nvPr/>
          </p:nvSpPr>
          <p:spPr>
            <a:xfrm>
              <a:off x="7744068" y="1688958"/>
              <a:ext cx="409984" cy="583854"/>
            </a:xfrm>
            <a:custGeom>
              <a:avLst/>
              <a:gdLst/>
              <a:ahLst/>
              <a:cxnLst/>
              <a:rect l="l" t="t" r="r" b="b"/>
              <a:pathLst>
                <a:path w="20415" h="29149" extrusionOk="0">
                  <a:moveTo>
                    <a:pt x="2442" y="0"/>
                  </a:moveTo>
                  <a:cubicBezTo>
                    <a:pt x="2346" y="0"/>
                    <a:pt x="2246" y="36"/>
                    <a:pt x="2168" y="94"/>
                  </a:cubicBezTo>
                  <a:lnTo>
                    <a:pt x="1635" y="394"/>
                  </a:lnTo>
                  <a:cubicBezTo>
                    <a:pt x="1268" y="628"/>
                    <a:pt x="1034" y="1028"/>
                    <a:pt x="968" y="1495"/>
                  </a:cubicBezTo>
                  <a:lnTo>
                    <a:pt x="34" y="18507"/>
                  </a:lnTo>
                  <a:cubicBezTo>
                    <a:pt x="0" y="18641"/>
                    <a:pt x="67" y="18807"/>
                    <a:pt x="200" y="18908"/>
                  </a:cubicBezTo>
                  <a:lnTo>
                    <a:pt x="17980" y="29148"/>
                  </a:lnTo>
                  <a:lnTo>
                    <a:pt x="20415" y="10301"/>
                  </a:lnTo>
                  <a:lnTo>
                    <a:pt x="2635" y="61"/>
                  </a:lnTo>
                  <a:cubicBezTo>
                    <a:pt x="2580" y="19"/>
                    <a:pt x="2512" y="0"/>
                    <a:pt x="24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375;p73"/>
            <p:cNvSpPr/>
            <p:nvPr/>
          </p:nvSpPr>
          <p:spPr>
            <a:xfrm>
              <a:off x="8101316" y="1893805"/>
              <a:ext cx="78201" cy="379368"/>
            </a:xfrm>
            <a:custGeom>
              <a:avLst/>
              <a:gdLst/>
              <a:ahLst/>
              <a:cxnLst/>
              <a:rect l="l" t="t" r="r" b="b"/>
              <a:pathLst>
                <a:path w="3894" h="18940" extrusionOk="0">
                  <a:moveTo>
                    <a:pt x="2367" y="0"/>
                  </a:moveTo>
                  <a:cubicBezTo>
                    <a:pt x="2286" y="0"/>
                    <a:pt x="2202" y="23"/>
                    <a:pt x="2125" y="74"/>
                  </a:cubicBezTo>
                  <a:lnTo>
                    <a:pt x="1592" y="408"/>
                  </a:lnTo>
                  <a:cubicBezTo>
                    <a:pt x="1225" y="641"/>
                    <a:pt x="991" y="1042"/>
                    <a:pt x="925" y="1509"/>
                  </a:cubicBezTo>
                  <a:lnTo>
                    <a:pt x="24" y="18488"/>
                  </a:lnTo>
                  <a:cubicBezTo>
                    <a:pt x="0" y="18773"/>
                    <a:pt x="129" y="18939"/>
                    <a:pt x="325" y="18939"/>
                  </a:cubicBezTo>
                  <a:cubicBezTo>
                    <a:pt x="405" y="18939"/>
                    <a:pt x="495" y="18912"/>
                    <a:pt x="591" y="18854"/>
                  </a:cubicBezTo>
                  <a:lnTo>
                    <a:pt x="3293" y="17320"/>
                  </a:lnTo>
                  <a:cubicBezTo>
                    <a:pt x="3660" y="17087"/>
                    <a:pt x="3860" y="16653"/>
                    <a:pt x="3893" y="16219"/>
                  </a:cubicBezTo>
                  <a:lnTo>
                    <a:pt x="2793" y="441"/>
                  </a:lnTo>
                  <a:cubicBezTo>
                    <a:pt x="2817" y="193"/>
                    <a:pt x="2602" y="0"/>
                    <a:pt x="236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376;p73"/>
            <p:cNvSpPr/>
            <p:nvPr/>
          </p:nvSpPr>
          <p:spPr>
            <a:xfrm>
              <a:off x="8101316" y="1893805"/>
              <a:ext cx="78201" cy="379368"/>
            </a:xfrm>
            <a:custGeom>
              <a:avLst/>
              <a:gdLst/>
              <a:ahLst/>
              <a:cxnLst/>
              <a:rect l="l" t="t" r="r" b="b"/>
              <a:pathLst>
                <a:path w="3894" h="18940" extrusionOk="0">
                  <a:moveTo>
                    <a:pt x="2367" y="0"/>
                  </a:moveTo>
                  <a:cubicBezTo>
                    <a:pt x="2286" y="0"/>
                    <a:pt x="2202" y="23"/>
                    <a:pt x="2125" y="74"/>
                  </a:cubicBezTo>
                  <a:lnTo>
                    <a:pt x="1592" y="408"/>
                  </a:lnTo>
                  <a:cubicBezTo>
                    <a:pt x="1225" y="641"/>
                    <a:pt x="991" y="1042"/>
                    <a:pt x="925" y="1509"/>
                  </a:cubicBezTo>
                  <a:lnTo>
                    <a:pt x="24" y="18488"/>
                  </a:lnTo>
                  <a:cubicBezTo>
                    <a:pt x="0" y="18773"/>
                    <a:pt x="129" y="18939"/>
                    <a:pt x="325" y="18939"/>
                  </a:cubicBezTo>
                  <a:cubicBezTo>
                    <a:pt x="405" y="18939"/>
                    <a:pt x="495" y="18912"/>
                    <a:pt x="591" y="18854"/>
                  </a:cubicBezTo>
                  <a:lnTo>
                    <a:pt x="3293" y="17320"/>
                  </a:lnTo>
                  <a:cubicBezTo>
                    <a:pt x="3660" y="17087"/>
                    <a:pt x="3860" y="16653"/>
                    <a:pt x="3893" y="16219"/>
                  </a:cubicBezTo>
                  <a:lnTo>
                    <a:pt x="2793" y="441"/>
                  </a:lnTo>
                  <a:cubicBezTo>
                    <a:pt x="2817" y="193"/>
                    <a:pt x="2602" y="0"/>
                    <a:pt x="23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377;p73"/>
            <p:cNvSpPr/>
            <p:nvPr/>
          </p:nvSpPr>
          <p:spPr>
            <a:xfrm>
              <a:off x="7974515" y="1999524"/>
              <a:ext cx="19440" cy="169714"/>
            </a:xfrm>
            <a:custGeom>
              <a:avLst/>
              <a:gdLst/>
              <a:ahLst/>
              <a:cxnLst/>
              <a:rect l="l" t="t" r="r" b="b"/>
              <a:pathLst>
                <a:path w="968" h="8473" extrusionOk="0">
                  <a:moveTo>
                    <a:pt x="734" y="0"/>
                  </a:moveTo>
                  <a:cubicBezTo>
                    <a:pt x="600" y="0"/>
                    <a:pt x="467" y="100"/>
                    <a:pt x="467" y="234"/>
                  </a:cubicBezTo>
                  <a:lnTo>
                    <a:pt x="0" y="8206"/>
                  </a:lnTo>
                  <a:cubicBezTo>
                    <a:pt x="0" y="8339"/>
                    <a:pt x="100" y="8439"/>
                    <a:pt x="234" y="8473"/>
                  </a:cubicBezTo>
                  <a:cubicBezTo>
                    <a:pt x="367" y="8473"/>
                    <a:pt x="467" y="8373"/>
                    <a:pt x="500" y="8239"/>
                  </a:cubicBezTo>
                  <a:lnTo>
                    <a:pt x="967" y="267"/>
                  </a:lnTo>
                  <a:cubicBezTo>
                    <a:pt x="967" y="134"/>
                    <a:pt x="867" y="33"/>
                    <a:pt x="7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378;p73"/>
            <p:cNvSpPr/>
            <p:nvPr/>
          </p:nvSpPr>
          <p:spPr>
            <a:xfrm>
              <a:off x="7837854" y="1921346"/>
              <a:ext cx="19440" cy="169734"/>
            </a:xfrm>
            <a:custGeom>
              <a:avLst/>
              <a:gdLst/>
              <a:ahLst/>
              <a:cxnLst/>
              <a:rect l="l" t="t" r="r" b="b"/>
              <a:pathLst>
                <a:path w="968" h="8474" extrusionOk="0">
                  <a:moveTo>
                    <a:pt x="734" y="0"/>
                  </a:moveTo>
                  <a:cubicBezTo>
                    <a:pt x="601" y="0"/>
                    <a:pt x="467" y="100"/>
                    <a:pt x="467" y="234"/>
                  </a:cubicBezTo>
                  <a:lnTo>
                    <a:pt x="0" y="8206"/>
                  </a:lnTo>
                  <a:cubicBezTo>
                    <a:pt x="0" y="8340"/>
                    <a:pt x="100" y="8440"/>
                    <a:pt x="234" y="8473"/>
                  </a:cubicBezTo>
                  <a:cubicBezTo>
                    <a:pt x="367" y="8440"/>
                    <a:pt x="467" y="8340"/>
                    <a:pt x="501" y="8240"/>
                  </a:cubicBezTo>
                  <a:lnTo>
                    <a:pt x="968" y="267"/>
                  </a:lnTo>
                  <a:cubicBezTo>
                    <a:pt x="968" y="134"/>
                    <a:pt x="867" y="0"/>
                    <a:pt x="7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379;p73"/>
            <p:cNvSpPr/>
            <p:nvPr/>
          </p:nvSpPr>
          <p:spPr>
            <a:xfrm>
              <a:off x="7754110" y="1688558"/>
              <a:ext cx="398618" cy="395833"/>
            </a:xfrm>
            <a:custGeom>
              <a:avLst/>
              <a:gdLst/>
              <a:ahLst/>
              <a:cxnLst/>
              <a:rect l="l" t="t" r="r" b="b"/>
              <a:pathLst>
                <a:path w="19849" h="19762" extrusionOk="0">
                  <a:moveTo>
                    <a:pt x="1914" y="1"/>
                  </a:moveTo>
                  <a:cubicBezTo>
                    <a:pt x="1825" y="1"/>
                    <a:pt x="1742" y="26"/>
                    <a:pt x="1668" y="81"/>
                  </a:cubicBezTo>
                  <a:lnTo>
                    <a:pt x="1135" y="381"/>
                  </a:lnTo>
                  <a:cubicBezTo>
                    <a:pt x="734" y="648"/>
                    <a:pt x="501" y="1048"/>
                    <a:pt x="468" y="1482"/>
                  </a:cubicBezTo>
                  <a:lnTo>
                    <a:pt x="101" y="8220"/>
                  </a:lnTo>
                  <a:cubicBezTo>
                    <a:pt x="1" y="9554"/>
                    <a:pt x="701" y="10822"/>
                    <a:pt x="1869" y="11489"/>
                  </a:cubicBezTo>
                  <a:lnTo>
                    <a:pt x="15912" y="19595"/>
                  </a:lnTo>
                  <a:cubicBezTo>
                    <a:pt x="16116" y="19709"/>
                    <a:pt x="16335" y="19762"/>
                    <a:pt x="16549" y="19762"/>
                  </a:cubicBezTo>
                  <a:cubicBezTo>
                    <a:pt x="17207" y="19762"/>
                    <a:pt x="17821" y="19266"/>
                    <a:pt x="17847" y="18561"/>
                  </a:cubicBezTo>
                  <a:lnTo>
                    <a:pt x="18214" y="11722"/>
                  </a:lnTo>
                  <a:cubicBezTo>
                    <a:pt x="18280" y="11289"/>
                    <a:pt x="18514" y="10888"/>
                    <a:pt x="18881" y="10655"/>
                  </a:cubicBezTo>
                  <a:lnTo>
                    <a:pt x="19414" y="10355"/>
                  </a:lnTo>
                  <a:cubicBezTo>
                    <a:pt x="19501" y="10290"/>
                    <a:pt x="19601" y="10253"/>
                    <a:pt x="19697" y="10253"/>
                  </a:cubicBezTo>
                  <a:cubicBezTo>
                    <a:pt x="19749" y="10253"/>
                    <a:pt x="19801" y="10264"/>
                    <a:pt x="19848" y="10288"/>
                  </a:cubicBezTo>
                  <a:lnTo>
                    <a:pt x="2135" y="47"/>
                  </a:lnTo>
                  <a:cubicBezTo>
                    <a:pt x="2060" y="17"/>
                    <a:pt x="1985" y="1"/>
                    <a:pt x="191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380;p73"/>
            <p:cNvSpPr/>
            <p:nvPr/>
          </p:nvSpPr>
          <p:spPr>
            <a:xfrm>
              <a:off x="7754110" y="1688558"/>
              <a:ext cx="398618" cy="395833"/>
            </a:xfrm>
            <a:custGeom>
              <a:avLst/>
              <a:gdLst/>
              <a:ahLst/>
              <a:cxnLst/>
              <a:rect l="l" t="t" r="r" b="b"/>
              <a:pathLst>
                <a:path w="19849" h="19762" extrusionOk="0">
                  <a:moveTo>
                    <a:pt x="1914" y="1"/>
                  </a:moveTo>
                  <a:cubicBezTo>
                    <a:pt x="1825" y="1"/>
                    <a:pt x="1742" y="26"/>
                    <a:pt x="1668" y="81"/>
                  </a:cubicBezTo>
                  <a:lnTo>
                    <a:pt x="1135" y="381"/>
                  </a:lnTo>
                  <a:cubicBezTo>
                    <a:pt x="734" y="648"/>
                    <a:pt x="501" y="1048"/>
                    <a:pt x="468" y="1482"/>
                  </a:cubicBezTo>
                  <a:lnTo>
                    <a:pt x="101" y="8220"/>
                  </a:lnTo>
                  <a:cubicBezTo>
                    <a:pt x="1" y="9554"/>
                    <a:pt x="701" y="10822"/>
                    <a:pt x="1869" y="11489"/>
                  </a:cubicBezTo>
                  <a:lnTo>
                    <a:pt x="15912" y="19595"/>
                  </a:lnTo>
                  <a:cubicBezTo>
                    <a:pt x="16116" y="19709"/>
                    <a:pt x="16335" y="19762"/>
                    <a:pt x="16549" y="19762"/>
                  </a:cubicBezTo>
                  <a:cubicBezTo>
                    <a:pt x="17207" y="19762"/>
                    <a:pt x="17821" y="19266"/>
                    <a:pt x="17847" y="18561"/>
                  </a:cubicBezTo>
                  <a:lnTo>
                    <a:pt x="18214" y="11722"/>
                  </a:lnTo>
                  <a:cubicBezTo>
                    <a:pt x="18280" y="11289"/>
                    <a:pt x="18514" y="10888"/>
                    <a:pt x="18881" y="10655"/>
                  </a:cubicBezTo>
                  <a:lnTo>
                    <a:pt x="19414" y="10355"/>
                  </a:lnTo>
                  <a:cubicBezTo>
                    <a:pt x="19501" y="10290"/>
                    <a:pt x="19601" y="10253"/>
                    <a:pt x="19697" y="10253"/>
                  </a:cubicBezTo>
                  <a:cubicBezTo>
                    <a:pt x="19749" y="10253"/>
                    <a:pt x="19801" y="10264"/>
                    <a:pt x="19848" y="10288"/>
                  </a:cubicBezTo>
                  <a:lnTo>
                    <a:pt x="2135" y="47"/>
                  </a:lnTo>
                  <a:cubicBezTo>
                    <a:pt x="2060" y="17"/>
                    <a:pt x="1985" y="1"/>
                    <a:pt x="19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381;p73"/>
            <p:cNvSpPr/>
            <p:nvPr/>
          </p:nvSpPr>
          <p:spPr>
            <a:xfrm>
              <a:off x="7895450" y="1963430"/>
              <a:ext cx="53620" cy="58828"/>
            </a:xfrm>
            <a:custGeom>
              <a:avLst/>
              <a:gdLst/>
              <a:ahLst/>
              <a:cxnLst/>
              <a:rect l="l" t="t" r="r" b="b"/>
              <a:pathLst>
                <a:path w="2670" h="2937" extrusionOk="0">
                  <a:moveTo>
                    <a:pt x="101" y="1"/>
                  </a:moveTo>
                  <a:lnTo>
                    <a:pt x="1" y="1435"/>
                  </a:lnTo>
                  <a:lnTo>
                    <a:pt x="2569" y="2936"/>
                  </a:lnTo>
                  <a:lnTo>
                    <a:pt x="2669" y="15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382;p73"/>
            <p:cNvSpPr/>
            <p:nvPr/>
          </p:nvSpPr>
          <p:spPr>
            <a:xfrm>
              <a:off x="7697839" y="1251203"/>
              <a:ext cx="375824" cy="855241"/>
            </a:xfrm>
            <a:custGeom>
              <a:avLst/>
              <a:gdLst/>
              <a:ahLst/>
              <a:cxnLst/>
              <a:rect l="l" t="t" r="r" b="b"/>
              <a:pathLst>
                <a:path w="18714" h="42698" extrusionOk="0">
                  <a:moveTo>
                    <a:pt x="7940" y="0"/>
                  </a:moveTo>
                  <a:cubicBezTo>
                    <a:pt x="6539" y="801"/>
                    <a:pt x="5805" y="1268"/>
                    <a:pt x="4837" y="4036"/>
                  </a:cubicBezTo>
                  <a:cubicBezTo>
                    <a:pt x="4003" y="6471"/>
                    <a:pt x="434" y="20048"/>
                    <a:pt x="234" y="22049"/>
                  </a:cubicBezTo>
                  <a:cubicBezTo>
                    <a:pt x="1" y="24017"/>
                    <a:pt x="6972" y="36059"/>
                    <a:pt x="9274" y="38794"/>
                  </a:cubicBezTo>
                  <a:cubicBezTo>
                    <a:pt x="11542" y="41496"/>
                    <a:pt x="13477" y="42697"/>
                    <a:pt x="15111" y="42697"/>
                  </a:cubicBezTo>
                  <a:cubicBezTo>
                    <a:pt x="16746" y="42697"/>
                    <a:pt x="17346" y="42397"/>
                    <a:pt x="18013" y="41596"/>
                  </a:cubicBezTo>
                  <a:cubicBezTo>
                    <a:pt x="18714" y="40796"/>
                    <a:pt x="14578" y="37827"/>
                    <a:pt x="14211" y="37027"/>
                  </a:cubicBezTo>
                  <a:lnTo>
                    <a:pt x="14211" y="37027"/>
                  </a:lnTo>
                  <a:cubicBezTo>
                    <a:pt x="15061" y="37531"/>
                    <a:pt x="16001" y="37797"/>
                    <a:pt x="16974" y="37797"/>
                  </a:cubicBezTo>
                  <a:cubicBezTo>
                    <a:pt x="17031" y="37797"/>
                    <a:pt x="17089" y="37796"/>
                    <a:pt x="17146" y="37794"/>
                  </a:cubicBezTo>
                  <a:cubicBezTo>
                    <a:pt x="17446" y="37760"/>
                    <a:pt x="17813" y="37660"/>
                    <a:pt x="17847" y="37360"/>
                  </a:cubicBezTo>
                  <a:cubicBezTo>
                    <a:pt x="17880" y="37193"/>
                    <a:pt x="17780" y="36993"/>
                    <a:pt x="17613" y="36893"/>
                  </a:cubicBezTo>
                  <a:cubicBezTo>
                    <a:pt x="17480" y="36793"/>
                    <a:pt x="17313" y="36726"/>
                    <a:pt x="17146" y="36660"/>
                  </a:cubicBezTo>
                  <a:cubicBezTo>
                    <a:pt x="15979" y="36193"/>
                    <a:pt x="15178" y="35159"/>
                    <a:pt x="14044" y="34658"/>
                  </a:cubicBezTo>
                  <a:cubicBezTo>
                    <a:pt x="13610" y="34458"/>
                    <a:pt x="13143" y="34325"/>
                    <a:pt x="12710" y="34158"/>
                  </a:cubicBezTo>
                  <a:cubicBezTo>
                    <a:pt x="11742" y="33724"/>
                    <a:pt x="11342" y="32857"/>
                    <a:pt x="10908" y="31956"/>
                  </a:cubicBezTo>
                  <a:cubicBezTo>
                    <a:pt x="9541" y="28887"/>
                    <a:pt x="8373" y="25718"/>
                    <a:pt x="7439" y="22449"/>
                  </a:cubicBezTo>
                  <a:lnTo>
                    <a:pt x="11475" y="9073"/>
                  </a:lnTo>
                  <a:cubicBezTo>
                    <a:pt x="11909" y="6004"/>
                    <a:pt x="10708" y="0"/>
                    <a:pt x="7940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383;p73"/>
            <p:cNvSpPr/>
            <p:nvPr/>
          </p:nvSpPr>
          <p:spPr>
            <a:xfrm>
              <a:off x="7691814" y="1243171"/>
              <a:ext cx="249887" cy="557255"/>
            </a:xfrm>
            <a:custGeom>
              <a:avLst/>
              <a:gdLst/>
              <a:ahLst/>
              <a:cxnLst/>
              <a:rect l="l" t="t" r="r" b="b"/>
              <a:pathLst>
                <a:path w="12443" h="27821" extrusionOk="0">
                  <a:moveTo>
                    <a:pt x="8240" y="1"/>
                  </a:moveTo>
                  <a:cubicBezTo>
                    <a:pt x="7272" y="268"/>
                    <a:pt x="6438" y="601"/>
                    <a:pt x="5171" y="3503"/>
                  </a:cubicBezTo>
                  <a:cubicBezTo>
                    <a:pt x="3936" y="6439"/>
                    <a:pt x="1401" y="17413"/>
                    <a:pt x="934" y="19014"/>
                  </a:cubicBezTo>
                  <a:cubicBezTo>
                    <a:pt x="467" y="20649"/>
                    <a:pt x="0" y="22650"/>
                    <a:pt x="501" y="23951"/>
                  </a:cubicBezTo>
                  <a:cubicBezTo>
                    <a:pt x="1134" y="25286"/>
                    <a:pt x="1868" y="26586"/>
                    <a:pt x="2636" y="27821"/>
                  </a:cubicBezTo>
                  <a:cubicBezTo>
                    <a:pt x="3536" y="26920"/>
                    <a:pt x="4604" y="26220"/>
                    <a:pt x="5771" y="25753"/>
                  </a:cubicBezTo>
                  <a:cubicBezTo>
                    <a:pt x="6527" y="25464"/>
                    <a:pt x="7141" y="25379"/>
                    <a:pt x="7602" y="25379"/>
                  </a:cubicBezTo>
                  <a:cubicBezTo>
                    <a:pt x="8260" y="25379"/>
                    <a:pt x="8606" y="25552"/>
                    <a:pt x="8606" y="25552"/>
                  </a:cubicBezTo>
                  <a:lnTo>
                    <a:pt x="8006" y="22717"/>
                  </a:lnTo>
                  <a:lnTo>
                    <a:pt x="12176" y="9674"/>
                  </a:lnTo>
                  <a:cubicBezTo>
                    <a:pt x="12443" y="7139"/>
                    <a:pt x="12443" y="534"/>
                    <a:pt x="824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384;p73"/>
            <p:cNvSpPr/>
            <p:nvPr/>
          </p:nvSpPr>
          <p:spPr>
            <a:xfrm>
              <a:off x="5673422" y="1883930"/>
              <a:ext cx="2093440" cy="1204003"/>
            </a:xfrm>
            <a:custGeom>
              <a:avLst/>
              <a:gdLst/>
              <a:ahLst/>
              <a:cxnLst/>
              <a:rect l="l" t="t" r="r" b="b"/>
              <a:pathLst>
                <a:path w="104242" h="60110" extrusionOk="0">
                  <a:moveTo>
                    <a:pt x="70617" y="0"/>
                  </a:moveTo>
                  <a:lnTo>
                    <a:pt x="0" y="40763"/>
                  </a:lnTo>
                  <a:lnTo>
                    <a:pt x="33658" y="60110"/>
                  </a:lnTo>
                  <a:lnTo>
                    <a:pt x="104241" y="19381"/>
                  </a:lnTo>
                  <a:lnTo>
                    <a:pt x="7061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385;p73"/>
            <p:cNvSpPr/>
            <p:nvPr/>
          </p:nvSpPr>
          <p:spPr>
            <a:xfrm>
              <a:off x="5673422" y="1883930"/>
              <a:ext cx="2093440" cy="1204003"/>
            </a:xfrm>
            <a:custGeom>
              <a:avLst/>
              <a:gdLst/>
              <a:ahLst/>
              <a:cxnLst/>
              <a:rect l="l" t="t" r="r" b="b"/>
              <a:pathLst>
                <a:path w="104242" h="60110" extrusionOk="0">
                  <a:moveTo>
                    <a:pt x="70617" y="0"/>
                  </a:moveTo>
                  <a:lnTo>
                    <a:pt x="0" y="40763"/>
                  </a:lnTo>
                  <a:lnTo>
                    <a:pt x="33658" y="60110"/>
                  </a:lnTo>
                  <a:lnTo>
                    <a:pt x="104241" y="19381"/>
                  </a:lnTo>
                  <a:lnTo>
                    <a:pt x="706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386;p73"/>
            <p:cNvSpPr/>
            <p:nvPr/>
          </p:nvSpPr>
          <p:spPr>
            <a:xfrm>
              <a:off x="5673422" y="2700393"/>
              <a:ext cx="675937" cy="1280858"/>
            </a:xfrm>
            <a:custGeom>
              <a:avLst/>
              <a:gdLst/>
              <a:ahLst/>
              <a:cxnLst/>
              <a:rect l="l" t="t" r="r" b="b"/>
              <a:pathLst>
                <a:path w="33658" h="63947" extrusionOk="0">
                  <a:moveTo>
                    <a:pt x="0" y="1"/>
                  </a:moveTo>
                  <a:lnTo>
                    <a:pt x="0" y="44566"/>
                  </a:lnTo>
                  <a:lnTo>
                    <a:pt x="2035" y="45734"/>
                  </a:lnTo>
                  <a:lnTo>
                    <a:pt x="2035" y="12843"/>
                  </a:lnTo>
                  <a:lnTo>
                    <a:pt x="31623" y="29856"/>
                  </a:lnTo>
                  <a:lnTo>
                    <a:pt x="31623" y="62746"/>
                  </a:lnTo>
                  <a:lnTo>
                    <a:pt x="33658" y="63947"/>
                  </a:lnTo>
                  <a:lnTo>
                    <a:pt x="33658" y="193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387;p73"/>
            <p:cNvSpPr/>
            <p:nvPr/>
          </p:nvSpPr>
          <p:spPr>
            <a:xfrm>
              <a:off x="5673422" y="2700393"/>
              <a:ext cx="675937" cy="1280858"/>
            </a:xfrm>
            <a:custGeom>
              <a:avLst/>
              <a:gdLst/>
              <a:ahLst/>
              <a:cxnLst/>
              <a:rect l="l" t="t" r="r" b="b"/>
              <a:pathLst>
                <a:path w="33658" h="63947" extrusionOk="0">
                  <a:moveTo>
                    <a:pt x="0" y="1"/>
                  </a:moveTo>
                  <a:lnTo>
                    <a:pt x="0" y="44566"/>
                  </a:lnTo>
                  <a:lnTo>
                    <a:pt x="2035" y="45734"/>
                  </a:lnTo>
                  <a:lnTo>
                    <a:pt x="2035" y="12843"/>
                  </a:lnTo>
                  <a:lnTo>
                    <a:pt x="31623" y="29856"/>
                  </a:lnTo>
                  <a:lnTo>
                    <a:pt x="31623" y="62746"/>
                  </a:lnTo>
                  <a:lnTo>
                    <a:pt x="33658" y="63947"/>
                  </a:lnTo>
                  <a:lnTo>
                    <a:pt x="33658" y="193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388;p73"/>
            <p:cNvSpPr/>
            <p:nvPr/>
          </p:nvSpPr>
          <p:spPr>
            <a:xfrm>
              <a:off x="5714290" y="2957639"/>
              <a:ext cx="40868" cy="658807"/>
            </a:xfrm>
            <a:custGeom>
              <a:avLst/>
              <a:gdLst/>
              <a:ahLst/>
              <a:cxnLst/>
              <a:rect l="l" t="t" r="r" b="b"/>
              <a:pathLst>
                <a:path w="2035" h="32891" extrusionOk="0">
                  <a:moveTo>
                    <a:pt x="0" y="0"/>
                  </a:moveTo>
                  <a:lnTo>
                    <a:pt x="0" y="32891"/>
                  </a:lnTo>
                  <a:lnTo>
                    <a:pt x="2035" y="31723"/>
                  </a:lnTo>
                  <a:lnTo>
                    <a:pt x="2035" y="1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389;p73"/>
            <p:cNvSpPr/>
            <p:nvPr/>
          </p:nvSpPr>
          <p:spPr>
            <a:xfrm>
              <a:off x="5714290" y="2957639"/>
              <a:ext cx="40868" cy="658807"/>
            </a:xfrm>
            <a:custGeom>
              <a:avLst/>
              <a:gdLst/>
              <a:ahLst/>
              <a:cxnLst/>
              <a:rect l="l" t="t" r="r" b="b"/>
              <a:pathLst>
                <a:path w="2035" h="32891" extrusionOk="0">
                  <a:moveTo>
                    <a:pt x="0" y="0"/>
                  </a:moveTo>
                  <a:lnTo>
                    <a:pt x="0" y="32891"/>
                  </a:lnTo>
                  <a:lnTo>
                    <a:pt x="2035" y="31723"/>
                  </a:lnTo>
                  <a:lnTo>
                    <a:pt x="2035" y="1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390;p73"/>
            <p:cNvSpPr/>
            <p:nvPr/>
          </p:nvSpPr>
          <p:spPr>
            <a:xfrm>
              <a:off x="6349339" y="2272112"/>
              <a:ext cx="1417523" cy="1709140"/>
            </a:xfrm>
            <a:custGeom>
              <a:avLst/>
              <a:gdLst/>
              <a:ahLst/>
              <a:cxnLst/>
              <a:rect l="l" t="t" r="r" b="b"/>
              <a:pathLst>
                <a:path w="70585" h="85329" extrusionOk="0">
                  <a:moveTo>
                    <a:pt x="70584" y="1"/>
                  </a:moveTo>
                  <a:lnTo>
                    <a:pt x="1" y="40730"/>
                  </a:lnTo>
                  <a:lnTo>
                    <a:pt x="1" y="85329"/>
                  </a:lnTo>
                  <a:lnTo>
                    <a:pt x="2035" y="84128"/>
                  </a:lnTo>
                  <a:lnTo>
                    <a:pt x="2035" y="51238"/>
                  </a:lnTo>
                  <a:lnTo>
                    <a:pt x="68550" y="12843"/>
                  </a:lnTo>
                  <a:lnTo>
                    <a:pt x="68550" y="45734"/>
                  </a:lnTo>
                  <a:lnTo>
                    <a:pt x="70584" y="44566"/>
                  </a:lnTo>
                  <a:lnTo>
                    <a:pt x="7058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391;p73"/>
            <p:cNvSpPr/>
            <p:nvPr/>
          </p:nvSpPr>
          <p:spPr>
            <a:xfrm>
              <a:off x="6349339" y="2272112"/>
              <a:ext cx="1417523" cy="1709140"/>
            </a:xfrm>
            <a:custGeom>
              <a:avLst/>
              <a:gdLst/>
              <a:ahLst/>
              <a:cxnLst/>
              <a:rect l="l" t="t" r="r" b="b"/>
              <a:pathLst>
                <a:path w="70585" h="85329" extrusionOk="0">
                  <a:moveTo>
                    <a:pt x="70584" y="1"/>
                  </a:moveTo>
                  <a:lnTo>
                    <a:pt x="1" y="40730"/>
                  </a:lnTo>
                  <a:lnTo>
                    <a:pt x="1" y="85329"/>
                  </a:lnTo>
                  <a:lnTo>
                    <a:pt x="2035" y="84128"/>
                  </a:lnTo>
                  <a:lnTo>
                    <a:pt x="2035" y="51238"/>
                  </a:lnTo>
                  <a:lnTo>
                    <a:pt x="68550" y="12843"/>
                  </a:lnTo>
                  <a:lnTo>
                    <a:pt x="68550" y="45734"/>
                  </a:lnTo>
                  <a:lnTo>
                    <a:pt x="70584" y="44566"/>
                  </a:lnTo>
                  <a:lnTo>
                    <a:pt x="705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392;p73"/>
            <p:cNvSpPr/>
            <p:nvPr/>
          </p:nvSpPr>
          <p:spPr>
            <a:xfrm>
              <a:off x="7685106" y="2529357"/>
              <a:ext cx="40888" cy="658807"/>
            </a:xfrm>
            <a:custGeom>
              <a:avLst/>
              <a:gdLst/>
              <a:ahLst/>
              <a:cxnLst/>
              <a:rect l="l" t="t" r="r" b="b"/>
              <a:pathLst>
                <a:path w="2036" h="32891" extrusionOk="0">
                  <a:moveTo>
                    <a:pt x="2036" y="0"/>
                  </a:moveTo>
                  <a:lnTo>
                    <a:pt x="1" y="1168"/>
                  </a:lnTo>
                  <a:lnTo>
                    <a:pt x="1" y="31723"/>
                  </a:lnTo>
                  <a:lnTo>
                    <a:pt x="2036" y="32891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393;p73"/>
            <p:cNvSpPr/>
            <p:nvPr/>
          </p:nvSpPr>
          <p:spPr>
            <a:xfrm>
              <a:off x="7685106" y="2529357"/>
              <a:ext cx="40888" cy="658807"/>
            </a:xfrm>
            <a:custGeom>
              <a:avLst/>
              <a:gdLst/>
              <a:ahLst/>
              <a:cxnLst/>
              <a:rect l="l" t="t" r="r" b="b"/>
              <a:pathLst>
                <a:path w="2036" h="32891" extrusionOk="0">
                  <a:moveTo>
                    <a:pt x="2036" y="0"/>
                  </a:moveTo>
                  <a:lnTo>
                    <a:pt x="1" y="1168"/>
                  </a:lnTo>
                  <a:lnTo>
                    <a:pt x="1" y="31723"/>
                  </a:lnTo>
                  <a:lnTo>
                    <a:pt x="2036" y="32891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394;p73"/>
            <p:cNvSpPr/>
            <p:nvPr/>
          </p:nvSpPr>
          <p:spPr>
            <a:xfrm>
              <a:off x="6121583" y="2425121"/>
              <a:ext cx="546646" cy="313389"/>
            </a:xfrm>
            <a:custGeom>
              <a:avLst/>
              <a:gdLst/>
              <a:ahLst/>
              <a:cxnLst/>
              <a:rect l="l" t="t" r="r" b="b"/>
              <a:pathLst>
                <a:path w="27220" h="15646" extrusionOk="0">
                  <a:moveTo>
                    <a:pt x="11646" y="1"/>
                  </a:moveTo>
                  <a:cubicBezTo>
                    <a:pt x="11500" y="1"/>
                    <a:pt x="11358" y="34"/>
                    <a:pt x="11242" y="101"/>
                  </a:cubicBezTo>
                  <a:lnTo>
                    <a:pt x="234" y="6439"/>
                  </a:lnTo>
                  <a:cubicBezTo>
                    <a:pt x="0" y="6505"/>
                    <a:pt x="0" y="6839"/>
                    <a:pt x="234" y="6906"/>
                  </a:cubicBezTo>
                  <a:lnTo>
                    <a:pt x="15178" y="15545"/>
                  </a:lnTo>
                  <a:cubicBezTo>
                    <a:pt x="15311" y="15612"/>
                    <a:pt x="15453" y="15645"/>
                    <a:pt x="15595" y="15645"/>
                  </a:cubicBezTo>
                  <a:cubicBezTo>
                    <a:pt x="15736" y="15645"/>
                    <a:pt x="15878" y="15612"/>
                    <a:pt x="16012" y="15545"/>
                  </a:cubicBezTo>
                  <a:lnTo>
                    <a:pt x="26986" y="9207"/>
                  </a:lnTo>
                  <a:cubicBezTo>
                    <a:pt x="27220" y="9107"/>
                    <a:pt x="27220" y="8807"/>
                    <a:pt x="26986" y="8707"/>
                  </a:cubicBezTo>
                  <a:lnTo>
                    <a:pt x="12075" y="101"/>
                  </a:lnTo>
                  <a:cubicBezTo>
                    <a:pt x="11942" y="34"/>
                    <a:pt x="11792" y="1"/>
                    <a:pt x="116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395;p73"/>
            <p:cNvSpPr/>
            <p:nvPr/>
          </p:nvSpPr>
          <p:spPr>
            <a:xfrm>
              <a:off x="6121583" y="2409097"/>
              <a:ext cx="547308" cy="314030"/>
            </a:xfrm>
            <a:custGeom>
              <a:avLst/>
              <a:gdLst/>
              <a:ahLst/>
              <a:cxnLst/>
              <a:rect l="l" t="t" r="r" b="b"/>
              <a:pathLst>
                <a:path w="27253" h="15678" extrusionOk="0">
                  <a:moveTo>
                    <a:pt x="11646" y="0"/>
                  </a:moveTo>
                  <a:cubicBezTo>
                    <a:pt x="11500" y="0"/>
                    <a:pt x="11358" y="33"/>
                    <a:pt x="11242" y="100"/>
                  </a:cubicBezTo>
                  <a:lnTo>
                    <a:pt x="234" y="6471"/>
                  </a:lnTo>
                  <a:cubicBezTo>
                    <a:pt x="0" y="6538"/>
                    <a:pt x="0" y="6872"/>
                    <a:pt x="234" y="6938"/>
                  </a:cubicBezTo>
                  <a:lnTo>
                    <a:pt x="15178" y="15578"/>
                  </a:lnTo>
                  <a:cubicBezTo>
                    <a:pt x="15311" y="15645"/>
                    <a:pt x="15453" y="15678"/>
                    <a:pt x="15595" y="15678"/>
                  </a:cubicBezTo>
                  <a:cubicBezTo>
                    <a:pt x="15736" y="15678"/>
                    <a:pt x="15878" y="15645"/>
                    <a:pt x="16012" y="15578"/>
                  </a:cubicBezTo>
                  <a:lnTo>
                    <a:pt x="27019" y="9240"/>
                  </a:lnTo>
                  <a:cubicBezTo>
                    <a:pt x="27253" y="9107"/>
                    <a:pt x="27253" y="8873"/>
                    <a:pt x="27019" y="8740"/>
                  </a:cubicBezTo>
                  <a:lnTo>
                    <a:pt x="12075" y="100"/>
                  </a:lnTo>
                  <a:cubicBezTo>
                    <a:pt x="11942" y="33"/>
                    <a:pt x="11792" y="0"/>
                    <a:pt x="11646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396;p73"/>
            <p:cNvSpPr/>
            <p:nvPr/>
          </p:nvSpPr>
          <p:spPr>
            <a:xfrm>
              <a:off x="6136986" y="2409097"/>
              <a:ext cx="515839" cy="291316"/>
            </a:xfrm>
            <a:custGeom>
              <a:avLst/>
              <a:gdLst/>
              <a:ahLst/>
              <a:cxnLst/>
              <a:rect l="l" t="t" r="r" b="b"/>
              <a:pathLst>
                <a:path w="25686" h="14544" extrusionOk="0">
                  <a:moveTo>
                    <a:pt x="10875" y="0"/>
                  </a:moveTo>
                  <a:cubicBezTo>
                    <a:pt x="10725" y="0"/>
                    <a:pt x="10575" y="33"/>
                    <a:pt x="10441" y="100"/>
                  </a:cubicBezTo>
                  <a:lnTo>
                    <a:pt x="0" y="6138"/>
                  </a:lnTo>
                  <a:lnTo>
                    <a:pt x="14411" y="14444"/>
                  </a:lnTo>
                  <a:cubicBezTo>
                    <a:pt x="14544" y="14510"/>
                    <a:pt x="14686" y="14544"/>
                    <a:pt x="14828" y="14544"/>
                  </a:cubicBezTo>
                  <a:cubicBezTo>
                    <a:pt x="14969" y="14544"/>
                    <a:pt x="15111" y="14510"/>
                    <a:pt x="15245" y="14444"/>
                  </a:cubicBezTo>
                  <a:lnTo>
                    <a:pt x="25685" y="8406"/>
                  </a:lnTo>
                  <a:lnTo>
                    <a:pt x="11308" y="100"/>
                  </a:lnTo>
                  <a:cubicBezTo>
                    <a:pt x="11175" y="33"/>
                    <a:pt x="11025" y="0"/>
                    <a:pt x="1087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397;p73"/>
            <p:cNvSpPr/>
            <p:nvPr/>
          </p:nvSpPr>
          <p:spPr>
            <a:xfrm>
              <a:off x="6120900" y="2379032"/>
              <a:ext cx="547328" cy="313369"/>
            </a:xfrm>
            <a:custGeom>
              <a:avLst/>
              <a:gdLst/>
              <a:ahLst/>
              <a:cxnLst/>
              <a:rect l="l" t="t" r="r" b="b"/>
              <a:pathLst>
                <a:path w="27254" h="15645" extrusionOk="0">
                  <a:moveTo>
                    <a:pt x="11659" y="0"/>
                  </a:moveTo>
                  <a:cubicBezTo>
                    <a:pt x="11517" y="0"/>
                    <a:pt x="11376" y="33"/>
                    <a:pt x="11242" y="100"/>
                  </a:cubicBezTo>
                  <a:lnTo>
                    <a:pt x="234" y="6438"/>
                  </a:lnTo>
                  <a:cubicBezTo>
                    <a:pt x="1" y="6505"/>
                    <a:pt x="34" y="6838"/>
                    <a:pt x="268" y="6938"/>
                  </a:cubicBezTo>
                  <a:lnTo>
                    <a:pt x="15212" y="15544"/>
                  </a:lnTo>
                  <a:cubicBezTo>
                    <a:pt x="15345" y="15611"/>
                    <a:pt x="15487" y="15645"/>
                    <a:pt x="15629" y="15645"/>
                  </a:cubicBezTo>
                  <a:cubicBezTo>
                    <a:pt x="15770" y="15645"/>
                    <a:pt x="15912" y="15611"/>
                    <a:pt x="16046" y="15544"/>
                  </a:cubicBezTo>
                  <a:lnTo>
                    <a:pt x="27020" y="9207"/>
                  </a:lnTo>
                  <a:cubicBezTo>
                    <a:pt x="27254" y="9140"/>
                    <a:pt x="27254" y="8806"/>
                    <a:pt x="27020" y="8706"/>
                  </a:cubicBezTo>
                  <a:lnTo>
                    <a:pt x="12076" y="100"/>
                  </a:lnTo>
                  <a:cubicBezTo>
                    <a:pt x="11943" y="33"/>
                    <a:pt x="11801" y="0"/>
                    <a:pt x="1165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398;p73"/>
            <p:cNvSpPr/>
            <p:nvPr/>
          </p:nvSpPr>
          <p:spPr>
            <a:xfrm>
              <a:off x="5920678" y="2621415"/>
              <a:ext cx="267238" cy="152508"/>
            </a:xfrm>
            <a:custGeom>
              <a:avLst/>
              <a:gdLst/>
              <a:ahLst/>
              <a:cxnLst/>
              <a:rect l="l" t="t" r="r" b="b"/>
              <a:pathLst>
                <a:path w="13307" h="7614" extrusionOk="0">
                  <a:moveTo>
                    <a:pt x="1439" y="0"/>
                  </a:moveTo>
                  <a:cubicBezTo>
                    <a:pt x="972" y="0"/>
                    <a:pt x="0" y="662"/>
                    <a:pt x="264" y="808"/>
                  </a:cubicBezTo>
                  <a:lnTo>
                    <a:pt x="11338" y="7213"/>
                  </a:lnTo>
                  <a:lnTo>
                    <a:pt x="13240" y="7613"/>
                  </a:lnTo>
                  <a:cubicBezTo>
                    <a:pt x="13273" y="7613"/>
                    <a:pt x="13307" y="7580"/>
                    <a:pt x="13307" y="7513"/>
                  </a:cubicBezTo>
                  <a:lnTo>
                    <a:pt x="12706" y="6446"/>
                  </a:lnTo>
                  <a:lnTo>
                    <a:pt x="1598" y="41"/>
                  </a:lnTo>
                  <a:cubicBezTo>
                    <a:pt x="1558" y="13"/>
                    <a:pt x="1503" y="0"/>
                    <a:pt x="1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399;p73"/>
            <p:cNvSpPr/>
            <p:nvPr/>
          </p:nvSpPr>
          <p:spPr>
            <a:xfrm>
              <a:off x="5932004" y="2600183"/>
              <a:ext cx="19440" cy="24076"/>
            </a:xfrm>
            <a:custGeom>
              <a:avLst/>
              <a:gdLst/>
              <a:ahLst/>
              <a:cxnLst/>
              <a:rect l="l" t="t" r="r" b="b"/>
              <a:pathLst>
                <a:path w="968" h="1202" extrusionOk="0">
                  <a:moveTo>
                    <a:pt x="734" y="0"/>
                  </a:moveTo>
                  <a:cubicBezTo>
                    <a:pt x="667" y="0"/>
                    <a:pt x="567" y="0"/>
                    <a:pt x="500" y="67"/>
                  </a:cubicBezTo>
                  <a:cubicBezTo>
                    <a:pt x="200" y="267"/>
                    <a:pt x="33" y="567"/>
                    <a:pt x="0" y="934"/>
                  </a:cubicBezTo>
                  <a:cubicBezTo>
                    <a:pt x="0" y="968"/>
                    <a:pt x="0" y="1034"/>
                    <a:pt x="0" y="1068"/>
                  </a:cubicBezTo>
                  <a:lnTo>
                    <a:pt x="0" y="1101"/>
                  </a:lnTo>
                  <a:cubicBezTo>
                    <a:pt x="0" y="1101"/>
                    <a:pt x="33" y="1134"/>
                    <a:pt x="33" y="1168"/>
                  </a:cubicBezTo>
                  <a:lnTo>
                    <a:pt x="67" y="1168"/>
                  </a:lnTo>
                  <a:lnTo>
                    <a:pt x="134" y="1201"/>
                  </a:lnTo>
                  <a:cubicBezTo>
                    <a:pt x="234" y="1201"/>
                    <a:pt x="334" y="1201"/>
                    <a:pt x="434" y="1134"/>
                  </a:cubicBezTo>
                  <a:cubicBezTo>
                    <a:pt x="734" y="934"/>
                    <a:pt x="901" y="601"/>
                    <a:pt x="934" y="267"/>
                  </a:cubicBezTo>
                  <a:cubicBezTo>
                    <a:pt x="934" y="167"/>
                    <a:pt x="934" y="100"/>
                    <a:pt x="934" y="34"/>
                  </a:cubicBezTo>
                  <a:lnTo>
                    <a:pt x="967" y="34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400;p73"/>
            <p:cNvSpPr/>
            <p:nvPr/>
          </p:nvSpPr>
          <p:spPr>
            <a:xfrm>
              <a:off x="5934013" y="2600844"/>
              <a:ext cx="229784" cy="147681"/>
            </a:xfrm>
            <a:custGeom>
              <a:avLst/>
              <a:gdLst/>
              <a:ahLst/>
              <a:cxnLst/>
              <a:rect l="l" t="t" r="r" b="b"/>
              <a:pathLst>
                <a:path w="11442" h="7373" extrusionOk="0">
                  <a:moveTo>
                    <a:pt x="767" y="1"/>
                  </a:moveTo>
                  <a:cubicBezTo>
                    <a:pt x="667" y="1"/>
                    <a:pt x="601" y="34"/>
                    <a:pt x="534" y="67"/>
                  </a:cubicBezTo>
                  <a:cubicBezTo>
                    <a:pt x="234" y="267"/>
                    <a:pt x="34" y="568"/>
                    <a:pt x="34" y="935"/>
                  </a:cubicBezTo>
                  <a:cubicBezTo>
                    <a:pt x="0" y="1035"/>
                    <a:pt x="34" y="1135"/>
                    <a:pt x="100" y="1235"/>
                  </a:cubicBezTo>
                  <a:lnTo>
                    <a:pt x="167" y="1268"/>
                  </a:lnTo>
                  <a:lnTo>
                    <a:pt x="10608" y="7306"/>
                  </a:lnTo>
                  <a:lnTo>
                    <a:pt x="10741" y="7373"/>
                  </a:lnTo>
                  <a:lnTo>
                    <a:pt x="11442" y="6138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401;p73"/>
            <p:cNvSpPr/>
            <p:nvPr/>
          </p:nvSpPr>
          <p:spPr>
            <a:xfrm>
              <a:off x="6147028" y="2723007"/>
              <a:ext cx="20123" cy="26279"/>
            </a:xfrm>
            <a:custGeom>
              <a:avLst/>
              <a:gdLst/>
              <a:ahLst/>
              <a:cxnLst/>
              <a:rect l="l" t="t" r="r" b="b"/>
              <a:pathLst>
                <a:path w="1002" h="1312" extrusionOk="0">
                  <a:moveTo>
                    <a:pt x="725" y="0"/>
                  </a:moveTo>
                  <a:cubicBezTo>
                    <a:pt x="657" y="0"/>
                    <a:pt x="580" y="23"/>
                    <a:pt x="501" y="73"/>
                  </a:cubicBezTo>
                  <a:cubicBezTo>
                    <a:pt x="201" y="239"/>
                    <a:pt x="1" y="573"/>
                    <a:pt x="1" y="940"/>
                  </a:cubicBezTo>
                  <a:cubicBezTo>
                    <a:pt x="1" y="1176"/>
                    <a:pt x="101" y="1312"/>
                    <a:pt x="266" y="1312"/>
                  </a:cubicBezTo>
                  <a:cubicBezTo>
                    <a:pt x="334" y="1312"/>
                    <a:pt x="413" y="1289"/>
                    <a:pt x="501" y="1240"/>
                  </a:cubicBezTo>
                  <a:cubicBezTo>
                    <a:pt x="801" y="1040"/>
                    <a:pt x="968" y="706"/>
                    <a:pt x="1001" y="340"/>
                  </a:cubicBezTo>
                  <a:cubicBezTo>
                    <a:pt x="1001" y="129"/>
                    <a:pt x="886" y="0"/>
                    <a:pt x="72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402;p73"/>
            <p:cNvSpPr/>
            <p:nvPr/>
          </p:nvSpPr>
          <p:spPr>
            <a:xfrm>
              <a:off x="6147028" y="2723608"/>
              <a:ext cx="32855" cy="30265"/>
            </a:xfrm>
            <a:custGeom>
              <a:avLst/>
              <a:gdLst/>
              <a:ahLst/>
              <a:cxnLst/>
              <a:rect l="l" t="t" r="r" b="b"/>
              <a:pathLst>
                <a:path w="1636" h="1511" extrusionOk="0">
                  <a:moveTo>
                    <a:pt x="718" y="1"/>
                  </a:moveTo>
                  <a:cubicBezTo>
                    <a:pt x="643" y="1"/>
                    <a:pt x="568" y="26"/>
                    <a:pt x="501" y="76"/>
                  </a:cubicBezTo>
                  <a:cubicBezTo>
                    <a:pt x="234" y="276"/>
                    <a:pt x="34" y="610"/>
                    <a:pt x="1" y="943"/>
                  </a:cubicBezTo>
                  <a:cubicBezTo>
                    <a:pt x="1" y="1143"/>
                    <a:pt x="101" y="1277"/>
                    <a:pt x="201" y="1310"/>
                  </a:cubicBezTo>
                  <a:lnTo>
                    <a:pt x="234" y="1310"/>
                  </a:lnTo>
                  <a:lnTo>
                    <a:pt x="1168" y="1510"/>
                  </a:lnTo>
                  <a:cubicBezTo>
                    <a:pt x="1235" y="1510"/>
                    <a:pt x="1302" y="1510"/>
                    <a:pt x="1335" y="1477"/>
                  </a:cubicBezTo>
                  <a:cubicBezTo>
                    <a:pt x="1535" y="1344"/>
                    <a:pt x="1635" y="1177"/>
                    <a:pt x="1635" y="977"/>
                  </a:cubicBezTo>
                  <a:cubicBezTo>
                    <a:pt x="1635" y="910"/>
                    <a:pt x="1635" y="843"/>
                    <a:pt x="1569" y="777"/>
                  </a:cubicBezTo>
                  <a:lnTo>
                    <a:pt x="935" y="76"/>
                  </a:lnTo>
                  <a:cubicBezTo>
                    <a:pt x="868" y="26"/>
                    <a:pt x="793" y="1"/>
                    <a:pt x="71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403;p73"/>
            <p:cNvSpPr/>
            <p:nvPr/>
          </p:nvSpPr>
          <p:spPr>
            <a:xfrm>
              <a:off x="6005687" y="2646453"/>
              <a:ext cx="166143" cy="98067"/>
            </a:xfrm>
            <a:custGeom>
              <a:avLst/>
              <a:gdLst/>
              <a:ahLst/>
              <a:cxnLst/>
              <a:rect l="l" t="t" r="r" b="b"/>
              <a:pathLst>
                <a:path w="8273" h="4896" extrusionOk="0">
                  <a:moveTo>
                    <a:pt x="251" y="0"/>
                  </a:moveTo>
                  <a:cubicBezTo>
                    <a:pt x="234" y="0"/>
                    <a:pt x="217" y="9"/>
                    <a:pt x="201" y="25"/>
                  </a:cubicBezTo>
                  <a:cubicBezTo>
                    <a:pt x="67" y="92"/>
                    <a:pt x="0" y="192"/>
                    <a:pt x="0" y="325"/>
                  </a:cubicBezTo>
                  <a:cubicBezTo>
                    <a:pt x="0" y="359"/>
                    <a:pt x="0" y="392"/>
                    <a:pt x="34" y="426"/>
                  </a:cubicBezTo>
                  <a:lnTo>
                    <a:pt x="7773" y="4895"/>
                  </a:lnTo>
                  <a:lnTo>
                    <a:pt x="8273" y="4595"/>
                  </a:lnTo>
                  <a:lnTo>
                    <a:pt x="334" y="25"/>
                  </a:lnTo>
                  <a:lnTo>
                    <a:pt x="301" y="25"/>
                  </a:lnTo>
                  <a:cubicBezTo>
                    <a:pt x="284" y="9"/>
                    <a:pt x="267" y="0"/>
                    <a:pt x="25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404;p73"/>
            <p:cNvSpPr/>
            <p:nvPr/>
          </p:nvSpPr>
          <p:spPr>
            <a:xfrm>
              <a:off x="6147711" y="2727794"/>
              <a:ext cx="24802" cy="16725"/>
            </a:xfrm>
            <a:custGeom>
              <a:avLst/>
              <a:gdLst/>
              <a:ahLst/>
              <a:cxnLst/>
              <a:rect l="l" t="t" r="r" b="b"/>
              <a:pathLst>
                <a:path w="1235" h="835" extrusionOk="0">
                  <a:moveTo>
                    <a:pt x="234" y="0"/>
                  </a:moveTo>
                  <a:cubicBezTo>
                    <a:pt x="134" y="101"/>
                    <a:pt x="33" y="267"/>
                    <a:pt x="0" y="434"/>
                  </a:cubicBezTo>
                  <a:lnTo>
                    <a:pt x="701" y="834"/>
                  </a:lnTo>
                  <a:lnTo>
                    <a:pt x="1234" y="568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405;p73"/>
            <p:cNvSpPr/>
            <p:nvPr/>
          </p:nvSpPr>
          <p:spPr>
            <a:xfrm>
              <a:off x="6158414" y="2731460"/>
              <a:ext cx="26147" cy="22414"/>
            </a:xfrm>
            <a:custGeom>
              <a:avLst/>
              <a:gdLst/>
              <a:ahLst/>
              <a:cxnLst/>
              <a:rect l="l" t="t" r="r" b="b"/>
              <a:pathLst>
                <a:path w="1302" h="1119" extrusionOk="0">
                  <a:moveTo>
                    <a:pt x="535" y="1"/>
                  </a:moveTo>
                  <a:cubicBezTo>
                    <a:pt x="484" y="1"/>
                    <a:pt x="434" y="18"/>
                    <a:pt x="401" y="51"/>
                  </a:cubicBezTo>
                  <a:cubicBezTo>
                    <a:pt x="168" y="218"/>
                    <a:pt x="34" y="418"/>
                    <a:pt x="34" y="685"/>
                  </a:cubicBezTo>
                  <a:cubicBezTo>
                    <a:pt x="1" y="785"/>
                    <a:pt x="68" y="885"/>
                    <a:pt x="168" y="918"/>
                  </a:cubicBezTo>
                  <a:lnTo>
                    <a:pt x="201" y="918"/>
                  </a:lnTo>
                  <a:lnTo>
                    <a:pt x="1068" y="1118"/>
                  </a:lnTo>
                  <a:cubicBezTo>
                    <a:pt x="1102" y="1118"/>
                    <a:pt x="1135" y="1118"/>
                    <a:pt x="1168" y="1085"/>
                  </a:cubicBezTo>
                  <a:cubicBezTo>
                    <a:pt x="1235" y="1018"/>
                    <a:pt x="1302" y="918"/>
                    <a:pt x="1302" y="818"/>
                  </a:cubicBezTo>
                  <a:cubicBezTo>
                    <a:pt x="1302" y="785"/>
                    <a:pt x="1302" y="751"/>
                    <a:pt x="1268" y="718"/>
                  </a:cubicBezTo>
                  <a:lnTo>
                    <a:pt x="668" y="84"/>
                  </a:lnTo>
                  <a:lnTo>
                    <a:pt x="668" y="51"/>
                  </a:lnTo>
                  <a:cubicBezTo>
                    <a:pt x="635" y="18"/>
                    <a:pt x="585" y="1"/>
                    <a:pt x="5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406;p73"/>
            <p:cNvSpPr/>
            <p:nvPr/>
          </p:nvSpPr>
          <p:spPr>
            <a:xfrm>
              <a:off x="6158414" y="2731460"/>
              <a:ext cx="26147" cy="22414"/>
            </a:xfrm>
            <a:custGeom>
              <a:avLst/>
              <a:gdLst/>
              <a:ahLst/>
              <a:cxnLst/>
              <a:rect l="l" t="t" r="r" b="b"/>
              <a:pathLst>
                <a:path w="1302" h="1119" extrusionOk="0">
                  <a:moveTo>
                    <a:pt x="535" y="1"/>
                  </a:moveTo>
                  <a:cubicBezTo>
                    <a:pt x="484" y="1"/>
                    <a:pt x="434" y="18"/>
                    <a:pt x="401" y="51"/>
                  </a:cubicBezTo>
                  <a:cubicBezTo>
                    <a:pt x="168" y="218"/>
                    <a:pt x="34" y="418"/>
                    <a:pt x="34" y="685"/>
                  </a:cubicBezTo>
                  <a:cubicBezTo>
                    <a:pt x="1" y="785"/>
                    <a:pt x="68" y="885"/>
                    <a:pt x="168" y="918"/>
                  </a:cubicBezTo>
                  <a:lnTo>
                    <a:pt x="201" y="918"/>
                  </a:lnTo>
                  <a:lnTo>
                    <a:pt x="1068" y="1118"/>
                  </a:lnTo>
                  <a:cubicBezTo>
                    <a:pt x="1102" y="1118"/>
                    <a:pt x="1135" y="1118"/>
                    <a:pt x="1168" y="1085"/>
                  </a:cubicBezTo>
                  <a:cubicBezTo>
                    <a:pt x="1235" y="1018"/>
                    <a:pt x="1302" y="918"/>
                    <a:pt x="1302" y="818"/>
                  </a:cubicBezTo>
                  <a:cubicBezTo>
                    <a:pt x="1302" y="785"/>
                    <a:pt x="1302" y="751"/>
                    <a:pt x="1268" y="718"/>
                  </a:cubicBezTo>
                  <a:lnTo>
                    <a:pt x="668" y="84"/>
                  </a:lnTo>
                  <a:lnTo>
                    <a:pt x="668" y="51"/>
                  </a:lnTo>
                  <a:cubicBezTo>
                    <a:pt x="635" y="18"/>
                    <a:pt x="585" y="1"/>
                    <a:pt x="5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407;p73"/>
            <p:cNvSpPr/>
            <p:nvPr/>
          </p:nvSpPr>
          <p:spPr>
            <a:xfrm>
              <a:off x="6168476" y="2738651"/>
              <a:ext cx="16086" cy="15223"/>
            </a:xfrm>
            <a:custGeom>
              <a:avLst/>
              <a:gdLst/>
              <a:ahLst/>
              <a:cxnLst/>
              <a:rect l="l" t="t" r="r" b="b"/>
              <a:pathLst>
                <a:path w="801" h="760" extrusionOk="0">
                  <a:moveTo>
                    <a:pt x="367" y="1"/>
                  </a:moveTo>
                  <a:cubicBezTo>
                    <a:pt x="334" y="1"/>
                    <a:pt x="300" y="9"/>
                    <a:pt x="267" y="26"/>
                  </a:cubicBezTo>
                  <a:cubicBezTo>
                    <a:pt x="100" y="126"/>
                    <a:pt x="0" y="292"/>
                    <a:pt x="0" y="493"/>
                  </a:cubicBezTo>
                  <a:cubicBezTo>
                    <a:pt x="0" y="593"/>
                    <a:pt x="34" y="659"/>
                    <a:pt x="100" y="659"/>
                  </a:cubicBezTo>
                  <a:lnTo>
                    <a:pt x="534" y="759"/>
                  </a:lnTo>
                  <a:lnTo>
                    <a:pt x="634" y="759"/>
                  </a:lnTo>
                  <a:cubicBezTo>
                    <a:pt x="734" y="693"/>
                    <a:pt x="801" y="593"/>
                    <a:pt x="801" y="459"/>
                  </a:cubicBezTo>
                  <a:cubicBezTo>
                    <a:pt x="801" y="426"/>
                    <a:pt x="801" y="392"/>
                    <a:pt x="767" y="359"/>
                  </a:cubicBezTo>
                  <a:lnTo>
                    <a:pt x="467" y="26"/>
                  </a:lnTo>
                  <a:cubicBezTo>
                    <a:pt x="434" y="9"/>
                    <a:pt x="400" y="1"/>
                    <a:pt x="36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408;p73"/>
            <p:cNvSpPr/>
            <p:nvPr/>
          </p:nvSpPr>
          <p:spPr>
            <a:xfrm>
              <a:off x="6177854" y="2745581"/>
              <a:ext cx="6708" cy="8533"/>
            </a:xfrm>
            <a:custGeom>
              <a:avLst/>
              <a:gdLst/>
              <a:ahLst/>
              <a:cxnLst/>
              <a:rect l="l" t="t" r="r" b="b"/>
              <a:pathLst>
                <a:path w="334" h="426" extrusionOk="0">
                  <a:moveTo>
                    <a:pt x="235" y="1"/>
                  </a:moveTo>
                  <a:cubicBezTo>
                    <a:pt x="215" y="1"/>
                    <a:pt x="192" y="5"/>
                    <a:pt x="167" y="13"/>
                  </a:cubicBezTo>
                  <a:cubicBezTo>
                    <a:pt x="67" y="80"/>
                    <a:pt x="0" y="180"/>
                    <a:pt x="0" y="313"/>
                  </a:cubicBezTo>
                  <a:cubicBezTo>
                    <a:pt x="0" y="388"/>
                    <a:pt x="38" y="426"/>
                    <a:pt x="99" y="426"/>
                  </a:cubicBezTo>
                  <a:cubicBezTo>
                    <a:pt x="119" y="426"/>
                    <a:pt x="142" y="422"/>
                    <a:pt x="167" y="413"/>
                  </a:cubicBezTo>
                  <a:cubicBezTo>
                    <a:pt x="267" y="347"/>
                    <a:pt x="334" y="247"/>
                    <a:pt x="334" y="113"/>
                  </a:cubicBezTo>
                  <a:cubicBezTo>
                    <a:pt x="334" y="38"/>
                    <a:pt x="296" y="1"/>
                    <a:pt x="2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409;p73"/>
            <p:cNvSpPr/>
            <p:nvPr/>
          </p:nvSpPr>
          <p:spPr>
            <a:xfrm>
              <a:off x="5967510" y="2624239"/>
              <a:ext cx="44222" cy="30746"/>
            </a:xfrm>
            <a:custGeom>
              <a:avLst/>
              <a:gdLst/>
              <a:ahLst/>
              <a:cxnLst/>
              <a:rect l="l" t="t" r="r" b="b"/>
              <a:pathLst>
                <a:path w="2202" h="1535" extrusionOk="0">
                  <a:moveTo>
                    <a:pt x="167" y="0"/>
                  </a:moveTo>
                  <a:cubicBezTo>
                    <a:pt x="67" y="100"/>
                    <a:pt x="0" y="200"/>
                    <a:pt x="0" y="334"/>
                  </a:cubicBezTo>
                  <a:cubicBezTo>
                    <a:pt x="0" y="367"/>
                    <a:pt x="0" y="400"/>
                    <a:pt x="33" y="434"/>
                  </a:cubicBezTo>
                  <a:lnTo>
                    <a:pt x="1935" y="1535"/>
                  </a:lnTo>
                  <a:cubicBezTo>
                    <a:pt x="1901" y="1501"/>
                    <a:pt x="1901" y="1468"/>
                    <a:pt x="1901" y="1434"/>
                  </a:cubicBezTo>
                  <a:cubicBezTo>
                    <a:pt x="1901" y="1301"/>
                    <a:pt x="1968" y="1201"/>
                    <a:pt x="2102" y="1101"/>
                  </a:cubicBezTo>
                  <a:lnTo>
                    <a:pt x="2202" y="110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410;p73"/>
            <p:cNvSpPr/>
            <p:nvPr/>
          </p:nvSpPr>
          <p:spPr>
            <a:xfrm>
              <a:off x="5967510" y="2624399"/>
              <a:ext cx="7370" cy="9214"/>
            </a:xfrm>
            <a:custGeom>
              <a:avLst/>
              <a:gdLst/>
              <a:ahLst/>
              <a:cxnLst/>
              <a:rect l="l" t="t" r="r" b="b"/>
              <a:pathLst>
                <a:path w="367" h="460" extrusionOk="0">
                  <a:moveTo>
                    <a:pt x="234" y="0"/>
                  </a:moveTo>
                  <a:cubicBezTo>
                    <a:pt x="209" y="0"/>
                    <a:pt x="183" y="9"/>
                    <a:pt x="167" y="25"/>
                  </a:cubicBezTo>
                  <a:cubicBezTo>
                    <a:pt x="67" y="92"/>
                    <a:pt x="0" y="226"/>
                    <a:pt x="0" y="326"/>
                  </a:cubicBezTo>
                  <a:cubicBezTo>
                    <a:pt x="0" y="392"/>
                    <a:pt x="0" y="426"/>
                    <a:pt x="33" y="459"/>
                  </a:cubicBezTo>
                  <a:lnTo>
                    <a:pt x="167" y="459"/>
                  </a:lnTo>
                  <a:cubicBezTo>
                    <a:pt x="267" y="392"/>
                    <a:pt x="334" y="259"/>
                    <a:pt x="367" y="159"/>
                  </a:cubicBezTo>
                  <a:cubicBezTo>
                    <a:pt x="367" y="92"/>
                    <a:pt x="334" y="59"/>
                    <a:pt x="300" y="25"/>
                  </a:cubicBezTo>
                  <a:cubicBezTo>
                    <a:pt x="284" y="9"/>
                    <a:pt x="259" y="0"/>
                    <a:pt x="23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411;p73"/>
            <p:cNvSpPr/>
            <p:nvPr/>
          </p:nvSpPr>
          <p:spPr>
            <a:xfrm>
              <a:off x="5936021" y="2602407"/>
              <a:ext cx="33518" cy="31928"/>
            </a:xfrm>
            <a:custGeom>
              <a:avLst/>
              <a:gdLst/>
              <a:ahLst/>
              <a:cxnLst/>
              <a:rect l="l" t="t" r="r" b="b"/>
              <a:pathLst>
                <a:path w="1669" h="1594" extrusionOk="0">
                  <a:moveTo>
                    <a:pt x="643" y="1"/>
                  </a:moveTo>
                  <a:cubicBezTo>
                    <a:pt x="584" y="1"/>
                    <a:pt x="526" y="17"/>
                    <a:pt x="467" y="56"/>
                  </a:cubicBezTo>
                  <a:cubicBezTo>
                    <a:pt x="200" y="256"/>
                    <a:pt x="34" y="523"/>
                    <a:pt x="0" y="857"/>
                  </a:cubicBezTo>
                  <a:cubicBezTo>
                    <a:pt x="0" y="990"/>
                    <a:pt x="34" y="1090"/>
                    <a:pt x="134" y="1157"/>
                  </a:cubicBezTo>
                  <a:lnTo>
                    <a:pt x="901" y="1557"/>
                  </a:lnTo>
                  <a:cubicBezTo>
                    <a:pt x="939" y="1583"/>
                    <a:pt x="982" y="1593"/>
                    <a:pt x="1025" y="1593"/>
                  </a:cubicBezTo>
                  <a:cubicBezTo>
                    <a:pt x="1093" y="1593"/>
                    <a:pt x="1160" y="1565"/>
                    <a:pt x="1201" y="1524"/>
                  </a:cubicBezTo>
                  <a:cubicBezTo>
                    <a:pt x="1468" y="1357"/>
                    <a:pt x="1668" y="1057"/>
                    <a:pt x="1668" y="757"/>
                  </a:cubicBezTo>
                  <a:cubicBezTo>
                    <a:pt x="1668" y="623"/>
                    <a:pt x="1635" y="523"/>
                    <a:pt x="1535" y="456"/>
                  </a:cubicBezTo>
                  <a:lnTo>
                    <a:pt x="767" y="23"/>
                  </a:lnTo>
                  <a:cubicBezTo>
                    <a:pt x="726" y="9"/>
                    <a:pt x="685" y="1"/>
                    <a:pt x="64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412;p73"/>
            <p:cNvSpPr/>
            <p:nvPr/>
          </p:nvSpPr>
          <p:spPr>
            <a:xfrm>
              <a:off x="5936021" y="2602407"/>
              <a:ext cx="33518" cy="31928"/>
            </a:xfrm>
            <a:custGeom>
              <a:avLst/>
              <a:gdLst/>
              <a:ahLst/>
              <a:cxnLst/>
              <a:rect l="l" t="t" r="r" b="b"/>
              <a:pathLst>
                <a:path w="1669" h="1594" extrusionOk="0">
                  <a:moveTo>
                    <a:pt x="643" y="1"/>
                  </a:moveTo>
                  <a:cubicBezTo>
                    <a:pt x="584" y="1"/>
                    <a:pt x="526" y="17"/>
                    <a:pt x="467" y="56"/>
                  </a:cubicBezTo>
                  <a:cubicBezTo>
                    <a:pt x="200" y="256"/>
                    <a:pt x="34" y="523"/>
                    <a:pt x="0" y="857"/>
                  </a:cubicBezTo>
                  <a:cubicBezTo>
                    <a:pt x="0" y="990"/>
                    <a:pt x="34" y="1090"/>
                    <a:pt x="134" y="1157"/>
                  </a:cubicBezTo>
                  <a:lnTo>
                    <a:pt x="901" y="1557"/>
                  </a:lnTo>
                  <a:cubicBezTo>
                    <a:pt x="939" y="1583"/>
                    <a:pt x="982" y="1593"/>
                    <a:pt x="1025" y="1593"/>
                  </a:cubicBezTo>
                  <a:cubicBezTo>
                    <a:pt x="1093" y="1593"/>
                    <a:pt x="1160" y="1565"/>
                    <a:pt x="1201" y="1524"/>
                  </a:cubicBezTo>
                  <a:cubicBezTo>
                    <a:pt x="1468" y="1357"/>
                    <a:pt x="1668" y="1057"/>
                    <a:pt x="1668" y="757"/>
                  </a:cubicBezTo>
                  <a:cubicBezTo>
                    <a:pt x="1668" y="623"/>
                    <a:pt x="1635" y="523"/>
                    <a:pt x="1535" y="456"/>
                  </a:cubicBezTo>
                  <a:lnTo>
                    <a:pt x="767" y="23"/>
                  </a:lnTo>
                  <a:cubicBezTo>
                    <a:pt x="726" y="9"/>
                    <a:pt x="685" y="1"/>
                    <a:pt x="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413;p73"/>
            <p:cNvSpPr/>
            <p:nvPr/>
          </p:nvSpPr>
          <p:spPr>
            <a:xfrm>
              <a:off x="5950761" y="2610759"/>
              <a:ext cx="18094" cy="23635"/>
            </a:xfrm>
            <a:custGeom>
              <a:avLst/>
              <a:gdLst/>
              <a:ahLst/>
              <a:cxnLst/>
              <a:rect l="l" t="t" r="r" b="b"/>
              <a:pathLst>
                <a:path w="901" h="1180" extrusionOk="0">
                  <a:moveTo>
                    <a:pt x="662" y="0"/>
                  </a:moveTo>
                  <a:cubicBezTo>
                    <a:pt x="603" y="0"/>
                    <a:pt x="537" y="23"/>
                    <a:pt x="467" y="73"/>
                  </a:cubicBezTo>
                  <a:cubicBezTo>
                    <a:pt x="200" y="239"/>
                    <a:pt x="33" y="540"/>
                    <a:pt x="0" y="840"/>
                  </a:cubicBezTo>
                  <a:cubicBezTo>
                    <a:pt x="0" y="1051"/>
                    <a:pt x="99" y="1179"/>
                    <a:pt x="250" y="1179"/>
                  </a:cubicBezTo>
                  <a:cubicBezTo>
                    <a:pt x="314" y="1179"/>
                    <a:pt x="388" y="1156"/>
                    <a:pt x="467" y="1107"/>
                  </a:cubicBezTo>
                  <a:cubicBezTo>
                    <a:pt x="734" y="940"/>
                    <a:pt x="901" y="640"/>
                    <a:pt x="901" y="340"/>
                  </a:cubicBezTo>
                  <a:cubicBezTo>
                    <a:pt x="901" y="129"/>
                    <a:pt x="802" y="0"/>
                    <a:pt x="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414;p73"/>
            <p:cNvSpPr/>
            <p:nvPr/>
          </p:nvSpPr>
          <p:spPr>
            <a:xfrm>
              <a:off x="6179863" y="2747844"/>
              <a:ext cx="10061" cy="7872"/>
            </a:xfrm>
            <a:custGeom>
              <a:avLst/>
              <a:gdLst/>
              <a:ahLst/>
              <a:cxnLst/>
              <a:rect l="l" t="t" r="r" b="b"/>
              <a:pathLst>
                <a:path w="501" h="393" extrusionOk="0">
                  <a:moveTo>
                    <a:pt x="67" y="0"/>
                  </a:moveTo>
                  <a:cubicBezTo>
                    <a:pt x="34" y="34"/>
                    <a:pt x="0" y="67"/>
                    <a:pt x="0" y="134"/>
                  </a:cubicBezTo>
                  <a:cubicBezTo>
                    <a:pt x="0" y="167"/>
                    <a:pt x="0" y="200"/>
                    <a:pt x="0" y="200"/>
                  </a:cubicBezTo>
                  <a:lnTo>
                    <a:pt x="334" y="367"/>
                  </a:lnTo>
                  <a:cubicBezTo>
                    <a:pt x="334" y="384"/>
                    <a:pt x="342" y="392"/>
                    <a:pt x="350" y="392"/>
                  </a:cubicBezTo>
                  <a:cubicBezTo>
                    <a:pt x="359" y="392"/>
                    <a:pt x="367" y="384"/>
                    <a:pt x="367" y="367"/>
                  </a:cubicBezTo>
                  <a:cubicBezTo>
                    <a:pt x="434" y="367"/>
                    <a:pt x="501" y="334"/>
                    <a:pt x="501" y="267"/>
                  </a:cubicBezTo>
                  <a:cubicBezTo>
                    <a:pt x="501" y="234"/>
                    <a:pt x="467" y="200"/>
                    <a:pt x="434" y="200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415;p73"/>
            <p:cNvSpPr/>
            <p:nvPr/>
          </p:nvSpPr>
          <p:spPr>
            <a:xfrm>
              <a:off x="6186550" y="2751850"/>
              <a:ext cx="3374" cy="4026"/>
            </a:xfrm>
            <a:custGeom>
              <a:avLst/>
              <a:gdLst/>
              <a:ahLst/>
              <a:cxnLst/>
              <a:rect l="l" t="t" r="r" b="b"/>
              <a:pathLst>
                <a:path w="168" h="201" extrusionOk="0">
                  <a:moveTo>
                    <a:pt x="68" y="0"/>
                  </a:moveTo>
                  <a:cubicBezTo>
                    <a:pt x="34" y="34"/>
                    <a:pt x="1" y="67"/>
                    <a:pt x="1" y="134"/>
                  </a:cubicBezTo>
                  <a:cubicBezTo>
                    <a:pt x="1" y="167"/>
                    <a:pt x="1" y="200"/>
                    <a:pt x="1" y="200"/>
                  </a:cubicBezTo>
                  <a:lnTo>
                    <a:pt x="68" y="200"/>
                  </a:lnTo>
                  <a:cubicBezTo>
                    <a:pt x="101" y="200"/>
                    <a:pt x="168" y="134"/>
                    <a:pt x="168" y="67"/>
                  </a:cubicBezTo>
                  <a:cubicBezTo>
                    <a:pt x="168" y="34"/>
                    <a:pt x="134" y="0"/>
                    <a:pt x="1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416;p73"/>
            <p:cNvSpPr/>
            <p:nvPr/>
          </p:nvSpPr>
          <p:spPr>
            <a:xfrm>
              <a:off x="6250192" y="2889156"/>
              <a:ext cx="196969" cy="103575"/>
            </a:xfrm>
            <a:custGeom>
              <a:avLst/>
              <a:gdLst/>
              <a:ahLst/>
              <a:cxnLst/>
              <a:rect l="l" t="t" r="r" b="b"/>
              <a:pathLst>
                <a:path w="9808" h="5171" extrusionOk="0">
                  <a:moveTo>
                    <a:pt x="4904" y="0"/>
                  </a:moveTo>
                  <a:cubicBezTo>
                    <a:pt x="3820" y="0"/>
                    <a:pt x="2736" y="250"/>
                    <a:pt x="1735" y="751"/>
                  </a:cubicBezTo>
                  <a:cubicBezTo>
                    <a:pt x="1" y="1751"/>
                    <a:pt x="1" y="3386"/>
                    <a:pt x="1735" y="4420"/>
                  </a:cubicBezTo>
                  <a:cubicBezTo>
                    <a:pt x="2736" y="4920"/>
                    <a:pt x="3820" y="5171"/>
                    <a:pt x="4904" y="5171"/>
                  </a:cubicBezTo>
                  <a:cubicBezTo>
                    <a:pt x="5988" y="5171"/>
                    <a:pt x="7072" y="4920"/>
                    <a:pt x="8073" y="4420"/>
                  </a:cubicBezTo>
                  <a:cubicBezTo>
                    <a:pt x="9808" y="3386"/>
                    <a:pt x="9808" y="1751"/>
                    <a:pt x="8073" y="751"/>
                  </a:cubicBezTo>
                  <a:cubicBezTo>
                    <a:pt x="7072" y="250"/>
                    <a:pt x="5988" y="0"/>
                    <a:pt x="49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417;p73"/>
            <p:cNvSpPr/>
            <p:nvPr/>
          </p:nvSpPr>
          <p:spPr>
            <a:xfrm>
              <a:off x="6248866" y="2819992"/>
              <a:ext cx="195624" cy="142333"/>
            </a:xfrm>
            <a:custGeom>
              <a:avLst/>
              <a:gdLst/>
              <a:ahLst/>
              <a:cxnLst/>
              <a:rect l="l" t="t" r="r" b="b"/>
              <a:pathLst>
                <a:path w="9741" h="7106" extrusionOk="0">
                  <a:moveTo>
                    <a:pt x="1368" y="1"/>
                  </a:moveTo>
                  <a:cubicBezTo>
                    <a:pt x="0" y="1135"/>
                    <a:pt x="834" y="4737"/>
                    <a:pt x="2235" y="6172"/>
                  </a:cubicBezTo>
                  <a:lnTo>
                    <a:pt x="2268" y="6205"/>
                  </a:lnTo>
                  <a:lnTo>
                    <a:pt x="2335" y="6272"/>
                  </a:lnTo>
                  <a:lnTo>
                    <a:pt x="2468" y="6372"/>
                  </a:lnTo>
                  <a:lnTo>
                    <a:pt x="2502" y="6405"/>
                  </a:lnTo>
                  <a:lnTo>
                    <a:pt x="2602" y="6472"/>
                  </a:lnTo>
                  <a:cubicBezTo>
                    <a:pt x="2669" y="6539"/>
                    <a:pt x="2702" y="6572"/>
                    <a:pt x="2769" y="6605"/>
                  </a:cubicBezTo>
                  <a:cubicBezTo>
                    <a:pt x="3436" y="6939"/>
                    <a:pt x="4161" y="7106"/>
                    <a:pt x="4883" y="7106"/>
                  </a:cubicBezTo>
                  <a:cubicBezTo>
                    <a:pt x="5604" y="7106"/>
                    <a:pt x="6321" y="6939"/>
                    <a:pt x="6972" y="6605"/>
                  </a:cubicBezTo>
                  <a:cubicBezTo>
                    <a:pt x="7038" y="6572"/>
                    <a:pt x="7105" y="6539"/>
                    <a:pt x="7172" y="6472"/>
                  </a:cubicBezTo>
                  <a:lnTo>
                    <a:pt x="7272" y="6405"/>
                  </a:lnTo>
                  <a:lnTo>
                    <a:pt x="7305" y="6372"/>
                  </a:lnTo>
                  <a:cubicBezTo>
                    <a:pt x="7339" y="6339"/>
                    <a:pt x="7372" y="6305"/>
                    <a:pt x="7439" y="6272"/>
                  </a:cubicBezTo>
                  <a:lnTo>
                    <a:pt x="7472" y="6205"/>
                  </a:lnTo>
                  <a:lnTo>
                    <a:pt x="7505" y="6172"/>
                  </a:lnTo>
                  <a:cubicBezTo>
                    <a:pt x="8940" y="4737"/>
                    <a:pt x="9740" y="1135"/>
                    <a:pt x="837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418;p73"/>
            <p:cNvSpPr/>
            <p:nvPr/>
          </p:nvSpPr>
          <p:spPr>
            <a:xfrm>
              <a:off x="6256899" y="2797278"/>
              <a:ext cx="180220" cy="94401"/>
            </a:xfrm>
            <a:custGeom>
              <a:avLst/>
              <a:gdLst/>
              <a:ahLst/>
              <a:cxnLst/>
              <a:rect l="l" t="t" r="r" b="b"/>
              <a:pathLst>
                <a:path w="8974" h="4713" extrusionOk="0">
                  <a:moveTo>
                    <a:pt x="4474" y="1"/>
                  </a:moveTo>
                  <a:cubicBezTo>
                    <a:pt x="3486" y="1"/>
                    <a:pt x="2502" y="234"/>
                    <a:pt x="1601" y="701"/>
                  </a:cubicBezTo>
                  <a:cubicBezTo>
                    <a:pt x="0" y="1602"/>
                    <a:pt x="0" y="3103"/>
                    <a:pt x="1601" y="4037"/>
                  </a:cubicBezTo>
                  <a:cubicBezTo>
                    <a:pt x="2502" y="4487"/>
                    <a:pt x="3486" y="4712"/>
                    <a:pt x="4474" y="4712"/>
                  </a:cubicBezTo>
                  <a:cubicBezTo>
                    <a:pt x="5463" y="4712"/>
                    <a:pt x="6455" y="4487"/>
                    <a:pt x="7372" y="4037"/>
                  </a:cubicBezTo>
                  <a:cubicBezTo>
                    <a:pt x="8973" y="3103"/>
                    <a:pt x="8973" y="1602"/>
                    <a:pt x="7372" y="701"/>
                  </a:cubicBezTo>
                  <a:cubicBezTo>
                    <a:pt x="6455" y="234"/>
                    <a:pt x="5463" y="1"/>
                    <a:pt x="44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419;p73"/>
            <p:cNvSpPr/>
            <p:nvPr/>
          </p:nvSpPr>
          <p:spPr>
            <a:xfrm>
              <a:off x="6292405" y="2815486"/>
              <a:ext cx="109209" cy="57807"/>
            </a:xfrm>
            <a:custGeom>
              <a:avLst/>
              <a:gdLst/>
              <a:ahLst/>
              <a:cxnLst/>
              <a:rect l="l" t="t" r="r" b="b"/>
              <a:pathLst>
                <a:path w="5438" h="2886" extrusionOk="0">
                  <a:moveTo>
                    <a:pt x="2719" y="1"/>
                  </a:moveTo>
                  <a:cubicBezTo>
                    <a:pt x="2118" y="1"/>
                    <a:pt x="1518" y="142"/>
                    <a:pt x="968" y="426"/>
                  </a:cubicBezTo>
                  <a:cubicBezTo>
                    <a:pt x="0" y="993"/>
                    <a:pt x="0" y="1894"/>
                    <a:pt x="968" y="2461"/>
                  </a:cubicBezTo>
                  <a:cubicBezTo>
                    <a:pt x="1518" y="2744"/>
                    <a:pt x="2118" y="2886"/>
                    <a:pt x="2719" y="2886"/>
                  </a:cubicBezTo>
                  <a:cubicBezTo>
                    <a:pt x="3319" y="2886"/>
                    <a:pt x="3920" y="2744"/>
                    <a:pt x="4470" y="2461"/>
                  </a:cubicBezTo>
                  <a:cubicBezTo>
                    <a:pt x="5437" y="1894"/>
                    <a:pt x="5437" y="993"/>
                    <a:pt x="4470" y="426"/>
                  </a:cubicBezTo>
                  <a:cubicBezTo>
                    <a:pt x="3920" y="142"/>
                    <a:pt x="3319" y="1"/>
                    <a:pt x="271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420;p73"/>
            <p:cNvSpPr/>
            <p:nvPr/>
          </p:nvSpPr>
          <p:spPr>
            <a:xfrm>
              <a:off x="6299775" y="2834855"/>
              <a:ext cx="93805" cy="38438"/>
            </a:xfrm>
            <a:custGeom>
              <a:avLst/>
              <a:gdLst/>
              <a:ahLst/>
              <a:cxnLst/>
              <a:rect l="l" t="t" r="r" b="b"/>
              <a:pathLst>
                <a:path w="4671" h="1919" extrusionOk="0">
                  <a:moveTo>
                    <a:pt x="2352" y="1"/>
                  </a:moveTo>
                  <a:cubicBezTo>
                    <a:pt x="1751" y="1"/>
                    <a:pt x="1151" y="143"/>
                    <a:pt x="601" y="426"/>
                  </a:cubicBezTo>
                  <a:cubicBezTo>
                    <a:pt x="367" y="560"/>
                    <a:pt x="167" y="726"/>
                    <a:pt x="0" y="960"/>
                  </a:cubicBezTo>
                  <a:cubicBezTo>
                    <a:pt x="167" y="1193"/>
                    <a:pt x="334" y="1360"/>
                    <a:pt x="601" y="1494"/>
                  </a:cubicBezTo>
                  <a:cubicBezTo>
                    <a:pt x="1151" y="1777"/>
                    <a:pt x="1751" y="1919"/>
                    <a:pt x="2352" y="1919"/>
                  </a:cubicBezTo>
                  <a:cubicBezTo>
                    <a:pt x="2952" y="1919"/>
                    <a:pt x="3553" y="1777"/>
                    <a:pt x="4103" y="1494"/>
                  </a:cubicBezTo>
                  <a:cubicBezTo>
                    <a:pt x="4337" y="1360"/>
                    <a:pt x="4537" y="1193"/>
                    <a:pt x="4670" y="960"/>
                  </a:cubicBezTo>
                  <a:cubicBezTo>
                    <a:pt x="4537" y="726"/>
                    <a:pt x="4337" y="560"/>
                    <a:pt x="4103" y="426"/>
                  </a:cubicBezTo>
                  <a:cubicBezTo>
                    <a:pt x="3553" y="143"/>
                    <a:pt x="2952" y="1"/>
                    <a:pt x="235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421;p73"/>
            <p:cNvSpPr/>
            <p:nvPr/>
          </p:nvSpPr>
          <p:spPr>
            <a:xfrm>
              <a:off x="6266940" y="2706803"/>
              <a:ext cx="147406" cy="147881"/>
            </a:xfrm>
            <a:custGeom>
              <a:avLst/>
              <a:gdLst/>
              <a:ahLst/>
              <a:cxnLst/>
              <a:rect l="l" t="t" r="r" b="b"/>
              <a:pathLst>
                <a:path w="7340" h="7383" extrusionOk="0">
                  <a:moveTo>
                    <a:pt x="3986" y="1"/>
                  </a:moveTo>
                  <a:cubicBezTo>
                    <a:pt x="3412" y="1"/>
                    <a:pt x="2822" y="151"/>
                    <a:pt x="2269" y="481"/>
                  </a:cubicBezTo>
                  <a:cubicBezTo>
                    <a:pt x="1" y="1816"/>
                    <a:pt x="67" y="5051"/>
                    <a:pt x="2369" y="6319"/>
                  </a:cubicBezTo>
                  <a:cubicBezTo>
                    <a:pt x="2669" y="6486"/>
                    <a:pt x="2836" y="6819"/>
                    <a:pt x="2869" y="7153"/>
                  </a:cubicBezTo>
                  <a:lnTo>
                    <a:pt x="2869" y="7220"/>
                  </a:lnTo>
                  <a:cubicBezTo>
                    <a:pt x="3078" y="7332"/>
                    <a:pt x="3541" y="7382"/>
                    <a:pt x="3995" y="7382"/>
                  </a:cubicBezTo>
                  <a:cubicBezTo>
                    <a:pt x="4486" y="7382"/>
                    <a:pt x="4966" y="7323"/>
                    <a:pt x="5104" y="7220"/>
                  </a:cubicBezTo>
                  <a:lnTo>
                    <a:pt x="5104" y="7153"/>
                  </a:lnTo>
                  <a:cubicBezTo>
                    <a:pt x="5104" y="6786"/>
                    <a:pt x="5304" y="6452"/>
                    <a:pt x="5638" y="6286"/>
                  </a:cubicBezTo>
                  <a:cubicBezTo>
                    <a:pt x="6672" y="5685"/>
                    <a:pt x="7339" y="4551"/>
                    <a:pt x="7339" y="3350"/>
                  </a:cubicBezTo>
                  <a:cubicBezTo>
                    <a:pt x="7339" y="1392"/>
                    <a:pt x="5733" y="1"/>
                    <a:pt x="398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422;p73"/>
            <p:cNvSpPr/>
            <p:nvPr/>
          </p:nvSpPr>
          <p:spPr>
            <a:xfrm>
              <a:off x="6344660" y="2708586"/>
              <a:ext cx="8053" cy="7211"/>
            </a:xfrm>
            <a:custGeom>
              <a:avLst/>
              <a:gdLst/>
              <a:ahLst/>
              <a:cxnLst/>
              <a:rect l="l" t="t" r="r" b="b"/>
              <a:pathLst>
                <a:path w="401" h="360" extrusionOk="0">
                  <a:moveTo>
                    <a:pt x="104" y="0"/>
                  </a:moveTo>
                  <a:cubicBezTo>
                    <a:pt x="75" y="0"/>
                    <a:pt x="50" y="9"/>
                    <a:pt x="33" y="25"/>
                  </a:cubicBezTo>
                  <a:cubicBezTo>
                    <a:pt x="0" y="59"/>
                    <a:pt x="0" y="126"/>
                    <a:pt x="33" y="159"/>
                  </a:cubicBezTo>
                  <a:cubicBezTo>
                    <a:pt x="100" y="226"/>
                    <a:pt x="134" y="259"/>
                    <a:pt x="200" y="292"/>
                  </a:cubicBezTo>
                  <a:cubicBezTo>
                    <a:pt x="200" y="326"/>
                    <a:pt x="234" y="326"/>
                    <a:pt x="267" y="326"/>
                  </a:cubicBezTo>
                  <a:lnTo>
                    <a:pt x="267" y="359"/>
                  </a:lnTo>
                  <a:cubicBezTo>
                    <a:pt x="367" y="359"/>
                    <a:pt x="400" y="226"/>
                    <a:pt x="334" y="192"/>
                  </a:cubicBezTo>
                  <a:cubicBezTo>
                    <a:pt x="267" y="92"/>
                    <a:pt x="200" y="25"/>
                    <a:pt x="200" y="25"/>
                  </a:cubicBezTo>
                  <a:cubicBezTo>
                    <a:pt x="167" y="9"/>
                    <a:pt x="134" y="0"/>
                    <a:pt x="10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423;p73"/>
            <p:cNvSpPr/>
            <p:nvPr/>
          </p:nvSpPr>
          <p:spPr>
            <a:xfrm>
              <a:off x="6359380" y="2724169"/>
              <a:ext cx="20805" cy="111207"/>
            </a:xfrm>
            <a:custGeom>
              <a:avLst/>
              <a:gdLst/>
              <a:ahLst/>
              <a:cxnLst/>
              <a:rect l="l" t="t" r="r" b="b"/>
              <a:pathLst>
                <a:path w="1036" h="5552" extrusionOk="0">
                  <a:moveTo>
                    <a:pt x="92" y="1"/>
                  </a:moveTo>
                  <a:cubicBezTo>
                    <a:pt x="73" y="1"/>
                    <a:pt x="54" y="5"/>
                    <a:pt x="34" y="15"/>
                  </a:cubicBezTo>
                  <a:cubicBezTo>
                    <a:pt x="1" y="48"/>
                    <a:pt x="1" y="115"/>
                    <a:pt x="34" y="181"/>
                  </a:cubicBezTo>
                  <a:cubicBezTo>
                    <a:pt x="101" y="282"/>
                    <a:pt x="168" y="415"/>
                    <a:pt x="234" y="548"/>
                  </a:cubicBezTo>
                  <a:cubicBezTo>
                    <a:pt x="268" y="548"/>
                    <a:pt x="301" y="582"/>
                    <a:pt x="335" y="582"/>
                  </a:cubicBezTo>
                  <a:lnTo>
                    <a:pt x="401" y="582"/>
                  </a:lnTo>
                  <a:cubicBezTo>
                    <a:pt x="435" y="548"/>
                    <a:pt x="468" y="482"/>
                    <a:pt x="435" y="415"/>
                  </a:cubicBezTo>
                  <a:cubicBezTo>
                    <a:pt x="368" y="282"/>
                    <a:pt x="268" y="181"/>
                    <a:pt x="201" y="48"/>
                  </a:cubicBezTo>
                  <a:cubicBezTo>
                    <a:pt x="178" y="24"/>
                    <a:pt x="137" y="1"/>
                    <a:pt x="92" y="1"/>
                  </a:cubicBezTo>
                  <a:close/>
                  <a:moveTo>
                    <a:pt x="701" y="1169"/>
                  </a:moveTo>
                  <a:cubicBezTo>
                    <a:pt x="688" y="1169"/>
                    <a:pt x="677" y="1173"/>
                    <a:pt x="668" y="1182"/>
                  </a:cubicBezTo>
                  <a:cubicBezTo>
                    <a:pt x="601" y="1182"/>
                    <a:pt x="568" y="1249"/>
                    <a:pt x="601" y="1316"/>
                  </a:cubicBezTo>
                  <a:cubicBezTo>
                    <a:pt x="635" y="1449"/>
                    <a:pt x="668" y="1582"/>
                    <a:pt x="701" y="1716"/>
                  </a:cubicBezTo>
                  <a:cubicBezTo>
                    <a:pt x="701" y="1783"/>
                    <a:pt x="768" y="1816"/>
                    <a:pt x="802" y="1816"/>
                  </a:cubicBezTo>
                  <a:lnTo>
                    <a:pt x="835" y="1783"/>
                  </a:lnTo>
                  <a:cubicBezTo>
                    <a:pt x="868" y="1783"/>
                    <a:pt x="935" y="1716"/>
                    <a:pt x="902" y="1649"/>
                  </a:cubicBezTo>
                  <a:cubicBezTo>
                    <a:pt x="868" y="1516"/>
                    <a:pt x="835" y="1382"/>
                    <a:pt x="802" y="1249"/>
                  </a:cubicBezTo>
                  <a:cubicBezTo>
                    <a:pt x="777" y="1200"/>
                    <a:pt x="735" y="1169"/>
                    <a:pt x="701" y="1169"/>
                  </a:cubicBezTo>
                  <a:close/>
                  <a:moveTo>
                    <a:pt x="935" y="2450"/>
                  </a:moveTo>
                  <a:cubicBezTo>
                    <a:pt x="868" y="2450"/>
                    <a:pt x="835" y="2516"/>
                    <a:pt x="835" y="2583"/>
                  </a:cubicBezTo>
                  <a:lnTo>
                    <a:pt x="835" y="2817"/>
                  </a:lnTo>
                  <a:lnTo>
                    <a:pt x="835" y="3017"/>
                  </a:lnTo>
                  <a:cubicBezTo>
                    <a:pt x="835" y="3050"/>
                    <a:pt x="868" y="3117"/>
                    <a:pt x="935" y="3117"/>
                  </a:cubicBezTo>
                  <a:cubicBezTo>
                    <a:pt x="968" y="3117"/>
                    <a:pt x="1035" y="3050"/>
                    <a:pt x="1035" y="3017"/>
                  </a:cubicBezTo>
                  <a:lnTo>
                    <a:pt x="1035" y="2817"/>
                  </a:lnTo>
                  <a:lnTo>
                    <a:pt x="1035" y="2550"/>
                  </a:lnTo>
                  <a:cubicBezTo>
                    <a:pt x="1035" y="2516"/>
                    <a:pt x="968" y="2450"/>
                    <a:pt x="935" y="2450"/>
                  </a:cubicBezTo>
                  <a:close/>
                  <a:moveTo>
                    <a:pt x="835" y="3751"/>
                  </a:moveTo>
                  <a:cubicBezTo>
                    <a:pt x="768" y="3751"/>
                    <a:pt x="735" y="3784"/>
                    <a:pt x="701" y="3851"/>
                  </a:cubicBezTo>
                  <a:cubicBezTo>
                    <a:pt x="668" y="3984"/>
                    <a:pt x="635" y="4118"/>
                    <a:pt x="601" y="4251"/>
                  </a:cubicBezTo>
                  <a:cubicBezTo>
                    <a:pt x="568" y="4318"/>
                    <a:pt x="601" y="4384"/>
                    <a:pt x="668" y="4384"/>
                  </a:cubicBezTo>
                  <a:lnTo>
                    <a:pt x="701" y="4384"/>
                  </a:lnTo>
                  <a:cubicBezTo>
                    <a:pt x="735" y="4384"/>
                    <a:pt x="802" y="4351"/>
                    <a:pt x="802" y="4318"/>
                  </a:cubicBezTo>
                  <a:cubicBezTo>
                    <a:pt x="835" y="4184"/>
                    <a:pt x="902" y="4051"/>
                    <a:pt x="935" y="3884"/>
                  </a:cubicBezTo>
                  <a:cubicBezTo>
                    <a:pt x="935" y="3817"/>
                    <a:pt x="902" y="3784"/>
                    <a:pt x="835" y="3751"/>
                  </a:cubicBezTo>
                  <a:close/>
                  <a:moveTo>
                    <a:pt x="332" y="4971"/>
                  </a:moveTo>
                  <a:cubicBezTo>
                    <a:pt x="298" y="4971"/>
                    <a:pt x="258" y="4995"/>
                    <a:pt x="234" y="5018"/>
                  </a:cubicBezTo>
                  <a:cubicBezTo>
                    <a:pt x="134" y="5152"/>
                    <a:pt x="68" y="5285"/>
                    <a:pt x="1" y="5419"/>
                  </a:cubicBezTo>
                  <a:cubicBezTo>
                    <a:pt x="1" y="5485"/>
                    <a:pt x="1" y="5519"/>
                    <a:pt x="68" y="5552"/>
                  </a:cubicBezTo>
                  <a:lnTo>
                    <a:pt x="101" y="5552"/>
                  </a:lnTo>
                  <a:cubicBezTo>
                    <a:pt x="134" y="5552"/>
                    <a:pt x="168" y="5552"/>
                    <a:pt x="201" y="5519"/>
                  </a:cubicBezTo>
                  <a:cubicBezTo>
                    <a:pt x="268" y="5385"/>
                    <a:pt x="335" y="5252"/>
                    <a:pt x="401" y="5152"/>
                  </a:cubicBezTo>
                  <a:cubicBezTo>
                    <a:pt x="435" y="5085"/>
                    <a:pt x="435" y="5018"/>
                    <a:pt x="368" y="4985"/>
                  </a:cubicBezTo>
                  <a:cubicBezTo>
                    <a:pt x="358" y="4975"/>
                    <a:pt x="345" y="4971"/>
                    <a:pt x="332" y="497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424;p73"/>
            <p:cNvSpPr/>
            <p:nvPr/>
          </p:nvSpPr>
          <p:spPr>
            <a:xfrm>
              <a:off x="6354038" y="2848054"/>
              <a:ext cx="4699" cy="8052"/>
            </a:xfrm>
            <a:custGeom>
              <a:avLst/>
              <a:gdLst/>
              <a:ahLst/>
              <a:cxnLst/>
              <a:rect l="l" t="t" r="r" b="b"/>
              <a:pathLst>
                <a:path w="234" h="402" extrusionOk="0">
                  <a:moveTo>
                    <a:pt x="134" y="1"/>
                  </a:moveTo>
                  <a:cubicBezTo>
                    <a:pt x="67" y="1"/>
                    <a:pt x="0" y="34"/>
                    <a:pt x="0" y="101"/>
                  </a:cubicBezTo>
                  <a:cubicBezTo>
                    <a:pt x="0" y="168"/>
                    <a:pt x="0" y="234"/>
                    <a:pt x="0" y="334"/>
                  </a:cubicBezTo>
                  <a:cubicBezTo>
                    <a:pt x="0" y="368"/>
                    <a:pt x="67" y="401"/>
                    <a:pt x="100" y="401"/>
                  </a:cubicBezTo>
                  <a:lnTo>
                    <a:pt x="134" y="401"/>
                  </a:lnTo>
                  <a:cubicBezTo>
                    <a:pt x="167" y="401"/>
                    <a:pt x="234" y="368"/>
                    <a:pt x="200" y="301"/>
                  </a:cubicBezTo>
                  <a:cubicBezTo>
                    <a:pt x="200" y="234"/>
                    <a:pt x="200" y="168"/>
                    <a:pt x="200" y="101"/>
                  </a:cubicBezTo>
                  <a:cubicBezTo>
                    <a:pt x="234" y="67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425;p73"/>
            <p:cNvSpPr/>
            <p:nvPr/>
          </p:nvSpPr>
          <p:spPr>
            <a:xfrm>
              <a:off x="6344660" y="2848054"/>
              <a:ext cx="4037" cy="8052"/>
            </a:xfrm>
            <a:custGeom>
              <a:avLst/>
              <a:gdLst/>
              <a:ahLst/>
              <a:cxnLst/>
              <a:rect l="l" t="t" r="r" b="b"/>
              <a:pathLst>
                <a:path w="201" h="402" extrusionOk="0">
                  <a:moveTo>
                    <a:pt x="100" y="1"/>
                  </a:moveTo>
                  <a:cubicBezTo>
                    <a:pt x="50" y="1"/>
                    <a:pt x="0" y="34"/>
                    <a:pt x="0" y="101"/>
                  </a:cubicBezTo>
                  <a:lnTo>
                    <a:pt x="0" y="301"/>
                  </a:lnTo>
                  <a:cubicBezTo>
                    <a:pt x="0" y="368"/>
                    <a:pt x="67" y="401"/>
                    <a:pt x="100" y="401"/>
                  </a:cubicBezTo>
                  <a:cubicBezTo>
                    <a:pt x="167" y="401"/>
                    <a:pt x="200" y="368"/>
                    <a:pt x="200" y="301"/>
                  </a:cubicBezTo>
                  <a:lnTo>
                    <a:pt x="200" y="101"/>
                  </a:lnTo>
                  <a:cubicBezTo>
                    <a:pt x="200" y="34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426;p73"/>
            <p:cNvSpPr/>
            <p:nvPr/>
          </p:nvSpPr>
          <p:spPr>
            <a:xfrm>
              <a:off x="6344660" y="2728455"/>
              <a:ext cx="4699" cy="107601"/>
            </a:xfrm>
            <a:custGeom>
              <a:avLst/>
              <a:gdLst/>
              <a:ahLst/>
              <a:cxnLst/>
              <a:rect l="l" t="t" r="r" b="b"/>
              <a:pathLst>
                <a:path w="234" h="5372" extrusionOk="0">
                  <a:moveTo>
                    <a:pt x="100" y="1"/>
                  </a:moveTo>
                  <a:cubicBezTo>
                    <a:pt x="50" y="1"/>
                    <a:pt x="0" y="34"/>
                    <a:pt x="0" y="101"/>
                  </a:cubicBezTo>
                  <a:lnTo>
                    <a:pt x="0" y="501"/>
                  </a:lnTo>
                  <a:cubicBezTo>
                    <a:pt x="0" y="535"/>
                    <a:pt x="67" y="601"/>
                    <a:pt x="100" y="601"/>
                  </a:cubicBezTo>
                  <a:cubicBezTo>
                    <a:pt x="167" y="601"/>
                    <a:pt x="234" y="568"/>
                    <a:pt x="200" y="501"/>
                  </a:cubicBezTo>
                  <a:lnTo>
                    <a:pt x="200" y="101"/>
                  </a:lnTo>
                  <a:cubicBezTo>
                    <a:pt x="200" y="34"/>
                    <a:pt x="150" y="1"/>
                    <a:pt x="100" y="1"/>
                  </a:cubicBezTo>
                  <a:close/>
                  <a:moveTo>
                    <a:pt x="100" y="1177"/>
                  </a:moveTo>
                  <a:cubicBezTo>
                    <a:pt x="50" y="1177"/>
                    <a:pt x="0" y="1218"/>
                    <a:pt x="0" y="1302"/>
                  </a:cubicBezTo>
                  <a:lnTo>
                    <a:pt x="0" y="1669"/>
                  </a:lnTo>
                  <a:cubicBezTo>
                    <a:pt x="0" y="1735"/>
                    <a:pt x="67" y="1802"/>
                    <a:pt x="100" y="1802"/>
                  </a:cubicBezTo>
                  <a:cubicBezTo>
                    <a:pt x="167" y="1802"/>
                    <a:pt x="234" y="1735"/>
                    <a:pt x="200" y="1669"/>
                  </a:cubicBezTo>
                  <a:lnTo>
                    <a:pt x="200" y="1302"/>
                  </a:lnTo>
                  <a:cubicBezTo>
                    <a:pt x="200" y="1218"/>
                    <a:pt x="150" y="1177"/>
                    <a:pt x="100" y="1177"/>
                  </a:cubicBezTo>
                  <a:close/>
                  <a:moveTo>
                    <a:pt x="100" y="2369"/>
                  </a:moveTo>
                  <a:cubicBezTo>
                    <a:pt x="50" y="2369"/>
                    <a:pt x="0" y="2403"/>
                    <a:pt x="0" y="2469"/>
                  </a:cubicBezTo>
                  <a:lnTo>
                    <a:pt x="0" y="2870"/>
                  </a:lnTo>
                  <a:cubicBezTo>
                    <a:pt x="0" y="2936"/>
                    <a:pt x="67" y="2970"/>
                    <a:pt x="100" y="2970"/>
                  </a:cubicBezTo>
                  <a:lnTo>
                    <a:pt x="100" y="3003"/>
                  </a:lnTo>
                  <a:cubicBezTo>
                    <a:pt x="167" y="3003"/>
                    <a:pt x="234" y="2936"/>
                    <a:pt x="200" y="2870"/>
                  </a:cubicBezTo>
                  <a:lnTo>
                    <a:pt x="200" y="2469"/>
                  </a:lnTo>
                  <a:cubicBezTo>
                    <a:pt x="200" y="2403"/>
                    <a:pt x="150" y="2369"/>
                    <a:pt x="100" y="2369"/>
                  </a:cubicBezTo>
                  <a:close/>
                  <a:moveTo>
                    <a:pt x="100" y="3545"/>
                  </a:moveTo>
                  <a:cubicBezTo>
                    <a:pt x="50" y="3545"/>
                    <a:pt x="0" y="3587"/>
                    <a:pt x="0" y="3670"/>
                  </a:cubicBezTo>
                  <a:lnTo>
                    <a:pt x="0" y="4070"/>
                  </a:lnTo>
                  <a:cubicBezTo>
                    <a:pt x="0" y="4137"/>
                    <a:pt x="67" y="4170"/>
                    <a:pt x="100" y="4170"/>
                  </a:cubicBezTo>
                  <a:lnTo>
                    <a:pt x="100" y="4204"/>
                  </a:lnTo>
                  <a:cubicBezTo>
                    <a:pt x="167" y="4204"/>
                    <a:pt x="234" y="4137"/>
                    <a:pt x="200" y="4070"/>
                  </a:cubicBezTo>
                  <a:lnTo>
                    <a:pt x="200" y="3670"/>
                  </a:lnTo>
                  <a:cubicBezTo>
                    <a:pt x="200" y="3587"/>
                    <a:pt x="150" y="3545"/>
                    <a:pt x="100" y="3545"/>
                  </a:cubicBezTo>
                  <a:close/>
                  <a:moveTo>
                    <a:pt x="100" y="4771"/>
                  </a:moveTo>
                  <a:cubicBezTo>
                    <a:pt x="50" y="4771"/>
                    <a:pt x="0" y="4804"/>
                    <a:pt x="0" y="4871"/>
                  </a:cubicBezTo>
                  <a:lnTo>
                    <a:pt x="0" y="5271"/>
                  </a:lnTo>
                  <a:cubicBezTo>
                    <a:pt x="0" y="5338"/>
                    <a:pt x="67" y="5371"/>
                    <a:pt x="100" y="5371"/>
                  </a:cubicBezTo>
                  <a:cubicBezTo>
                    <a:pt x="167" y="5371"/>
                    <a:pt x="200" y="5338"/>
                    <a:pt x="200" y="5271"/>
                  </a:cubicBezTo>
                  <a:lnTo>
                    <a:pt x="200" y="4871"/>
                  </a:lnTo>
                  <a:cubicBezTo>
                    <a:pt x="200" y="4804"/>
                    <a:pt x="150" y="4771"/>
                    <a:pt x="100" y="477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427;p73"/>
            <p:cNvSpPr/>
            <p:nvPr/>
          </p:nvSpPr>
          <p:spPr>
            <a:xfrm>
              <a:off x="6344660" y="2708586"/>
              <a:ext cx="4037" cy="7872"/>
            </a:xfrm>
            <a:custGeom>
              <a:avLst/>
              <a:gdLst/>
              <a:ahLst/>
              <a:cxnLst/>
              <a:rect l="l" t="t" r="r" b="b"/>
              <a:pathLst>
                <a:path w="201" h="393" extrusionOk="0">
                  <a:moveTo>
                    <a:pt x="100" y="0"/>
                  </a:moveTo>
                  <a:cubicBezTo>
                    <a:pt x="50" y="0"/>
                    <a:pt x="0" y="42"/>
                    <a:pt x="0" y="126"/>
                  </a:cubicBezTo>
                  <a:lnTo>
                    <a:pt x="0" y="292"/>
                  </a:lnTo>
                  <a:cubicBezTo>
                    <a:pt x="0" y="359"/>
                    <a:pt x="67" y="392"/>
                    <a:pt x="100" y="392"/>
                  </a:cubicBezTo>
                  <a:cubicBezTo>
                    <a:pt x="167" y="392"/>
                    <a:pt x="200" y="359"/>
                    <a:pt x="200" y="326"/>
                  </a:cubicBezTo>
                  <a:lnTo>
                    <a:pt x="200" y="126"/>
                  </a:lnTo>
                  <a:cubicBezTo>
                    <a:pt x="200" y="42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428;p73"/>
            <p:cNvSpPr/>
            <p:nvPr/>
          </p:nvSpPr>
          <p:spPr>
            <a:xfrm>
              <a:off x="6343977" y="2708425"/>
              <a:ext cx="59645" cy="127631"/>
            </a:xfrm>
            <a:custGeom>
              <a:avLst/>
              <a:gdLst/>
              <a:ahLst/>
              <a:cxnLst/>
              <a:rect l="l" t="t" r="r" b="b"/>
              <a:pathLst>
                <a:path w="2970" h="6372" extrusionOk="0">
                  <a:moveTo>
                    <a:pt x="168" y="0"/>
                  </a:moveTo>
                  <a:cubicBezTo>
                    <a:pt x="1" y="0"/>
                    <a:pt x="1" y="200"/>
                    <a:pt x="168" y="200"/>
                  </a:cubicBezTo>
                  <a:cubicBezTo>
                    <a:pt x="301" y="200"/>
                    <a:pt x="401" y="200"/>
                    <a:pt x="534" y="234"/>
                  </a:cubicBezTo>
                  <a:lnTo>
                    <a:pt x="568" y="234"/>
                  </a:lnTo>
                  <a:lnTo>
                    <a:pt x="568" y="267"/>
                  </a:lnTo>
                  <a:cubicBezTo>
                    <a:pt x="601" y="234"/>
                    <a:pt x="635" y="200"/>
                    <a:pt x="635" y="167"/>
                  </a:cubicBezTo>
                  <a:cubicBezTo>
                    <a:pt x="668" y="100"/>
                    <a:pt x="635" y="33"/>
                    <a:pt x="568" y="33"/>
                  </a:cubicBezTo>
                  <a:cubicBezTo>
                    <a:pt x="434" y="0"/>
                    <a:pt x="301" y="0"/>
                    <a:pt x="168" y="0"/>
                  </a:cubicBezTo>
                  <a:close/>
                  <a:moveTo>
                    <a:pt x="1358" y="354"/>
                  </a:moveTo>
                  <a:cubicBezTo>
                    <a:pt x="1269" y="354"/>
                    <a:pt x="1182" y="505"/>
                    <a:pt x="1268" y="534"/>
                  </a:cubicBezTo>
                  <a:cubicBezTo>
                    <a:pt x="1402" y="601"/>
                    <a:pt x="1502" y="701"/>
                    <a:pt x="1602" y="767"/>
                  </a:cubicBezTo>
                  <a:cubicBezTo>
                    <a:pt x="1635" y="801"/>
                    <a:pt x="1669" y="801"/>
                    <a:pt x="1669" y="801"/>
                  </a:cubicBezTo>
                  <a:cubicBezTo>
                    <a:pt x="1702" y="801"/>
                    <a:pt x="1735" y="801"/>
                    <a:pt x="1735" y="767"/>
                  </a:cubicBezTo>
                  <a:cubicBezTo>
                    <a:pt x="1769" y="734"/>
                    <a:pt x="1769" y="667"/>
                    <a:pt x="1735" y="601"/>
                  </a:cubicBezTo>
                  <a:cubicBezTo>
                    <a:pt x="1635" y="534"/>
                    <a:pt x="1502" y="434"/>
                    <a:pt x="1402" y="367"/>
                  </a:cubicBezTo>
                  <a:cubicBezTo>
                    <a:pt x="1388" y="358"/>
                    <a:pt x="1373" y="354"/>
                    <a:pt x="1358" y="354"/>
                  </a:cubicBezTo>
                  <a:close/>
                  <a:moveTo>
                    <a:pt x="2260" y="1179"/>
                  </a:moveTo>
                  <a:cubicBezTo>
                    <a:pt x="2191" y="1179"/>
                    <a:pt x="2122" y="1273"/>
                    <a:pt x="2169" y="1368"/>
                  </a:cubicBezTo>
                  <a:cubicBezTo>
                    <a:pt x="2269" y="1468"/>
                    <a:pt x="2336" y="1568"/>
                    <a:pt x="2402" y="1701"/>
                  </a:cubicBezTo>
                  <a:cubicBezTo>
                    <a:pt x="2402" y="1701"/>
                    <a:pt x="2436" y="1735"/>
                    <a:pt x="2503" y="1735"/>
                  </a:cubicBezTo>
                  <a:lnTo>
                    <a:pt x="2469" y="1768"/>
                  </a:lnTo>
                  <a:cubicBezTo>
                    <a:pt x="2503" y="1768"/>
                    <a:pt x="2536" y="1735"/>
                    <a:pt x="2536" y="1735"/>
                  </a:cubicBezTo>
                  <a:cubicBezTo>
                    <a:pt x="2603" y="1701"/>
                    <a:pt x="2603" y="1635"/>
                    <a:pt x="2569" y="1568"/>
                  </a:cubicBezTo>
                  <a:cubicBezTo>
                    <a:pt x="2503" y="1468"/>
                    <a:pt x="2436" y="1334"/>
                    <a:pt x="2336" y="1234"/>
                  </a:cubicBezTo>
                  <a:cubicBezTo>
                    <a:pt x="2316" y="1195"/>
                    <a:pt x="2288" y="1179"/>
                    <a:pt x="2260" y="1179"/>
                  </a:cubicBezTo>
                  <a:close/>
                  <a:moveTo>
                    <a:pt x="2769" y="2302"/>
                  </a:moveTo>
                  <a:cubicBezTo>
                    <a:pt x="2703" y="2302"/>
                    <a:pt x="2669" y="2368"/>
                    <a:pt x="2703" y="2435"/>
                  </a:cubicBezTo>
                  <a:cubicBezTo>
                    <a:pt x="2736" y="2569"/>
                    <a:pt x="2736" y="2702"/>
                    <a:pt x="2769" y="2835"/>
                  </a:cubicBezTo>
                  <a:cubicBezTo>
                    <a:pt x="2769" y="2869"/>
                    <a:pt x="2803" y="2936"/>
                    <a:pt x="2869" y="2936"/>
                  </a:cubicBezTo>
                  <a:lnTo>
                    <a:pt x="2869" y="2902"/>
                  </a:lnTo>
                  <a:cubicBezTo>
                    <a:pt x="2936" y="2902"/>
                    <a:pt x="2970" y="2869"/>
                    <a:pt x="2970" y="2802"/>
                  </a:cubicBezTo>
                  <a:cubicBezTo>
                    <a:pt x="2970" y="2669"/>
                    <a:pt x="2936" y="2502"/>
                    <a:pt x="2903" y="2368"/>
                  </a:cubicBezTo>
                  <a:cubicBezTo>
                    <a:pt x="2903" y="2335"/>
                    <a:pt x="2836" y="2302"/>
                    <a:pt x="2769" y="2302"/>
                  </a:cubicBezTo>
                  <a:close/>
                  <a:moveTo>
                    <a:pt x="2869" y="3536"/>
                  </a:moveTo>
                  <a:cubicBezTo>
                    <a:pt x="2803" y="3536"/>
                    <a:pt x="2769" y="3569"/>
                    <a:pt x="2769" y="3636"/>
                  </a:cubicBezTo>
                  <a:cubicBezTo>
                    <a:pt x="2736" y="3769"/>
                    <a:pt x="2703" y="3903"/>
                    <a:pt x="2703" y="4036"/>
                  </a:cubicBezTo>
                  <a:cubicBezTo>
                    <a:pt x="2669" y="4103"/>
                    <a:pt x="2703" y="4170"/>
                    <a:pt x="2769" y="4170"/>
                  </a:cubicBezTo>
                  <a:cubicBezTo>
                    <a:pt x="2782" y="4176"/>
                    <a:pt x="2794" y="4179"/>
                    <a:pt x="2806" y="4179"/>
                  </a:cubicBezTo>
                  <a:cubicBezTo>
                    <a:pt x="2858" y="4179"/>
                    <a:pt x="2903" y="4124"/>
                    <a:pt x="2903" y="4070"/>
                  </a:cubicBezTo>
                  <a:cubicBezTo>
                    <a:pt x="2936" y="3936"/>
                    <a:pt x="2970" y="3803"/>
                    <a:pt x="2970" y="3669"/>
                  </a:cubicBezTo>
                  <a:cubicBezTo>
                    <a:pt x="2970" y="3603"/>
                    <a:pt x="2936" y="3536"/>
                    <a:pt x="2869" y="3536"/>
                  </a:cubicBezTo>
                  <a:close/>
                  <a:moveTo>
                    <a:pt x="2548" y="4764"/>
                  </a:moveTo>
                  <a:cubicBezTo>
                    <a:pt x="2506" y="4764"/>
                    <a:pt x="2461" y="4786"/>
                    <a:pt x="2436" y="4837"/>
                  </a:cubicBezTo>
                  <a:cubicBezTo>
                    <a:pt x="2402" y="4970"/>
                    <a:pt x="2336" y="5104"/>
                    <a:pt x="2269" y="5204"/>
                  </a:cubicBezTo>
                  <a:cubicBezTo>
                    <a:pt x="2236" y="5271"/>
                    <a:pt x="2269" y="5337"/>
                    <a:pt x="2336" y="5337"/>
                  </a:cubicBezTo>
                  <a:cubicBezTo>
                    <a:pt x="2336" y="5354"/>
                    <a:pt x="2344" y="5362"/>
                    <a:pt x="2352" y="5362"/>
                  </a:cubicBezTo>
                  <a:cubicBezTo>
                    <a:pt x="2361" y="5362"/>
                    <a:pt x="2369" y="5354"/>
                    <a:pt x="2369" y="5337"/>
                  </a:cubicBezTo>
                  <a:lnTo>
                    <a:pt x="2369" y="5371"/>
                  </a:lnTo>
                  <a:cubicBezTo>
                    <a:pt x="2402" y="5371"/>
                    <a:pt x="2436" y="5337"/>
                    <a:pt x="2469" y="5304"/>
                  </a:cubicBezTo>
                  <a:cubicBezTo>
                    <a:pt x="2536" y="5170"/>
                    <a:pt x="2603" y="5037"/>
                    <a:pt x="2636" y="4904"/>
                  </a:cubicBezTo>
                  <a:cubicBezTo>
                    <a:pt x="2677" y="4821"/>
                    <a:pt x="2616" y="4764"/>
                    <a:pt x="2548" y="4764"/>
                  </a:cubicBezTo>
                  <a:close/>
                  <a:moveTo>
                    <a:pt x="1935" y="5879"/>
                  </a:moveTo>
                  <a:cubicBezTo>
                    <a:pt x="1910" y="5879"/>
                    <a:pt x="1885" y="5888"/>
                    <a:pt x="1869" y="5904"/>
                  </a:cubicBezTo>
                  <a:cubicBezTo>
                    <a:pt x="1769" y="6038"/>
                    <a:pt x="1702" y="6138"/>
                    <a:pt x="1635" y="6238"/>
                  </a:cubicBezTo>
                  <a:cubicBezTo>
                    <a:pt x="1569" y="6271"/>
                    <a:pt x="1569" y="6338"/>
                    <a:pt x="1635" y="6371"/>
                  </a:cubicBezTo>
                  <a:lnTo>
                    <a:pt x="1769" y="6371"/>
                  </a:lnTo>
                  <a:cubicBezTo>
                    <a:pt x="1869" y="6271"/>
                    <a:pt x="1935" y="6138"/>
                    <a:pt x="2036" y="6038"/>
                  </a:cubicBezTo>
                  <a:cubicBezTo>
                    <a:pt x="2069" y="6004"/>
                    <a:pt x="2069" y="5938"/>
                    <a:pt x="2002" y="5904"/>
                  </a:cubicBezTo>
                  <a:cubicBezTo>
                    <a:pt x="1985" y="5888"/>
                    <a:pt x="1960" y="5879"/>
                    <a:pt x="1935" y="5879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429;p73"/>
            <p:cNvSpPr/>
            <p:nvPr/>
          </p:nvSpPr>
          <p:spPr>
            <a:xfrm>
              <a:off x="6341306" y="2708085"/>
              <a:ext cx="8053" cy="7031"/>
            </a:xfrm>
            <a:custGeom>
              <a:avLst/>
              <a:gdLst/>
              <a:ahLst/>
              <a:cxnLst/>
              <a:rect l="l" t="t" r="r" b="b"/>
              <a:pathLst>
                <a:path w="401" h="351" extrusionOk="0">
                  <a:moveTo>
                    <a:pt x="271" y="0"/>
                  </a:moveTo>
                  <a:cubicBezTo>
                    <a:pt x="242" y="0"/>
                    <a:pt x="217" y="17"/>
                    <a:pt x="200" y="50"/>
                  </a:cubicBezTo>
                  <a:cubicBezTo>
                    <a:pt x="200" y="50"/>
                    <a:pt x="134" y="84"/>
                    <a:pt x="67" y="184"/>
                  </a:cubicBezTo>
                  <a:cubicBezTo>
                    <a:pt x="0" y="251"/>
                    <a:pt x="34" y="351"/>
                    <a:pt x="134" y="351"/>
                  </a:cubicBezTo>
                  <a:cubicBezTo>
                    <a:pt x="167" y="351"/>
                    <a:pt x="200" y="351"/>
                    <a:pt x="200" y="317"/>
                  </a:cubicBezTo>
                  <a:cubicBezTo>
                    <a:pt x="267" y="251"/>
                    <a:pt x="301" y="217"/>
                    <a:pt x="367" y="184"/>
                  </a:cubicBezTo>
                  <a:cubicBezTo>
                    <a:pt x="401" y="151"/>
                    <a:pt x="401" y="84"/>
                    <a:pt x="367" y="50"/>
                  </a:cubicBezTo>
                  <a:cubicBezTo>
                    <a:pt x="334" y="17"/>
                    <a:pt x="301" y="0"/>
                    <a:pt x="27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430;p73"/>
            <p:cNvSpPr/>
            <p:nvPr/>
          </p:nvSpPr>
          <p:spPr>
            <a:xfrm>
              <a:off x="6313833" y="2724950"/>
              <a:ext cx="21067" cy="110425"/>
            </a:xfrm>
            <a:custGeom>
              <a:avLst/>
              <a:gdLst/>
              <a:ahLst/>
              <a:cxnLst/>
              <a:rect l="l" t="t" r="r" b="b"/>
              <a:pathLst>
                <a:path w="1049" h="5513" extrusionOk="0">
                  <a:moveTo>
                    <a:pt x="925" y="1"/>
                  </a:moveTo>
                  <a:cubicBezTo>
                    <a:pt x="896" y="1"/>
                    <a:pt x="864" y="13"/>
                    <a:pt x="835" y="42"/>
                  </a:cubicBezTo>
                  <a:cubicBezTo>
                    <a:pt x="768" y="142"/>
                    <a:pt x="668" y="276"/>
                    <a:pt x="601" y="409"/>
                  </a:cubicBezTo>
                  <a:cubicBezTo>
                    <a:pt x="568" y="443"/>
                    <a:pt x="601" y="509"/>
                    <a:pt x="634" y="543"/>
                  </a:cubicBezTo>
                  <a:lnTo>
                    <a:pt x="701" y="543"/>
                  </a:lnTo>
                  <a:cubicBezTo>
                    <a:pt x="735" y="543"/>
                    <a:pt x="768" y="543"/>
                    <a:pt x="768" y="509"/>
                  </a:cubicBezTo>
                  <a:cubicBezTo>
                    <a:pt x="868" y="376"/>
                    <a:pt x="935" y="276"/>
                    <a:pt x="1001" y="142"/>
                  </a:cubicBezTo>
                  <a:cubicBezTo>
                    <a:pt x="1049" y="72"/>
                    <a:pt x="996" y="1"/>
                    <a:pt x="925" y="1"/>
                  </a:cubicBezTo>
                  <a:close/>
                  <a:moveTo>
                    <a:pt x="368" y="1143"/>
                  </a:moveTo>
                  <a:cubicBezTo>
                    <a:pt x="301" y="1143"/>
                    <a:pt x="268" y="1177"/>
                    <a:pt x="234" y="1210"/>
                  </a:cubicBezTo>
                  <a:cubicBezTo>
                    <a:pt x="201" y="1343"/>
                    <a:pt x="167" y="1510"/>
                    <a:pt x="134" y="1644"/>
                  </a:cubicBezTo>
                  <a:cubicBezTo>
                    <a:pt x="101" y="1710"/>
                    <a:pt x="134" y="1744"/>
                    <a:pt x="201" y="1777"/>
                  </a:cubicBezTo>
                  <a:cubicBezTo>
                    <a:pt x="268" y="1777"/>
                    <a:pt x="301" y="1744"/>
                    <a:pt x="334" y="1710"/>
                  </a:cubicBezTo>
                  <a:cubicBezTo>
                    <a:pt x="368" y="1577"/>
                    <a:pt x="401" y="1410"/>
                    <a:pt x="434" y="1277"/>
                  </a:cubicBezTo>
                  <a:cubicBezTo>
                    <a:pt x="468" y="1243"/>
                    <a:pt x="434" y="1177"/>
                    <a:pt x="368" y="1143"/>
                  </a:cubicBezTo>
                  <a:close/>
                  <a:moveTo>
                    <a:pt x="101" y="2411"/>
                  </a:moveTo>
                  <a:cubicBezTo>
                    <a:pt x="34" y="2411"/>
                    <a:pt x="1" y="2477"/>
                    <a:pt x="1" y="2511"/>
                  </a:cubicBezTo>
                  <a:lnTo>
                    <a:pt x="1" y="2778"/>
                  </a:lnTo>
                  <a:lnTo>
                    <a:pt x="1" y="2978"/>
                  </a:lnTo>
                  <a:cubicBezTo>
                    <a:pt x="1" y="3011"/>
                    <a:pt x="34" y="3078"/>
                    <a:pt x="101" y="3078"/>
                  </a:cubicBezTo>
                  <a:cubicBezTo>
                    <a:pt x="167" y="3078"/>
                    <a:pt x="201" y="3011"/>
                    <a:pt x="201" y="2978"/>
                  </a:cubicBezTo>
                  <a:lnTo>
                    <a:pt x="201" y="2778"/>
                  </a:lnTo>
                  <a:lnTo>
                    <a:pt x="201" y="2544"/>
                  </a:lnTo>
                  <a:cubicBezTo>
                    <a:pt x="201" y="2477"/>
                    <a:pt x="167" y="2411"/>
                    <a:pt x="101" y="2411"/>
                  </a:cubicBezTo>
                  <a:close/>
                  <a:moveTo>
                    <a:pt x="205" y="3736"/>
                  </a:moveTo>
                  <a:cubicBezTo>
                    <a:pt x="193" y="3736"/>
                    <a:pt x="180" y="3739"/>
                    <a:pt x="167" y="3745"/>
                  </a:cubicBezTo>
                  <a:cubicBezTo>
                    <a:pt x="134" y="3745"/>
                    <a:pt x="101" y="3812"/>
                    <a:pt x="101" y="3878"/>
                  </a:cubicBezTo>
                  <a:cubicBezTo>
                    <a:pt x="134" y="4012"/>
                    <a:pt x="167" y="4145"/>
                    <a:pt x="234" y="4279"/>
                  </a:cubicBezTo>
                  <a:cubicBezTo>
                    <a:pt x="234" y="4312"/>
                    <a:pt x="268" y="4345"/>
                    <a:pt x="334" y="4345"/>
                  </a:cubicBezTo>
                  <a:lnTo>
                    <a:pt x="368" y="4379"/>
                  </a:lnTo>
                  <a:cubicBezTo>
                    <a:pt x="401" y="4345"/>
                    <a:pt x="434" y="4279"/>
                    <a:pt x="434" y="4245"/>
                  </a:cubicBezTo>
                  <a:cubicBezTo>
                    <a:pt x="368" y="4112"/>
                    <a:pt x="334" y="3945"/>
                    <a:pt x="301" y="3812"/>
                  </a:cubicBezTo>
                  <a:cubicBezTo>
                    <a:pt x="301" y="3785"/>
                    <a:pt x="257" y="3736"/>
                    <a:pt x="205" y="3736"/>
                  </a:cubicBezTo>
                  <a:close/>
                  <a:moveTo>
                    <a:pt x="715" y="4924"/>
                  </a:moveTo>
                  <a:cubicBezTo>
                    <a:pt x="690" y="4924"/>
                    <a:pt x="662" y="4932"/>
                    <a:pt x="634" y="4946"/>
                  </a:cubicBezTo>
                  <a:cubicBezTo>
                    <a:pt x="601" y="4979"/>
                    <a:pt x="568" y="5046"/>
                    <a:pt x="601" y="5079"/>
                  </a:cubicBezTo>
                  <a:cubicBezTo>
                    <a:pt x="701" y="5213"/>
                    <a:pt x="768" y="5346"/>
                    <a:pt x="835" y="5446"/>
                  </a:cubicBezTo>
                  <a:cubicBezTo>
                    <a:pt x="835" y="5480"/>
                    <a:pt x="868" y="5513"/>
                    <a:pt x="935" y="5513"/>
                  </a:cubicBezTo>
                  <a:lnTo>
                    <a:pt x="968" y="5513"/>
                  </a:lnTo>
                  <a:cubicBezTo>
                    <a:pt x="1001" y="5480"/>
                    <a:pt x="1035" y="5413"/>
                    <a:pt x="1001" y="5380"/>
                  </a:cubicBezTo>
                  <a:cubicBezTo>
                    <a:pt x="935" y="5246"/>
                    <a:pt x="868" y="5113"/>
                    <a:pt x="801" y="4979"/>
                  </a:cubicBezTo>
                  <a:cubicBezTo>
                    <a:pt x="782" y="4940"/>
                    <a:pt x="751" y="4924"/>
                    <a:pt x="715" y="4924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431;p73"/>
            <p:cNvSpPr/>
            <p:nvPr/>
          </p:nvSpPr>
          <p:spPr>
            <a:xfrm>
              <a:off x="6335944" y="2848054"/>
              <a:ext cx="4037" cy="8232"/>
            </a:xfrm>
            <a:custGeom>
              <a:avLst/>
              <a:gdLst/>
              <a:ahLst/>
              <a:cxnLst/>
              <a:rect l="l" t="t" r="r" b="b"/>
              <a:pathLst>
                <a:path w="201" h="411" extrusionOk="0">
                  <a:moveTo>
                    <a:pt x="101" y="1"/>
                  </a:moveTo>
                  <a:cubicBezTo>
                    <a:pt x="34" y="1"/>
                    <a:pt x="0" y="67"/>
                    <a:pt x="0" y="101"/>
                  </a:cubicBezTo>
                  <a:cubicBezTo>
                    <a:pt x="0" y="168"/>
                    <a:pt x="0" y="234"/>
                    <a:pt x="0" y="301"/>
                  </a:cubicBezTo>
                  <a:cubicBezTo>
                    <a:pt x="0" y="368"/>
                    <a:pt x="34" y="401"/>
                    <a:pt x="67" y="401"/>
                  </a:cubicBezTo>
                  <a:cubicBezTo>
                    <a:pt x="80" y="407"/>
                    <a:pt x="93" y="410"/>
                    <a:pt x="105" y="410"/>
                  </a:cubicBezTo>
                  <a:cubicBezTo>
                    <a:pt x="157" y="410"/>
                    <a:pt x="201" y="361"/>
                    <a:pt x="201" y="334"/>
                  </a:cubicBezTo>
                  <a:cubicBezTo>
                    <a:pt x="201" y="234"/>
                    <a:pt x="201" y="168"/>
                    <a:pt x="201" y="101"/>
                  </a:cubicBezTo>
                  <a:cubicBezTo>
                    <a:pt x="201" y="34"/>
                    <a:pt x="134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432;p73"/>
            <p:cNvSpPr/>
            <p:nvPr/>
          </p:nvSpPr>
          <p:spPr>
            <a:xfrm>
              <a:off x="6290397" y="2707744"/>
              <a:ext cx="58962" cy="128312"/>
            </a:xfrm>
            <a:custGeom>
              <a:avLst/>
              <a:gdLst/>
              <a:ahLst/>
              <a:cxnLst/>
              <a:rect l="l" t="t" r="r" b="b"/>
              <a:pathLst>
                <a:path w="2936" h="6406" extrusionOk="0">
                  <a:moveTo>
                    <a:pt x="2802" y="1"/>
                  </a:moveTo>
                  <a:cubicBezTo>
                    <a:pt x="2635" y="1"/>
                    <a:pt x="2502" y="34"/>
                    <a:pt x="2369" y="67"/>
                  </a:cubicBezTo>
                  <a:cubicBezTo>
                    <a:pt x="2302" y="67"/>
                    <a:pt x="2268" y="134"/>
                    <a:pt x="2302" y="201"/>
                  </a:cubicBezTo>
                  <a:cubicBezTo>
                    <a:pt x="2302" y="234"/>
                    <a:pt x="2335" y="268"/>
                    <a:pt x="2402" y="268"/>
                  </a:cubicBezTo>
                  <a:cubicBezTo>
                    <a:pt x="2535" y="234"/>
                    <a:pt x="2669" y="234"/>
                    <a:pt x="2802" y="234"/>
                  </a:cubicBezTo>
                  <a:cubicBezTo>
                    <a:pt x="2936" y="234"/>
                    <a:pt x="2936" y="1"/>
                    <a:pt x="2802" y="1"/>
                  </a:cubicBezTo>
                  <a:close/>
                  <a:moveTo>
                    <a:pt x="1578" y="388"/>
                  </a:moveTo>
                  <a:cubicBezTo>
                    <a:pt x="1564" y="388"/>
                    <a:pt x="1549" y="392"/>
                    <a:pt x="1535" y="401"/>
                  </a:cubicBezTo>
                  <a:cubicBezTo>
                    <a:pt x="1435" y="468"/>
                    <a:pt x="1301" y="568"/>
                    <a:pt x="1201" y="635"/>
                  </a:cubicBezTo>
                  <a:cubicBezTo>
                    <a:pt x="1168" y="701"/>
                    <a:pt x="1168" y="768"/>
                    <a:pt x="1201" y="801"/>
                  </a:cubicBezTo>
                  <a:cubicBezTo>
                    <a:pt x="1201" y="801"/>
                    <a:pt x="1234" y="835"/>
                    <a:pt x="1268" y="835"/>
                  </a:cubicBezTo>
                  <a:lnTo>
                    <a:pt x="1301" y="835"/>
                  </a:lnTo>
                  <a:cubicBezTo>
                    <a:pt x="1301" y="835"/>
                    <a:pt x="1301" y="835"/>
                    <a:pt x="1334" y="801"/>
                  </a:cubicBezTo>
                  <a:cubicBezTo>
                    <a:pt x="1435" y="735"/>
                    <a:pt x="1535" y="635"/>
                    <a:pt x="1668" y="568"/>
                  </a:cubicBezTo>
                  <a:cubicBezTo>
                    <a:pt x="1754" y="539"/>
                    <a:pt x="1668" y="388"/>
                    <a:pt x="1578" y="388"/>
                  </a:cubicBezTo>
                  <a:close/>
                  <a:moveTo>
                    <a:pt x="685" y="1230"/>
                  </a:moveTo>
                  <a:cubicBezTo>
                    <a:pt x="650" y="1230"/>
                    <a:pt x="620" y="1249"/>
                    <a:pt x="601" y="1268"/>
                  </a:cubicBezTo>
                  <a:cubicBezTo>
                    <a:pt x="534" y="1402"/>
                    <a:pt x="434" y="1502"/>
                    <a:pt x="367" y="1635"/>
                  </a:cubicBezTo>
                  <a:cubicBezTo>
                    <a:pt x="334" y="1669"/>
                    <a:pt x="367" y="1735"/>
                    <a:pt x="400" y="1769"/>
                  </a:cubicBezTo>
                  <a:lnTo>
                    <a:pt x="467" y="1769"/>
                  </a:lnTo>
                  <a:lnTo>
                    <a:pt x="467" y="1802"/>
                  </a:lnTo>
                  <a:cubicBezTo>
                    <a:pt x="501" y="1769"/>
                    <a:pt x="534" y="1769"/>
                    <a:pt x="567" y="1735"/>
                  </a:cubicBezTo>
                  <a:cubicBezTo>
                    <a:pt x="634" y="1602"/>
                    <a:pt x="701" y="1502"/>
                    <a:pt x="767" y="1402"/>
                  </a:cubicBezTo>
                  <a:cubicBezTo>
                    <a:pt x="801" y="1335"/>
                    <a:pt x="801" y="1302"/>
                    <a:pt x="767" y="1268"/>
                  </a:cubicBezTo>
                  <a:cubicBezTo>
                    <a:pt x="739" y="1240"/>
                    <a:pt x="711" y="1230"/>
                    <a:pt x="685" y="1230"/>
                  </a:cubicBezTo>
                  <a:close/>
                  <a:moveTo>
                    <a:pt x="200" y="2336"/>
                  </a:moveTo>
                  <a:cubicBezTo>
                    <a:pt x="134" y="2336"/>
                    <a:pt x="67" y="2369"/>
                    <a:pt x="67" y="2436"/>
                  </a:cubicBezTo>
                  <a:cubicBezTo>
                    <a:pt x="34" y="2569"/>
                    <a:pt x="0" y="2703"/>
                    <a:pt x="0" y="2836"/>
                  </a:cubicBezTo>
                  <a:cubicBezTo>
                    <a:pt x="0" y="2903"/>
                    <a:pt x="34" y="2936"/>
                    <a:pt x="100" y="2970"/>
                  </a:cubicBezTo>
                  <a:lnTo>
                    <a:pt x="134" y="2970"/>
                  </a:lnTo>
                  <a:cubicBezTo>
                    <a:pt x="167" y="2970"/>
                    <a:pt x="200" y="2903"/>
                    <a:pt x="200" y="2869"/>
                  </a:cubicBezTo>
                  <a:cubicBezTo>
                    <a:pt x="200" y="2736"/>
                    <a:pt x="234" y="2603"/>
                    <a:pt x="267" y="2469"/>
                  </a:cubicBezTo>
                  <a:cubicBezTo>
                    <a:pt x="267" y="2402"/>
                    <a:pt x="234" y="2369"/>
                    <a:pt x="200" y="2336"/>
                  </a:cubicBezTo>
                  <a:close/>
                  <a:moveTo>
                    <a:pt x="122" y="3594"/>
                  </a:moveTo>
                  <a:cubicBezTo>
                    <a:pt x="114" y="3594"/>
                    <a:pt x="107" y="3597"/>
                    <a:pt x="100" y="3603"/>
                  </a:cubicBezTo>
                  <a:cubicBezTo>
                    <a:pt x="34" y="3603"/>
                    <a:pt x="0" y="3637"/>
                    <a:pt x="0" y="3703"/>
                  </a:cubicBezTo>
                  <a:cubicBezTo>
                    <a:pt x="0" y="3837"/>
                    <a:pt x="34" y="3970"/>
                    <a:pt x="67" y="4137"/>
                  </a:cubicBezTo>
                  <a:cubicBezTo>
                    <a:pt x="67" y="4170"/>
                    <a:pt x="100" y="4204"/>
                    <a:pt x="167" y="4204"/>
                  </a:cubicBezTo>
                  <a:lnTo>
                    <a:pt x="200" y="4204"/>
                  </a:lnTo>
                  <a:cubicBezTo>
                    <a:pt x="234" y="4204"/>
                    <a:pt x="267" y="4137"/>
                    <a:pt x="267" y="4104"/>
                  </a:cubicBezTo>
                  <a:cubicBezTo>
                    <a:pt x="234" y="3970"/>
                    <a:pt x="200" y="3803"/>
                    <a:pt x="200" y="3670"/>
                  </a:cubicBezTo>
                  <a:cubicBezTo>
                    <a:pt x="200" y="3643"/>
                    <a:pt x="157" y="3594"/>
                    <a:pt x="122" y="3594"/>
                  </a:cubicBezTo>
                  <a:close/>
                  <a:moveTo>
                    <a:pt x="419" y="4791"/>
                  </a:moveTo>
                  <a:cubicBezTo>
                    <a:pt x="403" y="4791"/>
                    <a:pt x="385" y="4795"/>
                    <a:pt x="367" y="4804"/>
                  </a:cubicBezTo>
                  <a:cubicBezTo>
                    <a:pt x="334" y="4804"/>
                    <a:pt x="300" y="4871"/>
                    <a:pt x="334" y="4938"/>
                  </a:cubicBezTo>
                  <a:cubicBezTo>
                    <a:pt x="367" y="5071"/>
                    <a:pt x="434" y="5204"/>
                    <a:pt x="501" y="5338"/>
                  </a:cubicBezTo>
                  <a:cubicBezTo>
                    <a:pt x="501" y="5371"/>
                    <a:pt x="534" y="5371"/>
                    <a:pt x="567" y="5371"/>
                  </a:cubicBezTo>
                  <a:lnTo>
                    <a:pt x="634" y="5371"/>
                  </a:lnTo>
                  <a:cubicBezTo>
                    <a:pt x="667" y="5338"/>
                    <a:pt x="701" y="5271"/>
                    <a:pt x="667" y="5238"/>
                  </a:cubicBezTo>
                  <a:cubicBezTo>
                    <a:pt x="601" y="5104"/>
                    <a:pt x="567" y="4971"/>
                    <a:pt x="501" y="4871"/>
                  </a:cubicBezTo>
                  <a:cubicBezTo>
                    <a:pt x="501" y="4822"/>
                    <a:pt x="465" y="4791"/>
                    <a:pt x="419" y="4791"/>
                  </a:cubicBezTo>
                  <a:close/>
                  <a:moveTo>
                    <a:pt x="1021" y="5883"/>
                  </a:moveTo>
                  <a:cubicBezTo>
                    <a:pt x="1001" y="5883"/>
                    <a:pt x="981" y="5891"/>
                    <a:pt x="968" y="5905"/>
                  </a:cubicBezTo>
                  <a:cubicBezTo>
                    <a:pt x="901" y="5938"/>
                    <a:pt x="901" y="6005"/>
                    <a:pt x="934" y="6038"/>
                  </a:cubicBezTo>
                  <a:cubicBezTo>
                    <a:pt x="1001" y="6172"/>
                    <a:pt x="1101" y="6272"/>
                    <a:pt x="1201" y="6372"/>
                  </a:cubicBezTo>
                  <a:cubicBezTo>
                    <a:pt x="1201" y="6405"/>
                    <a:pt x="1234" y="6405"/>
                    <a:pt x="1268" y="6405"/>
                  </a:cubicBezTo>
                  <a:cubicBezTo>
                    <a:pt x="1301" y="6405"/>
                    <a:pt x="1334" y="6405"/>
                    <a:pt x="1334" y="6372"/>
                  </a:cubicBezTo>
                  <a:cubicBezTo>
                    <a:pt x="1368" y="6339"/>
                    <a:pt x="1368" y="6272"/>
                    <a:pt x="1334" y="6239"/>
                  </a:cubicBezTo>
                  <a:cubicBezTo>
                    <a:pt x="1268" y="6138"/>
                    <a:pt x="1168" y="6038"/>
                    <a:pt x="1101" y="5938"/>
                  </a:cubicBezTo>
                  <a:cubicBezTo>
                    <a:pt x="1081" y="5899"/>
                    <a:pt x="1050" y="5883"/>
                    <a:pt x="1021" y="588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433;p73"/>
            <p:cNvSpPr/>
            <p:nvPr/>
          </p:nvSpPr>
          <p:spPr>
            <a:xfrm>
              <a:off x="5864547" y="2670889"/>
              <a:ext cx="240307" cy="139108"/>
            </a:xfrm>
            <a:custGeom>
              <a:avLst/>
              <a:gdLst/>
              <a:ahLst/>
              <a:cxnLst/>
              <a:rect l="l" t="t" r="r" b="b"/>
              <a:pathLst>
                <a:path w="11966" h="6945" extrusionOk="0">
                  <a:moveTo>
                    <a:pt x="158" y="1"/>
                  </a:moveTo>
                  <a:cubicBezTo>
                    <a:pt x="71" y="1"/>
                    <a:pt x="1" y="113"/>
                    <a:pt x="90" y="173"/>
                  </a:cubicBezTo>
                  <a:lnTo>
                    <a:pt x="1324" y="1440"/>
                  </a:lnTo>
                  <a:lnTo>
                    <a:pt x="10764" y="6944"/>
                  </a:lnTo>
                  <a:cubicBezTo>
                    <a:pt x="11432" y="6878"/>
                    <a:pt x="11832" y="6644"/>
                    <a:pt x="11965" y="6277"/>
                  </a:cubicBezTo>
                  <a:lnTo>
                    <a:pt x="2425" y="773"/>
                  </a:lnTo>
                  <a:lnTo>
                    <a:pt x="190" y="6"/>
                  </a:lnTo>
                  <a:cubicBezTo>
                    <a:pt x="179" y="2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434;p73"/>
            <p:cNvSpPr/>
            <p:nvPr/>
          </p:nvSpPr>
          <p:spPr>
            <a:xfrm>
              <a:off x="5869789" y="2661515"/>
              <a:ext cx="42133" cy="32889"/>
            </a:xfrm>
            <a:custGeom>
              <a:avLst/>
              <a:gdLst/>
              <a:ahLst/>
              <a:cxnLst/>
              <a:rect l="l" t="t" r="r" b="b"/>
              <a:pathLst>
                <a:path w="2098" h="1642" extrusionOk="0">
                  <a:moveTo>
                    <a:pt x="70" y="0"/>
                  </a:moveTo>
                  <a:cubicBezTo>
                    <a:pt x="21" y="0"/>
                    <a:pt x="1" y="78"/>
                    <a:pt x="29" y="107"/>
                  </a:cubicBezTo>
                  <a:lnTo>
                    <a:pt x="1397" y="1642"/>
                  </a:lnTo>
                  <a:lnTo>
                    <a:pt x="2097" y="407"/>
                  </a:lnTo>
                  <a:lnTo>
                    <a:pt x="96" y="7"/>
                  </a:lnTo>
                  <a:cubicBezTo>
                    <a:pt x="87" y="2"/>
                    <a:pt x="78" y="0"/>
                    <a:pt x="7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435;p73"/>
            <p:cNvSpPr/>
            <p:nvPr/>
          </p:nvSpPr>
          <p:spPr>
            <a:xfrm>
              <a:off x="5869789" y="2661515"/>
              <a:ext cx="10644" cy="8833"/>
            </a:xfrm>
            <a:custGeom>
              <a:avLst/>
              <a:gdLst/>
              <a:ahLst/>
              <a:cxnLst/>
              <a:rect l="l" t="t" r="r" b="b"/>
              <a:pathLst>
                <a:path w="530" h="441" extrusionOk="0">
                  <a:moveTo>
                    <a:pt x="70" y="0"/>
                  </a:moveTo>
                  <a:cubicBezTo>
                    <a:pt x="21" y="0"/>
                    <a:pt x="1" y="78"/>
                    <a:pt x="29" y="107"/>
                  </a:cubicBezTo>
                  <a:lnTo>
                    <a:pt x="363" y="441"/>
                  </a:lnTo>
                  <a:lnTo>
                    <a:pt x="363" y="407"/>
                  </a:lnTo>
                  <a:cubicBezTo>
                    <a:pt x="329" y="274"/>
                    <a:pt x="396" y="141"/>
                    <a:pt x="530" y="74"/>
                  </a:cubicBezTo>
                  <a:lnTo>
                    <a:pt x="96" y="7"/>
                  </a:lnTo>
                  <a:cubicBezTo>
                    <a:pt x="87" y="2"/>
                    <a:pt x="78" y="0"/>
                    <a:pt x="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436;p73"/>
            <p:cNvSpPr/>
            <p:nvPr/>
          </p:nvSpPr>
          <p:spPr>
            <a:xfrm>
              <a:off x="5896499" y="2669667"/>
              <a:ext cx="166825" cy="110926"/>
            </a:xfrm>
            <a:custGeom>
              <a:avLst/>
              <a:gdLst/>
              <a:ahLst/>
              <a:cxnLst/>
              <a:rect l="l" t="t" r="r" b="b"/>
              <a:pathLst>
                <a:path w="8307" h="5538" extrusionOk="0">
                  <a:moveTo>
                    <a:pt x="767" y="0"/>
                  </a:moveTo>
                  <a:cubicBezTo>
                    <a:pt x="467" y="67"/>
                    <a:pt x="234" y="301"/>
                    <a:pt x="134" y="567"/>
                  </a:cubicBezTo>
                  <a:cubicBezTo>
                    <a:pt x="34" y="801"/>
                    <a:pt x="0" y="1034"/>
                    <a:pt x="67" y="1235"/>
                  </a:cubicBezTo>
                  <a:lnTo>
                    <a:pt x="7205" y="5338"/>
                  </a:lnTo>
                  <a:lnTo>
                    <a:pt x="7405" y="5471"/>
                  </a:lnTo>
                  <a:lnTo>
                    <a:pt x="7572" y="5538"/>
                  </a:lnTo>
                  <a:cubicBezTo>
                    <a:pt x="7350" y="5443"/>
                    <a:pt x="8002" y="4294"/>
                    <a:pt x="8268" y="4294"/>
                  </a:cubicBezTo>
                  <a:cubicBezTo>
                    <a:pt x="8282" y="4294"/>
                    <a:pt x="8294" y="4297"/>
                    <a:pt x="8306" y="4303"/>
                  </a:cubicBezTo>
                  <a:lnTo>
                    <a:pt x="7906" y="4070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437;p73"/>
            <p:cNvSpPr/>
            <p:nvPr/>
          </p:nvSpPr>
          <p:spPr>
            <a:xfrm>
              <a:off x="6026452" y="2744319"/>
              <a:ext cx="24139" cy="29604"/>
            </a:xfrm>
            <a:custGeom>
              <a:avLst/>
              <a:gdLst/>
              <a:ahLst/>
              <a:cxnLst/>
              <a:rect l="l" t="t" r="r" b="b"/>
              <a:pathLst>
                <a:path w="1202" h="1478" extrusionOk="0">
                  <a:moveTo>
                    <a:pt x="1182" y="203"/>
                  </a:moveTo>
                  <a:lnTo>
                    <a:pt x="1201" y="210"/>
                  </a:lnTo>
                  <a:cubicBezTo>
                    <a:pt x="1195" y="207"/>
                    <a:pt x="1189" y="204"/>
                    <a:pt x="1182" y="203"/>
                  </a:cubicBezTo>
                  <a:close/>
                  <a:moveTo>
                    <a:pt x="795" y="1"/>
                  </a:moveTo>
                  <a:cubicBezTo>
                    <a:pt x="644" y="1"/>
                    <a:pt x="353" y="308"/>
                    <a:pt x="201" y="643"/>
                  </a:cubicBezTo>
                  <a:cubicBezTo>
                    <a:pt x="67" y="943"/>
                    <a:pt x="0" y="1210"/>
                    <a:pt x="101" y="1244"/>
                  </a:cubicBezTo>
                  <a:lnTo>
                    <a:pt x="442" y="1443"/>
                  </a:lnTo>
                  <a:lnTo>
                    <a:pt x="442" y="1443"/>
                  </a:lnTo>
                  <a:cubicBezTo>
                    <a:pt x="381" y="1330"/>
                    <a:pt x="448" y="1117"/>
                    <a:pt x="568" y="877"/>
                  </a:cubicBezTo>
                  <a:cubicBezTo>
                    <a:pt x="721" y="539"/>
                    <a:pt x="1015" y="202"/>
                    <a:pt x="1166" y="202"/>
                  </a:cubicBezTo>
                  <a:cubicBezTo>
                    <a:pt x="1171" y="202"/>
                    <a:pt x="1177" y="202"/>
                    <a:pt x="1182" y="203"/>
                  </a:cubicBezTo>
                  <a:lnTo>
                    <a:pt x="1182" y="203"/>
                  </a:lnTo>
                  <a:lnTo>
                    <a:pt x="1101" y="176"/>
                  </a:lnTo>
                  <a:lnTo>
                    <a:pt x="834" y="9"/>
                  </a:lnTo>
                  <a:cubicBezTo>
                    <a:pt x="823" y="4"/>
                    <a:pt x="810" y="1"/>
                    <a:pt x="795" y="1"/>
                  </a:cubicBezTo>
                  <a:close/>
                  <a:moveTo>
                    <a:pt x="442" y="1443"/>
                  </a:moveTo>
                  <a:cubicBezTo>
                    <a:pt x="449" y="1456"/>
                    <a:pt x="457" y="1467"/>
                    <a:pt x="467" y="1477"/>
                  </a:cubicBezTo>
                  <a:lnTo>
                    <a:pt x="501" y="1477"/>
                  </a:lnTo>
                  <a:lnTo>
                    <a:pt x="442" y="1443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438;p73"/>
            <p:cNvSpPr/>
            <p:nvPr/>
          </p:nvSpPr>
          <p:spPr>
            <a:xfrm>
              <a:off x="6029404" y="2747644"/>
              <a:ext cx="26549" cy="29604"/>
            </a:xfrm>
            <a:custGeom>
              <a:avLst/>
              <a:gdLst/>
              <a:ahLst/>
              <a:cxnLst/>
              <a:rect l="l" t="t" r="r" b="b"/>
              <a:pathLst>
                <a:path w="1322" h="1478" extrusionOk="0">
                  <a:moveTo>
                    <a:pt x="1319" y="209"/>
                  </a:moveTo>
                  <a:lnTo>
                    <a:pt x="1321" y="210"/>
                  </a:lnTo>
                  <a:cubicBezTo>
                    <a:pt x="1320" y="210"/>
                    <a:pt x="1319" y="209"/>
                    <a:pt x="1319" y="209"/>
                  </a:cubicBezTo>
                  <a:close/>
                  <a:moveTo>
                    <a:pt x="915" y="0"/>
                  </a:moveTo>
                  <a:cubicBezTo>
                    <a:pt x="648" y="0"/>
                    <a:pt x="1" y="1118"/>
                    <a:pt x="254" y="1244"/>
                  </a:cubicBezTo>
                  <a:lnTo>
                    <a:pt x="619" y="1477"/>
                  </a:lnTo>
                  <a:lnTo>
                    <a:pt x="619" y="1477"/>
                  </a:lnTo>
                  <a:cubicBezTo>
                    <a:pt x="370" y="1315"/>
                    <a:pt x="1016" y="200"/>
                    <a:pt x="1282" y="200"/>
                  </a:cubicBezTo>
                  <a:cubicBezTo>
                    <a:pt x="1295" y="200"/>
                    <a:pt x="1307" y="203"/>
                    <a:pt x="1319" y="209"/>
                  </a:cubicBezTo>
                  <a:lnTo>
                    <a:pt x="1319" y="209"/>
                  </a:lnTo>
                  <a:lnTo>
                    <a:pt x="954" y="10"/>
                  </a:lnTo>
                  <a:cubicBezTo>
                    <a:pt x="942" y="3"/>
                    <a:pt x="929" y="0"/>
                    <a:pt x="915" y="0"/>
                  </a:cubicBezTo>
                  <a:close/>
                  <a:moveTo>
                    <a:pt x="619" y="1477"/>
                  </a:moveTo>
                  <a:cubicBezTo>
                    <a:pt x="620" y="1477"/>
                    <a:pt x="620" y="1478"/>
                    <a:pt x="621" y="1478"/>
                  </a:cubicBezTo>
                  <a:lnTo>
                    <a:pt x="619" y="1477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439;p73"/>
            <p:cNvSpPr/>
            <p:nvPr/>
          </p:nvSpPr>
          <p:spPr>
            <a:xfrm>
              <a:off x="6036694" y="2751730"/>
              <a:ext cx="25947" cy="28863"/>
            </a:xfrm>
            <a:custGeom>
              <a:avLst/>
              <a:gdLst/>
              <a:ahLst/>
              <a:cxnLst/>
              <a:rect l="l" t="t" r="r" b="b"/>
              <a:pathLst>
                <a:path w="1292" h="1441" extrusionOk="0">
                  <a:moveTo>
                    <a:pt x="1283" y="202"/>
                  </a:moveTo>
                  <a:lnTo>
                    <a:pt x="1292" y="206"/>
                  </a:lnTo>
                  <a:cubicBezTo>
                    <a:pt x="1289" y="205"/>
                    <a:pt x="1286" y="203"/>
                    <a:pt x="1283" y="202"/>
                  </a:cubicBezTo>
                  <a:close/>
                  <a:moveTo>
                    <a:pt x="891" y="0"/>
                  </a:moveTo>
                  <a:cubicBezTo>
                    <a:pt x="606" y="0"/>
                    <a:pt x="0" y="1112"/>
                    <a:pt x="224" y="1241"/>
                  </a:cubicBezTo>
                  <a:lnTo>
                    <a:pt x="581" y="1435"/>
                  </a:lnTo>
                  <a:lnTo>
                    <a:pt x="581" y="1435"/>
                  </a:lnTo>
                  <a:cubicBezTo>
                    <a:pt x="392" y="1307"/>
                    <a:pt x="1025" y="197"/>
                    <a:pt x="1258" y="197"/>
                  </a:cubicBezTo>
                  <a:cubicBezTo>
                    <a:pt x="1267" y="197"/>
                    <a:pt x="1275" y="198"/>
                    <a:pt x="1283" y="202"/>
                  </a:cubicBezTo>
                  <a:lnTo>
                    <a:pt x="1283" y="202"/>
                  </a:lnTo>
                  <a:lnTo>
                    <a:pt x="925" y="6"/>
                  </a:lnTo>
                  <a:cubicBezTo>
                    <a:pt x="914" y="2"/>
                    <a:pt x="903" y="0"/>
                    <a:pt x="891" y="0"/>
                  </a:cubicBezTo>
                  <a:close/>
                  <a:moveTo>
                    <a:pt x="581" y="1435"/>
                  </a:moveTo>
                  <a:lnTo>
                    <a:pt x="581" y="1435"/>
                  </a:lnTo>
                  <a:cubicBezTo>
                    <a:pt x="584" y="1437"/>
                    <a:pt x="587" y="1439"/>
                    <a:pt x="591" y="1441"/>
                  </a:cubicBezTo>
                  <a:lnTo>
                    <a:pt x="581" y="1435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440;p73"/>
            <p:cNvSpPr/>
            <p:nvPr/>
          </p:nvSpPr>
          <p:spPr>
            <a:xfrm>
              <a:off x="5870371" y="2661655"/>
              <a:ext cx="182891" cy="119619"/>
            </a:xfrm>
            <a:custGeom>
              <a:avLst/>
              <a:gdLst/>
              <a:ahLst/>
              <a:cxnLst/>
              <a:rect l="l" t="t" r="r" b="b"/>
              <a:pathLst>
                <a:path w="9107" h="5972" extrusionOk="0">
                  <a:moveTo>
                    <a:pt x="67" y="0"/>
                  </a:moveTo>
                  <a:lnTo>
                    <a:pt x="0" y="33"/>
                  </a:lnTo>
                  <a:cubicBezTo>
                    <a:pt x="0" y="67"/>
                    <a:pt x="0" y="100"/>
                    <a:pt x="0" y="100"/>
                  </a:cubicBezTo>
                  <a:lnTo>
                    <a:pt x="1368" y="1668"/>
                  </a:lnTo>
                  <a:lnTo>
                    <a:pt x="8506" y="5771"/>
                  </a:lnTo>
                  <a:lnTo>
                    <a:pt x="8706" y="5871"/>
                  </a:lnTo>
                  <a:lnTo>
                    <a:pt x="8864" y="5965"/>
                  </a:lnTo>
                  <a:lnTo>
                    <a:pt x="8864" y="5965"/>
                  </a:lnTo>
                  <a:cubicBezTo>
                    <a:pt x="8748" y="5883"/>
                    <a:pt x="8912" y="5462"/>
                    <a:pt x="9107" y="5137"/>
                  </a:cubicBezTo>
                  <a:cubicBezTo>
                    <a:pt x="9107" y="5120"/>
                    <a:pt x="9098" y="5112"/>
                    <a:pt x="9090" y="5112"/>
                  </a:cubicBezTo>
                  <a:cubicBezTo>
                    <a:pt x="9082" y="5112"/>
                    <a:pt x="9073" y="5120"/>
                    <a:pt x="9073" y="5137"/>
                  </a:cubicBezTo>
                  <a:lnTo>
                    <a:pt x="1535" y="801"/>
                  </a:lnTo>
                  <a:lnTo>
                    <a:pt x="67" y="0"/>
                  </a:lnTo>
                  <a:close/>
                  <a:moveTo>
                    <a:pt x="8864" y="5965"/>
                  </a:moveTo>
                  <a:cubicBezTo>
                    <a:pt x="8867" y="5968"/>
                    <a:pt x="8870" y="5969"/>
                    <a:pt x="8873" y="5971"/>
                  </a:cubicBezTo>
                  <a:lnTo>
                    <a:pt x="8864" y="59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441;p73"/>
            <p:cNvSpPr/>
            <p:nvPr/>
          </p:nvSpPr>
          <p:spPr>
            <a:xfrm>
              <a:off x="6046555" y="2755696"/>
              <a:ext cx="53600" cy="43185"/>
            </a:xfrm>
            <a:custGeom>
              <a:avLst/>
              <a:gdLst/>
              <a:ahLst/>
              <a:cxnLst/>
              <a:rect l="l" t="t" r="r" b="b"/>
              <a:pathLst>
                <a:path w="2669" h="2156" extrusionOk="0">
                  <a:moveTo>
                    <a:pt x="792" y="1"/>
                  </a:moveTo>
                  <a:cubicBezTo>
                    <a:pt x="620" y="1"/>
                    <a:pt x="354" y="338"/>
                    <a:pt x="200" y="676"/>
                  </a:cubicBezTo>
                  <a:cubicBezTo>
                    <a:pt x="67" y="942"/>
                    <a:pt x="0" y="1209"/>
                    <a:pt x="100" y="1243"/>
                  </a:cubicBezTo>
                  <a:lnTo>
                    <a:pt x="1668" y="2143"/>
                  </a:lnTo>
                  <a:cubicBezTo>
                    <a:pt x="1701" y="2152"/>
                    <a:pt x="1737" y="2156"/>
                    <a:pt x="1773" y="2156"/>
                  </a:cubicBezTo>
                  <a:cubicBezTo>
                    <a:pt x="1881" y="2156"/>
                    <a:pt x="1993" y="2118"/>
                    <a:pt x="2068" y="2043"/>
                  </a:cubicBezTo>
                  <a:cubicBezTo>
                    <a:pt x="2402" y="1743"/>
                    <a:pt x="2669" y="1076"/>
                    <a:pt x="2369" y="909"/>
                  </a:cubicBezTo>
                  <a:lnTo>
                    <a:pt x="834" y="8"/>
                  </a:lnTo>
                  <a:cubicBezTo>
                    <a:pt x="821" y="3"/>
                    <a:pt x="807" y="1"/>
                    <a:pt x="792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442;p73"/>
            <p:cNvSpPr/>
            <p:nvPr/>
          </p:nvSpPr>
          <p:spPr>
            <a:xfrm>
              <a:off x="6076699" y="2773463"/>
              <a:ext cx="23456" cy="25719"/>
            </a:xfrm>
            <a:custGeom>
              <a:avLst/>
              <a:gdLst/>
              <a:ahLst/>
              <a:cxnLst/>
              <a:rect l="l" t="t" r="r" b="b"/>
              <a:pathLst>
                <a:path w="1168" h="1284" extrusionOk="0">
                  <a:moveTo>
                    <a:pt x="796" y="0"/>
                  </a:moveTo>
                  <a:cubicBezTo>
                    <a:pt x="762" y="0"/>
                    <a:pt x="728" y="8"/>
                    <a:pt x="701" y="22"/>
                  </a:cubicBezTo>
                  <a:cubicBezTo>
                    <a:pt x="367" y="156"/>
                    <a:pt x="134" y="422"/>
                    <a:pt x="67" y="789"/>
                  </a:cubicBezTo>
                  <a:cubicBezTo>
                    <a:pt x="0" y="1023"/>
                    <a:pt x="34" y="1190"/>
                    <a:pt x="134" y="1256"/>
                  </a:cubicBezTo>
                  <a:cubicBezTo>
                    <a:pt x="180" y="1275"/>
                    <a:pt x="227" y="1283"/>
                    <a:pt x="272" y="1283"/>
                  </a:cubicBezTo>
                  <a:cubicBezTo>
                    <a:pt x="388" y="1283"/>
                    <a:pt x="495" y="1228"/>
                    <a:pt x="567" y="1156"/>
                  </a:cubicBezTo>
                  <a:cubicBezTo>
                    <a:pt x="901" y="889"/>
                    <a:pt x="1168" y="256"/>
                    <a:pt x="934" y="55"/>
                  </a:cubicBezTo>
                  <a:cubicBezTo>
                    <a:pt x="895" y="16"/>
                    <a:pt x="845" y="0"/>
                    <a:pt x="7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443;p73"/>
            <p:cNvSpPr/>
            <p:nvPr/>
          </p:nvSpPr>
          <p:spPr>
            <a:xfrm>
              <a:off x="6702369" y="2646773"/>
              <a:ext cx="182911" cy="91898"/>
            </a:xfrm>
            <a:custGeom>
              <a:avLst/>
              <a:gdLst/>
              <a:ahLst/>
              <a:cxnLst/>
              <a:rect l="l" t="t" r="r" b="b"/>
              <a:pathLst>
                <a:path w="9108" h="4588" extrusionOk="0">
                  <a:moveTo>
                    <a:pt x="4571" y="1"/>
                  </a:moveTo>
                  <a:cubicBezTo>
                    <a:pt x="3570" y="1"/>
                    <a:pt x="2569" y="226"/>
                    <a:pt x="1635" y="676"/>
                  </a:cubicBezTo>
                  <a:cubicBezTo>
                    <a:pt x="1" y="1577"/>
                    <a:pt x="1" y="3011"/>
                    <a:pt x="1635" y="3912"/>
                  </a:cubicBezTo>
                  <a:cubicBezTo>
                    <a:pt x="2569" y="4362"/>
                    <a:pt x="3570" y="4588"/>
                    <a:pt x="4571" y="4588"/>
                  </a:cubicBezTo>
                  <a:cubicBezTo>
                    <a:pt x="5571" y="4588"/>
                    <a:pt x="6572" y="4362"/>
                    <a:pt x="7506" y="3912"/>
                  </a:cubicBezTo>
                  <a:cubicBezTo>
                    <a:pt x="9107" y="3011"/>
                    <a:pt x="9107" y="1577"/>
                    <a:pt x="7506" y="676"/>
                  </a:cubicBezTo>
                  <a:cubicBezTo>
                    <a:pt x="6572" y="226"/>
                    <a:pt x="5571" y="1"/>
                    <a:pt x="45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444;p73"/>
            <p:cNvSpPr/>
            <p:nvPr/>
          </p:nvSpPr>
          <p:spPr>
            <a:xfrm>
              <a:off x="6713093" y="2547104"/>
              <a:ext cx="161463" cy="54722"/>
            </a:xfrm>
            <a:custGeom>
              <a:avLst/>
              <a:gdLst/>
              <a:ahLst/>
              <a:cxnLst/>
              <a:rect l="l" t="t" r="r" b="b"/>
              <a:pathLst>
                <a:path w="8040" h="2732" extrusionOk="0">
                  <a:moveTo>
                    <a:pt x="4142" y="0"/>
                  </a:moveTo>
                  <a:cubicBezTo>
                    <a:pt x="3208" y="0"/>
                    <a:pt x="2281" y="159"/>
                    <a:pt x="1402" y="482"/>
                  </a:cubicBezTo>
                  <a:cubicBezTo>
                    <a:pt x="1" y="1049"/>
                    <a:pt x="34" y="1916"/>
                    <a:pt x="1435" y="2383"/>
                  </a:cubicBezTo>
                  <a:cubicBezTo>
                    <a:pt x="2221" y="2615"/>
                    <a:pt x="3028" y="2732"/>
                    <a:pt x="3834" y="2732"/>
                  </a:cubicBezTo>
                  <a:cubicBezTo>
                    <a:pt x="4772" y="2732"/>
                    <a:pt x="5708" y="2573"/>
                    <a:pt x="6605" y="2250"/>
                  </a:cubicBezTo>
                  <a:cubicBezTo>
                    <a:pt x="8040" y="1683"/>
                    <a:pt x="8006" y="816"/>
                    <a:pt x="6539" y="349"/>
                  </a:cubicBezTo>
                  <a:cubicBezTo>
                    <a:pt x="5752" y="117"/>
                    <a:pt x="4945" y="0"/>
                    <a:pt x="414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445;p73"/>
            <p:cNvSpPr/>
            <p:nvPr/>
          </p:nvSpPr>
          <p:spPr>
            <a:xfrm>
              <a:off x="6717792" y="2518000"/>
              <a:ext cx="149394" cy="202924"/>
            </a:xfrm>
            <a:custGeom>
              <a:avLst/>
              <a:gdLst/>
              <a:ahLst/>
              <a:cxnLst/>
              <a:rect l="l" t="t" r="r" b="b"/>
              <a:pathLst>
                <a:path w="7439" h="10131" extrusionOk="0">
                  <a:moveTo>
                    <a:pt x="7439" y="0"/>
                  </a:moveTo>
                  <a:lnTo>
                    <a:pt x="0" y="200"/>
                  </a:lnTo>
                  <a:lnTo>
                    <a:pt x="767" y="8973"/>
                  </a:lnTo>
                  <a:cubicBezTo>
                    <a:pt x="834" y="9274"/>
                    <a:pt x="1134" y="9574"/>
                    <a:pt x="1701" y="9807"/>
                  </a:cubicBezTo>
                  <a:cubicBezTo>
                    <a:pt x="2376" y="10022"/>
                    <a:pt x="3072" y="10131"/>
                    <a:pt x="3766" y="10131"/>
                  </a:cubicBezTo>
                  <a:cubicBezTo>
                    <a:pt x="4582" y="10131"/>
                    <a:pt x="5396" y="9980"/>
                    <a:pt x="6171" y="9674"/>
                  </a:cubicBezTo>
                  <a:cubicBezTo>
                    <a:pt x="6738" y="9407"/>
                    <a:pt x="7038" y="9107"/>
                    <a:pt x="7072" y="8773"/>
                  </a:cubicBezTo>
                  <a:lnTo>
                    <a:pt x="7439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446;p73"/>
            <p:cNvSpPr/>
            <p:nvPr/>
          </p:nvSpPr>
          <p:spPr>
            <a:xfrm>
              <a:off x="6717792" y="2518000"/>
              <a:ext cx="148731" cy="54522"/>
            </a:xfrm>
            <a:custGeom>
              <a:avLst/>
              <a:gdLst/>
              <a:ahLst/>
              <a:cxnLst/>
              <a:rect l="l" t="t" r="r" b="b"/>
              <a:pathLst>
                <a:path w="7406" h="2722" extrusionOk="0">
                  <a:moveTo>
                    <a:pt x="7405" y="0"/>
                  </a:moveTo>
                  <a:lnTo>
                    <a:pt x="0" y="200"/>
                  </a:lnTo>
                  <a:lnTo>
                    <a:pt x="133" y="1968"/>
                  </a:lnTo>
                  <a:cubicBezTo>
                    <a:pt x="334" y="2102"/>
                    <a:pt x="567" y="2202"/>
                    <a:pt x="767" y="2302"/>
                  </a:cubicBezTo>
                  <a:cubicBezTo>
                    <a:pt x="1662" y="2580"/>
                    <a:pt x="2592" y="2722"/>
                    <a:pt x="3522" y="2722"/>
                  </a:cubicBezTo>
                  <a:cubicBezTo>
                    <a:pt x="4603" y="2722"/>
                    <a:pt x="5683" y="2530"/>
                    <a:pt x="6705" y="2135"/>
                  </a:cubicBezTo>
                  <a:lnTo>
                    <a:pt x="6905" y="2035"/>
                  </a:lnTo>
                  <a:cubicBezTo>
                    <a:pt x="7072" y="1968"/>
                    <a:pt x="7205" y="1868"/>
                    <a:pt x="7339" y="1768"/>
                  </a:cubicBezTo>
                  <a:lnTo>
                    <a:pt x="740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447;p73"/>
            <p:cNvSpPr/>
            <p:nvPr/>
          </p:nvSpPr>
          <p:spPr>
            <a:xfrm>
              <a:off x="6707731" y="2484870"/>
              <a:ext cx="168834" cy="74632"/>
            </a:xfrm>
            <a:custGeom>
              <a:avLst/>
              <a:gdLst/>
              <a:ahLst/>
              <a:cxnLst/>
              <a:rect l="l" t="t" r="r" b="b"/>
              <a:pathLst>
                <a:path w="8407" h="3726" extrusionOk="0">
                  <a:moveTo>
                    <a:pt x="4366" y="0"/>
                  </a:moveTo>
                  <a:cubicBezTo>
                    <a:pt x="3294" y="0"/>
                    <a:pt x="2224" y="192"/>
                    <a:pt x="1202" y="587"/>
                  </a:cubicBezTo>
                  <a:cubicBezTo>
                    <a:pt x="1068" y="620"/>
                    <a:pt x="935" y="687"/>
                    <a:pt x="835" y="754"/>
                  </a:cubicBezTo>
                  <a:lnTo>
                    <a:pt x="1" y="787"/>
                  </a:lnTo>
                  <a:lnTo>
                    <a:pt x="34" y="2121"/>
                  </a:lnTo>
                  <a:cubicBezTo>
                    <a:pt x="34" y="2555"/>
                    <a:pt x="468" y="2989"/>
                    <a:pt x="1302" y="3289"/>
                  </a:cubicBezTo>
                  <a:cubicBezTo>
                    <a:pt x="2197" y="3582"/>
                    <a:pt x="3120" y="3725"/>
                    <a:pt x="4042" y="3725"/>
                  </a:cubicBezTo>
                  <a:cubicBezTo>
                    <a:pt x="5114" y="3725"/>
                    <a:pt x="6184" y="3532"/>
                    <a:pt x="7206" y="3155"/>
                  </a:cubicBezTo>
                  <a:cubicBezTo>
                    <a:pt x="8006" y="2788"/>
                    <a:pt x="8407" y="2355"/>
                    <a:pt x="8407" y="1921"/>
                  </a:cubicBezTo>
                  <a:lnTo>
                    <a:pt x="8373" y="554"/>
                  </a:lnTo>
                  <a:lnTo>
                    <a:pt x="7506" y="587"/>
                  </a:lnTo>
                  <a:cubicBezTo>
                    <a:pt x="7373" y="520"/>
                    <a:pt x="7239" y="487"/>
                    <a:pt x="7106" y="420"/>
                  </a:cubicBezTo>
                  <a:cubicBezTo>
                    <a:pt x="6211" y="142"/>
                    <a:pt x="5288" y="0"/>
                    <a:pt x="436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448;p73"/>
            <p:cNvSpPr/>
            <p:nvPr/>
          </p:nvSpPr>
          <p:spPr>
            <a:xfrm>
              <a:off x="6699035" y="2464159"/>
              <a:ext cx="185562" cy="68282"/>
            </a:xfrm>
            <a:custGeom>
              <a:avLst/>
              <a:gdLst/>
              <a:ahLst/>
              <a:cxnLst/>
              <a:rect l="l" t="t" r="r" b="b"/>
              <a:pathLst>
                <a:path w="9240" h="3409" extrusionOk="0">
                  <a:moveTo>
                    <a:pt x="4771" y="0"/>
                  </a:moveTo>
                  <a:cubicBezTo>
                    <a:pt x="3694" y="0"/>
                    <a:pt x="2623" y="192"/>
                    <a:pt x="1601" y="587"/>
                  </a:cubicBezTo>
                  <a:cubicBezTo>
                    <a:pt x="0" y="1287"/>
                    <a:pt x="33" y="2355"/>
                    <a:pt x="1668" y="2989"/>
                  </a:cubicBezTo>
                  <a:cubicBezTo>
                    <a:pt x="2563" y="3266"/>
                    <a:pt x="3486" y="3408"/>
                    <a:pt x="4408" y="3408"/>
                  </a:cubicBezTo>
                  <a:cubicBezTo>
                    <a:pt x="5480" y="3408"/>
                    <a:pt x="6550" y="3216"/>
                    <a:pt x="7572" y="2822"/>
                  </a:cubicBezTo>
                  <a:cubicBezTo>
                    <a:pt x="9240" y="2121"/>
                    <a:pt x="9207" y="1054"/>
                    <a:pt x="7539" y="420"/>
                  </a:cubicBezTo>
                  <a:cubicBezTo>
                    <a:pt x="6629" y="142"/>
                    <a:pt x="5697" y="0"/>
                    <a:pt x="477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449;p73"/>
            <p:cNvSpPr/>
            <p:nvPr/>
          </p:nvSpPr>
          <p:spPr>
            <a:xfrm>
              <a:off x="6720463" y="2467885"/>
              <a:ext cx="142706" cy="54602"/>
            </a:xfrm>
            <a:custGeom>
              <a:avLst/>
              <a:gdLst/>
              <a:ahLst/>
              <a:cxnLst/>
              <a:rect l="l" t="t" r="r" b="b"/>
              <a:pathLst>
                <a:path w="7106" h="2726" extrusionOk="0">
                  <a:moveTo>
                    <a:pt x="6672" y="1"/>
                  </a:moveTo>
                  <a:lnTo>
                    <a:pt x="4537" y="67"/>
                  </a:lnTo>
                  <a:cubicBezTo>
                    <a:pt x="4289" y="44"/>
                    <a:pt x="4037" y="33"/>
                    <a:pt x="3784" y="33"/>
                  </a:cubicBezTo>
                  <a:cubicBezTo>
                    <a:pt x="3325" y="33"/>
                    <a:pt x="2866" y="69"/>
                    <a:pt x="2436" y="134"/>
                  </a:cubicBezTo>
                  <a:lnTo>
                    <a:pt x="367" y="167"/>
                  </a:lnTo>
                  <a:lnTo>
                    <a:pt x="101" y="1301"/>
                  </a:lnTo>
                  <a:cubicBezTo>
                    <a:pt x="0" y="1702"/>
                    <a:pt x="334" y="2135"/>
                    <a:pt x="1101" y="2402"/>
                  </a:cubicBezTo>
                  <a:cubicBezTo>
                    <a:pt x="1837" y="2617"/>
                    <a:pt x="2594" y="2726"/>
                    <a:pt x="3350" y="2726"/>
                  </a:cubicBezTo>
                  <a:cubicBezTo>
                    <a:pt x="4238" y="2726"/>
                    <a:pt x="5124" y="2575"/>
                    <a:pt x="5971" y="2269"/>
                  </a:cubicBezTo>
                  <a:cubicBezTo>
                    <a:pt x="6772" y="1935"/>
                    <a:pt x="7106" y="1502"/>
                    <a:pt x="6972" y="1101"/>
                  </a:cubicBezTo>
                  <a:lnTo>
                    <a:pt x="6672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450;p73"/>
            <p:cNvSpPr/>
            <p:nvPr/>
          </p:nvSpPr>
          <p:spPr>
            <a:xfrm>
              <a:off x="6721126" y="2448696"/>
              <a:ext cx="140035" cy="47311"/>
            </a:xfrm>
            <a:custGeom>
              <a:avLst/>
              <a:gdLst/>
              <a:ahLst/>
              <a:cxnLst/>
              <a:rect l="l" t="t" r="r" b="b"/>
              <a:pathLst>
                <a:path w="6973" h="2362" extrusionOk="0">
                  <a:moveTo>
                    <a:pt x="3633" y="1"/>
                  </a:moveTo>
                  <a:cubicBezTo>
                    <a:pt x="2808" y="1"/>
                    <a:pt x="1985" y="136"/>
                    <a:pt x="1202" y="391"/>
                  </a:cubicBezTo>
                  <a:cubicBezTo>
                    <a:pt x="1" y="892"/>
                    <a:pt x="1" y="1659"/>
                    <a:pt x="1235" y="2059"/>
                  </a:cubicBezTo>
                  <a:cubicBezTo>
                    <a:pt x="1916" y="2261"/>
                    <a:pt x="2619" y="2361"/>
                    <a:pt x="3324" y="2361"/>
                  </a:cubicBezTo>
                  <a:cubicBezTo>
                    <a:pt x="4137" y="2361"/>
                    <a:pt x="4952" y="2227"/>
                    <a:pt x="5738" y="1959"/>
                  </a:cubicBezTo>
                  <a:cubicBezTo>
                    <a:pt x="6972" y="1459"/>
                    <a:pt x="6939" y="725"/>
                    <a:pt x="5672" y="291"/>
                  </a:cubicBezTo>
                  <a:cubicBezTo>
                    <a:pt x="5005" y="95"/>
                    <a:pt x="4318" y="1"/>
                    <a:pt x="363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451;p73"/>
            <p:cNvSpPr/>
            <p:nvPr/>
          </p:nvSpPr>
          <p:spPr>
            <a:xfrm>
              <a:off x="6736549" y="2457069"/>
              <a:ext cx="109209" cy="30345"/>
            </a:xfrm>
            <a:custGeom>
              <a:avLst/>
              <a:gdLst/>
              <a:ahLst/>
              <a:cxnLst/>
              <a:rect l="l" t="t" r="r" b="b"/>
              <a:pathLst>
                <a:path w="5438" h="1515" extrusionOk="0">
                  <a:moveTo>
                    <a:pt x="2970" y="0"/>
                  </a:moveTo>
                  <a:cubicBezTo>
                    <a:pt x="2880" y="0"/>
                    <a:pt x="2791" y="3"/>
                    <a:pt x="2702" y="7"/>
                  </a:cubicBezTo>
                  <a:cubicBezTo>
                    <a:pt x="1968" y="40"/>
                    <a:pt x="1268" y="140"/>
                    <a:pt x="600" y="374"/>
                  </a:cubicBezTo>
                  <a:cubicBezTo>
                    <a:pt x="100" y="607"/>
                    <a:pt x="0" y="807"/>
                    <a:pt x="0" y="841"/>
                  </a:cubicBezTo>
                  <a:cubicBezTo>
                    <a:pt x="0" y="841"/>
                    <a:pt x="33" y="907"/>
                    <a:pt x="133" y="974"/>
                  </a:cubicBezTo>
                  <a:cubicBezTo>
                    <a:pt x="267" y="1108"/>
                    <a:pt x="434" y="1174"/>
                    <a:pt x="634" y="1241"/>
                  </a:cubicBezTo>
                  <a:cubicBezTo>
                    <a:pt x="1216" y="1416"/>
                    <a:pt x="1824" y="1514"/>
                    <a:pt x="2435" y="1514"/>
                  </a:cubicBezTo>
                  <a:cubicBezTo>
                    <a:pt x="2524" y="1514"/>
                    <a:pt x="2613" y="1512"/>
                    <a:pt x="2702" y="1508"/>
                  </a:cubicBezTo>
                  <a:cubicBezTo>
                    <a:pt x="3436" y="1475"/>
                    <a:pt x="4136" y="1374"/>
                    <a:pt x="4803" y="1141"/>
                  </a:cubicBezTo>
                  <a:cubicBezTo>
                    <a:pt x="4970" y="1041"/>
                    <a:pt x="5137" y="974"/>
                    <a:pt x="5304" y="841"/>
                  </a:cubicBezTo>
                  <a:cubicBezTo>
                    <a:pt x="5371" y="807"/>
                    <a:pt x="5404" y="741"/>
                    <a:pt x="5437" y="674"/>
                  </a:cubicBezTo>
                  <a:cubicBezTo>
                    <a:pt x="5437" y="641"/>
                    <a:pt x="5304" y="474"/>
                    <a:pt x="4803" y="274"/>
                  </a:cubicBezTo>
                  <a:cubicBezTo>
                    <a:pt x="4221" y="99"/>
                    <a:pt x="3588" y="0"/>
                    <a:pt x="29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452;p73"/>
            <p:cNvSpPr/>
            <p:nvPr/>
          </p:nvSpPr>
          <p:spPr>
            <a:xfrm>
              <a:off x="6739220" y="2463759"/>
              <a:ext cx="103847" cy="23655"/>
            </a:xfrm>
            <a:custGeom>
              <a:avLst/>
              <a:gdLst/>
              <a:ahLst/>
              <a:cxnLst/>
              <a:rect l="l" t="t" r="r" b="b"/>
              <a:pathLst>
                <a:path w="5171" h="1181" extrusionOk="0">
                  <a:moveTo>
                    <a:pt x="2837" y="0"/>
                  </a:moveTo>
                  <a:cubicBezTo>
                    <a:pt x="2747" y="0"/>
                    <a:pt x="2658" y="2"/>
                    <a:pt x="2569" y="6"/>
                  </a:cubicBezTo>
                  <a:cubicBezTo>
                    <a:pt x="1868" y="6"/>
                    <a:pt x="1135" y="140"/>
                    <a:pt x="467" y="373"/>
                  </a:cubicBezTo>
                  <a:cubicBezTo>
                    <a:pt x="301" y="440"/>
                    <a:pt x="134" y="540"/>
                    <a:pt x="0" y="640"/>
                  </a:cubicBezTo>
                  <a:cubicBezTo>
                    <a:pt x="134" y="774"/>
                    <a:pt x="301" y="840"/>
                    <a:pt x="501" y="907"/>
                  </a:cubicBezTo>
                  <a:cubicBezTo>
                    <a:pt x="1083" y="1082"/>
                    <a:pt x="1691" y="1180"/>
                    <a:pt x="2302" y="1180"/>
                  </a:cubicBezTo>
                  <a:cubicBezTo>
                    <a:pt x="2391" y="1180"/>
                    <a:pt x="2480" y="1178"/>
                    <a:pt x="2569" y="1174"/>
                  </a:cubicBezTo>
                  <a:cubicBezTo>
                    <a:pt x="3303" y="1141"/>
                    <a:pt x="4003" y="1040"/>
                    <a:pt x="4670" y="807"/>
                  </a:cubicBezTo>
                  <a:cubicBezTo>
                    <a:pt x="4837" y="707"/>
                    <a:pt x="5004" y="640"/>
                    <a:pt x="5171" y="507"/>
                  </a:cubicBezTo>
                  <a:cubicBezTo>
                    <a:pt x="5037" y="407"/>
                    <a:pt x="4871" y="340"/>
                    <a:pt x="4670" y="273"/>
                  </a:cubicBezTo>
                  <a:cubicBezTo>
                    <a:pt x="4088" y="99"/>
                    <a:pt x="3455" y="0"/>
                    <a:pt x="283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453;p73"/>
            <p:cNvSpPr/>
            <p:nvPr/>
          </p:nvSpPr>
          <p:spPr>
            <a:xfrm>
              <a:off x="6812903" y="2472973"/>
              <a:ext cx="16769" cy="8553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610" y="1"/>
                  </a:moveTo>
                  <a:cubicBezTo>
                    <a:pt x="484" y="1"/>
                    <a:pt x="359" y="38"/>
                    <a:pt x="234" y="113"/>
                  </a:cubicBezTo>
                  <a:cubicBezTo>
                    <a:pt x="67" y="214"/>
                    <a:pt x="1" y="347"/>
                    <a:pt x="101" y="414"/>
                  </a:cubicBezTo>
                  <a:cubicBezTo>
                    <a:pt x="143" y="422"/>
                    <a:pt x="184" y="426"/>
                    <a:pt x="225" y="426"/>
                  </a:cubicBezTo>
                  <a:cubicBezTo>
                    <a:pt x="349" y="426"/>
                    <a:pt x="468" y="389"/>
                    <a:pt x="568" y="314"/>
                  </a:cubicBezTo>
                  <a:cubicBezTo>
                    <a:pt x="735" y="180"/>
                    <a:pt x="835" y="47"/>
                    <a:pt x="735" y="13"/>
                  </a:cubicBezTo>
                  <a:cubicBezTo>
                    <a:pt x="693" y="5"/>
                    <a:pt x="651" y="1"/>
                    <a:pt x="6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454;p73"/>
            <p:cNvSpPr/>
            <p:nvPr/>
          </p:nvSpPr>
          <p:spPr>
            <a:xfrm>
              <a:off x="6720463" y="2572782"/>
              <a:ext cx="146723" cy="92018"/>
            </a:xfrm>
            <a:custGeom>
              <a:avLst/>
              <a:gdLst/>
              <a:ahLst/>
              <a:cxnLst/>
              <a:rect l="l" t="t" r="r" b="b"/>
              <a:pathLst>
                <a:path w="7306" h="4594" extrusionOk="0">
                  <a:moveTo>
                    <a:pt x="7306" y="1"/>
                  </a:moveTo>
                  <a:lnTo>
                    <a:pt x="7304" y="39"/>
                  </a:lnTo>
                  <a:lnTo>
                    <a:pt x="7304" y="39"/>
                  </a:lnTo>
                  <a:cubicBezTo>
                    <a:pt x="7305" y="26"/>
                    <a:pt x="7306" y="13"/>
                    <a:pt x="7306" y="1"/>
                  </a:cubicBezTo>
                  <a:close/>
                  <a:moveTo>
                    <a:pt x="0" y="167"/>
                  </a:moveTo>
                  <a:lnTo>
                    <a:pt x="0" y="167"/>
                  </a:lnTo>
                  <a:cubicBezTo>
                    <a:pt x="0" y="201"/>
                    <a:pt x="4" y="235"/>
                    <a:pt x="10" y="268"/>
                  </a:cubicBezTo>
                  <a:lnTo>
                    <a:pt x="10" y="268"/>
                  </a:lnTo>
                  <a:lnTo>
                    <a:pt x="0" y="167"/>
                  </a:lnTo>
                  <a:close/>
                  <a:moveTo>
                    <a:pt x="7304" y="39"/>
                  </a:moveTo>
                  <a:lnTo>
                    <a:pt x="7304" y="39"/>
                  </a:lnTo>
                  <a:cubicBezTo>
                    <a:pt x="7277" y="362"/>
                    <a:pt x="6912" y="711"/>
                    <a:pt x="6238" y="968"/>
                  </a:cubicBezTo>
                  <a:cubicBezTo>
                    <a:pt x="5341" y="1291"/>
                    <a:pt x="4405" y="1450"/>
                    <a:pt x="3467" y="1450"/>
                  </a:cubicBezTo>
                  <a:cubicBezTo>
                    <a:pt x="2661" y="1450"/>
                    <a:pt x="1854" y="1333"/>
                    <a:pt x="1068" y="1101"/>
                  </a:cubicBezTo>
                  <a:cubicBezTo>
                    <a:pt x="432" y="889"/>
                    <a:pt x="71" y="595"/>
                    <a:pt x="10" y="268"/>
                  </a:cubicBezTo>
                  <a:lnTo>
                    <a:pt x="10" y="268"/>
                  </a:lnTo>
                  <a:lnTo>
                    <a:pt x="301" y="3403"/>
                  </a:lnTo>
                  <a:cubicBezTo>
                    <a:pt x="301" y="3737"/>
                    <a:pt x="634" y="4037"/>
                    <a:pt x="1301" y="4270"/>
                  </a:cubicBezTo>
                  <a:cubicBezTo>
                    <a:pt x="2037" y="4485"/>
                    <a:pt x="2794" y="4594"/>
                    <a:pt x="3550" y="4594"/>
                  </a:cubicBezTo>
                  <a:cubicBezTo>
                    <a:pt x="4438" y="4594"/>
                    <a:pt x="5324" y="4443"/>
                    <a:pt x="6172" y="4137"/>
                  </a:cubicBezTo>
                  <a:cubicBezTo>
                    <a:pt x="6839" y="3870"/>
                    <a:pt x="7172" y="3536"/>
                    <a:pt x="7172" y="3203"/>
                  </a:cubicBezTo>
                  <a:lnTo>
                    <a:pt x="7304" y="39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455;p73"/>
            <p:cNvSpPr/>
            <p:nvPr/>
          </p:nvSpPr>
          <p:spPr>
            <a:xfrm>
              <a:off x="6740767" y="2617950"/>
              <a:ext cx="37996" cy="33771"/>
            </a:xfrm>
            <a:custGeom>
              <a:avLst/>
              <a:gdLst/>
              <a:ahLst/>
              <a:cxnLst/>
              <a:rect l="l" t="t" r="r" b="b"/>
              <a:pathLst>
                <a:path w="1892" h="1686" extrusionOk="0">
                  <a:moveTo>
                    <a:pt x="340" y="0"/>
                  </a:moveTo>
                  <a:cubicBezTo>
                    <a:pt x="304" y="0"/>
                    <a:pt x="281" y="24"/>
                    <a:pt x="257" y="47"/>
                  </a:cubicBezTo>
                  <a:cubicBezTo>
                    <a:pt x="0" y="903"/>
                    <a:pt x="646" y="1686"/>
                    <a:pt x="1444" y="1686"/>
                  </a:cubicBezTo>
                  <a:cubicBezTo>
                    <a:pt x="1579" y="1686"/>
                    <a:pt x="1718" y="1663"/>
                    <a:pt x="1858" y="1615"/>
                  </a:cubicBezTo>
                  <a:cubicBezTo>
                    <a:pt x="1892" y="1615"/>
                    <a:pt x="1892" y="1548"/>
                    <a:pt x="1858" y="1548"/>
                  </a:cubicBezTo>
                  <a:cubicBezTo>
                    <a:pt x="1758" y="1482"/>
                    <a:pt x="1625" y="1382"/>
                    <a:pt x="1558" y="1281"/>
                  </a:cubicBezTo>
                  <a:cubicBezTo>
                    <a:pt x="1425" y="1081"/>
                    <a:pt x="1324" y="915"/>
                    <a:pt x="1258" y="714"/>
                  </a:cubicBezTo>
                  <a:cubicBezTo>
                    <a:pt x="1058" y="381"/>
                    <a:pt x="757" y="147"/>
                    <a:pt x="390" y="14"/>
                  </a:cubicBezTo>
                  <a:cubicBezTo>
                    <a:pt x="371" y="4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456;p73"/>
            <p:cNvSpPr/>
            <p:nvPr/>
          </p:nvSpPr>
          <p:spPr>
            <a:xfrm>
              <a:off x="6751270" y="2610178"/>
              <a:ext cx="38217" cy="35293"/>
            </a:xfrm>
            <a:custGeom>
              <a:avLst/>
              <a:gdLst/>
              <a:ahLst/>
              <a:cxnLst/>
              <a:rect l="l" t="t" r="r" b="b"/>
              <a:pathLst>
                <a:path w="1903" h="1762" extrusionOk="0">
                  <a:moveTo>
                    <a:pt x="532" y="0"/>
                  </a:moveTo>
                  <a:cubicBezTo>
                    <a:pt x="374" y="0"/>
                    <a:pt x="215" y="34"/>
                    <a:pt x="68" y="102"/>
                  </a:cubicBezTo>
                  <a:cubicBezTo>
                    <a:pt x="1" y="135"/>
                    <a:pt x="1" y="235"/>
                    <a:pt x="68" y="302"/>
                  </a:cubicBezTo>
                  <a:cubicBezTo>
                    <a:pt x="268" y="369"/>
                    <a:pt x="435" y="469"/>
                    <a:pt x="601" y="602"/>
                  </a:cubicBezTo>
                  <a:cubicBezTo>
                    <a:pt x="768" y="735"/>
                    <a:pt x="902" y="902"/>
                    <a:pt x="1035" y="1102"/>
                  </a:cubicBezTo>
                  <a:cubicBezTo>
                    <a:pt x="1135" y="1369"/>
                    <a:pt x="1302" y="1569"/>
                    <a:pt x="1502" y="1736"/>
                  </a:cubicBezTo>
                  <a:cubicBezTo>
                    <a:pt x="1535" y="1753"/>
                    <a:pt x="1569" y="1761"/>
                    <a:pt x="1598" y="1761"/>
                  </a:cubicBezTo>
                  <a:cubicBezTo>
                    <a:pt x="1627" y="1761"/>
                    <a:pt x="1652" y="1753"/>
                    <a:pt x="1669" y="1736"/>
                  </a:cubicBezTo>
                  <a:cubicBezTo>
                    <a:pt x="1902" y="1269"/>
                    <a:pt x="1769" y="702"/>
                    <a:pt x="1369" y="369"/>
                  </a:cubicBezTo>
                  <a:cubicBezTo>
                    <a:pt x="1148" y="126"/>
                    <a:pt x="841" y="0"/>
                    <a:pt x="53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457;p73"/>
            <p:cNvSpPr/>
            <p:nvPr/>
          </p:nvSpPr>
          <p:spPr>
            <a:xfrm>
              <a:off x="6960951" y="2244230"/>
              <a:ext cx="607616" cy="348442"/>
            </a:xfrm>
            <a:custGeom>
              <a:avLst/>
              <a:gdLst/>
              <a:ahLst/>
              <a:cxnLst/>
              <a:rect l="l" t="t" r="r" b="b"/>
              <a:pathLst>
                <a:path w="30256" h="17396" extrusionOk="0">
                  <a:moveTo>
                    <a:pt x="28450" y="0"/>
                  </a:moveTo>
                  <a:cubicBezTo>
                    <a:pt x="28263" y="0"/>
                    <a:pt x="28071" y="42"/>
                    <a:pt x="27887" y="125"/>
                  </a:cubicBezTo>
                  <a:lnTo>
                    <a:pt x="301" y="16070"/>
                  </a:lnTo>
                  <a:cubicBezTo>
                    <a:pt x="1" y="16170"/>
                    <a:pt x="1" y="16604"/>
                    <a:pt x="268" y="16704"/>
                  </a:cubicBezTo>
                  <a:lnTo>
                    <a:pt x="1235" y="17271"/>
                  </a:lnTo>
                  <a:cubicBezTo>
                    <a:pt x="1418" y="17354"/>
                    <a:pt x="1610" y="17396"/>
                    <a:pt x="1798" y="17396"/>
                  </a:cubicBezTo>
                  <a:cubicBezTo>
                    <a:pt x="1985" y="17396"/>
                    <a:pt x="2169" y="17354"/>
                    <a:pt x="2336" y="17271"/>
                  </a:cubicBezTo>
                  <a:lnTo>
                    <a:pt x="29955" y="1326"/>
                  </a:lnTo>
                  <a:cubicBezTo>
                    <a:pt x="30256" y="1126"/>
                    <a:pt x="30256" y="859"/>
                    <a:pt x="29955" y="692"/>
                  </a:cubicBezTo>
                  <a:lnTo>
                    <a:pt x="28988" y="125"/>
                  </a:lnTo>
                  <a:cubicBezTo>
                    <a:pt x="28821" y="42"/>
                    <a:pt x="28638" y="0"/>
                    <a:pt x="284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458;p73"/>
            <p:cNvSpPr/>
            <p:nvPr/>
          </p:nvSpPr>
          <p:spPr>
            <a:xfrm>
              <a:off x="6551650" y="1973625"/>
              <a:ext cx="700739" cy="422613"/>
            </a:xfrm>
            <a:custGeom>
              <a:avLst/>
              <a:gdLst/>
              <a:ahLst/>
              <a:cxnLst/>
              <a:rect l="l" t="t" r="r" b="b"/>
              <a:pathLst>
                <a:path w="34893" h="21099" extrusionOk="0">
                  <a:moveTo>
                    <a:pt x="28342" y="1"/>
                  </a:moveTo>
                  <a:cubicBezTo>
                    <a:pt x="28179" y="1"/>
                    <a:pt x="28020" y="42"/>
                    <a:pt x="27887" y="126"/>
                  </a:cubicBezTo>
                  <a:lnTo>
                    <a:pt x="467" y="15937"/>
                  </a:lnTo>
                  <a:cubicBezTo>
                    <a:pt x="201" y="16104"/>
                    <a:pt x="34" y="16404"/>
                    <a:pt x="0" y="16737"/>
                  </a:cubicBezTo>
                  <a:lnTo>
                    <a:pt x="0" y="16904"/>
                  </a:lnTo>
                  <a:cubicBezTo>
                    <a:pt x="0" y="17238"/>
                    <a:pt x="201" y="17571"/>
                    <a:pt x="467" y="17738"/>
                  </a:cubicBezTo>
                  <a:lnTo>
                    <a:pt x="6071" y="20974"/>
                  </a:lnTo>
                  <a:cubicBezTo>
                    <a:pt x="6222" y="21057"/>
                    <a:pt x="6380" y="21099"/>
                    <a:pt x="6538" y="21099"/>
                  </a:cubicBezTo>
                  <a:cubicBezTo>
                    <a:pt x="6697" y="21099"/>
                    <a:pt x="6855" y="21057"/>
                    <a:pt x="7005" y="20974"/>
                  </a:cubicBezTo>
                  <a:lnTo>
                    <a:pt x="34425" y="5129"/>
                  </a:lnTo>
                  <a:cubicBezTo>
                    <a:pt x="34692" y="4962"/>
                    <a:pt x="34859" y="4662"/>
                    <a:pt x="34892" y="4329"/>
                  </a:cubicBezTo>
                  <a:lnTo>
                    <a:pt x="34892" y="4162"/>
                  </a:lnTo>
                  <a:cubicBezTo>
                    <a:pt x="34859" y="3828"/>
                    <a:pt x="34692" y="3528"/>
                    <a:pt x="34425" y="3361"/>
                  </a:cubicBezTo>
                  <a:lnTo>
                    <a:pt x="28821" y="126"/>
                  </a:lnTo>
                  <a:cubicBezTo>
                    <a:pt x="28671" y="42"/>
                    <a:pt x="28504" y="1"/>
                    <a:pt x="2834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459;p73"/>
            <p:cNvSpPr/>
            <p:nvPr/>
          </p:nvSpPr>
          <p:spPr>
            <a:xfrm>
              <a:off x="6551650" y="1973625"/>
              <a:ext cx="700739" cy="422613"/>
            </a:xfrm>
            <a:custGeom>
              <a:avLst/>
              <a:gdLst/>
              <a:ahLst/>
              <a:cxnLst/>
              <a:rect l="l" t="t" r="r" b="b"/>
              <a:pathLst>
                <a:path w="34893" h="21099" extrusionOk="0">
                  <a:moveTo>
                    <a:pt x="28342" y="1"/>
                  </a:moveTo>
                  <a:cubicBezTo>
                    <a:pt x="28179" y="1"/>
                    <a:pt x="28020" y="42"/>
                    <a:pt x="27887" y="126"/>
                  </a:cubicBezTo>
                  <a:lnTo>
                    <a:pt x="467" y="15937"/>
                  </a:lnTo>
                  <a:cubicBezTo>
                    <a:pt x="201" y="16104"/>
                    <a:pt x="34" y="16404"/>
                    <a:pt x="0" y="16737"/>
                  </a:cubicBezTo>
                  <a:lnTo>
                    <a:pt x="0" y="16904"/>
                  </a:lnTo>
                  <a:cubicBezTo>
                    <a:pt x="0" y="17238"/>
                    <a:pt x="201" y="17571"/>
                    <a:pt x="467" y="17738"/>
                  </a:cubicBezTo>
                  <a:lnTo>
                    <a:pt x="6071" y="20974"/>
                  </a:lnTo>
                  <a:cubicBezTo>
                    <a:pt x="6222" y="21057"/>
                    <a:pt x="6380" y="21099"/>
                    <a:pt x="6538" y="21099"/>
                  </a:cubicBezTo>
                  <a:cubicBezTo>
                    <a:pt x="6697" y="21099"/>
                    <a:pt x="6855" y="21057"/>
                    <a:pt x="7005" y="20974"/>
                  </a:cubicBezTo>
                  <a:lnTo>
                    <a:pt x="34425" y="5129"/>
                  </a:lnTo>
                  <a:cubicBezTo>
                    <a:pt x="34692" y="4962"/>
                    <a:pt x="34859" y="4662"/>
                    <a:pt x="34892" y="4329"/>
                  </a:cubicBezTo>
                  <a:lnTo>
                    <a:pt x="34892" y="4162"/>
                  </a:lnTo>
                  <a:cubicBezTo>
                    <a:pt x="34859" y="3828"/>
                    <a:pt x="34692" y="3528"/>
                    <a:pt x="34425" y="3361"/>
                  </a:cubicBezTo>
                  <a:lnTo>
                    <a:pt x="28821" y="126"/>
                  </a:lnTo>
                  <a:cubicBezTo>
                    <a:pt x="28671" y="42"/>
                    <a:pt x="28504" y="1"/>
                    <a:pt x="28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460;p73"/>
            <p:cNvSpPr/>
            <p:nvPr/>
          </p:nvSpPr>
          <p:spPr>
            <a:xfrm>
              <a:off x="6556329" y="1973625"/>
              <a:ext cx="692023" cy="396734"/>
            </a:xfrm>
            <a:custGeom>
              <a:avLst/>
              <a:gdLst/>
              <a:ahLst/>
              <a:cxnLst/>
              <a:rect l="l" t="t" r="r" b="b"/>
              <a:pathLst>
                <a:path w="34459" h="19807" extrusionOk="0">
                  <a:moveTo>
                    <a:pt x="28109" y="1"/>
                  </a:moveTo>
                  <a:cubicBezTo>
                    <a:pt x="27946" y="1"/>
                    <a:pt x="27787" y="42"/>
                    <a:pt x="27654" y="126"/>
                  </a:cubicBezTo>
                  <a:lnTo>
                    <a:pt x="234" y="15937"/>
                  </a:lnTo>
                  <a:cubicBezTo>
                    <a:pt x="1" y="16037"/>
                    <a:pt x="1" y="16371"/>
                    <a:pt x="234" y="16471"/>
                  </a:cubicBezTo>
                  <a:lnTo>
                    <a:pt x="5838" y="19706"/>
                  </a:lnTo>
                  <a:cubicBezTo>
                    <a:pt x="5989" y="19773"/>
                    <a:pt x="6147" y="19806"/>
                    <a:pt x="6305" y="19806"/>
                  </a:cubicBezTo>
                  <a:cubicBezTo>
                    <a:pt x="6464" y="19806"/>
                    <a:pt x="6622" y="19773"/>
                    <a:pt x="6772" y="19706"/>
                  </a:cubicBezTo>
                  <a:lnTo>
                    <a:pt x="34192" y="3862"/>
                  </a:lnTo>
                  <a:cubicBezTo>
                    <a:pt x="34459" y="3795"/>
                    <a:pt x="34459" y="3395"/>
                    <a:pt x="34192" y="3328"/>
                  </a:cubicBezTo>
                  <a:lnTo>
                    <a:pt x="28588" y="126"/>
                  </a:lnTo>
                  <a:cubicBezTo>
                    <a:pt x="28438" y="42"/>
                    <a:pt x="28271" y="1"/>
                    <a:pt x="2810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461;p73"/>
            <p:cNvSpPr/>
            <p:nvPr/>
          </p:nvSpPr>
          <p:spPr>
            <a:xfrm>
              <a:off x="6556329" y="1973625"/>
              <a:ext cx="692023" cy="396734"/>
            </a:xfrm>
            <a:custGeom>
              <a:avLst/>
              <a:gdLst/>
              <a:ahLst/>
              <a:cxnLst/>
              <a:rect l="l" t="t" r="r" b="b"/>
              <a:pathLst>
                <a:path w="34459" h="19807" extrusionOk="0">
                  <a:moveTo>
                    <a:pt x="28109" y="1"/>
                  </a:moveTo>
                  <a:cubicBezTo>
                    <a:pt x="27946" y="1"/>
                    <a:pt x="27787" y="42"/>
                    <a:pt x="27654" y="126"/>
                  </a:cubicBezTo>
                  <a:lnTo>
                    <a:pt x="234" y="15937"/>
                  </a:lnTo>
                  <a:cubicBezTo>
                    <a:pt x="1" y="16037"/>
                    <a:pt x="1" y="16371"/>
                    <a:pt x="234" y="16471"/>
                  </a:cubicBezTo>
                  <a:lnTo>
                    <a:pt x="5838" y="19706"/>
                  </a:lnTo>
                  <a:cubicBezTo>
                    <a:pt x="5989" y="19773"/>
                    <a:pt x="6147" y="19806"/>
                    <a:pt x="6305" y="19806"/>
                  </a:cubicBezTo>
                  <a:cubicBezTo>
                    <a:pt x="6464" y="19806"/>
                    <a:pt x="6622" y="19773"/>
                    <a:pt x="6772" y="19706"/>
                  </a:cubicBezTo>
                  <a:lnTo>
                    <a:pt x="34192" y="3862"/>
                  </a:lnTo>
                  <a:cubicBezTo>
                    <a:pt x="34459" y="3795"/>
                    <a:pt x="34459" y="3395"/>
                    <a:pt x="34192" y="3328"/>
                  </a:cubicBezTo>
                  <a:lnTo>
                    <a:pt x="28588" y="126"/>
                  </a:lnTo>
                  <a:cubicBezTo>
                    <a:pt x="28438" y="42"/>
                    <a:pt x="28271" y="1"/>
                    <a:pt x="28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462;p73"/>
            <p:cNvSpPr/>
            <p:nvPr/>
          </p:nvSpPr>
          <p:spPr>
            <a:xfrm>
              <a:off x="6904680" y="1615488"/>
              <a:ext cx="661879" cy="877314"/>
            </a:xfrm>
            <a:custGeom>
              <a:avLst/>
              <a:gdLst/>
              <a:ahLst/>
              <a:cxnLst/>
              <a:rect l="l" t="t" r="r" b="b"/>
              <a:pathLst>
                <a:path w="32958" h="43800" extrusionOk="0">
                  <a:moveTo>
                    <a:pt x="30830" y="0"/>
                  </a:moveTo>
                  <a:cubicBezTo>
                    <a:pt x="30424" y="0"/>
                    <a:pt x="30021" y="101"/>
                    <a:pt x="29655" y="293"/>
                  </a:cubicBezTo>
                  <a:lnTo>
                    <a:pt x="3303" y="15504"/>
                  </a:lnTo>
                  <a:cubicBezTo>
                    <a:pt x="2603" y="15937"/>
                    <a:pt x="2136" y="16671"/>
                    <a:pt x="2035" y="17505"/>
                  </a:cubicBezTo>
                  <a:lnTo>
                    <a:pt x="34" y="41556"/>
                  </a:lnTo>
                  <a:cubicBezTo>
                    <a:pt x="1" y="42356"/>
                    <a:pt x="368" y="43090"/>
                    <a:pt x="1035" y="43557"/>
                  </a:cubicBezTo>
                  <a:cubicBezTo>
                    <a:pt x="1369" y="43716"/>
                    <a:pt x="1741" y="43800"/>
                    <a:pt x="2115" y="43800"/>
                  </a:cubicBezTo>
                  <a:cubicBezTo>
                    <a:pt x="2525" y="43800"/>
                    <a:pt x="2937" y="43700"/>
                    <a:pt x="3303" y="43491"/>
                  </a:cubicBezTo>
                  <a:lnTo>
                    <a:pt x="29622" y="28313"/>
                  </a:lnTo>
                  <a:cubicBezTo>
                    <a:pt x="30322" y="27846"/>
                    <a:pt x="30789" y="27112"/>
                    <a:pt x="30923" y="26278"/>
                  </a:cubicBezTo>
                  <a:lnTo>
                    <a:pt x="32924" y="2261"/>
                  </a:lnTo>
                  <a:cubicBezTo>
                    <a:pt x="32958" y="1460"/>
                    <a:pt x="32557" y="693"/>
                    <a:pt x="31923" y="260"/>
                  </a:cubicBezTo>
                  <a:cubicBezTo>
                    <a:pt x="31573" y="84"/>
                    <a:pt x="31200" y="0"/>
                    <a:pt x="3083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463;p73"/>
            <p:cNvSpPr/>
            <p:nvPr/>
          </p:nvSpPr>
          <p:spPr>
            <a:xfrm>
              <a:off x="6904680" y="1615488"/>
              <a:ext cx="661879" cy="877314"/>
            </a:xfrm>
            <a:custGeom>
              <a:avLst/>
              <a:gdLst/>
              <a:ahLst/>
              <a:cxnLst/>
              <a:rect l="l" t="t" r="r" b="b"/>
              <a:pathLst>
                <a:path w="32958" h="43800" extrusionOk="0">
                  <a:moveTo>
                    <a:pt x="30830" y="0"/>
                  </a:moveTo>
                  <a:cubicBezTo>
                    <a:pt x="30424" y="0"/>
                    <a:pt x="30021" y="101"/>
                    <a:pt x="29655" y="293"/>
                  </a:cubicBezTo>
                  <a:lnTo>
                    <a:pt x="3303" y="15504"/>
                  </a:lnTo>
                  <a:cubicBezTo>
                    <a:pt x="2603" y="15937"/>
                    <a:pt x="2136" y="16671"/>
                    <a:pt x="2035" y="17505"/>
                  </a:cubicBezTo>
                  <a:lnTo>
                    <a:pt x="34" y="41556"/>
                  </a:lnTo>
                  <a:cubicBezTo>
                    <a:pt x="1" y="42356"/>
                    <a:pt x="368" y="43090"/>
                    <a:pt x="1035" y="43557"/>
                  </a:cubicBezTo>
                  <a:cubicBezTo>
                    <a:pt x="1369" y="43716"/>
                    <a:pt x="1741" y="43800"/>
                    <a:pt x="2115" y="43800"/>
                  </a:cubicBezTo>
                  <a:cubicBezTo>
                    <a:pt x="2525" y="43800"/>
                    <a:pt x="2937" y="43700"/>
                    <a:pt x="3303" y="43491"/>
                  </a:cubicBezTo>
                  <a:lnTo>
                    <a:pt x="29622" y="28313"/>
                  </a:lnTo>
                  <a:cubicBezTo>
                    <a:pt x="30322" y="27846"/>
                    <a:pt x="30789" y="27112"/>
                    <a:pt x="30923" y="26278"/>
                  </a:cubicBezTo>
                  <a:lnTo>
                    <a:pt x="32924" y="2261"/>
                  </a:lnTo>
                  <a:cubicBezTo>
                    <a:pt x="32958" y="1460"/>
                    <a:pt x="32557" y="693"/>
                    <a:pt x="31923" y="260"/>
                  </a:cubicBezTo>
                  <a:cubicBezTo>
                    <a:pt x="31573" y="84"/>
                    <a:pt x="31200" y="0"/>
                    <a:pt x="308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464;p73"/>
            <p:cNvSpPr/>
            <p:nvPr/>
          </p:nvSpPr>
          <p:spPr>
            <a:xfrm>
              <a:off x="6954264" y="1615488"/>
              <a:ext cx="612295" cy="834370"/>
            </a:xfrm>
            <a:custGeom>
              <a:avLst/>
              <a:gdLst/>
              <a:ahLst/>
              <a:cxnLst/>
              <a:rect l="l" t="t" r="r" b="b"/>
              <a:pathLst>
                <a:path w="30489" h="41656" extrusionOk="0">
                  <a:moveTo>
                    <a:pt x="28361" y="0"/>
                  </a:moveTo>
                  <a:cubicBezTo>
                    <a:pt x="27955" y="0"/>
                    <a:pt x="27552" y="101"/>
                    <a:pt x="27186" y="293"/>
                  </a:cubicBezTo>
                  <a:lnTo>
                    <a:pt x="834" y="15504"/>
                  </a:lnTo>
                  <a:cubicBezTo>
                    <a:pt x="500" y="15704"/>
                    <a:pt x="200" y="16004"/>
                    <a:pt x="0" y="16371"/>
                  </a:cubicBezTo>
                  <a:lnTo>
                    <a:pt x="4103" y="18739"/>
                  </a:lnTo>
                  <a:lnTo>
                    <a:pt x="4103" y="41656"/>
                  </a:lnTo>
                  <a:lnTo>
                    <a:pt x="27186" y="28313"/>
                  </a:lnTo>
                  <a:cubicBezTo>
                    <a:pt x="27887" y="27846"/>
                    <a:pt x="28320" y="27112"/>
                    <a:pt x="28454" y="26278"/>
                  </a:cubicBezTo>
                  <a:lnTo>
                    <a:pt x="30455" y="2261"/>
                  </a:lnTo>
                  <a:cubicBezTo>
                    <a:pt x="30489" y="1460"/>
                    <a:pt x="30088" y="693"/>
                    <a:pt x="29454" y="260"/>
                  </a:cubicBezTo>
                  <a:cubicBezTo>
                    <a:pt x="29104" y="84"/>
                    <a:pt x="28731" y="0"/>
                    <a:pt x="2836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465;p73"/>
            <p:cNvSpPr/>
            <p:nvPr/>
          </p:nvSpPr>
          <p:spPr>
            <a:xfrm>
              <a:off x="6954264" y="1615488"/>
              <a:ext cx="612295" cy="834370"/>
            </a:xfrm>
            <a:custGeom>
              <a:avLst/>
              <a:gdLst/>
              <a:ahLst/>
              <a:cxnLst/>
              <a:rect l="l" t="t" r="r" b="b"/>
              <a:pathLst>
                <a:path w="30489" h="41656" extrusionOk="0">
                  <a:moveTo>
                    <a:pt x="28361" y="0"/>
                  </a:moveTo>
                  <a:cubicBezTo>
                    <a:pt x="27955" y="0"/>
                    <a:pt x="27552" y="101"/>
                    <a:pt x="27186" y="293"/>
                  </a:cubicBezTo>
                  <a:lnTo>
                    <a:pt x="834" y="15504"/>
                  </a:lnTo>
                  <a:cubicBezTo>
                    <a:pt x="500" y="15704"/>
                    <a:pt x="200" y="16004"/>
                    <a:pt x="0" y="16371"/>
                  </a:cubicBezTo>
                  <a:lnTo>
                    <a:pt x="4103" y="18739"/>
                  </a:lnTo>
                  <a:lnTo>
                    <a:pt x="4103" y="41656"/>
                  </a:lnTo>
                  <a:lnTo>
                    <a:pt x="27186" y="28313"/>
                  </a:lnTo>
                  <a:cubicBezTo>
                    <a:pt x="27887" y="27846"/>
                    <a:pt x="28320" y="27112"/>
                    <a:pt x="28454" y="26278"/>
                  </a:cubicBezTo>
                  <a:lnTo>
                    <a:pt x="30455" y="2261"/>
                  </a:lnTo>
                  <a:cubicBezTo>
                    <a:pt x="30489" y="1460"/>
                    <a:pt x="30088" y="693"/>
                    <a:pt x="29454" y="260"/>
                  </a:cubicBezTo>
                  <a:cubicBezTo>
                    <a:pt x="29104" y="84"/>
                    <a:pt x="28731" y="0"/>
                    <a:pt x="28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466;p73"/>
            <p:cNvSpPr/>
            <p:nvPr/>
          </p:nvSpPr>
          <p:spPr>
            <a:xfrm>
              <a:off x="6948621" y="1644271"/>
              <a:ext cx="617557" cy="846147"/>
            </a:xfrm>
            <a:custGeom>
              <a:avLst/>
              <a:gdLst/>
              <a:ahLst/>
              <a:cxnLst/>
              <a:rect l="l" t="t" r="r" b="b"/>
              <a:pathLst>
                <a:path w="30751" h="42244" extrusionOk="0">
                  <a:moveTo>
                    <a:pt x="30157" y="0"/>
                  </a:moveTo>
                  <a:cubicBezTo>
                    <a:pt x="30005" y="0"/>
                    <a:pt x="29829" y="51"/>
                    <a:pt x="29635" y="157"/>
                  </a:cubicBezTo>
                  <a:lnTo>
                    <a:pt x="3317" y="15368"/>
                  </a:lnTo>
                  <a:cubicBezTo>
                    <a:pt x="2616" y="15801"/>
                    <a:pt x="2149" y="16569"/>
                    <a:pt x="2049" y="17403"/>
                  </a:cubicBezTo>
                  <a:lnTo>
                    <a:pt x="48" y="41420"/>
                  </a:lnTo>
                  <a:cubicBezTo>
                    <a:pt x="0" y="41941"/>
                    <a:pt x="239" y="42243"/>
                    <a:pt x="608" y="42243"/>
                  </a:cubicBezTo>
                  <a:cubicBezTo>
                    <a:pt x="759" y="42243"/>
                    <a:pt x="931" y="42193"/>
                    <a:pt x="1115" y="42087"/>
                  </a:cubicBezTo>
                  <a:lnTo>
                    <a:pt x="27434" y="26909"/>
                  </a:lnTo>
                  <a:cubicBezTo>
                    <a:pt x="28134" y="26442"/>
                    <a:pt x="28601" y="25708"/>
                    <a:pt x="28735" y="24875"/>
                  </a:cubicBezTo>
                  <a:lnTo>
                    <a:pt x="30703" y="824"/>
                  </a:lnTo>
                  <a:cubicBezTo>
                    <a:pt x="30750" y="303"/>
                    <a:pt x="30528" y="0"/>
                    <a:pt x="3015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467;p73"/>
            <p:cNvSpPr/>
            <p:nvPr/>
          </p:nvSpPr>
          <p:spPr>
            <a:xfrm>
              <a:off x="6948621" y="1644271"/>
              <a:ext cx="617557" cy="846147"/>
            </a:xfrm>
            <a:custGeom>
              <a:avLst/>
              <a:gdLst/>
              <a:ahLst/>
              <a:cxnLst/>
              <a:rect l="l" t="t" r="r" b="b"/>
              <a:pathLst>
                <a:path w="30751" h="42244" extrusionOk="0">
                  <a:moveTo>
                    <a:pt x="30157" y="0"/>
                  </a:moveTo>
                  <a:cubicBezTo>
                    <a:pt x="30005" y="0"/>
                    <a:pt x="29829" y="51"/>
                    <a:pt x="29635" y="157"/>
                  </a:cubicBezTo>
                  <a:lnTo>
                    <a:pt x="3317" y="15368"/>
                  </a:lnTo>
                  <a:cubicBezTo>
                    <a:pt x="2616" y="15801"/>
                    <a:pt x="2149" y="16569"/>
                    <a:pt x="2049" y="17403"/>
                  </a:cubicBezTo>
                  <a:lnTo>
                    <a:pt x="48" y="41420"/>
                  </a:lnTo>
                  <a:cubicBezTo>
                    <a:pt x="0" y="41941"/>
                    <a:pt x="239" y="42243"/>
                    <a:pt x="608" y="42243"/>
                  </a:cubicBezTo>
                  <a:cubicBezTo>
                    <a:pt x="759" y="42243"/>
                    <a:pt x="931" y="42193"/>
                    <a:pt x="1115" y="42087"/>
                  </a:cubicBezTo>
                  <a:lnTo>
                    <a:pt x="27434" y="26909"/>
                  </a:lnTo>
                  <a:cubicBezTo>
                    <a:pt x="28134" y="26442"/>
                    <a:pt x="28601" y="25708"/>
                    <a:pt x="28735" y="24875"/>
                  </a:cubicBezTo>
                  <a:lnTo>
                    <a:pt x="30703" y="824"/>
                  </a:lnTo>
                  <a:cubicBezTo>
                    <a:pt x="30750" y="303"/>
                    <a:pt x="30528" y="0"/>
                    <a:pt x="30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468;p73"/>
            <p:cNvSpPr/>
            <p:nvPr/>
          </p:nvSpPr>
          <p:spPr>
            <a:xfrm>
              <a:off x="7220739" y="2018091"/>
              <a:ext cx="73321" cy="98107"/>
            </a:xfrm>
            <a:custGeom>
              <a:avLst/>
              <a:gdLst/>
              <a:ahLst/>
              <a:cxnLst/>
              <a:rect l="l" t="t" r="r" b="b"/>
              <a:pathLst>
                <a:path w="3651" h="4898" extrusionOk="0">
                  <a:moveTo>
                    <a:pt x="2704" y="1"/>
                  </a:moveTo>
                  <a:cubicBezTo>
                    <a:pt x="2497" y="1"/>
                    <a:pt x="2262" y="68"/>
                    <a:pt x="2009" y="207"/>
                  </a:cubicBezTo>
                  <a:cubicBezTo>
                    <a:pt x="908" y="974"/>
                    <a:pt x="207" y="2142"/>
                    <a:pt x="74" y="3443"/>
                  </a:cubicBezTo>
                  <a:cubicBezTo>
                    <a:pt x="0" y="4351"/>
                    <a:pt x="360" y="4898"/>
                    <a:pt x="940" y="4898"/>
                  </a:cubicBezTo>
                  <a:cubicBezTo>
                    <a:pt x="1149" y="4898"/>
                    <a:pt x="1386" y="4827"/>
                    <a:pt x="1642" y="4677"/>
                  </a:cubicBezTo>
                  <a:cubicBezTo>
                    <a:pt x="2709" y="3910"/>
                    <a:pt x="3410" y="2742"/>
                    <a:pt x="3576" y="1441"/>
                  </a:cubicBezTo>
                  <a:cubicBezTo>
                    <a:pt x="3650" y="530"/>
                    <a:pt x="3288" y="1"/>
                    <a:pt x="270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469;p73"/>
            <p:cNvSpPr/>
            <p:nvPr/>
          </p:nvSpPr>
          <p:spPr>
            <a:xfrm>
              <a:off x="7212826" y="2144501"/>
              <a:ext cx="152105" cy="88212"/>
            </a:xfrm>
            <a:custGeom>
              <a:avLst/>
              <a:gdLst/>
              <a:ahLst/>
              <a:cxnLst/>
              <a:rect l="l" t="t" r="r" b="b"/>
              <a:pathLst>
                <a:path w="7574" h="4404" extrusionOk="0">
                  <a:moveTo>
                    <a:pt x="6472" y="1"/>
                  </a:moveTo>
                  <a:lnTo>
                    <a:pt x="1" y="3770"/>
                  </a:lnTo>
                  <a:lnTo>
                    <a:pt x="1102" y="4404"/>
                  </a:lnTo>
                  <a:lnTo>
                    <a:pt x="7573" y="668"/>
                  </a:lnTo>
                  <a:lnTo>
                    <a:pt x="647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470;p73"/>
            <p:cNvSpPr/>
            <p:nvPr/>
          </p:nvSpPr>
          <p:spPr>
            <a:xfrm>
              <a:off x="7212826" y="2144501"/>
              <a:ext cx="152105" cy="88212"/>
            </a:xfrm>
            <a:custGeom>
              <a:avLst/>
              <a:gdLst/>
              <a:ahLst/>
              <a:cxnLst/>
              <a:rect l="l" t="t" r="r" b="b"/>
              <a:pathLst>
                <a:path w="7574" h="4404" extrusionOk="0">
                  <a:moveTo>
                    <a:pt x="6472" y="1"/>
                  </a:moveTo>
                  <a:lnTo>
                    <a:pt x="1" y="3770"/>
                  </a:lnTo>
                  <a:lnTo>
                    <a:pt x="1102" y="4404"/>
                  </a:lnTo>
                  <a:lnTo>
                    <a:pt x="7573" y="668"/>
                  </a:lnTo>
                  <a:lnTo>
                    <a:pt x="6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471;p73"/>
            <p:cNvSpPr/>
            <p:nvPr/>
          </p:nvSpPr>
          <p:spPr>
            <a:xfrm>
              <a:off x="7169970" y="2157861"/>
              <a:ext cx="263944" cy="314050"/>
            </a:xfrm>
            <a:custGeom>
              <a:avLst/>
              <a:gdLst/>
              <a:ahLst/>
              <a:cxnLst/>
              <a:rect l="l" t="t" r="r" b="b"/>
              <a:pathLst>
                <a:path w="13143" h="15679" extrusionOk="0">
                  <a:moveTo>
                    <a:pt x="9740" y="1"/>
                  </a:moveTo>
                  <a:lnTo>
                    <a:pt x="3269" y="3770"/>
                  </a:lnTo>
                  <a:lnTo>
                    <a:pt x="2168" y="3136"/>
                  </a:lnTo>
                  <a:lnTo>
                    <a:pt x="2902" y="13244"/>
                  </a:lnTo>
                  <a:lnTo>
                    <a:pt x="3002" y="13777"/>
                  </a:lnTo>
                  <a:lnTo>
                    <a:pt x="3002" y="13777"/>
                  </a:lnTo>
                  <a:lnTo>
                    <a:pt x="2535" y="13510"/>
                  </a:lnTo>
                  <a:lnTo>
                    <a:pt x="467" y="12310"/>
                  </a:lnTo>
                  <a:cubicBezTo>
                    <a:pt x="389" y="12271"/>
                    <a:pt x="317" y="12252"/>
                    <a:pt x="254" y="12252"/>
                  </a:cubicBezTo>
                  <a:cubicBezTo>
                    <a:pt x="101" y="12252"/>
                    <a:pt x="0" y="12364"/>
                    <a:pt x="0" y="12576"/>
                  </a:cubicBezTo>
                  <a:lnTo>
                    <a:pt x="0" y="12777"/>
                  </a:lnTo>
                  <a:cubicBezTo>
                    <a:pt x="0" y="13077"/>
                    <a:pt x="167" y="13377"/>
                    <a:pt x="434" y="13577"/>
                  </a:cubicBezTo>
                  <a:lnTo>
                    <a:pt x="3903" y="15579"/>
                  </a:lnTo>
                  <a:cubicBezTo>
                    <a:pt x="4036" y="15645"/>
                    <a:pt x="4170" y="15679"/>
                    <a:pt x="4337" y="15679"/>
                  </a:cubicBezTo>
                  <a:cubicBezTo>
                    <a:pt x="4503" y="15679"/>
                    <a:pt x="4670" y="15645"/>
                    <a:pt x="4837" y="15579"/>
                  </a:cubicBezTo>
                  <a:lnTo>
                    <a:pt x="12709" y="11009"/>
                  </a:lnTo>
                  <a:cubicBezTo>
                    <a:pt x="12976" y="10842"/>
                    <a:pt x="13143" y="10542"/>
                    <a:pt x="13109" y="10241"/>
                  </a:cubicBezTo>
                  <a:lnTo>
                    <a:pt x="974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472;p73"/>
            <p:cNvSpPr/>
            <p:nvPr/>
          </p:nvSpPr>
          <p:spPr>
            <a:xfrm>
              <a:off x="7169970" y="2157861"/>
              <a:ext cx="263944" cy="314050"/>
            </a:xfrm>
            <a:custGeom>
              <a:avLst/>
              <a:gdLst/>
              <a:ahLst/>
              <a:cxnLst/>
              <a:rect l="l" t="t" r="r" b="b"/>
              <a:pathLst>
                <a:path w="13143" h="15679" extrusionOk="0">
                  <a:moveTo>
                    <a:pt x="9740" y="1"/>
                  </a:moveTo>
                  <a:lnTo>
                    <a:pt x="3269" y="3770"/>
                  </a:lnTo>
                  <a:lnTo>
                    <a:pt x="2168" y="3136"/>
                  </a:lnTo>
                  <a:lnTo>
                    <a:pt x="2902" y="13244"/>
                  </a:lnTo>
                  <a:lnTo>
                    <a:pt x="3002" y="13777"/>
                  </a:lnTo>
                  <a:lnTo>
                    <a:pt x="3002" y="13777"/>
                  </a:lnTo>
                  <a:lnTo>
                    <a:pt x="2535" y="13510"/>
                  </a:lnTo>
                  <a:lnTo>
                    <a:pt x="467" y="12310"/>
                  </a:lnTo>
                  <a:cubicBezTo>
                    <a:pt x="389" y="12271"/>
                    <a:pt x="317" y="12252"/>
                    <a:pt x="254" y="12252"/>
                  </a:cubicBezTo>
                  <a:cubicBezTo>
                    <a:pt x="101" y="12252"/>
                    <a:pt x="0" y="12364"/>
                    <a:pt x="0" y="12576"/>
                  </a:cubicBezTo>
                  <a:lnTo>
                    <a:pt x="0" y="12777"/>
                  </a:lnTo>
                  <a:cubicBezTo>
                    <a:pt x="0" y="13077"/>
                    <a:pt x="167" y="13377"/>
                    <a:pt x="434" y="13577"/>
                  </a:cubicBezTo>
                  <a:lnTo>
                    <a:pt x="3903" y="15579"/>
                  </a:lnTo>
                  <a:cubicBezTo>
                    <a:pt x="4036" y="15645"/>
                    <a:pt x="4170" y="15679"/>
                    <a:pt x="4337" y="15679"/>
                  </a:cubicBezTo>
                  <a:cubicBezTo>
                    <a:pt x="4503" y="15679"/>
                    <a:pt x="4670" y="15645"/>
                    <a:pt x="4837" y="15579"/>
                  </a:cubicBezTo>
                  <a:lnTo>
                    <a:pt x="12709" y="11009"/>
                  </a:lnTo>
                  <a:cubicBezTo>
                    <a:pt x="12976" y="10842"/>
                    <a:pt x="13143" y="10542"/>
                    <a:pt x="13109" y="10241"/>
                  </a:cubicBezTo>
                  <a:lnTo>
                    <a:pt x="9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473;p73"/>
            <p:cNvSpPr/>
            <p:nvPr/>
          </p:nvSpPr>
          <p:spPr>
            <a:xfrm>
              <a:off x="7171978" y="2372342"/>
              <a:ext cx="64987" cy="72188"/>
            </a:xfrm>
            <a:custGeom>
              <a:avLst/>
              <a:gdLst/>
              <a:ahLst/>
              <a:cxnLst/>
              <a:rect l="l" t="t" r="r" b="b"/>
              <a:pathLst>
                <a:path w="3236" h="3604" extrusionOk="0">
                  <a:moveTo>
                    <a:pt x="2669" y="0"/>
                  </a:moveTo>
                  <a:lnTo>
                    <a:pt x="0" y="1535"/>
                  </a:lnTo>
                  <a:lnTo>
                    <a:pt x="3236" y="3603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474;p73"/>
            <p:cNvSpPr/>
            <p:nvPr/>
          </p:nvSpPr>
          <p:spPr>
            <a:xfrm>
              <a:off x="7171978" y="2372342"/>
              <a:ext cx="64987" cy="72188"/>
            </a:xfrm>
            <a:custGeom>
              <a:avLst/>
              <a:gdLst/>
              <a:ahLst/>
              <a:cxnLst/>
              <a:rect l="l" t="t" r="r" b="b"/>
              <a:pathLst>
                <a:path w="3236" h="3604" extrusionOk="0">
                  <a:moveTo>
                    <a:pt x="2669" y="0"/>
                  </a:moveTo>
                  <a:lnTo>
                    <a:pt x="0" y="1535"/>
                  </a:lnTo>
                  <a:lnTo>
                    <a:pt x="3236" y="3603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475;p73"/>
            <p:cNvSpPr/>
            <p:nvPr/>
          </p:nvSpPr>
          <p:spPr>
            <a:xfrm>
              <a:off x="7169287" y="2219994"/>
              <a:ext cx="87118" cy="251917"/>
            </a:xfrm>
            <a:custGeom>
              <a:avLst/>
              <a:gdLst/>
              <a:ahLst/>
              <a:cxnLst/>
              <a:rect l="l" t="t" r="r" b="b"/>
              <a:pathLst>
                <a:path w="4338" h="12577" extrusionOk="0">
                  <a:moveTo>
                    <a:pt x="2169" y="1"/>
                  </a:moveTo>
                  <a:lnTo>
                    <a:pt x="2903" y="10142"/>
                  </a:lnTo>
                  <a:cubicBezTo>
                    <a:pt x="2950" y="10354"/>
                    <a:pt x="2880" y="10466"/>
                    <a:pt x="2741" y="10466"/>
                  </a:cubicBezTo>
                  <a:cubicBezTo>
                    <a:pt x="2683" y="10466"/>
                    <a:pt x="2614" y="10447"/>
                    <a:pt x="2536" y="10408"/>
                  </a:cubicBezTo>
                  <a:lnTo>
                    <a:pt x="468" y="9208"/>
                  </a:lnTo>
                  <a:cubicBezTo>
                    <a:pt x="388" y="9158"/>
                    <a:pt x="315" y="9135"/>
                    <a:pt x="251" y="9135"/>
                  </a:cubicBezTo>
                  <a:cubicBezTo>
                    <a:pt x="100" y="9135"/>
                    <a:pt x="1" y="9264"/>
                    <a:pt x="1" y="9474"/>
                  </a:cubicBezTo>
                  <a:lnTo>
                    <a:pt x="1" y="9641"/>
                  </a:lnTo>
                  <a:cubicBezTo>
                    <a:pt x="1" y="9975"/>
                    <a:pt x="168" y="10275"/>
                    <a:pt x="434" y="10442"/>
                  </a:cubicBezTo>
                  <a:lnTo>
                    <a:pt x="3904" y="12477"/>
                  </a:lnTo>
                  <a:cubicBezTo>
                    <a:pt x="4037" y="12543"/>
                    <a:pt x="4170" y="12577"/>
                    <a:pt x="4337" y="12577"/>
                  </a:cubicBezTo>
                  <a:lnTo>
                    <a:pt x="3270" y="635"/>
                  </a:lnTo>
                  <a:lnTo>
                    <a:pt x="21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476;p73"/>
            <p:cNvSpPr/>
            <p:nvPr/>
          </p:nvSpPr>
          <p:spPr>
            <a:xfrm>
              <a:off x="7169287" y="2219994"/>
              <a:ext cx="87118" cy="251917"/>
            </a:xfrm>
            <a:custGeom>
              <a:avLst/>
              <a:gdLst/>
              <a:ahLst/>
              <a:cxnLst/>
              <a:rect l="l" t="t" r="r" b="b"/>
              <a:pathLst>
                <a:path w="4338" h="12577" extrusionOk="0">
                  <a:moveTo>
                    <a:pt x="2169" y="1"/>
                  </a:moveTo>
                  <a:lnTo>
                    <a:pt x="2903" y="10142"/>
                  </a:lnTo>
                  <a:cubicBezTo>
                    <a:pt x="2950" y="10354"/>
                    <a:pt x="2880" y="10466"/>
                    <a:pt x="2741" y="10466"/>
                  </a:cubicBezTo>
                  <a:cubicBezTo>
                    <a:pt x="2683" y="10466"/>
                    <a:pt x="2614" y="10447"/>
                    <a:pt x="2536" y="10408"/>
                  </a:cubicBezTo>
                  <a:lnTo>
                    <a:pt x="468" y="9208"/>
                  </a:lnTo>
                  <a:cubicBezTo>
                    <a:pt x="388" y="9158"/>
                    <a:pt x="315" y="9135"/>
                    <a:pt x="251" y="9135"/>
                  </a:cubicBezTo>
                  <a:cubicBezTo>
                    <a:pt x="100" y="9135"/>
                    <a:pt x="1" y="9264"/>
                    <a:pt x="1" y="9474"/>
                  </a:cubicBezTo>
                  <a:lnTo>
                    <a:pt x="1" y="9641"/>
                  </a:lnTo>
                  <a:cubicBezTo>
                    <a:pt x="1" y="9975"/>
                    <a:pt x="168" y="10275"/>
                    <a:pt x="434" y="10442"/>
                  </a:cubicBezTo>
                  <a:lnTo>
                    <a:pt x="3904" y="12477"/>
                  </a:lnTo>
                  <a:cubicBezTo>
                    <a:pt x="4037" y="12543"/>
                    <a:pt x="4170" y="12577"/>
                    <a:pt x="4337" y="12577"/>
                  </a:cubicBezTo>
                  <a:lnTo>
                    <a:pt x="3270" y="635"/>
                  </a:lnTo>
                  <a:lnTo>
                    <a:pt x="2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477;p73"/>
            <p:cNvSpPr/>
            <p:nvPr/>
          </p:nvSpPr>
          <p:spPr>
            <a:xfrm>
              <a:off x="5216545" y="3499510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459" y="10674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478;p73"/>
            <p:cNvSpPr/>
            <p:nvPr/>
          </p:nvSpPr>
          <p:spPr>
            <a:xfrm>
              <a:off x="5216545" y="3499510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459" y="10674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479;p73"/>
            <p:cNvSpPr/>
            <p:nvPr/>
          </p:nvSpPr>
          <p:spPr>
            <a:xfrm>
              <a:off x="5216545" y="3492159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592" y="10574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480;p73"/>
            <p:cNvSpPr/>
            <p:nvPr/>
          </p:nvSpPr>
          <p:spPr>
            <a:xfrm>
              <a:off x="5216545" y="3492159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592" y="10574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481;p73"/>
            <p:cNvSpPr/>
            <p:nvPr/>
          </p:nvSpPr>
          <p:spPr>
            <a:xfrm>
              <a:off x="5256068" y="3491658"/>
              <a:ext cx="645130" cy="371997"/>
            </a:xfrm>
            <a:custGeom>
              <a:avLst/>
              <a:gdLst/>
              <a:ahLst/>
              <a:cxnLst/>
              <a:rect l="l" t="t" r="r" b="b"/>
              <a:pathLst>
                <a:path w="32124" h="18572" extrusionOk="0">
                  <a:moveTo>
                    <a:pt x="13940" y="0"/>
                  </a:moveTo>
                  <a:cubicBezTo>
                    <a:pt x="13794" y="0"/>
                    <a:pt x="13644" y="42"/>
                    <a:pt x="13510" y="125"/>
                  </a:cubicBezTo>
                  <a:lnTo>
                    <a:pt x="1702" y="6930"/>
                  </a:lnTo>
                  <a:lnTo>
                    <a:pt x="1" y="5929"/>
                  </a:lnTo>
                  <a:lnTo>
                    <a:pt x="1" y="7931"/>
                  </a:lnTo>
                  <a:lnTo>
                    <a:pt x="18414" y="18572"/>
                  </a:lnTo>
                  <a:lnTo>
                    <a:pt x="31924" y="10733"/>
                  </a:lnTo>
                  <a:cubicBezTo>
                    <a:pt x="32057" y="10666"/>
                    <a:pt x="32124" y="10533"/>
                    <a:pt x="32090" y="10399"/>
                  </a:cubicBezTo>
                  <a:lnTo>
                    <a:pt x="32090" y="8565"/>
                  </a:lnTo>
                  <a:lnTo>
                    <a:pt x="30556" y="9465"/>
                  </a:lnTo>
                  <a:lnTo>
                    <a:pt x="14344" y="125"/>
                  </a:lnTo>
                  <a:cubicBezTo>
                    <a:pt x="14228" y="42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482;p73"/>
            <p:cNvSpPr/>
            <p:nvPr/>
          </p:nvSpPr>
          <p:spPr>
            <a:xfrm>
              <a:off x="5256068" y="3452059"/>
              <a:ext cx="645813" cy="370835"/>
            </a:xfrm>
            <a:custGeom>
              <a:avLst/>
              <a:gdLst/>
              <a:ahLst/>
              <a:cxnLst/>
              <a:rect l="l" t="t" r="r" b="b"/>
              <a:pathLst>
                <a:path w="32158" h="18514" extrusionOk="0">
                  <a:moveTo>
                    <a:pt x="13927" y="1"/>
                  </a:moveTo>
                  <a:cubicBezTo>
                    <a:pt x="13786" y="1"/>
                    <a:pt x="13644" y="34"/>
                    <a:pt x="13510" y="101"/>
                  </a:cubicBezTo>
                  <a:lnTo>
                    <a:pt x="1" y="7906"/>
                  </a:lnTo>
                  <a:lnTo>
                    <a:pt x="18414" y="18514"/>
                  </a:lnTo>
                  <a:lnTo>
                    <a:pt x="31924" y="10708"/>
                  </a:lnTo>
                  <a:cubicBezTo>
                    <a:pt x="32157" y="10642"/>
                    <a:pt x="32157" y="10308"/>
                    <a:pt x="31924" y="10241"/>
                  </a:cubicBezTo>
                  <a:lnTo>
                    <a:pt x="14344" y="101"/>
                  </a:lnTo>
                  <a:cubicBezTo>
                    <a:pt x="14211" y="34"/>
                    <a:pt x="14069" y="1"/>
                    <a:pt x="1392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83;p73"/>
            <p:cNvSpPr/>
            <p:nvPr/>
          </p:nvSpPr>
          <p:spPr>
            <a:xfrm>
              <a:off x="5256068" y="3610416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0"/>
                  </a:moveTo>
                  <a:lnTo>
                    <a:pt x="1" y="2002"/>
                  </a:lnTo>
                  <a:lnTo>
                    <a:pt x="18414" y="12609"/>
                  </a:lnTo>
                  <a:lnTo>
                    <a:pt x="18414" y="106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84;p73"/>
            <p:cNvSpPr/>
            <p:nvPr/>
          </p:nvSpPr>
          <p:spPr>
            <a:xfrm>
              <a:off x="5618476" y="3801222"/>
              <a:ext cx="14761" cy="7651"/>
            </a:xfrm>
            <a:custGeom>
              <a:avLst/>
              <a:gdLst/>
              <a:ahLst/>
              <a:cxnLst/>
              <a:rect l="l" t="t" r="r" b="b"/>
              <a:pathLst>
                <a:path w="735" h="382" extrusionOk="0">
                  <a:moveTo>
                    <a:pt x="281" y="1"/>
                  </a:moveTo>
                  <a:cubicBezTo>
                    <a:pt x="212" y="1"/>
                    <a:pt x="148" y="24"/>
                    <a:pt x="101" y="48"/>
                  </a:cubicBezTo>
                  <a:cubicBezTo>
                    <a:pt x="101" y="48"/>
                    <a:pt x="101" y="81"/>
                    <a:pt x="101" y="81"/>
                  </a:cubicBezTo>
                  <a:cubicBezTo>
                    <a:pt x="1" y="148"/>
                    <a:pt x="1" y="248"/>
                    <a:pt x="134" y="315"/>
                  </a:cubicBezTo>
                  <a:cubicBezTo>
                    <a:pt x="168" y="348"/>
                    <a:pt x="234" y="348"/>
                    <a:pt x="301" y="381"/>
                  </a:cubicBezTo>
                  <a:lnTo>
                    <a:pt x="535" y="381"/>
                  </a:lnTo>
                  <a:cubicBezTo>
                    <a:pt x="568" y="381"/>
                    <a:pt x="601" y="348"/>
                    <a:pt x="601" y="348"/>
                  </a:cubicBezTo>
                  <a:cubicBezTo>
                    <a:pt x="735" y="281"/>
                    <a:pt x="735" y="148"/>
                    <a:pt x="568" y="81"/>
                  </a:cubicBezTo>
                  <a:cubicBezTo>
                    <a:pt x="501" y="48"/>
                    <a:pt x="435" y="15"/>
                    <a:pt x="368" y="15"/>
                  </a:cubicBezTo>
                  <a:cubicBezTo>
                    <a:pt x="339" y="5"/>
                    <a:pt x="309" y="1"/>
                    <a:pt x="2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85;p73"/>
            <p:cNvSpPr/>
            <p:nvPr/>
          </p:nvSpPr>
          <p:spPr>
            <a:xfrm>
              <a:off x="5578954" y="3796034"/>
              <a:ext cx="50266" cy="62273"/>
            </a:xfrm>
            <a:custGeom>
              <a:avLst/>
              <a:gdLst/>
              <a:ahLst/>
              <a:cxnLst/>
              <a:rect l="l" t="t" r="r" b="b"/>
              <a:pathLst>
                <a:path w="2503" h="3109" extrusionOk="0">
                  <a:moveTo>
                    <a:pt x="1823" y="0"/>
                  </a:moveTo>
                  <a:cubicBezTo>
                    <a:pt x="1794" y="0"/>
                    <a:pt x="1765" y="2"/>
                    <a:pt x="1735" y="7"/>
                  </a:cubicBezTo>
                  <a:cubicBezTo>
                    <a:pt x="1535" y="7"/>
                    <a:pt x="1335" y="40"/>
                    <a:pt x="1168" y="173"/>
                  </a:cubicBezTo>
                  <a:cubicBezTo>
                    <a:pt x="501" y="607"/>
                    <a:pt x="68" y="1341"/>
                    <a:pt x="34" y="2142"/>
                  </a:cubicBezTo>
                  <a:cubicBezTo>
                    <a:pt x="1" y="2375"/>
                    <a:pt x="68" y="2609"/>
                    <a:pt x="234" y="2809"/>
                  </a:cubicBezTo>
                  <a:cubicBezTo>
                    <a:pt x="368" y="3009"/>
                    <a:pt x="601" y="3109"/>
                    <a:pt x="835" y="3109"/>
                  </a:cubicBezTo>
                  <a:cubicBezTo>
                    <a:pt x="1035" y="3109"/>
                    <a:pt x="1235" y="3042"/>
                    <a:pt x="1402" y="2942"/>
                  </a:cubicBezTo>
                  <a:cubicBezTo>
                    <a:pt x="1435" y="2909"/>
                    <a:pt x="1469" y="2875"/>
                    <a:pt x="1502" y="2875"/>
                  </a:cubicBezTo>
                  <a:lnTo>
                    <a:pt x="1268" y="2742"/>
                  </a:lnTo>
                  <a:cubicBezTo>
                    <a:pt x="1111" y="2826"/>
                    <a:pt x="963" y="2865"/>
                    <a:pt x="832" y="2865"/>
                  </a:cubicBezTo>
                  <a:cubicBezTo>
                    <a:pt x="494" y="2865"/>
                    <a:pt x="268" y="2599"/>
                    <a:pt x="268" y="2142"/>
                  </a:cubicBezTo>
                  <a:cubicBezTo>
                    <a:pt x="301" y="1408"/>
                    <a:pt x="668" y="774"/>
                    <a:pt x="1268" y="374"/>
                  </a:cubicBezTo>
                  <a:cubicBezTo>
                    <a:pt x="1397" y="282"/>
                    <a:pt x="1545" y="231"/>
                    <a:pt x="1692" y="231"/>
                  </a:cubicBezTo>
                  <a:cubicBezTo>
                    <a:pt x="1812" y="231"/>
                    <a:pt x="1930" y="265"/>
                    <a:pt x="2036" y="340"/>
                  </a:cubicBezTo>
                  <a:cubicBezTo>
                    <a:pt x="2136" y="407"/>
                    <a:pt x="2236" y="507"/>
                    <a:pt x="2269" y="640"/>
                  </a:cubicBezTo>
                  <a:lnTo>
                    <a:pt x="2503" y="640"/>
                  </a:lnTo>
                  <a:cubicBezTo>
                    <a:pt x="2469" y="507"/>
                    <a:pt x="2403" y="374"/>
                    <a:pt x="2336" y="274"/>
                  </a:cubicBezTo>
                  <a:cubicBezTo>
                    <a:pt x="2190" y="99"/>
                    <a:pt x="2019" y="0"/>
                    <a:pt x="182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86;p73"/>
            <p:cNvSpPr/>
            <p:nvPr/>
          </p:nvSpPr>
          <p:spPr>
            <a:xfrm>
              <a:off x="5591024" y="3646490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6"/>
                  </a:lnTo>
                  <a:lnTo>
                    <a:pt x="15678" y="601"/>
                  </a:lnTo>
                  <a:cubicBezTo>
                    <a:pt x="15812" y="534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87;p73"/>
            <p:cNvSpPr/>
            <p:nvPr/>
          </p:nvSpPr>
          <p:spPr>
            <a:xfrm>
              <a:off x="5591024" y="3646490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6"/>
                  </a:lnTo>
                  <a:lnTo>
                    <a:pt x="15678" y="601"/>
                  </a:lnTo>
                  <a:cubicBezTo>
                    <a:pt x="15812" y="534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88;p73"/>
            <p:cNvSpPr/>
            <p:nvPr/>
          </p:nvSpPr>
          <p:spPr>
            <a:xfrm>
              <a:off x="5216545" y="3435354"/>
              <a:ext cx="694714" cy="368832"/>
            </a:xfrm>
            <a:custGeom>
              <a:avLst/>
              <a:gdLst/>
              <a:ahLst/>
              <a:cxnLst/>
              <a:rect l="l" t="t" r="r" b="b"/>
              <a:pathLst>
                <a:path w="34593" h="18414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7773"/>
                  </a:lnTo>
                  <a:lnTo>
                    <a:pt x="18414" y="18414"/>
                  </a:lnTo>
                  <a:lnTo>
                    <a:pt x="34359" y="10742"/>
                  </a:lnTo>
                  <a:cubicBezTo>
                    <a:pt x="34592" y="10675"/>
                    <a:pt x="34592" y="10341"/>
                    <a:pt x="34359" y="10275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89;p73"/>
            <p:cNvSpPr/>
            <p:nvPr/>
          </p:nvSpPr>
          <p:spPr>
            <a:xfrm>
              <a:off x="5216545" y="3591027"/>
              <a:ext cx="369799" cy="307380"/>
            </a:xfrm>
            <a:custGeom>
              <a:avLst/>
              <a:gdLst/>
              <a:ahLst/>
              <a:cxnLst/>
              <a:rect l="l" t="t" r="r" b="b"/>
              <a:pathLst>
                <a:path w="18414" h="15346" extrusionOk="0">
                  <a:moveTo>
                    <a:pt x="1" y="1"/>
                  </a:moveTo>
                  <a:lnTo>
                    <a:pt x="1" y="4738"/>
                  </a:lnTo>
                  <a:lnTo>
                    <a:pt x="18414" y="15345"/>
                  </a:lnTo>
                  <a:lnTo>
                    <a:pt x="18414" y="10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90;p73"/>
            <p:cNvSpPr/>
            <p:nvPr/>
          </p:nvSpPr>
          <p:spPr>
            <a:xfrm>
              <a:off x="5216545" y="3591027"/>
              <a:ext cx="369799" cy="307380"/>
            </a:xfrm>
            <a:custGeom>
              <a:avLst/>
              <a:gdLst/>
              <a:ahLst/>
              <a:cxnLst/>
              <a:rect l="l" t="t" r="r" b="b"/>
              <a:pathLst>
                <a:path w="18414" h="15346" extrusionOk="0">
                  <a:moveTo>
                    <a:pt x="1" y="1"/>
                  </a:moveTo>
                  <a:lnTo>
                    <a:pt x="1" y="4738"/>
                  </a:lnTo>
                  <a:lnTo>
                    <a:pt x="18414" y="15345"/>
                  </a:lnTo>
                  <a:lnTo>
                    <a:pt x="18414" y="10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91;p73"/>
            <p:cNvSpPr/>
            <p:nvPr/>
          </p:nvSpPr>
          <p:spPr>
            <a:xfrm>
              <a:off x="5479144" y="3775443"/>
              <a:ext cx="50929" cy="62153"/>
            </a:xfrm>
            <a:custGeom>
              <a:avLst/>
              <a:gdLst/>
              <a:ahLst/>
              <a:cxnLst/>
              <a:rect l="l" t="t" r="r" b="b"/>
              <a:pathLst>
                <a:path w="2536" h="3103" extrusionOk="0">
                  <a:moveTo>
                    <a:pt x="801" y="1"/>
                  </a:moveTo>
                  <a:cubicBezTo>
                    <a:pt x="334" y="1"/>
                    <a:pt x="1" y="368"/>
                    <a:pt x="1" y="968"/>
                  </a:cubicBezTo>
                  <a:cubicBezTo>
                    <a:pt x="34" y="1769"/>
                    <a:pt x="468" y="2502"/>
                    <a:pt x="1135" y="2936"/>
                  </a:cubicBezTo>
                  <a:cubicBezTo>
                    <a:pt x="1302" y="3036"/>
                    <a:pt x="1502" y="3103"/>
                    <a:pt x="1702" y="3103"/>
                  </a:cubicBezTo>
                  <a:cubicBezTo>
                    <a:pt x="1935" y="3103"/>
                    <a:pt x="2169" y="3003"/>
                    <a:pt x="2302" y="2836"/>
                  </a:cubicBezTo>
                  <a:cubicBezTo>
                    <a:pt x="2436" y="2636"/>
                    <a:pt x="2536" y="2402"/>
                    <a:pt x="2502" y="2135"/>
                  </a:cubicBezTo>
                  <a:cubicBezTo>
                    <a:pt x="2469" y="1335"/>
                    <a:pt x="2035" y="601"/>
                    <a:pt x="1368" y="167"/>
                  </a:cubicBezTo>
                  <a:cubicBezTo>
                    <a:pt x="1202" y="67"/>
                    <a:pt x="1001" y="1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92;p73"/>
            <p:cNvSpPr/>
            <p:nvPr/>
          </p:nvSpPr>
          <p:spPr>
            <a:xfrm>
              <a:off x="5483843" y="3779910"/>
              <a:ext cx="40868" cy="53220"/>
            </a:xfrm>
            <a:custGeom>
              <a:avLst/>
              <a:gdLst/>
              <a:ahLst/>
              <a:cxnLst/>
              <a:rect l="l" t="t" r="r" b="b"/>
              <a:pathLst>
                <a:path w="2035" h="2657" extrusionOk="0">
                  <a:moveTo>
                    <a:pt x="572" y="1"/>
                  </a:moveTo>
                  <a:cubicBezTo>
                    <a:pt x="234" y="1"/>
                    <a:pt x="0" y="273"/>
                    <a:pt x="0" y="745"/>
                  </a:cubicBezTo>
                  <a:cubicBezTo>
                    <a:pt x="34" y="1445"/>
                    <a:pt x="400" y="2113"/>
                    <a:pt x="1034" y="2513"/>
                  </a:cubicBezTo>
                  <a:cubicBezTo>
                    <a:pt x="1200" y="2610"/>
                    <a:pt x="1354" y="2656"/>
                    <a:pt x="1489" y="2656"/>
                  </a:cubicBezTo>
                  <a:cubicBezTo>
                    <a:pt x="1818" y="2656"/>
                    <a:pt x="2035" y="2385"/>
                    <a:pt x="2035" y="1912"/>
                  </a:cubicBezTo>
                  <a:cubicBezTo>
                    <a:pt x="2002" y="1212"/>
                    <a:pt x="1635" y="545"/>
                    <a:pt x="1034" y="145"/>
                  </a:cubicBezTo>
                  <a:cubicBezTo>
                    <a:pt x="869" y="47"/>
                    <a:pt x="712" y="1"/>
                    <a:pt x="57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93;p73"/>
            <p:cNvSpPr/>
            <p:nvPr/>
          </p:nvSpPr>
          <p:spPr>
            <a:xfrm>
              <a:off x="5245364" y="3636295"/>
              <a:ext cx="205002" cy="157696"/>
            </a:xfrm>
            <a:custGeom>
              <a:avLst/>
              <a:gdLst/>
              <a:ahLst/>
              <a:cxnLst/>
              <a:rect l="l" t="t" r="r" b="b"/>
              <a:pathLst>
                <a:path w="10208" h="7873" extrusionOk="0">
                  <a:moveTo>
                    <a:pt x="618" y="1"/>
                  </a:moveTo>
                  <a:cubicBezTo>
                    <a:pt x="254" y="1"/>
                    <a:pt x="0" y="287"/>
                    <a:pt x="0" y="810"/>
                  </a:cubicBezTo>
                  <a:lnTo>
                    <a:pt x="0" y="1177"/>
                  </a:lnTo>
                  <a:cubicBezTo>
                    <a:pt x="33" y="1944"/>
                    <a:pt x="434" y="2678"/>
                    <a:pt x="1101" y="3111"/>
                  </a:cubicBezTo>
                  <a:lnTo>
                    <a:pt x="9073" y="7715"/>
                  </a:lnTo>
                  <a:cubicBezTo>
                    <a:pt x="9258" y="7822"/>
                    <a:pt x="9432" y="7872"/>
                    <a:pt x="9585" y="7872"/>
                  </a:cubicBezTo>
                  <a:cubicBezTo>
                    <a:pt x="9957" y="7872"/>
                    <a:pt x="10207" y="7577"/>
                    <a:pt x="10207" y="7081"/>
                  </a:cubicBezTo>
                  <a:lnTo>
                    <a:pt x="10207" y="6714"/>
                  </a:lnTo>
                  <a:cubicBezTo>
                    <a:pt x="10174" y="5914"/>
                    <a:pt x="9740" y="5213"/>
                    <a:pt x="9073" y="4779"/>
                  </a:cubicBezTo>
                  <a:lnTo>
                    <a:pt x="1101" y="143"/>
                  </a:lnTo>
                  <a:cubicBezTo>
                    <a:pt x="929" y="47"/>
                    <a:pt x="764" y="1"/>
                    <a:pt x="618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94;p73"/>
            <p:cNvSpPr/>
            <p:nvPr/>
          </p:nvSpPr>
          <p:spPr>
            <a:xfrm>
              <a:off x="5586324" y="3801502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7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95;p73"/>
            <p:cNvSpPr/>
            <p:nvPr/>
          </p:nvSpPr>
          <p:spPr>
            <a:xfrm>
              <a:off x="5586324" y="3801502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7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96;p73"/>
            <p:cNvSpPr/>
            <p:nvPr/>
          </p:nvSpPr>
          <p:spPr>
            <a:xfrm>
              <a:off x="5219899" y="3406631"/>
              <a:ext cx="698710" cy="385197"/>
            </a:xfrm>
            <a:custGeom>
              <a:avLst/>
              <a:gdLst/>
              <a:ahLst/>
              <a:cxnLst/>
              <a:rect l="l" t="t" r="r" b="b"/>
              <a:pathLst>
                <a:path w="34792" h="19231" extrusionOk="0">
                  <a:moveTo>
                    <a:pt x="16379" y="0"/>
                  </a:moveTo>
                  <a:lnTo>
                    <a:pt x="201" y="8206"/>
                  </a:lnTo>
                  <a:cubicBezTo>
                    <a:pt x="101" y="8273"/>
                    <a:pt x="34" y="8373"/>
                    <a:pt x="0" y="8473"/>
                  </a:cubicBezTo>
                  <a:cubicBezTo>
                    <a:pt x="34" y="8573"/>
                    <a:pt x="101" y="8707"/>
                    <a:pt x="201" y="8740"/>
                  </a:cubicBezTo>
                  <a:lnTo>
                    <a:pt x="18247" y="19181"/>
                  </a:lnTo>
                  <a:cubicBezTo>
                    <a:pt x="18297" y="19214"/>
                    <a:pt x="18355" y="19231"/>
                    <a:pt x="18418" y="19231"/>
                  </a:cubicBezTo>
                  <a:cubicBezTo>
                    <a:pt x="18480" y="19231"/>
                    <a:pt x="18547" y="19214"/>
                    <a:pt x="18614" y="19181"/>
                  </a:cubicBezTo>
                  <a:lnTo>
                    <a:pt x="34792" y="11008"/>
                  </a:lnTo>
                  <a:lnTo>
                    <a:pt x="34792" y="10641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97;p73"/>
            <p:cNvSpPr/>
            <p:nvPr/>
          </p:nvSpPr>
          <p:spPr>
            <a:xfrm>
              <a:off x="5219899" y="3570316"/>
              <a:ext cx="369799" cy="221191"/>
            </a:xfrm>
            <a:custGeom>
              <a:avLst/>
              <a:gdLst/>
              <a:ahLst/>
              <a:cxnLst/>
              <a:rect l="l" t="t" r="r" b="b"/>
              <a:pathLst>
                <a:path w="18414" h="11043" extrusionOk="0">
                  <a:moveTo>
                    <a:pt x="201" y="1"/>
                  </a:moveTo>
                  <a:lnTo>
                    <a:pt x="201" y="1"/>
                  </a:lnTo>
                  <a:cubicBezTo>
                    <a:pt x="171" y="11"/>
                    <a:pt x="151" y="29"/>
                    <a:pt x="139" y="50"/>
                  </a:cubicBezTo>
                  <a:lnTo>
                    <a:pt x="139" y="50"/>
                  </a:lnTo>
                  <a:cubicBezTo>
                    <a:pt x="158" y="32"/>
                    <a:pt x="178" y="16"/>
                    <a:pt x="201" y="1"/>
                  </a:cubicBezTo>
                  <a:close/>
                  <a:moveTo>
                    <a:pt x="139" y="50"/>
                  </a:moveTo>
                  <a:cubicBezTo>
                    <a:pt x="72" y="114"/>
                    <a:pt x="26" y="197"/>
                    <a:pt x="0" y="301"/>
                  </a:cubicBezTo>
                  <a:cubicBezTo>
                    <a:pt x="34" y="401"/>
                    <a:pt x="101" y="501"/>
                    <a:pt x="201" y="568"/>
                  </a:cubicBezTo>
                  <a:lnTo>
                    <a:pt x="18247" y="11009"/>
                  </a:lnTo>
                  <a:cubicBezTo>
                    <a:pt x="18314" y="11009"/>
                    <a:pt x="18347" y="11042"/>
                    <a:pt x="18414" y="11042"/>
                  </a:cubicBezTo>
                  <a:lnTo>
                    <a:pt x="18414" y="10675"/>
                  </a:lnTo>
                  <a:cubicBezTo>
                    <a:pt x="18347" y="10675"/>
                    <a:pt x="18280" y="10675"/>
                    <a:pt x="18247" y="10642"/>
                  </a:cubicBezTo>
                  <a:lnTo>
                    <a:pt x="201" y="201"/>
                  </a:lnTo>
                  <a:cubicBezTo>
                    <a:pt x="130" y="177"/>
                    <a:pt x="109" y="103"/>
                    <a:pt x="139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98;p73"/>
            <p:cNvSpPr/>
            <p:nvPr/>
          </p:nvSpPr>
          <p:spPr>
            <a:xfrm>
              <a:off x="5221907" y="3406631"/>
              <a:ext cx="696702" cy="377525"/>
            </a:xfrm>
            <a:custGeom>
              <a:avLst/>
              <a:gdLst/>
              <a:ahLst/>
              <a:cxnLst/>
              <a:rect l="l" t="t" r="r" b="b"/>
              <a:pathLst>
                <a:path w="34692" h="18848" extrusionOk="0">
                  <a:moveTo>
                    <a:pt x="16279" y="0"/>
                  </a:moveTo>
                  <a:lnTo>
                    <a:pt x="101" y="8173"/>
                  </a:lnTo>
                  <a:cubicBezTo>
                    <a:pt x="1" y="8206"/>
                    <a:pt x="1" y="8340"/>
                    <a:pt x="101" y="8373"/>
                  </a:cubicBezTo>
                  <a:lnTo>
                    <a:pt x="18147" y="18814"/>
                  </a:lnTo>
                  <a:cubicBezTo>
                    <a:pt x="18214" y="18847"/>
                    <a:pt x="18247" y="18847"/>
                    <a:pt x="18314" y="18847"/>
                  </a:cubicBezTo>
                  <a:cubicBezTo>
                    <a:pt x="18380" y="18847"/>
                    <a:pt x="18447" y="18847"/>
                    <a:pt x="18514" y="18814"/>
                  </a:cubicBezTo>
                  <a:lnTo>
                    <a:pt x="34692" y="10641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99;p73"/>
            <p:cNvSpPr/>
            <p:nvPr/>
          </p:nvSpPr>
          <p:spPr>
            <a:xfrm>
              <a:off x="5589678" y="3619770"/>
              <a:ext cx="328931" cy="171737"/>
            </a:xfrm>
            <a:custGeom>
              <a:avLst/>
              <a:gdLst/>
              <a:ahLst/>
              <a:cxnLst/>
              <a:rect l="l" t="t" r="r" b="b"/>
              <a:pathLst>
                <a:path w="16379" h="8574" extrusionOk="0">
                  <a:moveTo>
                    <a:pt x="16379" y="0"/>
                  </a:moveTo>
                  <a:lnTo>
                    <a:pt x="201" y="8173"/>
                  </a:lnTo>
                  <a:cubicBezTo>
                    <a:pt x="134" y="8206"/>
                    <a:pt x="67" y="8206"/>
                    <a:pt x="1" y="8206"/>
                  </a:cubicBezTo>
                  <a:lnTo>
                    <a:pt x="1" y="8573"/>
                  </a:lnTo>
                  <a:cubicBezTo>
                    <a:pt x="67" y="8573"/>
                    <a:pt x="134" y="8540"/>
                    <a:pt x="201" y="8540"/>
                  </a:cubicBezTo>
                  <a:lnTo>
                    <a:pt x="16379" y="334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00;p73"/>
            <p:cNvSpPr/>
            <p:nvPr/>
          </p:nvSpPr>
          <p:spPr>
            <a:xfrm>
              <a:off x="5543448" y="3315094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04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01;p73"/>
            <p:cNvSpPr/>
            <p:nvPr/>
          </p:nvSpPr>
          <p:spPr>
            <a:xfrm>
              <a:off x="5543448" y="3315094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04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02;p73"/>
            <p:cNvSpPr/>
            <p:nvPr/>
          </p:nvSpPr>
          <p:spPr>
            <a:xfrm>
              <a:off x="5219899" y="3376566"/>
              <a:ext cx="649809" cy="391887"/>
            </a:xfrm>
            <a:custGeom>
              <a:avLst/>
              <a:gdLst/>
              <a:ahLst/>
              <a:cxnLst/>
              <a:rect l="l" t="t" r="r" b="b"/>
              <a:pathLst>
                <a:path w="32357" h="19565" extrusionOk="0">
                  <a:moveTo>
                    <a:pt x="13944" y="0"/>
                  </a:moveTo>
                  <a:lnTo>
                    <a:pt x="234" y="7439"/>
                  </a:lnTo>
                  <a:cubicBezTo>
                    <a:pt x="101" y="7506"/>
                    <a:pt x="34" y="7672"/>
                    <a:pt x="0" y="7806"/>
                  </a:cubicBezTo>
                  <a:lnTo>
                    <a:pt x="0" y="8773"/>
                  </a:lnTo>
                  <a:cubicBezTo>
                    <a:pt x="34" y="8940"/>
                    <a:pt x="101" y="9073"/>
                    <a:pt x="234" y="9174"/>
                  </a:cubicBezTo>
                  <a:lnTo>
                    <a:pt x="18213" y="19514"/>
                  </a:lnTo>
                  <a:cubicBezTo>
                    <a:pt x="18280" y="19548"/>
                    <a:pt x="18355" y="19564"/>
                    <a:pt x="18430" y="19564"/>
                  </a:cubicBezTo>
                  <a:cubicBezTo>
                    <a:pt x="18505" y="19564"/>
                    <a:pt x="18580" y="19548"/>
                    <a:pt x="18647" y="19514"/>
                  </a:cubicBezTo>
                  <a:lnTo>
                    <a:pt x="32357" y="12109"/>
                  </a:lnTo>
                  <a:lnTo>
                    <a:pt x="32357" y="10641"/>
                  </a:lnTo>
                  <a:lnTo>
                    <a:pt x="1394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03;p73"/>
            <p:cNvSpPr/>
            <p:nvPr/>
          </p:nvSpPr>
          <p:spPr>
            <a:xfrm>
              <a:off x="5221907" y="3376566"/>
              <a:ext cx="647801" cy="362483"/>
            </a:xfrm>
            <a:custGeom>
              <a:avLst/>
              <a:gdLst/>
              <a:ahLst/>
              <a:cxnLst/>
              <a:rect l="l" t="t" r="r" b="b"/>
              <a:pathLst>
                <a:path w="32257" h="18097" extrusionOk="0">
                  <a:moveTo>
                    <a:pt x="13844" y="0"/>
                  </a:moveTo>
                  <a:lnTo>
                    <a:pt x="134" y="7439"/>
                  </a:lnTo>
                  <a:cubicBezTo>
                    <a:pt x="1" y="7472"/>
                    <a:pt x="1" y="7639"/>
                    <a:pt x="134" y="7672"/>
                  </a:cubicBezTo>
                  <a:lnTo>
                    <a:pt x="18113" y="18047"/>
                  </a:lnTo>
                  <a:cubicBezTo>
                    <a:pt x="18180" y="18080"/>
                    <a:pt x="18255" y="18097"/>
                    <a:pt x="18330" y="18097"/>
                  </a:cubicBezTo>
                  <a:cubicBezTo>
                    <a:pt x="18405" y="18097"/>
                    <a:pt x="18480" y="18080"/>
                    <a:pt x="18547" y="18047"/>
                  </a:cubicBezTo>
                  <a:lnTo>
                    <a:pt x="32257" y="10641"/>
                  </a:lnTo>
                  <a:lnTo>
                    <a:pt x="1384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04;p73"/>
            <p:cNvSpPr/>
            <p:nvPr/>
          </p:nvSpPr>
          <p:spPr>
            <a:xfrm>
              <a:off x="5831512" y="3585699"/>
              <a:ext cx="15423" cy="7371"/>
            </a:xfrm>
            <a:custGeom>
              <a:avLst/>
              <a:gdLst/>
              <a:ahLst/>
              <a:cxnLst/>
              <a:rect l="l" t="t" r="r" b="b"/>
              <a:pathLst>
                <a:path w="768" h="368" extrusionOk="0">
                  <a:moveTo>
                    <a:pt x="367" y="0"/>
                  </a:moveTo>
                  <a:cubicBezTo>
                    <a:pt x="301" y="0"/>
                    <a:pt x="201" y="0"/>
                    <a:pt x="134" y="33"/>
                  </a:cubicBezTo>
                  <a:cubicBezTo>
                    <a:pt x="101" y="33"/>
                    <a:pt x="101" y="33"/>
                    <a:pt x="101" y="67"/>
                  </a:cubicBezTo>
                  <a:cubicBezTo>
                    <a:pt x="1" y="134"/>
                    <a:pt x="34" y="234"/>
                    <a:pt x="167" y="300"/>
                  </a:cubicBezTo>
                  <a:cubicBezTo>
                    <a:pt x="201" y="334"/>
                    <a:pt x="267" y="334"/>
                    <a:pt x="301" y="367"/>
                  </a:cubicBezTo>
                  <a:lnTo>
                    <a:pt x="568" y="367"/>
                  </a:lnTo>
                  <a:cubicBezTo>
                    <a:pt x="568" y="367"/>
                    <a:pt x="601" y="334"/>
                    <a:pt x="634" y="334"/>
                  </a:cubicBezTo>
                  <a:cubicBezTo>
                    <a:pt x="768" y="267"/>
                    <a:pt x="734" y="134"/>
                    <a:pt x="601" y="67"/>
                  </a:cubicBezTo>
                  <a:cubicBezTo>
                    <a:pt x="534" y="33"/>
                    <a:pt x="4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05;p73"/>
            <p:cNvSpPr/>
            <p:nvPr/>
          </p:nvSpPr>
          <p:spPr>
            <a:xfrm>
              <a:off x="5219899" y="3526230"/>
              <a:ext cx="369799" cy="242543"/>
            </a:xfrm>
            <a:custGeom>
              <a:avLst/>
              <a:gdLst/>
              <a:ahLst/>
              <a:cxnLst/>
              <a:rect l="l" t="t" r="r" b="b"/>
              <a:pathLst>
                <a:path w="18414" h="12109" extrusionOk="0">
                  <a:moveTo>
                    <a:pt x="167" y="0"/>
                  </a:moveTo>
                  <a:lnTo>
                    <a:pt x="167" y="0"/>
                  </a:lnTo>
                  <a:cubicBezTo>
                    <a:pt x="67" y="67"/>
                    <a:pt x="34" y="200"/>
                    <a:pt x="0" y="334"/>
                  </a:cubicBezTo>
                  <a:lnTo>
                    <a:pt x="0" y="1301"/>
                  </a:lnTo>
                  <a:cubicBezTo>
                    <a:pt x="34" y="1468"/>
                    <a:pt x="101" y="1601"/>
                    <a:pt x="234" y="1702"/>
                  </a:cubicBezTo>
                  <a:lnTo>
                    <a:pt x="18213" y="12042"/>
                  </a:lnTo>
                  <a:cubicBezTo>
                    <a:pt x="18280" y="12076"/>
                    <a:pt x="18347" y="12109"/>
                    <a:pt x="18414" y="12109"/>
                  </a:cubicBezTo>
                  <a:lnTo>
                    <a:pt x="18414" y="10641"/>
                  </a:lnTo>
                  <a:cubicBezTo>
                    <a:pt x="18347" y="10641"/>
                    <a:pt x="18280" y="10608"/>
                    <a:pt x="18213" y="10575"/>
                  </a:cubicBezTo>
                  <a:lnTo>
                    <a:pt x="234" y="200"/>
                  </a:lnTo>
                  <a:cubicBezTo>
                    <a:pt x="134" y="167"/>
                    <a:pt x="134" y="67"/>
                    <a:pt x="16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06;p73"/>
            <p:cNvSpPr/>
            <p:nvPr/>
          </p:nvSpPr>
          <p:spPr>
            <a:xfrm>
              <a:off x="5838882" y="3548744"/>
              <a:ext cx="54946" cy="85748"/>
            </a:xfrm>
            <a:custGeom>
              <a:avLst/>
              <a:gdLst/>
              <a:ahLst/>
              <a:cxnLst/>
              <a:rect l="l" t="t" r="r" b="b"/>
              <a:pathLst>
                <a:path w="2736" h="4281" extrusionOk="0">
                  <a:moveTo>
                    <a:pt x="1771" y="1"/>
                  </a:moveTo>
                  <a:cubicBezTo>
                    <a:pt x="1592" y="1"/>
                    <a:pt x="1415" y="52"/>
                    <a:pt x="1268" y="144"/>
                  </a:cubicBezTo>
                  <a:cubicBezTo>
                    <a:pt x="634" y="611"/>
                    <a:pt x="201" y="1278"/>
                    <a:pt x="0" y="2045"/>
                  </a:cubicBezTo>
                  <a:lnTo>
                    <a:pt x="334" y="2079"/>
                  </a:lnTo>
                  <a:cubicBezTo>
                    <a:pt x="467" y="1411"/>
                    <a:pt x="868" y="811"/>
                    <a:pt x="1435" y="411"/>
                  </a:cubicBezTo>
                  <a:cubicBezTo>
                    <a:pt x="1535" y="344"/>
                    <a:pt x="1702" y="311"/>
                    <a:pt x="1835" y="311"/>
                  </a:cubicBezTo>
                  <a:cubicBezTo>
                    <a:pt x="1855" y="301"/>
                    <a:pt x="1877" y="297"/>
                    <a:pt x="1901" y="297"/>
                  </a:cubicBezTo>
                  <a:cubicBezTo>
                    <a:pt x="1958" y="297"/>
                    <a:pt x="2021" y="320"/>
                    <a:pt x="2069" y="344"/>
                  </a:cubicBezTo>
                  <a:cubicBezTo>
                    <a:pt x="2335" y="611"/>
                    <a:pt x="2502" y="1011"/>
                    <a:pt x="2436" y="1411"/>
                  </a:cubicBezTo>
                  <a:cubicBezTo>
                    <a:pt x="2402" y="2379"/>
                    <a:pt x="1835" y="3480"/>
                    <a:pt x="1168" y="3880"/>
                  </a:cubicBezTo>
                  <a:cubicBezTo>
                    <a:pt x="1068" y="3955"/>
                    <a:pt x="949" y="3993"/>
                    <a:pt x="826" y="3993"/>
                  </a:cubicBezTo>
                  <a:cubicBezTo>
                    <a:pt x="784" y="3993"/>
                    <a:pt x="743" y="3988"/>
                    <a:pt x="701" y="3980"/>
                  </a:cubicBezTo>
                  <a:lnTo>
                    <a:pt x="367" y="4180"/>
                  </a:lnTo>
                  <a:cubicBezTo>
                    <a:pt x="501" y="4247"/>
                    <a:pt x="634" y="4280"/>
                    <a:pt x="768" y="4280"/>
                  </a:cubicBezTo>
                  <a:cubicBezTo>
                    <a:pt x="968" y="4280"/>
                    <a:pt x="1135" y="4213"/>
                    <a:pt x="1301" y="4113"/>
                  </a:cubicBezTo>
                  <a:cubicBezTo>
                    <a:pt x="2069" y="3713"/>
                    <a:pt x="2669" y="2479"/>
                    <a:pt x="2702" y="1411"/>
                  </a:cubicBezTo>
                  <a:cubicBezTo>
                    <a:pt x="2736" y="778"/>
                    <a:pt x="2536" y="311"/>
                    <a:pt x="2202" y="111"/>
                  </a:cubicBezTo>
                  <a:cubicBezTo>
                    <a:pt x="2067" y="35"/>
                    <a:pt x="1918" y="1"/>
                    <a:pt x="177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07;p73"/>
            <p:cNvSpPr/>
            <p:nvPr/>
          </p:nvSpPr>
          <p:spPr>
            <a:xfrm>
              <a:off x="5219899" y="3312430"/>
              <a:ext cx="698710" cy="419268"/>
            </a:xfrm>
            <a:custGeom>
              <a:avLst/>
              <a:gdLst/>
              <a:ahLst/>
              <a:cxnLst/>
              <a:rect l="l" t="t" r="r" b="b"/>
              <a:pathLst>
                <a:path w="34792" h="20932" extrusionOk="0">
                  <a:moveTo>
                    <a:pt x="16379" y="0"/>
                  </a:moveTo>
                  <a:lnTo>
                    <a:pt x="201" y="9874"/>
                  </a:lnTo>
                  <a:cubicBezTo>
                    <a:pt x="101" y="9940"/>
                    <a:pt x="34" y="10041"/>
                    <a:pt x="0" y="10174"/>
                  </a:cubicBezTo>
                  <a:cubicBezTo>
                    <a:pt x="34" y="10274"/>
                    <a:pt x="101" y="10407"/>
                    <a:pt x="201" y="10441"/>
                  </a:cubicBezTo>
                  <a:lnTo>
                    <a:pt x="18247" y="20882"/>
                  </a:lnTo>
                  <a:cubicBezTo>
                    <a:pt x="18297" y="20915"/>
                    <a:pt x="18355" y="20932"/>
                    <a:pt x="18418" y="20932"/>
                  </a:cubicBezTo>
                  <a:cubicBezTo>
                    <a:pt x="18480" y="20932"/>
                    <a:pt x="18547" y="20915"/>
                    <a:pt x="18614" y="20882"/>
                  </a:cubicBezTo>
                  <a:lnTo>
                    <a:pt x="34792" y="11008"/>
                  </a:lnTo>
                  <a:lnTo>
                    <a:pt x="34792" y="10641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08;p73"/>
            <p:cNvSpPr/>
            <p:nvPr/>
          </p:nvSpPr>
          <p:spPr>
            <a:xfrm>
              <a:off x="5219236" y="3510186"/>
              <a:ext cx="370462" cy="221171"/>
            </a:xfrm>
            <a:custGeom>
              <a:avLst/>
              <a:gdLst/>
              <a:ahLst/>
              <a:cxnLst/>
              <a:rect l="l" t="t" r="r" b="b"/>
              <a:pathLst>
                <a:path w="18447" h="11042" extrusionOk="0">
                  <a:moveTo>
                    <a:pt x="234" y="1"/>
                  </a:moveTo>
                  <a:lnTo>
                    <a:pt x="234" y="1"/>
                  </a:lnTo>
                  <a:cubicBezTo>
                    <a:pt x="221" y="5"/>
                    <a:pt x="211" y="10"/>
                    <a:pt x="202" y="17"/>
                  </a:cubicBezTo>
                  <a:lnTo>
                    <a:pt x="202" y="17"/>
                  </a:lnTo>
                  <a:cubicBezTo>
                    <a:pt x="212" y="11"/>
                    <a:pt x="222" y="6"/>
                    <a:pt x="234" y="1"/>
                  </a:cubicBezTo>
                  <a:close/>
                  <a:moveTo>
                    <a:pt x="202" y="17"/>
                  </a:moveTo>
                  <a:lnTo>
                    <a:pt x="202" y="17"/>
                  </a:lnTo>
                  <a:cubicBezTo>
                    <a:pt x="1" y="135"/>
                    <a:pt x="11" y="473"/>
                    <a:pt x="234" y="568"/>
                  </a:cubicBezTo>
                  <a:lnTo>
                    <a:pt x="18280" y="11009"/>
                  </a:lnTo>
                  <a:cubicBezTo>
                    <a:pt x="18347" y="11009"/>
                    <a:pt x="18380" y="11042"/>
                    <a:pt x="18447" y="11042"/>
                  </a:cubicBezTo>
                  <a:lnTo>
                    <a:pt x="18447" y="10675"/>
                  </a:lnTo>
                  <a:cubicBezTo>
                    <a:pt x="18380" y="10675"/>
                    <a:pt x="18313" y="10675"/>
                    <a:pt x="18280" y="10642"/>
                  </a:cubicBezTo>
                  <a:lnTo>
                    <a:pt x="234" y="201"/>
                  </a:lnTo>
                  <a:cubicBezTo>
                    <a:pt x="146" y="172"/>
                    <a:pt x="135" y="65"/>
                    <a:pt x="20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09;p73"/>
            <p:cNvSpPr/>
            <p:nvPr/>
          </p:nvSpPr>
          <p:spPr>
            <a:xfrm>
              <a:off x="5221907" y="3312430"/>
              <a:ext cx="696702" cy="411596"/>
            </a:xfrm>
            <a:custGeom>
              <a:avLst/>
              <a:gdLst/>
              <a:ahLst/>
              <a:cxnLst/>
              <a:rect l="l" t="t" r="r" b="b"/>
              <a:pathLst>
                <a:path w="34692" h="20549" extrusionOk="0">
                  <a:moveTo>
                    <a:pt x="16279" y="0"/>
                  </a:moveTo>
                  <a:lnTo>
                    <a:pt x="101" y="9874"/>
                  </a:lnTo>
                  <a:cubicBezTo>
                    <a:pt x="1" y="9907"/>
                    <a:pt x="1" y="10041"/>
                    <a:pt x="101" y="10074"/>
                  </a:cubicBezTo>
                  <a:lnTo>
                    <a:pt x="18147" y="20515"/>
                  </a:lnTo>
                  <a:cubicBezTo>
                    <a:pt x="18214" y="20548"/>
                    <a:pt x="18247" y="20548"/>
                    <a:pt x="18314" y="20548"/>
                  </a:cubicBezTo>
                  <a:cubicBezTo>
                    <a:pt x="18380" y="20548"/>
                    <a:pt x="18447" y="20548"/>
                    <a:pt x="18514" y="20515"/>
                  </a:cubicBezTo>
                  <a:lnTo>
                    <a:pt x="34692" y="10608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510;p73"/>
            <p:cNvSpPr/>
            <p:nvPr/>
          </p:nvSpPr>
          <p:spPr>
            <a:xfrm>
              <a:off x="5589678" y="3524888"/>
              <a:ext cx="328931" cy="206469"/>
            </a:xfrm>
            <a:custGeom>
              <a:avLst/>
              <a:gdLst/>
              <a:ahLst/>
              <a:cxnLst/>
              <a:rect l="l" t="t" r="r" b="b"/>
              <a:pathLst>
                <a:path w="16379" h="10308" extrusionOk="0">
                  <a:moveTo>
                    <a:pt x="16379" y="1"/>
                  </a:moveTo>
                  <a:lnTo>
                    <a:pt x="201" y="9908"/>
                  </a:lnTo>
                  <a:cubicBezTo>
                    <a:pt x="134" y="9941"/>
                    <a:pt x="67" y="9941"/>
                    <a:pt x="1" y="9941"/>
                  </a:cubicBezTo>
                  <a:lnTo>
                    <a:pt x="1" y="10308"/>
                  </a:lnTo>
                  <a:cubicBezTo>
                    <a:pt x="67" y="10308"/>
                    <a:pt x="134" y="10275"/>
                    <a:pt x="201" y="10275"/>
                  </a:cubicBezTo>
                  <a:lnTo>
                    <a:pt x="16379" y="368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511;p73"/>
            <p:cNvSpPr/>
            <p:nvPr/>
          </p:nvSpPr>
          <p:spPr>
            <a:xfrm>
              <a:off x="5913247" y="3525549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512;p73"/>
            <p:cNvSpPr/>
            <p:nvPr/>
          </p:nvSpPr>
          <p:spPr>
            <a:xfrm>
              <a:off x="5913247" y="3525549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513;p73"/>
            <p:cNvSpPr/>
            <p:nvPr/>
          </p:nvSpPr>
          <p:spPr>
            <a:xfrm>
              <a:off x="5216545" y="3309085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459" y="10675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514;p73"/>
            <p:cNvSpPr/>
            <p:nvPr/>
          </p:nvSpPr>
          <p:spPr>
            <a:xfrm>
              <a:off x="5216545" y="3309085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459" y="10675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515;p73"/>
            <p:cNvSpPr/>
            <p:nvPr/>
          </p:nvSpPr>
          <p:spPr>
            <a:xfrm>
              <a:off x="5216545" y="3301734"/>
              <a:ext cx="694714" cy="399558"/>
            </a:xfrm>
            <a:custGeom>
              <a:avLst/>
              <a:gdLst/>
              <a:ahLst/>
              <a:cxnLst/>
              <a:rect l="l" t="t" r="r" b="b"/>
              <a:pathLst>
                <a:path w="34593" h="19948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16;p73"/>
            <p:cNvSpPr/>
            <p:nvPr/>
          </p:nvSpPr>
          <p:spPr>
            <a:xfrm>
              <a:off x="5216545" y="3301734"/>
              <a:ext cx="694714" cy="399558"/>
            </a:xfrm>
            <a:custGeom>
              <a:avLst/>
              <a:gdLst/>
              <a:ahLst/>
              <a:cxnLst/>
              <a:rect l="l" t="t" r="r" b="b"/>
              <a:pathLst>
                <a:path w="34593" h="19948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17;p73"/>
            <p:cNvSpPr/>
            <p:nvPr/>
          </p:nvSpPr>
          <p:spPr>
            <a:xfrm>
              <a:off x="5256068" y="3301734"/>
              <a:ext cx="645130" cy="370835"/>
            </a:xfrm>
            <a:custGeom>
              <a:avLst/>
              <a:gdLst/>
              <a:ahLst/>
              <a:cxnLst/>
              <a:rect l="l" t="t" r="r" b="b"/>
              <a:pathLst>
                <a:path w="32124" h="18514" extrusionOk="0">
                  <a:moveTo>
                    <a:pt x="13940" y="0"/>
                  </a:moveTo>
                  <a:cubicBezTo>
                    <a:pt x="13794" y="0"/>
                    <a:pt x="13644" y="34"/>
                    <a:pt x="13510" y="100"/>
                  </a:cubicBezTo>
                  <a:lnTo>
                    <a:pt x="1702" y="6905"/>
                  </a:lnTo>
                  <a:lnTo>
                    <a:pt x="1" y="5905"/>
                  </a:lnTo>
                  <a:lnTo>
                    <a:pt x="1" y="7906"/>
                  </a:lnTo>
                  <a:lnTo>
                    <a:pt x="18414" y="18514"/>
                  </a:lnTo>
                  <a:lnTo>
                    <a:pt x="31924" y="10708"/>
                  </a:lnTo>
                  <a:cubicBezTo>
                    <a:pt x="32057" y="10641"/>
                    <a:pt x="32124" y="10508"/>
                    <a:pt x="32090" y="10374"/>
                  </a:cubicBezTo>
                  <a:lnTo>
                    <a:pt x="32090" y="8573"/>
                  </a:lnTo>
                  <a:lnTo>
                    <a:pt x="30556" y="9474"/>
                  </a:lnTo>
                  <a:lnTo>
                    <a:pt x="14344" y="100"/>
                  </a:lnTo>
                  <a:cubicBezTo>
                    <a:pt x="14228" y="34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18;p73"/>
            <p:cNvSpPr/>
            <p:nvPr/>
          </p:nvSpPr>
          <p:spPr>
            <a:xfrm>
              <a:off x="5256068" y="3261634"/>
              <a:ext cx="645813" cy="371516"/>
            </a:xfrm>
            <a:custGeom>
              <a:avLst/>
              <a:gdLst/>
              <a:ahLst/>
              <a:cxnLst/>
              <a:rect l="l" t="t" r="r" b="b"/>
              <a:pathLst>
                <a:path w="32158" h="18548" extrusionOk="0">
                  <a:moveTo>
                    <a:pt x="13927" y="1"/>
                  </a:moveTo>
                  <a:cubicBezTo>
                    <a:pt x="13786" y="1"/>
                    <a:pt x="13644" y="34"/>
                    <a:pt x="13510" y="101"/>
                  </a:cubicBezTo>
                  <a:lnTo>
                    <a:pt x="1" y="7907"/>
                  </a:lnTo>
                  <a:lnTo>
                    <a:pt x="18414" y="18547"/>
                  </a:lnTo>
                  <a:lnTo>
                    <a:pt x="31924" y="10742"/>
                  </a:lnTo>
                  <a:cubicBezTo>
                    <a:pt x="32157" y="10642"/>
                    <a:pt x="32157" y="10342"/>
                    <a:pt x="31924" y="10242"/>
                  </a:cubicBezTo>
                  <a:lnTo>
                    <a:pt x="14344" y="101"/>
                  </a:lnTo>
                  <a:cubicBezTo>
                    <a:pt x="14211" y="34"/>
                    <a:pt x="14069" y="1"/>
                    <a:pt x="1392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19;p73"/>
            <p:cNvSpPr/>
            <p:nvPr/>
          </p:nvSpPr>
          <p:spPr>
            <a:xfrm>
              <a:off x="5256068" y="3419991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1"/>
                  </a:moveTo>
                  <a:lnTo>
                    <a:pt x="1" y="2002"/>
                  </a:lnTo>
                  <a:lnTo>
                    <a:pt x="18414" y="12610"/>
                  </a:lnTo>
                  <a:lnTo>
                    <a:pt x="18414" y="106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20;p73"/>
            <p:cNvSpPr/>
            <p:nvPr/>
          </p:nvSpPr>
          <p:spPr>
            <a:xfrm>
              <a:off x="5618476" y="3611077"/>
              <a:ext cx="14761" cy="7872"/>
            </a:xfrm>
            <a:custGeom>
              <a:avLst/>
              <a:gdLst/>
              <a:ahLst/>
              <a:cxnLst/>
              <a:rect l="l" t="t" r="r" b="b"/>
              <a:pathLst>
                <a:path w="735" h="393" extrusionOk="0">
                  <a:moveTo>
                    <a:pt x="368" y="1"/>
                  </a:moveTo>
                  <a:cubicBezTo>
                    <a:pt x="268" y="1"/>
                    <a:pt x="168" y="1"/>
                    <a:pt x="101" y="34"/>
                  </a:cubicBezTo>
                  <a:cubicBezTo>
                    <a:pt x="1" y="134"/>
                    <a:pt x="1" y="234"/>
                    <a:pt x="134" y="301"/>
                  </a:cubicBezTo>
                  <a:cubicBezTo>
                    <a:pt x="168" y="334"/>
                    <a:pt x="234" y="368"/>
                    <a:pt x="301" y="368"/>
                  </a:cubicBezTo>
                  <a:cubicBezTo>
                    <a:pt x="335" y="384"/>
                    <a:pt x="368" y="393"/>
                    <a:pt x="405" y="393"/>
                  </a:cubicBezTo>
                  <a:cubicBezTo>
                    <a:pt x="443" y="393"/>
                    <a:pt x="485" y="384"/>
                    <a:pt x="535" y="368"/>
                  </a:cubicBezTo>
                  <a:cubicBezTo>
                    <a:pt x="568" y="368"/>
                    <a:pt x="601" y="368"/>
                    <a:pt x="601" y="334"/>
                  </a:cubicBezTo>
                  <a:cubicBezTo>
                    <a:pt x="735" y="268"/>
                    <a:pt x="735" y="134"/>
                    <a:pt x="568" y="67"/>
                  </a:cubicBezTo>
                  <a:cubicBezTo>
                    <a:pt x="501" y="34"/>
                    <a:pt x="435" y="1"/>
                    <a:pt x="3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21;p73"/>
            <p:cNvSpPr/>
            <p:nvPr/>
          </p:nvSpPr>
          <p:spPr>
            <a:xfrm>
              <a:off x="5578954" y="3605068"/>
              <a:ext cx="50266" cy="62834"/>
            </a:xfrm>
            <a:custGeom>
              <a:avLst/>
              <a:gdLst/>
              <a:ahLst/>
              <a:cxnLst/>
              <a:rect l="l" t="t" r="r" b="b"/>
              <a:pathLst>
                <a:path w="2503" h="3137" extrusionOk="0">
                  <a:moveTo>
                    <a:pt x="1735" y="0"/>
                  </a:moveTo>
                  <a:cubicBezTo>
                    <a:pt x="1535" y="34"/>
                    <a:pt x="1335" y="67"/>
                    <a:pt x="1168" y="201"/>
                  </a:cubicBezTo>
                  <a:cubicBezTo>
                    <a:pt x="468" y="634"/>
                    <a:pt x="68" y="1368"/>
                    <a:pt x="34" y="2169"/>
                  </a:cubicBezTo>
                  <a:cubicBezTo>
                    <a:pt x="1" y="2402"/>
                    <a:pt x="101" y="2669"/>
                    <a:pt x="234" y="2836"/>
                  </a:cubicBezTo>
                  <a:cubicBezTo>
                    <a:pt x="368" y="3036"/>
                    <a:pt x="601" y="3136"/>
                    <a:pt x="835" y="3136"/>
                  </a:cubicBezTo>
                  <a:cubicBezTo>
                    <a:pt x="1035" y="3136"/>
                    <a:pt x="1235" y="3069"/>
                    <a:pt x="1402" y="2969"/>
                  </a:cubicBezTo>
                  <a:cubicBezTo>
                    <a:pt x="1435" y="2936"/>
                    <a:pt x="1469" y="2936"/>
                    <a:pt x="1502" y="2903"/>
                  </a:cubicBezTo>
                  <a:lnTo>
                    <a:pt x="1268" y="2769"/>
                  </a:lnTo>
                  <a:cubicBezTo>
                    <a:pt x="1111" y="2853"/>
                    <a:pt x="963" y="2892"/>
                    <a:pt x="832" y="2892"/>
                  </a:cubicBezTo>
                  <a:cubicBezTo>
                    <a:pt x="494" y="2892"/>
                    <a:pt x="268" y="2626"/>
                    <a:pt x="268" y="2169"/>
                  </a:cubicBezTo>
                  <a:cubicBezTo>
                    <a:pt x="301" y="1435"/>
                    <a:pt x="668" y="768"/>
                    <a:pt x="1268" y="401"/>
                  </a:cubicBezTo>
                  <a:cubicBezTo>
                    <a:pt x="1397" y="291"/>
                    <a:pt x="1546" y="241"/>
                    <a:pt x="1692" y="241"/>
                  </a:cubicBezTo>
                  <a:cubicBezTo>
                    <a:pt x="1812" y="241"/>
                    <a:pt x="1931" y="274"/>
                    <a:pt x="2036" y="334"/>
                  </a:cubicBezTo>
                  <a:cubicBezTo>
                    <a:pt x="2169" y="401"/>
                    <a:pt x="2236" y="534"/>
                    <a:pt x="2269" y="668"/>
                  </a:cubicBezTo>
                  <a:lnTo>
                    <a:pt x="2503" y="668"/>
                  </a:lnTo>
                  <a:cubicBezTo>
                    <a:pt x="2469" y="534"/>
                    <a:pt x="2403" y="401"/>
                    <a:pt x="2336" y="301"/>
                  </a:cubicBezTo>
                  <a:cubicBezTo>
                    <a:pt x="2169" y="101"/>
                    <a:pt x="1969" y="0"/>
                    <a:pt x="173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22;p73"/>
            <p:cNvSpPr/>
            <p:nvPr/>
          </p:nvSpPr>
          <p:spPr>
            <a:xfrm>
              <a:off x="5591024" y="3455404"/>
              <a:ext cx="318890" cy="163044"/>
            </a:xfrm>
            <a:custGeom>
              <a:avLst/>
              <a:gdLst/>
              <a:ahLst/>
              <a:cxnLst/>
              <a:rect l="l" t="t" r="r" b="b"/>
              <a:pathLst>
                <a:path w="15879" h="8140" extrusionOk="0">
                  <a:moveTo>
                    <a:pt x="15878" y="0"/>
                  </a:moveTo>
                  <a:lnTo>
                    <a:pt x="0" y="7773"/>
                  </a:lnTo>
                  <a:lnTo>
                    <a:pt x="0" y="8140"/>
                  </a:lnTo>
                  <a:lnTo>
                    <a:pt x="15678" y="634"/>
                  </a:lnTo>
                  <a:cubicBezTo>
                    <a:pt x="15812" y="534"/>
                    <a:pt x="15878" y="401"/>
                    <a:pt x="15878" y="267"/>
                  </a:cubicBezTo>
                  <a:lnTo>
                    <a:pt x="1587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23;p73"/>
            <p:cNvSpPr/>
            <p:nvPr/>
          </p:nvSpPr>
          <p:spPr>
            <a:xfrm>
              <a:off x="5591024" y="3455404"/>
              <a:ext cx="318890" cy="163044"/>
            </a:xfrm>
            <a:custGeom>
              <a:avLst/>
              <a:gdLst/>
              <a:ahLst/>
              <a:cxnLst/>
              <a:rect l="l" t="t" r="r" b="b"/>
              <a:pathLst>
                <a:path w="15879" h="8140" extrusionOk="0">
                  <a:moveTo>
                    <a:pt x="15878" y="0"/>
                  </a:moveTo>
                  <a:lnTo>
                    <a:pt x="0" y="7773"/>
                  </a:lnTo>
                  <a:lnTo>
                    <a:pt x="0" y="8140"/>
                  </a:lnTo>
                  <a:lnTo>
                    <a:pt x="15678" y="634"/>
                  </a:lnTo>
                  <a:cubicBezTo>
                    <a:pt x="15812" y="534"/>
                    <a:pt x="15878" y="401"/>
                    <a:pt x="15878" y="267"/>
                  </a:cubicBezTo>
                  <a:lnTo>
                    <a:pt x="158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524;p73"/>
            <p:cNvSpPr/>
            <p:nvPr/>
          </p:nvSpPr>
          <p:spPr>
            <a:xfrm>
              <a:off x="5216545" y="3245610"/>
              <a:ext cx="694714" cy="368171"/>
            </a:xfrm>
            <a:custGeom>
              <a:avLst/>
              <a:gdLst/>
              <a:ahLst/>
              <a:cxnLst/>
              <a:rect l="l" t="t" r="r" b="b"/>
              <a:pathLst>
                <a:path w="34593" h="18381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7739"/>
                  </a:lnTo>
                  <a:lnTo>
                    <a:pt x="18414" y="18380"/>
                  </a:lnTo>
                  <a:lnTo>
                    <a:pt x="34359" y="10708"/>
                  </a:lnTo>
                  <a:cubicBezTo>
                    <a:pt x="34592" y="10575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525;p73"/>
            <p:cNvSpPr/>
            <p:nvPr/>
          </p:nvSpPr>
          <p:spPr>
            <a:xfrm>
              <a:off x="5216545" y="3400622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526;p73"/>
            <p:cNvSpPr/>
            <p:nvPr/>
          </p:nvSpPr>
          <p:spPr>
            <a:xfrm>
              <a:off x="5216545" y="3400622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527;p73"/>
            <p:cNvSpPr/>
            <p:nvPr/>
          </p:nvSpPr>
          <p:spPr>
            <a:xfrm>
              <a:off x="5479144" y="3585018"/>
              <a:ext cx="50929" cy="62153"/>
            </a:xfrm>
            <a:custGeom>
              <a:avLst/>
              <a:gdLst/>
              <a:ahLst/>
              <a:cxnLst/>
              <a:rect l="l" t="t" r="r" b="b"/>
              <a:pathLst>
                <a:path w="2536" h="3103" extrusionOk="0">
                  <a:moveTo>
                    <a:pt x="801" y="1"/>
                  </a:moveTo>
                  <a:cubicBezTo>
                    <a:pt x="334" y="1"/>
                    <a:pt x="1" y="368"/>
                    <a:pt x="1" y="968"/>
                  </a:cubicBezTo>
                  <a:cubicBezTo>
                    <a:pt x="34" y="1769"/>
                    <a:pt x="468" y="2503"/>
                    <a:pt x="1135" y="2936"/>
                  </a:cubicBezTo>
                  <a:cubicBezTo>
                    <a:pt x="1302" y="3036"/>
                    <a:pt x="1502" y="3103"/>
                    <a:pt x="1702" y="3103"/>
                  </a:cubicBezTo>
                  <a:cubicBezTo>
                    <a:pt x="1935" y="3103"/>
                    <a:pt x="2169" y="3003"/>
                    <a:pt x="2302" y="2836"/>
                  </a:cubicBezTo>
                  <a:cubicBezTo>
                    <a:pt x="2436" y="2636"/>
                    <a:pt x="2536" y="2402"/>
                    <a:pt x="2502" y="2136"/>
                  </a:cubicBezTo>
                  <a:cubicBezTo>
                    <a:pt x="2469" y="1335"/>
                    <a:pt x="2035" y="601"/>
                    <a:pt x="1368" y="168"/>
                  </a:cubicBezTo>
                  <a:cubicBezTo>
                    <a:pt x="1202" y="67"/>
                    <a:pt x="1001" y="1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528;p73"/>
            <p:cNvSpPr/>
            <p:nvPr/>
          </p:nvSpPr>
          <p:spPr>
            <a:xfrm>
              <a:off x="5483843" y="3589906"/>
              <a:ext cx="40868" cy="52799"/>
            </a:xfrm>
            <a:custGeom>
              <a:avLst/>
              <a:gdLst/>
              <a:ahLst/>
              <a:cxnLst/>
              <a:rect l="l" t="t" r="r" b="b"/>
              <a:pathLst>
                <a:path w="2035" h="2636" extrusionOk="0">
                  <a:moveTo>
                    <a:pt x="592" y="1"/>
                  </a:moveTo>
                  <a:cubicBezTo>
                    <a:pt x="243" y="1"/>
                    <a:pt x="0" y="267"/>
                    <a:pt x="0" y="724"/>
                  </a:cubicBezTo>
                  <a:cubicBezTo>
                    <a:pt x="34" y="1458"/>
                    <a:pt x="434" y="2092"/>
                    <a:pt x="1034" y="2492"/>
                  </a:cubicBezTo>
                  <a:cubicBezTo>
                    <a:pt x="1200" y="2589"/>
                    <a:pt x="1354" y="2636"/>
                    <a:pt x="1489" y="2636"/>
                  </a:cubicBezTo>
                  <a:cubicBezTo>
                    <a:pt x="1818" y="2636"/>
                    <a:pt x="2035" y="2364"/>
                    <a:pt x="2035" y="1892"/>
                  </a:cubicBezTo>
                  <a:cubicBezTo>
                    <a:pt x="2002" y="1191"/>
                    <a:pt x="1635" y="524"/>
                    <a:pt x="1034" y="124"/>
                  </a:cubicBezTo>
                  <a:cubicBezTo>
                    <a:pt x="876" y="40"/>
                    <a:pt x="726" y="1"/>
                    <a:pt x="59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529;p73"/>
            <p:cNvSpPr/>
            <p:nvPr/>
          </p:nvSpPr>
          <p:spPr>
            <a:xfrm>
              <a:off x="5245364" y="3446250"/>
              <a:ext cx="205002" cy="157436"/>
            </a:xfrm>
            <a:custGeom>
              <a:avLst/>
              <a:gdLst/>
              <a:ahLst/>
              <a:cxnLst/>
              <a:rect l="l" t="t" r="r" b="b"/>
              <a:pathLst>
                <a:path w="10208" h="7860" extrusionOk="0">
                  <a:moveTo>
                    <a:pt x="614" y="1"/>
                  </a:moveTo>
                  <a:cubicBezTo>
                    <a:pt x="252" y="1"/>
                    <a:pt x="0" y="303"/>
                    <a:pt x="0" y="824"/>
                  </a:cubicBezTo>
                  <a:lnTo>
                    <a:pt x="0" y="1191"/>
                  </a:lnTo>
                  <a:cubicBezTo>
                    <a:pt x="33" y="1959"/>
                    <a:pt x="434" y="2692"/>
                    <a:pt x="1101" y="3126"/>
                  </a:cubicBezTo>
                  <a:lnTo>
                    <a:pt x="9073" y="7696"/>
                  </a:lnTo>
                  <a:cubicBezTo>
                    <a:pt x="9264" y="7807"/>
                    <a:pt x="9443" y="7860"/>
                    <a:pt x="9600" y="7860"/>
                  </a:cubicBezTo>
                  <a:cubicBezTo>
                    <a:pt x="9963" y="7860"/>
                    <a:pt x="10207" y="7575"/>
                    <a:pt x="10207" y="7062"/>
                  </a:cubicBezTo>
                  <a:lnTo>
                    <a:pt x="10207" y="6695"/>
                  </a:lnTo>
                  <a:cubicBezTo>
                    <a:pt x="10174" y="5895"/>
                    <a:pt x="9740" y="5194"/>
                    <a:pt x="9073" y="4761"/>
                  </a:cubicBezTo>
                  <a:lnTo>
                    <a:pt x="1101" y="157"/>
                  </a:lnTo>
                  <a:cubicBezTo>
                    <a:pt x="927" y="51"/>
                    <a:pt x="761" y="1"/>
                    <a:pt x="61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530;p73"/>
            <p:cNvSpPr/>
            <p:nvPr/>
          </p:nvSpPr>
          <p:spPr>
            <a:xfrm>
              <a:off x="5586324" y="3611077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8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531;p73"/>
            <p:cNvSpPr/>
            <p:nvPr/>
          </p:nvSpPr>
          <p:spPr>
            <a:xfrm>
              <a:off x="5586324" y="3611077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8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532;p73"/>
            <p:cNvSpPr/>
            <p:nvPr/>
          </p:nvSpPr>
          <p:spPr>
            <a:xfrm>
              <a:off x="5219899" y="3210858"/>
              <a:ext cx="698710" cy="384716"/>
            </a:xfrm>
            <a:custGeom>
              <a:avLst/>
              <a:gdLst/>
              <a:ahLst/>
              <a:cxnLst/>
              <a:rect l="l" t="t" r="r" b="b"/>
              <a:pathLst>
                <a:path w="34792" h="19207" extrusionOk="0">
                  <a:moveTo>
                    <a:pt x="16379" y="1"/>
                  </a:moveTo>
                  <a:lnTo>
                    <a:pt x="201" y="8173"/>
                  </a:lnTo>
                  <a:cubicBezTo>
                    <a:pt x="101" y="8240"/>
                    <a:pt x="34" y="8340"/>
                    <a:pt x="0" y="8473"/>
                  </a:cubicBezTo>
                  <a:cubicBezTo>
                    <a:pt x="34" y="8574"/>
                    <a:pt x="101" y="8674"/>
                    <a:pt x="201" y="8740"/>
                  </a:cubicBezTo>
                  <a:lnTo>
                    <a:pt x="18247" y="19181"/>
                  </a:lnTo>
                  <a:cubicBezTo>
                    <a:pt x="18297" y="19198"/>
                    <a:pt x="18355" y="19206"/>
                    <a:pt x="18418" y="19206"/>
                  </a:cubicBezTo>
                  <a:cubicBezTo>
                    <a:pt x="18480" y="19206"/>
                    <a:pt x="18547" y="19198"/>
                    <a:pt x="18614" y="19181"/>
                  </a:cubicBezTo>
                  <a:lnTo>
                    <a:pt x="34792" y="10975"/>
                  </a:lnTo>
                  <a:lnTo>
                    <a:pt x="34792" y="10608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533;p73"/>
            <p:cNvSpPr/>
            <p:nvPr/>
          </p:nvSpPr>
          <p:spPr>
            <a:xfrm>
              <a:off x="5219236" y="3374563"/>
              <a:ext cx="370462" cy="220510"/>
            </a:xfrm>
            <a:custGeom>
              <a:avLst/>
              <a:gdLst/>
              <a:ahLst/>
              <a:cxnLst/>
              <a:rect l="l" t="t" r="r" b="b"/>
              <a:pathLst>
                <a:path w="18447" h="11009" extrusionOk="0">
                  <a:moveTo>
                    <a:pt x="234" y="0"/>
                  </a:moveTo>
                  <a:lnTo>
                    <a:pt x="234" y="0"/>
                  </a:lnTo>
                  <a:cubicBezTo>
                    <a:pt x="222" y="4"/>
                    <a:pt x="212" y="9"/>
                    <a:pt x="203" y="15"/>
                  </a:cubicBezTo>
                  <a:lnTo>
                    <a:pt x="203" y="15"/>
                  </a:lnTo>
                  <a:cubicBezTo>
                    <a:pt x="213" y="10"/>
                    <a:pt x="223" y="5"/>
                    <a:pt x="234" y="0"/>
                  </a:cubicBezTo>
                  <a:close/>
                  <a:moveTo>
                    <a:pt x="203" y="15"/>
                  </a:moveTo>
                  <a:lnTo>
                    <a:pt x="203" y="15"/>
                  </a:lnTo>
                  <a:cubicBezTo>
                    <a:pt x="1" y="130"/>
                    <a:pt x="11" y="440"/>
                    <a:pt x="234" y="567"/>
                  </a:cubicBezTo>
                  <a:lnTo>
                    <a:pt x="18280" y="10975"/>
                  </a:lnTo>
                  <a:cubicBezTo>
                    <a:pt x="18347" y="11008"/>
                    <a:pt x="18380" y="11008"/>
                    <a:pt x="18447" y="11008"/>
                  </a:cubicBezTo>
                  <a:lnTo>
                    <a:pt x="18447" y="10675"/>
                  </a:lnTo>
                  <a:cubicBezTo>
                    <a:pt x="18380" y="10675"/>
                    <a:pt x="18347" y="10641"/>
                    <a:pt x="18280" y="10608"/>
                  </a:cubicBezTo>
                  <a:lnTo>
                    <a:pt x="234" y="200"/>
                  </a:lnTo>
                  <a:cubicBezTo>
                    <a:pt x="145" y="171"/>
                    <a:pt x="135" y="63"/>
                    <a:pt x="20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534;p73"/>
            <p:cNvSpPr/>
            <p:nvPr/>
          </p:nvSpPr>
          <p:spPr>
            <a:xfrm>
              <a:off x="5221907" y="3210858"/>
              <a:ext cx="696702" cy="377525"/>
            </a:xfrm>
            <a:custGeom>
              <a:avLst/>
              <a:gdLst/>
              <a:ahLst/>
              <a:cxnLst/>
              <a:rect l="l" t="t" r="r" b="b"/>
              <a:pathLst>
                <a:path w="34692" h="18848" extrusionOk="0">
                  <a:moveTo>
                    <a:pt x="16279" y="1"/>
                  </a:moveTo>
                  <a:lnTo>
                    <a:pt x="101" y="8173"/>
                  </a:lnTo>
                  <a:cubicBezTo>
                    <a:pt x="1" y="8207"/>
                    <a:pt x="1" y="8340"/>
                    <a:pt x="101" y="8407"/>
                  </a:cubicBezTo>
                  <a:lnTo>
                    <a:pt x="18147" y="18814"/>
                  </a:lnTo>
                  <a:cubicBezTo>
                    <a:pt x="18214" y="18848"/>
                    <a:pt x="18247" y="18848"/>
                    <a:pt x="18314" y="18848"/>
                  </a:cubicBezTo>
                  <a:cubicBezTo>
                    <a:pt x="18380" y="18848"/>
                    <a:pt x="18447" y="18848"/>
                    <a:pt x="18514" y="18814"/>
                  </a:cubicBezTo>
                  <a:lnTo>
                    <a:pt x="34692" y="10608"/>
                  </a:lnTo>
                  <a:lnTo>
                    <a:pt x="162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535;p73"/>
            <p:cNvSpPr/>
            <p:nvPr/>
          </p:nvSpPr>
          <p:spPr>
            <a:xfrm>
              <a:off x="5589678" y="3423336"/>
              <a:ext cx="328931" cy="171737"/>
            </a:xfrm>
            <a:custGeom>
              <a:avLst/>
              <a:gdLst/>
              <a:ahLst/>
              <a:cxnLst/>
              <a:rect l="l" t="t" r="r" b="b"/>
              <a:pathLst>
                <a:path w="16379" h="8574" extrusionOk="0">
                  <a:moveTo>
                    <a:pt x="16379" y="0"/>
                  </a:moveTo>
                  <a:lnTo>
                    <a:pt x="201" y="8173"/>
                  </a:lnTo>
                  <a:cubicBezTo>
                    <a:pt x="134" y="8206"/>
                    <a:pt x="67" y="8240"/>
                    <a:pt x="1" y="8240"/>
                  </a:cubicBezTo>
                  <a:lnTo>
                    <a:pt x="1" y="8573"/>
                  </a:lnTo>
                  <a:cubicBezTo>
                    <a:pt x="67" y="8573"/>
                    <a:pt x="134" y="8573"/>
                    <a:pt x="201" y="8540"/>
                  </a:cubicBezTo>
                  <a:lnTo>
                    <a:pt x="16379" y="367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536;p73"/>
            <p:cNvSpPr/>
            <p:nvPr/>
          </p:nvSpPr>
          <p:spPr>
            <a:xfrm>
              <a:off x="5543448" y="3118660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537;p73"/>
            <p:cNvSpPr/>
            <p:nvPr/>
          </p:nvSpPr>
          <p:spPr>
            <a:xfrm>
              <a:off x="5543448" y="3118660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538;p73"/>
            <p:cNvSpPr/>
            <p:nvPr/>
          </p:nvSpPr>
          <p:spPr>
            <a:xfrm>
              <a:off x="5219899" y="3180793"/>
              <a:ext cx="649809" cy="391887"/>
            </a:xfrm>
            <a:custGeom>
              <a:avLst/>
              <a:gdLst/>
              <a:ahLst/>
              <a:cxnLst/>
              <a:rect l="l" t="t" r="r" b="b"/>
              <a:pathLst>
                <a:path w="32357" h="19565" extrusionOk="0">
                  <a:moveTo>
                    <a:pt x="13944" y="1"/>
                  </a:moveTo>
                  <a:lnTo>
                    <a:pt x="234" y="7406"/>
                  </a:lnTo>
                  <a:cubicBezTo>
                    <a:pt x="101" y="7506"/>
                    <a:pt x="34" y="7639"/>
                    <a:pt x="0" y="7806"/>
                  </a:cubicBezTo>
                  <a:lnTo>
                    <a:pt x="0" y="8774"/>
                  </a:lnTo>
                  <a:cubicBezTo>
                    <a:pt x="34" y="8907"/>
                    <a:pt x="101" y="9074"/>
                    <a:pt x="234" y="9141"/>
                  </a:cubicBezTo>
                  <a:lnTo>
                    <a:pt x="18213" y="19515"/>
                  </a:lnTo>
                  <a:cubicBezTo>
                    <a:pt x="18280" y="19548"/>
                    <a:pt x="18355" y="19565"/>
                    <a:pt x="18430" y="19565"/>
                  </a:cubicBezTo>
                  <a:cubicBezTo>
                    <a:pt x="18505" y="19565"/>
                    <a:pt x="18580" y="19548"/>
                    <a:pt x="18647" y="19515"/>
                  </a:cubicBezTo>
                  <a:lnTo>
                    <a:pt x="32357" y="12109"/>
                  </a:lnTo>
                  <a:lnTo>
                    <a:pt x="32357" y="10608"/>
                  </a:lnTo>
                  <a:lnTo>
                    <a:pt x="1394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539;p73"/>
            <p:cNvSpPr/>
            <p:nvPr/>
          </p:nvSpPr>
          <p:spPr>
            <a:xfrm>
              <a:off x="5221907" y="3180793"/>
              <a:ext cx="647801" cy="362483"/>
            </a:xfrm>
            <a:custGeom>
              <a:avLst/>
              <a:gdLst/>
              <a:ahLst/>
              <a:cxnLst/>
              <a:rect l="l" t="t" r="r" b="b"/>
              <a:pathLst>
                <a:path w="32257" h="18097" extrusionOk="0">
                  <a:moveTo>
                    <a:pt x="13844" y="1"/>
                  </a:moveTo>
                  <a:lnTo>
                    <a:pt x="134" y="7406"/>
                  </a:lnTo>
                  <a:cubicBezTo>
                    <a:pt x="1" y="7473"/>
                    <a:pt x="1" y="7639"/>
                    <a:pt x="134" y="7673"/>
                  </a:cubicBezTo>
                  <a:lnTo>
                    <a:pt x="18113" y="18047"/>
                  </a:lnTo>
                  <a:cubicBezTo>
                    <a:pt x="18180" y="18080"/>
                    <a:pt x="18255" y="18097"/>
                    <a:pt x="18330" y="18097"/>
                  </a:cubicBezTo>
                  <a:cubicBezTo>
                    <a:pt x="18405" y="18097"/>
                    <a:pt x="18480" y="18080"/>
                    <a:pt x="18547" y="18047"/>
                  </a:cubicBezTo>
                  <a:lnTo>
                    <a:pt x="32257" y="10608"/>
                  </a:lnTo>
                  <a:lnTo>
                    <a:pt x="1384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540;p73"/>
            <p:cNvSpPr/>
            <p:nvPr/>
          </p:nvSpPr>
          <p:spPr>
            <a:xfrm>
              <a:off x="5831512" y="3389265"/>
              <a:ext cx="15423" cy="7872"/>
            </a:xfrm>
            <a:custGeom>
              <a:avLst/>
              <a:gdLst/>
              <a:ahLst/>
              <a:cxnLst/>
              <a:rect l="l" t="t" r="r" b="b"/>
              <a:pathLst>
                <a:path w="768" h="393" extrusionOk="0">
                  <a:moveTo>
                    <a:pt x="367" y="0"/>
                  </a:moveTo>
                  <a:cubicBezTo>
                    <a:pt x="301" y="0"/>
                    <a:pt x="201" y="0"/>
                    <a:pt x="134" y="67"/>
                  </a:cubicBezTo>
                  <a:cubicBezTo>
                    <a:pt x="134" y="50"/>
                    <a:pt x="126" y="42"/>
                    <a:pt x="117" y="42"/>
                  </a:cubicBezTo>
                  <a:cubicBezTo>
                    <a:pt x="109" y="42"/>
                    <a:pt x="101" y="50"/>
                    <a:pt x="101" y="67"/>
                  </a:cubicBezTo>
                  <a:cubicBezTo>
                    <a:pt x="1" y="134"/>
                    <a:pt x="34" y="267"/>
                    <a:pt x="167" y="334"/>
                  </a:cubicBezTo>
                  <a:cubicBezTo>
                    <a:pt x="201" y="334"/>
                    <a:pt x="267" y="367"/>
                    <a:pt x="301" y="367"/>
                  </a:cubicBezTo>
                  <a:cubicBezTo>
                    <a:pt x="351" y="384"/>
                    <a:pt x="392" y="392"/>
                    <a:pt x="434" y="392"/>
                  </a:cubicBezTo>
                  <a:cubicBezTo>
                    <a:pt x="476" y="392"/>
                    <a:pt x="518" y="384"/>
                    <a:pt x="568" y="367"/>
                  </a:cubicBezTo>
                  <a:cubicBezTo>
                    <a:pt x="568" y="367"/>
                    <a:pt x="601" y="367"/>
                    <a:pt x="634" y="334"/>
                  </a:cubicBezTo>
                  <a:cubicBezTo>
                    <a:pt x="768" y="267"/>
                    <a:pt x="734" y="167"/>
                    <a:pt x="601" y="67"/>
                  </a:cubicBezTo>
                  <a:cubicBezTo>
                    <a:pt x="534" y="33"/>
                    <a:pt x="4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541;p73"/>
            <p:cNvSpPr/>
            <p:nvPr/>
          </p:nvSpPr>
          <p:spPr>
            <a:xfrm>
              <a:off x="5219899" y="3330457"/>
              <a:ext cx="369799" cy="242563"/>
            </a:xfrm>
            <a:custGeom>
              <a:avLst/>
              <a:gdLst/>
              <a:ahLst/>
              <a:cxnLst/>
              <a:rect l="l" t="t" r="r" b="b"/>
              <a:pathLst>
                <a:path w="18414" h="12110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7" y="67"/>
                    <a:pt x="34" y="201"/>
                    <a:pt x="0" y="334"/>
                  </a:cubicBezTo>
                  <a:lnTo>
                    <a:pt x="0" y="1302"/>
                  </a:lnTo>
                  <a:cubicBezTo>
                    <a:pt x="34" y="1435"/>
                    <a:pt x="101" y="1602"/>
                    <a:pt x="234" y="1669"/>
                  </a:cubicBezTo>
                  <a:lnTo>
                    <a:pt x="18213" y="12043"/>
                  </a:lnTo>
                  <a:cubicBezTo>
                    <a:pt x="18280" y="12076"/>
                    <a:pt x="18347" y="12109"/>
                    <a:pt x="18414" y="12109"/>
                  </a:cubicBezTo>
                  <a:lnTo>
                    <a:pt x="18414" y="10608"/>
                  </a:lnTo>
                  <a:cubicBezTo>
                    <a:pt x="18347" y="10608"/>
                    <a:pt x="18280" y="10608"/>
                    <a:pt x="18180" y="10575"/>
                  </a:cubicBezTo>
                  <a:lnTo>
                    <a:pt x="234" y="201"/>
                  </a:lnTo>
                  <a:cubicBezTo>
                    <a:pt x="134" y="134"/>
                    <a:pt x="134" y="67"/>
                    <a:pt x="16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542;p73"/>
            <p:cNvSpPr/>
            <p:nvPr/>
          </p:nvSpPr>
          <p:spPr>
            <a:xfrm>
              <a:off x="5838882" y="3352750"/>
              <a:ext cx="54946" cy="85969"/>
            </a:xfrm>
            <a:custGeom>
              <a:avLst/>
              <a:gdLst/>
              <a:ahLst/>
              <a:cxnLst/>
              <a:rect l="l" t="t" r="r" b="b"/>
              <a:pathLst>
                <a:path w="2736" h="4292" extrusionOk="0">
                  <a:moveTo>
                    <a:pt x="1745" y="1"/>
                  </a:moveTo>
                  <a:cubicBezTo>
                    <a:pt x="1574" y="1"/>
                    <a:pt x="1408" y="51"/>
                    <a:pt x="1268" y="155"/>
                  </a:cubicBezTo>
                  <a:cubicBezTo>
                    <a:pt x="634" y="622"/>
                    <a:pt x="201" y="1289"/>
                    <a:pt x="0" y="2057"/>
                  </a:cubicBezTo>
                  <a:lnTo>
                    <a:pt x="334" y="2090"/>
                  </a:lnTo>
                  <a:cubicBezTo>
                    <a:pt x="467" y="1423"/>
                    <a:pt x="868" y="822"/>
                    <a:pt x="1435" y="422"/>
                  </a:cubicBezTo>
                  <a:cubicBezTo>
                    <a:pt x="1535" y="355"/>
                    <a:pt x="1702" y="289"/>
                    <a:pt x="1835" y="289"/>
                  </a:cubicBezTo>
                  <a:cubicBezTo>
                    <a:pt x="1902" y="289"/>
                    <a:pt x="2002" y="322"/>
                    <a:pt x="2069" y="355"/>
                  </a:cubicBezTo>
                  <a:cubicBezTo>
                    <a:pt x="2335" y="622"/>
                    <a:pt x="2502" y="1023"/>
                    <a:pt x="2436" y="1423"/>
                  </a:cubicBezTo>
                  <a:cubicBezTo>
                    <a:pt x="2402" y="2390"/>
                    <a:pt x="1835" y="3491"/>
                    <a:pt x="1168" y="3891"/>
                  </a:cubicBezTo>
                  <a:cubicBezTo>
                    <a:pt x="1059" y="3946"/>
                    <a:pt x="928" y="4000"/>
                    <a:pt x="793" y="4000"/>
                  </a:cubicBezTo>
                  <a:cubicBezTo>
                    <a:pt x="762" y="4000"/>
                    <a:pt x="732" y="3997"/>
                    <a:pt x="701" y="3991"/>
                  </a:cubicBezTo>
                  <a:lnTo>
                    <a:pt x="367" y="4191"/>
                  </a:lnTo>
                  <a:cubicBezTo>
                    <a:pt x="501" y="4258"/>
                    <a:pt x="634" y="4292"/>
                    <a:pt x="768" y="4292"/>
                  </a:cubicBezTo>
                  <a:cubicBezTo>
                    <a:pt x="968" y="4292"/>
                    <a:pt x="1135" y="4225"/>
                    <a:pt x="1301" y="4125"/>
                  </a:cubicBezTo>
                  <a:cubicBezTo>
                    <a:pt x="2069" y="3724"/>
                    <a:pt x="2669" y="2490"/>
                    <a:pt x="2702" y="1423"/>
                  </a:cubicBezTo>
                  <a:cubicBezTo>
                    <a:pt x="2736" y="789"/>
                    <a:pt x="2536" y="322"/>
                    <a:pt x="2202" y="122"/>
                  </a:cubicBezTo>
                  <a:cubicBezTo>
                    <a:pt x="2059" y="42"/>
                    <a:pt x="1900" y="1"/>
                    <a:pt x="1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543;p73"/>
            <p:cNvSpPr/>
            <p:nvPr/>
          </p:nvSpPr>
          <p:spPr>
            <a:xfrm>
              <a:off x="5219899" y="3116657"/>
              <a:ext cx="698710" cy="419288"/>
            </a:xfrm>
            <a:custGeom>
              <a:avLst/>
              <a:gdLst/>
              <a:ahLst/>
              <a:cxnLst/>
              <a:rect l="l" t="t" r="r" b="b"/>
              <a:pathLst>
                <a:path w="34792" h="20933" extrusionOk="0">
                  <a:moveTo>
                    <a:pt x="16379" y="0"/>
                  </a:moveTo>
                  <a:lnTo>
                    <a:pt x="201" y="9874"/>
                  </a:lnTo>
                  <a:cubicBezTo>
                    <a:pt x="101" y="9941"/>
                    <a:pt x="34" y="10041"/>
                    <a:pt x="0" y="10174"/>
                  </a:cubicBezTo>
                  <a:cubicBezTo>
                    <a:pt x="34" y="10308"/>
                    <a:pt x="101" y="10408"/>
                    <a:pt x="201" y="10475"/>
                  </a:cubicBezTo>
                  <a:lnTo>
                    <a:pt x="18247" y="20882"/>
                  </a:lnTo>
                  <a:cubicBezTo>
                    <a:pt x="18297" y="20915"/>
                    <a:pt x="18355" y="20932"/>
                    <a:pt x="18418" y="20932"/>
                  </a:cubicBezTo>
                  <a:cubicBezTo>
                    <a:pt x="18480" y="20932"/>
                    <a:pt x="18547" y="20915"/>
                    <a:pt x="18614" y="20882"/>
                  </a:cubicBezTo>
                  <a:lnTo>
                    <a:pt x="34792" y="11008"/>
                  </a:lnTo>
                  <a:lnTo>
                    <a:pt x="34792" y="10608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544;p73"/>
            <p:cNvSpPr/>
            <p:nvPr/>
          </p:nvSpPr>
          <p:spPr>
            <a:xfrm>
              <a:off x="5219236" y="3314433"/>
              <a:ext cx="370462" cy="220490"/>
            </a:xfrm>
            <a:custGeom>
              <a:avLst/>
              <a:gdLst/>
              <a:ahLst/>
              <a:cxnLst/>
              <a:rect l="l" t="t" r="r" b="b"/>
              <a:pathLst>
                <a:path w="18447" h="11008" extrusionOk="0">
                  <a:moveTo>
                    <a:pt x="234" y="0"/>
                  </a:moveTo>
                  <a:lnTo>
                    <a:pt x="234" y="0"/>
                  </a:lnTo>
                  <a:cubicBezTo>
                    <a:pt x="222" y="4"/>
                    <a:pt x="212" y="9"/>
                    <a:pt x="203" y="15"/>
                  </a:cubicBezTo>
                  <a:lnTo>
                    <a:pt x="203" y="15"/>
                  </a:lnTo>
                  <a:cubicBezTo>
                    <a:pt x="213" y="10"/>
                    <a:pt x="223" y="5"/>
                    <a:pt x="234" y="0"/>
                  </a:cubicBezTo>
                  <a:close/>
                  <a:moveTo>
                    <a:pt x="203" y="15"/>
                  </a:moveTo>
                  <a:lnTo>
                    <a:pt x="203" y="15"/>
                  </a:lnTo>
                  <a:cubicBezTo>
                    <a:pt x="1" y="130"/>
                    <a:pt x="11" y="440"/>
                    <a:pt x="234" y="567"/>
                  </a:cubicBezTo>
                  <a:lnTo>
                    <a:pt x="18280" y="10975"/>
                  </a:lnTo>
                  <a:cubicBezTo>
                    <a:pt x="18347" y="11008"/>
                    <a:pt x="18380" y="11008"/>
                    <a:pt x="18447" y="11008"/>
                  </a:cubicBezTo>
                  <a:lnTo>
                    <a:pt x="18447" y="10674"/>
                  </a:lnTo>
                  <a:cubicBezTo>
                    <a:pt x="18380" y="10674"/>
                    <a:pt x="18313" y="10641"/>
                    <a:pt x="18280" y="10608"/>
                  </a:cubicBezTo>
                  <a:lnTo>
                    <a:pt x="234" y="200"/>
                  </a:lnTo>
                  <a:cubicBezTo>
                    <a:pt x="145" y="171"/>
                    <a:pt x="135" y="63"/>
                    <a:pt x="20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545;p73"/>
            <p:cNvSpPr/>
            <p:nvPr/>
          </p:nvSpPr>
          <p:spPr>
            <a:xfrm>
              <a:off x="5221907" y="3115996"/>
              <a:ext cx="696702" cy="412257"/>
            </a:xfrm>
            <a:custGeom>
              <a:avLst/>
              <a:gdLst/>
              <a:ahLst/>
              <a:cxnLst/>
              <a:rect l="l" t="t" r="r" b="b"/>
              <a:pathLst>
                <a:path w="34692" h="20582" extrusionOk="0">
                  <a:moveTo>
                    <a:pt x="16279" y="0"/>
                  </a:moveTo>
                  <a:lnTo>
                    <a:pt x="101" y="9907"/>
                  </a:lnTo>
                  <a:cubicBezTo>
                    <a:pt x="1" y="9940"/>
                    <a:pt x="1" y="10074"/>
                    <a:pt x="101" y="10107"/>
                  </a:cubicBezTo>
                  <a:lnTo>
                    <a:pt x="18147" y="20515"/>
                  </a:lnTo>
                  <a:cubicBezTo>
                    <a:pt x="18214" y="20548"/>
                    <a:pt x="18247" y="20581"/>
                    <a:pt x="18314" y="20581"/>
                  </a:cubicBezTo>
                  <a:cubicBezTo>
                    <a:pt x="18380" y="20581"/>
                    <a:pt x="18447" y="20548"/>
                    <a:pt x="18514" y="20515"/>
                  </a:cubicBezTo>
                  <a:lnTo>
                    <a:pt x="34692" y="10641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546;p73"/>
            <p:cNvSpPr/>
            <p:nvPr/>
          </p:nvSpPr>
          <p:spPr>
            <a:xfrm>
              <a:off x="5589678" y="3329115"/>
              <a:ext cx="328931" cy="205808"/>
            </a:xfrm>
            <a:custGeom>
              <a:avLst/>
              <a:gdLst/>
              <a:ahLst/>
              <a:cxnLst/>
              <a:rect l="l" t="t" r="r" b="b"/>
              <a:pathLst>
                <a:path w="16379" h="10275" extrusionOk="0">
                  <a:moveTo>
                    <a:pt x="16379" y="1"/>
                  </a:moveTo>
                  <a:lnTo>
                    <a:pt x="201" y="9875"/>
                  </a:lnTo>
                  <a:cubicBezTo>
                    <a:pt x="134" y="9908"/>
                    <a:pt x="67" y="9941"/>
                    <a:pt x="1" y="9941"/>
                  </a:cubicBezTo>
                  <a:lnTo>
                    <a:pt x="1" y="10275"/>
                  </a:lnTo>
                  <a:cubicBezTo>
                    <a:pt x="67" y="10275"/>
                    <a:pt x="134" y="10275"/>
                    <a:pt x="201" y="10242"/>
                  </a:cubicBezTo>
                  <a:lnTo>
                    <a:pt x="16379" y="335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547;p73"/>
            <p:cNvSpPr/>
            <p:nvPr/>
          </p:nvSpPr>
          <p:spPr>
            <a:xfrm>
              <a:off x="5913247" y="3329115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548;p73"/>
            <p:cNvSpPr/>
            <p:nvPr/>
          </p:nvSpPr>
          <p:spPr>
            <a:xfrm>
              <a:off x="5913247" y="3329115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549;p73"/>
            <p:cNvSpPr/>
            <p:nvPr/>
          </p:nvSpPr>
          <p:spPr>
            <a:xfrm>
              <a:off x="5216545" y="3113312"/>
              <a:ext cx="693368" cy="399578"/>
            </a:xfrm>
            <a:custGeom>
              <a:avLst/>
              <a:gdLst/>
              <a:ahLst/>
              <a:cxnLst/>
              <a:rect l="l" t="t" r="r" b="b"/>
              <a:pathLst>
                <a:path w="34526" h="19949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08"/>
                  </a:lnTo>
                  <a:cubicBezTo>
                    <a:pt x="34459" y="10675"/>
                    <a:pt x="34525" y="10575"/>
                    <a:pt x="34525" y="10475"/>
                  </a:cubicBezTo>
                  <a:lnTo>
                    <a:pt x="34525" y="10108"/>
                  </a:ln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550;p73"/>
            <p:cNvSpPr/>
            <p:nvPr/>
          </p:nvSpPr>
          <p:spPr>
            <a:xfrm>
              <a:off x="5216545" y="3113312"/>
              <a:ext cx="693368" cy="399578"/>
            </a:xfrm>
            <a:custGeom>
              <a:avLst/>
              <a:gdLst/>
              <a:ahLst/>
              <a:cxnLst/>
              <a:rect l="l" t="t" r="r" b="b"/>
              <a:pathLst>
                <a:path w="34526" h="19949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08"/>
                  </a:lnTo>
                  <a:cubicBezTo>
                    <a:pt x="34459" y="10675"/>
                    <a:pt x="34525" y="10575"/>
                    <a:pt x="34525" y="10475"/>
                  </a:cubicBezTo>
                  <a:lnTo>
                    <a:pt x="34525" y="10108"/>
                  </a:ln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551;p73"/>
            <p:cNvSpPr/>
            <p:nvPr/>
          </p:nvSpPr>
          <p:spPr>
            <a:xfrm>
              <a:off x="5216545" y="3105961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592" y="10575"/>
                    <a:pt x="34592" y="10375"/>
                    <a:pt x="34359" y="10241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552;p73"/>
            <p:cNvSpPr/>
            <p:nvPr/>
          </p:nvSpPr>
          <p:spPr>
            <a:xfrm>
              <a:off x="5216545" y="3105961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592" y="10575"/>
                    <a:pt x="34592" y="10375"/>
                    <a:pt x="34359" y="10241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553;p73"/>
            <p:cNvSpPr/>
            <p:nvPr/>
          </p:nvSpPr>
          <p:spPr>
            <a:xfrm>
              <a:off x="5256068" y="3105300"/>
              <a:ext cx="645130" cy="371496"/>
            </a:xfrm>
            <a:custGeom>
              <a:avLst/>
              <a:gdLst/>
              <a:ahLst/>
              <a:cxnLst/>
              <a:rect l="l" t="t" r="r" b="b"/>
              <a:pathLst>
                <a:path w="32124" h="18547" extrusionOk="0">
                  <a:moveTo>
                    <a:pt x="13940" y="0"/>
                  </a:moveTo>
                  <a:cubicBezTo>
                    <a:pt x="13794" y="0"/>
                    <a:pt x="13644" y="34"/>
                    <a:pt x="13510" y="100"/>
                  </a:cubicBezTo>
                  <a:lnTo>
                    <a:pt x="1702" y="6939"/>
                  </a:lnTo>
                  <a:lnTo>
                    <a:pt x="1" y="5938"/>
                  </a:lnTo>
                  <a:lnTo>
                    <a:pt x="1" y="7906"/>
                  </a:lnTo>
                  <a:lnTo>
                    <a:pt x="18414" y="18547"/>
                  </a:lnTo>
                  <a:lnTo>
                    <a:pt x="31924" y="10741"/>
                  </a:lnTo>
                  <a:cubicBezTo>
                    <a:pt x="32057" y="10675"/>
                    <a:pt x="32124" y="10541"/>
                    <a:pt x="32057" y="10408"/>
                  </a:cubicBezTo>
                  <a:lnTo>
                    <a:pt x="32090" y="10408"/>
                  </a:lnTo>
                  <a:lnTo>
                    <a:pt x="32090" y="8606"/>
                  </a:lnTo>
                  <a:lnTo>
                    <a:pt x="30556" y="9507"/>
                  </a:lnTo>
                  <a:lnTo>
                    <a:pt x="14344" y="100"/>
                  </a:lnTo>
                  <a:cubicBezTo>
                    <a:pt x="14228" y="34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554;p73"/>
            <p:cNvSpPr/>
            <p:nvPr/>
          </p:nvSpPr>
          <p:spPr>
            <a:xfrm>
              <a:off x="5256068" y="3065881"/>
              <a:ext cx="645813" cy="370835"/>
            </a:xfrm>
            <a:custGeom>
              <a:avLst/>
              <a:gdLst/>
              <a:ahLst/>
              <a:cxnLst/>
              <a:rect l="l" t="t" r="r" b="b"/>
              <a:pathLst>
                <a:path w="32158" h="18514" extrusionOk="0">
                  <a:moveTo>
                    <a:pt x="13927" y="0"/>
                  </a:moveTo>
                  <a:cubicBezTo>
                    <a:pt x="13786" y="0"/>
                    <a:pt x="13644" y="34"/>
                    <a:pt x="13510" y="100"/>
                  </a:cubicBezTo>
                  <a:lnTo>
                    <a:pt x="1" y="7906"/>
                  </a:lnTo>
                  <a:lnTo>
                    <a:pt x="18414" y="18513"/>
                  </a:lnTo>
                  <a:lnTo>
                    <a:pt x="31924" y="10708"/>
                  </a:lnTo>
                  <a:cubicBezTo>
                    <a:pt x="32157" y="10641"/>
                    <a:pt x="32157" y="10308"/>
                    <a:pt x="31924" y="10241"/>
                  </a:cubicBezTo>
                  <a:lnTo>
                    <a:pt x="14344" y="100"/>
                  </a:lnTo>
                  <a:cubicBezTo>
                    <a:pt x="14211" y="34"/>
                    <a:pt x="14069" y="0"/>
                    <a:pt x="1392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555;p73"/>
            <p:cNvSpPr/>
            <p:nvPr/>
          </p:nvSpPr>
          <p:spPr>
            <a:xfrm>
              <a:off x="5256068" y="3224218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1"/>
                  </a:moveTo>
                  <a:lnTo>
                    <a:pt x="1" y="1969"/>
                  </a:lnTo>
                  <a:lnTo>
                    <a:pt x="18414" y="12610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556;p73"/>
            <p:cNvSpPr/>
            <p:nvPr/>
          </p:nvSpPr>
          <p:spPr>
            <a:xfrm>
              <a:off x="5618476" y="3415044"/>
              <a:ext cx="14761" cy="7631"/>
            </a:xfrm>
            <a:custGeom>
              <a:avLst/>
              <a:gdLst/>
              <a:ahLst/>
              <a:cxnLst/>
              <a:rect l="l" t="t" r="r" b="b"/>
              <a:pathLst>
                <a:path w="735" h="381" extrusionOk="0">
                  <a:moveTo>
                    <a:pt x="281" y="0"/>
                  </a:moveTo>
                  <a:cubicBezTo>
                    <a:pt x="212" y="0"/>
                    <a:pt x="148" y="24"/>
                    <a:pt x="101" y="47"/>
                  </a:cubicBezTo>
                  <a:cubicBezTo>
                    <a:pt x="101" y="47"/>
                    <a:pt x="101" y="47"/>
                    <a:pt x="101" y="81"/>
                  </a:cubicBezTo>
                  <a:cubicBezTo>
                    <a:pt x="1" y="147"/>
                    <a:pt x="1" y="248"/>
                    <a:pt x="134" y="314"/>
                  </a:cubicBezTo>
                  <a:cubicBezTo>
                    <a:pt x="168" y="348"/>
                    <a:pt x="234" y="348"/>
                    <a:pt x="301" y="381"/>
                  </a:cubicBezTo>
                  <a:lnTo>
                    <a:pt x="535" y="381"/>
                  </a:lnTo>
                  <a:cubicBezTo>
                    <a:pt x="568" y="348"/>
                    <a:pt x="601" y="348"/>
                    <a:pt x="601" y="348"/>
                  </a:cubicBezTo>
                  <a:cubicBezTo>
                    <a:pt x="735" y="281"/>
                    <a:pt x="735" y="147"/>
                    <a:pt x="568" y="81"/>
                  </a:cubicBezTo>
                  <a:cubicBezTo>
                    <a:pt x="501" y="14"/>
                    <a:pt x="435" y="14"/>
                    <a:pt x="368" y="14"/>
                  </a:cubicBezTo>
                  <a:cubicBezTo>
                    <a:pt x="339" y="4"/>
                    <a:pt x="309" y="0"/>
                    <a:pt x="2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557;p73"/>
            <p:cNvSpPr/>
            <p:nvPr/>
          </p:nvSpPr>
          <p:spPr>
            <a:xfrm>
              <a:off x="5578954" y="3409295"/>
              <a:ext cx="50266" cy="62834"/>
            </a:xfrm>
            <a:custGeom>
              <a:avLst/>
              <a:gdLst/>
              <a:ahLst/>
              <a:cxnLst/>
              <a:rect l="l" t="t" r="r" b="b"/>
              <a:pathLst>
                <a:path w="2503" h="3137" extrusionOk="0">
                  <a:moveTo>
                    <a:pt x="1735" y="1"/>
                  </a:moveTo>
                  <a:cubicBezTo>
                    <a:pt x="1535" y="1"/>
                    <a:pt x="1335" y="68"/>
                    <a:pt x="1168" y="201"/>
                  </a:cubicBezTo>
                  <a:cubicBezTo>
                    <a:pt x="501" y="635"/>
                    <a:pt x="68" y="1368"/>
                    <a:pt x="34" y="2169"/>
                  </a:cubicBezTo>
                  <a:cubicBezTo>
                    <a:pt x="1" y="2403"/>
                    <a:pt x="68" y="2636"/>
                    <a:pt x="234" y="2836"/>
                  </a:cubicBezTo>
                  <a:cubicBezTo>
                    <a:pt x="368" y="3036"/>
                    <a:pt x="601" y="3136"/>
                    <a:pt x="835" y="3136"/>
                  </a:cubicBezTo>
                  <a:cubicBezTo>
                    <a:pt x="1035" y="3103"/>
                    <a:pt x="1235" y="3070"/>
                    <a:pt x="1402" y="2936"/>
                  </a:cubicBezTo>
                  <a:cubicBezTo>
                    <a:pt x="1435" y="2936"/>
                    <a:pt x="1469" y="2903"/>
                    <a:pt x="1502" y="2903"/>
                  </a:cubicBezTo>
                  <a:lnTo>
                    <a:pt x="1268" y="2769"/>
                  </a:lnTo>
                  <a:cubicBezTo>
                    <a:pt x="1111" y="2853"/>
                    <a:pt x="963" y="2893"/>
                    <a:pt x="832" y="2893"/>
                  </a:cubicBezTo>
                  <a:cubicBezTo>
                    <a:pt x="494" y="2893"/>
                    <a:pt x="268" y="2626"/>
                    <a:pt x="268" y="2169"/>
                  </a:cubicBezTo>
                  <a:cubicBezTo>
                    <a:pt x="301" y="1435"/>
                    <a:pt x="668" y="768"/>
                    <a:pt x="1268" y="401"/>
                  </a:cubicBezTo>
                  <a:cubicBezTo>
                    <a:pt x="1397" y="291"/>
                    <a:pt x="1546" y="241"/>
                    <a:pt x="1692" y="241"/>
                  </a:cubicBezTo>
                  <a:cubicBezTo>
                    <a:pt x="1812" y="241"/>
                    <a:pt x="1931" y="274"/>
                    <a:pt x="2036" y="334"/>
                  </a:cubicBezTo>
                  <a:cubicBezTo>
                    <a:pt x="2136" y="434"/>
                    <a:pt x="2236" y="535"/>
                    <a:pt x="2269" y="668"/>
                  </a:cubicBezTo>
                  <a:lnTo>
                    <a:pt x="2503" y="668"/>
                  </a:lnTo>
                  <a:cubicBezTo>
                    <a:pt x="2469" y="535"/>
                    <a:pt x="2403" y="401"/>
                    <a:pt x="2336" y="301"/>
                  </a:cubicBezTo>
                  <a:cubicBezTo>
                    <a:pt x="2169" y="101"/>
                    <a:pt x="1969" y="1"/>
                    <a:pt x="17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558;p73"/>
            <p:cNvSpPr/>
            <p:nvPr/>
          </p:nvSpPr>
          <p:spPr>
            <a:xfrm>
              <a:off x="5591024" y="3259631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7"/>
                  </a:lnTo>
                  <a:lnTo>
                    <a:pt x="15678" y="601"/>
                  </a:lnTo>
                  <a:cubicBezTo>
                    <a:pt x="15812" y="535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559;p73"/>
            <p:cNvSpPr/>
            <p:nvPr/>
          </p:nvSpPr>
          <p:spPr>
            <a:xfrm>
              <a:off x="5591024" y="3259631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7"/>
                  </a:lnTo>
                  <a:lnTo>
                    <a:pt x="15678" y="601"/>
                  </a:lnTo>
                  <a:cubicBezTo>
                    <a:pt x="15812" y="535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560;p73"/>
            <p:cNvSpPr/>
            <p:nvPr/>
          </p:nvSpPr>
          <p:spPr>
            <a:xfrm>
              <a:off x="5216545" y="3049176"/>
              <a:ext cx="694714" cy="368171"/>
            </a:xfrm>
            <a:custGeom>
              <a:avLst/>
              <a:gdLst/>
              <a:ahLst/>
              <a:cxnLst/>
              <a:rect l="l" t="t" r="r" b="b"/>
              <a:pathLst>
                <a:path w="34593" h="18381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7773"/>
                  </a:lnTo>
                  <a:lnTo>
                    <a:pt x="18414" y="18380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561;p73"/>
            <p:cNvSpPr/>
            <p:nvPr/>
          </p:nvSpPr>
          <p:spPr>
            <a:xfrm>
              <a:off x="5216545" y="3204849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1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562;p73"/>
            <p:cNvSpPr/>
            <p:nvPr/>
          </p:nvSpPr>
          <p:spPr>
            <a:xfrm>
              <a:off x="5216545" y="3204849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1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563;p73"/>
            <p:cNvSpPr/>
            <p:nvPr/>
          </p:nvSpPr>
          <p:spPr>
            <a:xfrm>
              <a:off x="5479144" y="3388584"/>
              <a:ext cx="50929" cy="62834"/>
            </a:xfrm>
            <a:custGeom>
              <a:avLst/>
              <a:gdLst/>
              <a:ahLst/>
              <a:cxnLst/>
              <a:rect l="l" t="t" r="r" b="b"/>
              <a:pathLst>
                <a:path w="2536" h="3137" extrusionOk="0">
                  <a:moveTo>
                    <a:pt x="801" y="1"/>
                  </a:moveTo>
                  <a:cubicBezTo>
                    <a:pt x="334" y="1"/>
                    <a:pt x="1" y="401"/>
                    <a:pt x="1" y="1001"/>
                  </a:cubicBezTo>
                  <a:cubicBezTo>
                    <a:pt x="34" y="1802"/>
                    <a:pt x="468" y="2536"/>
                    <a:pt x="1135" y="2970"/>
                  </a:cubicBezTo>
                  <a:cubicBezTo>
                    <a:pt x="1302" y="3070"/>
                    <a:pt x="1502" y="3136"/>
                    <a:pt x="1702" y="3136"/>
                  </a:cubicBezTo>
                  <a:cubicBezTo>
                    <a:pt x="1935" y="3136"/>
                    <a:pt x="2169" y="3036"/>
                    <a:pt x="2302" y="2869"/>
                  </a:cubicBezTo>
                  <a:cubicBezTo>
                    <a:pt x="2436" y="2669"/>
                    <a:pt x="2536" y="2402"/>
                    <a:pt x="2502" y="2169"/>
                  </a:cubicBezTo>
                  <a:cubicBezTo>
                    <a:pt x="2469" y="1368"/>
                    <a:pt x="2035" y="635"/>
                    <a:pt x="1368" y="201"/>
                  </a:cubicBezTo>
                  <a:cubicBezTo>
                    <a:pt x="1202" y="67"/>
                    <a:pt x="1001" y="34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564;p73"/>
            <p:cNvSpPr/>
            <p:nvPr/>
          </p:nvSpPr>
          <p:spPr>
            <a:xfrm>
              <a:off x="5483843" y="3393732"/>
              <a:ext cx="40868" cy="52799"/>
            </a:xfrm>
            <a:custGeom>
              <a:avLst/>
              <a:gdLst/>
              <a:ahLst/>
              <a:cxnLst/>
              <a:rect l="l" t="t" r="r" b="b"/>
              <a:pathLst>
                <a:path w="2035" h="2636" extrusionOk="0">
                  <a:moveTo>
                    <a:pt x="572" y="0"/>
                  </a:moveTo>
                  <a:cubicBezTo>
                    <a:pt x="234" y="0"/>
                    <a:pt x="0" y="272"/>
                    <a:pt x="0" y="744"/>
                  </a:cubicBezTo>
                  <a:cubicBezTo>
                    <a:pt x="34" y="1445"/>
                    <a:pt x="400" y="2112"/>
                    <a:pt x="1034" y="2512"/>
                  </a:cubicBezTo>
                  <a:cubicBezTo>
                    <a:pt x="1192" y="2596"/>
                    <a:pt x="1340" y="2636"/>
                    <a:pt x="1470" y="2636"/>
                  </a:cubicBezTo>
                  <a:cubicBezTo>
                    <a:pt x="1809" y="2636"/>
                    <a:pt x="2035" y="2369"/>
                    <a:pt x="2035" y="1912"/>
                  </a:cubicBezTo>
                  <a:cubicBezTo>
                    <a:pt x="2002" y="1178"/>
                    <a:pt x="1635" y="544"/>
                    <a:pt x="1034" y="144"/>
                  </a:cubicBezTo>
                  <a:cubicBezTo>
                    <a:pt x="869" y="47"/>
                    <a:pt x="712" y="0"/>
                    <a:pt x="5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565;p73"/>
            <p:cNvSpPr/>
            <p:nvPr/>
          </p:nvSpPr>
          <p:spPr>
            <a:xfrm>
              <a:off x="5245364" y="3249796"/>
              <a:ext cx="205002" cy="157977"/>
            </a:xfrm>
            <a:custGeom>
              <a:avLst/>
              <a:gdLst/>
              <a:ahLst/>
              <a:cxnLst/>
              <a:rect l="l" t="t" r="r" b="b"/>
              <a:pathLst>
                <a:path w="10208" h="7887" extrusionOk="0">
                  <a:moveTo>
                    <a:pt x="610" y="1"/>
                  </a:moveTo>
                  <a:cubicBezTo>
                    <a:pt x="251" y="1"/>
                    <a:pt x="0" y="296"/>
                    <a:pt x="0" y="792"/>
                  </a:cubicBezTo>
                  <a:lnTo>
                    <a:pt x="0" y="1159"/>
                  </a:lnTo>
                  <a:cubicBezTo>
                    <a:pt x="33" y="1960"/>
                    <a:pt x="434" y="2660"/>
                    <a:pt x="1101" y="3127"/>
                  </a:cubicBezTo>
                  <a:lnTo>
                    <a:pt x="9073" y="7730"/>
                  </a:lnTo>
                  <a:cubicBezTo>
                    <a:pt x="9257" y="7837"/>
                    <a:pt x="9429" y="7887"/>
                    <a:pt x="9581" y="7887"/>
                  </a:cubicBezTo>
                  <a:cubicBezTo>
                    <a:pt x="9955" y="7887"/>
                    <a:pt x="10207" y="7584"/>
                    <a:pt x="10207" y="7063"/>
                  </a:cubicBezTo>
                  <a:lnTo>
                    <a:pt x="10207" y="6730"/>
                  </a:lnTo>
                  <a:cubicBezTo>
                    <a:pt x="10174" y="5929"/>
                    <a:pt x="9740" y="5195"/>
                    <a:pt x="9073" y="4795"/>
                  </a:cubicBezTo>
                  <a:lnTo>
                    <a:pt x="1101" y="158"/>
                  </a:lnTo>
                  <a:cubicBezTo>
                    <a:pt x="925" y="51"/>
                    <a:pt x="759" y="1"/>
                    <a:pt x="61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566;p73"/>
            <p:cNvSpPr/>
            <p:nvPr/>
          </p:nvSpPr>
          <p:spPr>
            <a:xfrm>
              <a:off x="5586324" y="3415324"/>
              <a:ext cx="5382" cy="96885"/>
            </a:xfrm>
            <a:custGeom>
              <a:avLst/>
              <a:gdLst/>
              <a:ahLst/>
              <a:cxnLst/>
              <a:rect l="l" t="t" r="r" b="b"/>
              <a:pathLst>
                <a:path w="268" h="4837" extrusionOk="0">
                  <a:moveTo>
                    <a:pt x="268" y="0"/>
                  </a:moveTo>
                  <a:lnTo>
                    <a:pt x="1" y="100"/>
                  </a:lnTo>
                  <a:lnTo>
                    <a:pt x="1" y="4837"/>
                  </a:lnTo>
                  <a:lnTo>
                    <a:pt x="268" y="4703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567;p73"/>
            <p:cNvSpPr/>
            <p:nvPr/>
          </p:nvSpPr>
          <p:spPr>
            <a:xfrm>
              <a:off x="5586324" y="3415324"/>
              <a:ext cx="5382" cy="96885"/>
            </a:xfrm>
            <a:custGeom>
              <a:avLst/>
              <a:gdLst/>
              <a:ahLst/>
              <a:cxnLst/>
              <a:rect l="l" t="t" r="r" b="b"/>
              <a:pathLst>
                <a:path w="268" h="4837" extrusionOk="0">
                  <a:moveTo>
                    <a:pt x="268" y="0"/>
                  </a:moveTo>
                  <a:lnTo>
                    <a:pt x="1" y="100"/>
                  </a:lnTo>
                  <a:lnTo>
                    <a:pt x="1" y="4837"/>
                  </a:lnTo>
                  <a:lnTo>
                    <a:pt x="268" y="4703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568;p73"/>
            <p:cNvSpPr/>
            <p:nvPr/>
          </p:nvSpPr>
          <p:spPr>
            <a:xfrm>
              <a:off x="5681455" y="3696605"/>
              <a:ext cx="380523" cy="452358"/>
            </a:xfrm>
            <a:custGeom>
              <a:avLst/>
              <a:gdLst/>
              <a:ahLst/>
              <a:cxnLst/>
              <a:rect l="l" t="t" r="r" b="b"/>
              <a:pathLst>
                <a:path w="18948" h="22584" extrusionOk="0">
                  <a:moveTo>
                    <a:pt x="1" y="0"/>
                  </a:moveTo>
                  <a:lnTo>
                    <a:pt x="1" y="11609"/>
                  </a:lnTo>
                  <a:lnTo>
                    <a:pt x="18947" y="22583"/>
                  </a:lnTo>
                  <a:lnTo>
                    <a:pt x="18947" y="109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569;p73"/>
            <p:cNvSpPr/>
            <p:nvPr/>
          </p:nvSpPr>
          <p:spPr>
            <a:xfrm>
              <a:off x="6061958" y="3764086"/>
              <a:ext cx="263964" cy="384876"/>
            </a:xfrm>
            <a:custGeom>
              <a:avLst/>
              <a:gdLst/>
              <a:ahLst/>
              <a:cxnLst/>
              <a:rect l="l" t="t" r="r" b="b"/>
              <a:pathLst>
                <a:path w="13144" h="19215" extrusionOk="0">
                  <a:moveTo>
                    <a:pt x="13143" y="1"/>
                  </a:moveTo>
                  <a:lnTo>
                    <a:pt x="0" y="7573"/>
                  </a:lnTo>
                  <a:lnTo>
                    <a:pt x="0" y="19214"/>
                  </a:lnTo>
                  <a:lnTo>
                    <a:pt x="13143" y="11609"/>
                  </a:lnTo>
                  <a:lnTo>
                    <a:pt x="1314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570;p73"/>
            <p:cNvSpPr/>
            <p:nvPr/>
          </p:nvSpPr>
          <p:spPr>
            <a:xfrm>
              <a:off x="5681455" y="3544257"/>
              <a:ext cx="644468" cy="371516"/>
            </a:xfrm>
            <a:custGeom>
              <a:avLst/>
              <a:gdLst/>
              <a:ahLst/>
              <a:cxnLst/>
              <a:rect l="l" t="t" r="r" b="b"/>
              <a:pathLst>
                <a:path w="32091" h="18548" extrusionOk="0">
                  <a:moveTo>
                    <a:pt x="13143" y="1"/>
                  </a:moveTo>
                  <a:lnTo>
                    <a:pt x="1" y="7606"/>
                  </a:lnTo>
                  <a:lnTo>
                    <a:pt x="18947" y="18548"/>
                  </a:lnTo>
                  <a:lnTo>
                    <a:pt x="32090" y="10976"/>
                  </a:lnTo>
                  <a:lnTo>
                    <a:pt x="1314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571;p73"/>
            <p:cNvSpPr/>
            <p:nvPr/>
          </p:nvSpPr>
          <p:spPr>
            <a:xfrm>
              <a:off x="5879750" y="3889034"/>
              <a:ext cx="291417" cy="111587"/>
            </a:xfrm>
            <a:custGeom>
              <a:avLst/>
              <a:gdLst/>
              <a:ahLst/>
              <a:cxnLst/>
              <a:rect l="l" t="t" r="r" b="b"/>
              <a:pathLst>
                <a:path w="14511" h="5571" extrusionOk="0">
                  <a:moveTo>
                    <a:pt x="0" y="0"/>
                  </a:moveTo>
                  <a:lnTo>
                    <a:pt x="9073" y="5571"/>
                  </a:lnTo>
                  <a:lnTo>
                    <a:pt x="14511" y="2102"/>
                  </a:lnTo>
                  <a:lnTo>
                    <a:pt x="9073" y="52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572;p73"/>
            <p:cNvSpPr/>
            <p:nvPr/>
          </p:nvSpPr>
          <p:spPr>
            <a:xfrm>
              <a:off x="5770561" y="3884347"/>
              <a:ext cx="510477" cy="174421"/>
            </a:xfrm>
            <a:custGeom>
              <a:avLst/>
              <a:gdLst/>
              <a:ahLst/>
              <a:cxnLst/>
              <a:rect l="l" t="t" r="r" b="b"/>
              <a:pathLst>
                <a:path w="25419" h="8708" extrusionOk="0">
                  <a:moveTo>
                    <a:pt x="0" y="1"/>
                  </a:moveTo>
                  <a:lnTo>
                    <a:pt x="14510" y="8707"/>
                  </a:lnTo>
                  <a:lnTo>
                    <a:pt x="25418" y="2102"/>
                  </a:lnTo>
                  <a:lnTo>
                    <a:pt x="25418" y="2102"/>
                  </a:lnTo>
                  <a:lnTo>
                    <a:pt x="14510" y="8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573;p73"/>
            <p:cNvSpPr/>
            <p:nvPr/>
          </p:nvSpPr>
          <p:spPr>
            <a:xfrm>
              <a:off x="5713607" y="3782794"/>
              <a:ext cx="129311" cy="72188"/>
            </a:xfrm>
            <a:custGeom>
              <a:avLst/>
              <a:gdLst/>
              <a:ahLst/>
              <a:cxnLst/>
              <a:rect l="l" t="t" r="r" b="b"/>
              <a:pathLst>
                <a:path w="6439" h="3604" extrusionOk="0">
                  <a:moveTo>
                    <a:pt x="201" y="1"/>
                  </a:moveTo>
                  <a:cubicBezTo>
                    <a:pt x="67" y="834"/>
                    <a:pt x="1" y="1702"/>
                    <a:pt x="67" y="2569"/>
                  </a:cubicBezTo>
                  <a:cubicBezTo>
                    <a:pt x="67" y="2569"/>
                    <a:pt x="95" y="2568"/>
                    <a:pt x="149" y="2568"/>
                  </a:cubicBezTo>
                  <a:cubicBezTo>
                    <a:pt x="599" y="2568"/>
                    <a:pt x="2868" y="2621"/>
                    <a:pt x="6439" y="3603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574;p73"/>
            <p:cNvSpPr/>
            <p:nvPr/>
          </p:nvSpPr>
          <p:spPr>
            <a:xfrm>
              <a:off x="5704911" y="3782794"/>
              <a:ext cx="138007" cy="72188"/>
            </a:xfrm>
            <a:custGeom>
              <a:avLst/>
              <a:gdLst/>
              <a:ahLst/>
              <a:cxnLst/>
              <a:rect l="l" t="t" r="r" b="b"/>
              <a:pathLst>
                <a:path w="6872" h="3604" extrusionOk="0">
                  <a:moveTo>
                    <a:pt x="634" y="1"/>
                  </a:moveTo>
                  <a:lnTo>
                    <a:pt x="0" y="1602"/>
                  </a:lnTo>
                  <a:lnTo>
                    <a:pt x="6872" y="360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575;p73"/>
            <p:cNvSpPr/>
            <p:nvPr/>
          </p:nvSpPr>
          <p:spPr>
            <a:xfrm>
              <a:off x="5879750" y="3983916"/>
              <a:ext cx="167488" cy="126289"/>
            </a:xfrm>
            <a:custGeom>
              <a:avLst/>
              <a:gdLst/>
              <a:ahLst/>
              <a:cxnLst/>
              <a:rect l="l" t="t" r="r" b="b"/>
              <a:pathLst>
                <a:path w="8340" h="6305" extrusionOk="0">
                  <a:moveTo>
                    <a:pt x="0" y="0"/>
                  </a:moveTo>
                  <a:lnTo>
                    <a:pt x="6838" y="6305"/>
                  </a:lnTo>
                  <a:cubicBezTo>
                    <a:pt x="6838" y="6305"/>
                    <a:pt x="7039" y="5437"/>
                    <a:pt x="8340" y="48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576;p73"/>
            <p:cNvSpPr/>
            <p:nvPr/>
          </p:nvSpPr>
          <p:spPr>
            <a:xfrm>
              <a:off x="5879750" y="3983916"/>
              <a:ext cx="167488" cy="108242"/>
            </a:xfrm>
            <a:custGeom>
              <a:avLst/>
              <a:gdLst/>
              <a:ahLst/>
              <a:cxnLst/>
              <a:rect l="l" t="t" r="r" b="b"/>
              <a:pathLst>
                <a:path w="8340" h="5404" extrusionOk="0">
                  <a:moveTo>
                    <a:pt x="0" y="0"/>
                  </a:moveTo>
                  <a:lnTo>
                    <a:pt x="6405" y="5404"/>
                  </a:lnTo>
                  <a:lnTo>
                    <a:pt x="8340" y="4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577;p73"/>
            <p:cNvSpPr/>
            <p:nvPr/>
          </p:nvSpPr>
          <p:spPr>
            <a:xfrm>
              <a:off x="6193920" y="3854963"/>
              <a:ext cx="99167" cy="50115"/>
            </a:xfrm>
            <a:custGeom>
              <a:avLst/>
              <a:gdLst/>
              <a:ahLst/>
              <a:cxnLst/>
              <a:rect l="l" t="t" r="r" b="b"/>
              <a:pathLst>
                <a:path w="4938" h="2502" extrusionOk="0">
                  <a:moveTo>
                    <a:pt x="4337" y="0"/>
                  </a:moveTo>
                  <a:lnTo>
                    <a:pt x="1" y="2502"/>
                  </a:lnTo>
                  <a:lnTo>
                    <a:pt x="4871" y="2068"/>
                  </a:lnTo>
                  <a:cubicBezTo>
                    <a:pt x="4938" y="1368"/>
                    <a:pt x="4771" y="667"/>
                    <a:pt x="4371" y="67"/>
                  </a:cubicBezTo>
                  <a:cubicBezTo>
                    <a:pt x="4371" y="67"/>
                    <a:pt x="4337" y="33"/>
                    <a:pt x="43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578;p73"/>
            <p:cNvSpPr/>
            <p:nvPr/>
          </p:nvSpPr>
          <p:spPr>
            <a:xfrm>
              <a:off x="6193920" y="3854963"/>
              <a:ext cx="115916" cy="50115"/>
            </a:xfrm>
            <a:custGeom>
              <a:avLst/>
              <a:gdLst/>
              <a:ahLst/>
              <a:cxnLst/>
              <a:rect l="l" t="t" r="r" b="b"/>
              <a:pathLst>
                <a:path w="5772" h="2502" extrusionOk="0">
                  <a:moveTo>
                    <a:pt x="4337" y="0"/>
                  </a:moveTo>
                  <a:lnTo>
                    <a:pt x="1" y="2502"/>
                  </a:lnTo>
                  <a:lnTo>
                    <a:pt x="5772" y="767"/>
                  </a:lnTo>
                  <a:lnTo>
                    <a:pt x="4337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579;p73"/>
            <p:cNvSpPr/>
            <p:nvPr/>
          </p:nvSpPr>
          <p:spPr>
            <a:xfrm>
              <a:off x="5743751" y="3579650"/>
              <a:ext cx="227113" cy="132999"/>
            </a:xfrm>
            <a:custGeom>
              <a:avLst/>
              <a:gdLst/>
              <a:ahLst/>
              <a:cxnLst/>
              <a:rect l="l" t="t" r="r" b="b"/>
              <a:pathLst>
                <a:path w="11309" h="6640" extrusionOk="0">
                  <a:moveTo>
                    <a:pt x="11131" y="1"/>
                  </a:moveTo>
                  <a:cubicBezTo>
                    <a:pt x="11098" y="1"/>
                    <a:pt x="11066" y="12"/>
                    <a:pt x="11042" y="35"/>
                  </a:cubicBezTo>
                  <a:lnTo>
                    <a:pt x="168" y="6306"/>
                  </a:lnTo>
                  <a:cubicBezTo>
                    <a:pt x="1" y="6407"/>
                    <a:pt x="67" y="6640"/>
                    <a:pt x="234" y="6640"/>
                  </a:cubicBezTo>
                  <a:cubicBezTo>
                    <a:pt x="268" y="6640"/>
                    <a:pt x="301" y="6640"/>
                    <a:pt x="301" y="6607"/>
                  </a:cubicBezTo>
                  <a:lnTo>
                    <a:pt x="11209" y="335"/>
                  </a:lnTo>
                  <a:cubicBezTo>
                    <a:pt x="11275" y="269"/>
                    <a:pt x="11309" y="169"/>
                    <a:pt x="11275" y="102"/>
                  </a:cubicBezTo>
                  <a:cubicBezTo>
                    <a:pt x="11254" y="37"/>
                    <a:pt x="11191" y="1"/>
                    <a:pt x="1113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580;p73"/>
            <p:cNvSpPr/>
            <p:nvPr/>
          </p:nvSpPr>
          <p:spPr>
            <a:xfrm>
              <a:off x="5780602" y="3600822"/>
              <a:ext cx="227374" cy="132559"/>
            </a:xfrm>
            <a:custGeom>
              <a:avLst/>
              <a:gdLst/>
              <a:ahLst/>
              <a:cxnLst/>
              <a:rect l="l" t="t" r="r" b="b"/>
              <a:pathLst>
                <a:path w="11322" h="6618" extrusionOk="0">
                  <a:moveTo>
                    <a:pt x="11077" y="1"/>
                  </a:moveTo>
                  <a:cubicBezTo>
                    <a:pt x="11056" y="1"/>
                    <a:pt x="11032" y="4"/>
                    <a:pt x="11008" y="12"/>
                  </a:cubicBezTo>
                  <a:lnTo>
                    <a:pt x="134" y="6317"/>
                  </a:lnTo>
                  <a:cubicBezTo>
                    <a:pt x="34" y="6350"/>
                    <a:pt x="0" y="6450"/>
                    <a:pt x="67" y="6550"/>
                  </a:cubicBezTo>
                  <a:cubicBezTo>
                    <a:pt x="100" y="6584"/>
                    <a:pt x="134" y="6617"/>
                    <a:pt x="201" y="6617"/>
                  </a:cubicBezTo>
                  <a:lnTo>
                    <a:pt x="301" y="6617"/>
                  </a:lnTo>
                  <a:lnTo>
                    <a:pt x="11175" y="313"/>
                  </a:lnTo>
                  <a:cubicBezTo>
                    <a:pt x="11322" y="195"/>
                    <a:pt x="11236" y="1"/>
                    <a:pt x="1107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581;p73"/>
            <p:cNvSpPr/>
            <p:nvPr/>
          </p:nvSpPr>
          <p:spPr>
            <a:xfrm>
              <a:off x="5817454" y="3621813"/>
              <a:ext cx="227796" cy="132939"/>
            </a:xfrm>
            <a:custGeom>
              <a:avLst/>
              <a:gdLst/>
              <a:ahLst/>
              <a:cxnLst/>
              <a:rect l="l" t="t" r="r" b="b"/>
              <a:pathLst>
                <a:path w="11343" h="6637" extrusionOk="0">
                  <a:moveTo>
                    <a:pt x="11101" y="1"/>
                  </a:moveTo>
                  <a:cubicBezTo>
                    <a:pt x="11072" y="1"/>
                    <a:pt x="11040" y="10"/>
                    <a:pt x="11008" y="32"/>
                  </a:cubicBezTo>
                  <a:lnTo>
                    <a:pt x="100" y="6336"/>
                  </a:lnTo>
                  <a:cubicBezTo>
                    <a:pt x="33" y="6370"/>
                    <a:pt x="0" y="6470"/>
                    <a:pt x="33" y="6570"/>
                  </a:cubicBezTo>
                  <a:cubicBezTo>
                    <a:pt x="67" y="6603"/>
                    <a:pt x="133" y="6637"/>
                    <a:pt x="200" y="6637"/>
                  </a:cubicBezTo>
                  <a:cubicBezTo>
                    <a:pt x="234" y="6637"/>
                    <a:pt x="234" y="6637"/>
                    <a:pt x="267" y="6603"/>
                  </a:cubicBezTo>
                  <a:lnTo>
                    <a:pt x="11175" y="332"/>
                  </a:lnTo>
                  <a:cubicBezTo>
                    <a:pt x="11342" y="248"/>
                    <a:pt x="11253" y="1"/>
                    <a:pt x="111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582;p73"/>
            <p:cNvSpPr/>
            <p:nvPr/>
          </p:nvSpPr>
          <p:spPr>
            <a:xfrm>
              <a:off x="5852940" y="3642745"/>
              <a:ext cx="228659" cy="132719"/>
            </a:xfrm>
            <a:custGeom>
              <a:avLst/>
              <a:gdLst/>
              <a:ahLst/>
              <a:cxnLst/>
              <a:rect l="l" t="t" r="r" b="b"/>
              <a:pathLst>
                <a:path w="11386" h="6626" extrusionOk="0">
                  <a:moveTo>
                    <a:pt x="11144" y="1"/>
                  </a:moveTo>
                  <a:cubicBezTo>
                    <a:pt x="11122" y="1"/>
                    <a:pt x="11099" y="7"/>
                    <a:pt x="11076" y="21"/>
                  </a:cubicBezTo>
                  <a:lnTo>
                    <a:pt x="168" y="6325"/>
                  </a:lnTo>
                  <a:cubicBezTo>
                    <a:pt x="1" y="6392"/>
                    <a:pt x="68" y="6626"/>
                    <a:pt x="234" y="6626"/>
                  </a:cubicBezTo>
                  <a:cubicBezTo>
                    <a:pt x="268" y="6626"/>
                    <a:pt x="301" y="6626"/>
                    <a:pt x="335" y="6592"/>
                  </a:cubicBezTo>
                  <a:lnTo>
                    <a:pt x="11242" y="321"/>
                  </a:lnTo>
                  <a:cubicBezTo>
                    <a:pt x="11386" y="235"/>
                    <a:pt x="11282" y="1"/>
                    <a:pt x="1114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583;p73"/>
            <p:cNvSpPr/>
            <p:nvPr/>
          </p:nvSpPr>
          <p:spPr>
            <a:xfrm>
              <a:off x="5889128" y="3663856"/>
              <a:ext cx="229081" cy="132979"/>
            </a:xfrm>
            <a:custGeom>
              <a:avLst/>
              <a:gdLst/>
              <a:ahLst/>
              <a:cxnLst/>
              <a:rect l="l" t="t" r="r" b="b"/>
              <a:pathLst>
                <a:path w="11407" h="6639" extrusionOk="0">
                  <a:moveTo>
                    <a:pt x="11176" y="1"/>
                  </a:moveTo>
                  <a:cubicBezTo>
                    <a:pt x="11144" y="1"/>
                    <a:pt x="11110" y="11"/>
                    <a:pt x="11075" y="34"/>
                  </a:cubicBezTo>
                  <a:lnTo>
                    <a:pt x="167" y="6305"/>
                  </a:lnTo>
                  <a:cubicBezTo>
                    <a:pt x="0" y="6406"/>
                    <a:pt x="67" y="6639"/>
                    <a:pt x="267" y="6639"/>
                  </a:cubicBezTo>
                  <a:cubicBezTo>
                    <a:pt x="267" y="6639"/>
                    <a:pt x="300" y="6606"/>
                    <a:pt x="334" y="6606"/>
                  </a:cubicBezTo>
                  <a:lnTo>
                    <a:pt x="11242" y="301"/>
                  </a:lnTo>
                  <a:cubicBezTo>
                    <a:pt x="11406" y="219"/>
                    <a:pt x="11322" y="1"/>
                    <a:pt x="1117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584;p73"/>
            <p:cNvSpPr/>
            <p:nvPr/>
          </p:nvSpPr>
          <p:spPr>
            <a:xfrm>
              <a:off x="5925960" y="3684808"/>
              <a:ext cx="228519" cy="132759"/>
            </a:xfrm>
            <a:custGeom>
              <a:avLst/>
              <a:gdLst/>
              <a:ahLst/>
              <a:cxnLst/>
              <a:rect l="l" t="t" r="r" b="b"/>
              <a:pathLst>
                <a:path w="11379" h="6628" extrusionOk="0">
                  <a:moveTo>
                    <a:pt x="11130" y="0"/>
                  </a:moveTo>
                  <a:cubicBezTo>
                    <a:pt x="11102" y="0"/>
                    <a:pt x="11073" y="7"/>
                    <a:pt x="11042" y="22"/>
                  </a:cubicBezTo>
                  <a:lnTo>
                    <a:pt x="168" y="6327"/>
                  </a:lnTo>
                  <a:cubicBezTo>
                    <a:pt x="1" y="6394"/>
                    <a:pt x="68" y="6627"/>
                    <a:pt x="234" y="6627"/>
                  </a:cubicBezTo>
                  <a:cubicBezTo>
                    <a:pt x="268" y="6627"/>
                    <a:pt x="301" y="6627"/>
                    <a:pt x="334" y="6594"/>
                  </a:cubicBezTo>
                  <a:lnTo>
                    <a:pt x="11209" y="323"/>
                  </a:lnTo>
                  <a:cubicBezTo>
                    <a:pt x="11379" y="209"/>
                    <a:pt x="11284" y="0"/>
                    <a:pt x="1113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585;p73"/>
            <p:cNvSpPr/>
            <p:nvPr/>
          </p:nvSpPr>
          <p:spPr>
            <a:xfrm>
              <a:off x="5963474" y="3705719"/>
              <a:ext cx="226711" cy="132559"/>
            </a:xfrm>
            <a:custGeom>
              <a:avLst/>
              <a:gdLst/>
              <a:ahLst/>
              <a:cxnLst/>
              <a:rect l="l" t="t" r="r" b="b"/>
              <a:pathLst>
                <a:path w="11289" h="6618" extrusionOk="0">
                  <a:moveTo>
                    <a:pt x="11035" y="1"/>
                  </a:moveTo>
                  <a:cubicBezTo>
                    <a:pt x="11016" y="1"/>
                    <a:pt x="10996" y="4"/>
                    <a:pt x="10975" y="12"/>
                  </a:cubicBezTo>
                  <a:lnTo>
                    <a:pt x="101" y="6317"/>
                  </a:lnTo>
                  <a:cubicBezTo>
                    <a:pt x="1" y="6350"/>
                    <a:pt x="1" y="6450"/>
                    <a:pt x="34" y="6550"/>
                  </a:cubicBezTo>
                  <a:cubicBezTo>
                    <a:pt x="68" y="6584"/>
                    <a:pt x="134" y="6617"/>
                    <a:pt x="168" y="6617"/>
                  </a:cubicBezTo>
                  <a:lnTo>
                    <a:pt x="268" y="6617"/>
                  </a:lnTo>
                  <a:lnTo>
                    <a:pt x="11142" y="313"/>
                  </a:lnTo>
                  <a:cubicBezTo>
                    <a:pt x="11289" y="195"/>
                    <a:pt x="11178" y="1"/>
                    <a:pt x="110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586;p73"/>
            <p:cNvSpPr/>
            <p:nvPr/>
          </p:nvSpPr>
          <p:spPr>
            <a:xfrm>
              <a:off x="5999662" y="3726670"/>
              <a:ext cx="227736" cy="132979"/>
            </a:xfrm>
            <a:custGeom>
              <a:avLst/>
              <a:gdLst/>
              <a:ahLst/>
              <a:cxnLst/>
              <a:rect l="l" t="t" r="r" b="b"/>
              <a:pathLst>
                <a:path w="11340" h="6639" extrusionOk="0">
                  <a:moveTo>
                    <a:pt x="11108" y="0"/>
                  </a:moveTo>
                  <a:cubicBezTo>
                    <a:pt x="11077" y="0"/>
                    <a:pt x="11043" y="11"/>
                    <a:pt x="11008" y="34"/>
                  </a:cubicBezTo>
                  <a:lnTo>
                    <a:pt x="100" y="6305"/>
                  </a:lnTo>
                  <a:cubicBezTo>
                    <a:pt x="34" y="6372"/>
                    <a:pt x="0" y="6472"/>
                    <a:pt x="67" y="6539"/>
                  </a:cubicBezTo>
                  <a:cubicBezTo>
                    <a:pt x="67" y="6605"/>
                    <a:pt x="134" y="6639"/>
                    <a:pt x="200" y="6639"/>
                  </a:cubicBezTo>
                  <a:cubicBezTo>
                    <a:pt x="234" y="6639"/>
                    <a:pt x="267" y="6605"/>
                    <a:pt x="267" y="6605"/>
                  </a:cubicBezTo>
                  <a:lnTo>
                    <a:pt x="11175" y="334"/>
                  </a:lnTo>
                  <a:cubicBezTo>
                    <a:pt x="11340" y="224"/>
                    <a:pt x="11255" y="0"/>
                    <a:pt x="1110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587;p73"/>
            <p:cNvSpPr/>
            <p:nvPr/>
          </p:nvSpPr>
          <p:spPr>
            <a:xfrm>
              <a:off x="6035168" y="3747782"/>
              <a:ext cx="227776" cy="132579"/>
            </a:xfrm>
            <a:custGeom>
              <a:avLst/>
              <a:gdLst/>
              <a:ahLst/>
              <a:cxnLst/>
              <a:rect l="l" t="t" r="r" b="b"/>
              <a:pathLst>
                <a:path w="11342" h="6619" extrusionOk="0">
                  <a:moveTo>
                    <a:pt x="11120" y="1"/>
                  </a:moveTo>
                  <a:cubicBezTo>
                    <a:pt x="11095" y="1"/>
                    <a:pt x="11068" y="5"/>
                    <a:pt x="11041" y="14"/>
                  </a:cubicBezTo>
                  <a:lnTo>
                    <a:pt x="167" y="6318"/>
                  </a:lnTo>
                  <a:cubicBezTo>
                    <a:pt x="0" y="6385"/>
                    <a:pt x="67" y="6619"/>
                    <a:pt x="234" y="6619"/>
                  </a:cubicBezTo>
                  <a:lnTo>
                    <a:pt x="334" y="6619"/>
                  </a:lnTo>
                  <a:lnTo>
                    <a:pt x="11208" y="314"/>
                  </a:lnTo>
                  <a:cubicBezTo>
                    <a:pt x="11308" y="281"/>
                    <a:pt x="11342" y="181"/>
                    <a:pt x="11275" y="81"/>
                  </a:cubicBezTo>
                  <a:cubicBezTo>
                    <a:pt x="11250" y="32"/>
                    <a:pt x="11190" y="1"/>
                    <a:pt x="1112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588;p73"/>
            <p:cNvSpPr/>
            <p:nvPr/>
          </p:nvSpPr>
          <p:spPr>
            <a:xfrm>
              <a:off x="7694485" y="950532"/>
              <a:ext cx="75048" cy="123625"/>
            </a:xfrm>
            <a:custGeom>
              <a:avLst/>
              <a:gdLst/>
              <a:ahLst/>
              <a:cxnLst/>
              <a:rect l="l" t="t" r="r" b="b"/>
              <a:pathLst>
                <a:path w="3737" h="6172" extrusionOk="0">
                  <a:moveTo>
                    <a:pt x="1" y="0"/>
                  </a:moveTo>
                  <a:lnTo>
                    <a:pt x="1" y="6171"/>
                  </a:lnTo>
                  <a:lnTo>
                    <a:pt x="3637" y="2269"/>
                  </a:lnTo>
                  <a:cubicBezTo>
                    <a:pt x="3737" y="2102"/>
                    <a:pt x="3703" y="1868"/>
                    <a:pt x="3537" y="1768"/>
                  </a:cubicBezTo>
                  <a:lnTo>
                    <a:pt x="534" y="34"/>
                  </a:lnTo>
                  <a:cubicBezTo>
                    <a:pt x="468" y="0"/>
                    <a:pt x="434" y="0"/>
                    <a:pt x="36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589;p73"/>
            <p:cNvSpPr/>
            <p:nvPr/>
          </p:nvSpPr>
          <p:spPr>
            <a:xfrm>
              <a:off x="7694485" y="950532"/>
              <a:ext cx="75048" cy="123625"/>
            </a:xfrm>
            <a:custGeom>
              <a:avLst/>
              <a:gdLst/>
              <a:ahLst/>
              <a:cxnLst/>
              <a:rect l="l" t="t" r="r" b="b"/>
              <a:pathLst>
                <a:path w="3737" h="6172" extrusionOk="0">
                  <a:moveTo>
                    <a:pt x="1" y="0"/>
                  </a:moveTo>
                  <a:lnTo>
                    <a:pt x="1" y="6171"/>
                  </a:lnTo>
                  <a:lnTo>
                    <a:pt x="3637" y="2269"/>
                  </a:lnTo>
                  <a:cubicBezTo>
                    <a:pt x="3737" y="2102"/>
                    <a:pt x="3703" y="1868"/>
                    <a:pt x="3537" y="1768"/>
                  </a:cubicBezTo>
                  <a:lnTo>
                    <a:pt x="534" y="34"/>
                  </a:lnTo>
                  <a:cubicBezTo>
                    <a:pt x="468" y="0"/>
                    <a:pt x="434" y="0"/>
                    <a:pt x="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592;p73"/>
            <p:cNvSpPr/>
            <p:nvPr/>
          </p:nvSpPr>
          <p:spPr>
            <a:xfrm>
              <a:off x="7072831" y="1175690"/>
              <a:ext cx="80410" cy="304296"/>
            </a:xfrm>
            <a:custGeom>
              <a:avLst/>
              <a:gdLst/>
              <a:ahLst/>
              <a:cxnLst/>
              <a:rect l="l" t="t" r="r" b="b"/>
              <a:pathLst>
                <a:path w="4004" h="15192" extrusionOk="0">
                  <a:moveTo>
                    <a:pt x="401" y="1"/>
                  </a:moveTo>
                  <a:cubicBezTo>
                    <a:pt x="134" y="434"/>
                    <a:pt x="0" y="901"/>
                    <a:pt x="0" y="1402"/>
                  </a:cubicBezTo>
                  <a:lnTo>
                    <a:pt x="0" y="12376"/>
                  </a:lnTo>
                  <a:cubicBezTo>
                    <a:pt x="34" y="13377"/>
                    <a:pt x="567" y="14311"/>
                    <a:pt x="1401" y="14845"/>
                  </a:cubicBezTo>
                  <a:cubicBezTo>
                    <a:pt x="1875" y="15072"/>
                    <a:pt x="2381" y="15192"/>
                    <a:pt x="2882" y="15192"/>
                  </a:cubicBezTo>
                  <a:cubicBezTo>
                    <a:pt x="3264" y="15192"/>
                    <a:pt x="3643" y="15122"/>
                    <a:pt x="4003" y="14978"/>
                  </a:cubicBezTo>
                  <a:lnTo>
                    <a:pt x="4003" y="14978"/>
                  </a:lnTo>
                  <a:cubicBezTo>
                    <a:pt x="3871" y="15024"/>
                    <a:pt x="3744" y="15047"/>
                    <a:pt x="3628" y="15047"/>
                  </a:cubicBezTo>
                  <a:cubicBezTo>
                    <a:pt x="3157" y="15047"/>
                    <a:pt x="2836" y="14679"/>
                    <a:pt x="2836" y="14011"/>
                  </a:cubicBezTo>
                  <a:lnTo>
                    <a:pt x="2836" y="3036"/>
                  </a:lnTo>
                  <a:cubicBezTo>
                    <a:pt x="2869" y="2536"/>
                    <a:pt x="3002" y="2069"/>
                    <a:pt x="3269" y="163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593;p73"/>
            <p:cNvSpPr/>
            <p:nvPr/>
          </p:nvSpPr>
          <p:spPr>
            <a:xfrm>
              <a:off x="7080864" y="855991"/>
              <a:ext cx="612978" cy="353129"/>
            </a:xfrm>
            <a:custGeom>
              <a:avLst/>
              <a:gdLst/>
              <a:ahLst/>
              <a:cxnLst/>
              <a:rect l="l" t="t" r="r" b="b"/>
              <a:pathLst>
                <a:path w="30523" h="17630" extrusionOk="0">
                  <a:moveTo>
                    <a:pt x="27704" y="0"/>
                  </a:moveTo>
                  <a:cubicBezTo>
                    <a:pt x="27220" y="0"/>
                    <a:pt x="26736" y="117"/>
                    <a:pt x="26286" y="350"/>
                  </a:cubicBezTo>
                  <a:lnTo>
                    <a:pt x="1001" y="14928"/>
                  </a:lnTo>
                  <a:cubicBezTo>
                    <a:pt x="601" y="15194"/>
                    <a:pt x="234" y="15561"/>
                    <a:pt x="1" y="15995"/>
                  </a:cubicBezTo>
                  <a:lnTo>
                    <a:pt x="2836" y="17630"/>
                  </a:lnTo>
                  <a:cubicBezTo>
                    <a:pt x="3069" y="17196"/>
                    <a:pt x="3436" y="16829"/>
                    <a:pt x="3837" y="16562"/>
                  </a:cubicBezTo>
                  <a:lnTo>
                    <a:pt x="29121" y="1985"/>
                  </a:lnTo>
                  <a:cubicBezTo>
                    <a:pt x="29358" y="1843"/>
                    <a:pt x="29582" y="1777"/>
                    <a:pt x="29779" y="1777"/>
                  </a:cubicBezTo>
                  <a:cubicBezTo>
                    <a:pt x="30140" y="1777"/>
                    <a:pt x="30415" y="1998"/>
                    <a:pt x="30522" y="2385"/>
                  </a:cubicBezTo>
                  <a:cubicBezTo>
                    <a:pt x="30356" y="1551"/>
                    <a:pt x="29855" y="817"/>
                    <a:pt x="29121" y="350"/>
                  </a:cubicBezTo>
                  <a:cubicBezTo>
                    <a:pt x="28671" y="117"/>
                    <a:pt x="28187" y="0"/>
                    <a:pt x="27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594;p73"/>
            <p:cNvSpPr/>
            <p:nvPr/>
          </p:nvSpPr>
          <p:spPr>
            <a:xfrm>
              <a:off x="7174649" y="1244673"/>
              <a:ext cx="58299" cy="130656"/>
            </a:xfrm>
            <a:custGeom>
              <a:avLst/>
              <a:gdLst/>
              <a:ahLst/>
              <a:cxnLst/>
              <a:rect l="l" t="t" r="r" b="b"/>
              <a:pathLst>
                <a:path w="2903" h="6523" extrusionOk="0">
                  <a:moveTo>
                    <a:pt x="951" y="1"/>
                  </a:moveTo>
                  <a:cubicBezTo>
                    <a:pt x="935" y="1"/>
                    <a:pt x="918" y="9"/>
                    <a:pt x="901" y="26"/>
                  </a:cubicBezTo>
                  <a:lnTo>
                    <a:pt x="167" y="426"/>
                  </a:lnTo>
                  <a:cubicBezTo>
                    <a:pt x="101" y="459"/>
                    <a:pt x="67" y="526"/>
                    <a:pt x="34" y="560"/>
                  </a:cubicBezTo>
                  <a:cubicBezTo>
                    <a:pt x="1" y="626"/>
                    <a:pt x="1" y="693"/>
                    <a:pt x="1" y="760"/>
                  </a:cubicBezTo>
                  <a:lnTo>
                    <a:pt x="1" y="6364"/>
                  </a:lnTo>
                  <a:cubicBezTo>
                    <a:pt x="1" y="6397"/>
                    <a:pt x="1" y="6464"/>
                    <a:pt x="34" y="6497"/>
                  </a:cubicBezTo>
                  <a:cubicBezTo>
                    <a:pt x="51" y="6514"/>
                    <a:pt x="76" y="6522"/>
                    <a:pt x="101" y="6522"/>
                  </a:cubicBezTo>
                  <a:cubicBezTo>
                    <a:pt x="126" y="6522"/>
                    <a:pt x="151" y="6514"/>
                    <a:pt x="167" y="6497"/>
                  </a:cubicBezTo>
                  <a:lnTo>
                    <a:pt x="2769" y="4996"/>
                  </a:lnTo>
                  <a:cubicBezTo>
                    <a:pt x="2803" y="4963"/>
                    <a:pt x="2836" y="4929"/>
                    <a:pt x="2869" y="4863"/>
                  </a:cubicBezTo>
                  <a:cubicBezTo>
                    <a:pt x="2903" y="4796"/>
                    <a:pt x="2903" y="4729"/>
                    <a:pt x="2903" y="4662"/>
                  </a:cubicBezTo>
                  <a:lnTo>
                    <a:pt x="2903" y="3762"/>
                  </a:lnTo>
                  <a:cubicBezTo>
                    <a:pt x="2903" y="3695"/>
                    <a:pt x="2903" y="3662"/>
                    <a:pt x="2869" y="3628"/>
                  </a:cubicBezTo>
                  <a:cubicBezTo>
                    <a:pt x="2853" y="3612"/>
                    <a:pt x="2836" y="3603"/>
                    <a:pt x="2819" y="3603"/>
                  </a:cubicBezTo>
                  <a:cubicBezTo>
                    <a:pt x="2803" y="3603"/>
                    <a:pt x="2786" y="3612"/>
                    <a:pt x="2769" y="3628"/>
                  </a:cubicBezTo>
                  <a:lnTo>
                    <a:pt x="1035" y="4596"/>
                  </a:lnTo>
                  <a:lnTo>
                    <a:pt x="1035" y="159"/>
                  </a:lnTo>
                  <a:cubicBezTo>
                    <a:pt x="1035" y="126"/>
                    <a:pt x="1035" y="59"/>
                    <a:pt x="1001" y="26"/>
                  </a:cubicBezTo>
                  <a:cubicBezTo>
                    <a:pt x="985" y="9"/>
                    <a:pt x="968" y="1"/>
                    <a:pt x="95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595;p73"/>
            <p:cNvSpPr/>
            <p:nvPr/>
          </p:nvSpPr>
          <p:spPr>
            <a:xfrm>
              <a:off x="7238291" y="1226305"/>
              <a:ext cx="61653" cy="101752"/>
            </a:xfrm>
            <a:custGeom>
              <a:avLst/>
              <a:gdLst/>
              <a:ahLst/>
              <a:cxnLst/>
              <a:rect l="l" t="t" r="r" b="b"/>
              <a:pathLst>
                <a:path w="3070" h="5080" extrusionOk="0">
                  <a:moveTo>
                    <a:pt x="1761" y="1297"/>
                  </a:moveTo>
                  <a:cubicBezTo>
                    <a:pt x="1812" y="1297"/>
                    <a:pt x="1857" y="1313"/>
                    <a:pt x="1902" y="1343"/>
                  </a:cubicBezTo>
                  <a:cubicBezTo>
                    <a:pt x="2002" y="1477"/>
                    <a:pt x="2035" y="1610"/>
                    <a:pt x="2035" y="1777"/>
                  </a:cubicBezTo>
                  <a:lnTo>
                    <a:pt x="1035" y="2344"/>
                  </a:lnTo>
                  <a:cubicBezTo>
                    <a:pt x="1035" y="2144"/>
                    <a:pt x="1101" y="1977"/>
                    <a:pt x="1168" y="1777"/>
                  </a:cubicBezTo>
                  <a:cubicBezTo>
                    <a:pt x="1235" y="1610"/>
                    <a:pt x="1368" y="1443"/>
                    <a:pt x="1535" y="1376"/>
                  </a:cubicBezTo>
                  <a:cubicBezTo>
                    <a:pt x="1627" y="1321"/>
                    <a:pt x="1698" y="1297"/>
                    <a:pt x="1761" y="1297"/>
                  </a:cubicBezTo>
                  <a:close/>
                  <a:moveTo>
                    <a:pt x="2113" y="0"/>
                  </a:moveTo>
                  <a:cubicBezTo>
                    <a:pt x="1912" y="0"/>
                    <a:pt x="1701" y="65"/>
                    <a:pt x="1535" y="176"/>
                  </a:cubicBezTo>
                  <a:cubicBezTo>
                    <a:pt x="1301" y="342"/>
                    <a:pt x="1068" y="509"/>
                    <a:pt x="901" y="743"/>
                  </a:cubicBezTo>
                  <a:cubicBezTo>
                    <a:pt x="701" y="976"/>
                    <a:pt x="534" y="1243"/>
                    <a:pt x="401" y="1510"/>
                  </a:cubicBezTo>
                  <a:cubicBezTo>
                    <a:pt x="267" y="1810"/>
                    <a:pt x="167" y="2110"/>
                    <a:pt x="134" y="2411"/>
                  </a:cubicBezTo>
                  <a:cubicBezTo>
                    <a:pt x="67" y="2744"/>
                    <a:pt x="34" y="3078"/>
                    <a:pt x="34" y="3411"/>
                  </a:cubicBezTo>
                  <a:cubicBezTo>
                    <a:pt x="1" y="3711"/>
                    <a:pt x="34" y="4012"/>
                    <a:pt x="134" y="4312"/>
                  </a:cubicBezTo>
                  <a:cubicBezTo>
                    <a:pt x="167" y="4545"/>
                    <a:pt x="267" y="4746"/>
                    <a:pt x="401" y="4879"/>
                  </a:cubicBezTo>
                  <a:cubicBezTo>
                    <a:pt x="534" y="5012"/>
                    <a:pt x="701" y="5079"/>
                    <a:pt x="901" y="5079"/>
                  </a:cubicBezTo>
                  <a:cubicBezTo>
                    <a:pt x="1135" y="5046"/>
                    <a:pt x="1335" y="4979"/>
                    <a:pt x="1535" y="4879"/>
                  </a:cubicBezTo>
                  <a:cubicBezTo>
                    <a:pt x="1802" y="4712"/>
                    <a:pt x="2035" y="4545"/>
                    <a:pt x="2202" y="4312"/>
                  </a:cubicBezTo>
                  <a:cubicBezTo>
                    <a:pt x="2369" y="4112"/>
                    <a:pt x="2536" y="3878"/>
                    <a:pt x="2669" y="3678"/>
                  </a:cubicBezTo>
                  <a:cubicBezTo>
                    <a:pt x="2769" y="3478"/>
                    <a:pt x="2869" y="3278"/>
                    <a:pt x="2936" y="3078"/>
                  </a:cubicBezTo>
                  <a:cubicBezTo>
                    <a:pt x="2969" y="2978"/>
                    <a:pt x="3003" y="2844"/>
                    <a:pt x="3003" y="2711"/>
                  </a:cubicBezTo>
                  <a:cubicBezTo>
                    <a:pt x="3003" y="2639"/>
                    <a:pt x="2985" y="2584"/>
                    <a:pt x="2951" y="2584"/>
                  </a:cubicBezTo>
                  <a:cubicBezTo>
                    <a:pt x="2937" y="2584"/>
                    <a:pt x="2921" y="2592"/>
                    <a:pt x="2903" y="2611"/>
                  </a:cubicBezTo>
                  <a:lnTo>
                    <a:pt x="2169" y="3011"/>
                  </a:lnTo>
                  <a:cubicBezTo>
                    <a:pt x="2135" y="3044"/>
                    <a:pt x="2102" y="3044"/>
                    <a:pt x="2069" y="3078"/>
                  </a:cubicBezTo>
                  <a:lnTo>
                    <a:pt x="1969" y="3244"/>
                  </a:lnTo>
                  <a:cubicBezTo>
                    <a:pt x="1935" y="3345"/>
                    <a:pt x="1869" y="3411"/>
                    <a:pt x="1802" y="3478"/>
                  </a:cubicBezTo>
                  <a:cubicBezTo>
                    <a:pt x="1735" y="3578"/>
                    <a:pt x="1635" y="3645"/>
                    <a:pt x="1535" y="3678"/>
                  </a:cubicBezTo>
                  <a:cubicBezTo>
                    <a:pt x="1468" y="3711"/>
                    <a:pt x="1435" y="3745"/>
                    <a:pt x="1368" y="3778"/>
                  </a:cubicBezTo>
                  <a:lnTo>
                    <a:pt x="1201" y="3778"/>
                  </a:lnTo>
                  <a:cubicBezTo>
                    <a:pt x="1135" y="3745"/>
                    <a:pt x="1101" y="3678"/>
                    <a:pt x="1068" y="3611"/>
                  </a:cubicBezTo>
                  <a:cubicBezTo>
                    <a:pt x="1035" y="3511"/>
                    <a:pt x="1035" y="3411"/>
                    <a:pt x="1035" y="3311"/>
                  </a:cubicBezTo>
                  <a:lnTo>
                    <a:pt x="2903" y="2244"/>
                  </a:lnTo>
                  <a:cubicBezTo>
                    <a:pt x="2969" y="2210"/>
                    <a:pt x="3003" y="2144"/>
                    <a:pt x="3003" y="2110"/>
                  </a:cubicBezTo>
                  <a:cubicBezTo>
                    <a:pt x="3036" y="2044"/>
                    <a:pt x="3069" y="1977"/>
                    <a:pt x="3069" y="1910"/>
                  </a:cubicBezTo>
                  <a:lnTo>
                    <a:pt x="3069" y="1677"/>
                  </a:lnTo>
                  <a:cubicBezTo>
                    <a:pt x="3069" y="1410"/>
                    <a:pt x="3036" y="1143"/>
                    <a:pt x="2969" y="876"/>
                  </a:cubicBezTo>
                  <a:cubicBezTo>
                    <a:pt x="2936" y="643"/>
                    <a:pt x="2836" y="442"/>
                    <a:pt x="2702" y="276"/>
                  </a:cubicBezTo>
                  <a:cubicBezTo>
                    <a:pt x="2602" y="109"/>
                    <a:pt x="2436" y="9"/>
                    <a:pt x="2235" y="9"/>
                  </a:cubicBezTo>
                  <a:cubicBezTo>
                    <a:pt x="2195" y="3"/>
                    <a:pt x="2154" y="0"/>
                    <a:pt x="211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596;p73"/>
            <p:cNvSpPr/>
            <p:nvPr/>
          </p:nvSpPr>
          <p:spPr>
            <a:xfrm>
              <a:off x="7304603" y="1161168"/>
              <a:ext cx="48921" cy="123445"/>
            </a:xfrm>
            <a:custGeom>
              <a:avLst/>
              <a:gdLst/>
              <a:ahLst/>
              <a:cxnLst/>
              <a:rect l="l" t="t" r="r" b="b"/>
              <a:pathLst>
                <a:path w="2436" h="6163" extrusionOk="0">
                  <a:moveTo>
                    <a:pt x="1485" y="0"/>
                  </a:moveTo>
                  <a:cubicBezTo>
                    <a:pt x="1469" y="0"/>
                    <a:pt x="1452" y="8"/>
                    <a:pt x="1435" y="25"/>
                  </a:cubicBezTo>
                  <a:lnTo>
                    <a:pt x="735" y="425"/>
                  </a:lnTo>
                  <a:cubicBezTo>
                    <a:pt x="668" y="459"/>
                    <a:pt x="635" y="526"/>
                    <a:pt x="635" y="559"/>
                  </a:cubicBezTo>
                  <a:cubicBezTo>
                    <a:pt x="601" y="626"/>
                    <a:pt x="568" y="692"/>
                    <a:pt x="568" y="759"/>
                  </a:cubicBezTo>
                  <a:lnTo>
                    <a:pt x="568" y="2160"/>
                  </a:lnTo>
                  <a:lnTo>
                    <a:pt x="168" y="2394"/>
                  </a:lnTo>
                  <a:cubicBezTo>
                    <a:pt x="101" y="2427"/>
                    <a:pt x="68" y="2494"/>
                    <a:pt x="68" y="2527"/>
                  </a:cubicBezTo>
                  <a:cubicBezTo>
                    <a:pt x="34" y="2594"/>
                    <a:pt x="1" y="2660"/>
                    <a:pt x="1" y="2727"/>
                  </a:cubicBezTo>
                  <a:lnTo>
                    <a:pt x="1" y="3594"/>
                  </a:lnTo>
                  <a:cubicBezTo>
                    <a:pt x="1" y="3661"/>
                    <a:pt x="34" y="3694"/>
                    <a:pt x="68" y="3728"/>
                  </a:cubicBezTo>
                  <a:cubicBezTo>
                    <a:pt x="68" y="3744"/>
                    <a:pt x="84" y="3753"/>
                    <a:pt x="105" y="3753"/>
                  </a:cubicBezTo>
                  <a:cubicBezTo>
                    <a:pt x="126" y="3753"/>
                    <a:pt x="151" y="3744"/>
                    <a:pt x="168" y="3728"/>
                  </a:cubicBezTo>
                  <a:lnTo>
                    <a:pt x="568" y="3494"/>
                  </a:lnTo>
                  <a:lnTo>
                    <a:pt x="568" y="4962"/>
                  </a:lnTo>
                  <a:cubicBezTo>
                    <a:pt x="568" y="5196"/>
                    <a:pt x="601" y="5396"/>
                    <a:pt x="668" y="5629"/>
                  </a:cubicBezTo>
                  <a:cubicBezTo>
                    <a:pt x="701" y="5796"/>
                    <a:pt x="768" y="5929"/>
                    <a:pt x="902" y="6029"/>
                  </a:cubicBezTo>
                  <a:cubicBezTo>
                    <a:pt x="1002" y="6130"/>
                    <a:pt x="1135" y="6163"/>
                    <a:pt x="1268" y="6163"/>
                  </a:cubicBezTo>
                  <a:cubicBezTo>
                    <a:pt x="1435" y="6163"/>
                    <a:pt x="1602" y="6096"/>
                    <a:pt x="1735" y="5996"/>
                  </a:cubicBezTo>
                  <a:lnTo>
                    <a:pt x="2269" y="5696"/>
                  </a:lnTo>
                  <a:cubicBezTo>
                    <a:pt x="2336" y="5663"/>
                    <a:pt x="2369" y="5629"/>
                    <a:pt x="2403" y="5562"/>
                  </a:cubicBezTo>
                  <a:cubicBezTo>
                    <a:pt x="2403" y="5496"/>
                    <a:pt x="2436" y="5429"/>
                    <a:pt x="2436" y="5362"/>
                  </a:cubicBezTo>
                  <a:lnTo>
                    <a:pt x="2436" y="4495"/>
                  </a:lnTo>
                  <a:cubicBezTo>
                    <a:pt x="2436" y="4462"/>
                    <a:pt x="2436" y="4395"/>
                    <a:pt x="2403" y="4362"/>
                  </a:cubicBezTo>
                  <a:cubicBezTo>
                    <a:pt x="2386" y="4345"/>
                    <a:pt x="2361" y="4337"/>
                    <a:pt x="2336" y="4337"/>
                  </a:cubicBezTo>
                  <a:cubicBezTo>
                    <a:pt x="2311" y="4337"/>
                    <a:pt x="2286" y="4345"/>
                    <a:pt x="2269" y="4362"/>
                  </a:cubicBezTo>
                  <a:lnTo>
                    <a:pt x="1836" y="4628"/>
                  </a:lnTo>
                  <a:cubicBezTo>
                    <a:pt x="1786" y="4645"/>
                    <a:pt x="1744" y="4653"/>
                    <a:pt x="1710" y="4653"/>
                  </a:cubicBezTo>
                  <a:cubicBezTo>
                    <a:pt x="1677" y="4653"/>
                    <a:pt x="1652" y="4645"/>
                    <a:pt x="1635" y="4628"/>
                  </a:cubicBezTo>
                  <a:cubicBezTo>
                    <a:pt x="1602" y="4528"/>
                    <a:pt x="1569" y="4428"/>
                    <a:pt x="1602" y="4362"/>
                  </a:cubicBezTo>
                  <a:lnTo>
                    <a:pt x="1602" y="2894"/>
                  </a:lnTo>
                  <a:lnTo>
                    <a:pt x="2236" y="2527"/>
                  </a:lnTo>
                  <a:cubicBezTo>
                    <a:pt x="2269" y="2494"/>
                    <a:pt x="2303" y="2460"/>
                    <a:pt x="2336" y="2394"/>
                  </a:cubicBezTo>
                  <a:cubicBezTo>
                    <a:pt x="2369" y="2360"/>
                    <a:pt x="2369" y="2293"/>
                    <a:pt x="2369" y="2227"/>
                  </a:cubicBezTo>
                  <a:lnTo>
                    <a:pt x="2369" y="1326"/>
                  </a:lnTo>
                  <a:cubicBezTo>
                    <a:pt x="2369" y="1293"/>
                    <a:pt x="2369" y="1226"/>
                    <a:pt x="2336" y="1193"/>
                  </a:cubicBezTo>
                  <a:cubicBezTo>
                    <a:pt x="2319" y="1176"/>
                    <a:pt x="2303" y="1168"/>
                    <a:pt x="2286" y="1168"/>
                  </a:cubicBezTo>
                  <a:cubicBezTo>
                    <a:pt x="2269" y="1168"/>
                    <a:pt x="2253" y="1176"/>
                    <a:pt x="2236" y="1193"/>
                  </a:cubicBezTo>
                  <a:lnTo>
                    <a:pt x="1602" y="1560"/>
                  </a:lnTo>
                  <a:lnTo>
                    <a:pt x="1602" y="159"/>
                  </a:lnTo>
                  <a:cubicBezTo>
                    <a:pt x="1602" y="92"/>
                    <a:pt x="1569" y="59"/>
                    <a:pt x="1535" y="25"/>
                  </a:cubicBezTo>
                  <a:cubicBezTo>
                    <a:pt x="1519" y="8"/>
                    <a:pt x="1502" y="0"/>
                    <a:pt x="148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597;p73"/>
            <p:cNvSpPr/>
            <p:nvPr/>
          </p:nvSpPr>
          <p:spPr>
            <a:xfrm>
              <a:off x="7362882" y="1119986"/>
              <a:ext cx="32192" cy="44627"/>
            </a:xfrm>
            <a:custGeom>
              <a:avLst/>
              <a:gdLst/>
              <a:ahLst/>
              <a:cxnLst/>
              <a:rect l="l" t="t" r="r" b="b"/>
              <a:pathLst>
                <a:path w="1603" h="2228" extrusionOk="0">
                  <a:moveTo>
                    <a:pt x="1546" y="1"/>
                  </a:moveTo>
                  <a:cubicBezTo>
                    <a:pt x="1533" y="1"/>
                    <a:pt x="1519" y="5"/>
                    <a:pt x="1502" y="13"/>
                  </a:cubicBezTo>
                  <a:lnTo>
                    <a:pt x="735" y="447"/>
                  </a:lnTo>
                  <a:cubicBezTo>
                    <a:pt x="701" y="447"/>
                    <a:pt x="668" y="480"/>
                    <a:pt x="635" y="513"/>
                  </a:cubicBezTo>
                  <a:cubicBezTo>
                    <a:pt x="601" y="580"/>
                    <a:pt x="568" y="647"/>
                    <a:pt x="535" y="714"/>
                  </a:cubicBezTo>
                  <a:lnTo>
                    <a:pt x="34" y="2014"/>
                  </a:lnTo>
                  <a:cubicBezTo>
                    <a:pt x="1" y="2048"/>
                    <a:pt x="1" y="2081"/>
                    <a:pt x="1" y="2148"/>
                  </a:cubicBezTo>
                  <a:cubicBezTo>
                    <a:pt x="1" y="2197"/>
                    <a:pt x="19" y="2228"/>
                    <a:pt x="55" y="2228"/>
                  </a:cubicBezTo>
                  <a:cubicBezTo>
                    <a:pt x="68" y="2228"/>
                    <a:pt x="83" y="2224"/>
                    <a:pt x="101" y="2215"/>
                  </a:cubicBezTo>
                  <a:lnTo>
                    <a:pt x="568" y="1948"/>
                  </a:lnTo>
                  <a:cubicBezTo>
                    <a:pt x="635" y="1914"/>
                    <a:pt x="668" y="1848"/>
                    <a:pt x="735" y="1814"/>
                  </a:cubicBezTo>
                  <a:cubicBezTo>
                    <a:pt x="768" y="1748"/>
                    <a:pt x="802" y="1714"/>
                    <a:pt x="802" y="1648"/>
                  </a:cubicBezTo>
                  <a:lnTo>
                    <a:pt x="1569" y="247"/>
                  </a:lnTo>
                  <a:cubicBezTo>
                    <a:pt x="1602" y="213"/>
                    <a:pt x="1602" y="180"/>
                    <a:pt x="1602" y="113"/>
                  </a:cubicBezTo>
                  <a:cubicBezTo>
                    <a:pt x="1602" y="38"/>
                    <a:pt x="1583" y="1"/>
                    <a:pt x="154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598;p73"/>
            <p:cNvSpPr/>
            <p:nvPr/>
          </p:nvSpPr>
          <p:spPr>
            <a:xfrm>
              <a:off x="7405096" y="1131824"/>
              <a:ext cx="56954" cy="102293"/>
            </a:xfrm>
            <a:custGeom>
              <a:avLst/>
              <a:gdLst/>
              <a:ahLst/>
              <a:cxnLst/>
              <a:rect l="l" t="t" r="r" b="b"/>
              <a:pathLst>
                <a:path w="2836" h="5107" extrusionOk="0">
                  <a:moveTo>
                    <a:pt x="2068" y="1"/>
                  </a:moveTo>
                  <a:cubicBezTo>
                    <a:pt x="2012" y="1"/>
                    <a:pt x="1957" y="9"/>
                    <a:pt x="1902" y="22"/>
                  </a:cubicBezTo>
                  <a:cubicBezTo>
                    <a:pt x="1702" y="56"/>
                    <a:pt x="1502" y="123"/>
                    <a:pt x="1368" y="223"/>
                  </a:cubicBezTo>
                  <a:cubicBezTo>
                    <a:pt x="1168" y="323"/>
                    <a:pt x="968" y="456"/>
                    <a:pt x="801" y="623"/>
                  </a:cubicBezTo>
                  <a:cubicBezTo>
                    <a:pt x="634" y="790"/>
                    <a:pt x="501" y="990"/>
                    <a:pt x="401" y="1157"/>
                  </a:cubicBezTo>
                  <a:cubicBezTo>
                    <a:pt x="267" y="1357"/>
                    <a:pt x="201" y="1557"/>
                    <a:pt x="134" y="1757"/>
                  </a:cubicBezTo>
                  <a:cubicBezTo>
                    <a:pt x="67" y="1957"/>
                    <a:pt x="34" y="2157"/>
                    <a:pt x="34" y="2357"/>
                  </a:cubicBezTo>
                  <a:cubicBezTo>
                    <a:pt x="0" y="2658"/>
                    <a:pt x="67" y="2958"/>
                    <a:pt x="267" y="3191"/>
                  </a:cubicBezTo>
                  <a:cubicBezTo>
                    <a:pt x="372" y="3296"/>
                    <a:pt x="515" y="3348"/>
                    <a:pt x="665" y="3348"/>
                  </a:cubicBezTo>
                  <a:cubicBezTo>
                    <a:pt x="755" y="3348"/>
                    <a:pt x="847" y="3329"/>
                    <a:pt x="934" y="3291"/>
                  </a:cubicBezTo>
                  <a:cubicBezTo>
                    <a:pt x="1101" y="3258"/>
                    <a:pt x="1235" y="3225"/>
                    <a:pt x="1335" y="3158"/>
                  </a:cubicBezTo>
                  <a:cubicBezTo>
                    <a:pt x="1435" y="3125"/>
                    <a:pt x="1502" y="3091"/>
                    <a:pt x="1602" y="3091"/>
                  </a:cubicBezTo>
                  <a:cubicBezTo>
                    <a:pt x="1618" y="3075"/>
                    <a:pt x="1643" y="3066"/>
                    <a:pt x="1668" y="3066"/>
                  </a:cubicBezTo>
                  <a:cubicBezTo>
                    <a:pt x="1693" y="3066"/>
                    <a:pt x="1718" y="3075"/>
                    <a:pt x="1735" y="3091"/>
                  </a:cubicBezTo>
                  <a:cubicBezTo>
                    <a:pt x="1768" y="3125"/>
                    <a:pt x="1802" y="3158"/>
                    <a:pt x="1802" y="3225"/>
                  </a:cubicBezTo>
                  <a:cubicBezTo>
                    <a:pt x="1768" y="3291"/>
                    <a:pt x="1735" y="3392"/>
                    <a:pt x="1668" y="3458"/>
                  </a:cubicBezTo>
                  <a:cubicBezTo>
                    <a:pt x="1602" y="3558"/>
                    <a:pt x="1502" y="3625"/>
                    <a:pt x="1401" y="3692"/>
                  </a:cubicBezTo>
                  <a:cubicBezTo>
                    <a:pt x="1301" y="3725"/>
                    <a:pt x="1235" y="3758"/>
                    <a:pt x="1135" y="3792"/>
                  </a:cubicBezTo>
                  <a:cubicBezTo>
                    <a:pt x="1101" y="3792"/>
                    <a:pt x="1035" y="3792"/>
                    <a:pt x="1001" y="3758"/>
                  </a:cubicBezTo>
                  <a:cubicBezTo>
                    <a:pt x="968" y="3758"/>
                    <a:pt x="968" y="3725"/>
                    <a:pt x="934" y="3692"/>
                  </a:cubicBezTo>
                  <a:lnTo>
                    <a:pt x="834" y="3692"/>
                  </a:lnTo>
                  <a:lnTo>
                    <a:pt x="134" y="4125"/>
                  </a:lnTo>
                  <a:cubicBezTo>
                    <a:pt x="101" y="4159"/>
                    <a:pt x="67" y="4192"/>
                    <a:pt x="34" y="4259"/>
                  </a:cubicBezTo>
                  <a:cubicBezTo>
                    <a:pt x="0" y="4292"/>
                    <a:pt x="0" y="4359"/>
                    <a:pt x="0" y="4426"/>
                  </a:cubicBezTo>
                  <a:cubicBezTo>
                    <a:pt x="0" y="4559"/>
                    <a:pt x="34" y="4692"/>
                    <a:pt x="101" y="4793"/>
                  </a:cubicBezTo>
                  <a:cubicBezTo>
                    <a:pt x="167" y="4926"/>
                    <a:pt x="267" y="4993"/>
                    <a:pt x="367" y="5059"/>
                  </a:cubicBezTo>
                  <a:cubicBezTo>
                    <a:pt x="462" y="5083"/>
                    <a:pt x="556" y="5107"/>
                    <a:pt x="662" y="5107"/>
                  </a:cubicBezTo>
                  <a:cubicBezTo>
                    <a:pt x="706" y="5107"/>
                    <a:pt x="752" y="5103"/>
                    <a:pt x="801" y="5093"/>
                  </a:cubicBezTo>
                  <a:cubicBezTo>
                    <a:pt x="1001" y="5059"/>
                    <a:pt x="1201" y="4993"/>
                    <a:pt x="1368" y="4859"/>
                  </a:cubicBezTo>
                  <a:cubicBezTo>
                    <a:pt x="1602" y="4759"/>
                    <a:pt x="1802" y="4592"/>
                    <a:pt x="1969" y="4426"/>
                  </a:cubicBezTo>
                  <a:cubicBezTo>
                    <a:pt x="2169" y="4225"/>
                    <a:pt x="2302" y="4059"/>
                    <a:pt x="2436" y="3859"/>
                  </a:cubicBezTo>
                  <a:cubicBezTo>
                    <a:pt x="2536" y="3658"/>
                    <a:pt x="2636" y="3458"/>
                    <a:pt x="2702" y="3225"/>
                  </a:cubicBezTo>
                  <a:cubicBezTo>
                    <a:pt x="2769" y="3025"/>
                    <a:pt x="2802" y="2824"/>
                    <a:pt x="2802" y="2624"/>
                  </a:cubicBezTo>
                  <a:cubicBezTo>
                    <a:pt x="2836" y="2357"/>
                    <a:pt x="2736" y="2057"/>
                    <a:pt x="2569" y="1857"/>
                  </a:cubicBezTo>
                  <a:cubicBezTo>
                    <a:pt x="2483" y="1729"/>
                    <a:pt x="2343" y="1669"/>
                    <a:pt x="2165" y="1669"/>
                  </a:cubicBezTo>
                  <a:cubicBezTo>
                    <a:pt x="2066" y="1669"/>
                    <a:pt x="1955" y="1688"/>
                    <a:pt x="1835" y="1724"/>
                  </a:cubicBezTo>
                  <a:lnTo>
                    <a:pt x="1401" y="1890"/>
                  </a:lnTo>
                  <a:lnTo>
                    <a:pt x="1168" y="1957"/>
                  </a:lnTo>
                  <a:cubicBezTo>
                    <a:pt x="1157" y="1968"/>
                    <a:pt x="1142" y="1972"/>
                    <a:pt x="1127" y="1972"/>
                  </a:cubicBezTo>
                  <a:cubicBezTo>
                    <a:pt x="1098" y="1972"/>
                    <a:pt x="1068" y="1957"/>
                    <a:pt x="1068" y="1957"/>
                  </a:cubicBezTo>
                  <a:cubicBezTo>
                    <a:pt x="1035" y="1890"/>
                    <a:pt x="1035" y="1857"/>
                    <a:pt x="1035" y="1824"/>
                  </a:cubicBezTo>
                  <a:cubicBezTo>
                    <a:pt x="1035" y="1724"/>
                    <a:pt x="1068" y="1657"/>
                    <a:pt x="1135" y="1590"/>
                  </a:cubicBezTo>
                  <a:cubicBezTo>
                    <a:pt x="1168" y="1490"/>
                    <a:pt x="1268" y="1457"/>
                    <a:pt x="1335" y="1390"/>
                  </a:cubicBezTo>
                  <a:cubicBezTo>
                    <a:pt x="1401" y="1357"/>
                    <a:pt x="1468" y="1323"/>
                    <a:pt x="1568" y="1323"/>
                  </a:cubicBezTo>
                  <a:cubicBezTo>
                    <a:pt x="1585" y="1307"/>
                    <a:pt x="1610" y="1298"/>
                    <a:pt x="1635" y="1298"/>
                  </a:cubicBezTo>
                  <a:cubicBezTo>
                    <a:pt x="1660" y="1298"/>
                    <a:pt x="1685" y="1307"/>
                    <a:pt x="1702" y="1323"/>
                  </a:cubicBezTo>
                  <a:lnTo>
                    <a:pt x="1802" y="1357"/>
                  </a:lnTo>
                  <a:cubicBezTo>
                    <a:pt x="1802" y="1373"/>
                    <a:pt x="1810" y="1382"/>
                    <a:pt x="1827" y="1382"/>
                  </a:cubicBezTo>
                  <a:cubicBezTo>
                    <a:pt x="1843" y="1382"/>
                    <a:pt x="1868" y="1373"/>
                    <a:pt x="1902" y="1357"/>
                  </a:cubicBezTo>
                  <a:lnTo>
                    <a:pt x="2569" y="956"/>
                  </a:lnTo>
                  <a:cubicBezTo>
                    <a:pt x="2602" y="923"/>
                    <a:pt x="2636" y="890"/>
                    <a:pt x="2669" y="823"/>
                  </a:cubicBezTo>
                  <a:cubicBezTo>
                    <a:pt x="2702" y="756"/>
                    <a:pt x="2702" y="690"/>
                    <a:pt x="2702" y="656"/>
                  </a:cubicBezTo>
                  <a:cubicBezTo>
                    <a:pt x="2702" y="523"/>
                    <a:pt x="2669" y="389"/>
                    <a:pt x="2602" y="256"/>
                  </a:cubicBezTo>
                  <a:cubicBezTo>
                    <a:pt x="2536" y="156"/>
                    <a:pt x="2436" y="89"/>
                    <a:pt x="2302" y="56"/>
                  </a:cubicBezTo>
                  <a:cubicBezTo>
                    <a:pt x="2224" y="17"/>
                    <a:pt x="2146" y="1"/>
                    <a:pt x="20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599;p73"/>
            <p:cNvSpPr/>
            <p:nvPr/>
          </p:nvSpPr>
          <p:spPr>
            <a:xfrm>
              <a:off x="7492856" y="1069631"/>
              <a:ext cx="60970" cy="149504"/>
            </a:xfrm>
            <a:custGeom>
              <a:avLst/>
              <a:gdLst/>
              <a:ahLst/>
              <a:cxnLst/>
              <a:rect l="l" t="t" r="r" b="b"/>
              <a:pathLst>
                <a:path w="3036" h="7464" extrusionOk="0">
                  <a:moveTo>
                    <a:pt x="1726" y="1977"/>
                  </a:moveTo>
                  <a:cubicBezTo>
                    <a:pt x="1785" y="1977"/>
                    <a:pt x="1835" y="1993"/>
                    <a:pt x="1868" y="2027"/>
                  </a:cubicBezTo>
                  <a:cubicBezTo>
                    <a:pt x="1968" y="2127"/>
                    <a:pt x="2002" y="2260"/>
                    <a:pt x="2035" y="2394"/>
                  </a:cubicBezTo>
                  <a:cubicBezTo>
                    <a:pt x="2035" y="2560"/>
                    <a:pt x="2035" y="2761"/>
                    <a:pt x="2035" y="2927"/>
                  </a:cubicBezTo>
                  <a:cubicBezTo>
                    <a:pt x="2002" y="3127"/>
                    <a:pt x="1935" y="3294"/>
                    <a:pt x="1868" y="3461"/>
                  </a:cubicBezTo>
                  <a:cubicBezTo>
                    <a:pt x="1802" y="3628"/>
                    <a:pt x="1668" y="3795"/>
                    <a:pt x="1535" y="3895"/>
                  </a:cubicBezTo>
                  <a:cubicBezTo>
                    <a:pt x="1451" y="3928"/>
                    <a:pt x="1376" y="3945"/>
                    <a:pt x="1314" y="3945"/>
                  </a:cubicBezTo>
                  <a:cubicBezTo>
                    <a:pt x="1251" y="3945"/>
                    <a:pt x="1201" y="3928"/>
                    <a:pt x="1168" y="3895"/>
                  </a:cubicBezTo>
                  <a:cubicBezTo>
                    <a:pt x="1068" y="3761"/>
                    <a:pt x="1001" y="3628"/>
                    <a:pt x="1001" y="3461"/>
                  </a:cubicBezTo>
                  <a:cubicBezTo>
                    <a:pt x="1001" y="3394"/>
                    <a:pt x="1001" y="3328"/>
                    <a:pt x="1001" y="3261"/>
                  </a:cubicBezTo>
                  <a:lnTo>
                    <a:pt x="1001" y="3027"/>
                  </a:lnTo>
                  <a:cubicBezTo>
                    <a:pt x="1034" y="2827"/>
                    <a:pt x="1068" y="2627"/>
                    <a:pt x="1168" y="2460"/>
                  </a:cubicBezTo>
                  <a:cubicBezTo>
                    <a:pt x="1234" y="2260"/>
                    <a:pt x="1368" y="2127"/>
                    <a:pt x="1535" y="2027"/>
                  </a:cubicBezTo>
                  <a:cubicBezTo>
                    <a:pt x="1601" y="1993"/>
                    <a:pt x="1668" y="1977"/>
                    <a:pt x="1726" y="1977"/>
                  </a:cubicBezTo>
                  <a:close/>
                  <a:moveTo>
                    <a:pt x="2936" y="0"/>
                  </a:moveTo>
                  <a:cubicBezTo>
                    <a:pt x="2911" y="0"/>
                    <a:pt x="2886" y="9"/>
                    <a:pt x="2869" y="25"/>
                  </a:cubicBezTo>
                  <a:lnTo>
                    <a:pt x="2235" y="392"/>
                  </a:lnTo>
                  <a:cubicBezTo>
                    <a:pt x="2168" y="426"/>
                    <a:pt x="2135" y="459"/>
                    <a:pt x="2135" y="526"/>
                  </a:cubicBezTo>
                  <a:cubicBezTo>
                    <a:pt x="2102" y="592"/>
                    <a:pt x="2068" y="659"/>
                    <a:pt x="2068" y="726"/>
                  </a:cubicBezTo>
                  <a:lnTo>
                    <a:pt x="2068" y="893"/>
                  </a:lnTo>
                  <a:cubicBezTo>
                    <a:pt x="2035" y="859"/>
                    <a:pt x="2002" y="792"/>
                    <a:pt x="1968" y="759"/>
                  </a:cubicBezTo>
                  <a:cubicBezTo>
                    <a:pt x="1935" y="726"/>
                    <a:pt x="1868" y="692"/>
                    <a:pt x="1802" y="692"/>
                  </a:cubicBezTo>
                  <a:lnTo>
                    <a:pt x="1601" y="692"/>
                  </a:lnTo>
                  <a:cubicBezTo>
                    <a:pt x="1468" y="726"/>
                    <a:pt x="1368" y="759"/>
                    <a:pt x="1268" y="826"/>
                  </a:cubicBezTo>
                  <a:cubicBezTo>
                    <a:pt x="1101" y="926"/>
                    <a:pt x="934" y="1093"/>
                    <a:pt x="801" y="1226"/>
                  </a:cubicBezTo>
                  <a:cubicBezTo>
                    <a:pt x="634" y="1426"/>
                    <a:pt x="501" y="1626"/>
                    <a:pt x="401" y="1827"/>
                  </a:cubicBezTo>
                  <a:cubicBezTo>
                    <a:pt x="267" y="2060"/>
                    <a:pt x="200" y="2327"/>
                    <a:pt x="134" y="2594"/>
                  </a:cubicBezTo>
                  <a:cubicBezTo>
                    <a:pt x="34" y="2894"/>
                    <a:pt x="0" y="3194"/>
                    <a:pt x="0" y="3528"/>
                  </a:cubicBezTo>
                  <a:lnTo>
                    <a:pt x="0" y="3828"/>
                  </a:lnTo>
                  <a:lnTo>
                    <a:pt x="0" y="4128"/>
                  </a:lnTo>
                  <a:cubicBezTo>
                    <a:pt x="0" y="4395"/>
                    <a:pt x="34" y="4662"/>
                    <a:pt x="134" y="4929"/>
                  </a:cubicBezTo>
                  <a:cubicBezTo>
                    <a:pt x="167" y="5096"/>
                    <a:pt x="267" y="5262"/>
                    <a:pt x="401" y="5396"/>
                  </a:cubicBezTo>
                  <a:cubicBezTo>
                    <a:pt x="482" y="5450"/>
                    <a:pt x="586" y="5505"/>
                    <a:pt x="712" y="5505"/>
                  </a:cubicBezTo>
                  <a:cubicBezTo>
                    <a:pt x="741" y="5505"/>
                    <a:pt x="770" y="5502"/>
                    <a:pt x="801" y="5496"/>
                  </a:cubicBezTo>
                  <a:cubicBezTo>
                    <a:pt x="968" y="5496"/>
                    <a:pt x="1134" y="5429"/>
                    <a:pt x="1268" y="5362"/>
                  </a:cubicBezTo>
                  <a:cubicBezTo>
                    <a:pt x="1368" y="5296"/>
                    <a:pt x="1501" y="5196"/>
                    <a:pt x="1568" y="5129"/>
                  </a:cubicBezTo>
                  <a:cubicBezTo>
                    <a:pt x="1668" y="5062"/>
                    <a:pt x="1735" y="4962"/>
                    <a:pt x="1802" y="4862"/>
                  </a:cubicBezTo>
                  <a:cubicBezTo>
                    <a:pt x="1835" y="4795"/>
                    <a:pt x="1902" y="4729"/>
                    <a:pt x="1935" y="4629"/>
                  </a:cubicBezTo>
                  <a:cubicBezTo>
                    <a:pt x="1968" y="4562"/>
                    <a:pt x="2002" y="4462"/>
                    <a:pt x="2035" y="4395"/>
                  </a:cubicBezTo>
                  <a:lnTo>
                    <a:pt x="2035" y="4995"/>
                  </a:lnTo>
                  <a:cubicBezTo>
                    <a:pt x="2035" y="5196"/>
                    <a:pt x="2002" y="5396"/>
                    <a:pt x="1868" y="5563"/>
                  </a:cubicBezTo>
                  <a:cubicBezTo>
                    <a:pt x="1802" y="5696"/>
                    <a:pt x="1668" y="5829"/>
                    <a:pt x="1501" y="5929"/>
                  </a:cubicBezTo>
                  <a:cubicBezTo>
                    <a:pt x="1368" y="5996"/>
                    <a:pt x="1301" y="5996"/>
                    <a:pt x="1268" y="5996"/>
                  </a:cubicBezTo>
                  <a:cubicBezTo>
                    <a:pt x="1201" y="5963"/>
                    <a:pt x="1168" y="5929"/>
                    <a:pt x="1134" y="5863"/>
                  </a:cubicBezTo>
                  <a:cubicBezTo>
                    <a:pt x="1113" y="5798"/>
                    <a:pt x="1091" y="5761"/>
                    <a:pt x="1052" y="5761"/>
                  </a:cubicBezTo>
                  <a:cubicBezTo>
                    <a:pt x="1030" y="5761"/>
                    <a:pt x="1003" y="5772"/>
                    <a:pt x="968" y="5796"/>
                  </a:cubicBezTo>
                  <a:lnTo>
                    <a:pt x="234" y="6196"/>
                  </a:lnTo>
                  <a:cubicBezTo>
                    <a:pt x="200" y="6230"/>
                    <a:pt x="167" y="6296"/>
                    <a:pt x="134" y="6330"/>
                  </a:cubicBezTo>
                  <a:cubicBezTo>
                    <a:pt x="100" y="6396"/>
                    <a:pt x="100" y="6463"/>
                    <a:pt x="100" y="6530"/>
                  </a:cubicBezTo>
                  <a:cubicBezTo>
                    <a:pt x="100" y="6663"/>
                    <a:pt x="134" y="6797"/>
                    <a:pt x="167" y="6930"/>
                  </a:cubicBezTo>
                  <a:cubicBezTo>
                    <a:pt x="200" y="7097"/>
                    <a:pt x="267" y="7197"/>
                    <a:pt x="367" y="7330"/>
                  </a:cubicBezTo>
                  <a:cubicBezTo>
                    <a:pt x="501" y="7397"/>
                    <a:pt x="634" y="7464"/>
                    <a:pt x="801" y="7464"/>
                  </a:cubicBezTo>
                  <a:cubicBezTo>
                    <a:pt x="1068" y="7464"/>
                    <a:pt x="1301" y="7364"/>
                    <a:pt x="1501" y="7230"/>
                  </a:cubicBezTo>
                  <a:cubicBezTo>
                    <a:pt x="1735" y="7097"/>
                    <a:pt x="1935" y="6930"/>
                    <a:pt x="2135" y="6730"/>
                  </a:cubicBezTo>
                  <a:cubicBezTo>
                    <a:pt x="2335" y="6563"/>
                    <a:pt x="2502" y="6330"/>
                    <a:pt x="2602" y="6096"/>
                  </a:cubicBezTo>
                  <a:cubicBezTo>
                    <a:pt x="2902" y="5563"/>
                    <a:pt x="3036" y="4962"/>
                    <a:pt x="3036" y="4395"/>
                  </a:cubicBezTo>
                  <a:lnTo>
                    <a:pt x="3036" y="159"/>
                  </a:lnTo>
                  <a:cubicBezTo>
                    <a:pt x="3036" y="92"/>
                    <a:pt x="3036" y="59"/>
                    <a:pt x="3002" y="25"/>
                  </a:cubicBezTo>
                  <a:cubicBezTo>
                    <a:pt x="2986" y="9"/>
                    <a:pt x="2961" y="0"/>
                    <a:pt x="293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00;p73"/>
            <p:cNvSpPr/>
            <p:nvPr/>
          </p:nvSpPr>
          <p:spPr>
            <a:xfrm>
              <a:off x="7563868" y="1038725"/>
              <a:ext cx="62316" cy="102253"/>
            </a:xfrm>
            <a:custGeom>
              <a:avLst/>
              <a:gdLst/>
              <a:ahLst/>
              <a:cxnLst/>
              <a:rect l="l" t="t" r="r" b="b"/>
              <a:pathLst>
                <a:path w="3103" h="5105" extrusionOk="0">
                  <a:moveTo>
                    <a:pt x="1777" y="1455"/>
                  </a:moveTo>
                  <a:cubicBezTo>
                    <a:pt x="1828" y="1455"/>
                    <a:pt x="1871" y="1472"/>
                    <a:pt x="1901" y="1502"/>
                  </a:cubicBezTo>
                  <a:cubicBezTo>
                    <a:pt x="2035" y="1602"/>
                    <a:pt x="2068" y="1768"/>
                    <a:pt x="2068" y="1935"/>
                  </a:cubicBezTo>
                  <a:lnTo>
                    <a:pt x="2068" y="2202"/>
                  </a:lnTo>
                  <a:lnTo>
                    <a:pt x="2068" y="2502"/>
                  </a:lnTo>
                  <a:cubicBezTo>
                    <a:pt x="2068" y="2736"/>
                    <a:pt x="2002" y="2936"/>
                    <a:pt x="1901" y="3103"/>
                  </a:cubicBezTo>
                  <a:cubicBezTo>
                    <a:pt x="1835" y="3303"/>
                    <a:pt x="1701" y="3436"/>
                    <a:pt x="1568" y="3536"/>
                  </a:cubicBezTo>
                  <a:cubicBezTo>
                    <a:pt x="1465" y="3578"/>
                    <a:pt x="1374" y="3606"/>
                    <a:pt x="1305" y="3606"/>
                  </a:cubicBezTo>
                  <a:cubicBezTo>
                    <a:pt x="1262" y="3606"/>
                    <a:pt x="1226" y="3595"/>
                    <a:pt x="1201" y="3570"/>
                  </a:cubicBezTo>
                  <a:cubicBezTo>
                    <a:pt x="1101" y="3436"/>
                    <a:pt x="1034" y="3303"/>
                    <a:pt x="1034" y="3136"/>
                  </a:cubicBezTo>
                  <a:cubicBezTo>
                    <a:pt x="1034" y="3036"/>
                    <a:pt x="1034" y="2936"/>
                    <a:pt x="1034" y="2836"/>
                  </a:cubicBezTo>
                  <a:lnTo>
                    <a:pt x="1034" y="2536"/>
                  </a:lnTo>
                  <a:cubicBezTo>
                    <a:pt x="1034" y="2302"/>
                    <a:pt x="1101" y="2102"/>
                    <a:pt x="1201" y="1935"/>
                  </a:cubicBezTo>
                  <a:cubicBezTo>
                    <a:pt x="1268" y="1768"/>
                    <a:pt x="1401" y="1635"/>
                    <a:pt x="1568" y="1535"/>
                  </a:cubicBezTo>
                  <a:cubicBezTo>
                    <a:pt x="1641" y="1480"/>
                    <a:pt x="1715" y="1455"/>
                    <a:pt x="1777" y="1455"/>
                  </a:cubicBezTo>
                  <a:close/>
                  <a:moveTo>
                    <a:pt x="2168" y="0"/>
                  </a:moveTo>
                  <a:cubicBezTo>
                    <a:pt x="1935" y="0"/>
                    <a:pt x="1735" y="67"/>
                    <a:pt x="1535" y="201"/>
                  </a:cubicBezTo>
                  <a:cubicBezTo>
                    <a:pt x="1301" y="334"/>
                    <a:pt x="1101" y="501"/>
                    <a:pt x="934" y="701"/>
                  </a:cubicBezTo>
                  <a:cubicBezTo>
                    <a:pt x="734" y="934"/>
                    <a:pt x="567" y="1168"/>
                    <a:pt x="434" y="1435"/>
                  </a:cubicBezTo>
                  <a:cubicBezTo>
                    <a:pt x="300" y="1702"/>
                    <a:pt x="200" y="1969"/>
                    <a:pt x="134" y="2269"/>
                  </a:cubicBezTo>
                  <a:cubicBezTo>
                    <a:pt x="67" y="2536"/>
                    <a:pt x="0" y="2802"/>
                    <a:pt x="0" y="3103"/>
                  </a:cubicBezTo>
                  <a:lnTo>
                    <a:pt x="0" y="3436"/>
                  </a:lnTo>
                  <a:lnTo>
                    <a:pt x="0" y="3770"/>
                  </a:lnTo>
                  <a:cubicBezTo>
                    <a:pt x="0" y="4003"/>
                    <a:pt x="67" y="4237"/>
                    <a:pt x="134" y="4470"/>
                  </a:cubicBezTo>
                  <a:cubicBezTo>
                    <a:pt x="200" y="4637"/>
                    <a:pt x="300" y="4804"/>
                    <a:pt x="434" y="4937"/>
                  </a:cubicBezTo>
                  <a:cubicBezTo>
                    <a:pt x="567" y="5037"/>
                    <a:pt x="734" y="5104"/>
                    <a:pt x="934" y="5104"/>
                  </a:cubicBezTo>
                  <a:cubicBezTo>
                    <a:pt x="1134" y="5071"/>
                    <a:pt x="1368" y="5004"/>
                    <a:pt x="1568" y="4871"/>
                  </a:cubicBezTo>
                  <a:cubicBezTo>
                    <a:pt x="1801" y="4737"/>
                    <a:pt x="2002" y="4570"/>
                    <a:pt x="2168" y="4370"/>
                  </a:cubicBezTo>
                  <a:cubicBezTo>
                    <a:pt x="2368" y="4170"/>
                    <a:pt x="2535" y="3937"/>
                    <a:pt x="2669" y="3670"/>
                  </a:cubicBezTo>
                  <a:cubicBezTo>
                    <a:pt x="2802" y="3403"/>
                    <a:pt x="2902" y="3136"/>
                    <a:pt x="2969" y="2836"/>
                  </a:cubicBezTo>
                  <a:cubicBezTo>
                    <a:pt x="3036" y="2569"/>
                    <a:pt x="3069" y="2269"/>
                    <a:pt x="3102" y="2002"/>
                  </a:cubicBezTo>
                  <a:lnTo>
                    <a:pt x="3102" y="1668"/>
                  </a:lnTo>
                  <a:lnTo>
                    <a:pt x="3102" y="1335"/>
                  </a:lnTo>
                  <a:cubicBezTo>
                    <a:pt x="3069" y="1101"/>
                    <a:pt x="3036" y="834"/>
                    <a:pt x="2936" y="601"/>
                  </a:cubicBezTo>
                  <a:cubicBezTo>
                    <a:pt x="2902" y="434"/>
                    <a:pt x="2769" y="267"/>
                    <a:pt x="2635" y="167"/>
                  </a:cubicBezTo>
                  <a:cubicBezTo>
                    <a:pt x="2502" y="34"/>
                    <a:pt x="2335" y="0"/>
                    <a:pt x="21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01;p73"/>
            <p:cNvSpPr/>
            <p:nvPr/>
          </p:nvSpPr>
          <p:spPr>
            <a:xfrm>
              <a:off x="7636888" y="978755"/>
              <a:ext cx="20103" cy="130816"/>
            </a:xfrm>
            <a:custGeom>
              <a:avLst/>
              <a:gdLst/>
              <a:ahLst/>
              <a:cxnLst/>
              <a:rect l="l" t="t" r="r" b="b"/>
              <a:pathLst>
                <a:path w="1001" h="6531" extrusionOk="0">
                  <a:moveTo>
                    <a:pt x="917" y="1"/>
                  </a:moveTo>
                  <a:cubicBezTo>
                    <a:pt x="901" y="1"/>
                    <a:pt x="884" y="9"/>
                    <a:pt x="867" y="26"/>
                  </a:cubicBezTo>
                  <a:lnTo>
                    <a:pt x="167" y="426"/>
                  </a:lnTo>
                  <a:cubicBezTo>
                    <a:pt x="100" y="459"/>
                    <a:pt x="67" y="526"/>
                    <a:pt x="33" y="559"/>
                  </a:cubicBezTo>
                  <a:cubicBezTo>
                    <a:pt x="0" y="626"/>
                    <a:pt x="0" y="693"/>
                    <a:pt x="0" y="760"/>
                  </a:cubicBezTo>
                  <a:lnTo>
                    <a:pt x="0" y="4496"/>
                  </a:lnTo>
                  <a:cubicBezTo>
                    <a:pt x="0" y="4562"/>
                    <a:pt x="0" y="4596"/>
                    <a:pt x="33" y="4662"/>
                  </a:cubicBezTo>
                  <a:lnTo>
                    <a:pt x="167" y="4662"/>
                  </a:lnTo>
                  <a:lnTo>
                    <a:pt x="867" y="4229"/>
                  </a:lnTo>
                  <a:cubicBezTo>
                    <a:pt x="901" y="4195"/>
                    <a:pt x="934" y="4162"/>
                    <a:pt x="967" y="4095"/>
                  </a:cubicBezTo>
                  <a:cubicBezTo>
                    <a:pt x="1001" y="4029"/>
                    <a:pt x="1001" y="3962"/>
                    <a:pt x="1001" y="3928"/>
                  </a:cubicBezTo>
                  <a:lnTo>
                    <a:pt x="1001" y="159"/>
                  </a:lnTo>
                  <a:cubicBezTo>
                    <a:pt x="1001" y="92"/>
                    <a:pt x="1001" y="59"/>
                    <a:pt x="967" y="26"/>
                  </a:cubicBezTo>
                  <a:cubicBezTo>
                    <a:pt x="951" y="9"/>
                    <a:pt x="934" y="1"/>
                    <a:pt x="917" y="1"/>
                  </a:cubicBezTo>
                  <a:close/>
                  <a:moveTo>
                    <a:pt x="917" y="4737"/>
                  </a:moveTo>
                  <a:cubicBezTo>
                    <a:pt x="901" y="4737"/>
                    <a:pt x="884" y="4746"/>
                    <a:pt x="867" y="4762"/>
                  </a:cubicBezTo>
                  <a:lnTo>
                    <a:pt x="167" y="5196"/>
                  </a:lnTo>
                  <a:cubicBezTo>
                    <a:pt x="100" y="5196"/>
                    <a:pt x="67" y="5263"/>
                    <a:pt x="33" y="5296"/>
                  </a:cubicBezTo>
                  <a:cubicBezTo>
                    <a:pt x="0" y="5363"/>
                    <a:pt x="0" y="5430"/>
                    <a:pt x="0" y="5496"/>
                  </a:cubicBezTo>
                  <a:lnTo>
                    <a:pt x="0" y="6364"/>
                  </a:lnTo>
                  <a:cubicBezTo>
                    <a:pt x="0" y="6430"/>
                    <a:pt x="0" y="6464"/>
                    <a:pt x="33" y="6530"/>
                  </a:cubicBezTo>
                  <a:lnTo>
                    <a:pt x="167" y="6530"/>
                  </a:lnTo>
                  <a:lnTo>
                    <a:pt x="867" y="6097"/>
                  </a:lnTo>
                  <a:cubicBezTo>
                    <a:pt x="901" y="6063"/>
                    <a:pt x="934" y="6030"/>
                    <a:pt x="967" y="5963"/>
                  </a:cubicBezTo>
                  <a:cubicBezTo>
                    <a:pt x="1001" y="5897"/>
                    <a:pt x="1001" y="5830"/>
                    <a:pt x="1001" y="5763"/>
                  </a:cubicBezTo>
                  <a:lnTo>
                    <a:pt x="1001" y="4896"/>
                  </a:lnTo>
                  <a:cubicBezTo>
                    <a:pt x="1001" y="4862"/>
                    <a:pt x="1001" y="4796"/>
                    <a:pt x="967" y="4762"/>
                  </a:cubicBezTo>
                  <a:cubicBezTo>
                    <a:pt x="951" y="4746"/>
                    <a:pt x="934" y="4737"/>
                    <a:pt x="917" y="4737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Прямоугольник 294"/>
          <p:cNvSpPr/>
          <p:nvPr/>
        </p:nvSpPr>
        <p:spPr>
          <a:xfrm>
            <a:off x="6737931" y="1299204"/>
            <a:ext cx="880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296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28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8" name="Google Shape;3268;p69"/>
          <p:cNvSpPr txBox="1">
            <a:spLocks noGrp="1"/>
          </p:cNvSpPr>
          <p:nvPr>
            <p:ph type="title"/>
          </p:nvPr>
        </p:nvSpPr>
        <p:spPr>
          <a:xfrm>
            <a:off x="670296" y="187014"/>
            <a:ext cx="6558193" cy="6676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ru-RU" sz="1600" b="1" dirty="0">
                <a:solidFill>
                  <a:srgbClr val="001400"/>
                </a:solidFill>
              </a:rPr>
              <a:t>Сведения о расходной части </a:t>
            </a:r>
            <a:r>
              <a:rPr lang="ru-RU" sz="1600" b="1" dirty="0" smtClean="0">
                <a:solidFill>
                  <a:srgbClr val="001400"/>
                </a:solidFill>
              </a:rPr>
              <a:t>бюджета за 2023 </a:t>
            </a:r>
            <a:r>
              <a:rPr lang="ru-RU" sz="1600" b="1" dirty="0">
                <a:solidFill>
                  <a:srgbClr val="001400"/>
                </a:solidFill>
              </a:rPr>
              <a:t>год </a:t>
            </a:r>
            <a:r>
              <a:rPr lang="ru-RU" sz="1600" b="1" dirty="0" smtClean="0">
                <a:solidFill>
                  <a:srgbClr val="001400"/>
                </a:solidFill>
              </a:rPr>
              <a:t> </a:t>
            </a:r>
            <a:r>
              <a:rPr lang="ru-RU" sz="1600" b="1" dirty="0">
                <a:solidFill>
                  <a:srgbClr val="001400"/>
                </a:solidFill>
              </a:rPr>
              <a:t>в сравнении с </a:t>
            </a:r>
            <a:r>
              <a:rPr lang="ru-RU" sz="1600" b="1" dirty="0" smtClean="0">
                <a:solidFill>
                  <a:srgbClr val="001400"/>
                </a:solidFill>
              </a:rPr>
              <a:t>исполнением </a:t>
            </a:r>
            <a:r>
              <a:rPr lang="ru-RU" sz="1600" b="1" dirty="0">
                <a:solidFill>
                  <a:srgbClr val="001400"/>
                </a:solidFill>
              </a:rPr>
              <a:t>за </a:t>
            </a:r>
            <a:r>
              <a:rPr lang="ru-RU" sz="1600" b="1" dirty="0" smtClean="0">
                <a:solidFill>
                  <a:srgbClr val="001400"/>
                </a:solidFill>
              </a:rPr>
              <a:t>2024 </a:t>
            </a:r>
            <a:r>
              <a:rPr lang="ru-RU" sz="1600" b="1" dirty="0">
                <a:solidFill>
                  <a:srgbClr val="001400"/>
                </a:solidFill>
              </a:rPr>
              <a:t>год </a:t>
            </a:r>
            <a:r>
              <a:rPr lang="ru-RU" sz="1600" b="1" dirty="0" smtClean="0">
                <a:solidFill>
                  <a:srgbClr val="001400"/>
                </a:solidFill>
              </a:rPr>
              <a:t>в </a:t>
            </a:r>
            <a:r>
              <a:rPr lang="ru-RU" sz="1600" b="1" dirty="0">
                <a:solidFill>
                  <a:srgbClr val="001400"/>
                </a:solidFill>
              </a:rPr>
              <a:t>разрезе разделов и подразделов </a:t>
            </a:r>
            <a:endParaRPr sz="1600" dirty="0">
              <a:solidFill>
                <a:srgbClr val="001400"/>
              </a:solidFill>
            </a:endParaRPr>
          </a:p>
        </p:txBody>
      </p:sp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2965335148"/>
              </p:ext>
            </p:extLst>
          </p:nvPr>
        </p:nvGraphicFramePr>
        <p:xfrm>
          <a:off x="569684" y="955400"/>
          <a:ext cx="7438777" cy="4046220"/>
        </p:xfrm>
        <a:graphic>
          <a:graphicData uri="http://schemas.openxmlformats.org/drawingml/2006/table">
            <a:tbl>
              <a:tblPr firstRow="1">
                <a:noFill/>
                <a:tableStyleId>{02C354FB-D8E8-4507-A7F7-C6AE5B157AC1}</a:tableStyleId>
              </a:tblPr>
              <a:tblGrid>
                <a:gridCol w="633939">
                  <a:extLst>
                    <a:ext uri="{9D8B030D-6E8A-4147-A177-3AD203B41FA5}">
                      <a16:colId xmlns:a16="http://schemas.microsoft.com/office/drawing/2014/main" val="3830377233"/>
                    </a:ext>
                  </a:extLst>
                </a:gridCol>
                <a:gridCol w="4188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2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21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5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8082">
                  <a:extLst>
                    <a:ext uri="{9D8B030D-6E8A-4147-A177-3AD203B41FA5}">
                      <a16:colId xmlns:a16="http://schemas.microsoft.com/office/drawing/2014/main" val="13397645"/>
                    </a:ext>
                  </a:extLst>
                </a:gridCol>
              </a:tblGrid>
              <a:tr h="518614"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Код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1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Отклонение</a:t>
                      </a:r>
                    </a:p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 2024 год к 2023 году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49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(+/-)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%</a:t>
                      </a:r>
                      <a:endParaRPr lang="ru-RU" sz="1000" b="1" dirty="0"/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244901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0100 </a:t>
                      </a:r>
                      <a:endParaRPr lang="ru-RU" sz="11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Общегосударственные вопросы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147,6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169,8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115,04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555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0102</a:t>
                      </a:r>
                      <a:endParaRPr sz="10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Функционирование высшего должностного лица субъекта Российской Федерации и муниципального образования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3429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129,0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8614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0103</a:t>
                      </a:r>
                      <a:endParaRPr sz="10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Функционирование законодательных (представительных) органов государственной власти и представительных органов муниципальных образований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115,0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9382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0104</a:t>
                      </a:r>
                      <a:endParaRPr sz="10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l" fontAlgn="t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Функционирование Правительства Российской Федерации, высших исполнительных органов субъектов Российской Федерации, местных администраций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55,6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65,4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117,6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901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0105</a:t>
                      </a:r>
                      <a:endParaRPr sz="10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Судебная система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518614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0106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Обеспечение деятельности финансовых, налоговых и таможенных органов и органов финансового (финансово-бюджетного) надзора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111,5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51215496"/>
                  </a:ext>
                </a:extLst>
              </a:tr>
              <a:tr h="244901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0113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Другие общегосударственные вопросы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79,3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7952636"/>
                  </a:ext>
                </a:extLst>
              </a:tr>
              <a:tr h="249571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0200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Национальная оборона 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119,0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5790496"/>
                  </a:ext>
                </a:extLst>
              </a:tr>
              <a:tr h="249571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0203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Мобилизационная и вневойсковая подготовка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119,0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8663508"/>
                  </a:ext>
                </a:extLst>
              </a:tr>
            </a:tbl>
          </a:graphicData>
        </a:graphic>
      </p:graphicFrame>
      <p:grpSp>
        <p:nvGrpSpPr>
          <p:cNvPr id="5" name="Google Shape;5530;p75"/>
          <p:cNvGrpSpPr/>
          <p:nvPr/>
        </p:nvGrpSpPr>
        <p:grpSpPr>
          <a:xfrm flipH="1">
            <a:off x="7809875" y="0"/>
            <a:ext cx="1287592" cy="1110407"/>
            <a:chOff x="1201025" y="534350"/>
            <a:chExt cx="5255450" cy="4684225"/>
          </a:xfrm>
        </p:grpSpPr>
        <p:sp>
          <p:nvSpPr>
            <p:cNvPr id="6" name="Google Shape;5531;p75"/>
            <p:cNvSpPr/>
            <p:nvPr/>
          </p:nvSpPr>
          <p:spPr>
            <a:xfrm>
              <a:off x="1201025" y="2439475"/>
              <a:ext cx="5255450" cy="2779100"/>
            </a:xfrm>
            <a:custGeom>
              <a:avLst/>
              <a:gdLst/>
              <a:ahLst/>
              <a:cxnLst/>
              <a:rect l="l" t="t" r="r" b="b"/>
              <a:pathLst>
                <a:path w="210218" h="111164" extrusionOk="0">
                  <a:moveTo>
                    <a:pt x="105109" y="1"/>
                  </a:moveTo>
                  <a:cubicBezTo>
                    <a:pt x="80617" y="1"/>
                    <a:pt x="56124" y="5430"/>
                    <a:pt x="37427" y="16287"/>
                  </a:cubicBezTo>
                  <a:cubicBezTo>
                    <a:pt x="1" y="37970"/>
                    <a:pt x="34" y="73195"/>
                    <a:pt x="37427" y="94877"/>
                  </a:cubicBezTo>
                  <a:cubicBezTo>
                    <a:pt x="56107" y="105735"/>
                    <a:pt x="80600" y="111164"/>
                    <a:pt x="105097" y="111164"/>
                  </a:cubicBezTo>
                  <a:cubicBezTo>
                    <a:pt x="129593" y="111164"/>
                    <a:pt x="154094" y="105735"/>
                    <a:pt x="172791" y="94877"/>
                  </a:cubicBezTo>
                  <a:cubicBezTo>
                    <a:pt x="210217" y="73195"/>
                    <a:pt x="210184" y="37970"/>
                    <a:pt x="172791" y="16287"/>
                  </a:cubicBezTo>
                  <a:cubicBezTo>
                    <a:pt x="154094" y="5430"/>
                    <a:pt x="129602" y="1"/>
                    <a:pt x="105109" y="1"/>
                  </a:cubicBezTo>
                  <a:close/>
                </a:path>
              </a:pathLst>
            </a:custGeom>
            <a:solidFill>
              <a:srgbClr val="F5F5F5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532;p75"/>
            <p:cNvSpPr/>
            <p:nvPr/>
          </p:nvSpPr>
          <p:spPr>
            <a:xfrm>
              <a:off x="5160525" y="3713100"/>
              <a:ext cx="843950" cy="487050"/>
            </a:xfrm>
            <a:custGeom>
              <a:avLst/>
              <a:gdLst/>
              <a:ahLst/>
              <a:cxnLst/>
              <a:rect l="l" t="t" r="r" b="b"/>
              <a:pathLst>
                <a:path w="33758" h="19482" extrusionOk="0">
                  <a:moveTo>
                    <a:pt x="16879" y="1"/>
                  </a:moveTo>
                  <a:cubicBezTo>
                    <a:pt x="7572" y="1"/>
                    <a:pt x="0" y="4370"/>
                    <a:pt x="0" y="9741"/>
                  </a:cubicBezTo>
                  <a:cubicBezTo>
                    <a:pt x="0" y="15145"/>
                    <a:pt x="7572" y="19481"/>
                    <a:pt x="16879" y="19481"/>
                  </a:cubicBezTo>
                  <a:cubicBezTo>
                    <a:pt x="26219" y="19481"/>
                    <a:pt x="33758" y="15145"/>
                    <a:pt x="33758" y="9741"/>
                  </a:cubicBezTo>
                  <a:cubicBezTo>
                    <a:pt x="33758" y="4370"/>
                    <a:pt x="26219" y="1"/>
                    <a:pt x="1687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3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4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5;p75"/>
            <p:cNvSpPr/>
            <p:nvPr/>
          </p:nvSpPr>
          <p:spPr>
            <a:xfrm>
              <a:off x="1483725" y="3620325"/>
              <a:ext cx="404475" cy="394900"/>
            </a:xfrm>
            <a:custGeom>
              <a:avLst/>
              <a:gdLst/>
              <a:ahLst/>
              <a:cxnLst/>
              <a:rect l="l" t="t" r="r" b="b"/>
              <a:pathLst>
                <a:path w="16179" h="15796" extrusionOk="0">
                  <a:moveTo>
                    <a:pt x="214" y="0"/>
                  </a:moveTo>
                  <a:cubicBezTo>
                    <a:pt x="126" y="0"/>
                    <a:pt x="34" y="65"/>
                    <a:pt x="34" y="176"/>
                  </a:cubicBezTo>
                  <a:cubicBezTo>
                    <a:pt x="1" y="276"/>
                    <a:pt x="67" y="376"/>
                    <a:pt x="168" y="409"/>
                  </a:cubicBezTo>
                  <a:cubicBezTo>
                    <a:pt x="3737" y="1243"/>
                    <a:pt x="11576" y="5479"/>
                    <a:pt x="15712" y="15653"/>
                  </a:cubicBezTo>
                  <a:cubicBezTo>
                    <a:pt x="15767" y="15736"/>
                    <a:pt x="15844" y="15795"/>
                    <a:pt x="15926" y="15795"/>
                  </a:cubicBezTo>
                  <a:cubicBezTo>
                    <a:pt x="15943" y="15795"/>
                    <a:pt x="15961" y="15793"/>
                    <a:pt x="15979" y="15787"/>
                  </a:cubicBezTo>
                  <a:lnTo>
                    <a:pt x="16012" y="15787"/>
                  </a:lnTo>
                  <a:cubicBezTo>
                    <a:pt x="16112" y="15753"/>
                    <a:pt x="16179" y="15620"/>
                    <a:pt x="16112" y="15520"/>
                  </a:cubicBezTo>
                  <a:cubicBezTo>
                    <a:pt x="11909" y="5179"/>
                    <a:pt x="3937" y="843"/>
                    <a:pt x="268" y="9"/>
                  </a:cubicBezTo>
                  <a:cubicBezTo>
                    <a:pt x="250" y="3"/>
                    <a:pt x="232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6;p75"/>
            <p:cNvSpPr/>
            <p:nvPr/>
          </p:nvSpPr>
          <p:spPr>
            <a:xfrm>
              <a:off x="1344475" y="3883950"/>
              <a:ext cx="534575" cy="530625"/>
            </a:xfrm>
            <a:custGeom>
              <a:avLst/>
              <a:gdLst/>
              <a:ahLst/>
              <a:cxnLst/>
              <a:rect l="l" t="t" r="r" b="b"/>
              <a:pathLst>
                <a:path w="21383" h="21225" extrusionOk="0">
                  <a:moveTo>
                    <a:pt x="14195" y="1"/>
                  </a:moveTo>
                  <a:cubicBezTo>
                    <a:pt x="12000" y="1"/>
                    <a:pt x="10025" y="1650"/>
                    <a:pt x="7866" y="1650"/>
                  </a:cubicBezTo>
                  <a:cubicBezTo>
                    <a:pt x="7768" y="1650"/>
                    <a:pt x="7670" y="1646"/>
                    <a:pt x="7572" y="1639"/>
                  </a:cubicBezTo>
                  <a:cubicBezTo>
                    <a:pt x="6972" y="1539"/>
                    <a:pt x="6371" y="1439"/>
                    <a:pt x="5771" y="1272"/>
                  </a:cubicBezTo>
                  <a:cubicBezTo>
                    <a:pt x="5413" y="1210"/>
                    <a:pt x="5044" y="1177"/>
                    <a:pt x="4675" y="1177"/>
                  </a:cubicBezTo>
                  <a:cubicBezTo>
                    <a:pt x="3081" y="1177"/>
                    <a:pt x="1467" y="1774"/>
                    <a:pt x="601" y="3074"/>
                  </a:cubicBezTo>
                  <a:cubicBezTo>
                    <a:pt x="134" y="3741"/>
                    <a:pt x="0" y="4575"/>
                    <a:pt x="267" y="5375"/>
                  </a:cubicBezTo>
                  <a:cubicBezTo>
                    <a:pt x="634" y="6176"/>
                    <a:pt x="1501" y="6609"/>
                    <a:pt x="2335" y="6943"/>
                  </a:cubicBezTo>
                  <a:cubicBezTo>
                    <a:pt x="3202" y="7243"/>
                    <a:pt x="4070" y="7610"/>
                    <a:pt x="4503" y="8377"/>
                  </a:cubicBezTo>
                  <a:cubicBezTo>
                    <a:pt x="5404" y="9945"/>
                    <a:pt x="3936" y="12147"/>
                    <a:pt x="4904" y="13648"/>
                  </a:cubicBezTo>
                  <a:cubicBezTo>
                    <a:pt x="5371" y="14248"/>
                    <a:pt x="6038" y="14649"/>
                    <a:pt x="6805" y="14749"/>
                  </a:cubicBezTo>
                  <a:cubicBezTo>
                    <a:pt x="7439" y="14815"/>
                    <a:pt x="8039" y="14882"/>
                    <a:pt x="8673" y="14882"/>
                  </a:cubicBezTo>
                  <a:cubicBezTo>
                    <a:pt x="8973" y="14882"/>
                    <a:pt x="9273" y="14882"/>
                    <a:pt x="9574" y="14815"/>
                  </a:cubicBezTo>
                  <a:cubicBezTo>
                    <a:pt x="9834" y="14763"/>
                    <a:pt x="10101" y="14737"/>
                    <a:pt x="10371" y="14737"/>
                  </a:cubicBezTo>
                  <a:cubicBezTo>
                    <a:pt x="10964" y="14737"/>
                    <a:pt x="11569" y="14863"/>
                    <a:pt x="12142" y="15116"/>
                  </a:cubicBezTo>
                  <a:cubicBezTo>
                    <a:pt x="13376" y="15783"/>
                    <a:pt x="13743" y="17350"/>
                    <a:pt x="14477" y="18551"/>
                  </a:cubicBezTo>
                  <a:cubicBezTo>
                    <a:pt x="15411" y="19986"/>
                    <a:pt x="16946" y="20953"/>
                    <a:pt x="18647" y="21153"/>
                  </a:cubicBezTo>
                  <a:cubicBezTo>
                    <a:pt x="18917" y="21185"/>
                    <a:pt x="19293" y="21224"/>
                    <a:pt x="19675" y="21224"/>
                  </a:cubicBezTo>
                  <a:cubicBezTo>
                    <a:pt x="20093" y="21224"/>
                    <a:pt x="20518" y="21177"/>
                    <a:pt x="20815" y="21020"/>
                  </a:cubicBezTo>
                  <a:cubicBezTo>
                    <a:pt x="20848" y="20986"/>
                    <a:pt x="20882" y="20986"/>
                    <a:pt x="20915" y="20953"/>
                  </a:cubicBezTo>
                  <a:cubicBezTo>
                    <a:pt x="21015" y="20853"/>
                    <a:pt x="21082" y="20753"/>
                    <a:pt x="21149" y="20686"/>
                  </a:cubicBezTo>
                  <a:cubicBezTo>
                    <a:pt x="21149" y="20686"/>
                    <a:pt x="21149" y="20653"/>
                    <a:pt x="21149" y="20653"/>
                  </a:cubicBezTo>
                  <a:cubicBezTo>
                    <a:pt x="21382" y="19852"/>
                    <a:pt x="21015" y="19018"/>
                    <a:pt x="21015" y="18184"/>
                  </a:cubicBezTo>
                  <a:cubicBezTo>
                    <a:pt x="21015" y="18118"/>
                    <a:pt x="21015" y="18084"/>
                    <a:pt x="21015" y="18018"/>
                  </a:cubicBezTo>
                  <a:cubicBezTo>
                    <a:pt x="21048" y="17050"/>
                    <a:pt x="21082" y="16116"/>
                    <a:pt x="21082" y="15149"/>
                  </a:cubicBezTo>
                  <a:cubicBezTo>
                    <a:pt x="21149" y="13381"/>
                    <a:pt x="21149" y="11580"/>
                    <a:pt x="21149" y="9812"/>
                  </a:cubicBezTo>
                  <a:cubicBezTo>
                    <a:pt x="21149" y="8644"/>
                    <a:pt x="21282" y="7410"/>
                    <a:pt x="20782" y="6309"/>
                  </a:cubicBezTo>
                  <a:cubicBezTo>
                    <a:pt x="20248" y="5108"/>
                    <a:pt x="18880" y="5075"/>
                    <a:pt x="18380" y="3908"/>
                  </a:cubicBezTo>
                  <a:cubicBezTo>
                    <a:pt x="18180" y="3441"/>
                    <a:pt x="18080" y="2940"/>
                    <a:pt x="17880" y="2473"/>
                  </a:cubicBezTo>
                  <a:cubicBezTo>
                    <a:pt x="17246" y="1072"/>
                    <a:pt x="15911" y="105"/>
                    <a:pt x="14377" y="5"/>
                  </a:cubicBezTo>
                  <a:cubicBezTo>
                    <a:pt x="14316" y="2"/>
                    <a:pt x="14256" y="1"/>
                    <a:pt x="1419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7;p75"/>
            <p:cNvSpPr/>
            <p:nvPr/>
          </p:nvSpPr>
          <p:spPr>
            <a:xfrm>
              <a:off x="1401175" y="3959325"/>
              <a:ext cx="481200" cy="348600"/>
            </a:xfrm>
            <a:custGeom>
              <a:avLst/>
              <a:gdLst/>
              <a:ahLst/>
              <a:cxnLst/>
              <a:rect l="l" t="t" r="r" b="b"/>
              <a:pathLst>
                <a:path w="19248" h="13944" extrusionOk="0">
                  <a:moveTo>
                    <a:pt x="791" y="1"/>
                  </a:moveTo>
                  <a:cubicBezTo>
                    <a:pt x="552" y="1"/>
                    <a:pt x="343" y="10"/>
                    <a:pt x="167" y="25"/>
                  </a:cubicBezTo>
                  <a:cubicBezTo>
                    <a:pt x="67" y="25"/>
                    <a:pt x="0" y="125"/>
                    <a:pt x="0" y="225"/>
                  </a:cubicBezTo>
                  <a:cubicBezTo>
                    <a:pt x="0" y="312"/>
                    <a:pt x="75" y="399"/>
                    <a:pt x="161" y="399"/>
                  </a:cubicBezTo>
                  <a:cubicBezTo>
                    <a:pt x="174" y="399"/>
                    <a:pt x="187" y="397"/>
                    <a:pt x="201" y="392"/>
                  </a:cubicBezTo>
                  <a:cubicBezTo>
                    <a:pt x="339" y="383"/>
                    <a:pt x="498" y="378"/>
                    <a:pt x="676" y="378"/>
                  </a:cubicBezTo>
                  <a:cubicBezTo>
                    <a:pt x="4295" y="378"/>
                    <a:pt x="15827" y="2485"/>
                    <a:pt x="18847" y="13802"/>
                  </a:cubicBezTo>
                  <a:cubicBezTo>
                    <a:pt x="18875" y="13884"/>
                    <a:pt x="18947" y="13944"/>
                    <a:pt x="19028" y="13944"/>
                  </a:cubicBezTo>
                  <a:cubicBezTo>
                    <a:pt x="19045" y="13944"/>
                    <a:pt x="19063" y="13941"/>
                    <a:pt x="19081" y="13935"/>
                  </a:cubicBezTo>
                  <a:cubicBezTo>
                    <a:pt x="19181" y="13902"/>
                    <a:pt x="19247" y="13802"/>
                    <a:pt x="19214" y="13702"/>
                  </a:cubicBezTo>
                  <a:cubicBezTo>
                    <a:pt x="16168" y="2239"/>
                    <a:pt x="4636" y="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8;p75"/>
            <p:cNvSpPr/>
            <p:nvPr/>
          </p:nvSpPr>
          <p:spPr>
            <a:xfrm>
              <a:off x="1515425" y="4077200"/>
              <a:ext cx="233975" cy="76575"/>
            </a:xfrm>
            <a:custGeom>
              <a:avLst/>
              <a:gdLst/>
              <a:ahLst/>
              <a:cxnLst/>
              <a:rect l="l" t="t" r="r" b="b"/>
              <a:pathLst>
                <a:path w="9359" h="3063" extrusionOk="0">
                  <a:moveTo>
                    <a:pt x="7345" y="0"/>
                  </a:moveTo>
                  <a:cubicBezTo>
                    <a:pt x="4703" y="0"/>
                    <a:pt x="2113" y="947"/>
                    <a:pt x="100" y="2716"/>
                  </a:cubicBezTo>
                  <a:cubicBezTo>
                    <a:pt x="0" y="2782"/>
                    <a:pt x="0" y="2916"/>
                    <a:pt x="100" y="3016"/>
                  </a:cubicBezTo>
                  <a:cubicBezTo>
                    <a:pt x="124" y="3039"/>
                    <a:pt x="164" y="3063"/>
                    <a:pt x="209" y="3063"/>
                  </a:cubicBezTo>
                  <a:cubicBezTo>
                    <a:pt x="228" y="3063"/>
                    <a:pt x="248" y="3059"/>
                    <a:pt x="267" y="3049"/>
                  </a:cubicBezTo>
                  <a:cubicBezTo>
                    <a:pt x="301" y="3049"/>
                    <a:pt x="334" y="3016"/>
                    <a:pt x="367" y="3016"/>
                  </a:cubicBezTo>
                  <a:cubicBezTo>
                    <a:pt x="2315" y="1311"/>
                    <a:pt x="4790" y="397"/>
                    <a:pt x="7328" y="397"/>
                  </a:cubicBezTo>
                  <a:cubicBezTo>
                    <a:pt x="7919" y="397"/>
                    <a:pt x="8514" y="446"/>
                    <a:pt x="9107" y="547"/>
                  </a:cubicBezTo>
                  <a:cubicBezTo>
                    <a:pt x="9120" y="552"/>
                    <a:pt x="9133" y="554"/>
                    <a:pt x="9145" y="554"/>
                  </a:cubicBezTo>
                  <a:cubicBezTo>
                    <a:pt x="9315" y="554"/>
                    <a:pt x="9358" y="147"/>
                    <a:pt x="9140" y="147"/>
                  </a:cubicBezTo>
                  <a:cubicBezTo>
                    <a:pt x="8543" y="49"/>
                    <a:pt x="7943" y="0"/>
                    <a:pt x="7345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9;p75"/>
            <p:cNvSpPr/>
            <p:nvPr/>
          </p:nvSpPr>
          <p:spPr>
            <a:xfrm>
              <a:off x="1846500" y="534350"/>
              <a:ext cx="2779500" cy="3926500"/>
            </a:xfrm>
            <a:custGeom>
              <a:avLst/>
              <a:gdLst/>
              <a:ahLst/>
              <a:cxnLst/>
              <a:rect l="l" t="t" r="r" b="b"/>
              <a:pathLst>
                <a:path w="111180" h="157060" extrusionOk="0">
                  <a:moveTo>
                    <a:pt x="109334" y="0"/>
                  </a:moveTo>
                  <a:cubicBezTo>
                    <a:pt x="108982" y="0"/>
                    <a:pt x="108628" y="84"/>
                    <a:pt x="108311" y="260"/>
                  </a:cubicBezTo>
                  <a:lnTo>
                    <a:pt x="967" y="62204"/>
                  </a:lnTo>
                  <a:cubicBezTo>
                    <a:pt x="400" y="62571"/>
                    <a:pt x="33" y="63205"/>
                    <a:pt x="0" y="63905"/>
                  </a:cubicBezTo>
                  <a:lnTo>
                    <a:pt x="0" y="155171"/>
                  </a:lnTo>
                  <a:cubicBezTo>
                    <a:pt x="0" y="155838"/>
                    <a:pt x="367" y="156471"/>
                    <a:pt x="901" y="156838"/>
                  </a:cubicBezTo>
                  <a:cubicBezTo>
                    <a:pt x="1193" y="156985"/>
                    <a:pt x="1517" y="157060"/>
                    <a:pt x="1842" y="157060"/>
                  </a:cubicBezTo>
                  <a:cubicBezTo>
                    <a:pt x="2184" y="157060"/>
                    <a:pt x="2527" y="156976"/>
                    <a:pt x="2835" y="156805"/>
                  </a:cubicBezTo>
                  <a:lnTo>
                    <a:pt x="110179" y="94827"/>
                  </a:lnTo>
                  <a:cubicBezTo>
                    <a:pt x="110746" y="94460"/>
                    <a:pt x="111113" y="93827"/>
                    <a:pt x="111179" y="93126"/>
                  </a:cubicBezTo>
                  <a:lnTo>
                    <a:pt x="111179" y="1861"/>
                  </a:lnTo>
                  <a:cubicBezTo>
                    <a:pt x="111146" y="1194"/>
                    <a:pt x="110779" y="593"/>
                    <a:pt x="110245" y="193"/>
                  </a:cubicBezTo>
                  <a:cubicBezTo>
                    <a:pt x="109962" y="67"/>
                    <a:pt x="109649" y="0"/>
                    <a:pt x="109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40;p75"/>
            <p:cNvSpPr/>
            <p:nvPr/>
          </p:nvSpPr>
          <p:spPr>
            <a:xfrm>
              <a:off x="1853150" y="534350"/>
              <a:ext cx="2772025" cy="1600150"/>
            </a:xfrm>
            <a:custGeom>
              <a:avLst/>
              <a:gdLst/>
              <a:ahLst/>
              <a:cxnLst/>
              <a:rect l="l" t="t" r="r" b="b"/>
              <a:pathLst>
                <a:path w="110881" h="64006" extrusionOk="0">
                  <a:moveTo>
                    <a:pt x="109068" y="0"/>
                  </a:moveTo>
                  <a:cubicBezTo>
                    <a:pt x="108716" y="0"/>
                    <a:pt x="108362" y="84"/>
                    <a:pt x="108045" y="260"/>
                  </a:cubicBezTo>
                  <a:lnTo>
                    <a:pt x="701" y="62204"/>
                  </a:lnTo>
                  <a:cubicBezTo>
                    <a:pt x="401" y="62404"/>
                    <a:pt x="168" y="62638"/>
                    <a:pt x="1" y="62938"/>
                  </a:cubicBezTo>
                  <a:lnTo>
                    <a:pt x="1869" y="64005"/>
                  </a:lnTo>
                  <a:cubicBezTo>
                    <a:pt x="2036" y="63705"/>
                    <a:pt x="2269" y="63472"/>
                    <a:pt x="2569" y="63271"/>
                  </a:cubicBezTo>
                  <a:lnTo>
                    <a:pt x="109913" y="1294"/>
                  </a:lnTo>
                  <a:cubicBezTo>
                    <a:pt x="110073" y="1198"/>
                    <a:pt x="110223" y="1153"/>
                    <a:pt x="110355" y="1153"/>
                  </a:cubicBezTo>
                  <a:cubicBezTo>
                    <a:pt x="110635" y="1153"/>
                    <a:pt x="110835" y="1354"/>
                    <a:pt x="110880" y="1694"/>
                  </a:cubicBezTo>
                  <a:cubicBezTo>
                    <a:pt x="110813" y="1094"/>
                    <a:pt x="110480" y="560"/>
                    <a:pt x="109979" y="193"/>
                  </a:cubicBezTo>
                  <a:cubicBezTo>
                    <a:pt x="109696" y="67"/>
                    <a:pt x="109383" y="0"/>
                    <a:pt x="1090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41;p75"/>
            <p:cNvSpPr/>
            <p:nvPr/>
          </p:nvSpPr>
          <p:spPr>
            <a:xfrm>
              <a:off x="1846500" y="2423850"/>
              <a:ext cx="65900" cy="2036275"/>
            </a:xfrm>
            <a:custGeom>
              <a:avLst/>
              <a:gdLst/>
              <a:ahLst/>
              <a:cxnLst/>
              <a:rect l="l" t="t" r="r" b="b"/>
              <a:pathLst>
                <a:path w="2636" h="81451" extrusionOk="0">
                  <a:moveTo>
                    <a:pt x="2602" y="81325"/>
                  </a:moveTo>
                  <a:cubicBezTo>
                    <a:pt x="2569" y="81325"/>
                    <a:pt x="2535" y="81358"/>
                    <a:pt x="2502" y="81358"/>
                  </a:cubicBezTo>
                  <a:lnTo>
                    <a:pt x="2535" y="81358"/>
                  </a:lnTo>
                  <a:cubicBezTo>
                    <a:pt x="2569" y="81325"/>
                    <a:pt x="2602" y="81325"/>
                    <a:pt x="2635" y="81325"/>
                  </a:cubicBezTo>
                  <a:close/>
                  <a:moveTo>
                    <a:pt x="0" y="0"/>
                  </a:moveTo>
                  <a:lnTo>
                    <a:pt x="0" y="79557"/>
                  </a:lnTo>
                  <a:cubicBezTo>
                    <a:pt x="0" y="80224"/>
                    <a:pt x="367" y="80858"/>
                    <a:pt x="901" y="81225"/>
                  </a:cubicBezTo>
                  <a:cubicBezTo>
                    <a:pt x="1176" y="81375"/>
                    <a:pt x="1470" y="81450"/>
                    <a:pt x="1754" y="81450"/>
                  </a:cubicBezTo>
                  <a:cubicBezTo>
                    <a:pt x="1849" y="81450"/>
                    <a:pt x="1943" y="81442"/>
                    <a:pt x="2035" y="81425"/>
                  </a:cubicBezTo>
                  <a:cubicBezTo>
                    <a:pt x="2102" y="81425"/>
                    <a:pt x="2135" y="81425"/>
                    <a:pt x="2202" y="81392"/>
                  </a:cubicBezTo>
                  <a:cubicBezTo>
                    <a:pt x="2218" y="81409"/>
                    <a:pt x="2235" y="81417"/>
                    <a:pt x="2252" y="81417"/>
                  </a:cubicBezTo>
                  <a:cubicBezTo>
                    <a:pt x="2268" y="81417"/>
                    <a:pt x="2285" y="81409"/>
                    <a:pt x="2302" y="81392"/>
                  </a:cubicBezTo>
                  <a:cubicBezTo>
                    <a:pt x="2335" y="81392"/>
                    <a:pt x="2368" y="81392"/>
                    <a:pt x="2435" y="81358"/>
                  </a:cubicBezTo>
                  <a:lnTo>
                    <a:pt x="2402" y="81358"/>
                  </a:lnTo>
                  <a:cubicBezTo>
                    <a:pt x="2068" y="81358"/>
                    <a:pt x="1835" y="81092"/>
                    <a:pt x="1835" y="80658"/>
                  </a:cubicBezTo>
                  <a:lnTo>
                    <a:pt x="1835" y="1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2;p75"/>
            <p:cNvSpPr/>
            <p:nvPr/>
          </p:nvSpPr>
          <p:spPr>
            <a:xfrm>
              <a:off x="1845650" y="2108625"/>
              <a:ext cx="54225" cy="342775"/>
            </a:xfrm>
            <a:custGeom>
              <a:avLst/>
              <a:gdLst/>
              <a:ahLst/>
              <a:cxnLst/>
              <a:rect l="l" t="t" r="r" b="b"/>
              <a:pathLst>
                <a:path w="2169" h="13711" extrusionOk="0">
                  <a:moveTo>
                    <a:pt x="301" y="0"/>
                  </a:moveTo>
                  <a:cubicBezTo>
                    <a:pt x="201" y="167"/>
                    <a:pt x="101" y="401"/>
                    <a:pt x="67" y="601"/>
                  </a:cubicBezTo>
                  <a:cubicBezTo>
                    <a:pt x="1" y="701"/>
                    <a:pt x="1" y="767"/>
                    <a:pt x="1" y="834"/>
                  </a:cubicBezTo>
                  <a:cubicBezTo>
                    <a:pt x="1" y="901"/>
                    <a:pt x="1" y="934"/>
                    <a:pt x="1" y="968"/>
                  </a:cubicBezTo>
                  <a:lnTo>
                    <a:pt x="1" y="12643"/>
                  </a:lnTo>
                  <a:lnTo>
                    <a:pt x="1869" y="13710"/>
                  </a:lnTo>
                  <a:lnTo>
                    <a:pt x="1869" y="2002"/>
                  </a:lnTo>
                  <a:cubicBezTo>
                    <a:pt x="1869" y="1668"/>
                    <a:pt x="1969" y="1335"/>
                    <a:pt x="2169" y="10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3;p75"/>
            <p:cNvSpPr/>
            <p:nvPr/>
          </p:nvSpPr>
          <p:spPr>
            <a:xfrm>
              <a:off x="1892350" y="563425"/>
              <a:ext cx="2733650" cy="1727850"/>
            </a:xfrm>
            <a:custGeom>
              <a:avLst/>
              <a:gdLst/>
              <a:ahLst/>
              <a:cxnLst/>
              <a:rect l="l" t="t" r="r" b="b"/>
              <a:pathLst>
                <a:path w="109346" h="69114" extrusionOk="0">
                  <a:moveTo>
                    <a:pt x="108785" y="1"/>
                  </a:moveTo>
                  <a:cubicBezTo>
                    <a:pt x="108651" y="1"/>
                    <a:pt x="108501" y="43"/>
                    <a:pt x="108345" y="131"/>
                  </a:cubicBezTo>
                  <a:lnTo>
                    <a:pt x="1001" y="62108"/>
                  </a:lnTo>
                  <a:cubicBezTo>
                    <a:pt x="401" y="62509"/>
                    <a:pt x="34" y="63143"/>
                    <a:pt x="1" y="63810"/>
                  </a:cubicBezTo>
                  <a:lnTo>
                    <a:pt x="1" y="69113"/>
                  </a:lnTo>
                  <a:lnTo>
                    <a:pt x="2736" y="67512"/>
                  </a:lnTo>
                  <a:cubicBezTo>
                    <a:pt x="3303" y="67145"/>
                    <a:pt x="3670" y="66512"/>
                    <a:pt x="3703" y="65811"/>
                  </a:cubicBezTo>
                  <a:lnTo>
                    <a:pt x="3703" y="63810"/>
                  </a:lnTo>
                  <a:cubicBezTo>
                    <a:pt x="3737" y="63143"/>
                    <a:pt x="4104" y="62475"/>
                    <a:pt x="4704" y="62108"/>
                  </a:cubicBezTo>
                  <a:lnTo>
                    <a:pt x="28655" y="48299"/>
                  </a:lnTo>
                  <a:cubicBezTo>
                    <a:pt x="28822" y="48200"/>
                    <a:pt x="28977" y="48154"/>
                    <a:pt x="29113" y="48154"/>
                  </a:cubicBezTo>
                  <a:cubicBezTo>
                    <a:pt x="29439" y="48154"/>
                    <a:pt x="29655" y="48419"/>
                    <a:pt x="29655" y="48866"/>
                  </a:cubicBezTo>
                  <a:lnTo>
                    <a:pt x="29655" y="50867"/>
                  </a:lnTo>
                  <a:cubicBezTo>
                    <a:pt x="29655" y="51316"/>
                    <a:pt x="29873" y="51564"/>
                    <a:pt x="30201" y="51564"/>
                  </a:cubicBezTo>
                  <a:cubicBezTo>
                    <a:pt x="30336" y="51564"/>
                    <a:pt x="30490" y="51522"/>
                    <a:pt x="30656" y="51434"/>
                  </a:cubicBezTo>
                  <a:lnTo>
                    <a:pt x="109345" y="5968"/>
                  </a:lnTo>
                  <a:lnTo>
                    <a:pt x="109345" y="698"/>
                  </a:lnTo>
                  <a:cubicBezTo>
                    <a:pt x="109345" y="249"/>
                    <a:pt x="109111" y="1"/>
                    <a:pt x="10878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4;p75"/>
            <p:cNvSpPr/>
            <p:nvPr/>
          </p:nvSpPr>
          <p:spPr>
            <a:xfrm>
              <a:off x="1892350" y="712625"/>
              <a:ext cx="2733650" cy="3745100"/>
            </a:xfrm>
            <a:custGeom>
              <a:avLst/>
              <a:gdLst/>
              <a:ahLst/>
              <a:cxnLst/>
              <a:rect l="l" t="t" r="r" b="b"/>
              <a:pathLst>
                <a:path w="109346" h="149804" extrusionOk="0">
                  <a:moveTo>
                    <a:pt x="109312" y="0"/>
                  </a:moveTo>
                  <a:lnTo>
                    <a:pt x="30623" y="45466"/>
                  </a:lnTo>
                  <a:cubicBezTo>
                    <a:pt x="30601" y="45478"/>
                    <a:pt x="30578" y="45484"/>
                    <a:pt x="30554" y="45484"/>
                  </a:cubicBezTo>
                  <a:cubicBezTo>
                    <a:pt x="30011" y="45484"/>
                    <a:pt x="28898" y="42513"/>
                    <a:pt x="28327" y="42513"/>
                  </a:cubicBezTo>
                  <a:cubicBezTo>
                    <a:pt x="28302" y="42513"/>
                    <a:pt x="28277" y="42518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270" y="61244"/>
                    <a:pt x="2736" y="61578"/>
                  </a:cubicBezTo>
                  <a:lnTo>
                    <a:pt x="1" y="63145"/>
                  </a:lnTo>
                  <a:lnTo>
                    <a:pt x="1" y="149107"/>
                  </a:lnTo>
                  <a:cubicBezTo>
                    <a:pt x="1" y="149556"/>
                    <a:pt x="218" y="149804"/>
                    <a:pt x="546" y="149804"/>
                  </a:cubicBezTo>
                  <a:cubicBezTo>
                    <a:pt x="682" y="149804"/>
                    <a:pt x="836" y="149762"/>
                    <a:pt x="1001" y="149674"/>
                  </a:cubicBezTo>
                  <a:lnTo>
                    <a:pt x="108345" y="87696"/>
                  </a:lnTo>
                  <a:cubicBezTo>
                    <a:pt x="108912" y="87329"/>
                    <a:pt x="109312" y="86696"/>
                    <a:pt x="109345" y="85995"/>
                  </a:cubicBezTo>
                  <a:lnTo>
                    <a:pt x="109312" y="85995"/>
                  </a:lnTo>
                  <a:lnTo>
                    <a:pt x="10931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5;p75"/>
            <p:cNvSpPr/>
            <p:nvPr/>
          </p:nvSpPr>
          <p:spPr>
            <a:xfrm>
              <a:off x="1892350" y="712625"/>
              <a:ext cx="2733650" cy="1738775"/>
            </a:xfrm>
            <a:custGeom>
              <a:avLst/>
              <a:gdLst/>
              <a:ahLst/>
              <a:cxnLst/>
              <a:rect l="l" t="t" r="r" b="b"/>
              <a:pathLst>
                <a:path w="109346" h="69551" extrusionOk="0">
                  <a:moveTo>
                    <a:pt x="109345" y="0"/>
                  </a:moveTo>
                  <a:lnTo>
                    <a:pt x="31490" y="44932"/>
                  </a:lnTo>
                  <a:cubicBezTo>
                    <a:pt x="31344" y="45014"/>
                    <a:pt x="31226" y="45052"/>
                    <a:pt x="31125" y="45052"/>
                  </a:cubicBezTo>
                  <a:cubicBezTo>
                    <a:pt x="30855" y="45052"/>
                    <a:pt x="30708" y="44787"/>
                    <a:pt x="30489" y="44399"/>
                  </a:cubicBezTo>
                  <a:lnTo>
                    <a:pt x="29655" y="42864"/>
                  </a:lnTo>
                  <a:cubicBezTo>
                    <a:pt x="29404" y="42477"/>
                    <a:pt x="29163" y="42326"/>
                    <a:pt x="28895" y="42326"/>
                  </a:cubicBezTo>
                  <a:cubicBezTo>
                    <a:pt x="28701" y="42326"/>
                    <a:pt x="28492" y="42405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937" y="57008"/>
                    <a:pt x="3703" y="57842"/>
                  </a:cubicBezTo>
                  <a:lnTo>
                    <a:pt x="3036" y="60243"/>
                  </a:lnTo>
                  <a:cubicBezTo>
                    <a:pt x="2769" y="61177"/>
                    <a:pt x="2569" y="61644"/>
                    <a:pt x="2036" y="61945"/>
                  </a:cubicBezTo>
                  <a:lnTo>
                    <a:pt x="1" y="63145"/>
                  </a:lnTo>
                  <a:lnTo>
                    <a:pt x="1" y="69550"/>
                  </a:lnTo>
                  <a:lnTo>
                    <a:pt x="109345" y="6472"/>
                  </a:lnTo>
                  <a:lnTo>
                    <a:pt x="10934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6;p75"/>
            <p:cNvSpPr/>
            <p:nvPr/>
          </p:nvSpPr>
          <p:spPr>
            <a:xfrm>
              <a:off x="4478375" y="659175"/>
              <a:ext cx="62575" cy="81050"/>
            </a:xfrm>
            <a:custGeom>
              <a:avLst/>
              <a:gdLst/>
              <a:ahLst/>
              <a:cxnLst/>
              <a:rect l="l" t="t" r="r" b="b"/>
              <a:pathLst>
                <a:path w="2503" h="3242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0"/>
                  </a:cubicBezTo>
                  <a:cubicBezTo>
                    <a:pt x="534" y="671"/>
                    <a:pt x="67" y="1471"/>
                    <a:pt x="0" y="2338"/>
                  </a:cubicBezTo>
                  <a:cubicBezTo>
                    <a:pt x="0" y="2909"/>
                    <a:pt x="288" y="3242"/>
                    <a:pt x="707" y="3242"/>
                  </a:cubicBezTo>
                  <a:cubicBezTo>
                    <a:pt x="876" y="3242"/>
                    <a:pt x="1066" y="3187"/>
                    <a:pt x="1268" y="3072"/>
                  </a:cubicBezTo>
                  <a:cubicBezTo>
                    <a:pt x="2002" y="2572"/>
                    <a:pt x="2469" y="1771"/>
                    <a:pt x="2502" y="904"/>
                  </a:cubicBezTo>
                  <a:cubicBezTo>
                    <a:pt x="2502" y="334"/>
                    <a:pt x="2214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7;p75"/>
            <p:cNvSpPr/>
            <p:nvPr/>
          </p:nvSpPr>
          <p:spPr>
            <a:xfrm>
              <a:off x="4366625" y="723675"/>
              <a:ext cx="62575" cy="80775"/>
            </a:xfrm>
            <a:custGeom>
              <a:avLst/>
              <a:gdLst/>
              <a:ahLst/>
              <a:cxnLst/>
              <a:rect l="l" t="t" r="r" b="b"/>
              <a:pathLst>
                <a:path w="2503" h="3231" extrusionOk="0">
                  <a:moveTo>
                    <a:pt x="1829" y="1"/>
                  </a:moveTo>
                  <a:cubicBezTo>
                    <a:pt x="1660" y="1"/>
                    <a:pt x="1468" y="62"/>
                    <a:pt x="1268" y="192"/>
                  </a:cubicBezTo>
                  <a:cubicBezTo>
                    <a:pt x="501" y="659"/>
                    <a:pt x="34" y="1460"/>
                    <a:pt x="0" y="2327"/>
                  </a:cubicBezTo>
                  <a:cubicBezTo>
                    <a:pt x="0" y="2897"/>
                    <a:pt x="288" y="3230"/>
                    <a:pt x="707" y="3230"/>
                  </a:cubicBezTo>
                  <a:cubicBezTo>
                    <a:pt x="876" y="3230"/>
                    <a:pt x="1066" y="3176"/>
                    <a:pt x="1268" y="3061"/>
                  </a:cubicBezTo>
                  <a:cubicBezTo>
                    <a:pt x="2002" y="2560"/>
                    <a:pt x="2469" y="1760"/>
                    <a:pt x="2502" y="893"/>
                  </a:cubicBezTo>
                  <a:cubicBezTo>
                    <a:pt x="2502" y="332"/>
                    <a:pt x="2225" y="1"/>
                    <a:pt x="18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8;p75"/>
            <p:cNvSpPr/>
            <p:nvPr/>
          </p:nvSpPr>
          <p:spPr>
            <a:xfrm>
              <a:off x="4254875" y="788425"/>
              <a:ext cx="62575" cy="80250"/>
            </a:xfrm>
            <a:custGeom>
              <a:avLst/>
              <a:gdLst/>
              <a:ahLst/>
              <a:cxnLst/>
              <a:rect l="l" t="t" r="r" b="b"/>
              <a:pathLst>
                <a:path w="2503" h="3210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1"/>
                  </a:cubicBezTo>
                  <a:cubicBezTo>
                    <a:pt x="501" y="638"/>
                    <a:pt x="34" y="1438"/>
                    <a:pt x="1" y="2339"/>
                  </a:cubicBezTo>
                  <a:cubicBezTo>
                    <a:pt x="1" y="2884"/>
                    <a:pt x="286" y="3210"/>
                    <a:pt x="703" y="3210"/>
                  </a:cubicBezTo>
                  <a:cubicBezTo>
                    <a:pt x="873" y="3210"/>
                    <a:pt x="1065" y="3155"/>
                    <a:pt x="1268" y="3039"/>
                  </a:cubicBezTo>
                  <a:cubicBezTo>
                    <a:pt x="2002" y="2572"/>
                    <a:pt x="2469" y="1772"/>
                    <a:pt x="2502" y="904"/>
                  </a:cubicBezTo>
                  <a:cubicBezTo>
                    <a:pt x="2502" y="334"/>
                    <a:pt x="2215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9;p75"/>
            <p:cNvSpPr/>
            <p:nvPr/>
          </p:nvSpPr>
          <p:spPr>
            <a:xfrm>
              <a:off x="1955725" y="2288425"/>
              <a:ext cx="53400" cy="66225"/>
            </a:xfrm>
            <a:custGeom>
              <a:avLst/>
              <a:gdLst/>
              <a:ahLst/>
              <a:cxnLst/>
              <a:rect l="l" t="t" r="r" b="b"/>
              <a:pathLst>
                <a:path w="2136" h="2649" extrusionOk="0">
                  <a:moveTo>
                    <a:pt x="1000" y="1"/>
                  </a:moveTo>
                  <a:cubicBezTo>
                    <a:pt x="956" y="1"/>
                    <a:pt x="893" y="38"/>
                    <a:pt x="868" y="113"/>
                  </a:cubicBezTo>
                  <a:lnTo>
                    <a:pt x="34" y="1715"/>
                  </a:lnTo>
                  <a:cubicBezTo>
                    <a:pt x="34" y="1748"/>
                    <a:pt x="1" y="1781"/>
                    <a:pt x="1" y="1781"/>
                  </a:cubicBezTo>
                  <a:lnTo>
                    <a:pt x="1" y="1815"/>
                  </a:lnTo>
                  <a:cubicBezTo>
                    <a:pt x="1" y="1848"/>
                    <a:pt x="1" y="1848"/>
                    <a:pt x="1" y="1881"/>
                  </a:cubicBezTo>
                  <a:cubicBezTo>
                    <a:pt x="1" y="1915"/>
                    <a:pt x="1" y="1948"/>
                    <a:pt x="1" y="1948"/>
                  </a:cubicBezTo>
                  <a:cubicBezTo>
                    <a:pt x="1" y="1981"/>
                    <a:pt x="34" y="1981"/>
                    <a:pt x="34" y="1981"/>
                  </a:cubicBezTo>
                  <a:lnTo>
                    <a:pt x="868" y="2649"/>
                  </a:lnTo>
                  <a:lnTo>
                    <a:pt x="935" y="2649"/>
                  </a:lnTo>
                  <a:cubicBezTo>
                    <a:pt x="1002" y="2615"/>
                    <a:pt x="1035" y="2582"/>
                    <a:pt x="1035" y="2515"/>
                  </a:cubicBezTo>
                  <a:cubicBezTo>
                    <a:pt x="1102" y="2415"/>
                    <a:pt x="1068" y="2282"/>
                    <a:pt x="1035" y="2248"/>
                  </a:cubicBezTo>
                  <a:lnTo>
                    <a:pt x="435" y="1815"/>
                  </a:lnTo>
                  <a:lnTo>
                    <a:pt x="2002" y="981"/>
                  </a:lnTo>
                  <a:cubicBezTo>
                    <a:pt x="2069" y="914"/>
                    <a:pt x="2136" y="814"/>
                    <a:pt x="2136" y="714"/>
                  </a:cubicBezTo>
                  <a:cubicBezTo>
                    <a:pt x="2136" y="603"/>
                    <a:pt x="2090" y="539"/>
                    <a:pt x="2036" y="539"/>
                  </a:cubicBezTo>
                  <a:cubicBezTo>
                    <a:pt x="2025" y="539"/>
                    <a:pt x="2014" y="541"/>
                    <a:pt x="2002" y="547"/>
                  </a:cubicBezTo>
                  <a:lnTo>
                    <a:pt x="435" y="1448"/>
                  </a:lnTo>
                  <a:lnTo>
                    <a:pt x="1035" y="314"/>
                  </a:lnTo>
                  <a:cubicBezTo>
                    <a:pt x="1102" y="214"/>
                    <a:pt x="1102" y="113"/>
                    <a:pt x="1035" y="13"/>
                  </a:cubicBezTo>
                  <a:cubicBezTo>
                    <a:pt x="1027" y="5"/>
                    <a:pt x="1014" y="1"/>
                    <a:pt x="10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50;p75"/>
            <p:cNvSpPr/>
            <p:nvPr/>
          </p:nvSpPr>
          <p:spPr>
            <a:xfrm>
              <a:off x="2034950" y="2240075"/>
              <a:ext cx="52575" cy="66000"/>
            </a:xfrm>
            <a:custGeom>
              <a:avLst/>
              <a:gdLst/>
              <a:ahLst/>
              <a:cxnLst/>
              <a:rect l="l" t="t" r="r" b="b"/>
              <a:pathLst>
                <a:path w="2103" h="2640" extrusionOk="0">
                  <a:moveTo>
                    <a:pt x="1222" y="1"/>
                  </a:moveTo>
                  <a:cubicBezTo>
                    <a:pt x="1172" y="1"/>
                    <a:pt x="1127" y="44"/>
                    <a:pt x="1102" y="146"/>
                  </a:cubicBezTo>
                  <a:cubicBezTo>
                    <a:pt x="1035" y="213"/>
                    <a:pt x="1035" y="313"/>
                    <a:pt x="1102" y="413"/>
                  </a:cubicBezTo>
                  <a:lnTo>
                    <a:pt x="1669" y="847"/>
                  </a:lnTo>
                  <a:lnTo>
                    <a:pt x="134" y="1747"/>
                  </a:lnTo>
                  <a:cubicBezTo>
                    <a:pt x="34" y="1814"/>
                    <a:pt x="1" y="1914"/>
                    <a:pt x="1" y="2014"/>
                  </a:cubicBezTo>
                  <a:cubicBezTo>
                    <a:pt x="1" y="2086"/>
                    <a:pt x="35" y="2141"/>
                    <a:pt x="80" y="2141"/>
                  </a:cubicBezTo>
                  <a:cubicBezTo>
                    <a:pt x="97" y="2141"/>
                    <a:pt x="116" y="2133"/>
                    <a:pt x="134" y="2114"/>
                  </a:cubicBezTo>
                  <a:lnTo>
                    <a:pt x="1669" y="1247"/>
                  </a:lnTo>
                  <a:lnTo>
                    <a:pt x="1102" y="2348"/>
                  </a:lnTo>
                  <a:cubicBezTo>
                    <a:pt x="1035" y="2448"/>
                    <a:pt x="1035" y="2548"/>
                    <a:pt x="1102" y="2615"/>
                  </a:cubicBezTo>
                  <a:cubicBezTo>
                    <a:pt x="1102" y="2631"/>
                    <a:pt x="1118" y="2640"/>
                    <a:pt x="1135" y="2640"/>
                  </a:cubicBezTo>
                  <a:cubicBezTo>
                    <a:pt x="1152" y="2640"/>
                    <a:pt x="1168" y="2631"/>
                    <a:pt x="1168" y="2615"/>
                  </a:cubicBezTo>
                  <a:cubicBezTo>
                    <a:pt x="1202" y="2615"/>
                    <a:pt x="1235" y="2581"/>
                    <a:pt x="1268" y="2548"/>
                  </a:cubicBezTo>
                  <a:lnTo>
                    <a:pt x="2102" y="913"/>
                  </a:lnTo>
                  <a:cubicBezTo>
                    <a:pt x="2102" y="880"/>
                    <a:pt x="2102" y="880"/>
                    <a:pt x="2102" y="847"/>
                  </a:cubicBezTo>
                  <a:cubicBezTo>
                    <a:pt x="2102" y="813"/>
                    <a:pt x="2102" y="780"/>
                    <a:pt x="2102" y="780"/>
                  </a:cubicBezTo>
                  <a:cubicBezTo>
                    <a:pt x="2102" y="747"/>
                    <a:pt x="2102" y="713"/>
                    <a:pt x="2102" y="680"/>
                  </a:cubicBezTo>
                  <a:cubicBezTo>
                    <a:pt x="2102" y="680"/>
                    <a:pt x="2102" y="680"/>
                    <a:pt x="2102" y="646"/>
                  </a:cubicBezTo>
                  <a:lnTo>
                    <a:pt x="1268" y="13"/>
                  </a:lnTo>
                  <a:cubicBezTo>
                    <a:pt x="1253" y="5"/>
                    <a:pt x="1237" y="1"/>
                    <a:pt x="1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51;p75"/>
            <p:cNvSpPr/>
            <p:nvPr/>
          </p:nvSpPr>
          <p:spPr>
            <a:xfrm>
              <a:off x="2120025" y="2170425"/>
              <a:ext cx="47550" cy="95650"/>
            </a:xfrm>
            <a:custGeom>
              <a:avLst/>
              <a:gdLst/>
              <a:ahLst/>
              <a:cxnLst/>
              <a:rect l="l" t="t" r="r" b="b"/>
              <a:pathLst>
                <a:path w="1902" h="3826" extrusionOk="0">
                  <a:moveTo>
                    <a:pt x="1767" y="0"/>
                  </a:moveTo>
                  <a:cubicBezTo>
                    <a:pt x="1741" y="0"/>
                    <a:pt x="1705" y="27"/>
                    <a:pt x="1668" y="63"/>
                  </a:cubicBezTo>
                  <a:lnTo>
                    <a:pt x="1468" y="597"/>
                  </a:lnTo>
                  <a:cubicBezTo>
                    <a:pt x="1451" y="596"/>
                    <a:pt x="1434" y="595"/>
                    <a:pt x="1417" y="595"/>
                  </a:cubicBezTo>
                  <a:cubicBezTo>
                    <a:pt x="1062" y="595"/>
                    <a:pt x="654" y="926"/>
                    <a:pt x="367" y="1531"/>
                  </a:cubicBezTo>
                  <a:cubicBezTo>
                    <a:pt x="0" y="2332"/>
                    <a:pt x="0" y="3299"/>
                    <a:pt x="367" y="3666"/>
                  </a:cubicBezTo>
                  <a:cubicBezTo>
                    <a:pt x="477" y="3776"/>
                    <a:pt x="618" y="3826"/>
                    <a:pt x="755" y="3826"/>
                  </a:cubicBezTo>
                  <a:cubicBezTo>
                    <a:pt x="868" y="3826"/>
                    <a:pt x="978" y="3793"/>
                    <a:pt x="1068" y="3733"/>
                  </a:cubicBezTo>
                  <a:cubicBezTo>
                    <a:pt x="1368" y="3499"/>
                    <a:pt x="1601" y="3232"/>
                    <a:pt x="1768" y="2899"/>
                  </a:cubicBezTo>
                  <a:cubicBezTo>
                    <a:pt x="1802" y="2799"/>
                    <a:pt x="1802" y="2699"/>
                    <a:pt x="1768" y="2599"/>
                  </a:cubicBezTo>
                  <a:cubicBezTo>
                    <a:pt x="1751" y="2590"/>
                    <a:pt x="1735" y="2586"/>
                    <a:pt x="1719" y="2586"/>
                  </a:cubicBezTo>
                  <a:cubicBezTo>
                    <a:pt x="1670" y="2586"/>
                    <a:pt x="1626" y="2624"/>
                    <a:pt x="1601" y="2699"/>
                  </a:cubicBezTo>
                  <a:cubicBezTo>
                    <a:pt x="1385" y="3156"/>
                    <a:pt x="1081" y="3422"/>
                    <a:pt x="816" y="3422"/>
                  </a:cubicBezTo>
                  <a:cubicBezTo>
                    <a:pt x="714" y="3422"/>
                    <a:pt x="618" y="3383"/>
                    <a:pt x="534" y="3299"/>
                  </a:cubicBezTo>
                  <a:cubicBezTo>
                    <a:pt x="267" y="3032"/>
                    <a:pt x="267" y="2332"/>
                    <a:pt x="534" y="1698"/>
                  </a:cubicBezTo>
                  <a:cubicBezTo>
                    <a:pt x="734" y="1298"/>
                    <a:pt x="1034" y="1031"/>
                    <a:pt x="1301" y="997"/>
                  </a:cubicBezTo>
                  <a:lnTo>
                    <a:pt x="1301" y="997"/>
                  </a:lnTo>
                  <a:lnTo>
                    <a:pt x="1134" y="1398"/>
                  </a:lnTo>
                  <a:cubicBezTo>
                    <a:pt x="1105" y="1484"/>
                    <a:pt x="1127" y="1571"/>
                    <a:pt x="1176" y="1571"/>
                  </a:cubicBezTo>
                  <a:cubicBezTo>
                    <a:pt x="1184" y="1571"/>
                    <a:pt x="1192" y="1569"/>
                    <a:pt x="1201" y="1564"/>
                  </a:cubicBezTo>
                  <a:lnTo>
                    <a:pt x="1835" y="1131"/>
                  </a:lnTo>
                  <a:cubicBezTo>
                    <a:pt x="1868" y="1097"/>
                    <a:pt x="1902" y="1031"/>
                    <a:pt x="1902" y="964"/>
                  </a:cubicBezTo>
                  <a:lnTo>
                    <a:pt x="1802" y="63"/>
                  </a:lnTo>
                  <a:cubicBezTo>
                    <a:pt x="1802" y="18"/>
                    <a:pt x="1788" y="0"/>
                    <a:pt x="17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2;p75"/>
            <p:cNvSpPr/>
            <p:nvPr/>
          </p:nvSpPr>
          <p:spPr>
            <a:xfrm>
              <a:off x="2553650" y="1809425"/>
              <a:ext cx="44225" cy="86575"/>
            </a:xfrm>
            <a:custGeom>
              <a:avLst/>
              <a:gdLst/>
              <a:ahLst/>
              <a:cxnLst/>
              <a:rect l="l" t="t" r="r" b="b"/>
              <a:pathLst>
                <a:path w="1769" h="3463" extrusionOk="0">
                  <a:moveTo>
                    <a:pt x="1642" y="0"/>
                  </a:moveTo>
                  <a:cubicBezTo>
                    <a:pt x="1582" y="0"/>
                    <a:pt x="1509" y="62"/>
                    <a:pt x="1435" y="160"/>
                  </a:cubicBezTo>
                  <a:lnTo>
                    <a:pt x="902" y="1361"/>
                  </a:lnTo>
                  <a:lnTo>
                    <a:pt x="335" y="827"/>
                  </a:lnTo>
                  <a:cubicBezTo>
                    <a:pt x="317" y="809"/>
                    <a:pt x="294" y="801"/>
                    <a:pt x="269" y="801"/>
                  </a:cubicBezTo>
                  <a:cubicBezTo>
                    <a:pt x="201" y="801"/>
                    <a:pt x="117" y="863"/>
                    <a:pt x="68" y="960"/>
                  </a:cubicBezTo>
                  <a:cubicBezTo>
                    <a:pt x="1" y="1060"/>
                    <a:pt x="1" y="1227"/>
                    <a:pt x="68" y="1327"/>
                  </a:cubicBezTo>
                  <a:lnTo>
                    <a:pt x="635" y="1861"/>
                  </a:lnTo>
                  <a:lnTo>
                    <a:pt x="101" y="3062"/>
                  </a:lnTo>
                  <a:cubicBezTo>
                    <a:pt x="1" y="3195"/>
                    <a:pt x="1" y="3329"/>
                    <a:pt x="101" y="3462"/>
                  </a:cubicBezTo>
                  <a:lnTo>
                    <a:pt x="201" y="3462"/>
                  </a:lnTo>
                  <a:cubicBezTo>
                    <a:pt x="268" y="3395"/>
                    <a:pt x="301" y="3362"/>
                    <a:pt x="335" y="3295"/>
                  </a:cubicBezTo>
                  <a:lnTo>
                    <a:pt x="902" y="2094"/>
                  </a:lnTo>
                  <a:lnTo>
                    <a:pt x="1469" y="2662"/>
                  </a:lnTo>
                  <a:lnTo>
                    <a:pt x="1569" y="2662"/>
                  </a:lnTo>
                  <a:cubicBezTo>
                    <a:pt x="1635" y="2595"/>
                    <a:pt x="1669" y="2561"/>
                    <a:pt x="1702" y="2495"/>
                  </a:cubicBezTo>
                  <a:cubicBezTo>
                    <a:pt x="1769" y="2395"/>
                    <a:pt x="1769" y="2228"/>
                    <a:pt x="1702" y="2128"/>
                  </a:cubicBezTo>
                  <a:lnTo>
                    <a:pt x="1135" y="1594"/>
                  </a:lnTo>
                  <a:lnTo>
                    <a:pt x="1702" y="393"/>
                  </a:lnTo>
                  <a:cubicBezTo>
                    <a:pt x="1769" y="293"/>
                    <a:pt x="1769" y="160"/>
                    <a:pt x="1702" y="26"/>
                  </a:cubicBezTo>
                  <a:cubicBezTo>
                    <a:pt x="1684" y="8"/>
                    <a:pt x="1664" y="0"/>
                    <a:pt x="16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3;p75"/>
            <p:cNvSpPr/>
            <p:nvPr/>
          </p:nvSpPr>
          <p:spPr>
            <a:xfrm>
              <a:off x="2216750" y="831600"/>
              <a:ext cx="2269975" cy="1394900"/>
            </a:xfrm>
            <a:custGeom>
              <a:avLst/>
              <a:gdLst/>
              <a:ahLst/>
              <a:cxnLst/>
              <a:rect l="l" t="t" r="r" b="b"/>
              <a:pathLst>
                <a:path w="90799" h="55796" extrusionOk="0">
                  <a:moveTo>
                    <a:pt x="90242" y="0"/>
                  </a:moveTo>
                  <a:cubicBezTo>
                    <a:pt x="90107" y="0"/>
                    <a:pt x="89955" y="46"/>
                    <a:pt x="89798" y="145"/>
                  </a:cubicBezTo>
                  <a:lnTo>
                    <a:pt x="1001" y="51381"/>
                  </a:lnTo>
                  <a:cubicBezTo>
                    <a:pt x="401" y="51748"/>
                    <a:pt x="34" y="52416"/>
                    <a:pt x="1" y="53083"/>
                  </a:cubicBezTo>
                  <a:lnTo>
                    <a:pt x="1" y="55084"/>
                  </a:lnTo>
                  <a:cubicBezTo>
                    <a:pt x="1" y="55531"/>
                    <a:pt x="216" y="55796"/>
                    <a:pt x="543" y="55796"/>
                  </a:cubicBezTo>
                  <a:cubicBezTo>
                    <a:pt x="679" y="55796"/>
                    <a:pt x="834" y="55749"/>
                    <a:pt x="1001" y="55651"/>
                  </a:cubicBezTo>
                  <a:lnTo>
                    <a:pt x="89798" y="4414"/>
                  </a:lnTo>
                  <a:cubicBezTo>
                    <a:pt x="90399" y="4014"/>
                    <a:pt x="90765" y="3380"/>
                    <a:pt x="90799" y="2713"/>
                  </a:cubicBezTo>
                  <a:lnTo>
                    <a:pt x="90799" y="712"/>
                  </a:lnTo>
                  <a:cubicBezTo>
                    <a:pt x="90799" y="265"/>
                    <a:pt x="90567" y="0"/>
                    <a:pt x="90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4;p75"/>
            <p:cNvSpPr/>
            <p:nvPr/>
          </p:nvSpPr>
          <p:spPr>
            <a:xfrm>
              <a:off x="4413325" y="857500"/>
              <a:ext cx="63400" cy="86975"/>
            </a:xfrm>
            <a:custGeom>
              <a:avLst/>
              <a:gdLst/>
              <a:ahLst/>
              <a:cxnLst/>
              <a:rect l="l" t="t" r="r" b="b"/>
              <a:pathLst>
                <a:path w="2536" h="3479" extrusionOk="0">
                  <a:moveTo>
                    <a:pt x="1268" y="310"/>
                  </a:moveTo>
                  <a:lnTo>
                    <a:pt x="1501" y="777"/>
                  </a:lnTo>
                  <a:cubicBezTo>
                    <a:pt x="1526" y="852"/>
                    <a:pt x="1589" y="889"/>
                    <a:pt x="1661" y="889"/>
                  </a:cubicBezTo>
                  <a:cubicBezTo>
                    <a:pt x="1685" y="889"/>
                    <a:pt x="1710" y="885"/>
                    <a:pt x="1735" y="877"/>
                  </a:cubicBezTo>
                  <a:lnTo>
                    <a:pt x="2235" y="677"/>
                  </a:lnTo>
                  <a:lnTo>
                    <a:pt x="1802" y="1477"/>
                  </a:lnTo>
                  <a:cubicBezTo>
                    <a:pt x="1768" y="1544"/>
                    <a:pt x="1735" y="1611"/>
                    <a:pt x="1768" y="1711"/>
                  </a:cubicBezTo>
                  <a:lnTo>
                    <a:pt x="1868" y="2411"/>
                  </a:lnTo>
                  <a:cubicBezTo>
                    <a:pt x="1868" y="2444"/>
                    <a:pt x="1868" y="2511"/>
                    <a:pt x="1868" y="2511"/>
                  </a:cubicBezTo>
                  <a:lnTo>
                    <a:pt x="1335" y="2444"/>
                  </a:lnTo>
                  <a:cubicBezTo>
                    <a:pt x="1235" y="2444"/>
                    <a:pt x="1168" y="2511"/>
                    <a:pt x="1101" y="2578"/>
                  </a:cubicBezTo>
                  <a:lnTo>
                    <a:pt x="701" y="3112"/>
                  </a:lnTo>
                  <a:lnTo>
                    <a:pt x="768" y="2444"/>
                  </a:lnTo>
                  <a:cubicBezTo>
                    <a:pt x="801" y="2344"/>
                    <a:pt x="768" y="2244"/>
                    <a:pt x="701" y="2211"/>
                  </a:cubicBezTo>
                  <a:lnTo>
                    <a:pt x="267" y="1911"/>
                  </a:lnTo>
                  <a:cubicBezTo>
                    <a:pt x="267" y="1877"/>
                    <a:pt x="301" y="1844"/>
                    <a:pt x="334" y="1811"/>
                  </a:cubicBezTo>
                  <a:lnTo>
                    <a:pt x="868" y="1344"/>
                  </a:lnTo>
                  <a:cubicBezTo>
                    <a:pt x="934" y="1277"/>
                    <a:pt x="1001" y="1210"/>
                    <a:pt x="1001" y="1144"/>
                  </a:cubicBezTo>
                  <a:lnTo>
                    <a:pt x="1268" y="310"/>
                  </a:lnTo>
                  <a:close/>
                  <a:moveTo>
                    <a:pt x="1353" y="1"/>
                  </a:moveTo>
                  <a:cubicBezTo>
                    <a:pt x="1337" y="1"/>
                    <a:pt x="1320" y="3"/>
                    <a:pt x="1301" y="9"/>
                  </a:cubicBezTo>
                  <a:cubicBezTo>
                    <a:pt x="1168" y="9"/>
                    <a:pt x="1068" y="109"/>
                    <a:pt x="1068" y="243"/>
                  </a:cubicBezTo>
                  <a:lnTo>
                    <a:pt x="801" y="1077"/>
                  </a:lnTo>
                  <a:cubicBezTo>
                    <a:pt x="801" y="1110"/>
                    <a:pt x="768" y="1110"/>
                    <a:pt x="768" y="1144"/>
                  </a:cubicBezTo>
                  <a:lnTo>
                    <a:pt x="134" y="1611"/>
                  </a:lnTo>
                  <a:cubicBezTo>
                    <a:pt x="67" y="1677"/>
                    <a:pt x="0" y="1811"/>
                    <a:pt x="0" y="1911"/>
                  </a:cubicBezTo>
                  <a:cubicBezTo>
                    <a:pt x="0" y="2011"/>
                    <a:pt x="34" y="2078"/>
                    <a:pt x="100" y="2111"/>
                  </a:cubicBezTo>
                  <a:lnTo>
                    <a:pt x="501" y="2411"/>
                  </a:lnTo>
                  <a:lnTo>
                    <a:pt x="401" y="3245"/>
                  </a:lnTo>
                  <a:cubicBezTo>
                    <a:pt x="367" y="3345"/>
                    <a:pt x="434" y="3445"/>
                    <a:pt x="534" y="3479"/>
                  </a:cubicBezTo>
                  <a:lnTo>
                    <a:pt x="601" y="3479"/>
                  </a:lnTo>
                  <a:cubicBezTo>
                    <a:pt x="701" y="3479"/>
                    <a:pt x="768" y="3445"/>
                    <a:pt x="801" y="3378"/>
                  </a:cubicBezTo>
                  <a:lnTo>
                    <a:pt x="1335" y="2711"/>
                  </a:lnTo>
                  <a:lnTo>
                    <a:pt x="1835" y="2778"/>
                  </a:lnTo>
                  <a:cubicBezTo>
                    <a:pt x="1902" y="2778"/>
                    <a:pt x="2002" y="2745"/>
                    <a:pt x="2035" y="2711"/>
                  </a:cubicBezTo>
                  <a:cubicBezTo>
                    <a:pt x="2135" y="2611"/>
                    <a:pt x="2169" y="2511"/>
                    <a:pt x="2169" y="2378"/>
                  </a:cubicBezTo>
                  <a:lnTo>
                    <a:pt x="2069" y="1677"/>
                  </a:lnTo>
                  <a:cubicBezTo>
                    <a:pt x="2035" y="1644"/>
                    <a:pt x="2035" y="1611"/>
                    <a:pt x="2069" y="1611"/>
                  </a:cubicBezTo>
                  <a:lnTo>
                    <a:pt x="2469" y="810"/>
                  </a:lnTo>
                  <a:cubicBezTo>
                    <a:pt x="2536" y="710"/>
                    <a:pt x="2536" y="543"/>
                    <a:pt x="2469" y="443"/>
                  </a:cubicBezTo>
                  <a:cubicBezTo>
                    <a:pt x="2430" y="404"/>
                    <a:pt x="2391" y="388"/>
                    <a:pt x="2352" y="388"/>
                  </a:cubicBezTo>
                  <a:cubicBezTo>
                    <a:pt x="2324" y="388"/>
                    <a:pt x="2296" y="396"/>
                    <a:pt x="2269" y="410"/>
                  </a:cubicBezTo>
                  <a:lnTo>
                    <a:pt x="1735" y="610"/>
                  </a:lnTo>
                  <a:lnTo>
                    <a:pt x="1501" y="109"/>
                  </a:lnTo>
                  <a:cubicBezTo>
                    <a:pt x="1474" y="55"/>
                    <a:pt x="1425" y="1"/>
                    <a:pt x="135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5;p75"/>
            <p:cNvSpPr/>
            <p:nvPr/>
          </p:nvSpPr>
          <p:spPr>
            <a:xfrm>
              <a:off x="4503375" y="771350"/>
              <a:ext cx="94350" cy="57200"/>
            </a:xfrm>
            <a:custGeom>
              <a:avLst/>
              <a:gdLst/>
              <a:ahLst/>
              <a:cxnLst/>
              <a:rect l="l" t="t" r="r" b="b"/>
              <a:pathLst>
                <a:path w="3774" h="2288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3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6;p75"/>
            <p:cNvSpPr/>
            <p:nvPr/>
          </p:nvSpPr>
          <p:spPr>
            <a:xfrm>
              <a:off x="4503375" y="811375"/>
              <a:ext cx="94350" cy="57225"/>
            </a:xfrm>
            <a:custGeom>
              <a:avLst/>
              <a:gdLst/>
              <a:ahLst/>
              <a:cxnLst/>
              <a:rect l="l" t="t" r="r" b="b"/>
              <a:pathLst>
                <a:path w="3774" h="2289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4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7;p75"/>
            <p:cNvSpPr/>
            <p:nvPr/>
          </p:nvSpPr>
          <p:spPr>
            <a:xfrm>
              <a:off x="4503375" y="852175"/>
              <a:ext cx="94275" cy="57275"/>
            </a:xfrm>
            <a:custGeom>
              <a:avLst/>
              <a:gdLst/>
              <a:ahLst/>
              <a:cxnLst/>
              <a:rect l="l" t="t" r="r" b="b"/>
              <a:pathLst>
                <a:path w="3771" h="2291" extrusionOk="0">
                  <a:moveTo>
                    <a:pt x="3293" y="0"/>
                  </a:moveTo>
                  <a:cubicBezTo>
                    <a:pt x="3234" y="0"/>
                    <a:pt x="3169" y="17"/>
                    <a:pt x="3103" y="56"/>
                  </a:cubicBezTo>
                  <a:lnTo>
                    <a:pt x="301" y="1623"/>
                  </a:lnTo>
                  <a:cubicBezTo>
                    <a:pt x="1" y="1824"/>
                    <a:pt x="134" y="2257"/>
                    <a:pt x="501" y="2291"/>
                  </a:cubicBezTo>
                  <a:cubicBezTo>
                    <a:pt x="535" y="2291"/>
                    <a:pt x="601" y="2257"/>
                    <a:pt x="668" y="2224"/>
                  </a:cubicBezTo>
                  <a:lnTo>
                    <a:pt x="3437" y="623"/>
                  </a:lnTo>
                  <a:cubicBezTo>
                    <a:pt x="3771" y="428"/>
                    <a:pt x="3594" y="0"/>
                    <a:pt x="329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8;p75"/>
            <p:cNvSpPr/>
            <p:nvPr/>
          </p:nvSpPr>
          <p:spPr>
            <a:xfrm>
              <a:off x="1845650" y="2264575"/>
              <a:ext cx="46725" cy="186825"/>
            </a:xfrm>
            <a:custGeom>
              <a:avLst/>
              <a:gdLst/>
              <a:ahLst/>
              <a:cxnLst/>
              <a:rect l="l" t="t" r="r" b="b"/>
              <a:pathLst>
                <a:path w="1869" h="7473" extrusionOk="0">
                  <a:moveTo>
                    <a:pt x="1" y="0"/>
                  </a:moveTo>
                  <a:lnTo>
                    <a:pt x="1" y="6405"/>
                  </a:lnTo>
                  <a:lnTo>
                    <a:pt x="1869" y="7472"/>
                  </a:lnTo>
                  <a:lnTo>
                    <a:pt x="1869" y="1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9;p75"/>
            <p:cNvSpPr/>
            <p:nvPr/>
          </p:nvSpPr>
          <p:spPr>
            <a:xfrm>
              <a:off x="2002425" y="1060625"/>
              <a:ext cx="2507650" cy="1988275"/>
            </a:xfrm>
            <a:custGeom>
              <a:avLst/>
              <a:gdLst/>
              <a:ahLst/>
              <a:cxnLst/>
              <a:rect l="l" t="t" r="r" b="b"/>
              <a:pathLst>
                <a:path w="100306" h="79531" extrusionOk="0">
                  <a:moveTo>
                    <a:pt x="99576" y="1"/>
                  </a:moveTo>
                  <a:cubicBezTo>
                    <a:pt x="99394" y="1"/>
                    <a:pt x="99189" y="62"/>
                    <a:pt x="98972" y="190"/>
                  </a:cubicBezTo>
                  <a:lnTo>
                    <a:pt x="1369" y="56531"/>
                  </a:lnTo>
                  <a:cubicBezTo>
                    <a:pt x="568" y="57064"/>
                    <a:pt x="68" y="57898"/>
                    <a:pt x="1" y="58866"/>
                  </a:cubicBezTo>
                  <a:lnTo>
                    <a:pt x="1" y="78580"/>
                  </a:lnTo>
                  <a:cubicBezTo>
                    <a:pt x="1" y="79173"/>
                    <a:pt x="305" y="79530"/>
                    <a:pt x="757" y="79530"/>
                  </a:cubicBezTo>
                  <a:cubicBezTo>
                    <a:pt x="940" y="79530"/>
                    <a:pt x="1147" y="79472"/>
                    <a:pt x="1369" y="79347"/>
                  </a:cubicBezTo>
                  <a:lnTo>
                    <a:pt x="98972" y="23007"/>
                  </a:lnTo>
                  <a:cubicBezTo>
                    <a:pt x="99739" y="22473"/>
                    <a:pt x="100239" y="21606"/>
                    <a:pt x="100306" y="20672"/>
                  </a:cubicBezTo>
                  <a:lnTo>
                    <a:pt x="100306" y="958"/>
                  </a:lnTo>
                  <a:cubicBezTo>
                    <a:pt x="100306" y="347"/>
                    <a:pt x="100008" y="1"/>
                    <a:pt x="9957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60;p75"/>
            <p:cNvSpPr/>
            <p:nvPr/>
          </p:nvSpPr>
          <p:spPr>
            <a:xfrm>
              <a:off x="2065825" y="2556450"/>
              <a:ext cx="125100" cy="162625"/>
            </a:xfrm>
            <a:custGeom>
              <a:avLst/>
              <a:gdLst/>
              <a:ahLst/>
              <a:cxnLst/>
              <a:rect l="l" t="t" r="r" b="b"/>
              <a:pathLst>
                <a:path w="5004" h="6505" extrusionOk="0">
                  <a:moveTo>
                    <a:pt x="2502" y="0"/>
                  </a:moveTo>
                  <a:lnTo>
                    <a:pt x="0" y="4336"/>
                  </a:lnTo>
                  <a:lnTo>
                    <a:pt x="1268" y="3636"/>
                  </a:lnTo>
                  <a:lnTo>
                    <a:pt x="1268" y="6505"/>
                  </a:lnTo>
                  <a:lnTo>
                    <a:pt x="3769" y="5070"/>
                  </a:lnTo>
                  <a:lnTo>
                    <a:pt x="3769" y="2168"/>
                  </a:lnTo>
                  <a:lnTo>
                    <a:pt x="5004" y="1468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61;p75"/>
            <p:cNvSpPr/>
            <p:nvPr/>
          </p:nvSpPr>
          <p:spPr>
            <a:xfrm>
              <a:off x="2063300" y="2789275"/>
              <a:ext cx="26725" cy="86800"/>
            </a:xfrm>
            <a:custGeom>
              <a:avLst/>
              <a:gdLst/>
              <a:ahLst/>
              <a:cxnLst/>
              <a:rect l="l" t="t" r="r" b="b"/>
              <a:pathLst>
                <a:path w="1069" h="3472" extrusionOk="0">
                  <a:moveTo>
                    <a:pt x="717" y="0"/>
                  </a:moveTo>
                  <a:cubicBezTo>
                    <a:pt x="664" y="0"/>
                    <a:pt x="610" y="19"/>
                    <a:pt x="568" y="60"/>
                  </a:cubicBezTo>
                  <a:cubicBezTo>
                    <a:pt x="368" y="160"/>
                    <a:pt x="268" y="327"/>
                    <a:pt x="201" y="527"/>
                  </a:cubicBezTo>
                  <a:cubicBezTo>
                    <a:pt x="101" y="728"/>
                    <a:pt x="68" y="928"/>
                    <a:pt x="68" y="1161"/>
                  </a:cubicBezTo>
                  <a:lnTo>
                    <a:pt x="68" y="1228"/>
                  </a:lnTo>
                  <a:lnTo>
                    <a:pt x="401" y="1028"/>
                  </a:lnTo>
                  <a:lnTo>
                    <a:pt x="401" y="961"/>
                  </a:lnTo>
                  <a:cubicBezTo>
                    <a:pt x="368" y="861"/>
                    <a:pt x="401" y="794"/>
                    <a:pt x="435" y="694"/>
                  </a:cubicBezTo>
                  <a:cubicBezTo>
                    <a:pt x="435" y="627"/>
                    <a:pt x="501" y="527"/>
                    <a:pt x="568" y="494"/>
                  </a:cubicBezTo>
                  <a:cubicBezTo>
                    <a:pt x="601" y="477"/>
                    <a:pt x="631" y="469"/>
                    <a:pt x="656" y="469"/>
                  </a:cubicBezTo>
                  <a:cubicBezTo>
                    <a:pt x="731" y="469"/>
                    <a:pt x="768" y="544"/>
                    <a:pt x="768" y="694"/>
                  </a:cubicBezTo>
                  <a:lnTo>
                    <a:pt x="768" y="794"/>
                  </a:lnTo>
                  <a:cubicBezTo>
                    <a:pt x="768" y="928"/>
                    <a:pt x="735" y="1095"/>
                    <a:pt x="668" y="1228"/>
                  </a:cubicBezTo>
                  <a:cubicBezTo>
                    <a:pt x="635" y="1361"/>
                    <a:pt x="535" y="1461"/>
                    <a:pt x="401" y="1562"/>
                  </a:cubicBezTo>
                  <a:lnTo>
                    <a:pt x="401" y="1962"/>
                  </a:lnTo>
                  <a:cubicBezTo>
                    <a:pt x="466" y="1934"/>
                    <a:pt x="520" y="1919"/>
                    <a:pt x="565" y="1919"/>
                  </a:cubicBezTo>
                  <a:cubicBezTo>
                    <a:pt x="682" y="1919"/>
                    <a:pt x="735" y="2021"/>
                    <a:pt x="735" y="2262"/>
                  </a:cubicBezTo>
                  <a:lnTo>
                    <a:pt x="735" y="2462"/>
                  </a:lnTo>
                  <a:cubicBezTo>
                    <a:pt x="768" y="2629"/>
                    <a:pt x="668" y="2796"/>
                    <a:pt x="535" y="2896"/>
                  </a:cubicBezTo>
                  <a:cubicBezTo>
                    <a:pt x="487" y="2919"/>
                    <a:pt x="457" y="2943"/>
                    <a:pt x="420" y="2943"/>
                  </a:cubicBezTo>
                  <a:cubicBezTo>
                    <a:pt x="404" y="2943"/>
                    <a:pt x="387" y="2939"/>
                    <a:pt x="368" y="2929"/>
                  </a:cubicBezTo>
                  <a:cubicBezTo>
                    <a:pt x="335" y="2862"/>
                    <a:pt x="335" y="2829"/>
                    <a:pt x="335" y="2762"/>
                  </a:cubicBezTo>
                  <a:lnTo>
                    <a:pt x="335" y="2629"/>
                  </a:lnTo>
                  <a:lnTo>
                    <a:pt x="34" y="2862"/>
                  </a:lnTo>
                  <a:lnTo>
                    <a:pt x="34" y="2929"/>
                  </a:lnTo>
                  <a:cubicBezTo>
                    <a:pt x="1" y="3096"/>
                    <a:pt x="68" y="3263"/>
                    <a:pt x="168" y="3396"/>
                  </a:cubicBezTo>
                  <a:cubicBezTo>
                    <a:pt x="218" y="3446"/>
                    <a:pt x="284" y="3471"/>
                    <a:pt x="351" y="3471"/>
                  </a:cubicBezTo>
                  <a:cubicBezTo>
                    <a:pt x="418" y="3471"/>
                    <a:pt x="485" y="3446"/>
                    <a:pt x="535" y="3396"/>
                  </a:cubicBezTo>
                  <a:cubicBezTo>
                    <a:pt x="701" y="3296"/>
                    <a:pt x="802" y="3163"/>
                    <a:pt x="902" y="2996"/>
                  </a:cubicBezTo>
                  <a:cubicBezTo>
                    <a:pt x="1002" y="2762"/>
                    <a:pt x="1068" y="2529"/>
                    <a:pt x="1068" y="2295"/>
                  </a:cubicBezTo>
                  <a:lnTo>
                    <a:pt x="1068" y="2029"/>
                  </a:lnTo>
                  <a:cubicBezTo>
                    <a:pt x="1068" y="1928"/>
                    <a:pt x="1035" y="1828"/>
                    <a:pt x="1035" y="1762"/>
                  </a:cubicBezTo>
                  <a:cubicBezTo>
                    <a:pt x="1002" y="1628"/>
                    <a:pt x="902" y="1562"/>
                    <a:pt x="802" y="1495"/>
                  </a:cubicBezTo>
                  <a:cubicBezTo>
                    <a:pt x="835" y="1428"/>
                    <a:pt x="902" y="1361"/>
                    <a:pt x="935" y="1295"/>
                  </a:cubicBezTo>
                  <a:cubicBezTo>
                    <a:pt x="1002" y="1095"/>
                    <a:pt x="1035" y="894"/>
                    <a:pt x="1035" y="694"/>
                  </a:cubicBezTo>
                  <a:lnTo>
                    <a:pt x="1035" y="561"/>
                  </a:lnTo>
                  <a:cubicBezTo>
                    <a:pt x="1035" y="394"/>
                    <a:pt x="1002" y="227"/>
                    <a:pt x="902" y="94"/>
                  </a:cubicBezTo>
                  <a:cubicBezTo>
                    <a:pt x="863" y="36"/>
                    <a:pt x="790" y="0"/>
                    <a:pt x="71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62;p75"/>
            <p:cNvSpPr/>
            <p:nvPr/>
          </p:nvSpPr>
          <p:spPr>
            <a:xfrm>
              <a:off x="2095825" y="2766600"/>
              <a:ext cx="25875" cy="90400"/>
            </a:xfrm>
            <a:custGeom>
              <a:avLst/>
              <a:gdLst/>
              <a:ahLst/>
              <a:cxnLst/>
              <a:rect l="l" t="t" r="r" b="b"/>
              <a:pathLst>
                <a:path w="1035" h="3616" extrusionOk="0">
                  <a:moveTo>
                    <a:pt x="968" y="0"/>
                  </a:moveTo>
                  <a:lnTo>
                    <a:pt x="34" y="534"/>
                  </a:lnTo>
                  <a:lnTo>
                    <a:pt x="34" y="2302"/>
                  </a:lnTo>
                  <a:lnTo>
                    <a:pt x="368" y="2135"/>
                  </a:lnTo>
                  <a:lnTo>
                    <a:pt x="368" y="2035"/>
                  </a:lnTo>
                  <a:cubicBezTo>
                    <a:pt x="368" y="1968"/>
                    <a:pt x="368" y="1901"/>
                    <a:pt x="401" y="1835"/>
                  </a:cubicBezTo>
                  <a:cubicBezTo>
                    <a:pt x="401" y="1768"/>
                    <a:pt x="468" y="1701"/>
                    <a:pt x="535" y="1668"/>
                  </a:cubicBezTo>
                  <a:cubicBezTo>
                    <a:pt x="551" y="1651"/>
                    <a:pt x="568" y="1643"/>
                    <a:pt x="580" y="1643"/>
                  </a:cubicBezTo>
                  <a:cubicBezTo>
                    <a:pt x="593" y="1643"/>
                    <a:pt x="601" y="1651"/>
                    <a:pt x="601" y="1668"/>
                  </a:cubicBezTo>
                  <a:cubicBezTo>
                    <a:pt x="668" y="1701"/>
                    <a:pt x="701" y="1768"/>
                    <a:pt x="668" y="1868"/>
                  </a:cubicBezTo>
                  <a:lnTo>
                    <a:pt x="668" y="2669"/>
                  </a:lnTo>
                  <a:cubicBezTo>
                    <a:pt x="701" y="2835"/>
                    <a:pt x="635" y="2969"/>
                    <a:pt x="501" y="3069"/>
                  </a:cubicBezTo>
                  <a:lnTo>
                    <a:pt x="435" y="3069"/>
                  </a:lnTo>
                  <a:cubicBezTo>
                    <a:pt x="368" y="3069"/>
                    <a:pt x="334" y="3002"/>
                    <a:pt x="334" y="2869"/>
                  </a:cubicBezTo>
                  <a:lnTo>
                    <a:pt x="334" y="2769"/>
                  </a:lnTo>
                  <a:lnTo>
                    <a:pt x="34" y="2969"/>
                  </a:lnTo>
                  <a:lnTo>
                    <a:pt x="34" y="3069"/>
                  </a:lnTo>
                  <a:cubicBezTo>
                    <a:pt x="1" y="3236"/>
                    <a:pt x="68" y="3403"/>
                    <a:pt x="168" y="3536"/>
                  </a:cubicBezTo>
                  <a:cubicBezTo>
                    <a:pt x="204" y="3591"/>
                    <a:pt x="271" y="3616"/>
                    <a:pt x="341" y="3616"/>
                  </a:cubicBezTo>
                  <a:cubicBezTo>
                    <a:pt x="398" y="3616"/>
                    <a:pt x="456" y="3599"/>
                    <a:pt x="501" y="3569"/>
                  </a:cubicBezTo>
                  <a:cubicBezTo>
                    <a:pt x="668" y="3469"/>
                    <a:pt x="801" y="3302"/>
                    <a:pt x="868" y="3136"/>
                  </a:cubicBezTo>
                  <a:cubicBezTo>
                    <a:pt x="968" y="2936"/>
                    <a:pt x="1002" y="2702"/>
                    <a:pt x="1002" y="2469"/>
                  </a:cubicBezTo>
                  <a:lnTo>
                    <a:pt x="1002" y="1768"/>
                  </a:lnTo>
                  <a:cubicBezTo>
                    <a:pt x="1035" y="1601"/>
                    <a:pt x="1002" y="1401"/>
                    <a:pt x="935" y="1268"/>
                  </a:cubicBezTo>
                  <a:cubicBezTo>
                    <a:pt x="896" y="1189"/>
                    <a:pt x="845" y="1157"/>
                    <a:pt x="777" y="1157"/>
                  </a:cubicBezTo>
                  <a:cubicBezTo>
                    <a:pt x="728" y="1157"/>
                    <a:pt x="670" y="1173"/>
                    <a:pt x="601" y="1201"/>
                  </a:cubicBezTo>
                  <a:cubicBezTo>
                    <a:pt x="568" y="1234"/>
                    <a:pt x="535" y="1268"/>
                    <a:pt x="501" y="1301"/>
                  </a:cubicBezTo>
                  <a:cubicBezTo>
                    <a:pt x="435" y="1368"/>
                    <a:pt x="401" y="1468"/>
                    <a:pt x="368" y="1534"/>
                  </a:cubicBezTo>
                  <a:lnTo>
                    <a:pt x="368" y="834"/>
                  </a:lnTo>
                  <a:lnTo>
                    <a:pt x="968" y="50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3;p75"/>
            <p:cNvSpPr/>
            <p:nvPr/>
          </p:nvSpPr>
          <p:spPr>
            <a:xfrm>
              <a:off x="2126700" y="282747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0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4;p75"/>
            <p:cNvSpPr/>
            <p:nvPr/>
          </p:nvSpPr>
          <p:spPr>
            <a:xfrm>
              <a:off x="2140025" y="2746250"/>
              <a:ext cx="25050" cy="86575"/>
            </a:xfrm>
            <a:custGeom>
              <a:avLst/>
              <a:gdLst/>
              <a:ahLst/>
              <a:cxnLst/>
              <a:rect l="l" t="t" r="r" b="b"/>
              <a:pathLst>
                <a:path w="1002" h="3463" extrusionOk="0">
                  <a:moveTo>
                    <a:pt x="568" y="1681"/>
                  </a:moveTo>
                  <a:cubicBezTo>
                    <a:pt x="601" y="1748"/>
                    <a:pt x="635" y="1815"/>
                    <a:pt x="635" y="1881"/>
                  </a:cubicBezTo>
                  <a:lnTo>
                    <a:pt x="635" y="2482"/>
                  </a:lnTo>
                  <a:cubicBezTo>
                    <a:pt x="635" y="2549"/>
                    <a:pt x="635" y="2649"/>
                    <a:pt x="601" y="2715"/>
                  </a:cubicBezTo>
                  <a:cubicBezTo>
                    <a:pt x="568" y="2782"/>
                    <a:pt x="535" y="2816"/>
                    <a:pt x="468" y="2849"/>
                  </a:cubicBezTo>
                  <a:cubicBezTo>
                    <a:pt x="451" y="2882"/>
                    <a:pt x="434" y="2899"/>
                    <a:pt x="418" y="2899"/>
                  </a:cubicBezTo>
                  <a:cubicBezTo>
                    <a:pt x="401" y="2899"/>
                    <a:pt x="384" y="2882"/>
                    <a:pt x="368" y="2849"/>
                  </a:cubicBezTo>
                  <a:cubicBezTo>
                    <a:pt x="334" y="2816"/>
                    <a:pt x="301" y="2749"/>
                    <a:pt x="301" y="2682"/>
                  </a:cubicBezTo>
                  <a:lnTo>
                    <a:pt x="301" y="2082"/>
                  </a:lnTo>
                  <a:cubicBezTo>
                    <a:pt x="301" y="1982"/>
                    <a:pt x="334" y="1915"/>
                    <a:pt x="368" y="1848"/>
                  </a:cubicBezTo>
                  <a:cubicBezTo>
                    <a:pt x="368" y="1781"/>
                    <a:pt x="401" y="1715"/>
                    <a:pt x="468" y="1681"/>
                  </a:cubicBezTo>
                  <a:close/>
                  <a:moveTo>
                    <a:pt x="650" y="0"/>
                  </a:moveTo>
                  <a:cubicBezTo>
                    <a:pt x="598" y="0"/>
                    <a:pt x="546" y="17"/>
                    <a:pt x="501" y="47"/>
                  </a:cubicBezTo>
                  <a:cubicBezTo>
                    <a:pt x="401" y="80"/>
                    <a:pt x="334" y="147"/>
                    <a:pt x="301" y="214"/>
                  </a:cubicBezTo>
                  <a:cubicBezTo>
                    <a:pt x="201" y="347"/>
                    <a:pt x="134" y="480"/>
                    <a:pt x="68" y="647"/>
                  </a:cubicBezTo>
                  <a:cubicBezTo>
                    <a:pt x="34" y="781"/>
                    <a:pt x="1" y="947"/>
                    <a:pt x="1" y="1114"/>
                  </a:cubicBezTo>
                  <a:lnTo>
                    <a:pt x="1" y="2916"/>
                  </a:lnTo>
                  <a:cubicBezTo>
                    <a:pt x="1" y="3082"/>
                    <a:pt x="34" y="3249"/>
                    <a:pt x="134" y="3383"/>
                  </a:cubicBezTo>
                  <a:cubicBezTo>
                    <a:pt x="189" y="3438"/>
                    <a:pt x="255" y="3462"/>
                    <a:pt x="324" y="3462"/>
                  </a:cubicBezTo>
                  <a:cubicBezTo>
                    <a:pt x="381" y="3462"/>
                    <a:pt x="441" y="3446"/>
                    <a:pt x="501" y="3416"/>
                  </a:cubicBezTo>
                  <a:cubicBezTo>
                    <a:pt x="635" y="3316"/>
                    <a:pt x="768" y="3149"/>
                    <a:pt x="835" y="2982"/>
                  </a:cubicBezTo>
                  <a:cubicBezTo>
                    <a:pt x="901" y="2782"/>
                    <a:pt x="968" y="2582"/>
                    <a:pt x="968" y="2382"/>
                  </a:cubicBezTo>
                  <a:lnTo>
                    <a:pt x="968" y="1815"/>
                  </a:lnTo>
                  <a:cubicBezTo>
                    <a:pt x="968" y="1648"/>
                    <a:pt x="935" y="1481"/>
                    <a:pt x="868" y="1314"/>
                  </a:cubicBezTo>
                  <a:cubicBezTo>
                    <a:pt x="829" y="1256"/>
                    <a:pt x="779" y="1221"/>
                    <a:pt x="718" y="1221"/>
                  </a:cubicBezTo>
                  <a:cubicBezTo>
                    <a:pt x="674" y="1221"/>
                    <a:pt x="624" y="1239"/>
                    <a:pt x="568" y="1281"/>
                  </a:cubicBezTo>
                  <a:cubicBezTo>
                    <a:pt x="468" y="1348"/>
                    <a:pt x="368" y="1448"/>
                    <a:pt x="301" y="1581"/>
                  </a:cubicBezTo>
                  <a:lnTo>
                    <a:pt x="301" y="914"/>
                  </a:lnTo>
                  <a:cubicBezTo>
                    <a:pt x="301" y="847"/>
                    <a:pt x="334" y="747"/>
                    <a:pt x="368" y="681"/>
                  </a:cubicBezTo>
                  <a:cubicBezTo>
                    <a:pt x="368" y="614"/>
                    <a:pt x="434" y="581"/>
                    <a:pt x="468" y="547"/>
                  </a:cubicBezTo>
                  <a:cubicBezTo>
                    <a:pt x="501" y="531"/>
                    <a:pt x="526" y="522"/>
                    <a:pt x="547" y="522"/>
                  </a:cubicBezTo>
                  <a:cubicBezTo>
                    <a:pt x="568" y="522"/>
                    <a:pt x="585" y="531"/>
                    <a:pt x="601" y="547"/>
                  </a:cubicBezTo>
                  <a:cubicBezTo>
                    <a:pt x="635" y="581"/>
                    <a:pt x="635" y="647"/>
                    <a:pt x="635" y="714"/>
                  </a:cubicBezTo>
                  <a:lnTo>
                    <a:pt x="635" y="814"/>
                  </a:lnTo>
                  <a:lnTo>
                    <a:pt x="968" y="614"/>
                  </a:lnTo>
                  <a:lnTo>
                    <a:pt x="968" y="547"/>
                  </a:lnTo>
                  <a:cubicBezTo>
                    <a:pt x="1002" y="380"/>
                    <a:pt x="935" y="214"/>
                    <a:pt x="835" y="80"/>
                  </a:cubicBezTo>
                  <a:cubicBezTo>
                    <a:pt x="780" y="25"/>
                    <a:pt x="714" y="0"/>
                    <a:pt x="6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5;p75"/>
            <p:cNvSpPr/>
            <p:nvPr/>
          </p:nvSpPr>
          <p:spPr>
            <a:xfrm>
              <a:off x="2170900" y="2722400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67" y="0"/>
                  </a:moveTo>
                  <a:lnTo>
                    <a:pt x="734" y="167"/>
                  </a:lnTo>
                  <a:lnTo>
                    <a:pt x="334" y="1568"/>
                  </a:lnTo>
                  <a:lnTo>
                    <a:pt x="334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34" y="3669"/>
                  </a:lnTo>
                  <a:lnTo>
                    <a:pt x="334" y="2635"/>
                  </a:lnTo>
                  <a:lnTo>
                    <a:pt x="434" y="2302"/>
                  </a:lnTo>
                  <a:lnTo>
                    <a:pt x="767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6;p75"/>
            <p:cNvSpPr/>
            <p:nvPr/>
          </p:nvSpPr>
          <p:spPr>
            <a:xfrm>
              <a:off x="2250950" y="23827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0" y="0"/>
                  </a:moveTo>
                  <a:cubicBezTo>
                    <a:pt x="50" y="0"/>
                    <a:pt x="0" y="25"/>
                    <a:pt x="0" y="75"/>
                  </a:cubicBezTo>
                  <a:lnTo>
                    <a:pt x="0" y="20357"/>
                  </a:lnTo>
                  <a:cubicBezTo>
                    <a:pt x="0" y="20390"/>
                    <a:pt x="67" y="20423"/>
                    <a:pt x="100" y="20423"/>
                  </a:cubicBezTo>
                  <a:cubicBezTo>
                    <a:pt x="134" y="20423"/>
                    <a:pt x="200" y="20390"/>
                    <a:pt x="200" y="20357"/>
                  </a:cubicBezTo>
                  <a:lnTo>
                    <a:pt x="200" y="75"/>
                  </a:lnTo>
                  <a:cubicBezTo>
                    <a:pt x="200" y="25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7;p75"/>
            <p:cNvSpPr/>
            <p:nvPr/>
          </p:nvSpPr>
          <p:spPr>
            <a:xfrm>
              <a:off x="2331825" y="2343725"/>
              <a:ext cx="73425" cy="94375"/>
            </a:xfrm>
            <a:custGeom>
              <a:avLst/>
              <a:gdLst/>
              <a:ahLst/>
              <a:cxnLst/>
              <a:rect l="l" t="t" r="r" b="b"/>
              <a:pathLst>
                <a:path w="2937" h="3775" extrusionOk="0">
                  <a:moveTo>
                    <a:pt x="2126" y="1"/>
                  </a:moveTo>
                  <a:cubicBezTo>
                    <a:pt x="1928" y="1"/>
                    <a:pt x="1704" y="66"/>
                    <a:pt x="1469" y="203"/>
                  </a:cubicBezTo>
                  <a:cubicBezTo>
                    <a:pt x="601" y="770"/>
                    <a:pt x="68" y="1704"/>
                    <a:pt x="1" y="2738"/>
                  </a:cubicBezTo>
                  <a:cubicBezTo>
                    <a:pt x="1" y="3398"/>
                    <a:pt x="317" y="3775"/>
                    <a:pt x="796" y="3775"/>
                  </a:cubicBezTo>
                  <a:cubicBezTo>
                    <a:pt x="996" y="3775"/>
                    <a:pt x="1224" y="3709"/>
                    <a:pt x="1469" y="3572"/>
                  </a:cubicBezTo>
                  <a:cubicBezTo>
                    <a:pt x="2336" y="3005"/>
                    <a:pt x="2870" y="2071"/>
                    <a:pt x="2936" y="1037"/>
                  </a:cubicBezTo>
                  <a:cubicBezTo>
                    <a:pt x="2936" y="377"/>
                    <a:pt x="2604" y="1"/>
                    <a:pt x="212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8;p75"/>
            <p:cNvSpPr/>
            <p:nvPr/>
          </p:nvSpPr>
          <p:spPr>
            <a:xfrm>
              <a:off x="2441075" y="1940400"/>
              <a:ext cx="689700" cy="418200"/>
            </a:xfrm>
            <a:custGeom>
              <a:avLst/>
              <a:gdLst/>
              <a:ahLst/>
              <a:cxnLst/>
              <a:rect l="l" t="t" r="r" b="b"/>
              <a:pathLst>
                <a:path w="27588" h="16728" extrusionOk="0">
                  <a:moveTo>
                    <a:pt x="27211" y="0"/>
                  </a:moveTo>
                  <a:cubicBezTo>
                    <a:pt x="27087" y="0"/>
                    <a:pt x="26941" y="41"/>
                    <a:pt x="26787" y="125"/>
                  </a:cubicBezTo>
                  <a:lnTo>
                    <a:pt x="801" y="15135"/>
                  </a:lnTo>
                  <a:cubicBezTo>
                    <a:pt x="368" y="15402"/>
                    <a:pt x="67" y="15836"/>
                    <a:pt x="1" y="16336"/>
                  </a:cubicBezTo>
                  <a:cubicBezTo>
                    <a:pt x="1" y="16594"/>
                    <a:pt x="153" y="16727"/>
                    <a:pt x="377" y="16727"/>
                  </a:cubicBezTo>
                  <a:cubicBezTo>
                    <a:pt x="501" y="16727"/>
                    <a:pt x="647" y="16686"/>
                    <a:pt x="801" y="16603"/>
                  </a:cubicBezTo>
                  <a:lnTo>
                    <a:pt x="26787" y="1592"/>
                  </a:lnTo>
                  <a:cubicBezTo>
                    <a:pt x="27220" y="1325"/>
                    <a:pt x="27520" y="892"/>
                    <a:pt x="27587" y="391"/>
                  </a:cubicBezTo>
                  <a:cubicBezTo>
                    <a:pt x="27587" y="134"/>
                    <a:pt x="27435" y="0"/>
                    <a:pt x="27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9;p75"/>
            <p:cNvSpPr/>
            <p:nvPr/>
          </p:nvSpPr>
          <p:spPr>
            <a:xfrm>
              <a:off x="2331825" y="1632925"/>
              <a:ext cx="1551975" cy="915550"/>
            </a:xfrm>
            <a:custGeom>
              <a:avLst/>
              <a:gdLst/>
              <a:ahLst/>
              <a:cxnLst/>
              <a:rect l="l" t="t" r="r" b="b"/>
              <a:pathLst>
                <a:path w="62079" h="36622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07"/>
                    <a:pt x="1" y="36207"/>
                  </a:cubicBezTo>
                  <a:cubicBezTo>
                    <a:pt x="1" y="36480"/>
                    <a:pt x="147" y="36621"/>
                    <a:pt x="363" y="36621"/>
                  </a:cubicBezTo>
                  <a:cubicBezTo>
                    <a:pt x="490" y="36621"/>
                    <a:pt x="641" y="36573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70;p75"/>
            <p:cNvSpPr/>
            <p:nvPr/>
          </p:nvSpPr>
          <p:spPr>
            <a:xfrm>
              <a:off x="2331825" y="1705475"/>
              <a:ext cx="1551975" cy="915600"/>
            </a:xfrm>
            <a:custGeom>
              <a:avLst/>
              <a:gdLst/>
              <a:ahLst/>
              <a:cxnLst/>
              <a:rect l="l" t="t" r="r" b="b"/>
              <a:pathLst>
                <a:path w="62079" h="36624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40"/>
                    <a:pt x="1" y="36241"/>
                  </a:cubicBezTo>
                  <a:cubicBezTo>
                    <a:pt x="1" y="36490"/>
                    <a:pt x="144" y="36623"/>
                    <a:pt x="356" y="36623"/>
                  </a:cubicBezTo>
                  <a:cubicBezTo>
                    <a:pt x="484" y="36623"/>
                    <a:pt x="638" y="36575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71;p75"/>
            <p:cNvSpPr/>
            <p:nvPr/>
          </p:nvSpPr>
          <p:spPr>
            <a:xfrm>
              <a:off x="2331825" y="1778250"/>
              <a:ext cx="1551975" cy="915575"/>
            </a:xfrm>
            <a:custGeom>
              <a:avLst/>
              <a:gdLst/>
              <a:ahLst/>
              <a:cxnLst/>
              <a:rect l="l" t="t" r="r" b="b"/>
              <a:pathLst>
                <a:path w="62079" h="36623" extrusionOk="0">
                  <a:moveTo>
                    <a:pt x="61700" y="0"/>
                  </a:moveTo>
                  <a:cubicBezTo>
                    <a:pt x="61577" y="0"/>
                    <a:pt x="61432" y="45"/>
                    <a:pt x="61278" y="139"/>
                  </a:cubicBezTo>
                  <a:lnTo>
                    <a:pt x="802" y="35031"/>
                  </a:lnTo>
                  <a:cubicBezTo>
                    <a:pt x="368" y="35298"/>
                    <a:pt x="68" y="35731"/>
                    <a:pt x="1" y="36232"/>
                  </a:cubicBezTo>
                  <a:cubicBezTo>
                    <a:pt x="1" y="36489"/>
                    <a:pt x="153" y="36623"/>
                    <a:pt x="377" y="36623"/>
                  </a:cubicBezTo>
                  <a:cubicBezTo>
                    <a:pt x="501" y="36623"/>
                    <a:pt x="647" y="36582"/>
                    <a:pt x="802" y="36499"/>
                  </a:cubicBezTo>
                  <a:lnTo>
                    <a:pt x="61278" y="1607"/>
                  </a:lnTo>
                  <a:cubicBezTo>
                    <a:pt x="61712" y="1340"/>
                    <a:pt x="62012" y="906"/>
                    <a:pt x="62079" y="406"/>
                  </a:cubicBezTo>
                  <a:cubicBezTo>
                    <a:pt x="62079" y="148"/>
                    <a:pt x="61926" y="0"/>
                    <a:pt x="617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572;p75"/>
            <p:cNvSpPr/>
            <p:nvPr/>
          </p:nvSpPr>
          <p:spPr>
            <a:xfrm>
              <a:off x="2419400" y="2656125"/>
              <a:ext cx="121775" cy="90025"/>
            </a:xfrm>
            <a:custGeom>
              <a:avLst/>
              <a:gdLst/>
              <a:ahLst/>
              <a:cxnLst/>
              <a:rect l="l" t="t" r="r" b="b"/>
              <a:pathLst>
                <a:path w="4871" h="3601" extrusionOk="0">
                  <a:moveTo>
                    <a:pt x="4515" y="0"/>
                  </a:moveTo>
                  <a:cubicBezTo>
                    <a:pt x="4387" y="0"/>
                    <a:pt x="4233" y="49"/>
                    <a:pt x="4070" y="149"/>
                  </a:cubicBezTo>
                  <a:lnTo>
                    <a:pt x="801" y="2017"/>
                  </a:lnTo>
                  <a:cubicBezTo>
                    <a:pt x="367" y="2251"/>
                    <a:pt x="67" y="2718"/>
                    <a:pt x="0" y="3218"/>
                  </a:cubicBezTo>
                  <a:cubicBezTo>
                    <a:pt x="0" y="3468"/>
                    <a:pt x="143" y="3601"/>
                    <a:pt x="356" y="3601"/>
                  </a:cubicBezTo>
                  <a:cubicBezTo>
                    <a:pt x="484" y="3601"/>
                    <a:pt x="638" y="3552"/>
                    <a:pt x="801" y="3452"/>
                  </a:cubicBezTo>
                  <a:lnTo>
                    <a:pt x="4070" y="1584"/>
                  </a:lnTo>
                  <a:cubicBezTo>
                    <a:pt x="4504" y="1350"/>
                    <a:pt x="4804" y="883"/>
                    <a:pt x="4871" y="383"/>
                  </a:cubicBezTo>
                  <a:cubicBezTo>
                    <a:pt x="4871" y="133"/>
                    <a:pt x="4728" y="0"/>
                    <a:pt x="451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573;p75"/>
            <p:cNvSpPr/>
            <p:nvPr/>
          </p:nvSpPr>
          <p:spPr>
            <a:xfrm>
              <a:off x="2672075" y="2508550"/>
              <a:ext cx="121775" cy="90200"/>
            </a:xfrm>
            <a:custGeom>
              <a:avLst/>
              <a:gdLst/>
              <a:ahLst/>
              <a:cxnLst/>
              <a:rect l="l" t="t" r="r" b="b"/>
              <a:pathLst>
                <a:path w="4871" h="3608" extrusionOk="0">
                  <a:moveTo>
                    <a:pt x="4509" y="1"/>
                  </a:moveTo>
                  <a:cubicBezTo>
                    <a:pt x="4382" y="1"/>
                    <a:pt x="4231" y="49"/>
                    <a:pt x="4070" y="148"/>
                  </a:cubicBezTo>
                  <a:lnTo>
                    <a:pt x="801" y="2016"/>
                  </a:lnTo>
                  <a:cubicBezTo>
                    <a:pt x="368" y="2283"/>
                    <a:pt x="67" y="2717"/>
                    <a:pt x="1" y="3217"/>
                  </a:cubicBezTo>
                  <a:cubicBezTo>
                    <a:pt x="1" y="3475"/>
                    <a:pt x="153" y="3608"/>
                    <a:pt x="377" y="3608"/>
                  </a:cubicBezTo>
                  <a:cubicBezTo>
                    <a:pt x="501" y="3608"/>
                    <a:pt x="647" y="3567"/>
                    <a:pt x="801" y="3484"/>
                  </a:cubicBezTo>
                  <a:lnTo>
                    <a:pt x="4070" y="1582"/>
                  </a:lnTo>
                  <a:cubicBezTo>
                    <a:pt x="4504" y="1349"/>
                    <a:pt x="4804" y="915"/>
                    <a:pt x="4871" y="415"/>
                  </a:cubicBezTo>
                  <a:cubicBezTo>
                    <a:pt x="4871" y="142"/>
                    <a:pt x="4725" y="1"/>
                    <a:pt x="450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574;p75"/>
            <p:cNvSpPr/>
            <p:nvPr/>
          </p:nvSpPr>
          <p:spPr>
            <a:xfrm>
              <a:off x="2331825" y="2723050"/>
              <a:ext cx="63425" cy="84225"/>
            </a:xfrm>
            <a:custGeom>
              <a:avLst/>
              <a:gdLst/>
              <a:ahLst/>
              <a:cxnLst/>
              <a:rect l="l" t="t" r="r" b="b"/>
              <a:pathLst>
                <a:path w="2537" h="3369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74" y="3369"/>
                    <a:pt x="167" y="3369"/>
                  </a:cubicBezTo>
                  <a:cubicBezTo>
                    <a:pt x="199" y="3369"/>
                    <a:pt x="233" y="3360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09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575;p75"/>
            <p:cNvSpPr/>
            <p:nvPr/>
          </p:nvSpPr>
          <p:spPr>
            <a:xfrm>
              <a:off x="2355175" y="2785775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576;p75"/>
            <p:cNvSpPr/>
            <p:nvPr/>
          </p:nvSpPr>
          <p:spPr>
            <a:xfrm>
              <a:off x="2591200" y="2588125"/>
              <a:ext cx="57550" cy="79250"/>
            </a:xfrm>
            <a:custGeom>
              <a:avLst/>
              <a:gdLst/>
              <a:ahLst/>
              <a:cxnLst/>
              <a:rect l="l" t="t" r="r" b="b"/>
              <a:pathLst>
                <a:path w="2302" h="3170" extrusionOk="0">
                  <a:moveTo>
                    <a:pt x="2202" y="1"/>
                  </a:moveTo>
                  <a:lnTo>
                    <a:pt x="734" y="501"/>
                  </a:lnTo>
                  <a:cubicBezTo>
                    <a:pt x="634" y="534"/>
                    <a:pt x="567" y="668"/>
                    <a:pt x="600" y="701"/>
                  </a:cubicBezTo>
                  <a:lnTo>
                    <a:pt x="867" y="935"/>
                  </a:lnTo>
                  <a:cubicBezTo>
                    <a:pt x="0" y="2269"/>
                    <a:pt x="300" y="2869"/>
                    <a:pt x="1067" y="3170"/>
                  </a:cubicBezTo>
                  <a:cubicBezTo>
                    <a:pt x="834" y="2903"/>
                    <a:pt x="901" y="2069"/>
                    <a:pt x="1368" y="1368"/>
                  </a:cubicBezTo>
                  <a:lnTo>
                    <a:pt x="1635" y="1602"/>
                  </a:lnTo>
                  <a:cubicBezTo>
                    <a:pt x="1650" y="1617"/>
                    <a:pt x="1669" y="1624"/>
                    <a:pt x="1689" y="1624"/>
                  </a:cubicBezTo>
                  <a:cubicBezTo>
                    <a:pt x="1756" y="1624"/>
                    <a:pt x="1835" y="1553"/>
                    <a:pt x="1835" y="1502"/>
                  </a:cubicBezTo>
                  <a:lnTo>
                    <a:pt x="2302" y="101"/>
                  </a:lnTo>
                  <a:cubicBezTo>
                    <a:pt x="2302" y="34"/>
                    <a:pt x="2268" y="1"/>
                    <a:pt x="220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577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578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579;p75"/>
            <p:cNvSpPr/>
            <p:nvPr/>
          </p:nvSpPr>
          <p:spPr>
            <a:xfrm>
              <a:off x="3995525" y="1402275"/>
              <a:ext cx="434500" cy="441650"/>
            </a:xfrm>
            <a:custGeom>
              <a:avLst/>
              <a:gdLst/>
              <a:ahLst/>
              <a:cxnLst/>
              <a:rect l="l" t="t" r="r" b="b"/>
              <a:pathLst>
                <a:path w="17380" h="17666" extrusionOk="0">
                  <a:moveTo>
                    <a:pt x="12776" y="1"/>
                  </a:moveTo>
                  <a:lnTo>
                    <a:pt x="10008" y="4904"/>
                  </a:lnTo>
                  <a:lnTo>
                    <a:pt x="11942" y="7406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6"/>
                  </a:lnTo>
                  <a:cubicBezTo>
                    <a:pt x="0" y="17542"/>
                    <a:pt x="108" y="17666"/>
                    <a:pt x="257" y="17666"/>
                  </a:cubicBezTo>
                  <a:cubicBezTo>
                    <a:pt x="311" y="17666"/>
                    <a:pt x="372" y="17649"/>
                    <a:pt x="434" y="17613"/>
                  </a:cubicBezTo>
                  <a:lnTo>
                    <a:pt x="16979" y="8073"/>
                  </a:lnTo>
                  <a:cubicBezTo>
                    <a:pt x="17213" y="7906"/>
                    <a:pt x="17380" y="7606"/>
                    <a:pt x="17380" y="7339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80;p75"/>
            <p:cNvSpPr/>
            <p:nvPr/>
          </p:nvSpPr>
          <p:spPr>
            <a:xfrm>
              <a:off x="4299900" y="1272475"/>
              <a:ext cx="62575" cy="80700"/>
            </a:xfrm>
            <a:custGeom>
              <a:avLst/>
              <a:gdLst/>
              <a:ahLst/>
              <a:cxnLst/>
              <a:rect l="l" t="t" r="r" b="b"/>
              <a:pathLst>
                <a:path w="2503" h="3228" extrusionOk="0">
                  <a:moveTo>
                    <a:pt x="1818" y="1"/>
                  </a:moveTo>
                  <a:cubicBezTo>
                    <a:pt x="1654" y="1"/>
                    <a:pt x="1468" y="51"/>
                    <a:pt x="1268" y="156"/>
                  </a:cubicBezTo>
                  <a:cubicBezTo>
                    <a:pt x="535" y="656"/>
                    <a:pt x="68" y="1457"/>
                    <a:pt x="1" y="2324"/>
                  </a:cubicBezTo>
                  <a:cubicBezTo>
                    <a:pt x="1" y="2894"/>
                    <a:pt x="288" y="3227"/>
                    <a:pt x="707" y="3227"/>
                  </a:cubicBezTo>
                  <a:cubicBezTo>
                    <a:pt x="876" y="3227"/>
                    <a:pt x="1067" y="3173"/>
                    <a:pt x="1268" y="3058"/>
                  </a:cubicBezTo>
                  <a:cubicBezTo>
                    <a:pt x="2002" y="2557"/>
                    <a:pt x="2469" y="1757"/>
                    <a:pt x="2503" y="890"/>
                  </a:cubicBezTo>
                  <a:cubicBezTo>
                    <a:pt x="2503" y="317"/>
                    <a:pt x="2230" y="1"/>
                    <a:pt x="181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581;p75"/>
            <p:cNvSpPr/>
            <p:nvPr/>
          </p:nvSpPr>
          <p:spPr>
            <a:xfrm>
              <a:off x="2002425" y="2282025"/>
              <a:ext cx="2507650" cy="1988200"/>
            </a:xfrm>
            <a:custGeom>
              <a:avLst/>
              <a:gdLst/>
              <a:ahLst/>
              <a:cxnLst/>
              <a:rect l="l" t="t" r="r" b="b"/>
              <a:pathLst>
                <a:path w="100306" h="79528" extrusionOk="0">
                  <a:moveTo>
                    <a:pt x="99545" y="0"/>
                  </a:moveTo>
                  <a:cubicBezTo>
                    <a:pt x="99363" y="0"/>
                    <a:pt x="99157" y="55"/>
                    <a:pt x="98938" y="169"/>
                  </a:cubicBezTo>
                  <a:lnTo>
                    <a:pt x="1335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8559"/>
                  </a:lnTo>
                  <a:cubicBezTo>
                    <a:pt x="1" y="79180"/>
                    <a:pt x="309" y="79527"/>
                    <a:pt x="753" y="79527"/>
                  </a:cubicBezTo>
                  <a:cubicBezTo>
                    <a:pt x="930" y="79527"/>
                    <a:pt x="1127" y="79473"/>
                    <a:pt x="1335" y="79359"/>
                  </a:cubicBezTo>
                  <a:lnTo>
                    <a:pt x="98938" y="22986"/>
                  </a:lnTo>
                  <a:cubicBezTo>
                    <a:pt x="99739" y="22485"/>
                    <a:pt x="100239" y="21618"/>
                    <a:pt x="100306" y="20684"/>
                  </a:cubicBezTo>
                  <a:lnTo>
                    <a:pt x="100306" y="937"/>
                  </a:lnTo>
                  <a:cubicBezTo>
                    <a:pt x="100306" y="341"/>
                    <a:pt x="99999" y="0"/>
                    <a:pt x="995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582;p75"/>
            <p:cNvSpPr/>
            <p:nvPr/>
          </p:nvSpPr>
          <p:spPr>
            <a:xfrm>
              <a:off x="2064975" y="3778150"/>
              <a:ext cx="125950" cy="162650"/>
            </a:xfrm>
            <a:custGeom>
              <a:avLst/>
              <a:gdLst/>
              <a:ahLst/>
              <a:cxnLst/>
              <a:rect l="l" t="t" r="r" b="b"/>
              <a:pathLst>
                <a:path w="5038" h="6506" extrusionOk="0">
                  <a:moveTo>
                    <a:pt x="2536" y="0"/>
                  </a:moveTo>
                  <a:lnTo>
                    <a:pt x="1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803" y="5071"/>
                  </a:lnTo>
                  <a:lnTo>
                    <a:pt x="3803" y="2169"/>
                  </a:lnTo>
                  <a:lnTo>
                    <a:pt x="5038" y="1435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583;p75"/>
            <p:cNvSpPr/>
            <p:nvPr/>
          </p:nvSpPr>
          <p:spPr>
            <a:xfrm>
              <a:off x="2063300" y="4010975"/>
              <a:ext cx="26725" cy="90750"/>
            </a:xfrm>
            <a:custGeom>
              <a:avLst/>
              <a:gdLst/>
              <a:ahLst/>
              <a:cxnLst/>
              <a:rect l="l" t="t" r="r" b="b"/>
              <a:pathLst>
                <a:path w="1069" h="3630" extrusionOk="0">
                  <a:moveTo>
                    <a:pt x="706" y="0"/>
                  </a:moveTo>
                  <a:cubicBezTo>
                    <a:pt x="658" y="0"/>
                    <a:pt x="610" y="19"/>
                    <a:pt x="568" y="61"/>
                  </a:cubicBezTo>
                  <a:cubicBezTo>
                    <a:pt x="401" y="161"/>
                    <a:pt x="268" y="294"/>
                    <a:pt x="168" y="461"/>
                  </a:cubicBezTo>
                  <a:cubicBezTo>
                    <a:pt x="68" y="728"/>
                    <a:pt x="1" y="995"/>
                    <a:pt x="34" y="1295"/>
                  </a:cubicBezTo>
                  <a:lnTo>
                    <a:pt x="68" y="1395"/>
                  </a:lnTo>
                  <a:lnTo>
                    <a:pt x="368" y="1195"/>
                  </a:lnTo>
                  <a:lnTo>
                    <a:pt x="368" y="1095"/>
                  </a:lnTo>
                  <a:cubicBezTo>
                    <a:pt x="368" y="1028"/>
                    <a:pt x="368" y="961"/>
                    <a:pt x="368" y="895"/>
                  </a:cubicBezTo>
                  <a:cubicBezTo>
                    <a:pt x="368" y="761"/>
                    <a:pt x="435" y="628"/>
                    <a:pt x="568" y="528"/>
                  </a:cubicBezTo>
                  <a:cubicBezTo>
                    <a:pt x="582" y="514"/>
                    <a:pt x="601" y="506"/>
                    <a:pt x="622" y="506"/>
                  </a:cubicBezTo>
                  <a:cubicBezTo>
                    <a:pt x="651" y="506"/>
                    <a:pt x="682" y="522"/>
                    <a:pt x="701" y="561"/>
                  </a:cubicBezTo>
                  <a:cubicBezTo>
                    <a:pt x="735" y="628"/>
                    <a:pt x="768" y="695"/>
                    <a:pt x="768" y="761"/>
                  </a:cubicBezTo>
                  <a:cubicBezTo>
                    <a:pt x="768" y="928"/>
                    <a:pt x="735" y="1061"/>
                    <a:pt x="701" y="1195"/>
                  </a:cubicBezTo>
                  <a:cubicBezTo>
                    <a:pt x="635" y="1428"/>
                    <a:pt x="568" y="1662"/>
                    <a:pt x="468" y="1895"/>
                  </a:cubicBezTo>
                  <a:cubicBezTo>
                    <a:pt x="368" y="2196"/>
                    <a:pt x="301" y="2396"/>
                    <a:pt x="268" y="2529"/>
                  </a:cubicBezTo>
                  <a:lnTo>
                    <a:pt x="168" y="2763"/>
                  </a:lnTo>
                  <a:lnTo>
                    <a:pt x="101" y="2963"/>
                  </a:lnTo>
                  <a:cubicBezTo>
                    <a:pt x="68" y="3096"/>
                    <a:pt x="34" y="3196"/>
                    <a:pt x="34" y="3196"/>
                  </a:cubicBezTo>
                  <a:lnTo>
                    <a:pt x="34" y="3630"/>
                  </a:lnTo>
                  <a:lnTo>
                    <a:pt x="1035" y="3030"/>
                  </a:lnTo>
                  <a:lnTo>
                    <a:pt x="1035" y="2563"/>
                  </a:lnTo>
                  <a:lnTo>
                    <a:pt x="401" y="2929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5" y="2796"/>
                    <a:pt x="468" y="2729"/>
                    <a:pt x="501" y="2629"/>
                  </a:cubicBezTo>
                  <a:lnTo>
                    <a:pt x="568" y="2462"/>
                  </a:lnTo>
                  <a:cubicBezTo>
                    <a:pt x="635" y="2262"/>
                    <a:pt x="668" y="2096"/>
                    <a:pt x="701" y="1995"/>
                  </a:cubicBezTo>
                  <a:cubicBezTo>
                    <a:pt x="835" y="1662"/>
                    <a:pt x="935" y="1395"/>
                    <a:pt x="968" y="1262"/>
                  </a:cubicBezTo>
                  <a:cubicBezTo>
                    <a:pt x="1035" y="1061"/>
                    <a:pt x="1068" y="795"/>
                    <a:pt x="1068" y="561"/>
                  </a:cubicBezTo>
                  <a:cubicBezTo>
                    <a:pt x="1068" y="394"/>
                    <a:pt x="1002" y="228"/>
                    <a:pt x="902" y="94"/>
                  </a:cubicBezTo>
                  <a:cubicBezTo>
                    <a:pt x="843" y="36"/>
                    <a:pt x="774" y="0"/>
                    <a:pt x="70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584;p75"/>
            <p:cNvSpPr/>
            <p:nvPr/>
          </p:nvSpPr>
          <p:spPr>
            <a:xfrm>
              <a:off x="2094175" y="399215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730" y="0"/>
                  </a:moveTo>
                  <a:cubicBezTo>
                    <a:pt x="671" y="0"/>
                    <a:pt x="612" y="17"/>
                    <a:pt x="567" y="47"/>
                  </a:cubicBezTo>
                  <a:cubicBezTo>
                    <a:pt x="400" y="147"/>
                    <a:pt x="267" y="313"/>
                    <a:pt x="200" y="514"/>
                  </a:cubicBezTo>
                  <a:cubicBezTo>
                    <a:pt x="134" y="714"/>
                    <a:pt x="67" y="947"/>
                    <a:pt x="100" y="1147"/>
                  </a:cubicBezTo>
                  <a:lnTo>
                    <a:pt x="100" y="1214"/>
                  </a:lnTo>
                  <a:lnTo>
                    <a:pt x="400" y="1047"/>
                  </a:lnTo>
                  <a:lnTo>
                    <a:pt x="400" y="947"/>
                  </a:lnTo>
                  <a:cubicBezTo>
                    <a:pt x="400" y="880"/>
                    <a:pt x="400" y="780"/>
                    <a:pt x="434" y="714"/>
                  </a:cubicBezTo>
                  <a:cubicBezTo>
                    <a:pt x="467" y="614"/>
                    <a:pt x="501" y="547"/>
                    <a:pt x="601" y="514"/>
                  </a:cubicBezTo>
                  <a:cubicBezTo>
                    <a:pt x="626" y="497"/>
                    <a:pt x="649" y="489"/>
                    <a:pt x="669" y="489"/>
                  </a:cubicBezTo>
                  <a:cubicBezTo>
                    <a:pt x="730" y="489"/>
                    <a:pt x="767" y="564"/>
                    <a:pt x="767" y="714"/>
                  </a:cubicBezTo>
                  <a:lnTo>
                    <a:pt x="767" y="780"/>
                  </a:lnTo>
                  <a:cubicBezTo>
                    <a:pt x="767" y="947"/>
                    <a:pt x="734" y="1081"/>
                    <a:pt x="701" y="1247"/>
                  </a:cubicBezTo>
                  <a:cubicBezTo>
                    <a:pt x="634" y="1381"/>
                    <a:pt x="534" y="1481"/>
                    <a:pt x="400" y="1548"/>
                  </a:cubicBezTo>
                  <a:lnTo>
                    <a:pt x="400" y="1981"/>
                  </a:lnTo>
                  <a:cubicBezTo>
                    <a:pt x="467" y="1943"/>
                    <a:pt x="526" y="1924"/>
                    <a:pt x="575" y="1924"/>
                  </a:cubicBezTo>
                  <a:cubicBezTo>
                    <a:pt x="699" y="1924"/>
                    <a:pt x="767" y="2043"/>
                    <a:pt x="767" y="2281"/>
                  </a:cubicBezTo>
                  <a:lnTo>
                    <a:pt x="767" y="2482"/>
                  </a:lnTo>
                  <a:cubicBezTo>
                    <a:pt x="767" y="2648"/>
                    <a:pt x="701" y="2815"/>
                    <a:pt x="534" y="2915"/>
                  </a:cubicBezTo>
                  <a:cubicBezTo>
                    <a:pt x="517" y="2932"/>
                    <a:pt x="492" y="2940"/>
                    <a:pt x="467" y="2940"/>
                  </a:cubicBezTo>
                  <a:cubicBezTo>
                    <a:pt x="442" y="2940"/>
                    <a:pt x="417" y="2932"/>
                    <a:pt x="400" y="2915"/>
                  </a:cubicBezTo>
                  <a:cubicBezTo>
                    <a:pt x="367" y="2849"/>
                    <a:pt x="334" y="2815"/>
                    <a:pt x="334" y="2748"/>
                  </a:cubicBezTo>
                  <a:lnTo>
                    <a:pt x="334" y="2615"/>
                  </a:lnTo>
                  <a:lnTo>
                    <a:pt x="34" y="2849"/>
                  </a:lnTo>
                  <a:lnTo>
                    <a:pt x="34" y="2915"/>
                  </a:lnTo>
                  <a:cubicBezTo>
                    <a:pt x="0" y="3082"/>
                    <a:pt x="67" y="3249"/>
                    <a:pt x="167" y="3382"/>
                  </a:cubicBezTo>
                  <a:cubicBezTo>
                    <a:pt x="222" y="3437"/>
                    <a:pt x="297" y="3462"/>
                    <a:pt x="371" y="3462"/>
                  </a:cubicBezTo>
                  <a:cubicBezTo>
                    <a:pt x="430" y="3462"/>
                    <a:pt x="489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34" y="2748"/>
                    <a:pt x="1068" y="2515"/>
                    <a:pt x="1068" y="2281"/>
                  </a:cubicBezTo>
                  <a:lnTo>
                    <a:pt x="1068" y="2015"/>
                  </a:lnTo>
                  <a:cubicBezTo>
                    <a:pt x="1068" y="1915"/>
                    <a:pt x="1068" y="1848"/>
                    <a:pt x="1034" y="1748"/>
                  </a:cubicBezTo>
                  <a:cubicBezTo>
                    <a:pt x="1001" y="1614"/>
                    <a:pt x="934" y="1548"/>
                    <a:pt x="801" y="1514"/>
                  </a:cubicBezTo>
                  <a:cubicBezTo>
                    <a:pt x="867" y="1414"/>
                    <a:pt x="901" y="1347"/>
                    <a:pt x="934" y="1281"/>
                  </a:cubicBezTo>
                  <a:cubicBezTo>
                    <a:pt x="1001" y="1081"/>
                    <a:pt x="1034" y="880"/>
                    <a:pt x="1068" y="680"/>
                  </a:cubicBezTo>
                  <a:lnTo>
                    <a:pt x="1068" y="547"/>
                  </a:lnTo>
                  <a:cubicBezTo>
                    <a:pt x="1068" y="380"/>
                    <a:pt x="1034" y="213"/>
                    <a:pt x="934" y="80"/>
                  </a:cubicBezTo>
                  <a:cubicBezTo>
                    <a:pt x="879" y="25"/>
                    <a:pt x="804" y="0"/>
                    <a:pt x="73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585;p75"/>
            <p:cNvSpPr/>
            <p:nvPr/>
          </p:nvSpPr>
          <p:spPr>
            <a:xfrm>
              <a:off x="2126700" y="40491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0"/>
                  </a:moveTo>
                  <a:lnTo>
                    <a:pt x="0" y="167"/>
                  </a:lnTo>
                  <a:lnTo>
                    <a:pt x="0" y="668"/>
                  </a:lnTo>
                  <a:lnTo>
                    <a:pt x="334" y="46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586;p75"/>
            <p:cNvSpPr/>
            <p:nvPr/>
          </p:nvSpPr>
          <p:spPr>
            <a:xfrm>
              <a:off x="2140025" y="3965575"/>
              <a:ext cx="25875" cy="86450"/>
            </a:xfrm>
            <a:custGeom>
              <a:avLst/>
              <a:gdLst/>
              <a:ahLst/>
              <a:cxnLst/>
              <a:rect l="l" t="t" r="r" b="b"/>
              <a:pathLst>
                <a:path w="1035" h="3458" extrusionOk="0">
                  <a:moveTo>
                    <a:pt x="601" y="509"/>
                  </a:moveTo>
                  <a:cubicBezTo>
                    <a:pt x="701" y="509"/>
                    <a:pt x="735" y="643"/>
                    <a:pt x="735" y="843"/>
                  </a:cubicBezTo>
                  <a:cubicBezTo>
                    <a:pt x="735" y="976"/>
                    <a:pt x="735" y="1076"/>
                    <a:pt x="701" y="1176"/>
                  </a:cubicBezTo>
                  <a:cubicBezTo>
                    <a:pt x="668" y="1276"/>
                    <a:pt x="635" y="1343"/>
                    <a:pt x="535" y="1410"/>
                  </a:cubicBezTo>
                  <a:cubicBezTo>
                    <a:pt x="507" y="1424"/>
                    <a:pt x="479" y="1432"/>
                    <a:pt x="454" y="1432"/>
                  </a:cubicBezTo>
                  <a:cubicBezTo>
                    <a:pt x="418" y="1432"/>
                    <a:pt x="387" y="1415"/>
                    <a:pt x="368" y="1376"/>
                  </a:cubicBezTo>
                  <a:cubicBezTo>
                    <a:pt x="334" y="1276"/>
                    <a:pt x="334" y="1210"/>
                    <a:pt x="334" y="1110"/>
                  </a:cubicBezTo>
                  <a:cubicBezTo>
                    <a:pt x="334" y="1009"/>
                    <a:pt x="334" y="943"/>
                    <a:pt x="334" y="876"/>
                  </a:cubicBezTo>
                  <a:cubicBezTo>
                    <a:pt x="334" y="809"/>
                    <a:pt x="368" y="743"/>
                    <a:pt x="401" y="676"/>
                  </a:cubicBezTo>
                  <a:cubicBezTo>
                    <a:pt x="401" y="609"/>
                    <a:pt x="468" y="576"/>
                    <a:pt x="535" y="542"/>
                  </a:cubicBezTo>
                  <a:cubicBezTo>
                    <a:pt x="535" y="509"/>
                    <a:pt x="568" y="509"/>
                    <a:pt x="601" y="509"/>
                  </a:cubicBezTo>
                  <a:close/>
                  <a:moveTo>
                    <a:pt x="609" y="1962"/>
                  </a:moveTo>
                  <a:cubicBezTo>
                    <a:pt x="616" y="1962"/>
                    <a:pt x="623" y="1966"/>
                    <a:pt x="635" y="1977"/>
                  </a:cubicBezTo>
                  <a:cubicBezTo>
                    <a:pt x="701" y="1977"/>
                    <a:pt x="735" y="2110"/>
                    <a:pt x="735" y="2310"/>
                  </a:cubicBezTo>
                  <a:lnTo>
                    <a:pt x="735" y="2444"/>
                  </a:lnTo>
                  <a:cubicBezTo>
                    <a:pt x="735" y="2477"/>
                    <a:pt x="735" y="2544"/>
                    <a:pt x="735" y="2611"/>
                  </a:cubicBezTo>
                  <a:cubicBezTo>
                    <a:pt x="701" y="2711"/>
                    <a:pt x="635" y="2844"/>
                    <a:pt x="535" y="2911"/>
                  </a:cubicBezTo>
                  <a:cubicBezTo>
                    <a:pt x="518" y="2927"/>
                    <a:pt x="493" y="2936"/>
                    <a:pt x="468" y="2936"/>
                  </a:cubicBezTo>
                  <a:cubicBezTo>
                    <a:pt x="443" y="2936"/>
                    <a:pt x="418" y="2927"/>
                    <a:pt x="401" y="2911"/>
                  </a:cubicBezTo>
                  <a:cubicBezTo>
                    <a:pt x="368" y="2844"/>
                    <a:pt x="334" y="2744"/>
                    <a:pt x="334" y="2677"/>
                  </a:cubicBezTo>
                  <a:lnTo>
                    <a:pt x="334" y="2544"/>
                  </a:lnTo>
                  <a:cubicBezTo>
                    <a:pt x="334" y="2444"/>
                    <a:pt x="334" y="2344"/>
                    <a:pt x="368" y="2277"/>
                  </a:cubicBezTo>
                  <a:cubicBezTo>
                    <a:pt x="368" y="2144"/>
                    <a:pt x="434" y="2044"/>
                    <a:pt x="535" y="1977"/>
                  </a:cubicBezTo>
                  <a:cubicBezTo>
                    <a:pt x="579" y="1977"/>
                    <a:pt x="594" y="1962"/>
                    <a:pt x="609" y="1962"/>
                  </a:cubicBezTo>
                  <a:close/>
                  <a:moveTo>
                    <a:pt x="718" y="0"/>
                  </a:moveTo>
                  <a:cubicBezTo>
                    <a:pt x="651" y="0"/>
                    <a:pt x="585" y="25"/>
                    <a:pt x="535" y="75"/>
                  </a:cubicBezTo>
                  <a:lnTo>
                    <a:pt x="501" y="75"/>
                  </a:lnTo>
                  <a:cubicBezTo>
                    <a:pt x="334" y="176"/>
                    <a:pt x="234" y="309"/>
                    <a:pt x="168" y="509"/>
                  </a:cubicBezTo>
                  <a:cubicBezTo>
                    <a:pt x="68" y="709"/>
                    <a:pt x="34" y="909"/>
                    <a:pt x="34" y="1110"/>
                  </a:cubicBezTo>
                  <a:lnTo>
                    <a:pt x="34" y="1276"/>
                  </a:lnTo>
                  <a:cubicBezTo>
                    <a:pt x="34" y="1376"/>
                    <a:pt x="34" y="1476"/>
                    <a:pt x="68" y="1577"/>
                  </a:cubicBezTo>
                  <a:cubicBezTo>
                    <a:pt x="101" y="1710"/>
                    <a:pt x="168" y="1777"/>
                    <a:pt x="268" y="1777"/>
                  </a:cubicBezTo>
                  <a:cubicBezTo>
                    <a:pt x="201" y="1877"/>
                    <a:pt x="168" y="1943"/>
                    <a:pt x="134" y="2010"/>
                  </a:cubicBezTo>
                  <a:cubicBezTo>
                    <a:pt x="34" y="2210"/>
                    <a:pt x="1" y="2410"/>
                    <a:pt x="1" y="2611"/>
                  </a:cubicBezTo>
                  <a:lnTo>
                    <a:pt x="1" y="2911"/>
                  </a:lnTo>
                  <a:cubicBezTo>
                    <a:pt x="1" y="3078"/>
                    <a:pt x="34" y="3244"/>
                    <a:pt x="168" y="3378"/>
                  </a:cubicBezTo>
                  <a:cubicBezTo>
                    <a:pt x="204" y="3433"/>
                    <a:pt x="271" y="3458"/>
                    <a:pt x="341" y="3458"/>
                  </a:cubicBezTo>
                  <a:cubicBezTo>
                    <a:pt x="398" y="3458"/>
                    <a:pt x="456" y="3441"/>
                    <a:pt x="501" y="3411"/>
                  </a:cubicBezTo>
                  <a:lnTo>
                    <a:pt x="535" y="3411"/>
                  </a:lnTo>
                  <a:cubicBezTo>
                    <a:pt x="701" y="3311"/>
                    <a:pt x="801" y="3144"/>
                    <a:pt x="901" y="2978"/>
                  </a:cubicBezTo>
                  <a:cubicBezTo>
                    <a:pt x="1002" y="2777"/>
                    <a:pt x="1035" y="2577"/>
                    <a:pt x="1035" y="2344"/>
                  </a:cubicBezTo>
                  <a:lnTo>
                    <a:pt x="1035" y="2044"/>
                  </a:lnTo>
                  <a:cubicBezTo>
                    <a:pt x="1035" y="1943"/>
                    <a:pt x="1035" y="1843"/>
                    <a:pt x="1002" y="1743"/>
                  </a:cubicBezTo>
                  <a:cubicBezTo>
                    <a:pt x="968" y="1643"/>
                    <a:pt x="901" y="1543"/>
                    <a:pt x="768" y="1510"/>
                  </a:cubicBezTo>
                  <a:cubicBezTo>
                    <a:pt x="835" y="1443"/>
                    <a:pt x="868" y="1376"/>
                    <a:pt x="901" y="1310"/>
                  </a:cubicBezTo>
                  <a:cubicBezTo>
                    <a:pt x="968" y="1110"/>
                    <a:pt x="1035" y="909"/>
                    <a:pt x="1035" y="709"/>
                  </a:cubicBezTo>
                  <a:lnTo>
                    <a:pt x="1035" y="542"/>
                  </a:lnTo>
                  <a:cubicBezTo>
                    <a:pt x="1035" y="376"/>
                    <a:pt x="1002" y="209"/>
                    <a:pt x="901" y="75"/>
                  </a:cubicBezTo>
                  <a:cubicBezTo>
                    <a:pt x="851" y="25"/>
                    <a:pt x="785" y="0"/>
                    <a:pt x="71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587;p75"/>
            <p:cNvSpPr/>
            <p:nvPr/>
          </p:nvSpPr>
          <p:spPr>
            <a:xfrm>
              <a:off x="2173400" y="3942425"/>
              <a:ext cx="28375" cy="96775"/>
            </a:xfrm>
            <a:custGeom>
              <a:avLst/>
              <a:gdLst/>
              <a:ahLst/>
              <a:cxnLst/>
              <a:rect l="l" t="t" r="r" b="b"/>
              <a:pathLst>
                <a:path w="1135" h="3871" extrusionOk="0">
                  <a:moveTo>
                    <a:pt x="1034" y="1"/>
                  </a:moveTo>
                  <a:lnTo>
                    <a:pt x="701" y="168"/>
                  </a:lnTo>
                  <a:lnTo>
                    <a:pt x="300" y="1569"/>
                  </a:lnTo>
                  <a:lnTo>
                    <a:pt x="300" y="401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70"/>
                  </a:lnTo>
                  <a:lnTo>
                    <a:pt x="300" y="2636"/>
                  </a:lnTo>
                  <a:lnTo>
                    <a:pt x="400" y="2302"/>
                  </a:lnTo>
                  <a:lnTo>
                    <a:pt x="734" y="3437"/>
                  </a:lnTo>
                  <a:lnTo>
                    <a:pt x="1134" y="3203"/>
                  </a:lnTo>
                  <a:lnTo>
                    <a:pt x="634" y="1569"/>
                  </a:lnTo>
                  <a:lnTo>
                    <a:pt x="103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588;p75"/>
            <p:cNvSpPr/>
            <p:nvPr/>
          </p:nvSpPr>
          <p:spPr>
            <a:xfrm>
              <a:off x="2250950" y="36044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5" y="1"/>
                  </a:moveTo>
                  <a:cubicBezTo>
                    <a:pt x="59" y="1"/>
                    <a:pt x="17" y="26"/>
                    <a:pt x="34" y="76"/>
                  </a:cubicBezTo>
                  <a:lnTo>
                    <a:pt x="34" y="20324"/>
                  </a:lnTo>
                  <a:cubicBezTo>
                    <a:pt x="0" y="20390"/>
                    <a:pt x="67" y="20424"/>
                    <a:pt x="100" y="20424"/>
                  </a:cubicBezTo>
                  <a:cubicBezTo>
                    <a:pt x="134" y="20424"/>
                    <a:pt x="200" y="20390"/>
                    <a:pt x="200" y="20324"/>
                  </a:cubicBezTo>
                  <a:lnTo>
                    <a:pt x="200" y="76"/>
                  </a:lnTo>
                  <a:cubicBezTo>
                    <a:pt x="200" y="26"/>
                    <a:pt x="150" y="1"/>
                    <a:pt x="1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589;p75"/>
            <p:cNvSpPr/>
            <p:nvPr/>
          </p:nvSpPr>
          <p:spPr>
            <a:xfrm>
              <a:off x="2331825" y="3565075"/>
              <a:ext cx="73425" cy="94575"/>
            </a:xfrm>
            <a:custGeom>
              <a:avLst/>
              <a:gdLst/>
              <a:ahLst/>
              <a:cxnLst/>
              <a:rect l="l" t="t" r="r" b="b"/>
              <a:pathLst>
                <a:path w="2937" h="3783" extrusionOk="0">
                  <a:moveTo>
                    <a:pt x="2144" y="0"/>
                  </a:moveTo>
                  <a:cubicBezTo>
                    <a:pt x="1944" y="0"/>
                    <a:pt x="1715" y="70"/>
                    <a:pt x="1469" y="217"/>
                  </a:cubicBezTo>
                  <a:cubicBezTo>
                    <a:pt x="601" y="751"/>
                    <a:pt x="34" y="1718"/>
                    <a:pt x="1" y="2753"/>
                  </a:cubicBezTo>
                  <a:cubicBezTo>
                    <a:pt x="1" y="3395"/>
                    <a:pt x="324" y="3783"/>
                    <a:pt x="811" y="3783"/>
                  </a:cubicBezTo>
                  <a:cubicBezTo>
                    <a:pt x="1007" y="3783"/>
                    <a:pt x="1230" y="3720"/>
                    <a:pt x="1469" y="3587"/>
                  </a:cubicBezTo>
                  <a:cubicBezTo>
                    <a:pt x="2336" y="3019"/>
                    <a:pt x="2870" y="2085"/>
                    <a:pt x="2936" y="1051"/>
                  </a:cubicBezTo>
                  <a:cubicBezTo>
                    <a:pt x="2936" y="393"/>
                    <a:pt x="2622" y="0"/>
                    <a:pt x="21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590;p75"/>
            <p:cNvSpPr/>
            <p:nvPr/>
          </p:nvSpPr>
          <p:spPr>
            <a:xfrm>
              <a:off x="2441075" y="3161475"/>
              <a:ext cx="689700" cy="418575"/>
            </a:xfrm>
            <a:custGeom>
              <a:avLst/>
              <a:gdLst/>
              <a:ahLst/>
              <a:cxnLst/>
              <a:rect l="l" t="t" r="r" b="b"/>
              <a:pathLst>
                <a:path w="27588" h="16743" extrusionOk="0">
                  <a:moveTo>
                    <a:pt x="27232" y="1"/>
                  </a:moveTo>
                  <a:cubicBezTo>
                    <a:pt x="27104" y="1"/>
                    <a:pt x="26950" y="49"/>
                    <a:pt x="26787" y="150"/>
                  </a:cubicBezTo>
                  <a:lnTo>
                    <a:pt x="801" y="15161"/>
                  </a:lnTo>
                  <a:cubicBezTo>
                    <a:pt x="368" y="15394"/>
                    <a:pt x="67" y="15828"/>
                    <a:pt x="1" y="16328"/>
                  </a:cubicBezTo>
                  <a:cubicBezTo>
                    <a:pt x="1" y="16601"/>
                    <a:pt x="146" y="16742"/>
                    <a:pt x="363" y="16742"/>
                  </a:cubicBezTo>
                  <a:cubicBezTo>
                    <a:pt x="490" y="16742"/>
                    <a:pt x="641" y="16694"/>
                    <a:pt x="801" y="16595"/>
                  </a:cubicBezTo>
                  <a:lnTo>
                    <a:pt x="26787" y="1584"/>
                  </a:lnTo>
                  <a:cubicBezTo>
                    <a:pt x="27220" y="1351"/>
                    <a:pt x="27520" y="884"/>
                    <a:pt x="27587" y="383"/>
                  </a:cubicBezTo>
                  <a:cubicBezTo>
                    <a:pt x="27587" y="134"/>
                    <a:pt x="27444" y="1"/>
                    <a:pt x="2723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591;p75"/>
            <p:cNvSpPr/>
            <p:nvPr/>
          </p:nvSpPr>
          <p:spPr>
            <a:xfrm>
              <a:off x="2331825" y="2854375"/>
              <a:ext cx="1551150" cy="915225"/>
            </a:xfrm>
            <a:custGeom>
              <a:avLst/>
              <a:gdLst/>
              <a:ahLst/>
              <a:cxnLst/>
              <a:rect l="l" t="t" r="r" b="b"/>
              <a:pathLst>
                <a:path w="62046" h="36609" extrusionOk="0">
                  <a:moveTo>
                    <a:pt x="61684" y="1"/>
                  </a:moveTo>
                  <a:cubicBezTo>
                    <a:pt x="61561" y="1"/>
                    <a:pt x="61411" y="42"/>
                    <a:pt x="61245" y="125"/>
                  </a:cubicBezTo>
                  <a:lnTo>
                    <a:pt x="802" y="35050"/>
                  </a:lnTo>
                  <a:cubicBezTo>
                    <a:pt x="368" y="35284"/>
                    <a:pt x="68" y="35717"/>
                    <a:pt x="1" y="36218"/>
                  </a:cubicBezTo>
                  <a:cubicBezTo>
                    <a:pt x="1" y="36475"/>
                    <a:pt x="153" y="36608"/>
                    <a:pt x="377" y="36608"/>
                  </a:cubicBezTo>
                  <a:cubicBezTo>
                    <a:pt x="501" y="36608"/>
                    <a:pt x="647" y="36568"/>
                    <a:pt x="802" y="36484"/>
                  </a:cubicBezTo>
                  <a:lnTo>
                    <a:pt x="61245" y="1593"/>
                  </a:lnTo>
                  <a:cubicBezTo>
                    <a:pt x="61678" y="1326"/>
                    <a:pt x="61979" y="892"/>
                    <a:pt x="62045" y="392"/>
                  </a:cubicBezTo>
                  <a:cubicBezTo>
                    <a:pt x="62045" y="134"/>
                    <a:pt x="61907" y="1"/>
                    <a:pt x="6168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592;p75"/>
            <p:cNvSpPr/>
            <p:nvPr/>
          </p:nvSpPr>
          <p:spPr>
            <a:xfrm>
              <a:off x="2331825" y="292715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49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5"/>
                  </a:cubicBezTo>
                  <a:lnTo>
                    <a:pt x="61245" y="1584"/>
                  </a:lnTo>
                  <a:cubicBezTo>
                    <a:pt x="61678" y="1317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593;p75"/>
            <p:cNvSpPr/>
            <p:nvPr/>
          </p:nvSpPr>
          <p:spPr>
            <a:xfrm>
              <a:off x="2331825" y="299970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50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6"/>
                  </a:cubicBezTo>
                  <a:lnTo>
                    <a:pt x="61245" y="1584"/>
                  </a:lnTo>
                  <a:cubicBezTo>
                    <a:pt x="61678" y="1350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594;p75"/>
            <p:cNvSpPr/>
            <p:nvPr/>
          </p:nvSpPr>
          <p:spPr>
            <a:xfrm>
              <a:off x="2419400" y="38770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595;p75"/>
            <p:cNvSpPr/>
            <p:nvPr/>
          </p:nvSpPr>
          <p:spPr>
            <a:xfrm>
              <a:off x="2672075" y="3730025"/>
              <a:ext cx="120950" cy="90175"/>
            </a:xfrm>
            <a:custGeom>
              <a:avLst/>
              <a:gdLst/>
              <a:ahLst/>
              <a:cxnLst/>
              <a:rect l="l" t="t" r="r" b="b"/>
              <a:pathLst>
                <a:path w="4838" h="3607" extrusionOk="0">
                  <a:moveTo>
                    <a:pt x="4485" y="0"/>
                  </a:moveTo>
                  <a:cubicBezTo>
                    <a:pt x="4367" y="0"/>
                    <a:pt x="4225" y="41"/>
                    <a:pt x="4070" y="124"/>
                  </a:cubicBezTo>
                  <a:lnTo>
                    <a:pt x="801" y="2025"/>
                  </a:lnTo>
                  <a:cubicBezTo>
                    <a:pt x="368" y="2259"/>
                    <a:pt x="67" y="2693"/>
                    <a:pt x="1" y="3193"/>
                  </a:cubicBezTo>
                  <a:cubicBezTo>
                    <a:pt x="1" y="3466"/>
                    <a:pt x="133" y="3607"/>
                    <a:pt x="348" y="3607"/>
                  </a:cubicBezTo>
                  <a:cubicBezTo>
                    <a:pt x="474" y="3607"/>
                    <a:pt x="629" y="3558"/>
                    <a:pt x="801" y="3460"/>
                  </a:cubicBezTo>
                  <a:lnTo>
                    <a:pt x="4070" y="1592"/>
                  </a:lnTo>
                  <a:cubicBezTo>
                    <a:pt x="4504" y="1325"/>
                    <a:pt x="4804" y="891"/>
                    <a:pt x="4837" y="391"/>
                  </a:cubicBezTo>
                  <a:cubicBezTo>
                    <a:pt x="4837" y="133"/>
                    <a:pt x="4699" y="0"/>
                    <a:pt x="44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596;p75"/>
            <p:cNvSpPr/>
            <p:nvPr/>
          </p:nvSpPr>
          <p:spPr>
            <a:xfrm>
              <a:off x="2331825" y="3943925"/>
              <a:ext cx="62575" cy="84225"/>
            </a:xfrm>
            <a:custGeom>
              <a:avLst/>
              <a:gdLst/>
              <a:ahLst/>
              <a:cxnLst/>
              <a:rect l="l" t="t" r="r" b="b"/>
              <a:pathLst>
                <a:path w="2503" h="3369" extrusionOk="0">
                  <a:moveTo>
                    <a:pt x="2358" y="1"/>
                  </a:moveTo>
                  <a:cubicBezTo>
                    <a:pt x="2323" y="1"/>
                    <a:pt x="2282" y="13"/>
                    <a:pt x="2236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56" y="3369"/>
                    <a:pt x="152" y="3369"/>
                  </a:cubicBezTo>
                  <a:cubicBezTo>
                    <a:pt x="186" y="3369"/>
                    <a:pt x="225" y="3360"/>
                    <a:pt x="268" y="3343"/>
                  </a:cubicBezTo>
                  <a:lnTo>
                    <a:pt x="2236" y="2176"/>
                  </a:lnTo>
                  <a:cubicBezTo>
                    <a:pt x="2403" y="2076"/>
                    <a:pt x="2503" y="1909"/>
                    <a:pt x="2503" y="1742"/>
                  </a:cubicBezTo>
                  <a:lnTo>
                    <a:pt x="2503" y="208"/>
                  </a:lnTo>
                  <a:cubicBezTo>
                    <a:pt x="2503" y="87"/>
                    <a:pt x="2450" y="1"/>
                    <a:pt x="235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597;p75"/>
            <p:cNvSpPr/>
            <p:nvPr/>
          </p:nvSpPr>
          <p:spPr>
            <a:xfrm>
              <a:off x="2355175" y="4006650"/>
              <a:ext cx="15875" cy="23375"/>
            </a:xfrm>
            <a:custGeom>
              <a:avLst/>
              <a:gdLst/>
              <a:ahLst/>
              <a:cxnLst/>
              <a:rect l="l" t="t" r="r" b="b"/>
              <a:pathLst>
                <a:path w="635" h="935" extrusionOk="0">
                  <a:moveTo>
                    <a:pt x="635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598;p75"/>
            <p:cNvSpPr/>
            <p:nvPr/>
          </p:nvSpPr>
          <p:spPr>
            <a:xfrm>
              <a:off x="2591200" y="3809500"/>
              <a:ext cx="56725" cy="79575"/>
            </a:xfrm>
            <a:custGeom>
              <a:avLst/>
              <a:gdLst/>
              <a:ahLst/>
              <a:cxnLst/>
              <a:rect l="l" t="t" r="r" b="b"/>
              <a:pathLst>
                <a:path w="2269" h="3183" extrusionOk="0">
                  <a:moveTo>
                    <a:pt x="2242" y="1"/>
                  </a:moveTo>
                  <a:cubicBezTo>
                    <a:pt x="2233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01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0" y="1621"/>
                    <a:pt x="1649" y="1624"/>
                    <a:pt x="1661" y="1624"/>
                  </a:cubicBezTo>
                  <a:cubicBezTo>
                    <a:pt x="1712" y="1624"/>
                    <a:pt x="1807" y="1564"/>
                    <a:pt x="1835" y="1482"/>
                  </a:cubicBezTo>
                  <a:lnTo>
                    <a:pt x="2268" y="81"/>
                  </a:lnTo>
                  <a:cubicBezTo>
                    <a:pt x="2268" y="32"/>
                    <a:pt x="2268" y="1"/>
                    <a:pt x="224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599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600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601;p75"/>
            <p:cNvSpPr/>
            <p:nvPr/>
          </p:nvSpPr>
          <p:spPr>
            <a:xfrm>
              <a:off x="3995525" y="2623975"/>
              <a:ext cx="434500" cy="441000"/>
            </a:xfrm>
            <a:custGeom>
              <a:avLst/>
              <a:gdLst/>
              <a:ahLst/>
              <a:cxnLst/>
              <a:rect l="l" t="t" r="r" b="b"/>
              <a:pathLst>
                <a:path w="17380" h="17640" extrusionOk="0">
                  <a:moveTo>
                    <a:pt x="12776" y="1"/>
                  </a:moveTo>
                  <a:lnTo>
                    <a:pt x="10008" y="4871"/>
                  </a:lnTo>
                  <a:lnTo>
                    <a:pt x="11942" y="7373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7"/>
                  </a:lnTo>
                  <a:cubicBezTo>
                    <a:pt x="0" y="17534"/>
                    <a:pt x="99" y="17639"/>
                    <a:pt x="238" y="17639"/>
                  </a:cubicBezTo>
                  <a:cubicBezTo>
                    <a:pt x="298" y="17639"/>
                    <a:pt x="364" y="17620"/>
                    <a:pt x="434" y="17580"/>
                  </a:cubicBezTo>
                  <a:lnTo>
                    <a:pt x="16946" y="8040"/>
                  </a:lnTo>
                  <a:cubicBezTo>
                    <a:pt x="17213" y="7873"/>
                    <a:pt x="17346" y="7606"/>
                    <a:pt x="17380" y="7306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602;p75"/>
            <p:cNvSpPr/>
            <p:nvPr/>
          </p:nvSpPr>
          <p:spPr>
            <a:xfrm>
              <a:off x="4299900" y="2493800"/>
              <a:ext cx="62575" cy="80275"/>
            </a:xfrm>
            <a:custGeom>
              <a:avLst/>
              <a:gdLst/>
              <a:ahLst/>
              <a:cxnLst/>
              <a:rect l="l" t="t" r="r" b="b"/>
              <a:pathLst>
                <a:path w="2503" h="3211" extrusionOk="0">
                  <a:moveTo>
                    <a:pt x="1812" y="1"/>
                  </a:moveTo>
                  <a:cubicBezTo>
                    <a:pt x="1647" y="1"/>
                    <a:pt x="1462" y="55"/>
                    <a:pt x="1268" y="171"/>
                  </a:cubicBezTo>
                  <a:cubicBezTo>
                    <a:pt x="535" y="638"/>
                    <a:pt x="68" y="1439"/>
                    <a:pt x="1" y="2339"/>
                  </a:cubicBezTo>
                  <a:cubicBezTo>
                    <a:pt x="1" y="2884"/>
                    <a:pt x="287" y="3210"/>
                    <a:pt x="703" y="3210"/>
                  </a:cubicBezTo>
                  <a:cubicBezTo>
                    <a:pt x="873" y="3210"/>
                    <a:pt x="1065" y="3156"/>
                    <a:pt x="1268" y="3040"/>
                  </a:cubicBezTo>
                  <a:cubicBezTo>
                    <a:pt x="2002" y="2573"/>
                    <a:pt x="2469" y="1772"/>
                    <a:pt x="2503" y="872"/>
                  </a:cubicBezTo>
                  <a:cubicBezTo>
                    <a:pt x="2503" y="327"/>
                    <a:pt x="2217" y="1"/>
                    <a:pt x="18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603;p75"/>
            <p:cNvSpPr/>
            <p:nvPr/>
          </p:nvSpPr>
          <p:spPr>
            <a:xfrm>
              <a:off x="2002425" y="1712450"/>
              <a:ext cx="2507650" cy="1905650"/>
            </a:xfrm>
            <a:custGeom>
              <a:avLst/>
              <a:gdLst/>
              <a:ahLst/>
              <a:cxnLst/>
              <a:rect l="l" t="t" r="r" b="b"/>
              <a:pathLst>
                <a:path w="100306" h="76226" extrusionOk="0">
                  <a:moveTo>
                    <a:pt x="99557" y="1"/>
                  </a:moveTo>
                  <a:cubicBezTo>
                    <a:pt x="99380" y="1"/>
                    <a:pt x="99181" y="55"/>
                    <a:pt x="98972" y="169"/>
                  </a:cubicBezTo>
                  <a:lnTo>
                    <a:pt x="1369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5290"/>
                  </a:lnTo>
                  <a:cubicBezTo>
                    <a:pt x="1" y="75885"/>
                    <a:pt x="307" y="76226"/>
                    <a:pt x="762" y="76226"/>
                  </a:cubicBezTo>
                  <a:cubicBezTo>
                    <a:pt x="944" y="76226"/>
                    <a:pt x="1149" y="76171"/>
                    <a:pt x="1369" y="76057"/>
                  </a:cubicBezTo>
                  <a:lnTo>
                    <a:pt x="98972" y="19717"/>
                  </a:lnTo>
                  <a:cubicBezTo>
                    <a:pt x="99739" y="19183"/>
                    <a:pt x="100239" y="18316"/>
                    <a:pt x="100306" y="17382"/>
                  </a:cubicBezTo>
                  <a:lnTo>
                    <a:pt x="100306" y="937"/>
                  </a:lnTo>
                  <a:cubicBezTo>
                    <a:pt x="100306" y="341"/>
                    <a:pt x="99999" y="1"/>
                    <a:pt x="9955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604;p75"/>
            <p:cNvSpPr/>
            <p:nvPr/>
          </p:nvSpPr>
          <p:spPr>
            <a:xfrm>
              <a:off x="2065825" y="3151025"/>
              <a:ext cx="125100" cy="162650"/>
            </a:xfrm>
            <a:custGeom>
              <a:avLst/>
              <a:gdLst/>
              <a:ahLst/>
              <a:cxnLst/>
              <a:rect l="l" t="t" r="r" b="b"/>
              <a:pathLst>
                <a:path w="5004" h="6506" extrusionOk="0">
                  <a:moveTo>
                    <a:pt x="2502" y="1"/>
                  </a:moveTo>
                  <a:lnTo>
                    <a:pt x="0" y="4337"/>
                  </a:lnTo>
                  <a:lnTo>
                    <a:pt x="0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769" y="5071"/>
                  </a:lnTo>
                  <a:lnTo>
                    <a:pt x="3769" y="2169"/>
                  </a:lnTo>
                  <a:lnTo>
                    <a:pt x="5004" y="1435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605;p75"/>
            <p:cNvSpPr/>
            <p:nvPr/>
          </p:nvSpPr>
          <p:spPr>
            <a:xfrm>
              <a:off x="2064150" y="3383850"/>
              <a:ext cx="26700" cy="90775"/>
            </a:xfrm>
            <a:custGeom>
              <a:avLst/>
              <a:gdLst/>
              <a:ahLst/>
              <a:cxnLst/>
              <a:rect l="l" t="t" r="r" b="b"/>
              <a:pathLst>
                <a:path w="1068" h="3631" extrusionOk="0">
                  <a:moveTo>
                    <a:pt x="685" y="1"/>
                  </a:moveTo>
                  <a:cubicBezTo>
                    <a:pt x="630" y="1"/>
                    <a:pt x="576" y="19"/>
                    <a:pt x="534" y="61"/>
                  </a:cubicBezTo>
                  <a:cubicBezTo>
                    <a:pt x="367" y="161"/>
                    <a:pt x="234" y="328"/>
                    <a:pt x="167" y="495"/>
                  </a:cubicBezTo>
                  <a:cubicBezTo>
                    <a:pt x="34" y="728"/>
                    <a:pt x="0" y="1028"/>
                    <a:pt x="0" y="1295"/>
                  </a:cubicBezTo>
                  <a:lnTo>
                    <a:pt x="34" y="1395"/>
                  </a:lnTo>
                  <a:lnTo>
                    <a:pt x="367" y="1229"/>
                  </a:lnTo>
                  <a:lnTo>
                    <a:pt x="367" y="1095"/>
                  </a:lnTo>
                  <a:cubicBezTo>
                    <a:pt x="367" y="1028"/>
                    <a:pt x="367" y="962"/>
                    <a:pt x="367" y="895"/>
                  </a:cubicBezTo>
                  <a:cubicBezTo>
                    <a:pt x="367" y="762"/>
                    <a:pt x="434" y="628"/>
                    <a:pt x="567" y="561"/>
                  </a:cubicBezTo>
                  <a:cubicBezTo>
                    <a:pt x="584" y="545"/>
                    <a:pt x="609" y="536"/>
                    <a:pt x="634" y="536"/>
                  </a:cubicBezTo>
                  <a:cubicBezTo>
                    <a:pt x="659" y="536"/>
                    <a:pt x="684" y="545"/>
                    <a:pt x="701" y="561"/>
                  </a:cubicBezTo>
                  <a:cubicBezTo>
                    <a:pt x="734" y="628"/>
                    <a:pt x="768" y="695"/>
                    <a:pt x="768" y="795"/>
                  </a:cubicBezTo>
                  <a:cubicBezTo>
                    <a:pt x="734" y="928"/>
                    <a:pt x="734" y="1062"/>
                    <a:pt x="701" y="1195"/>
                  </a:cubicBezTo>
                  <a:cubicBezTo>
                    <a:pt x="634" y="1429"/>
                    <a:pt x="567" y="1662"/>
                    <a:pt x="467" y="1896"/>
                  </a:cubicBezTo>
                  <a:lnTo>
                    <a:pt x="234" y="2530"/>
                  </a:lnTo>
                  <a:lnTo>
                    <a:pt x="167" y="2763"/>
                  </a:lnTo>
                  <a:lnTo>
                    <a:pt x="100" y="2963"/>
                  </a:lnTo>
                  <a:cubicBezTo>
                    <a:pt x="34" y="3097"/>
                    <a:pt x="34" y="3197"/>
                    <a:pt x="34" y="3197"/>
                  </a:cubicBezTo>
                  <a:lnTo>
                    <a:pt x="34" y="3630"/>
                  </a:lnTo>
                  <a:lnTo>
                    <a:pt x="1034" y="3063"/>
                  </a:lnTo>
                  <a:lnTo>
                    <a:pt x="1034" y="2563"/>
                  </a:lnTo>
                  <a:lnTo>
                    <a:pt x="401" y="2930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4" y="2796"/>
                    <a:pt x="467" y="2730"/>
                    <a:pt x="501" y="2630"/>
                  </a:cubicBezTo>
                  <a:lnTo>
                    <a:pt x="534" y="2463"/>
                  </a:lnTo>
                  <a:cubicBezTo>
                    <a:pt x="634" y="2263"/>
                    <a:pt x="667" y="2096"/>
                    <a:pt x="701" y="1996"/>
                  </a:cubicBezTo>
                  <a:cubicBezTo>
                    <a:pt x="834" y="1662"/>
                    <a:pt x="934" y="1395"/>
                    <a:pt x="934" y="1262"/>
                  </a:cubicBezTo>
                  <a:cubicBezTo>
                    <a:pt x="1001" y="1028"/>
                    <a:pt x="1034" y="795"/>
                    <a:pt x="1034" y="561"/>
                  </a:cubicBezTo>
                  <a:cubicBezTo>
                    <a:pt x="1068" y="395"/>
                    <a:pt x="1001" y="228"/>
                    <a:pt x="901" y="94"/>
                  </a:cubicBezTo>
                  <a:cubicBezTo>
                    <a:pt x="843" y="36"/>
                    <a:pt x="762" y="1"/>
                    <a:pt x="68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606;p75"/>
            <p:cNvSpPr/>
            <p:nvPr/>
          </p:nvSpPr>
          <p:spPr>
            <a:xfrm>
              <a:off x="2095000" y="336420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601" y="547"/>
                  </a:moveTo>
                  <a:cubicBezTo>
                    <a:pt x="701" y="547"/>
                    <a:pt x="734" y="647"/>
                    <a:pt x="734" y="880"/>
                  </a:cubicBezTo>
                  <a:cubicBezTo>
                    <a:pt x="768" y="981"/>
                    <a:pt x="734" y="1081"/>
                    <a:pt x="734" y="1214"/>
                  </a:cubicBezTo>
                  <a:cubicBezTo>
                    <a:pt x="701" y="1281"/>
                    <a:pt x="634" y="1381"/>
                    <a:pt x="568" y="1448"/>
                  </a:cubicBezTo>
                  <a:cubicBezTo>
                    <a:pt x="526" y="1461"/>
                    <a:pt x="496" y="1469"/>
                    <a:pt x="473" y="1469"/>
                  </a:cubicBezTo>
                  <a:cubicBezTo>
                    <a:pt x="440" y="1469"/>
                    <a:pt x="420" y="1453"/>
                    <a:pt x="401" y="1414"/>
                  </a:cubicBezTo>
                  <a:cubicBezTo>
                    <a:pt x="367" y="1314"/>
                    <a:pt x="334" y="1214"/>
                    <a:pt x="334" y="1114"/>
                  </a:cubicBezTo>
                  <a:cubicBezTo>
                    <a:pt x="334" y="1047"/>
                    <a:pt x="334" y="981"/>
                    <a:pt x="334" y="880"/>
                  </a:cubicBezTo>
                  <a:cubicBezTo>
                    <a:pt x="334" y="814"/>
                    <a:pt x="367" y="780"/>
                    <a:pt x="401" y="714"/>
                  </a:cubicBezTo>
                  <a:cubicBezTo>
                    <a:pt x="434" y="647"/>
                    <a:pt x="468" y="580"/>
                    <a:pt x="534" y="547"/>
                  </a:cubicBezTo>
                  <a:close/>
                  <a:moveTo>
                    <a:pt x="618" y="1966"/>
                  </a:moveTo>
                  <a:cubicBezTo>
                    <a:pt x="631" y="1966"/>
                    <a:pt x="645" y="1970"/>
                    <a:pt x="668" y="1981"/>
                  </a:cubicBezTo>
                  <a:cubicBezTo>
                    <a:pt x="734" y="2015"/>
                    <a:pt x="734" y="2115"/>
                    <a:pt x="734" y="2315"/>
                  </a:cubicBezTo>
                  <a:lnTo>
                    <a:pt x="734" y="2448"/>
                  </a:lnTo>
                  <a:cubicBezTo>
                    <a:pt x="734" y="2482"/>
                    <a:pt x="734" y="2548"/>
                    <a:pt x="734" y="2615"/>
                  </a:cubicBezTo>
                  <a:cubicBezTo>
                    <a:pt x="701" y="2715"/>
                    <a:pt x="634" y="2849"/>
                    <a:pt x="534" y="2915"/>
                  </a:cubicBezTo>
                  <a:cubicBezTo>
                    <a:pt x="518" y="2932"/>
                    <a:pt x="501" y="2940"/>
                    <a:pt x="480" y="2940"/>
                  </a:cubicBezTo>
                  <a:cubicBezTo>
                    <a:pt x="459" y="2940"/>
                    <a:pt x="434" y="2932"/>
                    <a:pt x="401" y="2915"/>
                  </a:cubicBezTo>
                  <a:cubicBezTo>
                    <a:pt x="367" y="2849"/>
                    <a:pt x="334" y="2782"/>
                    <a:pt x="367" y="2682"/>
                  </a:cubicBezTo>
                  <a:lnTo>
                    <a:pt x="367" y="2515"/>
                  </a:lnTo>
                  <a:cubicBezTo>
                    <a:pt x="334" y="2448"/>
                    <a:pt x="367" y="2348"/>
                    <a:pt x="367" y="2248"/>
                  </a:cubicBezTo>
                  <a:cubicBezTo>
                    <a:pt x="401" y="2148"/>
                    <a:pt x="468" y="2048"/>
                    <a:pt x="534" y="1981"/>
                  </a:cubicBezTo>
                  <a:cubicBezTo>
                    <a:pt x="579" y="1981"/>
                    <a:pt x="594" y="1966"/>
                    <a:pt x="618" y="1966"/>
                  </a:cubicBezTo>
                  <a:close/>
                  <a:moveTo>
                    <a:pt x="711" y="0"/>
                  </a:moveTo>
                  <a:cubicBezTo>
                    <a:pt x="654" y="0"/>
                    <a:pt x="594" y="17"/>
                    <a:pt x="534" y="47"/>
                  </a:cubicBezTo>
                  <a:cubicBezTo>
                    <a:pt x="367" y="180"/>
                    <a:pt x="234" y="313"/>
                    <a:pt x="167" y="514"/>
                  </a:cubicBezTo>
                  <a:cubicBezTo>
                    <a:pt x="67" y="680"/>
                    <a:pt x="34" y="880"/>
                    <a:pt x="34" y="1114"/>
                  </a:cubicBezTo>
                  <a:lnTo>
                    <a:pt x="34" y="1281"/>
                  </a:lnTo>
                  <a:cubicBezTo>
                    <a:pt x="34" y="1381"/>
                    <a:pt x="67" y="1481"/>
                    <a:pt x="67" y="1548"/>
                  </a:cubicBezTo>
                  <a:cubicBezTo>
                    <a:pt x="134" y="1681"/>
                    <a:pt x="201" y="1781"/>
                    <a:pt x="267" y="1781"/>
                  </a:cubicBezTo>
                  <a:cubicBezTo>
                    <a:pt x="234" y="1848"/>
                    <a:pt x="167" y="1948"/>
                    <a:pt x="134" y="2015"/>
                  </a:cubicBezTo>
                  <a:cubicBezTo>
                    <a:pt x="67" y="2215"/>
                    <a:pt x="34" y="2415"/>
                    <a:pt x="34" y="2615"/>
                  </a:cubicBezTo>
                  <a:lnTo>
                    <a:pt x="34" y="2915"/>
                  </a:lnTo>
                  <a:cubicBezTo>
                    <a:pt x="1" y="3082"/>
                    <a:pt x="67" y="3249"/>
                    <a:pt x="167" y="3382"/>
                  </a:cubicBezTo>
                  <a:cubicBezTo>
                    <a:pt x="222" y="3437"/>
                    <a:pt x="288" y="3462"/>
                    <a:pt x="357" y="3462"/>
                  </a:cubicBezTo>
                  <a:cubicBezTo>
                    <a:pt x="414" y="3462"/>
                    <a:pt x="474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01" y="2782"/>
                    <a:pt x="1068" y="2582"/>
                    <a:pt x="1068" y="2348"/>
                  </a:cubicBezTo>
                  <a:lnTo>
                    <a:pt x="1068" y="2048"/>
                  </a:lnTo>
                  <a:cubicBezTo>
                    <a:pt x="1068" y="1948"/>
                    <a:pt x="1035" y="1848"/>
                    <a:pt x="1035" y="1748"/>
                  </a:cubicBezTo>
                  <a:cubicBezTo>
                    <a:pt x="1001" y="1648"/>
                    <a:pt x="901" y="1548"/>
                    <a:pt x="801" y="1514"/>
                  </a:cubicBezTo>
                  <a:cubicBezTo>
                    <a:pt x="834" y="1448"/>
                    <a:pt x="901" y="1381"/>
                    <a:pt x="935" y="1314"/>
                  </a:cubicBezTo>
                  <a:cubicBezTo>
                    <a:pt x="1001" y="1114"/>
                    <a:pt x="1035" y="914"/>
                    <a:pt x="1035" y="714"/>
                  </a:cubicBezTo>
                  <a:lnTo>
                    <a:pt x="1035" y="547"/>
                  </a:lnTo>
                  <a:cubicBezTo>
                    <a:pt x="1035" y="380"/>
                    <a:pt x="1001" y="213"/>
                    <a:pt x="901" y="80"/>
                  </a:cubicBezTo>
                  <a:cubicBezTo>
                    <a:pt x="846" y="25"/>
                    <a:pt x="781" y="0"/>
                    <a:pt x="71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607;p75"/>
            <p:cNvSpPr/>
            <p:nvPr/>
          </p:nvSpPr>
          <p:spPr>
            <a:xfrm>
              <a:off x="2126700" y="342122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1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608;p75"/>
            <p:cNvSpPr/>
            <p:nvPr/>
          </p:nvSpPr>
          <p:spPr>
            <a:xfrm>
              <a:off x="2140025" y="3340000"/>
              <a:ext cx="26725" cy="91250"/>
            </a:xfrm>
            <a:custGeom>
              <a:avLst/>
              <a:gdLst/>
              <a:ahLst/>
              <a:cxnLst/>
              <a:rect l="l" t="t" r="r" b="b"/>
              <a:pathLst>
                <a:path w="1069" h="3650" extrusionOk="0">
                  <a:moveTo>
                    <a:pt x="728" y="1"/>
                  </a:moveTo>
                  <a:cubicBezTo>
                    <a:pt x="671" y="1"/>
                    <a:pt x="613" y="17"/>
                    <a:pt x="568" y="47"/>
                  </a:cubicBezTo>
                  <a:cubicBezTo>
                    <a:pt x="401" y="147"/>
                    <a:pt x="268" y="314"/>
                    <a:pt x="168" y="481"/>
                  </a:cubicBezTo>
                  <a:cubicBezTo>
                    <a:pt x="68" y="714"/>
                    <a:pt x="1" y="1015"/>
                    <a:pt x="34" y="1281"/>
                  </a:cubicBezTo>
                  <a:lnTo>
                    <a:pt x="68" y="1381"/>
                  </a:lnTo>
                  <a:lnTo>
                    <a:pt x="368" y="1215"/>
                  </a:lnTo>
                  <a:lnTo>
                    <a:pt x="368" y="1081"/>
                  </a:lnTo>
                  <a:cubicBezTo>
                    <a:pt x="368" y="1015"/>
                    <a:pt x="368" y="948"/>
                    <a:pt x="368" y="881"/>
                  </a:cubicBezTo>
                  <a:cubicBezTo>
                    <a:pt x="368" y="748"/>
                    <a:pt x="434" y="614"/>
                    <a:pt x="568" y="548"/>
                  </a:cubicBezTo>
                  <a:cubicBezTo>
                    <a:pt x="585" y="531"/>
                    <a:pt x="610" y="523"/>
                    <a:pt x="635" y="523"/>
                  </a:cubicBezTo>
                  <a:cubicBezTo>
                    <a:pt x="660" y="523"/>
                    <a:pt x="685" y="531"/>
                    <a:pt x="701" y="548"/>
                  </a:cubicBezTo>
                  <a:cubicBezTo>
                    <a:pt x="735" y="614"/>
                    <a:pt x="768" y="714"/>
                    <a:pt x="768" y="781"/>
                  </a:cubicBezTo>
                  <a:cubicBezTo>
                    <a:pt x="768" y="914"/>
                    <a:pt x="735" y="1048"/>
                    <a:pt x="701" y="1181"/>
                  </a:cubicBezTo>
                  <a:cubicBezTo>
                    <a:pt x="635" y="1448"/>
                    <a:pt x="568" y="1682"/>
                    <a:pt x="468" y="1882"/>
                  </a:cubicBezTo>
                  <a:cubicBezTo>
                    <a:pt x="368" y="2182"/>
                    <a:pt x="301" y="2382"/>
                    <a:pt x="268" y="2516"/>
                  </a:cubicBezTo>
                  <a:lnTo>
                    <a:pt x="168" y="2749"/>
                  </a:lnTo>
                  <a:lnTo>
                    <a:pt x="101" y="2949"/>
                  </a:lnTo>
                  <a:cubicBezTo>
                    <a:pt x="68" y="3116"/>
                    <a:pt x="34" y="3183"/>
                    <a:pt x="34" y="3183"/>
                  </a:cubicBezTo>
                  <a:lnTo>
                    <a:pt x="34" y="3650"/>
                  </a:lnTo>
                  <a:lnTo>
                    <a:pt x="1035" y="3049"/>
                  </a:lnTo>
                  <a:lnTo>
                    <a:pt x="1035" y="2582"/>
                  </a:lnTo>
                  <a:lnTo>
                    <a:pt x="401" y="2916"/>
                  </a:lnTo>
                  <a:cubicBezTo>
                    <a:pt x="401" y="2916"/>
                    <a:pt x="401" y="2916"/>
                    <a:pt x="401" y="2883"/>
                  </a:cubicBezTo>
                  <a:cubicBezTo>
                    <a:pt x="434" y="2816"/>
                    <a:pt x="468" y="2716"/>
                    <a:pt x="501" y="2616"/>
                  </a:cubicBezTo>
                  <a:lnTo>
                    <a:pt x="568" y="2449"/>
                  </a:lnTo>
                  <a:cubicBezTo>
                    <a:pt x="635" y="2249"/>
                    <a:pt x="668" y="2115"/>
                    <a:pt x="701" y="2015"/>
                  </a:cubicBezTo>
                  <a:cubicBezTo>
                    <a:pt x="835" y="1648"/>
                    <a:pt x="935" y="1415"/>
                    <a:pt x="968" y="1281"/>
                  </a:cubicBezTo>
                  <a:cubicBezTo>
                    <a:pt x="1035" y="1048"/>
                    <a:pt x="1068" y="814"/>
                    <a:pt x="1068" y="581"/>
                  </a:cubicBezTo>
                  <a:cubicBezTo>
                    <a:pt x="1068" y="414"/>
                    <a:pt x="1002" y="247"/>
                    <a:pt x="901" y="81"/>
                  </a:cubicBezTo>
                  <a:cubicBezTo>
                    <a:pt x="865" y="25"/>
                    <a:pt x="798" y="1"/>
                    <a:pt x="72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609;p75"/>
            <p:cNvSpPr/>
            <p:nvPr/>
          </p:nvSpPr>
          <p:spPr>
            <a:xfrm>
              <a:off x="2173400" y="3315325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34" y="0"/>
                  </a:moveTo>
                  <a:lnTo>
                    <a:pt x="701" y="200"/>
                  </a:lnTo>
                  <a:lnTo>
                    <a:pt x="300" y="1601"/>
                  </a:lnTo>
                  <a:lnTo>
                    <a:pt x="300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69"/>
                  </a:lnTo>
                  <a:lnTo>
                    <a:pt x="300" y="2635"/>
                  </a:lnTo>
                  <a:lnTo>
                    <a:pt x="400" y="2302"/>
                  </a:lnTo>
                  <a:lnTo>
                    <a:pt x="734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610;p75"/>
            <p:cNvSpPr/>
            <p:nvPr/>
          </p:nvSpPr>
          <p:spPr>
            <a:xfrm>
              <a:off x="2250950" y="3034275"/>
              <a:ext cx="5025" cy="428675"/>
            </a:xfrm>
            <a:custGeom>
              <a:avLst/>
              <a:gdLst/>
              <a:ahLst/>
              <a:cxnLst/>
              <a:rect l="l" t="t" r="r" b="b"/>
              <a:pathLst>
                <a:path w="201" h="17147" extrusionOk="0">
                  <a:moveTo>
                    <a:pt x="100" y="1"/>
                  </a:moveTo>
                  <a:cubicBezTo>
                    <a:pt x="67" y="1"/>
                    <a:pt x="0" y="34"/>
                    <a:pt x="0" y="101"/>
                  </a:cubicBezTo>
                  <a:lnTo>
                    <a:pt x="0" y="17080"/>
                  </a:lnTo>
                  <a:cubicBezTo>
                    <a:pt x="0" y="17113"/>
                    <a:pt x="67" y="17146"/>
                    <a:pt x="100" y="17146"/>
                  </a:cubicBezTo>
                  <a:cubicBezTo>
                    <a:pt x="134" y="17146"/>
                    <a:pt x="167" y="17113"/>
                    <a:pt x="200" y="17080"/>
                  </a:cubicBezTo>
                  <a:lnTo>
                    <a:pt x="200" y="101"/>
                  </a:lnTo>
                  <a:cubicBezTo>
                    <a:pt x="200" y="34"/>
                    <a:pt x="134" y="1"/>
                    <a:pt x="1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611;p75"/>
            <p:cNvSpPr/>
            <p:nvPr/>
          </p:nvSpPr>
          <p:spPr>
            <a:xfrm>
              <a:off x="2331825" y="2995875"/>
              <a:ext cx="73425" cy="94350"/>
            </a:xfrm>
            <a:custGeom>
              <a:avLst/>
              <a:gdLst/>
              <a:ahLst/>
              <a:cxnLst/>
              <a:rect l="l" t="t" r="r" b="b"/>
              <a:pathLst>
                <a:path w="2937" h="3774" extrusionOk="0">
                  <a:moveTo>
                    <a:pt x="2126" y="0"/>
                  </a:moveTo>
                  <a:cubicBezTo>
                    <a:pt x="1928" y="0"/>
                    <a:pt x="1704" y="65"/>
                    <a:pt x="1469" y="202"/>
                  </a:cubicBezTo>
                  <a:cubicBezTo>
                    <a:pt x="601" y="736"/>
                    <a:pt x="68" y="1704"/>
                    <a:pt x="1" y="2738"/>
                  </a:cubicBezTo>
                  <a:cubicBezTo>
                    <a:pt x="1" y="3397"/>
                    <a:pt x="317" y="3774"/>
                    <a:pt x="796" y="3774"/>
                  </a:cubicBezTo>
                  <a:cubicBezTo>
                    <a:pt x="996" y="3774"/>
                    <a:pt x="1224" y="3709"/>
                    <a:pt x="1469" y="3572"/>
                  </a:cubicBezTo>
                  <a:cubicBezTo>
                    <a:pt x="2336" y="3004"/>
                    <a:pt x="2870" y="2070"/>
                    <a:pt x="2936" y="1036"/>
                  </a:cubicBezTo>
                  <a:cubicBezTo>
                    <a:pt x="2936" y="377"/>
                    <a:pt x="2604" y="0"/>
                    <a:pt x="212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612;p75"/>
            <p:cNvSpPr/>
            <p:nvPr/>
          </p:nvSpPr>
          <p:spPr>
            <a:xfrm>
              <a:off x="2441075" y="2432050"/>
              <a:ext cx="966550" cy="578450"/>
            </a:xfrm>
            <a:custGeom>
              <a:avLst/>
              <a:gdLst/>
              <a:ahLst/>
              <a:cxnLst/>
              <a:rect l="l" t="t" r="r" b="b"/>
              <a:pathLst>
                <a:path w="38662" h="23138" extrusionOk="0">
                  <a:moveTo>
                    <a:pt x="38283" y="0"/>
                  </a:moveTo>
                  <a:cubicBezTo>
                    <a:pt x="38160" y="0"/>
                    <a:pt x="38015" y="45"/>
                    <a:pt x="37861" y="139"/>
                  </a:cubicBezTo>
                  <a:lnTo>
                    <a:pt x="835" y="21555"/>
                  </a:lnTo>
                  <a:cubicBezTo>
                    <a:pt x="368" y="21788"/>
                    <a:pt x="67" y="22222"/>
                    <a:pt x="1" y="22755"/>
                  </a:cubicBezTo>
                  <a:cubicBezTo>
                    <a:pt x="1" y="23005"/>
                    <a:pt x="143" y="23138"/>
                    <a:pt x="356" y="23138"/>
                  </a:cubicBezTo>
                  <a:cubicBezTo>
                    <a:pt x="484" y="23138"/>
                    <a:pt x="638" y="23089"/>
                    <a:pt x="801" y="22989"/>
                  </a:cubicBezTo>
                  <a:lnTo>
                    <a:pt x="37861" y="1574"/>
                  </a:lnTo>
                  <a:cubicBezTo>
                    <a:pt x="38295" y="1340"/>
                    <a:pt x="38595" y="873"/>
                    <a:pt x="38662" y="406"/>
                  </a:cubicBezTo>
                  <a:cubicBezTo>
                    <a:pt x="38662" y="148"/>
                    <a:pt x="38509" y="0"/>
                    <a:pt x="3828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613;p75"/>
            <p:cNvSpPr/>
            <p:nvPr/>
          </p:nvSpPr>
          <p:spPr>
            <a:xfrm>
              <a:off x="2331825" y="1985650"/>
              <a:ext cx="2070675" cy="1214375"/>
            </a:xfrm>
            <a:custGeom>
              <a:avLst/>
              <a:gdLst/>
              <a:ahLst/>
              <a:cxnLst/>
              <a:rect l="l" t="t" r="r" b="b"/>
              <a:pathLst>
                <a:path w="82827" h="48575" extrusionOk="0">
                  <a:moveTo>
                    <a:pt x="82472" y="0"/>
                  </a:moveTo>
                  <a:cubicBezTo>
                    <a:pt x="82343" y="0"/>
                    <a:pt x="82189" y="49"/>
                    <a:pt x="82026" y="149"/>
                  </a:cubicBezTo>
                  <a:lnTo>
                    <a:pt x="802" y="46983"/>
                  </a:lnTo>
                  <a:cubicBezTo>
                    <a:pt x="368" y="47250"/>
                    <a:pt x="68" y="47683"/>
                    <a:pt x="1" y="48184"/>
                  </a:cubicBezTo>
                  <a:cubicBezTo>
                    <a:pt x="1" y="48441"/>
                    <a:pt x="153" y="48574"/>
                    <a:pt x="377" y="48574"/>
                  </a:cubicBezTo>
                  <a:cubicBezTo>
                    <a:pt x="501" y="48574"/>
                    <a:pt x="647" y="48534"/>
                    <a:pt x="802" y="48450"/>
                  </a:cubicBezTo>
                  <a:lnTo>
                    <a:pt x="82026" y="1584"/>
                  </a:lnTo>
                  <a:cubicBezTo>
                    <a:pt x="82460" y="1350"/>
                    <a:pt x="82760" y="883"/>
                    <a:pt x="82827" y="383"/>
                  </a:cubicBezTo>
                  <a:cubicBezTo>
                    <a:pt x="82827" y="133"/>
                    <a:pt x="82684" y="0"/>
                    <a:pt x="824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614;p75"/>
            <p:cNvSpPr/>
            <p:nvPr/>
          </p:nvSpPr>
          <p:spPr>
            <a:xfrm>
              <a:off x="2331825" y="2058250"/>
              <a:ext cx="2070675" cy="1214900"/>
            </a:xfrm>
            <a:custGeom>
              <a:avLst/>
              <a:gdLst/>
              <a:ahLst/>
              <a:cxnLst/>
              <a:rect l="l" t="t" r="r" b="b"/>
              <a:pathLst>
                <a:path w="82827" h="48596" extrusionOk="0">
                  <a:moveTo>
                    <a:pt x="82465" y="0"/>
                  </a:moveTo>
                  <a:cubicBezTo>
                    <a:pt x="82338" y="0"/>
                    <a:pt x="82187" y="49"/>
                    <a:pt x="82026" y="147"/>
                  </a:cubicBezTo>
                  <a:lnTo>
                    <a:pt x="802" y="46981"/>
                  </a:lnTo>
                  <a:cubicBezTo>
                    <a:pt x="368" y="47248"/>
                    <a:pt x="68" y="47681"/>
                    <a:pt x="1" y="48182"/>
                  </a:cubicBezTo>
                  <a:cubicBezTo>
                    <a:pt x="1" y="48455"/>
                    <a:pt x="147" y="48596"/>
                    <a:pt x="363" y="48596"/>
                  </a:cubicBezTo>
                  <a:cubicBezTo>
                    <a:pt x="490" y="48596"/>
                    <a:pt x="641" y="48547"/>
                    <a:pt x="802" y="48448"/>
                  </a:cubicBezTo>
                  <a:lnTo>
                    <a:pt x="82026" y="1582"/>
                  </a:lnTo>
                  <a:cubicBezTo>
                    <a:pt x="82460" y="1348"/>
                    <a:pt x="82760" y="914"/>
                    <a:pt x="82827" y="414"/>
                  </a:cubicBezTo>
                  <a:cubicBezTo>
                    <a:pt x="82827" y="141"/>
                    <a:pt x="82681" y="0"/>
                    <a:pt x="824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615;p75"/>
            <p:cNvSpPr/>
            <p:nvPr/>
          </p:nvSpPr>
          <p:spPr>
            <a:xfrm>
              <a:off x="2419400" y="32232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4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616;p75"/>
            <p:cNvSpPr/>
            <p:nvPr/>
          </p:nvSpPr>
          <p:spPr>
            <a:xfrm>
              <a:off x="2672075" y="3076475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1" y="49"/>
                    <a:pt x="4070" y="147"/>
                  </a:cubicBezTo>
                  <a:lnTo>
                    <a:pt x="801" y="2015"/>
                  </a:lnTo>
                  <a:cubicBezTo>
                    <a:pt x="368" y="2282"/>
                    <a:pt x="67" y="2716"/>
                    <a:pt x="1" y="3216"/>
                  </a:cubicBezTo>
                  <a:cubicBezTo>
                    <a:pt x="1" y="3490"/>
                    <a:pt x="146" y="3630"/>
                    <a:pt x="363" y="3630"/>
                  </a:cubicBezTo>
                  <a:cubicBezTo>
                    <a:pt x="490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617;p75"/>
            <p:cNvSpPr/>
            <p:nvPr/>
          </p:nvSpPr>
          <p:spPr>
            <a:xfrm>
              <a:off x="2331825" y="3290125"/>
              <a:ext cx="63425" cy="84600"/>
            </a:xfrm>
            <a:custGeom>
              <a:avLst/>
              <a:gdLst/>
              <a:ahLst/>
              <a:cxnLst/>
              <a:rect l="l" t="t" r="r" b="b"/>
              <a:pathLst>
                <a:path w="2537" h="3384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297"/>
                    <a:pt x="71" y="3383"/>
                    <a:pt x="160" y="3383"/>
                  </a:cubicBezTo>
                  <a:cubicBezTo>
                    <a:pt x="194" y="3383"/>
                    <a:pt x="231" y="3371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42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618;p75"/>
            <p:cNvSpPr/>
            <p:nvPr/>
          </p:nvSpPr>
          <p:spPr>
            <a:xfrm>
              <a:off x="2355175" y="3352850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619;p75"/>
            <p:cNvSpPr/>
            <p:nvPr/>
          </p:nvSpPr>
          <p:spPr>
            <a:xfrm>
              <a:off x="2591200" y="3155700"/>
              <a:ext cx="57550" cy="79575"/>
            </a:xfrm>
            <a:custGeom>
              <a:avLst/>
              <a:gdLst/>
              <a:ahLst/>
              <a:cxnLst/>
              <a:rect l="l" t="t" r="r" b="b"/>
              <a:pathLst>
                <a:path w="2302" h="3183" extrusionOk="0">
                  <a:moveTo>
                    <a:pt x="2248" y="1"/>
                  </a:moveTo>
                  <a:cubicBezTo>
                    <a:pt x="2235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34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6" y="1621"/>
                    <a:pt x="1660" y="1624"/>
                    <a:pt x="1675" y="1624"/>
                  </a:cubicBezTo>
                  <a:cubicBezTo>
                    <a:pt x="1744" y="1624"/>
                    <a:pt x="1835" y="1564"/>
                    <a:pt x="1835" y="1482"/>
                  </a:cubicBezTo>
                  <a:lnTo>
                    <a:pt x="2302" y="81"/>
                  </a:lnTo>
                  <a:cubicBezTo>
                    <a:pt x="2302" y="32"/>
                    <a:pt x="2284" y="1"/>
                    <a:pt x="224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620;p75"/>
            <p:cNvSpPr/>
            <p:nvPr/>
          </p:nvSpPr>
          <p:spPr>
            <a:xfrm>
              <a:off x="2917250" y="4004800"/>
              <a:ext cx="787250" cy="552425"/>
            </a:xfrm>
            <a:custGeom>
              <a:avLst/>
              <a:gdLst/>
              <a:ahLst/>
              <a:cxnLst/>
              <a:rect l="l" t="t" r="r" b="b"/>
              <a:pathLst>
                <a:path w="31490" h="22097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42"/>
                  </a:cubicBezTo>
                  <a:cubicBezTo>
                    <a:pt x="14111" y="2676"/>
                    <a:pt x="13410" y="4010"/>
                    <a:pt x="13410" y="5345"/>
                  </a:cubicBezTo>
                  <a:lnTo>
                    <a:pt x="13410" y="8213"/>
                  </a:lnTo>
                  <a:cubicBezTo>
                    <a:pt x="12139" y="7899"/>
                    <a:pt x="10677" y="7723"/>
                    <a:pt x="9204" y="7723"/>
                  </a:cubicBezTo>
                  <a:cubicBezTo>
                    <a:pt x="6929" y="7723"/>
                    <a:pt x="4630" y="8142"/>
                    <a:pt x="2969" y="9114"/>
                  </a:cubicBezTo>
                  <a:cubicBezTo>
                    <a:pt x="1068" y="10215"/>
                    <a:pt x="67" y="11616"/>
                    <a:pt x="34" y="12950"/>
                  </a:cubicBezTo>
                  <a:lnTo>
                    <a:pt x="34" y="12983"/>
                  </a:lnTo>
                  <a:lnTo>
                    <a:pt x="34" y="16786"/>
                  </a:lnTo>
                  <a:cubicBezTo>
                    <a:pt x="34" y="16820"/>
                    <a:pt x="34" y="16853"/>
                    <a:pt x="34" y="16853"/>
                  </a:cubicBezTo>
                  <a:lnTo>
                    <a:pt x="34" y="16886"/>
                  </a:lnTo>
                  <a:cubicBezTo>
                    <a:pt x="1" y="18054"/>
                    <a:pt x="701" y="19155"/>
                    <a:pt x="2102" y="19955"/>
                  </a:cubicBezTo>
                  <a:cubicBezTo>
                    <a:pt x="4909" y="21580"/>
                    <a:pt x="9571" y="22097"/>
                    <a:pt x="14357" y="22097"/>
                  </a:cubicBezTo>
                  <a:cubicBezTo>
                    <a:pt x="17137" y="22097"/>
                    <a:pt x="19959" y="21923"/>
                    <a:pt x="22483" y="21690"/>
                  </a:cubicBezTo>
                  <a:lnTo>
                    <a:pt x="29689" y="21023"/>
                  </a:lnTo>
                  <a:lnTo>
                    <a:pt x="30823" y="16853"/>
                  </a:lnTo>
                  <a:cubicBezTo>
                    <a:pt x="31223" y="15352"/>
                    <a:pt x="31456" y="13817"/>
                    <a:pt x="31490" y="12250"/>
                  </a:cubicBezTo>
                  <a:lnTo>
                    <a:pt x="31490" y="8380"/>
                  </a:lnTo>
                  <a:cubicBezTo>
                    <a:pt x="31490" y="5578"/>
                    <a:pt x="30623" y="2843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621;p75"/>
            <p:cNvSpPr/>
            <p:nvPr/>
          </p:nvSpPr>
          <p:spPr>
            <a:xfrm>
              <a:off x="2918100" y="4331050"/>
              <a:ext cx="741375" cy="226225"/>
            </a:xfrm>
            <a:custGeom>
              <a:avLst/>
              <a:gdLst/>
              <a:ahLst/>
              <a:cxnLst/>
              <a:rect l="l" t="t" r="r" b="b"/>
              <a:pathLst>
                <a:path w="29655" h="9049" extrusionOk="0">
                  <a:moveTo>
                    <a:pt x="0" y="0"/>
                  </a:moveTo>
                  <a:lnTo>
                    <a:pt x="0" y="3770"/>
                  </a:lnTo>
                  <a:lnTo>
                    <a:pt x="0" y="3836"/>
                  </a:lnTo>
                  <a:cubicBezTo>
                    <a:pt x="0" y="5004"/>
                    <a:pt x="667" y="6105"/>
                    <a:pt x="2102" y="6938"/>
                  </a:cubicBezTo>
                  <a:cubicBezTo>
                    <a:pt x="4879" y="8538"/>
                    <a:pt x="9529" y="9049"/>
                    <a:pt x="14300" y="9049"/>
                  </a:cubicBezTo>
                  <a:cubicBezTo>
                    <a:pt x="17092" y="9049"/>
                    <a:pt x="19925" y="8874"/>
                    <a:pt x="22449" y="8640"/>
                  </a:cubicBezTo>
                  <a:lnTo>
                    <a:pt x="29655" y="8006"/>
                  </a:lnTo>
                  <a:lnTo>
                    <a:pt x="29655" y="4103"/>
                  </a:lnTo>
                  <a:lnTo>
                    <a:pt x="22449" y="4737"/>
                  </a:lnTo>
                  <a:cubicBezTo>
                    <a:pt x="19937" y="4970"/>
                    <a:pt x="17119" y="5144"/>
                    <a:pt x="14340" y="5144"/>
                  </a:cubicBezTo>
                  <a:cubicBezTo>
                    <a:pt x="9555" y="5144"/>
                    <a:pt x="4887" y="4627"/>
                    <a:pt x="2102" y="3002"/>
                  </a:cubicBezTo>
                  <a:cubicBezTo>
                    <a:pt x="667" y="2202"/>
                    <a:pt x="0" y="1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622;p75"/>
            <p:cNvSpPr/>
            <p:nvPr/>
          </p:nvSpPr>
          <p:spPr>
            <a:xfrm>
              <a:off x="3252500" y="4138400"/>
              <a:ext cx="45875" cy="85925"/>
            </a:xfrm>
            <a:custGeom>
              <a:avLst/>
              <a:gdLst/>
              <a:ahLst/>
              <a:cxnLst/>
              <a:rect l="l" t="t" r="r" b="b"/>
              <a:pathLst>
                <a:path w="1835" h="3437" extrusionOk="0">
                  <a:moveTo>
                    <a:pt x="0" y="1"/>
                  </a:moveTo>
                  <a:lnTo>
                    <a:pt x="0" y="2869"/>
                  </a:lnTo>
                  <a:cubicBezTo>
                    <a:pt x="601" y="3003"/>
                    <a:pt x="1234" y="3203"/>
                    <a:pt x="1835" y="3436"/>
                  </a:cubicBezTo>
                  <a:cubicBezTo>
                    <a:pt x="734" y="2636"/>
                    <a:pt x="34" y="1368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623;p75"/>
            <p:cNvSpPr/>
            <p:nvPr/>
          </p:nvSpPr>
          <p:spPr>
            <a:xfrm>
              <a:off x="2917250" y="4004800"/>
              <a:ext cx="806450" cy="455125"/>
            </a:xfrm>
            <a:custGeom>
              <a:avLst/>
              <a:gdLst/>
              <a:ahLst/>
              <a:cxnLst/>
              <a:rect l="l" t="t" r="r" b="b"/>
              <a:pathLst>
                <a:path w="32258" h="18205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09"/>
                  </a:cubicBezTo>
                  <a:cubicBezTo>
                    <a:pt x="12510" y="3610"/>
                    <a:pt x="12910" y="6979"/>
                    <a:pt x="15245" y="8814"/>
                  </a:cubicBezTo>
                  <a:cubicBezTo>
                    <a:pt x="13677" y="8154"/>
                    <a:pt x="11456" y="7763"/>
                    <a:pt x="9216" y="7763"/>
                  </a:cubicBezTo>
                  <a:cubicBezTo>
                    <a:pt x="6928" y="7763"/>
                    <a:pt x="4621" y="8170"/>
                    <a:pt x="2969" y="9114"/>
                  </a:cubicBezTo>
                  <a:cubicBezTo>
                    <a:pt x="1068" y="10248"/>
                    <a:pt x="67" y="11616"/>
                    <a:pt x="34" y="12983"/>
                  </a:cubicBezTo>
                  <a:lnTo>
                    <a:pt x="34" y="13017"/>
                  </a:lnTo>
                  <a:cubicBezTo>
                    <a:pt x="1" y="14151"/>
                    <a:pt x="701" y="15252"/>
                    <a:pt x="2136" y="16086"/>
                  </a:cubicBezTo>
                  <a:cubicBezTo>
                    <a:pt x="4937" y="17698"/>
                    <a:pt x="9641" y="18204"/>
                    <a:pt x="14454" y="18204"/>
                  </a:cubicBezTo>
                  <a:cubicBezTo>
                    <a:pt x="17207" y="18204"/>
                    <a:pt x="19995" y="18039"/>
                    <a:pt x="22483" y="17820"/>
                  </a:cubicBezTo>
                  <a:lnTo>
                    <a:pt x="29689" y="17153"/>
                  </a:lnTo>
                  <a:lnTo>
                    <a:pt x="30823" y="12983"/>
                  </a:lnTo>
                  <a:cubicBezTo>
                    <a:pt x="31890" y="9047"/>
                    <a:pt x="32257" y="3777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624;p75"/>
            <p:cNvSpPr/>
            <p:nvPr/>
          </p:nvSpPr>
          <p:spPr>
            <a:xfrm>
              <a:off x="3659450" y="4214300"/>
              <a:ext cx="45050" cy="316900"/>
            </a:xfrm>
            <a:custGeom>
              <a:avLst/>
              <a:gdLst/>
              <a:ahLst/>
              <a:cxnLst/>
              <a:rect l="l" t="t" r="r" b="b"/>
              <a:pathLst>
                <a:path w="1802" h="12676" extrusionOk="0">
                  <a:moveTo>
                    <a:pt x="1802" y="0"/>
                  </a:moveTo>
                  <a:cubicBezTo>
                    <a:pt x="1768" y="1535"/>
                    <a:pt x="1535" y="3102"/>
                    <a:pt x="1135" y="4603"/>
                  </a:cubicBezTo>
                  <a:lnTo>
                    <a:pt x="1" y="8773"/>
                  </a:lnTo>
                  <a:lnTo>
                    <a:pt x="1" y="12676"/>
                  </a:lnTo>
                  <a:lnTo>
                    <a:pt x="1135" y="8506"/>
                  </a:lnTo>
                  <a:cubicBezTo>
                    <a:pt x="1568" y="7005"/>
                    <a:pt x="1768" y="5437"/>
                    <a:pt x="1802" y="3870"/>
                  </a:cubicBezTo>
                  <a:lnTo>
                    <a:pt x="18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625;p75"/>
            <p:cNvSpPr/>
            <p:nvPr/>
          </p:nvSpPr>
          <p:spPr>
            <a:xfrm>
              <a:off x="3958000" y="3521300"/>
              <a:ext cx="761400" cy="520400"/>
            </a:xfrm>
            <a:custGeom>
              <a:avLst/>
              <a:gdLst/>
              <a:ahLst/>
              <a:cxnLst/>
              <a:rect l="l" t="t" r="r" b="b"/>
              <a:pathLst>
                <a:path w="30456" h="20816" extrusionOk="0">
                  <a:moveTo>
                    <a:pt x="19247" y="0"/>
                  </a:moveTo>
                  <a:cubicBezTo>
                    <a:pt x="18614" y="0"/>
                    <a:pt x="18013" y="167"/>
                    <a:pt x="17480" y="467"/>
                  </a:cubicBezTo>
                  <a:lnTo>
                    <a:pt x="10975" y="4203"/>
                  </a:lnTo>
                  <a:cubicBezTo>
                    <a:pt x="10041" y="3303"/>
                    <a:pt x="8973" y="2602"/>
                    <a:pt x="7806" y="2135"/>
                  </a:cubicBezTo>
                  <a:cubicBezTo>
                    <a:pt x="6872" y="1735"/>
                    <a:pt x="5871" y="1401"/>
                    <a:pt x="4904" y="1201"/>
                  </a:cubicBezTo>
                  <a:cubicBezTo>
                    <a:pt x="4462" y="1091"/>
                    <a:pt x="4020" y="1026"/>
                    <a:pt x="3596" y="1026"/>
                  </a:cubicBezTo>
                  <a:cubicBezTo>
                    <a:pt x="3509" y="1026"/>
                    <a:pt x="3422" y="1029"/>
                    <a:pt x="3336" y="1034"/>
                  </a:cubicBezTo>
                  <a:cubicBezTo>
                    <a:pt x="1435" y="1068"/>
                    <a:pt x="0" y="1968"/>
                    <a:pt x="0" y="2369"/>
                  </a:cubicBezTo>
                  <a:lnTo>
                    <a:pt x="0" y="6272"/>
                  </a:lnTo>
                  <a:cubicBezTo>
                    <a:pt x="0" y="6305"/>
                    <a:pt x="34" y="6372"/>
                    <a:pt x="67" y="6405"/>
                  </a:cubicBezTo>
                  <a:cubicBezTo>
                    <a:pt x="634" y="6739"/>
                    <a:pt x="4037" y="8340"/>
                    <a:pt x="4470" y="8907"/>
                  </a:cubicBezTo>
                  <a:cubicBezTo>
                    <a:pt x="4871" y="9474"/>
                    <a:pt x="6238" y="13543"/>
                    <a:pt x="6305" y="13744"/>
                  </a:cubicBezTo>
                  <a:lnTo>
                    <a:pt x="18547" y="20815"/>
                  </a:lnTo>
                  <a:cubicBezTo>
                    <a:pt x="18547" y="20815"/>
                    <a:pt x="27920" y="15411"/>
                    <a:pt x="29355" y="14577"/>
                  </a:cubicBezTo>
                  <a:cubicBezTo>
                    <a:pt x="30089" y="14144"/>
                    <a:pt x="30455" y="13610"/>
                    <a:pt x="30422" y="13110"/>
                  </a:cubicBezTo>
                  <a:lnTo>
                    <a:pt x="30422" y="9207"/>
                  </a:lnTo>
                  <a:cubicBezTo>
                    <a:pt x="30422" y="8740"/>
                    <a:pt x="30122" y="8306"/>
                    <a:pt x="29688" y="8106"/>
                  </a:cubicBezTo>
                  <a:cubicBezTo>
                    <a:pt x="29121" y="7806"/>
                    <a:pt x="28521" y="7572"/>
                    <a:pt x="27920" y="7406"/>
                  </a:cubicBezTo>
                  <a:cubicBezTo>
                    <a:pt x="28821" y="6872"/>
                    <a:pt x="28554" y="5638"/>
                    <a:pt x="27854" y="5237"/>
                  </a:cubicBezTo>
                  <a:cubicBezTo>
                    <a:pt x="27220" y="4871"/>
                    <a:pt x="26553" y="4670"/>
                    <a:pt x="25852" y="4604"/>
                  </a:cubicBezTo>
                  <a:cubicBezTo>
                    <a:pt x="26653" y="3903"/>
                    <a:pt x="26319" y="3036"/>
                    <a:pt x="25485" y="2535"/>
                  </a:cubicBezTo>
                  <a:cubicBezTo>
                    <a:pt x="24878" y="2221"/>
                    <a:pt x="24204" y="2052"/>
                    <a:pt x="23531" y="2052"/>
                  </a:cubicBezTo>
                  <a:cubicBezTo>
                    <a:pt x="23133" y="2052"/>
                    <a:pt x="22734" y="2111"/>
                    <a:pt x="22350" y="2235"/>
                  </a:cubicBezTo>
                  <a:cubicBezTo>
                    <a:pt x="22483" y="1902"/>
                    <a:pt x="22583" y="1134"/>
                    <a:pt x="21482" y="501"/>
                  </a:cubicBezTo>
                  <a:cubicBezTo>
                    <a:pt x="20782" y="167"/>
                    <a:pt x="20015" y="0"/>
                    <a:pt x="192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626;p75"/>
            <p:cNvSpPr/>
            <p:nvPr/>
          </p:nvSpPr>
          <p:spPr>
            <a:xfrm>
              <a:off x="4069750" y="3648050"/>
              <a:ext cx="45875" cy="217675"/>
            </a:xfrm>
            <a:custGeom>
              <a:avLst/>
              <a:gdLst/>
              <a:ahLst/>
              <a:cxnLst/>
              <a:rect l="l" t="t" r="r" b="b"/>
              <a:pathLst>
                <a:path w="1835" h="8707" extrusionOk="0">
                  <a:moveTo>
                    <a:pt x="0" y="1"/>
                  </a:moveTo>
                  <a:lnTo>
                    <a:pt x="0" y="3903"/>
                  </a:lnTo>
                  <a:cubicBezTo>
                    <a:pt x="434" y="4471"/>
                    <a:pt x="1768" y="8540"/>
                    <a:pt x="1835" y="8707"/>
                  </a:cubicBezTo>
                  <a:lnTo>
                    <a:pt x="1835" y="4804"/>
                  </a:lnTo>
                  <a:cubicBezTo>
                    <a:pt x="1768" y="4604"/>
                    <a:pt x="434" y="53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627;p75"/>
            <p:cNvSpPr/>
            <p:nvPr/>
          </p:nvSpPr>
          <p:spPr>
            <a:xfrm>
              <a:off x="4115600" y="3768150"/>
              <a:ext cx="306075" cy="273550"/>
            </a:xfrm>
            <a:custGeom>
              <a:avLst/>
              <a:gdLst/>
              <a:ahLst/>
              <a:cxnLst/>
              <a:rect l="l" t="t" r="r" b="b"/>
              <a:pathLst>
                <a:path w="12243" h="10942" extrusionOk="0">
                  <a:moveTo>
                    <a:pt x="1" y="0"/>
                  </a:moveTo>
                  <a:lnTo>
                    <a:pt x="1" y="3903"/>
                  </a:lnTo>
                  <a:lnTo>
                    <a:pt x="12243" y="10941"/>
                  </a:lnTo>
                  <a:lnTo>
                    <a:pt x="12243" y="70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628;p75"/>
            <p:cNvSpPr/>
            <p:nvPr/>
          </p:nvSpPr>
          <p:spPr>
            <a:xfrm>
              <a:off x="3948825" y="3522850"/>
              <a:ext cx="778075" cy="422100"/>
            </a:xfrm>
            <a:custGeom>
              <a:avLst/>
              <a:gdLst/>
              <a:ahLst/>
              <a:cxnLst/>
              <a:rect l="l" t="t" r="r" b="b"/>
              <a:pathLst>
                <a:path w="31123" h="16884" extrusionOk="0">
                  <a:moveTo>
                    <a:pt x="19806" y="1"/>
                  </a:moveTo>
                  <a:cubicBezTo>
                    <a:pt x="19742" y="1"/>
                    <a:pt x="19678" y="2"/>
                    <a:pt x="19614" y="5"/>
                  </a:cubicBezTo>
                  <a:cubicBezTo>
                    <a:pt x="19014" y="5"/>
                    <a:pt x="18380" y="138"/>
                    <a:pt x="17847" y="439"/>
                  </a:cubicBezTo>
                  <a:lnTo>
                    <a:pt x="11342" y="4208"/>
                  </a:lnTo>
                  <a:cubicBezTo>
                    <a:pt x="10441" y="3307"/>
                    <a:pt x="9340" y="2607"/>
                    <a:pt x="8173" y="2107"/>
                  </a:cubicBezTo>
                  <a:cubicBezTo>
                    <a:pt x="7239" y="1706"/>
                    <a:pt x="6272" y="1406"/>
                    <a:pt x="5271" y="1173"/>
                  </a:cubicBezTo>
                  <a:cubicBezTo>
                    <a:pt x="4737" y="1072"/>
                    <a:pt x="4237" y="1006"/>
                    <a:pt x="3703" y="1006"/>
                  </a:cubicBezTo>
                  <a:cubicBezTo>
                    <a:pt x="1535" y="1072"/>
                    <a:pt x="0" y="2207"/>
                    <a:pt x="467" y="2473"/>
                  </a:cubicBezTo>
                  <a:cubicBezTo>
                    <a:pt x="1035" y="2807"/>
                    <a:pt x="4404" y="4442"/>
                    <a:pt x="4837" y="5009"/>
                  </a:cubicBezTo>
                  <a:cubicBezTo>
                    <a:pt x="5271" y="5576"/>
                    <a:pt x="6639" y="9645"/>
                    <a:pt x="6672" y="9812"/>
                  </a:cubicBezTo>
                  <a:lnTo>
                    <a:pt x="18914" y="16884"/>
                  </a:lnTo>
                  <a:lnTo>
                    <a:pt x="29722" y="10613"/>
                  </a:lnTo>
                  <a:cubicBezTo>
                    <a:pt x="31123" y="9812"/>
                    <a:pt x="31089" y="8645"/>
                    <a:pt x="30055" y="8044"/>
                  </a:cubicBezTo>
                  <a:cubicBezTo>
                    <a:pt x="29488" y="7744"/>
                    <a:pt x="28888" y="7510"/>
                    <a:pt x="28287" y="7344"/>
                  </a:cubicBezTo>
                  <a:cubicBezTo>
                    <a:pt x="29188" y="6810"/>
                    <a:pt x="28921" y="5609"/>
                    <a:pt x="28221" y="5209"/>
                  </a:cubicBezTo>
                  <a:cubicBezTo>
                    <a:pt x="27587" y="4842"/>
                    <a:pt x="26920" y="4608"/>
                    <a:pt x="26219" y="4542"/>
                  </a:cubicBezTo>
                  <a:cubicBezTo>
                    <a:pt x="27020" y="3841"/>
                    <a:pt x="26686" y="2974"/>
                    <a:pt x="25852" y="2540"/>
                  </a:cubicBezTo>
                  <a:cubicBezTo>
                    <a:pt x="25242" y="2204"/>
                    <a:pt x="24566" y="2039"/>
                    <a:pt x="23890" y="2039"/>
                  </a:cubicBezTo>
                  <a:cubicBezTo>
                    <a:pt x="23494" y="2039"/>
                    <a:pt x="23099" y="2096"/>
                    <a:pt x="22717" y="2207"/>
                  </a:cubicBezTo>
                  <a:cubicBezTo>
                    <a:pt x="22850" y="1906"/>
                    <a:pt x="22950" y="1139"/>
                    <a:pt x="21849" y="505"/>
                  </a:cubicBezTo>
                  <a:cubicBezTo>
                    <a:pt x="21207" y="169"/>
                    <a:pt x="20509" y="1"/>
                    <a:pt x="198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629;p75"/>
            <p:cNvSpPr/>
            <p:nvPr/>
          </p:nvSpPr>
          <p:spPr>
            <a:xfrm>
              <a:off x="4421650" y="3751450"/>
              <a:ext cx="296925" cy="290250"/>
            </a:xfrm>
            <a:custGeom>
              <a:avLst/>
              <a:gdLst/>
              <a:ahLst/>
              <a:cxnLst/>
              <a:rect l="l" t="t" r="r" b="b"/>
              <a:pathLst>
                <a:path w="11877" h="11610" extrusionOk="0">
                  <a:moveTo>
                    <a:pt x="11876" y="1"/>
                  </a:moveTo>
                  <a:cubicBezTo>
                    <a:pt x="11876" y="501"/>
                    <a:pt x="11543" y="1035"/>
                    <a:pt x="10809" y="1469"/>
                  </a:cubicBezTo>
                  <a:lnTo>
                    <a:pt x="1" y="7706"/>
                  </a:lnTo>
                  <a:lnTo>
                    <a:pt x="1" y="11609"/>
                  </a:lnTo>
                  <a:cubicBezTo>
                    <a:pt x="1" y="11609"/>
                    <a:pt x="9374" y="6205"/>
                    <a:pt x="10809" y="5371"/>
                  </a:cubicBezTo>
                  <a:cubicBezTo>
                    <a:pt x="11543" y="4938"/>
                    <a:pt x="11876" y="4404"/>
                    <a:pt x="11876" y="3904"/>
                  </a:cubicBezTo>
                  <a:lnTo>
                    <a:pt x="118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630;p75"/>
            <p:cNvSpPr/>
            <p:nvPr/>
          </p:nvSpPr>
          <p:spPr>
            <a:xfrm>
              <a:off x="3958000" y="3581350"/>
              <a:ext cx="111775" cy="163475"/>
            </a:xfrm>
            <a:custGeom>
              <a:avLst/>
              <a:gdLst/>
              <a:ahLst/>
              <a:cxnLst/>
              <a:rect l="l" t="t" r="r" b="b"/>
              <a:pathLst>
                <a:path w="4471" h="6539" extrusionOk="0">
                  <a:moveTo>
                    <a:pt x="0" y="0"/>
                  </a:moveTo>
                  <a:lnTo>
                    <a:pt x="0" y="3903"/>
                  </a:lnTo>
                  <a:cubicBezTo>
                    <a:pt x="0" y="3936"/>
                    <a:pt x="34" y="4003"/>
                    <a:pt x="67" y="4036"/>
                  </a:cubicBezTo>
                  <a:cubicBezTo>
                    <a:pt x="634" y="4370"/>
                    <a:pt x="4037" y="5971"/>
                    <a:pt x="4470" y="6538"/>
                  </a:cubicBezTo>
                  <a:lnTo>
                    <a:pt x="4470" y="2669"/>
                  </a:lnTo>
                  <a:cubicBezTo>
                    <a:pt x="4037" y="2068"/>
                    <a:pt x="634" y="467"/>
                    <a:pt x="67" y="133"/>
                  </a:cubicBezTo>
                  <a:cubicBezTo>
                    <a:pt x="34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631;p75"/>
            <p:cNvSpPr/>
            <p:nvPr/>
          </p:nvSpPr>
          <p:spPr>
            <a:xfrm>
              <a:off x="3948825" y="3799050"/>
              <a:ext cx="453675" cy="359425"/>
            </a:xfrm>
            <a:custGeom>
              <a:avLst/>
              <a:gdLst/>
              <a:ahLst/>
              <a:cxnLst/>
              <a:rect l="l" t="t" r="r" b="b"/>
              <a:pathLst>
                <a:path w="18147" h="14377" extrusionOk="0">
                  <a:moveTo>
                    <a:pt x="4304" y="0"/>
                  </a:moveTo>
                  <a:cubicBezTo>
                    <a:pt x="4100" y="0"/>
                    <a:pt x="3895" y="43"/>
                    <a:pt x="3703" y="132"/>
                  </a:cubicBezTo>
                  <a:lnTo>
                    <a:pt x="234" y="2133"/>
                  </a:lnTo>
                  <a:cubicBezTo>
                    <a:pt x="101" y="2200"/>
                    <a:pt x="0" y="2333"/>
                    <a:pt x="0" y="2467"/>
                  </a:cubicBezTo>
                  <a:lnTo>
                    <a:pt x="0" y="6370"/>
                  </a:lnTo>
                  <a:cubicBezTo>
                    <a:pt x="0" y="6570"/>
                    <a:pt x="134" y="6736"/>
                    <a:pt x="301" y="6803"/>
                  </a:cubicBezTo>
                  <a:lnTo>
                    <a:pt x="13110" y="14208"/>
                  </a:lnTo>
                  <a:cubicBezTo>
                    <a:pt x="13327" y="14317"/>
                    <a:pt x="13573" y="14376"/>
                    <a:pt x="13821" y="14376"/>
                  </a:cubicBezTo>
                  <a:cubicBezTo>
                    <a:pt x="14032" y="14376"/>
                    <a:pt x="14245" y="14334"/>
                    <a:pt x="14444" y="14242"/>
                  </a:cubicBezTo>
                  <a:lnTo>
                    <a:pt x="17913" y="12240"/>
                  </a:lnTo>
                  <a:cubicBezTo>
                    <a:pt x="18047" y="12174"/>
                    <a:pt x="18147" y="12040"/>
                    <a:pt x="18147" y="11907"/>
                  </a:cubicBezTo>
                  <a:lnTo>
                    <a:pt x="18147" y="8004"/>
                  </a:lnTo>
                  <a:cubicBezTo>
                    <a:pt x="18113" y="7804"/>
                    <a:pt x="18013" y="7637"/>
                    <a:pt x="17813" y="7570"/>
                  </a:cubicBezTo>
                  <a:lnTo>
                    <a:pt x="5037" y="198"/>
                  </a:lnTo>
                  <a:cubicBezTo>
                    <a:pt x="4814" y="68"/>
                    <a:pt x="4560" y="0"/>
                    <a:pt x="430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632;p75"/>
            <p:cNvSpPr/>
            <p:nvPr/>
          </p:nvSpPr>
          <p:spPr>
            <a:xfrm>
              <a:off x="3948825" y="3860700"/>
              <a:ext cx="345275" cy="297750"/>
            </a:xfrm>
            <a:custGeom>
              <a:avLst/>
              <a:gdLst/>
              <a:ahLst/>
              <a:cxnLst/>
              <a:rect l="l" t="t" r="r" b="b"/>
              <a:pathLst>
                <a:path w="13811" h="11910" extrusionOk="0">
                  <a:moveTo>
                    <a:pt x="0" y="1"/>
                  </a:moveTo>
                  <a:lnTo>
                    <a:pt x="0" y="3904"/>
                  </a:lnTo>
                  <a:cubicBezTo>
                    <a:pt x="0" y="4104"/>
                    <a:pt x="134" y="4270"/>
                    <a:pt x="301" y="4337"/>
                  </a:cubicBezTo>
                  <a:lnTo>
                    <a:pt x="13110" y="11742"/>
                  </a:lnTo>
                  <a:cubicBezTo>
                    <a:pt x="13310" y="11843"/>
                    <a:pt x="13577" y="11909"/>
                    <a:pt x="13810" y="11909"/>
                  </a:cubicBezTo>
                  <a:lnTo>
                    <a:pt x="13810" y="8006"/>
                  </a:lnTo>
                  <a:cubicBezTo>
                    <a:pt x="13577" y="8006"/>
                    <a:pt x="13310" y="7940"/>
                    <a:pt x="13110" y="7806"/>
                  </a:cubicBezTo>
                  <a:lnTo>
                    <a:pt x="301" y="434"/>
                  </a:lnTo>
                  <a:cubicBezTo>
                    <a:pt x="134" y="368"/>
                    <a:pt x="34" y="20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633;p75"/>
            <p:cNvSpPr/>
            <p:nvPr/>
          </p:nvSpPr>
          <p:spPr>
            <a:xfrm>
              <a:off x="3945500" y="3799050"/>
              <a:ext cx="459500" cy="262150"/>
            </a:xfrm>
            <a:custGeom>
              <a:avLst/>
              <a:gdLst/>
              <a:ahLst/>
              <a:cxnLst/>
              <a:rect l="l" t="t" r="r" b="b"/>
              <a:pathLst>
                <a:path w="18380" h="10486" extrusionOk="0">
                  <a:moveTo>
                    <a:pt x="4437" y="0"/>
                  </a:moveTo>
                  <a:cubicBezTo>
                    <a:pt x="4233" y="0"/>
                    <a:pt x="4028" y="43"/>
                    <a:pt x="3836" y="132"/>
                  </a:cubicBezTo>
                  <a:lnTo>
                    <a:pt x="367" y="2133"/>
                  </a:lnTo>
                  <a:cubicBezTo>
                    <a:pt x="0" y="2333"/>
                    <a:pt x="67" y="2667"/>
                    <a:pt x="434" y="2900"/>
                  </a:cubicBezTo>
                  <a:lnTo>
                    <a:pt x="13243" y="10306"/>
                  </a:lnTo>
                  <a:cubicBezTo>
                    <a:pt x="13451" y="10427"/>
                    <a:pt x="13686" y="10485"/>
                    <a:pt x="13924" y="10485"/>
                  </a:cubicBezTo>
                  <a:cubicBezTo>
                    <a:pt x="14145" y="10485"/>
                    <a:pt x="14369" y="10435"/>
                    <a:pt x="14577" y="10339"/>
                  </a:cubicBezTo>
                  <a:lnTo>
                    <a:pt x="18046" y="8338"/>
                  </a:lnTo>
                  <a:cubicBezTo>
                    <a:pt x="18380" y="8137"/>
                    <a:pt x="18346" y="7804"/>
                    <a:pt x="17946" y="7570"/>
                  </a:cubicBezTo>
                  <a:lnTo>
                    <a:pt x="5170" y="198"/>
                  </a:lnTo>
                  <a:cubicBezTo>
                    <a:pt x="4947" y="68"/>
                    <a:pt x="4693" y="0"/>
                    <a:pt x="44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634;p75"/>
            <p:cNvSpPr/>
            <p:nvPr/>
          </p:nvSpPr>
          <p:spPr>
            <a:xfrm>
              <a:off x="4294075" y="3999150"/>
              <a:ext cx="108425" cy="159300"/>
            </a:xfrm>
            <a:custGeom>
              <a:avLst/>
              <a:gdLst/>
              <a:ahLst/>
              <a:cxnLst/>
              <a:rect l="l" t="t" r="r" b="b"/>
              <a:pathLst>
                <a:path w="4337" h="6372" extrusionOk="0">
                  <a:moveTo>
                    <a:pt x="4337" y="0"/>
                  </a:moveTo>
                  <a:cubicBezTo>
                    <a:pt x="4337" y="133"/>
                    <a:pt x="4237" y="267"/>
                    <a:pt x="4103" y="334"/>
                  </a:cubicBezTo>
                  <a:lnTo>
                    <a:pt x="634" y="2335"/>
                  </a:lnTo>
                  <a:cubicBezTo>
                    <a:pt x="469" y="2417"/>
                    <a:pt x="305" y="2477"/>
                    <a:pt x="121" y="2477"/>
                  </a:cubicBezTo>
                  <a:cubicBezTo>
                    <a:pt x="82" y="2477"/>
                    <a:pt x="42" y="2474"/>
                    <a:pt x="0" y="2468"/>
                  </a:cubicBezTo>
                  <a:lnTo>
                    <a:pt x="0" y="6371"/>
                  </a:lnTo>
                  <a:cubicBezTo>
                    <a:pt x="234" y="6371"/>
                    <a:pt x="434" y="6338"/>
                    <a:pt x="634" y="6238"/>
                  </a:cubicBezTo>
                  <a:lnTo>
                    <a:pt x="4103" y="4236"/>
                  </a:lnTo>
                  <a:cubicBezTo>
                    <a:pt x="4237" y="4170"/>
                    <a:pt x="4337" y="4036"/>
                    <a:pt x="4337" y="3903"/>
                  </a:cubicBezTo>
                  <a:lnTo>
                    <a:pt x="4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635;p75"/>
            <p:cNvSpPr/>
            <p:nvPr/>
          </p:nvSpPr>
          <p:spPr>
            <a:xfrm>
              <a:off x="4816100" y="1910125"/>
              <a:ext cx="703025" cy="445000"/>
            </a:xfrm>
            <a:custGeom>
              <a:avLst/>
              <a:gdLst/>
              <a:ahLst/>
              <a:cxnLst/>
              <a:rect l="l" t="t" r="r" b="b"/>
              <a:pathLst>
                <a:path w="28121" h="17800" extrusionOk="0">
                  <a:moveTo>
                    <a:pt x="26327" y="1"/>
                  </a:moveTo>
                  <a:cubicBezTo>
                    <a:pt x="26071" y="1"/>
                    <a:pt x="23966" y="89"/>
                    <a:pt x="22183" y="2903"/>
                  </a:cubicBezTo>
                  <a:cubicBezTo>
                    <a:pt x="20916" y="4938"/>
                    <a:pt x="16446" y="12644"/>
                    <a:pt x="16446" y="12644"/>
                  </a:cubicBezTo>
                  <a:cubicBezTo>
                    <a:pt x="16446" y="12644"/>
                    <a:pt x="7740" y="10642"/>
                    <a:pt x="7273" y="10242"/>
                  </a:cubicBezTo>
                  <a:cubicBezTo>
                    <a:pt x="6806" y="9842"/>
                    <a:pt x="6806" y="8774"/>
                    <a:pt x="6739" y="8207"/>
                  </a:cubicBezTo>
                  <a:cubicBezTo>
                    <a:pt x="6606" y="7273"/>
                    <a:pt x="7006" y="6372"/>
                    <a:pt x="7073" y="6006"/>
                  </a:cubicBezTo>
                  <a:cubicBezTo>
                    <a:pt x="7111" y="5777"/>
                    <a:pt x="6989" y="5664"/>
                    <a:pt x="6796" y="5664"/>
                  </a:cubicBezTo>
                  <a:cubicBezTo>
                    <a:pt x="6483" y="5664"/>
                    <a:pt x="5981" y="5961"/>
                    <a:pt x="5672" y="6539"/>
                  </a:cubicBezTo>
                  <a:cubicBezTo>
                    <a:pt x="5338" y="7240"/>
                    <a:pt x="5305" y="7940"/>
                    <a:pt x="4971" y="8007"/>
                  </a:cubicBezTo>
                  <a:cubicBezTo>
                    <a:pt x="4571" y="7840"/>
                    <a:pt x="4137" y="7640"/>
                    <a:pt x="3770" y="7407"/>
                  </a:cubicBezTo>
                  <a:cubicBezTo>
                    <a:pt x="3333" y="7079"/>
                    <a:pt x="2583" y="6595"/>
                    <a:pt x="1923" y="6595"/>
                  </a:cubicBezTo>
                  <a:cubicBezTo>
                    <a:pt x="1777" y="6595"/>
                    <a:pt x="1635" y="6618"/>
                    <a:pt x="1502" y="6673"/>
                  </a:cubicBezTo>
                  <a:cubicBezTo>
                    <a:pt x="1268" y="6773"/>
                    <a:pt x="1068" y="6973"/>
                    <a:pt x="1035" y="7240"/>
                  </a:cubicBezTo>
                  <a:cubicBezTo>
                    <a:pt x="1002" y="7607"/>
                    <a:pt x="902" y="7974"/>
                    <a:pt x="735" y="8307"/>
                  </a:cubicBezTo>
                  <a:cubicBezTo>
                    <a:pt x="635" y="8474"/>
                    <a:pt x="535" y="8641"/>
                    <a:pt x="468" y="8808"/>
                  </a:cubicBezTo>
                  <a:cubicBezTo>
                    <a:pt x="368" y="9041"/>
                    <a:pt x="501" y="9208"/>
                    <a:pt x="468" y="9475"/>
                  </a:cubicBezTo>
                  <a:cubicBezTo>
                    <a:pt x="435" y="9775"/>
                    <a:pt x="68" y="10008"/>
                    <a:pt x="34" y="10309"/>
                  </a:cubicBezTo>
                  <a:cubicBezTo>
                    <a:pt x="1" y="10542"/>
                    <a:pt x="134" y="10776"/>
                    <a:pt x="134" y="11009"/>
                  </a:cubicBezTo>
                  <a:cubicBezTo>
                    <a:pt x="134" y="11176"/>
                    <a:pt x="68" y="11309"/>
                    <a:pt x="68" y="11443"/>
                  </a:cubicBezTo>
                  <a:cubicBezTo>
                    <a:pt x="101" y="11743"/>
                    <a:pt x="268" y="12010"/>
                    <a:pt x="535" y="12177"/>
                  </a:cubicBezTo>
                  <a:cubicBezTo>
                    <a:pt x="1302" y="12777"/>
                    <a:pt x="2169" y="13211"/>
                    <a:pt x="3103" y="13478"/>
                  </a:cubicBezTo>
                  <a:cubicBezTo>
                    <a:pt x="3904" y="13744"/>
                    <a:pt x="4938" y="13878"/>
                    <a:pt x="5838" y="14111"/>
                  </a:cubicBezTo>
                  <a:cubicBezTo>
                    <a:pt x="6637" y="14289"/>
                    <a:pt x="14810" y="17799"/>
                    <a:pt x="17579" y="17799"/>
                  </a:cubicBezTo>
                  <a:cubicBezTo>
                    <a:pt x="17931" y="17799"/>
                    <a:pt x="18197" y="17742"/>
                    <a:pt x="18347" y="17614"/>
                  </a:cubicBezTo>
                  <a:cubicBezTo>
                    <a:pt x="19715" y="16513"/>
                    <a:pt x="26553" y="6272"/>
                    <a:pt x="26553" y="6272"/>
                  </a:cubicBezTo>
                  <a:cubicBezTo>
                    <a:pt x="28121" y="2103"/>
                    <a:pt x="26353" y="1"/>
                    <a:pt x="26353" y="1"/>
                  </a:cubicBezTo>
                  <a:cubicBezTo>
                    <a:pt x="26353" y="1"/>
                    <a:pt x="26344" y="1"/>
                    <a:pt x="26327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636;p75"/>
            <p:cNvSpPr/>
            <p:nvPr/>
          </p:nvSpPr>
          <p:spPr>
            <a:xfrm>
              <a:off x="5266425" y="1886075"/>
              <a:ext cx="307750" cy="346000"/>
            </a:xfrm>
            <a:custGeom>
              <a:avLst/>
              <a:gdLst/>
              <a:ahLst/>
              <a:cxnLst/>
              <a:rect l="l" t="t" r="r" b="b"/>
              <a:pathLst>
                <a:path w="12310" h="13840" extrusionOk="0">
                  <a:moveTo>
                    <a:pt x="10534" y="1"/>
                  </a:moveTo>
                  <a:cubicBezTo>
                    <a:pt x="9769" y="1"/>
                    <a:pt x="8888" y="58"/>
                    <a:pt x="8173" y="263"/>
                  </a:cubicBezTo>
                  <a:cubicBezTo>
                    <a:pt x="6572" y="730"/>
                    <a:pt x="5371" y="1397"/>
                    <a:pt x="4170" y="3332"/>
                  </a:cubicBezTo>
                  <a:cubicBezTo>
                    <a:pt x="2603" y="5900"/>
                    <a:pt x="1" y="10303"/>
                    <a:pt x="1" y="10303"/>
                  </a:cubicBezTo>
                  <a:cubicBezTo>
                    <a:pt x="1168" y="12105"/>
                    <a:pt x="2970" y="13339"/>
                    <a:pt x="5071" y="13839"/>
                  </a:cubicBezTo>
                  <a:lnTo>
                    <a:pt x="9908" y="6400"/>
                  </a:lnTo>
                  <a:lnTo>
                    <a:pt x="12310" y="96"/>
                  </a:lnTo>
                  <a:cubicBezTo>
                    <a:pt x="12310" y="96"/>
                    <a:pt x="11518" y="1"/>
                    <a:pt x="10534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637;p75"/>
            <p:cNvSpPr/>
            <p:nvPr/>
          </p:nvSpPr>
          <p:spPr>
            <a:xfrm>
              <a:off x="5700900" y="3748950"/>
              <a:ext cx="91775" cy="156825"/>
            </a:xfrm>
            <a:custGeom>
              <a:avLst/>
              <a:gdLst/>
              <a:ahLst/>
              <a:cxnLst/>
              <a:rect l="l" t="t" r="r" b="b"/>
              <a:pathLst>
                <a:path w="3671" h="6273" extrusionOk="0">
                  <a:moveTo>
                    <a:pt x="1" y="1"/>
                  </a:moveTo>
                  <a:lnTo>
                    <a:pt x="1" y="6272"/>
                  </a:lnTo>
                  <a:lnTo>
                    <a:pt x="3670" y="6272"/>
                  </a:lnTo>
                  <a:lnTo>
                    <a:pt x="36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638;p75"/>
            <p:cNvSpPr/>
            <p:nvPr/>
          </p:nvSpPr>
          <p:spPr>
            <a:xfrm>
              <a:off x="5443225" y="3623025"/>
              <a:ext cx="96750" cy="169325"/>
            </a:xfrm>
            <a:custGeom>
              <a:avLst/>
              <a:gdLst/>
              <a:ahLst/>
              <a:cxnLst/>
              <a:rect l="l" t="t" r="r" b="b"/>
              <a:pathLst>
                <a:path w="3870" h="6773" extrusionOk="0">
                  <a:moveTo>
                    <a:pt x="3870" y="1"/>
                  </a:moveTo>
                  <a:lnTo>
                    <a:pt x="0" y="134"/>
                  </a:lnTo>
                  <a:lnTo>
                    <a:pt x="201" y="6772"/>
                  </a:lnTo>
                  <a:lnTo>
                    <a:pt x="3870" y="6639"/>
                  </a:lnTo>
                  <a:lnTo>
                    <a:pt x="38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639;p75"/>
            <p:cNvSpPr/>
            <p:nvPr/>
          </p:nvSpPr>
          <p:spPr>
            <a:xfrm>
              <a:off x="5373175" y="2455525"/>
              <a:ext cx="473700" cy="1384400"/>
            </a:xfrm>
            <a:custGeom>
              <a:avLst/>
              <a:gdLst/>
              <a:ahLst/>
              <a:cxnLst/>
              <a:rect l="l" t="t" r="r" b="b"/>
              <a:pathLst>
                <a:path w="18948" h="55376" extrusionOk="0">
                  <a:moveTo>
                    <a:pt x="1001" y="1"/>
                  </a:moveTo>
                  <a:cubicBezTo>
                    <a:pt x="1001" y="1"/>
                    <a:pt x="0" y="25686"/>
                    <a:pt x="67" y="28188"/>
                  </a:cubicBezTo>
                  <a:cubicBezTo>
                    <a:pt x="101" y="30389"/>
                    <a:pt x="2669" y="51604"/>
                    <a:pt x="2669" y="51604"/>
                  </a:cubicBezTo>
                  <a:cubicBezTo>
                    <a:pt x="3259" y="51829"/>
                    <a:pt x="3873" y="51942"/>
                    <a:pt x="4482" y="51942"/>
                  </a:cubicBezTo>
                  <a:cubicBezTo>
                    <a:pt x="5321" y="51942"/>
                    <a:pt x="6152" y="51729"/>
                    <a:pt x="6905" y="51304"/>
                  </a:cubicBezTo>
                  <a:cubicBezTo>
                    <a:pt x="6905" y="51304"/>
                    <a:pt x="7573" y="36394"/>
                    <a:pt x="7739" y="33992"/>
                  </a:cubicBezTo>
                  <a:cubicBezTo>
                    <a:pt x="7873" y="32057"/>
                    <a:pt x="7706" y="30089"/>
                    <a:pt x="7272" y="28154"/>
                  </a:cubicBezTo>
                  <a:lnTo>
                    <a:pt x="9007" y="13344"/>
                  </a:lnTo>
                  <a:cubicBezTo>
                    <a:pt x="9007" y="13344"/>
                    <a:pt x="9974" y="25686"/>
                    <a:pt x="10541" y="30222"/>
                  </a:cubicBezTo>
                  <a:cubicBezTo>
                    <a:pt x="11208" y="35426"/>
                    <a:pt x="12876" y="54974"/>
                    <a:pt x="12876" y="54974"/>
                  </a:cubicBezTo>
                  <a:cubicBezTo>
                    <a:pt x="13491" y="55241"/>
                    <a:pt x="14142" y="55375"/>
                    <a:pt x="14796" y="55375"/>
                  </a:cubicBezTo>
                  <a:cubicBezTo>
                    <a:pt x="15526" y="55375"/>
                    <a:pt x="16259" y="55208"/>
                    <a:pt x="16946" y="54873"/>
                  </a:cubicBezTo>
                  <a:cubicBezTo>
                    <a:pt x="16946" y="54873"/>
                    <a:pt x="18947" y="40463"/>
                    <a:pt x="18847" y="35226"/>
                  </a:cubicBezTo>
                  <a:cubicBezTo>
                    <a:pt x="18781" y="31590"/>
                    <a:pt x="17813" y="29822"/>
                    <a:pt x="17713" y="28788"/>
                  </a:cubicBezTo>
                  <a:cubicBezTo>
                    <a:pt x="17713" y="28788"/>
                    <a:pt x="18347" y="8474"/>
                    <a:pt x="18347" y="4971"/>
                  </a:cubicBezTo>
                  <a:lnTo>
                    <a:pt x="10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640;p75"/>
            <p:cNvSpPr/>
            <p:nvPr/>
          </p:nvSpPr>
          <p:spPr>
            <a:xfrm>
              <a:off x="5393200" y="1883900"/>
              <a:ext cx="438650" cy="746450"/>
            </a:xfrm>
            <a:custGeom>
              <a:avLst/>
              <a:gdLst/>
              <a:ahLst/>
              <a:cxnLst/>
              <a:rect l="l" t="t" r="r" b="b"/>
              <a:pathLst>
                <a:path w="17546" h="29858" extrusionOk="0">
                  <a:moveTo>
                    <a:pt x="6809" y="0"/>
                  </a:moveTo>
                  <a:cubicBezTo>
                    <a:pt x="3479" y="0"/>
                    <a:pt x="501" y="2560"/>
                    <a:pt x="300" y="6054"/>
                  </a:cubicBezTo>
                  <a:lnTo>
                    <a:pt x="300" y="6421"/>
                  </a:lnTo>
                  <a:cubicBezTo>
                    <a:pt x="300" y="9289"/>
                    <a:pt x="0" y="26702"/>
                    <a:pt x="0" y="26702"/>
                  </a:cubicBezTo>
                  <a:cubicBezTo>
                    <a:pt x="2994" y="28894"/>
                    <a:pt x="6293" y="29858"/>
                    <a:pt x="9520" y="29858"/>
                  </a:cubicBezTo>
                  <a:cubicBezTo>
                    <a:pt x="12333" y="29858"/>
                    <a:pt x="15091" y="29125"/>
                    <a:pt x="17546" y="27836"/>
                  </a:cubicBezTo>
                  <a:lnTo>
                    <a:pt x="17446" y="14326"/>
                  </a:lnTo>
                  <a:lnTo>
                    <a:pt x="17446" y="7155"/>
                  </a:lnTo>
                  <a:cubicBezTo>
                    <a:pt x="17446" y="6054"/>
                    <a:pt x="17279" y="4986"/>
                    <a:pt x="16912" y="3986"/>
                  </a:cubicBezTo>
                  <a:cubicBezTo>
                    <a:pt x="16579" y="3152"/>
                    <a:pt x="15945" y="2485"/>
                    <a:pt x="15144" y="2151"/>
                  </a:cubicBezTo>
                  <a:lnTo>
                    <a:pt x="15111" y="2151"/>
                  </a:lnTo>
                  <a:lnTo>
                    <a:pt x="11775" y="1050"/>
                  </a:lnTo>
                  <a:lnTo>
                    <a:pt x="8473" y="216"/>
                  </a:lnTo>
                  <a:cubicBezTo>
                    <a:pt x="7916" y="70"/>
                    <a:pt x="7358" y="0"/>
                    <a:pt x="680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641;p75"/>
            <p:cNvSpPr/>
            <p:nvPr/>
          </p:nvSpPr>
          <p:spPr>
            <a:xfrm>
              <a:off x="5548575" y="3847325"/>
              <a:ext cx="267450" cy="244400"/>
            </a:xfrm>
            <a:custGeom>
              <a:avLst/>
              <a:gdLst/>
              <a:ahLst/>
              <a:cxnLst/>
              <a:rect l="l" t="t" r="r" b="b"/>
              <a:pathLst>
                <a:path w="10698" h="9776" extrusionOk="0">
                  <a:moveTo>
                    <a:pt x="9781" y="1"/>
                  </a:moveTo>
                  <a:cubicBezTo>
                    <a:pt x="9775" y="1"/>
                    <a:pt x="9769" y="1"/>
                    <a:pt x="9763" y="2"/>
                  </a:cubicBezTo>
                  <a:lnTo>
                    <a:pt x="9763" y="436"/>
                  </a:lnTo>
                  <a:cubicBezTo>
                    <a:pt x="9294" y="811"/>
                    <a:pt x="8679" y="1039"/>
                    <a:pt x="8055" y="1039"/>
                  </a:cubicBezTo>
                  <a:cubicBezTo>
                    <a:pt x="8013" y="1039"/>
                    <a:pt x="7971" y="1038"/>
                    <a:pt x="7928" y="1036"/>
                  </a:cubicBezTo>
                  <a:cubicBezTo>
                    <a:pt x="7877" y="1039"/>
                    <a:pt x="7818" y="1041"/>
                    <a:pt x="7753" y="1041"/>
                  </a:cubicBezTo>
                  <a:cubicBezTo>
                    <a:pt x="7154" y="1041"/>
                    <a:pt x="6094" y="897"/>
                    <a:pt x="6094" y="536"/>
                  </a:cubicBezTo>
                  <a:lnTo>
                    <a:pt x="6094" y="2"/>
                  </a:lnTo>
                  <a:cubicBezTo>
                    <a:pt x="5760" y="169"/>
                    <a:pt x="4926" y="3271"/>
                    <a:pt x="3492" y="4605"/>
                  </a:cubicBezTo>
                  <a:cubicBezTo>
                    <a:pt x="2324" y="5639"/>
                    <a:pt x="757" y="6874"/>
                    <a:pt x="356" y="8041"/>
                  </a:cubicBezTo>
                  <a:cubicBezTo>
                    <a:pt x="0" y="9080"/>
                    <a:pt x="2020" y="9775"/>
                    <a:pt x="3222" y="9775"/>
                  </a:cubicBezTo>
                  <a:cubicBezTo>
                    <a:pt x="3371" y="9775"/>
                    <a:pt x="3508" y="9764"/>
                    <a:pt x="3625" y="9742"/>
                  </a:cubicBezTo>
                  <a:cubicBezTo>
                    <a:pt x="4893" y="9542"/>
                    <a:pt x="7061" y="8642"/>
                    <a:pt x="7595" y="7808"/>
                  </a:cubicBezTo>
                  <a:cubicBezTo>
                    <a:pt x="8162" y="7007"/>
                    <a:pt x="8395" y="5806"/>
                    <a:pt x="8862" y="5206"/>
                  </a:cubicBezTo>
                  <a:cubicBezTo>
                    <a:pt x="9296" y="4605"/>
                    <a:pt x="10330" y="3938"/>
                    <a:pt x="10564" y="3238"/>
                  </a:cubicBezTo>
                  <a:cubicBezTo>
                    <a:pt x="10697" y="2871"/>
                    <a:pt x="10530" y="2037"/>
                    <a:pt x="10330" y="1303"/>
                  </a:cubicBezTo>
                  <a:cubicBezTo>
                    <a:pt x="10168" y="620"/>
                    <a:pt x="10005" y="1"/>
                    <a:pt x="97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642;p75"/>
            <p:cNvSpPr/>
            <p:nvPr/>
          </p:nvSpPr>
          <p:spPr>
            <a:xfrm>
              <a:off x="5224725" y="3758075"/>
              <a:ext cx="348625" cy="179475"/>
            </a:xfrm>
            <a:custGeom>
              <a:avLst/>
              <a:gdLst/>
              <a:ahLst/>
              <a:cxnLst/>
              <a:rect l="l" t="t" r="r" b="b"/>
              <a:pathLst>
                <a:path w="13945" h="7179" extrusionOk="0">
                  <a:moveTo>
                    <a:pt x="12599" y="1"/>
                  </a:moveTo>
                  <a:cubicBezTo>
                    <a:pt x="12591" y="1"/>
                    <a:pt x="12584" y="1"/>
                    <a:pt x="12577" y="3"/>
                  </a:cubicBezTo>
                  <a:lnTo>
                    <a:pt x="12577" y="336"/>
                  </a:lnTo>
                  <a:cubicBezTo>
                    <a:pt x="12293" y="773"/>
                    <a:pt x="11222" y="1038"/>
                    <a:pt x="10246" y="1038"/>
                  </a:cubicBezTo>
                  <a:cubicBezTo>
                    <a:pt x="9730" y="1038"/>
                    <a:pt x="9241" y="965"/>
                    <a:pt x="8907" y="803"/>
                  </a:cubicBezTo>
                  <a:lnTo>
                    <a:pt x="8907" y="236"/>
                  </a:lnTo>
                  <a:cubicBezTo>
                    <a:pt x="8707" y="236"/>
                    <a:pt x="8540" y="503"/>
                    <a:pt x="8140" y="970"/>
                  </a:cubicBezTo>
                  <a:cubicBezTo>
                    <a:pt x="7506" y="1604"/>
                    <a:pt x="6772" y="2104"/>
                    <a:pt x="5972" y="2505"/>
                  </a:cubicBezTo>
                  <a:cubicBezTo>
                    <a:pt x="4604" y="3205"/>
                    <a:pt x="1936" y="4239"/>
                    <a:pt x="735" y="4806"/>
                  </a:cubicBezTo>
                  <a:cubicBezTo>
                    <a:pt x="1" y="5140"/>
                    <a:pt x="34" y="6040"/>
                    <a:pt x="801" y="6541"/>
                  </a:cubicBezTo>
                  <a:cubicBezTo>
                    <a:pt x="1313" y="6897"/>
                    <a:pt x="2329" y="7178"/>
                    <a:pt x="3611" y="7178"/>
                  </a:cubicBezTo>
                  <a:cubicBezTo>
                    <a:pt x="4252" y="7178"/>
                    <a:pt x="4960" y="7108"/>
                    <a:pt x="5705" y="6941"/>
                  </a:cubicBezTo>
                  <a:cubicBezTo>
                    <a:pt x="6904" y="6682"/>
                    <a:pt x="8449" y="5604"/>
                    <a:pt x="9485" y="5604"/>
                  </a:cubicBezTo>
                  <a:cubicBezTo>
                    <a:pt x="9515" y="5604"/>
                    <a:pt x="9545" y="5605"/>
                    <a:pt x="9574" y="5607"/>
                  </a:cubicBezTo>
                  <a:cubicBezTo>
                    <a:pt x="9780" y="5614"/>
                    <a:pt x="10023" y="5619"/>
                    <a:pt x="10286" y="5619"/>
                  </a:cubicBezTo>
                  <a:cubicBezTo>
                    <a:pt x="11306" y="5619"/>
                    <a:pt x="12627" y="5537"/>
                    <a:pt x="13210" y="5140"/>
                  </a:cubicBezTo>
                  <a:cubicBezTo>
                    <a:pt x="13944" y="4606"/>
                    <a:pt x="13677" y="3505"/>
                    <a:pt x="13444" y="2571"/>
                  </a:cubicBezTo>
                  <a:cubicBezTo>
                    <a:pt x="13215" y="1558"/>
                    <a:pt x="12954" y="1"/>
                    <a:pt x="1259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643;p75"/>
            <p:cNvSpPr/>
            <p:nvPr/>
          </p:nvSpPr>
          <p:spPr>
            <a:xfrm>
              <a:off x="5470750" y="2716550"/>
              <a:ext cx="127600" cy="412000"/>
            </a:xfrm>
            <a:custGeom>
              <a:avLst/>
              <a:gdLst/>
              <a:ahLst/>
              <a:cxnLst/>
              <a:rect l="l" t="t" r="r" b="b"/>
              <a:pathLst>
                <a:path w="5104" h="16480" extrusionOk="0">
                  <a:moveTo>
                    <a:pt x="0" y="1"/>
                  </a:moveTo>
                  <a:cubicBezTo>
                    <a:pt x="0" y="1"/>
                    <a:pt x="1001" y="1835"/>
                    <a:pt x="3903" y="3570"/>
                  </a:cubicBezTo>
                  <a:lnTo>
                    <a:pt x="3536" y="16479"/>
                  </a:lnTo>
                  <a:lnTo>
                    <a:pt x="5104" y="2936"/>
                  </a:lnTo>
                  <a:cubicBezTo>
                    <a:pt x="3203" y="2336"/>
                    <a:pt x="1468" y="1335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644;p75"/>
            <p:cNvSpPr/>
            <p:nvPr/>
          </p:nvSpPr>
          <p:spPr>
            <a:xfrm>
              <a:off x="5402350" y="1498175"/>
              <a:ext cx="281075" cy="233525"/>
            </a:xfrm>
            <a:custGeom>
              <a:avLst/>
              <a:gdLst/>
              <a:ahLst/>
              <a:cxnLst/>
              <a:rect l="l" t="t" r="r" b="b"/>
              <a:pathLst>
                <a:path w="11243" h="9341" extrusionOk="0">
                  <a:moveTo>
                    <a:pt x="5805" y="1"/>
                  </a:moveTo>
                  <a:cubicBezTo>
                    <a:pt x="2736" y="1"/>
                    <a:pt x="101" y="601"/>
                    <a:pt x="101" y="3670"/>
                  </a:cubicBezTo>
                  <a:cubicBezTo>
                    <a:pt x="1" y="6772"/>
                    <a:pt x="2503" y="9341"/>
                    <a:pt x="5638" y="9341"/>
                  </a:cubicBezTo>
                  <a:cubicBezTo>
                    <a:pt x="8741" y="9341"/>
                    <a:pt x="11242" y="6772"/>
                    <a:pt x="11176" y="3670"/>
                  </a:cubicBezTo>
                  <a:cubicBezTo>
                    <a:pt x="11176" y="601"/>
                    <a:pt x="8841" y="1"/>
                    <a:pt x="58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645;p75"/>
            <p:cNvSpPr/>
            <p:nvPr/>
          </p:nvSpPr>
          <p:spPr>
            <a:xfrm>
              <a:off x="5700075" y="1694150"/>
              <a:ext cx="54225" cy="131800"/>
            </a:xfrm>
            <a:custGeom>
              <a:avLst/>
              <a:gdLst/>
              <a:ahLst/>
              <a:cxnLst/>
              <a:rect l="l" t="t" r="r" b="b"/>
              <a:pathLst>
                <a:path w="2169" h="5272" extrusionOk="0">
                  <a:moveTo>
                    <a:pt x="2169" y="1"/>
                  </a:moveTo>
                  <a:lnTo>
                    <a:pt x="67" y="2569"/>
                  </a:lnTo>
                  <a:lnTo>
                    <a:pt x="0" y="5271"/>
                  </a:lnTo>
                  <a:cubicBezTo>
                    <a:pt x="434" y="5138"/>
                    <a:pt x="801" y="4837"/>
                    <a:pt x="1001" y="4437"/>
                  </a:cubicBezTo>
                  <a:cubicBezTo>
                    <a:pt x="1335" y="3837"/>
                    <a:pt x="2169" y="1"/>
                    <a:pt x="21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646;p75"/>
            <p:cNvSpPr/>
            <p:nvPr/>
          </p:nvSpPr>
          <p:spPr>
            <a:xfrm>
              <a:off x="5715925" y="1556250"/>
              <a:ext cx="68400" cy="142100"/>
            </a:xfrm>
            <a:custGeom>
              <a:avLst/>
              <a:gdLst/>
              <a:ahLst/>
              <a:cxnLst/>
              <a:rect l="l" t="t" r="r" b="b"/>
              <a:pathLst>
                <a:path w="2736" h="5684" extrusionOk="0">
                  <a:moveTo>
                    <a:pt x="715" y="0"/>
                  </a:moveTo>
                  <a:cubicBezTo>
                    <a:pt x="644" y="0"/>
                    <a:pt x="572" y="4"/>
                    <a:pt x="501" y="13"/>
                  </a:cubicBezTo>
                  <a:lnTo>
                    <a:pt x="0" y="5683"/>
                  </a:lnTo>
                  <a:lnTo>
                    <a:pt x="1535" y="5517"/>
                  </a:lnTo>
                  <a:cubicBezTo>
                    <a:pt x="2369" y="3415"/>
                    <a:pt x="2736" y="1247"/>
                    <a:pt x="2068" y="580"/>
                  </a:cubicBezTo>
                  <a:cubicBezTo>
                    <a:pt x="1689" y="201"/>
                    <a:pt x="1208" y="0"/>
                    <a:pt x="71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647;p75"/>
            <p:cNvSpPr/>
            <p:nvPr/>
          </p:nvSpPr>
          <p:spPr>
            <a:xfrm>
              <a:off x="5424050" y="1497675"/>
              <a:ext cx="379450" cy="460675"/>
            </a:xfrm>
            <a:custGeom>
              <a:avLst/>
              <a:gdLst/>
              <a:ahLst/>
              <a:cxnLst/>
              <a:rect l="l" t="t" r="r" b="b"/>
              <a:pathLst>
                <a:path w="15178" h="18427" extrusionOk="0">
                  <a:moveTo>
                    <a:pt x="5378" y="0"/>
                  </a:moveTo>
                  <a:cubicBezTo>
                    <a:pt x="3063" y="0"/>
                    <a:pt x="865" y="1119"/>
                    <a:pt x="534" y="3990"/>
                  </a:cubicBezTo>
                  <a:cubicBezTo>
                    <a:pt x="0" y="8227"/>
                    <a:pt x="234" y="9961"/>
                    <a:pt x="834" y="12096"/>
                  </a:cubicBezTo>
                  <a:cubicBezTo>
                    <a:pt x="1201" y="13430"/>
                    <a:pt x="1968" y="14398"/>
                    <a:pt x="3236" y="14598"/>
                  </a:cubicBezTo>
                  <a:cubicBezTo>
                    <a:pt x="3419" y="14606"/>
                    <a:pt x="3605" y="14610"/>
                    <a:pt x="3792" y="14610"/>
                  </a:cubicBezTo>
                  <a:cubicBezTo>
                    <a:pt x="4353" y="14610"/>
                    <a:pt x="4929" y="14573"/>
                    <a:pt x="5504" y="14498"/>
                  </a:cubicBezTo>
                  <a:lnTo>
                    <a:pt x="5504" y="16332"/>
                  </a:lnTo>
                  <a:cubicBezTo>
                    <a:pt x="4158" y="17337"/>
                    <a:pt x="5426" y="18427"/>
                    <a:pt x="7261" y="18427"/>
                  </a:cubicBezTo>
                  <a:cubicBezTo>
                    <a:pt x="8471" y="18427"/>
                    <a:pt x="9928" y="17952"/>
                    <a:pt x="11041" y="16666"/>
                  </a:cubicBezTo>
                  <a:lnTo>
                    <a:pt x="11108" y="10428"/>
                  </a:lnTo>
                  <a:cubicBezTo>
                    <a:pt x="11108" y="10428"/>
                    <a:pt x="11279" y="11111"/>
                    <a:pt x="12201" y="11111"/>
                  </a:cubicBezTo>
                  <a:cubicBezTo>
                    <a:pt x="12432" y="11111"/>
                    <a:pt x="12709" y="11069"/>
                    <a:pt x="13043" y="10962"/>
                  </a:cubicBezTo>
                  <a:cubicBezTo>
                    <a:pt x="14010" y="10662"/>
                    <a:pt x="15178" y="8894"/>
                    <a:pt x="14577" y="7593"/>
                  </a:cubicBezTo>
                  <a:cubicBezTo>
                    <a:pt x="14276" y="6973"/>
                    <a:pt x="13838" y="6770"/>
                    <a:pt x="13418" y="6770"/>
                  </a:cubicBezTo>
                  <a:cubicBezTo>
                    <a:pt x="12957" y="6770"/>
                    <a:pt x="12519" y="7016"/>
                    <a:pt x="12309" y="7226"/>
                  </a:cubicBezTo>
                  <a:cubicBezTo>
                    <a:pt x="11992" y="7571"/>
                    <a:pt x="11626" y="8066"/>
                    <a:pt x="11338" y="8066"/>
                  </a:cubicBezTo>
                  <a:cubicBezTo>
                    <a:pt x="11293" y="8066"/>
                    <a:pt x="11249" y="8054"/>
                    <a:pt x="11208" y="8026"/>
                  </a:cubicBezTo>
                  <a:cubicBezTo>
                    <a:pt x="11208" y="8026"/>
                    <a:pt x="12309" y="2956"/>
                    <a:pt x="9374" y="1122"/>
                  </a:cubicBezTo>
                  <a:cubicBezTo>
                    <a:pt x="8269" y="423"/>
                    <a:pt x="6801" y="0"/>
                    <a:pt x="537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648;p75"/>
            <p:cNvSpPr/>
            <p:nvPr/>
          </p:nvSpPr>
          <p:spPr>
            <a:xfrm>
              <a:off x="5530750" y="1639025"/>
              <a:ext cx="115175" cy="86050"/>
            </a:xfrm>
            <a:custGeom>
              <a:avLst/>
              <a:gdLst/>
              <a:ahLst/>
              <a:cxnLst/>
              <a:rect l="l" t="t" r="r" b="b"/>
              <a:pathLst>
                <a:path w="4607" h="3442" extrusionOk="0">
                  <a:moveTo>
                    <a:pt x="2762" y="300"/>
                  </a:moveTo>
                  <a:cubicBezTo>
                    <a:pt x="4607" y="300"/>
                    <a:pt x="4597" y="3142"/>
                    <a:pt x="2732" y="3142"/>
                  </a:cubicBezTo>
                  <a:cubicBezTo>
                    <a:pt x="2701" y="3142"/>
                    <a:pt x="2669" y="3141"/>
                    <a:pt x="2637" y="3140"/>
                  </a:cubicBezTo>
                  <a:lnTo>
                    <a:pt x="2370" y="3140"/>
                  </a:lnTo>
                  <a:cubicBezTo>
                    <a:pt x="2338" y="3141"/>
                    <a:pt x="2307" y="3142"/>
                    <a:pt x="2276" y="3142"/>
                  </a:cubicBezTo>
                  <a:cubicBezTo>
                    <a:pt x="411" y="3142"/>
                    <a:pt x="401" y="300"/>
                    <a:pt x="2245" y="300"/>
                  </a:cubicBezTo>
                  <a:cubicBezTo>
                    <a:pt x="2286" y="300"/>
                    <a:pt x="2328" y="301"/>
                    <a:pt x="2370" y="304"/>
                  </a:cubicBezTo>
                  <a:lnTo>
                    <a:pt x="2637" y="304"/>
                  </a:lnTo>
                  <a:cubicBezTo>
                    <a:pt x="2680" y="301"/>
                    <a:pt x="2722" y="300"/>
                    <a:pt x="2762" y="300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1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649;p75"/>
            <p:cNvSpPr/>
            <p:nvPr/>
          </p:nvSpPr>
          <p:spPr>
            <a:xfrm>
              <a:off x="5399825" y="1639025"/>
              <a:ext cx="110975" cy="86050"/>
            </a:xfrm>
            <a:custGeom>
              <a:avLst/>
              <a:gdLst/>
              <a:ahLst/>
              <a:cxnLst/>
              <a:rect l="l" t="t" r="r" b="b"/>
              <a:pathLst>
                <a:path w="4439" h="3442" extrusionOk="0">
                  <a:moveTo>
                    <a:pt x="2637" y="304"/>
                  </a:moveTo>
                  <a:cubicBezTo>
                    <a:pt x="4438" y="371"/>
                    <a:pt x="4438" y="3040"/>
                    <a:pt x="2637" y="3140"/>
                  </a:cubicBezTo>
                  <a:lnTo>
                    <a:pt x="2370" y="3140"/>
                  </a:lnTo>
                  <a:cubicBezTo>
                    <a:pt x="569" y="3040"/>
                    <a:pt x="569" y="371"/>
                    <a:pt x="2370" y="304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0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50;p75"/>
            <p:cNvSpPr/>
            <p:nvPr/>
          </p:nvSpPr>
          <p:spPr>
            <a:xfrm>
              <a:off x="5499100" y="1654600"/>
              <a:ext cx="54225" cy="18725"/>
            </a:xfrm>
            <a:custGeom>
              <a:avLst/>
              <a:gdLst/>
              <a:ahLst/>
              <a:cxnLst/>
              <a:rect l="l" t="t" r="r" b="b"/>
              <a:pathLst>
                <a:path w="2169" h="749" extrusionOk="0">
                  <a:moveTo>
                    <a:pt x="860" y="0"/>
                  </a:moveTo>
                  <a:cubicBezTo>
                    <a:pt x="528" y="0"/>
                    <a:pt x="228" y="159"/>
                    <a:pt x="0" y="415"/>
                  </a:cubicBezTo>
                  <a:lnTo>
                    <a:pt x="234" y="582"/>
                  </a:lnTo>
                  <a:cubicBezTo>
                    <a:pt x="413" y="402"/>
                    <a:pt x="673" y="277"/>
                    <a:pt x="942" y="277"/>
                  </a:cubicBezTo>
                  <a:cubicBezTo>
                    <a:pt x="973" y="277"/>
                    <a:pt x="1004" y="278"/>
                    <a:pt x="1034" y="282"/>
                  </a:cubicBezTo>
                  <a:cubicBezTo>
                    <a:pt x="1401" y="282"/>
                    <a:pt x="1735" y="449"/>
                    <a:pt x="1935" y="749"/>
                  </a:cubicBezTo>
                  <a:lnTo>
                    <a:pt x="2169" y="615"/>
                  </a:lnTo>
                  <a:cubicBezTo>
                    <a:pt x="1935" y="215"/>
                    <a:pt x="1501" y="15"/>
                    <a:pt x="1034" y="15"/>
                  </a:cubicBezTo>
                  <a:cubicBezTo>
                    <a:pt x="975" y="5"/>
                    <a:pt x="917" y="0"/>
                    <a:pt x="8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651;p75"/>
            <p:cNvSpPr/>
            <p:nvPr/>
          </p:nvSpPr>
          <p:spPr>
            <a:xfrm>
              <a:off x="5635850" y="1673300"/>
              <a:ext cx="90925" cy="6700"/>
            </a:xfrm>
            <a:custGeom>
              <a:avLst/>
              <a:gdLst/>
              <a:ahLst/>
              <a:cxnLst/>
              <a:rect l="l" t="t" r="r" b="b"/>
              <a:pathLst>
                <a:path w="363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3637" y="268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652;p75"/>
            <p:cNvSpPr/>
            <p:nvPr/>
          </p:nvSpPr>
          <p:spPr>
            <a:xfrm>
              <a:off x="5401925" y="1467525"/>
              <a:ext cx="343200" cy="244175"/>
            </a:xfrm>
            <a:custGeom>
              <a:avLst/>
              <a:gdLst/>
              <a:ahLst/>
              <a:cxnLst/>
              <a:rect l="l" t="t" r="r" b="b"/>
              <a:pathLst>
                <a:path w="13728" h="9767" extrusionOk="0">
                  <a:moveTo>
                    <a:pt x="9394" y="0"/>
                  </a:moveTo>
                  <a:cubicBezTo>
                    <a:pt x="9115" y="0"/>
                    <a:pt x="8836" y="19"/>
                    <a:pt x="8557" y="59"/>
                  </a:cubicBezTo>
                  <a:cubicBezTo>
                    <a:pt x="7690" y="126"/>
                    <a:pt x="6856" y="226"/>
                    <a:pt x="5989" y="359"/>
                  </a:cubicBezTo>
                  <a:cubicBezTo>
                    <a:pt x="4988" y="526"/>
                    <a:pt x="3954" y="693"/>
                    <a:pt x="2920" y="760"/>
                  </a:cubicBezTo>
                  <a:cubicBezTo>
                    <a:pt x="2817" y="764"/>
                    <a:pt x="2715" y="766"/>
                    <a:pt x="2614" y="766"/>
                  </a:cubicBezTo>
                  <a:cubicBezTo>
                    <a:pt x="1889" y="766"/>
                    <a:pt x="1187" y="660"/>
                    <a:pt x="485" y="426"/>
                  </a:cubicBezTo>
                  <a:cubicBezTo>
                    <a:pt x="447" y="410"/>
                    <a:pt x="408" y="402"/>
                    <a:pt x="370" y="402"/>
                  </a:cubicBezTo>
                  <a:cubicBezTo>
                    <a:pt x="174" y="402"/>
                    <a:pt x="1" y="598"/>
                    <a:pt x="85" y="793"/>
                  </a:cubicBezTo>
                  <a:cubicBezTo>
                    <a:pt x="151" y="1027"/>
                    <a:pt x="251" y="1227"/>
                    <a:pt x="352" y="1427"/>
                  </a:cubicBezTo>
                  <a:cubicBezTo>
                    <a:pt x="585" y="1827"/>
                    <a:pt x="852" y="2161"/>
                    <a:pt x="1185" y="2494"/>
                  </a:cubicBezTo>
                  <a:cubicBezTo>
                    <a:pt x="1552" y="2828"/>
                    <a:pt x="1953" y="3095"/>
                    <a:pt x="2386" y="3362"/>
                  </a:cubicBezTo>
                  <a:cubicBezTo>
                    <a:pt x="3769" y="4175"/>
                    <a:pt x="5387" y="4431"/>
                    <a:pt x="7015" y="4431"/>
                  </a:cubicBezTo>
                  <a:cubicBezTo>
                    <a:pt x="8057" y="4431"/>
                    <a:pt x="9102" y="4326"/>
                    <a:pt x="10092" y="4196"/>
                  </a:cubicBezTo>
                  <a:cubicBezTo>
                    <a:pt x="10134" y="4188"/>
                    <a:pt x="10173" y="4184"/>
                    <a:pt x="10210" y="4184"/>
                  </a:cubicBezTo>
                  <a:cubicBezTo>
                    <a:pt x="10675" y="4184"/>
                    <a:pt x="10784" y="4773"/>
                    <a:pt x="11093" y="6164"/>
                  </a:cubicBezTo>
                  <a:cubicBezTo>
                    <a:pt x="11326" y="7498"/>
                    <a:pt x="11560" y="9733"/>
                    <a:pt x="12093" y="9766"/>
                  </a:cubicBezTo>
                  <a:cubicBezTo>
                    <a:pt x="12227" y="9766"/>
                    <a:pt x="12827" y="8765"/>
                    <a:pt x="13194" y="8432"/>
                  </a:cubicBezTo>
                  <a:cubicBezTo>
                    <a:pt x="13728" y="7932"/>
                    <a:pt x="13061" y="3562"/>
                    <a:pt x="13061" y="3562"/>
                  </a:cubicBezTo>
                  <a:cubicBezTo>
                    <a:pt x="13661" y="2261"/>
                    <a:pt x="12527" y="760"/>
                    <a:pt x="11359" y="293"/>
                  </a:cubicBezTo>
                  <a:cubicBezTo>
                    <a:pt x="10704" y="106"/>
                    <a:pt x="10049" y="0"/>
                    <a:pt x="93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653;p75"/>
            <p:cNvSpPr/>
            <p:nvPr/>
          </p:nvSpPr>
          <p:spPr>
            <a:xfrm>
              <a:off x="5721750" y="1525250"/>
              <a:ext cx="53400" cy="39675"/>
            </a:xfrm>
            <a:custGeom>
              <a:avLst/>
              <a:gdLst/>
              <a:ahLst/>
              <a:cxnLst/>
              <a:rect l="l" t="t" r="r" b="b"/>
              <a:pathLst>
                <a:path w="2136" h="1587" extrusionOk="0">
                  <a:moveTo>
                    <a:pt x="1193" y="1"/>
                  </a:moveTo>
                  <a:cubicBezTo>
                    <a:pt x="1029" y="1"/>
                    <a:pt x="861" y="39"/>
                    <a:pt x="701" y="119"/>
                  </a:cubicBezTo>
                  <a:cubicBezTo>
                    <a:pt x="201" y="419"/>
                    <a:pt x="1" y="1053"/>
                    <a:pt x="268" y="1586"/>
                  </a:cubicBezTo>
                  <a:lnTo>
                    <a:pt x="2136" y="586"/>
                  </a:lnTo>
                  <a:cubicBezTo>
                    <a:pt x="1948" y="211"/>
                    <a:pt x="1581" y="1"/>
                    <a:pt x="119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654;p75"/>
            <p:cNvSpPr/>
            <p:nvPr/>
          </p:nvSpPr>
          <p:spPr>
            <a:xfrm>
              <a:off x="5561650" y="1800075"/>
              <a:ext cx="126775" cy="78400"/>
            </a:xfrm>
            <a:custGeom>
              <a:avLst/>
              <a:gdLst/>
              <a:ahLst/>
              <a:cxnLst/>
              <a:rect l="l" t="t" r="r" b="b"/>
              <a:pathLst>
                <a:path w="5071" h="3136" extrusionOk="0">
                  <a:moveTo>
                    <a:pt x="5070" y="0"/>
                  </a:moveTo>
                  <a:lnTo>
                    <a:pt x="5070" y="0"/>
                  </a:lnTo>
                  <a:cubicBezTo>
                    <a:pt x="4770" y="567"/>
                    <a:pt x="4303" y="1034"/>
                    <a:pt x="3736" y="1334"/>
                  </a:cubicBezTo>
                  <a:cubicBezTo>
                    <a:pt x="2769" y="1835"/>
                    <a:pt x="0" y="2402"/>
                    <a:pt x="0" y="2402"/>
                  </a:cubicBezTo>
                  <a:lnTo>
                    <a:pt x="0" y="3136"/>
                  </a:lnTo>
                  <a:cubicBezTo>
                    <a:pt x="0" y="3136"/>
                    <a:pt x="3603" y="2468"/>
                    <a:pt x="4303" y="1568"/>
                  </a:cubicBezTo>
                  <a:cubicBezTo>
                    <a:pt x="4670" y="1101"/>
                    <a:pt x="4937" y="567"/>
                    <a:pt x="5070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655;p75"/>
            <p:cNvSpPr/>
            <p:nvPr/>
          </p:nvSpPr>
          <p:spPr>
            <a:xfrm>
              <a:off x="5577900" y="1665800"/>
              <a:ext cx="29625" cy="29225"/>
            </a:xfrm>
            <a:custGeom>
              <a:avLst/>
              <a:gdLst/>
              <a:ahLst/>
              <a:cxnLst/>
              <a:rect l="l" t="t" r="r" b="b"/>
              <a:pathLst>
                <a:path w="1185" h="1169" extrusionOk="0">
                  <a:moveTo>
                    <a:pt x="589" y="1"/>
                  </a:moveTo>
                  <a:cubicBezTo>
                    <a:pt x="293" y="1"/>
                    <a:pt x="1" y="201"/>
                    <a:pt x="51" y="601"/>
                  </a:cubicBezTo>
                  <a:cubicBezTo>
                    <a:pt x="17" y="935"/>
                    <a:pt x="284" y="1168"/>
                    <a:pt x="584" y="1168"/>
                  </a:cubicBezTo>
                  <a:cubicBezTo>
                    <a:pt x="885" y="1168"/>
                    <a:pt x="1151" y="901"/>
                    <a:pt x="1151" y="601"/>
                  </a:cubicBezTo>
                  <a:cubicBezTo>
                    <a:pt x="1185" y="201"/>
                    <a:pt x="885" y="1"/>
                    <a:pt x="58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656;p75"/>
            <p:cNvSpPr/>
            <p:nvPr/>
          </p:nvSpPr>
          <p:spPr>
            <a:xfrm>
              <a:off x="5600825" y="1614625"/>
              <a:ext cx="33400" cy="25350"/>
            </a:xfrm>
            <a:custGeom>
              <a:avLst/>
              <a:gdLst/>
              <a:ahLst/>
              <a:cxnLst/>
              <a:rect l="l" t="t" r="r" b="b"/>
              <a:pathLst>
                <a:path w="1336" h="1014" extrusionOk="0">
                  <a:moveTo>
                    <a:pt x="572" y="0"/>
                  </a:moveTo>
                  <a:cubicBezTo>
                    <a:pt x="337" y="0"/>
                    <a:pt x="115" y="119"/>
                    <a:pt x="1" y="346"/>
                  </a:cubicBezTo>
                  <a:lnTo>
                    <a:pt x="1168" y="1013"/>
                  </a:lnTo>
                  <a:cubicBezTo>
                    <a:pt x="1335" y="680"/>
                    <a:pt x="1235" y="280"/>
                    <a:pt x="902" y="79"/>
                  </a:cubicBezTo>
                  <a:cubicBezTo>
                    <a:pt x="795" y="26"/>
                    <a:pt x="682" y="0"/>
                    <a:pt x="5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657;p75"/>
            <p:cNvSpPr/>
            <p:nvPr/>
          </p:nvSpPr>
          <p:spPr>
            <a:xfrm>
              <a:off x="5537450" y="1776725"/>
              <a:ext cx="34225" cy="23575"/>
            </a:xfrm>
            <a:custGeom>
              <a:avLst/>
              <a:gdLst/>
              <a:ahLst/>
              <a:cxnLst/>
              <a:rect l="l" t="t" r="r" b="b"/>
              <a:pathLst>
                <a:path w="1369" h="943" extrusionOk="0">
                  <a:moveTo>
                    <a:pt x="1235" y="0"/>
                  </a:moveTo>
                  <a:lnTo>
                    <a:pt x="1" y="467"/>
                  </a:lnTo>
                  <a:cubicBezTo>
                    <a:pt x="80" y="757"/>
                    <a:pt x="346" y="942"/>
                    <a:pt x="618" y="942"/>
                  </a:cubicBezTo>
                  <a:cubicBezTo>
                    <a:pt x="691" y="942"/>
                    <a:pt x="764" y="929"/>
                    <a:pt x="835" y="901"/>
                  </a:cubicBezTo>
                  <a:cubicBezTo>
                    <a:pt x="1202" y="734"/>
                    <a:pt x="1368" y="334"/>
                    <a:pt x="1235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658;p75"/>
            <p:cNvSpPr/>
            <p:nvPr/>
          </p:nvSpPr>
          <p:spPr>
            <a:xfrm>
              <a:off x="5445725" y="1608075"/>
              <a:ext cx="32550" cy="27725"/>
            </a:xfrm>
            <a:custGeom>
              <a:avLst/>
              <a:gdLst/>
              <a:ahLst/>
              <a:cxnLst/>
              <a:rect l="l" t="t" r="r" b="b"/>
              <a:pathLst>
                <a:path w="1302" h="1109" extrusionOk="0">
                  <a:moveTo>
                    <a:pt x="776" y="1"/>
                  </a:moveTo>
                  <a:cubicBezTo>
                    <a:pt x="634" y="1"/>
                    <a:pt x="490" y="46"/>
                    <a:pt x="367" y="141"/>
                  </a:cubicBezTo>
                  <a:cubicBezTo>
                    <a:pt x="67" y="375"/>
                    <a:pt x="1" y="808"/>
                    <a:pt x="234" y="1109"/>
                  </a:cubicBezTo>
                  <a:lnTo>
                    <a:pt x="1301" y="275"/>
                  </a:lnTo>
                  <a:cubicBezTo>
                    <a:pt x="1183" y="97"/>
                    <a:pt x="982" y="1"/>
                    <a:pt x="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659;p75"/>
            <p:cNvSpPr/>
            <p:nvPr/>
          </p:nvSpPr>
          <p:spPr>
            <a:xfrm>
              <a:off x="5463250" y="1662475"/>
              <a:ext cx="27525" cy="27950"/>
            </a:xfrm>
            <a:custGeom>
              <a:avLst/>
              <a:gdLst/>
              <a:ahLst/>
              <a:cxnLst/>
              <a:rect l="l" t="t" r="r" b="b"/>
              <a:pathLst>
                <a:path w="1101" h="1118" extrusionOk="0">
                  <a:moveTo>
                    <a:pt x="567" y="0"/>
                  </a:moveTo>
                  <a:cubicBezTo>
                    <a:pt x="234" y="0"/>
                    <a:pt x="0" y="267"/>
                    <a:pt x="0" y="567"/>
                  </a:cubicBezTo>
                  <a:cubicBezTo>
                    <a:pt x="0" y="934"/>
                    <a:pt x="275" y="1118"/>
                    <a:pt x="550" y="1118"/>
                  </a:cubicBezTo>
                  <a:cubicBezTo>
                    <a:pt x="826" y="1118"/>
                    <a:pt x="1101" y="934"/>
                    <a:pt x="1101" y="567"/>
                  </a:cubicBezTo>
                  <a:cubicBezTo>
                    <a:pt x="1101" y="267"/>
                    <a:pt x="867" y="0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60;p75"/>
            <p:cNvSpPr/>
            <p:nvPr/>
          </p:nvSpPr>
          <p:spPr>
            <a:xfrm>
              <a:off x="5480750" y="1665800"/>
              <a:ext cx="50900" cy="84250"/>
            </a:xfrm>
            <a:custGeom>
              <a:avLst/>
              <a:gdLst/>
              <a:ahLst/>
              <a:cxnLst/>
              <a:rect l="l" t="t" r="r" b="b"/>
              <a:pathLst>
                <a:path w="2036" h="3370" extrusionOk="0">
                  <a:moveTo>
                    <a:pt x="2035" y="1"/>
                  </a:moveTo>
                  <a:lnTo>
                    <a:pt x="1" y="2936"/>
                  </a:lnTo>
                  <a:lnTo>
                    <a:pt x="1969" y="3370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661;p75"/>
            <p:cNvSpPr/>
            <p:nvPr/>
          </p:nvSpPr>
          <p:spPr>
            <a:xfrm>
              <a:off x="5740100" y="1942675"/>
              <a:ext cx="231850" cy="925100"/>
            </a:xfrm>
            <a:custGeom>
              <a:avLst/>
              <a:gdLst/>
              <a:ahLst/>
              <a:cxnLst/>
              <a:rect l="l" t="t" r="r" b="b"/>
              <a:pathLst>
                <a:path w="9274" h="37004" extrusionOk="0">
                  <a:moveTo>
                    <a:pt x="1668" y="0"/>
                  </a:moveTo>
                  <a:cubicBezTo>
                    <a:pt x="301" y="1168"/>
                    <a:pt x="1" y="5304"/>
                    <a:pt x="1402" y="8073"/>
                  </a:cubicBezTo>
                  <a:cubicBezTo>
                    <a:pt x="1402" y="8073"/>
                    <a:pt x="4404" y="16579"/>
                    <a:pt x="4571" y="19648"/>
                  </a:cubicBezTo>
                  <a:cubicBezTo>
                    <a:pt x="4671" y="22616"/>
                    <a:pt x="4470" y="25585"/>
                    <a:pt x="3970" y="28521"/>
                  </a:cubicBezTo>
                  <a:cubicBezTo>
                    <a:pt x="3903" y="28921"/>
                    <a:pt x="3670" y="29288"/>
                    <a:pt x="3370" y="29521"/>
                  </a:cubicBezTo>
                  <a:cubicBezTo>
                    <a:pt x="2536" y="30188"/>
                    <a:pt x="2569" y="30889"/>
                    <a:pt x="1969" y="31689"/>
                  </a:cubicBezTo>
                  <a:cubicBezTo>
                    <a:pt x="1468" y="32323"/>
                    <a:pt x="1035" y="32523"/>
                    <a:pt x="1135" y="32657"/>
                  </a:cubicBezTo>
                  <a:cubicBezTo>
                    <a:pt x="1290" y="32924"/>
                    <a:pt x="1580" y="33072"/>
                    <a:pt x="1874" y="33072"/>
                  </a:cubicBezTo>
                  <a:cubicBezTo>
                    <a:pt x="2021" y="33072"/>
                    <a:pt x="2169" y="33035"/>
                    <a:pt x="2302" y="32957"/>
                  </a:cubicBezTo>
                  <a:cubicBezTo>
                    <a:pt x="2703" y="32757"/>
                    <a:pt x="3036" y="32523"/>
                    <a:pt x="3336" y="32223"/>
                  </a:cubicBezTo>
                  <a:lnTo>
                    <a:pt x="3336" y="32223"/>
                  </a:lnTo>
                  <a:cubicBezTo>
                    <a:pt x="3103" y="33024"/>
                    <a:pt x="2736" y="33824"/>
                    <a:pt x="2236" y="34525"/>
                  </a:cubicBezTo>
                  <a:cubicBezTo>
                    <a:pt x="1256" y="36068"/>
                    <a:pt x="1201" y="37004"/>
                    <a:pt x="3032" y="37004"/>
                  </a:cubicBezTo>
                  <a:cubicBezTo>
                    <a:pt x="3260" y="37004"/>
                    <a:pt x="3516" y="36989"/>
                    <a:pt x="3803" y="36960"/>
                  </a:cubicBezTo>
                  <a:cubicBezTo>
                    <a:pt x="5405" y="36793"/>
                    <a:pt x="6605" y="35626"/>
                    <a:pt x="7406" y="31923"/>
                  </a:cubicBezTo>
                  <a:cubicBezTo>
                    <a:pt x="7639" y="30856"/>
                    <a:pt x="8207" y="28887"/>
                    <a:pt x="8440" y="27520"/>
                  </a:cubicBezTo>
                  <a:cubicBezTo>
                    <a:pt x="9107" y="23584"/>
                    <a:pt x="9274" y="20682"/>
                    <a:pt x="9074" y="18480"/>
                  </a:cubicBezTo>
                  <a:cubicBezTo>
                    <a:pt x="7906" y="4937"/>
                    <a:pt x="5538" y="534"/>
                    <a:pt x="166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662;p75"/>
            <p:cNvSpPr/>
            <p:nvPr/>
          </p:nvSpPr>
          <p:spPr>
            <a:xfrm>
              <a:off x="5732600" y="1931825"/>
              <a:ext cx="221850" cy="348900"/>
            </a:xfrm>
            <a:custGeom>
              <a:avLst/>
              <a:gdLst/>
              <a:ahLst/>
              <a:cxnLst/>
              <a:rect l="l" t="t" r="r" b="b"/>
              <a:pathLst>
                <a:path w="8874" h="13956" extrusionOk="0">
                  <a:moveTo>
                    <a:pt x="868" y="0"/>
                  </a:moveTo>
                  <a:cubicBezTo>
                    <a:pt x="868" y="0"/>
                    <a:pt x="0" y="1068"/>
                    <a:pt x="201" y="4137"/>
                  </a:cubicBezTo>
                  <a:cubicBezTo>
                    <a:pt x="367" y="7006"/>
                    <a:pt x="2402" y="13844"/>
                    <a:pt x="2402" y="13844"/>
                  </a:cubicBezTo>
                  <a:cubicBezTo>
                    <a:pt x="2945" y="13921"/>
                    <a:pt x="3449" y="13956"/>
                    <a:pt x="3917" y="13956"/>
                  </a:cubicBezTo>
                  <a:cubicBezTo>
                    <a:pt x="7467" y="13956"/>
                    <a:pt x="8873" y="11976"/>
                    <a:pt x="8873" y="11976"/>
                  </a:cubicBezTo>
                  <a:cubicBezTo>
                    <a:pt x="7906" y="6472"/>
                    <a:pt x="6538" y="3536"/>
                    <a:pt x="5104" y="1869"/>
                  </a:cubicBezTo>
                  <a:cubicBezTo>
                    <a:pt x="3670" y="201"/>
                    <a:pt x="868" y="0"/>
                    <a:pt x="868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Прямоугольник 294"/>
          <p:cNvSpPr/>
          <p:nvPr/>
        </p:nvSpPr>
        <p:spPr>
          <a:xfrm>
            <a:off x="7322486" y="758406"/>
            <a:ext cx="72648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139" name="Номер слайда 1"/>
          <p:cNvSpPr txBox="1">
            <a:spLocks/>
          </p:cNvSpPr>
          <p:nvPr/>
        </p:nvSpPr>
        <p:spPr>
          <a:xfrm>
            <a:off x="8464932" y="4915825"/>
            <a:ext cx="512504" cy="16947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29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7515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1445266440"/>
              </p:ext>
            </p:extLst>
          </p:nvPr>
        </p:nvGraphicFramePr>
        <p:xfrm>
          <a:off x="853297" y="283664"/>
          <a:ext cx="7510108" cy="4776027"/>
        </p:xfrm>
        <a:graphic>
          <a:graphicData uri="http://schemas.openxmlformats.org/drawingml/2006/table">
            <a:tbl>
              <a:tblPr firstRow="1">
                <a:noFill/>
                <a:tableStyleId>{02C354FB-D8E8-4507-A7F7-C6AE5B157AC1}</a:tableStyleId>
              </a:tblPr>
              <a:tblGrid>
                <a:gridCol w="695758">
                  <a:extLst>
                    <a:ext uri="{9D8B030D-6E8A-4147-A177-3AD203B41FA5}">
                      <a16:colId xmlns:a16="http://schemas.microsoft.com/office/drawing/2014/main" val="3830377233"/>
                    </a:ext>
                  </a:extLst>
                </a:gridCol>
                <a:gridCol w="40388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80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58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119">
                  <a:extLst>
                    <a:ext uri="{9D8B030D-6E8A-4147-A177-3AD203B41FA5}">
                      <a16:colId xmlns:a16="http://schemas.microsoft.com/office/drawing/2014/main" val="772575820"/>
                    </a:ext>
                  </a:extLst>
                </a:gridCol>
                <a:gridCol w="612566">
                  <a:extLst>
                    <a:ext uri="{9D8B030D-6E8A-4147-A177-3AD203B41FA5}">
                      <a16:colId xmlns:a16="http://schemas.microsoft.com/office/drawing/2014/main" val="2541901233"/>
                    </a:ext>
                  </a:extLst>
                </a:gridCol>
              </a:tblGrid>
              <a:tr h="285086"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Код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1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Отклонение</a:t>
                      </a:r>
                    </a:p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 2024 год к 2023 году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(+/-)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%</a:t>
                      </a:r>
                      <a:endParaRPr lang="ru-RU" sz="1000" b="1" dirty="0"/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0300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Национальная безопасность и правоохранительная деятельность 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-0,5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000" dirty="0" smtClean="0"/>
                        <a:t>93,6</a:t>
                      </a:r>
                      <a:endParaRPr lang="ru-RU" sz="1000" dirty="0"/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18623677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0310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Защита населения и территории от чрезвычайных ситуаций природного и техногенного характера, пожарная безопасность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76874716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0314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Другие вопросы в области национальной безопасности и правоохранительной деятельности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21602851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0400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Национальная экономика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308,3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316,2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102,6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34993876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0405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Сельское хозяйство и рыболовство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971,4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46625927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0408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Транспорт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-6,0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1712463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0409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Дорожное хозяйство (дорожные фонды)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290,6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305,3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105,1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355143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0412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Другие вопросы в области национальной экономики 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59168606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0500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Жилищно-коммунальное хозяйство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88,2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109,5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124,1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3930007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0501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Жилищное хозяйство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30530654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0502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Коммунальное хозяйство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21076216"/>
                  </a:ext>
                </a:extLst>
              </a:tr>
              <a:tr h="29360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0503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1" dirty="0" smtClean="0"/>
                        <a:t>Благоустройство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88,1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108,3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122,9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26137415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7591124" y="92999"/>
            <a:ext cx="880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grpSp>
        <p:nvGrpSpPr>
          <p:cNvPr id="4" name="Google Shape;5530;p75"/>
          <p:cNvGrpSpPr/>
          <p:nvPr/>
        </p:nvGrpSpPr>
        <p:grpSpPr>
          <a:xfrm flipH="1">
            <a:off x="-57122" y="223804"/>
            <a:ext cx="1192237" cy="970805"/>
            <a:chOff x="1201025" y="534350"/>
            <a:chExt cx="5255450" cy="4684225"/>
          </a:xfrm>
        </p:grpSpPr>
        <p:sp>
          <p:nvSpPr>
            <p:cNvPr id="5" name="Google Shape;5531;p75"/>
            <p:cNvSpPr/>
            <p:nvPr/>
          </p:nvSpPr>
          <p:spPr>
            <a:xfrm>
              <a:off x="1201025" y="2439475"/>
              <a:ext cx="5255450" cy="2779100"/>
            </a:xfrm>
            <a:custGeom>
              <a:avLst/>
              <a:gdLst/>
              <a:ahLst/>
              <a:cxnLst/>
              <a:rect l="l" t="t" r="r" b="b"/>
              <a:pathLst>
                <a:path w="210218" h="111164" extrusionOk="0">
                  <a:moveTo>
                    <a:pt x="105109" y="1"/>
                  </a:moveTo>
                  <a:cubicBezTo>
                    <a:pt x="80617" y="1"/>
                    <a:pt x="56124" y="5430"/>
                    <a:pt x="37427" y="16287"/>
                  </a:cubicBezTo>
                  <a:cubicBezTo>
                    <a:pt x="1" y="37970"/>
                    <a:pt x="34" y="73195"/>
                    <a:pt x="37427" y="94877"/>
                  </a:cubicBezTo>
                  <a:cubicBezTo>
                    <a:pt x="56107" y="105735"/>
                    <a:pt x="80600" y="111164"/>
                    <a:pt x="105097" y="111164"/>
                  </a:cubicBezTo>
                  <a:cubicBezTo>
                    <a:pt x="129593" y="111164"/>
                    <a:pt x="154094" y="105735"/>
                    <a:pt x="172791" y="94877"/>
                  </a:cubicBezTo>
                  <a:cubicBezTo>
                    <a:pt x="210217" y="73195"/>
                    <a:pt x="210184" y="37970"/>
                    <a:pt x="172791" y="16287"/>
                  </a:cubicBezTo>
                  <a:cubicBezTo>
                    <a:pt x="154094" y="5430"/>
                    <a:pt x="129602" y="1"/>
                    <a:pt x="105109" y="1"/>
                  </a:cubicBezTo>
                  <a:close/>
                </a:path>
              </a:pathLst>
            </a:custGeom>
            <a:solidFill>
              <a:srgbClr val="F5F5F5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532;p75"/>
            <p:cNvSpPr/>
            <p:nvPr/>
          </p:nvSpPr>
          <p:spPr>
            <a:xfrm>
              <a:off x="5160525" y="3713100"/>
              <a:ext cx="843950" cy="487050"/>
            </a:xfrm>
            <a:custGeom>
              <a:avLst/>
              <a:gdLst/>
              <a:ahLst/>
              <a:cxnLst/>
              <a:rect l="l" t="t" r="r" b="b"/>
              <a:pathLst>
                <a:path w="33758" h="19482" extrusionOk="0">
                  <a:moveTo>
                    <a:pt x="16879" y="1"/>
                  </a:moveTo>
                  <a:cubicBezTo>
                    <a:pt x="7572" y="1"/>
                    <a:pt x="0" y="4370"/>
                    <a:pt x="0" y="9741"/>
                  </a:cubicBezTo>
                  <a:cubicBezTo>
                    <a:pt x="0" y="15145"/>
                    <a:pt x="7572" y="19481"/>
                    <a:pt x="16879" y="19481"/>
                  </a:cubicBezTo>
                  <a:cubicBezTo>
                    <a:pt x="26219" y="19481"/>
                    <a:pt x="33758" y="15145"/>
                    <a:pt x="33758" y="9741"/>
                  </a:cubicBezTo>
                  <a:cubicBezTo>
                    <a:pt x="33758" y="4370"/>
                    <a:pt x="26219" y="1"/>
                    <a:pt x="1687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533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4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5;p75"/>
            <p:cNvSpPr/>
            <p:nvPr/>
          </p:nvSpPr>
          <p:spPr>
            <a:xfrm>
              <a:off x="1483725" y="3620325"/>
              <a:ext cx="404475" cy="394900"/>
            </a:xfrm>
            <a:custGeom>
              <a:avLst/>
              <a:gdLst/>
              <a:ahLst/>
              <a:cxnLst/>
              <a:rect l="l" t="t" r="r" b="b"/>
              <a:pathLst>
                <a:path w="16179" h="15796" extrusionOk="0">
                  <a:moveTo>
                    <a:pt x="214" y="0"/>
                  </a:moveTo>
                  <a:cubicBezTo>
                    <a:pt x="126" y="0"/>
                    <a:pt x="34" y="65"/>
                    <a:pt x="34" y="176"/>
                  </a:cubicBezTo>
                  <a:cubicBezTo>
                    <a:pt x="1" y="276"/>
                    <a:pt x="67" y="376"/>
                    <a:pt x="168" y="409"/>
                  </a:cubicBezTo>
                  <a:cubicBezTo>
                    <a:pt x="3737" y="1243"/>
                    <a:pt x="11576" y="5479"/>
                    <a:pt x="15712" y="15653"/>
                  </a:cubicBezTo>
                  <a:cubicBezTo>
                    <a:pt x="15767" y="15736"/>
                    <a:pt x="15844" y="15795"/>
                    <a:pt x="15926" y="15795"/>
                  </a:cubicBezTo>
                  <a:cubicBezTo>
                    <a:pt x="15943" y="15795"/>
                    <a:pt x="15961" y="15793"/>
                    <a:pt x="15979" y="15787"/>
                  </a:cubicBezTo>
                  <a:lnTo>
                    <a:pt x="16012" y="15787"/>
                  </a:lnTo>
                  <a:cubicBezTo>
                    <a:pt x="16112" y="15753"/>
                    <a:pt x="16179" y="15620"/>
                    <a:pt x="16112" y="15520"/>
                  </a:cubicBezTo>
                  <a:cubicBezTo>
                    <a:pt x="11909" y="5179"/>
                    <a:pt x="3937" y="843"/>
                    <a:pt x="268" y="9"/>
                  </a:cubicBezTo>
                  <a:cubicBezTo>
                    <a:pt x="250" y="3"/>
                    <a:pt x="232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6;p75"/>
            <p:cNvSpPr/>
            <p:nvPr/>
          </p:nvSpPr>
          <p:spPr>
            <a:xfrm>
              <a:off x="1344475" y="3883950"/>
              <a:ext cx="534575" cy="530625"/>
            </a:xfrm>
            <a:custGeom>
              <a:avLst/>
              <a:gdLst/>
              <a:ahLst/>
              <a:cxnLst/>
              <a:rect l="l" t="t" r="r" b="b"/>
              <a:pathLst>
                <a:path w="21383" h="21225" extrusionOk="0">
                  <a:moveTo>
                    <a:pt x="14195" y="1"/>
                  </a:moveTo>
                  <a:cubicBezTo>
                    <a:pt x="12000" y="1"/>
                    <a:pt x="10025" y="1650"/>
                    <a:pt x="7866" y="1650"/>
                  </a:cubicBezTo>
                  <a:cubicBezTo>
                    <a:pt x="7768" y="1650"/>
                    <a:pt x="7670" y="1646"/>
                    <a:pt x="7572" y="1639"/>
                  </a:cubicBezTo>
                  <a:cubicBezTo>
                    <a:pt x="6972" y="1539"/>
                    <a:pt x="6371" y="1439"/>
                    <a:pt x="5771" y="1272"/>
                  </a:cubicBezTo>
                  <a:cubicBezTo>
                    <a:pt x="5413" y="1210"/>
                    <a:pt x="5044" y="1177"/>
                    <a:pt x="4675" y="1177"/>
                  </a:cubicBezTo>
                  <a:cubicBezTo>
                    <a:pt x="3081" y="1177"/>
                    <a:pt x="1467" y="1774"/>
                    <a:pt x="601" y="3074"/>
                  </a:cubicBezTo>
                  <a:cubicBezTo>
                    <a:pt x="134" y="3741"/>
                    <a:pt x="0" y="4575"/>
                    <a:pt x="267" y="5375"/>
                  </a:cubicBezTo>
                  <a:cubicBezTo>
                    <a:pt x="634" y="6176"/>
                    <a:pt x="1501" y="6609"/>
                    <a:pt x="2335" y="6943"/>
                  </a:cubicBezTo>
                  <a:cubicBezTo>
                    <a:pt x="3202" y="7243"/>
                    <a:pt x="4070" y="7610"/>
                    <a:pt x="4503" y="8377"/>
                  </a:cubicBezTo>
                  <a:cubicBezTo>
                    <a:pt x="5404" y="9945"/>
                    <a:pt x="3936" y="12147"/>
                    <a:pt x="4904" y="13648"/>
                  </a:cubicBezTo>
                  <a:cubicBezTo>
                    <a:pt x="5371" y="14248"/>
                    <a:pt x="6038" y="14649"/>
                    <a:pt x="6805" y="14749"/>
                  </a:cubicBezTo>
                  <a:cubicBezTo>
                    <a:pt x="7439" y="14815"/>
                    <a:pt x="8039" y="14882"/>
                    <a:pt x="8673" y="14882"/>
                  </a:cubicBezTo>
                  <a:cubicBezTo>
                    <a:pt x="8973" y="14882"/>
                    <a:pt x="9273" y="14882"/>
                    <a:pt x="9574" y="14815"/>
                  </a:cubicBezTo>
                  <a:cubicBezTo>
                    <a:pt x="9834" y="14763"/>
                    <a:pt x="10101" y="14737"/>
                    <a:pt x="10371" y="14737"/>
                  </a:cubicBezTo>
                  <a:cubicBezTo>
                    <a:pt x="10964" y="14737"/>
                    <a:pt x="11569" y="14863"/>
                    <a:pt x="12142" y="15116"/>
                  </a:cubicBezTo>
                  <a:cubicBezTo>
                    <a:pt x="13376" y="15783"/>
                    <a:pt x="13743" y="17350"/>
                    <a:pt x="14477" y="18551"/>
                  </a:cubicBezTo>
                  <a:cubicBezTo>
                    <a:pt x="15411" y="19986"/>
                    <a:pt x="16946" y="20953"/>
                    <a:pt x="18647" y="21153"/>
                  </a:cubicBezTo>
                  <a:cubicBezTo>
                    <a:pt x="18917" y="21185"/>
                    <a:pt x="19293" y="21224"/>
                    <a:pt x="19675" y="21224"/>
                  </a:cubicBezTo>
                  <a:cubicBezTo>
                    <a:pt x="20093" y="21224"/>
                    <a:pt x="20518" y="21177"/>
                    <a:pt x="20815" y="21020"/>
                  </a:cubicBezTo>
                  <a:cubicBezTo>
                    <a:pt x="20848" y="20986"/>
                    <a:pt x="20882" y="20986"/>
                    <a:pt x="20915" y="20953"/>
                  </a:cubicBezTo>
                  <a:cubicBezTo>
                    <a:pt x="21015" y="20853"/>
                    <a:pt x="21082" y="20753"/>
                    <a:pt x="21149" y="20686"/>
                  </a:cubicBezTo>
                  <a:cubicBezTo>
                    <a:pt x="21149" y="20686"/>
                    <a:pt x="21149" y="20653"/>
                    <a:pt x="21149" y="20653"/>
                  </a:cubicBezTo>
                  <a:cubicBezTo>
                    <a:pt x="21382" y="19852"/>
                    <a:pt x="21015" y="19018"/>
                    <a:pt x="21015" y="18184"/>
                  </a:cubicBezTo>
                  <a:cubicBezTo>
                    <a:pt x="21015" y="18118"/>
                    <a:pt x="21015" y="18084"/>
                    <a:pt x="21015" y="18018"/>
                  </a:cubicBezTo>
                  <a:cubicBezTo>
                    <a:pt x="21048" y="17050"/>
                    <a:pt x="21082" y="16116"/>
                    <a:pt x="21082" y="15149"/>
                  </a:cubicBezTo>
                  <a:cubicBezTo>
                    <a:pt x="21149" y="13381"/>
                    <a:pt x="21149" y="11580"/>
                    <a:pt x="21149" y="9812"/>
                  </a:cubicBezTo>
                  <a:cubicBezTo>
                    <a:pt x="21149" y="8644"/>
                    <a:pt x="21282" y="7410"/>
                    <a:pt x="20782" y="6309"/>
                  </a:cubicBezTo>
                  <a:cubicBezTo>
                    <a:pt x="20248" y="5108"/>
                    <a:pt x="18880" y="5075"/>
                    <a:pt x="18380" y="3908"/>
                  </a:cubicBezTo>
                  <a:cubicBezTo>
                    <a:pt x="18180" y="3441"/>
                    <a:pt x="18080" y="2940"/>
                    <a:pt x="17880" y="2473"/>
                  </a:cubicBezTo>
                  <a:cubicBezTo>
                    <a:pt x="17246" y="1072"/>
                    <a:pt x="15911" y="105"/>
                    <a:pt x="14377" y="5"/>
                  </a:cubicBezTo>
                  <a:cubicBezTo>
                    <a:pt x="14316" y="2"/>
                    <a:pt x="14256" y="1"/>
                    <a:pt x="1419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7;p75"/>
            <p:cNvSpPr/>
            <p:nvPr/>
          </p:nvSpPr>
          <p:spPr>
            <a:xfrm>
              <a:off x="1401175" y="3959325"/>
              <a:ext cx="481200" cy="348600"/>
            </a:xfrm>
            <a:custGeom>
              <a:avLst/>
              <a:gdLst/>
              <a:ahLst/>
              <a:cxnLst/>
              <a:rect l="l" t="t" r="r" b="b"/>
              <a:pathLst>
                <a:path w="19248" h="13944" extrusionOk="0">
                  <a:moveTo>
                    <a:pt x="791" y="1"/>
                  </a:moveTo>
                  <a:cubicBezTo>
                    <a:pt x="552" y="1"/>
                    <a:pt x="343" y="10"/>
                    <a:pt x="167" y="25"/>
                  </a:cubicBezTo>
                  <a:cubicBezTo>
                    <a:pt x="67" y="25"/>
                    <a:pt x="0" y="125"/>
                    <a:pt x="0" y="225"/>
                  </a:cubicBezTo>
                  <a:cubicBezTo>
                    <a:pt x="0" y="312"/>
                    <a:pt x="75" y="399"/>
                    <a:pt x="161" y="399"/>
                  </a:cubicBezTo>
                  <a:cubicBezTo>
                    <a:pt x="174" y="399"/>
                    <a:pt x="187" y="397"/>
                    <a:pt x="201" y="392"/>
                  </a:cubicBezTo>
                  <a:cubicBezTo>
                    <a:pt x="339" y="383"/>
                    <a:pt x="498" y="378"/>
                    <a:pt x="676" y="378"/>
                  </a:cubicBezTo>
                  <a:cubicBezTo>
                    <a:pt x="4295" y="378"/>
                    <a:pt x="15827" y="2485"/>
                    <a:pt x="18847" y="13802"/>
                  </a:cubicBezTo>
                  <a:cubicBezTo>
                    <a:pt x="18875" y="13884"/>
                    <a:pt x="18947" y="13944"/>
                    <a:pt x="19028" y="13944"/>
                  </a:cubicBezTo>
                  <a:cubicBezTo>
                    <a:pt x="19045" y="13944"/>
                    <a:pt x="19063" y="13941"/>
                    <a:pt x="19081" y="13935"/>
                  </a:cubicBezTo>
                  <a:cubicBezTo>
                    <a:pt x="19181" y="13902"/>
                    <a:pt x="19247" y="13802"/>
                    <a:pt x="19214" y="13702"/>
                  </a:cubicBezTo>
                  <a:cubicBezTo>
                    <a:pt x="16168" y="2239"/>
                    <a:pt x="4636" y="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8;p75"/>
            <p:cNvSpPr/>
            <p:nvPr/>
          </p:nvSpPr>
          <p:spPr>
            <a:xfrm>
              <a:off x="1515425" y="4077200"/>
              <a:ext cx="233975" cy="76575"/>
            </a:xfrm>
            <a:custGeom>
              <a:avLst/>
              <a:gdLst/>
              <a:ahLst/>
              <a:cxnLst/>
              <a:rect l="l" t="t" r="r" b="b"/>
              <a:pathLst>
                <a:path w="9359" h="3063" extrusionOk="0">
                  <a:moveTo>
                    <a:pt x="7345" y="0"/>
                  </a:moveTo>
                  <a:cubicBezTo>
                    <a:pt x="4703" y="0"/>
                    <a:pt x="2113" y="947"/>
                    <a:pt x="100" y="2716"/>
                  </a:cubicBezTo>
                  <a:cubicBezTo>
                    <a:pt x="0" y="2782"/>
                    <a:pt x="0" y="2916"/>
                    <a:pt x="100" y="3016"/>
                  </a:cubicBezTo>
                  <a:cubicBezTo>
                    <a:pt x="124" y="3039"/>
                    <a:pt x="164" y="3063"/>
                    <a:pt x="209" y="3063"/>
                  </a:cubicBezTo>
                  <a:cubicBezTo>
                    <a:pt x="228" y="3063"/>
                    <a:pt x="248" y="3059"/>
                    <a:pt x="267" y="3049"/>
                  </a:cubicBezTo>
                  <a:cubicBezTo>
                    <a:pt x="301" y="3049"/>
                    <a:pt x="334" y="3016"/>
                    <a:pt x="367" y="3016"/>
                  </a:cubicBezTo>
                  <a:cubicBezTo>
                    <a:pt x="2315" y="1311"/>
                    <a:pt x="4790" y="397"/>
                    <a:pt x="7328" y="397"/>
                  </a:cubicBezTo>
                  <a:cubicBezTo>
                    <a:pt x="7919" y="397"/>
                    <a:pt x="8514" y="446"/>
                    <a:pt x="9107" y="547"/>
                  </a:cubicBezTo>
                  <a:cubicBezTo>
                    <a:pt x="9120" y="552"/>
                    <a:pt x="9133" y="554"/>
                    <a:pt x="9145" y="554"/>
                  </a:cubicBezTo>
                  <a:cubicBezTo>
                    <a:pt x="9315" y="554"/>
                    <a:pt x="9358" y="147"/>
                    <a:pt x="9140" y="147"/>
                  </a:cubicBezTo>
                  <a:cubicBezTo>
                    <a:pt x="8543" y="49"/>
                    <a:pt x="7943" y="0"/>
                    <a:pt x="7345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9;p75"/>
            <p:cNvSpPr/>
            <p:nvPr/>
          </p:nvSpPr>
          <p:spPr>
            <a:xfrm>
              <a:off x="1846500" y="534350"/>
              <a:ext cx="2779500" cy="3926500"/>
            </a:xfrm>
            <a:custGeom>
              <a:avLst/>
              <a:gdLst/>
              <a:ahLst/>
              <a:cxnLst/>
              <a:rect l="l" t="t" r="r" b="b"/>
              <a:pathLst>
                <a:path w="111180" h="157060" extrusionOk="0">
                  <a:moveTo>
                    <a:pt x="109334" y="0"/>
                  </a:moveTo>
                  <a:cubicBezTo>
                    <a:pt x="108982" y="0"/>
                    <a:pt x="108628" y="84"/>
                    <a:pt x="108311" y="260"/>
                  </a:cubicBezTo>
                  <a:lnTo>
                    <a:pt x="967" y="62204"/>
                  </a:lnTo>
                  <a:cubicBezTo>
                    <a:pt x="400" y="62571"/>
                    <a:pt x="33" y="63205"/>
                    <a:pt x="0" y="63905"/>
                  </a:cubicBezTo>
                  <a:lnTo>
                    <a:pt x="0" y="155171"/>
                  </a:lnTo>
                  <a:cubicBezTo>
                    <a:pt x="0" y="155838"/>
                    <a:pt x="367" y="156471"/>
                    <a:pt x="901" y="156838"/>
                  </a:cubicBezTo>
                  <a:cubicBezTo>
                    <a:pt x="1193" y="156985"/>
                    <a:pt x="1517" y="157060"/>
                    <a:pt x="1842" y="157060"/>
                  </a:cubicBezTo>
                  <a:cubicBezTo>
                    <a:pt x="2184" y="157060"/>
                    <a:pt x="2527" y="156976"/>
                    <a:pt x="2835" y="156805"/>
                  </a:cubicBezTo>
                  <a:lnTo>
                    <a:pt x="110179" y="94827"/>
                  </a:lnTo>
                  <a:cubicBezTo>
                    <a:pt x="110746" y="94460"/>
                    <a:pt x="111113" y="93827"/>
                    <a:pt x="111179" y="93126"/>
                  </a:cubicBezTo>
                  <a:lnTo>
                    <a:pt x="111179" y="1861"/>
                  </a:lnTo>
                  <a:cubicBezTo>
                    <a:pt x="111146" y="1194"/>
                    <a:pt x="110779" y="593"/>
                    <a:pt x="110245" y="193"/>
                  </a:cubicBezTo>
                  <a:cubicBezTo>
                    <a:pt x="109962" y="67"/>
                    <a:pt x="109649" y="0"/>
                    <a:pt x="109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40;p75"/>
            <p:cNvSpPr/>
            <p:nvPr/>
          </p:nvSpPr>
          <p:spPr>
            <a:xfrm>
              <a:off x="1853150" y="534350"/>
              <a:ext cx="2772025" cy="1600150"/>
            </a:xfrm>
            <a:custGeom>
              <a:avLst/>
              <a:gdLst/>
              <a:ahLst/>
              <a:cxnLst/>
              <a:rect l="l" t="t" r="r" b="b"/>
              <a:pathLst>
                <a:path w="110881" h="64006" extrusionOk="0">
                  <a:moveTo>
                    <a:pt x="109068" y="0"/>
                  </a:moveTo>
                  <a:cubicBezTo>
                    <a:pt x="108716" y="0"/>
                    <a:pt x="108362" y="84"/>
                    <a:pt x="108045" y="260"/>
                  </a:cubicBezTo>
                  <a:lnTo>
                    <a:pt x="701" y="62204"/>
                  </a:lnTo>
                  <a:cubicBezTo>
                    <a:pt x="401" y="62404"/>
                    <a:pt x="168" y="62638"/>
                    <a:pt x="1" y="62938"/>
                  </a:cubicBezTo>
                  <a:lnTo>
                    <a:pt x="1869" y="64005"/>
                  </a:lnTo>
                  <a:cubicBezTo>
                    <a:pt x="2036" y="63705"/>
                    <a:pt x="2269" y="63472"/>
                    <a:pt x="2569" y="63271"/>
                  </a:cubicBezTo>
                  <a:lnTo>
                    <a:pt x="109913" y="1294"/>
                  </a:lnTo>
                  <a:cubicBezTo>
                    <a:pt x="110073" y="1198"/>
                    <a:pt x="110223" y="1153"/>
                    <a:pt x="110355" y="1153"/>
                  </a:cubicBezTo>
                  <a:cubicBezTo>
                    <a:pt x="110635" y="1153"/>
                    <a:pt x="110835" y="1354"/>
                    <a:pt x="110880" y="1694"/>
                  </a:cubicBezTo>
                  <a:cubicBezTo>
                    <a:pt x="110813" y="1094"/>
                    <a:pt x="110480" y="560"/>
                    <a:pt x="109979" y="193"/>
                  </a:cubicBezTo>
                  <a:cubicBezTo>
                    <a:pt x="109696" y="67"/>
                    <a:pt x="109383" y="0"/>
                    <a:pt x="1090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41;p75"/>
            <p:cNvSpPr/>
            <p:nvPr/>
          </p:nvSpPr>
          <p:spPr>
            <a:xfrm>
              <a:off x="1846500" y="2423850"/>
              <a:ext cx="65900" cy="2036275"/>
            </a:xfrm>
            <a:custGeom>
              <a:avLst/>
              <a:gdLst/>
              <a:ahLst/>
              <a:cxnLst/>
              <a:rect l="l" t="t" r="r" b="b"/>
              <a:pathLst>
                <a:path w="2636" h="81451" extrusionOk="0">
                  <a:moveTo>
                    <a:pt x="2602" y="81325"/>
                  </a:moveTo>
                  <a:cubicBezTo>
                    <a:pt x="2569" y="81325"/>
                    <a:pt x="2535" y="81358"/>
                    <a:pt x="2502" y="81358"/>
                  </a:cubicBezTo>
                  <a:lnTo>
                    <a:pt x="2535" y="81358"/>
                  </a:lnTo>
                  <a:cubicBezTo>
                    <a:pt x="2569" y="81325"/>
                    <a:pt x="2602" y="81325"/>
                    <a:pt x="2635" y="81325"/>
                  </a:cubicBezTo>
                  <a:close/>
                  <a:moveTo>
                    <a:pt x="0" y="0"/>
                  </a:moveTo>
                  <a:lnTo>
                    <a:pt x="0" y="79557"/>
                  </a:lnTo>
                  <a:cubicBezTo>
                    <a:pt x="0" y="80224"/>
                    <a:pt x="367" y="80858"/>
                    <a:pt x="901" y="81225"/>
                  </a:cubicBezTo>
                  <a:cubicBezTo>
                    <a:pt x="1176" y="81375"/>
                    <a:pt x="1470" y="81450"/>
                    <a:pt x="1754" y="81450"/>
                  </a:cubicBezTo>
                  <a:cubicBezTo>
                    <a:pt x="1849" y="81450"/>
                    <a:pt x="1943" y="81442"/>
                    <a:pt x="2035" y="81425"/>
                  </a:cubicBezTo>
                  <a:cubicBezTo>
                    <a:pt x="2102" y="81425"/>
                    <a:pt x="2135" y="81425"/>
                    <a:pt x="2202" y="81392"/>
                  </a:cubicBezTo>
                  <a:cubicBezTo>
                    <a:pt x="2218" y="81409"/>
                    <a:pt x="2235" y="81417"/>
                    <a:pt x="2252" y="81417"/>
                  </a:cubicBezTo>
                  <a:cubicBezTo>
                    <a:pt x="2268" y="81417"/>
                    <a:pt x="2285" y="81409"/>
                    <a:pt x="2302" y="81392"/>
                  </a:cubicBezTo>
                  <a:cubicBezTo>
                    <a:pt x="2335" y="81392"/>
                    <a:pt x="2368" y="81392"/>
                    <a:pt x="2435" y="81358"/>
                  </a:cubicBezTo>
                  <a:lnTo>
                    <a:pt x="2402" y="81358"/>
                  </a:lnTo>
                  <a:cubicBezTo>
                    <a:pt x="2068" y="81358"/>
                    <a:pt x="1835" y="81092"/>
                    <a:pt x="1835" y="80658"/>
                  </a:cubicBezTo>
                  <a:lnTo>
                    <a:pt x="1835" y="1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42;p75"/>
            <p:cNvSpPr/>
            <p:nvPr/>
          </p:nvSpPr>
          <p:spPr>
            <a:xfrm>
              <a:off x="1845650" y="2108625"/>
              <a:ext cx="54225" cy="342775"/>
            </a:xfrm>
            <a:custGeom>
              <a:avLst/>
              <a:gdLst/>
              <a:ahLst/>
              <a:cxnLst/>
              <a:rect l="l" t="t" r="r" b="b"/>
              <a:pathLst>
                <a:path w="2169" h="13711" extrusionOk="0">
                  <a:moveTo>
                    <a:pt x="301" y="0"/>
                  </a:moveTo>
                  <a:cubicBezTo>
                    <a:pt x="201" y="167"/>
                    <a:pt x="101" y="401"/>
                    <a:pt x="67" y="601"/>
                  </a:cubicBezTo>
                  <a:cubicBezTo>
                    <a:pt x="1" y="701"/>
                    <a:pt x="1" y="767"/>
                    <a:pt x="1" y="834"/>
                  </a:cubicBezTo>
                  <a:cubicBezTo>
                    <a:pt x="1" y="901"/>
                    <a:pt x="1" y="934"/>
                    <a:pt x="1" y="968"/>
                  </a:cubicBezTo>
                  <a:lnTo>
                    <a:pt x="1" y="12643"/>
                  </a:lnTo>
                  <a:lnTo>
                    <a:pt x="1869" y="13710"/>
                  </a:lnTo>
                  <a:lnTo>
                    <a:pt x="1869" y="2002"/>
                  </a:lnTo>
                  <a:cubicBezTo>
                    <a:pt x="1869" y="1668"/>
                    <a:pt x="1969" y="1335"/>
                    <a:pt x="2169" y="10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3;p75"/>
            <p:cNvSpPr/>
            <p:nvPr/>
          </p:nvSpPr>
          <p:spPr>
            <a:xfrm>
              <a:off x="1892350" y="563425"/>
              <a:ext cx="2733650" cy="1727850"/>
            </a:xfrm>
            <a:custGeom>
              <a:avLst/>
              <a:gdLst/>
              <a:ahLst/>
              <a:cxnLst/>
              <a:rect l="l" t="t" r="r" b="b"/>
              <a:pathLst>
                <a:path w="109346" h="69114" extrusionOk="0">
                  <a:moveTo>
                    <a:pt x="108785" y="1"/>
                  </a:moveTo>
                  <a:cubicBezTo>
                    <a:pt x="108651" y="1"/>
                    <a:pt x="108501" y="43"/>
                    <a:pt x="108345" y="131"/>
                  </a:cubicBezTo>
                  <a:lnTo>
                    <a:pt x="1001" y="62108"/>
                  </a:lnTo>
                  <a:cubicBezTo>
                    <a:pt x="401" y="62509"/>
                    <a:pt x="34" y="63143"/>
                    <a:pt x="1" y="63810"/>
                  </a:cubicBezTo>
                  <a:lnTo>
                    <a:pt x="1" y="69113"/>
                  </a:lnTo>
                  <a:lnTo>
                    <a:pt x="2736" y="67512"/>
                  </a:lnTo>
                  <a:cubicBezTo>
                    <a:pt x="3303" y="67145"/>
                    <a:pt x="3670" y="66512"/>
                    <a:pt x="3703" y="65811"/>
                  </a:cubicBezTo>
                  <a:lnTo>
                    <a:pt x="3703" y="63810"/>
                  </a:lnTo>
                  <a:cubicBezTo>
                    <a:pt x="3737" y="63143"/>
                    <a:pt x="4104" y="62475"/>
                    <a:pt x="4704" y="62108"/>
                  </a:cubicBezTo>
                  <a:lnTo>
                    <a:pt x="28655" y="48299"/>
                  </a:lnTo>
                  <a:cubicBezTo>
                    <a:pt x="28822" y="48200"/>
                    <a:pt x="28977" y="48154"/>
                    <a:pt x="29113" y="48154"/>
                  </a:cubicBezTo>
                  <a:cubicBezTo>
                    <a:pt x="29439" y="48154"/>
                    <a:pt x="29655" y="48419"/>
                    <a:pt x="29655" y="48866"/>
                  </a:cubicBezTo>
                  <a:lnTo>
                    <a:pt x="29655" y="50867"/>
                  </a:lnTo>
                  <a:cubicBezTo>
                    <a:pt x="29655" y="51316"/>
                    <a:pt x="29873" y="51564"/>
                    <a:pt x="30201" y="51564"/>
                  </a:cubicBezTo>
                  <a:cubicBezTo>
                    <a:pt x="30336" y="51564"/>
                    <a:pt x="30490" y="51522"/>
                    <a:pt x="30656" y="51434"/>
                  </a:cubicBezTo>
                  <a:lnTo>
                    <a:pt x="109345" y="5968"/>
                  </a:lnTo>
                  <a:lnTo>
                    <a:pt x="109345" y="698"/>
                  </a:lnTo>
                  <a:cubicBezTo>
                    <a:pt x="109345" y="249"/>
                    <a:pt x="109111" y="1"/>
                    <a:pt x="10878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4;p75"/>
            <p:cNvSpPr/>
            <p:nvPr/>
          </p:nvSpPr>
          <p:spPr>
            <a:xfrm>
              <a:off x="1892350" y="712625"/>
              <a:ext cx="2733650" cy="3745100"/>
            </a:xfrm>
            <a:custGeom>
              <a:avLst/>
              <a:gdLst/>
              <a:ahLst/>
              <a:cxnLst/>
              <a:rect l="l" t="t" r="r" b="b"/>
              <a:pathLst>
                <a:path w="109346" h="149804" extrusionOk="0">
                  <a:moveTo>
                    <a:pt x="109312" y="0"/>
                  </a:moveTo>
                  <a:lnTo>
                    <a:pt x="30623" y="45466"/>
                  </a:lnTo>
                  <a:cubicBezTo>
                    <a:pt x="30601" y="45478"/>
                    <a:pt x="30578" y="45484"/>
                    <a:pt x="30554" y="45484"/>
                  </a:cubicBezTo>
                  <a:cubicBezTo>
                    <a:pt x="30011" y="45484"/>
                    <a:pt x="28898" y="42513"/>
                    <a:pt x="28327" y="42513"/>
                  </a:cubicBezTo>
                  <a:cubicBezTo>
                    <a:pt x="28302" y="42513"/>
                    <a:pt x="28277" y="42518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270" y="61244"/>
                    <a:pt x="2736" y="61578"/>
                  </a:cubicBezTo>
                  <a:lnTo>
                    <a:pt x="1" y="63145"/>
                  </a:lnTo>
                  <a:lnTo>
                    <a:pt x="1" y="149107"/>
                  </a:lnTo>
                  <a:cubicBezTo>
                    <a:pt x="1" y="149556"/>
                    <a:pt x="218" y="149804"/>
                    <a:pt x="546" y="149804"/>
                  </a:cubicBezTo>
                  <a:cubicBezTo>
                    <a:pt x="682" y="149804"/>
                    <a:pt x="836" y="149762"/>
                    <a:pt x="1001" y="149674"/>
                  </a:cubicBezTo>
                  <a:lnTo>
                    <a:pt x="108345" y="87696"/>
                  </a:lnTo>
                  <a:cubicBezTo>
                    <a:pt x="108912" y="87329"/>
                    <a:pt x="109312" y="86696"/>
                    <a:pt x="109345" y="85995"/>
                  </a:cubicBezTo>
                  <a:lnTo>
                    <a:pt x="109312" y="85995"/>
                  </a:lnTo>
                  <a:lnTo>
                    <a:pt x="10931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5;p75"/>
            <p:cNvSpPr/>
            <p:nvPr/>
          </p:nvSpPr>
          <p:spPr>
            <a:xfrm>
              <a:off x="1892350" y="712625"/>
              <a:ext cx="2733650" cy="1738775"/>
            </a:xfrm>
            <a:custGeom>
              <a:avLst/>
              <a:gdLst/>
              <a:ahLst/>
              <a:cxnLst/>
              <a:rect l="l" t="t" r="r" b="b"/>
              <a:pathLst>
                <a:path w="109346" h="69551" extrusionOk="0">
                  <a:moveTo>
                    <a:pt x="109345" y="0"/>
                  </a:moveTo>
                  <a:lnTo>
                    <a:pt x="31490" y="44932"/>
                  </a:lnTo>
                  <a:cubicBezTo>
                    <a:pt x="31344" y="45014"/>
                    <a:pt x="31226" y="45052"/>
                    <a:pt x="31125" y="45052"/>
                  </a:cubicBezTo>
                  <a:cubicBezTo>
                    <a:pt x="30855" y="45052"/>
                    <a:pt x="30708" y="44787"/>
                    <a:pt x="30489" y="44399"/>
                  </a:cubicBezTo>
                  <a:lnTo>
                    <a:pt x="29655" y="42864"/>
                  </a:lnTo>
                  <a:cubicBezTo>
                    <a:pt x="29404" y="42477"/>
                    <a:pt x="29163" y="42326"/>
                    <a:pt x="28895" y="42326"/>
                  </a:cubicBezTo>
                  <a:cubicBezTo>
                    <a:pt x="28701" y="42326"/>
                    <a:pt x="28492" y="42405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937" y="57008"/>
                    <a:pt x="3703" y="57842"/>
                  </a:cubicBezTo>
                  <a:lnTo>
                    <a:pt x="3036" y="60243"/>
                  </a:lnTo>
                  <a:cubicBezTo>
                    <a:pt x="2769" y="61177"/>
                    <a:pt x="2569" y="61644"/>
                    <a:pt x="2036" y="61945"/>
                  </a:cubicBezTo>
                  <a:lnTo>
                    <a:pt x="1" y="63145"/>
                  </a:lnTo>
                  <a:lnTo>
                    <a:pt x="1" y="69550"/>
                  </a:lnTo>
                  <a:lnTo>
                    <a:pt x="109345" y="6472"/>
                  </a:lnTo>
                  <a:lnTo>
                    <a:pt x="10934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6;p75"/>
            <p:cNvSpPr/>
            <p:nvPr/>
          </p:nvSpPr>
          <p:spPr>
            <a:xfrm>
              <a:off x="4478375" y="659175"/>
              <a:ext cx="62575" cy="81050"/>
            </a:xfrm>
            <a:custGeom>
              <a:avLst/>
              <a:gdLst/>
              <a:ahLst/>
              <a:cxnLst/>
              <a:rect l="l" t="t" r="r" b="b"/>
              <a:pathLst>
                <a:path w="2503" h="3242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0"/>
                  </a:cubicBezTo>
                  <a:cubicBezTo>
                    <a:pt x="534" y="671"/>
                    <a:pt x="67" y="1471"/>
                    <a:pt x="0" y="2338"/>
                  </a:cubicBezTo>
                  <a:cubicBezTo>
                    <a:pt x="0" y="2909"/>
                    <a:pt x="288" y="3242"/>
                    <a:pt x="707" y="3242"/>
                  </a:cubicBezTo>
                  <a:cubicBezTo>
                    <a:pt x="876" y="3242"/>
                    <a:pt x="1066" y="3187"/>
                    <a:pt x="1268" y="3072"/>
                  </a:cubicBezTo>
                  <a:cubicBezTo>
                    <a:pt x="2002" y="2572"/>
                    <a:pt x="2469" y="1771"/>
                    <a:pt x="2502" y="904"/>
                  </a:cubicBezTo>
                  <a:cubicBezTo>
                    <a:pt x="2502" y="334"/>
                    <a:pt x="2214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7;p75"/>
            <p:cNvSpPr/>
            <p:nvPr/>
          </p:nvSpPr>
          <p:spPr>
            <a:xfrm>
              <a:off x="4366625" y="723675"/>
              <a:ext cx="62575" cy="80775"/>
            </a:xfrm>
            <a:custGeom>
              <a:avLst/>
              <a:gdLst/>
              <a:ahLst/>
              <a:cxnLst/>
              <a:rect l="l" t="t" r="r" b="b"/>
              <a:pathLst>
                <a:path w="2503" h="3231" extrusionOk="0">
                  <a:moveTo>
                    <a:pt x="1829" y="1"/>
                  </a:moveTo>
                  <a:cubicBezTo>
                    <a:pt x="1660" y="1"/>
                    <a:pt x="1468" y="62"/>
                    <a:pt x="1268" y="192"/>
                  </a:cubicBezTo>
                  <a:cubicBezTo>
                    <a:pt x="501" y="659"/>
                    <a:pt x="34" y="1460"/>
                    <a:pt x="0" y="2327"/>
                  </a:cubicBezTo>
                  <a:cubicBezTo>
                    <a:pt x="0" y="2897"/>
                    <a:pt x="288" y="3230"/>
                    <a:pt x="707" y="3230"/>
                  </a:cubicBezTo>
                  <a:cubicBezTo>
                    <a:pt x="876" y="3230"/>
                    <a:pt x="1066" y="3176"/>
                    <a:pt x="1268" y="3061"/>
                  </a:cubicBezTo>
                  <a:cubicBezTo>
                    <a:pt x="2002" y="2560"/>
                    <a:pt x="2469" y="1760"/>
                    <a:pt x="2502" y="893"/>
                  </a:cubicBezTo>
                  <a:cubicBezTo>
                    <a:pt x="2502" y="332"/>
                    <a:pt x="2225" y="1"/>
                    <a:pt x="18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8;p75"/>
            <p:cNvSpPr/>
            <p:nvPr/>
          </p:nvSpPr>
          <p:spPr>
            <a:xfrm>
              <a:off x="4254875" y="788425"/>
              <a:ext cx="62575" cy="80250"/>
            </a:xfrm>
            <a:custGeom>
              <a:avLst/>
              <a:gdLst/>
              <a:ahLst/>
              <a:cxnLst/>
              <a:rect l="l" t="t" r="r" b="b"/>
              <a:pathLst>
                <a:path w="2503" h="3210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1"/>
                  </a:cubicBezTo>
                  <a:cubicBezTo>
                    <a:pt x="501" y="638"/>
                    <a:pt x="34" y="1438"/>
                    <a:pt x="1" y="2339"/>
                  </a:cubicBezTo>
                  <a:cubicBezTo>
                    <a:pt x="1" y="2884"/>
                    <a:pt x="286" y="3210"/>
                    <a:pt x="703" y="3210"/>
                  </a:cubicBezTo>
                  <a:cubicBezTo>
                    <a:pt x="873" y="3210"/>
                    <a:pt x="1065" y="3155"/>
                    <a:pt x="1268" y="3039"/>
                  </a:cubicBezTo>
                  <a:cubicBezTo>
                    <a:pt x="2002" y="2572"/>
                    <a:pt x="2469" y="1772"/>
                    <a:pt x="2502" y="904"/>
                  </a:cubicBezTo>
                  <a:cubicBezTo>
                    <a:pt x="2502" y="334"/>
                    <a:pt x="2215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9;p75"/>
            <p:cNvSpPr/>
            <p:nvPr/>
          </p:nvSpPr>
          <p:spPr>
            <a:xfrm>
              <a:off x="1955725" y="2288425"/>
              <a:ext cx="53400" cy="66225"/>
            </a:xfrm>
            <a:custGeom>
              <a:avLst/>
              <a:gdLst/>
              <a:ahLst/>
              <a:cxnLst/>
              <a:rect l="l" t="t" r="r" b="b"/>
              <a:pathLst>
                <a:path w="2136" h="2649" extrusionOk="0">
                  <a:moveTo>
                    <a:pt x="1000" y="1"/>
                  </a:moveTo>
                  <a:cubicBezTo>
                    <a:pt x="956" y="1"/>
                    <a:pt x="893" y="38"/>
                    <a:pt x="868" y="113"/>
                  </a:cubicBezTo>
                  <a:lnTo>
                    <a:pt x="34" y="1715"/>
                  </a:lnTo>
                  <a:cubicBezTo>
                    <a:pt x="34" y="1748"/>
                    <a:pt x="1" y="1781"/>
                    <a:pt x="1" y="1781"/>
                  </a:cubicBezTo>
                  <a:lnTo>
                    <a:pt x="1" y="1815"/>
                  </a:lnTo>
                  <a:cubicBezTo>
                    <a:pt x="1" y="1848"/>
                    <a:pt x="1" y="1848"/>
                    <a:pt x="1" y="1881"/>
                  </a:cubicBezTo>
                  <a:cubicBezTo>
                    <a:pt x="1" y="1915"/>
                    <a:pt x="1" y="1948"/>
                    <a:pt x="1" y="1948"/>
                  </a:cubicBezTo>
                  <a:cubicBezTo>
                    <a:pt x="1" y="1981"/>
                    <a:pt x="34" y="1981"/>
                    <a:pt x="34" y="1981"/>
                  </a:cubicBezTo>
                  <a:lnTo>
                    <a:pt x="868" y="2649"/>
                  </a:lnTo>
                  <a:lnTo>
                    <a:pt x="935" y="2649"/>
                  </a:lnTo>
                  <a:cubicBezTo>
                    <a:pt x="1002" y="2615"/>
                    <a:pt x="1035" y="2582"/>
                    <a:pt x="1035" y="2515"/>
                  </a:cubicBezTo>
                  <a:cubicBezTo>
                    <a:pt x="1102" y="2415"/>
                    <a:pt x="1068" y="2282"/>
                    <a:pt x="1035" y="2248"/>
                  </a:cubicBezTo>
                  <a:lnTo>
                    <a:pt x="435" y="1815"/>
                  </a:lnTo>
                  <a:lnTo>
                    <a:pt x="2002" y="981"/>
                  </a:lnTo>
                  <a:cubicBezTo>
                    <a:pt x="2069" y="914"/>
                    <a:pt x="2136" y="814"/>
                    <a:pt x="2136" y="714"/>
                  </a:cubicBezTo>
                  <a:cubicBezTo>
                    <a:pt x="2136" y="603"/>
                    <a:pt x="2090" y="539"/>
                    <a:pt x="2036" y="539"/>
                  </a:cubicBezTo>
                  <a:cubicBezTo>
                    <a:pt x="2025" y="539"/>
                    <a:pt x="2014" y="541"/>
                    <a:pt x="2002" y="547"/>
                  </a:cubicBezTo>
                  <a:lnTo>
                    <a:pt x="435" y="1448"/>
                  </a:lnTo>
                  <a:lnTo>
                    <a:pt x="1035" y="314"/>
                  </a:lnTo>
                  <a:cubicBezTo>
                    <a:pt x="1102" y="214"/>
                    <a:pt x="1102" y="113"/>
                    <a:pt x="1035" y="13"/>
                  </a:cubicBezTo>
                  <a:cubicBezTo>
                    <a:pt x="1027" y="5"/>
                    <a:pt x="1014" y="1"/>
                    <a:pt x="10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50;p75"/>
            <p:cNvSpPr/>
            <p:nvPr/>
          </p:nvSpPr>
          <p:spPr>
            <a:xfrm>
              <a:off x="2034950" y="2240075"/>
              <a:ext cx="52575" cy="66000"/>
            </a:xfrm>
            <a:custGeom>
              <a:avLst/>
              <a:gdLst/>
              <a:ahLst/>
              <a:cxnLst/>
              <a:rect l="l" t="t" r="r" b="b"/>
              <a:pathLst>
                <a:path w="2103" h="2640" extrusionOk="0">
                  <a:moveTo>
                    <a:pt x="1222" y="1"/>
                  </a:moveTo>
                  <a:cubicBezTo>
                    <a:pt x="1172" y="1"/>
                    <a:pt x="1127" y="44"/>
                    <a:pt x="1102" y="146"/>
                  </a:cubicBezTo>
                  <a:cubicBezTo>
                    <a:pt x="1035" y="213"/>
                    <a:pt x="1035" y="313"/>
                    <a:pt x="1102" y="413"/>
                  </a:cubicBezTo>
                  <a:lnTo>
                    <a:pt x="1669" y="847"/>
                  </a:lnTo>
                  <a:lnTo>
                    <a:pt x="134" y="1747"/>
                  </a:lnTo>
                  <a:cubicBezTo>
                    <a:pt x="34" y="1814"/>
                    <a:pt x="1" y="1914"/>
                    <a:pt x="1" y="2014"/>
                  </a:cubicBezTo>
                  <a:cubicBezTo>
                    <a:pt x="1" y="2086"/>
                    <a:pt x="35" y="2141"/>
                    <a:pt x="80" y="2141"/>
                  </a:cubicBezTo>
                  <a:cubicBezTo>
                    <a:pt x="97" y="2141"/>
                    <a:pt x="116" y="2133"/>
                    <a:pt x="134" y="2114"/>
                  </a:cubicBezTo>
                  <a:lnTo>
                    <a:pt x="1669" y="1247"/>
                  </a:lnTo>
                  <a:lnTo>
                    <a:pt x="1102" y="2348"/>
                  </a:lnTo>
                  <a:cubicBezTo>
                    <a:pt x="1035" y="2448"/>
                    <a:pt x="1035" y="2548"/>
                    <a:pt x="1102" y="2615"/>
                  </a:cubicBezTo>
                  <a:cubicBezTo>
                    <a:pt x="1102" y="2631"/>
                    <a:pt x="1118" y="2640"/>
                    <a:pt x="1135" y="2640"/>
                  </a:cubicBezTo>
                  <a:cubicBezTo>
                    <a:pt x="1152" y="2640"/>
                    <a:pt x="1168" y="2631"/>
                    <a:pt x="1168" y="2615"/>
                  </a:cubicBezTo>
                  <a:cubicBezTo>
                    <a:pt x="1202" y="2615"/>
                    <a:pt x="1235" y="2581"/>
                    <a:pt x="1268" y="2548"/>
                  </a:cubicBezTo>
                  <a:lnTo>
                    <a:pt x="2102" y="913"/>
                  </a:lnTo>
                  <a:cubicBezTo>
                    <a:pt x="2102" y="880"/>
                    <a:pt x="2102" y="880"/>
                    <a:pt x="2102" y="847"/>
                  </a:cubicBezTo>
                  <a:cubicBezTo>
                    <a:pt x="2102" y="813"/>
                    <a:pt x="2102" y="780"/>
                    <a:pt x="2102" y="780"/>
                  </a:cubicBezTo>
                  <a:cubicBezTo>
                    <a:pt x="2102" y="747"/>
                    <a:pt x="2102" y="713"/>
                    <a:pt x="2102" y="680"/>
                  </a:cubicBezTo>
                  <a:cubicBezTo>
                    <a:pt x="2102" y="680"/>
                    <a:pt x="2102" y="680"/>
                    <a:pt x="2102" y="646"/>
                  </a:cubicBezTo>
                  <a:lnTo>
                    <a:pt x="1268" y="13"/>
                  </a:lnTo>
                  <a:cubicBezTo>
                    <a:pt x="1253" y="5"/>
                    <a:pt x="1237" y="1"/>
                    <a:pt x="1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51;p75"/>
            <p:cNvSpPr/>
            <p:nvPr/>
          </p:nvSpPr>
          <p:spPr>
            <a:xfrm>
              <a:off x="2120025" y="2170425"/>
              <a:ext cx="47550" cy="95650"/>
            </a:xfrm>
            <a:custGeom>
              <a:avLst/>
              <a:gdLst/>
              <a:ahLst/>
              <a:cxnLst/>
              <a:rect l="l" t="t" r="r" b="b"/>
              <a:pathLst>
                <a:path w="1902" h="3826" extrusionOk="0">
                  <a:moveTo>
                    <a:pt x="1767" y="0"/>
                  </a:moveTo>
                  <a:cubicBezTo>
                    <a:pt x="1741" y="0"/>
                    <a:pt x="1705" y="27"/>
                    <a:pt x="1668" y="63"/>
                  </a:cubicBezTo>
                  <a:lnTo>
                    <a:pt x="1468" y="597"/>
                  </a:lnTo>
                  <a:cubicBezTo>
                    <a:pt x="1451" y="596"/>
                    <a:pt x="1434" y="595"/>
                    <a:pt x="1417" y="595"/>
                  </a:cubicBezTo>
                  <a:cubicBezTo>
                    <a:pt x="1062" y="595"/>
                    <a:pt x="654" y="926"/>
                    <a:pt x="367" y="1531"/>
                  </a:cubicBezTo>
                  <a:cubicBezTo>
                    <a:pt x="0" y="2332"/>
                    <a:pt x="0" y="3299"/>
                    <a:pt x="367" y="3666"/>
                  </a:cubicBezTo>
                  <a:cubicBezTo>
                    <a:pt x="477" y="3776"/>
                    <a:pt x="618" y="3826"/>
                    <a:pt x="755" y="3826"/>
                  </a:cubicBezTo>
                  <a:cubicBezTo>
                    <a:pt x="868" y="3826"/>
                    <a:pt x="978" y="3793"/>
                    <a:pt x="1068" y="3733"/>
                  </a:cubicBezTo>
                  <a:cubicBezTo>
                    <a:pt x="1368" y="3499"/>
                    <a:pt x="1601" y="3232"/>
                    <a:pt x="1768" y="2899"/>
                  </a:cubicBezTo>
                  <a:cubicBezTo>
                    <a:pt x="1802" y="2799"/>
                    <a:pt x="1802" y="2699"/>
                    <a:pt x="1768" y="2599"/>
                  </a:cubicBezTo>
                  <a:cubicBezTo>
                    <a:pt x="1751" y="2590"/>
                    <a:pt x="1735" y="2586"/>
                    <a:pt x="1719" y="2586"/>
                  </a:cubicBezTo>
                  <a:cubicBezTo>
                    <a:pt x="1670" y="2586"/>
                    <a:pt x="1626" y="2624"/>
                    <a:pt x="1601" y="2699"/>
                  </a:cubicBezTo>
                  <a:cubicBezTo>
                    <a:pt x="1385" y="3156"/>
                    <a:pt x="1081" y="3422"/>
                    <a:pt x="816" y="3422"/>
                  </a:cubicBezTo>
                  <a:cubicBezTo>
                    <a:pt x="714" y="3422"/>
                    <a:pt x="618" y="3383"/>
                    <a:pt x="534" y="3299"/>
                  </a:cubicBezTo>
                  <a:cubicBezTo>
                    <a:pt x="267" y="3032"/>
                    <a:pt x="267" y="2332"/>
                    <a:pt x="534" y="1698"/>
                  </a:cubicBezTo>
                  <a:cubicBezTo>
                    <a:pt x="734" y="1298"/>
                    <a:pt x="1034" y="1031"/>
                    <a:pt x="1301" y="997"/>
                  </a:cubicBezTo>
                  <a:lnTo>
                    <a:pt x="1301" y="997"/>
                  </a:lnTo>
                  <a:lnTo>
                    <a:pt x="1134" y="1398"/>
                  </a:lnTo>
                  <a:cubicBezTo>
                    <a:pt x="1105" y="1484"/>
                    <a:pt x="1127" y="1571"/>
                    <a:pt x="1176" y="1571"/>
                  </a:cubicBezTo>
                  <a:cubicBezTo>
                    <a:pt x="1184" y="1571"/>
                    <a:pt x="1192" y="1569"/>
                    <a:pt x="1201" y="1564"/>
                  </a:cubicBezTo>
                  <a:lnTo>
                    <a:pt x="1835" y="1131"/>
                  </a:lnTo>
                  <a:cubicBezTo>
                    <a:pt x="1868" y="1097"/>
                    <a:pt x="1902" y="1031"/>
                    <a:pt x="1902" y="964"/>
                  </a:cubicBezTo>
                  <a:lnTo>
                    <a:pt x="1802" y="63"/>
                  </a:lnTo>
                  <a:cubicBezTo>
                    <a:pt x="1802" y="18"/>
                    <a:pt x="1788" y="0"/>
                    <a:pt x="17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52;p75"/>
            <p:cNvSpPr/>
            <p:nvPr/>
          </p:nvSpPr>
          <p:spPr>
            <a:xfrm>
              <a:off x="2553650" y="1809425"/>
              <a:ext cx="44225" cy="86575"/>
            </a:xfrm>
            <a:custGeom>
              <a:avLst/>
              <a:gdLst/>
              <a:ahLst/>
              <a:cxnLst/>
              <a:rect l="l" t="t" r="r" b="b"/>
              <a:pathLst>
                <a:path w="1769" h="3463" extrusionOk="0">
                  <a:moveTo>
                    <a:pt x="1642" y="0"/>
                  </a:moveTo>
                  <a:cubicBezTo>
                    <a:pt x="1582" y="0"/>
                    <a:pt x="1509" y="62"/>
                    <a:pt x="1435" y="160"/>
                  </a:cubicBezTo>
                  <a:lnTo>
                    <a:pt x="902" y="1361"/>
                  </a:lnTo>
                  <a:lnTo>
                    <a:pt x="335" y="827"/>
                  </a:lnTo>
                  <a:cubicBezTo>
                    <a:pt x="317" y="809"/>
                    <a:pt x="294" y="801"/>
                    <a:pt x="269" y="801"/>
                  </a:cubicBezTo>
                  <a:cubicBezTo>
                    <a:pt x="201" y="801"/>
                    <a:pt x="117" y="863"/>
                    <a:pt x="68" y="960"/>
                  </a:cubicBezTo>
                  <a:cubicBezTo>
                    <a:pt x="1" y="1060"/>
                    <a:pt x="1" y="1227"/>
                    <a:pt x="68" y="1327"/>
                  </a:cubicBezTo>
                  <a:lnTo>
                    <a:pt x="635" y="1861"/>
                  </a:lnTo>
                  <a:lnTo>
                    <a:pt x="101" y="3062"/>
                  </a:lnTo>
                  <a:cubicBezTo>
                    <a:pt x="1" y="3195"/>
                    <a:pt x="1" y="3329"/>
                    <a:pt x="101" y="3462"/>
                  </a:cubicBezTo>
                  <a:lnTo>
                    <a:pt x="201" y="3462"/>
                  </a:lnTo>
                  <a:cubicBezTo>
                    <a:pt x="268" y="3395"/>
                    <a:pt x="301" y="3362"/>
                    <a:pt x="335" y="3295"/>
                  </a:cubicBezTo>
                  <a:lnTo>
                    <a:pt x="902" y="2094"/>
                  </a:lnTo>
                  <a:lnTo>
                    <a:pt x="1469" y="2662"/>
                  </a:lnTo>
                  <a:lnTo>
                    <a:pt x="1569" y="2662"/>
                  </a:lnTo>
                  <a:cubicBezTo>
                    <a:pt x="1635" y="2595"/>
                    <a:pt x="1669" y="2561"/>
                    <a:pt x="1702" y="2495"/>
                  </a:cubicBezTo>
                  <a:cubicBezTo>
                    <a:pt x="1769" y="2395"/>
                    <a:pt x="1769" y="2228"/>
                    <a:pt x="1702" y="2128"/>
                  </a:cubicBezTo>
                  <a:lnTo>
                    <a:pt x="1135" y="1594"/>
                  </a:lnTo>
                  <a:lnTo>
                    <a:pt x="1702" y="393"/>
                  </a:lnTo>
                  <a:cubicBezTo>
                    <a:pt x="1769" y="293"/>
                    <a:pt x="1769" y="160"/>
                    <a:pt x="1702" y="26"/>
                  </a:cubicBezTo>
                  <a:cubicBezTo>
                    <a:pt x="1684" y="8"/>
                    <a:pt x="1664" y="0"/>
                    <a:pt x="16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3;p75"/>
            <p:cNvSpPr/>
            <p:nvPr/>
          </p:nvSpPr>
          <p:spPr>
            <a:xfrm>
              <a:off x="2216750" y="831600"/>
              <a:ext cx="2269975" cy="1394900"/>
            </a:xfrm>
            <a:custGeom>
              <a:avLst/>
              <a:gdLst/>
              <a:ahLst/>
              <a:cxnLst/>
              <a:rect l="l" t="t" r="r" b="b"/>
              <a:pathLst>
                <a:path w="90799" h="55796" extrusionOk="0">
                  <a:moveTo>
                    <a:pt x="90242" y="0"/>
                  </a:moveTo>
                  <a:cubicBezTo>
                    <a:pt x="90107" y="0"/>
                    <a:pt x="89955" y="46"/>
                    <a:pt x="89798" y="145"/>
                  </a:cubicBezTo>
                  <a:lnTo>
                    <a:pt x="1001" y="51381"/>
                  </a:lnTo>
                  <a:cubicBezTo>
                    <a:pt x="401" y="51748"/>
                    <a:pt x="34" y="52416"/>
                    <a:pt x="1" y="53083"/>
                  </a:cubicBezTo>
                  <a:lnTo>
                    <a:pt x="1" y="55084"/>
                  </a:lnTo>
                  <a:cubicBezTo>
                    <a:pt x="1" y="55531"/>
                    <a:pt x="216" y="55796"/>
                    <a:pt x="543" y="55796"/>
                  </a:cubicBezTo>
                  <a:cubicBezTo>
                    <a:pt x="679" y="55796"/>
                    <a:pt x="834" y="55749"/>
                    <a:pt x="1001" y="55651"/>
                  </a:cubicBezTo>
                  <a:lnTo>
                    <a:pt x="89798" y="4414"/>
                  </a:lnTo>
                  <a:cubicBezTo>
                    <a:pt x="90399" y="4014"/>
                    <a:pt x="90765" y="3380"/>
                    <a:pt x="90799" y="2713"/>
                  </a:cubicBezTo>
                  <a:lnTo>
                    <a:pt x="90799" y="712"/>
                  </a:lnTo>
                  <a:cubicBezTo>
                    <a:pt x="90799" y="265"/>
                    <a:pt x="90567" y="0"/>
                    <a:pt x="90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4;p75"/>
            <p:cNvSpPr/>
            <p:nvPr/>
          </p:nvSpPr>
          <p:spPr>
            <a:xfrm>
              <a:off x="4413325" y="857500"/>
              <a:ext cx="63400" cy="86975"/>
            </a:xfrm>
            <a:custGeom>
              <a:avLst/>
              <a:gdLst/>
              <a:ahLst/>
              <a:cxnLst/>
              <a:rect l="l" t="t" r="r" b="b"/>
              <a:pathLst>
                <a:path w="2536" h="3479" extrusionOk="0">
                  <a:moveTo>
                    <a:pt x="1268" y="310"/>
                  </a:moveTo>
                  <a:lnTo>
                    <a:pt x="1501" y="777"/>
                  </a:lnTo>
                  <a:cubicBezTo>
                    <a:pt x="1526" y="852"/>
                    <a:pt x="1589" y="889"/>
                    <a:pt x="1661" y="889"/>
                  </a:cubicBezTo>
                  <a:cubicBezTo>
                    <a:pt x="1685" y="889"/>
                    <a:pt x="1710" y="885"/>
                    <a:pt x="1735" y="877"/>
                  </a:cubicBezTo>
                  <a:lnTo>
                    <a:pt x="2235" y="677"/>
                  </a:lnTo>
                  <a:lnTo>
                    <a:pt x="1802" y="1477"/>
                  </a:lnTo>
                  <a:cubicBezTo>
                    <a:pt x="1768" y="1544"/>
                    <a:pt x="1735" y="1611"/>
                    <a:pt x="1768" y="1711"/>
                  </a:cubicBezTo>
                  <a:lnTo>
                    <a:pt x="1868" y="2411"/>
                  </a:lnTo>
                  <a:cubicBezTo>
                    <a:pt x="1868" y="2444"/>
                    <a:pt x="1868" y="2511"/>
                    <a:pt x="1868" y="2511"/>
                  </a:cubicBezTo>
                  <a:lnTo>
                    <a:pt x="1335" y="2444"/>
                  </a:lnTo>
                  <a:cubicBezTo>
                    <a:pt x="1235" y="2444"/>
                    <a:pt x="1168" y="2511"/>
                    <a:pt x="1101" y="2578"/>
                  </a:cubicBezTo>
                  <a:lnTo>
                    <a:pt x="701" y="3112"/>
                  </a:lnTo>
                  <a:lnTo>
                    <a:pt x="768" y="2444"/>
                  </a:lnTo>
                  <a:cubicBezTo>
                    <a:pt x="801" y="2344"/>
                    <a:pt x="768" y="2244"/>
                    <a:pt x="701" y="2211"/>
                  </a:cubicBezTo>
                  <a:lnTo>
                    <a:pt x="267" y="1911"/>
                  </a:lnTo>
                  <a:cubicBezTo>
                    <a:pt x="267" y="1877"/>
                    <a:pt x="301" y="1844"/>
                    <a:pt x="334" y="1811"/>
                  </a:cubicBezTo>
                  <a:lnTo>
                    <a:pt x="868" y="1344"/>
                  </a:lnTo>
                  <a:cubicBezTo>
                    <a:pt x="934" y="1277"/>
                    <a:pt x="1001" y="1210"/>
                    <a:pt x="1001" y="1144"/>
                  </a:cubicBezTo>
                  <a:lnTo>
                    <a:pt x="1268" y="310"/>
                  </a:lnTo>
                  <a:close/>
                  <a:moveTo>
                    <a:pt x="1353" y="1"/>
                  </a:moveTo>
                  <a:cubicBezTo>
                    <a:pt x="1337" y="1"/>
                    <a:pt x="1320" y="3"/>
                    <a:pt x="1301" y="9"/>
                  </a:cubicBezTo>
                  <a:cubicBezTo>
                    <a:pt x="1168" y="9"/>
                    <a:pt x="1068" y="109"/>
                    <a:pt x="1068" y="243"/>
                  </a:cubicBezTo>
                  <a:lnTo>
                    <a:pt x="801" y="1077"/>
                  </a:lnTo>
                  <a:cubicBezTo>
                    <a:pt x="801" y="1110"/>
                    <a:pt x="768" y="1110"/>
                    <a:pt x="768" y="1144"/>
                  </a:cubicBezTo>
                  <a:lnTo>
                    <a:pt x="134" y="1611"/>
                  </a:lnTo>
                  <a:cubicBezTo>
                    <a:pt x="67" y="1677"/>
                    <a:pt x="0" y="1811"/>
                    <a:pt x="0" y="1911"/>
                  </a:cubicBezTo>
                  <a:cubicBezTo>
                    <a:pt x="0" y="2011"/>
                    <a:pt x="34" y="2078"/>
                    <a:pt x="100" y="2111"/>
                  </a:cubicBezTo>
                  <a:lnTo>
                    <a:pt x="501" y="2411"/>
                  </a:lnTo>
                  <a:lnTo>
                    <a:pt x="401" y="3245"/>
                  </a:lnTo>
                  <a:cubicBezTo>
                    <a:pt x="367" y="3345"/>
                    <a:pt x="434" y="3445"/>
                    <a:pt x="534" y="3479"/>
                  </a:cubicBezTo>
                  <a:lnTo>
                    <a:pt x="601" y="3479"/>
                  </a:lnTo>
                  <a:cubicBezTo>
                    <a:pt x="701" y="3479"/>
                    <a:pt x="768" y="3445"/>
                    <a:pt x="801" y="3378"/>
                  </a:cubicBezTo>
                  <a:lnTo>
                    <a:pt x="1335" y="2711"/>
                  </a:lnTo>
                  <a:lnTo>
                    <a:pt x="1835" y="2778"/>
                  </a:lnTo>
                  <a:cubicBezTo>
                    <a:pt x="1902" y="2778"/>
                    <a:pt x="2002" y="2745"/>
                    <a:pt x="2035" y="2711"/>
                  </a:cubicBezTo>
                  <a:cubicBezTo>
                    <a:pt x="2135" y="2611"/>
                    <a:pt x="2169" y="2511"/>
                    <a:pt x="2169" y="2378"/>
                  </a:cubicBezTo>
                  <a:lnTo>
                    <a:pt x="2069" y="1677"/>
                  </a:lnTo>
                  <a:cubicBezTo>
                    <a:pt x="2035" y="1644"/>
                    <a:pt x="2035" y="1611"/>
                    <a:pt x="2069" y="1611"/>
                  </a:cubicBezTo>
                  <a:lnTo>
                    <a:pt x="2469" y="810"/>
                  </a:lnTo>
                  <a:cubicBezTo>
                    <a:pt x="2536" y="710"/>
                    <a:pt x="2536" y="543"/>
                    <a:pt x="2469" y="443"/>
                  </a:cubicBezTo>
                  <a:cubicBezTo>
                    <a:pt x="2430" y="404"/>
                    <a:pt x="2391" y="388"/>
                    <a:pt x="2352" y="388"/>
                  </a:cubicBezTo>
                  <a:cubicBezTo>
                    <a:pt x="2324" y="388"/>
                    <a:pt x="2296" y="396"/>
                    <a:pt x="2269" y="410"/>
                  </a:cubicBezTo>
                  <a:lnTo>
                    <a:pt x="1735" y="610"/>
                  </a:lnTo>
                  <a:lnTo>
                    <a:pt x="1501" y="109"/>
                  </a:lnTo>
                  <a:cubicBezTo>
                    <a:pt x="1474" y="55"/>
                    <a:pt x="1425" y="1"/>
                    <a:pt x="135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5;p75"/>
            <p:cNvSpPr/>
            <p:nvPr/>
          </p:nvSpPr>
          <p:spPr>
            <a:xfrm>
              <a:off x="4503375" y="771350"/>
              <a:ext cx="94350" cy="57200"/>
            </a:xfrm>
            <a:custGeom>
              <a:avLst/>
              <a:gdLst/>
              <a:ahLst/>
              <a:cxnLst/>
              <a:rect l="l" t="t" r="r" b="b"/>
              <a:pathLst>
                <a:path w="3774" h="2288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3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6;p75"/>
            <p:cNvSpPr/>
            <p:nvPr/>
          </p:nvSpPr>
          <p:spPr>
            <a:xfrm>
              <a:off x="4503375" y="811375"/>
              <a:ext cx="94350" cy="57225"/>
            </a:xfrm>
            <a:custGeom>
              <a:avLst/>
              <a:gdLst/>
              <a:ahLst/>
              <a:cxnLst/>
              <a:rect l="l" t="t" r="r" b="b"/>
              <a:pathLst>
                <a:path w="3774" h="2289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4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7;p75"/>
            <p:cNvSpPr/>
            <p:nvPr/>
          </p:nvSpPr>
          <p:spPr>
            <a:xfrm>
              <a:off x="4503375" y="852175"/>
              <a:ext cx="94275" cy="57275"/>
            </a:xfrm>
            <a:custGeom>
              <a:avLst/>
              <a:gdLst/>
              <a:ahLst/>
              <a:cxnLst/>
              <a:rect l="l" t="t" r="r" b="b"/>
              <a:pathLst>
                <a:path w="3771" h="2291" extrusionOk="0">
                  <a:moveTo>
                    <a:pt x="3293" y="0"/>
                  </a:moveTo>
                  <a:cubicBezTo>
                    <a:pt x="3234" y="0"/>
                    <a:pt x="3169" y="17"/>
                    <a:pt x="3103" y="56"/>
                  </a:cubicBezTo>
                  <a:lnTo>
                    <a:pt x="301" y="1623"/>
                  </a:lnTo>
                  <a:cubicBezTo>
                    <a:pt x="1" y="1824"/>
                    <a:pt x="134" y="2257"/>
                    <a:pt x="501" y="2291"/>
                  </a:cubicBezTo>
                  <a:cubicBezTo>
                    <a:pt x="535" y="2291"/>
                    <a:pt x="601" y="2257"/>
                    <a:pt x="668" y="2224"/>
                  </a:cubicBezTo>
                  <a:lnTo>
                    <a:pt x="3437" y="623"/>
                  </a:lnTo>
                  <a:cubicBezTo>
                    <a:pt x="3771" y="428"/>
                    <a:pt x="3594" y="0"/>
                    <a:pt x="329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8;p75"/>
            <p:cNvSpPr/>
            <p:nvPr/>
          </p:nvSpPr>
          <p:spPr>
            <a:xfrm>
              <a:off x="1845650" y="2264575"/>
              <a:ext cx="46725" cy="186825"/>
            </a:xfrm>
            <a:custGeom>
              <a:avLst/>
              <a:gdLst/>
              <a:ahLst/>
              <a:cxnLst/>
              <a:rect l="l" t="t" r="r" b="b"/>
              <a:pathLst>
                <a:path w="1869" h="7473" extrusionOk="0">
                  <a:moveTo>
                    <a:pt x="1" y="0"/>
                  </a:moveTo>
                  <a:lnTo>
                    <a:pt x="1" y="6405"/>
                  </a:lnTo>
                  <a:lnTo>
                    <a:pt x="1869" y="7472"/>
                  </a:lnTo>
                  <a:lnTo>
                    <a:pt x="1869" y="1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9;p75"/>
            <p:cNvSpPr/>
            <p:nvPr/>
          </p:nvSpPr>
          <p:spPr>
            <a:xfrm>
              <a:off x="2002425" y="1060625"/>
              <a:ext cx="2507650" cy="1988275"/>
            </a:xfrm>
            <a:custGeom>
              <a:avLst/>
              <a:gdLst/>
              <a:ahLst/>
              <a:cxnLst/>
              <a:rect l="l" t="t" r="r" b="b"/>
              <a:pathLst>
                <a:path w="100306" h="79531" extrusionOk="0">
                  <a:moveTo>
                    <a:pt x="99576" y="1"/>
                  </a:moveTo>
                  <a:cubicBezTo>
                    <a:pt x="99394" y="1"/>
                    <a:pt x="99189" y="62"/>
                    <a:pt x="98972" y="190"/>
                  </a:cubicBezTo>
                  <a:lnTo>
                    <a:pt x="1369" y="56531"/>
                  </a:lnTo>
                  <a:cubicBezTo>
                    <a:pt x="568" y="57064"/>
                    <a:pt x="68" y="57898"/>
                    <a:pt x="1" y="58866"/>
                  </a:cubicBezTo>
                  <a:lnTo>
                    <a:pt x="1" y="78580"/>
                  </a:lnTo>
                  <a:cubicBezTo>
                    <a:pt x="1" y="79173"/>
                    <a:pt x="305" y="79530"/>
                    <a:pt x="757" y="79530"/>
                  </a:cubicBezTo>
                  <a:cubicBezTo>
                    <a:pt x="940" y="79530"/>
                    <a:pt x="1147" y="79472"/>
                    <a:pt x="1369" y="79347"/>
                  </a:cubicBezTo>
                  <a:lnTo>
                    <a:pt x="98972" y="23007"/>
                  </a:lnTo>
                  <a:cubicBezTo>
                    <a:pt x="99739" y="22473"/>
                    <a:pt x="100239" y="21606"/>
                    <a:pt x="100306" y="20672"/>
                  </a:cubicBezTo>
                  <a:lnTo>
                    <a:pt x="100306" y="958"/>
                  </a:lnTo>
                  <a:cubicBezTo>
                    <a:pt x="100306" y="347"/>
                    <a:pt x="100008" y="1"/>
                    <a:pt x="9957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60;p75"/>
            <p:cNvSpPr/>
            <p:nvPr/>
          </p:nvSpPr>
          <p:spPr>
            <a:xfrm>
              <a:off x="2065825" y="2556450"/>
              <a:ext cx="125100" cy="162625"/>
            </a:xfrm>
            <a:custGeom>
              <a:avLst/>
              <a:gdLst/>
              <a:ahLst/>
              <a:cxnLst/>
              <a:rect l="l" t="t" r="r" b="b"/>
              <a:pathLst>
                <a:path w="5004" h="6505" extrusionOk="0">
                  <a:moveTo>
                    <a:pt x="2502" y="0"/>
                  </a:moveTo>
                  <a:lnTo>
                    <a:pt x="0" y="4336"/>
                  </a:lnTo>
                  <a:lnTo>
                    <a:pt x="1268" y="3636"/>
                  </a:lnTo>
                  <a:lnTo>
                    <a:pt x="1268" y="6505"/>
                  </a:lnTo>
                  <a:lnTo>
                    <a:pt x="3769" y="5070"/>
                  </a:lnTo>
                  <a:lnTo>
                    <a:pt x="3769" y="2168"/>
                  </a:lnTo>
                  <a:lnTo>
                    <a:pt x="5004" y="1468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61;p75"/>
            <p:cNvSpPr/>
            <p:nvPr/>
          </p:nvSpPr>
          <p:spPr>
            <a:xfrm>
              <a:off x="2063300" y="2789275"/>
              <a:ext cx="26725" cy="86800"/>
            </a:xfrm>
            <a:custGeom>
              <a:avLst/>
              <a:gdLst/>
              <a:ahLst/>
              <a:cxnLst/>
              <a:rect l="l" t="t" r="r" b="b"/>
              <a:pathLst>
                <a:path w="1069" h="3472" extrusionOk="0">
                  <a:moveTo>
                    <a:pt x="717" y="0"/>
                  </a:moveTo>
                  <a:cubicBezTo>
                    <a:pt x="664" y="0"/>
                    <a:pt x="610" y="19"/>
                    <a:pt x="568" y="60"/>
                  </a:cubicBezTo>
                  <a:cubicBezTo>
                    <a:pt x="368" y="160"/>
                    <a:pt x="268" y="327"/>
                    <a:pt x="201" y="527"/>
                  </a:cubicBezTo>
                  <a:cubicBezTo>
                    <a:pt x="101" y="728"/>
                    <a:pt x="68" y="928"/>
                    <a:pt x="68" y="1161"/>
                  </a:cubicBezTo>
                  <a:lnTo>
                    <a:pt x="68" y="1228"/>
                  </a:lnTo>
                  <a:lnTo>
                    <a:pt x="401" y="1028"/>
                  </a:lnTo>
                  <a:lnTo>
                    <a:pt x="401" y="961"/>
                  </a:lnTo>
                  <a:cubicBezTo>
                    <a:pt x="368" y="861"/>
                    <a:pt x="401" y="794"/>
                    <a:pt x="435" y="694"/>
                  </a:cubicBezTo>
                  <a:cubicBezTo>
                    <a:pt x="435" y="627"/>
                    <a:pt x="501" y="527"/>
                    <a:pt x="568" y="494"/>
                  </a:cubicBezTo>
                  <a:cubicBezTo>
                    <a:pt x="601" y="477"/>
                    <a:pt x="631" y="469"/>
                    <a:pt x="656" y="469"/>
                  </a:cubicBezTo>
                  <a:cubicBezTo>
                    <a:pt x="731" y="469"/>
                    <a:pt x="768" y="544"/>
                    <a:pt x="768" y="694"/>
                  </a:cubicBezTo>
                  <a:lnTo>
                    <a:pt x="768" y="794"/>
                  </a:lnTo>
                  <a:cubicBezTo>
                    <a:pt x="768" y="928"/>
                    <a:pt x="735" y="1095"/>
                    <a:pt x="668" y="1228"/>
                  </a:cubicBezTo>
                  <a:cubicBezTo>
                    <a:pt x="635" y="1361"/>
                    <a:pt x="535" y="1461"/>
                    <a:pt x="401" y="1562"/>
                  </a:cubicBezTo>
                  <a:lnTo>
                    <a:pt x="401" y="1962"/>
                  </a:lnTo>
                  <a:cubicBezTo>
                    <a:pt x="466" y="1934"/>
                    <a:pt x="520" y="1919"/>
                    <a:pt x="565" y="1919"/>
                  </a:cubicBezTo>
                  <a:cubicBezTo>
                    <a:pt x="682" y="1919"/>
                    <a:pt x="735" y="2021"/>
                    <a:pt x="735" y="2262"/>
                  </a:cubicBezTo>
                  <a:lnTo>
                    <a:pt x="735" y="2462"/>
                  </a:lnTo>
                  <a:cubicBezTo>
                    <a:pt x="768" y="2629"/>
                    <a:pt x="668" y="2796"/>
                    <a:pt x="535" y="2896"/>
                  </a:cubicBezTo>
                  <a:cubicBezTo>
                    <a:pt x="487" y="2919"/>
                    <a:pt x="457" y="2943"/>
                    <a:pt x="420" y="2943"/>
                  </a:cubicBezTo>
                  <a:cubicBezTo>
                    <a:pt x="404" y="2943"/>
                    <a:pt x="387" y="2939"/>
                    <a:pt x="368" y="2929"/>
                  </a:cubicBezTo>
                  <a:cubicBezTo>
                    <a:pt x="335" y="2862"/>
                    <a:pt x="335" y="2829"/>
                    <a:pt x="335" y="2762"/>
                  </a:cubicBezTo>
                  <a:lnTo>
                    <a:pt x="335" y="2629"/>
                  </a:lnTo>
                  <a:lnTo>
                    <a:pt x="34" y="2862"/>
                  </a:lnTo>
                  <a:lnTo>
                    <a:pt x="34" y="2929"/>
                  </a:lnTo>
                  <a:cubicBezTo>
                    <a:pt x="1" y="3096"/>
                    <a:pt x="68" y="3263"/>
                    <a:pt x="168" y="3396"/>
                  </a:cubicBezTo>
                  <a:cubicBezTo>
                    <a:pt x="218" y="3446"/>
                    <a:pt x="284" y="3471"/>
                    <a:pt x="351" y="3471"/>
                  </a:cubicBezTo>
                  <a:cubicBezTo>
                    <a:pt x="418" y="3471"/>
                    <a:pt x="485" y="3446"/>
                    <a:pt x="535" y="3396"/>
                  </a:cubicBezTo>
                  <a:cubicBezTo>
                    <a:pt x="701" y="3296"/>
                    <a:pt x="802" y="3163"/>
                    <a:pt x="902" y="2996"/>
                  </a:cubicBezTo>
                  <a:cubicBezTo>
                    <a:pt x="1002" y="2762"/>
                    <a:pt x="1068" y="2529"/>
                    <a:pt x="1068" y="2295"/>
                  </a:cubicBezTo>
                  <a:lnTo>
                    <a:pt x="1068" y="2029"/>
                  </a:lnTo>
                  <a:cubicBezTo>
                    <a:pt x="1068" y="1928"/>
                    <a:pt x="1035" y="1828"/>
                    <a:pt x="1035" y="1762"/>
                  </a:cubicBezTo>
                  <a:cubicBezTo>
                    <a:pt x="1002" y="1628"/>
                    <a:pt x="902" y="1562"/>
                    <a:pt x="802" y="1495"/>
                  </a:cubicBezTo>
                  <a:cubicBezTo>
                    <a:pt x="835" y="1428"/>
                    <a:pt x="902" y="1361"/>
                    <a:pt x="935" y="1295"/>
                  </a:cubicBezTo>
                  <a:cubicBezTo>
                    <a:pt x="1002" y="1095"/>
                    <a:pt x="1035" y="894"/>
                    <a:pt x="1035" y="694"/>
                  </a:cubicBezTo>
                  <a:lnTo>
                    <a:pt x="1035" y="561"/>
                  </a:lnTo>
                  <a:cubicBezTo>
                    <a:pt x="1035" y="394"/>
                    <a:pt x="1002" y="227"/>
                    <a:pt x="902" y="94"/>
                  </a:cubicBezTo>
                  <a:cubicBezTo>
                    <a:pt x="863" y="36"/>
                    <a:pt x="790" y="0"/>
                    <a:pt x="71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62;p75"/>
            <p:cNvSpPr/>
            <p:nvPr/>
          </p:nvSpPr>
          <p:spPr>
            <a:xfrm>
              <a:off x="2095825" y="2766600"/>
              <a:ext cx="25875" cy="90400"/>
            </a:xfrm>
            <a:custGeom>
              <a:avLst/>
              <a:gdLst/>
              <a:ahLst/>
              <a:cxnLst/>
              <a:rect l="l" t="t" r="r" b="b"/>
              <a:pathLst>
                <a:path w="1035" h="3616" extrusionOk="0">
                  <a:moveTo>
                    <a:pt x="968" y="0"/>
                  </a:moveTo>
                  <a:lnTo>
                    <a:pt x="34" y="534"/>
                  </a:lnTo>
                  <a:lnTo>
                    <a:pt x="34" y="2302"/>
                  </a:lnTo>
                  <a:lnTo>
                    <a:pt x="368" y="2135"/>
                  </a:lnTo>
                  <a:lnTo>
                    <a:pt x="368" y="2035"/>
                  </a:lnTo>
                  <a:cubicBezTo>
                    <a:pt x="368" y="1968"/>
                    <a:pt x="368" y="1901"/>
                    <a:pt x="401" y="1835"/>
                  </a:cubicBezTo>
                  <a:cubicBezTo>
                    <a:pt x="401" y="1768"/>
                    <a:pt x="468" y="1701"/>
                    <a:pt x="535" y="1668"/>
                  </a:cubicBezTo>
                  <a:cubicBezTo>
                    <a:pt x="551" y="1651"/>
                    <a:pt x="568" y="1643"/>
                    <a:pt x="580" y="1643"/>
                  </a:cubicBezTo>
                  <a:cubicBezTo>
                    <a:pt x="593" y="1643"/>
                    <a:pt x="601" y="1651"/>
                    <a:pt x="601" y="1668"/>
                  </a:cubicBezTo>
                  <a:cubicBezTo>
                    <a:pt x="668" y="1701"/>
                    <a:pt x="701" y="1768"/>
                    <a:pt x="668" y="1868"/>
                  </a:cubicBezTo>
                  <a:lnTo>
                    <a:pt x="668" y="2669"/>
                  </a:lnTo>
                  <a:cubicBezTo>
                    <a:pt x="701" y="2835"/>
                    <a:pt x="635" y="2969"/>
                    <a:pt x="501" y="3069"/>
                  </a:cubicBezTo>
                  <a:lnTo>
                    <a:pt x="435" y="3069"/>
                  </a:lnTo>
                  <a:cubicBezTo>
                    <a:pt x="368" y="3069"/>
                    <a:pt x="334" y="3002"/>
                    <a:pt x="334" y="2869"/>
                  </a:cubicBezTo>
                  <a:lnTo>
                    <a:pt x="334" y="2769"/>
                  </a:lnTo>
                  <a:lnTo>
                    <a:pt x="34" y="2969"/>
                  </a:lnTo>
                  <a:lnTo>
                    <a:pt x="34" y="3069"/>
                  </a:lnTo>
                  <a:cubicBezTo>
                    <a:pt x="1" y="3236"/>
                    <a:pt x="68" y="3403"/>
                    <a:pt x="168" y="3536"/>
                  </a:cubicBezTo>
                  <a:cubicBezTo>
                    <a:pt x="204" y="3591"/>
                    <a:pt x="271" y="3616"/>
                    <a:pt x="341" y="3616"/>
                  </a:cubicBezTo>
                  <a:cubicBezTo>
                    <a:pt x="398" y="3616"/>
                    <a:pt x="456" y="3599"/>
                    <a:pt x="501" y="3569"/>
                  </a:cubicBezTo>
                  <a:cubicBezTo>
                    <a:pt x="668" y="3469"/>
                    <a:pt x="801" y="3302"/>
                    <a:pt x="868" y="3136"/>
                  </a:cubicBezTo>
                  <a:cubicBezTo>
                    <a:pt x="968" y="2936"/>
                    <a:pt x="1002" y="2702"/>
                    <a:pt x="1002" y="2469"/>
                  </a:cubicBezTo>
                  <a:lnTo>
                    <a:pt x="1002" y="1768"/>
                  </a:lnTo>
                  <a:cubicBezTo>
                    <a:pt x="1035" y="1601"/>
                    <a:pt x="1002" y="1401"/>
                    <a:pt x="935" y="1268"/>
                  </a:cubicBezTo>
                  <a:cubicBezTo>
                    <a:pt x="896" y="1189"/>
                    <a:pt x="845" y="1157"/>
                    <a:pt x="777" y="1157"/>
                  </a:cubicBezTo>
                  <a:cubicBezTo>
                    <a:pt x="728" y="1157"/>
                    <a:pt x="670" y="1173"/>
                    <a:pt x="601" y="1201"/>
                  </a:cubicBezTo>
                  <a:cubicBezTo>
                    <a:pt x="568" y="1234"/>
                    <a:pt x="535" y="1268"/>
                    <a:pt x="501" y="1301"/>
                  </a:cubicBezTo>
                  <a:cubicBezTo>
                    <a:pt x="435" y="1368"/>
                    <a:pt x="401" y="1468"/>
                    <a:pt x="368" y="1534"/>
                  </a:cubicBezTo>
                  <a:lnTo>
                    <a:pt x="368" y="834"/>
                  </a:lnTo>
                  <a:lnTo>
                    <a:pt x="968" y="50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63;p75"/>
            <p:cNvSpPr/>
            <p:nvPr/>
          </p:nvSpPr>
          <p:spPr>
            <a:xfrm>
              <a:off x="2126700" y="282747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0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4;p75"/>
            <p:cNvSpPr/>
            <p:nvPr/>
          </p:nvSpPr>
          <p:spPr>
            <a:xfrm>
              <a:off x="2140025" y="2746250"/>
              <a:ext cx="25050" cy="86575"/>
            </a:xfrm>
            <a:custGeom>
              <a:avLst/>
              <a:gdLst/>
              <a:ahLst/>
              <a:cxnLst/>
              <a:rect l="l" t="t" r="r" b="b"/>
              <a:pathLst>
                <a:path w="1002" h="3463" extrusionOk="0">
                  <a:moveTo>
                    <a:pt x="568" y="1681"/>
                  </a:moveTo>
                  <a:cubicBezTo>
                    <a:pt x="601" y="1748"/>
                    <a:pt x="635" y="1815"/>
                    <a:pt x="635" y="1881"/>
                  </a:cubicBezTo>
                  <a:lnTo>
                    <a:pt x="635" y="2482"/>
                  </a:lnTo>
                  <a:cubicBezTo>
                    <a:pt x="635" y="2549"/>
                    <a:pt x="635" y="2649"/>
                    <a:pt x="601" y="2715"/>
                  </a:cubicBezTo>
                  <a:cubicBezTo>
                    <a:pt x="568" y="2782"/>
                    <a:pt x="535" y="2816"/>
                    <a:pt x="468" y="2849"/>
                  </a:cubicBezTo>
                  <a:cubicBezTo>
                    <a:pt x="451" y="2882"/>
                    <a:pt x="434" y="2899"/>
                    <a:pt x="418" y="2899"/>
                  </a:cubicBezTo>
                  <a:cubicBezTo>
                    <a:pt x="401" y="2899"/>
                    <a:pt x="384" y="2882"/>
                    <a:pt x="368" y="2849"/>
                  </a:cubicBezTo>
                  <a:cubicBezTo>
                    <a:pt x="334" y="2816"/>
                    <a:pt x="301" y="2749"/>
                    <a:pt x="301" y="2682"/>
                  </a:cubicBezTo>
                  <a:lnTo>
                    <a:pt x="301" y="2082"/>
                  </a:lnTo>
                  <a:cubicBezTo>
                    <a:pt x="301" y="1982"/>
                    <a:pt x="334" y="1915"/>
                    <a:pt x="368" y="1848"/>
                  </a:cubicBezTo>
                  <a:cubicBezTo>
                    <a:pt x="368" y="1781"/>
                    <a:pt x="401" y="1715"/>
                    <a:pt x="468" y="1681"/>
                  </a:cubicBezTo>
                  <a:close/>
                  <a:moveTo>
                    <a:pt x="650" y="0"/>
                  </a:moveTo>
                  <a:cubicBezTo>
                    <a:pt x="598" y="0"/>
                    <a:pt x="546" y="17"/>
                    <a:pt x="501" y="47"/>
                  </a:cubicBezTo>
                  <a:cubicBezTo>
                    <a:pt x="401" y="80"/>
                    <a:pt x="334" y="147"/>
                    <a:pt x="301" y="214"/>
                  </a:cubicBezTo>
                  <a:cubicBezTo>
                    <a:pt x="201" y="347"/>
                    <a:pt x="134" y="480"/>
                    <a:pt x="68" y="647"/>
                  </a:cubicBezTo>
                  <a:cubicBezTo>
                    <a:pt x="34" y="781"/>
                    <a:pt x="1" y="947"/>
                    <a:pt x="1" y="1114"/>
                  </a:cubicBezTo>
                  <a:lnTo>
                    <a:pt x="1" y="2916"/>
                  </a:lnTo>
                  <a:cubicBezTo>
                    <a:pt x="1" y="3082"/>
                    <a:pt x="34" y="3249"/>
                    <a:pt x="134" y="3383"/>
                  </a:cubicBezTo>
                  <a:cubicBezTo>
                    <a:pt x="189" y="3438"/>
                    <a:pt x="255" y="3462"/>
                    <a:pt x="324" y="3462"/>
                  </a:cubicBezTo>
                  <a:cubicBezTo>
                    <a:pt x="381" y="3462"/>
                    <a:pt x="441" y="3446"/>
                    <a:pt x="501" y="3416"/>
                  </a:cubicBezTo>
                  <a:cubicBezTo>
                    <a:pt x="635" y="3316"/>
                    <a:pt x="768" y="3149"/>
                    <a:pt x="835" y="2982"/>
                  </a:cubicBezTo>
                  <a:cubicBezTo>
                    <a:pt x="901" y="2782"/>
                    <a:pt x="968" y="2582"/>
                    <a:pt x="968" y="2382"/>
                  </a:cubicBezTo>
                  <a:lnTo>
                    <a:pt x="968" y="1815"/>
                  </a:lnTo>
                  <a:cubicBezTo>
                    <a:pt x="968" y="1648"/>
                    <a:pt x="935" y="1481"/>
                    <a:pt x="868" y="1314"/>
                  </a:cubicBezTo>
                  <a:cubicBezTo>
                    <a:pt x="829" y="1256"/>
                    <a:pt x="779" y="1221"/>
                    <a:pt x="718" y="1221"/>
                  </a:cubicBezTo>
                  <a:cubicBezTo>
                    <a:pt x="674" y="1221"/>
                    <a:pt x="624" y="1239"/>
                    <a:pt x="568" y="1281"/>
                  </a:cubicBezTo>
                  <a:cubicBezTo>
                    <a:pt x="468" y="1348"/>
                    <a:pt x="368" y="1448"/>
                    <a:pt x="301" y="1581"/>
                  </a:cubicBezTo>
                  <a:lnTo>
                    <a:pt x="301" y="914"/>
                  </a:lnTo>
                  <a:cubicBezTo>
                    <a:pt x="301" y="847"/>
                    <a:pt x="334" y="747"/>
                    <a:pt x="368" y="681"/>
                  </a:cubicBezTo>
                  <a:cubicBezTo>
                    <a:pt x="368" y="614"/>
                    <a:pt x="434" y="581"/>
                    <a:pt x="468" y="547"/>
                  </a:cubicBezTo>
                  <a:cubicBezTo>
                    <a:pt x="501" y="531"/>
                    <a:pt x="526" y="522"/>
                    <a:pt x="547" y="522"/>
                  </a:cubicBezTo>
                  <a:cubicBezTo>
                    <a:pt x="568" y="522"/>
                    <a:pt x="585" y="531"/>
                    <a:pt x="601" y="547"/>
                  </a:cubicBezTo>
                  <a:cubicBezTo>
                    <a:pt x="635" y="581"/>
                    <a:pt x="635" y="647"/>
                    <a:pt x="635" y="714"/>
                  </a:cubicBezTo>
                  <a:lnTo>
                    <a:pt x="635" y="814"/>
                  </a:lnTo>
                  <a:lnTo>
                    <a:pt x="968" y="614"/>
                  </a:lnTo>
                  <a:lnTo>
                    <a:pt x="968" y="547"/>
                  </a:lnTo>
                  <a:cubicBezTo>
                    <a:pt x="1002" y="380"/>
                    <a:pt x="935" y="214"/>
                    <a:pt x="835" y="80"/>
                  </a:cubicBezTo>
                  <a:cubicBezTo>
                    <a:pt x="780" y="25"/>
                    <a:pt x="714" y="0"/>
                    <a:pt x="6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5;p75"/>
            <p:cNvSpPr/>
            <p:nvPr/>
          </p:nvSpPr>
          <p:spPr>
            <a:xfrm>
              <a:off x="2170900" y="2722400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67" y="0"/>
                  </a:moveTo>
                  <a:lnTo>
                    <a:pt x="734" y="167"/>
                  </a:lnTo>
                  <a:lnTo>
                    <a:pt x="334" y="1568"/>
                  </a:lnTo>
                  <a:lnTo>
                    <a:pt x="334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34" y="3669"/>
                  </a:lnTo>
                  <a:lnTo>
                    <a:pt x="334" y="2635"/>
                  </a:lnTo>
                  <a:lnTo>
                    <a:pt x="434" y="2302"/>
                  </a:lnTo>
                  <a:lnTo>
                    <a:pt x="767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6;p75"/>
            <p:cNvSpPr/>
            <p:nvPr/>
          </p:nvSpPr>
          <p:spPr>
            <a:xfrm>
              <a:off x="2250950" y="23827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0" y="0"/>
                  </a:moveTo>
                  <a:cubicBezTo>
                    <a:pt x="50" y="0"/>
                    <a:pt x="0" y="25"/>
                    <a:pt x="0" y="75"/>
                  </a:cubicBezTo>
                  <a:lnTo>
                    <a:pt x="0" y="20357"/>
                  </a:lnTo>
                  <a:cubicBezTo>
                    <a:pt x="0" y="20390"/>
                    <a:pt x="67" y="20423"/>
                    <a:pt x="100" y="20423"/>
                  </a:cubicBezTo>
                  <a:cubicBezTo>
                    <a:pt x="134" y="20423"/>
                    <a:pt x="200" y="20390"/>
                    <a:pt x="200" y="20357"/>
                  </a:cubicBezTo>
                  <a:lnTo>
                    <a:pt x="200" y="75"/>
                  </a:lnTo>
                  <a:cubicBezTo>
                    <a:pt x="200" y="25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7;p75"/>
            <p:cNvSpPr/>
            <p:nvPr/>
          </p:nvSpPr>
          <p:spPr>
            <a:xfrm>
              <a:off x="2331825" y="2343725"/>
              <a:ext cx="73425" cy="94375"/>
            </a:xfrm>
            <a:custGeom>
              <a:avLst/>
              <a:gdLst/>
              <a:ahLst/>
              <a:cxnLst/>
              <a:rect l="l" t="t" r="r" b="b"/>
              <a:pathLst>
                <a:path w="2937" h="3775" extrusionOk="0">
                  <a:moveTo>
                    <a:pt x="2126" y="1"/>
                  </a:moveTo>
                  <a:cubicBezTo>
                    <a:pt x="1928" y="1"/>
                    <a:pt x="1704" y="66"/>
                    <a:pt x="1469" y="203"/>
                  </a:cubicBezTo>
                  <a:cubicBezTo>
                    <a:pt x="601" y="770"/>
                    <a:pt x="68" y="1704"/>
                    <a:pt x="1" y="2738"/>
                  </a:cubicBezTo>
                  <a:cubicBezTo>
                    <a:pt x="1" y="3398"/>
                    <a:pt x="317" y="3775"/>
                    <a:pt x="796" y="3775"/>
                  </a:cubicBezTo>
                  <a:cubicBezTo>
                    <a:pt x="996" y="3775"/>
                    <a:pt x="1224" y="3709"/>
                    <a:pt x="1469" y="3572"/>
                  </a:cubicBezTo>
                  <a:cubicBezTo>
                    <a:pt x="2336" y="3005"/>
                    <a:pt x="2870" y="2071"/>
                    <a:pt x="2936" y="1037"/>
                  </a:cubicBezTo>
                  <a:cubicBezTo>
                    <a:pt x="2936" y="377"/>
                    <a:pt x="2604" y="1"/>
                    <a:pt x="212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8;p75"/>
            <p:cNvSpPr/>
            <p:nvPr/>
          </p:nvSpPr>
          <p:spPr>
            <a:xfrm>
              <a:off x="2441075" y="1940400"/>
              <a:ext cx="689700" cy="418200"/>
            </a:xfrm>
            <a:custGeom>
              <a:avLst/>
              <a:gdLst/>
              <a:ahLst/>
              <a:cxnLst/>
              <a:rect l="l" t="t" r="r" b="b"/>
              <a:pathLst>
                <a:path w="27588" h="16728" extrusionOk="0">
                  <a:moveTo>
                    <a:pt x="27211" y="0"/>
                  </a:moveTo>
                  <a:cubicBezTo>
                    <a:pt x="27087" y="0"/>
                    <a:pt x="26941" y="41"/>
                    <a:pt x="26787" y="125"/>
                  </a:cubicBezTo>
                  <a:lnTo>
                    <a:pt x="801" y="15135"/>
                  </a:lnTo>
                  <a:cubicBezTo>
                    <a:pt x="368" y="15402"/>
                    <a:pt x="67" y="15836"/>
                    <a:pt x="1" y="16336"/>
                  </a:cubicBezTo>
                  <a:cubicBezTo>
                    <a:pt x="1" y="16594"/>
                    <a:pt x="153" y="16727"/>
                    <a:pt x="377" y="16727"/>
                  </a:cubicBezTo>
                  <a:cubicBezTo>
                    <a:pt x="501" y="16727"/>
                    <a:pt x="647" y="16686"/>
                    <a:pt x="801" y="16603"/>
                  </a:cubicBezTo>
                  <a:lnTo>
                    <a:pt x="26787" y="1592"/>
                  </a:lnTo>
                  <a:cubicBezTo>
                    <a:pt x="27220" y="1325"/>
                    <a:pt x="27520" y="892"/>
                    <a:pt x="27587" y="391"/>
                  </a:cubicBezTo>
                  <a:cubicBezTo>
                    <a:pt x="27587" y="134"/>
                    <a:pt x="27435" y="0"/>
                    <a:pt x="27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9;p75"/>
            <p:cNvSpPr/>
            <p:nvPr/>
          </p:nvSpPr>
          <p:spPr>
            <a:xfrm>
              <a:off x="2331825" y="1632925"/>
              <a:ext cx="1551975" cy="915550"/>
            </a:xfrm>
            <a:custGeom>
              <a:avLst/>
              <a:gdLst/>
              <a:ahLst/>
              <a:cxnLst/>
              <a:rect l="l" t="t" r="r" b="b"/>
              <a:pathLst>
                <a:path w="62079" h="36622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07"/>
                    <a:pt x="1" y="36207"/>
                  </a:cubicBezTo>
                  <a:cubicBezTo>
                    <a:pt x="1" y="36480"/>
                    <a:pt x="147" y="36621"/>
                    <a:pt x="363" y="36621"/>
                  </a:cubicBezTo>
                  <a:cubicBezTo>
                    <a:pt x="490" y="36621"/>
                    <a:pt x="641" y="36573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70;p75"/>
            <p:cNvSpPr/>
            <p:nvPr/>
          </p:nvSpPr>
          <p:spPr>
            <a:xfrm>
              <a:off x="2331825" y="1705475"/>
              <a:ext cx="1551975" cy="915600"/>
            </a:xfrm>
            <a:custGeom>
              <a:avLst/>
              <a:gdLst/>
              <a:ahLst/>
              <a:cxnLst/>
              <a:rect l="l" t="t" r="r" b="b"/>
              <a:pathLst>
                <a:path w="62079" h="36624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40"/>
                    <a:pt x="1" y="36241"/>
                  </a:cubicBezTo>
                  <a:cubicBezTo>
                    <a:pt x="1" y="36490"/>
                    <a:pt x="144" y="36623"/>
                    <a:pt x="356" y="36623"/>
                  </a:cubicBezTo>
                  <a:cubicBezTo>
                    <a:pt x="484" y="36623"/>
                    <a:pt x="638" y="36575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71;p75"/>
            <p:cNvSpPr/>
            <p:nvPr/>
          </p:nvSpPr>
          <p:spPr>
            <a:xfrm>
              <a:off x="2331825" y="1778250"/>
              <a:ext cx="1551975" cy="915575"/>
            </a:xfrm>
            <a:custGeom>
              <a:avLst/>
              <a:gdLst/>
              <a:ahLst/>
              <a:cxnLst/>
              <a:rect l="l" t="t" r="r" b="b"/>
              <a:pathLst>
                <a:path w="62079" h="36623" extrusionOk="0">
                  <a:moveTo>
                    <a:pt x="61700" y="0"/>
                  </a:moveTo>
                  <a:cubicBezTo>
                    <a:pt x="61577" y="0"/>
                    <a:pt x="61432" y="45"/>
                    <a:pt x="61278" y="139"/>
                  </a:cubicBezTo>
                  <a:lnTo>
                    <a:pt x="802" y="35031"/>
                  </a:lnTo>
                  <a:cubicBezTo>
                    <a:pt x="368" y="35298"/>
                    <a:pt x="68" y="35731"/>
                    <a:pt x="1" y="36232"/>
                  </a:cubicBezTo>
                  <a:cubicBezTo>
                    <a:pt x="1" y="36489"/>
                    <a:pt x="153" y="36623"/>
                    <a:pt x="377" y="36623"/>
                  </a:cubicBezTo>
                  <a:cubicBezTo>
                    <a:pt x="501" y="36623"/>
                    <a:pt x="647" y="36582"/>
                    <a:pt x="802" y="36499"/>
                  </a:cubicBezTo>
                  <a:lnTo>
                    <a:pt x="61278" y="1607"/>
                  </a:lnTo>
                  <a:cubicBezTo>
                    <a:pt x="61712" y="1340"/>
                    <a:pt x="62012" y="906"/>
                    <a:pt x="62079" y="406"/>
                  </a:cubicBezTo>
                  <a:cubicBezTo>
                    <a:pt x="62079" y="148"/>
                    <a:pt x="61926" y="0"/>
                    <a:pt x="617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72;p75"/>
            <p:cNvSpPr/>
            <p:nvPr/>
          </p:nvSpPr>
          <p:spPr>
            <a:xfrm>
              <a:off x="2419400" y="2656125"/>
              <a:ext cx="121775" cy="90025"/>
            </a:xfrm>
            <a:custGeom>
              <a:avLst/>
              <a:gdLst/>
              <a:ahLst/>
              <a:cxnLst/>
              <a:rect l="l" t="t" r="r" b="b"/>
              <a:pathLst>
                <a:path w="4871" h="3601" extrusionOk="0">
                  <a:moveTo>
                    <a:pt x="4515" y="0"/>
                  </a:moveTo>
                  <a:cubicBezTo>
                    <a:pt x="4387" y="0"/>
                    <a:pt x="4233" y="49"/>
                    <a:pt x="4070" y="149"/>
                  </a:cubicBezTo>
                  <a:lnTo>
                    <a:pt x="801" y="2017"/>
                  </a:lnTo>
                  <a:cubicBezTo>
                    <a:pt x="367" y="2251"/>
                    <a:pt x="67" y="2718"/>
                    <a:pt x="0" y="3218"/>
                  </a:cubicBezTo>
                  <a:cubicBezTo>
                    <a:pt x="0" y="3468"/>
                    <a:pt x="143" y="3601"/>
                    <a:pt x="356" y="3601"/>
                  </a:cubicBezTo>
                  <a:cubicBezTo>
                    <a:pt x="484" y="3601"/>
                    <a:pt x="638" y="3552"/>
                    <a:pt x="801" y="3452"/>
                  </a:cubicBezTo>
                  <a:lnTo>
                    <a:pt x="4070" y="1584"/>
                  </a:lnTo>
                  <a:cubicBezTo>
                    <a:pt x="4504" y="1350"/>
                    <a:pt x="4804" y="883"/>
                    <a:pt x="4871" y="383"/>
                  </a:cubicBezTo>
                  <a:cubicBezTo>
                    <a:pt x="4871" y="133"/>
                    <a:pt x="4728" y="0"/>
                    <a:pt x="451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573;p75"/>
            <p:cNvSpPr/>
            <p:nvPr/>
          </p:nvSpPr>
          <p:spPr>
            <a:xfrm>
              <a:off x="2672075" y="2508550"/>
              <a:ext cx="121775" cy="90200"/>
            </a:xfrm>
            <a:custGeom>
              <a:avLst/>
              <a:gdLst/>
              <a:ahLst/>
              <a:cxnLst/>
              <a:rect l="l" t="t" r="r" b="b"/>
              <a:pathLst>
                <a:path w="4871" h="3608" extrusionOk="0">
                  <a:moveTo>
                    <a:pt x="4509" y="1"/>
                  </a:moveTo>
                  <a:cubicBezTo>
                    <a:pt x="4382" y="1"/>
                    <a:pt x="4231" y="49"/>
                    <a:pt x="4070" y="148"/>
                  </a:cubicBezTo>
                  <a:lnTo>
                    <a:pt x="801" y="2016"/>
                  </a:lnTo>
                  <a:cubicBezTo>
                    <a:pt x="368" y="2283"/>
                    <a:pt x="67" y="2717"/>
                    <a:pt x="1" y="3217"/>
                  </a:cubicBezTo>
                  <a:cubicBezTo>
                    <a:pt x="1" y="3475"/>
                    <a:pt x="153" y="3608"/>
                    <a:pt x="377" y="3608"/>
                  </a:cubicBezTo>
                  <a:cubicBezTo>
                    <a:pt x="501" y="3608"/>
                    <a:pt x="647" y="3567"/>
                    <a:pt x="801" y="3484"/>
                  </a:cubicBezTo>
                  <a:lnTo>
                    <a:pt x="4070" y="1582"/>
                  </a:lnTo>
                  <a:cubicBezTo>
                    <a:pt x="4504" y="1349"/>
                    <a:pt x="4804" y="915"/>
                    <a:pt x="4871" y="415"/>
                  </a:cubicBezTo>
                  <a:cubicBezTo>
                    <a:pt x="4871" y="142"/>
                    <a:pt x="4725" y="1"/>
                    <a:pt x="450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574;p75"/>
            <p:cNvSpPr/>
            <p:nvPr/>
          </p:nvSpPr>
          <p:spPr>
            <a:xfrm>
              <a:off x="2331825" y="2723050"/>
              <a:ext cx="63425" cy="84225"/>
            </a:xfrm>
            <a:custGeom>
              <a:avLst/>
              <a:gdLst/>
              <a:ahLst/>
              <a:cxnLst/>
              <a:rect l="l" t="t" r="r" b="b"/>
              <a:pathLst>
                <a:path w="2537" h="3369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74" y="3369"/>
                    <a:pt x="167" y="3369"/>
                  </a:cubicBezTo>
                  <a:cubicBezTo>
                    <a:pt x="199" y="3369"/>
                    <a:pt x="233" y="3360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09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575;p75"/>
            <p:cNvSpPr/>
            <p:nvPr/>
          </p:nvSpPr>
          <p:spPr>
            <a:xfrm>
              <a:off x="2355175" y="2785775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576;p75"/>
            <p:cNvSpPr/>
            <p:nvPr/>
          </p:nvSpPr>
          <p:spPr>
            <a:xfrm>
              <a:off x="2591200" y="2588125"/>
              <a:ext cx="57550" cy="79250"/>
            </a:xfrm>
            <a:custGeom>
              <a:avLst/>
              <a:gdLst/>
              <a:ahLst/>
              <a:cxnLst/>
              <a:rect l="l" t="t" r="r" b="b"/>
              <a:pathLst>
                <a:path w="2302" h="3170" extrusionOk="0">
                  <a:moveTo>
                    <a:pt x="2202" y="1"/>
                  </a:moveTo>
                  <a:lnTo>
                    <a:pt x="734" y="501"/>
                  </a:lnTo>
                  <a:cubicBezTo>
                    <a:pt x="634" y="534"/>
                    <a:pt x="567" y="668"/>
                    <a:pt x="600" y="701"/>
                  </a:cubicBezTo>
                  <a:lnTo>
                    <a:pt x="867" y="935"/>
                  </a:lnTo>
                  <a:cubicBezTo>
                    <a:pt x="0" y="2269"/>
                    <a:pt x="300" y="2869"/>
                    <a:pt x="1067" y="3170"/>
                  </a:cubicBezTo>
                  <a:cubicBezTo>
                    <a:pt x="834" y="2903"/>
                    <a:pt x="901" y="2069"/>
                    <a:pt x="1368" y="1368"/>
                  </a:cubicBezTo>
                  <a:lnTo>
                    <a:pt x="1635" y="1602"/>
                  </a:lnTo>
                  <a:cubicBezTo>
                    <a:pt x="1650" y="1617"/>
                    <a:pt x="1669" y="1624"/>
                    <a:pt x="1689" y="1624"/>
                  </a:cubicBezTo>
                  <a:cubicBezTo>
                    <a:pt x="1756" y="1624"/>
                    <a:pt x="1835" y="1553"/>
                    <a:pt x="1835" y="1502"/>
                  </a:cubicBezTo>
                  <a:lnTo>
                    <a:pt x="2302" y="101"/>
                  </a:lnTo>
                  <a:cubicBezTo>
                    <a:pt x="2302" y="34"/>
                    <a:pt x="2268" y="1"/>
                    <a:pt x="220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577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578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579;p75"/>
            <p:cNvSpPr/>
            <p:nvPr/>
          </p:nvSpPr>
          <p:spPr>
            <a:xfrm>
              <a:off x="3995525" y="1402275"/>
              <a:ext cx="434500" cy="441650"/>
            </a:xfrm>
            <a:custGeom>
              <a:avLst/>
              <a:gdLst/>
              <a:ahLst/>
              <a:cxnLst/>
              <a:rect l="l" t="t" r="r" b="b"/>
              <a:pathLst>
                <a:path w="17380" h="17666" extrusionOk="0">
                  <a:moveTo>
                    <a:pt x="12776" y="1"/>
                  </a:moveTo>
                  <a:lnTo>
                    <a:pt x="10008" y="4904"/>
                  </a:lnTo>
                  <a:lnTo>
                    <a:pt x="11942" y="7406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6"/>
                  </a:lnTo>
                  <a:cubicBezTo>
                    <a:pt x="0" y="17542"/>
                    <a:pt x="108" y="17666"/>
                    <a:pt x="257" y="17666"/>
                  </a:cubicBezTo>
                  <a:cubicBezTo>
                    <a:pt x="311" y="17666"/>
                    <a:pt x="372" y="17649"/>
                    <a:pt x="434" y="17613"/>
                  </a:cubicBezTo>
                  <a:lnTo>
                    <a:pt x="16979" y="8073"/>
                  </a:lnTo>
                  <a:cubicBezTo>
                    <a:pt x="17213" y="7906"/>
                    <a:pt x="17380" y="7606"/>
                    <a:pt x="17380" y="7339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580;p75"/>
            <p:cNvSpPr/>
            <p:nvPr/>
          </p:nvSpPr>
          <p:spPr>
            <a:xfrm>
              <a:off x="4299900" y="1272475"/>
              <a:ext cx="62575" cy="80700"/>
            </a:xfrm>
            <a:custGeom>
              <a:avLst/>
              <a:gdLst/>
              <a:ahLst/>
              <a:cxnLst/>
              <a:rect l="l" t="t" r="r" b="b"/>
              <a:pathLst>
                <a:path w="2503" h="3228" extrusionOk="0">
                  <a:moveTo>
                    <a:pt x="1818" y="1"/>
                  </a:moveTo>
                  <a:cubicBezTo>
                    <a:pt x="1654" y="1"/>
                    <a:pt x="1468" y="51"/>
                    <a:pt x="1268" y="156"/>
                  </a:cubicBezTo>
                  <a:cubicBezTo>
                    <a:pt x="535" y="656"/>
                    <a:pt x="68" y="1457"/>
                    <a:pt x="1" y="2324"/>
                  </a:cubicBezTo>
                  <a:cubicBezTo>
                    <a:pt x="1" y="2894"/>
                    <a:pt x="288" y="3227"/>
                    <a:pt x="707" y="3227"/>
                  </a:cubicBezTo>
                  <a:cubicBezTo>
                    <a:pt x="876" y="3227"/>
                    <a:pt x="1067" y="3173"/>
                    <a:pt x="1268" y="3058"/>
                  </a:cubicBezTo>
                  <a:cubicBezTo>
                    <a:pt x="2002" y="2557"/>
                    <a:pt x="2469" y="1757"/>
                    <a:pt x="2503" y="890"/>
                  </a:cubicBezTo>
                  <a:cubicBezTo>
                    <a:pt x="2503" y="317"/>
                    <a:pt x="2230" y="1"/>
                    <a:pt x="181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81;p75"/>
            <p:cNvSpPr/>
            <p:nvPr/>
          </p:nvSpPr>
          <p:spPr>
            <a:xfrm>
              <a:off x="2002425" y="2282025"/>
              <a:ext cx="2507650" cy="1988200"/>
            </a:xfrm>
            <a:custGeom>
              <a:avLst/>
              <a:gdLst/>
              <a:ahLst/>
              <a:cxnLst/>
              <a:rect l="l" t="t" r="r" b="b"/>
              <a:pathLst>
                <a:path w="100306" h="79528" extrusionOk="0">
                  <a:moveTo>
                    <a:pt x="99545" y="0"/>
                  </a:moveTo>
                  <a:cubicBezTo>
                    <a:pt x="99363" y="0"/>
                    <a:pt x="99157" y="55"/>
                    <a:pt x="98938" y="169"/>
                  </a:cubicBezTo>
                  <a:lnTo>
                    <a:pt x="1335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8559"/>
                  </a:lnTo>
                  <a:cubicBezTo>
                    <a:pt x="1" y="79180"/>
                    <a:pt x="309" y="79527"/>
                    <a:pt x="753" y="79527"/>
                  </a:cubicBezTo>
                  <a:cubicBezTo>
                    <a:pt x="930" y="79527"/>
                    <a:pt x="1127" y="79473"/>
                    <a:pt x="1335" y="79359"/>
                  </a:cubicBezTo>
                  <a:lnTo>
                    <a:pt x="98938" y="22986"/>
                  </a:lnTo>
                  <a:cubicBezTo>
                    <a:pt x="99739" y="22485"/>
                    <a:pt x="100239" y="21618"/>
                    <a:pt x="100306" y="20684"/>
                  </a:cubicBezTo>
                  <a:lnTo>
                    <a:pt x="100306" y="937"/>
                  </a:lnTo>
                  <a:cubicBezTo>
                    <a:pt x="100306" y="341"/>
                    <a:pt x="99999" y="0"/>
                    <a:pt x="995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582;p75"/>
            <p:cNvSpPr/>
            <p:nvPr/>
          </p:nvSpPr>
          <p:spPr>
            <a:xfrm>
              <a:off x="2064975" y="3778150"/>
              <a:ext cx="125950" cy="162650"/>
            </a:xfrm>
            <a:custGeom>
              <a:avLst/>
              <a:gdLst/>
              <a:ahLst/>
              <a:cxnLst/>
              <a:rect l="l" t="t" r="r" b="b"/>
              <a:pathLst>
                <a:path w="5038" h="6506" extrusionOk="0">
                  <a:moveTo>
                    <a:pt x="2536" y="0"/>
                  </a:moveTo>
                  <a:lnTo>
                    <a:pt x="1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803" y="5071"/>
                  </a:lnTo>
                  <a:lnTo>
                    <a:pt x="3803" y="2169"/>
                  </a:lnTo>
                  <a:lnTo>
                    <a:pt x="5038" y="1435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583;p75"/>
            <p:cNvSpPr/>
            <p:nvPr/>
          </p:nvSpPr>
          <p:spPr>
            <a:xfrm>
              <a:off x="2063300" y="4010975"/>
              <a:ext cx="26725" cy="90750"/>
            </a:xfrm>
            <a:custGeom>
              <a:avLst/>
              <a:gdLst/>
              <a:ahLst/>
              <a:cxnLst/>
              <a:rect l="l" t="t" r="r" b="b"/>
              <a:pathLst>
                <a:path w="1069" h="3630" extrusionOk="0">
                  <a:moveTo>
                    <a:pt x="706" y="0"/>
                  </a:moveTo>
                  <a:cubicBezTo>
                    <a:pt x="658" y="0"/>
                    <a:pt x="610" y="19"/>
                    <a:pt x="568" y="61"/>
                  </a:cubicBezTo>
                  <a:cubicBezTo>
                    <a:pt x="401" y="161"/>
                    <a:pt x="268" y="294"/>
                    <a:pt x="168" y="461"/>
                  </a:cubicBezTo>
                  <a:cubicBezTo>
                    <a:pt x="68" y="728"/>
                    <a:pt x="1" y="995"/>
                    <a:pt x="34" y="1295"/>
                  </a:cubicBezTo>
                  <a:lnTo>
                    <a:pt x="68" y="1395"/>
                  </a:lnTo>
                  <a:lnTo>
                    <a:pt x="368" y="1195"/>
                  </a:lnTo>
                  <a:lnTo>
                    <a:pt x="368" y="1095"/>
                  </a:lnTo>
                  <a:cubicBezTo>
                    <a:pt x="368" y="1028"/>
                    <a:pt x="368" y="961"/>
                    <a:pt x="368" y="895"/>
                  </a:cubicBezTo>
                  <a:cubicBezTo>
                    <a:pt x="368" y="761"/>
                    <a:pt x="435" y="628"/>
                    <a:pt x="568" y="528"/>
                  </a:cubicBezTo>
                  <a:cubicBezTo>
                    <a:pt x="582" y="514"/>
                    <a:pt x="601" y="506"/>
                    <a:pt x="622" y="506"/>
                  </a:cubicBezTo>
                  <a:cubicBezTo>
                    <a:pt x="651" y="506"/>
                    <a:pt x="682" y="522"/>
                    <a:pt x="701" y="561"/>
                  </a:cubicBezTo>
                  <a:cubicBezTo>
                    <a:pt x="735" y="628"/>
                    <a:pt x="768" y="695"/>
                    <a:pt x="768" y="761"/>
                  </a:cubicBezTo>
                  <a:cubicBezTo>
                    <a:pt x="768" y="928"/>
                    <a:pt x="735" y="1061"/>
                    <a:pt x="701" y="1195"/>
                  </a:cubicBezTo>
                  <a:cubicBezTo>
                    <a:pt x="635" y="1428"/>
                    <a:pt x="568" y="1662"/>
                    <a:pt x="468" y="1895"/>
                  </a:cubicBezTo>
                  <a:cubicBezTo>
                    <a:pt x="368" y="2196"/>
                    <a:pt x="301" y="2396"/>
                    <a:pt x="268" y="2529"/>
                  </a:cubicBezTo>
                  <a:lnTo>
                    <a:pt x="168" y="2763"/>
                  </a:lnTo>
                  <a:lnTo>
                    <a:pt x="101" y="2963"/>
                  </a:lnTo>
                  <a:cubicBezTo>
                    <a:pt x="68" y="3096"/>
                    <a:pt x="34" y="3196"/>
                    <a:pt x="34" y="3196"/>
                  </a:cubicBezTo>
                  <a:lnTo>
                    <a:pt x="34" y="3630"/>
                  </a:lnTo>
                  <a:lnTo>
                    <a:pt x="1035" y="3030"/>
                  </a:lnTo>
                  <a:lnTo>
                    <a:pt x="1035" y="2563"/>
                  </a:lnTo>
                  <a:lnTo>
                    <a:pt x="401" y="2929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5" y="2796"/>
                    <a:pt x="468" y="2729"/>
                    <a:pt x="501" y="2629"/>
                  </a:cubicBezTo>
                  <a:lnTo>
                    <a:pt x="568" y="2462"/>
                  </a:lnTo>
                  <a:cubicBezTo>
                    <a:pt x="635" y="2262"/>
                    <a:pt x="668" y="2096"/>
                    <a:pt x="701" y="1995"/>
                  </a:cubicBezTo>
                  <a:cubicBezTo>
                    <a:pt x="835" y="1662"/>
                    <a:pt x="935" y="1395"/>
                    <a:pt x="968" y="1262"/>
                  </a:cubicBezTo>
                  <a:cubicBezTo>
                    <a:pt x="1035" y="1061"/>
                    <a:pt x="1068" y="795"/>
                    <a:pt x="1068" y="561"/>
                  </a:cubicBezTo>
                  <a:cubicBezTo>
                    <a:pt x="1068" y="394"/>
                    <a:pt x="1002" y="228"/>
                    <a:pt x="902" y="94"/>
                  </a:cubicBezTo>
                  <a:cubicBezTo>
                    <a:pt x="843" y="36"/>
                    <a:pt x="774" y="0"/>
                    <a:pt x="70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584;p75"/>
            <p:cNvSpPr/>
            <p:nvPr/>
          </p:nvSpPr>
          <p:spPr>
            <a:xfrm>
              <a:off x="2094175" y="399215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730" y="0"/>
                  </a:moveTo>
                  <a:cubicBezTo>
                    <a:pt x="671" y="0"/>
                    <a:pt x="612" y="17"/>
                    <a:pt x="567" y="47"/>
                  </a:cubicBezTo>
                  <a:cubicBezTo>
                    <a:pt x="400" y="147"/>
                    <a:pt x="267" y="313"/>
                    <a:pt x="200" y="514"/>
                  </a:cubicBezTo>
                  <a:cubicBezTo>
                    <a:pt x="134" y="714"/>
                    <a:pt x="67" y="947"/>
                    <a:pt x="100" y="1147"/>
                  </a:cubicBezTo>
                  <a:lnTo>
                    <a:pt x="100" y="1214"/>
                  </a:lnTo>
                  <a:lnTo>
                    <a:pt x="400" y="1047"/>
                  </a:lnTo>
                  <a:lnTo>
                    <a:pt x="400" y="947"/>
                  </a:lnTo>
                  <a:cubicBezTo>
                    <a:pt x="400" y="880"/>
                    <a:pt x="400" y="780"/>
                    <a:pt x="434" y="714"/>
                  </a:cubicBezTo>
                  <a:cubicBezTo>
                    <a:pt x="467" y="614"/>
                    <a:pt x="501" y="547"/>
                    <a:pt x="601" y="514"/>
                  </a:cubicBezTo>
                  <a:cubicBezTo>
                    <a:pt x="626" y="497"/>
                    <a:pt x="649" y="489"/>
                    <a:pt x="669" y="489"/>
                  </a:cubicBezTo>
                  <a:cubicBezTo>
                    <a:pt x="730" y="489"/>
                    <a:pt x="767" y="564"/>
                    <a:pt x="767" y="714"/>
                  </a:cubicBezTo>
                  <a:lnTo>
                    <a:pt x="767" y="780"/>
                  </a:lnTo>
                  <a:cubicBezTo>
                    <a:pt x="767" y="947"/>
                    <a:pt x="734" y="1081"/>
                    <a:pt x="701" y="1247"/>
                  </a:cubicBezTo>
                  <a:cubicBezTo>
                    <a:pt x="634" y="1381"/>
                    <a:pt x="534" y="1481"/>
                    <a:pt x="400" y="1548"/>
                  </a:cubicBezTo>
                  <a:lnTo>
                    <a:pt x="400" y="1981"/>
                  </a:lnTo>
                  <a:cubicBezTo>
                    <a:pt x="467" y="1943"/>
                    <a:pt x="526" y="1924"/>
                    <a:pt x="575" y="1924"/>
                  </a:cubicBezTo>
                  <a:cubicBezTo>
                    <a:pt x="699" y="1924"/>
                    <a:pt x="767" y="2043"/>
                    <a:pt x="767" y="2281"/>
                  </a:cubicBezTo>
                  <a:lnTo>
                    <a:pt x="767" y="2482"/>
                  </a:lnTo>
                  <a:cubicBezTo>
                    <a:pt x="767" y="2648"/>
                    <a:pt x="701" y="2815"/>
                    <a:pt x="534" y="2915"/>
                  </a:cubicBezTo>
                  <a:cubicBezTo>
                    <a:pt x="517" y="2932"/>
                    <a:pt x="492" y="2940"/>
                    <a:pt x="467" y="2940"/>
                  </a:cubicBezTo>
                  <a:cubicBezTo>
                    <a:pt x="442" y="2940"/>
                    <a:pt x="417" y="2932"/>
                    <a:pt x="400" y="2915"/>
                  </a:cubicBezTo>
                  <a:cubicBezTo>
                    <a:pt x="367" y="2849"/>
                    <a:pt x="334" y="2815"/>
                    <a:pt x="334" y="2748"/>
                  </a:cubicBezTo>
                  <a:lnTo>
                    <a:pt x="334" y="2615"/>
                  </a:lnTo>
                  <a:lnTo>
                    <a:pt x="34" y="2849"/>
                  </a:lnTo>
                  <a:lnTo>
                    <a:pt x="34" y="2915"/>
                  </a:lnTo>
                  <a:cubicBezTo>
                    <a:pt x="0" y="3082"/>
                    <a:pt x="67" y="3249"/>
                    <a:pt x="167" y="3382"/>
                  </a:cubicBezTo>
                  <a:cubicBezTo>
                    <a:pt x="222" y="3437"/>
                    <a:pt x="297" y="3462"/>
                    <a:pt x="371" y="3462"/>
                  </a:cubicBezTo>
                  <a:cubicBezTo>
                    <a:pt x="430" y="3462"/>
                    <a:pt x="489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34" y="2748"/>
                    <a:pt x="1068" y="2515"/>
                    <a:pt x="1068" y="2281"/>
                  </a:cubicBezTo>
                  <a:lnTo>
                    <a:pt x="1068" y="2015"/>
                  </a:lnTo>
                  <a:cubicBezTo>
                    <a:pt x="1068" y="1915"/>
                    <a:pt x="1068" y="1848"/>
                    <a:pt x="1034" y="1748"/>
                  </a:cubicBezTo>
                  <a:cubicBezTo>
                    <a:pt x="1001" y="1614"/>
                    <a:pt x="934" y="1548"/>
                    <a:pt x="801" y="1514"/>
                  </a:cubicBezTo>
                  <a:cubicBezTo>
                    <a:pt x="867" y="1414"/>
                    <a:pt x="901" y="1347"/>
                    <a:pt x="934" y="1281"/>
                  </a:cubicBezTo>
                  <a:cubicBezTo>
                    <a:pt x="1001" y="1081"/>
                    <a:pt x="1034" y="880"/>
                    <a:pt x="1068" y="680"/>
                  </a:cubicBezTo>
                  <a:lnTo>
                    <a:pt x="1068" y="547"/>
                  </a:lnTo>
                  <a:cubicBezTo>
                    <a:pt x="1068" y="380"/>
                    <a:pt x="1034" y="213"/>
                    <a:pt x="934" y="80"/>
                  </a:cubicBezTo>
                  <a:cubicBezTo>
                    <a:pt x="879" y="25"/>
                    <a:pt x="804" y="0"/>
                    <a:pt x="73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585;p75"/>
            <p:cNvSpPr/>
            <p:nvPr/>
          </p:nvSpPr>
          <p:spPr>
            <a:xfrm>
              <a:off x="2126700" y="40491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0"/>
                  </a:moveTo>
                  <a:lnTo>
                    <a:pt x="0" y="167"/>
                  </a:lnTo>
                  <a:lnTo>
                    <a:pt x="0" y="668"/>
                  </a:lnTo>
                  <a:lnTo>
                    <a:pt x="334" y="46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586;p75"/>
            <p:cNvSpPr/>
            <p:nvPr/>
          </p:nvSpPr>
          <p:spPr>
            <a:xfrm>
              <a:off x="2140025" y="3965575"/>
              <a:ext cx="25875" cy="86450"/>
            </a:xfrm>
            <a:custGeom>
              <a:avLst/>
              <a:gdLst/>
              <a:ahLst/>
              <a:cxnLst/>
              <a:rect l="l" t="t" r="r" b="b"/>
              <a:pathLst>
                <a:path w="1035" h="3458" extrusionOk="0">
                  <a:moveTo>
                    <a:pt x="601" y="509"/>
                  </a:moveTo>
                  <a:cubicBezTo>
                    <a:pt x="701" y="509"/>
                    <a:pt x="735" y="643"/>
                    <a:pt x="735" y="843"/>
                  </a:cubicBezTo>
                  <a:cubicBezTo>
                    <a:pt x="735" y="976"/>
                    <a:pt x="735" y="1076"/>
                    <a:pt x="701" y="1176"/>
                  </a:cubicBezTo>
                  <a:cubicBezTo>
                    <a:pt x="668" y="1276"/>
                    <a:pt x="635" y="1343"/>
                    <a:pt x="535" y="1410"/>
                  </a:cubicBezTo>
                  <a:cubicBezTo>
                    <a:pt x="507" y="1424"/>
                    <a:pt x="479" y="1432"/>
                    <a:pt x="454" y="1432"/>
                  </a:cubicBezTo>
                  <a:cubicBezTo>
                    <a:pt x="418" y="1432"/>
                    <a:pt x="387" y="1415"/>
                    <a:pt x="368" y="1376"/>
                  </a:cubicBezTo>
                  <a:cubicBezTo>
                    <a:pt x="334" y="1276"/>
                    <a:pt x="334" y="1210"/>
                    <a:pt x="334" y="1110"/>
                  </a:cubicBezTo>
                  <a:cubicBezTo>
                    <a:pt x="334" y="1009"/>
                    <a:pt x="334" y="943"/>
                    <a:pt x="334" y="876"/>
                  </a:cubicBezTo>
                  <a:cubicBezTo>
                    <a:pt x="334" y="809"/>
                    <a:pt x="368" y="743"/>
                    <a:pt x="401" y="676"/>
                  </a:cubicBezTo>
                  <a:cubicBezTo>
                    <a:pt x="401" y="609"/>
                    <a:pt x="468" y="576"/>
                    <a:pt x="535" y="542"/>
                  </a:cubicBezTo>
                  <a:cubicBezTo>
                    <a:pt x="535" y="509"/>
                    <a:pt x="568" y="509"/>
                    <a:pt x="601" y="509"/>
                  </a:cubicBezTo>
                  <a:close/>
                  <a:moveTo>
                    <a:pt x="609" y="1962"/>
                  </a:moveTo>
                  <a:cubicBezTo>
                    <a:pt x="616" y="1962"/>
                    <a:pt x="623" y="1966"/>
                    <a:pt x="635" y="1977"/>
                  </a:cubicBezTo>
                  <a:cubicBezTo>
                    <a:pt x="701" y="1977"/>
                    <a:pt x="735" y="2110"/>
                    <a:pt x="735" y="2310"/>
                  </a:cubicBezTo>
                  <a:lnTo>
                    <a:pt x="735" y="2444"/>
                  </a:lnTo>
                  <a:cubicBezTo>
                    <a:pt x="735" y="2477"/>
                    <a:pt x="735" y="2544"/>
                    <a:pt x="735" y="2611"/>
                  </a:cubicBezTo>
                  <a:cubicBezTo>
                    <a:pt x="701" y="2711"/>
                    <a:pt x="635" y="2844"/>
                    <a:pt x="535" y="2911"/>
                  </a:cubicBezTo>
                  <a:cubicBezTo>
                    <a:pt x="518" y="2927"/>
                    <a:pt x="493" y="2936"/>
                    <a:pt x="468" y="2936"/>
                  </a:cubicBezTo>
                  <a:cubicBezTo>
                    <a:pt x="443" y="2936"/>
                    <a:pt x="418" y="2927"/>
                    <a:pt x="401" y="2911"/>
                  </a:cubicBezTo>
                  <a:cubicBezTo>
                    <a:pt x="368" y="2844"/>
                    <a:pt x="334" y="2744"/>
                    <a:pt x="334" y="2677"/>
                  </a:cubicBezTo>
                  <a:lnTo>
                    <a:pt x="334" y="2544"/>
                  </a:lnTo>
                  <a:cubicBezTo>
                    <a:pt x="334" y="2444"/>
                    <a:pt x="334" y="2344"/>
                    <a:pt x="368" y="2277"/>
                  </a:cubicBezTo>
                  <a:cubicBezTo>
                    <a:pt x="368" y="2144"/>
                    <a:pt x="434" y="2044"/>
                    <a:pt x="535" y="1977"/>
                  </a:cubicBezTo>
                  <a:cubicBezTo>
                    <a:pt x="579" y="1977"/>
                    <a:pt x="594" y="1962"/>
                    <a:pt x="609" y="1962"/>
                  </a:cubicBezTo>
                  <a:close/>
                  <a:moveTo>
                    <a:pt x="718" y="0"/>
                  </a:moveTo>
                  <a:cubicBezTo>
                    <a:pt x="651" y="0"/>
                    <a:pt x="585" y="25"/>
                    <a:pt x="535" y="75"/>
                  </a:cubicBezTo>
                  <a:lnTo>
                    <a:pt x="501" y="75"/>
                  </a:lnTo>
                  <a:cubicBezTo>
                    <a:pt x="334" y="176"/>
                    <a:pt x="234" y="309"/>
                    <a:pt x="168" y="509"/>
                  </a:cubicBezTo>
                  <a:cubicBezTo>
                    <a:pt x="68" y="709"/>
                    <a:pt x="34" y="909"/>
                    <a:pt x="34" y="1110"/>
                  </a:cubicBezTo>
                  <a:lnTo>
                    <a:pt x="34" y="1276"/>
                  </a:lnTo>
                  <a:cubicBezTo>
                    <a:pt x="34" y="1376"/>
                    <a:pt x="34" y="1476"/>
                    <a:pt x="68" y="1577"/>
                  </a:cubicBezTo>
                  <a:cubicBezTo>
                    <a:pt x="101" y="1710"/>
                    <a:pt x="168" y="1777"/>
                    <a:pt x="268" y="1777"/>
                  </a:cubicBezTo>
                  <a:cubicBezTo>
                    <a:pt x="201" y="1877"/>
                    <a:pt x="168" y="1943"/>
                    <a:pt x="134" y="2010"/>
                  </a:cubicBezTo>
                  <a:cubicBezTo>
                    <a:pt x="34" y="2210"/>
                    <a:pt x="1" y="2410"/>
                    <a:pt x="1" y="2611"/>
                  </a:cubicBezTo>
                  <a:lnTo>
                    <a:pt x="1" y="2911"/>
                  </a:lnTo>
                  <a:cubicBezTo>
                    <a:pt x="1" y="3078"/>
                    <a:pt x="34" y="3244"/>
                    <a:pt x="168" y="3378"/>
                  </a:cubicBezTo>
                  <a:cubicBezTo>
                    <a:pt x="204" y="3433"/>
                    <a:pt x="271" y="3458"/>
                    <a:pt x="341" y="3458"/>
                  </a:cubicBezTo>
                  <a:cubicBezTo>
                    <a:pt x="398" y="3458"/>
                    <a:pt x="456" y="3441"/>
                    <a:pt x="501" y="3411"/>
                  </a:cubicBezTo>
                  <a:lnTo>
                    <a:pt x="535" y="3411"/>
                  </a:lnTo>
                  <a:cubicBezTo>
                    <a:pt x="701" y="3311"/>
                    <a:pt x="801" y="3144"/>
                    <a:pt x="901" y="2978"/>
                  </a:cubicBezTo>
                  <a:cubicBezTo>
                    <a:pt x="1002" y="2777"/>
                    <a:pt x="1035" y="2577"/>
                    <a:pt x="1035" y="2344"/>
                  </a:cubicBezTo>
                  <a:lnTo>
                    <a:pt x="1035" y="2044"/>
                  </a:lnTo>
                  <a:cubicBezTo>
                    <a:pt x="1035" y="1943"/>
                    <a:pt x="1035" y="1843"/>
                    <a:pt x="1002" y="1743"/>
                  </a:cubicBezTo>
                  <a:cubicBezTo>
                    <a:pt x="968" y="1643"/>
                    <a:pt x="901" y="1543"/>
                    <a:pt x="768" y="1510"/>
                  </a:cubicBezTo>
                  <a:cubicBezTo>
                    <a:pt x="835" y="1443"/>
                    <a:pt x="868" y="1376"/>
                    <a:pt x="901" y="1310"/>
                  </a:cubicBezTo>
                  <a:cubicBezTo>
                    <a:pt x="968" y="1110"/>
                    <a:pt x="1035" y="909"/>
                    <a:pt x="1035" y="709"/>
                  </a:cubicBezTo>
                  <a:lnTo>
                    <a:pt x="1035" y="542"/>
                  </a:lnTo>
                  <a:cubicBezTo>
                    <a:pt x="1035" y="376"/>
                    <a:pt x="1002" y="209"/>
                    <a:pt x="901" y="75"/>
                  </a:cubicBezTo>
                  <a:cubicBezTo>
                    <a:pt x="851" y="25"/>
                    <a:pt x="785" y="0"/>
                    <a:pt x="71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587;p75"/>
            <p:cNvSpPr/>
            <p:nvPr/>
          </p:nvSpPr>
          <p:spPr>
            <a:xfrm>
              <a:off x="2173400" y="3942425"/>
              <a:ext cx="28375" cy="96775"/>
            </a:xfrm>
            <a:custGeom>
              <a:avLst/>
              <a:gdLst/>
              <a:ahLst/>
              <a:cxnLst/>
              <a:rect l="l" t="t" r="r" b="b"/>
              <a:pathLst>
                <a:path w="1135" h="3871" extrusionOk="0">
                  <a:moveTo>
                    <a:pt x="1034" y="1"/>
                  </a:moveTo>
                  <a:lnTo>
                    <a:pt x="701" y="168"/>
                  </a:lnTo>
                  <a:lnTo>
                    <a:pt x="300" y="1569"/>
                  </a:lnTo>
                  <a:lnTo>
                    <a:pt x="300" y="401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70"/>
                  </a:lnTo>
                  <a:lnTo>
                    <a:pt x="300" y="2636"/>
                  </a:lnTo>
                  <a:lnTo>
                    <a:pt x="400" y="2302"/>
                  </a:lnTo>
                  <a:lnTo>
                    <a:pt x="734" y="3437"/>
                  </a:lnTo>
                  <a:lnTo>
                    <a:pt x="1134" y="3203"/>
                  </a:lnTo>
                  <a:lnTo>
                    <a:pt x="634" y="1569"/>
                  </a:lnTo>
                  <a:lnTo>
                    <a:pt x="103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588;p75"/>
            <p:cNvSpPr/>
            <p:nvPr/>
          </p:nvSpPr>
          <p:spPr>
            <a:xfrm>
              <a:off x="2250950" y="36044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5" y="1"/>
                  </a:moveTo>
                  <a:cubicBezTo>
                    <a:pt x="59" y="1"/>
                    <a:pt x="17" y="26"/>
                    <a:pt x="34" y="76"/>
                  </a:cubicBezTo>
                  <a:lnTo>
                    <a:pt x="34" y="20324"/>
                  </a:lnTo>
                  <a:cubicBezTo>
                    <a:pt x="0" y="20390"/>
                    <a:pt x="67" y="20424"/>
                    <a:pt x="100" y="20424"/>
                  </a:cubicBezTo>
                  <a:cubicBezTo>
                    <a:pt x="134" y="20424"/>
                    <a:pt x="200" y="20390"/>
                    <a:pt x="200" y="20324"/>
                  </a:cubicBezTo>
                  <a:lnTo>
                    <a:pt x="200" y="76"/>
                  </a:lnTo>
                  <a:cubicBezTo>
                    <a:pt x="200" y="26"/>
                    <a:pt x="150" y="1"/>
                    <a:pt x="1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589;p75"/>
            <p:cNvSpPr/>
            <p:nvPr/>
          </p:nvSpPr>
          <p:spPr>
            <a:xfrm>
              <a:off x="2331825" y="3565075"/>
              <a:ext cx="73425" cy="94575"/>
            </a:xfrm>
            <a:custGeom>
              <a:avLst/>
              <a:gdLst/>
              <a:ahLst/>
              <a:cxnLst/>
              <a:rect l="l" t="t" r="r" b="b"/>
              <a:pathLst>
                <a:path w="2937" h="3783" extrusionOk="0">
                  <a:moveTo>
                    <a:pt x="2144" y="0"/>
                  </a:moveTo>
                  <a:cubicBezTo>
                    <a:pt x="1944" y="0"/>
                    <a:pt x="1715" y="70"/>
                    <a:pt x="1469" y="217"/>
                  </a:cubicBezTo>
                  <a:cubicBezTo>
                    <a:pt x="601" y="751"/>
                    <a:pt x="34" y="1718"/>
                    <a:pt x="1" y="2753"/>
                  </a:cubicBezTo>
                  <a:cubicBezTo>
                    <a:pt x="1" y="3395"/>
                    <a:pt x="324" y="3783"/>
                    <a:pt x="811" y="3783"/>
                  </a:cubicBezTo>
                  <a:cubicBezTo>
                    <a:pt x="1007" y="3783"/>
                    <a:pt x="1230" y="3720"/>
                    <a:pt x="1469" y="3587"/>
                  </a:cubicBezTo>
                  <a:cubicBezTo>
                    <a:pt x="2336" y="3019"/>
                    <a:pt x="2870" y="2085"/>
                    <a:pt x="2936" y="1051"/>
                  </a:cubicBezTo>
                  <a:cubicBezTo>
                    <a:pt x="2936" y="393"/>
                    <a:pt x="2622" y="0"/>
                    <a:pt x="21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590;p75"/>
            <p:cNvSpPr/>
            <p:nvPr/>
          </p:nvSpPr>
          <p:spPr>
            <a:xfrm>
              <a:off x="2441075" y="3161475"/>
              <a:ext cx="689700" cy="418575"/>
            </a:xfrm>
            <a:custGeom>
              <a:avLst/>
              <a:gdLst/>
              <a:ahLst/>
              <a:cxnLst/>
              <a:rect l="l" t="t" r="r" b="b"/>
              <a:pathLst>
                <a:path w="27588" h="16743" extrusionOk="0">
                  <a:moveTo>
                    <a:pt x="27232" y="1"/>
                  </a:moveTo>
                  <a:cubicBezTo>
                    <a:pt x="27104" y="1"/>
                    <a:pt x="26950" y="49"/>
                    <a:pt x="26787" y="150"/>
                  </a:cubicBezTo>
                  <a:lnTo>
                    <a:pt x="801" y="15161"/>
                  </a:lnTo>
                  <a:cubicBezTo>
                    <a:pt x="368" y="15394"/>
                    <a:pt x="67" y="15828"/>
                    <a:pt x="1" y="16328"/>
                  </a:cubicBezTo>
                  <a:cubicBezTo>
                    <a:pt x="1" y="16601"/>
                    <a:pt x="146" y="16742"/>
                    <a:pt x="363" y="16742"/>
                  </a:cubicBezTo>
                  <a:cubicBezTo>
                    <a:pt x="490" y="16742"/>
                    <a:pt x="641" y="16694"/>
                    <a:pt x="801" y="16595"/>
                  </a:cubicBezTo>
                  <a:lnTo>
                    <a:pt x="26787" y="1584"/>
                  </a:lnTo>
                  <a:cubicBezTo>
                    <a:pt x="27220" y="1351"/>
                    <a:pt x="27520" y="884"/>
                    <a:pt x="27587" y="383"/>
                  </a:cubicBezTo>
                  <a:cubicBezTo>
                    <a:pt x="27587" y="134"/>
                    <a:pt x="27444" y="1"/>
                    <a:pt x="2723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591;p75"/>
            <p:cNvSpPr/>
            <p:nvPr/>
          </p:nvSpPr>
          <p:spPr>
            <a:xfrm>
              <a:off x="2331825" y="2854375"/>
              <a:ext cx="1551150" cy="915225"/>
            </a:xfrm>
            <a:custGeom>
              <a:avLst/>
              <a:gdLst/>
              <a:ahLst/>
              <a:cxnLst/>
              <a:rect l="l" t="t" r="r" b="b"/>
              <a:pathLst>
                <a:path w="62046" h="36609" extrusionOk="0">
                  <a:moveTo>
                    <a:pt x="61684" y="1"/>
                  </a:moveTo>
                  <a:cubicBezTo>
                    <a:pt x="61561" y="1"/>
                    <a:pt x="61411" y="42"/>
                    <a:pt x="61245" y="125"/>
                  </a:cubicBezTo>
                  <a:lnTo>
                    <a:pt x="802" y="35050"/>
                  </a:lnTo>
                  <a:cubicBezTo>
                    <a:pt x="368" y="35284"/>
                    <a:pt x="68" y="35717"/>
                    <a:pt x="1" y="36218"/>
                  </a:cubicBezTo>
                  <a:cubicBezTo>
                    <a:pt x="1" y="36475"/>
                    <a:pt x="153" y="36608"/>
                    <a:pt x="377" y="36608"/>
                  </a:cubicBezTo>
                  <a:cubicBezTo>
                    <a:pt x="501" y="36608"/>
                    <a:pt x="647" y="36568"/>
                    <a:pt x="802" y="36484"/>
                  </a:cubicBezTo>
                  <a:lnTo>
                    <a:pt x="61245" y="1593"/>
                  </a:lnTo>
                  <a:cubicBezTo>
                    <a:pt x="61678" y="1326"/>
                    <a:pt x="61979" y="892"/>
                    <a:pt x="62045" y="392"/>
                  </a:cubicBezTo>
                  <a:cubicBezTo>
                    <a:pt x="62045" y="134"/>
                    <a:pt x="61907" y="1"/>
                    <a:pt x="6168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592;p75"/>
            <p:cNvSpPr/>
            <p:nvPr/>
          </p:nvSpPr>
          <p:spPr>
            <a:xfrm>
              <a:off x="2331825" y="292715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49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5"/>
                  </a:cubicBezTo>
                  <a:lnTo>
                    <a:pt x="61245" y="1584"/>
                  </a:lnTo>
                  <a:cubicBezTo>
                    <a:pt x="61678" y="1317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593;p75"/>
            <p:cNvSpPr/>
            <p:nvPr/>
          </p:nvSpPr>
          <p:spPr>
            <a:xfrm>
              <a:off x="2331825" y="299970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50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6"/>
                  </a:cubicBezTo>
                  <a:lnTo>
                    <a:pt x="61245" y="1584"/>
                  </a:lnTo>
                  <a:cubicBezTo>
                    <a:pt x="61678" y="1350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594;p75"/>
            <p:cNvSpPr/>
            <p:nvPr/>
          </p:nvSpPr>
          <p:spPr>
            <a:xfrm>
              <a:off x="2419400" y="38770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595;p75"/>
            <p:cNvSpPr/>
            <p:nvPr/>
          </p:nvSpPr>
          <p:spPr>
            <a:xfrm>
              <a:off x="2672075" y="3730025"/>
              <a:ext cx="120950" cy="90175"/>
            </a:xfrm>
            <a:custGeom>
              <a:avLst/>
              <a:gdLst/>
              <a:ahLst/>
              <a:cxnLst/>
              <a:rect l="l" t="t" r="r" b="b"/>
              <a:pathLst>
                <a:path w="4838" h="3607" extrusionOk="0">
                  <a:moveTo>
                    <a:pt x="4485" y="0"/>
                  </a:moveTo>
                  <a:cubicBezTo>
                    <a:pt x="4367" y="0"/>
                    <a:pt x="4225" y="41"/>
                    <a:pt x="4070" y="124"/>
                  </a:cubicBezTo>
                  <a:lnTo>
                    <a:pt x="801" y="2025"/>
                  </a:lnTo>
                  <a:cubicBezTo>
                    <a:pt x="368" y="2259"/>
                    <a:pt x="67" y="2693"/>
                    <a:pt x="1" y="3193"/>
                  </a:cubicBezTo>
                  <a:cubicBezTo>
                    <a:pt x="1" y="3466"/>
                    <a:pt x="133" y="3607"/>
                    <a:pt x="348" y="3607"/>
                  </a:cubicBezTo>
                  <a:cubicBezTo>
                    <a:pt x="474" y="3607"/>
                    <a:pt x="629" y="3558"/>
                    <a:pt x="801" y="3460"/>
                  </a:cubicBezTo>
                  <a:lnTo>
                    <a:pt x="4070" y="1592"/>
                  </a:lnTo>
                  <a:cubicBezTo>
                    <a:pt x="4504" y="1325"/>
                    <a:pt x="4804" y="891"/>
                    <a:pt x="4837" y="391"/>
                  </a:cubicBezTo>
                  <a:cubicBezTo>
                    <a:pt x="4837" y="133"/>
                    <a:pt x="4699" y="0"/>
                    <a:pt x="44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596;p75"/>
            <p:cNvSpPr/>
            <p:nvPr/>
          </p:nvSpPr>
          <p:spPr>
            <a:xfrm>
              <a:off x="2331825" y="3943925"/>
              <a:ext cx="62575" cy="84225"/>
            </a:xfrm>
            <a:custGeom>
              <a:avLst/>
              <a:gdLst/>
              <a:ahLst/>
              <a:cxnLst/>
              <a:rect l="l" t="t" r="r" b="b"/>
              <a:pathLst>
                <a:path w="2503" h="3369" extrusionOk="0">
                  <a:moveTo>
                    <a:pt x="2358" y="1"/>
                  </a:moveTo>
                  <a:cubicBezTo>
                    <a:pt x="2323" y="1"/>
                    <a:pt x="2282" y="13"/>
                    <a:pt x="2236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56" y="3369"/>
                    <a:pt x="152" y="3369"/>
                  </a:cubicBezTo>
                  <a:cubicBezTo>
                    <a:pt x="186" y="3369"/>
                    <a:pt x="225" y="3360"/>
                    <a:pt x="268" y="3343"/>
                  </a:cubicBezTo>
                  <a:lnTo>
                    <a:pt x="2236" y="2176"/>
                  </a:lnTo>
                  <a:cubicBezTo>
                    <a:pt x="2403" y="2076"/>
                    <a:pt x="2503" y="1909"/>
                    <a:pt x="2503" y="1742"/>
                  </a:cubicBezTo>
                  <a:lnTo>
                    <a:pt x="2503" y="208"/>
                  </a:lnTo>
                  <a:cubicBezTo>
                    <a:pt x="2503" y="87"/>
                    <a:pt x="2450" y="1"/>
                    <a:pt x="235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597;p75"/>
            <p:cNvSpPr/>
            <p:nvPr/>
          </p:nvSpPr>
          <p:spPr>
            <a:xfrm>
              <a:off x="2355175" y="4006650"/>
              <a:ext cx="15875" cy="23375"/>
            </a:xfrm>
            <a:custGeom>
              <a:avLst/>
              <a:gdLst/>
              <a:ahLst/>
              <a:cxnLst/>
              <a:rect l="l" t="t" r="r" b="b"/>
              <a:pathLst>
                <a:path w="635" h="935" extrusionOk="0">
                  <a:moveTo>
                    <a:pt x="635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598;p75"/>
            <p:cNvSpPr/>
            <p:nvPr/>
          </p:nvSpPr>
          <p:spPr>
            <a:xfrm>
              <a:off x="2591200" y="3809500"/>
              <a:ext cx="56725" cy="79575"/>
            </a:xfrm>
            <a:custGeom>
              <a:avLst/>
              <a:gdLst/>
              <a:ahLst/>
              <a:cxnLst/>
              <a:rect l="l" t="t" r="r" b="b"/>
              <a:pathLst>
                <a:path w="2269" h="3183" extrusionOk="0">
                  <a:moveTo>
                    <a:pt x="2242" y="1"/>
                  </a:moveTo>
                  <a:cubicBezTo>
                    <a:pt x="2233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01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0" y="1621"/>
                    <a:pt x="1649" y="1624"/>
                    <a:pt x="1661" y="1624"/>
                  </a:cubicBezTo>
                  <a:cubicBezTo>
                    <a:pt x="1712" y="1624"/>
                    <a:pt x="1807" y="1564"/>
                    <a:pt x="1835" y="1482"/>
                  </a:cubicBezTo>
                  <a:lnTo>
                    <a:pt x="2268" y="81"/>
                  </a:lnTo>
                  <a:cubicBezTo>
                    <a:pt x="2268" y="32"/>
                    <a:pt x="2268" y="1"/>
                    <a:pt x="224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599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600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601;p75"/>
            <p:cNvSpPr/>
            <p:nvPr/>
          </p:nvSpPr>
          <p:spPr>
            <a:xfrm>
              <a:off x="3995525" y="2623975"/>
              <a:ext cx="434500" cy="441000"/>
            </a:xfrm>
            <a:custGeom>
              <a:avLst/>
              <a:gdLst/>
              <a:ahLst/>
              <a:cxnLst/>
              <a:rect l="l" t="t" r="r" b="b"/>
              <a:pathLst>
                <a:path w="17380" h="17640" extrusionOk="0">
                  <a:moveTo>
                    <a:pt x="12776" y="1"/>
                  </a:moveTo>
                  <a:lnTo>
                    <a:pt x="10008" y="4871"/>
                  </a:lnTo>
                  <a:lnTo>
                    <a:pt x="11942" y="7373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7"/>
                  </a:lnTo>
                  <a:cubicBezTo>
                    <a:pt x="0" y="17534"/>
                    <a:pt x="99" y="17639"/>
                    <a:pt x="238" y="17639"/>
                  </a:cubicBezTo>
                  <a:cubicBezTo>
                    <a:pt x="298" y="17639"/>
                    <a:pt x="364" y="17620"/>
                    <a:pt x="434" y="17580"/>
                  </a:cubicBezTo>
                  <a:lnTo>
                    <a:pt x="16946" y="8040"/>
                  </a:lnTo>
                  <a:cubicBezTo>
                    <a:pt x="17213" y="7873"/>
                    <a:pt x="17346" y="7606"/>
                    <a:pt x="17380" y="7306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602;p75"/>
            <p:cNvSpPr/>
            <p:nvPr/>
          </p:nvSpPr>
          <p:spPr>
            <a:xfrm>
              <a:off x="4299900" y="2493800"/>
              <a:ext cx="62575" cy="80275"/>
            </a:xfrm>
            <a:custGeom>
              <a:avLst/>
              <a:gdLst/>
              <a:ahLst/>
              <a:cxnLst/>
              <a:rect l="l" t="t" r="r" b="b"/>
              <a:pathLst>
                <a:path w="2503" h="3211" extrusionOk="0">
                  <a:moveTo>
                    <a:pt x="1812" y="1"/>
                  </a:moveTo>
                  <a:cubicBezTo>
                    <a:pt x="1647" y="1"/>
                    <a:pt x="1462" y="55"/>
                    <a:pt x="1268" y="171"/>
                  </a:cubicBezTo>
                  <a:cubicBezTo>
                    <a:pt x="535" y="638"/>
                    <a:pt x="68" y="1439"/>
                    <a:pt x="1" y="2339"/>
                  </a:cubicBezTo>
                  <a:cubicBezTo>
                    <a:pt x="1" y="2884"/>
                    <a:pt x="287" y="3210"/>
                    <a:pt x="703" y="3210"/>
                  </a:cubicBezTo>
                  <a:cubicBezTo>
                    <a:pt x="873" y="3210"/>
                    <a:pt x="1065" y="3156"/>
                    <a:pt x="1268" y="3040"/>
                  </a:cubicBezTo>
                  <a:cubicBezTo>
                    <a:pt x="2002" y="2573"/>
                    <a:pt x="2469" y="1772"/>
                    <a:pt x="2503" y="872"/>
                  </a:cubicBezTo>
                  <a:cubicBezTo>
                    <a:pt x="2503" y="327"/>
                    <a:pt x="2217" y="1"/>
                    <a:pt x="18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603;p75"/>
            <p:cNvSpPr/>
            <p:nvPr/>
          </p:nvSpPr>
          <p:spPr>
            <a:xfrm>
              <a:off x="2002425" y="1712450"/>
              <a:ext cx="2507650" cy="1905650"/>
            </a:xfrm>
            <a:custGeom>
              <a:avLst/>
              <a:gdLst/>
              <a:ahLst/>
              <a:cxnLst/>
              <a:rect l="l" t="t" r="r" b="b"/>
              <a:pathLst>
                <a:path w="100306" h="76226" extrusionOk="0">
                  <a:moveTo>
                    <a:pt x="99557" y="1"/>
                  </a:moveTo>
                  <a:cubicBezTo>
                    <a:pt x="99380" y="1"/>
                    <a:pt x="99181" y="55"/>
                    <a:pt x="98972" y="169"/>
                  </a:cubicBezTo>
                  <a:lnTo>
                    <a:pt x="1369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5290"/>
                  </a:lnTo>
                  <a:cubicBezTo>
                    <a:pt x="1" y="75885"/>
                    <a:pt x="307" y="76226"/>
                    <a:pt x="762" y="76226"/>
                  </a:cubicBezTo>
                  <a:cubicBezTo>
                    <a:pt x="944" y="76226"/>
                    <a:pt x="1149" y="76171"/>
                    <a:pt x="1369" y="76057"/>
                  </a:cubicBezTo>
                  <a:lnTo>
                    <a:pt x="98972" y="19717"/>
                  </a:lnTo>
                  <a:cubicBezTo>
                    <a:pt x="99739" y="19183"/>
                    <a:pt x="100239" y="18316"/>
                    <a:pt x="100306" y="17382"/>
                  </a:cubicBezTo>
                  <a:lnTo>
                    <a:pt x="100306" y="937"/>
                  </a:lnTo>
                  <a:cubicBezTo>
                    <a:pt x="100306" y="341"/>
                    <a:pt x="99999" y="1"/>
                    <a:pt x="9955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604;p75"/>
            <p:cNvSpPr/>
            <p:nvPr/>
          </p:nvSpPr>
          <p:spPr>
            <a:xfrm>
              <a:off x="2065825" y="3151025"/>
              <a:ext cx="125100" cy="162650"/>
            </a:xfrm>
            <a:custGeom>
              <a:avLst/>
              <a:gdLst/>
              <a:ahLst/>
              <a:cxnLst/>
              <a:rect l="l" t="t" r="r" b="b"/>
              <a:pathLst>
                <a:path w="5004" h="6506" extrusionOk="0">
                  <a:moveTo>
                    <a:pt x="2502" y="1"/>
                  </a:moveTo>
                  <a:lnTo>
                    <a:pt x="0" y="4337"/>
                  </a:lnTo>
                  <a:lnTo>
                    <a:pt x="0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769" y="5071"/>
                  </a:lnTo>
                  <a:lnTo>
                    <a:pt x="3769" y="2169"/>
                  </a:lnTo>
                  <a:lnTo>
                    <a:pt x="5004" y="1435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605;p75"/>
            <p:cNvSpPr/>
            <p:nvPr/>
          </p:nvSpPr>
          <p:spPr>
            <a:xfrm>
              <a:off x="2064150" y="3383850"/>
              <a:ext cx="26700" cy="90775"/>
            </a:xfrm>
            <a:custGeom>
              <a:avLst/>
              <a:gdLst/>
              <a:ahLst/>
              <a:cxnLst/>
              <a:rect l="l" t="t" r="r" b="b"/>
              <a:pathLst>
                <a:path w="1068" h="3631" extrusionOk="0">
                  <a:moveTo>
                    <a:pt x="685" y="1"/>
                  </a:moveTo>
                  <a:cubicBezTo>
                    <a:pt x="630" y="1"/>
                    <a:pt x="576" y="19"/>
                    <a:pt x="534" y="61"/>
                  </a:cubicBezTo>
                  <a:cubicBezTo>
                    <a:pt x="367" y="161"/>
                    <a:pt x="234" y="328"/>
                    <a:pt x="167" y="495"/>
                  </a:cubicBezTo>
                  <a:cubicBezTo>
                    <a:pt x="34" y="728"/>
                    <a:pt x="0" y="1028"/>
                    <a:pt x="0" y="1295"/>
                  </a:cubicBezTo>
                  <a:lnTo>
                    <a:pt x="34" y="1395"/>
                  </a:lnTo>
                  <a:lnTo>
                    <a:pt x="367" y="1229"/>
                  </a:lnTo>
                  <a:lnTo>
                    <a:pt x="367" y="1095"/>
                  </a:lnTo>
                  <a:cubicBezTo>
                    <a:pt x="367" y="1028"/>
                    <a:pt x="367" y="962"/>
                    <a:pt x="367" y="895"/>
                  </a:cubicBezTo>
                  <a:cubicBezTo>
                    <a:pt x="367" y="762"/>
                    <a:pt x="434" y="628"/>
                    <a:pt x="567" y="561"/>
                  </a:cubicBezTo>
                  <a:cubicBezTo>
                    <a:pt x="584" y="545"/>
                    <a:pt x="609" y="536"/>
                    <a:pt x="634" y="536"/>
                  </a:cubicBezTo>
                  <a:cubicBezTo>
                    <a:pt x="659" y="536"/>
                    <a:pt x="684" y="545"/>
                    <a:pt x="701" y="561"/>
                  </a:cubicBezTo>
                  <a:cubicBezTo>
                    <a:pt x="734" y="628"/>
                    <a:pt x="768" y="695"/>
                    <a:pt x="768" y="795"/>
                  </a:cubicBezTo>
                  <a:cubicBezTo>
                    <a:pt x="734" y="928"/>
                    <a:pt x="734" y="1062"/>
                    <a:pt x="701" y="1195"/>
                  </a:cubicBezTo>
                  <a:cubicBezTo>
                    <a:pt x="634" y="1429"/>
                    <a:pt x="567" y="1662"/>
                    <a:pt x="467" y="1896"/>
                  </a:cubicBezTo>
                  <a:lnTo>
                    <a:pt x="234" y="2530"/>
                  </a:lnTo>
                  <a:lnTo>
                    <a:pt x="167" y="2763"/>
                  </a:lnTo>
                  <a:lnTo>
                    <a:pt x="100" y="2963"/>
                  </a:lnTo>
                  <a:cubicBezTo>
                    <a:pt x="34" y="3097"/>
                    <a:pt x="34" y="3197"/>
                    <a:pt x="34" y="3197"/>
                  </a:cubicBezTo>
                  <a:lnTo>
                    <a:pt x="34" y="3630"/>
                  </a:lnTo>
                  <a:lnTo>
                    <a:pt x="1034" y="3063"/>
                  </a:lnTo>
                  <a:lnTo>
                    <a:pt x="1034" y="2563"/>
                  </a:lnTo>
                  <a:lnTo>
                    <a:pt x="401" y="2930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4" y="2796"/>
                    <a:pt x="467" y="2730"/>
                    <a:pt x="501" y="2630"/>
                  </a:cubicBezTo>
                  <a:lnTo>
                    <a:pt x="534" y="2463"/>
                  </a:lnTo>
                  <a:cubicBezTo>
                    <a:pt x="634" y="2263"/>
                    <a:pt x="667" y="2096"/>
                    <a:pt x="701" y="1996"/>
                  </a:cubicBezTo>
                  <a:cubicBezTo>
                    <a:pt x="834" y="1662"/>
                    <a:pt x="934" y="1395"/>
                    <a:pt x="934" y="1262"/>
                  </a:cubicBezTo>
                  <a:cubicBezTo>
                    <a:pt x="1001" y="1028"/>
                    <a:pt x="1034" y="795"/>
                    <a:pt x="1034" y="561"/>
                  </a:cubicBezTo>
                  <a:cubicBezTo>
                    <a:pt x="1068" y="395"/>
                    <a:pt x="1001" y="228"/>
                    <a:pt x="901" y="94"/>
                  </a:cubicBezTo>
                  <a:cubicBezTo>
                    <a:pt x="843" y="36"/>
                    <a:pt x="762" y="1"/>
                    <a:pt x="68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606;p75"/>
            <p:cNvSpPr/>
            <p:nvPr/>
          </p:nvSpPr>
          <p:spPr>
            <a:xfrm>
              <a:off x="2095000" y="336420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601" y="547"/>
                  </a:moveTo>
                  <a:cubicBezTo>
                    <a:pt x="701" y="547"/>
                    <a:pt x="734" y="647"/>
                    <a:pt x="734" y="880"/>
                  </a:cubicBezTo>
                  <a:cubicBezTo>
                    <a:pt x="768" y="981"/>
                    <a:pt x="734" y="1081"/>
                    <a:pt x="734" y="1214"/>
                  </a:cubicBezTo>
                  <a:cubicBezTo>
                    <a:pt x="701" y="1281"/>
                    <a:pt x="634" y="1381"/>
                    <a:pt x="568" y="1448"/>
                  </a:cubicBezTo>
                  <a:cubicBezTo>
                    <a:pt x="526" y="1461"/>
                    <a:pt x="496" y="1469"/>
                    <a:pt x="473" y="1469"/>
                  </a:cubicBezTo>
                  <a:cubicBezTo>
                    <a:pt x="440" y="1469"/>
                    <a:pt x="420" y="1453"/>
                    <a:pt x="401" y="1414"/>
                  </a:cubicBezTo>
                  <a:cubicBezTo>
                    <a:pt x="367" y="1314"/>
                    <a:pt x="334" y="1214"/>
                    <a:pt x="334" y="1114"/>
                  </a:cubicBezTo>
                  <a:cubicBezTo>
                    <a:pt x="334" y="1047"/>
                    <a:pt x="334" y="981"/>
                    <a:pt x="334" y="880"/>
                  </a:cubicBezTo>
                  <a:cubicBezTo>
                    <a:pt x="334" y="814"/>
                    <a:pt x="367" y="780"/>
                    <a:pt x="401" y="714"/>
                  </a:cubicBezTo>
                  <a:cubicBezTo>
                    <a:pt x="434" y="647"/>
                    <a:pt x="468" y="580"/>
                    <a:pt x="534" y="547"/>
                  </a:cubicBezTo>
                  <a:close/>
                  <a:moveTo>
                    <a:pt x="618" y="1966"/>
                  </a:moveTo>
                  <a:cubicBezTo>
                    <a:pt x="631" y="1966"/>
                    <a:pt x="645" y="1970"/>
                    <a:pt x="668" y="1981"/>
                  </a:cubicBezTo>
                  <a:cubicBezTo>
                    <a:pt x="734" y="2015"/>
                    <a:pt x="734" y="2115"/>
                    <a:pt x="734" y="2315"/>
                  </a:cubicBezTo>
                  <a:lnTo>
                    <a:pt x="734" y="2448"/>
                  </a:lnTo>
                  <a:cubicBezTo>
                    <a:pt x="734" y="2482"/>
                    <a:pt x="734" y="2548"/>
                    <a:pt x="734" y="2615"/>
                  </a:cubicBezTo>
                  <a:cubicBezTo>
                    <a:pt x="701" y="2715"/>
                    <a:pt x="634" y="2849"/>
                    <a:pt x="534" y="2915"/>
                  </a:cubicBezTo>
                  <a:cubicBezTo>
                    <a:pt x="518" y="2932"/>
                    <a:pt x="501" y="2940"/>
                    <a:pt x="480" y="2940"/>
                  </a:cubicBezTo>
                  <a:cubicBezTo>
                    <a:pt x="459" y="2940"/>
                    <a:pt x="434" y="2932"/>
                    <a:pt x="401" y="2915"/>
                  </a:cubicBezTo>
                  <a:cubicBezTo>
                    <a:pt x="367" y="2849"/>
                    <a:pt x="334" y="2782"/>
                    <a:pt x="367" y="2682"/>
                  </a:cubicBezTo>
                  <a:lnTo>
                    <a:pt x="367" y="2515"/>
                  </a:lnTo>
                  <a:cubicBezTo>
                    <a:pt x="334" y="2448"/>
                    <a:pt x="367" y="2348"/>
                    <a:pt x="367" y="2248"/>
                  </a:cubicBezTo>
                  <a:cubicBezTo>
                    <a:pt x="401" y="2148"/>
                    <a:pt x="468" y="2048"/>
                    <a:pt x="534" y="1981"/>
                  </a:cubicBezTo>
                  <a:cubicBezTo>
                    <a:pt x="579" y="1981"/>
                    <a:pt x="594" y="1966"/>
                    <a:pt x="618" y="1966"/>
                  </a:cubicBezTo>
                  <a:close/>
                  <a:moveTo>
                    <a:pt x="711" y="0"/>
                  </a:moveTo>
                  <a:cubicBezTo>
                    <a:pt x="654" y="0"/>
                    <a:pt x="594" y="17"/>
                    <a:pt x="534" y="47"/>
                  </a:cubicBezTo>
                  <a:cubicBezTo>
                    <a:pt x="367" y="180"/>
                    <a:pt x="234" y="313"/>
                    <a:pt x="167" y="514"/>
                  </a:cubicBezTo>
                  <a:cubicBezTo>
                    <a:pt x="67" y="680"/>
                    <a:pt x="34" y="880"/>
                    <a:pt x="34" y="1114"/>
                  </a:cubicBezTo>
                  <a:lnTo>
                    <a:pt x="34" y="1281"/>
                  </a:lnTo>
                  <a:cubicBezTo>
                    <a:pt x="34" y="1381"/>
                    <a:pt x="67" y="1481"/>
                    <a:pt x="67" y="1548"/>
                  </a:cubicBezTo>
                  <a:cubicBezTo>
                    <a:pt x="134" y="1681"/>
                    <a:pt x="201" y="1781"/>
                    <a:pt x="267" y="1781"/>
                  </a:cubicBezTo>
                  <a:cubicBezTo>
                    <a:pt x="234" y="1848"/>
                    <a:pt x="167" y="1948"/>
                    <a:pt x="134" y="2015"/>
                  </a:cubicBezTo>
                  <a:cubicBezTo>
                    <a:pt x="67" y="2215"/>
                    <a:pt x="34" y="2415"/>
                    <a:pt x="34" y="2615"/>
                  </a:cubicBezTo>
                  <a:lnTo>
                    <a:pt x="34" y="2915"/>
                  </a:lnTo>
                  <a:cubicBezTo>
                    <a:pt x="1" y="3082"/>
                    <a:pt x="67" y="3249"/>
                    <a:pt x="167" y="3382"/>
                  </a:cubicBezTo>
                  <a:cubicBezTo>
                    <a:pt x="222" y="3437"/>
                    <a:pt x="288" y="3462"/>
                    <a:pt x="357" y="3462"/>
                  </a:cubicBezTo>
                  <a:cubicBezTo>
                    <a:pt x="414" y="3462"/>
                    <a:pt x="474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01" y="2782"/>
                    <a:pt x="1068" y="2582"/>
                    <a:pt x="1068" y="2348"/>
                  </a:cubicBezTo>
                  <a:lnTo>
                    <a:pt x="1068" y="2048"/>
                  </a:lnTo>
                  <a:cubicBezTo>
                    <a:pt x="1068" y="1948"/>
                    <a:pt x="1035" y="1848"/>
                    <a:pt x="1035" y="1748"/>
                  </a:cubicBezTo>
                  <a:cubicBezTo>
                    <a:pt x="1001" y="1648"/>
                    <a:pt x="901" y="1548"/>
                    <a:pt x="801" y="1514"/>
                  </a:cubicBezTo>
                  <a:cubicBezTo>
                    <a:pt x="834" y="1448"/>
                    <a:pt x="901" y="1381"/>
                    <a:pt x="935" y="1314"/>
                  </a:cubicBezTo>
                  <a:cubicBezTo>
                    <a:pt x="1001" y="1114"/>
                    <a:pt x="1035" y="914"/>
                    <a:pt x="1035" y="714"/>
                  </a:cubicBezTo>
                  <a:lnTo>
                    <a:pt x="1035" y="547"/>
                  </a:lnTo>
                  <a:cubicBezTo>
                    <a:pt x="1035" y="380"/>
                    <a:pt x="1001" y="213"/>
                    <a:pt x="901" y="80"/>
                  </a:cubicBezTo>
                  <a:cubicBezTo>
                    <a:pt x="846" y="25"/>
                    <a:pt x="781" y="0"/>
                    <a:pt x="71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607;p75"/>
            <p:cNvSpPr/>
            <p:nvPr/>
          </p:nvSpPr>
          <p:spPr>
            <a:xfrm>
              <a:off x="2126700" y="342122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1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608;p75"/>
            <p:cNvSpPr/>
            <p:nvPr/>
          </p:nvSpPr>
          <p:spPr>
            <a:xfrm>
              <a:off x="2140025" y="3340000"/>
              <a:ext cx="26725" cy="91250"/>
            </a:xfrm>
            <a:custGeom>
              <a:avLst/>
              <a:gdLst/>
              <a:ahLst/>
              <a:cxnLst/>
              <a:rect l="l" t="t" r="r" b="b"/>
              <a:pathLst>
                <a:path w="1069" h="3650" extrusionOk="0">
                  <a:moveTo>
                    <a:pt x="728" y="1"/>
                  </a:moveTo>
                  <a:cubicBezTo>
                    <a:pt x="671" y="1"/>
                    <a:pt x="613" y="17"/>
                    <a:pt x="568" y="47"/>
                  </a:cubicBezTo>
                  <a:cubicBezTo>
                    <a:pt x="401" y="147"/>
                    <a:pt x="268" y="314"/>
                    <a:pt x="168" y="481"/>
                  </a:cubicBezTo>
                  <a:cubicBezTo>
                    <a:pt x="68" y="714"/>
                    <a:pt x="1" y="1015"/>
                    <a:pt x="34" y="1281"/>
                  </a:cubicBezTo>
                  <a:lnTo>
                    <a:pt x="68" y="1381"/>
                  </a:lnTo>
                  <a:lnTo>
                    <a:pt x="368" y="1215"/>
                  </a:lnTo>
                  <a:lnTo>
                    <a:pt x="368" y="1081"/>
                  </a:lnTo>
                  <a:cubicBezTo>
                    <a:pt x="368" y="1015"/>
                    <a:pt x="368" y="948"/>
                    <a:pt x="368" y="881"/>
                  </a:cubicBezTo>
                  <a:cubicBezTo>
                    <a:pt x="368" y="748"/>
                    <a:pt x="434" y="614"/>
                    <a:pt x="568" y="548"/>
                  </a:cubicBezTo>
                  <a:cubicBezTo>
                    <a:pt x="585" y="531"/>
                    <a:pt x="610" y="523"/>
                    <a:pt x="635" y="523"/>
                  </a:cubicBezTo>
                  <a:cubicBezTo>
                    <a:pt x="660" y="523"/>
                    <a:pt x="685" y="531"/>
                    <a:pt x="701" y="548"/>
                  </a:cubicBezTo>
                  <a:cubicBezTo>
                    <a:pt x="735" y="614"/>
                    <a:pt x="768" y="714"/>
                    <a:pt x="768" y="781"/>
                  </a:cubicBezTo>
                  <a:cubicBezTo>
                    <a:pt x="768" y="914"/>
                    <a:pt x="735" y="1048"/>
                    <a:pt x="701" y="1181"/>
                  </a:cubicBezTo>
                  <a:cubicBezTo>
                    <a:pt x="635" y="1448"/>
                    <a:pt x="568" y="1682"/>
                    <a:pt x="468" y="1882"/>
                  </a:cubicBezTo>
                  <a:cubicBezTo>
                    <a:pt x="368" y="2182"/>
                    <a:pt x="301" y="2382"/>
                    <a:pt x="268" y="2516"/>
                  </a:cubicBezTo>
                  <a:lnTo>
                    <a:pt x="168" y="2749"/>
                  </a:lnTo>
                  <a:lnTo>
                    <a:pt x="101" y="2949"/>
                  </a:lnTo>
                  <a:cubicBezTo>
                    <a:pt x="68" y="3116"/>
                    <a:pt x="34" y="3183"/>
                    <a:pt x="34" y="3183"/>
                  </a:cubicBezTo>
                  <a:lnTo>
                    <a:pt x="34" y="3650"/>
                  </a:lnTo>
                  <a:lnTo>
                    <a:pt x="1035" y="3049"/>
                  </a:lnTo>
                  <a:lnTo>
                    <a:pt x="1035" y="2582"/>
                  </a:lnTo>
                  <a:lnTo>
                    <a:pt x="401" y="2916"/>
                  </a:lnTo>
                  <a:cubicBezTo>
                    <a:pt x="401" y="2916"/>
                    <a:pt x="401" y="2916"/>
                    <a:pt x="401" y="2883"/>
                  </a:cubicBezTo>
                  <a:cubicBezTo>
                    <a:pt x="434" y="2816"/>
                    <a:pt x="468" y="2716"/>
                    <a:pt x="501" y="2616"/>
                  </a:cubicBezTo>
                  <a:lnTo>
                    <a:pt x="568" y="2449"/>
                  </a:lnTo>
                  <a:cubicBezTo>
                    <a:pt x="635" y="2249"/>
                    <a:pt x="668" y="2115"/>
                    <a:pt x="701" y="2015"/>
                  </a:cubicBezTo>
                  <a:cubicBezTo>
                    <a:pt x="835" y="1648"/>
                    <a:pt x="935" y="1415"/>
                    <a:pt x="968" y="1281"/>
                  </a:cubicBezTo>
                  <a:cubicBezTo>
                    <a:pt x="1035" y="1048"/>
                    <a:pt x="1068" y="814"/>
                    <a:pt x="1068" y="581"/>
                  </a:cubicBezTo>
                  <a:cubicBezTo>
                    <a:pt x="1068" y="414"/>
                    <a:pt x="1002" y="247"/>
                    <a:pt x="901" y="81"/>
                  </a:cubicBezTo>
                  <a:cubicBezTo>
                    <a:pt x="865" y="25"/>
                    <a:pt x="798" y="1"/>
                    <a:pt x="72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609;p75"/>
            <p:cNvSpPr/>
            <p:nvPr/>
          </p:nvSpPr>
          <p:spPr>
            <a:xfrm>
              <a:off x="2173400" y="3315325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34" y="0"/>
                  </a:moveTo>
                  <a:lnTo>
                    <a:pt x="701" y="200"/>
                  </a:lnTo>
                  <a:lnTo>
                    <a:pt x="300" y="1601"/>
                  </a:lnTo>
                  <a:lnTo>
                    <a:pt x="300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69"/>
                  </a:lnTo>
                  <a:lnTo>
                    <a:pt x="300" y="2635"/>
                  </a:lnTo>
                  <a:lnTo>
                    <a:pt x="400" y="2302"/>
                  </a:lnTo>
                  <a:lnTo>
                    <a:pt x="734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610;p75"/>
            <p:cNvSpPr/>
            <p:nvPr/>
          </p:nvSpPr>
          <p:spPr>
            <a:xfrm>
              <a:off x="2250950" y="3034275"/>
              <a:ext cx="5025" cy="428675"/>
            </a:xfrm>
            <a:custGeom>
              <a:avLst/>
              <a:gdLst/>
              <a:ahLst/>
              <a:cxnLst/>
              <a:rect l="l" t="t" r="r" b="b"/>
              <a:pathLst>
                <a:path w="201" h="17147" extrusionOk="0">
                  <a:moveTo>
                    <a:pt x="100" y="1"/>
                  </a:moveTo>
                  <a:cubicBezTo>
                    <a:pt x="67" y="1"/>
                    <a:pt x="0" y="34"/>
                    <a:pt x="0" y="101"/>
                  </a:cubicBezTo>
                  <a:lnTo>
                    <a:pt x="0" y="17080"/>
                  </a:lnTo>
                  <a:cubicBezTo>
                    <a:pt x="0" y="17113"/>
                    <a:pt x="67" y="17146"/>
                    <a:pt x="100" y="17146"/>
                  </a:cubicBezTo>
                  <a:cubicBezTo>
                    <a:pt x="134" y="17146"/>
                    <a:pt x="167" y="17113"/>
                    <a:pt x="200" y="17080"/>
                  </a:cubicBezTo>
                  <a:lnTo>
                    <a:pt x="200" y="101"/>
                  </a:lnTo>
                  <a:cubicBezTo>
                    <a:pt x="200" y="34"/>
                    <a:pt x="134" y="1"/>
                    <a:pt x="1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611;p75"/>
            <p:cNvSpPr/>
            <p:nvPr/>
          </p:nvSpPr>
          <p:spPr>
            <a:xfrm>
              <a:off x="2331825" y="2995875"/>
              <a:ext cx="73425" cy="94350"/>
            </a:xfrm>
            <a:custGeom>
              <a:avLst/>
              <a:gdLst/>
              <a:ahLst/>
              <a:cxnLst/>
              <a:rect l="l" t="t" r="r" b="b"/>
              <a:pathLst>
                <a:path w="2937" h="3774" extrusionOk="0">
                  <a:moveTo>
                    <a:pt x="2126" y="0"/>
                  </a:moveTo>
                  <a:cubicBezTo>
                    <a:pt x="1928" y="0"/>
                    <a:pt x="1704" y="65"/>
                    <a:pt x="1469" y="202"/>
                  </a:cubicBezTo>
                  <a:cubicBezTo>
                    <a:pt x="601" y="736"/>
                    <a:pt x="68" y="1704"/>
                    <a:pt x="1" y="2738"/>
                  </a:cubicBezTo>
                  <a:cubicBezTo>
                    <a:pt x="1" y="3397"/>
                    <a:pt x="317" y="3774"/>
                    <a:pt x="796" y="3774"/>
                  </a:cubicBezTo>
                  <a:cubicBezTo>
                    <a:pt x="996" y="3774"/>
                    <a:pt x="1224" y="3709"/>
                    <a:pt x="1469" y="3572"/>
                  </a:cubicBezTo>
                  <a:cubicBezTo>
                    <a:pt x="2336" y="3004"/>
                    <a:pt x="2870" y="2070"/>
                    <a:pt x="2936" y="1036"/>
                  </a:cubicBezTo>
                  <a:cubicBezTo>
                    <a:pt x="2936" y="377"/>
                    <a:pt x="2604" y="0"/>
                    <a:pt x="212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612;p75"/>
            <p:cNvSpPr/>
            <p:nvPr/>
          </p:nvSpPr>
          <p:spPr>
            <a:xfrm>
              <a:off x="2441075" y="2432050"/>
              <a:ext cx="966550" cy="578450"/>
            </a:xfrm>
            <a:custGeom>
              <a:avLst/>
              <a:gdLst/>
              <a:ahLst/>
              <a:cxnLst/>
              <a:rect l="l" t="t" r="r" b="b"/>
              <a:pathLst>
                <a:path w="38662" h="23138" extrusionOk="0">
                  <a:moveTo>
                    <a:pt x="38283" y="0"/>
                  </a:moveTo>
                  <a:cubicBezTo>
                    <a:pt x="38160" y="0"/>
                    <a:pt x="38015" y="45"/>
                    <a:pt x="37861" y="139"/>
                  </a:cubicBezTo>
                  <a:lnTo>
                    <a:pt x="835" y="21555"/>
                  </a:lnTo>
                  <a:cubicBezTo>
                    <a:pt x="368" y="21788"/>
                    <a:pt x="67" y="22222"/>
                    <a:pt x="1" y="22755"/>
                  </a:cubicBezTo>
                  <a:cubicBezTo>
                    <a:pt x="1" y="23005"/>
                    <a:pt x="143" y="23138"/>
                    <a:pt x="356" y="23138"/>
                  </a:cubicBezTo>
                  <a:cubicBezTo>
                    <a:pt x="484" y="23138"/>
                    <a:pt x="638" y="23089"/>
                    <a:pt x="801" y="22989"/>
                  </a:cubicBezTo>
                  <a:lnTo>
                    <a:pt x="37861" y="1574"/>
                  </a:lnTo>
                  <a:cubicBezTo>
                    <a:pt x="38295" y="1340"/>
                    <a:pt x="38595" y="873"/>
                    <a:pt x="38662" y="406"/>
                  </a:cubicBezTo>
                  <a:cubicBezTo>
                    <a:pt x="38662" y="148"/>
                    <a:pt x="38509" y="0"/>
                    <a:pt x="3828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613;p75"/>
            <p:cNvSpPr/>
            <p:nvPr/>
          </p:nvSpPr>
          <p:spPr>
            <a:xfrm>
              <a:off x="2331825" y="1985650"/>
              <a:ext cx="2070675" cy="1214375"/>
            </a:xfrm>
            <a:custGeom>
              <a:avLst/>
              <a:gdLst/>
              <a:ahLst/>
              <a:cxnLst/>
              <a:rect l="l" t="t" r="r" b="b"/>
              <a:pathLst>
                <a:path w="82827" h="48575" extrusionOk="0">
                  <a:moveTo>
                    <a:pt x="82472" y="0"/>
                  </a:moveTo>
                  <a:cubicBezTo>
                    <a:pt x="82343" y="0"/>
                    <a:pt x="82189" y="49"/>
                    <a:pt x="82026" y="149"/>
                  </a:cubicBezTo>
                  <a:lnTo>
                    <a:pt x="802" y="46983"/>
                  </a:lnTo>
                  <a:cubicBezTo>
                    <a:pt x="368" y="47250"/>
                    <a:pt x="68" y="47683"/>
                    <a:pt x="1" y="48184"/>
                  </a:cubicBezTo>
                  <a:cubicBezTo>
                    <a:pt x="1" y="48441"/>
                    <a:pt x="153" y="48574"/>
                    <a:pt x="377" y="48574"/>
                  </a:cubicBezTo>
                  <a:cubicBezTo>
                    <a:pt x="501" y="48574"/>
                    <a:pt x="647" y="48534"/>
                    <a:pt x="802" y="48450"/>
                  </a:cubicBezTo>
                  <a:lnTo>
                    <a:pt x="82026" y="1584"/>
                  </a:lnTo>
                  <a:cubicBezTo>
                    <a:pt x="82460" y="1350"/>
                    <a:pt x="82760" y="883"/>
                    <a:pt x="82827" y="383"/>
                  </a:cubicBezTo>
                  <a:cubicBezTo>
                    <a:pt x="82827" y="133"/>
                    <a:pt x="82684" y="0"/>
                    <a:pt x="824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614;p75"/>
            <p:cNvSpPr/>
            <p:nvPr/>
          </p:nvSpPr>
          <p:spPr>
            <a:xfrm>
              <a:off x="2331825" y="2058250"/>
              <a:ext cx="2070675" cy="1214900"/>
            </a:xfrm>
            <a:custGeom>
              <a:avLst/>
              <a:gdLst/>
              <a:ahLst/>
              <a:cxnLst/>
              <a:rect l="l" t="t" r="r" b="b"/>
              <a:pathLst>
                <a:path w="82827" h="48596" extrusionOk="0">
                  <a:moveTo>
                    <a:pt x="82465" y="0"/>
                  </a:moveTo>
                  <a:cubicBezTo>
                    <a:pt x="82338" y="0"/>
                    <a:pt x="82187" y="49"/>
                    <a:pt x="82026" y="147"/>
                  </a:cubicBezTo>
                  <a:lnTo>
                    <a:pt x="802" y="46981"/>
                  </a:lnTo>
                  <a:cubicBezTo>
                    <a:pt x="368" y="47248"/>
                    <a:pt x="68" y="47681"/>
                    <a:pt x="1" y="48182"/>
                  </a:cubicBezTo>
                  <a:cubicBezTo>
                    <a:pt x="1" y="48455"/>
                    <a:pt x="147" y="48596"/>
                    <a:pt x="363" y="48596"/>
                  </a:cubicBezTo>
                  <a:cubicBezTo>
                    <a:pt x="490" y="48596"/>
                    <a:pt x="641" y="48547"/>
                    <a:pt x="802" y="48448"/>
                  </a:cubicBezTo>
                  <a:lnTo>
                    <a:pt x="82026" y="1582"/>
                  </a:lnTo>
                  <a:cubicBezTo>
                    <a:pt x="82460" y="1348"/>
                    <a:pt x="82760" y="914"/>
                    <a:pt x="82827" y="414"/>
                  </a:cubicBezTo>
                  <a:cubicBezTo>
                    <a:pt x="82827" y="141"/>
                    <a:pt x="82681" y="0"/>
                    <a:pt x="824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615;p75"/>
            <p:cNvSpPr/>
            <p:nvPr/>
          </p:nvSpPr>
          <p:spPr>
            <a:xfrm>
              <a:off x="2419400" y="32232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4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616;p75"/>
            <p:cNvSpPr/>
            <p:nvPr/>
          </p:nvSpPr>
          <p:spPr>
            <a:xfrm>
              <a:off x="2672075" y="3076475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1" y="49"/>
                    <a:pt x="4070" y="147"/>
                  </a:cubicBezTo>
                  <a:lnTo>
                    <a:pt x="801" y="2015"/>
                  </a:lnTo>
                  <a:cubicBezTo>
                    <a:pt x="368" y="2282"/>
                    <a:pt x="67" y="2716"/>
                    <a:pt x="1" y="3216"/>
                  </a:cubicBezTo>
                  <a:cubicBezTo>
                    <a:pt x="1" y="3490"/>
                    <a:pt x="146" y="3630"/>
                    <a:pt x="363" y="3630"/>
                  </a:cubicBezTo>
                  <a:cubicBezTo>
                    <a:pt x="490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617;p75"/>
            <p:cNvSpPr/>
            <p:nvPr/>
          </p:nvSpPr>
          <p:spPr>
            <a:xfrm>
              <a:off x="2331825" y="3290125"/>
              <a:ext cx="63425" cy="84600"/>
            </a:xfrm>
            <a:custGeom>
              <a:avLst/>
              <a:gdLst/>
              <a:ahLst/>
              <a:cxnLst/>
              <a:rect l="l" t="t" r="r" b="b"/>
              <a:pathLst>
                <a:path w="2537" h="3384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297"/>
                    <a:pt x="71" y="3383"/>
                    <a:pt x="160" y="3383"/>
                  </a:cubicBezTo>
                  <a:cubicBezTo>
                    <a:pt x="194" y="3383"/>
                    <a:pt x="231" y="3371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42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618;p75"/>
            <p:cNvSpPr/>
            <p:nvPr/>
          </p:nvSpPr>
          <p:spPr>
            <a:xfrm>
              <a:off x="2355175" y="3352850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619;p75"/>
            <p:cNvSpPr/>
            <p:nvPr/>
          </p:nvSpPr>
          <p:spPr>
            <a:xfrm>
              <a:off x="2591200" y="3155700"/>
              <a:ext cx="57550" cy="79575"/>
            </a:xfrm>
            <a:custGeom>
              <a:avLst/>
              <a:gdLst/>
              <a:ahLst/>
              <a:cxnLst/>
              <a:rect l="l" t="t" r="r" b="b"/>
              <a:pathLst>
                <a:path w="2302" h="3183" extrusionOk="0">
                  <a:moveTo>
                    <a:pt x="2248" y="1"/>
                  </a:moveTo>
                  <a:cubicBezTo>
                    <a:pt x="2235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34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6" y="1621"/>
                    <a:pt x="1660" y="1624"/>
                    <a:pt x="1675" y="1624"/>
                  </a:cubicBezTo>
                  <a:cubicBezTo>
                    <a:pt x="1744" y="1624"/>
                    <a:pt x="1835" y="1564"/>
                    <a:pt x="1835" y="1482"/>
                  </a:cubicBezTo>
                  <a:lnTo>
                    <a:pt x="2302" y="81"/>
                  </a:lnTo>
                  <a:cubicBezTo>
                    <a:pt x="2302" y="32"/>
                    <a:pt x="2284" y="1"/>
                    <a:pt x="224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620;p75"/>
            <p:cNvSpPr/>
            <p:nvPr/>
          </p:nvSpPr>
          <p:spPr>
            <a:xfrm>
              <a:off x="2917250" y="4004800"/>
              <a:ext cx="787250" cy="552425"/>
            </a:xfrm>
            <a:custGeom>
              <a:avLst/>
              <a:gdLst/>
              <a:ahLst/>
              <a:cxnLst/>
              <a:rect l="l" t="t" r="r" b="b"/>
              <a:pathLst>
                <a:path w="31490" h="22097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42"/>
                  </a:cubicBezTo>
                  <a:cubicBezTo>
                    <a:pt x="14111" y="2676"/>
                    <a:pt x="13410" y="4010"/>
                    <a:pt x="13410" y="5345"/>
                  </a:cubicBezTo>
                  <a:lnTo>
                    <a:pt x="13410" y="8213"/>
                  </a:lnTo>
                  <a:cubicBezTo>
                    <a:pt x="12139" y="7899"/>
                    <a:pt x="10677" y="7723"/>
                    <a:pt x="9204" y="7723"/>
                  </a:cubicBezTo>
                  <a:cubicBezTo>
                    <a:pt x="6929" y="7723"/>
                    <a:pt x="4630" y="8142"/>
                    <a:pt x="2969" y="9114"/>
                  </a:cubicBezTo>
                  <a:cubicBezTo>
                    <a:pt x="1068" y="10215"/>
                    <a:pt x="67" y="11616"/>
                    <a:pt x="34" y="12950"/>
                  </a:cubicBezTo>
                  <a:lnTo>
                    <a:pt x="34" y="12983"/>
                  </a:lnTo>
                  <a:lnTo>
                    <a:pt x="34" y="16786"/>
                  </a:lnTo>
                  <a:cubicBezTo>
                    <a:pt x="34" y="16820"/>
                    <a:pt x="34" y="16853"/>
                    <a:pt x="34" y="16853"/>
                  </a:cubicBezTo>
                  <a:lnTo>
                    <a:pt x="34" y="16886"/>
                  </a:lnTo>
                  <a:cubicBezTo>
                    <a:pt x="1" y="18054"/>
                    <a:pt x="701" y="19155"/>
                    <a:pt x="2102" y="19955"/>
                  </a:cubicBezTo>
                  <a:cubicBezTo>
                    <a:pt x="4909" y="21580"/>
                    <a:pt x="9571" y="22097"/>
                    <a:pt x="14357" y="22097"/>
                  </a:cubicBezTo>
                  <a:cubicBezTo>
                    <a:pt x="17137" y="22097"/>
                    <a:pt x="19959" y="21923"/>
                    <a:pt x="22483" y="21690"/>
                  </a:cubicBezTo>
                  <a:lnTo>
                    <a:pt x="29689" y="21023"/>
                  </a:lnTo>
                  <a:lnTo>
                    <a:pt x="30823" y="16853"/>
                  </a:lnTo>
                  <a:cubicBezTo>
                    <a:pt x="31223" y="15352"/>
                    <a:pt x="31456" y="13817"/>
                    <a:pt x="31490" y="12250"/>
                  </a:cubicBezTo>
                  <a:lnTo>
                    <a:pt x="31490" y="8380"/>
                  </a:lnTo>
                  <a:cubicBezTo>
                    <a:pt x="31490" y="5578"/>
                    <a:pt x="30623" y="2843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621;p75"/>
            <p:cNvSpPr/>
            <p:nvPr/>
          </p:nvSpPr>
          <p:spPr>
            <a:xfrm>
              <a:off x="2918100" y="4331050"/>
              <a:ext cx="741375" cy="226225"/>
            </a:xfrm>
            <a:custGeom>
              <a:avLst/>
              <a:gdLst/>
              <a:ahLst/>
              <a:cxnLst/>
              <a:rect l="l" t="t" r="r" b="b"/>
              <a:pathLst>
                <a:path w="29655" h="9049" extrusionOk="0">
                  <a:moveTo>
                    <a:pt x="0" y="0"/>
                  </a:moveTo>
                  <a:lnTo>
                    <a:pt x="0" y="3770"/>
                  </a:lnTo>
                  <a:lnTo>
                    <a:pt x="0" y="3836"/>
                  </a:lnTo>
                  <a:cubicBezTo>
                    <a:pt x="0" y="5004"/>
                    <a:pt x="667" y="6105"/>
                    <a:pt x="2102" y="6938"/>
                  </a:cubicBezTo>
                  <a:cubicBezTo>
                    <a:pt x="4879" y="8538"/>
                    <a:pt x="9529" y="9049"/>
                    <a:pt x="14300" y="9049"/>
                  </a:cubicBezTo>
                  <a:cubicBezTo>
                    <a:pt x="17092" y="9049"/>
                    <a:pt x="19925" y="8874"/>
                    <a:pt x="22449" y="8640"/>
                  </a:cubicBezTo>
                  <a:lnTo>
                    <a:pt x="29655" y="8006"/>
                  </a:lnTo>
                  <a:lnTo>
                    <a:pt x="29655" y="4103"/>
                  </a:lnTo>
                  <a:lnTo>
                    <a:pt x="22449" y="4737"/>
                  </a:lnTo>
                  <a:cubicBezTo>
                    <a:pt x="19937" y="4970"/>
                    <a:pt x="17119" y="5144"/>
                    <a:pt x="14340" y="5144"/>
                  </a:cubicBezTo>
                  <a:cubicBezTo>
                    <a:pt x="9555" y="5144"/>
                    <a:pt x="4887" y="4627"/>
                    <a:pt x="2102" y="3002"/>
                  </a:cubicBezTo>
                  <a:cubicBezTo>
                    <a:pt x="667" y="2202"/>
                    <a:pt x="0" y="1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622;p75"/>
            <p:cNvSpPr/>
            <p:nvPr/>
          </p:nvSpPr>
          <p:spPr>
            <a:xfrm>
              <a:off x="3252500" y="4138400"/>
              <a:ext cx="45875" cy="85925"/>
            </a:xfrm>
            <a:custGeom>
              <a:avLst/>
              <a:gdLst/>
              <a:ahLst/>
              <a:cxnLst/>
              <a:rect l="l" t="t" r="r" b="b"/>
              <a:pathLst>
                <a:path w="1835" h="3437" extrusionOk="0">
                  <a:moveTo>
                    <a:pt x="0" y="1"/>
                  </a:moveTo>
                  <a:lnTo>
                    <a:pt x="0" y="2869"/>
                  </a:lnTo>
                  <a:cubicBezTo>
                    <a:pt x="601" y="3003"/>
                    <a:pt x="1234" y="3203"/>
                    <a:pt x="1835" y="3436"/>
                  </a:cubicBezTo>
                  <a:cubicBezTo>
                    <a:pt x="734" y="2636"/>
                    <a:pt x="34" y="1368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623;p75"/>
            <p:cNvSpPr/>
            <p:nvPr/>
          </p:nvSpPr>
          <p:spPr>
            <a:xfrm>
              <a:off x="2917250" y="4004800"/>
              <a:ext cx="806450" cy="455125"/>
            </a:xfrm>
            <a:custGeom>
              <a:avLst/>
              <a:gdLst/>
              <a:ahLst/>
              <a:cxnLst/>
              <a:rect l="l" t="t" r="r" b="b"/>
              <a:pathLst>
                <a:path w="32258" h="18205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09"/>
                  </a:cubicBezTo>
                  <a:cubicBezTo>
                    <a:pt x="12510" y="3610"/>
                    <a:pt x="12910" y="6979"/>
                    <a:pt x="15245" y="8814"/>
                  </a:cubicBezTo>
                  <a:cubicBezTo>
                    <a:pt x="13677" y="8154"/>
                    <a:pt x="11456" y="7763"/>
                    <a:pt x="9216" y="7763"/>
                  </a:cubicBezTo>
                  <a:cubicBezTo>
                    <a:pt x="6928" y="7763"/>
                    <a:pt x="4621" y="8170"/>
                    <a:pt x="2969" y="9114"/>
                  </a:cubicBezTo>
                  <a:cubicBezTo>
                    <a:pt x="1068" y="10248"/>
                    <a:pt x="67" y="11616"/>
                    <a:pt x="34" y="12983"/>
                  </a:cubicBezTo>
                  <a:lnTo>
                    <a:pt x="34" y="13017"/>
                  </a:lnTo>
                  <a:cubicBezTo>
                    <a:pt x="1" y="14151"/>
                    <a:pt x="701" y="15252"/>
                    <a:pt x="2136" y="16086"/>
                  </a:cubicBezTo>
                  <a:cubicBezTo>
                    <a:pt x="4937" y="17698"/>
                    <a:pt x="9641" y="18204"/>
                    <a:pt x="14454" y="18204"/>
                  </a:cubicBezTo>
                  <a:cubicBezTo>
                    <a:pt x="17207" y="18204"/>
                    <a:pt x="19995" y="18039"/>
                    <a:pt x="22483" y="17820"/>
                  </a:cubicBezTo>
                  <a:lnTo>
                    <a:pt x="29689" y="17153"/>
                  </a:lnTo>
                  <a:lnTo>
                    <a:pt x="30823" y="12983"/>
                  </a:lnTo>
                  <a:cubicBezTo>
                    <a:pt x="31890" y="9047"/>
                    <a:pt x="32257" y="3777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624;p75"/>
            <p:cNvSpPr/>
            <p:nvPr/>
          </p:nvSpPr>
          <p:spPr>
            <a:xfrm>
              <a:off x="3659450" y="4214300"/>
              <a:ext cx="45050" cy="316900"/>
            </a:xfrm>
            <a:custGeom>
              <a:avLst/>
              <a:gdLst/>
              <a:ahLst/>
              <a:cxnLst/>
              <a:rect l="l" t="t" r="r" b="b"/>
              <a:pathLst>
                <a:path w="1802" h="12676" extrusionOk="0">
                  <a:moveTo>
                    <a:pt x="1802" y="0"/>
                  </a:moveTo>
                  <a:cubicBezTo>
                    <a:pt x="1768" y="1535"/>
                    <a:pt x="1535" y="3102"/>
                    <a:pt x="1135" y="4603"/>
                  </a:cubicBezTo>
                  <a:lnTo>
                    <a:pt x="1" y="8773"/>
                  </a:lnTo>
                  <a:lnTo>
                    <a:pt x="1" y="12676"/>
                  </a:lnTo>
                  <a:lnTo>
                    <a:pt x="1135" y="8506"/>
                  </a:lnTo>
                  <a:cubicBezTo>
                    <a:pt x="1568" y="7005"/>
                    <a:pt x="1768" y="5437"/>
                    <a:pt x="1802" y="3870"/>
                  </a:cubicBezTo>
                  <a:lnTo>
                    <a:pt x="18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625;p75"/>
            <p:cNvSpPr/>
            <p:nvPr/>
          </p:nvSpPr>
          <p:spPr>
            <a:xfrm>
              <a:off x="3958000" y="3521300"/>
              <a:ext cx="761400" cy="520400"/>
            </a:xfrm>
            <a:custGeom>
              <a:avLst/>
              <a:gdLst/>
              <a:ahLst/>
              <a:cxnLst/>
              <a:rect l="l" t="t" r="r" b="b"/>
              <a:pathLst>
                <a:path w="30456" h="20816" extrusionOk="0">
                  <a:moveTo>
                    <a:pt x="19247" y="0"/>
                  </a:moveTo>
                  <a:cubicBezTo>
                    <a:pt x="18614" y="0"/>
                    <a:pt x="18013" y="167"/>
                    <a:pt x="17480" y="467"/>
                  </a:cubicBezTo>
                  <a:lnTo>
                    <a:pt x="10975" y="4203"/>
                  </a:lnTo>
                  <a:cubicBezTo>
                    <a:pt x="10041" y="3303"/>
                    <a:pt x="8973" y="2602"/>
                    <a:pt x="7806" y="2135"/>
                  </a:cubicBezTo>
                  <a:cubicBezTo>
                    <a:pt x="6872" y="1735"/>
                    <a:pt x="5871" y="1401"/>
                    <a:pt x="4904" y="1201"/>
                  </a:cubicBezTo>
                  <a:cubicBezTo>
                    <a:pt x="4462" y="1091"/>
                    <a:pt x="4020" y="1026"/>
                    <a:pt x="3596" y="1026"/>
                  </a:cubicBezTo>
                  <a:cubicBezTo>
                    <a:pt x="3509" y="1026"/>
                    <a:pt x="3422" y="1029"/>
                    <a:pt x="3336" y="1034"/>
                  </a:cubicBezTo>
                  <a:cubicBezTo>
                    <a:pt x="1435" y="1068"/>
                    <a:pt x="0" y="1968"/>
                    <a:pt x="0" y="2369"/>
                  </a:cubicBezTo>
                  <a:lnTo>
                    <a:pt x="0" y="6272"/>
                  </a:lnTo>
                  <a:cubicBezTo>
                    <a:pt x="0" y="6305"/>
                    <a:pt x="34" y="6372"/>
                    <a:pt x="67" y="6405"/>
                  </a:cubicBezTo>
                  <a:cubicBezTo>
                    <a:pt x="634" y="6739"/>
                    <a:pt x="4037" y="8340"/>
                    <a:pt x="4470" y="8907"/>
                  </a:cubicBezTo>
                  <a:cubicBezTo>
                    <a:pt x="4871" y="9474"/>
                    <a:pt x="6238" y="13543"/>
                    <a:pt x="6305" y="13744"/>
                  </a:cubicBezTo>
                  <a:lnTo>
                    <a:pt x="18547" y="20815"/>
                  </a:lnTo>
                  <a:cubicBezTo>
                    <a:pt x="18547" y="20815"/>
                    <a:pt x="27920" y="15411"/>
                    <a:pt x="29355" y="14577"/>
                  </a:cubicBezTo>
                  <a:cubicBezTo>
                    <a:pt x="30089" y="14144"/>
                    <a:pt x="30455" y="13610"/>
                    <a:pt x="30422" y="13110"/>
                  </a:cubicBezTo>
                  <a:lnTo>
                    <a:pt x="30422" y="9207"/>
                  </a:lnTo>
                  <a:cubicBezTo>
                    <a:pt x="30422" y="8740"/>
                    <a:pt x="30122" y="8306"/>
                    <a:pt x="29688" y="8106"/>
                  </a:cubicBezTo>
                  <a:cubicBezTo>
                    <a:pt x="29121" y="7806"/>
                    <a:pt x="28521" y="7572"/>
                    <a:pt x="27920" y="7406"/>
                  </a:cubicBezTo>
                  <a:cubicBezTo>
                    <a:pt x="28821" y="6872"/>
                    <a:pt x="28554" y="5638"/>
                    <a:pt x="27854" y="5237"/>
                  </a:cubicBezTo>
                  <a:cubicBezTo>
                    <a:pt x="27220" y="4871"/>
                    <a:pt x="26553" y="4670"/>
                    <a:pt x="25852" y="4604"/>
                  </a:cubicBezTo>
                  <a:cubicBezTo>
                    <a:pt x="26653" y="3903"/>
                    <a:pt x="26319" y="3036"/>
                    <a:pt x="25485" y="2535"/>
                  </a:cubicBezTo>
                  <a:cubicBezTo>
                    <a:pt x="24878" y="2221"/>
                    <a:pt x="24204" y="2052"/>
                    <a:pt x="23531" y="2052"/>
                  </a:cubicBezTo>
                  <a:cubicBezTo>
                    <a:pt x="23133" y="2052"/>
                    <a:pt x="22734" y="2111"/>
                    <a:pt x="22350" y="2235"/>
                  </a:cubicBezTo>
                  <a:cubicBezTo>
                    <a:pt x="22483" y="1902"/>
                    <a:pt x="22583" y="1134"/>
                    <a:pt x="21482" y="501"/>
                  </a:cubicBezTo>
                  <a:cubicBezTo>
                    <a:pt x="20782" y="167"/>
                    <a:pt x="20015" y="0"/>
                    <a:pt x="192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626;p75"/>
            <p:cNvSpPr/>
            <p:nvPr/>
          </p:nvSpPr>
          <p:spPr>
            <a:xfrm>
              <a:off x="4069750" y="3648050"/>
              <a:ext cx="45875" cy="217675"/>
            </a:xfrm>
            <a:custGeom>
              <a:avLst/>
              <a:gdLst/>
              <a:ahLst/>
              <a:cxnLst/>
              <a:rect l="l" t="t" r="r" b="b"/>
              <a:pathLst>
                <a:path w="1835" h="8707" extrusionOk="0">
                  <a:moveTo>
                    <a:pt x="0" y="1"/>
                  </a:moveTo>
                  <a:lnTo>
                    <a:pt x="0" y="3903"/>
                  </a:lnTo>
                  <a:cubicBezTo>
                    <a:pt x="434" y="4471"/>
                    <a:pt x="1768" y="8540"/>
                    <a:pt x="1835" y="8707"/>
                  </a:cubicBezTo>
                  <a:lnTo>
                    <a:pt x="1835" y="4804"/>
                  </a:lnTo>
                  <a:cubicBezTo>
                    <a:pt x="1768" y="4604"/>
                    <a:pt x="434" y="53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627;p75"/>
            <p:cNvSpPr/>
            <p:nvPr/>
          </p:nvSpPr>
          <p:spPr>
            <a:xfrm>
              <a:off x="4115600" y="3768150"/>
              <a:ext cx="306075" cy="273550"/>
            </a:xfrm>
            <a:custGeom>
              <a:avLst/>
              <a:gdLst/>
              <a:ahLst/>
              <a:cxnLst/>
              <a:rect l="l" t="t" r="r" b="b"/>
              <a:pathLst>
                <a:path w="12243" h="10942" extrusionOk="0">
                  <a:moveTo>
                    <a:pt x="1" y="0"/>
                  </a:moveTo>
                  <a:lnTo>
                    <a:pt x="1" y="3903"/>
                  </a:lnTo>
                  <a:lnTo>
                    <a:pt x="12243" y="10941"/>
                  </a:lnTo>
                  <a:lnTo>
                    <a:pt x="12243" y="70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628;p75"/>
            <p:cNvSpPr/>
            <p:nvPr/>
          </p:nvSpPr>
          <p:spPr>
            <a:xfrm>
              <a:off x="3948825" y="3522850"/>
              <a:ext cx="778075" cy="422100"/>
            </a:xfrm>
            <a:custGeom>
              <a:avLst/>
              <a:gdLst/>
              <a:ahLst/>
              <a:cxnLst/>
              <a:rect l="l" t="t" r="r" b="b"/>
              <a:pathLst>
                <a:path w="31123" h="16884" extrusionOk="0">
                  <a:moveTo>
                    <a:pt x="19806" y="1"/>
                  </a:moveTo>
                  <a:cubicBezTo>
                    <a:pt x="19742" y="1"/>
                    <a:pt x="19678" y="2"/>
                    <a:pt x="19614" y="5"/>
                  </a:cubicBezTo>
                  <a:cubicBezTo>
                    <a:pt x="19014" y="5"/>
                    <a:pt x="18380" y="138"/>
                    <a:pt x="17847" y="439"/>
                  </a:cubicBezTo>
                  <a:lnTo>
                    <a:pt x="11342" y="4208"/>
                  </a:lnTo>
                  <a:cubicBezTo>
                    <a:pt x="10441" y="3307"/>
                    <a:pt x="9340" y="2607"/>
                    <a:pt x="8173" y="2107"/>
                  </a:cubicBezTo>
                  <a:cubicBezTo>
                    <a:pt x="7239" y="1706"/>
                    <a:pt x="6272" y="1406"/>
                    <a:pt x="5271" y="1173"/>
                  </a:cubicBezTo>
                  <a:cubicBezTo>
                    <a:pt x="4737" y="1072"/>
                    <a:pt x="4237" y="1006"/>
                    <a:pt x="3703" y="1006"/>
                  </a:cubicBezTo>
                  <a:cubicBezTo>
                    <a:pt x="1535" y="1072"/>
                    <a:pt x="0" y="2207"/>
                    <a:pt x="467" y="2473"/>
                  </a:cubicBezTo>
                  <a:cubicBezTo>
                    <a:pt x="1035" y="2807"/>
                    <a:pt x="4404" y="4442"/>
                    <a:pt x="4837" y="5009"/>
                  </a:cubicBezTo>
                  <a:cubicBezTo>
                    <a:pt x="5271" y="5576"/>
                    <a:pt x="6639" y="9645"/>
                    <a:pt x="6672" y="9812"/>
                  </a:cubicBezTo>
                  <a:lnTo>
                    <a:pt x="18914" y="16884"/>
                  </a:lnTo>
                  <a:lnTo>
                    <a:pt x="29722" y="10613"/>
                  </a:lnTo>
                  <a:cubicBezTo>
                    <a:pt x="31123" y="9812"/>
                    <a:pt x="31089" y="8645"/>
                    <a:pt x="30055" y="8044"/>
                  </a:cubicBezTo>
                  <a:cubicBezTo>
                    <a:pt x="29488" y="7744"/>
                    <a:pt x="28888" y="7510"/>
                    <a:pt x="28287" y="7344"/>
                  </a:cubicBezTo>
                  <a:cubicBezTo>
                    <a:pt x="29188" y="6810"/>
                    <a:pt x="28921" y="5609"/>
                    <a:pt x="28221" y="5209"/>
                  </a:cubicBezTo>
                  <a:cubicBezTo>
                    <a:pt x="27587" y="4842"/>
                    <a:pt x="26920" y="4608"/>
                    <a:pt x="26219" y="4542"/>
                  </a:cubicBezTo>
                  <a:cubicBezTo>
                    <a:pt x="27020" y="3841"/>
                    <a:pt x="26686" y="2974"/>
                    <a:pt x="25852" y="2540"/>
                  </a:cubicBezTo>
                  <a:cubicBezTo>
                    <a:pt x="25242" y="2204"/>
                    <a:pt x="24566" y="2039"/>
                    <a:pt x="23890" y="2039"/>
                  </a:cubicBezTo>
                  <a:cubicBezTo>
                    <a:pt x="23494" y="2039"/>
                    <a:pt x="23099" y="2096"/>
                    <a:pt x="22717" y="2207"/>
                  </a:cubicBezTo>
                  <a:cubicBezTo>
                    <a:pt x="22850" y="1906"/>
                    <a:pt x="22950" y="1139"/>
                    <a:pt x="21849" y="505"/>
                  </a:cubicBezTo>
                  <a:cubicBezTo>
                    <a:pt x="21207" y="169"/>
                    <a:pt x="20509" y="1"/>
                    <a:pt x="198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629;p75"/>
            <p:cNvSpPr/>
            <p:nvPr/>
          </p:nvSpPr>
          <p:spPr>
            <a:xfrm>
              <a:off x="4421650" y="3751450"/>
              <a:ext cx="296925" cy="290250"/>
            </a:xfrm>
            <a:custGeom>
              <a:avLst/>
              <a:gdLst/>
              <a:ahLst/>
              <a:cxnLst/>
              <a:rect l="l" t="t" r="r" b="b"/>
              <a:pathLst>
                <a:path w="11877" h="11610" extrusionOk="0">
                  <a:moveTo>
                    <a:pt x="11876" y="1"/>
                  </a:moveTo>
                  <a:cubicBezTo>
                    <a:pt x="11876" y="501"/>
                    <a:pt x="11543" y="1035"/>
                    <a:pt x="10809" y="1469"/>
                  </a:cubicBezTo>
                  <a:lnTo>
                    <a:pt x="1" y="7706"/>
                  </a:lnTo>
                  <a:lnTo>
                    <a:pt x="1" y="11609"/>
                  </a:lnTo>
                  <a:cubicBezTo>
                    <a:pt x="1" y="11609"/>
                    <a:pt x="9374" y="6205"/>
                    <a:pt x="10809" y="5371"/>
                  </a:cubicBezTo>
                  <a:cubicBezTo>
                    <a:pt x="11543" y="4938"/>
                    <a:pt x="11876" y="4404"/>
                    <a:pt x="11876" y="3904"/>
                  </a:cubicBezTo>
                  <a:lnTo>
                    <a:pt x="118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630;p75"/>
            <p:cNvSpPr/>
            <p:nvPr/>
          </p:nvSpPr>
          <p:spPr>
            <a:xfrm>
              <a:off x="3958000" y="3581350"/>
              <a:ext cx="111775" cy="163475"/>
            </a:xfrm>
            <a:custGeom>
              <a:avLst/>
              <a:gdLst/>
              <a:ahLst/>
              <a:cxnLst/>
              <a:rect l="l" t="t" r="r" b="b"/>
              <a:pathLst>
                <a:path w="4471" h="6539" extrusionOk="0">
                  <a:moveTo>
                    <a:pt x="0" y="0"/>
                  </a:moveTo>
                  <a:lnTo>
                    <a:pt x="0" y="3903"/>
                  </a:lnTo>
                  <a:cubicBezTo>
                    <a:pt x="0" y="3936"/>
                    <a:pt x="34" y="4003"/>
                    <a:pt x="67" y="4036"/>
                  </a:cubicBezTo>
                  <a:cubicBezTo>
                    <a:pt x="634" y="4370"/>
                    <a:pt x="4037" y="5971"/>
                    <a:pt x="4470" y="6538"/>
                  </a:cubicBezTo>
                  <a:lnTo>
                    <a:pt x="4470" y="2669"/>
                  </a:lnTo>
                  <a:cubicBezTo>
                    <a:pt x="4037" y="2068"/>
                    <a:pt x="634" y="467"/>
                    <a:pt x="67" y="133"/>
                  </a:cubicBezTo>
                  <a:cubicBezTo>
                    <a:pt x="34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631;p75"/>
            <p:cNvSpPr/>
            <p:nvPr/>
          </p:nvSpPr>
          <p:spPr>
            <a:xfrm>
              <a:off x="3948825" y="3799050"/>
              <a:ext cx="453675" cy="359425"/>
            </a:xfrm>
            <a:custGeom>
              <a:avLst/>
              <a:gdLst/>
              <a:ahLst/>
              <a:cxnLst/>
              <a:rect l="l" t="t" r="r" b="b"/>
              <a:pathLst>
                <a:path w="18147" h="14377" extrusionOk="0">
                  <a:moveTo>
                    <a:pt x="4304" y="0"/>
                  </a:moveTo>
                  <a:cubicBezTo>
                    <a:pt x="4100" y="0"/>
                    <a:pt x="3895" y="43"/>
                    <a:pt x="3703" y="132"/>
                  </a:cubicBezTo>
                  <a:lnTo>
                    <a:pt x="234" y="2133"/>
                  </a:lnTo>
                  <a:cubicBezTo>
                    <a:pt x="101" y="2200"/>
                    <a:pt x="0" y="2333"/>
                    <a:pt x="0" y="2467"/>
                  </a:cubicBezTo>
                  <a:lnTo>
                    <a:pt x="0" y="6370"/>
                  </a:lnTo>
                  <a:cubicBezTo>
                    <a:pt x="0" y="6570"/>
                    <a:pt x="134" y="6736"/>
                    <a:pt x="301" y="6803"/>
                  </a:cubicBezTo>
                  <a:lnTo>
                    <a:pt x="13110" y="14208"/>
                  </a:lnTo>
                  <a:cubicBezTo>
                    <a:pt x="13327" y="14317"/>
                    <a:pt x="13573" y="14376"/>
                    <a:pt x="13821" y="14376"/>
                  </a:cubicBezTo>
                  <a:cubicBezTo>
                    <a:pt x="14032" y="14376"/>
                    <a:pt x="14245" y="14334"/>
                    <a:pt x="14444" y="14242"/>
                  </a:cubicBezTo>
                  <a:lnTo>
                    <a:pt x="17913" y="12240"/>
                  </a:lnTo>
                  <a:cubicBezTo>
                    <a:pt x="18047" y="12174"/>
                    <a:pt x="18147" y="12040"/>
                    <a:pt x="18147" y="11907"/>
                  </a:cubicBezTo>
                  <a:lnTo>
                    <a:pt x="18147" y="8004"/>
                  </a:lnTo>
                  <a:cubicBezTo>
                    <a:pt x="18113" y="7804"/>
                    <a:pt x="18013" y="7637"/>
                    <a:pt x="17813" y="7570"/>
                  </a:cubicBezTo>
                  <a:lnTo>
                    <a:pt x="5037" y="198"/>
                  </a:lnTo>
                  <a:cubicBezTo>
                    <a:pt x="4814" y="68"/>
                    <a:pt x="4560" y="0"/>
                    <a:pt x="430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632;p75"/>
            <p:cNvSpPr/>
            <p:nvPr/>
          </p:nvSpPr>
          <p:spPr>
            <a:xfrm>
              <a:off x="3948825" y="3860700"/>
              <a:ext cx="345275" cy="297750"/>
            </a:xfrm>
            <a:custGeom>
              <a:avLst/>
              <a:gdLst/>
              <a:ahLst/>
              <a:cxnLst/>
              <a:rect l="l" t="t" r="r" b="b"/>
              <a:pathLst>
                <a:path w="13811" h="11910" extrusionOk="0">
                  <a:moveTo>
                    <a:pt x="0" y="1"/>
                  </a:moveTo>
                  <a:lnTo>
                    <a:pt x="0" y="3904"/>
                  </a:lnTo>
                  <a:cubicBezTo>
                    <a:pt x="0" y="4104"/>
                    <a:pt x="134" y="4270"/>
                    <a:pt x="301" y="4337"/>
                  </a:cubicBezTo>
                  <a:lnTo>
                    <a:pt x="13110" y="11742"/>
                  </a:lnTo>
                  <a:cubicBezTo>
                    <a:pt x="13310" y="11843"/>
                    <a:pt x="13577" y="11909"/>
                    <a:pt x="13810" y="11909"/>
                  </a:cubicBezTo>
                  <a:lnTo>
                    <a:pt x="13810" y="8006"/>
                  </a:lnTo>
                  <a:cubicBezTo>
                    <a:pt x="13577" y="8006"/>
                    <a:pt x="13310" y="7940"/>
                    <a:pt x="13110" y="7806"/>
                  </a:cubicBezTo>
                  <a:lnTo>
                    <a:pt x="301" y="434"/>
                  </a:lnTo>
                  <a:cubicBezTo>
                    <a:pt x="134" y="368"/>
                    <a:pt x="34" y="20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633;p75"/>
            <p:cNvSpPr/>
            <p:nvPr/>
          </p:nvSpPr>
          <p:spPr>
            <a:xfrm>
              <a:off x="3945500" y="3799050"/>
              <a:ext cx="459500" cy="262150"/>
            </a:xfrm>
            <a:custGeom>
              <a:avLst/>
              <a:gdLst/>
              <a:ahLst/>
              <a:cxnLst/>
              <a:rect l="l" t="t" r="r" b="b"/>
              <a:pathLst>
                <a:path w="18380" h="10486" extrusionOk="0">
                  <a:moveTo>
                    <a:pt x="4437" y="0"/>
                  </a:moveTo>
                  <a:cubicBezTo>
                    <a:pt x="4233" y="0"/>
                    <a:pt x="4028" y="43"/>
                    <a:pt x="3836" y="132"/>
                  </a:cubicBezTo>
                  <a:lnTo>
                    <a:pt x="367" y="2133"/>
                  </a:lnTo>
                  <a:cubicBezTo>
                    <a:pt x="0" y="2333"/>
                    <a:pt x="67" y="2667"/>
                    <a:pt x="434" y="2900"/>
                  </a:cubicBezTo>
                  <a:lnTo>
                    <a:pt x="13243" y="10306"/>
                  </a:lnTo>
                  <a:cubicBezTo>
                    <a:pt x="13451" y="10427"/>
                    <a:pt x="13686" y="10485"/>
                    <a:pt x="13924" y="10485"/>
                  </a:cubicBezTo>
                  <a:cubicBezTo>
                    <a:pt x="14145" y="10485"/>
                    <a:pt x="14369" y="10435"/>
                    <a:pt x="14577" y="10339"/>
                  </a:cubicBezTo>
                  <a:lnTo>
                    <a:pt x="18046" y="8338"/>
                  </a:lnTo>
                  <a:cubicBezTo>
                    <a:pt x="18380" y="8137"/>
                    <a:pt x="18346" y="7804"/>
                    <a:pt x="17946" y="7570"/>
                  </a:cubicBezTo>
                  <a:lnTo>
                    <a:pt x="5170" y="198"/>
                  </a:lnTo>
                  <a:cubicBezTo>
                    <a:pt x="4947" y="68"/>
                    <a:pt x="4693" y="0"/>
                    <a:pt x="44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634;p75"/>
            <p:cNvSpPr/>
            <p:nvPr/>
          </p:nvSpPr>
          <p:spPr>
            <a:xfrm>
              <a:off x="4294075" y="3999150"/>
              <a:ext cx="108425" cy="159300"/>
            </a:xfrm>
            <a:custGeom>
              <a:avLst/>
              <a:gdLst/>
              <a:ahLst/>
              <a:cxnLst/>
              <a:rect l="l" t="t" r="r" b="b"/>
              <a:pathLst>
                <a:path w="4337" h="6372" extrusionOk="0">
                  <a:moveTo>
                    <a:pt x="4337" y="0"/>
                  </a:moveTo>
                  <a:cubicBezTo>
                    <a:pt x="4337" y="133"/>
                    <a:pt x="4237" y="267"/>
                    <a:pt x="4103" y="334"/>
                  </a:cubicBezTo>
                  <a:lnTo>
                    <a:pt x="634" y="2335"/>
                  </a:lnTo>
                  <a:cubicBezTo>
                    <a:pt x="469" y="2417"/>
                    <a:pt x="305" y="2477"/>
                    <a:pt x="121" y="2477"/>
                  </a:cubicBezTo>
                  <a:cubicBezTo>
                    <a:pt x="82" y="2477"/>
                    <a:pt x="42" y="2474"/>
                    <a:pt x="0" y="2468"/>
                  </a:cubicBezTo>
                  <a:lnTo>
                    <a:pt x="0" y="6371"/>
                  </a:lnTo>
                  <a:cubicBezTo>
                    <a:pt x="234" y="6371"/>
                    <a:pt x="434" y="6338"/>
                    <a:pt x="634" y="6238"/>
                  </a:cubicBezTo>
                  <a:lnTo>
                    <a:pt x="4103" y="4236"/>
                  </a:lnTo>
                  <a:cubicBezTo>
                    <a:pt x="4237" y="4170"/>
                    <a:pt x="4337" y="4036"/>
                    <a:pt x="4337" y="3903"/>
                  </a:cubicBezTo>
                  <a:lnTo>
                    <a:pt x="4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635;p75"/>
            <p:cNvSpPr/>
            <p:nvPr/>
          </p:nvSpPr>
          <p:spPr>
            <a:xfrm>
              <a:off x="4816100" y="1910125"/>
              <a:ext cx="703025" cy="445000"/>
            </a:xfrm>
            <a:custGeom>
              <a:avLst/>
              <a:gdLst/>
              <a:ahLst/>
              <a:cxnLst/>
              <a:rect l="l" t="t" r="r" b="b"/>
              <a:pathLst>
                <a:path w="28121" h="17800" extrusionOk="0">
                  <a:moveTo>
                    <a:pt x="26327" y="1"/>
                  </a:moveTo>
                  <a:cubicBezTo>
                    <a:pt x="26071" y="1"/>
                    <a:pt x="23966" y="89"/>
                    <a:pt x="22183" y="2903"/>
                  </a:cubicBezTo>
                  <a:cubicBezTo>
                    <a:pt x="20916" y="4938"/>
                    <a:pt x="16446" y="12644"/>
                    <a:pt x="16446" y="12644"/>
                  </a:cubicBezTo>
                  <a:cubicBezTo>
                    <a:pt x="16446" y="12644"/>
                    <a:pt x="7740" y="10642"/>
                    <a:pt x="7273" y="10242"/>
                  </a:cubicBezTo>
                  <a:cubicBezTo>
                    <a:pt x="6806" y="9842"/>
                    <a:pt x="6806" y="8774"/>
                    <a:pt x="6739" y="8207"/>
                  </a:cubicBezTo>
                  <a:cubicBezTo>
                    <a:pt x="6606" y="7273"/>
                    <a:pt x="7006" y="6372"/>
                    <a:pt x="7073" y="6006"/>
                  </a:cubicBezTo>
                  <a:cubicBezTo>
                    <a:pt x="7111" y="5777"/>
                    <a:pt x="6989" y="5664"/>
                    <a:pt x="6796" y="5664"/>
                  </a:cubicBezTo>
                  <a:cubicBezTo>
                    <a:pt x="6483" y="5664"/>
                    <a:pt x="5981" y="5961"/>
                    <a:pt x="5672" y="6539"/>
                  </a:cubicBezTo>
                  <a:cubicBezTo>
                    <a:pt x="5338" y="7240"/>
                    <a:pt x="5305" y="7940"/>
                    <a:pt x="4971" y="8007"/>
                  </a:cubicBezTo>
                  <a:cubicBezTo>
                    <a:pt x="4571" y="7840"/>
                    <a:pt x="4137" y="7640"/>
                    <a:pt x="3770" y="7407"/>
                  </a:cubicBezTo>
                  <a:cubicBezTo>
                    <a:pt x="3333" y="7079"/>
                    <a:pt x="2583" y="6595"/>
                    <a:pt x="1923" y="6595"/>
                  </a:cubicBezTo>
                  <a:cubicBezTo>
                    <a:pt x="1777" y="6595"/>
                    <a:pt x="1635" y="6618"/>
                    <a:pt x="1502" y="6673"/>
                  </a:cubicBezTo>
                  <a:cubicBezTo>
                    <a:pt x="1268" y="6773"/>
                    <a:pt x="1068" y="6973"/>
                    <a:pt x="1035" y="7240"/>
                  </a:cubicBezTo>
                  <a:cubicBezTo>
                    <a:pt x="1002" y="7607"/>
                    <a:pt x="902" y="7974"/>
                    <a:pt x="735" y="8307"/>
                  </a:cubicBezTo>
                  <a:cubicBezTo>
                    <a:pt x="635" y="8474"/>
                    <a:pt x="535" y="8641"/>
                    <a:pt x="468" y="8808"/>
                  </a:cubicBezTo>
                  <a:cubicBezTo>
                    <a:pt x="368" y="9041"/>
                    <a:pt x="501" y="9208"/>
                    <a:pt x="468" y="9475"/>
                  </a:cubicBezTo>
                  <a:cubicBezTo>
                    <a:pt x="435" y="9775"/>
                    <a:pt x="68" y="10008"/>
                    <a:pt x="34" y="10309"/>
                  </a:cubicBezTo>
                  <a:cubicBezTo>
                    <a:pt x="1" y="10542"/>
                    <a:pt x="134" y="10776"/>
                    <a:pt x="134" y="11009"/>
                  </a:cubicBezTo>
                  <a:cubicBezTo>
                    <a:pt x="134" y="11176"/>
                    <a:pt x="68" y="11309"/>
                    <a:pt x="68" y="11443"/>
                  </a:cubicBezTo>
                  <a:cubicBezTo>
                    <a:pt x="101" y="11743"/>
                    <a:pt x="268" y="12010"/>
                    <a:pt x="535" y="12177"/>
                  </a:cubicBezTo>
                  <a:cubicBezTo>
                    <a:pt x="1302" y="12777"/>
                    <a:pt x="2169" y="13211"/>
                    <a:pt x="3103" y="13478"/>
                  </a:cubicBezTo>
                  <a:cubicBezTo>
                    <a:pt x="3904" y="13744"/>
                    <a:pt x="4938" y="13878"/>
                    <a:pt x="5838" y="14111"/>
                  </a:cubicBezTo>
                  <a:cubicBezTo>
                    <a:pt x="6637" y="14289"/>
                    <a:pt x="14810" y="17799"/>
                    <a:pt x="17579" y="17799"/>
                  </a:cubicBezTo>
                  <a:cubicBezTo>
                    <a:pt x="17931" y="17799"/>
                    <a:pt x="18197" y="17742"/>
                    <a:pt x="18347" y="17614"/>
                  </a:cubicBezTo>
                  <a:cubicBezTo>
                    <a:pt x="19715" y="16513"/>
                    <a:pt x="26553" y="6272"/>
                    <a:pt x="26553" y="6272"/>
                  </a:cubicBezTo>
                  <a:cubicBezTo>
                    <a:pt x="28121" y="2103"/>
                    <a:pt x="26353" y="1"/>
                    <a:pt x="26353" y="1"/>
                  </a:cubicBezTo>
                  <a:cubicBezTo>
                    <a:pt x="26353" y="1"/>
                    <a:pt x="26344" y="1"/>
                    <a:pt x="26327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636;p75"/>
            <p:cNvSpPr/>
            <p:nvPr/>
          </p:nvSpPr>
          <p:spPr>
            <a:xfrm>
              <a:off x="5266425" y="1886075"/>
              <a:ext cx="307750" cy="346000"/>
            </a:xfrm>
            <a:custGeom>
              <a:avLst/>
              <a:gdLst/>
              <a:ahLst/>
              <a:cxnLst/>
              <a:rect l="l" t="t" r="r" b="b"/>
              <a:pathLst>
                <a:path w="12310" h="13840" extrusionOk="0">
                  <a:moveTo>
                    <a:pt x="10534" y="1"/>
                  </a:moveTo>
                  <a:cubicBezTo>
                    <a:pt x="9769" y="1"/>
                    <a:pt x="8888" y="58"/>
                    <a:pt x="8173" y="263"/>
                  </a:cubicBezTo>
                  <a:cubicBezTo>
                    <a:pt x="6572" y="730"/>
                    <a:pt x="5371" y="1397"/>
                    <a:pt x="4170" y="3332"/>
                  </a:cubicBezTo>
                  <a:cubicBezTo>
                    <a:pt x="2603" y="5900"/>
                    <a:pt x="1" y="10303"/>
                    <a:pt x="1" y="10303"/>
                  </a:cubicBezTo>
                  <a:cubicBezTo>
                    <a:pt x="1168" y="12105"/>
                    <a:pt x="2970" y="13339"/>
                    <a:pt x="5071" y="13839"/>
                  </a:cubicBezTo>
                  <a:lnTo>
                    <a:pt x="9908" y="6400"/>
                  </a:lnTo>
                  <a:lnTo>
                    <a:pt x="12310" y="96"/>
                  </a:lnTo>
                  <a:cubicBezTo>
                    <a:pt x="12310" y="96"/>
                    <a:pt x="11518" y="1"/>
                    <a:pt x="10534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637;p75"/>
            <p:cNvSpPr/>
            <p:nvPr/>
          </p:nvSpPr>
          <p:spPr>
            <a:xfrm>
              <a:off x="5700900" y="3748950"/>
              <a:ext cx="91775" cy="156825"/>
            </a:xfrm>
            <a:custGeom>
              <a:avLst/>
              <a:gdLst/>
              <a:ahLst/>
              <a:cxnLst/>
              <a:rect l="l" t="t" r="r" b="b"/>
              <a:pathLst>
                <a:path w="3671" h="6273" extrusionOk="0">
                  <a:moveTo>
                    <a:pt x="1" y="1"/>
                  </a:moveTo>
                  <a:lnTo>
                    <a:pt x="1" y="6272"/>
                  </a:lnTo>
                  <a:lnTo>
                    <a:pt x="3670" y="6272"/>
                  </a:lnTo>
                  <a:lnTo>
                    <a:pt x="36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638;p75"/>
            <p:cNvSpPr/>
            <p:nvPr/>
          </p:nvSpPr>
          <p:spPr>
            <a:xfrm>
              <a:off x="5443225" y="3623025"/>
              <a:ext cx="96750" cy="169325"/>
            </a:xfrm>
            <a:custGeom>
              <a:avLst/>
              <a:gdLst/>
              <a:ahLst/>
              <a:cxnLst/>
              <a:rect l="l" t="t" r="r" b="b"/>
              <a:pathLst>
                <a:path w="3870" h="6773" extrusionOk="0">
                  <a:moveTo>
                    <a:pt x="3870" y="1"/>
                  </a:moveTo>
                  <a:lnTo>
                    <a:pt x="0" y="134"/>
                  </a:lnTo>
                  <a:lnTo>
                    <a:pt x="201" y="6772"/>
                  </a:lnTo>
                  <a:lnTo>
                    <a:pt x="3870" y="6639"/>
                  </a:lnTo>
                  <a:lnTo>
                    <a:pt x="38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639;p75"/>
            <p:cNvSpPr/>
            <p:nvPr/>
          </p:nvSpPr>
          <p:spPr>
            <a:xfrm>
              <a:off x="5373175" y="2455525"/>
              <a:ext cx="473700" cy="1384400"/>
            </a:xfrm>
            <a:custGeom>
              <a:avLst/>
              <a:gdLst/>
              <a:ahLst/>
              <a:cxnLst/>
              <a:rect l="l" t="t" r="r" b="b"/>
              <a:pathLst>
                <a:path w="18948" h="55376" extrusionOk="0">
                  <a:moveTo>
                    <a:pt x="1001" y="1"/>
                  </a:moveTo>
                  <a:cubicBezTo>
                    <a:pt x="1001" y="1"/>
                    <a:pt x="0" y="25686"/>
                    <a:pt x="67" y="28188"/>
                  </a:cubicBezTo>
                  <a:cubicBezTo>
                    <a:pt x="101" y="30389"/>
                    <a:pt x="2669" y="51604"/>
                    <a:pt x="2669" y="51604"/>
                  </a:cubicBezTo>
                  <a:cubicBezTo>
                    <a:pt x="3259" y="51829"/>
                    <a:pt x="3873" y="51942"/>
                    <a:pt x="4482" y="51942"/>
                  </a:cubicBezTo>
                  <a:cubicBezTo>
                    <a:pt x="5321" y="51942"/>
                    <a:pt x="6152" y="51729"/>
                    <a:pt x="6905" y="51304"/>
                  </a:cubicBezTo>
                  <a:cubicBezTo>
                    <a:pt x="6905" y="51304"/>
                    <a:pt x="7573" y="36394"/>
                    <a:pt x="7739" y="33992"/>
                  </a:cubicBezTo>
                  <a:cubicBezTo>
                    <a:pt x="7873" y="32057"/>
                    <a:pt x="7706" y="30089"/>
                    <a:pt x="7272" y="28154"/>
                  </a:cubicBezTo>
                  <a:lnTo>
                    <a:pt x="9007" y="13344"/>
                  </a:lnTo>
                  <a:cubicBezTo>
                    <a:pt x="9007" y="13344"/>
                    <a:pt x="9974" y="25686"/>
                    <a:pt x="10541" y="30222"/>
                  </a:cubicBezTo>
                  <a:cubicBezTo>
                    <a:pt x="11208" y="35426"/>
                    <a:pt x="12876" y="54974"/>
                    <a:pt x="12876" y="54974"/>
                  </a:cubicBezTo>
                  <a:cubicBezTo>
                    <a:pt x="13491" y="55241"/>
                    <a:pt x="14142" y="55375"/>
                    <a:pt x="14796" y="55375"/>
                  </a:cubicBezTo>
                  <a:cubicBezTo>
                    <a:pt x="15526" y="55375"/>
                    <a:pt x="16259" y="55208"/>
                    <a:pt x="16946" y="54873"/>
                  </a:cubicBezTo>
                  <a:cubicBezTo>
                    <a:pt x="16946" y="54873"/>
                    <a:pt x="18947" y="40463"/>
                    <a:pt x="18847" y="35226"/>
                  </a:cubicBezTo>
                  <a:cubicBezTo>
                    <a:pt x="18781" y="31590"/>
                    <a:pt x="17813" y="29822"/>
                    <a:pt x="17713" y="28788"/>
                  </a:cubicBezTo>
                  <a:cubicBezTo>
                    <a:pt x="17713" y="28788"/>
                    <a:pt x="18347" y="8474"/>
                    <a:pt x="18347" y="4971"/>
                  </a:cubicBezTo>
                  <a:lnTo>
                    <a:pt x="10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640;p75"/>
            <p:cNvSpPr/>
            <p:nvPr/>
          </p:nvSpPr>
          <p:spPr>
            <a:xfrm>
              <a:off x="5393200" y="1883900"/>
              <a:ext cx="438650" cy="746450"/>
            </a:xfrm>
            <a:custGeom>
              <a:avLst/>
              <a:gdLst/>
              <a:ahLst/>
              <a:cxnLst/>
              <a:rect l="l" t="t" r="r" b="b"/>
              <a:pathLst>
                <a:path w="17546" h="29858" extrusionOk="0">
                  <a:moveTo>
                    <a:pt x="6809" y="0"/>
                  </a:moveTo>
                  <a:cubicBezTo>
                    <a:pt x="3479" y="0"/>
                    <a:pt x="501" y="2560"/>
                    <a:pt x="300" y="6054"/>
                  </a:cubicBezTo>
                  <a:lnTo>
                    <a:pt x="300" y="6421"/>
                  </a:lnTo>
                  <a:cubicBezTo>
                    <a:pt x="300" y="9289"/>
                    <a:pt x="0" y="26702"/>
                    <a:pt x="0" y="26702"/>
                  </a:cubicBezTo>
                  <a:cubicBezTo>
                    <a:pt x="2994" y="28894"/>
                    <a:pt x="6293" y="29858"/>
                    <a:pt x="9520" y="29858"/>
                  </a:cubicBezTo>
                  <a:cubicBezTo>
                    <a:pt x="12333" y="29858"/>
                    <a:pt x="15091" y="29125"/>
                    <a:pt x="17546" y="27836"/>
                  </a:cubicBezTo>
                  <a:lnTo>
                    <a:pt x="17446" y="14326"/>
                  </a:lnTo>
                  <a:lnTo>
                    <a:pt x="17446" y="7155"/>
                  </a:lnTo>
                  <a:cubicBezTo>
                    <a:pt x="17446" y="6054"/>
                    <a:pt x="17279" y="4986"/>
                    <a:pt x="16912" y="3986"/>
                  </a:cubicBezTo>
                  <a:cubicBezTo>
                    <a:pt x="16579" y="3152"/>
                    <a:pt x="15945" y="2485"/>
                    <a:pt x="15144" y="2151"/>
                  </a:cubicBezTo>
                  <a:lnTo>
                    <a:pt x="15111" y="2151"/>
                  </a:lnTo>
                  <a:lnTo>
                    <a:pt x="11775" y="1050"/>
                  </a:lnTo>
                  <a:lnTo>
                    <a:pt x="8473" y="216"/>
                  </a:lnTo>
                  <a:cubicBezTo>
                    <a:pt x="7916" y="70"/>
                    <a:pt x="7358" y="0"/>
                    <a:pt x="680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641;p75"/>
            <p:cNvSpPr/>
            <p:nvPr/>
          </p:nvSpPr>
          <p:spPr>
            <a:xfrm>
              <a:off x="5548575" y="3847325"/>
              <a:ext cx="267450" cy="244400"/>
            </a:xfrm>
            <a:custGeom>
              <a:avLst/>
              <a:gdLst/>
              <a:ahLst/>
              <a:cxnLst/>
              <a:rect l="l" t="t" r="r" b="b"/>
              <a:pathLst>
                <a:path w="10698" h="9776" extrusionOk="0">
                  <a:moveTo>
                    <a:pt x="9781" y="1"/>
                  </a:moveTo>
                  <a:cubicBezTo>
                    <a:pt x="9775" y="1"/>
                    <a:pt x="9769" y="1"/>
                    <a:pt x="9763" y="2"/>
                  </a:cubicBezTo>
                  <a:lnTo>
                    <a:pt x="9763" y="436"/>
                  </a:lnTo>
                  <a:cubicBezTo>
                    <a:pt x="9294" y="811"/>
                    <a:pt x="8679" y="1039"/>
                    <a:pt x="8055" y="1039"/>
                  </a:cubicBezTo>
                  <a:cubicBezTo>
                    <a:pt x="8013" y="1039"/>
                    <a:pt x="7971" y="1038"/>
                    <a:pt x="7928" y="1036"/>
                  </a:cubicBezTo>
                  <a:cubicBezTo>
                    <a:pt x="7877" y="1039"/>
                    <a:pt x="7818" y="1041"/>
                    <a:pt x="7753" y="1041"/>
                  </a:cubicBezTo>
                  <a:cubicBezTo>
                    <a:pt x="7154" y="1041"/>
                    <a:pt x="6094" y="897"/>
                    <a:pt x="6094" y="536"/>
                  </a:cubicBezTo>
                  <a:lnTo>
                    <a:pt x="6094" y="2"/>
                  </a:lnTo>
                  <a:cubicBezTo>
                    <a:pt x="5760" y="169"/>
                    <a:pt x="4926" y="3271"/>
                    <a:pt x="3492" y="4605"/>
                  </a:cubicBezTo>
                  <a:cubicBezTo>
                    <a:pt x="2324" y="5639"/>
                    <a:pt x="757" y="6874"/>
                    <a:pt x="356" y="8041"/>
                  </a:cubicBezTo>
                  <a:cubicBezTo>
                    <a:pt x="0" y="9080"/>
                    <a:pt x="2020" y="9775"/>
                    <a:pt x="3222" y="9775"/>
                  </a:cubicBezTo>
                  <a:cubicBezTo>
                    <a:pt x="3371" y="9775"/>
                    <a:pt x="3508" y="9764"/>
                    <a:pt x="3625" y="9742"/>
                  </a:cubicBezTo>
                  <a:cubicBezTo>
                    <a:pt x="4893" y="9542"/>
                    <a:pt x="7061" y="8642"/>
                    <a:pt x="7595" y="7808"/>
                  </a:cubicBezTo>
                  <a:cubicBezTo>
                    <a:pt x="8162" y="7007"/>
                    <a:pt x="8395" y="5806"/>
                    <a:pt x="8862" y="5206"/>
                  </a:cubicBezTo>
                  <a:cubicBezTo>
                    <a:pt x="9296" y="4605"/>
                    <a:pt x="10330" y="3938"/>
                    <a:pt x="10564" y="3238"/>
                  </a:cubicBezTo>
                  <a:cubicBezTo>
                    <a:pt x="10697" y="2871"/>
                    <a:pt x="10530" y="2037"/>
                    <a:pt x="10330" y="1303"/>
                  </a:cubicBezTo>
                  <a:cubicBezTo>
                    <a:pt x="10168" y="620"/>
                    <a:pt x="10005" y="1"/>
                    <a:pt x="97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642;p75"/>
            <p:cNvSpPr/>
            <p:nvPr/>
          </p:nvSpPr>
          <p:spPr>
            <a:xfrm>
              <a:off x="5224725" y="3758075"/>
              <a:ext cx="348625" cy="179475"/>
            </a:xfrm>
            <a:custGeom>
              <a:avLst/>
              <a:gdLst/>
              <a:ahLst/>
              <a:cxnLst/>
              <a:rect l="l" t="t" r="r" b="b"/>
              <a:pathLst>
                <a:path w="13945" h="7179" extrusionOk="0">
                  <a:moveTo>
                    <a:pt x="12599" y="1"/>
                  </a:moveTo>
                  <a:cubicBezTo>
                    <a:pt x="12591" y="1"/>
                    <a:pt x="12584" y="1"/>
                    <a:pt x="12577" y="3"/>
                  </a:cubicBezTo>
                  <a:lnTo>
                    <a:pt x="12577" y="336"/>
                  </a:lnTo>
                  <a:cubicBezTo>
                    <a:pt x="12293" y="773"/>
                    <a:pt x="11222" y="1038"/>
                    <a:pt x="10246" y="1038"/>
                  </a:cubicBezTo>
                  <a:cubicBezTo>
                    <a:pt x="9730" y="1038"/>
                    <a:pt x="9241" y="965"/>
                    <a:pt x="8907" y="803"/>
                  </a:cubicBezTo>
                  <a:lnTo>
                    <a:pt x="8907" y="236"/>
                  </a:lnTo>
                  <a:cubicBezTo>
                    <a:pt x="8707" y="236"/>
                    <a:pt x="8540" y="503"/>
                    <a:pt x="8140" y="970"/>
                  </a:cubicBezTo>
                  <a:cubicBezTo>
                    <a:pt x="7506" y="1604"/>
                    <a:pt x="6772" y="2104"/>
                    <a:pt x="5972" y="2505"/>
                  </a:cubicBezTo>
                  <a:cubicBezTo>
                    <a:pt x="4604" y="3205"/>
                    <a:pt x="1936" y="4239"/>
                    <a:pt x="735" y="4806"/>
                  </a:cubicBezTo>
                  <a:cubicBezTo>
                    <a:pt x="1" y="5140"/>
                    <a:pt x="34" y="6040"/>
                    <a:pt x="801" y="6541"/>
                  </a:cubicBezTo>
                  <a:cubicBezTo>
                    <a:pt x="1313" y="6897"/>
                    <a:pt x="2329" y="7178"/>
                    <a:pt x="3611" y="7178"/>
                  </a:cubicBezTo>
                  <a:cubicBezTo>
                    <a:pt x="4252" y="7178"/>
                    <a:pt x="4960" y="7108"/>
                    <a:pt x="5705" y="6941"/>
                  </a:cubicBezTo>
                  <a:cubicBezTo>
                    <a:pt x="6904" y="6682"/>
                    <a:pt x="8449" y="5604"/>
                    <a:pt x="9485" y="5604"/>
                  </a:cubicBezTo>
                  <a:cubicBezTo>
                    <a:pt x="9515" y="5604"/>
                    <a:pt x="9545" y="5605"/>
                    <a:pt x="9574" y="5607"/>
                  </a:cubicBezTo>
                  <a:cubicBezTo>
                    <a:pt x="9780" y="5614"/>
                    <a:pt x="10023" y="5619"/>
                    <a:pt x="10286" y="5619"/>
                  </a:cubicBezTo>
                  <a:cubicBezTo>
                    <a:pt x="11306" y="5619"/>
                    <a:pt x="12627" y="5537"/>
                    <a:pt x="13210" y="5140"/>
                  </a:cubicBezTo>
                  <a:cubicBezTo>
                    <a:pt x="13944" y="4606"/>
                    <a:pt x="13677" y="3505"/>
                    <a:pt x="13444" y="2571"/>
                  </a:cubicBezTo>
                  <a:cubicBezTo>
                    <a:pt x="13215" y="1558"/>
                    <a:pt x="12954" y="1"/>
                    <a:pt x="1259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643;p75"/>
            <p:cNvSpPr/>
            <p:nvPr/>
          </p:nvSpPr>
          <p:spPr>
            <a:xfrm>
              <a:off x="5470750" y="2716550"/>
              <a:ext cx="127600" cy="412000"/>
            </a:xfrm>
            <a:custGeom>
              <a:avLst/>
              <a:gdLst/>
              <a:ahLst/>
              <a:cxnLst/>
              <a:rect l="l" t="t" r="r" b="b"/>
              <a:pathLst>
                <a:path w="5104" h="16480" extrusionOk="0">
                  <a:moveTo>
                    <a:pt x="0" y="1"/>
                  </a:moveTo>
                  <a:cubicBezTo>
                    <a:pt x="0" y="1"/>
                    <a:pt x="1001" y="1835"/>
                    <a:pt x="3903" y="3570"/>
                  </a:cubicBezTo>
                  <a:lnTo>
                    <a:pt x="3536" y="16479"/>
                  </a:lnTo>
                  <a:lnTo>
                    <a:pt x="5104" y="2936"/>
                  </a:lnTo>
                  <a:cubicBezTo>
                    <a:pt x="3203" y="2336"/>
                    <a:pt x="1468" y="1335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644;p75"/>
            <p:cNvSpPr/>
            <p:nvPr/>
          </p:nvSpPr>
          <p:spPr>
            <a:xfrm>
              <a:off x="5402350" y="1498175"/>
              <a:ext cx="281075" cy="233525"/>
            </a:xfrm>
            <a:custGeom>
              <a:avLst/>
              <a:gdLst/>
              <a:ahLst/>
              <a:cxnLst/>
              <a:rect l="l" t="t" r="r" b="b"/>
              <a:pathLst>
                <a:path w="11243" h="9341" extrusionOk="0">
                  <a:moveTo>
                    <a:pt x="5805" y="1"/>
                  </a:moveTo>
                  <a:cubicBezTo>
                    <a:pt x="2736" y="1"/>
                    <a:pt x="101" y="601"/>
                    <a:pt x="101" y="3670"/>
                  </a:cubicBezTo>
                  <a:cubicBezTo>
                    <a:pt x="1" y="6772"/>
                    <a:pt x="2503" y="9341"/>
                    <a:pt x="5638" y="9341"/>
                  </a:cubicBezTo>
                  <a:cubicBezTo>
                    <a:pt x="8741" y="9341"/>
                    <a:pt x="11242" y="6772"/>
                    <a:pt x="11176" y="3670"/>
                  </a:cubicBezTo>
                  <a:cubicBezTo>
                    <a:pt x="11176" y="601"/>
                    <a:pt x="8841" y="1"/>
                    <a:pt x="58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645;p75"/>
            <p:cNvSpPr/>
            <p:nvPr/>
          </p:nvSpPr>
          <p:spPr>
            <a:xfrm>
              <a:off x="5700075" y="1694150"/>
              <a:ext cx="54225" cy="131800"/>
            </a:xfrm>
            <a:custGeom>
              <a:avLst/>
              <a:gdLst/>
              <a:ahLst/>
              <a:cxnLst/>
              <a:rect l="l" t="t" r="r" b="b"/>
              <a:pathLst>
                <a:path w="2169" h="5272" extrusionOk="0">
                  <a:moveTo>
                    <a:pt x="2169" y="1"/>
                  </a:moveTo>
                  <a:lnTo>
                    <a:pt x="67" y="2569"/>
                  </a:lnTo>
                  <a:lnTo>
                    <a:pt x="0" y="5271"/>
                  </a:lnTo>
                  <a:cubicBezTo>
                    <a:pt x="434" y="5138"/>
                    <a:pt x="801" y="4837"/>
                    <a:pt x="1001" y="4437"/>
                  </a:cubicBezTo>
                  <a:cubicBezTo>
                    <a:pt x="1335" y="3837"/>
                    <a:pt x="2169" y="1"/>
                    <a:pt x="21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646;p75"/>
            <p:cNvSpPr/>
            <p:nvPr/>
          </p:nvSpPr>
          <p:spPr>
            <a:xfrm>
              <a:off x="5715925" y="1556250"/>
              <a:ext cx="68400" cy="142100"/>
            </a:xfrm>
            <a:custGeom>
              <a:avLst/>
              <a:gdLst/>
              <a:ahLst/>
              <a:cxnLst/>
              <a:rect l="l" t="t" r="r" b="b"/>
              <a:pathLst>
                <a:path w="2736" h="5684" extrusionOk="0">
                  <a:moveTo>
                    <a:pt x="715" y="0"/>
                  </a:moveTo>
                  <a:cubicBezTo>
                    <a:pt x="644" y="0"/>
                    <a:pt x="572" y="4"/>
                    <a:pt x="501" y="13"/>
                  </a:cubicBezTo>
                  <a:lnTo>
                    <a:pt x="0" y="5683"/>
                  </a:lnTo>
                  <a:lnTo>
                    <a:pt x="1535" y="5517"/>
                  </a:lnTo>
                  <a:cubicBezTo>
                    <a:pt x="2369" y="3415"/>
                    <a:pt x="2736" y="1247"/>
                    <a:pt x="2068" y="580"/>
                  </a:cubicBezTo>
                  <a:cubicBezTo>
                    <a:pt x="1689" y="201"/>
                    <a:pt x="1208" y="0"/>
                    <a:pt x="71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647;p75"/>
            <p:cNvSpPr/>
            <p:nvPr/>
          </p:nvSpPr>
          <p:spPr>
            <a:xfrm>
              <a:off x="5424050" y="1497675"/>
              <a:ext cx="379450" cy="460675"/>
            </a:xfrm>
            <a:custGeom>
              <a:avLst/>
              <a:gdLst/>
              <a:ahLst/>
              <a:cxnLst/>
              <a:rect l="l" t="t" r="r" b="b"/>
              <a:pathLst>
                <a:path w="15178" h="18427" extrusionOk="0">
                  <a:moveTo>
                    <a:pt x="5378" y="0"/>
                  </a:moveTo>
                  <a:cubicBezTo>
                    <a:pt x="3063" y="0"/>
                    <a:pt x="865" y="1119"/>
                    <a:pt x="534" y="3990"/>
                  </a:cubicBezTo>
                  <a:cubicBezTo>
                    <a:pt x="0" y="8227"/>
                    <a:pt x="234" y="9961"/>
                    <a:pt x="834" y="12096"/>
                  </a:cubicBezTo>
                  <a:cubicBezTo>
                    <a:pt x="1201" y="13430"/>
                    <a:pt x="1968" y="14398"/>
                    <a:pt x="3236" y="14598"/>
                  </a:cubicBezTo>
                  <a:cubicBezTo>
                    <a:pt x="3419" y="14606"/>
                    <a:pt x="3605" y="14610"/>
                    <a:pt x="3792" y="14610"/>
                  </a:cubicBezTo>
                  <a:cubicBezTo>
                    <a:pt x="4353" y="14610"/>
                    <a:pt x="4929" y="14573"/>
                    <a:pt x="5504" y="14498"/>
                  </a:cubicBezTo>
                  <a:lnTo>
                    <a:pt x="5504" y="16332"/>
                  </a:lnTo>
                  <a:cubicBezTo>
                    <a:pt x="4158" y="17337"/>
                    <a:pt x="5426" y="18427"/>
                    <a:pt x="7261" y="18427"/>
                  </a:cubicBezTo>
                  <a:cubicBezTo>
                    <a:pt x="8471" y="18427"/>
                    <a:pt x="9928" y="17952"/>
                    <a:pt x="11041" y="16666"/>
                  </a:cubicBezTo>
                  <a:lnTo>
                    <a:pt x="11108" y="10428"/>
                  </a:lnTo>
                  <a:cubicBezTo>
                    <a:pt x="11108" y="10428"/>
                    <a:pt x="11279" y="11111"/>
                    <a:pt x="12201" y="11111"/>
                  </a:cubicBezTo>
                  <a:cubicBezTo>
                    <a:pt x="12432" y="11111"/>
                    <a:pt x="12709" y="11069"/>
                    <a:pt x="13043" y="10962"/>
                  </a:cubicBezTo>
                  <a:cubicBezTo>
                    <a:pt x="14010" y="10662"/>
                    <a:pt x="15178" y="8894"/>
                    <a:pt x="14577" y="7593"/>
                  </a:cubicBezTo>
                  <a:cubicBezTo>
                    <a:pt x="14276" y="6973"/>
                    <a:pt x="13838" y="6770"/>
                    <a:pt x="13418" y="6770"/>
                  </a:cubicBezTo>
                  <a:cubicBezTo>
                    <a:pt x="12957" y="6770"/>
                    <a:pt x="12519" y="7016"/>
                    <a:pt x="12309" y="7226"/>
                  </a:cubicBezTo>
                  <a:cubicBezTo>
                    <a:pt x="11992" y="7571"/>
                    <a:pt x="11626" y="8066"/>
                    <a:pt x="11338" y="8066"/>
                  </a:cubicBezTo>
                  <a:cubicBezTo>
                    <a:pt x="11293" y="8066"/>
                    <a:pt x="11249" y="8054"/>
                    <a:pt x="11208" y="8026"/>
                  </a:cubicBezTo>
                  <a:cubicBezTo>
                    <a:pt x="11208" y="8026"/>
                    <a:pt x="12309" y="2956"/>
                    <a:pt x="9374" y="1122"/>
                  </a:cubicBezTo>
                  <a:cubicBezTo>
                    <a:pt x="8269" y="423"/>
                    <a:pt x="6801" y="0"/>
                    <a:pt x="537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648;p75"/>
            <p:cNvSpPr/>
            <p:nvPr/>
          </p:nvSpPr>
          <p:spPr>
            <a:xfrm>
              <a:off x="5530750" y="1639025"/>
              <a:ext cx="115175" cy="86050"/>
            </a:xfrm>
            <a:custGeom>
              <a:avLst/>
              <a:gdLst/>
              <a:ahLst/>
              <a:cxnLst/>
              <a:rect l="l" t="t" r="r" b="b"/>
              <a:pathLst>
                <a:path w="4607" h="3442" extrusionOk="0">
                  <a:moveTo>
                    <a:pt x="2762" y="300"/>
                  </a:moveTo>
                  <a:cubicBezTo>
                    <a:pt x="4607" y="300"/>
                    <a:pt x="4597" y="3142"/>
                    <a:pt x="2732" y="3142"/>
                  </a:cubicBezTo>
                  <a:cubicBezTo>
                    <a:pt x="2701" y="3142"/>
                    <a:pt x="2669" y="3141"/>
                    <a:pt x="2637" y="3140"/>
                  </a:cubicBezTo>
                  <a:lnTo>
                    <a:pt x="2370" y="3140"/>
                  </a:lnTo>
                  <a:cubicBezTo>
                    <a:pt x="2338" y="3141"/>
                    <a:pt x="2307" y="3142"/>
                    <a:pt x="2276" y="3142"/>
                  </a:cubicBezTo>
                  <a:cubicBezTo>
                    <a:pt x="411" y="3142"/>
                    <a:pt x="401" y="300"/>
                    <a:pt x="2245" y="300"/>
                  </a:cubicBezTo>
                  <a:cubicBezTo>
                    <a:pt x="2286" y="300"/>
                    <a:pt x="2328" y="301"/>
                    <a:pt x="2370" y="304"/>
                  </a:cubicBezTo>
                  <a:lnTo>
                    <a:pt x="2637" y="304"/>
                  </a:lnTo>
                  <a:cubicBezTo>
                    <a:pt x="2680" y="301"/>
                    <a:pt x="2722" y="300"/>
                    <a:pt x="2762" y="300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1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649;p75"/>
            <p:cNvSpPr/>
            <p:nvPr/>
          </p:nvSpPr>
          <p:spPr>
            <a:xfrm>
              <a:off x="5399825" y="1639025"/>
              <a:ext cx="110975" cy="86050"/>
            </a:xfrm>
            <a:custGeom>
              <a:avLst/>
              <a:gdLst/>
              <a:ahLst/>
              <a:cxnLst/>
              <a:rect l="l" t="t" r="r" b="b"/>
              <a:pathLst>
                <a:path w="4439" h="3442" extrusionOk="0">
                  <a:moveTo>
                    <a:pt x="2637" y="304"/>
                  </a:moveTo>
                  <a:cubicBezTo>
                    <a:pt x="4438" y="371"/>
                    <a:pt x="4438" y="3040"/>
                    <a:pt x="2637" y="3140"/>
                  </a:cubicBezTo>
                  <a:lnTo>
                    <a:pt x="2370" y="3140"/>
                  </a:lnTo>
                  <a:cubicBezTo>
                    <a:pt x="569" y="3040"/>
                    <a:pt x="569" y="371"/>
                    <a:pt x="2370" y="304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0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650;p75"/>
            <p:cNvSpPr/>
            <p:nvPr/>
          </p:nvSpPr>
          <p:spPr>
            <a:xfrm>
              <a:off x="5499100" y="1654600"/>
              <a:ext cx="54225" cy="18725"/>
            </a:xfrm>
            <a:custGeom>
              <a:avLst/>
              <a:gdLst/>
              <a:ahLst/>
              <a:cxnLst/>
              <a:rect l="l" t="t" r="r" b="b"/>
              <a:pathLst>
                <a:path w="2169" h="749" extrusionOk="0">
                  <a:moveTo>
                    <a:pt x="860" y="0"/>
                  </a:moveTo>
                  <a:cubicBezTo>
                    <a:pt x="528" y="0"/>
                    <a:pt x="228" y="159"/>
                    <a:pt x="0" y="415"/>
                  </a:cubicBezTo>
                  <a:lnTo>
                    <a:pt x="234" y="582"/>
                  </a:lnTo>
                  <a:cubicBezTo>
                    <a:pt x="413" y="402"/>
                    <a:pt x="673" y="277"/>
                    <a:pt x="942" y="277"/>
                  </a:cubicBezTo>
                  <a:cubicBezTo>
                    <a:pt x="973" y="277"/>
                    <a:pt x="1004" y="278"/>
                    <a:pt x="1034" y="282"/>
                  </a:cubicBezTo>
                  <a:cubicBezTo>
                    <a:pt x="1401" y="282"/>
                    <a:pt x="1735" y="449"/>
                    <a:pt x="1935" y="749"/>
                  </a:cubicBezTo>
                  <a:lnTo>
                    <a:pt x="2169" y="615"/>
                  </a:lnTo>
                  <a:cubicBezTo>
                    <a:pt x="1935" y="215"/>
                    <a:pt x="1501" y="15"/>
                    <a:pt x="1034" y="15"/>
                  </a:cubicBezTo>
                  <a:cubicBezTo>
                    <a:pt x="975" y="5"/>
                    <a:pt x="917" y="0"/>
                    <a:pt x="8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51;p75"/>
            <p:cNvSpPr/>
            <p:nvPr/>
          </p:nvSpPr>
          <p:spPr>
            <a:xfrm>
              <a:off x="5635850" y="1673300"/>
              <a:ext cx="90925" cy="6700"/>
            </a:xfrm>
            <a:custGeom>
              <a:avLst/>
              <a:gdLst/>
              <a:ahLst/>
              <a:cxnLst/>
              <a:rect l="l" t="t" r="r" b="b"/>
              <a:pathLst>
                <a:path w="363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3637" y="268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652;p75"/>
            <p:cNvSpPr/>
            <p:nvPr/>
          </p:nvSpPr>
          <p:spPr>
            <a:xfrm>
              <a:off x="5401925" y="1467525"/>
              <a:ext cx="343200" cy="244175"/>
            </a:xfrm>
            <a:custGeom>
              <a:avLst/>
              <a:gdLst/>
              <a:ahLst/>
              <a:cxnLst/>
              <a:rect l="l" t="t" r="r" b="b"/>
              <a:pathLst>
                <a:path w="13728" h="9767" extrusionOk="0">
                  <a:moveTo>
                    <a:pt x="9394" y="0"/>
                  </a:moveTo>
                  <a:cubicBezTo>
                    <a:pt x="9115" y="0"/>
                    <a:pt x="8836" y="19"/>
                    <a:pt x="8557" y="59"/>
                  </a:cubicBezTo>
                  <a:cubicBezTo>
                    <a:pt x="7690" y="126"/>
                    <a:pt x="6856" y="226"/>
                    <a:pt x="5989" y="359"/>
                  </a:cubicBezTo>
                  <a:cubicBezTo>
                    <a:pt x="4988" y="526"/>
                    <a:pt x="3954" y="693"/>
                    <a:pt x="2920" y="760"/>
                  </a:cubicBezTo>
                  <a:cubicBezTo>
                    <a:pt x="2817" y="764"/>
                    <a:pt x="2715" y="766"/>
                    <a:pt x="2614" y="766"/>
                  </a:cubicBezTo>
                  <a:cubicBezTo>
                    <a:pt x="1889" y="766"/>
                    <a:pt x="1187" y="660"/>
                    <a:pt x="485" y="426"/>
                  </a:cubicBezTo>
                  <a:cubicBezTo>
                    <a:pt x="447" y="410"/>
                    <a:pt x="408" y="402"/>
                    <a:pt x="370" y="402"/>
                  </a:cubicBezTo>
                  <a:cubicBezTo>
                    <a:pt x="174" y="402"/>
                    <a:pt x="1" y="598"/>
                    <a:pt x="85" y="793"/>
                  </a:cubicBezTo>
                  <a:cubicBezTo>
                    <a:pt x="151" y="1027"/>
                    <a:pt x="251" y="1227"/>
                    <a:pt x="352" y="1427"/>
                  </a:cubicBezTo>
                  <a:cubicBezTo>
                    <a:pt x="585" y="1827"/>
                    <a:pt x="852" y="2161"/>
                    <a:pt x="1185" y="2494"/>
                  </a:cubicBezTo>
                  <a:cubicBezTo>
                    <a:pt x="1552" y="2828"/>
                    <a:pt x="1953" y="3095"/>
                    <a:pt x="2386" y="3362"/>
                  </a:cubicBezTo>
                  <a:cubicBezTo>
                    <a:pt x="3769" y="4175"/>
                    <a:pt x="5387" y="4431"/>
                    <a:pt x="7015" y="4431"/>
                  </a:cubicBezTo>
                  <a:cubicBezTo>
                    <a:pt x="8057" y="4431"/>
                    <a:pt x="9102" y="4326"/>
                    <a:pt x="10092" y="4196"/>
                  </a:cubicBezTo>
                  <a:cubicBezTo>
                    <a:pt x="10134" y="4188"/>
                    <a:pt x="10173" y="4184"/>
                    <a:pt x="10210" y="4184"/>
                  </a:cubicBezTo>
                  <a:cubicBezTo>
                    <a:pt x="10675" y="4184"/>
                    <a:pt x="10784" y="4773"/>
                    <a:pt x="11093" y="6164"/>
                  </a:cubicBezTo>
                  <a:cubicBezTo>
                    <a:pt x="11326" y="7498"/>
                    <a:pt x="11560" y="9733"/>
                    <a:pt x="12093" y="9766"/>
                  </a:cubicBezTo>
                  <a:cubicBezTo>
                    <a:pt x="12227" y="9766"/>
                    <a:pt x="12827" y="8765"/>
                    <a:pt x="13194" y="8432"/>
                  </a:cubicBezTo>
                  <a:cubicBezTo>
                    <a:pt x="13728" y="7932"/>
                    <a:pt x="13061" y="3562"/>
                    <a:pt x="13061" y="3562"/>
                  </a:cubicBezTo>
                  <a:cubicBezTo>
                    <a:pt x="13661" y="2261"/>
                    <a:pt x="12527" y="760"/>
                    <a:pt x="11359" y="293"/>
                  </a:cubicBezTo>
                  <a:cubicBezTo>
                    <a:pt x="10704" y="106"/>
                    <a:pt x="10049" y="0"/>
                    <a:pt x="93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653;p75"/>
            <p:cNvSpPr/>
            <p:nvPr/>
          </p:nvSpPr>
          <p:spPr>
            <a:xfrm>
              <a:off x="5721750" y="1525250"/>
              <a:ext cx="53400" cy="39675"/>
            </a:xfrm>
            <a:custGeom>
              <a:avLst/>
              <a:gdLst/>
              <a:ahLst/>
              <a:cxnLst/>
              <a:rect l="l" t="t" r="r" b="b"/>
              <a:pathLst>
                <a:path w="2136" h="1587" extrusionOk="0">
                  <a:moveTo>
                    <a:pt x="1193" y="1"/>
                  </a:moveTo>
                  <a:cubicBezTo>
                    <a:pt x="1029" y="1"/>
                    <a:pt x="861" y="39"/>
                    <a:pt x="701" y="119"/>
                  </a:cubicBezTo>
                  <a:cubicBezTo>
                    <a:pt x="201" y="419"/>
                    <a:pt x="1" y="1053"/>
                    <a:pt x="268" y="1586"/>
                  </a:cubicBezTo>
                  <a:lnTo>
                    <a:pt x="2136" y="586"/>
                  </a:lnTo>
                  <a:cubicBezTo>
                    <a:pt x="1948" y="211"/>
                    <a:pt x="1581" y="1"/>
                    <a:pt x="119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654;p75"/>
            <p:cNvSpPr/>
            <p:nvPr/>
          </p:nvSpPr>
          <p:spPr>
            <a:xfrm>
              <a:off x="5561650" y="1800075"/>
              <a:ext cx="126775" cy="78400"/>
            </a:xfrm>
            <a:custGeom>
              <a:avLst/>
              <a:gdLst/>
              <a:ahLst/>
              <a:cxnLst/>
              <a:rect l="l" t="t" r="r" b="b"/>
              <a:pathLst>
                <a:path w="5071" h="3136" extrusionOk="0">
                  <a:moveTo>
                    <a:pt x="5070" y="0"/>
                  </a:moveTo>
                  <a:lnTo>
                    <a:pt x="5070" y="0"/>
                  </a:lnTo>
                  <a:cubicBezTo>
                    <a:pt x="4770" y="567"/>
                    <a:pt x="4303" y="1034"/>
                    <a:pt x="3736" y="1334"/>
                  </a:cubicBezTo>
                  <a:cubicBezTo>
                    <a:pt x="2769" y="1835"/>
                    <a:pt x="0" y="2402"/>
                    <a:pt x="0" y="2402"/>
                  </a:cubicBezTo>
                  <a:lnTo>
                    <a:pt x="0" y="3136"/>
                  </a:lnTo>
                  <a:cubicBezTo>
                    <a:pt x="0" y="3136"/>
                    <a:pt x="3603" y="2468"/>
                    <a:pt x="4303" y="1568"/>
                  </a:cubicBezTo>
                  <a:cubicBezTo>
                    <a:pt x="4670" y="1101"/>
                    <a:pt x="4937" y="567"/>
                    <a:pt x="5070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655;p75"/>
            <p:cNvSpPr/>
            <p:nvPr/>
          </p:nvSpPr>
          <p:spPr>
            <a:xfrm>
              <a:off x="5577900" y="1665800"/>
              <a:ext cx="29625" cy="29225"/>
            </a:xfrm>
            <a:custGeom>
              <a:avLst/>
              <a:gdLst/>
              <a:ahLst/>
              <a:cxnLst/>
              <a:rect l="l" t="t" r="r" b="b"/>
              <a:pathLst>
                <a:path w="1185" h="1169" extrusionOk="0">
                  <a:moveTo>
                    <a:pt x="589" y="1"/>
                  </a:moveTo>
                  <a:cubicBezTo>
                    <a:pt x="293" y="1"/>
                    <a:pt x="1" y="201"/>
                    <a:pt x="51" y="601"/>
                  </a:cubicBezTo>
                  <a:cubicBezTo>
                    <a:pt x="17" y="935"/>
                    <a:pt x="284" y="1168"/>
                    <a:pt x="584" y="1168"/>
                  </a:cubicBezTo>
                  <a:cubicBezTo>
                    <a:pt x="885" y="1168"/>
                    <a:pt x="1151" y="901"/>
                    <a:pt x="1151" y="601"/>
                  </a:cubicBezTo>
                  <a:cubicBezTo>
                    <a:pt x="1185" y="201"/>
                    <a:pt x="885" y="1"/>
                    <a:pt x="58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656;p75"/>
            <p:cNvSpPr/>
            <p:nvPr/>
          </p:nvSpPr>
          <p:spPr>
            <a:xfrm>
              <a:off x="5600825" y="1614625"/>
              <a:ext cx="33400" cy="25350"/>
            </a:xfrm>
            <a:custGeom>
              <a:avLst/>
              <a:gdLst/>
              <a:ahLst/>
              <a:cxnLst/>
              <a:rect l="l" t="t" r="r" b="b"/>
              <a:pathLst>
                <a:path w="1336" h="1014" extrusionOk="0">
                  <a:moveTo>
                    <a:pt x="572" y="0"/>
                  </a:moveTo>
                  <a:cubicBezTo>
                    <a:pt x="337" y="0"/>
                    <a:pt x="115" y="119"/>
                    <a:pt x="1" y="346"/>
                  </a:cubicBezTo>
                  <a:lnTo>
                    <a:pt x="1168" y="1013"/>
                  </a:lnTo>
                  <a:cubicBezTo>
                    <a:pt x="1335" y="680"/>
                    <a:pt x="1235" y="280"/>
                    <a:pt x="902" y="79"/>
                  </a:cubicBezTo>
                  <a:cubicBezTo>
                    <a:pt x="795" y="26"/>
                    <a:pt x="682" y="0"/>
                    <a:pt x="5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657;p75"/>
            <p:cNvSpPr/>
            <p:nvPr/>
          </p:nvSpPr>
          <p:spPr>
            <a:xfrm>
              <a:off x="5537450" y="1776725"/>
              <a:ext cx="34225" cy="23575"/>
            </a:xfrm>
            <a:custGeom>
              <a:avLst/>
              <a:gdLst/>
              <a:ahLst/>
              <a:cxnLst/>
              <a:rect l="l" t="t" r="r" b="b"/>
              <a:pathLst>
                <a:path w="1369" h="943" extrusionOk="0">
                  <a:moveTo>
                    <a:pt x="1235" y="0"/>
                  </a:moveTo>
                  <a:lnTo>
                    <a:pt x="1" y="467"/>
                  </a:lnTo>
                  <a:cubicBezTo>
                    <a:pt x="80" y="757"/>
                    <a:pt x="346" y="942"/>
                    <a:pt x="618" y="942"/>
                  </a:cubicBezTo>
                  <a:cubicBezTo>
                    <a:pt x="691" y="942"/>
                    <a:pt x="764" y="929"/>
                    <a:pt x="835" y="901"/>
                  </a:cubicBezTo>
                  <a:cubicBezTo>
                    <a:pt x="1202" y="734"/>
                    <a:pt x="1368" y="334"/>
                    <a:pt x="1235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658;p75"/>
            <p:cNvSpPr/>
            <p:nvPr/>
          </p:nvSpPr>
          <p:spPr>
            <a:xfrm>
              <a:off x="5445725" y="1608075"/>
              <a:ext cx="32550" cy="27725"/>
            </a:xfrm>
            <a:custGeom>
              <a:avLst/>
              <a:gdLst/>
              <a:ahLst/>
              <a:cxnLst/>
              <a:rect l="l" t="t" r="r" b="b"/>
              <a:pathLst>
                <a:path w="1302" h="1109" extrusionOk="0">
                  <a:moveTo>
                    <a:pt x="776" y="1"/>
                  </a:moveTo>
                  <a:cubicBezTo>
                    <a:pt x="634" y="1"/>
                    <a:pt x="490" y="46"/>
                    <a:pt x="367" y="141"/>
                  </a:cubicBezTo>
                  <a:cubicBezTo>
                    <a:pt x="67" y="375"/>
                    <a:pt x="1" y="808"/>
                    <a:pt x="234" y="1109"/>
                  </a:cubicBezTo>
                  <a:lnTo>
                    <a:pt x="1301" y="275"/>
                  </a:lnTo>
                  <a:cubicBezTo>
                    <a:pt x="1183" y="97"/>
                    <a:pt x="982" y="1"/>
                    <a:pt x="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659;p75"/>
            <p:cNvSpPr/>
            <p:nvPr/>
          </p:nvSpPr>
          <p:spPr>
            <a:xfrm>
              <a:off x="5463250" y="1662475"/>
              <a:ext cx="27525" cy="27950"/>
            </a:xfrm>
            <a:custGeom>
              <a:avLst/>
              <a:gdLst/>
              <a:ahLst/>
              <a:cxnLst/>
              <a:rect l="l" t="t" r="r" b="b"/>
              <a:pathLst>
                <a:path w="1101" h="1118" extrusionOk="0">
                  <a:moveTo>
                    <a:pt x="567" y="0"/>
                  </a:moveTo>
                  <a:cubicBezTo>
                    <a:pt x="234" y="0"/>
                    <a:pt x="0" y="267"/>
                    <a:pt x="0" y="567"/>
                  </a:cubicBezTo>
                  <a:cubicBezTo>
                    <a:pt x="0" y="934"/>
                    <a:pt x="275" y="1118"/>
                    <a:pt x="550" y="1118"/>
                  </a:cubicBezTo>
                  <a:cubicBezTo>
                    <a:pt x="826" y="1118"/>
                    <a:pt x="1101" y="934"/>
                    <a:pt x="1101" y="567"/>
                  </a:cubicBezTo>
                  <a:cubicBezTo>
                    <a:pt x="1101" y="267"/>
                    <a:pt x="867" y="0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660;p75"/>
            <p:cNvSpPr/>
            <p:nvPr/>
          </p:nvSpPr>
          <p:spPr>
            <a:xfrm>
              <a:off x="5480750" y="1665800"/>
              <a:ext cx="50900" cy="84250"/>
            </a:xfrm>
            <a:custGeom>
              <a:avLst/>
              <a:gdLst/>
              <a:ahLst/>
              <a:cxnLst/>
              <a:rect l="l" t="t" r="r" b="b"/>
              <a:pathLst>
                <a:path w="2036" h="3370" extrusionOk="0">
                  <a:moveTo>
                    <a:pt x="2035" y="1"/>
                  </a:moveTo>
                  <a:lnTo>
                    <a:pt x="1" y="2936"/>
                  </a:lnTo>
                  <a:lnTo>
                    <a:pt x="1969" y="3370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61;p75"/>
            <p:cNvSpPr/>
            <p:nvPr/>
          </p:nvSpPr>
          <p:spPr>
            <a:xfrm>
              <a:off x="5740100" y="1942675"/>
              <a:ext cx="231850" cy="925100"/>
            </a:xfrm>
            <a:custGeom>
              <a:avLst/>
              <a:gdLst/>
              <a:ahLst/>
              <a:cxnLst/>
              <a:rect l="l" t="t" r="r" b="b"/>
              <a:pathLst>
                <a:path w="9274" h="37004" extrusionOk="0">
                  <a:moveTo>
                    <a:pt x="1668" y="0"/>
                  </a:moveTo>
                  <a:cubicBezTo>
                    <a:pt x="301" y="1168"/>
                    <a:pt x="1" y="5304"/>
                    <a:pt x="1402" y="8073"/>
                  </a:cubicBezTo>
                  <a:cubicBezTo>
                    <a:pt x="1402" y="8073"/>
                    <a:pt x="4404" y="16579"/>
                    <a:pt x="4571" y="19648"/>
                  </a:cubicBezTo>
                  <a:cubicBezTo>
                    <a:pt x="4671" y="22616"/>
                    <a:pt x="4470" y="25585"/>
                    <a:pt x="3970" y="28521"/>
                  </a:cubicBezTo>
                  <a:cubicBezTo>
                    <a:pt x="3903" y="28921"/>
                    <a:pt x="3670" y="29288"/>
                    <a:pt x="3370" y="29521"/>
                  </a:cubicBezTo>
                  <a:cubicBezTo>
                    <a:pt x="2536" y="30188"/>
                    <a:pt x="2569" y="30889"/>
                    <a:pt x="1969" y="31689"/>
                  </a:cubicBezTo>
                  <a:cubicBezTo>
                    <a:pt x="1468" y="32323"/>
                    <a:pt x="1035" y="32523"/>
                    <a:pt x="1135" y="32657"/>
                  </a:cubicBezTo>
                  <a:cubicBezTo>
                    <a:pt x="1290" y="32924"/>
                    <a:pt x="1580" y="33072"/>
                    <a:pt x="1874" y="33072"/>
                  </a:cubicBezTo>
                  <a:cubicBezTo>
                    <a:pt x="2021" y="33072"/>
                    <a:pt x="2169" y="33035"/>
                    <a:pt x="2302" y="32957"/>
                  </a:cubicBezTo>
                  <a:cubicBezTo>
                    <a:pt x="2703" y="32757"/>
                    <a:pt x="3036" y="32523"/>
                    <a:pt x="3336" y="32223"/>
                  </a:cubicBezTo>
                  <a:lnTo>
                    <a:pt x="3336" y="32223"/>
                  </a:lnTo>
                  <a:cubicBezTo>
                    <a:pt x="3103" y="33024"/>
                    <a:pt x="2736" y="33824"/>
                    <a:pt x="2236" y="34525"/>
                  </a:cubicBezTo>
                  <a:cubicBezTo>
                    <a:pt x="1256" y="36068"/>
                    <a:pt x="1201" y="37004"/>
                    <a:pt x="3032" y="37004"/>
                  </a:cubicBezTo>
                  <a:cubicBezTo>
                    <a:pt x="3260" y="37004"/>
                    <a:pt x="3516" y="36989"/>
                    <a:pt x="3803" y="36960"/>
                  </a:cubicBezTo>
                  <a:cubicBezTo>
                    <a:pt x="5405" y="36793"/>
                    <a:pt x="6605" y="35626"/>
                    <a:pt x="7406" y="31923"/>
                  </a:cubicBezTo>
                  <a:cubicBezTo>
                    <a:pt x="7639" y="30856"/>
                    <a:pt x="8207" y="28887"/>
                    <a:pt x="8440" y="27520"/>
                  </a:cubicBezTo>
                  <a:cubicBezTo>
                    <a:pt x="9107" y="23584"/>
                    <a:pt x="9274" y="20682"/>
                    <a:pt x="9074" y="18480"/>
                  </a:cubicBezTo>
                  <a:cubicBezTo>
                    <a:pt x="7906" y="4937"/>
                    <a:pt x="5538" y="534"/>
                    <a:pt x="166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662;p75"/>
            <p:cNvSpPr/>
            <p:nvPr/>
          </p:nvSpPr>
          <p:spPr>
            <a:xfrm>
              <a:off x="5732600" y="1931825"/>
              <a:ext cx="221850" cy="348900"/>
            </a:xfrm>
            <a:custGeom>
              <a:avLst/>
              <a:gdLst/>
              <a:ahLst/>
              <a:cxnLst/>
              <a:rect l="l" t="t" r="r" b="b"/>
              <a:pathLst>
                <a:path w="8874" h="13956" extrusionOk="0">
                  <a:moveTo>
                    <a:pt x="868" y="0"/>
                  </a:moveTo>
                  <a:cubicBezTo>
                    <a:pt x="868" y="0"/>
                    <a:pt x="0" y="1068"/>
                    <a:pt x="201" y="4137"/>
                  </a:cubicBezTo>
                  <a:cubicBezTo>
                    <a:pt x="367" y="7006"/>
                    <a:pt x="2402" y="13844"/>
                    <a:pt x="2402" y="13844"/>
                  </a:cubicBezTo>
                  <a:cubicBezTo>
                    <a:pt x="2945" y="13921"/>
                    <a:pt x="3449" y="13956"/>
                    <a:pt x="3917" y="13956"/>
                  </a:cubicBezTo>
                  <a:cubicBezTo>
                    <a:pt x="7467" y="13956"/>
                    <a:pt x="8873" y="11976"/>
                    <a:pt x="8873" y="11976"/>
                  </a:cubicBezTo>
                  <a:cubicBezTo>
                    <a:pt x="7906" y="6472"/>
                    <a:pt x="6538" y="3536"/>
                    <a:pt x="5104" y="1869"/>
                  </a:cubicBezTo>
                  <a:cubicBezTo>
                    <a:pt x="3670" y="201"/>
                    <a:pt x="868" y="0"/>
                    <a:pt x="868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95473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3976223611"/>
              </p:ext>
            </p:extLst>
          </p:nvPr>
        </p:nvGraphicFramePr>
        <p:xfrm>
          <a:off x="694404" y="411956"/>
          <a:ext cx="7942736" cy="3631507"/>
        </p:xfrm>
        <a:graphic>
          <a:graphicData uri="http://schemas.openxmlformats.org/drawingml/2006/table">
            <a:tbl>
              <a:tblPr firstRow="1">
                <a:noFill/>
                <a:tableStyleId>{02C354FB-D8E8-4507-A7F7-C6AE5B157AC1}</a:tableStyleId>
              </a:tblPr>
              <a:tblGrid>
                <a:gridCol w="751668">
                  <a:extLst>
                    <a:ext uri="{9D8B030D-6E8A-4147-A177-3AD203B41FA5}">
                      <a16:colId xmlns:a16="http://schemas.microsoft.com/office/drawing/2014/main" val="3830377233"/>
                    </a:ext>
                  </a:extLst>
                </a:gridCol>
                <a:gridCol w="41191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09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82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8276">
                  <a:extLst>
                    <a:ext uri="{9D8B030D-6E8A-4147-A177-3AD203B41FA5}">
                      <a16:colId xmlns:a16="http://schemas.microsoft.com/office/drawing/2014/main" val="772575820"/>
                    </a:ext>
                  </a:extLst>
                </a:gridCol>
                <a:gridCol w="754381">
                  <a:extLst>
                    <a:ext uri="{9D8B030D-6E8A-4147-A177-3AD203B41FA5}">
                      <a16:colId xmlns:a16="http://schemas.microsoft.com/office/drawing/2014/main" val="2541901233"/>
                    </a:ext>
                  </a:extLst>
                </a:gridCol>
              </a:tblGrid>
              <a:tr h="494981"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Код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b="1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  <a:endParaRPr sz="14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1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1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Отклонение</a:t>
                      </a:r>
                    </a:p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 2024 год к 2023 году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5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(+/-)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%</a:t>
                      </a:r>
                      <a:endParaRPr lang="ru-RU" sz="1000" b="1" dirty="0"/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0700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Образование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567,9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612,8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107,9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0701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Дошкольное образование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152,8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173,0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113,2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0702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Общее образование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320,8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43,2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113,6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0703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Дополнительное образование детей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72,1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50,4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-21,7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5469562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0707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Молодежная политика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18623677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0709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Другие вопросы в области образования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76874716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0800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Культура, кинематография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93,9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136,5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145,4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5208138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0801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Культура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76,9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118,1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153,6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0000250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/>
                          <a:cs typeface="Arial"/>
                        </a:rPr>
                        <a:t>0804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Другие вопросы в области культуры, кинематографии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108,2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3148984"/>
                  </a:ext>
                </a:extLst>
              </a:tr>
              <a:tr h="227588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1000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Социальная политика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261,8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184,0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-77,8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68143231"/>
                  </a:ext>
                </a:extLst>
              </a:tr>
              <a:tr h="279209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1003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50" b="1" dirty="0" smtClean="0"/>
                        <a:t>Социальное обеспечение населения</a:t>
                      </a:r>
                      <a:endParaRPr lang="ru-RU" sz="95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115,9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96,1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2705811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8196956" y="150346"/>
            <a:ext cx="880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4" name="Номер слайда 1"/>
          <p:cNvSpPr txBox="1">
            <a:spLocks/>
          </p:cNvSpPr>
          <p:nvPr/>
        </p:nvSpPr>
        <p:spPr>
          <a:xfrm>
            <a:off x="8196956" y="4897161"/>
            <a:ext cx="327826" cy="137588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32</a:t>
            </a:r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5" name="Google Shape;5530;p75"/>
          <p:cNvGrpSpPr/>
          <p:nvPr/>
        </p:nvGrpSpPr>
        <p:grpSpPr>
          <a:xfrm flipH="1">
            <a:off x="163594" y="4043463"/>
            <a:ext cx="1436605" cy="1186355"/>
            <a:chOff x="1201025" y="534350"/>
            <a:chExt cx="5255450" cy="4684225"/>
          </a:xfrm>
        </p:grpSpPr>
        <p:sp>
          <p:nvSpPr>
            <p:cNvPr id="6" name="Google Shape;5531;p75"/>
            <p:cNvSpPr/>
            <p:nvPr/>
          </p:nvSpPr>
          <p:spPr>
            <a:xfrm>
              <a:off x="1201025" y="2439475"/>
              <a:ext cx="5255450" cy="2779100"/>
            </a:xfrm>
            <a:custGeom>
              <a:avLst/>
              <a:gdLst/>
              <a:ahLst/>
              <a:cxnLst/>
              <a:rect l="l" t="t" r="r" b="b"/>
              <a:pathLst>
                <a:path w="210218" h="111164" extrusionOk="0">
                  <a:moveTo>
                    <a:pt x="105109" y="1"/>
                  </a:moveTo>
                  <a:cubicBezTo>
                    <a:pt x="80617" y="1"/>
                    <a:pt x="56124" y="5430"/>
                    <a:pt x="37427" y="16287"/>
                  </a:cubicBezTo>
                  <a:cubicBezTo>
                    <a:pt x="1" y="37970"/>
                    <a:pt x="34" y="73195"/>
                    <a:pt x="37427" y="94877"/>
                  </a:cubicBezTo>
                  <a:cubicBezTo>
                    <a:pt x="56107" y="105735"/>
                    <a:pt x="80600" y="111164"/>
                    <a:pt x="105097" y="111164"/>
                  </a:cubicBezTo>
                  <a:cubicBezTo>
                    <a:pt x="129593" y="111164"/>
                    <a:pt x="154094" y="105735"/>
                    <a:pt x="172791" y="94877"/>
                  </a:cubicBezTo>
                  <a:cubicBezTo>
                    <a:pt x="210217" y="73195"/>
                    <a:pt x="210184" y="37970"/>
                    <a:pt x="172791" y="16287"/>
                  </a:cubicBezTo>
                  <a:cubicBezTo>
                    <a:pt x="154094" y="5430"/>
                    <a:pt x="129602" y="1"/>
                    <a:pt x="105109" y="1"/>
                  </a:cubicBezTo>
                  <a:close/>
                </a:path>
              </a:pathLst>
            </a:custGeom>
            <a:solidFill>
              <a:srgbClr val="F5F5F5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532;p75"/>
            <p:cNvSpPr/>
            <p:nvPr/>
          </p:nvSpPr>
          <p:spPr>
            <a:xfrm>
              <a:off x="5160525" y="3713100"/>
              <a:ext cx="843950" cy="487050"/>
            </a:xfrm>
            <a:custGeom>
              <a:avLst/>
              <a:gdLst/>
              <a:ahLst/>
              <a:cxnLst/>
              <a:rect l="l" t="t" r="r" b="b"/>
              <a:pathLst>
                <a:path w="33758" h="19482" extrusionOk="0">
                  <a:moveTo>
                    <a:pt x="16879" y="1"/>
                  </a:moveTo>
                  <a:cubicBezTo>
                    <a:pt x="7572" y="1"/>
                    <a:pt x="0" y="4370"/>
                    <a:pt x="0" y="9741"/>
                  </a:cubicBezTo>
                  <a:cubicBezTo>
                    <a:pt x="0" y="15145"/>
                    <a:pt x="7572" y="19481"/>
                    <a:pt x="16879" y="19481"/>
                  </a:cubicBezTo>
                  <a:cubicBezTo>
                    <a:pt x="26219" y="19481"/>
                    <a:pt x="33758" y="15145"/>
                    <a:pt x="33758" y="9741"/>
                  </a:cubicBezTo>
                  <a:cubicBezTo>
                    <a:pt x="33758" y="4370"/>
                    <a:pt x="26219" y="1"/>
                    <a:pt x="1687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3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4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5;p75"/>
            <p:cNvSpPr/>
            <p:nvPr/>
          </p:nvSpPr>
          <p:spPr>
            <a:xfrm>
              <a:off x="1483725" y="3620325"/>
              <a:ext cx="404475" cy="394900"/>
            </a:xfrm>
            <a:custGeom>
              <a:avLst/>
              <a:gdLst/>
              <a:ahLst/>
              <a:cxnLst/>
              <a:rect l="l" t="t" r="r" b="b"/>
              <a:pathLst>
                <a:path w="16179" h="15796" extrusionOk="0">
                  <a:moveTo>
                    <a:pt x="214" y="0"/>
                  </a:moveTo>
                  <a:cubicBezTo>
                    <a:pt x="126" y="0"/>
                    <a:pt x="34" y="65"/>
                    <a:pt x="34" y="176"/>
                  </a:cubicBezTo>
                  <a:cubicBezTo>
                    <a:pt x="1" y="276"/>
                    <a:pt x="67" y="376"/>
                    <a:pt x="168" y="409"/>
                  </a:cubicBezTo>
                  <a:cubicBezTo>
                    <a:pt x="3737" y="1243"/>
                    <a:pt x="11576" y="5479"/>
                    <a:pt x="15712" y="15653"/>
                  </a:cubicBezTo>
                  <a:cubicBezTo>
                    <a:pt x="15767" y="15736"/>
                    <a:pt x="15844" y="15795"/>
                    <a:pt x="15926" y="15795"/>
                  </a:cubicBezTo>
                  <a:cubicBezTo>
                    <a:pt x="15943" y="15795"/>
                    <a:pt x="15961" y="15793"/>
                    <a:pt x="15979" y="15787"/>
                  </a:cubicBezTo>
                  <a:lnTo>
                    <a:pt x="16012" y="15787"/>
                  </a:lnTo>
                  <a:cubicBezTo>
                    <a:pt x="16112" y="15753"/>
                    <a:pt x="16179" y="15620"/>
                    <a:pt x="16112" y="15520"/>
                  </a:cubicBezTo>
                  <a:cubicBezTo>
                    <a:pt x="11909" y="5179"/>
                    <a:pt x="3937" y="843"/>
                    <a:pt x="268" y="9"/>
                  </a:cubicBezTo>
                  <a:cubicBezTo>
                    <a:pt x="250" y="3"/>
                    <a:pt x="232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6;p75"/>
            <p:cNvSpPr/>
            <p:nvPr/>
          </p:nvSpPr>
          <p:spPr>
            <a:xfrm>
              <a:off x="1344475" y="3883950"/>
              <a:ext cx="534575" cy="530625"/>
            </a:xfrm>
            <a:custGeom>
              <a:avLst/>
              <a:gdLst/>
              <a:ahLst/>
              <a:cxnLst/>
              <a:rect l="l" t="t" r="r" b="b"/>
              <a:pathLst>
                <a:path w="21383" h="21225" extrusionOk="0">
                  <a:moveTo>
                    <a:pt x="14195" y="1"/>
                  </a:moveTo>
                  <a:cubicBezTo>
                    <a:pt x="12000" y="1"/>
                    <a:pt x="10025" y="1650"/>
                    <a:pt x="7866" y="1650"/>
                  </a:cubicBezTo>
                  <a:cubicBezTo>
                    <a:pt x="7768" y="1650"/>
                    <a:pt x="7670" y="1646"/>
                    <a:pt x="7572" y="1639"/>
                  </a:cubicBezTo>
                  <a:cubicBezTo>
                    <a:pt x="6972" y="1539"/>
                    <a:pt x="6371" y="1439"/>
                    <a:pt x="5771" y="1272"/>
                  </a:cubicBezTo>
                  <a:cubicBezTo>
                    <a:pt x="5413" y="1210"/>
                    <a:pt x="5044" y="1177"/>
                    <a:pt x="4675" y="1177"/>
                  </a:cubicBezTo>
                  <a:cubicBezTo>
                    <a:pt x="3081" y="1177"/>
                    <a:pt x="1467" y="1774"/>
                    <a:pt x="601" y="3074"/>
                  </a:cubicBezTo>
                  <a:cubicBezTo>
                    <a:pt x="134" y="3741"/>
                    <a:pt x="0" y="4575"/>
                    <a:pt x="267" y="5375"/>
                  </a:cubicBezTo>
                  <a:cubicBezTo>
                    <a:pt x="634" y="6176"/>
                    <a:pt x="1501" y="6609"/>
                    <a:pt x="2335" y="6943"/>
                  </a:cubicBezTo>
                  <a:cubicBezTo>
                    <a:pt x="3202" y="7243"/>
                    <a:pt x="4070" y="7610"/>
                    <a:pt x="4503" y="8377"/>
                  </a:cubicBezTo>
                  <a:cubicBezTo>
                    <a:pt x="5404" y="9945"/>
                    <a:pt x="3936" y="12147"/>
                    <a:pt x="4904" y="13648"/>
                  </a:cubicBezTo>
                  <a:cubicBezTo>
                    <a:pt x="5371" y="14248"/>
                    <a:pt x="6038" y="14649"/>
                    <a:pt x="6805" y="14749"/>
                  </a:cubicBezTo>
                  <a:cubicBezTo>
                    <a:pt x="7439" y="14815"/>
                    <a:pt x="8039" y="14882"/>
                    <a:pt x="8673" y="14882"/>
                  </a:cubicBezTo>
                  <a:cubicBezTo>
                    <a:pt x="8973" y="14882"/>
                    <a:pt x="9273" y="14882"/>
                    <a:pt x="9574" y="14815"/>
                  </a:cubicBezTo>
                  <a:cubicBezTo>
                    <a:pt x="9834" y="14763"/>
                    <a:pt x="10101" y="14737"/>
                    <a:pt x="10371" y="14737"/>
                  </a:cubicBezTo>
                  <a:cubicBezTo>
                    <a:pt x="10964" y="14737"/>
                    <a:pt x="11569" y="14863"/>
                    <a:pt x="12142" y="15116"/>
                  </a:cubicBezTo>
                  <a:cubicBezTo>
                    <a:pt x="13376" y="15783"/>
                    <a:pt x="13743" y="17350"/>
                    <a:pt x="14477" y="18551"/>
                  </a:cubicBezTo>
                  <a:cubicBezTo>
                    <a:pt x="15411" y="19986"/>
                    <a:pt x="16946" y="20953"/>
                    <a:pt x="18647" y="21153"/>
                  </a:cubicBezTo>
                  <a:cubicBezTo>
                    <a:pt x="18917" y="21185"/>
                    <a:pt x="19293" y="21224"/>
                    <a:pt x="19675" y="21224"/>
                  </a:cubicBezTo>
                  <a:cubicBezTo>
                    <a:pt x="20093" y="21224"/>
                    <a:pt x="20518" y="21177"/>
                    <a:pt x="20815" y="21020"/>
                  </a:cubicBezTo>
                  <a:cubicBezTo>
                    <a:pt x="20848" y="20986"/>
                    <a:pt x="20882" y="20986"/>
                    <a:pt x="20915" y="20953"/>
                  </a:cubicBezTo>
                  <a:cubicBezTo>
                    <a:pt x="21015" y="20853"/>
                    <a:pt x="21082" y="20753"/>
                    <a:pt x="21149" y="20686"/>
                  </a:cubicBezTo>
                  <a:cubicBezTo>
                    <a:pt x="21149" y="20686"/>
                    <a:pt x="21149" y="20653"/>
                    <a:pt x="21149" y="20653"/>
                  </a:cubicBezTo>
                  <a:cubicBezTo>
                    <a:pt x="21382" y="19852"/>
                    <a:pt x="21015" y="19018"/>
                    <a:pt x="21015" y="18184"/>
                  </a:cubicBezTo>
                  <a:cubicBezTo>
                    <a:pt x="21015" y="18118"/>
                    <a:pt x="21015" y="18084"/>
                    <a:pt x="21015" y="18018"/>
                  </a:cubicBezTo>
                  <a:cubicBezTo>
                    <a:pt x="21048" y="17050"/>
                    <a:pt x="21082" y="16116"/>
                    <a:pt x="21082" y="15149"/>
                  </a:cubicBezTo>
                  <a:cubicBezTo>
                    <a:pt x="21149" y="13381"/>
                    <a:pt x="21149" y="11580"/>
                    <a:pt x="21149" y="9812"/>
                  </a:cubicBezTo>
                  <a:cubicBezTo>
                    <a:pt x="21149" y="8644"/>
                    <a:pt x="21282" y="7410"/>
                    <a:pt x="20782" y="6309"/>
                  </a:cubicBezTo>
                  <a:cubicBezTo>
                    <a:pt x="20248" y="5108"/>
                    <a:pt x="18880" y="5075"/>
                    <a:pt x="18380" y="3908"/>
                  </a:cubicBezTo>
                  <a:cubicBezTo>
                    <a:pt x="18180" y="3441"/>
                    <a:pt x="18080" y="2940"/>
                    <a:pt x="17880" y="2473"/>
                  </a:cubicBezTo>
                  <a:cubicBezTo>
                    <a:pt x="17246" y="1072"/>
                    <a:pt x="15911" y="105"/>
                    <a:pt x="14377" y="5"/>
                  </a:cubicBezTo>
                  <a:cubicBezTo>
                    <a:pt x="14316" y="2"/>
                    <a:pt x="14256" y="1"/>
                    <a:pt x="1419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7;p75"/>
            <p:cNvSpPr/>
            <p:nvPr/>
          </p:nvSpPr>
          <p:spPr>
            <a:xfrm>
              <a:off x="1401175" y="3959325"/>
              <a:ext cx="481200" cy="348600"/>
            </a:xfrm>
            <a:custGeom>
              <a:avLst/>
              <a:gdLst/>
              <a:ahLst/>
              <a:cxnLst/>
              <a:rect l="l" t="t" r="r" b="b"/>
              <a:pathLst>
                <a:path w="19248" h="13944" extrusionOk="0">
                  <a:moveTo>
                    <a:pt x="791" y="1"/>
                  </a:moveTo>
                  <a:cubicBezTo>
                    <a:pt x="552" y="1"/>
                    <a:pt x="343" y="10"/>
                    <a:pt x="167" y="25"/>
                  </a:cubicBezTo>
                  <a:cubicBezTo>
                    <a:pt x="67" y="25"/>
                    <a:pt x="0" y="125"/>
                    <a:pt x="0" y="225"/>
                  </a:cubicBezTo>
                  <a:cubicBezTo>
                    <a:pt x="0" y="312"/>
                    <a:pt x="75" y="399"/>
                    <a:pt x="161" y="399"/>
                  </a:cubicBezTo>
                  <a:cubicBezTo>
                    <a:pt x="174" y="399"/>
                    <a:pt x="187" y="397"/>
                    <a:pt x="201" y="392"/>
                  </a:cubicBezTo>
                  <a:cubicBezTo>
                    <a:pt x="339" y="383"/>
                    <a:pt x="498" y="378"/>
                    <a:pt x="676" y="378"/>
                  </a:cubicBezTo>
                  <a:cubicBezTo>
                    <a:pt x="4295" y="378"/>
                    <a:pt x="15827" y="2485"/>
                    <a:pt x="18847" y="13802"/>
                  </a:cubicBezTo>
                  <a:cubicBezTo>
                    <a:pt x="18875" y="13884"/>
                    <a:pt x="18947" y="13944"/>
                    <a:pt x="19028" y="13944"/>
                  </a:cubicBezTo>
                  <a:cubicBezTo>
                    <a:pt x="19045" y="13944"/>
                    <a:pt x="19063" y="13941"/>
                    <a:pt x="19081" y="13935"/>
                  </a:cubicBezTo>
                  <a:cubicBezTo>
                    <a:pt x="19181" y="13902"/>
                    <a:pt x="19247" y="13802"/>
                    <a:pt x="19214" y="13702"/>
                  </a:cubicBezTo>
                  <a:cubicBezTo>
                    <a:pt x="16168" y="2239"/>
                    <a:pt x="4636" y="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8;p75"/>
            <p:cNvSpPr/>
            <p:nvPr/>
          </p:nvSpPr>
          <p:spPr>
            <a:xfrm>
              <a:off x="1515425" y="4077200"/>
              <a:ext cx="233975" cy="76575"/>
            </a:xfrm>
            <a:custGeom>
              <a:avLst/>
              <a:gdLst/>
              <a:ahLst/>
              <a:cxnLst/>
              <a:rect l="l" t="t" r="r" b="b"/>
              <a:pathLst>
                <a:path w="9359" h="3063" extrusionOk="0">
                  <a:moveTo>
                    <a:pt x="7345" y="0"/>
                  </a:moveTo>
                  <a:cubicBezTo>
                    <a:pt x="4703" y="0"/>
                    <a:pt x="2113" y="947"/>
                    <a:pt x="100" y="2716"/>
                  </a:cubicBezTo>
                  <a:cubicBezTo>
                    <a:pt x="0" y="2782"/>
                    <a:pt x="0" y="2916"/>
                    <a:pt x="100" y="3016"/>
                  </a:cubicBezTo>
                  <a:cubicBezTo>
                    <a:pt x="124" y="3039"/>
                    <a:pt x="164" y="3063"/>
                    <a:pt x="209" y="3063"/>
                  </a:cubicBezTo>
                  <a:cubicBezTo>
                    <a:pt x="228" y="3063"/>
                    <a:pt x="248" y="3059"/>
                    <a:pt x="267" y="3049"/>
                  </a:cubicBezTo>
                  <a:cubicBezTo>
                    <a:pt x="301" y="3049"/>
                    <a:pt x="334" y="3016"/>
                    <a:pt x="367" y="3016"/>
                  </a:cubicBezTo>
                  <a:cubicBezTo>
                    <a:pt x="2315" y="1311"/>
                    <a:pt x="4790" y="397"/>
                    <a:pt x="7328" y="397"/>
                  </a:cubicBezTo>
                  <a:cubicBezTo>
                    <a:pt x="7919" y="397"/>
                    <a:pt x="8514" y="446"/>
                    <a:pt x="9107" y="547"/>
                  </a:cubicBezTo>
                  <a:cubicBezTo>
                    <a:pt x="9120" y="552"/>
                    <a:pt x="9133" y="554"/>
                    <a:pt x="9145" y="554"/>
                  </a:cubicBezTo>
                  <a:cubicBezTo>
                    <a:pt x="9315" y="554"/>
                    <a:pt x="9358" y="147"/>
                    <a:pt x="9140" y="147"/>
                  </a:cubicBezTo>
                  <a:cubicBezTo>
                    <a:pt x="8543" y="49"/>
                    <a:pt x="7943" y="0"/>
                    <a:pt x="7345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9;p75"/>
            <p:cNvSpPr/>
            <p:nvPr/>
          </p:nvSpPr>
          <p:spPr>
            <a:xfrm>
              <a:off x="1846500" y="534350"/>
              <a:ext cx="2779500" cy="3926500"/>
            </a:xfrm>
            <a:custGeom>
              <a:avLst/>
              <a:gdLst/>
              <a:ahLst/>
              <a:cxnLst/>
              <a:rect l="l" t="t" r="r" b="b"/>
              <a:pathLst>
                <a:path w="111180" h="157060" extrusionOk="0">
                  <a:moveTo>
                    <a:pt x="109334" y="0"/>
                  </a:moveTo>
                  <a:cubicBezTo>
                    <a:pt x="108982" y="0"/>
                    <a:pt x="108628" y="84"/>
                    <a:pt x="108311" y="260"/>
                  </a:cubicBezTo>
                  <a:lnTo>
                    <a:pt x="967" y="62204"/>
                  </a:lnTo>
                  <a:cubicBezTo>
                    <a:pt x="400" y="62571"/>
                    <a:pt x="33" y="63205"/>
                    <a:pt x="0" y="63905"/>
                  </a:cubicBezTo>
                  <a:lnTo>
                    <a:pt x="0" y="155171"/>
                  </a:lnTo>
                  <a:cubicBezTo>
                    <a:pt x="0" y="155838"/>
                    <a:pt x="367" y="156471"/>
                    <a:pt x="901" y="156838"/>
                  </a:cubicBezTo>
                  <a:cubicBezTo>
                    <a:pt x="1193" y="156985"/>
                    <a:pt x="1517" y="157060"/>
                    <a:pt x="1842" y="157060"/>
                  </a:cubicBezTo>
                  <a:cubicBezTo>
                    <a:pt x="2184" y="157060"/>
                    <a:pt x="2527" y="156976"/>
                    <a:pt x="2835" y="156805"/>
                  </a:cubicBezTo>
                  <a:lnTo>
                    <a:pt x="110179" y="94827"/>
                  </a:lnTo>
                  <a:cubicBezTo>
                    <a:pt x="110746" y="94460"/>
                    <a:pt x="111113" y="93827"/>
                    <a:pt x="111179" y="93126"/>
                  </a:cubicBezTo>
                  <a:lnTo>
                    <a:pt x="111179" y="1861"/>
                  </a:lnTo>
                  <a:cubicBezTo>
                    <a:pt x="111146" y="1194"/>
                    <a:pt x="110779" y="593"/>
                    <a:pt x="110245" y="193"/>
                  </a:cubicBezTo>
                  <a:cubicBezTo>
                    <a:pt x="109962" y="67"/>
                    <a:pt x="109649" y="0"/>
                    <a:pt x="109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40;p75"/>
            <p:cNvSpPr/>
            <p:nvPr/>
          </p:nvSpPr>
          <p:spPr>
            <a:xfrm>
              <a:off x="1853150" y="534350"/>
              <a:ext cx="2772025" cy="1600150"/>
            </a:xfrm>
            <a:custGeom>
              <a:avLst/>
              <a:gdLst/>
              <a:ahLst/>
              <a:cxnLst/>
              <a:rect l="l" t="t" r="r" b="b"/>
              <a:pathLst>
                <a:path w="110881" h="64006" extrusionOk="0">
                  <a:moveTo>
                    <a:pt x="109068" y="0"/>
                  </a:moveTo>
                  <a:cubicBezTo>
                    <a:pt x="108716" y="0"/>
                    <a:pt x="108362" y="84"/>
                    <a:pt x="108045" y="260"/>
                  </a:cubicBezTo>
                  <a:lnTo>
                    <a:pt x="701" y="62204"/>
                  </a:lnTo>
                  <a:cubicBezTo>
                    <a:pt x="401" y="62404"/>
                    <a:pt x="168" y="62638"/>
                    <a:pt x="1" y="62938"/>
                  </a:cubicBezTo>
                  <a:lnTo>
                    <a:pt x="1869" y="64005"/>
                  </a:lnTo>
                  <a:cubicBezTo>
                    <a:pt x="2036" y="63705"/>
                    <a:pt x="2269" y="63472"/>
                    <a:pt x="2569" y="63271"/>
                  </a:cubicBezTo>
                  <a:lnTo>
                    <a:pt x="109913" y="1294"/>
                  </a:lnTo>
                  <a:cubicBezTo>
                    <a:pt x="110073" y="1198"/>
                    <a:pt x="110223" y="1153"/>
                    <a:pt x="110355" y="1153"/>
                  </a:cubicBezTo>
                  <a:cubicBezTo>
                    <a:pt x="110635" y="1153"/>
                    <a:pt x="110835" y="1354"/>
                    <a:pt x="110880" y="1694"/>
                  </a:cubicBezTo>
                  <a:cubicBezTo>
                    <a:pt x="110813" y="1094"/>
                    <a:pt x="110480" y="560"/>
                    <a:pt x="109979" y="193"/>
                  </a:cubicBezTo>
                  <a:cubicBezTo>
                    <a:pt x="109696" y="67"/>
                    <a:pt x="109383" y="0"/>
                    <a:pt x="1090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41;p75"/>
            <p:cNvSpPr/>
            <p:nvPr/>
          </p:nvSpPr>
          <p:spPr>
            <a:xfrm>
              <a:off x="1846500" y="2423850"/>
              <a:ext cx="65900" cy="2036275"/>
            </a:xfrm>
            <a:custGeom>
              <a:avLst/>
              <a:gdLst/>
              <a:ahLst/>
              <a:cxnLst/>
              <a:rect l="l" t="t" r="r" b="b"/>
              <a:pathLst>
                <a:path w="2636" h="81451" extrusionOk="0">
                  <a:moveTo>
                    <a:pt x="2602" y="81325"/>
                  </a:moveTo>
                  <a:cubicBezTo>
                    <a:pt x="2569" y="81325"/>
                    <a:pt x="2535" y="81358"/>
                    <a:pt x="2502" y="81358"/>
                  </a:cubicBezTo>
                  <a:lnTo>
                    <a:pt x="2535" y="81358"/>
                  </a:lnTo>
                  <a:cubicBezTo>
                    <a:pt x="2569" y="81325"/>
                    <a:pt x="2602" y="81325"/>
                    <a:pt x="2635" y="81325"/>
                  </a:cubicBezTo>
                  <a:close/>
                  <a:moveTo>
                    <a:pt x="0" y="0"/>
                  </a:moveTo>
                  <a:lnTo>
                    <a:pt x="0" y="79557"/>
                  </a:lnTo>
                  <a:cubicBezTo>
                    <a:pt x="0" y="80224"/>
                    <a:pt x="367" y="80858"/>
                    <a:pt x="901" y="81225"/>
                  </a:cubicBezTo>
                  <a:cubicBezTo>
                    <a:pt x="1176" y="81375"/>
                    <a:pt x="1470" y="81450"/>
                    <a:pt x="1754" y="81450"/>
                  </a:cubicBezTo>
                  <a:cubicBezTo>
                    <a:pt x="1849" y="81450"/>
                    <a:pt x="1943" y="81442"/>
                    <a:pt x="2035" y="81425"/>
                  </a:cubicBezTo>
                  <a:cubicBezTo>
                    <a:pt x="2102" y="81425"/>
                    <a:pt x="2135" y="81425"/>
                    <a:pt x="2202" y="81392"/>
                  </a:cubicBezTo>
                  <a:cubicBezTo>
                    <a:pt x="2218" y="81409"/>
                    <a:pt x="2235" y="81417"/>
                    <a:pt x="2252" y="81417"/>
                  </a:cubicBezTo>
                  <a:cubicBezTo>
                    <a:pt x="2268" y="81417"/>
                    <a:pt x="2285" y="81409"/>
                    <a:pt x="2302" y="81392"/>
                  </a:cubicBezTo>
                  <a:cubicBezTo>
                    <a:pt x="2335" y="81392"/>
                    <a:pt x="2368" y="81392"/>
                    <a:pt x="2435" y="81358"/>
                  </a:cubicBezTo>
                  <a:lnTo>
                    <a:pt x="2402" y="81358"/>
                  </a:lnTo>
                  <a:cubicBezTo>
                    <a:pt x="2068" y="81358"/>
                    <a:pt x="1835" y="81092"/>
                    <a:pt x="1835" y="80658"/>
                  </a:cubicBezTo>
                  <a:lnTo>
                    <a:pt x="1835" y="1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2;p75"/>
            <p:cNvSpPr/>
            <p:nvPr/>
          </p:nvSpPr>
          <p:spPr>
            <a:xfrm>
              <a:off x="1845650" y="2108625"/>
              <a:ext cx="54225" cy="342775"/>
            </a:xfrm>
            <a:custGeom>
              <a:avLst/>
              <a:gdLst/>
              <a:ahLst/>
              <a:cxnLst/>
              <a:rect l="l" t="t" r="r" b="b"/>
              <a:pathLst>
                <a:path w="2169" h="13711" extrusionOk="0">
                  <a:moveTo>
                    <a:pt x="301" y="0"/>
                  </a:moveTo>
                  <a:cubicBezTo>
                    <a:pt x="201" y="167"/>
                    <a:pt x="101" y="401"/>
                    <a:pt x="67" y="601"/>
                  </a:cubicBezTo>
                  <a:cubicBezTo>
                    <a:pt x="1" y="701"/>
                    <a:pt x="1" y="767"/>
                    <a:pt x="1" y="834"/>
                  </a:cubicBezTo>
                  <a:cubicBezTo>
                    <a:pt x="1" y="901"/>
                    <a:pt x="1" y="934"/>
                    <a:pt x="1" y="968"/>
                  </a:cubicBezTo>
                  <a:lnTo>
                    <a:pt x="1" y="12643"/>
                  </a:lnTo>
                  <a:lnTo>
                    <a:pt x="1869" y="13710"/>
                  </a:lnTo>
                  <a:lnTo>
                    <a:pt x="1869" y="2002"/>
                  </a:lnTo>
                  <a:cubicBezTo>
                    <a:pt x="1869" y="1668"/>
                    <a:pt x="1969" y="1335"/>
                    <a:pt x="2169" y="10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3;p75"/>
            <p:cNvSpPr/>
            <p:nvPr/>
          </p:nvSpPr>
          <p:spPr>
            <a:xfrm>
              <a:off x="1892350" y="563425"/>
              <a:ext cx="2733650" cy="1727850"/>
            </a:xfrm>
            <a:custGeom>
              <a:avLst/>
              <a:gdLst/>
              <a:ahLst/>
              <a:cxnLst/>
              <a:rect l="l" t="t" r="r" b="b"/>
              <a:pathLst>
                <a:path w="109346" h="69114" extrusionOk="0">
                  <a:moveTo>
                    <a:pt x="108785" y="1"/>
                  </a:moveTo>
                  <a:cubicBezTo>
                    <a:pt x="108651" y="1"/>
                    <a:pt x="108501" y="43"/>
                    <a:pt x="108345" y="131"/>
                  </a:cubicBezTo>
                  <a:lnTo>
                    <a:pt x="1001" y="62108"/>
                  </a:lnTo>
                  <a:cubicBezTo>
                    <a:pt x="401" y="62509"/>
                    <a:pt x="34" y="63143"/>
                    <a:pt x="1" y="63810"/>
                  </a:cubicBezTo>
                  <a:lnTo>
                    <a:pt x="1" y="69113"/>
                  </a:lnTo>
                  <a:lnTo>
                    <a:pt x="2736" y="67512"/>
                  </a:lnTo>
                  <a:cubicBezTo>
                    <a:pt x="3303" y="67145"/>
                    <a:pt x="3670" y="66512"/>
                    <a:pt x="3703" y="65811"/>
                  </a:cubicBezTo>
                  <a:lnTo>
                    <a:pt x="3703" y="63810"/>
                  </a:lnTo>
                  <a:cubicBezTo>
                    <a:pt x="3737" y="63143"/>
                    <a:pt x="4104" y="62475"/>
                    <a:pt x="4704" y="62108"/>
                  </a:cubicBezTo>
                  <a:lnTo>
                    <a:pt x="28655" y="48299"/>
                  </a:lnTo>
                  <a:cubicBezTo>
                    <a:pt x="28822" y="48200"/>
                    <a:pt x="28977" y="48154"/>
                    <a:pt x="29113" y="48154"/>
                  </a:cubicBezTo>
                  <a:cubicBezTo>
                    <a:pt x="29439" y="48154"/>
                    <a:pt x="29655" y="48419"/>
                    <a:pt x="29655" y="48866"/>
                  </a:cubicBezTo>
                  <a:lnTo>
                    <a:pt x="29655" y="50867"/>
                  </a:lnTo>
                  <a:cubicBezTo>
                    <a:pt x="29655" y="51316"/>
                    <a:pt x="29873" y="51564"/>
                    <a:pt x="30201" y="51564"/>
                  </a:cubicBezTo>
                  <a:cubicBezTo>
                    <a:pt x="30336" y="51564"/>
                    <a:pt x="30490" y="51522"/>
                    <a:pt x="30656" y="51434"/>
                  </a:cubicBezTo>
                  <a:lnTo>
                    <a:pt x="109345" y="5968"/>
                  </a:lnTo>
                  <a:lnTo>
                    <a:pt x="109345" y="698"/>
                  </a:lnTo>
                  <a:cubicBezTo>
                    <a:pt x="109345" y="249"/>
                    <a:pt x="109111" y="1"/>
                    <a:pt x="108785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4;p75"/>
            <p:cNvSpPr/>
            <p:nvPr/>
          </p:nvSpPr>
          <p:spPr>
            <a:xfrm>
              <a:off x="1892350" y="712625"/>
              <a:ext cx="2733650" cy="3745100"/>
            </a:xfrm>
            <a:custGeom>
              <a:avLst/>
              <a:gdLst/>
              <a:ahLst/>
              <a:cxnLst/>
              <a:rect l="l" t="t" r="r" b="b"/>
              <a:pathLst>
                <a:path w="109346" h="149804" extrusionOk="0">
                  <a:moveTo>
                    <a:pt x="109312" y="0"/>
                  </a:moveTo>
                  <a:lnTo>
                    <a:pt x="30623" y="45466"/>
                  </a:lnTo>
                  <a:cubicBezTo>
                    <a:pt x="30601" y="45478"/>
                    <a:pt x="30578" y="45484"/>
                    <a:pt x="30554" y="45484"/>
                  </a:cubicBezTo>
                  <a:cubicBezTo>
                    <a:pt x="30011" y="45484"/>
                    <a:pt x="28898" y="42513"/>
                    <a:pt x="28327" y="42513"/>
                  </a:cubicBezTo>
                  <a:cubicBezTo>
                    <a:pt x="28302" y="42513"/>
                    <a:pt x="28277" y="42518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270" y="61244"/>
                    <a:pt x="2736" y="61578"/>
                  </a:cubicBezTo>
                  <a:lnTo>
                    <a:pt x="1" y="63145"/>
                  </a:lnTo>
                  <a:lnTo>
                    <a:pt x="1" y="149107"/>
                  </a:lnTo>
                  <a:cubicBezTo>
                    <a:pt x="1" y="149556"/>
                    <a:pt x="218" y="149804"/>
                    <a:pt x="546" y="149804"/>
                  </a:cubicBezTo>
                  <a:cubicBezTo>
                    <a:pt x="682" y="149804"/>
                    <a:pt x="836" y="149762"/>
                    <a:pt x="1001" y="149674"/>
                  </a:cubicBezTo>
                  <a:lnTo>
                    <a:pt x="108345" y="87696"/>
                  </a:lnTo>
                  <a:cubicBezTo>
                    <a:pt x="108912" y="87329"/>
                    <a:pt x="109312" y="86696"/>
                    <a:pt x="109345" y="85995"/>
                  </a:cubicBezTo>
                  <a:lnTo>
                    <a:pt x="109312" y="85995"/>
                  </a:lnTo>
                  <a:lnTo>
                    <a:pt x="10931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5;p75"/>
            <p:cNvSpPr/>
            <p:nvPr/>
          </p:nvSpPr>
          <p:spPr>
            <a:xfrm>
              <a:off x="1892350" y="712625"/>
              <a:ext cx="2733650" cy="1738775"/>
            </a:xfrm>
            <a:custGeom>
              <a:avLst/>
              <a:gdLst/>
              <a:ahLst/>
              <a:cxnLst/>
              <a:rect l="l" t="t" r="r" b="b"/>
              <a:pathLst>
                <a:path w="109346" h="69551" extrusionOk="0">
                  <a:moveTo>
                    <a:pt x="109345" y="0"/>
                  </a:moveTo>
                  <a:lnTo>
                    <a:pt x="31490" y="44932"/>
                  </a:lnTo>
                  <a:cubicBezTo>
                    <a:pt x="31344" y="45014"/>
                    <a:pt x="31226" y="45052"/>
                    <a:pt x="31125" y="45052"/>
                  </a:cubicBezTo>
                  <a:cubicBezTo>
                    <a:pt x="30855" y="45052"/>
                    <a:pt x="30708" y="44787"/>
                    <a:pt x="30489" y="44399"/>
                  </a:cubicBezTo>
                  <a:lnTo>
                    <a:pt x="29655" y="42864"/>
                  </a:lnTo>
                  <a:cubicBezTo>
                    <a:pt x="29404" y="42477"/>
                    <a:pt x="29163" y="42326"/>
                    <a:pt x="28895" y="42326"/>
                  </a:cubicBezTo>
                  <a:cubicBezTo>
                    <a:pt x="28701" y="42326"/>
                    <a:pt x="28492" y="42405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937" y="57008"/>
                    <a:pt x="3703" y="57842"/>
                  </a:cubicBezTo>
                  <a:lnTo>
                    <a:pt x="3036" y="60243"/>
                  </a:lnTo>
                  <a:cubicBezTo>
                    <a:pt x="2769" y="61177"/>
                    <a:pt x="2569" y="61644"/>
                    <a:pt x="2036" y="61945"/>
                  </a:cubicBezTo>
                  <a:lnTo>
                    <a:pt x="1" y="63145"/>
                  </a:lnTo>
                  <a:lnTo>
                    <a:pt x="1" y="69550"/>
                  </a:lnTo>
                  <a:lnTo>
                    <a:pt x="109345" y="6472"/>
                  </a:lnTo>
                  <a:lnTo>
                    <a:pt x="10934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6;p75"/>
            <p:cNvSpPr/>
            <p:nvPr/>
          </p:nvSpPr>
          <p:spPr>
            <a:xfrm>
              <a:off x="4478375" y="659175"/>
              <a:ext cx="62575" cy="81050"/>
            </a:xfrm>
            <a:custGeom>
              <a:avLst/>
              <a:gdLst/>
              <a:ahLst/>
              <a:cxnLst/>
              <a:rect l="l" t="t" r="r" b="b"/>
              <a:pathLst>
                <a:path w="2503" h="3242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0"/>
                  </a:cubicBezTo>
                  <a:cubicBezTo>
                    <a:pt x="534" y="671"/>
                    <a:pt x="67" y="1471"/>
                    <a:pt x="0" y="2338"/>
                  </a:cubicBezTo>
                  <a:cubicBezTo>
                    <a:pt x="0" y="2909"/>
                    <a:pt x="288" y="3242"/>
                    <a:pt x="707" y="3242"/>
                  </a:cubicBezTo>
                  <a:cubicBezTo>
                    <a:pt x="876" y="3242"/>
                    <a:pt x="1066" y="3187"/>
                    <a:pt x="1268" y="3072"/>
                  </a:cubicBezTo>
                  <a:cubicBezTo>
                    <a:pt x="2002" y="2572"/>
                    <a:pt x="2469" y="1771"/>
                    <a:pt x="2502" y="904"/>
                  </a:cubicBezTo>
                  <a:cubicBezTo>
                    <a:pt x="2502" y="334"/>
                    <a:pt x="2214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7;p75"/>
            <p:cNvSpPr/>
            <p:nvPr/>
          </p:nvSpPr>
          <p:spPr>
            <a:xfrm>
              <a:off x="4366625" y="723675"/>
              <a:ext cx="62575" cy="80775"/>
            </a:xfrm>
            <a:custGeom>
              <a:avLst/>
              <a:gdLst/>
              <a:ahLst/>
              <a:cxnLst/>
              <a:rect l="l" t="t" r="r" b="b"/>
              <a:pathLst>
                <a:path w="2503" h="3231" extrusionOk="0">
                  <a:moveTo>
                    <a:pt x="1829" y="1"/>
                  </a:moveTo>
                  <a:cubicBezTo>
                    <a:pt x="1660" y="1"/>
                    <a:pt x="1468" y="62"/>
                    <a:pt x="1268" y="192"/>
                  </a:cubicBezTo>
                  <a:cubicBezTo>
                    <a:pt x="501" y="659"/>
                    <a:pt x="34" y="1460"/>
                    <a:pt x="0" y="2327"/>
                  </a:cubicBezTo>
                  <a:cubicBezTo>
                    <a:pt x="0" y="2897"/>
                    <a:pt x="288" y="3230"/>
                    <a:pt x="707" y="3230"/>
                  </a:cubicBezTo>
                  <a:cubicBezTo>
                    <a:pt x="876" y="3230"/>
                    <a:pt x="1066" y="3176"/>
                    <a:pt x="1268" y="3061"/>
                  </a:cubicBezTo>
                  <a:cubicBezTo>
                    <a:pt x="2002" y="2560"/>
                    <a:pt x="2469" y="1760"/>
                    <a:pt x="2502" y="893"/>
                  </a:cubicBezTo>
                  <a:cubicBezTo>
                    <a:pt x="2502" y="332"/>
                    <a:pt x="2225" y="1"/>
                    <a:pt x="18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8;p75"/>
            <p:cNvSpPr/>
            <p:nvPr/>
          </p:nvSpPr>
          <p:spPr>
            <a:xfrm>
              <a:off x="4254875" y="788425"/>
              <a:ext cx="62575" cy="80250"/>
            </a:xfrm>
            <a:custGeom>
              <a:avLst/>
              <a:gdLst/>
              <a:ahLst/>
              <a:cxnLst/>
              <a:rect l="l" t="t" r="r" b="b"/>
              <a:pathLst>
                <a:path w="2503" h="3210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1"/>
                  </a:cubicBezTo>
                  <a:cubicBezTo>
                    <a:pt x="501" y="638"/>
                    <a:pt x="34" y="1438"/>
                    <a:pt x="1" y="2339"/>
                  </a:cubicBezTo>
                  <a:cubicBezTo>
                    <a:pt x="1" y="2884"/>
                    <a:pt x="286" y="3210"/>
                    <a:pt x="703" y="3210"/>
                  </a:cubicBezTo>
                  <a:cubicBezTo>
                    <a:pt x="873" y="3210"/>
                    <a:pt x="1065" y="3155"/>
                    <a:pt x="1268" y="3039"/>
                  </a:cubicBezTo>
                  <a:cubicBezTo>
                    <a:pt x="2002" y="2572"/>
                    <a:pt x="2469" y="1772"/>
                    <a:pt x="2502" y="904"/>
                  </a:cubicBezTo>
                  <a:cubicBezTo>
                    <a:pt x="2502" y="334"/>
                    <a:pt x="2215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9;p75"/>
            <p:cNvSpPr/>
            <p:nvPr/>
          </p:nvSpPr>
          <p:spPr>
            <a:xfrm>
              <a:off x="1955725" y="2288425"/>
              <a:ext cx="53400" cy="66225"/>
            </a:xfrm>
            <a:custGeom>
              <a:avLst/>
              <a:gdLst/>
              <a:ahLst/>
              <a:cxnLst/>
              <a:rect l="l" t="t" r="r" b="b"/>
              <a:pathLst>
                <a:path w="2136" h="2649" extrusionOk="0">
                  <a:moveTo>
                    <a:pt x="1000" y="1"/>
                  </a:moveTo>
                  <a:cubicBezTo>
                    <a:pt x="956" y="1"/>
                    <a:pt x="893" y="38"/>
                    <a:pt x="868" y="113"/>
                  </a:cubicBezTo>
                  <a:lnTo>
                    <a:pt x="34" y="1715"/>
                  </a:lnTo>
                  <a:cubicBezTo>
                    <a:pt x="34" y="1748"/>
                    <a:pt x="1" y="1781"/>
                    <a:pt x="1" y="1781"/>
                  </a:cubicBezTo>
                  <a:lnTo>
                    <a:pt x="1" y="1815"/>
                  </a:lnTo>
                  <a:cubicBezTo>
                    <a:pt x="1" y="1848"/>
                    <a:pt x="1" y="1848"/>
                    <a:pt x="1" y="1881"/>
                  </a:cubicBezTo>
                  <a:cubicBezTo>
                    <a:pt x="1" y="1915"/>
                    <a:pt x="1" y="1948"/>
                    <a:pt x="1" y="1948"/>
                  </a:cubicBezTo>
                  <a:cubicBezTo>
                    <a:pt x="1" y="1981"/>
                    <a:pt x="34" y="1981"/>
                    <a:pt x="34" y="1981"/>
                  </a:cubicBezTo>
                  <a:lnTo>
                    <a:pt x="868" y="2649"/>
                  </a:lnTo>
                  <a:lnTo>
                    <a:pt x="935" y="2649"/>
                  </a:lnTo>
                  <a:cubicBezTo>
                    <a:pt x="1002" y="2615"/>
                    <a:pt x="1035" y="2582"/>
                    <a:pt x="1035" y="2515"/>
                  </a:cubicBezTo>
                  <a:cubicBezTo>
                    <a:pt x="1102" y="2415"/>
                    <a:pt x="1068" y="2282"/>
                    <a:pt x="1035" y="2248"/>
                  </a:cubicBezTo>
                  <a:lnTo>
                    <a:pt x="435" y="1815"/>
                  </a:lnTo>
                  <a:lnTo>
                    <a:pt x="2002" y="981"/>
                  </a:lnTo>
                  <a:cubicBezTo>
                    <a:pt x="2069" y="914"/>
                    <a:pt x="2136" y="814"/>
                    <a:pt x="2136" y="714"/>
                  </a:cubicBezTo>
                  <a:cubicBezTo>
                    <a:pt x="2136" y="603"/>
                    <a:pt x="2090" y="539"/>
                    <a:pt x="2036" y="539"/>
                  </a:cubicBezTo>
                  <a:cubicBezTo>
                    <a:pt x="2025" y="539"/>
                    <a:pt x="2014" y="541"/>
                    <a:pt x="2002" y="547"/>
                  </a:cubicBezTo>
                  <a:lnTo>
                    <a:pt x="435" y="1448"/>
                  </a:lnTo>
                  <a:lnTo>
                    <a:pt x="1035" y="314"/>
                  </a:lnTo>
                  <a:cubicBezTo>
                    <a:pt x="1102" y="214"/>
                    <a:pt x="1102" y="113"/>
                    <a:pt x="1035" y="13"/>
                  </a:cubicBezTo>
                  <a:cubicBezTo>
                    <a:pt x="1027" y="5"/>
                    <a:pt x="1014" y="1"/>
                    <a:pt x="10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50;p75"/>
            <p:cNvSpPr/>
            <p:nvPr/>
          </p:nvSpPr>
          <p:spPr>
            <a:xfrm>
              <a:off x="2034950" y="2240075"/>
              <a:ext cx="52575" cy="66000"/>
            </a:xfrm>
            <a:custGeom>
              <a:avLst/>
              <a:gdLst/>
              <a:ahLst/>
              <a:cxnLst/>
              <a:rect l="l" t="t" r="r" b="b"/>
              <a:pathLst>
                <a:path w="2103" h="2640" extrusionOk="0">
                  <a:moveTo>
                    <a:pt x="1222" y="1"/>
                  </a:moveTo>
                  <a:cubicBezTo>
                    <a:pt x="1172" y="1"/>
                    <a:pt x="1127" y="44"/>
                    <a:pt x="1102" y="146"/>
                  </a:cubicBezTo>
                  <a:cubicBezTo>
                    <a:pt x="1035" y="213"/>
                    <a:pt x="1035" y="313"/>
                    <a:pt x="1102" y="413"/>
                  </a:cubicBezTo>
                  <a:lnTo>
                    <a:pt x="1669" y="847"/>
                  </a:lnTo>
                  <a:lnTo>
                    <a:pt x="134" y="1747"/>
                  </a:lnTo>
                  <a:cubicBezTo>
                    <a:pt x="34" y="1814"/>
                    <a:pt x="1" y="1914"/>
                    <a:pt x="1" y="2014"/>
                  </a:cubicBezTo>
                  <a:cubicBezTo>
                    <a:pt x="1" y="2086"/>
                    <a:pt x="35" y="2141"/>
                    <a:pt x="80" y="2141"/>
                  </a:cubicBezTo>
                  <a:cubicBezTo>
                    <a:pt x="97" y="2141"/>
                    <a:pt x="116" y="2133"/>
                    <a:pt x="134" y="2114"/>
                  </a:cubicBezTo>
                  <a:lnTo>
                    <a:pt x="1669" y="1247"/>
                  </a:lnTo>
                  <a:lnTo>
                    <a:pt x="1102" y="2348"/>
                  </a:lnTo>
                  <a:cubicBezTo>
                    <a:pt x="1035" y="2448"/>
                    <a:pt x="1035" y="2548"/>
                    <a:pt x="1102" y="2615"/>
                  </a:cubicBezTo>
                  <a:cubicBezTo>
                    <a:pt x="1102" y="2631"/>
                    <a:pt x="1118" y="2640"/>
                    <a:pt x="1135" y="2640"/>
                  </a:cubicBezTo>
                  <a:cubicBezTo>
                    <a:pt x="1152" y="2640"/>
                    <a:pt x="1168" y="2631"/>
                    <a:pt x="1168" y="2615"/>
                  </a:cubicBezTo>
                  <a:cubicBezTo>
                    <a:pt x="1202" y="2615"/>
                    <a:pt x="1235" y="2581"/>
                    <a:pt x="1268" y="2548"/>
                  </a:cubicBezTo>
                  <a:lnTo>
                    <a:pt x="2102" y="913"/>
                  </a:lnTo>
                  <a:cubicBezTo>
                    <a:pt x="2102" y="880"/>
                    <a:pt x="2102" y="880"/>
                    <a:pt x="2102" y="847"/>
                  </a:cubicBezTo>
                  <a:cubicBezTo>
                    <a:pt x="2102" y="813"/>
                    <a:pt x="2102" y="780"/>
                    <a:pt x="2102" y="780"/>
                  </a:cubicBezTo>
                  <a:cubicBezTo>
                    <a:pt x="2102" y="747"/>
                    <a:pt x="2102" y="713"/>
                    <a:pt x="2102" y="680"/>
                  </a:cubicBezTo>
                  <a:cubicBezTo>
                    <a:pt x="2102" y="680"/>
                    <a:pt x="2102" y="680"/>
                    <a:pt x="2102" y="646"/>
                  </a:cubicBezTo>
                  <a:lnTo>
                    <a:pt x="1268" y="13"/>
                  </a:lnTo>
                  <a:cubicBezTo>
                    <a:pt x="1253" y="5"/>
                    <a:pt x="1237" y="1"/>
                    <a:pt x="1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51;p75"/>
            <p:cNvSpPr/>
            <p:nvPr/>
          </p:nvSpPr>
          <p:spPr>
            <a:xfrm>
              <a:off x="2120025" y="2170425"/>
              <a:ext cx="47550" cy="95650"/>
            </a:xfrm>
            <a:custGeom>
              <a:avLst/>
              <a:gdLst/>
              <a:ahLst/>
              <a:cxnLst/>
              <a:rect l="l" t="t" r="r" b="b"/>
              <a:pathLst>
                <a:path w="1902" h="3826" extrusionOk="0">
                  <a:moveTo>
                    <a:pt x="1767" y="0"/>
                  </a:moveTo>
                  <a:cubicBezTo>
                    <a:pt x="1741" y="0"/>
                    <a:pt x="1705" y="27"/>
                    <a:pt x="1668" y="63"/>
                  </a:cubicBezTo>
                  <a:lnTo>
                    <a:pt x="1468" y="597"/>
                  </a:lnTo>
                  <a:cubicBezTo>
                    <a:pt x="1451" y="596"/>
                    <a:pt x="1434" y="595"/>
                    <a:pt x="1417" y="595"/>
                  </a:cubicBezTo>
                  <a:cubicBezTo>
                    <a:pt x="1062" y="595"/>
                    <a:pt x="654" y="926"/>
                    <a:pt x="367" y="1531"/>
                  </a:cubicBezTo>
                  <a:cubicBezTo>
                    <a:pt x="0" y="2332"/>
                    <a:pt x="0" y="3299"/>
                    <a:pt x="367" y="3666"/>
                  </a:cubicBezTo>
                  <a:cubicBezTo>
                    <a:pt x="477" y="3776"/>
                    <a:pt x="618" y="3826"/>
                    <a:pt x="755" y="3826"/>
                  </a:cubicBezTo>
                  <a:cubicBezTo>
                    <a:pt x="868" y="3826"/>
                    <a:pt x="978" y="3793"/>
                    <a:pt x="1068" y="3733"/>
                  </a:cubicBezTo>
                  <a:cubicBezTo>
                    <a:pt x="1368" y="3499"/>
                    <a:pt x="1601" y="3232"/>
                    <a:pt x="1768" y="2899"/>
                  </a:cubicBezTo>
                  <a:cubicBezTo>
                    <a:pt x="1802" y="2799"/>
                    <a:pt x="1802" y="2699"/>
                    <a:pt x="1768" y="2599"/>
                  </a:cubicBezTo>
                  <a:cubicBezTo>
                    <a:pt x="1751" y="2590"/>
                    <a:pt x="1735" y="2586"/>
                    <a:pt x="1719" y="2586"/>
                  </a:cubicBezTo>
                  <a:cubicBezTo>
                    <a:pt x="1670" y="2586"/>
                    <a:pt x="1626" y="2624"/>
                    <a:pt x="1601" y="2699"/>
                  </a:cubicBezTo>
                  <a:cubicBezTo>
                    <a:pt x="1385" y="3156"/>
                    <a:pt x="1081" y="3422"/>
                    <a:pt x="816" y="3422"/>
                  </a:cubicBezTo>
                  <a:cubicBezTo>
                    <a:pt x="714" y="3422"/>
                    <a:pt x="618" y="3383"/>
                    <a:pt x="534" y="3299"/>
                  </a:cubicBezTo>
                  <a:cubicBezTo>
                    <a:pt x="267" y="3032"/>
                    <a:pt x="267" y="2332"/>
                    <a:pt x="534" y="1698"/>
                  </a:cubicBezTo>
                  <a:cubicBezTo>
                    <a:pt x="734" y="1298"/>
                    <a:pt x="1034" y="1031"/>
                    <a:pt x="1301" y="997"/>
                  </a:cubicBezTo>
                  <a:lnTo>
                    <a:pt x="1301" y="997"/>
                  </a:lnTo>
                  <a:lnTo>
                    <a:pt x="1134" y="1398"/>
                  </a:lnTo>
                  <a:cubicBezTo>
                    <a:pt x="1105" y="1484"/>
                    <a:pt x="1127" y="1571"/>
                    <a:pt x="1176" y="1571"/>
                  </a:cubicBezTo>
                  <a:cubicBezTo>
                    <a:pt x="1184" y="1571"/>
                    <a:pt x="1192" y="1569"/>
                    <a:pt x="1201" y="1564"/>
                  </a:cubicBezTo>
                  <a:lnTo>
                    <a:pt x="1835" y="1131"/>
                  </a:lnTo>
                  <a:cubicBezTo>
                    <a:pt x="1868" y="1097"/>
                    <a:pt x="1902" y="1031"/>
                    <a:pt x="1902" y="964"/>
                  </a:cubicBezTo>
                  <a:lnTo>
                    <a:pt x="1802" y="63"/>
                  </a:lnTo>
                  <a:cubicBezTo>
                    <a:pt x="1802" y="18"/>
                    <a:pt x="1788" y="0"/>
                    <a:pt x="17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2;p75"/>
            <p:cNvSpPr/>
            <p:nvPr/>
          </p:nvSpPr>
          <p:spPr>
            <a:xfrm>
              <a:off x="2553650" y="1809425"/>
              <a:ext cx="44225" cy="86575"/>
            </a:xfrm>
            <a:custGeom>
              <a:avLst/>
              <a:gdLst/>
              <a:ahLst/>
              <a:cxnLst/>
              <a:rect l="l" t="t" r="r" b="b"/>
              <a:pathLst>
                <a:path w="1769" h="3463" extrusionOk="0">
                  <a:moveTo>
                    <a:pt x="1642" y="0"/>
                  </a:moveTo>
                  <a:cubicBezTo>
                    <a:pt x="1582" y="0"/>
                    <a:pt x="1509" y="62"/>
                    <a:pt x="1435" y="160"/>
                  </a:cubicBezTo>
                  <a:lnTo>
                    <a:pt x="902" y="1361"/>
                  </a:lnTo>
                  <a:lnTo>
                    <a:pt x="335" y="827"/>
                  </a:lnTo>
                  <a:cubicBezTo>
                    <a:pt x="317" y="809"/>
                    <a:pt x="294" y="801"/>
                    <a:pt x="269" y="801"/>
                  </a:cubicBezTo>
                  <a:cubicBezTo>
                    <a:pt x="201" y="801"/>
                    <a:pt x="117" y="863"/>
                    <a:pt x="68" y="960"/>
                  </a:cubicBezTo>
                  <a:cubicBezTo>
                    <a:pt x="1" y="1060"/>
                    <a:pt x="1" y="1227"/>
                    <a:pt x="68" y="1327"/>
                  </a:cubicBezTo>
                  <a:lnTo>
                    <a:pt x="635" y="1861"/>
                  </a:lnTo>
                  <a:lnTo>
                    <a:pt x="101" y="3062"/>
                  </a:lnTo>
                  <a:cubicBezTo>
                    <a:pt x="1" y="3195"/>
                    <a:pt x="1" y="3329"/>
                    <a:pt x="101" y="3462"/>
                  </a:cubicBezTo>
                  <a:lnTo>
                    <a:pt x="201" y="3462"/>
                  </a:lnTo>
                  <a:cubicBezTo>
                    <a:pt x="268" y="3395"/>
                    <a:pt x="301" y="3362"/>
                    <a:pt x="335" y="3295"/>
                  </a:cubicBezTo>
                  <a:lnTo>
                    <a:pt x="902" y="2094"/>
                  </a:lnTo>
                  <a:lnTo>
                    <a:pt x="1469" y="2662"/>
                  </a:lnTo>
                  <a:lnTo>
                    <a:pt x="1569" y="2662"/>
                  </a:lnTo>
                  <a:cubicBezTo>
                    <a:pt x="1635" y="2595"/>
                    <a:pt x="1669" y="2561"/>
                    <a:pt x="1702" y="2495"/>
                  </a:cubicBezTo>
                  <a:cubicBezTo>
                    <a:pt x="1769" y="2395"/>
                    <a:pt x="1769" y="2228"/>
                    <a:pt x="1702" y="2128"/>
                  </a:cubicBezTo>
                  <a:lnTo>
                    <a:pt x="1135" y="1594"/>
                  </a:lnTo>
                  <a:lnTo>
                    <a:pt x="1702" y="393"/>
                  </a:lnTo>
                  <a:cubicBezTo>
                    <a:pt x="1769" y="293"/>
                    <a:pt x="1769" y="160"/>
                    <a:pt x="1702" y="26"/>
                  </a:cubicBezTo>
                  <a:cubicBezTo>
                    <a:pt x="1684" y="8"/>
                    <a:pt x="1664" y="0"/>
                    <a:pt x="16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3;p75"/>
            <p:cNvSpPr/>
            <p:nvPr/>
          </p:nvSpPr>
          <p:spPr>
            <a:xfrm>
              <a:off x="2216750" y="831600"/>
              <a:ext cx="2269975" cy="1394900"/>
            </a:xfrm>
            <a:custGeom>
              <a:avLst/>
              <a:gdLst/>
              <a:ahLst/>
              <a:cxnLst/>
              <a:rect l="l" t="t" r="r" b="b"/>
              <a:pathLst>
                <a:path w="90799" h="55796" extrusionOk="0">
                  <a:moveTo>
                    <a:pt x="90242" y="0"/>
                  </a:moveTo>
                  <a:cubicBezTo>
                    <a:pt x="90107" y="0"/>
                    <a:pt x="89955" y="46"/>
                    <a:pt x="89798" y="145"/>
                  </a:cubicBezTo>
                  <a:lnTo>
                    <a:pt x="1001" y="51381"/>
                  </a:lnTo>
                  <a:cubicBezTo>
                    <a:pt x="401" y="51748"/>
                    <a:pt x="34" y="52416"/>
                    <a:pt x="1" y="53083"/>
                  </a:cubicBezTo>
                  <a:lnTo>
                    <a:pt x="1" y="55084"/>
                  </a:lnTo>
                  <a:cubicBezTo>
                    <a:pt x="1" y="55531"/>
                    <a:pt x="216" y="55796"/>
                    <a:pt x="543" y="55796"/>
                  </a:cubicBezTo>
                  <a:cubicBezTo>
                    <a:pt x="679" y="55796"/>
                    <a:pt x="834" y="55749"/>
                    <a:pt x="1001" y="55651"/>
                  </a:cubicBezTo>
                  <a:lnTo>
                    <a:pt x="89798" y="4414"/>
                  </a:lnTo>
                  <a:cubicBezTo>
                    <a:pt x="90399" y="4014"/>
                    <a:pt x="90765" y="3380"/>
                    <a:pt x="90799" y="2713"/>
                  </a:cubicBezTo>
                  <a:lnTo>
                    <a:pt x="90799" y="712"/>
                  </a:lnTo>
                  <a:cubicBezTo>
                    <a:pt x="90799" y="265"/>
                    <a:pt x="90567" y="0"/>
                    <a:pt x="90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4;p75"/>
            <p:cNvSpPr/>
            <p:nvPr/>
          </p:nvSpPr>
          <p:spPr>
            <a:xfrm>
              <a:off x="4413325" y="857500"/>
              <a:ext cx="63400" cy="86975"/>
            </a:xfrm>
            <a:custGeom>
              <a:avLst/>
              <a:gdLst/>
              <a:ahLst/>
              <a:cxnLst/>
              <a:rect l="l" t="t" r="r" b="b"/>
              <a:pathLst>
                <a:path w="2536" h="3479" extrusionOk="0">
                  <a:moveTo>
                    <a:pt x="1268" y="310"/>
                  </a:moveTo>
                  <a:lnTo>
                    <a:pt x="1501" y="777"/>
                  </a:lnTo>
                  <a:cubicBezTo>
                    <a:pt x="1526" y="852"/>
                    <a:pt x="1589" y="889"/>
                    <a:pt x="1661" y="889"/>
                  </a:cubicBezTo>
                  <a:cubicBezTo>
                    <a:pt x="1685" y="889"/>
                    <a:pt x="1710" y="885"/>
                    <a:pt x="1735" y="877"/>
                  </a:cubicBezTo>
                  <a:lnTo>
                    <a:pt x="2235" y="677"/>
                  </a:lnTo>
                  <a:lnTo>
                    <a:pt x="1802" y="1477"/>
                  </a:lnTo>
                  <a:cubicBezTo>
                    <a:pt x="1768" y="1544"/>
                    <a:pt x="1735" y="1611"/>
                    <a:pt x="1768" y="1711"/>
                  </a:cubicBezTo>
                  <a:lnTo>
                    <a:pt x="1868" y="2411"/>
                  </a:lnTo>
                  <a:cubicBezTo>
                    <a:pt x="1868" y="2444"/>
                    <a:pt x="1868" y="2511"/>
                    <a:pt x="1868" y="2511"/>
                  </a:cubicBezTo>
                  <a:lnTo>
                    <a:pt x="1335" y="2444"/>
                  </a:lnTo>
                  <a:cubicBezTo>
                    <a:pt x="1235" y="2444"/>
                    <a:pt x="1168" y="2511"/>
                    <a:pt x="1101" y="2578"/>
                  </a:cubicBezTo>
                  <a:lnTo>
                    <a:pt x="701" y="3112"/>
                  </a:lnTo>
                  <a:lnTo>
                    <a:pt x="768" y="2444"/>
                  </a:lnTo>
                  <a:cubicBezTo>
                    <a:pt x="801" y="2344"/>
                    <a:pt x="768" y="2244"/>
                    <a:pt x="701" y="2211"/>
                  </a:cubicBezTo>
                  <a:lnTo>
                    <a:pt x="267" y="1911"/>
                  </a:lnTo>
                  <a:cubicBezTo>
                    <a:pt x="267" y="1877"/>
                    <a:pt x="301" y="1844"/>
                    <a:pt x="334" y="1811"/>
                  </a:cubicBezTo>
                  <a:lnTo>
                    <a:pt x="868" y="1344"/>
                  </a:lnTo>
                  <a:cubicBezTo>
                    <a:pt x="934" y="1277"/>
                    <a:pt x="1001" y="1210"/>
                    <a:pt x="1001" y="1144"/>
                  </a:cubicBezTo>
                  <a:lnTo>
                    <a:pt x="1268" y="310"/>
                  </a:lnTo>
                  <a:close/>
                  <a:moveTo>
                    <a:pt x="1353" y="1"/>
                  </a:moveTo>
                  <a:cubicBezTo>
                    <a:pt x="1337" y="1"/>
                    <a:pt x="1320" y="3"/>
                    <a:pt x="1301" y="9"/>
                  </a:cubicBezTo>
                  <a:cubicBezTo>
                    <a:pt x="1168" y="9"/>
                    <a:pt x="1068" y="109"/>
                    <a:pt x="1068" y="243"/>
                  </a:cubicBezTo>
                  <a:lnTo>
                    <a:pt x="801" y="1077"/>
                  </a:lnTo>
                  <a:cubicBezTo>
                    <a:pt x="801" y="1110"/>
                    <a:pt x="768" y="1110"/>
                    <a:pt x="768" y="1144"/>
                  </a:cubicBezTo>
                  <a:lnTo>
                    <a:pt x="134" y="1611"/>
                  </a:lnTo>
                  <a:cubicBezTo>
                    <a:pt x="67" y="1677"/>
                    <a:pt x="0" y="1811"/>
                    <a:pt x="0" y="1911"/>
                  </a:cubicBezTo>
                  <a:cubicBezTo>
                    <a:pt x="0" y="2011"/>
                    <a:pt x="34" y="2078"/>
                    <a:pt x="100" y="2111"/>
                  </a:cubicBezTo>
                  <a:lnTo>
                    <a:pt x="501" y="2411"/>
                  </a:lnTo>
                  <a:lnTo>
                    <a:pt x="401" y="3245"/>
                  </a:lnTo>
                  <a:cubicBezTo>
                    <a:pt x="367" y="3345"/>
                    <a:pt x="434" y="3445"/>
                    <a:pt x="534" y="3479"/>
                  </a:cubicBezTo>
                  <a:lnTo>
                    <a:pt x="601" y="3479"/>
                  </a:lnTo>
                  <a:cubicBezTo>
                    <a:pt x="701" y="3479"/>
                    <a:pt x="768" y="3445"/>
                    <a:pt x="801" y="3378"/>
                  </a:cubicBezTo>
                  <a:lnTo>
                    <a:pt x="1335" y="2711"/>
                  </a:lnTo>
                  <a:lnTo>
                    <a:pt x="1835" y="2778"/>
                  </a:lnTo>
                  <a:cubicBezTo>
                    <a:pt x="1902" y="2778"/>
                    <a:pt x="2002" y="2745"/>
                    <a:pt x="2035" y="2711"/>
                  </a:cubicBezTo>
                  <a:cubicBezTo>
                    <a:pt x="2135" y="2611"/>
                    <a:pt x="2169" y="2511"/>
                    <a:pt x="2169" y="2378"/>
                  </a:cubicBezTo>
                  <a:lnTo>
                    <a:pt x="2069" y="1677"/>
                  </a:lnTo>
                  <a:cubicBezTo>
                    <a:pt x="2035" y="1644"/>
                    <a:pt x="2035" y="1611"/>
                    <a:pt x="2069" y="1611"/>
                  </a:cubicBezTo>
                  <a:lnTo>
                    <a:pt x="2469" y="810"/>
                  </a:lnTo>
                  <a:cubicBezTo>
                    <a:pt x="2536" y="710"/>
                    <a:pt x="2536" y="543"/>
                    <a:pt x="2469" y="443"/>
                  </a:cubicBezTo>
                  <a:cubicBezTo>
                    <a:pt x="2430" y="404"/>
                    <a:pt x="2391" y="388"/>
                    <a:pt x="2352" y="388"/>
                  </a:cubicBezTo>
                  <a:cubicBezTo>
                    <a:pt x="2324" y="388"/>
                    <a:pt x="2296" y="396"/>
                    <a:pt x="2269" y="410"/>
                  </a:cubicBezTo>
                  <a:lnTo>
                    <a:pt x="1735" y="610"/>
                  </a:lnTo>
                  <a:lnTo>
                    <a:pt x="1501" y="109"/>
                  </a:lnTo>
                  <a:cubicBezTo>
                    <a:pt x="1474" y="55"/>
                    <a:pt x="1425" y="1"/>
                    <a:pt x="135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5;p75"/>
            <p:cNvSpPr/>
            <p:nvPr/>
          </p:nvSpPr>
          <p:spPr>
            <a:xfrm>
              <a:off x="4503375" y="771350"/>
              <a:ext cx="94350" cy="57200"/>
            </a:xfrm>
            <a:custGeom>
              <a:avLst/>
              <a:gdLst/>
              <a:ahLst/>
              <a:cxnLst/>
              <a:rect l="l" t="t" r="r" b="b"/>
              <a:pathLst>
                <a:path w="3774" h="2288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3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6;p75"/>
            <p:cNvSpPr/>
            <p:nvPr/>
          </p:nvSpPr>
          <p:spPr>
            <a:xfrm>
              <a:off x="4503375" y="811375"/>
              <a:ext cx="94350" cy="57225"/>
            </a:xfrm>
            <a:custGeom>
              <a:avLst/>
              <a:gdLst/>
              <a:ahLst/>
              <a:cxnLst/>
              <a:rect l="l" t="t" r="r" b="b"/>
              <a:pathLst>
                <a:path w="3774" h="2289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4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7;p75"/>
            <p:cNvSpPr/>
            <p:nvPr/>
          </p:nvSpPr>
          <p:spPr>
            <a:xfrm>
              <a:off x="4503375" y="852175"/>
              <a:ext cx="94275" cy="57275"/>
            </a:xfrm>
            <a:custGeom>
              <a:avLst/>
              <a:gdLst/>
              <a:ahLst/>
              <a:cxnLst/>
              <a:rect l="l" t="t" r="r" b="b"/>
              <a:pathLst>
                <a:path w="3771" h="2291" extrusionOk="0">
                  <a:moveTo>
                    <a:pt x="3293" y="0"/>
                  </a:moveTo>
                  <a:cubicBezTo>
                    <a:pt x="3234" y="0"/>
                    <a:pt x="3169" y="17"/>
                    <a:pt x="3103" y="56"/>
                  </a:cubicBezTo>
                  <a:lnTo>
                    <a:pt x="301" y="1623"/>
                  </a:lnTo>
                  <a:cubicBezTo>
                    <a:pt x="1" y="1824"/>
                    <a:pt x="134" y="2257"/>
                    <a:pt x="501" y="2291"/>
                  </a:cubicBezTo>
                  <a:cubicBezTo>
                    <a:pt x="535" y="2291"/>
                    <a:pt x="601" y="2257"/>
                    <a:pt x="668" y="2224"/>
                  </a:cubicBezTo>
                  <a:lnTo>
                    <a:pt x="3437" y="623"/>
                  </a:lnTo>
                  <a:cubicBezTo>
                    <a:pt x="3771" y="428"/>
                    <a:pt x="3594" y="0"/>
                    <a:pt x="329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8;p75"/>
            <p:cNvSpPr/>
            <p:nvPr/>
          </p:nvSpPr>
          <p:spPr>
            <a:xfrm>
              <a:off x="1845650" y="2264575"/>
              <a:ext cx="46725" cy="186825"/>
            </a:xfrm>
            <a:custGeom>
              <a:avLst/>
              <a:gdLst/>
              <a:ahLst/>
              <a:cxnLst/>
              <a:rect l="l" t="t" r="r" b="b"/>
              <a:pathLst>
                <a:path w="1869" h="7473" extrusionOk="0">
                  <a:moveTo>
                    <a:pt x="1" y="0"/>
                  </a:moveTo>
                  <a:lnTo>
                    <a:pt x="1" y="6405"/>
                  </a:lnTo>
                  <a:lnTo>
                    <a:pt x="1869" y="7472"/>
                  </a:lnTo>
                  <a:lnTo>
                    <a:pt x="1869" y="1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9;p75"/>
            <p:cNvSpPr/>
            <p:nvPr/>
          </p:nvSpPr>
          <p:spPr>
            <a:xfrm>
              <a:off x="2002425" y="1060625"/>
              <a:ext cx="2507650" cy="1988275"/>
            </a:xfrm>
            <a:custGeom>
              <a:avLst/>
              <a:gdLst/>
              <a:ahLst/>
              <a:cxnLst/>
              <a:rect l="l" t="t" r="r" b="b"/>
              <a:pathLst>
                <a:path w="100306" h="79531" extrusionOk="0">
                  <a:moveTo>
                    <a:pt x="99576" y="1"/>
                  </a:moveTo>
                  <a:cubicBezTo>
                    <a:pt x="99394" y="1"/>
                    <a:pt x="99189" y="62"/>
                    <a:pt x="98972" y="190"/>
                  </a:cubicBezTo>
                  <a:lnTo>
                    <a:pt x="1369" y="56531"/>
                  </a:lnTo>
                  <a:cubicBezTo>
                    <a:pt x="568" y="57064"/>
                    <a:pt x="68" y="57898"/>
                    <a:pt x="1" y="58866"/>
                  </a:cubicBezTo>
                  <a:lnTo>
                    <a:pt x="1" y="78580"/>
                  </a:lnTo>
                  <a:cubicBezTo>
                    <a:pt x="1" y="79173"/>
                    <a:pt x="305" y="79530"/>
                    <a:pt x="757" y="79530"/>
                  </a:cubicBezTo>
                  <a:cubicBezTo>
                    <a:pt x="940" y="79530"/>
                    <a:pt x="1147" y="79472"/>
                    <a:pt x="1369" y="79347"/>
                  </a:cubicBezTo>
                  <a:lnTo>
                    <a:pt x="98972" y="23007"/>
                  </a:lnTo>
                  <a:cubicBezTo>
                    <a:pt x="99739" y="22473"/>
                    <a:pt x="100239" y="21606"/>
                    <a:pt x="100306" y="20672"/>
                  </a:cubicBezTo>
                  <a:lnTo>
                    <a:pt x="100306" y="958"/>
                  </a:lnTo>
                  <a:cubicBezTo>
                    <a:pt x="100306" y="347"/>
                    <a:pt x="100008" y="1"/>
                    <a:pt x="9957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60;p75"/>
            <p:cNvSpPr/>
            <p:nvPr/>
          </p:nvSpPr>
          <p:spPr>
            <a:xfrm>
              <a:off x="2065825" y="2556450"/>
              <a:ext cx="125100" cy="162625"/>
            </a:xfrm>
            <a:custGeom>
              <a:avLst/>
              <a:gdLst/>
              <a:ahLst/>
              <a:cxnLst/>
              <a:rect l="l" t="t" r="r" b="b"/>
              <a:pathLst>
                <a:path w="5004" h="6505" extrusionOk="0">
                  <a:moveTo>
                    <a:pt x="2502" y="0"/>
                  </a:moveTo>
                  <a:lnTo>
                    <a:pt x="0" y="4336"/>
                  </a:lnTo>
                  <a:lnTo>
                    <a:pt x="1268" y="3636"/>
                  </a:lnTo>
                  <a:lnTo>
                    <a:pt x="1268" y="6505"/>
                  </a:lnTo>
                  <a:lnTo>
                    <a:pt x="3769" y="5070"/>
                  </a:lnTo>
                  <a:lnTo>
                    <a:pt x="3769" y="2168"/>
                  </a:lnTo>
                  <a:lnTo>
                    <a:pt x="5004" y="1468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61;p75"/>
            <p:cNvSpPr/>
            <p:nvPr/>
          </p:nvSpPr>
          <p:spPr>
            <a:xfrm>
              <a:off x="2063300" y="2789275"/>
              <a:ext cx="26725" cy="86800"/>
            </a:xfrm>
            <a:custGeom>
              <a:avLst/>
              <a:gdLst/>
              <a:ahLst/>
              <a:cxnLst/>
              <a:rect l="l" t="t" r="r" b="b"/>
              <a:pathLst>
                <a:path w="1069" h="3472" extrusionOk="0">
                  <a:moveTo>
                    <a:pt x="717" y="0"/>
                  </a:moveTo>
                  <a:cubicBezTo>
                    <a:pt x="664" y="0"/>
                    <a:pt x="610" y="19"/>
                    <a:pt x="568" y="60"/>
                  </a:cubicBezTo>
                  <a:cubicBezTo>
                    <a:pt x="368" y="160"/>
                    <a:pt x="268" y="327"/>
                    <a:pt x="201" y="527"/>
                  </a:cubicBezTo>
                  <a:cubicBezTo>
                    <a:pt x="101" y="728"/>
                    <a:pt x="68" y="928"/>
                    <a:pt x="68" y="1161"/>
                  </a:cubicBezTo>
                  <a:lnTo>
                    <a:pt x="68" y="1228"/>
                  </a:lnTo>
                  <a:lnTo>
                    <a:pt x="401" y="1028"/>
                  </a:lnTo>
                  <a:lnTo>
                    <a:pt x="401" y="961"/>
                  </a:lnTo>
                  <a:cubicBezTo>
                    <a:pt x="368" y="861"/>
                    <a:pt x="401" y="794"/>
                    <a:pt x="435" y="694"/>
                  </a:cubicBezTo>
                  <a:cubicBezTo>
                    <a:pt x="435" y="627"/>
                    <a:pt x="501" y="527"/>
                    <a:pt x="568" y="494"/>
                  </a:cubicBezTo>
                  <a:cubicBezTo>
                    <a:pt x="601" y="477"/>
                    <a:pt x="631" y="469"/>
                    <a:pt x="656" y="469"/>
                  </a:cubicBezTo>
                  <a:cubicBezTo>
                    <a:pt x="731" y="469"/>
                    <a:pt x="768" y="544"/>
                    <a:pt x="768" y="694"/>
                  </a:cubicBezTo>
                  <a:lnTo>
                    <a:pt x="768" y="794"/>
                  </a:lnTo>
                  <a:cubicBezTo>
                    <a:pt x="768" y="928"/>
                    <a:pt x="735" y="1095"/>
                    <a:pt x="668" y="1228"/>
                  </a:cubicBezTo>
                  <a:cubicBezTo>
                    <a:pt x="635" y="1361"/>
                    <a:pt x="535" y="1461"/>
                    <a:pt x="401" y="1562"/>
                  </a:cubicBezTo>
                  <a:lnTo>
                    <a:pt x="401" y="1962"/>
                  </a:lnTo>
                  <a:cubicBezTo>
                    <a:pt x="466" y="1934"/>
                    <a:pt x="520" y="1919"/>
                    <a:pt x="565" y="1919"/>
                  </a:cubicBezTo>
                  <a:cubicBezTo>
                    <a:pt x="682" y="1919"/>
                    <a:pt x="735" y="2021"/>
                    <a:pt x="735" y="2262"/>
                  </a:cubicBezTo>
                  <a:lnTo>
                    <a:pt x="735" y="2462"/>
                  </a:lnTo>
                  <a:cubicBezTo>
                    <a:pt x="768" y="2629"/>
                    <a:pt x="668" y="2796"/>
                    <a:pt x="535" y="2896"/>
                  </a:cubicBezTo>
                  <a:cubicBezTo>
                    <a:pt x="487" y="2919"/>
                    <a:pt x="457" y="2943"/>
                    <a:pt x="420" y="2943"/>
                  </a:cubicBezTo>
                  <a:cubicBezTo>
                    <a:pt x="404" y="2943"/>
                    <a:pt x="387" y="2939"/>
                    <a:pt x="368" y="2929"/>
                  </a:cubicBezTo>
                  <a:cubicBezTo>
                    <a:pt x="335" y="2862"/>
                    <a:pt x="335" y="2829"/>
                    <a:pt x="335" y="2762"/>
                  </a:cubicBezTo>
                  <a:lnTo>
                    <a:pt x="335" y="2629"/>
                  </a:lnTo>
                  <a:lnTo>
                    <a:pt x="34" y="2862"/>
                  </a:lnTo>
                  <a:lnTo>
                    <a:pt x="34" y="2929"/>
                  </a:lnTo>
                  <a:cubicBezTo>
                    <a:pt x="1" y="3096"/>
                    <a:pt x="68" y="3263"/>
                    <a:pt x="168" y="3396"/>
                  </a:cubicBezTo>
                  <a:cubicBezTo>
                    <a:pt x="218" y="3446"/>
                    <a:pt x="284" y="3471"/>
                    <a:pt x="351" y="3471"/>
                  </a:cubicBezTo>
                  <a:cubicBezTo>
                    <a:pt x="418" y="3471"/>
                    <a:pt x="485" y="3446"/>
                    <a:pt x="535" y="3396"/>
                  </a:cubicBezTo>
                  <a:cubicBezTo>
                    <a:pt x="701" y="3296"/>
                    <a:pt x="802" y="3163"/>
                    <a:pt x="902" y="2996"/>
                  </a:cubicBezTo>
                  <a:cubicBezTo>
                    <a:pt x="1002" y="2762"/>
                    <a:pt x="1068" y="2529"/>
                    <a:pt x="1068" y="2295"/>
                  </a:cubicBezTo>
                  <a:lnTo>
                    <a:pt x="1068" y="2029"/>
                  </a:lnTo>
                  <a:cubicBezTo>
                    <a:pt x="1068" y="1928"/>
                    <a:pt x="1035" y="1828"/>
                    <a:pt x="1035" y="1762"/>
                  </a:cubicBezTo>
                  <a:cubicBezTo>
                    <a:pt x="1002" y="1628"/>
                    <a:pt x="902" y="1562"/>
                    <a:pt x="802" y="1495"/>
                  </a:cubicBezTo>
                  <a:cubicBezTo>
                    <a:pt x="835" y="1428"/>
                    <a:pt x="902" y="1361"/>
                    <a:pt x="935" y="1295"/>
                  </a:cubicBezTo>
                  <a:cubicBezTo>
                    <a:pt x="1002" y="1095"/>
                    <a:pt x="1035" y="894"/>
                    <a:pt x="1035" y="694"/>
                  </a:cubicBezTo>
                  <a:lnTo>
                    <a:pt x="1035" y="561"/>
                  </a:lnTo>
                  <a:cubicBezTo>
                    <a:pt x="1035" y="394"/>
                    <a:pt x="1002" y="227"/>
                    <a:pt x="902" y="94"/>
                  </a:cubicBezTo>
                  <a:cubicBezTo>
                    <a:pt x="863" y="36"/>
                    <a:pt x="790" y="0"/>
                    <a:pt x="71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62;p75"/>
            <p:cNvSpPr/>
            <p:nvPr/>
          </p:nvSpPr>
          <p:spPr>
            <a:xfrm>
              <a:off x="2095825" y="2766600"/>
              <a:ext cx="25875" cy="90400"/>
            </a:xfrm>
            <a:custGeom>
              <a:avLst/>
              <a:gdLst/>
              <a:ahLst/>
              <a:cxnLst/>
              <a:rect l="l" t="t" r="r" b="b"/>
              <a:pathLst>
                <a:path w="1035" h="3616" extrusionOk="0">
                  <a:moveTo>
                    <a:pt x="968" y="0"/>
                  </a:moveTo>
                  <a:lnTo>
                    <a:pt x="34" y="534"/>
                  </a:lnTo>
                  <a:lnTo>
                    <a:pt x="34" y="2302"/>
                  </a:lnTo>
                  <a:lnTo>
                    <a:pt x="368" y="2135"/>
                  </a:lnTo>
                  <a:lnTo>
                    <a:pt x="368" y="2035"/>
                  </a:lnTo>
                  <a:cubicBezTo>
                    <a:pt x="368" y="1968"/>
                    <a:pt x="368" y="1901"/>
                    <a:pt x="401" y="1835"/>
                  </a:cubicBezTo>
                  <a:cubicBezTo>
                    <a:pt x="401" y="1768"/>
                    <a:pt x="468" y="1701"/>
                    <a:pt x="535" y="1668"/>
                  </a:cubicBezTo>
                  <a:cubicBezTo>
                    <a:pt x="551" y="1651"/>
                    <a:pt x="568" y="1643"/>
                    <a:pt x="580" y="1643"/>
                  </a:cubicBezTo>
                  <a:cubicBezTo>
                    <a:pt x="593" y="1643"/>
                    <a:pt x="601" y="1651"/>
                    <a:pt x="601" y="1668"/>
                  </a:cubicBezTo>
                  <a:cubicBezTo>
                    <a:pt x="668" y="1701"/>
                    <a:pt x="701" y="1768"/>
                    <a:pt x="668" y="1868"/>
                  </a:cubicBezTo>
                  <a:lnTo>
                    <a:pt x="668" y="2669"/>
                  </a:lnTo>
                  <a:cubicBezTo>
                    <a:pt x="701" y="2835"/>
                    <a:pt x="635" y="2969"/>
                    <a:pt x="501" y="3069"/>
                  </a:cubicBezTo>
                  <a:lnTo>
                    <a:pt x="435" y="3069"/>
                  </a:lnTo>
                  <a:cubicBezTo>
                    <a:pt x="368" y="3069"/>
                    <a:pt x="334" y="3002"/>
                    <a:pt x="334" y="2869"/>
                  </a:cubicBezTo>
                  <a:lnTo>
                    <a:pt x="334" y="2769"/>
                  </a:lnTo>
                  <a:lnTo>
                    <a:pt x="34" y="2969"/>
                  </a:lnTo>
                  <a:lnTo>
                    <a:pt x="34" y="3069"/>
                  </a:lnTo>
                  <a:cubicBezTo>
                    <a:pt x="1" y="3236"/>
                    <a:pt x="68" y="3403"/>
                    <a:pt x="168" y="3536"/>
                  </a:cubicBezTo>
                  <a:cubicBezTo>
                    <a:pt x="204" y="3591"/>
                    <a:pt x="271" y="3616"/>
                    <a:pt x="341" y="3616"/>
                  </a:cubicBezTo>
                  <a:cubicBezTo>
                    <a:pt x="398" y="3616"/>
                    <a:pt x="456" y="3599"/>
                    <a:pt x="501" y="3569"/>
                  </a:cubicBezTo>
                  <a:cubicBezTo>
                    <a:pt x="668" y="3469"/>
                    <a:pt x="801" y="3302"/>
                    <a:pt x="868" y="3136"/>
                  </a:cubicBezTo>
                  <a:cubicBezTo>
                    <a:pt x="968" y="2936"/>
                    <a:pt x="1002" y="2702"/>
                    <a:pt x="1002" y="2469"/>
                  </a:cubicBezTo>
                  <a:lnTo>
                    <a:pt x="1002" y="1768"/>
                  </a:lnTo>
                  <a:cubicBezTo>
                    <a:pt x="1035" y="1601"/>
                    <a:pt x="1002" y="1401"/>
                    <a:pt x="935" y="1268"/>
                  </a:cubicBezTo>
                  <a:cubicBezTo>
                    <a:pt x="896" y="1189"/>
                    <a:pt x="845" y="1157"/>
                    <a:pt x="777" y="1157"/>
                  </a:cubicBezTo>
                  <a:cubicBezTo>
                    <a:pt x="728" y="1157"/>
                    <a:pt x="670" y="1173"/>
                    <a:pt x="601" y="1201"/>
                  </a:cubicBezTo>
                  <a:cubicBezTo>
                    <a:pt x="568" y="1234"/>
                    <a:pt x="535" y="1268"/>
                    <a:pt x="501" y="1301"/>
                  </a:cubicBezTo>
                  <a:cubicBezTo>
                    <a:pt x="435" y="1368"/>
                    <a:pt x="401" y="1468"/>
                    <a:pt x="368" y="1534"/>
                  </a:cubicBezTo>
                  <a:lnTo>
                    <a:pt x="368" y="834"/>
                  </a:lnTo>
                  <a:lnTo>
                    <a:pt x="968" y="50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3;p75"/>
            <p:cNvSpPr/>
            <p:nvPr/>
          </p:nvSpPr>
          <p:spPr>
            <a:xfrm>
              <a:off x="2126700" y="282747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0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4;p75"/>
            <p:cNvSpPr/>
            <p:nvPr/>
          </p:nvSpPr>
          <p:spPr>
            <a:xfrm>
              <a:off x="2140025" y="2746250"/>
              <a:ext cx="25050" cy="86575"/>
            </a:xfrm>
            <a:custGeom>
              <a:avLst/>
              <a:gdLst/>
              <a:ahLst/>
              <a:cxnLst/>
              <a:rect l="l" t="t" r="r" b="b"/>
              <a:pathLst>
                <a:path w="1002" h="3463" extrusionOk="0">
                  <a:moveTo>
                    <a:pt x="568" y="1681"/>
                  </a:moveTo>
                  <a:cubicBezTo>
                    <a:pt x="601" y="1748"/>
                    <a:pt x="635" y="1815"/>
                    <a:pt x="635" y="1881"/>
                  </a:cubicBezTo>
                  <a:lnTo>
                    <a:pt x="635" y="2482"/>
                  </a:lnTo>
                  <a:cubicBezTo>
                    <a:pt x="635" y="2549"/>
                    <a:pt x="635" y="2649"/>
                    <a:pt x="601" y="2715"/>
                  </a:cubicBezTo>
                  <a:cubicBezTo>
                    <a:pt x="568" y="2782"/>
                    <a:pt x="535" y="2816"/>
                    <a:pt x="468" y="2849"/>
                  </a:cubicBezTo>
                  <a:cubicBezTo>
                    <a:pt x="451" y="2882"/>
                    <a:pt x="434" y="2899"/>
                    <a:pt x="418" y="2899"/>
                  </a:cubicBezTo>
                  <a:cubicBezTo>
                    <a:pt x="401" y="2899"/>
                    <a:pt x="384" y="2882"/>
                    <a:pt x="368" y="2849"/>
                  </a:cubicBezTo>
                  <a:cubicBezTo>
                    <a:pt x="334" y="2816"/>
                    <a:pt x="301" y="2749"/>
                    <a:pt x="301" y="2682"/>
                  </a:cubicBezTo>
                  <a:lnTo>
                    <a:pt x="301" y="2082"/>
                  </a:lnTo>
                  <a:cubicBezTo>
                    <a:pt x="301" y="1982"/>
                    <a:pt x="334" y="1915"/>
                    <a:pt x="368" y="1848"/>
                  </a:cubicBezTo>
                  <a:cubicBezTo>
                    <a:pt x="368" y="1781"/>
                    <a:pt x="401" y="1715"/>
                    <a:pt x="468" y="1681"/>
                  </a:cubicBezTo>
                  <a:close/>
                  <a:moveTo>
                    <a:pt x="650" y="0"/>
                  </a:moveTo>
                  <a:cubicBezTo>
                    <a:pt x="598" y="0"/>
                    <a:pt x="546" y="17"/>
                    <a:pt x="501" y="47"/>
                  </a:cubicBezTo>
                  <a:cubicBezTo>
                    <a:pt x="401" y="80"/>
                    <a:pt x="334" y="147"/>
                    <a:pt x="301" y="214"/>
                  </a:cubicBezTo>
                  <a:cubicBezTo>
                    <a:pt x="201" y="347"/>
                    <a:pt x="134" y="480"/>
                    <a:pt x="68" y="647"/>
                  </a:cubicBezTo>
                  <a:cubicBezTo>
                    <a:pt x="34" y="781"/>
                    <a:pt x="1" y="947"/>
                    <a:pt x="1" y="1114"/>
                  </a:cubicBezTo>
                  <a:lnTo>
                    <a:pt x="1" y="2916"/>
                  </a:lnTo>
                  <a:cubicBezTo>
                    <a:pt x="1" y="3082"/>
                    <a:pt x="34" y="3249"/>
                    <a:pt x="134" y="3383"/>
                  </a:cubicBezTo>
                  <a:cubicBezTo>
                    <a:pt x="189" y="3438"/>
                    <a:pt x="255" y="3462"/>
                    <a:pt x="324" y="3462"/>
                  </a:cubicBezTo>
                  <a:cubicBezTo>
                    <a:pt x="381" y="3462"/>
                    <a:pt x="441" y="3446"/>
                    <a:pt x="501" y="3416"/>
                  </a:cubicBezTo>
                  <a:cubicBezTo>
                    <a:pt x="635" y="3316"/>
                    <a:pt x="768" y="3149"/>
                    <a:pt x="835" y="2982"/>
                  </a:cubicBezTo>
                  <a:cubicBezTo>
                    <a:pt x="901" y="2782"/>
                    <a:pt x="968" y="2582"/>
                    <a:pt x="968" y="2382"/>
                  </a:cubicBezTo>
                  <a:lnTo>
                    <a:pt x="968" y="1815"/>
                  </a:lnTo>
                  <a:cubicBezTo>
                    <a:pt x="968" y="1648"/>
                    <a:pt x="935" y="1481"/>
                    <a:pt x="868" y="1314"/>
                  </a:cubicBezTo>
                  <a:cubicBezTo>
                    <a:pt x="829" y="1256"/>
                    <a:pt x="779" y="1221"/>
                    <a:pt x="718" y="1221"/>
                  </a:cubicBezTo>
                  <a:cubicBezTo>
                    <a:pt x="674" y="1221"/>
                    <a:pt x="624" y="1239"/>
                    <a:pt x="568" y="1281"/>
                  </a:cubicBezTo>
                  <a:cubicBezTo>
                    <a:pt x="468" y="1348"/>
                    <a:pt x="368" y="1448"/>
                    <a:pt x="301" y="1581"/>
                  </a:cubicBezTo>
                  <a:lnTo>
                    <a:pt x="301" y="914"/>
                  </a:lnTo>
                  <a:cubicBezTo>
                    <a:pt x="301" y="847"/>
                    <a:pt x="334" y="747"/>
                    <a:pt x="368" y="681"/>
                  </a:cubicBezTo>
                  <a:cubicBezTo>
                    <a:pt x="368" y="614"/>
                    <a:pt x="434" y="581"/>
                    <a:pt x="468" y="547"/>
                  </a:cubicBezTo>
                  <a:cubicBezTo>
                    <a:pt x="501" y="531"/>
                    <a:pt x="526" y="522"/>
                    <a:pt x="547" y="522"/>
                  </a:cubicBezTo>
                  <a:cubicBezTo>
                    <a:pt x="568" y="522"/>
                    <a:pt x="585" y="531"/>
                    <a:pt x="601" y="547"/>
                  </a:cubicBezTo>
                  <a:cubicBezTo>
                    <a:pt x="635" y="581"/>
                    <a:pt x="635" y="647"/>
                    <a:pt x="635" y="714"/>
                  </a:cubicBezTo>
                  <a:lnTo>
                    <a:pt x="635" y="814"/>
                  </a:lnTo>
                  <a:lnTo>
                    <a:pt x="968" y="614"/>
                  </a:lnTo>
                  <a:lnTo>
                    <a:pt x="968" y="547"/>
                  </a:lnTo>
                  <a:cubicBezTo>
                    <a:pt x="1002" y="380"/>
                    <a:pt x="935" y="214"/>
                    <a:pt x="835" y="80"/>
                  </a:cubicBezTo>
                  <a:cubicBezTo>
                    <a:pt x="780" y="25"/>
                    <a:pt x="714" y="0"/>
                    <a:pt x="6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5;p75"/>
            <p:cNvSpPr/>
            <p:nvPr/>
          </p:nvSpPr>
          <p:spPr>
            <a:xfrm>
              <a:off x="2170900" y="2722400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67" y="0"/>
                  </a:moveTo>
                  <a:lnTo>
                    <a:pt x="734" y="167"/>
                  </a:lnTo>
                  <a:lnTo>
                    <a:pt x="334" y="1568"/>
                  </a:lnTo>
                  <a:lnTo>
                    <a:pt x="334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34" y="3669"/>
                  </a:lnTo>
                  <a:lnTo>
                    <a:pt x="334" y="2635"/>
                  </a:lnTo>
                  <a:lnTo>
                    <a:pt x="434" y="2302"/>
                  </a:lnTo>
                  <a:lnTo>
                    <a:pt x="767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6;p75"/>
            <p:cNvSpPr/>
            <p:nvPr/>
          </p:nvSpPr>
          <p:spPr>
            <a:xfrm>
              <a:off x="2250950" y="23827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0" y="0"/>
                  </a:moveTo>
                  <a:cubicBezTo>
                    <a:pt x="50" y="0"/>
                    <a:pt x="0" y="25"/>
                    <a:pt x="0" y="75"/>
                  </a:cubicBezTo>
                  <a:lnTo>
                    <a:pt x="0" y="20357"/>
                  </a:lnTo>
                  <a:cubicBezTo>
                    <a:pt x="0" y="20390"/>
                    <a:pt x="67" y="20423"/>
                    <a:pt x="100" y="20423"/>
                  </a:cubicBezTo>
                  <a:cubicBezTo>
                    <a:pt x="134" y="20423"/>
                    <a:pt x="200" y="20390"/>
                    <a:pt x="200" y="20357"/>
                  </a:cubicBezTo>
                  <a:lnTo>
                    <a:pt x="200" y="75"/>
                  </a:lnTo>
                  <a:cubicBezTo>
                    <a:pt x="200" y="25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7;p75"/>
            <p:cNvSpPr/>
            <p:nvPr/>
          </p:nvSpPr>
          <p:spPr>
            <a:xfrm>
              <a:off x="2331825" y="2343725"/>
              <a:ext cx="73425" cy="94375"/>
            </a:xfrm>
            <a:custGeom>
              <a:avLst/>
              <a:gdLst/>
              <a:ahLst/>
              <a:cxnLst/>
              <a:rect l="l" t="t" r="r" b="b"/>
              <a:pathLst>
                <a:path w="2937" h="3775" extrusionOk="0">
                  <a:moveTo>
                    <a:pt x="2126" y="1"/>
                  </a:moveTo>
                  <a:cubicBezTo>
                    <a:pt x="1928" y="1"/>
                    <a:pt x="1704" y="66"/>
                    <a:pt x="1469" y="203"/>
                  </a:cubicBezTo>
                  <a:cubicBezTo>
                    <a:pt x="601" y="770"/>
                    <a:pt x="68" y="1704"/>
                    <a:pt x="1" y="2738"/>
                  </a:cubicBezTo>
                  <a:cubicBezTo>
                    <a:pt x="1" y="3398"/>
                    <a:pt x="317" y="3775"/>
                    <a:pt x="796" y="3775"/>
                  </a:cubicBezTo>
                  <a:cubicBezTo>
                    <a:pt x="996" y="3775"/>
                    <a:pt x="1224" y="3709"/>
                    <a:pt x="1469" y="3572"/>
                  </a:cubicBezTo>
                  <a:cubicBezTo>
                    <a:pt x="2336" y="3005"/>
                    <a:pt x="2870" y="2071"/>
                    <a:pt x="2936" y="1037"/>
                  </a:cubicBezTo>
                  <a:cubicBezTo>
                    <a:pt x="2936" y="377"/>
                    <a:pt x="2604" y="1"/>
                    <a:pt x="212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8;p75"/>
            <p:cNvSpPr/>
            <p:nvPr/>
          </p:nvSpPr>
          <p:spPr>
            <a:xfrm>
              <a:off x="2441075" y="1940400"/>
              <a:ext cx="689700" cy="418200"/>
            </a:xfrm>
            <a:custGeom>
              <a:avLst/>
              <a:gdLst/>
              <a:ahLst/>
              <a:cxnLst/>
              <a:rect l="l" t="t" r="r" b="b"/>
              <a:pathLst>
                <a:path w="27588" h="16728" extrusionOk="0">
                  <a:moveTo>
                    <a:pt x="27211" y="0"/>
                  </a:moveTo>
                  <a:cubicBezTo>
                    <a:pt x="27087" y="0"/>
                    <a:pt x="26941" y="41"/>
                    <a:pt x="26787" y="125"/>
                  </a:cubicBezTo>
                  <a:lnTo>
                    <a:pt x="801" y="15135"/>
                  </a:lnTo>
                  <a:cubicBezTo>
                    <a:pt x="368" y="15402"/>
                    <a:pt x="67" y="15836"/>
                    <a:pt x="1" y="16336"/>
                  </a:cubicBezTo>
                  <a:cubicBezTo>
                    <a:pt x="1" y="16594"/>
                    <a:pt x="153" y="16727"/>
                    <a:pt x="377" y="16727"/>
                  </a:cubicBezTo>
                  <a:cubicBezTo>
                    <a:pt x="501" y="16727"/>
                    <a:pt x="647" y="16686"/>
                    <a:pt x="801" y="16603"/>
                  </a:cubicBezTo>
                  <a:lnTo>
                    <a:pt x="26787" y="1592"/>
                  </a:lnTo>
                  <a:cubicBezTo>
                    <a:pt x="27220" y="1325"/>
                    <a:pt x="27520" y="892"/>
                    <a:pt x="27587" y="391"/>
                  </a:cubicBezTo>
                  <a:cubicBezTo>
                    <a:pt x="27587" y="134"/>
                    <a:pt x="27435" y="0"/>
                    <a:pt x="27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9;p75"/>
            <p:cNvSpPr/>
            <p:nvPr/>
          </p:nvSpPr>
          <p:spPr>
            <a:xfrm>
              <a:off x="2331825" y="1632925"/>
              <a:ext cx="1551975" cy="915550"/>
            </a:xfrm>
            <a:custGeom>
              <a:avLst/>
              <a:gdLst/>
              <a:ahLst/>
              <a:cxnLst/>
              <a:rect l="l" t="t" r="r" b="b"/>
              <a:pathLst>
                <a:path w="62079" h="36622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07"/>
                    <a:pt x="1" y="36207"/>
                  </a:cubicBezTo>
                  <a:cubicBezTo>
                    <a:pt x="1" y="36480"/>
                    <a:pt x="147" y="36621"/>
                    <a:pt x="363" y="36621"/>
                  </a:cubicBezTo>
                  <a:cubicBezTo>
                    <a:pt x="490" y="36621"/>
                    <a:pt x="641" y="36573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70;p75"/>
            <p:cNvSpPr/>
            <p:nvPr/>
          </p:nvSpPr>
          <p:spPr>
            <a:xfrm>
              <a:off x="2331825" y="1705475"/>
              <a:ext cx="1551975" cy="915600"/>
            </a:xfrm>
            <a:custGeom>
              <a:avLst/>
              <a:gdLst/>
              <a:ahLst/>
              <a:cxnLst/>
              <a:rect l="l" t="t" r="r" b="b"/>
              <a:pathLst>
                <a:path w="62079" h="36624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40"/>
                    <a:pt x="1" y="36241"/>
                  </a:cubicBezTo>
                  <a:cubicBezTo>
                    <a:pt x="1" y="36490"/>
                    <a:pt x="144" y="36623"/>
                    <a:pt x="356" y="36623"/>
                  </a:cubicBezTo>
                  <a:cubicBezTo>
                    <a:pt x="484" y="36623"/>
                    <a:pt x="638" y="36575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71;p75"/>
            <p:cNvSpPr/>
            <p:nvPr/>
          </p:nvSpPr>
          <p:spPr>
            <a:xfrm>
              <a:off x="2331825" y="1778250"/>
              <a:ext cx="1551975" cy="915575"/>
            </a:xfrm>
            <a:custGeom>
              <a:avLst/>
              <a:gdLst/>
              <a:ahLst/>
              <a:cxnLst/>
              <a:rect l="l" t="t" r="r" b="b"/>
              <a:pathLst>
                <a:path w="62079" h="36623" extrusionOk="0">
                  <a:moveTo>
                    <a:pt x="61700" y="0"/>
                  </a:moveTo>
                  <a:cubicBezTo>
                    <a:pt x="61577" y="0"/>
                    <a:pt x="61432" y="45"/>
                    <a:pt x="61278" y="139"/>
                  </a:cubicBezTo>
                  <a:lnTo>
                    <a:pt x="802" y="35031"/>
                  </a:lnTo>
                  <a:cubicBezTo>
                    <a:pt x="368" y="35298"/>
                    <a:pt x="68" y="35731"/>
                    <a:pt x="1" y="36232"/>
                  </a:cubicBezTo>
                  <a:cubicBezTo>
                    <a:pt x="1" y="36489"/>
                    <a:pt x="153" y="36623"/>
                    <a:pt x="377" y="36623"/>
                  </a:cubicBezTo>
                  <a:cubicBezTo>
                    <a:pt x="501" y="36623"/>
                    <a:pt x="647" y="36582"/>
                    <a:pt x="802" y="36499"/>
                  </a:cubicBezTo>
                  <a:lnTo>
                    <a:pt x="61278" y="1607"/>
                  </a:lnTo>
                  <a:cubicBezTo>
                    <a:pt x="61712" y="1340"/>
                    <a:pt x="62012" y="906"/>
                    <a:pt x="62079" y="406"/>
                  </a:cubicBezTo>
                  <a:cubicBezTo>
                    <a:pt x="62079" y="148"/>
                    <a:pt x="61926" y="0"/>
                    <a:pt x="617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572;p75"/>
            <p:cNvSpPr/>
            <p:nvPr/>
          </p:nvSpPr>
          <p:spPr>
            <a:xfrm>
              <a:off x="2419400" y="2656125"/>
              <a:ext cx="121775" cy="90025"/>
            </a:xfrm>
            <a:custGeom>
              <a:avLst/>
              <a:gdLst/>
              <a:ahLst/>
              <a:cxnLst/>
              <a:rect l="l" t="t" r="r" b="b"/>
              <a:pathLst>
                <a:path w="4871" h="3601" extrusionOk="0">
                  <a:moveTo>
                    <a:pt x="4515" y="0"/>
                  </a:moveTo>
                  <a:cubicBezTo>
                    <a:pt x="4387" y="0"/>
                    <a:pt x="4233" y="49"/>
                    <a:pt x="4070" y="149"/>
                  </a:cubicBezTo>
                  <a:lnTo>
                    <a:pt x="801" y="2017"/>
                  </a:lnTo>
                  <a:cubicBezTo>
                    <a:pt x="367" y="2251"/>
                    <a:pt x="67" y="2718"/>
                    <a:pt x="0" y="3218"/>
                  </a:cubicBezTo>
                  <a:cubicBezTo>
                    <a:pt x="0" y="3468"/>
                    <a:pt x="143" y="3601"/>
                    <a:pt x="356" y="3601"/>
                  </a:cubicBezTo>
                  <a:cubicBezTo>
                    <a:pt x="484" y="3601"/>
                    <a:pt x="638" y="3552"/>
                    <a:pt x="801" y="3452"/>
                  </a:cubicBezTo>
                  <a:lnTo>
                    <a:pt x="4070" y="1584"/>
                  </a:lnTo>
                  <a:cubicBezTo>
                    <a:pt x="4504" y="1350"/>
                    <a:pt x="4804" y="883"/>
                    <a:pt x="4871" y="383"/>
                  </a:cubicBezTo>
                  <a:cubicBezTo>
                    <a:pt x="4871" y="133"/>
                    <a:pt x="4728" y="0"/>
                    <a:pt x="451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573;p75"/>
            <p:cNvSpPr/>
            <p:nvPr/>
          </p:nvSpPr>
          <p:spPr>
            <a:xfrm>
              <a:off x="2672075" y="2508550"/>
              <a:ext cx="121775" cy="90200"/>
            </a:xfrm>
            <a:custGeom>
              <a:avLst/>
              <a:gdLst/>
              <a:ahLst/>
              <a:cxnLst/>
              <a:rect l="l" t="t" r="r" b="b"/>
              <a:pathLst>
                <a:path w="4871" h="3608" extrusionOk="0">
                  <a:moveTo>
                    <a:pt x="4509" y="1"/>
                  </a:moveTo>
                  <a:cubicBezTo>
                    <a:pt x="4382" y="1"/>
                    <a:pt x="4231" y="49"/>
                    <a:pt x="4070" y="148"/>
                  </a:cubicBezTo>
                  <a:lnTo>
                    <a:pt x="801" y="2016"/>
                  </a:lnTo>
                  <a:cubicBezTo>
                    <a:pt x="368" y="2283"/>
                    <a:pt x="67" y="2717"/>
                    <a:pt x="1" y="3217"/>
                  </a:cubicBezTo>
                  <a:cubicBezTo>
                    <a:pt x="1" y="3475"/>
                    <a:pt x="153" y="3608"/>
                    <a:pt x="377" y="3608"/>
                  </a:cubicBezTo>
                  <a:cubicBezTo>
                    <a:pt x="501" y="3608"/>
                    <a:pt x="647" y="3567"/>
                    <a:pt x="801" y="3484"/>
                  </a:cubicBezTo>
                  <a:lnTo>
                    <a:pt x="4070" y="1582"/>
                  </a:lnTo>
                  <a:cubicBezTo>
                    <a:pt x="4504" y="1349"/>
                    <a:pt x="4804" y="915"/>
                    <a:pt x="4871" y="415"/>
                  </a:cubicBezTo>
                  <a:cubicBezTo>
                    <a:pt x="4871" y="142"/>
                    <a:pt x="4725" y="1"/>
                    <a:pt x="450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574;p75"/>
            <p:cNvSpPr/>
            <p:nvPr/>
          </p:nvSpPr>
          <p:spPr>
            <a:xfrm>
              <a:off x="2331825" y="2723050"/>
              <a:ext cx="63425" cy="84225"/>
            </a:xfrm>
            <a:custGeom>
              <a:avLst/>
              <a:gdLst/>
              <a:ahLst/>
              <a:cxnLst/>
              <a:rect l="l" t="t" r="r" b="b"/>
              <a:pathLst>
                <a:path w="2537" h="3369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74" y="3369"/>
                    <a:pt x="167" y="3369"/>
                  </a:cubicBezTo>
                  <a:cubicBezTo>
                    <a:pt x="199" y="3369"/>
                    <a:pt x="233" y="3360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09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575;p75"/>
            <p:cNvSpPr/>
            <p:nvPr/>
          </p:nvSpPr>
          <p:spPr>
            <a:xfrm>
              <a:off x="2355175" y="2785775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576;p75"/>
            <p:cNvSpPr/>
            <p:nvPr/>
          </p:nvSpPr>
          <p:spPr>
            <a:xfrm>
              <a:off x="2591200" y="2588125"/>
              <a:ext cx="57550" cy="79250"/>
            </a:xfrm>
            <a:custGeom>
              <a:avLst/>
              <a:gdLst/>
              <a:ahLst/>
              <a:cxnLst/>
              <a:rect l="l" t="t" r="r" b="b"/>
              <a:pathLst>
                <a:path w="2302" h="3170" extrusionOk="0">
                  <a:moveTo>
                    <a:pt x="2202" y="1"/>
                  </a:moveTo>
                  <a:lnTo>
                    <a:pt x="734" y="501"/>
                  </a:lnTo>
                  <a:cubicBezTo>
                    <a:pt x="634" y="534"/>
                    <a:pt x="567" y="668"/>
                    <a:pt x="600" y="701"/>
                  </a:cubicBezTo>
                  <a:lnTo>
                    <a:pt x="867" y="935"/>
                  </a:lnTo>
                  <a:cubicBezTo>
                    <a:pt x="0" y="2269"/>
                    <a:pt x="300" y="2869"/>
                    <a:pt x="1067" y="3170"/>
                  </a:cubicBezTo>
                  <a:cubicBezTo>
                    <a:pt x="834" y="2903"/>
                    <a:pt x="901" y="2069"/>
                    <a:pt x="1368" y="1368"/>
                  </a:cubicBezTo>
                  <a:lnTo>
                    <a:pt x="1635" y="1602"/>
                  </a:lnTo>
                  <a:cubicBezTo>
                    <a:pt x="1650" y="1617"/>
                    <a:pt x="1669" y="1624"/>
                    <a:pt x="1689" y="1624"/>
                  </a:cubicBezTo>
                  <a:cubicBezTo>
                    <a:pt x="1756" y="1624"/>
                    <a:pt x="1835" y="1553"/>
                    <a:pt x="1835" y="1502"/>
                  </a:cubicBezTo>
                  <a:lnTo>
                    <a:pt x="2302" y="101"/>
                  </a:lnTo>
                  <a:cubicBezTo>
                    <a:pt x="2302" y="34"/>
                    <a:pt x="2268" y="1"/>
                    <a:pt x="220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577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578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579;p75"/>
            <p:cNvSpPr/>
            <p:nvPr/>
          </p:nvSpPr>
          <p:spPr>
            <a:xfrm>
              <a:off x="3995525" y="1402275"/>
              <a:ext cx="434500" cy="441650"/>
            </a:xfrm>
            <a:custGeom>
              <a:avLst/>
              <a:gdLst/>
              <a:ahLst/>
              <a:cxnLst/>
              <a:rect l="l" t="t" r="r" b="b"/>
              <a:pathLst>
                <a:path w="17380" h="17666" extrusionOk="0">
                  <a:moveTo>
                    <a:pt x="12776" y="1"/>
                  </a:moveTo>
                  <a:lnTo>
                    <a:pt x="10008" y="4904"/>
                  </a:lnTo>
                  <a:lnTo>
                    <a:pt x="11942" y="7406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6"/>
                  </a:lnTo>
                  <a:cubicBezTo>
                    <a:pt x="0" y="17542"/>
                    <a:pt x="108" y="17666"/>
                    <a:pt x="257" y="17666"/>
                  </a:cubicBezTo>
                  <a:cubicBezTo>
                    <a:pt x="311" y="17666"/>
                    <a:pt x="372" y="17649"/>
                    <a:pt x="434" y="17613"/>
                  </a:cubicBezTo>
                  <a:lnTo>
                    <a:pt x="16979" y="8073"/>
                  </a:lnTo>
                  <a:cubicBezTo>
                    <a:pt x="17213" y="7906"/>
                    <a:pt x="17380" y="7606"/>
                    <a:pt x="17380" y="7339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80;p75"/>
            <p:cNvSpPr/>
            <p:nvPr/>
          </p:nvSpPr>
          <p:spPr>
            <a:xfrm>
              <a:off x="4299900" y="1272475"/>
              <a:ext cx="62575" cy="80700"/>
            </a:xfrm>
            <a:custGeom>
              <a:avLst/>
              <a:gdLst/>
              <a:ahLst/>
              <a:cxnLst/>
              <a:rect l="l" t="t" r="r" b="b"/>
              <a:pathLst>
                <a:path w="2503" h="3228" extrusionOk="0">
                  <a:moveTo>
                    <a:pt x="1818" y="1"/>
                  </a:moveTo>
                  <a:cubicBezTo>
                    <a:pt x="1654" y="1"/>
                    <a:pt x="1468" y="51"/>
                    <a:pt x="1268" y="156"/>
                  </a:cubicBezTo>
                  <a:cubicBezTo>
                    <a:pt x="535" y="656"/>
                    <a:pt x="68" y="1457"/>
                    <a:pt x="1" y="2324"/>
                  </a:cubicBezTo>
                  <a:cubicBezTo>
                    <a:pt x="1" y="2894"/>
                    <a:pt x="288" y="3227"/>
                    <a:pt x="707" y="3227"/>
                  </a:cubicBezTo>
                  <a:cubicBezTo>
                    <a:pt x="876" y="3227"/>
                    <a:pt x="1067" y="3173"/>
                    <a:pt x="1268" y="3058"/>
                  </a:cubicBezTo>
                  <a:cubicBezTo>
                    <a:pt x="2002" y="2557"/>
                    <a:pt x="2469" y="1757"/>
                    <a:pt x="2503" y="890"/>
                  </a:cubicBezTo>
                  <a:cubicBezTo>
                    <a:pt x="2503" y="317"/>
                    <a:pt x="2230" y="1"/>
                    <a:pt x="181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581;p75"/>
            <p:cNvSpPr/>
            <p:nvPr/>
          </p:nvSpPr>
          <p:spPr>
            <a:xfrm>
              <a:off x="2002425" y="2282025"/>
              <a:ext cx="2507650" cy="1988200"/>
            </a:xfrm>
            <a:custGeom>
              <a:avLst/>
              <a:gdLst/>
              <a:ahLst/>
              <a:cxnLst/>
              <a:rect l="l" t="t" r="r" b="b"/>
              <a:pathLst>
                <a:path w="100306" h="79528" extrusionOk="0">
                  <a:moveTo>
                    <a:pt x="99545" y="0"/>
                  </a:moveTo>
                  <a:cubicBezTo>
                    <a:pt x="99363" y="0"/>
                    <a:pt x="99157" y="55"/>
                    <a:pt x="98938" y="169"/>
                  </a:cubicBezTo>
                  <a:lnTo>
                    <a:pt x="1335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8559"/>
                  </a:lnTo>
                  <a:cubicBezTo>
                    <a:pt x="1" y="79180"/>
                    <a:pt x="309" y="79527"/>
                    <a:pt x="753" y="79527"/>
                  </a:cubicBezTo>
                  <a:cubicBezTo>
                    <a:pt x="930" y="79527"/>
                    <a:pt x="1127" y="79473"/>
                    <a:pt x="1335" y="79359"/>
                  </a:cubicBezTo>
                  <a:lnTo>
                    <a:pt x="98938" y="22986"/>
                  </a:lnTo>
                  <a:cubicBezTo>
                    <a:pt x="99739" y="22485"/>
                    <a:pt x="100239" y="21618"/>
                    <a:pt x="100306" y="20684"/>
                  </a:cubicBezTo>
                  <a:lnTo>
                    <a:pt x="100306" y="937"/>
                  </a:lnTo>
                  <a:cubicBezTo>
                    <a:pt x="100306" y="341"/>
                    <a:pt x="99999" y="0"/>
                    <a:pt x="995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582;p75"/>
            <p:cNvSpPr/>
            <p:nvPr/>
          </p:nvSpPr>
          <p:spPr>
            <a:xfrm>
              <a:off x="2064975" y="3778150"/>
              <a:ext cx="125950" cy="162650"/>
            </a:xfrm>
            <a:custGeom>
              <a:avLst/>
              <a:gdLst/>
              <a:ahLst/>
              <a:cxnLst/>
              <a:rect l="l" t="t" r="r" b="b"/>
              <a:pathLst>
                <a:path w="5038" h="6506" extrusionOk="0">
                  <a:moveTo>
                    <a:pt x="2536" y="0"/>
                  </a:moveTo>
                  <a:lnTo>
                    <a:pt x="1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803" y="5071"/>
                  </a:lnTo>
                  <a:lnTo>
                    <a:pt x="3803" y="2169"/>
                  </a:lnTo>
                  <a:lnTo>
                    <a:pt x="5038" y="1435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583;p75"/>
            <p:cNvSpPr/>
            <p:nvPr/>
          </p:nvSpPr>
          <p:spPr>
            <a:xfrm>
              <a:off x="2063300" y="4010975"/>
              <a:ext cx="26725" cy="90750"/>
            </a:xfrm>
            <a:custGeom>
              <a:avLst/>
              <a:gdLst/>
              <a:ahLst/>
              <a:cxnLst/>
              <a:rect l="l" t="t" r="r" b="b"/>
              <a:pathLst>
                <a:path w="1069" h="3630" extrusionOk="0">
                  <a:moveTo>
                    <a:pt x="706" y="0"/>
                  </a:moveTo>
                  <a:cubicBezTo>
                    <a:pt x="658" y="0"/>
                    <a:pt x="610" y="19"/>
                    <a:pt x="568" y="61"/>
                  </a:cubicBezTo>
                  <a:cubicBezTo>
                    <a:pt x="401" y="161"/>
                    <a:pt x="268" y="294"/>
                    <a:pt x="168" y="461"/>
                  </a:cubicBezTo>
                  <a:cubicBezTo>
                    <a:pt x="68" y="728"/>
                    <a:pt x="1" y="995"/>
                    <a:pt x="34" y="1295"/>
                  </a:cubicBezTo>
                  <a:lnTo>
                    <a:pt x="68" y="1395"/>
                  </a:lnTo>
                  <a:lnTo>
                    <a:pt x="368" y="1195"/>
                  </a:lnTo>
                  <a:lnTo>
                    <a:pt x="368" y="1095"/>
                  </a:lnTo>
                  <a:cubicBezTo>
                    <a:pt x="368" y="1028"/>
                    <a:pt x="368" y="961"/>
                    <a:pt x="368" y="895"/>
                  </a:cubicBezTo>
                  <a:cubicBezTo>
                    <a:pt x="368" y="761"/>
                    <a:pt x="435" y="628"/>
                    <a:pt x="568" y="528"/>
                  </a:cubicBezTo>
                  <a:cubicBezTo>
                    <a:pt x="582" y="514"/>
                    <a:pt x="601" y="506"/>
                    <a:pt x="622" y="506"/>
                  </a:cubicBezTo>
                  <a:cubicBezTo>
                    <a:pt x="651" y="506"/>
                    <a:pt x="682" y="522"/>
                    <a:pt x="701" y="561"/>
                  </a:cubicBezTo>
                  <a:cubicBezTo>
                    <a:pt x="735" y="628"/>
                    <a:pt x="768" y="695"/>
                    <a:pt x="768" y="761"/>
                  </a:cubicBezTo>
                  <a:cubicBezTo>
                    <a:pt x="768" y="928"/>
                    <a:pt x="735" y="1061"/>
                    <a:pt x="701" y="1195"/>
                  </a:cubicBezTo>
                  <a:cubicBezTo>
                    <a:pt x="635" y="1428"/>
                    <a:pt x="568" y="1662"/>
                    <a:pt x="468" y="1895"/>
                  </a:cubicBezTo>
                  <a:cubicBezTo>
                    <a:pt x="368" y="2196"/>
                    <a:pt x="301" y="2396"/>
                    <a:pt x="268" y="2529"/>
                  </a:cubicBezTo>
                  <a:lnTo>
                    <a:pt x="168" y="2763"/>
                  </a:lnTo>
                  <a:lnTo>
                    <a:pt x="101" y="2963"/>
                  </a:lnTo>
                  <a:cubicBezTo>
                    <a:pt x="68" y="3096"/>
                    <a:pt x="34" y="3196"/>
                    <a:pt x="34" y="3196"/>
                  </a:cubicBezTo>
                  <a:lnTo>
                    <a:pt x="34" y="3630"/>
                  </a:lnTo>
                  <a:lnTo>
                    <a:pt x="1035" y="3030"/>
                  </a:lnTo>
                  <a:lnTo>
                    <a:pt x="1035" y="2563"/>
                  </a:lnTo>
                  <a:lnTo>
                    <a:pt x="401" y="2929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5" y="2796"/>
                    <a:pt x="468" y="2729"/>
                    <a:pt x="501" y="2629"/>
                  </a:cubicBezTo>
                  <a:lnTo>
                    <a:pt x="568" y="2462"/>
                  </a:lnTo>
                  <a:cubicBezTo>
                    <a:pt x="635" y="2262"/>
                    <a:pt x="668" y="2096"/>
                    <a:pt x="701" y="1995"/>
                  </a:cubicBezTo>
                  <a:cubicBezTo>
                    <a:pt x="835" y="1662"/>
                    <a:pt x="935" y="1395"/>
                    <a:pt x="968" y="1262"/>
                  </a:cubicBezTo>
                  <a:cubicBezTo>
                    <a:pt x="1035" y="1061"/>
                    <a:pt x="1068" y="795"/>
                    <a:pt x="1068" y="561"/>
                  </a:cubicBezTo>
                  <a:cubicBezTo>
                    <a:pt x="1068" y="394"/>
                    <a:pt x="1002" y="228"/>
                    <a:pt x="902" y="94"/>
                  </a:cubicBezTo>
                  <a:cubicBezTo>
                    <a:pt x="843" y="36"/>
                    <a:pt x="774" y="0"/>
                    <a:pt x="70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584;p75"/>
            <p:cNvSpPr/>
            <p:nvPr/>
          </p:nvSpPr>
          <p:spPr>
            <a:xfrm>
              <a:off x="2094175" y="399215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730" y="0"/>
                  </a:moveTo>
                  <a:cubicBezTo>
                    <a:pt x="671" y="0"/>
                    <a:pt x="612" y="17"/>
                    <a:pt x="567" y="47"/>
                  </a:cubicBezTo>
                  <a:cubicBezTo>
                    <a:pt x="400" y="147"/>
                    <a:pt x="267" y="313"/>
                    <a:pt x="200" y="514"/>
                  </a:cubicBezTo>
                  <a:cubicBezTo>
                    <a:pt x="134" y="714"/>
                    <a:pt x="67" y="947"/>
                    <a:pt x="100" y="1147"/>
                  </a:cubicBezTo>
                  <a:lnTo>
                    <a:pt x="100" y="1214"/>
                  </a:lnTo>
                  <a:lnTo>
                    <a:pt x="400" y="1047"/>
                  </a:lnTo>
                  <a:lnTo>
                    <a:pt x="400" y="947"/>
                  </a:lnTo>
                  <a:cubicBezTo>
                    <a:pt x="400" y="880"/>
                    <a:pt x="400" y="780"/>
                    <a:pt x="434" y="714"/>
                  </a:cubicBezTo>
                  <a:cubicBezTo>
                    <a:pt x="467" y="614"/>
                    <a:pt x="501" y="547"/>
                    <a:pt x="601" y="514"/>
                  </a:cubicBezTo>
                  <a:cubicBezTo>
                    <a:pt x="626" y="497"/>
                    <a:pt x="649" y="489"/>
                    <a:pt x="669" y="489"/>
                  </a:cubicBezTo>
                  <a:cubicBezTo>
                    <a:pt x="730" y="489"/>
                    <a:pt x="767" y="564"/>
                    <a:pt x="767" y="714"/>
                  </a:cubicBezTo>
                  <a:lnTo>
                    <a:pt x="767" y="780"/>
                  </a:lnTo>
                  <a:cubicBezTo>
                    <a:pt x="767" y="947"/>
                    <a:pt x="734" y="1081"/>
                    <a:pt x="701" y="1247"/>
                  </a:cubicBezTo>
                  <a:cubicBezTo>
                    <a:pt x="634" y="1381"/>
                    <a:pt x="534" y="1481"/>
                    <a:pt x="400" y="1548"/>
                  </a:cubicBezTo>
                  <a:lnTo>
                    <a:pt x="400" y="1981"/>
                  </a:lnTo>
                  <a:cubicBezTo>
                    <a:pt x="467" y="1943"/>
                    <a:pt x="526" y="1924"/>
                    <a:pt x="575" y="1924"/>
                  </a:cubicBezTo>
                  <a:cubicBezTo>
                    <a:pt x="699" y="1924"/>
                    <a:pt x="767" y="2043"/>
                    <a:pt x="767" y="2281"/>
                  </a:cubicBezTo>
                  <a:lnTo>
                    <a:pt x="767" y="2482"/>
                  </a:lnTo>
                  <a:cubicBezTo>
                    <a:pt x="767" y="2648"/>
                    <a:pt x="701" y="2815"/>
                    <a:pt x="534" y="2915"/>
                  </a:cubicBezTo>
                  <a:cubicBezTo>
                    <a:pt x="517" y="2932"/>
                    <a:pt x="492" y="2940"/>
                    <a:pt x="467" y="2940"/>
                  </a:cubicBezTo>
                  <a:cubicBezTo>
                    <a:pt x="442" y="2940"/>
                    <a:pt x="417" y="2932"/>
                    <a:pt x="400" y="2915"/>
                  </a:cubicBezTo>
                  <a:cubicBezTo>
                    <a:pt x="367" y="2849"/>
                    <a:pt x="334" y="2815"/>
                    <a:pt x="334" y="2748"/>
                  </a:cubicBezTo>
                  <a:lnTo>
                    <a:pt x="334" y="2615"/>
                  </a:lnTo>
                  <a:lnTo>
                    <a:pt x="34" y="2849"/>
                  </a:lnTo>
                  <a:lnTo>
                    <a:pt x="34" y="2915"/>
                  </a:lnTo>
                  <a:cubicBezTo>
                    <a:pt x="0" y="3082"/>
                    <a:pt x="67" y="3249"/>
                    <a:pt x="167" y="3382"/>
                  </a:cubicBezTo>
                  <a:cubicBezTo>
                    <a:pt x="222" y="3437"/>
                    <a:pt x="297" y="3462"/>
                    <a:pt x="371" y="3462"/>
                  </a:cubicBezTo>
                  <a:cubicBezTo>
                    <a:pt x="430" y="3462"/>
                    <a:pt x="489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34" y="2748"/>
                    <a:pt x="1068" y="2515"/>
                    <a:pt x="1068" y="2281"/>
                  </a:cubicBezTo>
                  <a:lnTo>
                    <a:pt x="1068" y="2015"/>
                  </a:lnTo>
                  <a:cubicBezTo>
                    <a:pt x="1068" y="1915"/>
                    <a:pt x="1068" y="1848"/>
                    <a:pt x="1034" y="1748"/>
                  </a:cubicBezTo>
                  <a:cubicBezTo>
                    <a:pt x="1001" y="1614"/>
                    <a:pt x="934" y="1548"/>
                    <a:pt x="801" y="1514"/>
                  </a:cubicBezTo>
                  <a:cubicBezTo>
                    <a:pt x="867" y="1414"/>
                    <a:pt x="901" y="1347"/>
                    <a:pt x="934" y="1281"/>
                  </a:cubicBezTo>
                  <a:cubicBezTo>
                    <a:pt x="1001" y="1081"/>
                    <a:pt x="1034" y="880"/>
                    <a:pt x="1068" y="680"/>
                  </a:cubicBezTo>
                  <a:lnTo>
                    <a:pt x="1068" y="547"/>
                  </a:lnTo>
                  <a:cubicBezTo>
                    <a:pt x="1068" y="380"/>
                    <a:pt x="1034" y="213"/>
                    <a:pt x="934" y="80"/>
                  </a:cubicBezTo>
                  <a:cubicBezTo>
                    <a:pt x="879" y="25"/>
                    <a:pt x="804" y="0"/>
                    <a:pt x="73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585;p75"/>
            <p:cNvSpPr/>
            <p:nvPr/>
          </p:nvSpPr>
          <p:spPr>
            <a:xfrm>
              <a:off x="2126700" y="40491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0"/>
                  </a:moveTo>
                  <a:lnTo>
                    <a:pt x="0" y="167"/>
                  </a:lnTo>
                  <a:lnTo>
                    <a:pt x="0" y="668"/>
                  </a:lnTo>
                  <a:lnTo>
                    <a:pt x="334" y="46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586;p75"/>
            <p:cNvSpPr/>
            <p:nvPr/>
          </p:nvSpPr>
          <p:spPr>
            <a:xfrm>
              <a:off x="2140025" y="3965575"/>
              <a:ext cx="25875" cy="86450"/>
            </a:xfrm>
            <a:custGeom>
              <a:avLst/>
              <a:gdLst/>
              <a:ahLst/>
              <a:cxnLst/>
              <a:rect l="l" t="t" r="r" b="b"/>
              <a:pathLst>
                <a:path w="1035" h="3458" extrusionOk="0">
                  <a:moveTo>
                    <a:pt x="601" y="509"/>
                  </a:moveTo>
                  <a:cubicBezTo>
                    <a:pt x="701" y="509"/>
                    <a:pt x="735" y="643"/>
                    <a:pt x="735" y="843"/>
                  </a:cubicBezTo>
                  <a:cubicBezTo>
                    <a:pt x="735" y="976"/>
                    <a:pt x="735" y="1076"/>
                    <a:pt x="701" y="1176"/>
                  </a:cubicBezTo>
                  <a:cubicBezTo>
                    <a:pt x="668" y="1276"/>
                    <a:pt x="635" y="1343"/>
                    <a:pt x="535" y="1410"/>
                  </a:cubicBezTo>
                  <a:cubicBezTo>
                    <a:pt x="507" y="1424"/>
                    <a:pt x="479" y="1432"/>
                    <a:pt x="454" y="1432"/>
                  </a:cubicBezTo>
                  <a:cubicBezTo>
                    <a:pt x="418" y="1432"/>
                    <a:pt x="387" y="1415"/>
                    <a:pt x="368" y="1376"/>
                  </a:cubicBezTo>
                  <a:cubicBezTo>
                    <a:pt x="334" y="1276"/>
                    <a:pt x="334" y="1210"/>
                    <a:pt x="334" y="1110"/>
                  </a:cubicBezTo>
                  <a:cubicBezTo>
                    <a:pt x="334" y="1009"/>
                    <a:pt x="334" y="943"/>
                    <a:pt x="334" y="876"/>
                  </a:cubicBezTo>
                  <a:cubicBezTo>
                    <a:pt x="334" y="809"/>
                    <a:pt x="368" y="743"/>
                    <a:pt x="401" y="676"/>
                  </a:cubicBezTo>
                  <a:cubicBezTo>
                    <a:pt x="401" y="609"/>
                    <a:pt x="468" y="576"/>
                    <a:pt x="535" y="542"/>
                  </a:cubicBezTo>
                  <a:cubicBezTo>
                    <a:pt x="535" y="509"/>
                    <a:pt x="568" y="509"/>
                    <a:pt x="601" y="509"/>
                  </a:cubicBezTo>
                  <a:close/>
                  <a:moveTo>
                    <a:pt x="609" y="1962"/>
                  </a:moveTo>
                  <a:cubicBezTo>
                    <a:pt x="616" y="1962"/>
                    <a:pt x="623" y="1966"/>
                    <a:pt x="635" y="1977"/>
                  </a:cubicBezTo>
                  <a:cubicBezTo>
                    <a:pt x="701" y="1977"/>
                    <a:pt x="735" y="2110"/>
                    <a:pt x="735" y="2310"/>
                  </a:cubicBezTo>
                  <a:lnTo>
                    <a:pt x="735" y="2444"/>
                  </a:lnTo>
                  <a:cubicBezTo>
                    <a:pt x="735" y="2477"/>
                    <a:pt x="735" y="2544"/>
                    <a:pt x="735" y="2611"/>
                  </a:cubicBezTo>
                  <a:cubicBezTo>
                    <a:pt x="701" y="2711"/>
                    <a:pt x="635" y="2844"/>
                    <a:pt x="535" y="2911"/>
                  </a:cubicBezTo>
                  <a:cubicBezTo>
                    <a:pt x="518" y="2927"/>
                    <a:pt x="493" y="2936"/>
                    <a:pt x="468" y="2936"/>
                  </a:cubicBezTo>
                  <a:cubicBezTo>
                    <a:pt x="443" y="2936"/>
                    <a:pt x="418" y="2927"/>
                    <a:pt x="401" y="2911"/>
                  </a:cubicBezTo>
                  <a:cubicBezTo>
                    <a:pt x="368" y="2844"/>
                    <a:pt x="334" y="2744"/>
                    <a:pt x="334" y="2677"/>
                  </a:cubicBezTo>
                  <a:lnTo>
                    <a:pt x="334" y="2544"/>
                  </a:lnTo>
                  <a:cubicBezTo>
                    <a:pt x="334" y="2444"/>
                    <a:pt x="334" y="2344"/>
                    <a:pt x="368" y="2277"/>
                  </a:cubicBezTo>
                  <a:cubicBezTo>
                    <a:pt x="368" y="2144"/>
                    <a:pt x="434" y="2044"/>
                    <a:pt x="535" y="1977"/>
                  </a:cubicBezTo>
                  <a:cubicBezTo>
                    <a:pt x="579" y="1977"/>
                    <a:pt x="594" y="1962"/>
                    <a:pt x="609" y="1962"/>
                  </a:cubicBezTo>
                  <a:close/>
                  <a:moveTo>
                    <a:pt x="718" y="0"/>
                  </a:moveTo>
                  <a:cubicBezTo>
                    <a:pt x="651" y="0"/>
                    <a:pt x="585" y="25"/>
                    <a:pt x="535" y="75"/>
                  </a:cubicBezTo>
                  <a:lnTo>
                    <a:pt x="501" y="75"/>
                  </a:lnTo>
                  <a:cubicBezTo>
                    <a:pt x="334" y="176"/>
                    <a:pt x="234" y="309"/>
                    <a:pt x="168" y="509"/>
                  </a:cubicBezTo>
                  <a:cubicBezTo>
                    <a:pt x="68" y="709"/>
                    <a:pt x="34" y="909"/>
                    <a:pt x="34" y="1110"/>
                  </a:cubicBezTo>
                  <a:lnTo>
                    <a:pt x="34" y="1276"/>
                  </a:lnTo>
                  <a:cubicBezTo>
                    <a:pt x="34" y="1376"/>
                    <a:pt x="34" y="1476"/>
                    <a:pt x="68" y="1577"/>
                  </a:cubicBezTo>
                  <a:cubicBezTo>
                    <a:pt x="101" y="1710"/>
                    <a:pt x="168" y="1777"/>
                    <a:pt x="268" y="1777"/>
                  </a:cubicBezTo>
                  <a:cubicBezTo>
                    <a:pt x="201" y="1877"/>
                    <a:pt x="168" y="1943"/>
                    <a:pt x="134" y="2010"/>
                  </a:cubicBezTo>
                  <a:cubicBezTo>
                    <a:pt x="34" y="2210"/>
                    <a:pt x="1" y="2410"/>
                    <a:pt x="1" y="2611"/>
                  </a:cubicBezTo>
                  <a:lnTo>
                    <a:pt x="1" y="2911"/>
                  </a:lnTo>
                  <a:cubicBezTo>
                    <a:pt x="1" y="3078"/>
                    <a:pt x="34" y="3244"/>
                    <a:pt x="168" y="3378"/>
                  </a:cubicBezTo>
                  <a:cubicBezTo>
                    <a:pt x="204" y="3433"/>
                    <a:pt x="271" y="3458"/>
                    <a:pt x="341" y="3458"/>
                  </a:cubicBezTo>
                  <a:cubicBezTo>
                    <a:pt x="398" y="3458"/>
                    <a:pt x="456" y="3441"/>
                    <a:pt x="501" y="3411"/>
                  </a:cubicBezTo>
                  <a:lnTo>
                    <a:pt x="535" y="3411"/>
                  </a:lnTo>
                  <a:cubicBezTo>
                    <a:pt x="701" y="3311"/>
                    <a:pt x="801" y="3144"/>
                    <a:pt x="901" y="2978"/>
                  </a:cubicBezTo>
                  <a:cubicBezTo>
                    <a:pt x="1002" y="2777"/>
                    <a:pt x="1035" y="2577"/>
                    <a:pt x="1035" y="2344"/>
                  </a:cubicBezTo>
                  <a:lnTo>
                    <a:pt x="1035" y="2044"/>
                  </a:lnTo>
                  <a:cubicBezTo>
                    <a:pt x="1035" y="1943"/>
                    <a:pt x="1035" y="1843"/>
                    <a:pt x="1002" y="1743"/>
                  </a:cubicBezTo>
                  <a:cubicBezTo>
                    <a:pt x="968" y="1643"/>
                    <a:pt x="901" y="1543"/>
                    <a:pt x="768" y="1510"/>
                  </a:cubicBezTo>
                  <a:cubicBezTo>
                    <a:pt x="835" y="1443"/>
                    <a:pt x="868" y="1376"/>
                    <a:pt x="901" y="1310"/>
                  </a:cubicBezTo>
                  <a:cubicBezTo>
                    <a:pt x="968" y="1110"/>
                    <a:pt x="1035" y="909"/>
                    <a:pt x="1035" y="709"/>
                  </a:cubicBezTo>
                  <a:lnTo>
                    <a:pt x="1035" y="542"/>
                  </a:lnTo>
                  <a:cubicBezTo>
                    <a:pt x="1035" y="376"/>
                    <a:pt x="1002" y="209"/>
                    <a:pt x="901" y="75"/>
                  </a:cubicBezTo>
                  <a:cubicBezTo>
                    <a:pt x="851" y="25"/>
                    <a:pt x="785" y="0"/>
                    <a:pt x="71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587;p75"/>
            <p:cNvSpPr/>
            <p:nvPr/>
          </p:nvSpPr>
          <p:spPr>
            <a:xfrm>
              <a:off x="2173400" y="3942425"/>
              <a:ext cx="28375" cy="96775"/>
            </a:xfrm>
            <a:custGeom>
              <a:avLst/>
              <a:gdLst/>
              <a:ahLst/>
              <a:cxnLst/>
              <a:rect l="l" t="t" r="r" b="b"/>
              <a:pathLst>
                <a:path w="1135" h="3871" extrusionOk="0">
                  <a:moveTo>
                    <a:pt x="1034" y="1"/>
                  </a:moveTo>
                  <a:lnTo>
                    <a:pt x="701" y="168"/>
                  </a:lnTo>
                  <a:lnTo>
                    <a:pt x="300" y="1569"/>
                  </a:lnTo>
                  <a:lnTo>
                    <a:pt x="300" y="401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70"/>
                  </a:lnTo>
                  <a:lnTo>
                    <a:pt x="300" y="2636"/>
                  </a:lnTo>
                  <a:lnTo>
                    <a:pt x="400" y="2302"/>
                  </a:lnTo>
                  <a:lnTo>
                    <a:pt x="734" y="3437"/>
                  </a:lnTo>
                  <a:lnTo>
                    <a:pt x="1134" y="3203"/>
                  </a:lnTo>
                  <a:lnTo>
                    <a:pt x="634" y="1569"/>
                  </a:lnTo>
                  <a:lnTo>
                    <a:pt x="103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588;p75"/>
            <p:cNvSpPr/>
            <p:nvPr/>
          </p:nvSpPr>
          <p:spPr>
            <a:xfrm>
              <a:off x="2250950" y="36044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5" y="1"/>
                  </a:moveTo>
                  <a:cubicBezTo>
                    <a:pt x="59" y="1"/>
                    <a:pt x="17" y="26"/>
                    <a:pt x="34" y="76"/>
                  </a:cubicBezTo>
                  <a:lnTo>
                    <a:pt x="34" y="20324"/>
                  </a:lnTo>
                  <a:cubicBezTo>
                    <a:pt x="0" y="20390"/>
                    <a:pt x="67" y="20424"/>
                    <a:pt x="100" y="20424"/>
                  </a:cubicBezTo>
                  <a:cubicBezTo>
                    <a:pt x="134" y="20424"/>
                    <a:pt x="200" y="20390"/>
                    <a:pt x="200" y="20324"/>
                  </a:cubicBezTo>
                  <a:lnTo>
                    <a:pt x="200" y="76"/>
                  </a:lnTo>
                  <a:cubicBezTo>
                    <a:pt x="200" y="26"/>
                    <a:pt x="150" y="1"/>
                    <a:pt x="1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589;p75"/>
            <p:cNvSpPr/>
            <p:nvPr/>
          </p:nvSpPr>
          <p:spPr>
            <a:xfrm>
              <a:off x="2331825" y="3565075"/>
              <a:ext cx="73425" cy="94575"/>
            </a:xfrm>
            <a:custGeom>
              <a:avLst/>
              <a:gdLst/>
              <a:ahLst/>
              <a:cxnLst/>
              <a:rect l="l" t="t" r="r" b="b"/>
              <a:pathLst>
                <a:path w="2937" h="3783" extrusionOk="0">
                  <a:moveTo>
                    <a:pt x="2144" y="0"/>
                  </a:moveTo>
                  <a:cubicBezTo>
                    <a:pt x="1944" y="0"/>
                    <a:pt x="1715" y="70"/>
                    <a:pt x="1469" y="217"/>
                  </a:cubicBezTo>
                  <a:cubicBezTo>
                    <a:pt x="601" y="751"/>
                    <a:pt x="34" y="1718"/>
                    <a:pt x="1" y="2753"/>
                  </a:cubicBezTo>
                  <a:cubicBezTo>
                    <a:pt x="1" y="3395"/>
                    <a:pt x="324" y="3783"/>
                    <a:pt x="811" y="3783"/>
                  </a:cubicBezTo>
                  <a:cubicBezTo>
                    <a:pt x="1007" y="3783"/>
                    <a:pt x="1230" y="3720"/>
                    <a:pt x="1469" y="3587"/>
                  </a:cubicBezTo>
                  <a:cubicBezTo>
                    <a:pt x="2336" y="3019"/>
                    <a:pt x="2870" y="2085"/>
                    <a:pt x="2936" y="1051"/>
                  </a:cubicBezTo>
                  <a:cubicBezTo>
                    <a:pt x="2936" y="393"/>
                    <a:pt x="2622" y="0"/>
                    <a:pt x="21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590;p75"/>
            <p:cNvSpPr/>
            <p:nvPr/>
          </p:nvSpPr>
          <p:spPr>
            <a:xfrm>
              <a:off x="2441075" y="3161475"/>
              <a:ext cx="689700" cy="418575"/>
            </a:xfrm>
            <a:custGeom>
              <a:avLst/>
              <a:gdLst/>
              <a:ahLst/>
              <a:cxnLst/>
              <a:rect l="l" t="t" r="r" b="b"/>
              <a:pathLst>
                <a:path w="27588" h="16743" extrusionOk="0">
                  <a:moveTo>
                    <a:pt x="27232" y="1"/>
                  </a:moveTo>
                  <a:cubicBezTo>
                    <a:pt x="27104" y="1"/>
                    <a:pt x="26950" y="49"/>
                    <a:pt x="26787" y="150"/>
                  </a:cubicBezTo>
                  <a:lnTo>
                    <a:pt x="801" y="15161"/>
                  </a:lnTo>
                  <a:cubicBezTo>
                    <a:pt x="368" y="15394"/>
                    <a:pt x="67" y="15828"/>
                    <a:pt x="1" y="16328"/>
                  </a:cubicBezTo>
                  <a:cubicBezTo>
                    <a:pt x="1" y="16601"/>
                    <a:pt x="146" y="16742"/>
                    <a:pt x="363" y="16742"/>
                  </a:cubicBezTo>
                  <a:cubicBezTo>
                    <a:pt x="490" y="16742"/>
                    <a:pt x="641" y="16694"/>
                    <a:pt x="801" y="16595"/>
                  </a:cubicBezTo>
                  <a:lnTo>
                    <a:pt x="26787" y="1584"/>
                  </a:lnTo>
                  <a:cubicBezTo>
                    <a:pt x="27220" y="1351"/>
                    <a:pt x="27520" y="884"/>
                    <a:pt x="27587" y="383"/>
                  </a:cubicBezTo>
                  <a:cubicBezTo>
                    <a:pt x="27587" y="134"/>
                    <a:pt x="27444" y="1"/>
                    <a:pt x="2723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591;p75"/>
            <p:cNvSpPr/>
            <p:nvPr/>
          </p:nvSpPr>
          <p:spPr>
            <a:xfrm>
              <a:off x="2331825" y="2854375"/>
              <a:ext cx="1551150" cy="915225"/>
            </a:xfrm>
            <a:custGeom>
              <a:avLst/>
              <a:gdLst/>
              <a:ahLst/>
              <a:cxnLst/>
              <a:rect l="l" t="t" r="r" b="b"/>
              <a:pathLst>
                <a:path w="62046" h="36609" extrusionOk="0">
                  <a:moveTo>
                    <a:pt x="61684" y="1"/>
                  </a:moveTo>
                  <a:cubicBezTo>
                    <a:pt x="61561" y="1"/>
                    <a:pt x="61411" y="42"/>
                    <a:pt x="61245" y="125"/>
                  </a:cubicBezTo>
                  <a:lnTo>
                    <a:pt x="802" y="35050"/>
                  </a:lnTo>
                  <a:cubicBezTo>
                    <a:pt x="368" y="35284"/>
                    <a:pt x="68" y="35717"/>
                    <a:pt x="1" y="36218"/>
                  </a:cubicBezTo>
                  <a:cubicBezTo>
                    <a:pt x="1" y="36475"/>
                    <a:pt x="153" y="36608"/>
                    <a:pt x="377" y="36608"/>
                  </a:cubicBezTo>
                  <a:cubicBezTo>
                    <a:pt x="501" y="36608"/>
                    <a:pt x="647" y="36568"/>
                    <a:pt x="802" y="36484"/>
                  </a:cubicBezTo>
                  <a:lnTo>
                    <a:pt x="61245" y="1593"/>
                  </a:lnTo>
                  <a:cubicBezTo>
                    <a:pt x="61678" y="1326"/>
                    <a:pt x="61979" y="892"/>
                    <a:pt x="62045" y="392"/>
                  </a:cubicBezTo>
                  <a:cubicBezTo>
                    <a:pt x="62045" y="134"/>
                    <a:pt x="61907" y="1"/>
                    <a:pt x="6168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592;p75"/>
            <p:cNvSpPr/>
            <p:nvPr/>
          </p:nvSpPr>
          <p:spPr>
            <a:xfrm>
              <a:off x="2331825" y="292715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49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5"/>
                  </a:cubicBezTo>
                  <a:lnTo>
                    <a:pt x="61245" y="1584"/>
                  </a:lnTo>
                  <a:cubicBezTo>
                    <a:pt x="61678" y="1317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593;p75"/>
            <p:cNvSpPr/>
            <p:nvPr/>
          </p:nvSpPr>
          <p:spPr>
            <a:xfrm>
              <a:off x="2331825" y="299970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50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6"/>
                  </a:cubicBezTo>
                  <a:lnTo>
                    <a:pt x="61245" y="1584"/>
                  </a:lnTo>
                  <a:cubicBezTo>
                    <a:pt x="61678" y="1350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594;p75"/>
            <p:cNvSpPr/>
            <p:nvPr/>
          </p:nvSpPr>
          <p:spPr>
            <a:xfrm>
              <a:off x="2419400" y="38770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595;p75"/>
            <p:cNvSpPr/>
            <p:nvPr/>
          </p:nvSpPr>
          <p:spPr>
            <a:xfrm>
              <a:off x="2672075" y="3730025"/>
              <a:ext cx="120950" cy="90175"/>
            </a:xfrm>
            <a:custGeom>
              <a:avLst/>
              <a:gdLst/>
              <a:ahLst/>
              <a:cxnLst/>
              <a:rect l="l" t="t" r="r" b="b"/>
              <a:pathLst>
                <a:path w="4838" h="3607" extrusionOk="0">
                  <a:moveTo>
                    <a:pt x="4485" y="0"/>
                  </a:moveTo>
                  <a:cubicBezTo>
                    <a:pt x="4367" y="0"/>
                    <a:pt x="4225" y="41"/>
                    <a:pt x="4070" y="124"/>
                  </a:cubicBezTo>
                  <a:lnTo>
                    <a:pt x="801" y="2025"/>
                  </a:lnTo>
                  <a:cubicBezTo>
                    <a:pt x="368" y="2259"/>
                    <a:pt x="67" y="2693"/>
                    <a:pt x="1" y="3193"/>
                  </a:cubicBezTo>
                  <a:cubicBezTo>
                    <a:pt x="1" y="3466"/>
                    <a:pt x="133" y="3607"/>
                    <a:pt x="348" y="3607"/>
                  </a:cubicBezTo>
                  <a:cubicBezTo>
                    <a:pt x="474" y="3607"/>
                    <a:pt x="629" y="3558"/>
                    <a:pt x="801" y="3460"/>
                  </a:cubicBezTo>
                  <a:lnTo>
                    <a:pt x="4070" y="1592"/>
                  </a:lnTo>
                  <a:cubicBezTo>
                    <a:pt x="4504" y="1325"/>
                    <a:pt x="4804" y="891"/>
                    <a:pt x="4837" y="391"/>
                  </a:cubicBezTo>
                  <a:cubicBezTo>
                    <a:pt x="4837" y="133"/>
                    <a:pt x="4699" y="0"/>
                    <a:pt x="44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596;p75"/>
            <p:cNvSpPr/>
            <p:nvPr/>
          </p:nvSpPr>
          <p:spPr>
            <a:xfrm>
              <a:off x="2331825" y="3943925"/>
              <a:ext cx="62575" cy="84225"/>
            </a:xfrm>
            <a:custGeom>
              <a:avLst/>
              <a:gdLst/>
              <a:ahLst/>
              <a:cxnLst/>
              <a:rect l="l" t="t" r="r" b="b"/>
              <a:pathLst>
                <a:path w="2503" h="3369" extrusionOk="0">
                  <a:moveTo>
                    <a:pt x="2358" y="1"/>
                  </a:moveTo>
                  <a:cubicBezTo>
                    <a:pt x="2323" y="1"/>
                    <a:pt x="2282" y="13"/>
                    <a:pt x="2236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56" y="3369"/>
                    <a:pt x="152" y="3369"/>
                  </a:cubicBezTo>
                  <a:cubicBezTo>
                    <a:pt x="186" y="3369"/>
                    <a:pt x="225" y="3360"/>
                    <a:pt x="268" y="3343"/>
                  </a:cubicBezTo>
                  <a:lnTo>
                    <a:pt x="2236" y="2176"/>
                  </a:lnTo>
                  <a:cubicBezTo>
                    <a:pt x="2403" y="2076"/>
                    <a:pt x="2503" y="1909"/>
                    <a:pt x="2503" y="1742"/>
                  </a:cubicBezTo>
                  <a:lnTo>
                    <a:pt x="2503" y="208"/>
                  </a:lnTo>
                  <a:cubicBezTo>
                    <a:pt x="2503" y="87"/>
                    <a:pt x="2450" y="1"/>
                    <a:pt x="235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597;p75"/>
            <p:cNvSpPr/>
            <p:nvPr/>
          </p:nvSpPr>
          <p:spPr>
            <a:xfrm>
              <a:off x="2355175" y="4006650"/>
              <a:ext cx="15875" cy="23375"/>
            </a:xfrm>
            <a:custGeom>
              <a:avLst/>
              <a:gdLst/>
              <a:ahLst/>
              <a:cxnLst/>
              <a:rect l="l" t="t" r="r" b="b"/>
              <a:pathLst>
                <a:path w="635" h="935" extrusionOk="0">
                  <a:moveTo>
                    <a:pt x="635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598;p75"/>
            <p:cNvSpPr/>
            <p:nvPr/>
          </p:nvSpPr>
          <p:spPr>
            <a:xfrm>
              <a:off x="2591200" y="3809500"/>
              <a:ext cx="56725" cy="79575"/>
            </a:xfrm>
            <a:custGeom>
              <a:avLst/>
              <a:gdLst/>
              <a:ahLst/>
              <a:cxnLst/>
              <a:rect l="l" t="t" r="r" b="b"/>
              <a:pathLst>
                <a:path w="2269" h="3183" extrusionOk="0">
                  <a:moveTo>
                    <a:pt x="2242" y="1"/>
                  </a:moveTo>
                  <a:cubicBezTo>
                    <a:pt x="2233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01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0" y="1621"/>
                    <a:pt x="1649" y="1624"/>
                    <a:pt x="1661" y="1624"/>
                  </a:cubicBezTo>
                  <a:cubicBezTo>
                    <a:pt x="1712" y="1624"/>
                    <a:pt x="1807" y="1564"/>
                    <a:pt x="1835" y="1482"/>
                  </a:cubicBezTo>
                  <a:lnTo>
                    <a:pt x="2268" y="81"/>
                  </a:lnTo>
                  <a:cubicBezTo>
                    <a:pt x="2268" y="32"/>
                    <a:pt x="2268" y="1"/>
                    <a:pt x="224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599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600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601;p75"/>
            <p:cNvSpPr/>
            <p:nvPr/>
          </p:nvSpPr>
          <p:spPr>
            <a:xfrm>
              <a:off x="3995525" y="2623975"/>
              <a:ext cx="434500" cy="441000"/>
            </a:xfrm>
            <a:custGeom>
              <a:avLst/>
              <a:gdLst/>
              <a:ahLst/>
              <a:cxnLst/>
              <a:rect l="l" t="t" r="r" b="b"/>
              <a:pathLst>
                <a:path w="17380" h="17640" extrusionOk="0">
                  <a:moveTo>
                    <a:pt x="12776" y="1"/>
                  </a:moveTo>
                  <a:lnTo>
                    <a:pt x="10008" y="4871"/>
                  </a:lnTo>
                  <a:lnTo>
                    <a:pt x="11942" y="7373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7"/>
                  </a:lnTo>
                  <a:cubicBezTo>
                    <a:pt x="0" y="17534"/>
                    <a:pt x="99" y="17639"/>
                    <a:pt x="238" y="17639"/>
                  </a:cubicBezTo>
                  <a:cubicBezTo>
                    <a:pt x="298" y="17639"/>
                    <a:pt x="364" y="17620"/>
                    <a:pt x="434" y="17580"/>
                  </a:cubicBezTo>
                  <a:lnTo>
                    <a:pt x="16946" y="8040"/>
                  </a:lnTo>
                  <a:cubicBezTo>
                    <a:pt x="17213" y="7873"/>
                    <a:pt x="17346" y="7606"/>
                    <a:pt x="17380" y="7306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602;p75"/>
            <p:cNvSpPr/>
            <p:nvPr/>
          </p:nvSpPr>
          <p:spPr>
            <a:xfrm>
              <a:off x="4299900" y="2493800"/>
              <a:ext cx="62575" cy="80275"/>
            </a:xfrm>
            <a:custGeom>
              <a:avLst/>
              <a:gdLst/>
              <a:ahLst/>
              <a:cxnLst/>
              <a:rect l="l" t="t" r="r" b="b"/>
              <a:pathLst>
                <a:path w="2503" h="3211" extrusionOk="0">
                  <a:moveTo>
                    <a:pt x="1812" y="1"/>
                  </a:moveTo>
                  <a:cubicBezTo>
                    <a:pt x="1647" y="1"/>
                    <a:pt x="1462" y="55"/>
                    <a:pt x="1268" y="171"/>
                  </a:cubicBezTo>
                  <a:cubicBezTo>
                    <a:pt x="535" y="638"/>
                    <a:pt x="68" y="1439"/>
                    <a:pt x="1" y="2339"/>
                  </a:cubicBezTo>
                  <a:cubicBezTo>
                    <a:pt x="1" y="2884"/>
                    <a:pt x="287" y="3210"/>
                    <a:pt x="703" y="3210"/>
                  </a:cubicBezTo>
                  <a:cubicBezTo>
                    <a:pt x="873" y="3210"/>
                    <a:pt x="1065" y="3156"/>
                    <a:pt x="1268" y="3040"/>
                  </a:cubicBezTo>
                  <a:cubicBezTo>
                    <a:pt x="2002" y="2573"/>
                    <a:pt x="2469" y="1772"/>
                    <a:pt x="2503" y="872"/>
                  </a:cubicBezTo>
                  <a:cubicBezTo>
                    <a:pt x="2503" y="327"/>
                    <a:pt x="2217" y="1"/>
                    <a:pt x="18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603;p75"/>
            <p:cNvSpPr/>
            <p:nvPr/>
          </p:nvSpPr>
          <p:spPr>
            <a:xfrm>
              <a:off x="2002425" y="1712450"/>
              <a:ext cx="2507650" cy="1905650"/>
            </a:xfrm>
            <a:custGeom>
              <a:avLst/>
              <a:gdLst/>
              <a:ahLst/>
              <a:cxnLst/>
              <a:rect l="l" t="t" r="r" b="b"/>
              <a:pathLst>
                <a:path w="100306" h="76226" extrusionOk="0">
                  <a:moveTo>
                    <a:pt x="99557" y="1"/>
                  </a:moveTo>
                  <a:cubicBezTo>
                    <a:pt x="99380" y="1"/>
                    <a:pt x="99181" y="55"/>
                    <a:pt x="98972" y="169"/>
                  </a:cubicBezTo>
                  <a:lnTo>
                    <a:pt x="1369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5290"/>
                  </a:lnTo>
                  <a:cubicBezTo>
                    <a:pt x="1" y="75885"/>
                    <a:pt x="307" y="76226"/>
                    <a:pt x="762" y="76226"/>
                  </a:cubicBezTo>
                  <a:cubicBezTo>
                    <a:pt x="944" y="76226"/>
                    <a:pt x="1149" y="76171"/>
                    <a:pt x="1369" y="76057"/>
                  </a:cubicBezTo>
                  <a:lnTo>
                    <a:pt x="98972" y="19717"/>
                  </a:lnTo>
                  <a:cubicBezTo>
                    <a:pt x="99739" y="19183"/>
                    <a:pt x="100239" y="18316"/>
                    <a:pt x="100306" y="17382"/>
                  </a:cubicBezTo>
                  <a:lnTo>
                    <a:pt x="100306" y="937"/>
                  </a:lnTo>
                  <a:cubicBezTo>
                    <a:pt x="100306" y="341"/>
                    <a:pt x="99999" y="1"/>
                    <a:pt x="9955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604;p75"/>
            <p:cNvSpPr/>
            <p:nvPr/>
          </p:nvSpPr>
          <p:spPr>
            <a:xfrm>
              <a:off x="2065825" y="3151025"/>
              <a:ext cx="125100" cy="162650"/>
            </a:xfrm>
            <a:custGeom>
              <a:avLst/>
              <a:gdLst/>
              <a:ahLst/>
              <a:cxnLst/>
              <a:rect l="l" t="t" r="r" b="b"/>
              <a:pathLst>
                <a:path w="5004" h="6506" extrusionOk="0">
                  <a:moveTo>
                    <a:pt x="2502" y="1"/>
                  </a:moveTo>
                  <a:lnTo>
                    <a:pt x="0" y="4337"/>
                  </a:lnTo>
                  <a:lnTo>
                    <a:pt x="0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769" y="5071"/>
                  </a:lnTo>
                  <a:lnTo>
                    <a:pt x="3769" y="2169"/>
                  </a:lnTo>
                  <a:lnTo>
                    <a:pt x="5004" y="1435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605;p75"/>
            <p:cNvSpPr/>
            <p:nvPr/>
          </p:nvSpPr>
          <p:spPr>
            <a:xfrm>
              <a:off x="2064150" y="3383850"/>
              <a:ext cx="26700" cy="90775"/>
            </a:xfrm>
            <a:custGeom>
              <a:avLst/>
              <a:gdLst/>
              <a:ahLst/>
              <a:cxnLst/>
              <a:rect l="l" t="t" r="r" b="b"/>
              <a:pathLst>
                <a:path w="1068" h="3631" extrusionOk="0">
                  <a:moveTo>
                    <a:pt x="685" y="1"/>
                  </a:moveTo>
                  <a:cubicBezTo>
                    <a:pt x="630" y="1"/>
                    <a:pt x="576" y="19"/>
                    <a:pt x="534" y="61"/>
                  </a:cubicBezTo>
                  <a:cubicBezTo>
                    <a:pt x="367" y="161"/>
                    <a:pt x="234" y="328"/>
                    <a:pt x="167" y="495"/>
                  </a:cubicBezTo>
                  <a:cubicBezTo>
                    <a:pt x="34" y="728"/>
                    <a:pt x="0" y="1028"/>
                    <a:pt x="0" y="1295"/>
                  </a:cubicBezTo>
                  <a:lnTo>
                    <a:pt x="34" y="1395"/>
                  </a:lnTo>
                  <a:lnTo>
                    <a:pt x="367" y="1229"/>
                  </a:lnTo>
                  <a:lnTo>
                    <a:pt x="367" y="1095"/>
                  </a:lnTo>
                  <a:cubicBezTo>
                    <a:pt x="367" y="1028"/>
                    <a:pt x="367" y="962"/>
                    <a:pt x="367" y="895"/>
                  </a:cubicBezTo>
                  <a:cubicBezTo>
                    <a:pt x="367" y="762"/>
                    <a:pt x="434" y="628"/>
                    <a:pt x="567" y="561"/>
                  </a:cubicBezTo>
                  <a:cubicBezTo>
                    <a:pt x="584" y="545"/>
                    <a:pt x="609" y="536"/>
                    <a:pt x="634" y="536"/>
                  </a:cubicBezTo>
                  <a:cubicBezTo>
                    <a:pt x="659" y="536"/>
                    <a:pt x="684" y="545"/>
                    <a:pt x="701" y="561"/>
                  </a:cubicBezTo>
                  <a:cubicBezTo>
                    <a:pt x="734" y="628"/>
                    <a:pt x="768" y="695"/>
                    <a:pt x="768" y="795"/>
                  </a:cubicBezTo>
                  <a:cubicBezTo>
                    <a:pt x="734" y="928"/>
                    <a:pt x="734" y="1062"/>
                    <a:pt x="701" y="1195"/>
                  </a:cubicBezTo>
                  <a:cubicBezTo>
                    <a:pt x="634" y="1429"/>
                    <a:pt x="567" y="1662"/>
                    <a:pt x="467" y="1896"/>
                  </a:cubicBezTo>
                  <a:lnTo>
                    <a:pt x="234" y="2530"/>
                  </a:lnTo>
                  <a:lnTo>
                    <a:pt x="167" y="2763"/>
                  </a:lnTo>
                  <a:lnTo>
                    <a:pt x="100" y="2963"/>
                  </a:lnTo>
                  <a:cubicBezTo>
                    <a:pt x="34" y="3097"/>
                    <a:pt x="34" y="3197"/>
                    <a:pt x="34" y="3197"/>
                  </a:cubicBezTo>
                  <a:lnTo>
                    <a:pt x="34" y="3630"/>
                  </a:lnTo>
                  <a:lnTo>
                    <a:pt x="1034" y="3063"/>
                  </a:lnTo>
                  <a:lnTo>
                    <a:pt x="1034" y="2563"/>
                  </a:lnTo>
                  <a:lnTo>
                    <a:pt x="401" y="2930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4" y="2796"/>
                    <a:pt x="467" y="2730"/>
                    <a:pt x="501" y="2630"/>
                  </a:cubicBezTo>
                  <a:lnTo>
                    <a:pt x="534" y="2463"/>
                  </a:lnTo>
                  <a:cubicBezTo>
                    <a:pt x="634" y="2263"/>
                    <a:pt x="667" y="2096"/>
                    <a:pt x="701" y="1996"/>
                  </a:cubicBezTo>
                  <a:cubicBezTo>
                    <a:pt x="834" y="1662"/>
                    <a:pt x="934" y="1395"/>
                    <a:pt x="934" y="1262"/>
                  </a:cubicBezTo>
                  <a:cubicBezTo>
                    <a:pt x="1001" y="1028"/>
                    <a:pt x="1034" y="795"/>
                    <a:pt x="1034" y="561"/>
                  </a:cubicBezTo>
                  <a:cubicBezTo>
                    <a:pt x="1068" y="395"/>
                    <a:pt x="1001" y="228"/>
                    <a:pt x="901" y="94"/>
                  </a:cubicBezTo>
                  <a:cubicBezTo>
                    <a:pt x="843" y="36"/>
                    <a:pt x="762" y="1"/>
                    <a:pt x="68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606;p75"/>
            <p:cNvSpPr/>
            <p:nvPr/>
          </p:nvSpPr>
          <p:spPr>
            <a:xfrm>
              <a:off x="2095000" y="336420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601" y="547"/>
                  </a:moveTo>
                  <a:cubicBezTo>
                    <a:pt x="701" y="547"/>
                    <a:pt x="734" y="647"/>
                    <a:pt x="734" y="880"/>
                  </a:cubicBezTo>
                  <a:cubicBezTo>
                    <a:pt x="768" y="981"/>
                    <a:pt x="734" y="1081"/>
                    <a:pt x="734" y="1214"/>
                  </a:cubicBezTo>
                  <a:cubicBezTo>
                    <a:pt x="701" y="1281"/>
                    <a:pt x="634" y="1381"/>
                    <a:pt x="568" y="1448"/>
                  </a:cubicBezTo>
                  <a:cubicBezTo>
                    <a:pt x="526" y="1461"/>
                    <a:pt x="496" y="1469"/>
                    <a:pt x="473" y="1469"/>
                  </a:cubicBezTo>
                  <a:cubicBezTo>
                    <a:pt x="440" y="1469"/>
                    <a:pt x="420" y="1453"/>
                    <a:pt x="401" y="1414"/>
                  </a:cubicBezTo>
                  <a:cubicBezTo>
                    <a:pt x="367" y="1314"/>
                    <a:pt x="334" y="1214"/>
                    <a:pt x="334" y="1114"/>
                  </a:cubicBezTo>
                  <a:cubicBezTo>
                    <a:pt x="334" y="1047"/>
                    <a:pt x="334" y="981"/>
                    <a:pt x="334" y="880"/>
                  </a:cubicBezTo>
                  <a:cubicBezTo>
                    <a:pt x="334" y="814"/>
                    <a:pt x="367" y="780"/>
                    <a:pt x="401" y="714"/>
                  </a:cubicBezTo>
                  <a:cubicBezTo>
                    <a:pt x="434" y="647"/>
                    <a:pt x="468" y="580"/>
                    <a:pt x="534" y="547"/>
                  </a:cubicBezTo>
                  <a:close/>
                  <a:moveTo>
                    <a:pt x="618" y="1966"/>
                  </a:moveTo>
                  <a:cubicBezTo>
                    <a:pt x="631" y="1966"/>
                    <a:pt x="645" y="1970"/>
                    <a:pt x="668" y="1981"/>
                  </a:cubicBezTo>
                  <a:cubicBezTo>
                    <a:pt x="734" y="2015"/>
                    <a:pt x="734" y="2115"/>
                    <a:pt x="734" y="2315"/>
                  </a:cubicBezTo>
                  <a:lnTo>
                    <a:pt x="734" y="2448"/>
                  </a:lnTo>
                  <a:cubicBezTo>
                    <a:pt x="734" y="2482"/>
                    <a:pt x="734" y="2548"/>
                    <a:pt x="734" y="2615"/>
                  </a:cubicBezTo>
                  <a:cubicBezTo>
                    <a:pt x="701" y="2715"/>
                    <a:pt x="634" y="2849"/>
                    <a:pt x="534" y="2915"/>
                  </a:cubicBezTo>
                  <a:cubicBezTo>
                    <a:pt x="518" y="2932"/>
                    <a:pt x="501" y="2940"/>
                    <a:pt x="480" y="2940"/>
                  </a:cubicBezTo>
                  <a:cubicBezTo>
                    <a:pt x="459" y="2940"/>
                    <a:pt x="434" y="2932"/>
                    <a:pt x="401" y="2915"/>
                  </a:cubicBezTo>
                  <a:cubicBezTo>
                    <a:pt x="367" y="2849"/>
                    <a:pt x="334" y="2782"/>
                    <a:pt x="367" y="2682"/>
                  </a:cubicBezTo>
                  <a:lnTo>
                    <a:pt x="367" y="2515"/>
                  </a:lnTo>
                  <a:cubicBezTo>
                    <a:pt x="334" y="2448"/>
                    <a:pt x="367" y="2348"/>
                    <a:pt x="367" y="2248"/>
                  </a:cubicBezTo>
                  <a:cubicBezTo>
                    <a:pt x="401" y="2148"/>
                    <a:pt x="468" y="2048"/>
                    <a:pt x="534" y="1981"/>
                  </a:cubicBezTo>
                  <a:cubicBezTo>
                    <a:pt x="579" y="1981"/>
                    <a:pt x="594" y="1966"/>
                    <a:pt x="618" y="1966"/>
                  </a:cubicBezTo>
                  <a:close/>
                  <a:moveTo>
                    <a:pt x="711" y="0"/>
                  </a:moveTo>
                  <a:cubicBezTo>
                    <a:pt x="654" y="0"/>
                    <a:pt x="594" y="17"/>
                    <a:pt x="534" y="47"/>
                  </a:cubicBezTo>
                  <a:cubicBezTo>
                    <a:pt x="367" y="180"/>
                    <a:pt x="234" y="313"/>
                    <a:pt x="167" y="514"/>
                  </a:cubicBezTo>
                  <a:cubicBezTo>
                    <a:pt x="67" y="680"/>
                    <a:pt x="34" y="880"/>
                    <a:pt x="34" y="1114"/>
                  </a:cubicBezTo>
                  <a:lnTo>
                    <a:pt x="34" y="1281"/>
                  </a:lnTo>
                  <a:cubicBezTo>
                    <a:pt x="34" y="1381"/>
                    <a:pt x="67" y="1481"/>
                    <a:pt x="67" y="1548"/>
                  </a:cubicBezTo>
                  <a:cubicBezTo>
                    <a:pt x="134" y="1681"/>
                    <a:pt x="201" y="1781"/>
                    <a:pt x="267" y="1781"/>
                  </a:cubicBezTo>
                  <a:cubicBezTo>
                    <a:pt x="234" y="1848"/>
                    <a:pt x="167" y="1948"/>
                    <a:pt x="134" y="2015"/>
                  </a:cubicBezTo>
                  <a:cubicBezTo>
                    <a:pt x="67" y="2215"/>
                    <a:pt x="34" y="2415"/>
                    <a:pt x="34" y="2615"/>
                  </a:cubicBezTo>
                  <a:lnTo>
                    <a:pt x="34" y="2915"/>
                  </a:lnTo>
                  <a:cubicBezTo>
                    <a:pt x="1" y="3082"/>
                    <a:pt x="67" y="3249"/>
                    <a:pt x="167" y="3382"/>
                  </a:cubicBezTo>
                  <a:cubicBezTo>
                    <a:pt x="222" y="3437"/>
                    <a:pt x="288" y="3462"/>
                    <a:pt x="357" y="3462"/>
                  </a:cubicBezTo>
                  <a:cubicBezTo>
                    <a:pt x="414" y="3462"/>
                    <a:pt x="474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01" y="2782"/>
                    <a:pt x="1068" y="2582"/>
                    <a:pt x="1068" y="2348"/>
                  </a:cubicBezTo>
                  <a:lnTo>
                    <a:pt x="1068" y="2048"/>
                  </a:lnTo>
                  <a:cubicBezTo>
                    <a:pt x="1068" y="1948"/>
                    <a:pt x="1035" y="1848"/>
                    <a:pt x="1035" y="1748"/>
                  </a:cubicBezTo>
                  <a:cubicBezTo>
                    <a:pt x="1001" y="1648"/>
                    <a:pt x="901" y="1548"/>
                    <a:pt x="801" y="1514"/>
                  </a:cubicBezTo>
                  <a:cubicBezTo>
                    <a:pt x="834" y="1448"/>
                    <a:pt x="901" y="1381"/>
                    <a:pt x="935" y="1314"/>
                  </a:cubicBezTo>
                  <a:cubicBezTo>
                    <a:pt x="1001" y="1114"/>
                    <a:pt x="1035" y="914"/>
                    <a:pt x="1035" y="714"/>
                  </a:cubicBezTo>
                  <a:lnTo>
                    <a:pt x="1035" y="547"/>
                  </a:lnTo>
                  <a:cubicBezTo>
                    <a:pt x="1035" y="380"/>
                    <a:pt x="1001" y="213"/>
                    <a:pt x="901" y="80"/>
                  </a:cubicBezTo>
                  <a:cubicBezTo>
                    <a:pt x="846" y="25"/>
                    <a:pt x="781" y="0"/>
                    <a:pt x="71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607;p75"/>
            <p:cNvSpPr/>
            <p:nvPr/>
          </p:nvSpPr>
          <p:spPr>
            <a:xfrm>
              <a:off x="2126700" y="342122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1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608;p75"/>
            <p:cNvSpPr/>
            <p:nvPr/>
          </p:nvSpPr>
          <p:spPr>
            <a:xfrm>
              <a:off x="2140025" y="3340000"/>
              <a:ext cx="26725" cy="91250"/>
            </a:xfrm>
            <a:custGeom>
              <a:avLst/>
              <a:gdLst/>
              <a:ahLst/>
              <a:cxnLst/>
              <a:rect l="l" t="t" r="r" b="b"/>
              <a:pathLst>
                <a:path w="1069" h="3650" extrusionOk="0">
                  <a:moveTo>
                    <a:pt x="728" y="1"/>
                  </a:moveTo>
                  <a:cubicBezTo>
                    <a:pt x="671" y="1"/>
                    <a:pt x="613" y="17"/>
                    <a:pt x="568" y="47"/>
                  </a:cubicBezTo>
                  <a:cubicBezTo>
                    <a:pt x="401" y="147"/>
                    <a:pt x="268" y="314"/>
                    <a:pt x="168" y="481"/>
                  </a:cubicBezTo>
                  <a:cubicBezTo>
                    <a:pt x="68" y="714"/>
                    <a:pt x="1" y="1015"/>
                    <a:pt x="34" y="1281"/>
                  </a:cubicBezTo>
                  <a:lnTo>
                    <a:pt x="68" y="1381"/>
                  </a:lnTo>
                  <a:lnTo>
                    <a:pt x="368" y="1215"/>
                  </a:lnTo>
                  <a:lnTo>
                    <a:pt x="368" y="1081"/>
                  </a:lnTo>
                  <a:cubicBezTo>
                    <a:pt x="368" y="1015"/>
                    <a:pt x="368" y="948"/>
                    <a:pt x="368" y="881"/>
                  </a:cubicBezTo>
                  <a:cubicBezTo>
                    <a:pt x="368" y="748"/>
                    <a:pt x="434" y="614"/>
                    <a:pt x="568" y="548"/>
                  </a:cubicBezTo>
                  <a:cubicBezTo>
                    <a:pt x="585" y="531"/>
                    <a:pt x="610" y="523"/>
                    <a:pt x="635" y="523"/>
                  </a:cubicBezTo>
                  <a:cubicBezTo>
                    <a:pt x="660" y="523"/>
                    <a:pt x="685" y="531"/>
                    <a:pt x="701" y="548"/>
                  </a:cubicBezTo>
                  <a:cubicBezTo>
                    <a:pt x="735" y="614"/>
                    <a:pt x="768" y="714"/>
                    <a:pt x="768" y="781"/>
                  </a:cubicBezTo>
                  <a:cubicBezTo>
                    <a:pt x="768" y="914"/>
                    <a:pt x="735" y="1048"/>
                    <a:pt x="701" y="1181"/>
                  </a:cubicBezTo>
                  <a:cubicBezTo>
                    <a:pt x="635" y="1448"/>
                    <a:pt x="568" y="1682"/>
                    <a:pt x="468" y="1882"/>
                  </a:cubicBezTo>
                  <a:cubicBezTo>
                    <a:pt x="368" y="2182"/>
                    <a:pt x="301" y="2382"/>
                    <a:pt x="268" y="2516"/>
                  </a:cubicBezTo>
                  <a:lnTo>
                    <a:pt x="168" y="2749"/>
                  </a:lnTo>
                  <a:lnTo>
                    <a:pt x="101" y="2949"/>
                  </a:lnTo>
                  <a:cubicBezTo>
                    <a:pt x="68" y="3116"/>
                    <a:pt x="34" y="3183"/>
                    <a:pt x="34" y="3183"/>
                  </a:cubicBezTo>
                  <a:lnTo>
                    <a:pt x="34" y="3650"/>
                  </a:lnTo>
                  <a:lnTo>
                    <a:pt x="1035" y="3049"/>
                  </a:lnTo>
                  <a:lnTo>
                    <a:pt x="1035" y="2582"/>
                  </a:lnTo>
                  <a:lnTo>
                    <a:pt x="401" y="2916"/>
                  </a:lnTo>
                  <a:cubicBezTo>
                    <a:pt x="401" y="2916"/>
                    <a:pt x="401" y="2916"/>
                    <a:pt x="401" y="2883"/>
                  </a:cubicBezTo>
                  <a:cubicBezTo>
                    <a:pt x="434" y="2816"/>
                    <a:pt x="468" y="2716"/>
                    <a:pt x="501" y="2616"/>
                  </a:cubicBezTo>
                  <a:lnTo>
                    <a:pt x="568" y="2449"/>
                  </a:lnTo>
                  <a:cubicBezTo>
                    <a:pt x="635" y="2249"/>
                    <a:pt x="668" y="2115"/>
                    <a:pt x="701" y="2015"/>
                  </a:cubicBezTo>
                  <a:cubicBezTo>
                    <a:pt x="835" y="1648"/>
                    <a:pt x="935" y="1415"/>
                    <a:pt x="968" y="1281"/>
                  </a:cubicBezTo>
                  <a:cubicBezTo>
                    <a:pt x="1035" y="1048"/>
                    <a:pt x="1068" y="814"/>
                    <a:pt x="1068" y="581"/>
                  </a:cubicBezTo>
                  <a:cubicBezTo>
                    <a:pt x="1068" y="414"/>
                    <a:pt x="1002" y="247"/>
                    <a:pt x="901" y="81"/>
                  </a:cubicBezTo>
                  <a:cubicBezTo>
                    <a:pt x="865" y="25"/>
                    <a:pt x="798" y="1"/>
                    <a:pt x="72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609;p75"/>
            <p:cNvSpPr/>
            <p:nvPr/>
          </p:nvSpPr>
          <p:spPr>
            <a:xfrm>
              <a:off x="2173400" y="3315325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34" y="0"/>
                  </a:moveTo>
                  <a:lnTo>
                    <a:pt x="701" y="200"/>
                  </a:lnTo>
                  <a:lnTo>
                    <a:pt x="300" y="1601"/>
                  </a:lnTo>
                  <a:lnTo>
                    <a:pt x="300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69"/>
                  </a:lnTo>
                  <a:lnTo>
                    <a:pt x="300" y="2635"/>
                  </a:lnTo>
                  <a:lnTo>
                    <a:pt x="400" y="2302"/>
                  </a:lnTo>
                  <a:lnTo>
                    <a:pt x="734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610;p75"/>
            <p:cNvSpPr/>
            <p:nvPr/>
          </p:nvSpPr>
          <p:spPr>
            <a:xfrm>
              <a:off x="2250950" y="3034275"/>
              <a:ext cx="5025" cy="428675"/>
            </a:xfrm>
            <a:custGeom>
              <a:avLst/>
              <a:gdLst/>
              <a:ahLst/>
              <a:cxnLst/>
              <a:rect l="l" t="t" r="r" b="b"/>
              <a:pathLst>
                <a:path w="201" h="17147" extrusionOk="0">
                  <a:moveTo>
                    <a:pt x="100" y="1"/>
                  </a:moveTo>
                  <a:cubicBezTo>
                    <a:pt x="67" y="1"/>
                    <a:pt x="0" y="34"/>
                    <a:pt x="0" y="101"/>
                  </a:cubicBezTo>
                  <a:lnTo>
                    <a:pt x="0" y="17080"/>
                  </a:lnTo>
                  <a:cubicBezTo>
                    <a:pt x="0" y="17113"/>
                    <a:pt x="67" y="17146"/>
                    <a:pt x="100" y="17146"/>
                  </a:cubicBezTo>
                  <a:cubicBezTo>
                    <a:pt x="134" y="17146"/>
                    <a:pt x="167" y="17113"/>
                    <a:pt x="200" y="17080"/>
                  </a:cubicBezTo>
                  <a:lnTo>
                    <a:pt x="200" y="101"/>
                  </a:lnTo>
                  <a:cubicBezTo>
                    <a:pt x="200" y="34"/>
                    <a:pt x="134" y="1"/>
                    <a:pt x="1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611;p75"/>
            <p:cNvSpPr/>
            <p:nvPr/>
          </p:nvSpPr>
          <p:spPr>
            <a:xfrm>
              <a:off x="2331825" y="2995875"/>
              <a:ext cx="73425" cy="94350"/>
            </a:xfrm>
            <a:custGeom>
              <a:avLst/>
              <a:gdLst/>
              <a:ahLst/>
              <a:cxnLst/>
              <a:rect l="l" t="t" r="r" b="b"/>
              <a:pathLst>
                <a:path w="2937" h="3774" extrusionOk="0">
                  <a:moveTo>
                    <a:pt x="2126" y="0"/>
                  </a:moveTo>
                  <a:cubicBezTo>
                    <a:pt x="1928" y="0"/>
                    <a:pt x="1704" y="65"/>
                    <a:pt x="1469" y="202"/>
                  </a:cubicBezTo>
                  <a:cubicBezTo>
                    <a:pt x="601" y="736"/>
                    <a:pt x="68" y="1704"/>
                    <a:pt x="1" y="2738"/>
                  </a:cubicBezTo>
                  <a:cubicBezTo>
                    <a:pt x="1" y="3397"/>
                    <a:pt x="317" y="3774"/>
                    <a:pt x="796" y="3774"/>
                  </a:cubicBezTo>
                  <a:cubicBezTo>
                    <a:pt x="996" y="3774"/>
                    <a:pt x="1224" y="3709"/>
                    <a:pt x="1469" y="3572"/>
                  </a:cubicBezTo>
                  <a:cubicBezTo>
                    <a:pt x="2336" y="3004"/>
                    <a:pt x="2870" y="2070"/>
                    <a:pt x="2936" y="1036"/>
                  </a:cubicBezTo>
                  <a:cubicBezTo>
                    <a:pt x="2936" y="377"/>
                    <a:pt x="2604" y="0"/>
                    <a:pt x="212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612;p75"/>
            <p:cNvSpPr/>
            <p:nvPr/>
          </p:nvSpPr>
          <p:spPr>
            <a:xfrm>
              <a:off x="2441075" y="2432050"/>
              <a:ext cx="966550" cy="578450"/>
            </a:xfrm>
            <a:custGeom>
              <a:avLst/>
              <a:gdLst/>
              <a:ahLst/>
              <a:cxnLst/>
              <a:rect l="l" t="t" r="r" b="b"/>
              <a:pathLst>
                <a:path w="38662" h="23138" extrusionOk="0">
                  <a:moveTo>
                    <a:pt x="38283" y="0"/>
                  </a:moveTo>
                  <a:cubicBezTo>
                    <a:pt x="38160" y="0"/>
                    <a:pt x="38015" y="45"/>
                    <a:pt x="37861" y="139"/>
                  </a:cubicBezTo>
                  <a:lnTo>
                    <a:pt x="835" y="21555"/>
                  </a:lnTo>
                  <a:cubicBezTo>
                    <a:pt x="368" y="21788"/>
                    <a:pt x="67" y="22222"/>
                    <a:pt x="1" y="22755"/>
                  </a:cubicBezTo>
                  <a:cubicBezTo>
                    <a:pt x="1" y="23005"/>
                    <a:pt x="143" y="23138"/>
                    <a:pt x="356" y="23138"/>
                  </a:cubicBezTo>
                  <a:cubicBezTo>
                    <a:pt x="484" y="23138"/>
                    <a:pt x="638" y="23089"/>
                    <a:pt x="801" y="22989"/>
                  </a:cubicBezTo>
                  <a:lnTo>
                    <a:pt x="37861" y="1574"/>
                  </a:lnTo>
                  <a:cubicBezTo>
                    <a:pt x="38295" y="1340"/>
                    <a:pt x="38595" y="873"/>
                    <a:pt x="38662" y="406"/>
                  </a:cubicBezTo>
                  <a:cubicBezTo>
                    <a:pt x="38662" y="148"/>
                    <a:pt x="38509" y="0"/>
                    <a:pt x="3828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613;p75"/>
            <p:cNvSpPr/>
            <p:nvPr/>
          </p:nvSpPr>
          <p:spPr>
            <a:xfrm>
              <a:off x="2331825" y="1985650"/>
              <a:ext cx="2070675" cy="1214375"/>
            </a:xfrm>
            <a:custGeom>
              <a:avLst/>
              <a:gdLst/>
              <a:ahLst/>
              <a:cxnLst/>
              <a:rect l="l" t="t" r="r" b="b"/>
              <a:pathLst>
                <a:path w="82827" h="48575" extrusionOk="0">
                  <a:moveTo>
                    <a:pt x="82472" y="0"/>
                  </a:moveTo>
                  <a:cubicBezTo>
                    <a:pt x="82343" y="0"/>
                    <a:pt x="82189" y="49"/>
                    <a:pt x="82026" y="149"/>
                  </a:cubicBezTo>
                  <a:lnTo>
                    <a:pt x="802" y="46983"/>
                  </a:lnTo>
                  <a:cubicBezTo>
                    <a:pt x="368" y="47250"/>
                    <a:pt x="68" y="47683"/>
                    <a:pt x="1" y="48184"/>
                  </a:cubicBezTo>
                  <a:cubicBezTo>
                    <a:pt x="1" y="48441"/>
                    <a:pt x="153" y="48574"/>
                    <a:pt x="377" y="48574"/>
                  </a:cubicBezTo>
                  <a:cubicBezTo>
                    <a:pt x="501" y="48574"/>
                    <a:pt x="647" y="48534"/>
                    <a:pt x="802" y="48450"/>
                  </a:cubicBezTo>
                  <a:lnTo>
                    <a:pt x="82026" y="1584"/>
                  </a:lnTo>
                  <a:cubicBezTo>
                    <a:pt x="82460" y="1350"/>
                    <a:pt x="82760" y="883"/>
                    <a:pt x="82827" y="383"/>
                  </a:cubicBezTo>
                  <a:cubicBezTo>
                    <a:pt x="82827" y="133"/>
                    <a:pt x="82684" y="0"/>
                    <a:pt x="824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614;p75"/>
            <p:cNvSpPr/>
            <p:nvPr/>
          </p:nvSpPr>
          <p:spPr>
            <a:xfrm>
              <a:off x="2331825" y="2058250"/>
              <a:ext cx="2070675" cy="1214900"/>
            </a:xfrm>
            <a:custGeom>
              <a:avLst/>
              <a:gdLst/>
              <a:ahLst/>
              <a:cxnLst/>
              <a:rect l="l" t="t" r="r" b="b"/>
              <a:pathLst>
                <a:path w="82827" h="48596" extrusionOk="0">
                  <a:moveTo>
                    <a:pt x="82465" y="0"/>
                  </a:moveTo>
                  <a:cubicBezTo>
                    <a:pt x="82338" y="0"/>
                    <a:pt x="82187" y="49"/>
                    <a:pt x="82026" y="147"/>
                  </a:cubicBezTo>
                  <a:lnTo>
                    <a:pt x="802" y="46981"/>
                  </a:lnTo>
                  <a:cubicBezTo>
                    <a:pt x="368" y="47248"/>
                    <a:pt x="68" y="47681"/>
                    <a:pt x="1" y="48182"/>
                  </a:cubicBezTo>
                  <a:cubicBezTo>
                    <a:pt x="1" y="48455"/>
                    <a:pt x="147" y="48596"/>
                    <a:pt x="363" y="48596"/>
                  </a:cubicBezTo>
                  <a:cubicBezTo>
                    <a:pt x="490" y="48596"/>
                    <a:pt x="641" y="48547"/>
                    <a:pt x="802" y="48448"/>
                  </a:cubicBezTo>
                  <a:lnTo>
                    <a:pt x="82026" y="1582"/>
                  </a:lnTo>
                  <a:cubicBezTo>
                    <a:pt x="82460" y="1348"/>
                    <a:pt x="82760" y="914"/>
                    <a:pt x="82827" y="414"/>
                  </a:cubicBezTo>
                  <a:cubicBezTo>
                    <a:pt x="82827" y="141"/>
                    <a:pt x="82681" y="0"/>
                    <a:pt x="824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615;p75"/>
            <p:cNvSpPr/>
            <p:nvPr/>
          </p:nvSpPr>
          <p:spPr>
            <a:xfrm>
              <a:off x="2419400" y="32232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4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616;p75"/>
            <p:cNvSpPr/>
            <p:nvPr/>
          </p:nvSpPr>
          <p:spPr>
            <a:xfrm>
              <a:off x="2672075" y="3076475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1" y="49"/>
                    <a:pt x="4070" y="147"/>
                  </a:cubicBezTo>
                  <a:lnTo>
                    <a:pt x="801" y="2015"/>
                  </a:lnTo>
                  <a:cubicBezTo>
                    <a:pt x="368" y="2282"/>
                    <a:pt x="67" y="2716"/>
                    <a:pt x="1" y="3216"/>
                  </a:cubicBezTo>
                  <a:cubicBezTo>
                    <a:pt x="1" y="3490"/>
                    <a:pt x="146" y="3630"/>
                    <a:pt x="363" y="3630"/>
                  </a:cubicBezTo>
                  <a:cubicBezTo>
                    <a:pt x="490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617;p75"/>
            <p:cNvSpPr/>
            <p:nvPr/>
          </p:nvSpPr>
          <p:spPr>
            <a:xfrm>
              <a:off x="2331825" y="3290125"/>
              <a:ext cx="63425" cy="84600"/>
            </a:xfrm>
            <a:custGeom>
              <a:avLst/>
              <a:gdLst/>
              <a:ahLst/>
              <a:cxnLst/>
              <a:rect l="l" t="t" r="r" b="b"/>
              <a:pathLst>
                <a:path w="2537" h="3384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297"/>
                    <a:pt x="71" y="3383"/>
                    <a:pt x="160" y="3383"/>
                  </a:cubicBezTo>
                  <a:cubicBezTo>
                    <a:pt x="194" y="3383"/>
                    <a:pt x="231" y="3371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42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618;p75"/>
            <p:cNvSpPr/>
            <p:nvPr/>
          </p:nvSpPr>
          <p:spPr>
            <a:xfrm>
              <a:off x="2355175" y="3352850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619;p75"/>
            <p:cNvSpPr/>
            <p:nvPr/>
          </p:nvSpPr>
          <p:spPr>
            <a:xfrm>
              <a:off x="2591200" y="3155700"/>
              <a:ext cx="57550" cy="79575"/>
            </a:xfrm>
            <a:custGeom>
              <a:avLst/>
              <a:gdLst/>
              <a:ahLst/>
              <a:cxnLst/>
              <a:rect l="l" t="t" r="r" b="b"/>
              <a:pathLst>
                <a:path w="2302" h="3183" extrusionOk="0">
                  <a:moveTo>
                    <a:pt x="2248" y="1"/>
                  </a:moveTo>
                  <a:cubicBezTo>
                    <a:pt x="2235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34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6" y="1621"/>
                    <a:pt x="1660" y="1624"/>
                    <a:pt x="1675" y="1624"/>
                  </a:cubicBezTo>
                  <a:cubicBezTo>
                    <a:pt x="1744" y="1624"/>
                    <a:pt x="1835" y="1564"/>
                    <a:pt x="1835" y="1482"/>
                  </a:cubicBezTo>
                  <a:lnTo>
                    <a:pt x="2302" y="81"/>
                  </a:lnTo>
                  <a:cubicBezTo>
                    <a:pt x="2302" y="32"/>
                    <a:pt x="2284" y="1"/>
                    <a:pt x="224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620;p75"/>
            <p:cNvSpPr/>
            <p:nvPr/>
          </p:nvSpPr>
          <p:spPr>
            <a:xfrm>
              <a:off x="2917250" y="4004800"/>
              <a:ext cx="787250" cy="552425"/>
            </a:xfrm>
            <a:custGeom>
              <a:avLst/>
              <a:gdLst/>
              <a:ahLst/>
              <a:cxnLst/>
              <a:rect l="l" t="t" r="r" b="b"/>
              <a:pathLst>
                <a:path w="31490" h="22097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42"/>
                  </a:cubicBezTo>
                  <a:cubicBezTo>
                    <a:pt x="14111" y="2676"/>
                    <a:pt x="13410" y="4010"/>
                    <a:pt x="13410" y="5345"/>
                  </a:cubicBezTo>
                  <a:lnTo>
                    <a:pt x="13410" y="8213"/>
                  </a:lnTo>
                  <a:cubicBezTo>
                    <a:pt x="12139" y="7899"/>
                    <a:pt x="10677" y="7723"/>
                    <a:pt x="9204" y="7723"/>
                  </a:cubicBezTo>
                  <a:cubicBezTo>
                    <a:pt x="6929" y="7723"/>
                    <a:pt x="4630" y="8142"/>
                    <a:pt x="2969" y="9114"/>
                  </a:cubicBezTo>
                  <a:cubicBezTo>
                    <a:pt x="1068" y="10215"/>
                    <a:pt x="67" y="11616"/>
                    <a:pt x="34" y="12950"/>
                  </a:cubicBezTo>
                  <a:lnTo>
                    <a:pt x="34" y="12983"/>
                  </a:lnTo>
                  <a:lnTo>
                    <a:pt x="34" y="16786"/>
                  </a:lnTo>
                  <a:cubicBezTo>
                    <a:pt x="34" y="16820"/>
                    <a:pt x="34" y="16853"/>
                    <a:pt x="34" y="16853"/>
                  </a:cubicBezTo>
                  <a:lnTo>
                    <a:pt x="34" y="16886"/>
                  </a:lnTo>
                  <a:cubicBezTo>
                    <a:pt x="1" y="18054"/>
                    <a:pt x="701" y="19155"/>
                    <a:pt x="2102" y="19955"/>
                  </a:cubicBezTo>
                  <a:cubicBezTo>
                    <a:pt x="4909" y="21580"/>
                    <a:pt x="9571" y="22097"/>
                    <a:pt x="14357" y="22097"/>
                  </a:cubicBezTo>
                  <a:cubicBezTo>
                    <a:pt x="17137" y="22097"/>
                    <a:pt x="19959" y="21923"/>
                    <a:pt x="22483" y="21690"/>
                  </a:cubicBezTo>
                  <a:lnTo>
                    <a:pt x="29689" y="21023"/>
                  </a:lnTo>
                  <a:lnTo>
                    <a:pt x="30823" y="16853"/>
                  </a:lnTo>
                  <a:cubicBezTo>
                    <a:pt x="31223" y="15352"/>
                    <a:pt x="31456" y="13817"/>
                    <a:pt x="31490" y="12250"/>
                  </a:cubicBezTo>
                  <a:lnTo>
                    <a:pt x="31490" y="8380"/>
                  </a:lnTo>
                  <a:cubicBezTo>
                    <a:pt x="31490" y="5578"/>
                    <a:pt x="30623" y="2843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621;p75"/>
            <p:cNvSpPr/>
            <p:nvPr/>
          </p:nvSpPr>
          <p:spPr>
            <a:xfrm>
              <a:off x="2918100" y="4331050"/>
              <a:ext cx="741375" cy="226225"/>
            </a:xfrm>
            <a:custGeom>
              <a:avLst/>
              <a:gdLst/>
              <a:ahLst/>
              <a:cxnLst/>
              <a:rect l="l" t="t" r="r" b="b"/>
              <a:pathLst>
                <a:path w="29655" h="9049" extrusionOk="0">
                  <a:moveTo>
                    <a:pt x="0" y="0"/>
                  </a:moveTo>
                  <a:lnTo>
                    <a:pt x="0" y="3770"/>
                  </a:lnTo>
                  <a:lnTo>
                    <a:pt x="0" y="3836"/>
                  </a:lnTo>
                  <a:cubicBezTo>
                    <a:pt x="0" y="5004"/>
                    <a:pt x="667" y="6105"/>
                    <a:pt x="2102" y="6938"/>
                  </a:cubicBezTo>
                  <a:cubicBezTo>
                    <a:pt x="4879" y="8538"/>
                    <a:pt x="9529" y="9049"/>
                    <a:pt x="14300" y="9049"/>
                  </a:cubicBezTo>
                  <a:cubicBezTo>
                    <a:pt x="17092" y="9049"/>
                    <a:pt x="19925" y="8874"/>
                    <a:pt x="22449" y="8640"/>
                  </a:cubicBezTo>
                  <a:lnTo>
                    <a:pt x="29655" y="8006"/>
                  </a:lnTo>
                  <a:lnTo>
                    <a:pt x="29655" y="4103"/>
                  </a:lnTo>
                  <a:lnTo>
                    <a:pt x="22449" y="4737"/>
                  </a:lnTo>
                  <a:cubicBezTo>
                    <a:pt x="19937" y="4970"/>
                    <a:pt x="17119" y="5144"/>
                    <a:pt x="14340" y="5144"/>
                  </a:cubicBezTo>
                  <a:cubicBezTo>
                    <a:pt x="9555" y="5144"/>
                    <a:pt x="4887" y="4627"/>
                    <a:pt x="2102" y="3002"/>
                  </a:cubicBezTo>
                  <a:cubicBezTo>
                    <a:pt x="667" y="2202"/>
                    <a:pt x="0" y="1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622;p75"/>
            <p:cNvSpPr/>
            <p:nvPr/>
          </p:nvSpPr>
          <p:spPr>
            <a:xfrm>
              <a:off x="3252500" y="4138400"/>
              <a:ext cx="45875" cy="85925"/>
            </a:xfrm>
            <a:custGeom>
              <a:avLst/>
              <a:gdLst/>
              <a:ahLst/>
              <a:cxnLst/>
              <a:rect l="l" t="t" r="r" b="b"/>
              <a:pathLst>
                <a:path w="1835" h="3437" extrusionOk="0">
                  <a:moveTo>
                    <a:pt x="0" y="1"/>
                  </a:moveTo>
                  <a:lnTo>
                    <a:pt x="0" y="2869"/>
                  </a:lnTo>
                  <a:cubicBezTo>
                    <a:pt x="601" y="3003"/>
                    <a:pt x="1234" y="3203"/>
                    <a:pt x="1835" y="3436"/>
                  </a:cubicBezTo>
                  <a:cubicBezTo>
                    <a:pt x="734" y="2636"/>
                    <a:pt x="34" y="1368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623;p75"/>
            <p:cNvSpPr/>
            <p:nvPr/>
          </p:nvSpPr>
          <p:spPr>
            <a:xfrm>
              <a:off x="2917250" y="4004800"/>
              <a:ext cx="806450" cy="455125"/>
            </a:xfrm>
            <a:custGeom>
              <a:avLst/>
              <a:gdLst/>
              <a:ahLst/>
              <a:cxnLst/>
              <a:rect l="l" t="t" r="r" b="b"/>
              <a:pathLst>
                <a:path w="32258" h="18205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09"/>
                  </a:cubicBezTo>
                  <a:cubicBezTo>
                    <a:pt x="12510" y="3610"/>
                    <a:pt x="12910" y="6979"/>
                    <a:pt x="15245" y="8814"/>
                  </a:cubicBezTo>
                  <a:cubicBezTo>
                    <a:pt x="13677" y="8154"/>
                    <a:pt x="11456" y="7763"/>
                    <a:pt x="9216" y="7763"/>
                  </a:cubicBezTo>
                  <a:cubicBezTo>
                    <a:pt x="6928" y="7763"/>
                    <a:pt x="4621" y="8170"/>
                    <a:pt x="2969" y="9114"/>
                  </a:cubicBezTo>
                  <a:cubicBezTo>
                    <a:pt x="1068" y="10248"/>
                    <a:pt x="67" y="11616"/>
                    <a:pt x="34" y="12983"/>
                  </a:cubicBezTo>
                  <a:lnTo>
                    <a:pt x="34" y="13017"/>
                  </a:lnTo>
                  <a:cubicBezTo>
                    <a:pt x="1" y="14151"/>
                    <a:pt x="701" y="15252"/>
                    <a:pt x="2136" y="16086"/>
                  </a:cubicBezTo>
                  <a:cubicBezTo>
                    <a:pt x="4937" y="17698"/>
                    <a:pt x="9641" y="18204"/>
                    <a:pt x="14454" y="18204"/>
                  </a:cubicBezTo>
                  <a:cubicBezTo>
                    <a:pt x="17207" y="18204"/>
                    <a:pt x="19995" y="18039"/>
                    <a:pt x="22483" y="17820"/>
                  </a:cubicBezTo>
                  <a:lnTo>
                    <a:pt x="29689" y="17153"/>
                  </a:lnTo>
                  <a:lnTo>
                    <a:pt x="30823" y="12983"/>
                  </a:lnTo>
                  <a:cubicBezTo>
                    <a:pt x="31890" y="9047"/>
                    <a:pt x="32257" y="3777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624;p75"/>
            <p:cNvSpPr/>
            <p:nvPr/>
          </p:nvSpPr>
          <p:spPr>
            <a:xfrm>
              <a:off x="3659450" y="4214300"/>
              <a:ext cx="45050" cy="316900"/>
            </a:xfrm>
            <a:custGeom>
              <a:avLst/>
              <a:gdLst/>
              <a:ahLst/>
              <a:cxnLst/>
              <a:rect l="l" t="t" r="r" b="b"/>
              <a:pathLst>
                <a:path w="1802" h="12676" extrusionOk="0">
                  <a:moveTo>
                    <a:pt x="1802" y="0"/>
                  </a:moveTo>
                  <a:cubicBezTo>
                    <a:pt x="1768" y="1535"/>
                    <a:pt x="1535" y="3102"/>
                    <a:pt x="1135" y="4603"/>
                  </a:cubicBezTo>
                  <a:lnTo>
                    <a:pt x="1" y="8773"/>
                  </a:lnTo>
                  <a:lnTo>
                    <a:pt x="1" y="12676"/>
                  </a:lnTo>
                  <a:lnTo>
                    <a:pt x="1135" y="8506"/>
                  </a:lnTo>
                  <a:cubicBezTo>
                    <a:pt x="1568" y="7005"/>
                    <a:pt x="1768" y="5437"/>
                    <a:pt x="1802" y="3870"/>
                  </a:cubicBezTo>
                  <a:lnTo>
                    <a:pt x="18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625;p75"/>
            <p:cNvSpPr/>
            <p:nvPr/>
          </p:nvSpPr>
          <p:spPr>
            <a:xfrm>
              <a:off x="3958000" y="3521300"/>
              <a:ext cx="761400" cy="520400"/>
            </a:xfrm>
            <a:custGeom>
              <a:avLst/>
              <a:gdLst/>
              <a:ahLst/>
              <a:cxnLst/>
              <a:rect l="l" t="t" r="r" b="b"/>
              <a:pathLst>
                <a:path w="30456" h="20816" extrusionOk="0">
                  <a:moveTo>
                    <a:pt x="19247" y="0"/>
                  </a:moveTo>
                  <a:cubicBezTo>
                    <a:pt x="18614" y="0"/>
                    <a:pt x="18013" y="167"/>
                    <a:pt x="17480" y="467"/>
                  </a:cubicBezTo>
                  <a:lnTo>
                    <a:pt x="10975" y="4203"/>
                  </a:lnTo>
                  <a:cubicBezTo>
                    <a:pt x="10041" y="3303"/>
                    <a:pt x="8973" y="2602"/>
                    <a:pt x="7806" y="2135"/>
                  </a:cubicBezTo>
                  <a:cubicBezTo>
                    <a:pt x="6872" y="1735"/>
                    <a:pt x="5871" y="1401"/>
                    <a:pt x="4904" y="1201"/>
                  </a:cubicBezTo>
                  <a:cubicBezTo>
                    <a:pt x="4462" y="1091"/>
                    <a:pt x="4020" y="1026"/>
                    <a:pt x="3596" y="1026"/>
                  </a:cubicBezTo>
                  <a:cubicBezTo>
                    <a:pt x="3509" y="1026"/>
                    <a:pt x="3422" y="1029"/>
                    <a:pt x="3336" y="1034"/>
                  </a:cubicBezTo>
                  <a:cubicBezTo>
                    <a:pt x="1435" y="1068"/>
                    <a:pt x="0" y="1968"/>
                    <a:pt x="0" y="2369"/>
                  </a:cubicBezTo>
                  <a:lnTo>
                    <a:pt x="0" y="6272"/>
                  </a:lnTo>
                  <a:cubicBezTo>
                    <a:pt x="0" y="6305"/>
                    <a:pt x="34" y="6372"/>
                    <a:pt x="67" y="6405"/>
                  </a:cubicBezTo>
                  <a:cubicBezTo>
                    <a:pt x="634" y="6739"/>
                    <a:pt x="4037" y="8340"/>
                    <a:pt x="4470" y="8907"/>
                  </a:cubicBezTo>
                  <a:cubicBezTo>
                    <a:pt x="4871" y="9474"/>
                    <a:pt x="6238" y="13543"/>
                    <a:pt x="6305" y="13744"/>
                  </a:cubicBezTo>
                  <a:lnTo>
                    <a:pt x="18547" y="20815"/>
                  </a:lnTo>
                  <a:cubicBezTo>
                    <a:pt x="18547" y="20815"/>
                    <a:pt x="27920" y="15411"/>
                    <a:pt x="29355" y="14577"/>
                  </a:cubicBezTo>
                  <a:cubicBezTo>
                    <a:pt x="30089" y="14144"/>
                    <a:pt x="30455" y="13610"/>
                    <a:pt x="30422" y="13110"/>
                  </a:cubicBezTo>
                  <a:lnTo>
                    <a:pt x="30422" y="9207"/>
                  </a:lnTo>
                  <a:cubicBezTo>
                    <a:pt x="30422" y="8740"/>
                    <a:pt x="30122" y="8306"/>
                    <a:pt x="29688" y="8106"/>
                  </a:cubicBezTo>
                  <a:cubicBezTo>
                    <a:pt x="29121" y="7806"/>
                    <a:pt x="28521" y="7572"/>
                    <a:pt x="27920" y="7406"/>
                  </a:cubicBezTo>
                  <a:cubicBezTo>
                    <a:pt x="28821" y="6872"/>
                    <a:pt x="28554" y="5638"/>
                    <a:pt x="27854" y="5237"/>
                  </a:cubicBezTo>
                  <a:cubicBezTo>
                    <a:pt x="27220" y="4871"/>
                    <a:pt x="26553" y="4670"/>
                    <a:pt x="25852" y="4604"/>
                  </a:cubicBezTo>
                  <a:cubicBezTo>
                    <a:pt x="26653" y="3903"/>
                    <a:pt x="26319" y="3036"/>
                    <a:pt x="25485" y="2535"/>
                  </a:cubicBezTo>
                  <a:cubicBezTo>
                    <a:pt x="24878" y="2221"/>
                    <a:pt x="24204" y="2052"/>
                    <a:pt x="23531" y="2052"/>
                  </a:cubicBezTo>
                  <a:cubicBezTo>
                    <a:pt x="23133" y="2052"/>
                    <a:pt x="22734" y="2111"/>
                    <a:pt x="22350" y="2235"/>
                  </a:cubicBezTo>
                  <a:cubicBezTo>
                    <a:pt x="22483" y="1902"/>
                    <a:pt x="22583" y="1134"/>
                    <a:pt x="21482" y="501"/>
                  </a:cubicBezTo>
                  <a:cubicBezTo>
                    <a:pt x="20782" y="167"/>
                    <a:pt x="20015" y="0"/>
                    <a:pt x="192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626;p75"/>
            <p:cNvSpPr/>
            <p:nvPr/>
          </p:nvSpPr>
          <p:spPr>
            <a:xfrm>
              <a:off x="4069750" y="3648050"/>
              <a:ext cx="45875" cy="217675"/>
            </a:xfrm>
            <a:custGeom>
              <a:avLst/>
              <a:gdLst/>
              <a:ahLst/>
              <a:cxnLst/>
              <a:rect l="l" t="t" r="r" b="b"/>
              <a:pathLst>
                <a:path w="1835" h="8707" extrusionOk="0">
                  <a:moveTo>
                    <a:pt x="0" y="1"/>
                  </a:moveTo>
                  <a:lnTo>
                    <a:pt x="0" y="3903"/>
                  </a:lnTo>
                  <a:cubicBezTo>
                    <a:pt x="434" y="4471"/>
                    <a:pt x="1768" y="8540"/>
                    <a:pt x="1835" y="8707"/>
                  </a:cubicBezTo>
                  <a:lnTo>
                    <a:pt x="1835" y="4804"/>
                  </a:lnTo>
                  <a:cubicBezTo>
                    <a:pt x="1768" y="4604"/>
                    <a:pt x="434" y="53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627;p75"/>
            <p:cNvSpPr/>
            <p:nvPr/>
          </p:nvSpPr>
          <p:spPr>
            <a:xfrm>
              <a:off x="4115600" y="3768150"/>
              <a:ext cx="306075" cy="273550"/>
            </a:xfrm>
            <a:custGeom>
              <a:avLst/>
              <a:gdLst/>
              <a:ahLst/>
              <a:cxnLst/>
              <a:rect l="l" t="t" r="r" b="b"/>
              <a:pathLst>
                <a:path w="12243" h="10942" extrusionOk="0">
                  <a:moveTo>
                    <a:pt x="1" y="0"/>
                  </a:moveTo>
                  <a:lnTo>
                    <a:pt x="1" y="3903"/>
                  </a:lnTo>
                  <a:lnTo>
                    <a:pt x="12243" y="10941"/>
                  </a:lnTo>
                  <a:lnTo>
                    <a:pt x="12243" y="70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628;p75"/>
            <p:cNvSpPr/>
            <p:nvPr/>
          </p:nvSpPr>
          <p:spPr>
            <a:xfrm>
              <a:off x="3948825" y="3522850"/>
              <a:ext cx="778075" cy="422100"/>
            </a:xfrm>
            <a:custGeom>
              <a:avLst/>
              <a:gdLst/>
              <a:ahLst/>
              <a:cxnLst/>
              <a:rect l="l" t="t" r="r" b="b"/>
              <a:pathLst>
                <a:path w="31123" h="16884" extrusionOk="0">
                  <a:moveTo>
                    <a:pt x="19806" y="1"/>
                  </a:moveTo>
                  <a:cubicBezTo>
                    <a:pt x="19742" y="1"/>
                    <a:pt x="19678" y="2"/>
                    <a:pt x="19614" y="5"/>
                  </a:cubicBezTo>
                  <a:cubicBezTo>
                    <a:pt x="19014" y="5"/>
                    <a:pt x="18380" y="138"/>
                    <a:pt x="17847" y="439"/>
                  </a:cubicBezTo>
                  <a:lnTo>
                    <a:pt x="11342" y="4208"/>
                  </a:lnTo>
                  <a:cubicBezTo>
                    <a:pt x="10441" y="3307"/>
                    <a:pt x="9340" y="2607"/>
                    <a:pt x="8173" y="2107"/>
                  </a:cubicBezTo>
                  <a:cubicBezTo>
                    <a:pt x="7239" y="1706"/>
                    <a:pt x="6272" y="1406"/>
                    <a:pt x="5271" y="1173"/>
                  </a:cubicBezTo>
                  <a:cubicBezTo>
                    <a:pt x="4737" y="1072"/>
                    <a:pt x="4237" y="1006"/>
                    <a:pt x="3703" y="1006"/>
                  </a:cubicBezTo>
                  <a:cubicBezTo>
                    <a:pt x="1535" y="1072"/>
                    <a:pt x="0" y="2207"/>
                    <a:pt x="467" y="2473"/>
                  </a:cubicBezTo>
                  <a:cubicBezTo>
                    <a:pt x="1035" y="2807"/>
                    <a:pt x="4404" y="4442"/>
                    <a:pt x="4837" y="5009"/>
                  </a:cubicBezTo>
                  <a:cubicBezTo>
                    <a:pt x="5271" y="5576"/>
                    <a:pt x="6639" y="9645"/>
                    <a:pt x="6672" y="9812"/>
                  </a:cubicBezTo>
                  <a:lnTo>
                    <a:pt x="18914" y="16884"/>
                  </a:lnTo>
                  <a:lnTo>
                    <a:pt x="29722" y="10613"/>
                  </a:lnTo>
                  <a:cubicBezTo>
                    <a:pt x="31123" y="9812"/>
                    <a:pt x="31089" y="8645"/>
                    <a:pt x="30055" y="8044"/>
                  </a:cubicBezTo>
                  <a:cubicBezTo>
                    <a:pt x="29488" y="7744"/>
                    <a:pt x="28888" y="7510"/>
                    <a:pt x="28287" y="7344"/>
                  </a:cubicBezTo>
                  <a:cubicBezTo>
                    <a:pt x="29188" y="6810"/>
                    <a:pt x="28921" y="5609"/>
                    <a:pt x="28221" y="5209"/>
                  </a:cubicBezTo>
                  <a:cubicBezTo>
                    <a:pt x="27587" y="4842"/>
                    <a:pt x="26920" y="4608"/>
                    <a:pt x="26219" y="4542"/>
                  </a:cubicBezTo>
                  <a:cubicBezTo>
                    <a:pt x="27020" y="3841"/>
                    <a:pt x="26686" y="2974"/>
                    <a:pt x="25852" y="2540"/>
                  </a:cubicBezTo>
                  <a:cubicBezTo>
                    <a:pt x="25242" y="2204"/>
                    <a:pt x="24566" y="2039"/>
                    <a:pt x="23890" y="2039"/>
                  </a:cubicBezTo>
                  <a:cubicBezTo>
                    <a:pt x="23494" y="2039"/>
                    <a:pt x="23099" y="2096"/>
                    <a:pt x="22717" y="2207"/>
                  </a:cubicBezTo>
                  <a:cubicBezTo>
                    <a:pt x="22850" y="1906"/>
                    <a:pt x="22950" y="1139"/>
                    <a:pt x="21849" y="505"/>
                  </a:cubicBezTo>
                  <a:cubicBezTo>
                    <a:pt x="21207" y="169"/>
                    <a:pt x="20509" y="1"/>
                    <a:pt x="1980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629;p75"/>
            <p:cNvSpPr/>
            <p:nvPr/>
          </p:nvSpPr>
          <p:spPr>
            <a:xfrm>
              <a:off x="4421650" y="3751450"/>
              <a:ext cx="296925" cy="290250"/>
            </a:xfrm>
            <a:custGeom>
              <a:avLst/>
              <a:gdLst/>
              <a:ahLst/>
              <a:cxnLst/>
              <a:rect l="l" t="t" r="r" b="b"/>
              <a:pathLst>
                <a:path w="11877" h="11610" extrusionOk="0">
                  <a:moveTo>
                    <a:pt x="11876" y="1"/>
                  </a:moveTo>
                  <a:cubicBezTo>
                    <a:pt x="11876" y="501"/>
                    <a:pt x="11543" y="1035"/>
                    <a:pt x="10809" y="1469"/>
                  </a:cubicBezTo>
                  <a:lnTo>
                    <a:pt x="1" y="7706"/>
                  </a:lnTo>
                  <a:lnTo>
                    <a:pt x="1" y="11609"/>
                  </a:lnTo>
                  <a:cubicBezTo>
                    <a:pt x="1" y="11609"/>
                    <a:pt x="9374" y="6205"/>
                    <a:pt x="10809" y="5371"/>
                  </a:cubicBezTo>
                  <a:cubicBezTo>
                    <a:pt x="11543" y="4938"/>
                    <a:pt x="11876" y="4404"/>
                    <a:pt x="11876" y="3904"/>
                  </a:cubicBezTo>
                  <a:lnTo>
                    <a:pt x="118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630;p75"/>
            <p:cNvSpPr/>
            <p:nvPr/>
          </p:nvSpPr>
          <p:spPr>
            <a:xfrm>
              <a:off x="3958000" y="3581350"/>
              <a:ext cx="111775" cy="163475"/>
            </a:xfrm>
            <a:custGeom>
              <a:avLst/>
              <a:gdLst/>
              <a:ahLst/>
              <a:cxnLst/>
              <a:rect l="l" t="t" r="r" b="b"/>
              <a:pathLst>
                <a:path w="4471" h="6539" extrusionOk="0">
                  <a:moveTo>
                    <a:pt x="0" y="0"/>
                  </a:moveTo>
                  <a:lnTo>
                    <a:pt x="0" y="3903"/>
                  </a:lnTo>
                  <a:cubicBezTo>
                    <a:pt x="0" y="3936"/>
                    <a:pt x="34" y="4003"/>
                    <a:pt x="67" y="4036"/>
                  </a:cubicBezTo>
                  <a:cubicBezTo>
                    <a:pt x="634" y="4370"/>
                    <a:pt x="4037" y="5971"/>
                    <a:pt x="4470" y="6538"/>
                  </a:cubicBezTo>
                  <a:lnTo>
                    <a:pt x="4470" y="2669"/>
                  </a:lnTo>
                  <a:cubicBezTo>
                    <a:pt x="4037" y="2068"/>
                    <a:pt x="634" y="467"/>
                    <a:pt x="67" y="133"/>
                  </a:cubicBezTo>
                  <a:cubicBezTo>
                    <a:pt x="34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631;p75"/>
            <p:cNvSpPr/>
            <p:nvPr/>
          </p:nvSpPr>
          <p:spPr>
            <a:xfrm>
              <a:off x="3948825" y="3799050"/>
              <a:ext cx="453675" cy="359425"/>
            </a:xfrm>
            <a:custGeom>
              <a:avLst/>
              <a:gdLst/>
              <a:ahLst/>
              <a:cxnLst/>
              <a:rect l="l" t="t" r="r" b="b"/>
              <a:pathLst>
                <a:path w="18147" h="14377" extrusionOk="0">
                  <a:moveTo>
                    <a:pt x="4304" y="0"/>
                  </a:moveTo>
                  <a:cubicBezTo>
                    <a:pt x="4100" y="0"/>
                    <a:pt x="3895" y="43"/>
                    <a:pt x="3703" y="132"/>
                  </a:cubicBezTo>
                  <a:lnTo>
                    <a:pt x="234" y="2133"/>
                  </a:lnTo>
                  <a:cubicBezTo>
                    <a:pt x="101" y="2200"/>
                    <a:pt x="0" y="2333"/>
                    <a:pt x="0" y="2467"/>
                  </a:cubicBezTo>
                  <a:lnTo>
                    <a:pt x="0" y="6370"/>
                  </a:lnTo>
                  <a:cubicBezTo>
                    <a:pt x="0" y="6570"/>
                    <a:pt x="134" y="6736"/>
                    <a:pt x="301" y="6803"/>
                  </a:cubicBezTo>
                  <a:lnTo>
                    <a:pt x="13110" y="14208"/>
                  </a:lnTo>
                  <a:cubicBezTo>
                    <a:pt x="13327" y="14317"/>
                    <a:pt x="13573" y="14376"/>
                    <a:pt x="13821" y="14376"/>
                  </a:cubicBezTo>
                  <a:cubicBezTo>
                    <a:pt x="14032" y="14376"/>
                    <a:pt x="14245" y="14334"/>
                    <a:pt x="14444" y="14242"/>
                  </a:cubicBezTo>
                  <a:lnTo>
                    <a:pt x="17913" y="12240"/>
                  </a:lnTo>
                  <a:cubicBezTo>
                    <a:pt x="18047" y="12174"/>
                    <a:pt x="18147" y="12040"/>
                    <a:pt x="18147" y="11907"/>
                  </a:cubicBezTo>
                  <a:lnTo>
                    <a:pt x="18147" y="8004"/>
                  </a:lnTo>
                  <a:cubicBezTo>
                    <a:pt x="18113" y="7804"/>
                    <a:pt x="18013" y="7637"/>
                    <a:pt x="17813" y="7570"/>
                  </a:cubicBezTo>
                  <a:lnTo>
                    <a:pt x="5037" y="198"/>
                  </a:lnTo>
                  <a:cubicBezTo>
                    <a:pt x="4814" y="68"/>
                    <a:pt x="4560" y="0"/>
                    <a:pt x="430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632;p75"/>
            <p:cNvSpPr/>
            <p:nvPr/>
          </p:nvSpPr>
          <p:spPr>
            <a:xfrm>
              <a:off x="3948825" y="3860700"/>
              <a:ext cx="345275" cy="297750"/>
            </a:xfrm>
            <a:custGeom>
              <a:avLst/>
              <a:gdLst/>
              <a:ahLst/>
              <a:cxnLst/>
              <a:rect l="l" t="t" r="r" b="b"/>
              <a:pathLst>
                <a:path w="13811" h="11910" extrusionOk="0">
                  <a:moveTo>
                    <a:pt x="0" y="1"/>
                  </a:moveTo>
                  <a:lnTo>
                    <a:pt x="0" y="3904"/>
                  </a:lnTo>
                  <a:cubicBezTo>
                    <a:pt x="0" y="4104"/>
                    <a:pt x="134" y="4270"/>
                    <a:pt x="301" y="4337"/>
                  </a:cubicBezTo>
                  <a:lnTo>
                    <a:pt x="13110" y="11742"/>
                  </a:lnTo>
                  <a:cubicBezTo>
                    <a:pt x="13310" y="11843"/>
                    <a:pt x="13577" y="11909"/>
                    <a:pt x="13810" y="11909"/>
                  </a:cubicBezTo>
                  <a:lnTo>
                    <a:pt x="13810" y="8006"/>
                  </a:lnTo>
                  <a:cubicBezTo>
                    <a:pt x="13577" y="8006"/>
                    <a:pt x="13310" y="7940"/>
                    <a:pt x="13110" y="7806"/>
                  </a:cubicBezTo>
                  <a:lnTo>
                    <a:pt x="301" y="434"/>
                  </a:lnTo>
                  <a:cubicBezTo>
                    <a:pt x="134" y="368"/>
                    <a:pt x="34" y="20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633;p75"/>
            <p:cNvSpPr/>
            <p:nvPr/>
          </p:nvSpPr>
          <p:spPr>
            <a:xfrm>
              <a:off x="3945500" y="3799050"/>
              <a:ext cx="459500" cy="262150"/>
            </a:xfrm>
            <a:custGeom>
              <a:avLst/>
              <a:gdLst/>
              <a:ahLst/>
              <a:cxnLst/>
              <a:rect l="l" t="t" r="r" b="b"/>
              <a:pathLst>
                <a:path w="18380" h="10486" extrusionOk="0">
                  <a:moveTo>
                    <a:pt x="4437" y="0"/>
                  </a:moveTo>
                  <a:cubicBezTo>
                    <a:pt x="4233" y="0"/>
                    <a:pt x="4028" y="43"/>
                    <a:pt x="3836" y="132"/>
                  </a:cubicBezTo>
                  <a:lnTo>
                    <a:pt x="367" y="2133"/>
                  </a:lnTo>
                  <a:cubicBezTo>
                    <a:pt x="0" y="2333"/>
                    <a:pt x="67" y="2667"/>
                    <a:pt x="434" y="2900"/>
                  </a:cubicBezTo>
                  <a:lnTo>
                    <a:pt x="13243" y="10306"/>
                  </a:lnTo>
                  <a:cubicBezTo>
                    <a:pt x="13451" y="10427"/>
                    <a:pt x="13686" y="10485"/>
                    <a:pt x="13924" y="10485"/>
                  </a:cubicBezTo>
                  <a:cubicBezTo>
                    <a:pt x="14145" y="10485"/>
                    <a:pt x="14369" y="10435"/>
                    <a:pt x="14577" y="10339"/>
                  </a:cubicBezTo>
                  <a:lnTo>
                    <a:pt x="18046" y="8338"/>
                  </a:lnTo>
                  <a:cubicBezTo>
                    <a:pt x="18380" y="8137"/>
                    <a:pt x="18346" y="7804"/>
                    <a:pt x="17946" y="7570"/>
                  </a:cubicBezTo>
                  <a:lnTo>
                    <a:pt x="5170" y="198"/>
                  </a:lnTo>
                  <a:cubicBezTo>
                    <a:pt x="4947" y="68"/>
                    <a:pt x="4693" y="0"/>
                    <a:pt x="44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634;p75"/>
            <p:cNvSpPr/>
            <p:nvPr/>
          </p:nvSpPr>
          <p:spPr>
            <a:xfrm>
              <a:off x="4294075" y="3999150"/>
              <a:ext cx="108425" cy="159300"/>
            </a:xfrm>
            <a:custGeom>
              <a:avLst/>
              <a:gdLst/>
              <a:ahLst/>
              <a:cxnLst/>
              <a:rect l="l" t="t" r="r" b="b"/>
              <a:pathLst>
                <a:path w="4337" h="6372" extrusionOk="0">
                  <a:moveTo>
                    <a:pt x="4337" y="0"/>
                  </a:moveTo>
                  <a:cubicBezTo>
                    <a:pt x="4337" y="133"/>
                    <a:pt x="4237" y="267"/>
                    <a:pt x="4103" y="334"/>
                  </a:cubicBezTo>
                  <a:lnTo>
                    <a:pt x="634" y="2335"/>
                  </a:lnTo>
                  <a:cubicBezTo>
                    <a:pt x="469" y="2417"/>
                    <a:pt x="305" y="2477"/>
                    <a:pt x="121" y="2477"/>
                  </a:cubicBezTo>
                  <a:cubicBezTo>
                    <a:pt x="82" y="2477"/>
                    <a:pt x="42" y="2474"/>
                    <a:pt x="0" y="2468"/>
                  </a:cubicBezTo>
                  <a:lnTo>
                    <a:pt x="0" y="6371"/>
                  </a:lnTo>
                  <a:cubicBezTo>
                    <a:pt x="234" y="6371"/>
                    <a:pt x="434" y="6338"/>
                    <a:pt x="634" y="6238"/>
                  </a:cubicBezTo>
                  <a:lnTo>
                    <a:pt x="4103" y="4236"/>
                  </a:lnTo>
                  <a:cubicBezTo>
                    <a:pt x="4237" y="4170"/>
                    <a:pt x="4337" y="4036"/>
                    <a:pt x="4337" y="3903"/>
                  </a:cubicBezTo>
                  <a:lnTo>
                    <a:pt x="4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635;p75"/>
            <p:cNvSpPr/>
            <p:nvPr/>
          </p:nvSpPr>
          <p:spPr>
            <a:xfrm>
              <a:off x="4816100" y="1910125"/>
              <a:ext cx="703025" cy="445000"/>
            </a:xfrm>
            <a:custGeom>
              <a:avLst/>
              <a:gdLst/>
              <a:ahLst/>
              <a:cxnLst/>
              <a:rect l="l" t="t" r="r" b="b"/>
              <a:pathLst>
                <a:path w="28121" h="17800" extrusionOk="0">
                  <a:moveTo>
                    <a:pt x="26327" y="1"/>
                  </a:moveTo>
                  <a:cubicBezTo>
                    <a:pt x="26071" y="1"/>
                    <a:pt x="23966" y="89"/>
                    <a:pt x="22183" y="2903"/>
                  </a:cubicBezTo>
                  <a:cubicBezTo>
                    <a:pt x="20916" y="4938"/>
                    <a:pt x="16446" y="12644"/>
                    <a:pt x="16446" y="12644"/>
                  </a:cubicBezTo>
                  <a:cubicBezTo>
                    <a:pt x="16446" y="12644"/>
                    <a:pt x="7740" y="10642"/>
                    <a:pt x="7273" y="10242"/>
                  </a:cubicBezTo>
                  <a:cubicBezTo>
                    <a:pt x="6806" y="9842"/>
                    <a:pt x="6806" y="8774"/>
                    <a:pt x="6739" y="8207"/>
                  </a:cubicBezTo>
                  <a:cubicBezTo>
                    <a:pt x="6606" y="7273"/>
                    <a:pt x="7006" y="6372"/>
                    <a:pt x="7073" y="6006"/>
                  </a:cubicBezTo>
                  <a:cubicBezTo>
                    <a:pt x="7111" y="5777"/>
                    <a:pt x="6989" y="5664"/>
                    <a:pt x="6796" y="5664"/>
                  </a:cubicBezTo>
                  <a:cubicBezTo>
                    <a:pt x="6483" y="5664"/>
                    <a:pt x="5981" y="5961"/>
                    <a:pt x="5672" y="6539"/>
                  </a:cubicBezTo>
                  <a:cubicBezTo>
                    <a:pt x="5338" y="7240"/>
                    <a:pt x="5305" y="7940"/>
                    <a:pt x="4971" y="8007"/>
                  </a:cubicBezTo>
                  <a:cubicBezTo>
                    <a:pt x="4571" y="7840"/>
                    <a:pt x="4137" y="7640"/>
                    <a:pt x="3770" y="7407"/>
                  </a:cubicBezTo>
                  <a:cubicBezTo>
                    <a:pt x="3333" y="7079"/>
                    <a:pt x="2583" y="6595"/>
                    <a:pt x="1923" y="6595"/>
                  </a:cubicBezTo>
                  <a:cubicBezTo>
                    <a:pt x="1777" y="6595"/>
                    <a:pt x="1635" y="6618"/>
                    <a:pt x="1502" y="6673"/>
                  </a:cubicBezTo>
                  <a:cubicBezTo>
                    <a:pt x="1268" y="6773"/>
                    <a:pt x="1068" y="6973"/>
                    <a:pt x="1035" y="7240"/>
                  </a:cubicBezTo>
                  <a:cubicBezTo>
                    <a:pt x="1002" y="7607"/>
                    <a:pt x="902" y="7974"/>
                    <a:pt x="735" y="8307"/>
                  </a:cubicBezTo>
                  <a:cubicBezTo>
                    <a:pt x="635" y="8474"/>
                    <a:pt x="535" y="8641"/>
                    <a:pt x="468" y="8808"/>
                  </a:cubicBezTo>
                  <a:cubicBezTo>
                    <a:pt x="368" y="9041"/>
                    <a:pt x="501" y="9208"/>
                    <a:pt x="468" y="9475"/>
                  </a:cubicBezTo>
                  <a:cubicBezTo>
                    <a:pt x="435" y="9775"/>
                    <a:pt x="68" y="10008"/>
                    <a:pt x="34" y="10309"/>
                  </a:cubicBezTo>
                  <a:cubicBezTo>
                    <a:pt x="1" y="10542"/>
                    <a:pt x="134" y="10776"/>
                    <a:pt x="134" y="11009"/>
                  </a:cubicBezTo>
                  <a:cubicBezTo>
                    <a:pt x="134" y="11176"/>
                    <a:pt x="68" y="11309"/>
                    <a:pt x="68" y="11443"/>
                  </a:cubicBezTo>
                  <a:cubicBezTo>
                    <a:pt x="101" y="11743"/>
                    <a:pt x="268" y="12010"/>
                    <a:pt x="535" y="12177"/>
                  </a:cubicBezTo>
                  <a:cubicBezTo>
                    <a:pt x="1302" y="12777"/>
                    <a:pt x="2169" y="13211"/>
                    <a:pt x="3103" y="13478"/>
                  </a:cubicBezTo>
                  <a:cubicBezTo>
                    <a:pt x="3904" y="13744"/>
                    <a:pt x="4938" y="13878"/>
                    <a:pt x="5838" y="14111"/>
                  </a:cubicBezTo>
                  <a:cubicBezTo>
                    <a:pt x="6637" y="14289"/>
                    <a:pt x="14810" y="17799"/>
                    <a:pt x="17579" y="17799"/>
                  </a:cubicBezTo>
                  <a:cubicBezTo>
                    <a:pt x="17931" y="17799"/>
                    <a:pt x="18197" y="17742"/>
                    <a:pt x="18347" y="17614"/>
                  </a:cubicBezTo>
                  <a:cubicBezTo>
                    <a:pt x="19715" y="16513"/>
                    <a:pt x="26553" y="6272"/>
                    <a:pt x="26553" y="6272"/>
                  </a:cubicBezTo>
                  <a:cubicBezTo>
                    <a:pt x="28121" y="2103"/>
                    <a:pt x="26353" y="1"/>
                    <a:pt x="26353" y="1"/>
                  </a:cubicBezTo>
                  <a:cubicBezTo>
                    <a:pt x="26353" y="1"/>
                    <a:pt x="26344" y="1"/>
                    <a:pt x="26327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636;p75"/>
            <p:cNvSpPr/>
            <p:nvPr/>
          </p:nvSpPr>
          <p:spPr>
            <a:xfrm>
              <a:off x="5266425" y="1886075"/>
              <a:ext cx="307750" cy="346000"/>
            </a:xfrm>
            <a:custGeom>
              <a:avLst/>
              <a:gdLst/>
              <a:ahLst/>
              <a:cxnLst/>
              <a:rect l="l" t="t" r="r" b="b"/>
              <a:pathLst>
                <a:path w="12310" h="13840" extrusionOk="0">
                  <a:moveTo>
                    <a:pt x="10534" y="1"/>
                  </a:moveTo>
                  <a:cubicBezTo>
                    <a:pt x="9769" y="1"/>
                    <a:pt x="8888" y="58"/>
                    <a:pt x="8173" y="263"/>
                  </a:cubicBezTo>
                  <a:cubicBezTo>
                    <a:pt x="6572" y="730"/>
                    <a:pt x="5371" y="1397"/>
                    <a:pt x="4170" y="3332"/>
                  </a:cubicBezTo>
                  <a:cubicBezTo>
                    <a:pt x="2603" y="5900"/>
                    <a:pt x="1" y="10303"/>
                    <a:pt x="1" y="10303"/>
                  </a:cubicBezTo>
                  <a:cubicBezTo>
                    <a:pt x="1168" y="12105"/>
                    <a:pt x="2970" y="13339"/>
                    <a:pt x="5071" y="13839"/>
                  </a:cubicBezTo>
                  <a:lnTo>
                    <a:pt x="9908" y="6400"/>
                  </a:lnTo>
                  <a:lnTo>
                    <a:pt x="12310" y="96"/>
                  </a:lnTo>
                  <a:cubicBezTo>
                    <a:pt x="12310" y="96"/>
                    <a:pt x="11518" y="1"/>
                    <a:pt x="10534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637;p75"/>
            <p:cNvSpPr/>
            <p:nvPr/>
          </p:nvSpPr>
          <p:spPr>
            <a:xfrm>
              <a:off x="5700900" y="3748950"/>
              <a:ext cx="91775" cy="156825"/>
            </a:xfrm>
            <a:custGeom>
              <a:avLst/>
              <a:gdLst/>
              <a:ahLst/>
              <a:cxnLst/>
              <a:rect l="l" t="t" r="r" b="b"/>
              <a:pathLst>
                <a:path w="3671" h="6273" extrusionOk="0">
                  <a:moveTo>
                    <a:pt x="1" y="1"/>
                  </a:moveTo>
                  <a:lnTo>
                    <a:pt x="1" y="6272"/>
                  </a:lnTo>
                  <a:lnTo>
                    <a:pt x="3670" y="6272"/>
                  </a:lnTo>
                  <a:lnTo>
                    <a:pt x="36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638;p75"/>
            <p:cNvSpPr/>
            <p:nvPr/>
          </p:nvSpPr>
          <p:spPr>
            <a:xfrm>
              <a:off x="5443225" y="3623025"/>
              <a:ext cx="96750" cy="169325"/>
            </a:xfrm>
            <a:custGeom>
              <a:avLst/>
              <a:gdLst/>
              <a:ahLst/>
              <a:cxnLst/>
              <a:rect l="l" t="t" r="r" b="b"/>
              <a:pathLst>
                <a:path w="3870" h="6773" extrusionOk="0">
                  <a:moveTo>
                    <a:pt x="3870" y="1"/>
                  </a:moveTo>
                  <a:lnTo>
                    <a:pt x="0" y="134"/>
                  </a:lnTo>
                  <a:lnTo>
                    <a:pt x="201" y="6772"/>
                  </a:lnTo>
                  <a:lnTo>
                    <a:pt x="3870" y="6639"/>
                  </a:lnTo>
                  <a:lnTo>
                    <a:pt x="3870" y="1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639;p75"/>
            <p:cNvSpPr/>
            <p:nvPr/>
          </p:nvSpPr>
          <p:spPr>
            <a:xfrm>
              <a:off x="5373175" y="2455525"/>
              <a:ext cx="473700" cy="1384400"/>
            </a:xfrm>
            <a:custGeom>
              <a:avLst/>
              <a:gdLst/>
              <a:ahLst/>
              <a:cxnLst/>
              <a:rect l="l" t="t" r="r" b="b"/>
              <a:pathLst>
                <a:path w="18948" h="55376" extrusionOk="0">
                  <a:moveTo>
                    <a:pt x="1001" y="1"/>
                  </a:moveTo>
                  <a:cubicBezTo>
                    <a:pt x="1001" y="1"/>
                    <a:pt x="0" y="25686"/>
                    <a:pt x="67" y="28188"/>
                  </a:cubicBezTo>
                  <a:cubicBezTo>
                    <a:pt x="101" y="30389"/>
                    <a:pt x="2669" y="51604"/>
                    <a:pt x="2669" y="51604"/>
                  </a:cubicBezTo>
                  <a:cubicBezTo>
                    <a:pt x="3259" y="51829"/>
                    <a:pt x="3873" y="51942"/>
                    <a:pt x="4482" y="51942"/>
                  </a:cubicBezTo>
                  <a:cubicBezTo>
                    <a:pt x="5321" y="51942"/>
                    <a:pt x="6152" y="51729"/>
                    <a:pt x="6905" y="51304"/>
                  </a:cubicBezTo>
                  <a:cubicBezTo>
                    <a:pt x="6905" y="51304"/>
                    <a:pt x="7573" y="36394"/>
                    <a:pt x="7739" y="33992"/>
                  </a:cubicBezTo>
                  <a:cubicBezTo>
                    <a:pt x="7873" y="32057"/>
                    <a:pt x="7706" y="30089"/>
                    <a:pt x="7272" y="28154"/>
                  </a:cubicBezTo>
                  <a:lnTo>
                    <a:pt x="9007" y="13344"/>
                  </a:lnTo>
                  <a:cubicBezTo>
                    <a:pt x="9007" y="13344"/>
                    <a:pt x="9974" y="25686"/>
                    <a:pt x="10541" y="30222"/>
                  </a:cubicBezTo>
                  <a:cubicBezTo>
                    <a:pt x="11208" y="35426"/>
                    <a:pt x="12876" y="54974"/>
                    <a:pt x="12876" y="54974"/>
                  </a:cubicBezTo>
                  <a:cubicBezTo>
                    <a:pt x="13491" y="55241"/>
                    <a:pt x="14142" y="55375"/>
                    <a:pt x="14796" y="55375"/>
                  </a:cubicBezTo>
                  <a:cubicBezTo>
                    <a:pt x="15526" y="55375"/>
                    <a:pt x="16259" y="55208"/>
                    <a:pt x="16946" y="54873"/>
                  </a:cubicBezTo>
                  <a:cubicBezTo>
                    <a:pt x="16946" y="54873"/>
                    <a:pt x="18947" y="40463"/>
                    <a:pt x="18847" y="35226"/>
                  </a:cubicBezTo>
                  <a:cubicBezTo>
                    <a:pt x="18781" y="31590"/>
                    <a:pt x="17813" y="29822"/>
                    <a:pt x="17713" y="28788"/>
                  </a:cubicBezTo>
                  <a:cubicBezTo>
                    <a:pt x="17713" y="28788"/>
                    <a:pt x="18347" y="8474"/>
                    <a:pt x="18347" y="4971"/>
                  </a:cubicBezTo>
                  <a:lnTo>
                    <a:pt x="10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640;p75"/>
            <p:cNvSpPr/>
            <p:nvPr/>
          </p:nvSpPr>
          <p:spPr>
            <a:xfrm>
              <a:off x="5393200" y="1883900"/>
              <a:ext cx="438650" cy="746450"/>
            </a:xfrm>
            <a:custGeom>
              <a:avLst/>
              <a:gdLst/>
              <a:ahLst/>
              <a:cxnLst/>
              <a:rect l="l" t="t" r="r" b="b"/>
              <a:pathLst>
                <a:path w="17546" h="29858" extrusionOk="0">
                  <a:moveTo>
                    <a:pt x="6809" y="0"/>
                  </a:moveTo>
                  <a:cubicBezTo>
                    <a:pt x="3479" y="0"/>
                    <a:pt x="501" y="2560"/>
                    <a:pt x="300" y="6054"/>
                  </a:cubicBezTo>
                  <a:lnTo>
                    <a:pt x="300" y="6421"/>
                  </a:lnTo>
                  <a:cubicBezTo>
                    <a:pt x="300" y="9289"/>
                    <a:pt x="0" y="26702"/>
                    <a:pt x="0" y="26702"/>
                  </a:cubicBezTo>
                  <a:cubicBezTo>
                    <a:pt x="2994" y="28894"/>
                    <a:pt x="6293" y="29858"/>
                    <a:pt x="9520" y="29858"/>
                  </a:cubicBezTo>
                  <a:cubicBezTo>
                    <a:pt x="12333" y="29858"/>
                    <a:pt x="15091" y="29125"/>
                    <a:pt x="17546" y="27836"/>
                  </a:cubicBezTo>
                  <a:lnTo>
                    <a:pt x="17446" y="14326"/>
                  </a:lnTo>
                  <a:lnTo>
                    <a:pt x="17446" y="7155"/>
                  </a:lnTo>
                  <a:cubicBezTo>
                    <a:pt x="17446" y="6054"/>
                    <a:pt x="17279" y="4986"/>
                    <a:pt x="16912" y="3986"/>
                  </a:cubicBezTo>
                  <a:cubicBezTo>
                    <a:pt x="16579" y="3152"/>
                    <a:pt x="15945" y="2485"/>
                    <a:pt x="15144" y="2151"/>
                  </a:cubicBezTo>
                  <a:lnTo>
                    <a:pt x="15111" y="2151"/>
                  </a:lnTo>
                  <a:lnTo>
                    <a:pt x="11775" y="1050"/>
                  </a:lnTo>
                  <a:lnTo>
                    <a:pt x="8473" y="216"/>
                  </a:lnTo>
                  <a:cubicBezTo>
                    <a:pt x="7916" y="70"/>
                    <a:pt x="7358" y="0"/>
                    <a:pt x="680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641;p75"/>
            <p:cNvSpPr/>
            <p:nvPr/>
          </p:nvSpPr>
          <p:spPr>
            <a:xfrm>
              <a:off x="5548575" y="3847325"/>
              <a:ext cx="267450" cy="244400"/>
            </a:xfrm>
            <a:custGeom>
              <a:avLst/>
              <a:gdLst/>
              <a:ahLst/>
              <a:cxnLst/>
              <a:rect l="l" t="t" r="r" b="b"/>
              <a:pathLst>
                <a:path w="10698" h="9776" extrusionOk="0">
                  <a:moveTo>
                    <a:pt x="9781" y="1"/>
                  </a:moveTo>
                  <a:cubicBezTo>
                    <a:pt x="9775" y="1"/>
                    <a:pt x="9769" y="1"/>
                    <a:pt x="9763" y="2"/>
                  </a:cubicBezTo>
                  <a:lnTo>
                    <a:pt x="9763" y="436"/>
                  </a:lnTo>
                  <a:cubicBezTo>
                    <a:pt x="9294" y="811"/>
                    <a:pt x="8679" y="1039"/>
                    <a:pt x="8055" y="1039"/>
                  </a:cubicBezTo>
                  <a:cubicBezTo>
                    <a:pt x="8013" y="1039"/>
                    <a:pt x="7971" y="1038"/>
                    <a:pt x="7928" y="1036"/>
                  </a:cubicBezTo>
                  <a:cubicBezTo>
                    <a:pt x="7877" y="1039"/>
                    <a:pt x="7818" y="1041"/>
                    <a:pt x="7753" y="1041"/>
                  </a:cubicBezTo>
                  <a:cubicBezTo>
                    <a:pt x="7154" y="1041"/>
                    <a:pt x="6094" y="897"/>
                    <a:pt x="6094" y="536"/>
                  </a:cubicBezTo>
                  <a:lnTo>
                    <a:pt x="6094" y="2"/>
                  </a:lnTo>
                  <a:cubicBezTo>
                    <a:pt x="5760" y="169"/>
                    <a:pt x="4926" y="3271"/>
                    <a:pt x="3492" y="4605"/>
                  </a:cubicBezTo>
                  <a:cubicBezTo>
                    <a:pt x="2324" y="5639"/>
                    <a:pt x="757" y="6874"/>
                    <a:pt x="356" y="8041"/>
                  </a:cubicBezTo>
                  <a:cubicBezTo>
                    <a:pt x="0" y="9080"/>
                    <a:pt x="2020" y="9775"/>
                    <a:pt x="3222" y="9775"/>
                  </a:cubicBezTo>
                  <a:cubicBezTo>
                    <a:pt x="3371" y="9775"/>
                    <a:pt x="3508" y="9764"/>
                    <a:pt x="3625" y="9742"/>
                  </a:cubicBezTo>
                  <a:cubicBezTo>
                    <a:pt x="4893" y="9542"/>
                    <a:pt x="7061" y="8642"/>
                    <a:pt x="7595" y="7808"/>
                  </a:cubicBezTo>
                  <a:cubicBezTo>
                    <a:pt x="8162" y="7007"/>
                    <a:pt x="8395" y="5806"/>
                    <a:pt x="8862" y="5206"/>
                  </a:cubicBezTo>
                  <a:cubicBezTo>
                    <a:pt x="9296" y="4605"/>
                    <a:pt x="10330" y="3938"/>
                    <a:pt x="10564" y="3238"/>
                  </a:cubicBezTo>
                  <a:cubicBezTo>
                    <a:pt x="10697" y="2871"/>
                    <a:pt x="10530" y="2037"/>
                    <a:pt x="10330" y="1303"/>
                  </a:cubicBezTo>
                  <a:cubicBezTo>
                    <a:pt x="10168" y="620"/>
                    <a:pt x="10005" y="1"/>
                    <a:pt x="97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642;p75"/>
            <p:cNvSpPr/>
            <p:nvPr/>
          </p:nvSpPr>
          <p:spPr>
            <a:xfrm>
              <a:off x="5224725" y="3758075"/>
              <a:ext cx="348625" cy="179475"/>
            </a:xfrm>
            <a:custGeom>
              <a:avLst/>
              <a:gdLst/>
              <a:ahLst/>
              <a:cxnLst/>
              <a:rect l="l" t="t" r="r" b="b"/>
              <a:pathLst>
                <a:path w="13945" h="7179" extrusionOk="0">
                  <a:moveTo>
                    <a:pt x="12599" y="1"/>
                  </a:moveTo>
                  <a:cubicBezTo>
                    <a:pt x="12591" y="1"/>
                    <a:pt x="12584" y="1"/>
                    <a:pt x="12577" y="3"/>
                  </a:cubicBezTo>
                  <a:lnTo>
                    <a:pt x="12577" y="336"/>
                  </a:lnTo>
                  <a:cubicBezTo>
                    <a:pt x="12293" y="773"/>
                    <a:pt x="11222" y="1038"/>
                    <a:pt x="10246" y="1038"/>
                  </a:cubicBezTo>
                  <a:cubicBezTo>
                    <a:pt x="9730" y="1038"/>
                    <a:pt x="9241" y="965"/>
                    <a:pt x="8907" y="803"/>
                  </a:cubicBezTo>
                  <a:lnTo>
                    <a:pt x="8907" y="236"/>
                  </a:lnTo>
                  <a:cubicBezTo>
                    <a:pt x="8707" y="236"/>
                    <a:pt x="8540" y="503"/>
                    <a:pt x="8140" y="970"/>
                  </a:cubicBezTo>
                  <a:cubicBezTo>
                    <a:pt x="7506" y="1604"/>
                    <a:pt x="6772" y="2104"/>
                    <a:pt x="5972" y="2505"/>
                  </a:cubicBezTo>
                  <a:cubicBezTo>
                    <a:pt x="4604" y="3205"/>
                    <a:pt x="1936" y="4239"/>
                    <a:pt x="735" y="4806"/>
                  </a:cubicBezTo>
                  <a:cubicBezTo>
                    <a:pt x="1" y="5140"/>
                    <a:pt x="34" y="6040"/>
                    <a:pt x="801" y="6541"/>
                  </a:cubicBezTo>
                  <a:cubicBezTo>
                    <a:pt x="1313" y="6897"/>
                    <a:pt x="2329" y="7178"/>
                    <a:pt x="3611" y="7178"/>
                  </a:cubicBezTo>
                  <a:cubicBezTo>
                    <a:pt x="4252" y="7178"/>
                    <a:pt x="4960" y="7108"/>
                    <a:pt x="5705" y="6941"/>
                  </a:cubicBezTo>
                  <a:cubicBezTo>
                    <a:pt x="6904" y="6682"/>
                    <a:pt x="8449" y="5604"/>
                    <a:pt x="9485" y="5604"/>
                  </a:cubicBezTo>
                  <a:cubicBezTo>
                    <a:pt x="9515" y="5604"/>
                    <a:pt x="9545" y="5605"/>
                    <a:pt x="9574" y="5607"/>
                  </a:cubicBezTo>
                  <a:cubicBezTo>
                    <a:pt x="9780" y="5614"/>
                    <a:pt x="10023" y="5619"/>
                    <a:pt x="10286" y="5619"/>
                  </a:cubicBezTo>
                  <a:cubicBezTo>
                    <a:pt x="11306" y="5619"/>
                    <a:pt x="12627" y="5537"/>
                    <a:pt x="13210" y="5140"/>
                  </a:cubicBezTo>
                  <a:cubicBezTo>
                    <a:pt x="13944" y="4606"/>
                    <a:pt x="13677" y="3505"/>
                    <a:pt x="13444" y="2571"/>
                  </a:cubicBezTo>
                  <a:cubicBezTo>
                    <a:pt x="13215" y="1558"/>
                    <a:pt x="12954" y="1"/>
                    <a:pt x="1259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643;p75"/>
            <p:cNvSpPr/>
            <p:nvPr/>
          </p:nvSpPr>
          <p:spPr>
            <a:xfrm>
              <a:off x="5470750" y="2716550"/>
              <a:ext cx="127600" cy="412000"/>
            </a:xfrm>
            <a:custGeom>
              <a:avLst/>
              <a:gdLst/>
              <a:ahLst/>
              <a:cxnLst/>
              <a:rect l="l" t="t" r="r" b="b"/>
              <a:pathLst>
                <a:path w="5104" h="16480" extrusionOk="0">
                  <a:moveTo>
                    <a:pt x="0" y="1"/>
                  </a:moveTo>
                  <a:cubicBezTo>
                    <a:pt x="0" y="1"/>
                    <a:pt x="1001" y="1835"/>
                    <a:pt x="3903" y="3570"/>
                  </a:cubicBezTo>
                  <a:lnTo>
                    <a:pt x="3536" y="16479"/>
                  </a:lnTo>
                  <a:lnTo>
                    <a:pt x="5104" y="2936"/>
                  </a:lnTo>
                  <a:cubicBezTo>
                    <a:pt x="3203" y="2336"/>
                    <a:pt x="1468" y="1335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644;p75"/>
            <p:cNvSpPr/>
            <p:nvPr/>
          </p:nvSpPr>
          <p:spPr>
            <a:xfrm>
              <a:off x="5402350" y="1498175"/>
              <a:ext cx="281075" cy="233525"/>
            </a:xfrm>
            <a:custGeom>
              <a:avLst/>
              <a:gdLst/>
              <a:ahLst/>
              <a:cxnLst/>
              <a:rect l="l" t="t" r="r" b="b"/>
              <a:pathLst>
                <a:path w="11243" h="9341" extrusionOk="0">
                  <a:moveTo>
                    <a:pt x="5805" y="1"/>
                  </a:moveTo>
                  <a:cubicBezTo>
                    <a:pt x="2736" y="1"/>
                    <a:pt x="101" y="601"/>
                    <a:pt x="101" y="3670"/>
                  </a:cubicBezTo>
                  <a:cubicBezTo>
                    <a:pt x="1" y="6772"/>
                    <a:pt x="2503" y="9341"/>
                    <a:pt x="5638" y="9341"/>
                  </a:cubicBezTo>
                  <a:cubicBezTo>
                    <a:pt x="8741" y="9341"/>
                    <a:pt x="11242" y="6772"/>
                    <a:pt x="11176" y="3670"/>
                  </a:cubicBezTo>
                  <a:cubicBezTo>
                    <a:pt x="11176" y="601"/>
                    <a:pt x="8841" y="1"/>
                    <a:pt x="58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645;p75"/>
            <p:cNvSpPr/>
            <p:nvPr/>
          </p:nvSpPr>
          <p:spPr>
            <a:xfrm>
              <a:off x="5700075" y="1694150"/>
              <a:ext cx="54225" cy="131800"/>
            </a:xfrm>
            <a:custGeom>
              <a:avLst/>
              <a:gdLst/>
              <a:ahLst/>
              <a:cxnLst/>
              <a:rect l="l" t="t" r="r" b="b"/>
              <a:pathLst>
                <a:path w="2169" h="5272" extrusionOk="0">
                  <a:moveTo>
                    <a:pt x="2169" y="1"/>
                  </a:moveTo>
                  <a:lnTo>
                    <a:pt x="67" y="2569"/>
                  </a:lnTo>
                  <a:lnTo>
                    <a:pt x="0" y="5271"/>
                  </a:lnTo>
                  <a:cubicBezTo>
                    <a:pt x="434" y="5138"/>
                    <a:pt x="801" y="4837"/>
                    <a:pt x="1001" y="4437"/>
                  </a:cubicBezTo>
                  <a:cubicBezTo>
                    <a:pt x="1335" y="3837"/>
                    <a:pt x="2169" y="1"/>
                    <a:pt x="21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646;p75"/>
            <p:cNvSpPr/>
            <p:nvPr/>
          </p:nvSpPr>
          <p:spPr>
            <a:xfrm>
              <a:off x="5715925" y="1556250"/>
              <a:ext cx="68400" cy="142100"/>
            </a:xfrm>
            <a:custGeom>
              <a:avLst/>
              <a:gdLst/>
              <a:ahLst/>
              <a:cxnLst/>
              <a:rect l="l" t="t" r="r" b="b"/>
              <a:pathLst>
                <a:path w="2736" h="5684" extrusionOk="0">
                  <a:moveTo>
                    <a:pt x="715" y="0"/>
                  </a:moveTo>
                  <a:cubicBezTo>
                    <a:pt x="644" y="0"/>
                    <a:pt x="572" y="4"/>
                    <a:pt x="501" y="13"/>
                  </a:cubicBezTo>
                  <a:lnTo>
                    <a:pt x="0" y="5683"/>
                  </a:lnTo>
                  <a:lnTo>
                    <a:pt x="1535" y="5517"/>
                  </a:lnTo>
                  <a:cubicBezTo>
                    <a:pt x="2369" y="3415"/>
                    <a:pt x="2736" y="1247"/>
                    <a:pt x="2068" y="580"/>
                  </a:cubicBezTo>
                  <a:cubicBezTo>
                    <a:pt x="1689" y="201"/>
                    <a:pt x="1208" y="0"/>
                    <a:pt x="71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647;p75"/>
            <p:cNvSpPr/>
            <p:nvPr/>
          </p:nvSpPr>
          <p:spPr>
            <a:xfrm>
              <a:off x="5424050" y="1497675"/>
              <a:ext cx="379450" cy="460675"/>
            </a:xfrm>
            <a:custGeom>
              <a:avLst/>
              <a:gdLst/>
              <a:ahLst/>
              <a:cxnLst/>
              <a:rect l="l" t="t" r="r" b="b"/>
              <a:pathLst>
                <a:path w="15178" h="18427" extrusionOk="0">
                  <a:moveTo>
                    <a:pt x="5378" y="0"/>
                  </a:moveTo>
                  <a:cubicBezTo>
                    <a:pt x="3063" y="0"/>
                    <a:pt x="865" y="1119"/>
                    <a:pt x="534" y="3990"/>
                  </a:cubicBezTo>
                  <a:cubicBezTo>
                    <a:pt x="0" y="8227"/>
                    <a:pt x="234" y="9961"/>
                    <a:pt x="834" y="12096"/>
                  </a:cubicBezTo>
                  <a:cubicBezTo>
                    <a:pt x="1201" y="13430"/>
                    <a:pt x="1968" y="14398"/>
                    <a:pt x="3236" y="14598"/>
                  </a:cubicBezTo>
                  <a:cubicBezTo>
                    <a:pt x="3419" y="14606"/>
                    <a:pt x="3605" y="14610"/>
                    <a:pt x="3792" y="14610"/>
                  </a:cubicBezTo>
                  <a:cubicBezTo>
                    <a:pt x="4353" y="14610"/>
                    <a:pt x="4929" y="14573"/>
                    <a:pt x="5504" y="14498"/>
                  </a:cubicBezTo>
                  <a:lnTo>
                    <a:pt x="5504" y="16332"/>
                  </a:lnTo>
                  <a:cubicBezTo>
                    <a:pt x="4158" y="17337"/>
                    <a:pt x="5426" y="18427"/>
                    <a:pt x="7261" y="18427"/>
                  </a:cubicBezTo>
                  <a:cubicBezTo>
                    <a:pt x="8471" y="18427"/>
                    <a:pt x="9928" y="17952"/>
                    <a:pt x="11041" y="16666"/>
                  </a:cubicBezTo>
                  <a:lnTo>
                    <a:pt x="11108" y="10428"/>
                  </a:lnTo>
                  <a:cubicBezTo>
                    <a:pt x="11108" y="10428"/>
                    <a:pt x="11279" y="11111"/>
                    <a:pt x="12201" y="11111"/>
                  </a:cubicBezTo>
                  <a:cubicBezTo>
                    <a:pt x="12432" y="11111"/>
                    <a:pt x="12709" y="11069"/>
                    <a:pt x="13043" y="10962"/>
                  </a:cubicBezTo>
                  <a:cubicBezTo>
                    <a:pt x="14010" y="10662"/>
                    <a:pt x="15178" y="8894"/>
                    <a:pt x="14577" y="7593"/>
                  </a:cubicBezTo>
                  <a:cubicBezTo>
                    <a:pt x="14276" y="6973"/>
                    <a:pt x="13838" y="6770"/>
                    <a:pt x="13418" y="6770"/>
                  </a:cubicBezTo>
                  <a:cubicBezTo>
                    <a:pt x="12957" y="6770"/>
                    <a:pt x="12519" y="7016"/>
                    <a:pt x="12309" y="7226"/>
                  </a:cubicBezTo>
                  <a:cubicBezTo>
                    <a:pt x="11992" y="7571"/>
                    <a:pt x="11626" y="8066"/>
                    <a:pt x="11338" y="8066"/>
                  </a:cubicBezTo>
                  <a:cubicBezTo>
                    <a:pt x="11293" y="8066"/>
                    <a:pt x="11249" y="8054"/>
                    <a:pt x="11208" y="8026"/>
                  </a:cubicBezTo>
                  <a:cubicBezTo>
                    <a:pt x="11208" y="8026"/>
                    <a:pt x="12309" y="2956"/>
                    <a:pt x="9374" y="1122"/>
                  </a:cubicBezTo>
                  <a:cubicBezTo>
                    <a:pt x="8269" y="423"/>
                    <a:pt x="6801" y="0"/>
                    <a:pt x="537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648;p75"/>
            <p:cNvSpPr/>
            <p:nvPr/>
          </p:nvSpPr>
          <p:spPr>
            <a:xfrm>
              <a:off x="5530750" y="1639025"/>
              <a:ext cx="115175" cy="86050"/>
            </a:xfrm>
            <a:custGeom>
              <a:avLst/>
              <a:gdLst/>
              <a:ahLst/>
              <a:cxnLst/>
              <a:rect l="l" t="t" r="r" b="b"/>
              <a:pathLst>
                <a:path w="4607" h="3442" extrusionOk="0">
                  <a:moveTo>
                    <a:pt x="2762" y="300"/>
                  </a:moveTo>
                  <a:cubicBezTo>
                    <a:pt x="4607" y="300"/>
                    <a:pt x="4597" y="3142"/>
                    <a:pt x="2732" y="3142"/>
                  </a:cubicBezTo>
                  <a:cubicBezTo>
                    <a:pt x="2701" y="3142"/>
                    <a:pt x="2669" y="3141"/>
                    <a:pt x="2637" y="3140"/>
                  </a:cubicBezTo>
                  <a:lnTo>
                    <a:pt x="2370" y="3140"/>
                  </a:lnTo>
                  <a:cubicBezTo>
                    <a:pt x="2338" y="3141"/>
                    <a:pt x="2307" y="3142"/>
                    <a:pt x="2276" y="3142"/>
                  </a:cubicBezTo>
                  <a:cubicBezTo>
                    <a:pt x="411" y="3142"/>
                    <a:pt x="401" y="300"/>
                    <a:pt x="2245" y="300"/>
                  </a:cubicBezTo>
                  <a:cubicBezTo>
                    <a:pt x="2286" y="300"/>
                    <a:pt x="2328" y="301"/>
                    <a:pt x="2370" y="304"/>
                  </a:cubicBezTo>
                  <a:lnTo>
                    <a:pt x="2637" y="304"/>
                  </a:lnTo>
                  <a:cubicBezTo>
                    <a:pt x="2680" y="301"/>
                    <a:pt x="2722" y="300"/>
                    <a:pt x="2762" y="300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1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649;p75"/>
            <p:cNvSpPr/>
            <p:nvPr/>
          </p:nvSpPr>
          <p:spPr>
            <a:xfrm>
              <a:off x="5399825" y="1639025"/>
              <a:ext cx="110975" cy="86050"/>
            </a:xfrm>
            <a:custGeom>
              <a:avLst/>
              <a:gdLst/>
              <a:ahLst/>
              <a:cxnLst/>
              <a:rect l="l" t="t" r="r" b="b"/>
              <a:pathLst>
                <a:path w="4439" h="3442" extrusionOk="0">
                  <a:moveTo>
                    <a:pt x="2637" y="304"/>
                  </a:moveTo>
                  <a:cubicBezTo>
                    <a:pt x="4438" y="371"/>
                    <a:pt x="4438" y="3040"/>
                    <a:pt x="2637" y="3140"/>
                  </a:cubicBezTo>
                  <a:lnTo>
                    <a:pt x="2370" y="3140"/>
                  </a:lnTo>
                  <a:cubicBezTo>
                    <a:pt x="569" y="3040"/>
                    <a:pt x="569" y="371"/>
                    <a:pt x="2370" y="304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0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50;p75"/>
            <p:cNvSpPr/>
            <p:nvPr/>
          </p:nvSpPr>
          <p:spPr>
            <a:xfrm>
              <a:off x="5499100" y="1654600"/>
              <a:ext cx="54225" cy="18725"/>
            </a:xfrm>
            <a:custGeom>
              <a:avLst/>
              <a:gdLst/>
              <a:ahLst/>
              <a:cxnLst/>
              <a:rect l="l" t="t" r="r" b="b"/>
              <a:pathLst>
                <a:path w="2169" h="749" extrusionOk="0">
                  <a:moveTo>
                    <a:pt x="860" y="0"/>
                  </a:moveTo>
                  <a:cubicBezTo>
                    <a:pt x="528" y="0"/>
                    <a:pt x="228" y="159"/>
                    <a:pt x="0" y="415"/>
                  </a:cubicBezTo>
                  <a:lnTo>
                    <a:pt x="234" y="582"/>
                  </a:lnTo>
                  <a:cubicBezTo>
                    <a:pt x="413" y="402"/>
                    <a:pt x="673" y="277"/>
                    <a:pt x="942" y="277"/>
                  </a:cubicBezTo>
                  <a:cubicBezTo>
                    <a:pt x="973" y="277"/>
                    <a:pt x="1004" y="278"/>
                    <a:pt x="1034" y="282"/>
                  </a:cubicBezTo>
                  <a:cubicBezTo>
                    <a:pt x="1401" y="282"/>
                    <a:pt x="1735" y="449"/>
                    <a:pt x="1935" y="749"/>
                  </a:cubicBezTo>
                  <a:lnTo>
                    <a:pt x="2169" y="615"/>
                  </a:lnTo>
                  <a:cubicBezTo>
                    <a:pt x="1935" y="215"/>
                    <a:pt x="1501" y="15"/>
                    <a:pt x="1034" y="15"/>
                  </a:cubicBezTo>
                  <a:cubicBezTo>
                    <a:pt x="975" y="5"/>
                    <a:pt x="917" y="0"/>
                    <a:pt x="8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651;p75"/>
            <p:cNvSpPr/>
            <p:nvPr/>
          </p:nvSpPr>
          <p:spPr>
            <a:xfrm>
              <a:off x="5635850" y="1673300"/>
              <a:ext cx="90925" cy="6700"/>
            </a:xfrm>
            <a:custGeom>
              <a:avLst/>
              <a:gdLst/>
              <a:ahLst/>
              <a:cxnLst/>
              <a:rect l="l" t="t" r="r" b="b"/>
              <a:pathLst>
                <a:path w="363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3637" y="268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652;p75"/>
            <p:cNvSpPr/>
            <p:nvPr/>
          </p:nvSpPr>
          <p:spPr>
            <a:xfrm>
              <a:off x="5401925" y="1467525"/>
              <a:ext cx="343200" cy="244175"/>
            </a:xfrm>
            <a:custGeom>
              <a:avLst/>
              <a:gdLst/>
              <a:ahLst/>
              <a:cxnLst/>
              <a:rect l="l" t="t" r="r" b="b"/>
              <a:pathLst>
                <a:path w="13728" h="9767" extrusionOk="0">
                  <a:moveTo>
                    <a:pt x="9394" y="0"/>
                  </a:moveTo>
                  <a:cubicBezTo>
                    <a:pt x="9115" y="0"/>
                    <a:pt x="8836" y="19"/>
                    <a:pt x="8557" y="59"/>
                  </a:cubicBezTo>
                  <a:cubicBezTo>
                    <a:pt x="7690" y="126"/>
                    <a:pt x="6856" y="226"/>
                    <a:pt x="5989" y="359"/>
                  </a:cubicBezTo>
                  <a:cubicBezTo>
                    <a:pt x="4988" y="526"/>
                    <a:pt x="3954" y="693"/>
                    <a:pt x="2920" y="760"/>
                  </a:cubicBezTo>
                  <a:cubicBezTo>
                    <a:pt x="2817" y="764"/>
                    <a:pt x="2715" y="766"/>
                    <a:pt x="2614" y="766"/>
                  </a:cubicBezTo>
                  <a:cubicBezTo>
                    <a:pt x="1889" y="766"/>
                    <a:pt x="1187" y="660"/>
                    <a:pt x="485" y="426"/>
                  </a:cubicBezTo>
                  <a:cubicBezTo>
                    <a:pt x="447" y="410"/>
                    <a:pt x="408" y="402"/>
                    <a:pt x="370" y="402"/>
                  </a:cubicBezTo>
                  <a:cubicBezTo>
                    <a:pt x="174" y="402"/>
                    <a:pt x="1" y="598"/>
                    <a:pt x="85" y="793"/>
                  </a:cubicBezTo>
                  <a:cubicBezTo>
                    <a:pt x="151" y="1027"/>
                    <a:pt x="251" y="1227"/>
                    <a:pt x="352" y="1427"/>
                  </a:cubicBezTo>
                  <a:cubicBezTo>
                    <a:pt x="585" y="1827"/>
                    <a:pt x="852" y="2161"/>
                    <a:pt x="1185" y="2494"/>
                  </a:cubicBezTo>
                  <a:cubicBezTo>
                    <a:pt x="1552" y="2828"/>
                    <a:pt x="1953" y="3095"/>
                    <a:pt x="2386" y="3362"/>
                  </a:cubicBezTo>
                  <a:cubicBezTo>
                    <a:pt x="3769" y="4175"/>
                    <a:pt x="5387" y="4431"/>
                    <a:pt x="7015" y="4431"/>
                  </a:cubicBezTo>
                  <a:cubicBezTo>
                    <a:pt x="8057" y="4431"/>
                    <a:pt x="9102" y="4326"/>
                    <a:pt x="10092" y="4196"/>
                  </a:cubicBezTo>
                  <a:cubicBezTo>
                    <a:pt x="10134" y="4188"/>
                    <a:pt x="10173" y="4184"/>
                    <a:pt x="10210" y="4184"/>
                  </a:cubicBezTo>
                  <a:cubicBezTo>
                    <a:pt x="10675" y="4184"/>
                    <a:pt x="10784" y="4773"/>
                    <a:pt x="11093" y="6164"/>
                  </a:cubicBezTo>
                  <a:cubicBezTo>
                    <a:pt x="11326" y="7498"/>
                    <a:pt x="11560" y="9733"/>
                    <a:pt x="12093" y="9766"/>
                  </a:cubicBezTo>
                  <a:cubicBezTo>
                    <a:pt x="12227" y="9766"/>
                    <a:pt x="12827" y="8765"/>
                    <a:pt x="13194" y="8432"/>
                  </a:cubicBezTo>
                  <a:cubicBezTo>
                    <a:pt x="13728" y="7932"/>
                    <a:pt x="13061" y="3562"/>
                    <a:pt x="13061" y="3562"/>
                  </a:cubicBezTo>
                  <a:cubicBezTo>
                    <a:pt x="13661" y="2261"/>
                    <a:pt x="12527" y="760"/>
                    <a:pt x="11359" y="293"/>
                  </a:cubicBezTo>
                  <a:cubicBezTo>
                    <a:pt x="10704" y="106"/>
                    <a:pt x="10049" y="0"/>
                    <a:pt x="93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653;p75"/>
            <p:cNvSpPr/>
            <p:nvPr/>
          </p:nvSpPr>
          <p:spPr>
            <a:xfrm>
              <a:off x="5721750" y="1525250"/>
              <a:ext cx="53400" cy="39675"/>
            </a:xfrm>
            <a:custGeom>
              <a:avLst/>
              <a:gdLst/>
              <a:ahLst/>
              <a:cxnLst/>
              <a:rect l="l" t="t" r="r" b="b"/>
              <a:pathLst>
                <a:path w="2136" h="1587" extrusionOk="0">
                  <a:moveTo>
                    <a:pt x="1193" y="1"/>
                  </a:moveTo>
                  <a:cubicBezTo>
                    <a:pt x="1029" y="1"/>
                    <a:pt x="861" y="39"/>
                    <a:pt x="701" y="119"/>
                  </a:cubicBezTo>
                  <a:cubicBezTo>
                    <a:pt x="201" y="419"/>
                    <a:pt x="1" y="1053"/>
                    <a:pt x="268" y="1586"/>
                  </a:cubicBezTo>
                  <a:lnTo>
                    <a:pt x="2136" y="586"/>
                  </a:lnTo>
                  <a:cubicBezTo>
                    <a:pt x="1948" y="211"/>
                    <a:pt x="1581" y="1"/>
                    <a:pt x="119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654;p75"/>
            <p:cNvSpPr/>
            <p:nvPr/>
          </p:nvSpPr>
          <p:spPr>
            <a:xfrm>
              <a:off x="5561650" y="1800075"/>
              <a:ext cx="126775" cy="78400"/>
            </a:xfrm>
            <a:custGeom>
              <a:avLst/>
              <a:gdLst/>
              <a:ahLst/>
              <a:cxnLst/>
              <a:rect l="l" t="t" r="r" b="b"/>
              <a:pathLst>
                <a:path w="5071" h="3136" extrusionOk="0">
                  <a:moveTo>
                    <a:pt x="5070" y="0"/>
                  </a:moveTo>
                  <a:lnTo>
                    <a:pt x="5070" y="0"/>
                  </a:lnTo>
                  <a:cubicBezTo>
                    <a:pt x="4770" y="567"/>
                    <a:pt x="4303" y="1034"/>
                    <a:pt x="3736" y="1334"/>
                  </a:cubicBezTo>
                  <a:cubicBezTo>
                    <a:pt x="2769" y="1835"/>
                    <a:pt x="0" y="2402"/>
                    <a:pt x="0" y="2402"/>
                  </a:cubicBezTo>
                  <a:lnTo>
                    <a:pt x="0" y="3136"/>
                  </a:lnTo>
                  <a:cubicBezTo>
                    <a:pt x="0" y="3136"/>
                    <a:pt x="3603" y="2468"/>
                    <a:pt x="4303" y="1568"/>
                  </a:cubicBezTo>
                  <a:cubicBezTo>
                    <a:pt x="4670" y="1101"/>
                    <a:pt x="4937" y="567"/>
                    <a:pt x="5070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655;p75"/>
            <p:cNvSpPr/>
            <p:nvPr/>
          </p:nvSpPr>
          <p:spPr>
            <a:xfrm>
              <a:off x="5577900" y="1665800"/>
              <a:ext cx="29625" cy="29225"/>
            </a:xfrm>
            <a:custGeom>
              <a:avLst/>
              <a:gdLst/>
              <a:ahLst/>
              <a:cxnLst/>
              <a:rect l="l" t="t" r="r" b="b"/>
              <a:pathLst>
                <a:path w="1185" h="1169" extrusionOk="0">
                  <a:moveTo>
                    <a:pt x="589" y="1"/>
                  </a:moveTo>
                  <a:cubicBezTo>
                    <a:pt x="293" y="1"/>
                    <a:pt x="1" y="201"/>
                    <a:pt x="51" y="601"/>
                  </a:cubicBezTo>
                  <a:cubicBezTo>
                    <a:pt x="17" y="935"/>
                    <a:pt x="284" y="1168"/>
                    <a:pt x="584" y="1168"/>
                  </a:cubicBezTo>
                  <a:cubicBezTo>
                    <a:pt x="885" y="1168"/>
                    <a:pt x="1151" y="901"/>
                    <a:pt x="1151" y="601"/>
                  </a:cubicBezTo>
                  <a:cubicBezTo>
                    <a:pt x="1185" y="201"/>
                    <a:pt x="885" y="1"/>
                    <a:pt x="58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656;p75"/>
            <p:cNvSpPr/>
            <p:nvPr/>
          </p:nvSpPr>
          <p:spPr>
            <a:xfrm>
              <a:off x="5600825" y="1614625"/>
              <a:ext cx="33400" cy="25350"/>
            </a:xfrm>
            <a:custGeom>
              <a:avLst/>
              <a:gdLst/>
              <a:ahLst/>
              <a:cxnLst/>
              <a:rect l="l" t="t" r="r" b="b"/>
              <a:pathLst>
                <a:path w="1336" h="1014" extrusionOk="0">
                  <a:moveTo>
                    <a:pt x="572" y="0"/>
                  </a:moveTo>
                  <a:cubicBezTo>
                    <a:pt x="337" y="0"/>
                    <a:pt x="115" y="119"/>
                    <a:pt x="1" y="346"/>
                  </a:cubicBezTo>
                  <a:lnTo>
                    <a:pt x="1168" y="1013"/>
                  </a:lnTo>
                  <a:cubicBezTo>
                    <a:pt x="1335" y="680"/>
                    <a:pt x="1235" y="280"/>
                    <a:pt x="902" y="79"/>
                  </a:cubicBezTo>
                  <a:cubicBezTo>
                    <a:pt x="795" y="26"/>
                    <a:pt x="682" y="0"/>
                    <a:pt x="5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657;p75"/>
            <p:cNvSpPr/>
            <p:nvPr/>
          </p:nvSpPr>
          <p:spPr>
            <a:xfrm>
              <a:off x="5537450" y="1776725"/>
              <a:ext cx="34225" cy="23575"/>
            </a:xfrm>
            <a:custGeom>
              <a:avLst/>
              <a:gdLst/>
              <a:ahLst/>
              <a:cxnLst/>
              <a:rect l="l" t="t" r="r" b="b"/>
              <a:pathLst>
                <a:path w="1369" h="943" extrusionOk="0">
                  <a:moveTo>
                    <a:pt x="1235" y="0"/>
                  </a:moveTo>
                  <a:lnTo>
                    <a:pt x="1" y="467"/>
                  </a:lnTo>
                  <a:cubicBezTo>
                    <a:pt x="80" y="757"/>
                    <a:pt x="346" y="942"/>
                    <a:pt x="618" y="942"/>
                  </a:cubicBezTo>
                  <a:cubicBezTo>
                    <a:pt x="691" y="942"/>
                    <a:pt x="764" y="929"/>
                    <a:pt x="835" y="901"/>
                  </a:cubicBezTo>
                  <a:cubicBezTo>
                    <a:pt x="1202" y="734"/>
                    <a:pt x="1368" y="334"/>
                    <a:pt x="1235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658;p75"/>
            <p:cNvSpPr/>
            <p:nvPr/>
          </p:nvSpPr>
          <p:spPr>
            <a:xfrm>
              <a:off x="5445725" y="1608075"/>
              <a:ext cx="32550" cy="27725"/>
            </a:xfrm>
            <a:custGeom>
              <a:avLst/>
              <a:gdLst/>
              <a:ahLst/>
              <a:cxnLst/>
              <a:rect l="l" t="t" r="r" b="b"/>
              <a:pathLst>
                <a:path w="1302" h="1109" extrusionOk="0">
                  <a:moveTo>
                    <a:pt x="776" y="1"/>
                  </a:moveTo>
                  <a:cubicBezTo>
                    <a:pt x="634" y="1"/>
                    <a:pt x="490" y="46"/>
                    <a:pt x="367" y="141"/>
                  </a:cubicBezTo>
                  <a:cubicBezTo>
                    <a:pt x="67" y="375"/>
                    <a:pt x="1" y="808"/>
                    <a:pt x="234" y="1109"/>
                  </a:cubicBezTo>
                  <a:lnTo>
                    <a:pt x="1301" y="275"/>
                  </a:lnTo>
                  <a:cubicBezTo>
                    <a:pt x="1183" y="97"/>
                    <a:pt x="982" y="1"/>
                    <a:pt x="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659;p75"/>
            <p:cNvSpPr/>
            <p:nvPr/>
          </p:nvSpPr>
          <p:spPr>
            <a:xfrm>
              <a:off x="5463250" y="1662475"/>
              <a:ext cx="27525" cy="27950"/>
            </a:xfrm>
            <a:custGeom>
              <a:avLst/>
              <a:gdLst/>
              <a:ahLst/>
              <a:cxnLst/>
              <a:rect l="l" t="t" r="r" b="b"/>
              <a:pathLst>
                <a:path w="1101" h="1118" extrusionOk="0">
                  <a:moveTo>
                    <a:pt x="567" y="0"/>
                  </a:moveTo>
                  <a:cubicBezTo>
                    <a:pt x="234" y="0"/>
                    <a:pt x="0" y="267"/>
                    <a:pt x="0" y="567"/>
                  </a:cubicBezTo>
                  <a:cubicBezTo>
                    <a:pt x="0" y="934"/>
                    <a:pt x="275" y="1118"/>
                    <a:pt x="550" y="1118"/>
                  </a:cubicBezTo>
                  <a:cubicBezTo>
                    <a:pt x="826" y="1118"/>
                    <a:pt x="1101" y="934"/>
                    <a:pt x="1101" y="567"/>
                  </a:cubicBezTo>
                  <a:cubicBezTo>
                    <a:pt x="1101" y="267"/>
                    <a:pt x="867" y="0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60;p75"/>
            <p:cNvSpPr/>
            <p:nvPr/>
          </p:nvSpPr>
          <p:spPr>
            <a:xfrm>
              <a:off x="5480750" y="1665800"/>
              <a:ext cx="50900" cy="84250"/>
            </a:xfrm>
            <a:custGeom>
              <a:avLst/>
              <a:gdLst/>
              <a:ahLst/>
              <a:cxnLst/>
              <a:rect l="l" t="t" r="r" b="b"/>
              <a:pathLst>
                <a:path w="2036" h="3370" extrusionOk="0">
                  <a:moveTo>
                    <a:pt x="2035" y="1"/>
                  </a:moveTo>
                  <a:lnTo>
                    <a:pt x="1" y="2936"/>
                  </a:lnTo>
                  <a:lnTo>
                    <a:pt x="1969" y="3370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661;p75"/>
            <p:cNvSpPr/>
            <p:nvPr/>
          </p:nvSpPr>
          <p:spPr>
            <a:xfrm>
              <a:off x="5740100" y="1942675"/>
              <a:ext cx="231850" cy="925100"/>
            </a:xfrm>
            <a:custGeom>
              <a:avLst/>
              <a:gdLst/>
              <a:ahLst/>
              <a:cxnLst/>
              <a:rect l="l" t="t" r="r" b="b"/>
              <a:pathLst>
                <a:path w="9274" h="37004" extrusionOk="0">
                  <a:moveTo>
                    <a:pt x="1668" y="0"/>
                  </a:moveTo>
                  <a:cubicBezTo>
                    <a:pt x="301" y="1168"/>
                    <a:pt x="1" y="5304"/>
                    <a:pt x="1402" y="8073"/>
                  </a:cubicBezTo>
                  <a:cubicBezTo>
                    <a:pt x="1402" y="8073"/>
                    <a:pt x="4404" y="16579"/>
                    <a:pt x="4571" y="19648"/>
                  </a:cubicBezTo>
                  <a:cubicBezTo>
                    <a:pt x="4671" y="22616"/>
                    <a:pt x="4470" y="25585"/>
                    <a:pt x="3970" y="28521"/>
                  </a:cubicBezTo>
                  <a:cubicBezTo>
                    <a:pt x="3903" y="28921"/>
                    <a:pt x="3670" y="29288"/>
                    <a:pt x="3370" y="29521"/>
                  </a:cubicBezTo>
                  <a:cubicBezTo>
                    <a:pt x="2536" y="30188"/>
                    <a:pt x="2569" y="30889"/>
                    <a:pt x="1969" y="31689"/>
                  </a:cubicBezTo>
                  <a:cubicBezTo>
                    <a:pt x="1468" y="32323"/>
                    <a:pt x="1035" y="32523"/>
                    <a:pt x="1135" y="32657"/>
                  </a:cubicBezTo>
                  <a:cubicBezTo>
                    <a:pt x="1290" y="32924"/>
                    <a:pt x="1580" y="33072"/>
                    <a:pt x="1874" y="33072"/>
                  </a:cubicBezTo>
                  <a:cubicBezTo>
                    <a:pt x="2021" y="33072"/>
                    <a:pt x="2169" y="33035"/>
                    <a:pt x="2302" y="32957"/>
                  </a:cubicBezTo>
                  <a:cubicBezTo>
                    <a:pt x="2703" y="32757"/>
                    <a:pt x="3036" y="32523"/>
                    <a:pt x="3336" y="32223"/>
                  </a:cubicBezTo>
                  <a:lnTo>
                    <a:pt x="3336" y="32223"/>
                  </a:lnTo>
                  <a:cubicBezTo>
                    <a:pt x="3103" y="33024"/>
                    <a:pt x="2736" y="33824"/>
                    <a:pt x="2236" y="34525"/>
                  </a:cubicBezTo>
                  <a:cubicBezTo>
                    <a:pt x="1256" y="36068"/>
                    <a:pt x="1201" y="37004"/>
                    <a:pt x="3032" y="37004"/>
                  </a:cubicBezTo>
                  <a:cubicBezTo>
                    <a:pt x="3260" y="37004"/>
                    <a:pt x="3516" y="36989"/>
                    <a:pt x="3803" y="36960"/>
                  </a:cubicBezTo>
                  <a:cubicBezTo>
                    <a:pt x="5405" y="36793"/>
                    <a:pt x="6605" y="35626"/>
                    <a:pt x="7406" y="31923"/>
                  </a:cubicBezTo>
                  <a:cubicBezTo>
                    <a:pt x="7639" y="30856"/>
                    <a:pt x="8207" y="28887"/>
                    <a:pt x="8440" y="27520"/>
                  </a:cubicBezTo>
                  <a:cubicBezTo>
                    <a:pt x="9107" y="23584"/>
                    <a:pt x="9274" y="20682"/>
                    <a:pt x="9074" y="18480"/>
                  </a:cubicBezTo>
                  <a:cubicBezTo>
                    <a:pt x="7906" y="4937"/>
                    <a:pt x="5538" y="534"/>
                    <a:pt x="1668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662;p75"/>
            <p:cNvSpPr/>
            <p:nvPr/>
          </p:nvSpPr>
          <p:spPr>
            <a:xfrm>
              <a:off x="5732600" y="1931825"/>
              <a:ext cx="221850" cy="348900"/>
            </a:xfrm>
            <a:custGeom>
              <a:avLst/>
              <a:gdLst/>
              <a:ahLst/>
              <a:cxnLst/>
              <a:rect l="l" t="t" r="r" b="b"/>
              <a:pathLst>
                <a:path w="8874" h="13956" extrusionOk="0">
                  <a:moveTo>
                    <a:pt x="868" y="0"/>
                  </a:moveTo>
                  <a:cubicBezTo>
                    <a:pt x="868" y="0"/>
                    <a:pt x="0" y="1068"/>
                    <a:pt x="201" y="4137"/>
                  </a:cubicBezTo>
                  <a:cubicBezTo>
                    <a:pt x="367" y="7006"/>
                    <a:pt x="2402" y="13844"/>
                    <a:pt x="2402" y="13844"/>
                  </a:cubicBezTo>
                  <a:cubicBezTo>
                    <a:pt x="2945" y="13921"/>
                    <a:pt x="3449" y="13956"/>
                    <a:pt x="3917" y="13956"/>
                  </a:cubicBezTo>
                  <a:cubicBezTo>
                    <a:pt x="7467" y="13956"/>
                    <a:pt x="8873" y="11976"/>
                    <a:pt x="8873" y="11976"/>
                  </a:cubicBezTo>
                  <a:cubicBezTo>
                    <a:pt x="7906" y="6472"/>
                    <a:pt x="6538" y="3536"/>
                    <a:pt x="5104" y="1869"/>
                  </a:cubicBezTo>
                  <a:cubicBezTo>
                    <a:pt x="3670" y="201"/>
                    <a:pt x="868" y="0"/>
                    <a:pt x="868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255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2902941607"/>
              </p:ext>
            </p:extLst>
          </p:nvPr>
        </p:nvGraphicFramePr>
        <p:xfrm>
          <a:off x="243124" y="734345"/>
          <a:ext cx="8000124" cy="2654647"/>
        </p:xfrm>
        <a:graphic>
          <a:graphicData uri="http://schemas.openxmlformats.org/drawingml/2006/table">
            <a:tbl>
              <a:tblPr firstRow="1">
                <a:noFill/>
                <a:tableStyleId>{02C354FB-D8E8-4507-A7F7-C6AE5B157AC1}</a:tableStyleId>
              </a:tblPr>
              <a:tblGrid>
                <a:gridCol w="746338">
                  <a:extLst>
                    <a:ext uri="{9D8B030D-6E8A-4147-A177-3AD203B41FA5}">
                      <a16:colId xmlns:a16="http://schemas.microsoft.com/office/drawing/2014/main" val="3830377233"/>
                    </a:ext>
                  </a:extLst>
                </a:gridCol>
                <a:gridCol w="3016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1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26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1709">
                  <a:extLst>
                    <a:ext uri="{9D8B030D-6E8A-4147-A177-3AD203B41FA5}">
                      <a16:colId xmlns:a16="http://schemas.microsoft.com/office/drawing/2014/main" val="772575820"/>
                    </a:ext>
                  </a:extLst>
                </a:gridCol>
                <a:gridCol w="1081758">
                  <a:extLst>
                    <a:ext uri="{9D8B030D-6E8A-4147-A177-3AD203B41FA5}">
                      <a16:colId xmlns:a16="http://schemas.microsoft.com/office/drawing/2014/main" val="2541901233"/>
                    </a:ext>
                  </a:extLst>
                </a:gridCol>
              </a:tblGrid>
              <a:tr h="547352">
                <a:tc rowSpan="2"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Код</a:t>
                      </a:r>
                      <a:endParaRPr sz="14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4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  <a:endParaRPr sz="14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1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(факт)</a:t>
                      </a:r>
                      <a:endParaRPr sz="1100" b="0"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Отклонение</a:t>
                      </a:r>
                    </a:p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 2024 год к 2023 году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7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kern="1200" baseline="0" dirty="0" smtClean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(+/-) 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/>
                        <a:t>%</a:t>
                      </a:r>
                      <a:endParaRPr lang="ru-RU" sz="1000" dirty="0"/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30875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1004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/>
                        <a:t>Охрана семьи и детства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129,6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-74,9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75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1006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/>
                        <a:t>Другие вопросы в области социальной политики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110,5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1100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/>
                        <a:t>Физическая культура и спорт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145,2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54695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1101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/>
                        <a:t>Физическая культура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210,0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18623677"/>
                  </a:ext>
                </a:extLst>
              </a:tr>
              <a:tr h="392963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Be Vietnam"/>
                          <a:cs typeface="Arial"/>
                          <a:sym typeface="Be Vietnam"/>
                        </a:rPr>
                        <a:t>1105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/>
                        <a:t>Другие вопросы в области физической культуры и спорта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114,3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76874716"/>
                  </a:ext>
                </a:extLst>
              </a:tr>
              <a:tr h="28068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4A021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b="1" dirty="0" smtClean="0"/>
                        <a:t>Итого</a:t>
                      </a:r>
                      <a:endParaRPr lang="ru-RU" sz="1000" b="1" i="0" u="none" strike="noStrike" kern="1200" baseline="0" dirty="0" smtClean="0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1480,7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1543,1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62,4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104,2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8138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7486310" y="441434"/>
            <a:ext cx="75693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9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33</a:t>
            </a:r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5" name="Google Shape;9361;p84"/>
          <p:cNvGrpSpPr/>
          <p:nvPr/>
        </p:nvGrpSpPr>
        <p:grpSpPr>
          <a:xfrm>
            <a:off x="2301767" y="3809790"/>
            <a:ext cx="3510684" cy="853788"/>
            <a:chOff x="1247650" y="2075423"/>
            <a:chExt cx="6648477" cy="1557238"/>
          </a:xfrm>
        </p:grpSpPr>
        <p:sp>
          <p:nvSpPr>
            <p:cNvPr id="6" name="Google Shape;9362;p8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9363;p8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9364;p8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365;p8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366;p8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9367;p8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2D2405"/>
            </a:solidFill>
            <a:ln w="19050" cap="flat" cmpd="sng">
              <a:solidFill>
                <a:schemeClr val="accent6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954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206172" y="86413"/>
            <a:ext cx="8100000" cy="874374"/>
          </a:xfrm>
        </p:spPr>
        <p:txBody>
          <a:bodyPr/>
          <a:lstStyle/>
          <a:p>
            <a:r>
              <a:rPr lang="ru-RU" sz="2100" dirty="0">
                <a:solidFill>
                  <a:schemeClr val="accent6">
                    <a:lumMod val="50000"/>
                  </a:schemeClr>
                </a:solidFill>
              </a:rPr>
              <a:t>Объём </a:t>
            </a:r>
            <a:r>
              <a:rPr lang="ru-RU" sz="2100" dirty="0" smtClean="0">
                <a:solidFill>
                  <a:schemeClr val="accent6">
                    <a:lumMod val="50000"/>
                  </a:schemeClr>
                </a:solidFill>
              </a:rPr>
              <a:t>расходов </a:t>
            </a:r>
            <a:r>
              <a:rPr lang="ru-RU" sz="2100" dirty="0">
                <a:solidFill>
                  <a:schemeClr val="accent6">
                    <a:lumMod val="50000"/>
                  </a:schemeClr>
                </a:solidFill>
              </a:rPr>
              <a:t>бюджета муниципального округа </a:t>
            </a:r>
            <a:r>
              <a:rPr lang="ru-RU" sz="2100" dirty="0" smtClean="0">
                <a:solidFill>
                  <a:schemeClr val="accent6">
                    <a:lumMod val="50000"/>
                  </a:schemeClr>
                </a:solidFill>
              </a:rPr>
              <a:t>за счёт межбюджетных </a:t>
            </a:r>
            <a:r>
              <a:rPr lang="ru-RU" sz="2100" dirty="0">
                <a:solidFill>
                  <a:schemeClr val="accent6">
                    <a:lumMod val="50000"/>
                  </a:schemeClr>
                </a:solidFill>
              </a:rPr>
              <a:t>трансфертов </a:t>
            </a:r>
            <a:r>
              <a:rPr lang="ru-RU" sz="2100" dirty="0" smtClean="0">
                <a:solidFill>
                  <a:schemeClr val="accent6">
                    <a:lumMod val="50000"/>
                  </a:schemeClr>
                </a:solidFill>
              </a:rPr>
              <a:t>в 2023-2024 </a:t>
            </a:r>
            <a:r>
              <a:rPr lang="ru-RU" sz="2100" dirty="0">
                <a:solidFill>
                  <a:schemeClr val="accent6">
                    <a:lumMod val="50000"/>
                  </a:schemeClr>
                </a:solidFill>
              </a:rPr>
              <a:t>годах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9839806"/>
              </p:ext>
            </p:extLst>
          </p:nvPr>
        </p:nvGraphicFramePr>
        <p:xfrm>
          <a:off x="498637" y="1007461"/>
          <a:ext cx="6863842" cy="3647440"/>
        </p:xfrm>
        <a:graphic>
          <a:graphicData uri="http://schemas.openxmlformats.org/drawingml/2006/table">
            <a:tbl>
              <a:tblPr firstRow="1" lastRow="1" bandRow="1">
                <a:tableStyleId>{85BE263C-DBD7-4A20-BB59-AAB30ACAA65A}</a:tableStyleId>
              </a:tblPr>
              <a:tblGrid>
                <a:gridCol w="781819">
                  <a:extLst>
                    <a:ext uri="{9D8B030D-6E8A-4147-A177-3AD203B41FA5}">
                      <a16:colId xmlns:a16="http://schemas.microsoft.com/office/drawing/2014/main" val="901191624"/>
                    </a:ext>
                  </a:extLst>
                </a:gridCol>
                <a:gridCol w="3166113">
                  <a:extLst>
                    <a:ext uri="{9D8B030D-6E8A-4147-A177-3AD203B41FA5}">
                      <a16:colId xmlns:a16="http://schemas.microsoft.com/office/drawing/2014/main" val="3812724958"/>
                    </a:ext>
                  </a:extLst>
                </a:gridCol>
                <a:gridCol w="1527381">
                  <a:extLst>
                    <a:ext uri="{9D8B030D-6E8A-4147-A177-3AD203B41FA5}">
                      <a16:colId xmlns:a16="http://schemas.microsoft.com/office/drawing/2014/main" val="35940696"/>
                    </a:ext>
                  </a:extLst>
                </a:gridCol>
                <a:gridCol w="1388529">
                  <a:extLst>
                    <a:ext uri="{9D8B030D-6E8A-4147-A177-3AD203B41FA5}">
                      <a16:colId xmlns:a16="http://schemas.microsoft.com/office/drawing/2014/main" val="113756542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Раздел</a:t>
                      </a:r>
                      <a:endParaRPr lang="ru-RU" sz="1250" dirty="0"/>
                    </a:p>
                  </a:txBody>
                  <a:tcPr anchor="ctr">
                    <a:solidFill>
                      <a:schemeClr val="accent2">
                        <a:alpha val="7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Наименование показателя</a:t>
                      </a:r>
                      <a:endParaRPr lang="ru-RU" sz="1250" dirty="0"/>
                    </a:p>
                  </a:txBody>
                  <a:tcPr anchor="ctr">
                    <a:solidFill>
                      <a:schemeClr val="accent2">
                        <a:alpha val="7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2023 </a:t>
                      </a:r>
                    </a:p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(факт)</a:t>
                      </a:r>
                      <a:endParaRPr lang="ru-RU" sz="1250" dirty="0"/>
                    </a:p>
                  </a:txBody>
                  <a:tcPr anchor="ctr">
                    <a:solidFill>
                      <a:schemeClr val="accent2">
                        <a:alpha val="7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2024</a:t>
                      </a:r>
                    </a:p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250" dirty="0" smtClean="0"/>
                        <a:t>(факт)</a:t>
                      </a:r>
                      <a:endParaRPr lang="ru-RU" sz="1250" dirty="0"/>
                    </a:p>
                  </a:txBody>
                  <a:tcPr anchor="ctr">
                    <a:solidFill>
                      <a:schemeClr val="accent2">
                        <a:alpha val="73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87170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01.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Общегосударственные вопросы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7,92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8,65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0765874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02.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Национальная оборона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2,09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2,49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235118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03.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Национальная безопасность и правоохранительная деятельность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0,1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0,1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414078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04.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Национальная экономика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247,15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291,77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6181193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05.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Жилищно-коммунальное хозяйство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29,44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28,24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8918949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07.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Образование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286,06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309,57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146132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08.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Культура, кинематография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1,15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16,15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3775290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10.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00" rtl="0" eaLnBrk="1" fontAlgn="auto" latinLnBrk="0" hangingPunct="1">
                        <a:lnSpc>
                          <a:spcPts val="162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/>
                        <a:t>Социальная политика</a:t>
                      </a:r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261,45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179,52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010008"/>
                  </a:ext>
                </a:extLst>
              </a:tr>
              <a:tr h="275894"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11.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sz="1100" dirty="0" smtClean="0"/>
                        <a:t>Физическая культура и спорт</a:t>
                      </a:r>
                      <a:endParaRPr lang="ru-RU" sz="1100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0,03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0,04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743594"/>
                  </a:ext>
                </a:extLst>
              </a:tr>
              <a:tr h="275894">
                <a:tc gridSpan="2"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r>
                        <a:rPr lang="ru-RU" dirty="0" smtClean="0"/>
                        <a:t>ИТОГО</a:t>
                      </a:r>
                      <a:endParaRPr lang="ru-RU" dirty="0"/>
                    </a:p>
                  </a:txBody>
                  <a:tcPr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ts val="1620"/>
                        </a:lnSpc>
                      </a:pPr>
                      <a:endParaRPr lang="ru-RU" dirty="0"/>
                    </a:p>
                  </a:txBody>
                  <a:tcPr>
                    <a:solidFill>
                      <a:schemeClr val="accent2">
                        <a:tint val="2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>
                          <a:effectLst/>
                        </a:rPr>
                        <a:t>835,39</a:t>
                      </a:r>
                      <a:endParaRPr lang="ru-RU" sz="1350" b="0" i="0" u="none" strike="noStrike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350" u="none" strike="noStrike" dirty="0">
                          <a:effectLst/>
                        </a:rPr>
                        <a:t>836,53</a:t>
                      </a:r>
                      <a:endParaRPr lang="ru-RU" sz="135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dk1">
                        <a:tint val="20000"/>
                        <a:alpha val="5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6126618"/>
                  </a:ext>
                </a:extLst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6406928" y="730462"/>
            <a:ext cx="99578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grpSp>
        <p:nvGrpSpPr>
          <p:cNvPr id="14" name="Google Shape;14394;p90"/>
          <p:cNvGrpSpPr/>
          <p:nvPr/>
        </p:nvGrpSpPr>
        <p:grpSpPr>
          <a:xfrm rot="678677">
            <a:off x="8306172" y="186935"/>
            <a:ext cx="832205" cy="673330"/>
            <a:chOff x="5744051" y="3766250"/>
            <a:chExt cx="428511" cy="383186"/>
          </a:xfrm>
        </p:grpSpPr>
        <p:sp>
          <p:nvSpPr>
            <p:cNvPr id="15" name="Google Shape;14395;p90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396;p90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397;p90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398;p90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399;p90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400;p90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401;p90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402;p90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4403;p90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4404;p90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405;p90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406;p90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407;p90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4408;p90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409;p90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410;p90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411;p90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" name="Номер слайда 1"/>
          <p:cNvSpPr txBox="1">
            <a:spLocks/>
          </p:cNvSpPr>
          <p:nvPr/>
        </p:nvSpPr>
        <p:spPr>
          <a:xfrm>
            <a:off x="8402898" y="477080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A4C9A444-68AE-4F76-9421-DDA40B71E1DD}" type="slidenum">
              <a:rPr lang="ru-RU" sz="900" smtClean="0">
                <a:solidFill>
                  <a:schemeClr val="bg1"/>
                </a:solidFill>
              </a:rPr>
              <a:pPr/>
              <a:t>37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405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05510" y="728228"/>
            <a:ext cx="1898041" cy="565368"/>
          </a:xfrm>
          <a:prstGeom prst="rect">
            <a:avLst/>
          </a:pr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3" name="Rectangle 12"/>
          <p:cNvSpPr/>
          <p:nvPr/>
        </p:nvSpPr>
        <p:spPr>
          <a:xfrm>
            <a:off x="2007369" y="846573"/>
            <a:ext cx="465398" cy="2538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9" name="Rectangle 18"/>
          <p:cNvSpPr/>
          <p:nvPr/>
        </p:nvSpPr>
        <p:spPr>
          <a:xfrm>
            <a:off x="2629508" y="729813"/>
            <a:ext cx="2346050" cy="563783"/>
          </a:xfrm>
          <a:prstGeom prst="rect">
            <a:avLst/>
          </a:pr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0" name="Rectangle 19"/>
          <p:cNvSpPr/>
          <p:nvPr/>
        </p:nvSpPr>
        <p:spPr>
          <a:xfrm>
            <a:off x="4672439" y="841343"/>
            <a:ext cx="585375" cy="2610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2" name="Rectangle 21"/>
          <p:cNvSpPr/>
          <p:nvPr/>
        </p:nvSpPr>
        <p:spPr>
          <a:xfrm>
            <a:off x="5424922" y="691867"/>
            <a:ext cx="2061974" cy="601813"/>
          </a:xfrm>
          <a:prstGeom prst="rect">
            <a:avLst/>
          </a:prstGeom>
          <a:noFill/>
          <a:ln w="6350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3" name="Rectangle 22"/>
          <p:cNvSpPr/>
          <p:nvPr/>
        </p:nvSpPr>
        <p:spPr>
          <a:xfrm>
            <a:off x="7186035" y="790012"/>
            <a:ext cx="586512" cy="299116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5" name="Rectangle 24"/>
          <p:cNvSpPr/>
          <p:nvPr/>
        </p:nvSpPr>
        <p:spPr>
          <a:xfrm>
            <a:off x="283458" y="1468809"/>
            <a:ext cx="1920093" cy="713158"/>
          </a:xfrm>
          <a:prstGeom prst="rect">
            <a:avLst/>
          </a:pr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6" name="Rectangle 25"/>
          <p:cNvSpPr/>
          <p:nvPr/>
        </p:nvSpPr>
        <p:spPr>
          <a:xfrm>
            <a:off x="2021728" y="1566634"/>
            <a:ext cx="480023" cy="23723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8" name="Rectangle 27"/>
          <p:cNvSpPr/>
          <p:nvPr/>
        </p:nvSpPr>
        <p:spPr>
          <a:xfrm>
            <a:off x="2619644" y="1451217"/>
            <a:ext cx="2355913" cy="730750"/>
          </a:xfrm>
          <a:prstGeom prst="rect">
            <a:avLst/>
          </a:prstGeom>
          <a:noFill/>
          <a:ln w="635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9" name="Rectangle 28"/>
          <p:cNvSpPr/>
          <p:nvPr/>
        </p:nvSpPr>
        <p:spPr>
          <a:xfrm>
            <a:off x="4672438" y="1579580"/>
            <a:ext cx="588978" cy="23328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1" name="Rectangle 30"/>
          <p:cNvSpPr/>
          <p:nvPr/>
        </p:nvSpPr>
        <p:spPr>
          <a:xfrm>
            <a:off x="5434103" y="1432787"/>
            <a:ext cx="2052792" cy="724693"/>
          </a:xfrm>
          <a:prstGeom prst="rect">
            <a:avLst/>
          </a:prstGeom>
          <a:noFill/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2" name="Rectangle 31"/>
          <p:cNvSpPr/>
          <p:nvPr/>
        </p:nvSpPr>
        <p:spPr>
          <a:xfrm>
            <a:off x="7202236" y="1578177"/>
            <a:ext cx="586512" cy="2392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3" name="TextBox 32"/>
          <p:cNvSpPr txBox="1"/>
          <p:nvPr/>
        </p:nvSpPr>
        <p:spPr>
          <a:xfrm>
            <a:off x="2000115" y="799350"/>
            <a:ext cx="4643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742621" y="818036"/>
            <a:ext cx="4629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274747" y="772377"/>
            <a:ext cx="40908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021815" y="1532800"/>
            <a:ext cx="45546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04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770153" y="1549469"/>
            <a:ext cx="41080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05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90949" y="1555046"/>
            <a:ext cx="40908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+mj-lt"/>
              </a:rPr>
              <a:t>06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381628" y="799350"/>
            <a:ext cx="359522" cy="323165"/>
            <a:chOff x="-1587" y="65088"/>
            <a:chExt cx="862013" cy="762000"/>
          </a:xfrm>
          <a:solidFill>
            <a:schemeClr val="accent1"/>
          </a:solidFill>
        </p:grpSpPr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255588" y="65088"/>
              <a:ext cx="604838" cy="762000"/>
            </a:xfrm>
            <a:custGeom>
              <a:avLst/>
              <a:gdLst>
                <a:gd name="T0" fmla="*/ 96 w 178"/>
                <a:gd name="T1" fmla="*/ 16 h 224"/>
                <a:gd name="T2" fmla="*/ 96 w 178"/>
                <a:gd name="T3" fmla="*/ 16 h 224"/>
                <a:gd name="T4" fmla="*/ 94 w 178"/>
                <a:gd name="T5" fmla="*/ 16 h 224"/>
                <a:gd name="T6" fmla="*/ 86 w 178"/>
                <a:gd name="T7" fmla="*/ 76 h 224"/>
                <a:gd name="T8" fmla="*/ 133 w 178"/>
                <a:gd name="T9" fmla="*/ 76 h 224"/>
                <a:gd name="T10" fmla="*/ 162 w 178"/>
                <a:gd name="T11" fmla="*/ 106 h 224"/>
                <a:gd name="T12" fmla="*/ 154 w 178"/>
                <a:gd name="T13" fmla="*/ 179 h 224"/>
                <a:gd name="T14" fmla="*/ 125 w 178"/>
                <a:gd name="T15" fmla="*/ 208 h 224"/>
                <a:gd name="T16" fmla="*/ 44 w 178"/>
                <a:gd name="T17" fmla="*/ 208 h 224"/>
                <a:gd name="T18" fmla="*/ 16 w 178"/>
                <a:gd name="T19" fmla="*/ 179 h 224"/>
                <a:gd name="T20" fmla="*/ 16 w 178"/>
                <a:gd name="T21" fmla="*/ 106 h 224"/>
                <a:gd name="T22" fmla="*/ 75 w 178"/>
                <a:gd name="T23" fmla="*/ 20 h 224"/>
                <a:gd name="T24" fmla="*/ 94 w 178"/>
                <a:gd name="T25" fmla="*/ 16 h 224"/>
                <a:gd name="T26" fmla="*/ 94 w 178"/>
                <a:gd name="T27" fmla="*/ 0 h 224"/>
                <a:gd name="T28" fmla="*/ 94 w 178"/>
                <a:gd name="T29" fmla="*/ 0 h 224"/>
                <a:gd name="T30" fmla="*/ 94 w 178"/>
                <a:gd name="T31" fmla="*/ 0 h 224"/>
                <a:gd name="T32" fmla="*/ 69 w 178"/>
                <a:gd name="T33" fmla="*/ 5 h 224"/>
                <a:gd name="T34" fmla="*/ 28 w 178"/>
                <a:gd name="T35" fmla="*/ 49 h 224"/>
                <a:gd name="T36" fmla="*/ 0 w 178"/>
                <a:gd name="T37" fmla="*/ 106 h 224"/>
                <a:gd name="T38" fmla="*/ 0 w 178"/>
                <a:gd name="T39" fmla="*/ 179 h 224"/>
                <a:gd name="T40" fmla="*/ 44 w 178"/>
                <a:gd name="T41" fmla="*/ 224 h 224"/>
                <a:gd name="T42" fmla="*/ 125 w 178"/>
                <a:gd name="T43" fmla="*/ 224 h 224"/>
                <a:gd name="T44" fmla="*/ 170 w 178"/>
                <a:gd name="T45" fmla="*/ 180 h 224"/>
                <a:gd name="T46" fmla="*/ 178 w 178"/>
                <a:gd name="T47" fmla="*/ 107 h 224"/>
                <a:gd name="T48" fmla="*/ 178 w 178"/>
                <a:gd name="T49" fmla="*/ 106 h 224"/>
                <a:gd name="T50" fmla="*/ 133 w 178"/>
                <a:gd name="T51" fmla="*/ 60 h 224"/>
                <a:gd name="T52" fmla="*/ 105 w 178"/>
                <a:gd name="T53" fmla="*/ 60 h 224"/>
                <a:gd name="T54" fmla="*/ 110 w 178"/>
                <a:gd name="T55" fmla="*/ 19 h 224"/>
                <a:gd name="T56" fmla="*/ 110 w 178"/>
                <a:gd name="T57" fmla="*/ 16 h 224"/>
                <a:gd name="T58" fmla="*/ 94 w 178"/>
                <a:gd name="T5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8" h="224">
                  <a:moveTo>
                    <a:pt x="96" y="16"/>
                  </a:moveTo>
                  <a:cubicBezTo>
                    <a:pt x="96" y="16"/>
                    <a:pt x="96" y="16"/>
                    <a:pt x="96" y="16"/>
                  </a:cubicBezTo>
                  <a:moveTo>
                    <a:pt x="94" y="1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49" y="76"/>
                    <a:pt x="162" y="89"/>
                    <a:pt x="162" y="106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95"/>
                    <a:pt x="141" y="208"/>
                    <a:pt x="12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28" y="208"/>
                    <a:pt x="16" y="195"/>
                    <a:pt x="16" y="179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90"/>
                    <a:pt x="63" y="24"/>
                    <a:pt x="75" y="20"/>
                  </a:cubicBezTo>
                  <a:cubicBezTo>
                    <a:pt x="87" y="16"/>
                    <a:pt x="94" y="16"/>
                    <a:pt x="94" y="16"/>
                  </a:cubicBezTo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3" y="1"/>
                    <a:pt x="69" y="5"/>
                  </a:cubicBezTo>
                  <a:cubicBezTo>
                    <a:pt x="60" y="8"/>
                    <a:pt x="46" y="23"/>
                    <a:pt x="28" y="49"/>
                  </a:cubicBezTo>
                  <a:cubicBezTo>
                    <a:pt x="9" y="75"/>
                    <a:pt x="0" y="95"/>
                    <a:pt x="0" y="10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4"/>
                    <a:pt x="19" y="224"/>
                    <a:pt x="44" y="224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49" y="224"/>
                    <a:pt x="169" y="204"/>
                    <a:pt x="170" y="180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8" y="106"/>
                    <a:pt x="178" y="106"/>
                  </a:cubicBezTo>
                  <a:cubicBezTo>
                    <a:pt x="178" y="81"/>
                    <a:pt x="158" y="60"/>
                    <a:pt x="133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7"/>
                    <a:pt x="103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19101" y="582613"/>
              <a:ext cx="315913" cy="163513"/>
            </a:xfrm>
            <a:custGeom>
              <a:avLst/>
              <a:gdLst>
                <a:gd name="T0" fmla="*/ 67 w 93"/>
                <a:gd name="T1" fmla="*/ 48 h 48"/>
                <a:gd name="T2" fmla="*/ 4 w 93"/>
                <a:gd name="T3" fmla="*/ 48 h 48"/>
                <a:gd name="T4" fmla="*/ 0 w 93"/>
                <a:gd name="T5" fmla="*/ 44 h 48"/>
                <a:gd name="T6" fmla="*/ 4 w 93"/>
                <a:gd name="T7" fmla="*/ 40 h 48"/>
                <a:gd name="T8" fmla="*/ 67 w 93"/>
                <a:gd name="T9" fmla="*/ 40 h 48"/>
                <a:gd name="T10" fmla="*/ 84 w 93"/>
                <a:gd name="T11" fmla="*/ 23 h 48"/>
                <a:gd name="T12" fmla="*/ 85 w 93"/>
                <a:gd name="T13" fmla="*/ 4 h 48"/>
                <a:gd name="T14" fmla="*/ 89 w 93"/>
                <a:gd name="T15" fmla="*/ 0 h 48"/>
                <a:gd name="T16" fmla="*/ 93 w 93"/>
                <a:gd name="T17" fmla="*/ 4 h 48"/>
                <a:gd name="T18" fmla="*/ 92 w 93"/>
                <a:gd name="T19" fmla="*/ 23 h 48"/>
                <a:gd name="T20" fmla="*/ 67 w 93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67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42"/>
                    <a:pt x="2" y="40"/>
                    <a:pt x="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6" y="40"/>
                    <a:pt x="84" y="32"/>
                    <a:pt x="84" y="2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2"/>
                    <a:pt x="87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37"/>
                    <a:pt x="81" y="48"/>
                    <a:pt x="67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14376" y="500063"/>
              <a:ext cx="33338" cy="58738"/>
            </a:xfrm>
            <a:custGeom>
              <a:avLst/>
              <a:gdLst>
                <a:gd name="T0" fmla="*/ 5 w 10"/>
                <a:gd name="T1" fmla="*/ 17 h 17"/>
                <a:gd name="T2" fmla="*/ 4 w 10"/>
                <a:gd name="T3" fmla="*/ 17 h 17"/>
                <a:gd name="T4" fmla="*/ 1 w 10"/>
                <a:gd name="T5" fmla="*/ 12 h 17"/>
                <a:gd name="T6" fmla="*/ 2 w 10"/>
                <a:gd name="T7" fmla="*/ 4 h 17"/>
                <a:gd name="T8" fmla="*/ 6 w 10"/>
                <a:gd name="T9" fmla="*/ 0 h 17"/>
                <a:gd name="T10" fmla="*/ 10 w 10"/>
                <a:gd name="T11" fmla="*/ 4 h 17"/>
                <a:gd name="T12" fmla="*/ 9 w 10"/>
                <a:gd name="T13" fmla="*/ 13 h 17"/>
                <a:gd name="T14" fmla="*/ 5 w 1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2" y="16"/>
                    <a:pt x="0" y="14"/>
                    <a:pt x="1" y="1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3" name="Freeform 45"/>
            <p:cNvSpPr>
              <a:spLocks noEditPoints="1"/>
            </p:cNvSpPr>
            <p:nvPr/>
          </p:nvSpPr>
          <p:spPr bwMode="auto">
            <a:xfrm>
              <a:off x="-1587" y="350838"/>
              <a:ext cx="312738" cy="449263"/>
            </a:xfrm>
            <a:custGeom>
              <a:avLst/>
              <a:gdLst>
                <a:gd name="T0" fmla="*/ 66 w 92"/>
                <a:gd name="T1" fmla="*/ 16 h 132"/>
                <a:gd name="T2" fmla="*/ 76 w 92"/>
                <a:gd name="T3" fmla="*/ 30 h 132"/>
                <a:gd name="T4" fmla="*/ 76 w 92"/>
                <a:gd name="T5" fmla="*/ 102 h 132"/>
                <a:gd name="T6" fmla="*/ 66 w 92"/>
                <a:gd name="T7" fmla="*/ 116 h 132"/>
                <a:gd name="T8" fmla="*/ 32 w 92"/>
                <a:gd name="T9" fmla="*/ 116 h 132"/>
                <a:gd name="T10" fmla="*/ 16 w 92"/>
                <a:gd name="T11" fmla="*/ 102 h 132"/>
                <a:gd name="T12" fmla="*/ 16 w 92"/>
                <a:gd name="T13" fmla="*/ 30 h 132"/>
                <a:gd name="T14" fmla="*/ 32 w 92"/>
                <a:gd name="T15" fmla="*/ 16 h 132"/>
                <a:gd name="T16" fmla="*/ 64 w 92"/>
                <a:gd name="T17" fmla="*/ 16 h 132"/>
                <a:gd name="T18" fmla="*/ 66 w 92"/>
                <a:gd name="T19" fmla="*/ 0 h 132"/>
                <a:gd name="T20" fmla="*/ 32 w 92"/>
                <a:gd name="T21" fmla="*/ 0 h 132"/>
                <a:gd name="T22" fmla="*/ 0 w 92"/>
                <a:gd name="T23" fmla="*/ 30 h 132"/>
                <a:gd name="T24" fmla="*/ 0 w 92"/>
                <a:gd name="T25" fmla="*/ 102 h 132"/>
                <a:gd name="T26" fmla="*/ 32 w 92"/>
                <a:gd name="T27" fmla="*/ 132 h 132"/>
                <a:gd name="T28" fmla="*/ 66 w 92"/>
                <a:gd name="T29" fmla="*/ 132 h 132"/>
                <a:gd name="T30" fmla="*/ 92 w 92"/>
                <a:gd name="T31" fmla="*/ 102 h 132"/>
                <a:gd name="T32" fmla="*/ 92 w 92"/>
                <a:gd name="T33" fmla="*/ 30 h 132"/>
                <a:gd name="T34" fmla="*/ 66 w 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32">
                  <a:moveTo>
                    <a:pt x="66" y="16"/>
                  </a:moveTo>
                  <a:cubicBezTo>
                    <a:pt x="73" y="16"/>
                    <a:pt x="76" y="23"/>
                    <a:pt x="76" y="3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10"/>
                    <a:pt x="73" y="116"/>
                    <a:pt x="66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4" y="116"/>
                    <a:pt x="16" y="110"/>
                    <a:pt x="16" y="10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64" y="16"/>
                    <a:pt x="64" y="16"/>
                    <a:pt x="64" y="16"/>
                  </a:cubicBezTo>
                  <a:moveTo>
                    <a:pt x="6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9"/>
                    <a:pt x="15" y="132"/>
                    <a:pt x="32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78" y="132"/>
                    <a:pt x="92" y="124"/>
                    <a:pt x="92" y="10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8"/>
                    <a:pt x="78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06363" y="623888"/>
              <a:ext cx="109538" cy="134938"/>
            </a:xfrm>
            <a:custGeom>
              <a:avLst/>
              <a:gdLst>
                <a:gd name="T0" fmla="*/ 28 w 32"/>
                <a:gd name="T1" fmla="*/ 40 h 40"/>
                <a:gd name="T2" fmla="*/ 24 w 32"/>
                <a:gd name="T3" fmla="*/ 36 h 40"/>
                <a:gd name="T4" fmla="*/ 24 w 32"/>
                <a:gd name="T5" fmla="*/ 14 h 40"/>
                <a:gd name="T6" fmla="*/ 16 w 32"/>
                <a:gd name="T7" fmla="*/ 8 h 40"/>
                <a:gd name="T8" fmla="*/ 8 w 32"/>
                <a:gd name="T9" fmla="*/ 14 h 40"/>
                <a:gd name="T10" fmla="*/ 8 w 32"/>
                <a:gd name="T11" fmla="*/ 36 h 40"/>
                <a:gd name="T12" fmla="*/ 4 w 32"/>
                <a:gd name="T13" fmla="*/ 40 h 40"/>
                <a:gd name="T14" fmla="*/ 0 w 32"/>
                <a:gd name="T15" fmla="*/ 36 h 40"/>
                <a:gd name="T16" fmla="*/ 0 w 32"/>
                <a:gd name="T17" fmla="*/ 14 h 40"/>
                <a:gd name="T18" fmla="*/ 16 w 32"/>
                <a:gd name="T19" fmla="*/ 0 h 40"/>
                <a:gd name="T20" fmla="*/ 32 w 32"/>
                <a:gd name="T21" fmla="*/ 14 h 40"/>
                <a:gd name="T22" fmla="*/ 32 w 32"/>
                <a:gd name="T23" fmla="*/ 36 h 40"/>
                <a:gd name="T24" fmla="*/ 28 w 32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0" y="8"/>
                    <a:pt x="16" y="8"/>
                  </a:cubicBezTo>
                  <a:cubicBezTo>
                    <a:pt x="12" y="8"/>
                    <a:pt x="8" y="11"/>
                    <a:pt x="8" y="1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47638" y="677863"/>
              <a:ext cx="26988" cy="53975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474437" y="818107"/>
            <a:ext cx="320094" cy="289020"/>
            <a:chOff x="5583238" y="17463"/>
            <a:chExt cx="862013" cy="857250"/>
          </a:xfrm>
          <a:solidFill>
            <a:schemeClr val="accent3"/>
          </a:solidFill>
        </p:grpSpPr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5583238" y="17463"/>
              <a:ext cx="862013" cy="857250"/>
            </a:xfrm>
            <a:custGeom>
              <a:avLst/>
              <a:gdLst>
                <a:gd name="T0" fmla="*/ 127 w 254"/>
                <a:gd name="T1" fmla="*/ 16 h 252"/>
                <a:gd name="T2" fmla="*/ 156 w 254"/>
                <a:gd name="T3" fmla="*/ 79 h 252"/>
                <a:gd name="T4" fmla="*/ 170 w 254"/>
                <a:gd name="T5" fmla="*/ 90 h 252"/>
                <a:gd name="T6" fmla="*/ 237 w 254"/>
                <a:gd name="T7" fmla="*/ 100 h 252"/>
                <a:gd name="T8" fmla="*/ 188 w 254"/>
                <a:gd name="T9" fmla="*/ 149 h 252"/>
                <a:gd name="T10" fmla="*/ 183 w 254"/>
                <a:gd name="T11" fmla="*/ 164 h 252"/>
                <a:gd name="T12" fmla="*/ 203 w 254"/>
                <a:gd name="T13" fmla="*/ 236 h 252"/>
                <a:gd name="T14" fmla="*/ 136 w 254"/>
                <a:gd name="T15" fmla="*/ 198 h 252"/>
                <a:gd name="T16" fmla="*/ 127 w 254"/>
                <a:gd name="T17" fmla="*/ 196 h 252"/>
                <a:gd name="T18" fmla="*/ 118 w 254"/>
                <a:gd name="T19" fmla="*/ 198 h 252"/>
                <a:gd name="T20" fmla="*/ 55 w 254"/>
                <a:gd name="T21" fmla="*/ 236 h 252"/>
                <a:gd name="T22" fmla="*/ 71 w 254"/>
                <a:gd name="T23" fmla="*/ 164 h 252"/>
                <a:gd name="T24" fmla="*/ 66 w 254"/>
                <a:gd name="T25" fmla="*/ 149 h 252"/>
                <a:gd name="T26" fmla="*/ 17 w 254"/>
                <a:gd name="T27" fmla="*/ 100 h 252"/>
                <a:gd name="T28" fmla="*/ 84 w 254"/>
                <a:gd name="T29" fmla="*/ 90 h 252"/>
                <a:gd name="T30" fmla="*/ 98 w 254"/>
                <a:gd name="T31" fmla="*/ 79 h 252"/>
                <a:gd name="T32" fmla="*/ 127 w 254"/>
                <a:gd name="T33" fmla="*/ 16 h 252"/>
                <a:gd name="T34" fmla="*/ 127 w 254"/>
                <a:gd name="T35" fmla="*/ 0 h 252"/>
                <a:gd name="T36" fmla="*/ 127 w 254"/>
                <a:gd name="T37" fmla="*/ 0 h 252"/>
                <a:gd name="T38" fmla="*/ 113 w 254"/>
                <a:gd name="T39" fmla="*/ 10 h 252"/>
                <a:gd name="T40" fmla="*/ 84 w 254"/>
                <a:gd name="T41" fmla="*/ 73 h 252"/>
                <a:gd name="T42" fmla="*/ 82 w 254"/>
                <a:gd name="T43" fmla="*/ 74 h 252"/>
                <a:gd name="T44" fmla="*/ 15 w 254"/>
                <a:gd name="T45" fmla="*/ 84 h 252"/>
                <a:gd name="T46" fmla="*/ 2 w 254"/>
                <a:gd name="T47" fmla="*/ 95 h 252"/>
                <a:gd name="T48" fmla="*/ 6 w 254"/>
                <a:gd name="T49" fmla="*/ 111 h 252"/>
                <a:gd name="T50" fmla="*/ 55 w 254"/>
                <a:gd name="T51" fmla="*/ 160 h 252"/>
                <a:gd name="T52" fmla="*/ 56 w 254"/>
                <a:gd name="T53" fmla="*/ 162 h 252"/>
                <a:gd name="T54" fmla="*/ 40 w 254"/>
                <a:gd name="T55" fmla="*/ 233 h 252"/>
                <a:gd name="T56" fmla="*/ 46 w 254"/>
                <a:gd name="T57" fmla="*/ 249 h 252"/>
                <a:gd name="T58" fmla="*/ 55 w 254"/>
                <a:gd name="T59" fmla="*/ 252 h 252"/>
                <a:gd name="T60" fmla="*/ 63 w 254"/>
                <a:gd name="T61" fmla="*/ 250 h 252"/>
                <a:gd name="T62" fmla="*/ 126 w 254"/>
                <a:gd name="T63" fmla="*/ 212 h 252"/>
                <a:gd name="T64" fmla="*/ 127 w 254"/>
                <a:gd name="T65" fmla="*/ 212 h 252"/>
                <a:gd name="T66" fmla="*/ 129 w 254"/>
                <a:gd name="T67" fmla="*/ 213 h 252"/>
                <a:gd name="T68" fmla="*/ 195 w 254"/>
                <a:gd name="T69" fmla="*/ 250 h 252"/>
                <a:gd name="T70" fmla="*/ 203 w 254"/>
                <a:gd name="T71" fmla="*/ 252 h 252"/>
                <a:gd name="T72" fmla="*/ 213 w 254"/>
                <a:gd name="T73" fmla="*/ 249 h 252"/>
                <a:gd name="T74" fmla="*/ 218 w 254"/>
                <a:gd name="T75" fmla="*/ 232 h 252"/>
                <a:gd name="T76" fmla="*/ 199 w 254"/>
                <a:gd name="T77" fmla="*/ 161 h 252"/>
                <a:gd name="T78" fmla="*/ 200 w 254"/>
                <a:gd name="T79" fmla="*/ 160 h 252"/>
                <a:gd name="T80" fmla="*/ 249 w 254"/>
                <a:gd name="T81" fmla="*/ 111 h 252"/>
                <a:gd name="T82" fmla="*/ 252 w 254"/>
                <a:gd name="T83" fmla="*/ 95 h 252"/>
                <a:gd name="T84" fmla="*/ 240 w 254"/>
                <a:gd name="T85" fmla="*/ 84 h 252"/>
                <a:gd name="T86" fmla="*/ 173 w 254"/>
                <a:gd name="T87" fmla="*/ 74 h 252"/>
                <a:gd name="T88" fmla="*/ 171 w 254"/>
                <a:gd name="T89" fmla="*/ 73 h 252"/>
                <a:gd name="T90" fmla="*/ 142 w 254"/>
                <a:gd name="T91" fmla="*/ 10 h 252"/>
                <a:gd name="T92" fmla="*/ 127 w 254"/>
                <a:gd name="T9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4" h="252">
                  <a:moveTo>
                    <a:pt x="127" y="16"/>
                  </a:moveTo>
                  <a:cubicBezTo>
                    <a:pt x="156" y="79"/>
                    <a:pt x="156" y="79"/>
                    <a:pt x="156" y="79"/>
                  </a:cubicBezTo>
                  <a:cubicBezTo>
                    <a:pt x="159" y="85"/>
                    <a:pt x="164" y="89"/>
                    <a:pt x="170" y="90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4" y="153"/>
                    <a:pt x="182" y="159"/>
                    <a:pt x="183" y="164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133" y="197"/>
                    <a:pt x="130" y="196"/>
                    <a:pt x="127" y="196"/>
                  </a:cubicBezTo>
                  <a:cubicBezTo>
                    <a:pt x="124" y="196"/>
                    <a:pt x="121" y="197"/>
                    <a:pt x="118" y="198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2" y="159"/>
                    <a:pt x="70" y="153"/>
                    <a:pt x="66" y="14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90" y="89"/>
                    <a:pt x="96" y="85"/>
                    <a:pt x="98" y="79"/>
                  </a:cubicBezTo>
                  <a:cubicBezTo>
                    <a:pt x="127" y="16"/>
                    <a:pt x="127" y="16"/>
                    <a:pt x="127" y="16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1" y="0"/>
                    <a:pt x="115" y="4"/>
                    <a:pt x="113" y="1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3" y="73"/>
                    <a:pt x="83" y="74"/>
                    <a:pt x="82" y="7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9" y="85"/>
                    <a:pt x="4" y="89"/>
                    <a:pt x="2" y="95"/>
                  </a:cubicBezTo>
                  <a:cubicBezTo>
                    <a:pt x="0" y="100"/>
                    <a:pt x="2" y="107"/>
                    <a:pt x="6" y="111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6" y="161"/>
                    <a:pt x="56" y="162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38" y="239"/>
                    <a:pt x="41" y="246"/>
                    <a:pt x="46" y="249"/>
                  </a:cubicBezTo>
                  <a:cubicBezTo>
                    <a:pt x="49" y="251"/>
                    <a:pt x="52" y="252"/>
                    <a:pt x="55" y="252"/>
                  </a:cubicBezTo>
                  <a:cubicBezTo>
                    <a:pt x="58" y="252"/>
                    <a:pt x="61" y="252"/>
                    <a:pt x="63" y="250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6" y="212"/>
                    <a:pt x="127" y="212"/>
                    <a:pt x="127" y="212"/>
                  </a:cubicBezTo>
                  <a:cubicBezTo>
                    <a:pt x="128" y="212"/>
                    <a:pt x="128" y="212"/>
                    <a:pt x="129" y="213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7" y="252"/>
                    <a:pt x="200" y="252"/>
                    <a:pt x="203" y="252"/>
                  </a:cubicBezTo>
                  <a:cubicBezTo>
                    <a:pt x="206" y="252"/>
                    <a:pt x="210" y="251"/>
                    <a:pt x="213" y="249"/>
                  </a:cubicBezTo>
                  <a:cubicBezTo>
                    <a:pt x="218" y="245"/>
                    <a:pt x="220" y="238"/>
                    <a:pt x="218" y="232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199" y="161"/>
                    <a:pt x="199" y="161"/>
                    <a:pt x="200" y="160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53" y="107"/>
                    <a:pt x="254" y="100"/>
                    <a:pt x="252" y="95"/>
                  </a:cubicBezTo>
                  <a:cubicBezTo>
                    <a:pt x="251" y="89"/>
                    <a:pt x="246" y="85"/>
                    <a:pt x="240" y="84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2" y="74"/>
                    <a:pt x="171" y="73"/>
                    <a:pt x="171" y="7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39" y="4"/>
                    <a:pt x="133" y="0"/>
                    <a:pt x="127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5800726" y="173038"/>
              <a:ext cx="227013" cy="228600"/>
            </a:xfrm>
            <a:custGeom>
              <a:avLst/>
              <a:gdLst>
                <a:gd name="T0" fmla="*/ 4 w 67"/>
                <a:gd name="T1" fmla="*/ 67 h 67"/>
                <a:gd name="T2" fmla="*/ 0 w 67"/>
                <a:gd name="T3" fmla="*/ 64 h 67"/>
                <a:gd name="T4" fmla="*/ 3 w 67"/>
                <a:gd name="T5" fmla="*/ 60 h 67"/>
                <a:gd name="T6" fmla="*/ 30 w 67"/>
                <a:gd name="T7" fmla="*/ 55 h 67"/>
                <a:gd name="T8" fmla="*/ 38 w 67"/>
                <a:gd name="T9" fmla="*/ 50 h 67"/>
                <a:gd name="T10" fmla="*/ 53 w 67"/>
                <a:gd name="T11" fmla="*/ 22 h 67"/>
                <a:gd name="T12" fmla="*/ 58 w 67"/>
                <a:gd name="T13" fmla="*/ 20 h 67"/>
                <a:gd name="T14" fmla="*/ 60 w 67"/>
                <a:gd name="T15" fmla="*/ 26 h 67"/>
                <a:gd name="T16" fmla="*/ 45 w 67"/>
                <a:gd name="T17" fmla="*/ 54 h 67"/>
                <a:gd name="T18" fmla="*/ 31 w 67"/>
                <a:gd name="T19" fmla="*/ 63 h 67"/>
                <a:gd name="T20" fmla="*/ 4 w 67"/>
                <a:gd name="T21" fmla="*/ 67 h 67"/>
                <a:gd name="T22" fmla="*/ 4 w 67"/>
                <a:gd name="T23" fmla="*/ 67 h 67"/>
                <a:gd name="T24" fmla="*/ 60 w 67"/>
                <a:gd name="T25" fmla="*/ 15 h 67"/>
                <a:gd name="T26" fmla="*/ 58 w 67"/>
                <a:gd name="T27" fmla="*/ 15 h 67"/>
                <a:gd name="T28" fmla="*/ 56 w 67"/>
                <a:gd name="T29" fmla="*/ 9 h 67"/>
                <a:gd name="T30" fmla="*/ 59 w 67"/>
                <a:gd name="T31" fmla="*/ 3 h 67"/>
                <a:gd name="T32" fmla="*/ 65 w 67"/>
                <a:gd name="T33" fmla="*/ 1 h 67"/>
                <a:gd name="T34" fmla="*/ 66 w 67"/>
                <a:gd name="T35" fmla="*/ 7 h 67"/>
                <a:gd name="T36" fmla="*/ 64 w 67"/>
                <a:gd name="T37" fmla="*/ 13 h 67"/>
                <a:gd name="T38" fmla="*/ 60 w 67"/>
                <a:gd name="T39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67">
                  <a:moveTo>
                    <a:pt x="4" y="67"/>
                  </a:moveTo>
                  <a:cubicBezTo>
                    <a:pt x="2" y="67"/>
                    <a:pt x="0" y="66"/>
                    <a:pt x="0" y="64"/>
                  </a:cubicBezTo>
                  <a:cubicBezTo>
                    <a:pt x="0" y="62"/>
                    <a:pt x="1" y="60"/>
                    <a:pt x="3" y="60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3" y="55"/>
                    <a:pt x="36" y="53"/>
                    <a:pt x="38" y="50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4" y="20"/>
                    <a:pt x="57" y="19"/>
                    <a:pt x="58" y="20"/>
                  </a:cubicBezTo>
                  <a:cubicBezTo>
                    <a:pt x="60" y="21"/>
                    <a:pt x="61" y="24"/>
                    <a:pt x="60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9"/>
                    <a:pt x="37" y="63"/>
                    <a:pt x="31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lose/>
                  <a:moveTo>
                    <a:pt x="60" y="15"/>
                  </a:moveTo>
                  <a:cubicBezTo>
                    <a:pt x="59" y="15"/>
                    <a:pt x="59" y="15"/>
                    <a:pt x="58" y="15"/>
                  </a:cubicBezTo>
                  <a:cubicBezTo>
                    <a:pt x="56" y="14"/>
                    <a:pt x="55" y="11"/>
                    <a:pt x="56" y="9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1"/>
                    <a:pt x="62" y="0"/>
                    <a:pt x="65" y="1"/>
                  </a:cubicBezTo>
                  <a:cubicBezTo>
                    <a:pt x="67" y="2"/>
                    <a:pt x="67" y="5"/>
                    <a:pt x="66" y="7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4"/>
                    <a:pt x="61" y="15"/>
                    <a:pt x="6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2688175" y="801725"/>
            <a:ext cx="391934" cy="323962"/>
            <a:chOff x="3719513" y="36513"/>
            <a:chExt cx="868363" cy="819150"/>
          </a:xfrm>
          <a:solidFill>
            <a:schemeClr val="accent2"/>
          </a:solidFill>
        </p:grpSpPr>
        <p:sp>
          <p:nvSpPr>
            <p:cNvPr id="50" name="Freeform 34"/>
            <p:cNvSpPr>
              <a:spLocks noEditPoints="1"/>
            </p:cNvSpPr>
            <p:nvPr/>
          </p:nvSpPr>
          <p:spPr bwMode="auto">
            <a:xfrm>
              <a:off x="3719513" y="36513"/>
              <a:ext cx="868363" cy="819150"/>
            </a:xfrm>
            <a:custGeom>
              <a:avLst/>
              <a:gdLst>
                <a:gd name="T0" fmla="*/ 173 w 256"/>
                <a:gd name="T1" fmla="*/ 16 h 240"/>
                <a:gd name="T2" fmla="*/ 240 w 256"/>
                <a:gd name="T3" fmla="*/ 79 h 240"/>
                <a:gd name="T4" fmla="*/ 232 w 256"/>
                <a:gd name="T5" fmla="*/ 110 h 240"/>
                <a:gd name="T6" fmla="*/ 128 w 256"/>
                <a:gd name="T7" fmla="*/ 224 h 240"/>
                <a:gd name="T8" fmla="*/ 24 w 256"/>
                <a:gd name="T9" fmla="*/ 110 h 240"/>
                <a:gd name="T10" fmla="*/ 16 w 256"/>
                <a:gd name="T11" fmla="*/ 79 h 240"/>
                <a:gd name="T12" fmla="*/ 83 w 256"/>
                <a:gd name="T13" fmla="*/ 16 h 240"/>
                <a:gd name="T14" fmla="*/ 128 w 256"/>
                <a:gd name="T15" fmla="*/ 50 h 240"/>
                <a:gd name="T16" fmla="*/ 173 w 256"/>
                <a:gd name="T17" fmla="*/ 16 h 240"/>
                <a:gd name="T18" fmla="*/ 173 w 256"/>
                <a:gd name="T19" fmla="*/ 0 h 240"/>
                <a:gd name="T20" fmla="*/ 128 w 256"/>
                <a:gd name="T21" fmla="*/ 20 h 240"/>
                <a:gd name="T22" fmla="*/ 83 w 256"/>
                <a:gd name="T23" fmla="*/ 0 h 240"/>
                <a:gd name="T24" fmla="*/ 0 w 256"/>
                <a:gd name="T25" fmla="*/ 79 h 240"/>
                <a:gd name="T26" fmla="*/ 11 w 256"/>
                <a:gd name="T27" fmla="*/ 119 h 240"/>
                <a:gd name="T28" fmla="*/ 117 w 256"/>
                <a:gd name="T29" fmla="*/ 236 h 240"/>
                <a:gd name="T30" fmla="*/ 128 w 256"/>
                <a:gd name="T31" fmla="*/ 240 h 240"/>
                <a:gd name="T32" fmla="*/ 139 w 256"/>
                <a:gd name="T33" fmla="*/ 236 h 240"/>
                <a:gd name="T34" fmla="*/ 245 w 256"/>
                <a:gd name="T35" fmla="*/ 119 h 240"/>
                <a:gd name="T36" fmla="*/ 256 w 256"/>
                <a:gd name="T37" fmla="*/ 79 h 240"/>
                <a:gd name="T38" fmla="*/ 173 w 256"/>
                <a:gd name="T3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240">
                  <a:moveTo>
                    <a:pt x="173" y="16"/>
                  </a:moveTo>
                  <a:cubicBezTo>
                    <a:pt x="210" y="16"/>
                    <a:pt x="240" y="45"/>
                    <a:pt x="240" y="79"/>
                  </a:cubicBezTo>
                  <a:cubicBezTo>
                    <a:pt x="240" y="89"/>
                    <a:pt x="237" y="103"/>
                    <a:pt x="232" y="110"/>
                  </a:cubicBezTo>
                  <a:cubicBezTo>
                    <a:pt x="208" y="144"/>
                    <a:pt x="128" y="224"/>
                    <a:pt x="128" y="224"/>
                  </a:cubicBezTo>
                  <a:cubicBezTo>
                    <a:pt x="128" y="224"/>
                    <a:pt x="48" y="144"/>
                    <a:pt x="24" y="110"/>
                  </a:cubicBezTo>
                  <a:cubicBezTo>
                    <a:pt x="19" y="103"/>
                    <a:pt x="16" y="89"/>
                    <a:pt x="16" y="79"/>
                  </a:cubicBezTo>
                  <a:cubicBezTo>
                    <a:pt x="16" y="45"/>
                    <a:pt x="46" y="16"/>
                    <a:pt x="83" y="16"/>
                  </a:cubicBezTo>
                  <a:cubicBezTo>
                    <a:pt x="109" y="16"/>
                    <a:pt x="117" y="30"/>
                    <a:pt x="128" y="50"/>
                  </a:cubicBezTo>
                  <a:cubicBezTo>
                    <a:pt x="139" y="30"/>
                    <a:pt x="147" y="16"/>
                    <a:pt x="173" y="16"/>
                  </a:cubicBezTo>
                  <a:moveTo>
                    <a:pt x="173" y="0"/>
                  </a:moveTo>
                  <a:cubicBezTo>
                    <a:pt x="150" y="0"/>
                    <a:pt x="137" y="9"/>
                    <a:pt x="128" y="20"/>
                  </a:cubicBezTo>
                  <a:cubicBezTo>
                    <a:pt x="118" y="9"/>
                    <a:pt x="105" y="0"/>
                    <a:pt x="83" y="0"/>
                  </a:cubicBezTo>
                  <a:cubicBezTo>
                    <a:pt x="37" y="0"/>
                    <a:pt x="0" y="36"/>
                    <a:pt x="0" y="79"/>
                  </a:cubicBezTo>
                  <a:cubicBezTo>
                    <a:pt x="0" y="91"/>
                    <a:pt x="3" y="109"/>
                    <a:pt x="11" y="119"/>
                  </a:cubicBezTo>
                  <a:cubicBezTo>
                    <a:pt x="35" y="154"/>
                    <a:pt x="113" y="232"/>
                    <a:pt x="117" y="236"/>
                  </a:cubicBezTo>
                  <a:cubicBezTo>
                    <a:pt x="120" y="239"/>
                    <a:pt x="124" y="240"/>
                    <a:pt x="128" y="240"/>
                  </a:cubicBezTo>
                  <a:cubicBezTo>
                    <a:pt x="132" y="240"/>
                    <a:pt x="136" y="239"/>
                    <a:pt x="139" y="236"/>
                  </a:cubicBezTo>
                  <a:cubicBezTo>
                    <a:pt x="143" y="232"/>
                    <a:pt x="220" y="154"/>
                    <a:pt x="245" y="119"/>
                  </a:cubicBezTo>
                  <a:cubicBezTo>
                    <a:pt x="253" y="109"/>
                    <a:pt x="256" y="91"/>
                    <a:pt x="256" y="79"/>
                  </a:cubicBezTo>
                  <a:cubicBezTo>
                    <a:pt x="256" y="36"/>
                    <a:pt x="21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4271963" y="146050"/>
              <a:ext cx="193675" cy="354013"/>
            </a:xfrm>
            <a:custGeom>
              <a:avLst/>
              <a:gdLst>
                <a:gd name="T0" fmla="*/ 25 w 57"/>
                <a:gd name="T1" fmla="*/ 104 h 104"/>
                <a:gd name="T2" fmla="*/ 22 w 57"/>
                <a:gd name="T3" fmla="*/ 103 h 104"/>
                <a:gd name="T4" fmla="*/ 22 w 57"/>
                <a:gd name="T5" fmla="*/ 97 h 104"/>
                <a:gd name="T6" fmla="*/ 44 w 57"/>
                <a:gd name="T7" fmla="*/ 71 h 104"/>
                <a:gd name="T8" fmla="*/ 49 w 57"/>
                <a:gd name="T9" fmla="*/ 51 h 104"/>
                <a:gd name="T10" fmla="*/ 39 w 57"/>
                <a:gd name="T11" fmla="*/ 24 h 104"/>
                <a:gd name="T12" fmla="*/ 39 w 57"/>
                <a:gd name="T13" fmla="*/ 19 h 104"/>
                <a:gd name="T14" fmla="*/ 45 w 57"/>
                <a:gd name="T15" fmla="*/ 19 h 104"/>
                <a:gd name="T16" fmla="*/ 57 w 57"/>
                <a:gd name="T17" fmla="*/ 51 h 104"/>
                <a:gd name="T18" fmla="*/ 50 w 57"/>
                <a:gd name="T19" fmla="*/ 75 h 104"/>
                <a:gd name="T20" fmla="*/ 28 w 57"/>
                <a:gd name="T21" fmla="*/ 102 h 104"/>
                <a:gd name="T22" fmla="*/ 25 w 57"/>
                <a:gd name="T23" fmla="*/ 104 h 104"/>
                <a:gd name="T24" fmla="*/ 25 w 57"/>
                <a:gd name="T25" fmla="*/ 13 h 104"/>
                <a:gd name="T26" fmla="*/ 24 w 57"/>
                <a:gd name="T27" fmla="*/ 13 h 104"/>
                <a:gd name="T28" fmla="*/ 4 w 57"/>
                <a:gd name="T29" fmla="*/ 8 h 104"/>
                <a:gd name="T30" fmla="*/ 0 w 57"/>
                <a:gd name="T31" fmla="*/ 4 h 104"/>
                <a:gd name="T32" fmla="*/ 4 w 57"/>
                <a:gd name="T33" fmla="*/ 0 h 104"/>
                <a:gd name="T34" fmla="*/ 27 w 57"/>
                <a:gd name="T35" fmla="*/ 5 h 104"/>
                <a:gd name="T36" fmla="*/ 29 w 57"/>
                <a:gd name="T37" fmla="*/ 11 h 104"/>
                <a:gd name="T38" fmla="*/ 25 w 57"/>
                <a:gd name="T39" fmla="*/ 1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104">
                  <a:moveTo>
                    <a:pt x="25" y="104"/>
                  </a:moveTo>
                  <a:cubicBezTo>
                    <a:pt x="24" y="104"/>
                    <a:pt x="23" y="103"/>
                    <a:pt x="22" y="103"/>
                  </a:cubicBezTo>
                  <a:cubicBezTo>
                    <a:pt x="20" y="101"/>
                    <a:pt x="20" y="99"/>
                    <a:pt x="22" y="97"/>
                  </a:cubicBezTo>
                  <a:cubicBezTo>
                    <a:pt x="32" y="86"/>
                    <a:pt x="39" y="77"/>
                    <a:pt x="44" y="71"/>
                  </a:cubicBezTo>
                  <a:cubicBezTo>
                    <a:pt x="47" y="66"/>
                    <a:pt x="49" y="57"/>
                    <a:pt x="49" y="51"/>
                  </a:cubicBezTo>
                  <a:cubicBezTo>
                    <a:pt x="49" y="41"/>
                    <a:pt x="45" y="32"/>
                    <a:pt x="39" y="24"/>
                  </a:cubicBezTo>
                  <a:cubicBezTo>
                    <a:pt x="38" y="23"/>
                    <a:pt x="38" y="20"/>
                    <a:pt x="39" y="19"/>
                  </a:cubicBezTo>
                  <a:cubicBezTo>
                    <a:pt x="41" y="17"/>
                    <a:pt x="44" y="17"/>
                    <a:pt x="45" y="19"/>
                  </a:cubicBezTo>
                  <a:cubicBezTo>
                    <a:pt x="53" y="28"/>
                    <a:pt x="57" y="39"/>
                    <a:pt x="57" y="51"/>
                  </a:cubicBezTo>
                  <a:cubicBezTo>
                    <a:pt x="57" y="58"/>
                    <a:pt x="55" y="69"/>
                    <a:pt x="50" y="75"/>
                  </a:cubicBezTo>
                  <a:cubicBezTo>
                    <a:pt x="46" y="82"/>
                    <a:pt x="38" y="91"/>
                    <a:pt x="28" y="102"/>
                  </a:cubicBezTo>
                  <a:cubicBezTo>
                    <a:pt x="27" y="103"/>
                    <a:pt x="26" y="104"/>
                    <a:pt x="25" y="104"/>
                  </a:cubicBezTo>
                  <a:close/>
                  <a:moveTo>
                    <a:pt x="25" y="13"/>
                  </a:moveTo>
                  <a:cubicBezTo>
                    <a:pt x="25" y="13"/>
                    <a:pt x="24" y="13"/>
                    <a:pt x="24" y="13"/>
                  </a:cubicBezTo>
                  <a:cubicBezTo>
                    <a:pt x="17" y="10"/>
                    <a:pt x="11" y="8"/>
                    <a:pt x="4" y="8"/>
                  </a:cubicBez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2" y="0"/>
                    <a:pt x="20" y="2"/>
                    <a:pt x="27" y="5"/>
                  </a:cubicBezTo>
                  <a:cubicBezTo>
                    <a:pt x="29" y="6"/>
                    <a:pt x="30" y="9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518503" y="2411341"/>
            <a:ext cx="315846" cy="368843"/>
            <a:chOff x="7426326" y="0"/>
            <a:chExt cx="873125" cy="868363"/>
          </a:xfrm>
          <a:solidFill>
            <a:schemeClr val="bg2">
              <a:lumMod val="50000"/>
            </a:schemeClr>
          </a:solidFill>
        </p:grpSpPr>
        <p:sp>
          <p:nvSpPr>
            <p:cNvPr id="53" name="Freeform 36"/>
            <p:cNvSpPr>
              <a:spLocks/>
            </p:cNvSpPr>
            <p:nvPr/>
          </p:nvSpPr>
          <p:spPr bwMode="auto">
            <a:xfrm>
              <a:off x="7900988" y="469900"/>
              <a:ext cx="398463" cy="398463"/>
            </a:xfrm>
            <a:custGeom>
              <a:avLst/>
              <a:gdLst>
                <a:gd name="T0" fmla="*/ 86 w 117"/>
                <a:gd name="T1" fmla="*/ 117 h 117"/>
                <a:gd name="T2" fmla="*/ 65 w 117"/>
                <a:gd name="T3" fmla="*/ 108 h 117"/>
                <a:gd name="T4" fmla="*/ 3 w 117"/>
                <a:gd name="T5" fmla="*/ 46 h 117"/>
                <a:gd name="T6" fmla="*/ 3 w 117"/>
                <a:gd name="T7" fmla="*/ 34 h 117"/>
                <a:gd name="T8" fmla="*/ 14 w 117"/>
                <a:gd name="T9" fmla="*/ 34 h 117"/>
                <a:gd name="T10" fmla="*/ 77 w 117"/>
                <a:gd name="T11" fmla="*/ 97 h 117"/>
                <a:gd name="T12" fmla="*/ 86 w 117"/>
                <a:gd name="T13" fmla="*/ 101 h 117"/>
                <a:gd name="T14" fmla="*/ 87 w 117"/>
                <a:gd name="T15" fmla="*/ 101 h 117"/>
                <a:gd name="T16" fmla="*/ 96 w 117"/>
                <a:gd name="T17" fmla="*/ 97 h 117"/>
                <a:gd name="T18" fmla="*/ 101 w 117"/>
                <a:gd name="T19" fmla="*/ 87 h 117"/>
                <a:gd name="T20" fmla="*/ 97 w 117"/>
                <a:gd name="T21" fmla="*/ 77 h 117"/>
                <a:gd name="T22" fmla="*/ 34 w 117"/>
                <a:gd name="T23" fmla="*/ 14 h 117"/>
                <a:gd name="T24" fmla="*/ 34 w 117"/>
                <a:gd name="T25" fmla="*/ 3 h 117"/>
                <a:gd name="T26" fmla="*/ 45 w 117"/>
                <a:gd name="T27" fmla="*/ 3 h 117"/>
                <a:gd name="T28" fmla="*/ 108 w 117"/>
                <a:gd name="T29" fmla="*/ 66 h 117"/>
                <a:gd name="T30" fmla="*/ 117 w 117"/>
                <a:gd name="T31" fmla="*/ 87 h 117"/>
                <a:gd name="T32" fmla="*/ 108 w 117"/>
                <a:gd name="T33" fmla="*/ 108 h 117"/>
                <a:gd name="T34" fmla="*/ 87 w 117"/>
                <a:gd name="T35" fmla="*/ 117 h 117"/>
                <a:gd name="T36" fmla="*/ 86 w 117"/>
                <a:gd name="T3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17">
                  <a:moveTo>
                    <a:pt x="86" y="117"/>
                  </a:moveTo>
                  <a:cubicBezTo>
                    <a:pt x="79" y="117"/>
                    <a:pt x="71" y="114"/>
                    <a:pt x="65" y="108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0" y="42"/>
                    <a:pt x="0" y="37"/>
                    <a:pt x="3" y="34"/>
                  </a:cubicBezTo>
                  <a:cubicBezTo>
                    <a:pt x="6" y="31"/>
                    <a:pt x="11" y="31"/>
                    <a:pt x="14" y="34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9" y="99"/>
                    <a:pt x="83" y="101"/>
                    <a:pt x="86" y="101"/>
                  </a:cubicBezTo>
                  <a:cubicBezTo>
                    <a:pt x="86" y="101"/>
                    <a:pt x="87" y="101"/>
                    <a:pt x="87" y="101"/>
                  </a:cubicBezTo>
                  <a:cubicBezTo>
                    <a:pt x="90" y="101"/>
                    <a:pt x="94" y="99"/>
                    <a:pt x="96" y="97"/>
                  </a:cubicBezTo>
                  <a:cubicBezTo>
                    <a:pt x="99" y="94"/>
                    <a:pt x="101" y="91"/>
                    <a:pt x="101" y="87"/>
                  </a:cubicBezTo>
                  <a:cubicBezTo>
                    <a:pt x="101" y="83"/>
                    <a:pt x="99" y="80"/>
                    <a:pt x="97" y="7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31" y="6"/>
                    <a:pt x="34" y="3"/>
                  </a:cubicBezTo>
                  <a:cubicBezTo>
                    <a:pt x="37" y="0"/>
                    <a:pt x="42" y="0"/>
                    <a:pt x="45" y="3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4" y="71"/>
                    <a:pt x="117" y="79"/>
                    <a:pt x="117" y="87"/>
                  </a:cubicBezTo>
                  <a:cubicBezTo>
                    <a:pt x="117" y="95"/>
                    <a:pt x="113" y="102"/>
                    <a:pt x="108" y="108"/>
                  </a:cubicBezTo>
                  <a:cubicBezTo>
                    <a:pt x="102" y="114"/>
                    <a:pt x="95" y="117"/>
                    <a:pt x="87" y="117"/>
                  </a:cubicBezTo>
                  <a:cubicBezTo>
                    <a:pt x="87" y="117"/>
                    <a:pt x="87" y="117"/>
                    <a:pt x="86" y="1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4" name="Freeform 37"/>
            <p:cNvSpPr>
              <a:spLocks noEditPoints="1"/>
            </p:cNvSpPr>
            <p:nvPr/>
          </p:nvSpPr>
          <p:spPr bwMode="auto">
            <a:xfrm>
              <a:off x="7426326" y="0"/>
              <a:ext cx="665163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3" y="180"/>
                    <a:pt x="16" y="143"/>
                    <a:pt x="16" y="98"/>
                  </a:cubicBezTo>
                  <a:cubicBezTo>
                    <a:pt x="16" y="53"/>
                    <a:pt x="53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7700963" y="112713"/>
              <a:ext cx="41275" cy="30163"/>
            </a:xfrm>
            <a:custGeom>
              <a:avLst/>
              <a:gdLst>
                <a:gd name="T0" fmla="*/ 4 w 12"/>
                <a:gd name="T1" fmla="*/ 9 h 9"/>
                <a:gd name="T2" fmla="*/ 0 w 12"/>
                <a:gd name="T3" fmla="*/ 5 h 9"/>
                <a:gd name="T4" fmla="*/ 4 w 12"/>
                <a:gd name="T5" fmla="*/ 1 h 9"/>
                <a:gd name="T6" fmla="*/ 8 w 12"/>
                <a:gd name="T7" fmla="*/ 0 h 9"/>
                <a:gd name="T8" fmla="*/ 12 w 12"/>
                <a:gd name="T9" fmla="*/ 4 h 9"/>
                <a:gd name="T10" fmla="*/ 8 w 12"/>
                <a:gd name="T11" fmla="*/ 8 h 9"/>
                <a:gd name="T12" fmla="*/ 4 w 12"/>
                <a:gd name="T13" fmla="*/ 9 h 9"/>
                <a:gd name="T14" fmla="*/ 4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7"/>
                    <a:pt x="11" y="8"/>
                    <a:pt x="8" y="8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7542213" y="128588"/>
              <a:ext cx="128588" cy="187325"/>
            </a:xfrm>
            <a:custGeom>
              <a:avLst/>
              <a:gdLst>
                <a:gd name="T0" fmla="*/ 4 w 38"/>
                <a:gd name="T1" fmla="*/ 55 h 55"/>
                <a:gd name="T2" fmla="*/ 0 w 38"/>
                <a:gd name="T3" fmla="*/ 51 h 55"/>
                <a:gd name="T4" fmla="*/ 32 w 38"/>
                <a:gd name="T5" fmla="*/ 1 h 55"/>
                <a:gd name="T6" fmla="*/ 37 w 38"/>
                <a:gd name="T7" fmla="*/ 2 h 55"/>
                <a:gd name="T8" fmla="*/ 35 w 38"/>
                <a:gd name="T9" fmla="*/ 8 h 55"/>
                <a:gd name="T10" fmla="*/ 8 w 38"/>
                <a:gd name="T11" fmla="*/ 51 h 55"/>
                <a:gd name="T12" fmla="*/ 4 w 38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5">
                  <a:moveTo>
                    <a:pt x="4" y="55"/>
                  </a:moveTo>
                  <a:cubicBezTo>
                    <a:pt x="1" y="55"/>
                    <a:pt x="0" y="53"/>
                    <a:pt x="0" y="51"/>
                  </a:cubicBezTo>
                  <a:cubicBezTo>
                    <a:pt x="0" y="30"/>
                    <a:pt x="12" y="10"/>
                    <a:pt x="32" y="1"/>
                  </a:cubicBezTo>
                  <a:cubicBezTo>
                    <a:pt x="34" y="0"/>
                    <a:pt x="37" y="0"/>
                    <a:pt x="37" y="2"/>
                  </a:cubicBezTo>
                  <a:cubicBezTo>
                    <a:pt x="38" y="4"/>
                    <a:pt x="37" y="7"/>
                    <a:pt x="35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3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8010526" y="568325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8051801" y="609600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2681074" y="1518964"/>
            <a:ext cx="309015" cy="392060"/>
            <a:chOff x="11255376" y="0"/>
            <a:chExt cx="666750" cy="868363"/>
          </a:xfrm>
          <a:solidFill>
            <a:schemeClr val="accent5"/>
          </a:solidFill>
        </p:grpSpPr>
        <p:sp>
          <p:nvSpPr>
            <p:cNvPr id="60" name="Freeform 16"/>
            <p:cNvSpPr>
              <a:spLocks noEditPoints="1"/>
            </p:cNvSpPr>
            <p:nvPr/>
          </p:nvSpPr>
          <p:spPr bwMode="auto">
            <a:xfrm>
              <a:off x="11255376" y="0"/>
              <a:ext cx="666750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2" y="180"/>
                    <a:pt x="16" y="143"/>
                    <a:pt x="16" y="98"/>
                  </a:cubicBezTo>
                  <a:cubicBezTo>
                    <a:pt x="16" y="53"/>
                    <a:pt x="52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1" name="Freeform 17"/>
            <p:cNvSpPr>
              <a:spLocks/>
            </p:cNvSpPr>
            <p:nvPr/>
          </p:nvSpPr>
          <p:spPr bwMode="auto">
            <a:xfrm>
              <a:off x="11531601" y="115888"/>
              <a:ext cx="39688" cy="26988"/>
            </a:xfrm>
            <a:custGeom>
              <a:avLst/>
              <a:gdLst>
                <a:gd name="T0" fmla="*/ 4 w 12"/>
                <a:gd name="T1" fmla="*/ 8 h 8"/>
                <a:gd name="T2" fmla="*/ 0 w 12"/>
                <a:gd name="T3" fmla="*/ 4 h 8"/>
                <a:gd name="T4" fmla="*/ 3 w 12"/>
                <a:gd name="T5" fmla="*/ 0 h 8"/>
                <a:gd name="T6" fmla="*/ 8 w 12"/>
                <a:gd name="T7" fmla="*/ 0 h 8"/>
                <a:gd name="T8" fmla="*/ 12 w 12"/>
                <a:gd name="T9" fmla="*/ 4 h 8"/>
                <a:gd name="T10" fmla="*/ 8 w 12"/>
                <a:gd name="T11" fmla="*/ 8 h 8"/>
                <a:gd name="T12" fmla="*/ 4 w 12"/>
                <a:gd name="T13" fmla="*/ 8 h 8"/>
                <a:gd name="T14" fmla="*/ 4 w 1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0"/>
                    <a:pt x="12" y="1"/>
                    <a:pt x="12" y="4"/>
                  </a:cubicBezTo>
                  <a:cubicBezTo>
                    <a:pt x="12" y="6"/>
                    <a:pt x="10" y="8"/>
                    <a:pt x="8" y="8"/>
                  </a:cubicBezTo>
                  <a:cubicBezTo>
                    <a:pt x="7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2" name="Freeform 18"/>
            <p:cNvSpPr>
              <a:spLocks/>
            </p:cNvSpPr>
            <p:nvPr/>
          </p:nvSpPr>
          <p:spPr bwMode="auto">
            <a:xfrm>
              <a:off x="11368088" y="128588"/>
              <a:ext cx="131763" cy="187325"/>
            </a:xfrm>
            <a:custGeom>
              <a:avLst/>
              <a:gdLst>
                <a:gd name="T0" fmla="*/ 4 w 39"/>
                <a:gd name="T1" fmla="*/ 55 h 55"/>
                <a:gd name="T2" fmla="*/ 0 w 39"/>
                <a:gd name="T3" fmla="*/ 51 h 55"/>
                <a:gd name="T4" fmla="*/ 33 w 39"/>
                <a:gd name="T5" fmla="*/ 1 h 55"/>
                <a:gd name="T6" fmla="*/ 38 w 39"/>
                <a:gd name="T7" fmla="*/ 3 h 55"/>
                <a:gd name="T8" fmla="*/ 36 w 39"/>
                <a:gd name="T9" fmla="*/ 8 h 55"/>
                <a:gd name="T10" fmla="*/ 8 w 39"/>
                <a:gd name="T11" fmla="*/ 51 h 55"/>
                <a:gd name="T12" fmla="*/ 4 w 39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5">
                  <a:moveTo>
                    <a:pt x="4" y="55"/>
                  </a:moveTo>
                  <a:cubicBezTo>
                    <a:pt x="2" y="55"/>
                    <a:pt x="0" y="54"/>
                    <a:pt x="0" y="51"/>
                  </a:cubicBezTo>
                  <a:cubicBezTo>
                    <a:pt x="0" y="30"/>
                    <a:pt x="13" y="10"/>
                    <a:pt x="33" y="1"/>
                  </a:cubicBezTo>
                  <a:cubicBezTo>
                    <a:pt x="35" y="0"/>
                    <a:pt x="37" y="1"/>
                    <a:pt x="38" y="3"/>
                  </a:cubicBezTo>
                  <a:cubicBezTo>
                    <a:pt x="39" y="5"/>
                    <a:pt x="38" y="7"/>
                    <a:pt x="36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4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3" name="Freeform 19"/>
            <p:cNvSpPr>
              <a:spLocks/>
            </p:cNvSpPr>
            <p:nvPr/>
          </p:nvSpPr>
          <p:spPr bwMode="auto">
            <a:xfrm>
              <a:off x="11428413" y="592138"/>
              <a:ext cx="306388" cy="263525"/>
            </a:xfrm>
            <a:custGeom>
              <a:avLst/>
              <a:gdLst>
                <a:gd name="T0" fmla="*/ 69 w 90"/>
                <a:gd name="T1" fmla="*/ 77 h 77"/>
                <a:gd name="T2" fmla="*/ 21 w 90"/>
                <a:gd name="T3" fmla="*/ 77 h 77"/>
                <a:gd name="T4" fmla="*/ 13 w 90"/>
                <a:gd name="T5" fmla="*/ 71 h 77"/>
                <a:gd name="T6" fmla="*/ 1 w 90"/>
                <a:gd name="T7" fmla="*/ 12 h 77"/>
                <a:gd name="T8" fmla="*/ 7 w 90"/>
                <a:gd name="T9" fmla="*/ 2 h 77"/>
                <a:gd name="T10" fmla="*/ 17 w 90"/>
                <a:gd name="T11" fmla="*/ 9 h 77"/>
                <a:gd name="T12" fmla="*/ 27 w 90"/>
                <a:gd name="T13" fmla="*/ 61 h 77"/>
                <a:gd name="T14" fmla="*/ 63 w 90"/>
                <a:gd name="T15" fmla="*/ 61 h 77"/>
                <a:gd name="T16" fmla="*/ 73 w 90"/>
                <a:gd name="T17" fmla="*/ 7 h 77"/>
                <a:gd name="T18" fmla="*/ 82 w 90"/>
                <a:gd name="T19" fmla="*/ 1 h 77"/>
                <a:gd name="T20" fmla="*/ 89 w 90"/>
                <a:gd name="T21" fmla="*/ 10 h 77"/>
                <a:gd name="T22" fmla="*/ 77 w 90"/>
                <a:gd name="T23" fmla="*/ 71 h 77"/>
                <a:gd name="T24" fmla="*/ 69 w 90"/>
                <a:gd name="T2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77">
                  <a:moveTo>
                    <a:pt x="69" y="77"/>
                  </a:moveTo>
                  <a:cubicBezTo>
                    <a:pt x="21" y="77"/>
                    <a:pt x="21" y="77"/>
                    <a:pt x="21" y="77"/>
                  </a:cubicBezTo>
                  <a:cubicBezTo>
                    <a:pt x="17" y="77"/>
                    <a:pt x="13" y="74"/>
                    <a:pt x="13" y="7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2" y="2"/>
                    <a:pt x="16" y="4"/>
                    <a:pt x="17" y="9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3"/>
                    <a:pt x="78" y="0"/>
                    <a:pt x="82" y="1"/>
                  </a:cubicBezTo>
                  <a:cubicBezTo>
                    <a:pt x="87" y="2"/>
                    <a:pt x="90" y="6"/>
                    <a:pt x="89" y="10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4"/>
                    <a:pt x="73" y="77"/>
                    <a:pt x="69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4" name="Freeform 20"/>
            <p:cNvSpPr>
              <a:spLocks/>
            </p:cNvSpPr>
            <p:nvPr/>
          </p:nvSpPr>
          <p:spPr bwMode="auto">
            <a:xfrm>
              <a:off x="11541126" y="814388"/>
              <a:ext cx="80963" cy="53975"/>
            </a:xfrm>
            <a:custGeom>
              <a:avLst/>
              <a:gdLst>
                <a:gd name="T0" fmla="*/ 16 w 24"/>
                <a:gd name="T1" fmla="*/ 16 h 16"/>
                <a:gd name="T2" fmla="*/ 8 w 24"/>
                <a:gd name="T3" fmla="*/ 16 h 16"/>
                <a:gd name="T4" fmla="*/ 0 w 24"/>
                <a:gd name="T5" fmla="*/ 8 h 16"/>
                <a:gd name="T6" fmla="*/ 8 w 24"/>
                <a:gd name="T7" fmla="*/ 0 h 16"/>
                <a:gd name="T8" fmla="*/ 16 w 24"/>
                <a:gd name="T9" fmla="*/ 0 h 16"/>
                <a:gd name="T10" fmla="*/ 24 w 24"/>
                <a:gd name="T11" fmla="*/ 8 h 16"/>
                <a:gd name="T12" fmla="*/ 16 w 2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4" y="4"/>
                    <a:pt x="24" y="8"/>
                  </a:cubicBezTo>
                  <a:cubicBezTo>
                    <a:pt x="24" y="12"/>
                    <a:pt x="20" y="16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5" name="Freeform 21"/>
            <p:cNvSpPr>
              <a:spLocks/>
            </p:cNvSpPr>
            <p:nvPr/>
          </p:nvSpPr>
          <p:spPr bwMode="auto">
            <a:xfrm>
              <a:off x="11514138" y="687388"/>
              <a:ext cx="125413" cy="41275"/>
            </a:xfrm>
            <a:custGeom>
              <a:avLst/>
              <a:gdLst>
                <a:gd name="T0" fmla="*/ 33 w 37"/>
                <a:gd name="T1" fmla="*/ 12 h 12"/>
                <a:gd name="T2" fmla="*/ 33 w 37"/>
                <a:gd name="T3" fmla="*/ 12 h 12"/>
                <a:gd name="T4" fmla="*/ 3 w 37"/>
                <a:gd name="T5" fmla="*/ 9 h 12"/>
                <a:gd name="T6" fmla="*/ 0 w 37"/>
                <a:gd name="T7" fmla="*/ 4 h 12"/>
                <a:gd name="T8" fmla="*/ 4 w 37"/>
                <a:gd name="T9" fmla="*/ 1 h 12"/>
                <a:gd name="T10" fmla="*/ 34 w 37"/>
                <a:gd name="T11" fmla="*/ 4 h 12"/>
                <a:gd name="T12" fmla="*/ 37 w 37"/>
                <a:gd name="T13" fmla="*/ 9 h 12"/>
                <a:gd name="T14" fmla="*/ 33 w 37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2"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7" y="7"/>
                    <a:pt x="37" y="9"/>
                  </a:cubicBezTo>
                  <a:cubicBezTo>
                    <a:pt x="37" y="11"/>
                    <a:pt x="35" y="12"/>
                    <a:pt x="3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6" name="Freeform 22"/>
            <p:cNvSpPr>
              <a:spLocks/>
            </p:cNvSpPr>
            <p:nvPr/>
          </p:nvSpPr>
          <p:spPr bwMode="auto">
            <a:xfrm>
              <a:off x="11520488" y="746125"/>
              <a:ext cx="112713" cy="36513"/>
            </a:xfrm>
            <a:custGeom>
              <a:avLst/>
              <a:gdLst>
                <a:gd name="T0" fmla="*/ 29 w 33"/>
                <a:gd name="T1" fmla="*/ 11 h 11"/>
                <a:gd name="T2" fmla="*/ 29 w 33"/>
                <a:gd name="T3" fmla="*/ 11 h 11"/>
                <a:gd name="T4" fmla="*/ 4 w 33"/>
                <a:gd name="T5" fmla="*/ 8 h 11"/>
                <a:gd name="T6" fmla="*/ 1 w 33"/>
                <a:gd name="T7" fmla="*/ 3 h 11"/>
                <a:gd name="T8" fmla="*/ 5 w 33"/>
                <a:gd name="T9" fmla="*/ 0 h 11"/>
                <a:gd name="T10" fmla="*/ 30 w 33"/>
                <a:gd name="T11" fmla="*/ 3 h 11"/>
                <a:gd name="T12" fmla="*/ 33 w 33"/>
                <a:gd name="T13" fmla="*/ 7 h 11"/>
                <a:gd name="T14" fmla="*/ 29 w 3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1"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3"/>
                    <a:pt x="33" y="5"/>
                    <a:pt x="33" y="7"/>
                  </a:cubicBezTo>
                  <a:cubicBezTo>
                    <a:pt x="33" y="9"/>
                    <a:pt x="31" y="11"/>
                    <a:pt x="29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7" name="Freeform 23"/>
            <p:cNvSpPr>
              <a:spLocks/>
            </p:cNvSpPr>
            <p:nvPr/>
          </p:nvSpPr>
          <p:spPr bwMode="auto">
            <a:xfrm>
              <a:off x="11476038" y="381000"/>
              <a:ext cx="74613" cy="246063"/>
            </a:xfrm>
            <a:custGeom>
              <a:avLst/>
              <a:gdLst>
                <a:gd name="T0" fmla="*/ 17 w 22"/>
                <a:gd name="T1" fmla="*/ 72 h 72"/>
                <a:gd name="T2" fmla="*/ 13 w 22"/>
                <a:gd name="T3" fmla="*/ 68 h 72"/>
                <a:gd name="T4" fmla="*/ 0 w 22"/>
                <a:gd name="T5" fmla="*/ 5 h 72"/>
                <a:gd name="T6" fmla="*/ 3 w 22"/>
                <a:gd name="T7" fmla="*/ 1 h 72"/>
                <a:gd name="T8" fmla="*/ 8 w 22"/>
                <a:gd name="T9" fmla="*/ 4 h 72"/>
                <a:gd name="T10" fmla="*/ 21 w 22"/>
                <a:gd name="T11" fmla="*/ 67 h 72"/>
                <a:gd name="T12" fmla="*/ 18 w 22"/>
                <a:gd name="T13" fmla="*/ 72 h 72"/>
                <a:gd name="T14" fmla="*/ 17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17" y="72"/>
                  </a:moveTo>
                  <a:cubicBezTo>
                    <a:pt x="15" y="72"/>
                    <a:pt x="14" y="70"/>
                    <a:pt x="13" y="6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8" y="2"/>
                    <a:pt x="8" y="4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2" y="69"/>
                    <a:pt x="20" y="71"/>
                    <a:pt x="18" y="72"/>
                  </a:cubicBezTo>
                  <a:cubicBezTo>
                    <a:pt x="18" y="72"/>
                    <a:pt x="18" y="72"/>
                    <a:pt x="17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8" name="Freeform 24"/>
            <p:cNvSpPr>
              <a:spLocks/>
            </p:cNvSpPr>
            <p:nvPr/>
          </p:nvSpPr>
          <p:spPr bwMode="auto">
            <a:xfrm>
              <a:off x="11626851" y="381000"/>
              <a:ext cx="74613" cy="246063"/>
            </a:xfrm>
            <a:custGeom>
              <a:avLst/>
              <a:gdLst>
                <a:gd name="T0" fmla="*/ 4 w 22"/>
                <a:gd name="T1" fmla="*/ 72 h 72"/>
                <a:gd name="T2" fmla="*/ 3 w 22"/>
                <a:gd name="T3" fmla="*/ 72 h 72"/>
                <a:gd name="T4" fmla="*/ 0 w 22"/>
                <a:gd name="T5" fmla="*/ 67 h 72"/>
                <a:gd name="T6" fmla="*/ 13 w 22"/>
                <a:gd name="T7" fmla="*/ 4 h 72"/>
                <a:gd name="T8" fmla="*/ 18 w 22"/>
                <a:gd name="T9" fmla="*/ 1 h 72"/>
                <a:gd name="T10" fmla="*/ 21 w 22"/>
                <a:gd name="T11" fmla="*/ 5 h 72"/>
                <a:gd name="T12" fmla="*/ 8 w 22"/>
                <a:gd name="T13" fmla="*/ 68 h 72"/>
                <a:gd name="T14" fmla="*/ 4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4" y="72"/>
                  </a:moveTo>
                  <a:cubicBezTo>
                    <a:pt x="4" y="72"/>
                    <a:pt x="4" y="72"/>
                    <a:pt x="3" y="72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0"/>
                    <a:pt x="18" y="1"/>
                  </a:cubicBezTo>
                  <a:cubicBezTo>
                    <a:pt x="20" y="1"/>
                    <a:pt x="22" y="3"/>
                    <a:pt x="21" y="5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0"/>
                    <a:pt x="6" y="72"/>
                    <a:pt x="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9" name="Freeform 25"/>
            <p:cNvSpPr>
              <a:spLocks/>
            </p:cNvSpPr>
            <p:nvPr/>
          </p:nvSpPr>
          <p:spPr bwMode="auto">
            <a:xfrm>
              <a:off x="11480801" y="368300"/>
              <a:ext cx="212725" cy="57150"/>
            </a:xfrm>
            <a:custGeom>
              <a:avLst/>
              <a:gdLst>
                <a:gd name="T0" fmla="*/ 46 w 63"/>
                <a:gd name="T1" fmla="*/ 17 h 17"/>
                <a:gd name="T2" fmla="*/ 38 w 63"/>
                <a:gd name="T3" fmla="*/ 11 h 17"/>
                <a:gd name="T4" fmla="*/ 38 w 63"/>
                <a:gd name="T5" fmla="*/ 10 h 17"/>
                <a:gd name="T6" fmla="*/ 37 w 63"/>
                <a:gd name="T7" fmla="*/ 10 h 17"/>
                <a:gd name="T8" fmla="*/ 37 w 63"/>
                <a:gd name="T9" fmla="*/ 10 h 17"/>
                <a:gd name="T10" fmla="*/ 36 w 63"/>
                <a:gd name="T11" fmla="*/ 11 h 17"/>
                <a:gd name="T12" fmla="*/ 36 w 63"/>
                <a:gd name="T13" fmla="*/ 11 h 17"/>
                <a:gd name="T14" fmla="*/ 36 w 63"/>
                <a:gd name="T15" fmla="*/ 11 h 17"/>
                <a:gd name="T16" fmla="*/ 28 w 63"/>
                <a:gd name="T17" fmla="*/ 17 h 17"/>
                <a:gd name="T18" fmla="*/ 20 w 63"/>
                <a:gd name="T19" fmla="*/ 11 h 17"/>
                <a:gd name="T20" fmla="*/ 19 w 63"/>
                <a:gd name="T21" fmla="*/ 10 h 17"/>
                <a:gd name="T22" fmla="*/ 19 w 63"/>
                <a:gd name="T23" fmla="*/ 10 h 17"/>
                <a:gd name="T24" fmla="*/ 18 w 63"/>
                <a:gd name="T25" fmla="*/ 10 h 17"/>
                <a:gd name="T26" fmla="*/ 18 w 63"/>
                <a:gd name="T27" fmla="*/ 11 h 17"/>
                <a:gd name="T28" fmla="*/ 10 w 63"/>
                <a:gd name="T29" fmla="*/ 17 h 17"/>
                <a:gd name="T30" fmla="*/ 1 w 63"/>
                <a:gd name="T31" fmla="*/ 10 h 17"/>
                <a:gd name="T32" fmla="*/ 0 w 63"/>
                <a:gd name="T33" fmla="*/ 8 h 17"/>
                <a:gd name="T34" fmla="*/ 4 w 63"/>
                <a:gd name="T35" fmla="*/ 4 h 17"/>
                <a:gd name="T36" fmla="*/ 8 w 63"/>
                <a:gd name="T37" fmla="*/ 7 h 17"/>
                <a:gd name="T38" fmla="*/ 10 w 63"/>
                <a:gd name="T39" fmla="*/ 9 h 17"/>
                <a:gd name="T40" fmla="*/ 11 w 63"/>
                <a:gd name="T41" fmla="*/ 7 h 17"/>
                <a:gd name="T42" fmla="*/ 12 w 63"/>
                <a:gd name="T43" fmla="*/ 5 h 17"/>
                <a:gd name="T44" fmla="*/ 19 w 63"/>
                <a:gd name="T45" fmla="*/ 1 h 17"/>
                <a:gd name="T46" fmla="*/ 25 w 63"/>
                <a:gd name="T47" fmla="*/ 5 h 17"/>
                <a:gd name="T48" fmla="*/ 27 w 63"/>
                <a:gd name="T49" fmla="*/ 7 h 17"/>
                <a:gd name="T50" fmla="*/ 28 w 63"/>
                <a:gd name="T51" fmla="*/ 9 h 17"/>
                <a:gd name="T52" fmla="*/ 29 w 63"/>
                <a:gd name="T53" fmla="*/ 8 h 17"/>
                <a:gd name="T54" fmla="*/ 29 w 63"/>
                <a:gd name="T55" fmla="*/ 8 h 17"/>
                <a:gd name="T56" fmla="*/ 29 w 63"/>
                <a:gd name="T57" fmla="*/ 8 h 17"/>
                <a:gd name="T58" fmla="*/ 29 w 63"/>
                <a:gd name="T59" fmla="*/ 7 h 17"/>
                <a:gd name="T60" fmla="*/ 31 w 63"/>
                <a:gd name="T61" fmla="*/ 5 h 17"/>
                <a:gd name="T62" fmla="*/ 37 w 63"/>
                <a:gd name="T63" fmla="*/ 1 h 17"/>
                <a:gd name="T64" fmla="*/ 44 w 63"/>
                <a:gd name="T65" fmla="*/ 5 h 17"/>
                <a:gd name="T66" fmla="*/ 45 w 63"/>
                <a:gd name="T67" fmla="*/ 7 h 17"/>
                <a:gd name="T68" fmla="*/ 46 w 63"/>
                <a:gd name="T69" fmla="*/ 9 h 17"/>
                <a:gd name="T70" fmla="*/ 48 w 63"/>
                <a:gd name="T71" fmla="*/ 7 h 17"/>
                <a:gd name="T72" fmla="*/ 49 w 63"/>
                <a:gd name="T73" fmla="*/ 5 h 17"/>
                <a:gd name="T74" fmla="*/ 62 w 63"/>
                <a:gd name="T75" fmla="*/ 5 h 17"/>
                <a:gd name="T76" fmla="*/ 63 w 63"/>
                <a:gd name="T77" fmla="*/ 8 h 17"/>
                <a:gd name="T78" fmla="*/ 60 w 63"/>
                <a:gd name="T79" fmla="*/ 12 h 17"/>
                <a:gd name="T80" fmla="*/ 59 w 63"/>
                <a:gd name="T81" fmla="*/ 12 h 17"/>
                <a:gd name="T82" fmla="*/ 56 w 63"/>
                <a:gd name="T83" fmla="*/ 10 h 17"/>
                <a:gd name="T84" fmla="*/ 55 w 63"/>
                <a:gd name="T85" fmla="*/ 10 h 17"/>
                <a:gd name="T86" fmla="*/ 55 w 63"/>
                <a:gd name="T87" fmla="*/ 10 h 17"/>
                <a:gd name="T88" fmla="*/ 55 w 63"/>
                <a:gd name="T89" fmla="*/ 11 h 17"/>
                <a:gd name="T90" fmla="*/ 46 w 63"/>
                <a:gd name="T9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17">
                  <a:moveTo>
                    <a:pt x="46" y="17"/>
                  </a:moveTo>
                  <a:cubicBezTo>
                    <a:pt x="43" y="17"/>
                    <a:pt x="40" y="15"/>
                    <a:pt x="38" y="11"/>
                  </a:cubicBezTo>
                  <a:cubicBezTo>
                    <a:pt x="38" y="11"/>
                    <a:pt x="38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3" y="17"/>
                    <a:pt x="30" y="17"/>
                    <a:pt x="28" y="17"/>
                  </a:cubicBezTo>
                  <a:cubicBezTo>
                    <a:pt x="25" y="17"/>
                    <a:pt x="22" y="15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6" y="15"/>
                    <a:pt x="13" y="17"/>
                    <a:pt x="10" y="17"/>
                  </a:cubicBezTo>
                  <a:cubicBezTo>
                    <a:pt x="6" y="17"/>
                    <a:pt x="3" y="15"/>
                    <a:pt x="1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6" y="4"/>
                    <a:pt x="8" y="5"/>
                    <a:pt x="8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1"/>
                    <a:pt x="24" y="3"/>
                    <a:pt x="25" y="5"/>
                  </a:cubicBezTo>
                  <a:cubicBezTo>
                    <a:pt x="26" y="6"/>
                    <a:pt x="26" y="6"/>
                    <a:pt x="27" y="7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1" y="5"/>
                  </a:cubicBezTo>
                  <a:cubicBezTo>
                    <a:pt x="33" y="2"/>
                    <a:pt x="36" y="1"/>
                    <a:pt x="37" y="1"/>
                  </a:cubicBezTo>
                  <a:cubicBezTo>
                    <a:pt x="39" y="1"/>
                    <a:pt x="41" y="2"/>
                    <a:pt x="44" y="5"/>
                  </a:cubicBezTo>
                  <a:cubicBezTo>
                    <a:pt x="44" y="6"/>
                    <a:pt x="45" y="6"/>
                    <a:pt x="45" y="7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8" y="5"/>
                    <a:pt x="49" y="5"/>
                  </a:cubicBezTo>
                  <a:cubicBezTo>
                    <a:pt x="53" y="0"/>
                    <a:pt x="59" y="0"/>
                    <a:pt x="62" y="5"/>
                  </a:cubicBezTo>
                  <a:cubicBezTo>
                    <a:pt x="63" y="6"/>
                    <a:pt x="63" y="7"/>
                    <a:pt x="63" y="8"/>
                  </a:cubicBezTo>
                  <a:cubicBezTo>
                    <a:pt x="63" y="10"/>
                    <a:pt x="62" y="12"/>
                    <a:pt x="60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7" y="11"/>
                    <a:pt x="56" y="10"/>
                  </a:cubicBezTo>
                  <a:cubicBezTo>
                    <a:pt x="56" y="10"/>
                    <a:pt x="56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1"/>
                    <a:pt x="55" y="11"/>
                  </a:cubicBezTo>
                  <a:cubicBezTo>
                    <a:pt x="53" y="15"/>
                    <a:pt x="50" y="17"/>
                    <a:pt x="46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829747" y="738303"/>
            <a:ext cx="12485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623,3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3046532" y="702620"/>
            <a:ext cx="5998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136,2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970820" y="721752"/>
            <a:ext cx="4203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9,2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29747" y="1451217"/>
            <a:ext cx="7428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305,5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080109" y="1432787"/>
            <a:ext cx="5161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4,4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970820" y="1422199"/>
            <a:ext cx="510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25,5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73524" y="998964"/>
            <a:ext cx="1485706" cy="2946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000" dirty="0"/>
              <a:t>Развитие образования</a:t>
            </a:r>
            <a:endParaRPr lang="en-US" sz="10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499357" y="1697598"/>
            <a:ext cx="1702062" cy="5078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900" dirty="0"/>
              <a:t>Развитие транспортной системы и обеспечение дорожного движения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3010685" y="1028113"/>
            <a:ext cx="1872344" cy="27437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900" dirty="0"/>
              <a:t>Сохранение и развитие культуры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817013" y="1014421"/>
            <a:ext cx="1872344" cy="27437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900" dirty="0"/>
              <a:t>Развитие сельского хозяйства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2843096" y="1616234"/>
            <a:ext cx="160606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900" dirty="0"/>
              <a:t>Развитие физической культуры и спорта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617408" y="1773730"/>
            <a:ext cx="1883635" cy="4001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000" dirty="0"/>
              <a:t>Формирование современной городской среды</a:t>
            </a:r>
            <a:endParaRPr lang="en-US" sz="10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81" name="Rectangle 11"/>
          <p:cNvSpPr/>
          <p:nvPr/>
        </p:nvSpPr>
        <p:spPr>
          <a:xfrm>
            <a:off x="310879" y="2368636"/>
            <a:ext cx="1898041" cy="639717"/>
          </a:xfrm>
          <a:prstGeom prst="rect">
            <a:avLst/>
          </a:prstGeom>
          <a:noFill/>
          <a:ln w="635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0" name="Rectangle 12"/>
          <p:cNvSpPr/>
          <p:nvPr/>
        </p:nvSpPr>
        <p:spPr>
          <a:xfrm>
            <a:off x="1998733" y="2481752"/>
            <a:ext cx="465398" cy="2538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1" name="Rectangle 18"/>
          <p:cNvSpPr/>
          <p:nvPr/>
        </p:nvSpPr>
        <p:spPr>
          <a:xfrm>
            <a:off x="2634877" y="2370222"/>
            <a:ext cx="2346050" cy="638131"/>
          </a:xfrm>
          <a:prstGeom prst="rect">
            <a:avLst/>
          </a:prstGeom>
          <a:noFill/>
          <a:ln w="635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2" name="Rectangle 19"/>
          <p:cNvSpPr/>
          <p:nvPr/>
        </p:nvSpPr>
        <p:spPr>
          <a:xfrm>
            <a:off x="4677808" y="2481752"/>
            <a:ext cx="585375" cy="26102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3" name="Rectangle 21"/>
          <p:cNvSpPr/>
          <p:nvPr/>
        </p:nvSpPr>
        <p:spPr>
          <a:xfrm>
            <a:off x="5439472" y="2341079"/>
            <a:ext cx="2047423" cy="715597"/>
          </a:xfrm>
          <a:prstGeom prst="rect">
            <a:avLst/>
          </a:prstGeom>
          <a:noFill/>
          <a:ln w="6350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4" name="Rectangle 22"/>
          <p:cNvSpPr/>
          <p:nvPr/>
        </p:nvSpPr>
        <p:spPr>
          <a:xfrm>
            <a:off x="7202237" y="2478261"/>
            <a:ext cx="586512" cy="250901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5" name="Rectangle 24"/>
          <p:cNvSpPr/>
          <p:nvPr/>
        </p:nvSpPr>
        <p:spPr>
          <a:xfrm>
            <a:off x="305619" y="3164617"/>
            <a:ext cx="1920093" cy="1137281"/>
          </a:xfrm>
          <a:prstGeom prst="rect">
            <a:avLst/>
          </a:prstGeom>
          <a:noFill/>
          <a:ln w="635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6" name="Rectangle 25"/>
          <p:cNvSpPr/>
          <p:nvPr/>
        </p:nvSpPr>
        <p:spPr>
          <a:xfrm>
            <a:off x="1951527" y="3270966"/>
            <a:ext cx="480023" cy="23723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7" name="Rectangle 27"/>
          <p:cNvSpPr/>
          <p:nvPr/>
        </p:nvSpPr>
        <p:spPr>
          <a:xfrm>
            <a:off x="2641805" y="3164617"/>
            <a:ext cx="2355913" cy="1137281"/>
          </a:xfrm>
          <a:prstGeom prst="rect">
            <a:avLst/>
          </a:prstGeom>
          <a:noFill/>
          <a:ln w="63500">
            <a:solidFill>
              <a:srgbClr val="F06E3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8" name="Rectangle 28"/>
          <p:cNvSpPr/>
          <p:nvPr/>
        </p:nvSpPr>
        <p:spPr>
          <a:xfrm>
            <a:off x="4677808" y="3290259"/>
            <a:ext cx="588978" cy="233282"/>
          </a:xfrm>
          <a:prstGeom prst="rect">
            <a:avLst/>
          </a:prstGeom>
          <a:solidFill>
            <a:srgbClr val="F06E3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9" name="Rectangle 30"/>
          <p:cNvSpPr/>
          <p:nvPr/>
        </p:nvSpPr>
        <p:spPr>
          <a:xfrm>
            <a:off x="5456264" y="3161305"/>
            <a:ext cx="2044779" cy="1140594"/>
          </a:xfrm>
          <a:prstGeom prst="rect">
            <a:avLst/>
          </a:prstGeom>
          <a:noFill/>
          <a:ln w="63500">
            <a:solidFill>
              <a:srgbClr val="5371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00" name="Rectangle 31"/>
          <p:cNvSpPr/>
          <p:nvPr/>
        </p:nvSpPr>
        <p:spPr>
          <a:xfrm>
            <a:off x="7218416" y="3263334"/>
            <a:ext cx="586512" cy="239202"/>
          </a:xfrm>
          <a:prstGeom prst="rect">
            <a:avLst/>
          </a:prstGeom>
          <a:solidFill>
            <a:srgbClr val="537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01" name="TextBox 100"/>
          <p:cNvSpPr txBox="1"/>
          <p:nvPr/>
        </p:nvSpPr>
        <p:spPr>
          <a:xfrm>
            <a:off x="2005484" y="2439759"/>
            <a:ext cx="464352" cy="323165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 smtClean="0">
                <a:solidFill>
                  <a:schemeClr val="bg1"/>
                </a:solidFill>
                <a:latin typeface="+mj-lt"/>
              </a:rPr>
              <a:t>0</a:t>
            </a:r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7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4747990" y="2458445"/>
            <a:ext cx="46291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 smtClean="0">
                <a:solidFill>
                  <a:schemeClr val="bg1"/>
                </a:solidFill>
                <a:latin typeface="+mj-lt"/>
              </a:rPr>
              <a:t>0</a:t>
            </a:r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8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290949" y="2444557"/>
            <a:ext cx="409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00" b="1" dirty="0" smtClean="0">
                <a:solidFill>
                  <a:schemeClr val="bg1"/>
                </a:solidFill>
                <a:latin typeface="+mj-lt"/>
              </a:rPr>
              <a:t>0</a:t>
            </a:r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9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1998733" y="3234439"/>
            <a:ext cx="43171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10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4775523" y="3260148"/>
            <a:ext cx="41080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11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7307128" y="3231750"/>
            <a:ext cx="40908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chemeClr val="bg1"/>
                </a:solidFill>
                <a:latin typeface="+mj-lt"/>
              </a:rPr>
              <a:t>12</a:t>
            </a:r>
            <a:endParaRPr lang="en-US" sz="15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35116" y="2378712"/>
            <a:ext cx="12485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623,3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3058999" y="2381660"/>
            <a:ext cx="5998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166,0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976189" y="2362161"/>
            <a:ext cx="510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77,5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802449" y="3234279"/>
            <a:ext cx="7428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9,2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3078020" y="3255543"/>
            <a:ext cx="5161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4,7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6019197" y="3204719"/>
            <a:ext cx="4203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0,1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444210" y="2625454"/>
            <a:ext cx="1625044" cy="4001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000" dirty="0"/>
              <a:t>Развитие экономического потенциала</a:t>
            </a:r>
            <a:endParaRPr lang="en-US" sz="10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492936" y="3470901"/>
            <a:ext cx="1702062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800" dirty="0"/>
              <a:t>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</a:t>
            </a:r>
            <a:endParaRPr lang="en-US" sz="8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2976876" y="2654028"/>
            <a:ext cx="1872344" cy="27437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900" dirty="0"/>
              <a:t>Социальная поддержка граждан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5963445" y="2628316"/>
            <a:ext cx="1191559" cy="30008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900" dirty="0"/>
              <a:t>Благоустройство</a:t>
            </a:r>
            <a:endParaRPr lang="en-US" sz="9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033812" y="3459502"/>
            <a:ext cx="1889282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000" dirty="0">
                <a:latin typeface="Times New Roman"/>
              </a:rPr>
              <a:t>Обеспечение </a:t>
            </a:r>
            <a:r>
              <a:rPr lang="ru-RU" sz="1000" dirty="0" smtClean="0">
                <a:latin typeface="Times New Roman"/>
              </a:rPr>
              <a:t>жильём </a:t>
            </a:r>
            <a:r>
              <a:rPr lang="ru-RU" sz="1000" dirty="0">
                <a:latin typeface="Times New Roman"/>
              </a:rPr>
              <a:t>молодых семей на территории Труновского муниципального округа Ставропольского края</a:t>
            </a:r>
            <a:endParaRPr lang="en-US" sz="10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5801714" y="3749084"/>
            <a:ext cx="1655149" cy="4001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000" dirty="0"/>
              <a:t>Развитие муниципальной службы</a:t>
            </a:r>
            <a:endParaRPr lang="en-US" sz="1000" dirty="0">
              <a:solidFill>
                <a:schemeClr val="bg1">
                  <a:lumMod val="65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57" name="Заголовок 1"/>
          <p:cNvSpPr txBox="1">
            <a:spLocks/>
          </p:cNvSpPr>
          <p:nvPr/>
        </p:nvSpPr>
        <p:spPr>
          <a:xfrm>
            <a:off x="1173864" y="53948"/>
            <a:ext cx="6391339" cy="562151"/>
          </a:xfrm>
          <a:prstGeom prst="rect">
            <a:avLst/>
          </a:prstGeom>
        </p:spPr>
        <p:txBody>
          <a:bodyPr anchor="t">
            <a:no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800" b="1" dirty="0" smtClean="0">
                <a:solidFill>
                  <a:srgbClr val="654921"/>
                </a:solidFill>
                <a:latin typeface="Times New Roman" pitchFamily="18" charset="0"/>
                <a:cs typeface="Times New Roman" pitchFamily="18" charset="0"/>
              </a:rPr>
              <a:t>Исполнение муниципальных программ Труновского муниципального округа за 2024 год </a:t>
            </a:r>
            <a:br>
              <a:rPr lang="ru-RU" sz="1800" b="1" dirty="0" smtClean="0">
                <a:solidFill>
                  <a:srgbClr val="654921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1200" b="1" dirty="0">
              <a:solidFill>
                <a:srgbClr val="6549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8" name="Group 12"/>
          <p:cNvGrpSpPr/>
          <p:nvPr/>
        </p:nvGrpSpPr>
        <p:grpSpPr>
          <a:xfrm>
            <a:off x="2661817" y="3226683"/>
            <a:ext cx="498430" cy="427276"/>
            <a:chOff x="7110412" y="2579400"/>
            <a:chExt cx="498475" cy="436563"/>
          </a:xfrm>
          <a:solidFill>
            <a:srgbClr val="F06E34"/>
          </a:solidFill>
        </p:grpSpPr>
        <p:sp>
          <p:nvSpPr>
            <p:cNvPr id="159" name="Freeform 92"/>
            <p:cNvSpPr>
              <a:spLocks/>
            </p:cNvSpPr>
            <p:nvPr/>
          </p:nvSpPr>
          <p:spPr bwMode="auto">
            <a:xfrm>
              <a:off x="7196137" y="2687350"/>
              <a:ext cx="338138" cy="328613"/>
            </a:xfrm>
            <a:custGeom>
              <a:avLst/>
              <a:gdLst>
                <a:gd name="T0" fmla="*/ 145 w 150"/>
                <a:gd name="T1" fmla="*/ 71 h 145"/>
                <a:gd name="T2" fmla="*/ 70 w 150"/>
                <a:gd name="T3" fmla="*/ 0 h 145"/>
                <a:gd name="T4" fmla="*/ 0 w 150"/>
                <a:gd name="T5" fmla="*/ 71 h 145"/>
                <a:gd name="T6" fmla="*/ 0 w 150"/>
                <a:gd name="T7" fmla="*/ 119 h 145"/>
                <a:gd name="T8" fmla="*/ 47 w 150"/>
                <a:gd name="T9" fmla="*/ 144 h 145"/>
                <a:gd name="T10" fmla="*/ 47 w 150"/>
                <a:gd name="T11" fmla="*/ 98 h 145"/>
                <a:gd name="T12" fmla="*/ 99 w 150"/>
                <a:gd name="T13" fmla="*/ 98 h 145"/>
                <a:gd name="T14" fmla="*/ 99 w 150"/>
                <a:gd name="T15" fmla="*/ 144 h 145"/>
                <a:gd name="T16" fmla="*/ 145 w 150"/>
                <a:gd name="T17" fmla="*/ 120 h 145"/>
                <a:gd name="T18" fmla="*/ 145 w 150"/>
                <a:gd name="T1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45">
                  <a:moveTo>
                    <a:pt x="145" y="71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93"/>
                    <a:pt x="0" y="119"/>
                  </a:cubicBezTo>
                  <a:cubicBezTo>
                    <a:pt x="0" y="145"/>
                    <a:pt x="47" y="144"/>
                    <a:pt x="47" y="144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150" y="144"/>
                    <a:pt x="145" y="120"/>
                    <a:pt x="145" y="120"/>
                  </a:cubicBezTo>
                  <a:lnTo>
                    <a:pt x="145" y="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3"/>
            <p:cNvSpPr>
              <a:spLocks/>
            </p:cNvSpPr>
            <p:nvPr/>
          </p:nvSpPr>
          <p:spPr bwMode="auto">
            <a:xfrm>
              <a:off x="7110412" y="2579400"/>
              <a:ext cx="498475" cy="260350"/>
            </a:xfrm>
            <a:custGeom>
              <a:avLst/>
              <a:gdLst>
                <a:gd name="T0" fmla="*/ 208 w 221"/>
                <a:gd name="T1" fmla="*/ 91 h 115"/>
                <a:gd name="T2" fmla="*/ 125 w 221"/>
                <a:gd name="T3" fmla="*/ 13 h 115"/>
                <a:gd name="T4" fmla="*/ 92 w 221"/>
                <a:gd name="T5" fmla="*/ 13 h 115"/>
                <a:gd name="T6" fmla="*/ 18 w 221"/>
                <a:gd name="T7" fmla="*/ 84 h 115"/>
                <a:gd name="T8" fmla="*/ 20 w 221"/>
                <a:gd name="T9" fmla="*/ 115 h 115"/>
                <a:gd name="T10" fmla="*/ 108 w 221"/>
                <a:gd name="T11" fmla="*/ 29 h 115"/>
                <a:gd name="T12" fmla="*/ 200 w 221"/>
                <a:gd name="T13" fmla="*/ 115 h 115"/>
                <a:gd name="T14" fmla="*/ 208 w 221"/>
                <a:gd name="T15" fmla="*/ 9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115">
                  <a:moveTo>
                    <a:pt x="208" y="91"/>
                  </a:moveTo>
                  <a:cubicBezTo>
                    <a:pt x="195" y="77"/>
                    <a:pt x="125" y="13"/>
                    <a:pt x="125" y="13"/>
                  </a:cubicBezTo>
                  <a:cubicBezTo>
                    <a:pt x="125" y="13"/>
                    <a:pt x="107" y="0"/>
                    <a:pt x="92" y="13"/>
                  </a:cubicBezTo>
                  <a:cubicBezTo>
                    <a:pt x="77" y="28"/>
                    <a:pt x="18" y="84"/>
                    <a:pt x="18" y="84"/>
                  </a:cubicBezTo>
                  <a:cubicBezTo>
                    <a:pt x="18" y="84"/>
                    <a:pt x="0" y="99"/>
                    <a:pt x="20" y="115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200" y="115"/>
                    <a:pt x="200" y="115"/>
                    <a:pt x="200" y="115"/>
                  </a:cubicBezTo>
                  <a:cubicBezTo>
                    <a:pt x="200" y="115"/>
                    <a:pt x="221" y="105"/>
                    <a:pt x="208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" name="Group 54"/>
          <p:cNvGrpSpPr/>
          <p:nvPr/>
        </p:nvGrpSpPr>
        <p:grpSpPr>
          <a:xfrm>
            <a:off x="405791" y="3214093"/>
            <a:ext cx="307944" cy="369220"/>
            <a:chOff x="11201401" y="1560513"/>
            <a:chExt cx="754063" cy="865188"/>
          </a:xfrm>
          <a:solidFill>
            <a:schemeClr val="accent4">
              <a:lumMod val="75000"/>
            </a:schemeClr>
          </a:solidFill>
        </p:grpSpPr>
        <p:sp>
          <p:nvSpPr>
            <p:cNvPr id="162" name="Freeform 48"/>
            <p:cNvSpPr>
              <a:spLocks/>
            </p:cNvSpPr>
            <p:nvPr/>
          </p:nvSpPr>
          <p:spPr bwMode="auto">
            <a:xfrm>
              <a:off x="11830051" y="1789113"/>
              <a:ext cx="125413" cy="357188"/>
            </a:xfrm>
            <a:custGeom>
              <a:avLst/>
              <a:gdLst>
                <a:gd name="T0" fmla="*/ 9 w 37"/>
                <a:gd name="T1" fmla="*/ 105 h 105"/>
                <a:gd name="T2" fmla="*/ 6 w 37"/>
                <a:gd name="T3" fmla="*/ 104 h 105"/>
                <a:gd name="T4" fmla="*/ 2 w 37"/>
                <a:gd name="T5" fmla="*/ 94 h 105"/>
                <a:gd name="T6" fmla="*/ 20 w 37"/>
                <a:gd name="T7" fmla="*/ 53 h 105"/>
                <a:gd name="T8" fmla="*/ 2 w 37"/>
                <a:gd name="T9" fmla="*/ 12 h 105"/>
                <a:gd name="T10" fmla="*/ 6 w 37"/>
                <a:gd name="T11" fmla="*/ 2 h 105"/>
                <a:gd name="T12" fmla="*/ 16 w 37"/>
                <a:gd name="T13" fmla="*/ 6 h 105"/>
                <a:gd name="T14" fmla="*/ 36 w 37"/>
                <a:gd name="T15" fmla="*/ 49 h 105"/>
                <a:gd name="T16" fmla="*/ 37 w 37"/>
                <a:gd name="T17" fmla="*/ 54 h 105"/>
                <a:gd name="T18" fmla="*/ 36 w 37"/>
                <a:gd name="T19" fmla="*/ 57 h 105"/>
                <a:gd name="T20" fmla="*/ 16 w 37"/>
                <a:gd name="T21" fmla="*/ 100 h 105"/>
                <a:gd name="T22" fmla="*/ 9 w 37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05">
                  <a:moveTo>
                    <a:pt x="9" y="105"/>
                  </a:moveTo>
                  <a:cubicBezTo>
                    <a:pt x="8" y="105"/>
                    <a:pt x="7" y="105"/>
                    <a:pt x="6" y="104"/>
                  </a:cubicBezTo>
                  <a:cubicBezTo>
                    <a:pt x="1" y="102"/>
                    <a:pt x="0" y="98"/>
                    <a:pt x="2" y="94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8"/>
                    <a:pt x="1" y="4"/>
                    <a:pt x="6" y="2"/>
                  </a:cubicBezTo>
                  <a:cubicBezTo>
                    <a:pt x="10" y="0"/>
                    <a:pt x="14" y="2"/>
                    <a:pt x="16" y="6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51"/>
                    <a:pt x="37" y="53"/>
                    <a:pt x="37" y="54"/>
                  </a:cubicBezTo>
                  <a:cubicBezTo>
                    <a:pt x="37" y="55"/>
                    <a:pt x="36" y="56"/>
                    <a:pt x="36" y="57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3"/>
                    <a:pt x="12" y="105"/>
                    <a:pt x="9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9"/>
            <p:cNvSpPr>
              <a:spLocks noEditPoints="1"/>
            </p:cNvSpPr>
            <p:nvPr/>
          </p:nvSpPr>
          <p:spPr bwMode="auto">
            <a:xfrm>
              <a:off x="11201401" y="1560513"/>
              <a:ext cx="434975" cy="865188"/>
            </a:xfrm>
            <a:custGeom>
              <a:avLst/>
              <a:gdLst>
                <a:gd name="T0" fmla="*/ 16 w 128"/>
                <a:gd name="T1" fmla="*/ 16 h 254"/>
                <a:gd name="T2" fmla="*/ 112 w 128"/>
                <a:gd name="T3" fmla="*/ 48 h 254"/>
                <a:gd name="T4" fmla="*/ 112 w 128"/>
                <a:gd name="T5" fmla="*/ 238 h 254"/>
                <a:gd name="T6" fmla="*/ 16 w 128"/>
                <a:gd name="T7" fmla="*/ 206 h 254"/>
                <a:gd name="T8" fmla="*/ 16 w 128"/>
                <a:gd name="T9" fmla="*/ 17 h 254"/>
                <a:gd name="T10" fmla="*/ 15 w 128"/>
                <a:gd name="T11" fmla="*/ 0 h 254"/>
                <a:gd name="T12" fmla="*/ 6 w 128"/>
                <a:gd name="T13" fmla="*/ 3 h 254"/>
                <a:gd name="T14" fmla="*/ 0 w 128"/>
                <a:gd name="T15" fmla="*/ 16 h 254"/>
                <a:gd name="T16" fmla="*/ 0 w 128"/>
                <a:gd name="T17" fmla="*/ 206 h 254"/>
                <a:gd name="T18" fmla="*/ 10 w 128"/>
                <a:gd name="T19" fmla="*/ 221 h 254"/>
                <a:gd name="T20" fmla="*/ 106 w 128"/>
                <a:gd name="T21" fmla="*/ 253 h 254"/>
                <a:gd name="T22" fmla="*/ 111 w 128"/>
                <a:gd name="T23" fmla="*/ 254 h 254"/>
                <a:gd name="T24" fmla="*/ 121 w 128"/>
                <a:gd name="T25" fmla="*/ 251 h 254"/>
                <a:gd name="T26" fmla="*/ 128 w 128"/>
                <a:gd name="T27" fmla="*/ 238 h 254"/>
                <a:gd name="T28" fmla="*/ 128 w 128"/>
                <a:gd name="T29" fmla="*/ 48 h 254"/>
                <a:gd name="T30" fmla="*/ 116 w 128"/>
                <a:gd name="T31" fmla="*/ 33 h 254"/>
                <a:gd name="T32" fmla="*/ 20 w 128"/>
                <a:gd name="T33" fmla="*/ 1 h 254"/>
                <a:gd name="T34" fmla="*/ 15 w 128"/>
                <a:gd name="T35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254">
                  <a:moveTo>
                    <a:pt x="16" y="16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238"/>
                    <a:pt x="112" y="238"/>
                    <a:pt x="112" y="238"/>
                  </a:cubicBezTo>
                  <a:cubicBezTo>
                    <a:pt x="16" y="206"/>
                    <a:pt x="16" y="206"/>
                    <a:pt x="16" y="206"/>
                  </a:cubicBezTo>
                  <a:cubicBezTo>
                    <a:pt x="16" y="17"/>
                    <a:pt x="16" y="17"/>
                    <a:pt x="16" y="17"/>
                  </a:cubicBezTo>
                  <a:moveTo>
                    <a:pt x="15" y="0"/>
                  </a:moveTo>
                  <a:cubicBezTo>
                    <a:pt x="11" y="0"/>
                    <a:pt x="9" y="1"/>
                    <a:pt x="6" y="3"/>
                  </a:cubicBezTo>
                  <a:cubicBezTo>
                    <a:pt x="2" y="6"/>
                    <a:pt x="0" y="11"/>
                    <a:pt x="0" y="1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3"/>
                    <a:pt x="4" y="219"/>
                    <a:pt x="10" y="221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8" y="254"/>
                    <a:pt x="109" y="254"/>
                    <a:pt x="111" y="254"/>
                  </a:cubicBezTo>
                  <a:cubicBezTo>
                    <a:pt x="114" y="254"/>
                    <a:pt x="118" y="253"/>
                    <a:pt x="121" y="251"/>
                  </a:cubicBezTo>
                  <a:cubicBezTo>
                    <a:pt x="125" y="248"/>
                    <a:pt x="128" y="243"/>
                    <a:pt x="128" y="23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1"/>
                    <a:pt x="123" y="35"/>
                    <a:pt x="116" y="3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50"/>
            <p:cNvSpPr>
              <a:spLocks/>
            </p:cNvSpPr>
            <p:nvPr/>
          </p:nvSpPr>
          <p:spPr bwMode="auto">
            <a:xfrm>
              <a:off x="11595101" y="2163763"/>
              <a:ext cx="244475" cy="190500"/>
            </a:xfrm>
            <a:custGeom>
              <a:avLst/>
              <a:gdLst>
                <a:gd name="T0" fmla="*/ 64 w 72"/>
                <a:gd name="T1" fmla="*/ 56 h 56"/>
                <a:gd name="T2" fmla="*/ 8 w 72"/>
                <a:gd name="T3" fmla="*/ 56 h 56"/>
                <a:gd name="T4" fmla="*/ 0 w 72"/>
                <a:gd name="T5" fmla="*/ 48 h 56"/>
                <a:gd name="T6" fmla="*/ 8 w 72"/>
                <a:gd name="T7" fmla="*/ 40 h 56"/>
                <a:gd name="T8" fmla="*/ 56 w 72"/>
                <a:gd name="T9" fmla="*/ 40 h 56"/>
                <a:gd name="T10" fmla="*/ 56 w 72"/>
                <a:gd name="T11" fmla="*/ 8 h 56"/>
                <a:gd name="T12" fmla="*/ 64 w 72"/>
                <a:gd name="T13" fmla="*/ 0 h 56"/>
                <a:gd name="T14" fmla="*/ 72 w 72"/>
                <a:gd name="T15" fmla="*/ 8 h 56"/>
                <a:gd name="T16" fmla="*/ 72 w 72"/>
                <a:gd name="T17" fmla="*/ 48 h 56"/>
                <a:gd name="T18" fmla="*/ 64 w 72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56">
                  <a:moveTo>
                    <a:pt x="64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4" y="56"/>
                    <a:pt x="0" y="52"/>
                    <a:pt x="0" y="48"/>
                  </a:cubicBezTo>
                  <a:cubicBezTo>
                    <a:pt x="0" y="44"/>
                    <a:pt x="4" y="40"/>
                    <a:pt x="8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4"/>
                    <a:pt x="60" y="0"/>
                    <a:pt x="64" y="0"/>
                  </a:cubicBezTo>
                  <a:cubicBezTo>
                    <a:pt x="68" y="0"/>
                    <a:pt x="72" y="4"/>
                    <a:pt x="72" y="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2"/>
                    <a:pt x="68" y="56"/>
                    <a:pt x="64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51"/>
            <p:cNvSpPr>
              <a:spLocks/>
            </p:cNvSpPr>
            <p:nvPr/>
          </p:nvSpPr>
          <p:spPr bwMode="auto">
            <a:xfrm>
              <a:off x="11215688" y="1563688"/>
              <a:ext cx="623888" cy="217488"/>
            </a:xfrm>
            <a:custGeom>
              <a:avLst/>
              <a:gdLst>
                <a:gd name="T0" fmla="*/ 176 w 184"/>
                <a:gd name="T1" fmla="*/ 64 h 64"/>
                <a:gd name="T2" fmla="*/ 168 w 184"/>
                <a:gd name="T3" fmla="*/ 56 h 64"/>
                <a:gd name="T4" fmla="*/ 168 w 184"/>
                <a:gd name="T5" fmla="*/ 16 h 64"/>
                <a:gd name="T6" fmla="*/ 19 w 184"/>
                <a:gd name="T7" fmla="*/ 16 h 64"/>
                <a:gd name="T8" fmla="*/ 12 w 184"/>
                <a:gd name="T9" fmla="*/ 13 h 64"/>
                <a:gd name="T10" fmla="*/ 8 w 184"/>
                <a:gd name="T11" fmla="*/ 16 h 64"/>
                <a:gd name="T12" fmla="*/ 0 w 184"/>
                <a:gd name="T13" fmla="*/ 8 h 64"/>
                <a:gd name="T14" fmla="*/ 8 w 184"/>
                <a:gd name="T15" fmla="*/ 0 h 64"/>
                <a:gd name="T16" fmla="*/ 176 w 184"/>
                <a:gd name="T17" fmla="*/ 0 h 64"/>
                <a:gd name="T18" fmla="*/ 184 w 184"/>
                <a:gd name="T19" fmla="*/ 8 h 64"/>
                <a:gd name="T20" fmla="*/ 184 w 184"/>
                <a:gd name="T21" fmla="*/ 56 h 64"/>
                <a:gd name="T22" fmla="*/ 176 w 184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64">
                  <a:moveTo>
                    <a:pt x="176" y="64"/>
                  </a:moveTo>
                  <a:cubicBezTo>
                    <a:pt x="172" y="64"/>
                    <a:pt x="168" y="60"/>
                    <a:pt x="168" y="5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80" y="0"/>
                    <a:pt x="184" y="4"/>
                    <a:pt x="184" y="8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60"/>
                    <a:pt x="180" y="64"/>
                    <a:pt x="17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52"/>
            <p:cNvSpPr>
              <a:spLocks/>
            </p:cNvSpPr>
            <p:nvPr/>
          </p:nvSpPr>
          <p:spPr bwMode="auto">
            <a:xfrm>
              <a:off x="11514138" y="2054225"/>
              <a:ext cx="26988" cy="109538"/>
            </a:xfrm>
            <a:custGeom>
              <a:avLst/>
              <a:gdLst>
                <a:gd name="T0" fmla="*/ 4 w 8"/>
                <a:gd name="T1" fmla="*/ 32 h 32"/>
                <a:gd name="T2" fmla="*/ 0 w 8"/>
                <a:gd name="T3" fmla="*/ 28 h 32"/>
                <a:gd name="T4" fmla="*/ 0 w 8"/>
                <a:gd name="T5" fmla="*/ 4 h 32"/>
                <a:gd name="T6" fmla="*/ 4 w 8"/>
                <a:gd name="T7" fmla="*/ 0 h 32"/>
                <a:gd name="T8" fmla="*/ 8 w 8"/>
                <a:gd name="T9" fmla="*/ 4 h 32"/>
                <a:gd name="T10" fmla="*/ 8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2" y="32"/>
                    <a:pt x="0" y="30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6" y="32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53"/>
            <p:cNvSpPr>
              <a:spLocks/>
            </p:cNvSpPr>
            <p:nvPr/>
          </p:nvSpPr>
          <p:spPr bwMode="auto">
            <a:xfrm>
              <a:off x="11677651" y="1931988"/>
              <a:ext cx="257175" cy="53975"/>
            </a:xfrm>
            <a:custGeom>
              <a:avLst/>
              <a:gdLst>
                <a:gd name="T0" fmla="*/ 68 w 76"/>
                <a:gd name="T1" fmla="*/ 16 h 16"/>
                <a:gd name="T2" fmla="*/ 8 w 76"/>
                <a:gd name="T3" fmla="*/ 16 h 16"/>
                <a:gd name="T4" fmla="*/ 0 w 76"/>
                <a:gd name="T5" fmla="*/ 8 h 16"/>
                <a:gd name="T6" fmla="*/ 8 w 76"/>
                <a:gd name="T7" fmla="*/ 0 h 16"/>
                <a:gd name="T8" fmla="*/ 68 w 76"/>
                <a:gd name="T9" fmla="*/ 0 h 16"/>
                <a:gd name="T10" fmla="*/ 76 w 76"/>
                <a:gd name="T11" fmla="*/ 8 h 16"/>
                <a:gd name="T12" fmla="*/ 68 w 76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">
                  <a:moveTo>
                    <a:pt x="6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2" y="0"/>
                    <a:pt x="76" y="4"/>
                    <a:pt x="76" y="8"/>
                  </a:cubicBezTo>
                  <a:cubicBezTo>
                    <a:pt x="76" y="12"/>
                    <a:pt x="72" y="16"/>
                    <a:pt x="68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1" name="Freeform 27"/>
          <p:cNvSpPr>
            <a:spLocks noEditPoints="1"/>
          </p:cNvSpPr>
          <p:nvPr/>
        </p:nvSpPr>
        <p:spPr bwMode="auto">
          <a:xfrm flipH="1">
            <a:off x="5560167" y="3237628"/>
            <a:ext cx="483606" cy="338790"/>
          </a:xfrm>
          <a:custGeom>
            <a:avLst/>
            <a:gdLst>
              <a:gd name="T0" fmla="*/ 240 w 254"/>
              <a:gd name="T1" fmla="*/ 178 h 178"/>
              <a:gd name="T2" fmla="*/ 14 w 254"/>
              <a:gd name="T3" fmla="*/ 178 h 178"/>
              <a:gd name="T4" fmla="*/ 0 w 254"/>
              <a:gd name="T5" fmla="*/ 165 h 178"/>
              <a:gd name="T6" fmla="*/ 0 w 254"/>
              <a:gd name="T7" fmla="*/ 14 h 178"/>
              <a:gd name="T8" fmla="*/ 14 w 254"/>
              <a:gd name="T9" fmla="*/ 0 h 178"/>
              <a:gd name="T10" fmla="*/ 240 w 254"/>
              <a:gd name="T11" fmla="*/ 0 h 178"/>
              <a:gd name="T12" fmla="*/ 254 w 254"/>
              <a:gd name="T13" fmla="*/ 14 h 178"/>
              <a:gd name="T14" fmla="*/ 254 w 254"/>
              <a:gd name="T15" fmla="*/ 165 h 178"/>
              <a:gd name="T16" fmla="*/ 240 w 254"/>
              <a:gd name="T17" fmla="*/ 178 h 178"/>
              <a:gd name="T18" fmla="*/ 14 w 254"/>
              <a:gd name="T19" fmla="*/ 12 h 178"/>
              <a:gd name="T20" fmla="*/ 12 w 254"/>
              <a:gd name="T21" fmla="*/ 14 h 178"/>
              <a:gd name="T22" fmla="*/ 12 w 254"/>
              <a:gd name="T23" fmla="*/ 165 h 178"/>
              <a:gd name="T24" fmla="*/ 14 w 254"/>
              <a:gd name="T25" fmla="*/ 167 h 178"/>
              <a:gd name="T26" fmla="*/ 240 w 254"/>
              <a:gd name="T27" fmla="*/ 167 h 178"/>
              <a:gd name="T28" fmla="*/ 242 w 254"/>
              <a:gd name="T29" fmla="*/ 165 h 178"/>
              <a:gd name="T30" fmla="*/ 242 w 254"/>
              <a:gd name="T31" fmla="*/ 14 h 178"/>
              <a:gd name="T32" fmla="*/ 240 w 254"/>
              <a:gd name="T33" fmla="*/ 12 h 178"/>
              <a:gd name="T34" fmla="*/ 14 w 254"/>
              <a:gd name="T35" fmla="*/ 12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4" h="178">
                <a:moveTo>
                  <a:pt x="240" y="178"/>
                </a:moveTo>
                <a:cubicBezTo>
                  <a:pt x="14" y="178"/>
                  <a:pt x="14" y="178"/>
                  <a:pt x="14" y="178"/>
                </a:cubicBezTo>
                <a:cubicBezTo>
                  <a:pt x="6" y="178"/>
                  <a:pt x="0" y="172"/>
                  <a:pt x="0" y="16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6" y="0"/>
                  <a:pt x="14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8" y="0"/>
                  <a:pt x="254" y="7"/>
                  <a:pt x="254" y="14"/>
                </a:cubicBezTo>
                <a:cubicBezTo>
                  <a:pt x="254" y="165"/>
                  <a:pt x="254" y="165"/>
                  <a:pt x="254" y="165"/>
                </a:cubicBezTo>
                <a:cubicBezTo>
                  <a:pt x="254" y="172"/>
                  <a:pt x="248" y="178"/>
                  <a:pt x="240" y="178"/>
                </a:cubicBezTo>
                <a:close/>
                <a:moveTo>
                  <a:pt x="14" y="12"/>
                </a:moveTo>
                <a:cubicBezTo>
                  <a:pt x="13" y="12"/>
                  <a:pt x="12" y="13"/>
                  <a:pt x="12" y="14"/>
                </a:cubicBezTo>
                <a:cubicBezTo>
                  <a:pt x="12" y="165"/>
                  <a:pt x="12" y="165"/>
                  <a:pt x="12" y="165"/>
                </a:cubicBezTo>
                <a:cubicBezTo>
                  <a:pt x="12" y="166"/>
                  <a:pt x="13" y="167"/>
                  <a:pt x="14" y="167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1" y="167"/>
                  <a:pt x="242" y="166"/>
                  <a:pt x="242" y="165"/>
                </a:cubicBezTo>
                <a:cubicBezTo>
                  <a:pt x="242" y="14"/>
                  <a:pt x="242" y="14"/>
                  <a:pt x="242" y="14"/>
                </a:cubicBezTo>
                <a:cubicBezTo>
                  <a:pt x="242" y="13"/>
                  <a:pt x="241" y="12"/>
                  <a:pt x="240" y="12"/>
                </a:cubicBezTo>
                <a:lnTo>
                  <a:pt x="14" y="12"/>
                </a:lnTo>
                <a:close/>
              </a:path>
            </a:pathLst>
          </a:custGeom>
          <a:solidFill>
            <a:srgbClr val="53717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28"/>
          <p:cNvSpPr>
            <a:spLocks/>
          </p:cNvSpPr>
          <p:nvPr/>
        </p:nvSpPr>
        <p:spPr bwMode="auto">
          <a:xfrm flipH="1">
            <a:off x="5504366" y="3601661"/>
            <a:ext cx="593879" cy="47829"/>
          </a:xfrm>
          <a:custGeom>
            <a:avLst/>
            <a:gdLst>
              <a:gd name="T0" fmla="*/ 304 w 312"/>
              <a:gd name="T1" fmla="*/ 25 h 25"/>
              <a:gd name="T2" fmla="*/ 8 w 312"/>
              <a:gd name="T3" fmla="*/ 25 h 25"/>
              <a:gd name="T4" fmla="*/ 0 w 312"/>
              <a:gd name="T5" fmla="*/ 16 h 25"/>
              <a:gd name="T6" fmla="*/ 0 w 312"/>
              <a:gd name="T7" fmla="*/ 9 h 25"/>
              <a:gd name="T8" fmla="*/ 8 w 312"/>
              <a:gd name="T9" fmla="*/ 0 h 25"/>
              <a:gd name="T10" fmla="*/ 304 w 312"/>
              <a:gd name="T11" fmla="*/ 0 h 25"/>
              <a:gd name="T12" fmla="*/ 312 w 312"/>
              <a:gd name="T13" fmla="*/ 9 h 25"/>
              <a:gd name="T14" fmla="*/ 312 w 312"/>
              <a:gd name="T15" fmla="*/ 16 h 25"/>
              <a:gd name="T16" fmla="*/ 304 w 312"/>
              <a:gd name="T1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2" h="25">
                <a:moveTo>
                  <a:pt x="304" y="25"/>
                </a:moveTo>
                <a:cubicBezTo>
                  <a:pt x="8" y="25"/>
                  <a:pt x="8" y="25"/>
                  <a:pt x="8" y="25"/>
                </a:cubicBezTo>
                <a:cubicBezTo>
                  <a:pt x="3" y="25"/>
                  <a:pt x="0" y="21"/>
                  <a:pt x="0" y="16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3" y="0"/>
                  <a:pt x="8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308" y="0"/>
                  <a:pt x="312" y="4"/>
                  <a:pt x="312" y="9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12" y="21"/>
                  <a:pt x="308" y="25"/>
                  <a:pt x="304" y="25"/>
                </a:cubicBezTo>
                <a:close/>
              </a:path>
            </a:pathLst>
          </a:custGeom>
          <a:solidFill>
            <a:srgbClr val="53717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29"/>
          <p:cNvSpPr>
            <a:spLocks noEditPoints="1"/>
          </p:cNvSpPr>
          <p:nvPr/>
        </p:nvSpPr>
        <p:spPr bwMode="auto">
          <a:xfrm flipH="1">
            <a:off x="5570795" y="3249585"/>
            <a:ext cx="461020" cy="51815"/>
          </a:xfrm>
          <a:custGeom>
            <a:avLst/>
            <a:gdLst>
              <a:gd name="T0" fmla="*/ 234 w 242"/>
              <a:gd name="T1" fmla="*/ 0 h 27"/>
              <a:gd name="T2" fmla="*/ 8 w 242"/>
              <a:gd name="T3" fmla="*/ 0 h 27"/>
              <a:gd name="T4" fmla="*/ 0 w 242"/>
              <a:gd name="T5" fmla="*/ 8 h 27"/>
              <a:gd name="T6" fmla="*/ 0 w 242"/>
              <a:gd name="T7" fmla="*/ 27 h 27"/>
              <a:gd name="T8" fmla="*/ 242 w 242"/>
              <a:gd name="T9" fmla="*/ 27 h 27"/>
              <a:gd name="T10" fmla="*/ 242 w 242"/>
              <a:gd name="T11" fmla="*/ 8 h 27"/>
              <a:gd name="T12" fmla="*/ 234 w 242"/>
              <a:gd name="T13" fmla="*/ 0 h 27"/>
              <a:gd name="T14" fmla="*/ 121 w 242"/>
              <a:gd name="T15" fmla="*/ 20 h 27"/>
              <a:gd name="T16" fmla="*/ 114 w 242"/>
              <a:gd name="T17" fmla="*/ 14 h 27"/>
              <a:gd name="T18" fmla="*/ 121 w 242"/>
              <a:gd name="T19" fmla="*/ 7 h 27"/>
              <a:gd name="T20" fmla="*/ 127 w 242"/>
              <a:gd name="T21" fmla="*/ 14 h 27"/>
              <a:gd name="T22" fmla="*/ 121 w 242"/>
              <a:gd name="T23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2" h="27">
                <a:moveTo>
                  <a:pt x="23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7"/>
                  <a:pt x="0" y="27"/>
                  <a:pt x="0" y="27"/>
                </a:cubicBezTo>
                <a:cubicBezTo>
                  <a:pt x="242" y="27"/>
                  <a:pt x="242" y="27"/>
                  <a:pt x="242" y="27"/>
                </a:cubicBezTo>
                <a:cubicBezTo>
                  <a:pt x="242" y="8"/>
                  <a:pt x="242" y="8"/>
                  <a:pt x="242" y="8"/>
                </a:cubicBezTo>
                <a:cubicBezTo>
                  <a:pt x="242" y="4"/>
                  <a:pt x="238" y="0"/>
                  <a:pt x="234" y="0"/>
                </a:cubicBezTo>
                <a:close/>
                <a:moveTo>
                  <a:pt x="121" y="20"/>
                </a:moveTo>
                <a:cubicBezTo>
                  <a:pt x="117" y="20"/>
                  <a:pt x="114" y="17"/>
                  <a:pt x="114" y="14"/>
                </a:cubicBezTo>
                <a:cubicBezTo>
                  <a:pt x="114" y="10"/>
                  <a:pt x="117" y="7"/>
                  <a:pt x="121" y="7"/>
                </a:cubicBezTo>
                <a:cubicBezTo>
                  <a:pt x="124" y="7"/>
                  <a:pt x="127" y="10"/>
                  <a:pt x="127" y="14"/>
                </a:cubicBezTo>
                <a:cubicBezTo>
                  <a:pt x="127" y="17"/>
                  <a:pt x="124" y="20"/>
                  <a:pt x="121" y="20"/>
                </a:cubicBezTo>
                <a:close/>
              </a:path>
            </a:pathLst>
          </a:custGeom>
          <a:solidFill>
            <a:srgbClr val="53717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31"/>
          <p:cNvSpPr>
            <a:spLocks/>
          </p:cNvSpPr>
          <p:nvPr/>
        </p:nvSpPr>
        <p:spPr bwMode="auto">
          <a:xfrm flipH="1">
            <a:off x="5659810" y="3369158"/>
            <a:ext cx="73073" cy="90344"/>
          </a:xfrm>
          <a:custGeom>
            <a:avLst/>
            <a:gdLst>
              <a:gd name="T0" fmla="*/ 8 w 38"/>
              <a:gd name="T1" fmla="*/ 44 h 47"/>
              <a:gd name="T2" fmla="*/ 1 w 38"/>
              <a:gd name="T3" fmla="*/ 5 h 47"/>
              <a:gd name="T4" fmla="*/ 5 w 38"/>
              <a:gd name="T5" fmla="*/ 2 h 47"/>
              <a:gd name="T6" fmla="*/ 36 w 38"/>
              <a:gd name="T7" fmla="*/ 27 h 47"/>
              <a:gd name="T8" fmla="*/ 34 w 38"/>
              <a:gd name="T9" fmla="*/ 32 h 47"/>
              <a:gd name="T10" fmla="*/ 22 w 38"/>
              <a:gd name="T11" fmla="*/ 32 h 47"/>
              <a:gd name="T12" fmla="*/ 19 w 38"/>
              <a:gd name="T13" fmla="*/ 33 h 47"/>
              <a:gd name="T14" fmla="*/ 13 w 38"/>
              <a:gd name="T15" fmla="*/ 45 h 47"/>
              <a:gd name="T16" fmla="*/ 8 w 38"/>
              <a:gd name="T17" fmla="*/ 4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47">
                <a:moveTo>
                  <a:pt x="8" y="44"/>
                </a:moveTo>
                <a:cubicBezTo>
                  <a:pt x="1" y="5"/>
                  <a:pt x="1" y="5"/>
                  <a:pt x="1" y="5"/>
                </a:cubicBezTo>
                <a:cubicBezTo>
                  <a:pt x="0" y="2"/>
                  <a:pt x="3" y="0"/>
                  <a:pt x="5" y="2"/>
                </a:cubicBezTo>
                <a:cubicBezTo>
                  <a:pt x="36" y="27"/>
                  <a:pt x="36" y="27"/>
                  <a:pt x="36" y="27"/>
                </a:cubicBezTo>
                <a:cubicBezTo>
                  <a:pt x="38" y="29"/>
                  <a:pt x="37" y="32"/>
                  <a:pt x="34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0" y="32"/>
                  <a:pt x="19" y="32"/>
                  <a:pt x="19" y="33"/>
                </a:cubicBezTo>
                <a:cubicBezTo>
                  <a:pt x="13" y="45"/>
                  <a:pt x="13" y="45"/>
                  <a:pt x="13" y="45"/>
                </a:cubicBezTo>
                <a:cubicBezTo>
                  <a:pt x="12" y="47"/>
                  <a:pt x="9" y="47"/>
                  <a:pt x="8" y="44"/>
                </a:cubicBezTo>
                <a:close/>
              </a:path>
            </a:pathLst>
          </a:custGeom>
          <a:solidFill>
            <a:srgbClr val="53717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20"/>
          <p:cNvSpPr>
            <a:spLocks noEditPoints="1"/>
          </p:cNvSpPr>
          <p:nvPr/>
        </p:nvSpPr>
        <p:spPr bwMode="auto">
          <a:xfrm>
            <a:off x="385403" y="2432621"/>
            <a:ext cx="312856" cy="263472"/>
          </a:xfrm>
          <a:custGeom>
            <a:avLst/>
            <a:gdLst>
              <a:gd name="T0" fmla="*/ 12 w 24"/>
              <a:gd name="T1" fmla="*/ 9 h 23"/>
              <a:gd name="T2" fmla="*/ 1 w 24"/>
              <a:gd name="T3" fmla="*/ 6 h 23"/>
              <a:gd name="T4" fmla="*/ 23 w 24"/>
              <a:gd name="T5" fmla="*/ 6 h 23"/>
              <a:gd name="T6" fmla="*/ 23 w 24"/>
              <a:gd name="T7" fmla="*/ 11 h 23"/>
              <a:gd name="T8" fmla="*/ 0 w 24"/>
              <a:gd name="T9" fmla="*/ 11 h 23"/>
              <a:gd name="T10" fmla="*/ 12 w 24"/>
              <a:gd name="T11" fmla="*/ 11 h 23"/>
              <a:gd name="T12" fmla="*/ 23 w 24"/>
              <a:gd name="T13" fmla="*/ 11 h 23"/>
              <a:gd name="T14" fmla="*/ 12 w 24"/>
              <a:gd name="T15" fmla="*/ 17 h 23"/>
              <a:gd name="T16" fmla="*/ 1 w 24"/>
              <a:gd name="T17" fmla="*/ 14 h 23"/>
              <a:gd name="T18" fmla="*/ 23 w 24"/>
              <a:gd name="T19" fmla="*/ 14 h 23"/>
              <a:gd name="T20" fmla="*/ 23 w 24"/>
              <a:gd name="T21" fmla="*/ 18 h 23"/>
              <a:gd name="T22" fmla="*/ 0 w 24"/>
              <a:gd name="T23" fmla="*/ 18 h 23"/>
              <a:gd name="T24" fmla="*/ 12 w 24"/>
              <a:gd name="T25" fmla="*/ 19 h 23"/>
              <a:gd name="T26" fmla="*/ 23 w 24"/>
              <a:gd name="T27" fmla="*/ 18 h 23"/>
              <a:gd name="T28" fmla="*/ 23 w 24"/>
              <a:gd name="T29" fmla="*/ 3 h 23"/>
              <a:gd name="T30" fmla="*/ 0 w 24"/>
              <a:gd name="T31" fmla="*/ 3 h 23"/>
              <a:gd name="T32" fmla="*/ 24 w 24"/>
              <a:gd name="T33" fmla="*/ 4 h 23"/>
              <a:gd name="T34" fmla="*/ 12 w 24"/>
              <a:gd name="T35" fmla="*/ 0 h 23"/>
              <a:gd name="T36" fmla="*/ 0 w 24"/>
              <a:gd name="T37" fmla="*/ 4 h 23"/>
              <a:gd name="T38" fmla="*/ 0 w 24"/>
              <a:gd name="T39" fmla="*/ 7 h 23"/>
              <a:gd name="T40" fmla="*/ 1 w 24"/>
              <a:gd name="T41" fmla="*/ 9 h 23"/>
              <a:gd name="T42" fmla="*/ 0 w 24"/>
              <a:gd name="T43" fmla="*/ 12 h 23"/>
              <a:gd name="T44" fmla="*/ 0 w 24"/>
              <a:gd name="T45" fmla="*/ 14 h 23"/>
              <a:gd name="T46" fmla="*/ 1 w 24"/>
              <a:gd name="T47" fmla="*/ 17 h 23"/>
              <a:gd name="T48" fmla="*/ 0 w 24"/>
              <a:gd name="T49" fmla="*/ 20 h 23"/>
              <a:gd name="T50" fmla="*/ 24 w 24"/>
              <a:gd name="T51" fmla="*/ 20 h 23"/>
              <a:gd name="T52" fmla="*/ 23 w 24"/>
              <a:gd name="T53" fmla="*/ 17 h 23"/>
              <a:gd name="T54" fmla="*/ 24 w 24"/>
              <a:gd name="T55" fmla="*/ 14 h 23"/>
              <a:gd name="T56" fmla="*/ 24 w 24"/>
              <a:gd name="T57" fmla="*/ 12 h 23"/>
              <a:gd name="T58" fmla="*/ 23 w 24"/>
              <a:gd name="T59" fmla="*/ 9 h 23"/>
              <a:gd name="T60" fmla="*/ 24 w 24"/>
              <a:gd name="T61" fmla="*/ 7 h 23"/>
              <a:gd name="T62" fmla="*/ 24 w 24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23">
                <a:moveTo>
                  <a:pt x="23" y="7"/>
                </a:moveTo>
                <a:cubicBezTo>
                  <a:pt x="23" y="8"/>
                  <a:pt x="19" y="9"/>
                  <a:pt x="12" y="9"/>
                </a:cubicBezTo>
                <a:cubicBezTo>
                  <a:pt x="5" y="9"/>
                  <a:pt x="0" y="8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7"/>
                  <a:pt x="8" y="7"/>
                  <a:pt x="12" y="7"/>
                </a:cubicBezTo>
                <a:cubicBezTo>
                  <a:pt x="16" y="7"/>
                  <a:pt x="20" y="7"/>
                  <a:pt x="23" y="6"/>
                </a:cubicBezTo>
                <a:cubicBezTo>
                  <a:pt x="23" y="6"/>
                  <a:pt x="23" y="6"/>
                  <a:pt x="23" y="7"/>
                </a:cubicBezTo>
                <a:close/>
                <a:moveTo>
                  <a:pt x="23" y="11"/>
                </a:moveTo>
                <a:cubicBezTo>
                  <a:pt x="23" y="12"/>
                  <a:pt x="19" y="13"/>
                  <a:pt x="12" y="13"/>
                </a:cubicBezTo>
                <a:cubicBezTo>
                  <a:pt x="5" y="13"/>
                  <a:pt x="0" y="12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3" y="11"/>
                  <a:pt x="8" y="11"/>
                  <a:pt x="12" y="11"/>
                </a:cubicBezTo>
                <a:cubicBezTo>
                  <a:pt x="16" y="11"/>
                  <a:pt x="20" y="11"/>
                  <a:pt x="23" y="10"/>
                </a:cubicBezTo>
                <a:cubicBezTo>
                  <a:pt x="23" y="10"/>
                  <a:pt x="23" y="10"/>
                  <a:pt x="23" y="11"/>
                </a:cubicBezTo>
                <a:close/>
                <a:moveTo>
                  <a:pt x="23" y="14"/>
                </a:moveTo>
                <a:cubicBezTo>
                  <a:pt x="23" y="16"/>
                  <a:pt x="19" y="17"/>
                  <a:pt x="12" y="17"/>
                </a:cubicBezTo>
                <a:cubicBezTo>
                  <a:pt x="5" y="17"/>
                  <a:pt x="0" y="16"/>
                  <a:pt x="0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3" y="15"/>
                  <a:pt x="8" y="15"/>
                  <a:pt x="12" y="15"/>
                </a:cubicBezTo>
                <a:cubicBezTo>
                  <a:pt x="16" y="15"/>
                  <a:pt x="20" y="15"/>
                  <a:pt x="23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3" y="18"/>
                </a:moveTo>
                <a:cubicBezTo>
                  <a:pt x="23" y="20"/>
                  <a:pt x="19" y="21"/>
                  <a:pt x="12" y="21"/>
                </a:cubicBezTo>
                <a:cubicBezTo>
                  <a:pt x="5" y="21"/>
                  <a:pt x="0" y="20"/>
                  <a:pt x="0" y="18"/>
                </a:cubicBezTo>
                <a:cubicBezTo>
                  <a:pt x="0" y="18"/>
                  <a:pt x="1" y="18"/>
                  <a:pt x="1" y="17"/>
                </a:cubicBezTo>
                <a:cubicBezTo>
                  <a:pt x="3" y="19"/>
                  <a:pt x="8" y="19"/>
                  <a:pt x="12" y="19"/>
                </a:cubicBezTo>
                <a:cubicBezTo>
                  <a:pt x="16" y="19"/>
                  <a:pt x="20" y="19"/>
                  <a:pt x="23" y="17"/>
                </a:cubicBezTo>
                <a:cubicBezTo>
                  <a:pt x="23" y="18"/>
                  <a:pt x="23" y="18"/>
                  <a:pt x="23" y="18"/>
                </a:cubicBezTo>
                <a:close/>
                <a:moveTo>
                  <a:pt x="12" y="0"/>
                </a:moveTo>
                <a:cubicBezTo>
                  <a:pt x="19" y="0"/>
                  <a:pt x="23" y="1"/>
                  <a:pt x="23" y="3"/>
                </a:cubicBezTo>
                <a:cubicBezTo>
                  <a:pt x="23" y="4"/>
                  <a:pt x="19" y="5"/>
                  <a:pt x="12" y="5"/>
                </a:cubicBezTo>
                <a:cubicBezTo>
                  <a:pt x="5" y="5"/>
                  <a:pt x="0" y="4"/>
                  <a:pt x="0" y="3"/>
                </a:cubicBezTo>
                <a:cubicBezTo>
                  <a:pt x="0" y="1"/>
                  <a:pt x="5" y="0"/>
                  <a:pt x="12" y="0"/>
                </a:cubicBezTo>
                <a:close/>
                <a:moveTo>
                  <a:pt x="24" y="4"/>
                </a:moveTo>
                <a:cubicBezTo>
                  <a:pt x="24" y="3"/>
                  <a:pt x="24" y="3"/>
                  <a:pt x="24" y="3"/>
                </a:cubicBezTo>
                <a:cubicBezTo>
                  <a:pt x="24" y="1"/>
                  <a:pt x="18" y="0"/>
                  <a:pt x="12" y="0"/>
                </a:cubicBezTo>
                <a:cubicBezTo>
                  <a:pt x="6" y="0"/>
                  <a:pt x="0" y="1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6" y="23"/>
                  <a:pt x="12" y="23"/>
                </a:cubicBezTo>
                <a:cubicBezTo>
                  <a:pt x="18" y="23"/>
                  <a:pt x="24" y="22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3" y="17"/>
                </a:cubicBezTo>
                <a:cubicBezTo>
                  <a:pt x="24" y="17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3" y="13"/>
                </a:cubicBezTo>
                <a:cubicBezTo>
                  <a:pt x="24" y="13"/>
                  <a:pt x="24" y="12"/>
                  <a:pt x="24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0"/>
                  <a:pt x="24" y="10"/>
                  <a:pt x="23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3" y="5"/>
                </a:cubicBezTo>
                <a:cubicBezTo>
                  <a:pt x="24" y="5"/>
                  <a:pt x="24" y="5"/>
                  <a:pt x="24" y="4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6" name="Group 76"/>
          <p:cNvGrpSpPr/>
          <p:nvPr/>
        </p:nvGrpSpPr>
        <p:grpSpPr>
          <a:xfrm>
            <a:off x="320309" y="1497374"/>
            <a:ext cx="391545" cy="389281"/>
            <a:chOff x="4525227" y="2593810"/>
            <a:chExt cx="605795" cy="607276"/>
          </a:xfrm>
        </p:grpSpPr>
        <p:sp>
          <p:nvSpPr>
            <p:cNvPr id="177" name="Freeform 110"/>
            <p:cNvSpPr>
              <a:spLocks noEditPoints="1"/>
            </p:cNvSpPr>
            <p:nvPr/>
          </p:nvSpPr>
          <p:spPr bwMode="auto">
            <a:xfrm>
              <a:off x="4525227" y="2593810"/>
              <a:ext cx="605795" cy="607276"/>
            </a:xfrm>
            <a:custGeom>
              <a:avLst/>
              <a:gdLst>
                <a:gd name="T0" fmla="*/ 173 w 346"/>
                <a:gd name="T1" fmla="*/ 0 h 347"/>
                <a:gd name="T2" fmla="*/ 295 w 346"/>
                <a:gd name="T3" fmla="*/ 51 h 347"/>
                <a:gd name="T4" fmla="*/ 346 w 346"/>
                <a:gd name="T5" fmla="*/ 174 h 347"/>
                <a:gd name="T6" fmla="*/ 295 w 346"/>
                <a:gd name="T7" fmla="*/ 296 h 347"/>
                <a:gd name="T8" fmla="*/ 173 w 346"/>
                <a:gd name="T9" fmla="*/ 347 h 347"/>
                <a:gd name="T10" fmla="*/ 173 w 346"/>
                <a:gd name="T11" fmla="*/ 323 h 347"/>
                <a:gd name="T12" fmla="*/ 278 w 346"/>
                <a:gd name="T13" fmla="*/ 279 h 347"/>
                <a:gd name="T14" fmla="*/ 322 w 346"/>
                <a:gd name="T15" fmla="*/ 174 h 347"/>
                <a:gd name="T16" fmla="*/ 278 w 346"/>
                <a:gd name="T17" fmla="*/ 68 h 347"/>
                <a:gd name="T18" fmla="*/ 173 w 346"/>
                <a:gd name="T19" fmla="*/ 24 h 347"/>
                <a:gd name="T20" fmla="*/ 173 w 346"/>
                <a:gd name="T21" fmla="*/ 0 h 347"/>
                <a:gd name="T22" fmla="*/ 173 w 346"/>
                <a:gd name="T23" fmla="*/ 0 h 347"/>
                <a:gd name="T24" fmla="*/ 173 w 346"/>
                <a:gd name="T25" fmla="*/ 0 h 347"/>
                <a:gd name="T26" fmla="*/ 173 w 346"/>
                <a:gd name="T27" fmla="*/ 24 h 347"/>
                <a:gd name="T28" fmla="*/ 173 w 346"/>
                <a:gd name="T29" fmla="*/ 24 h 347"/>
                <a:gd name="T30" fmla="*/ 67 w 346"/>
                <a:gd name="T31" fmla="*/ 68 h 347"/>
                <a:gd name="T32" fmla="*/ 24 w 346"/>
                <a:gd name="T33" fmla="*/ 174 h 347"/>
                <a:gd name="T34" fmla="*/ 67 w 346"/>
                <a:gd name="T35" fmla="*/ 279 h 347"/>
                <a:gd name="T36" fmla="*/ 173 w 346"/>
                <a:gd name="T37" fmla="*/ 323 h 347"/>
                <a:gd name="T38" fmla="*/ 173 w 346"/>
                <a:gd name="T39" fmla="*/ 323 h 347"/>
                <a:gd name="T40" fmla="*/ 173 w 346"/>
                <a:gd name="T41" fmla="*/ 347 h 347"/>
                <a:gd name="T42" fmla="*/ 173 w 346"/>
                <a:gd name="T43" fmla="*/ 347 h 347"/>
                <a:gd name="T44" fmla="*/ 51 w 346"/>
                <a:gd name="T45" fmla="*/ 296 h 347"/>
                <a:gd name="T46" fmla="*/ 0 w 346"/>
                <a:gd name="T47" fmla="*/ 174 h 347"/>
                <a:gd name="T48" fmla="*/ 51 w 346"/>
                <a:gd name="T49" fmla="*/ 51 h 347"/>
                <a:gd name="T50" fmla="*/ 173 w 346"/>
                <a:gd name="T5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6" h="347">
                  <a:moveTo>
                    <a:pt x="173" y="0"/>
                  </a:moveTo>
                  <a:cubicBezTo>
                    <a:pt x="221" y="0"/>
                    <a:pt x="264" y="20"/>
                    <a:pt x="295" y="51"/>
                  </a:cubicBezTo>
                  <a:cubicBezTo>
                    <a:pt x="327" y="82"/>
                    <a:pt x="346" y="126"/>
                    <a:pt x="346" y="174"/>
                  </a:cubicBezTo>
                  <a:cubicBezTo>
                    <a:pt x="346" y="221"/>
                    <a:pt x="327" y="265"/>
                    <a:pt x="295" y="296"/>
                  </a:cubicBezTo>
                  <a:cubicBezTo>
                    <a:pt x="264" y="327"/>
                    <a:pt x="221" y="347"/>
                    <a:pt x="173" y="347"/>
                  </a:cubicBezTo>
                  <a:cubicBezTo>
                    <a:pt x="173" y="323"/>
                    <a:pt x="173" y="323"/>
                    <a:pt x="173" y="323"/>
                  </a:cubicBezTo>
                  <a:cubicBezTo>
                    <a:pt x="214" y="323"/>
                    <a:pt x="251" y="306"/>
                    <a:pt x="278" y="279"/>
                  </a:cubicBezTo>
                  <a:cubicBezTo>
                    <a:pt x="305" y="252"/>
                    <a:pt x="322" y="215"/>
                    <a:pt x="322" y="174"/>
                  </a:cubicBezTo>
                  <a:cubicBezTo>
                    <a:pt x="322" y="132"/>
                    <a:pt x="305" y="95"/>
                    <a:pt x="278" y="68"/>
                  </a:cubicBezTo>
                  <a:cubicBezTo>
                    <a:pt x="251" y="41"/>
                    <a:pt x="214" y="24"/>
                    <a:pt x="173" y="24"/>
                  </a:cubicBezTo>
                  <a:lnTo>
                    <a:pt x="173" y="0"/>
                  </a:lnTo>
                  <a:close/>
                  <a:moveTo>
                    <a:pt x="173" y="0"/>
                  </a:moveTo>
                  <a:cubicBezTo>
                    <a:pt x="173" y="0"/>
                    <a:pt x="173" y="0"/>
                    <a:pt x="173" y="0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32" y="24"/>
                    <a:pt x="94" y="41"/>
                    <a:pt x="67" y="68"/>
                  </a:cubicBezTo>
                  <a:cubicBezTo>
                    <a:pt x="41" y="95"/>
                    <a:pt x="24" y="132"/>
                    <a:pt x="24" y="174"/>
                  </a:cubicBezTo>
                  <a:cubicBezTo>
                    <a:pt x="24" y="215"/>
                    <a:pt x="41" y="252"/>
                    <a:pt x="67" y="279"/>
                  </a:cubicBezTo>
                  <a:cubicBezTo>
                    <a:pt x="94" y="306"/>
                    <a:pt x="132" y="323"/>
                    <a:pt x="173" y="323"/>
                  </a:cubicBezTo>
                  <a:cubicBezTo>
                    <a:pt x="173" y="323"/>
                    <a:pt x="173" y="323"/>
                    <a:pt x="173" y="323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25" y="347"/>
                    <a:pt x="82" y="327"/>
                    <a:pt x="51" y="296"/>
                  </a:cubicBezTo>
                  <a:cubicBezTo>
                    <a:pt x="19" y="265"/>
                    <a:pt x="0" y="221"/>
                    <a:pt x="0" y="174"/>
                  </a:cubicBezTo>
                  <a:cubicBezTo>
                    <a:pt x="0" y="126"/>
                    <a:pt x="19" y="82"/>
                    <a:pt x="51" y="51"/>
                  </a:cubicBezTo>
                  <a:cubicBezTo>
                    <a:pt x="82" y="20"/>
                    <a:pt x="125" y="0"/>
                    <a:pt x="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34394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8" name="Group 78"/>
            <p:cNvGrpSpPr/>
            <p:nvPr/>
          </p:nvGrpSpPr>
          <p:grpSpPr>
            <a:xfrm>
              <a:off x="4545963" y="2614546"/>
              <a:ext cx="564323" cy="565804"/>
              <a:chOff x="4545963" y="2614546"/>
              <a:chExt cx="564323" cy="565804"/>
            </a:xfrm>
          </p:grpSpPr>
          <p:sp>
            <p:nvSpPr>
              <p:cNvPr id="179" name="Oval 111"/>
              <p:cNvSpPr>
                <a:spLocks noChangeArrowheads="1"/>
              </p:cNvSpPr>
              <p:nvPr/>
            </p:nvSpPr>
            <p:spPr bwMode="auto">
              <a:xfrm>
                <a:off x="4545963" y="2614546"/>
                <a:ext cx="564323" cy="565804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34394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 112"/>
              <p:cNvSpPr>
                <a:spLocks noEditPoints="1"/>
              </p:cNvSpPr>
              <p:nvPr/>
            </p:nvSpPr>
            <p:spPr bwMode="auto">
              <a:xfrm>
                <a:off x="4622984" y="2703415"/>
                <a:ext cx="410282" cy="324375"/>
              </a:xfrm>
              <a:custGeom>
                <a:avLst/>
                <a:gdLst>
                  <a:gd name="T0" fmla="*/ 210 w 234"/>
                  <a:gd name="T1" fmla="*/ 42 h 185"/>
                  <a:gd name="T2" fmla="*/ 189 w 234"/>
                  <a:gd name="T3" fmla="*/ 42 h 185"/>
                  <a:gd name="T4" fmla="*/ 189 w 234"/>
                  <a:gd name="T5" fmla="*/ 53 h 185"/>
                  <a:gd name="T6" fmla="*/ 213 w 234"/>
                  <a:gd name="T7" fmla="*/ 105 h 185"/>
                  <a:gd name="T8" fmla="*/ 213 w 234"/>
                  <a:gd name="T9" fmla="*/ 129 h 185"/>
                  <a:gd name="T10" fmla="*/ 189 w 234"/>
                  <a:gd name="T11" fmla="*/ 185 h 185"/>
                  <a:gd name="T12" fmla="*/ 234 w 234"/>
                  <a:gd name="T13" fmla="*/ 175 h 185"/>
                  <a:gd name="T14" fmla="*/ 234 w 234"/>
                  <a:gd name="T15" fmla="*/ 67 h 185"/>
                  <a:gd name="T16" fmla="*/ 188 w 234"/>
                  <a:gd name="T17" fmla="*/ 0 h 185"/>
                  <a:gd name="T18" fmla="*/ 117 w 234"/>
                  <a:gd name="T19" fmla="*/ 15 h 185"/>
                  <a:gd name="T20" fmla="*/ 189 w 234"/>
                  <a:gd name="T21" fmla="*/ 42 h 185"/>
                  <a:gd name="T22" fmla="*/ 117 w 234"/>
                  <a:gd name="T23" fmla="*/ 148 h 185"/>
                  <a:gd name="T24" fmla="*/ 178 w 234"/>
                  <a:gd name="T25" fmla="*/ 175 h 185"/>
                  <a:gd name="T26" fmla="*/ 189 w 234"/>
                  <a:gd name="T27" fmla="*/ 185 h 185"/>
                  <a:gd name="T28" fmla="*/ 166 w 234"/>
                  <a:gd name="T29" fmla="*/ 129 h 185"/>
                  <a:gd name="T30" fmla="*/ 189 w 234"/>
                  <a:gd name="T31" fmla="*/ 105 h 185"/>
                  <a:gd name="T32" fmla="*/ 117 w 234"/>
                  <a:gd name="T33" fmla="*/ 53 h 185"/>
                  <a:gd name="T34" fmla="*/ 117 w 234"/>
                  <a:gd name="T35" fmla="*/ 0 h 185"/>
                  <a:gd name="T36" fmla="*/ 44 w 234"/>
                  <a:gd name="T37" fmla="*/ 2 h 185"/>
                  <a:gd name="T38" fmla="*/ 58 w 234"/>
                  <a:gd name="T39" fmla="*/ 15 h 185"/>
                  <a:gd name="T40" fmla="*/ 117 w 234"/>
                  <a:gd name="T41" fmla="*/ 15 h 185"/>
                  <a:gd name="T42" fmla="*/ 44 w 234"/>
                  <a:gd name="T43" fmla="*/ 185 h 185"/>
                  <a:gd name="T44" fmla="*/ 56 w 234"/>
                  <a:gd name="T45" fmla="*/ 175 h 185"/>
                  <a:gd name="T46" fmla="*/ 117 w 234"/>
                  <a:gd name="T47" fmla="*/ 148 h 185"/>
                  <a:gd name="T48" fmla="*/ 44 w 234"/>
                  <a:gd name="T49" fmla="*/ 53 h 185"/>
                  <a:gd name="T50" fmla="*/ 68 w 234"/>
                  <a:gd name="T51" fmla="*/ 105 h 185"/>
                  <a:gd name="T52" fmla="*/ 68 w 234"/>
                  <a:gd name="T53" fmla="*/ 129 h 185"/>
                  <a:gd name="T54" fmla="*/ 44 w 234"/>
                  <a:gd name="T55" fmla="*/ 185 h 185"/>
                  <a:gd name="T56" fmla="*/ 24 w 234"/>
                  <a:gd name="T57" fmla="*/ 42 h 185"/>
                  <a:gd name="T58" fmla="*/ 0 w 234"/>
                  <a:gd name="T59" fmla="*/ 142 h 185"/>
                  <a:gd name="T60" fmla="*/ 0 w 234"/>
                  <a:gd name="T61" fmla="*/ 175 h 185"/>
                  <a:gd name="T62" fmla="*/ 44 w 234"/>
                  <a:gd name="T63" fmla="*/ 185 h 185"/>
                  <a:gd name="T64" fmla="*/ 21 w 234"/>
                  <a:gd name="T65" fmla="*/ 129 h 185"/>
                  <a:gd name="T66" fmla="*/ 44 w 234"/>
                  <a:gd name="T67" fmla="*/ 105 h 185"/>
                  <a:gd name="T68" fmla="*/ 39 w 234"/>
                  <a:gd name="T69" fmla="*/ 53 h 185"/>
                  <a:gd name="T70" fmla="*/ 44 w 234"/>
                  <a:gd name="T71" fmla="*/ 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4" h="185">
                    <a:moveTo>
                      <a:pt x="234" y="67"/>
                    </a:moveTo>
                    <a:cubicBezTo>
                      <a:pt x="210" y="42"/>
                      <a:pt x="210" y="42"/>
                      <a:pt x="210" y="4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9" y="105"/>
                      <a:pt x="189" y="105"/>
                      <a:pt x="189" y="105"/>
                    </a:cubicBez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3" y="129"/>
                      <a:pt x="213" y="129"/>
                      <a:pt x="213" y="129"/>
                    </a:cubicBezTo>
                    <a:cubicBezTo>
                      <a:pt x="213" y="129"/>
                      <a:pt x="213" y="129"/>
                      <a:pt x="213" y="129"/>
                    </a:cubicBezTo>
                    <a:cubicBezTo>
                      <a:pt x="189" y="129"/>
                      <a:pt x="189" y="129"/>
                      <a:pt x="189" y="129"/>
                    </a:cubicBezTo>
                    <a:cubicBezTo>
                      <a:pt x="189" y="185"/>
                      <a:pt x="189" y="185"/>
                      <a:pt x="189" y="185"/>
                    </a:cubicBezTo>
                    <a:cubicBezTo>
                      <a:pt x="223" y="185"/>
                      <a:pt x="223" y="185"/>
                      <a:pt x="223" y="185"/>
                    </a:cubicBezTo>
                    <a:cubicBezTo>
                      <a:pt x="229" y="185"/>
                      <a:pt x="234" y="180"/>
                      <a:pt x="234" y="175"/>
                    </a:cubicBezTo>
                    <a:cubicBezTo>
                      <a:pt x="234" y="148"/>
                      <a:pt x="234" y="148"/>
                      <a:pt x="234" y="148"/>
                    </a:cubicBezTo>
                    <a:lnTo>
                      <a:pt x="234" y="67"/>
                    </a:lnTo>
                    <a:close/>
                    <a:moveTo>
                      <a:pt x="189" y="2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75" y="15"/>
                      <a:pt x="175" y="15"/>
                      <a:pt x="175" y="15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2"/>
                      <a:pt x="189" y="2"/>
                      <a:pt x="189" y="2"/>
                    </a:cubicBezTo>
                    <a:close/>
                    <a:moveTo>
                      <a:pt x="117" y="148"/>
                    </a:moveTo>
                    <a:cubicBezTo>
                      <a:pt x="178" y="148"/>
                      <a:pt x="178" y="148"/>
                      <a:pt x="178" y="148"/>
                    </a:cubicBezTo>
                    <a:cubicBezTo>
                      <a:pt x="178" y="175"/>
                      <a:pt x="178" y="175"/>
                      <a:pt x="178" y="175"/>
                    </a:cubicBezTo>
                    <a:cubicBezTo>
                      <a:pt x="178" y="180"/>
                      <a:pt x="183" y="185"/>
                      <a:pt x="189" y="185"/>
                    </a:cubicBezTo>
                    <a:cubicBezTo>
                      <a:pt x="189" y="185"/>
                      <a:pt x="189" y="185"/>
                      <a:pt x="189" y="185"/>
                    </a:cubicBezTo>
                    <a:cubicBezTo>
                      <a:pt x="189" y="129"/>
                      <a:pt x="189" y="129"/>
                      <a:pt x="189" y="129"/>
                    </a:cubicBezTo>
                    <a:cubicBezTo>
                      <a:pt x="166" y="129"/>
                      <a:pt x="166" y="129"/>
                      <a:pt x="166" y="129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89" y="105"/>
                      <a:pt x="189" y="105"/>
                      <a:pt x="189" y="105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17" y="53"/>
                      <a:pt x="117" y="53"/>
                      <a:pt x="117" y="53"/>
                    </a:cubicBezTo>
                    <a:lnTo>
                      <a:pt x="117" y="148"/>
                    </a:lnTo>
                    <a:close/>
                    <a:moveTo>
                      <a:pt x="117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0"/>
                      <a:pt x="117" y="0"/>
                      <a:pt x="117" y="0"/>
                    </a:cubicBezTo>
                    <a:close/>
                    <a:moveTo>
                      <a:pt x="44" y="185"/>
                    </a:moveTo>
                    <a:cubicBezTo>
                      <a:pt x="45" y="185"/>
                      <a:pt x="45" y="185"/>
                      <a:pt x="45" y="185"/>
                    </a:cubicBezTo>
                    <a:cubicBezTo>
                      <a:pt x="51" y="185"/>
                      <a:pt x="56" y="180"/>
                      <a:pt x="56" y="175"/>
                    </a:cubicBezTo>
                    <a:cubicBezTo>
                      <a:pt x="56" y="148"/>
                      <a:pt x="56" y="148"/>
                      <a:pt x="56" y="148"/>
                    </a:cubicBezTo>
                    <a:cubicBezTo>
                      <a:pt x="117" y="148"/>
                      <a:pt x="117" y="148"/>
                      <a:pt x="117" y="148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44" y="129"/>
                      <a:pt x="44" y="129"/>
                      <a:pt x="44" y="129"/>
                    </a:cubicBezTo>
                    <a:lnTo>
                      <a:pt x="44" y="185"/>
                    </a:lnTo>
                    <a:close/>
                    <a:moveTo>
                      <a:pt x="44" y="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80"/>
                      <a:pt x="5" y="185"/>
                      <a:pt x="11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4" y="42"/>
                      <a:pt x="44" y="42"/>
                      <a:pt x="44" y="42"/>
                    </a:cubicBez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34394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1718421445"/>
              </p:ext>
            </p:extLst>
          </p:nvPr>
        </p:nvGraphicFramePr>
        <p:xfrm>
          <a:off x="-228126" y="4444158"/>
          <a:ext cx="8282348" cy="5748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81" name="Номер слайда 1"/>
          <p:cNvSpPr txBox="1">
            <a:spLocks/>
          </p:cNvSpPr>
          <p:nvPr/>
        </p:nvSpPr>
        <p:spPr>
          <a:xfrm>
            <a:off x="8097230" y="4777641"/>
            <a:ext cx="47438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8619470F-29E7-47FF-BEC0-DB5CAED12DB4}" type="slidenum">
              <a:rPr lang="ru-RU" sz="1200" smtClean="0">
                <a:solidFill>
                  <a:schemeClr val="bg1"/>
                </a:solidFill>
              </a:rPr>
              <a:pPr/>
              <a:t>38</a:t>
            </a:fld>
            <a:endParaRPr lang="ru-RU" sz="1200" dirty="0">
              <a:solidFill>
                <a:schemeClr val="bg1"/>
              </a:solidFill>
            </a:endParaRPr>
          </a:p>
        </p:txBody>
      </p:sp>
      <p:grpSp>
        <p:nvGrpSpPr>
          <p:cNvPr id="186" name="Group 40"/>
          <p:cNvGrpSpPr/>
          <p:nvPr/>
        </p:nvGrpSpPr>
        <p:grpSpPr>
          <a:xfrm>
            <a:off x="2736265" y="2475370"/>
            <a:ext cx="301416" cy="228098"/>
            <a:chOff x="6637207" y="2236109"/>
            <a:chExt cx="301416" cy="228098"/>
          </a:xfrm>
          <a:solidFill>
            <a:schemeClr val="accent1">
              <a:lumMod val="75000"/>
            </a:schemeClr>
          </a:solidFill>
        </p:grpSpPr>
        <p:sp>
          <p:nvSpPr>
            <p:cNvPr id="189" name="Freeform 71"/>
            <p:cNvSpPr>
              <a:spLocks noEditPoints="1"/>
            </p:cNvSpPr>
            <p:nvPr/>
          </p:nvSpPr>
          <p:spPr bwMode="auto">
            <a:xfrm>
              <a:off x="6637207" y="2325719"/>
              <a:ext cx="301416" cy="138488"/>
            </a:xfrm>
            <a:custGeom>
              <a:avLst/>
              <a:gdLst>
                <a:gd name="T0" fmla="*/ 362 w 407"/>
                <a:gd name="T1" fmla="*/ 26 h 187"/>
                <a:gd name="T2" fmla="*/ 336 w 407"/>
                <a:gd name="T3" fmla="*/ 187 h 187"/>
                <a:gd name="T4" fmla="*/ 343 w 407"/>
                <a:gd name="T5" fmla="*/ 26 h 187"/>
                <a:gd name="T6" fmla="*/ 352 w 407"/>
                <a:gd name="T7" fmla="*/ 79 h 187"/>
                <a:gd name="T8" fmla="*/ 336 w 407"/>
                <a:gd name="T9" fmla="*/ 135 h 187"/>
                <a:gd name="T10" fmla="*/ 308 w 407"/>
                <a:gd name="T11" fmla="*/ 187 h 187"/>
                <a:gd name="T12" fmla="*/ 308 w 407"/>
                <a:gd name="T13" fmla="*/ 187 h 187"/>
                <a:gd name="T14" fmla="*/ 326 w 407"/>
                <a:gd name="T15" fmla="*/ 62 h 187"/>
                <a:gd name="T16" fmla="*/ 317 w 407"/>
                <a:gd name="T17" fmla="*/ 114 h 187"/>
                <a:gd name="T18" fmla="*/ 308 w 407"/>
                <a:gd name="T19" fmla="*/ 187 h 187"/>
                <a:gd name="T20" fmla="*/ 308 w 407"/>
                <a:gd name="T21" fmla="*/ 0 h 187"/>
                <a:gd name="T22" fmla="*/ 282 w 407"/>
                <a:gd name="T23" fmla="*/ 114 h 187"/>
                <a:gd name="T24" fmla="*/ 291 w 407"/>
                <a:gd name="T25" fmla="*/ 26 h 187"/>
                <a:gd name="T26" fmla="*/ 282 w 407"/>
                <a:gd name="T27" fmla="*/ 187 h 187"/>
                <a:gd name="T28" fmla="*/ 282 w 407"/>
                <a:gd name="T29" fmla="*/ 0 h 187"/>
                <a:gd name="T30" fmla="*/ 256 w 407"/>
                <a:gd name="T31" fmla="*/ 62 h 187"/>
                <a:gd name="T32" fmla="*/ 265 w 407"/>
                <a:gd name="T33" fmla="*/ 114 h 187"/>
                <a:gd name="T34" fmla="*/ 256 w 407"/>
                <a:gd name="T35" fmla="*/ 187 h 187"/>
                <a:gd name="T36" fmla="*/ 256 w 407"/>
                <a:gd name="T37" fmla="*/ 0 h 187"/>
                <a:gd name="T38" fmla="*/ 230 w 407"/>
                <a:gd name="T39" fmla="*/ 114 h 187"/>
                <a:gd name="T40" fmla="*/ 237 w 407"/>
                <a:gd name="T41" fmla="*/ 26 h 187"/>
                <a:gd name="T42" fmla="*/ 230 w 407"/>
                <a:gd name="T43" fmla="*/ 187 h 187"/>
                <a:gd name="T44" fmla="*/ 230 w 407"/>
                <a:gd name="T45" fmla="*/ 0 h 187"/>
                <a:gd name="T46" fmla="*/ 201 w 407"/>
                <a:gd name="T47" fmla="*/ 62 h 187"/>
                <a:gd name="T48" fmla="*/ 211 w 407"/>
                <a:gd name="T49" fmla="*/ 114 h 187"/>
                <a:gd name="T50" fmla="*/ 201 w 407"/>
                <a:gd name="T51" fmla="*/ 187 h 187"/>
                <a:gd name="T52" fmla="*/ 201 w 407"/>
                <a:gd name="T53" fmla="*/ 0 h 187"/>
                <a:gd name="T54" fmla="*/ 175 w 407"/>
                <a:gd name="T55" fmla="*/ 114 h 187"/>
                <a:gd name="T56" fmla="*/ 185 w 407"/>
                <a:gd name="T57" fmla="*/ 26 h 187"/>
                <a:gd name="T58" fmla="*/ 175 w 407"/>
                <a:gd name="T59" fmla="*/ 187 h 187"/>
                <a:gd name="T60" fmla="*/ 175 w 407"/>
                <a:gd name="T61" fmla="*/ 0 h 187"/>
                <a:gd name="T62" fmla="*/ 149 w 407"/>
                <a:gd name="T63" fmla="*/ 62 h 187"/>
                <a:gd name="T64" fmla="*/ 159 w 407"/>
                <a:gd name="T65" fmla="*/ 114 h 187"/>
                <a:gd name="T66" fmla="*/ 149 w 407"/>
                <a:gd name="T67" fmla="*/ 187 h 187"/>
                <a:gd name="T68" fmla="*/ 149 w 407"/>
                <a:gd name="T69" fmla="*/ 0 h 187"/>
                <a:gd name="T70" fmla="*/ 123 w 407"/>
                <a:gd name="T71" fmla="*/ 114 h 187"/>
                <a:gd name="T72" fmla="*/ 130 w 407"/>
                <a:gd name="T73" fmla="*/ 26 h 187"/>
                <a:gd name="T74" fmla="*/ 123 w 407"/>
                <a:gd name="T75" fmla="*/ 187 h 187"/>
                <a:gd name="T76" fmla="*/ 123 w 407"/>
                <a:gd name="T77" fmla="*/ 0 h 187"/>
                <a:gd name="T78" fmla="*/ 95 w 407"/>
                <a:gd name="T79" fmla="*/ 62 h 187"/>
                <a:gd name="T80" fmla="*/ 104 w 407"/>
                <a:gd name="T81" fmla="*/ 114 h 187"/>
                <a:gd name="T82" fmla="*/ 95 w 407"/>
                <a:gd name="T83" fmla="*/ 187 h 187"/>
                <a:gd name="T84" fmla="*/ 95 w 407"/>
                <a:gd name="T85" fmla="*/ 0 h 187"/>
                <a:gd name="T86" fmla="*/ 69 w 407"/>
                <a:gd name="T87" fmla="*/ 114 h 187"/>
                <a:gd name="T88" fmla="*/ 78 w 407"/>
                <a:gd name="T89" fmla="*/ 26 h 187"/>
                <a:gd name="T90" fmla="*/ 69 w 407"/>
                <a:gd name="T91" fmla="*/ 187 h 187"/>
                <a:gd name="T92" fmla="*/ 69 w 407"/>
                <a:gd name="T93" fmla="*/ 114 h 187"/>
                <a:gd name="T94" fmla="*/ 69 w 407"/>
                <a:gd name="T95" fmla="*/ 0 h 187"/>
                <a:gd name="T96" fmla="*/ 43 w 407"/>
                <a:gd name="T97" fmla="*/ 62 h 187"/>
                <a:gd name="T98" fmla="*/ 26 w 407"/>
                <a:gd name="T99" fmla="*/ 62 h 187"/>
                <a:gd name="T100" fmla="*/ 0 w 407"/>
                <a:gd name="T10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7" h="187">
                  <a:moveTo>
                    <a:pt x="362" y="187"/>
                  </a:moveTo>
                  <a:lnTo>
                    <a:pt x="407" y="187"/>
                  </a:lnTo>
                  <a:lnTo>
                    <a:pt x="407" y="0"/>
                  </a:lnTo>
                  <a:lnTo>
                    <a:pt x="362" y="0"/>
                  </a:lnTo>
                  <a:lnTo>
                    <a:pt x="362" y="26"/>
                  </a:lnTo>
                  <a:lnTo>
                    <a:pt x="378" y="26"/>
                  </a:lnTo>
                  <a:lnTo>
                    <a:pt x="378" y="62"/>
                  </a:lnTo>
                  <a:lnTo>
                    <a:pt x="362" y="62"/>
                  </a:lnTo>
                  <a:lnTo>
                    <a:pt x="362" y="187"/>
                  </a:lnTo>
                  <a:close/>
                  <a:moveTo>
                    <a:pt x="336" y="187"/>
                  </a:moveTo>
                  <a:lnTo>
                    <a:pt x="362" y="187"/>
                  </a:lnTo>
                  <a:lnTo>
                    <a:pt x="362" y="62"/>
                  </a:lnTo>
                  <a:lnTo>
                    <a:pt x="343" y="62"/>
                  </a:lnTo>
                  <a:lnTo>
                    <a:pt x="343" y="26"/>
                  </a:lnTo>
                  <a:lnTo>
                    <a:pt x="343" y="26"/>
                  </a:lnTo>
                  <a:lnTo>
                    <a:pt x="362" y="26"/>
                  </a:lnTo>
                  <a:lnTo>
                    <a:pt x="362" y="0"/>
                  </a:lnTo>
                  <a:lnTo>
                    <a:pt x="336" y="0"/>
                  </a:lnTo>
                  <a:lnTo>
                    <a:pt x="336" y="79"/>
                  </a:lnTo>
                  <a:lnTo>
                    <a:pt x="352" y="79"/>
                  </a:lnTo>
                  <a:lnTo>
                    <a:pt x="352" y="114"/>
                  </a:lnTo>
                  <a:lnTo>
                    <a:pt x="352" y="114"/>
                  </a:lnTo>
                  <a:lnTo>
                    <a:pt x="336" y="114"/>
                  </a:lnTo>
                  <a:lnTo>
                    <a:pt x="336" y="135"/>
                  </a:lnTo>
                  <a:lnTo>
                    <a:pt x="336" y="135"/>
                  </a:lnTo>
                  <a:lnTo>
                    <a:pt x="336" y="171"/>
                  </a:lnTo>
                  <a:lnTo>
                    <a:pt x="336" y="171"/>
                  </a:lnTo>
                  <a:lnTo>
                    <a:pt x="336" y="171"/>
                  </a:lnTo>
                  <a:lnTo>
                    <a:pt x="336" y="187"/>
                  </a:lnTo>
                  <a:close/>
                  <a:moveTo>
                    <a:pt x="308" y="187"/>
                  </a:moveTo>
                  <a:lnTo>
                    <a:pt x="336" y="187"/>
                  </a:lnTo>
                  <a:lnTo>
                    <a:pt x="336" y="171"/>
                  </a:lnTo>
                  <a:lnTo>
                    <a:pt x="308" y="171"/>
                  </a:lnTo>
                  <a:lnTo>
                    <a:pt x="308" y="187"/>
                  </a:lnTo>
                  <a:lnTo>
                    <a:pt x="308" y="187"/>
                  </a:lnTo>
                  <a:close/>
                  <a:moveTo>
                    <a:pt x="336" y="0"/>
                  </a:moveTo>
                  <a:lnTo>
                    <a:pt x="308" y="0"/>
                  </a:lnTo>
                  <a:lnTo>
                    <a:pt x="308" y="26"/>
                  </a:lnTo>
                  <a:lnTo>
                    <a:pt x="326" y="26"/>
                  </a:lnTo>
                  <a:lnTo>
                    <a:pt x="326" y="62"/>
                  </a:lnTo>
                  <a:lnTo>
                    <a:pt x="308" y="62"/>
                  </a:lnTo>
                  <a:lnTo>
                    <a:pt x="308" y="135"/>
                  </a:lnTo>
                  <a:lnTo>
                    <a:pt x="336" y="135"/>
                  </a:lnTo>
                  <a:lnTo>
                    <a:pt x="336" y="114"/>
                  </a:lnTo>
                  <a:lnTo>
                    <a:pt x="317" y="114"/>
                  </a:lnTo>
                  <a:lnTo>
                    <a:pt x="317" y="79"/>
                  </a:lnTo>
                  <a:lnTo>
                    <a:pt x="336" y="79"/>
                  </a:lnTo>
                  <a:lnTo>
                    <a:pt x="336" y="0"/>
                  </a:lnTo>
                  <a:close/>
                  <a:moveTo>
                    <a:pt x="282" y="187"/>
                  </a:moveTo>
                  <a:lnTo>
                    <a:pt x="308" y="187"/>
                  </a:lnTo>
                  <a:lnTo>
                    <a:pt x="308" y="171"/>
                  </a:lnTo>
                  <a:lnTo>
                    <a:pt x="282" y="171"/>
                  </a:lnTo>
                  <a:lnTo>
                    <a:pt x="282" y="187"/>
                  </a:lnTo>
                  <a:lnTo>
                    <a:pt x="282" y="187"/>
                  </a:lnTo>
                  <a:close/>
                  <a:moveTo>
                    <a:pt x="308" y="0"/>
                  </a:moveTo>
                  <a:lnTo>
                    <a:pt x="282" y="0"/>
                  </a:lnTo>
                  <a:lnTo>
                    <a:pt x="282" y="79"/>
                  </a:lnTo>
                  <a:lnTo>
                    <a:pt x="300" y="79"/>
                  </a:lnTo>
                  <a:lnTo>
                    <a:pt x="300" y="114"/>
                  </a:lnTo>
                  <a:lnTo>
                    <a:pt x="282" y="114"/>
                  </a:lnTo>
                  <a:lnTo>
                    <a:pt x="282" y="135"/>
                  </a:lnTo>
                  <a:lnTo>
                    <a:pt x="308" y="135"/>
                  </a:lnTo>
                  <a:lnTo>
                    <a:pt x="308" y="62"/>
                  </a:lnTo>
                  <a:lnTo>
                    <a:pt x="291" y="62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308" y="26"/>
                  </a:lnTo>
                  <a:lnTo>
                    <a:pt x="308" y="0"/>
                  </a:lnTo>
                  <a:close/>
                  <a:moveTo>
                    <a:pt x="256" y="187"/>
                  </a:moveTo>
                  <a:lnTo>
                    <a:pt x="282" y="187"/>
                  </a:lnTo>
                  <a:lnTo>
                    <a:pt x="282" y="171"/>
                  </a:lnTo>
                  <a:lnTo>
                    <a:pt x="256" y="171"/>
                  </a:lnTo>
                  <a:lnTo>
                    <a:pt x="256" y="187"/>
                  </a:lnTo>
                  <a:lnTo>
                    <a:pt x="256" y="187"/>
                  </a:lnTo>
                  <a:close/>
                  <a:moveTo>
                    <a:pt x="282" y="0"/>
                  </a:moveTo>
                  <a:lnTo>
                    <a:pt x="256" y="0"/>
                  </a:lnTo>
                  <a:lnTo>
                    <a:pt x="256" y="26"/>
                  </a:lnTo>
                  <a:lnTo>
                    <a:pt x="272" y="26"/>
                  </a:lnTo>
                  <a:lnTo>
                    <a:pt x="272" y="62"/>
                  </a:lnTo>
                  <a:lnTo>
                    <a:pt x="256" y="62"/>
                  </a:lnTo>
                  <a:lnTo>
                    <a:pt x="256" y="135"/>
                  </a:lnTo>
                  <a:lnTo>
                    <a:pt x="282" y="135"/>
                  </a:lnTo>
                  <a:lnTo>
                    <a:pt x="282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79"/>
                  </a:lnTo>
                  <a:lnTo>
                    <a:pt x="282" y="79"/>
                  </a:lnTo>
                  <a:lnTo>
                    <a:pt x="282" y="0"/>
                  </a:lnTo>
                  <a:close/>
                  <a:moveTo>
                    <a:pt x="230" y="187"/>
                  </a:moveTo>
                  <a:lnTo>
                    <a:pt x="256" y="187"/>
                  </a:lnTo>
                  <a:lnTo>
                    <a:pt x="256" y="171"/>
                  </a:lnTo>
                  <a:lnTo>
                    <a:pt x="230" y="171"/>
                  </a:lnTo>
                  <a:lnTo>
                    <a:pt x="230" y="187"/>
                  </a:lnTo>
                  <a:lnTo>
                    <a:pt x="230" y="187"/>
                  </a:lnTo>
                  <a:close/>
                  <a:moveTo>
                    <a:pt x="256" y="0"/>
                  </a:moveTo>
                  <a:lnTo>
                    <a:pt x="230" y="0"/>
                  </a:lnTo>
                  <a:lnTo>
                    <a:pt x="230" y="79"/>
                  </a:lnTo>
                  <a:lnTo>
                    <a:pt x="246" y="79"/>
                  </a:lnTo>
                  <a:lnTo>
                    <a:pt x="246" y="114"/>
                  </a:lnTo>
                  <a:lnTo>
                    <a:pt x="230" y="114"/>
                  </a:lnTo>
                  <a:lnTo>
                    <a:pt x="230" y="135"/>
                  </a:lnTo>
                  <a:lnTo>
                    <a:pt x="256" y="135"/>
                  </a:lnTo>
                  <a:lnTo>
                    <a:pt x="256" y="62"/>
                  </a:lnTo>
                  <a:lnTo>
                    <a:pt x="237" y="62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56" y="26"/>
                  </a:lnTo>
                  <a:lnTo>
                    <a:pt x="256" y="0"/>
                  </a:lnTo>
                  <a:close/>
                  <a:moveTo>
                    <a:pt x="201" y="187"/>
                  </a:moveTo>
                  <a:lnTo>
                    <a:pt x="230" y="187"/>
                  </a:lnTo>
                  <a:lnTo>
                    <a:pt x="230" y="171"/>
                  </a:lnTo>
                  <a:lnTo>
                    <a:pt x="201" y="171"/>
                  </a:lnTo>
                  <a:lnTo>
                    <a:pt x="201" y="187"/>
                  </a:lnTo>
                  <a:lnTo>
                    <a:pt x="201" y="187"/>
                  </a:lnTo>
                  <a:close/>
                  <a:moveTo>
                    <a:pt x="230" y="0"/>
                  </a:moveTo>
                  <a:lnTo>
                    <a:pt x="201" y="0"/>
                  </a:lnTo>
                  <a:lnTo>
                    <a:pt x="201" y="26"/>
                  </a:lnTo>
                  <a:lnTo>
                    <a:pt x="220" y="26"/>
                  </a:lnTo>
                  <a:lnTo>
                    <a:pt x="220" y="62"/>
                  </a:lnTo>
                  <a:lnTo>
                    <a:pt x="201" y="62"/>
                  </a:lnTo>
                  <a:lnTo>
                    <a:pt x="201" y="135"/>
                  </a:lnTo>
                  <a:lnTo>
                    <a:pt x="230" y="135"/>
                  </a:lnTo>
                  <a:lnTo>
                    <a:pt x="230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79"/>
                  </a:lnTo>
                  <a:lnTo>
                    <a:pt x="230" y="79"/>
                  </a:lnTo>
                  <a:lnTo>
                    <a:pt x="230" y="0"/>
                  </a:lnTo>
                  <a:close/>
                  <a:moveTo>
                    <a:pt x="175" y="187"/>
                  </a:moveTo>
                  <a:lnTo>
                    <a:pt x="201" y="187"/>
                  </a:lnTo>
                  <a:lnTo>
                    <a:pt x="201" y="171"/>
                  </a:lnTo>
                  <a:lnTo>
                    <a:pt x="175" y="171"/>
                  </a:lnTo>
                  <a:lnTo>
                    <a:pt x="175" y="187"/>
                  </a:lnTo>
                  <a:lnTo>
                    <a:pt x="175" y="187"/>
                  </a:lnTo>
                  <a:close/>
                  <a:moveTo>
                    <a:pt x="201" y="0"/>
                  </a:moveTo>
                  <a:lnTo>
                    <a:pt x="175" y="0"/>
                  </a:lnTo>
                  <a:lnTo>
                    <a:pt x="175" y="79"/>
                  </a:lnTo>
                  <a:lnTo>
                    <a:pt x="194" y="79"/>
                  </a:lnTo>
                  <a:lnTo>
                    <a:pt x="194" y="114"/>
                  </a:lnTo>
                  <a:lnTo>
                    <a:pt x="175" y="114"/>
                  </a:lnTo>
                  <a:lnTo>
                    <a:pt x="175" y="135"/>
                  </a:lnTo>
                  <a:lnTo>
                    <a:pt x="201" y="135"/>
                  </a:lnTo>
                  <a:lnTo>
                    <a:pt x="201" y="62"/>
                  </a:lnTo>
                  <a:lnTo>
                    <a:pt x="185" y="62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201" y="26"/>
                  </a:lnTo>
                  <a:lnTo>
                    <a:pt x="201" y="0"/>
                  </a:lnTo>
                  <a:close/>
                  <a:moveTo>
                    <a:pt x="149" y="187"/>
                  </a:moveTo>
                  <a:lnTo>
                    <a:pt x="175" y="187"/>
                  </a:lnTo>
                  <a:lnTo>
                    <a:pt x="175" y="171"/>
                  </a:lnTo>
                  <a:lnTo>
                    <a:pt x="149" y="171"/>
                  </a:lnTo>
                  <a:lnTo>
                    <a:pt x="149" y="187"/>
                  </a:lnTo>
                  <a:lnTo>
                    <a:pt x="149" y="187"/>
                  </a:lnTo>
                  <a:close/>
                  <a:moveTo>
                    <a:pt x="175" y="0"/>
                  </a:moveTo>
                  <a:lnTo>
                    <a:pt x="149" y="0"/>
                  </a:lnTo>
                  <a:lnTo>
                    <a:pt x="149" y="26"/>
                  </a:lnTo>
                  <a:lnTo>
                    <a:pt x="166" y="26"/>
                  </a:lnTo>
                  <a:lnTo>
                    <a:pt x="166" y="62"/>
                  </a:lnTo>
                  <a:lnTo>
                    <a:pt x="149" y="62"/>
                  </a:lnTo>
                  <a:lnTo>
                    <a:pt x="149" y="135"/>
                  </a:lnTo>
                  <a:lnTo>
                    <a:pt x="175" y="135"/>
                  </a:lnTo>
                  <a:lnTo>
                    <a:pt x="175" y="114"/>
                  </a:lnTo>
                  <a:lnTo>
                    <a:pt x="159" y="114"/>
                  </a:lnTo>
                  <a:lnTo>
                    <a:pt x="159" y="114"/>
                  </a:lnTo>
                  <a:lnTo>
                    <a:pt x="159" y="79"/>
                  </a:lnTo>
                  <a:lnTo>
                    <a:pt x="175" y="79"/>
                  </a:lnTo>
                  <a:lnTo>
                    <a:pt x="175" y="0"/>
                  </a:lnTo>
                  <a:close/>
                  <a:moveTo>
                    <a:pt x="123" y="187"/>
                  </a:moveTo>
                  <a:lnTo>
                    <a:pt x="149" y="187"/>
                  </a:lnTo>
                  <a:lnTo>
                    <a:pt x="149" y="171"/>
                  </a:lnTo>
                  <a:lnTo>
                    <a:pt x="123" y="171"/>
                  </a:lnTo>
                  <a:lnTo>
                    <a:pt x="123" y="187"/>
                  </a:lnTo>
                  <a:lnTo>
                    <a:pt x="123" y="187"/>
                  </a:lnTo>
                  <a:close/>
                  <a:moveTo>
                    <a:pt x="149" y="0"/>
                  </a:moveTo>
                  <a:lnTo>
                    <a:pt x="123" y="0"/>
                  </a:lnTo>
                  <a:lnTo>
                    <a:pt x="123" y="79"/>
                  </a:lnTo>
                  <a:lnTo>
                    <a:pt x="140" y="79"/>
                  </a:lnTo>
                  <a:lnTo>
                    <a:pt x="140" y="114"/>
                  </a:lnTo>
                  <a:lnTo>
                    <a:pt x="123" y="114"/>
                  </a:lnTo>
                  <a:lnTo>
                    <a:pt x="123" y="135"/>
                  </a:lnTo>
                  <a:lnTo>
                    <a:pt x="149" y="135"/>
                  </a:lnTo>
                  <a:lnTo>
                    <a:pt x="149" y="62"/>
                  </a:lnTo>
                  <a:lnTo>
                    <a:pt x="130" y="62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49" y="26"/>
                  </a:lnTo>
                  <a:lnTo>
                    <a:pt x="149" y="0"/>
                  </a:lnTo>
                  <a:close/>
                  <a:moveTo>
                    <a:pt x="95" y="187"/>
                  </a:moveTo>
                  <a:lnTo>
                    <a:pt x="123" y="187"/>
                  </a:lnTo>
                  <a:lnTo>
                    <a:pt x="123" y="171"/>
                  </a:lnTo>
                  <a:lnTo>
                    <a:pt x="95" y="171"/>
                  </a:lnTo>
                  <a:lnTo>
                    <a:pt x="95" y="187"/>
                  </a:lnTo>
                  <a:lnTo>
                    <a:pt x="95" y="187"/>
                  </a:lnTo>
                  <a:close/>
                  <a:moveTo>
                    <a:pt x="123" y="0"/>
                  </a:moveTo>
                  <a:lnTo>
                    <a:pt x="95" y="0"/>
                  </a:lnTo>
                  <a:lnTo>
                    <a:pt x="95" y="26"/>
                  </a:lnTo>
                  <a:lnTo>
                    <a:pt x="114" y="26"/>
                  </a:lnTo>
                  <a:lnTo>
                    <a:pt x="114" y="62"/>
                  </a:lnTo>
                  <a:lnTo>
                    <a:pt x="95" y="62"/>
                  </a:lnTo>
                  <a:lnTo>
                    <a:pt x="95" y="135"/>
                  </a:lnTo>
                  <a:lnTo>
                    <a:pt x="123" y="135"/>
                  </a:lnTo>
                  <a:lnTo>
                    <a:pt x="123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4" y="79"/>
                  </a:lnTo>
                  <a:lnTo>
                    <a:pt x="123" y="79"/>
                  </a:lnTo>
                  <a:lnTo>
                    <a:pt x="123" y="0"/>
                  </a:lnTo>
                  <a:close/>
                  <a:moveTo>
                    <a:pt x="69" y="187"/>
                  </a:moveTo>
                  <a:lnTo>
                    <a:pt x="95" y="187"/>
                  </a:lnTo>
                  <a:lnTo>
                    <a:pt x="95" y="171"/>
                  </a:lnTo>
                  <a:lnTo>
                    <a:pt x="69" y="171"/>
                  </a:lnTo>
                  <a:lnTo>
                    <a:pt x="69" y="187"/>
                  </a:lnTo>
                  <a:lnTo>
                    <a:pt x="69" y="187"/>
                  </a:lnTo>
                  <a:close/>
                  <a:moveTo>
                    <a:pt x="95" y="0"/>
                  </a:moveTo>
                  <a:lnTo>
                    <a:pt x="69" y="0"/>
                  </a:lnTo>
                  <a:lnTo>
                    <a:pt x="69" y="79"/>
                  </a:lnTo>
                  <a:lnTo>
                    <a:pt x="88" y="79"/>
                  </a:lnTo>
                  <a:lnTo>
                    <a:pt x="88" y="114"/>
                  </a:lnTo>
                  <a:lnTo>
                    <a:pt x="69" y="114"/>
                  </a:lnTo>
                  <a:lnTo>
                    <a:pt x="69" y="135"/>
                  </a:lnTo>
                  <a:lnTo>
                    <a:pt x="95" y="135"/>
                  </a:lnTo>
                  <a:lnTo>
                    <a:pt x="95" y="62"/>
                  </a:lnTo>
                  <a:lnTo>
                    <a:pt x="78" y="62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95" y="26"/>
                  </a:lnTo>
                  <a:lnTo>
                    <a:pt x="95" y="0"/>
                  </a:lnTo>
                  <a:close/>
                  <a:moveTo>
                    <a:pt x="43" y="187"/>
                  </a:moveTo>
                  <a:lnTo>
                    <a:pt x="69" y="187"/>
                  </a:lnTo>
                  <a:lnTo>
                    <a:pt x="69" y="171"/>
                  </a:lnTo>
                  <a:lnTo>
                    <a:pt x="69" y="17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79"/>
                  </a:lnTo>
                  <a:lnTo>
                    <a:pt x="69" y="79"/>
                  </a:lnTo>
                  <a:lnTo>
                    <a:pt x="69" y="0"/>
                  </a:lnTo>
                  <a:lnTo>
                    <a:pt x="43" y="0"/>
                  </a:lnTo>
                  <a:lnTo>
                    <a:pt x="43" y="26"/>
                  </a:lnTo>
                  <a:lnTo>
                    <a:pt x="59" y="26"/>
                  </a:lnTo>
                  <a:lnTo>
                    <a:pt x="59" y="62"/>
                  </a:lnTo>
                  <a:lnTo>
                    <a:pt x="43" y="62"/>
                  </a:lnTo>
                  <a:lnTo>
                    <a:pt x="43" y="187"/>
                  </a:lnTo>
                  <a:close/>
                  <a:moveTo>
                    <a:pt x="0" y="187"/>
                  </a:moveTo>
                  <a:lnTo>
                    <a:pt x="43" y="187"/>
                  </a:lnTo>
                  <a:lnTo>
                    <a:pt x="43" y="62"/>
                  </a:lnTo>
                  <a:lnTo>
                    <a:pt x="26" y="6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43" y="26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34394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72"/>
            <p:cNvSpPr>
              <a:spLocks/>
            </p:cNvSpPr>
            <p:nvPr/>
          </p:nvSpPr>
          <p:spPr bwMode="auto">
            <a:xfrm>
              <a:off x="6701794" y="2283506"/>
              <a:ext cx="173295" cy="42213"/>
            </a:xfrm>
            <a:custGeom>
              <a:avLst/>
              <a:gdLst>
                <a:gd name="T0" fmla="*/ 0 w 99"/>
                <a:gd name="T1" fmla="*/ 12 h 24"/>
                <a:gd name="T2" fmla="*/ 7 w 99"/>
                <a:gd name="T3" fmla="*/ 24 h 24"/>
                <a:gd name="T4" fmla="*/ 50 w 99"/>
                <a:gd name="T5" fmla="*/ 14 h 24"/>
                <a:gd name="T6" fmla="*/ 92 w 99"/>
                <a:gd name="T7" fmla="*/ 24 h 24"/>
                <a:gd name="T8" fmla="*/ 99 w 99"/>
                <a:gd name="T9" fmla="*/ 12 h 24"/>
                <a:gd name="T10" fmla="*/ 50 w 99"/>
                <a:gd name="T11" fmla="*/ 0 h 24"/>
                <a:gd name="T12" fmla="*/ 0 w 9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24">
                  <a:moveTo>
                    <a:pt x="0" y="12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19" y="18"/>
                    <a:pt x="34" y="14"/>
                    <a:pt x="50" y="14"/>
                  </a:cubicBezTo>
                  <a:cubicBezTo>
                    <a:pt x="65" y="14"/>
                    <a:pt x="80" y="18"/>
                    <a:pt x="92" y="24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85" y="4"/>
                    <a:pt x="68" y="0"/>
                    <a:pt x="50" y="0"/>
                  </a:cubicBezTo>
                  <a:cubicBezTo>
                    <a:pt x="32" y="0"/>
                    <a:pt x="14" y="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34394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73"/>
            <p:cNvSpPr>
              <a:spLocks/>
            </p:cNvSpPr>
            <p:nvPr/>
          </p:nvSpPr>
          <p:spPr bwMode="auto">
            <a:xfrm>
              <a:off x="6673652" y="2236109"/>
              <a:ext cx="231061" cy="48878"/>
            </a:xfrm>
            <a:custGeom>
              <a:avLst/>
              <a:gdLst>
                <a:gd name="T0" fmla="*/ 132 w 132"/>
                <a:gd name="T1" fmla="*/ 16 h 28"/>
                <a:gd name="T2" fmla="*/ 66 w 132"/>
                <a:gd name="T3" fmla="*/ 0 h 28"/>
                <a:gd name="T4" fmla="*/ 0 w 132"/>
                <a:gd name="T5" fmla="*/ 16 h 28"/>
                <a:gd name="T6" fmla="*/ 6 w 132"/>
                <a:gd name="T7" fmla="*/ 28 h 28"/>
                <a:gd name="T8" fmla="*/ 66 w 132"/>
                <a:gd name="T9" fmla="*/ 14 h 28"/>
                <a:gd name="T10" fmla="*/ 125 w 132"/>
                <a:gd name="T11" fmla="*/ 28 h 28"/>
                <a:gd name="T12" fmla="*/ 132 w 13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28">
                  <a:moveTo>
                    <a:pt x="132" y="16"/>
                  </a:moveTo>
                  <a:cubicBezTo>
                    <a:pt x="113" y="6"/>
                    <a:pt x="90" y="0"/>
                    <a:pt x="66" y="0"/>
                  </a:cubicBezTo>
                  <a:cubicBezTo>
                    <a:pt x="42" y="0"/>
                    <a:pt x="18" y="6"/>
                    <a:pt x="0" y="1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3" y="19"/>
                    <a:pt x="44" y="14"/>
                    <a:pt x="66" y="14"/>
                  </a:cubicBezTo>
                  <a:cubicBezTo>
                    <a:pt x="87" y="14"/>
                    <a:pt x="108" y="19"/>
                    <a:pt x="125" y="28"/>
                  </a:cubicBezTo>
                  <a:lnTo>
                    <a:pt x="13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34394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7" name="Freeform 375">
            <a:extLst>
              <a:ext uri="{FF2B5EF4-FFF2-40B4-BE49-F238E27FC236}">
                <a16:creationId xmlns:a16="http://schemas.microsoft.com/office/drawing/2014/main" id="{2F35302D-CCCA-4B1F-BCE6-28A1834F9E69}"/>
              </a:ext>
            </a:extLst>
          </p:cNvPr>
          <p:cNvSpPr>
            <a:spLocks noEditPoints="1"/>
          </p:cNvSpPr>
          <p:nvPr/>
        </p:nvSpPr>
        <p:spPr bwMode="auto">
          <a:xfrm>
            <a:off x="5535855" y="1516815"/>
            <a:ext cx="281158" cy="313737"/>
          </a:xfrm>
          <a:custGeom>
            <a:avLst/>
            <a:gdLst>
              <a:gd name="T0" fmla="*/ 446 w 466"/>
              <a:gd name="T1" fmla="*/ 228 h 518"/>
              <a:gd name="T2" fmla="*/ 387 w 466"/>
              <a:gd name="T3" fmla="*/ 197 h 518"/>
              <a:gd name="T4" fmla="*/ 358 w 466"/>
              <a:gd name="T5" fmla="*/ 187 h 518"/>
              <a:gd name="T6" fmla="*/ 379 w 466"/>
              <a:gd name="T7" fmla="*/ 161 h 518"/>
              <a:gd name="T8" fmla="*/ 392 w 466"/>
              <a:gd name="T9" fmla="*/ 118 h 518"/>
              <a:gd name="T10" fmla="*/ 391 w 466"/>
              <a:gd name="T11" fmla="*/ 85 h 518"/>
              <a:gd name="T12" fmla="*/ 376 w 466"/>
              <a:gd name="T13" fmla="*/ 48 h 518"/>
              <a:gd name="T14" fmla="*/ 346 w 466"/>
              <a:gd name="T15" fmla="*/ 18 h 518"/>
              <a:gd name="T16" fmla="*/ 309 w 466"/>
              <a:gd name="T17" fmla="*/ 1 h 518"/>
              <a:gd name="T18" fmla="*/ 273 w 466"/>
              <a:gd name="T19" fmla="*/ 0 h 518"/>
              <a:gd name="T20" fmla="*/ 224 w 466"/>
              <a:gd name="T21" fmla="*/ 21 h 518"/>
              <a:gd name="T22" fmla="*/ 197 w 466"/>
              <a:gd name="T23" fmla="*/ 49 h 518"/>
              <a:gd name="T24" fmla="*/ 160 w 466"/>
              <a:gd name="T25" fmla="*/ 13 h 518"/>
              <a:gd name="T26" fmla="*/ 107 w 466"/>
              <a:gd name="T27" fmla="*/ 0 h 518"/>
              <a:gd name="T28" fmla="*/ 76 w 466"/>
              <a:gd name="T29" fmla="*/ 4 h 518"/>
              <a:gd name="T30" fmla="*/ 39 w 466"/>
              <a:gd name="T31" fmla="*/ 24 h 518"/>
              <a:gd name="T32" fmla="*/ 13 w 466"/>
              <a:gd name="T33" fmla="*/ 55 h 518"/>
              <a:gd name="T34" fmla="*/ 1 w 466"/>
              <a:gd name="T35" fmla="*/ 95 h 518"/>
              <a:gd name="T36" fmla="*/ 3 w 466"/>
              <a:gd name="T37" fmla="*/ 130 h 518"/>
              <a:gd name="T38" fmla="*/ 21 w 466"/>
              <a:gd name="T39" fmla="*/ 172 h 518"/>
              <a:gd name="T40" fmla="*/ 25 w 466"/>
              <a:gd name="T41" fmla="*/ 187 h 518"/>
              <a:gd name="T42" fmla="*/ 6 w 466"/>
              <a:gd name="T43" fmla="*/ 200 h 518"/>
              <a:gd name="T44" fmla="*/ 7 w 466"/>
              <a:gd name="T45" fmla="*/ 413 h 518"/>
              <a:gd name="T46" fmla="*/ 158 w 466"/>
              <a:gd name="T47" fmla="*/ 425 h 518"/>
              <a:gd name="T48" fmla="*/ 86 w 466"/>
              <a:gd name="T49" fmla="*/ 502 h 518"/>
              <a:gd name="T50" fmla="*/ 97 w 466"/>
              <a:gd name="T51" fmla="*/ 517 h 518"/>
              <a:gd name="T52" fmla="*/ 197 w 466"/>
              <a:gd name="T53" fmla="*/ 431 h 518"/>
              <a:gd name="T54" fmla="*/ 291 w 466"/>
              <a:gd name="T55" fmla="*/ 518 h 518"/>
              <a:gd name="T56" fmla="*/ 303 w 466"/>
              <a:gd name="T57" fmla="*/ 514 h 518"/>
              <a:gd name="T58" fmla="*/ 303 w 466"/>
              <a:gd name="T59" fmla="*/ 490 h 518"/>
              <a:gd name="T60" fmla="*/ 376 w 466"/>
              <a:gd name="T61" fmla="*/ 424 h 518"/>
              <a:gd name="T62" fmla="*/ 388 w 466"/>
              <a:gd name="T63" fmla="*/ 369 h 518"/>
              <a:gd name="T64" fmla="*/ 448 w 466"/>
              <a:gd name="T65" fmla="*/ 381 h 518"/>
              <a:gd name="T66" fmla="*/ 464 w 466"/>
              <a:gd name="T67" fmla="*/ 370 h 518"/>
              <a:gd name="T68" fmla="*/ 466 w 466"/>
              <a:gd name="T69" fmla="*/ 242 h 518"/>
              <a:gd name="T70" fmla="*/ 286 w 466"/>
              <a:gd name="T71" fmla="*/ 34 h 518"/>
              <a:gd name="T72" fmla="*/ 328 w 466"/>
              <a:gd name="T73" fmla="*/ 46 h 518"/>
              <a:gd name="T74" fmla="*/ 358 w 466"/>
              <a:gd name="T75" fmla="*/ 92 h 518"/>
              <a:gd name="T76" fmla="*/ 354 w 466"/>
              <a:gd name="T77" fmla="*/ 134 h 518"/>
              <a:gd name="T78" fmla="*/ 315 w 466"/>
              <a:gd name="T79" fmla="*/ 173 h 518"/>
              <a:gd name="T80" fmla="*/ 272 w 466"/>
              <a:gd name="T81" fmla="*/ 178 h 518"/>
              <a:gd name="T82" fmla="*/ 227 w 466"/>
              <a:gd name="T83" fmla="*/ 148 h 518"/>
              <a:gd name="T84" fmla="*/ 213 w 466"/>
              <a:gd name="T85" fmla="*/ 106 h 518"/>
              <a:gd name="T86" fmla="*/ 236 w 466"/>
              <a:gd name="T87" fmla="*/ 55 h 518"/>
              <a:gd name="T88" fmla="*/ 286 w 466"/>
              <a:gd name="T89" fmla="*/ 34 h 518"/>
              <a:gd name="T90" fmla="*/ 206 w 466"/>
              <a:gd name="T91" fmla="*/ 176 h 518"/>
              <a:gd name="T92" fmla="*/ 188 w 466"/>
              <a:gd name="T93" fmla="*/ 176 h 518"/>
              <a:gd name="T94" fmla="*/ 34 w 466"/>
              <a:gd name="T95" fmla="*/ 106 h 518"/>
              <a:gd name="T96" fmla="*/ 55 w 466"/>
              <a:gd name="T97" fmla="*/ 55 h 518"/>
              <a:gd name="T98" fmla="*/ 107 w 466"/>
              <a:gd name="T99" fmla="*/ 34 h 518"/>
              <a:gd name="T100" fmla="*/ 148 w 466"/>
              <a:gd name="T101" fmla="*/ 46 h 518"/>
              <a:gd name="T102" fmla="*/ 179 w 466"/>
              <a:gd name="T103" fmla="*/ 92 h 518"/>
              <a:gd name="T104" fmla="*/ 175 w 466"/>
              <a:gd name="T105" fmla="*/ 134 h 518"/>
              <a:gd name="T106" fmla="*/ 136 w 466"/>
              <a:gd name="T107" fmla="*/ 173 h 518"/>
              <a:gd name="T108" fmla="*/ 92 w 466"/>
              <a:gd name="T109" fmla="*/ 178 h 518"/>
              <a:gd name="T110" fmla="*/ 46 w 466"/>
              <a:gd name="T111" fmla="*/ 148 h 518"/>
              <a:gd name="T112" fmla="*/ 34 w 466"/>
              <a:gd name="T113" fmla="*/ 106 h 518"/>
              <a:gd name="T114" fmla="*/ 352 w 466"/>
              <a:gd name="T115" fmla="*/ 222 h 518"/>
              <a:gd name="T116" fmla="*/ 388 w 466"/>
              <a:gd name="T117" fmla="*/ 27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6" h="518">
                <a:moveTo>
                  <a:pt x="460" y="233"/>
                </a:moveTo>
                <a:lnTo>
                  <a:pt x="460" y="233"/>
                </a:lnTo>
                <a:lnTo>
                  <a:pt x="452" y="230"/>
                </a:lnTo>
                <a:lnTo>
                  <a:pt x="446" y="228"/>
                </a:lnTo>
                <a:lnTo>
                  <a:pt x="388" y="240"/>
                </a:lnTo>
                <a:lnTo>
                  <a:pt x="388" y="203"/>
                </a:lnTo>
                <a:lnTo>
                  <a:pt x="388" y="203"/>
                </a:lnTo>
                <a:lnTo>
                  <a:pt x="387" y="197"/>
                </a:lnTo>
                <a:lnTo>
                  <a:pt x="382" y="191"/>
                </a:lnTo>
                <a:lnTo>
                  <a:pt x="376" y="188"/>
                </a:lnTo>
                <a:lnTo>
                  <a:pt x="369" y="187"/>
                </a:lnTo>
                <a:lnTo>
                  <a:pt x="358" y="187"/>
                </a:lnTo>
                <a:lnTo>
                  <a:pt x="358" y="187"/>
                </a:lnTo>
                <a:lnTo>
                  <a:pt x="366" y="179"/>
                </a:lnTo>
                <a:lnTo>
                  <a:pt x="373" y="172"/>
                </a:lnTo>
                <a:lnTo>
                  <a:pt x="379" y="161"/>
                </a:lnTo>
                <a:lnTo>
                  <a:pt x="384" y="152"/>
                </a:lnTo>
                <a:lnTo>
                  <a:pt x="388" y="142"/>
                </a:lnTo>
                <a:lnTo>
                  <a:pt x="391" y="130"/>
                </a:lnTo>
                <a:lnTo>
                  <a:pt x="392" y="118"/>
                </a:lnTo>
                <a:lnTo>
                  <a:pt x="394" y="107"/>
                </a:lnTo>
                <a:lnTo>
                  <a:pt x="394" y="107"/>
                </a:lnTo>
                <a:lnTo>
                  <a:pt x="392" y="95"/>
                </a:lnTo>
                <a:lnTo>
                  <a:pt x="391" y="85"/>
                </a:lnTo>
                <a:lnTo>
                  <a:pt x="390" y="75"/>
                </a:lnTo>
                <a:lnTo>
                  <a:pt x="385" y="66"/>
                </a:lnTo>
                <a:lnTo>
                  <a:pt x="381" y="55"/>
                </a:lnTo>
                <a:lnTo>
                  <a:pt x="376" y="48"/>
                </a:lnTo>
                <a:lnTo>
                  <a:pt x="369" y="39"/>
                </a:lnTo>
                <a:lnTo>
                  <a:pt x="363" y="31"/>
                </a:lnTo>
                <a:lnTo>
                  <a:pt x="355" y="24"/>
                </a:lnTo>
                <a:lnTo>
                  <a:pt x="346" y="18"/>
                </a:lnTo>
                <a:lnTo>
                  <a:pt x="337" y="13"/>
                </a:lnTo>
                <a:lnTo>
                  <a:pt x="328" y="9"/>
                </a:lnTo>
                <a:lnTo>
                  <a:pt x="319" y="4"/>
                </a:lnTo>
                <a:lnTo>
                  <a:pt x="309" y="1"/>
                </a:lnTo>
                <a:lnTo>
                  <a:pt x="298" y="0"/>
                </a:lnTo>
                <a:lnTo>
                  <a:pt x="286" y="0"/>
                </a:lnTo>
                <a:lnTo>
                  <a:pt x="286" y="0"/>
                </a:lnTo>
                <a:lnTo>
                  <a:pt x="273" y="0"/>
                </a:lnTo>
                <a:lnTo>
                  <a:pt x="260" y="3"/>
                </a:lnTo>
                <a:lnTo>
                  <a:pt x="246" y="7"/>
                </a:lnTo>
                <a:lnTo>
                  <a:pt x="234" y="13"/>
                </a:lnTo>
                <a:lnTo>
                  <a:pt x="224" y="21"/>
                </a:lnTo>
                <a:lnTo>
                  <a:pt x="213" y="28"/>
                </a:lnTo>
                <a:lnTo>
                  <a:pt x="204" y="39"/>
                </a:lnTo>
                <a:lnTo>
                  <a:pt x="197" y="49"/>
                </a:lnTo>
                <a:lnTo>
                  <a:pt x="197" y="49"/>
                </a:lnTo>
                <a:lnTo>
                  <a:pt x="189" y="39"/>
                </a:lnTo>
                <a:lnTo>
                  <a:pt x="180" y="28"/>
                </a:lnTo>
                <a:lnTo>
                  <a:pt x="170" y="21"/>
                </a:lnTo>
                <a:lnTo>
                  <a:pt x="160" y="13"/>
                </a:lnTo>
                <a:lnTo>
                  <a:pt x="148" y="7"/>
                </a:lnTo>
                <a:lnTo>
                  <a:pt x="134" y="3"/>
                </a:lnTo>
                <a:lnTo>
                  <a:pt x="121" y="0"/>
                </a:lnTo>
                <a:lnTo>
                  <a:pt x="107" y="0"/>
                </a:lnTo>
                <a:lnTo>
                  <a:pt x="107" y="0"/>
                </a:lnTo>
                <a:lnTo>
                  <a:pt x="97" y="0"/>
                </a:lnTo>
                <a:lnTo>
                  <a:pt x="85" y="1"/>
                </a:lnTo>
                <a:lnTo>
                  <a:pt x="76" y="4"/>
                </a:lnTo>
                <a:lnTo>
                  <a:pt x="66" y="7"/>
                </a:lnTo>
                <a:lnTo>
                  <a:pt x="57" y="13"/>
                </a:lnTo>
                <a:lnTo>
                  <a:pt x="48" y="18"/>
                </a:lnTo>
                <a:lnTo>
                  <a:pt x="39" y="24"/>
                </a:lnTo>
                <a:lnTo>
                  <a:pt x="31" y="31"/>
                </a:lnTo>
                <a:lnTo>
                  <a:pt x="25" y="39"/>
                </a:lnTo>
                <a:lnTo>
                  <a:pt x="19" y="48"/>
                </a:lnTo>
                <a:lnTo>
                  <a:pt x="13" y="55"/>
                </a:lnTo>
                <a:lnTo>
                  <a:pt x="9" y="66"/>
                </a:lnTo>
                <a:lnTo>
                  <a:pt x="6" y="75"/>
                </a:lnTo>
                <a:lnTo>
                  <a:pt x="3" y="85"/>
                </a:lnTo>
                <a:lnTo>
                  <a:pt x="1" y="95"/>
                </a:lnTo>
                <a:lnTo>
                  <a:pt x="0" y="107"/>
                </a:lnTo>
                <a:lnTo>
                  <a:pt x="0" y="107"/>
                </a:lnTo>
                <a:lnTo>
                  <a:pt x="1" y="118"/>
                </a:lnTo>
                <a:lnTo>
                  <a:pt x="3" y="130"/>
                </a:lnTo>
                <a:lnTo>
                  <a:pt x="6" y="142"/>
                </a:lnTo>
                <a:lnTo>
                  <a:pt x="10" y="152"/>
                </a:lnTo>
                <a:lnTo>
                  <a:pt x="15" y="161"/>
                </a:lnTo>
                <a:lnTo>
                  <a:pt x="21" y="172"/>
                </a:lnTo>
                <a:lnTo>
                  <a:pt x="28" y="179"/>
                </a:lnTo>
                <a:lnTo>
                  <a:pt x="36" y="187"/>
                </a:lnTo>
                <a:lnTo>
                  <a:pt x="25" y="187"/>
                </a:lnTo>
                <a:lnTo>
                  <a:pt x="25" y="187"/>
                </a:lnTo>
                <a:lnTo>
                  <a:pt x="18" y="188"/>
                </a:lnTo>
                <a:lnTo>
                  <a:pt x="12" y="191"/>
                </a:lnTo>
                <a:lnTo>
                  <a:pt x="7" y="197"/>
                </a:lnTo>
                <a:lnTo>
                  <a:pt x="6" y="200"/>
                </a:lnTo>
                <a:lnTo>
                  <a:pt x="6" y="203"/>
                </a:lnTo>
                <a:lnTo>
                  <a:pt x="6" y="406"/>
                </a:lnTo>
                <a:lnTo>
                  <a:pt x="6" y="406"/>
                </a:lnTo>
                <a:lnTo>
                  <a:pt x="7" y="413"/>
                </a:lnTo>
                <a:lnTo>
                  <a:pt x="12" y="419"/>
                </a:lnTo>
                <a:lnTo>
                  <a:pt x="18" y="424"/>
                </a:lnTo>
                <a:lnTo>
                  <a:pt x="25" y="425"/>
                </a:lnTo>
                <a:lnTo>
                  <a:pt x="158" y="425"/>
                </a:lnTo>
                <a:lnTo>
                  <a:pt x="92" y="490"/>
                </a:lnTo>
                <a:lnTo>
                  <a:pt x="92" y="490"/>
                </a:lnTo>
                <a:lnTo>
                  <a:pt x="88" y="496"/>
                </a:lnTo>
                <a:lnTo>
                  <a:pt x="86" y="502"/>
                </a:lnTo>
                <a:lnTo>
                  <a:pt x="88" y="508"/>
                </a:lnTo>
                <a:lnTo>
                  <a:pt x="92" y="514"/>
                </a:lnTo>
                <a:lnTo>
                  <a:pt x="92" y="514"/>
                </a:lnTo>
                <a:lnTo>
                  <a:pt x="97" y="517"/>
                </a:lnTo>
                <a:lnTo>
                  <a:pt x="104" y="518"/>
                </a:lnTo>
                <a:lnTo>
                  <a:pt x="110" y="517"/>
                </a:lnTo>
                <a:lnTo>
                  <a:pt x="116" y="514"/>
                </a:lnTo>
                <a:lnTo>
                  <a:pt x="197" y="431"/>
                </a:lnTo>
                <a:lnTo>
                  <a:pt x="278" y="514"/>
                </a:lnTo>
                <a:lnTo>
                  <a:pt x="278" y="514"/>
                </a:lnTo>
                <a:lnTo>
                  <a:pt x="284" y="517"/>
                </a:lnTo>
                <a:lnTo>
                  <a:pt x="291" y="518"/>
                </a:lnTo>
                <a:lnTo>
                  <a:pt x="291" y="518"/>
                </a:lnTo>
                <a:lnTo>
                  <a:pt x="297" y="517"/>
                </a:lnTo>
                <a:lnTo>
                  <a:pt x="303" y="514"/>
                </a:lnTo>
                <a:lnTo>
                  <a:pt x="303" y="514"/>
                </a:lnTo>
                <a:lnTo>
                  <a:pt x="306" y="508"/>
                </a:lnTo>
                <a:lnTo>
                  <a:pt x="307" y="502"/>
                </a:lnTo>
                <a:lnTo>
                  <a:pt x="306" y="496"/>
                </a:lnTo>
                <a:lnTo>
                  <a:pt x="303" y="490"/>
                </a:lnTo>
                <a:lnTo>
                  <a:pt x="236" y="425"/>
                </a:lnTo>
                <a:lnTo>
                  <a:pt x="369" y="425"/>
                </a:lnTo>
                <a:lnTo>
                  <a:pt x="369" y="425"/>
                </a:lnTo>
                <a:lnTo>
                  <a:pt x="376" y="424"/>
                </a:lnTo>
                <a:lnTo>
                  <a:pt x="382" y="419"/>
                </a:lnTo>
                <a:lnTo>
                  <a:pt x="387" y="413"/>
                </a:lnTo>
                <a:lnTo>
                  <a:pt x="388" y="406"/>
                </a:lnTo>
                <a:lnTo>
                  <a:pt x="388" y="369"/>
                </a:lnTo>
                <a:lnTo>
                  <a:pt x="446" y="379"/>
                </a:lnTo>
                <a:lnTo>
                  <a:pt x="446" y="379"/>
                </a:lnTo>
                <a:lnTo>
                  <a:pt x="448" y="381"/>
                </a:lnTo>
                <a:lnTo>
                  <a:pt x="448" y="381"/>
                </a:lnTo>
                <a:lnTo>
                  <a:pt x="454" y="379"/>
                </a:lnTo>
                <a:lnTo>
                  <a:pt x="460" y="376"/>
                </a:lnTo>
                <a:lnTo>
                  <a:pt x="460" y="376"/>
                </a:lnTo>
                <a:lnTo>
                  <a:pt x="464" y="370"/>
                </a:lnTo>
                <a:lnTo>
                  <a:pt x="466" y="363"/>
                </a:lnTo>
                <a:lnTo>
                  <a:pt x="466" y="246"/>
                </a:lnTo>
                <a:lnTo>
                  <a:pt x="466" y="246"/>
                </a:lnTo>
                <a:lnTo>
                  <a:pt x="466" y="242"/>
                </a:lnTo>
                <a:lnTo>
                  <a:pt x="464" y="239"/>
                </a:lnTo>
                <a:lnTo>
                  <a:pt x="460" y="233"/>
                </a:lnTo>
                <a:lnTo>
                  <a:pt x="460" y="233"/>
                </a:lnTo>
                <a:close/>
                <a:moveTo>
                  <a:pt x="286" y="34"/>
                </a:moveTo>
                <a:lnTo>
                  <a:pt x="286" y="34"/>
                </a:lnTo>
                <a:lnTo>
                  <a:pt x="301" y="36"/>
                </a:lnTo>
                <a:lnTo>
                  <a:pt x="315" y="39"/>
                </a:lnTo>
                <a:lnTo>
                  <a:pt x="328" y="46"/>
                </a:lnTo>
                <a:lnTo>
                  <a:pt x="339" y="55"/>
                </a:lnTo>
                <a:lnTo>
                  <a:pt x="348" y="66"/>
                </a:lnTo>
                <a:lnTo>
                  <a:pt x="354" y="78"/>
                </a:lnTo>
                <a:lnTo>
                  <a:pt x="358" y="92"/>
                </a:lnTo>
                <a:lnTo>
                  <a:pt x="360" y="106"/>
                </a:lnTo>
                <a:lnTo>
                  <a:pt x="360" y="106"/>
                </a:lnTo>
                <a:lnTo>
                  <a:pt x="358" y="121"/>
                </a:lnTo>
                <a:lnTo>
                  <a:pt x="354" y="134"/>
                </a:lnTo>
                <a:lnTo>
                  <a:pt x="348" y="148"/>
                </a:lnTo>
                <a:lnTo>
                  <a:pt x="339" y="158"/>
                </a:lnTo>
                <a:lnTo>
                  <a:pt x="328" y="167"/>
                </a:lnTo>
                <a:lnTo>
                  <a:pt x="315" y="173"/>
                </a:lnTo>
                <a:lnTo>
                  <a:pt x="301" y="178"/>
                </a:lnTo>
                <a:lnTo>
                  <a:pt x="286" y="179"/>
                </a:lnTo>
                <a:lnTo>
                  <a:pt x="286" y="179"/>
                </a:lnTo>
                <a:lnTo>
                  <a:pt x="272" y="178"/>
                </a:lnTo>
                <a:lnTo>
                  <a:pt x="258" y="173"/>
                </a:lnTo>
                <a:lnTo>
                  <a:pt x="246" y="167"/>
                </a:lnTo>
                <a:lnTo>
                  <a:pt x="236" y="158"/>
                </a:lnTo>
                <a:lnTo>
                  <a:pt x="227" y="148"/>
                </a:lnTo>
                <a:lnTo>
                  <a:pt x="219" y="134"/>
                </a:lnTo>
                <a:lnTo>
                  <a:pt x="215" y="121"/>
                </a:lnTo>
                <a:lnTo>
                  <a:pt x="213" y="106"/>
                </a:lnTo>
                <a:lnTo>
                  <a:pt x="213" y="106"/>
                </a:lnTo>
                <a:lnTo>
                  <a:pt x="215" y="92"/>
                </a:lnTo>
                <a:lnTo>
                  <a:pt x="219" y="78"/>
                </a:lnTo>
                <a:lnTo>
                  <a:pt x="227" y="66"/>
                </a:lnTo>
                <a:lnTo>
                  <a:pt x="236" y="55"/>
                </a:lnTo>
                <a:lnTo>
                  <a:pt x="246" y="46"/>
                </a:lnTo>
                <a:lnTo>
                  <a:pt x="258" y="39"/>
                </a:lnTo>
                <a:lnTo>
                  <a:pt x="272" y="36"/>
                </a:lnTo>
                <a:lnTo>
                  <a:pt x="286" y="34"/>
                </a:lnTo>
                <a:lnTo>
                  <a:pt x="286" y="34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206" y="176"/>
                </a:lnTo>
                <a:lnTo>
                  <a:pt x="215" y="187"/>
                </a:lnTo>
                <a:lnTo>
                  <a:pt x="179" y="187"/>
                </a:lnTo>
                <a:lnTo>
                  <a:pt x="179" y="187"/>
                </a:lnTo>
                <a:lnTo>
                  <a:pt x="188" y="176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34" y="106"/>
                </a:moveTo>
                <a:lnTo>
                  <a:pt x="34" y="106"/>
                </a:lnTo>
                <a:lnTo>
                  <a:pt x="36" y="92"/>
                </a:lnTo>
                <a:lnTo>
                  <a:pt x="40" y="78"/>
                </a:lnTo>
                <a:lnTo>
                  <a:pt x="46" y="66"/>
                </a:lnTo>
                <a:lnTo>
                  <a:pt x="55" y="55"/>
                </a:lnTo>
                <a:lnTo>
                  <a:pt x="67" y="46"/>
                </a:lnTo>
                <a:lnTo>
                  <a:pt x="79" y="39"/>
                </a:lnTo>
                <a:lnTo>
                  <a:pt x="92" y="36"/>
                </a:lnTo>
                <a:lnTo>
                  <a:pt x="107" y="34"/>
                </a:lnTo>
                <a:lnTo>
                  <a:pt x="107" y="34"/>
                </a:lnTo>
                <a:lnTo>
                  <a:pt x="122" y="36"/>
                </a:lnTo>
                <a:lnTo>
                  <a:pt x="136" y="39"/>
                </a:lnTo>
                <a:lnTo>
                  <a:pt x="148" y="46"/>
                </a:lnTo>
                <a:lnTo>
                  <a:pt x="158" y="55"/>
                </a:lnTo>
                <a:lnTo>
                  <a:pt x="167" y="66"/>
                </a:lnTo>
                <a:lnTo>
                  <a:pt x="175" y="78"/>
                </a:lnTo>
                <a:lnTo>
                  <a:pt x="179" y="92"/>
                </a:lnTo>
                <a:lnTo>
                  <a:pt x="180" y="106"/>
                </a:lnTo>
                <a:lnTo>
                  <a:pt x="180" y="106"/>
                </a:lnTo>
                <a:lnTo>
                  <a:pt x="179" y="121"/>
                </a:lnTo>
                <a:lnTo>
                  <a:pt x="175" y="134"/>
                </a:lnTo>
                <a:lnTo>
                  <a:pt x="167" y="148"/>
                </a:lnTo>
                <a:lnTo>
                  <a:pt x="158" y="158"/>
                </a:lnTo>
                <a:lnTo>
                  <a:pt x="148" y="167"/>
                </a:lnTo>
                <a:lnTo>
                  <a:pt x="136" y="173"/>
                </a:lnTo>
                <a:lnTo>
                  <a:pt x="122" y="178"/>
                </a:lnTo>
                <a:lnTo>
                  <a:pt x="107" y="179"/>
                </a:lnTo>
                <a:lnTo>
                  <a:pt x="107" y="179"/>
                </a:lnTo>
                <a:lnTo>
                  <a:pt x="92" y="178"/>
                </a:lnTo>
                <a:lnTo>
                  <a:pt x="79" y="173"/>
                </a:lnTo>
                <a:lnTo>
                  <a:pt x="67" y="167"/>
                </a:lnTo>
                <a:lnTo>
                  <a:pt x="55" y="158"/>
                </a:lnTo>
                <a:lnTo>
                  <a:pt x="46" y="148"/>
                </a:lnTo>
                <a:lnTo>
                  <a:pt x="40" y="134"/>
                </a:lnTo>
                <a:lnTo>
                  <a:pt x="36" y="121"/>
                </a:lnTo>
                <a:lnTo>
                  <a:pt x="34" y="106"/>
                </a:lnTo>
                <a:lnTo>
                  <a:pt x="34" y="106"/>
                </a:lnTo>
                <a:close/>
                <a:moveTo>
                  <a:pt x="352" y="390"/>
                </a:moveTo>
                <a:lnTo>
                  <a:pt x="42" y="390"/>
                </a:lnTo>
                <a:lnTo>
                  <a:pt x="42" y="222"/>
                </a:lnTo>
                <a:lnTo>
                  <a:pt x="352" y="222"/>
                </a:lnTo>
                <a:lnTo>
                  <a:pt x="352" y="390"/>
                </a:lnTo>
                <a:close/>
                <a:moveTo>
                  <a:pt x="430" y="342"/>
                </a:moveTo>
                <a:lnTo>
                  <a:pt x="388" y="334"/>
                </a:lnTo>
                <a:lnTo>
                  <a:pt x="388" y="275"/>
                </a:lnTo>
                <a:lnTo>
                  <a:pt x="430" y="266"/>
                </a:lnTo>
                <a:lnTo>
                  <a:pt x="430" y="34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5735958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8" name="Google Shape;3268;p69"/>
          <p:cNvSpPr txBox="1">
            <a:spLocks noGrp="1"/>
          </p:cNvSpPr>
          <p:nvPr>
            <p:ph type="title"/>
          </p:nvPr>
        </p:nvSpPr>
        <p:spPr>
          <a:xfrm>
            <a:off x="514940" y="36881"/>
            <a:ext cx="6753068" cy="9215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Сведения о расходной части </a:t>
            </a:r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бюджета за 2024 </a:t>
            </a:r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год </a:t>
            </a:r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в </a:t>
            </a:r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сравнении с </a:t>
            </a:r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исполнением </a:t>
            </a:r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за </a:t>
            </a:r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2023 </a:t>
            </a:r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год </a:t>
            </a:r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в </a:t>
            </a:r>
            <a:r>
              <a:rPr lang="ru-RU" sz="1600" dirty="0">
                <a:solidFill>
                  <a:schemeClr val="accent2">
                    <a:lumMod val="50000"/>
                  </a:schemeClr>
                </a:solidFill>
              </a:rPr>
              <a:t>разрезе муниципальных программ Труновского муниципального округа Ставропольского края</a:t>
            </a:r>
            <a:r>
              <a:rPr lang="ru-RU" sz="1600" b="1" dirty="0" smtClean="0">
                <a:solidFill>
                  <a:schemeClr val="accent2">
                    <a:lumMod val="50000"/>
                  </a:schemeClr>
                </a:solidFill>
              </a:rPr>
              <a:t> </a:t>
            </a:r>
            <a:endParaRPr sz="160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1604123466"/>
              </p:ext>
            </p:extLst>
          </p:nvPr>
        </p:nvGraphicFramePr>
        <p:xfrm>
          <a:off x="467336" y="1048176"/>
          <a:ext cx="7496200" cy="3686055"/>
        </p:xfrm>
        <a:graphic>
          <a:graphicData uri="http://schemas.openxmlformats.org/drawingml/2006/table">
            <a:tbl>
              <a:tblPr firstRow="1" bandCol="1">
                <a:tableStyleId>{284E427A-3D55-4303-BF80-6455036E1DE7}</a:tableStyleId>
              </a:tblPr>
              <a:tblGrid>
                <a:gridCol w="45384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76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19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85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9676">
                  <a:extLst>
                    <a:ext uri="{9D8B030D-6E8A-4147-A177-3AD203B41FA5}">
                      <a16:colId xmlns:a16="http://schemas.microsoft.com/office/drawing/2014/main" val="13397645"/>
                    </a:ext>
                  </a:extLst>
                </a:gridCol>
              </a:tblGrid>
              <a:tr h="313941"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ym typeface="Be Vietnam"/>
                        </a:rPr>
                        <a:t>Наименование</a:t>
                      </a:r>
                      <a:endParaRPr sz="12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solidFill>
                      <a:schemeClr val="accent2">
                        <a:alpha val="78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solidFill>
                      <a:schemeClr val="accent2">
                        <a:alpha val="78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b="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>
                    <a:solidFill>
                      <a:schemeClr val="accent2">
                        <a:alpha val="78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kern="1200" baseline="0" dirty="0" smtClean="0"/>
                        <a:t>Отклонение 2024 год к 2023 году 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>
                    <a:solidFill>
                      <a:schemeClr val="accent2">
                        <a:alpha val="78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26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u="none" strike="noStrike" kern="1200" baseline="0" dirty="0" smtClean="0"/>
                        <a:t>(+/-) </a:t>
                      </a:r>
                      <a:endParaRPr lang="ru-RU" sz="11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/>
                        <a:t>%</a:t>
                      </a:r>
                      <a:endParaRPr lang="ru-RU" sz="1100" dirty="0">
                        <a:latin typeface="+mn-lt"/>
                      </a:endParaRPr>
                    </a:p>
                  </a:txBody>
                  <a:tcPr marL="45720" marR="45720" anchor="ctr"/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«Развитие образования в Труновском муниципальном округе Ставропольского края»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578,3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627,8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</a:rPr>
                        <a:t>49,54</a:t>
                      </a:r>
                      <a:endParaRPr lang="ru-RU" sz="1200" b="0" i="0" u="none" strike="noStrike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108,6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"Сохранение и развитие культуры в Труновском муниципальном округе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93,6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136,7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43,1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146,0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12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"Развитие транспортной системы и обеспечение дорожного движения в Труновском муниципальном округе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290,8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330,1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39,3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113,5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"Развитие физической культуры и спорта в Труновском муниципальном округе Ставропольского края" 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5,7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183,9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"Развитие сельского хозяйства в Труновском муниципальном округе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-0,1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98,9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dirty="0" smtClean="0"/>
                        <a:t>Муниципальная программа "Формирование современной городской среды в Труновском муниципальном округе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25,5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15,2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247,6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2396281"/>
                  </a:ext>
                </a:extLst>
              </a:tr>
              <a:tr h="416575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"Развитие экономического потенциала на территории Труновского муниципального округа Ставропольского края" 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0416975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7312945" y="812183"/>
            <a:ext cx="8194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dirty="0">
                <a:solidFill>
                  <a:schemeClr val="bg1"/>
                </a:solidFill>
              </a:rPr>
              <a:t>(млн. руб.)</a:t>
            </a:r>
          </a:p>
        </p:txBody>
      </p:sp>
      <p:grpSp>
        <p:nvGrpSpPr>
          <p:cNvPr id="5" name="Google Shape;3850;p75"/>
          <p:cNvGrpSpPr/>
          <p:nvPr/>
        </p:nvGrpSpPr>
        <p:grpSpPr>
          <a:xfrm>
            <a:off x="7937292" y="0"/>
            <a:ext cx="1116768" cy="1026182"/>
            <a:chOff x="1330300" y="760550"/>
            <a:chExt cx="4931875" cy="4321900"/>
          </a:xfrm>
        </p:grpSpPr>
        <p:sp>
          <p:nvSpPr>
            <p:cNvPr id="6" name="Google Shape;3851;p75"/>
            <p:cNvSpPr/>
            <p:nvPr/>
          </p:nvSpPr>
          <p:spPr>
            <a:xfrm>
              <a:off x="1330300" y="2234550"/>
              <a:ext cx="4931875" cy="2847900"/>
            </a:xfrm>
            <a:custGeom>
              <a:avLst/>
              <a:gdLst/>
              <a:ahLst/>
              <a:cxnLst/>
              <a:rect l="l" t="t" r="r" b="b"/>
              <a:pathLst>
                <a:path w="197275" h="113916" extrusionOk="0">
                  <a:moveTo>
                    <a:pt x="98637" y="0"/>
                  </a:moveTo>
                  <a:cubicBezTo>
                    <a:pt x="44165" y="0"/>
                    <a:pt x="0" y="25518"/>
                    <a:pt x="0" y="56974"/>
                  </a:cubicBezTo>
                  <a:cubicBezTo>
                    <a:pt x="0" y="88430"/>
                    <a:pt x="44165" y="113915"/>
                    <a:pt x="98637" y="113915"/>
                  </a:cubicBezTo>
                  <a:cubicBezTo>
                    <a:pt x="153109" y="113915"/>
                    <a:pt x="197274" y="88430"/>
                    <a:pt x="197274" y="56974"/>
                  </a:cubicBezTo>
                  <a:cubicBezTo>
                    <a:pt x="197274" y="25518"/>
                    <a:pt x="153109" y="0"/>
                    <a:pt x="98637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852;p75"/>
            <p:cNvSpPr/>
            <p:nvPr/>
          </p:nvSpPr>
          <p:spPr>
            <a:xfrm>
              <a:off x="3699475" y="2328775"/>
              <a:ext cx="2305850" cy="1326800"/>
            </a:xfrm>
            <a:custGeom>
              <a:avLst/>
              <a:gdLst/>
              <a:ahLst/>
              <a:cxnLst/>
              <a:rect l="l" t="t" r="r" b="b"/>
              <a:pathLst>
                <a:path w="92234" h="53072" extrusionOk="0">
                  <a:moveTo>
                    <a:pt x="39029" y="1"/>
                  </a:moveTo>
                  <a:cubicBezTo>
                    <a:pt x="38745" y="1"/>
                    <a:pt x="38461" y="67"/>
                    <a:pt x="38195" y="201"/>
                  </a:cubicBezTo>
                  <a:lnTo>
                    <a:pt x="468" y="21950"/>
                  </a:lnTo>
                  <a:cubicBezTo>
                    <a:pt x="1" y="22116"/>
                    <a:pt x="1" y="22750"/>
                    <a:pt x="468" y="22917"/>
                  </a:cubicBezTo>
                  <a:lnTo>
                    <a:pt x="52371" y="52872"/>
                  </a:lnTo>
                  <a:cubicBezTo>
                    <a:pt x="52638" y="53005"/>
                    <a:pt x="52922" y="53072"/>
                    <a:pt x="53205" y="53072"/>
                  </a:cubicBezTo>
                  <a:cubicBezTo>
                    <a:pt x="53489" y="53072"/>
                    <a:pt x="53772" y="53005"/>
                    <a:pt x="54039" y="52872"/>
                  </a:cubicBezTo>
                  <a:lnTo>
                    <a:pt x="91766" y="31089"/>
                  </a:lnTo>
                  <a:cubicBezTo>
                    <a:pt x="92233" y="30956"/>
                    <a:pt x="92233" y="30289"/>
                    <a:pt x="91766" y="30122"/>
                  </a:cubicBezTo>
                  <a:lnTo>
                    <a:pt x="39862" y="201"/>
                  </a:lnTo>
                  <a:cubicBezTo>
                    <a:pt x="39596" y="67"/>
                    <a:pt x="39312" y="1"/>
                    <a:pt x="3902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853;p75"/>
            <p:cNvSpPr/>
            <p:nvPr/>
          </p:nvSpPr>
          <p:spPr>
            <a:xfrm>
              <a:off x="1966575" y="3357850"/>
              <a:ext cx="1952250" cy="1123325"/>
            </a:xfrm>
            <a:custGeom>
              <a:avLst/>
              <a:gdLst/>
              <a:ahLst/>
              <a:cxnLst/>
              <a:rect l="l" t="t" r="r" b="b"/>
              <a:pathLst>
                <a:path w="78090" h="44933" extrusionOk="0">
                  <a:moveTo>
                    <a:pt x="45354" y="0"/>
                  </a:moveTo>
                  <a:cubicBezTo>
                    <a:pt x="45066" y="0"/>
                    <a:pt x="44782" y="67"/>
                    <a:pt x="44532" y="200"/>
                  </a:cubicBezTo>
                  <a:lnTo>
                    <a:pt x="468" y="25619"/>
                  </a:lnTo>
                  <a:cubicBezTo>
                    <a:pt x="1" y="25785"/>
                    <a:pt x="1" y="26453"/>
                    <a:pt x="468" y="26586"/>
                  </a:cubicBezTo>
                  <a:lnTo>
                    <a:pt x="31923" y="44732"/>
                  </a:lnTo>
                  <a:cubicBezTo>
                    <a:pt x="32173" y="44866"/>
                    <a:pt x="32457" y="44932"/>
                    <a:pt x="32745" y="44932"/>
                  </a:cubicBezTo>
                  <a:cubicBezTo>
                    <a:pt x="33032" y="44932"/>
                    <a:pt x="33324" y="44866"/>
                    <a:pt x="33591" y="44732"/>
                  </a:cubicBezTo>
                  <a:lnTo>
                    <a:pt x="77623" y="19314"/>
                  </a:lnTo>
                  <a:cubicBezTo>
                    <a:pt x="78090" y="19147"/>
                    <a:pt x="78090" y="18480"/>
                    <a:pt x="77623" y="18347"/>
                  </a:cubicBezTo>
                  <a:lnTo>
                    <a:pt x="46200" y="200"/>
                  </a:lnTo>
                  <a:cubicBezTo>
                    <a:pt x="45933" y="67"/>
                    <a:pt x="45641" y="0"/>
                    <a:pt x="453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854;p75"/>
            <p:cNvSpPr/>
            <p:nvPr/>
          </p:nvSpPr>
          <p:spPr>
            <a:xfrm>
              <a:off x="3054025" y="3949925"/>
              <a:ext cx="1534450" cy="882325"/>
            </a:xfrm>
            <a:custGeom>
              <a:avLst/>
              <a:gdLst/>
              <a:ahLst/>
              <a:cxnLst/>
              <a:rect l="l" t="t" r="r" b="b"/>
              <a:pathLst>
                <a:path w="61378" h="35293" extrusionOk="0">
                  <a:moveTo>
                    <a:pt x="39695" y="1"/>
                  </a:moveTo>
                  <a:cubicBezTo>
                    <a:pt x="39412" y="1"/>
                    <a:pt x="39128" y="68"/>
                    <a:pt x="38861" y="201"/>
                  </a:cubicBezTo>
                  <a:lnTo>
                    <a:pt x="467" y="22350"/>
                  </a:lnTo>
                  <a:cubicBezTo>
                    <a:pt x="0" y="22517"/>
                    <a:pt x="0" y="23151"/>
                    <a:pt x="434" y="23318"/>
                  </a:cubicBezTo>
                  <a:lnTo>
                    <a:pt x="20848" y="35093"/>
                  </a:lnTo>
                  <a:cubicBezTo>
                    <a:pt x="21099" y="35226"/>
                    <a:pt x="21382" y="35293"/>
                    <a:pt x="21670" y="35293"/>
                  </a:cubicBezTo>
                  <a:cubicBezTo>
                    <a:pt x="21958" y="35293"/>
                    <a:pt x="22249" y="35226"/>
                    <a:pt x="22516" y="35093"/>
                  </a:cubicBezTo>
                  <a:lnTo>
                    <a:pt x="60910" y="12910"/>
                  </a:lnTo>
                  <a:cubicBezTo>
                    <a:pt x="61377" y="12777"/>
                    <a:pt x="61377" y="12110"/>
                    <a:pt x="60910" y="11943"/>
                  </a:cubicBezTo>
                  <a:lnTo>
                    <a:pt x="40529" y="201"/>
                  </a:lnTo>
                  <a:cubicBezTo>
                    <a:pt x="40262" y="68"/>
                    <a:pt x="39979" y="1"/>
                    <a:pt x="3969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855;p75"/>
            <p:cNvSpPr/>
            <p:nvPr/>
          </p:nvSpPr>
          <p:spPr>
            <a:xfrm>
              <a:off x="1446200" y="2281250"/>
              <a:ext cx="2244125" cy="1290325"/>
            </a:xfrm>
            <a:custGeom>
              <a:avLst/>
              <a:gdLst/>
              <a:ahLst/>
              <a:cxnLst/>
              <a:rect l="l" t="t" r="r" b="b"/>
              <a:pathLst>
                <a:path w="89765" h="51613" extrusionOk="0">
                  <a:moveTo>
                    <a:pt x="75688" y="0"/>
                  </a:moveTo>
                  <a:cubicBezTo>
                    <a:pt x="75263" y="0"/>
                    <a:pt x="74837" y="100"/>
                    <a:pt x="74454" y="300"/>
                  </a:cubicBezTo>
                  <a:lnTo>
                    <a:pt x="701" y="42864"/>
                  </a:lnTo>
                  <a:cubicBezTo>
                    <a:pt x="1" y="43264"/>
                    <a:pt x="1" y="43932"/>
                    <a:pt x="701" y="44299"/>
                  </a:cubicBezTo>
                  <a:lnTo>
                    <a:pt x="12843" y="51337"/>
                  </a:lnTo>
                  <a:cubicBezTo>
                    <a:pt x="13227" y="51520"/>
                    <a:pt x="13652" y="51612"/>
                    <a:pt x="14077" y="51612"/>
                  </a:cubicBezTo>
                  <a:cubicBezTo>
                    <a:pt x="14503" y="51612"/>
                    <a:pt x="14928" y="51520"/>
                    <a:pt x="15312" y="51337"/>
                  </a:cubicBezTo>
                  <a:lnTo>
                    <a:pt x="89064" y="8740"/>
                  </a:lnTo>
                  <a:cubicBezTo>
                    <a:pt x="89765" y="8339"/>
                    <a:pt x="89765" y="7706"/>
                    <a:pt x="89064" y="7305"/>
                  </a:cubicBezTo>
                  <a:lnTo>
                    <a:pt x="76922" y="300"/>
                  </a:lnTo>
                  <a:cubicBezTo>
                    <a:pt x="76539" y="100"/>
                    <a:pt x="76113" y="0"/>
                    <a:pt x="7568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56;p75"/>
            <p:cNvSpPr/>
            <p:nvPr/>
          </p:nvSpPr>
          <p:spPr>
            <a:xfrm>
              <a:off x="2406900" y="2489725"/>
              <a:ext cx="752225" cy="785375"/>
            </a:xfrm>
            <a:custGeom>
              <a:avLst/>
              <a:gdLst/>
              <a:ahLst/>
              <a:cxnLst/>
              <a:rect l="l" t="t" r="r" b="b"/>
              <a:pathLst>
                <a:path w="30089" h="31415" extrusionOk="0">
                  <a:moveTo>
                    <a:pt x="18213" y="0"/>
                  </a:moveTo>
                  <a:lnTo>
                    <a:pt x="0" y="10541"/>
                  </a:lnTo>
                  <a:lnTo>
                    <a:pt x="0" y="23384"/>
                  </a:lnTo>
                  <a:cubicBezTo>
                    <a:pt x="33" y="24118"/>
                    <a:pt x="400" y="24785"/>
                    <a:pt x="1034" y="25185"/>
                  </a:cubicBezTo>
                  <a:lnTo>
                    <a:pt x="10241" y="30489"/>
                  </a:lnTo>
                  <a:cubicBezTo>
                    <a:pt x="11308" y="31106"/>
                    <a:pt x="12718" y="31415"/>
                    <a:pt x="14131" y="31415"/>
                  </a:cubicBezTo>
                  <a:cubicBezTo>
                    <a:pt x="15545" y="31415"/>
                    <a:pt x="16962" y="31106"/>
                    <a:pt x="18046" y="30489"/>
                  </a:cubicBezTo>
                  <a:lnTo>
                    <a:pt x="28487" y="24451"/>
                  </a:lnTo>
                  <a:cubicBezTo>
                    <a:pt x="29555" y="23851"/>
                    <a:pt x="30088" y="23017"/>
                    <a:pt x="30088" y="22216"/>
                  </a:cubicBezTo>
                  <a:lnTo>
                    <a:pt x="30088" y="20749"/>
                  </a:lnTo>
                  <a:lnTo>
                    <a:pt x="19247" y="14644"/>
                  </a:lnTo>
                  <a:cubicBezTo>
                    <a:pt x="18647" y="14244"/>
                    <a:pt x="18246" y="13577"/>
                    <a:pt x="18213" y="12843"/>
                  </a:cubicBezTo>
                  <a:lnTo>
                    <a:pt x="1821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57;p75"/>
            <p:cNvSpPr/>
            <p:nvPr/>
          </p:nvSpPr>
          <p:spPr>
            <a:xfrm>
              <a:off x="2406900" y="2703200"/>
              <a:ext cx="109250" cy="464525"/>
            </a:xfrm>
            <a:custGeom>
              <a:avLst/>
              <a:gdLst/>
              <a:ahLst/>
              <a:cxnLst/>
              <a:rect l="l" t="t" r="r" b="b"/>
              <a:pathLst>
                <a:path w="4370" h="18581" extrusionOk="0">
                  <a:moveTo>
                    <a:pt x="3469" y="1"/>
                  </a:moveTo>
                  <a:lnTo>
                    <a:pt x="0" y="2002"/>
                  </a:lnTo>
                  <a:lnTo>
                    <a:pt x="0" y="14845"/>
                  </a:lnTo>
                  <a:cubicBezTo>
                    <a:pt x="33" y="15579"/>
                    <a:pt x="434" y="16246"/>
                    <a:pt x="1034" y="16646"/>
                  </a:cubicBezTo>
                  <a:lnTo>
                    <a:pt x="4370" y="18581"/>
                  </a:lnTo>
                  <a:lnTo>
                    <a:pt x="4370" y="17113"/>
                  </a:lnTo>
                  <a:lnTo>
                    <a:pt x="2302" y="15912"/>
                  </a:lnTo>
                  <a:cubicBezTo>
                    <a:pt x="1668" y="15512"/>
                    <a:pt x="1301" y="14845"/>
                    <a:pt x="1268" y="14111"/>
                  </a:cubicBezTo>
                  <a:lnTo>
                    <a:pt x="1268" y="4070"/>
                  </a:lnTo>
                  <a:lnTo>
                    <a:pt x="3703" y="2669"/>
                  </a:lnTo>
                  <a:cubicBezTo>
                    <a:pt x="3603" y="1769"/>
                    <a:pt x="3536" y="868"/>
                    <a:pt x="34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58;p75"/>
            <p:cNvSpPr/>
            <p:nvPr/>
          </p:nvSpPr>
          <p:spPr>
            <a:xfrm>
              <a:off x="2437750" y="2542250"/>
              <a:ext cx="733875" cy="697000"/>
            </a:xfrm>
            <a:custGeom>
              <a:avLst/>
              <a:gdLst/>
              <a:ahLst/>
              <a:cxnLst/>
              <a:rect l="l" t="t" r="r" b="b"/>
              <a:pathLst>
                <a:path w="29355" h="27880" extrusionOk="0">
                  <a:moveTo>
                    <a:pt x="18213" y="1"/>
                  </a:moveTo>
                  <a:lnTo>
                    <a:pt x="0" y="10508"/>
                  </a:lnTo>
                  <a:lnTo>
                    <a:pt x="0" y="20549"/>
                  </a:lnTo>
                  <a:cubicBezTo>
                    <a:pt x="67" y="21283"/>
                    <a:pt x="434" y="21950"/>
                    <a:pt x="1034" y="22350"/>
                  </a:cubicBezTo>
                  <a:lnTo>
                    <a:pt x="9007" y="26954"/>
                  </a:lnTo>
                  <a:cubicBezTo>
                    <a:pt x="10074" y="27571"/>
                    <a:pt x="11484" y="27879"/>
                    <a:pt x="12893" y="27879"/>
                  </a:cubicBezTo>
                  <a:cubicBezTo>
                    <a:pt x="14302" y="27879"/>
                    <a:pt x="15712" y="27571"/>
                    <a:pt x="16779" y="26954"/>
                  </a:cubicBezTo>
                  <a:lnTo>
                    <a:pt x="27220" y="20916"/>
                  </a:lnTo>
                  <a:cubicBezTo>
                    <a:pt x="29355" y="19682"/>
                    <a:pt x="29355" y="17680"/>
                    <a:pt x="27220" y="16413"/>
                  </a:cubicBezTo>
                  <a:lnTo>
                    <a:pt x="19281" y="11843"/>
                  </a:lnTo>
                  <a:cubicBezTo>
                    <a:pt x="18647" y="11443"/>
                    <a:pt x="18280" y="10775"/>
                    <a:pt x="18213" y="10041"/>
                  </a:cubicBezTo>
                  <a:lnTo>
                    <a:pt x="18213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59;p75"/>
            <p:cNvSpPr/>
            <p:nvPr/>
          </p:nvSpPr>
          <p:spPr>
            <a:xfrm>
              <a:off x="2438575" y="2542250"/>
              <a:ext cx="534575" cy="588800"/>
            </a:xfrm>
            <a:custGeom>
              <a:avLst/>
              <a:gdLst/>
              <a:ahLst/>
              <a:cxnLst/>
              <a:rect l="l" t="t" r="r" b="b"/>
              <a:pathLst>
                <a:path w="21383" h="23552" extrusionOk="0">
                  <a:moveTo>
                    <a:pt x="18214" y="1"/>
                  </a:moveTo>
                  <a:lnTo>
                    <a:pt x="1" y="10508"/>
                  </a:lnTo>
                  <a:lnTo>
                    <a:pt x="1" y="20549"/>
                  </a:lnTo>
                  <a:cubicBezTo>
                    <a:pt x="34" y="21283"/>
                    <a:pt x="401" y="21950"/>
                    <a:pt x="1035" y="22350"/>
                  </a:cubicBezTo>
                  <a:lnTo>
                    <a:pt x="3103" y="23551"/>
                  </a:lnTo>
                  <a:lnTo>
                    <a:pt x="21383" y="13044"/>
                  </a:lnTo>
                  <a:lnTo>
                    <a:pt x="19248" y="11843"/>
                  </a:lnTo>
                  <a:cubicBezTo>
                    <a:pt x="18647" y="11443"/>
                    <a:pt x="18247" y="10775"/>
                    <a:pt x="18214" y="10041"/>
                  </a:cubicBezTo>
                  <a:lnTo>
                    <a:pt x="1821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60;p75"/>
            <p:cNvSpPr/>
            <p:nvPr/>
          </p:nvSpPr>
          <p:spPr>
            <a:xfrm>
              <a:off x="2764650" y="3008425"/>
              <a:ext cx="394475" cy="266875"/>
            </a:xfrm>
            <a:custGeom>
              <a:avLst/>
              <a:gdLst/>
              <a:ahLst/>
              <a:cxnLst/>
              <a:rect l="l" t="t" r="r" b="b"/>
              <a:pathLst>
                <a:path w="15779" h="10675" extrusionOk="0">
                  <a:moveTo>
                    <a:pt x="15778" y="1"/>
                  </a:moveTo>
                  <a:cubicBezTo>
                    <a:pt x="15778" y="835"/>
                    <a:pt x="15211" y="1635"/>
                    <a:pt x="14144" y="2269"/>
                  </a:cubicBezTo>
                  <a:lnTo>
                    <a:pt x="3736" y="8307"/>
                  </a:lnTo>
                  <a:cubicBezTo>
                    <a:pt x="2622" y="8880"/>
                    <a:pt x="1417" y="9210"/>
                    <a:pt x="179" y="9210"/>
                  </a:cubicBezTo>
                  <a:cubicBezTo>
                    <a:pt x="119" y="9210"/>
                    <a:pt x="60" y="9209"/>
                    <a:pt x="0" y="9207"/>
                  </a:cubicBezTo>
                  <a:lnTo>
                    <a:pt x="0" y="10675"/>
                  </a:lnTo>
                  <a:cubicBezTo>
                    <a:pt x="1301" y="10675"/>
                    <a:pt x="2602" y="10341"/>
                    <a:pt x="3736" y="9741"/>
                  </a:cubicBezTo>
                  <a:lnTo>
                    <a:pt x="14144" y="3703"/>
                  </a:lnTo>
                  <a:cubicBezTo>
                    <a:pt x="15211" y="3103"/>
                    <a:pt x="15778" y="2302"/>
                    <a:pt x="15778" y="1468"/>
                  </a:cubicBezTo>
                  <a:lnTo>
                    <a:pt x="15778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61;p75"/>
            <p:cNvSpPr/>
            <p:nvPr/>
          </p:nvSpPr>
          <p:spPr>
            <a:xfrm>
              <a:off x="1592975" y="760550"/>
              <a:ext cx="2049825" cy="2663200"/>
            </a:xfrm>
            <a:custGeom>
              <a:avLst/>
              <a:gdLst/>
              <a:ahLst/>
              <a:cxnLst/>
              <a:rect l="l" t="t" r="r" b="b"/>
              <a:pathLst>
                <a:path w="81993" h="106528" extrusionOk="0">
                  <a:moveTo>
                    <a:pt x="79556" y="1"/>
                  </a:moveTo>
                  <a:cubicBezTo>
                    <a:pt x="79118" y="1"/>
                    <a:pt x="78670" y="121"/>
                    <a:pt x="78256" y="385"/>
                  </a:cubicBezTo>
                  <a:lnTo>
                    <a:pt x="1301" y="44783"/>
                  </a:lnTo>
                  <a:cubicBezTo>
                    <a:pt x="534" y="45284"/>
                    <a:pt x="67" y="46118"/>
                    <a:pt x="1" y="47052"/>
                  </a:cubicBezTo>
                  <a:lnTo>
                    <a:pt x="1" y="104026"/>
                  </a:lnTo>
                  <a:cubicBezTo>
                    <a:pt x="34" y="104926"/>
                    <a:pt x="501" y="105727"/>
                    <a:pt x="1235" y="106227"/>
                  </a:cubicBezTo>
                  <a:cubicBezTo>
                    <a:pt x="1602" y="106427"/>
                    <a:pt x="2035" y="106528"/>
                    <a:pt x="2436" y="106528"/>
                  </a:cubicBezTo>
                  <a:lnTo>
                    <a:pt x="2436" y="105427"/>
                  </a:lnTo>
                  <a:cubicBezTo>
                    <a:pt x="2436" y="106031"/>
                    <a:pt x="2721" y="106370"/>
                    <a:pt x="3148" y="106370"/>
                  </a:cubicBezTo>
                  <a:cubicBezTo>
                    <a:pt x="3287" y="106370"/>
                    <a:pt x="3440" y="106334"/>
                    <a:pt x="3603" y="106261"/>
                  </a:cubicBezTo>
                  <a:lnTo>
                    <a:pt x="3636" y="106261"/>
                  </a:lnTo>
                  <a:lnTo>
                    <a:pt x="3737" y="106227"/>
                  </a:lnTo>
                  <a:lnTo>
                    <a:pt x="17013" y="98555"/>
                  </a:lnTo>
                  <a:lnTo>
                    <a:pt x="18947" y="97421"/>
                  </a:lnTo>
                  <a:lnTo>
                    <a:pt x="20949" y="96287"/>
                  </a:lnTo>
                  <a:lnTo>
                    <a:pt x="22350" y="95486"/>
                  </a:lnTo>
                  <a:lnTo>
                    <a:pt x="23751" y="94652"/>
                  </a:lnTo>
                  <a:lnTo>
                    <a:pt x="25185" y="93818"/>
                  </a:lnTo>
                  <a:lnTo>
                    <a:pt x="29655" y="91250"/>
                  </a:lnTo>
                  <a:lnTo>
                    <a:pt x="31189" y="90349"/>
                  </a:lnTo>
                  <a:lnTo>
                    <a:pt x="40696" y="84879"/>
                  </a:lnTo>
                  <a:lnTo>
                    <a:pt x="42231" y="83978"/>
                  </a:lnTo>
                  <a:lnTo>
                    <a:pt x="75221" y="64931"/>
                  </a:lnTo>
                  <a:lnTo>
                    <a:pt x="76088" y="64431"/>
                  </a:lnTo>
                  <a:lnTo>
                    <a:pt x="78090" y="63263"/>
                  </a:lnTo>
                  <a:lnTo>
                    <a:pt x="78790" y="62863"/>
                  </a:lnTo>
                  <a:lnTo>
                    <a:pt x="80691" y="61762"/>
                  </a:lnTo>
                  <a:cubicBezTo>
                    <a:pt x="81459" y="61262"/>
                    <a:pt x="81959" y="60428"/>
                    <a:pt x="81992" y="59527"/>
                  </a:cubicBezTo>
                  <a:lnTo>
                    <a:pt x="81992" y="2520"/>
                  </a:lnTo>
                  <a:cubicBezTo>
                    <a:pt x="81992" y="2420"/>
                    <a:pt x="81992" y="2353"/>
                    <a:pt x="81992" y="2286"/>
                  </a:cubicBezTo>
                  <a:cubicBezTo>
                    <a:pt x="81919" y="936"/>
                    <a:pt x="80778" y="1"/>
                    <a:pt x="7955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62;p75"/>
            <p:cNvSpPr/>
            <p:nvPr/>
          </p:nvSpPr>
          <p:spPr>
            <a:xfrm>
              <a:off x="1653850" y="800025"/>
              <a:ext cx="1988950" cy="2619775"/>
            </a:xfrm>
            <a:custGeom>
              <a:avLst/>
              <a:gdLst/>
              <a:ahLst/>
              <a:cxnLst/>
              <a:rect l="l" t="t" r="r" b="b"/>
              <a:pathLst>
                <a:path w="79558" h="104791" extrusionOk="0">
                  <a:moveTo>
                    <a:pt x="78846" y="0"/>
                  </a:moveTo>
                  <a:cubicBezTo>
                    <a:pt x="78669" y="0"/>
                    <a:pt x="78470" y="56"/>
                    <a:pt x="78256" y="174"/>
                  </a:cubicBezTo>
                  <a:lnTo>
                    <a:pt x="1302" y="44639"/>
                  </a:lnTo>
                  <a:cubicBezTo>
                    <a:pt x="534" y="45106"/>
                    <a:pt x="67" y="45940"/>
                    <a:pt x="1" y="46874"/>
                  </a:cubicBezTo>
                  <a:lnTo>
                    <a:pt x="1" y="103848"/>
                  </a:lnTo>
                  <a:cubicBezTo>
                    <a:pt x="1" y="104452"/>
                    <a:pt x="286" y="104791"/>
                    <a:pt x="713" y="104791"/>
                  </a:cubicBezTo>
                  <a:cubicBezTo>
                    <a:pt x="852" y="104791"/>
                    <a:pt x="1005" y="104755"/>
                    <a:pt x="1168" y="104682"/>
                  </a:cubicBezTo>
                  <a:lnTo>
                    <a:pt x="1201" y="104682"/>
                  </a:lnTo>
                  <a:lnTo>
                    <a:pt x="1302" y="104648"/>
                  </a:lnTo>
                  <a:lnTo>
                    <a:pt x="14578" y="96976"/>
                  </a:lnTo>
                  <a:lnTo>
                    <a:pt x="16512" y="95842"/>
                  </a:lnTo>
                  <a:lnTo>
                    <a:pt x="18514" y="94708"/>
                  </a:lnTo>
                  <a:lnTo>
                    <a:pt x="19915" y="93907"/>
                  </a:lnTo>
                  <a:lnTo>
                    <a:pt x="21316" y="93073"/>
                  </a:lnTo>
                  <a:lnTo>
                    <a:pt x="22750" y="92239"/>
                  </a:lnTo>
                  <a:lnTo>
                    <a:pt x="27220" y="89671"/>
                  </a:lnTo>
                  <a:lnTo>
                    <a:pt x="28754" y="88770"/>
                  </a:lnTo>
                  <a:lnTo>
                    <a:pt x="38261" y="83300"/>
                  </a:lnTo>
                  <a:lnTo>
                    <a:pt x="39796" y="82399"/>
                  </a:lnTo>
                  <a:lnTo>
                    <a:pt x="72786" y="63352"/>
                  </a:lnTo>
                  <a:lnTo>
                    <a:pt x="73653" y="62852"/>
                  </a:lnTo>
                  <a:lnTo>
                    <a:pt x="75655" y="61684"/>
                  </a:lnTo>
                  <a:lnTo>
                    <a:pt x="76355" y="61284"/>
                  </a:lnTo>
                  <a:lnTo>
                    <a:pt x="78256" y="60183"/>
                  </a:lnTo>
                  <a:cubicBezTo>
                    <a:pt x="79024" y="59683"/>
                    <a:pt x="79524" y="58849"/>
                    <a:pt x="79557" y="57948"/>
                  </a:cubicBezTo>
                  <a:lnTo>
                    <a:pt x="79557" y="941"/>
                  </a:lnTo>
                  <a:cubicBezTo>
                    <a:pt x="79557" y="841"/>
                    <a:pt x="79557" y="774"/>
                    <a:pt x="79557" y="707"/>
                  </a:cubicBezTo>
                  <a:cubicBezTo>
                    <a:pt x="79489" y="253"/>
                    <a:pt x="79221" y="0"/>
                    <a:pt x="7884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63;p75"/>
            <p:cNvSpPr/>
            <p:nvPr/>
          </p:nvSpPr>
          <p:spPr>
            <a:xfrm>
              <a:off x="1592975" y="3266950"/>
              <a:ext cx="89250" cy="156800"/>
            </a:xfrm>
            <a:custGeom>
              <a:avLst/>
              <a:gdLst/>
              <a:ahLst/>
              <a:cxnLst/>
              <a:rect l="l" t="t" r="r" b="b"/>
              <a:pathLst>
                <a:path w="3570" h="6272" extrusionOk="0">
                  <a:moveTo>
                    <a:pt x="1" y="0"/>
                  </a:moveTo>
                  <a:lnTo>
                    <a:pt x="1" y="3803"/>
                  </a:lnTo>
                  <a:cubicBezTo>
                    <a:pt x="34" y="4670"/>
                    <a:pt x="501" y="5504"/>
                    <a:pt x="1235" y="6005"/>
                  </a:cubicBezTo>
                  <a:cubicBezTo>
                    <a:pt x="1602" y="6205"/>
                    <a:pt x="2035" y="6272"/>
                    <a:pt x="2436" y="6272"/>
                  </a:cubicBezTo>
                  <a:cubicBezTo>
                    <a:pt x="2536" y="6272"/>
                    <a:pt x="2636" y="6272"/>
                    <a:pt x="2736" y="6238"/>
                  </a:cubicBezTo>
                  <a:cubicBezTo>
                    <a:pt x="2836" y="6238"/>
                    <a:pt x="2936" y="6238"/>
                    <a:pt x="3036" y="6205"/>
                  </a:cubicBezTo>
                  <a:lnTo>
                    <a:pt x="3069" y="6205"/>
                  </a:lnTo>
                  <a:cubicBezTo>
                    <a:pt x="3136" y="6205"/>
                    <a:pt x="3203" y="6171"/>
                    <a:pt x="3270" y="6138"/>
                  </a:cubicBezTo>
                  <a:lnTo>
                    <a:pt x="3370" y="6138"/>
                  </a:lnTo>
                  <a:cubicBezTo>
                    <a:pt x="3436" y="6105"/>
                    <a:pt x="3503" y="6071"/>
                    <a:pt x="3570" y="6038"/>
                  </a:cubicBezTo>
                  <a:lnTo>
                    <a:pt x="3570" y="6038"/>
                  </a:lnTo>
                  <a:cubicBezTo>
                    <a:pt x="3424" y="6099"/>
                    <a:pt x="3286" y="6129"/>
                    <a:pt x="3159" y="6129"/>
                  </a:cubicBezTo>
                  <a:cubicBezTo>
                    <a:pt x="2733" y="6129"/>
                    <a:pt x="2436" y="5795"/>
                    <a:pt x="2436" y="5204"/>
                  </a:cubicBezTo>
                  <a:lnTo>
                    <a:pt x="2436" y="14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64;p75"/>
            <p:cNvSpPr/>
            <p:nvPr/>
          </p:nvSpPr>
          <p:spPr>
            <a:xfrm>
              <a:off x="1653850" y="2152825"/>
              <a:ext cx="1988950" cy="1266975"/>
            </a:xfrm>
            <a:custGeom>
              <a:avLst/>
              <a:gdLst/>
              <a:ahLst/>
              <a:cxnLst/>
              <a:rect l="l" t="t" r="r" b="b"/>
              <a:pathLst>
                <a:path w="79558" h="50679" extrusionOk="0">
                  <a:moveTo>
                    <a:pt x="79557" y="0"/>
                  </a:moveTo>
                  <a:lnTo>
                    <a:pt x="1" y="45966"/>
                  </a:lnTo>
                  <a:lnTo>
                    <a:pt x="1" y="49736"/>
                  </a:lnTo>
                  <a:cubicBezTo>
                    <a:pt x="1" y="50340"/>
                    <a:pt x="286" y="50679"/>
                    <a:pt x="713" y="50679"/>
                  </a:cubicBezTo>
                  <a:cubicBezTo>
                    <a:pt x="852" y="50679"/>
                    <a:pt x="1005" y="50643"/>
                    <a:pt x="1168" y="50570"/>
                  </a:cubicBezTo>
                  <a:lnTo>
                    <a:pt x="1201" y="50570"/>
                  </a:lnTo>
                  <a:lnTo>
                    <a:pt x="1302" y="50536"/>
                  </a:lnTo>
                  <a:lnTo>
                    <a:pt x="14578" y="42864"/>
                  </a:lnTo>
                  <a:lnTo>
                    <a:pt x="16512" y="41730"/>
                  </a:lnTo>
                  <a:lnTo>
                    <a:pt x="18514" y="40596"/>
                  </a:lnTo>
                  <a:lnTo>
                    <a:pt x="19915" y="39795"/>
                  </a:lnTo>
                  <a:lnTo>
                    <a:pt x="21316" y="38961"/>
                  </a:lnTo>
                  <a:lnTo>
                    <a:pt x="22750" y="38127"/>
                  </a:lnTo>
                  <a:lnTo>
                    <a:pt x="27220" y="35559"/>
                  </a:lnTo>
                  <a:lnTo>
                    <a:pt x="28754" y="34658"/>
                  </a:lnTo>
                  <a:lnTo>
                    <a:pt x="38261" y="29188"/>
                  </a:lnTo>
                  <a:lnTo>
                    <a:pt x="39796" y="28287"/>
                  </a:lnTo>
                  <a:lnTo>
                    <a:pt x="72786" y="9240"/>
                  </a:lnTo>
                  <a:lnTo>
                    <a:pt x="73653" y="8740"/>
                  </a:lnTo>
                  <a:lnTo>
                    <a:pt x="75655" y="7572"/>
                  </a:lnTo>
                  <a:lnTo>
                    <a:pt x="76355" y="7172"/>
                  </a:lnTo>
                  <a:lnTo>
                    <a:pt x="78256" y="6071"/>
                  </a:lnTo>
                  <a:cubicBezTo>
                    <a:pt x="79024" y="5571"/>
                    <a:pt x="79524" y="4737"/>
                    <a:pt x="79557" y="3836"/>
                  </a:cubicBezTo>
                  <a:lnTo>
                    <a:pt x="7955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65;p75"/>
            <p:cNvSpPr/>
            <p:nvPr/>
          </p:nvSpPr>
          <p:spPr>
            <a:xfrm>
              <a:off x="1592975" y="1904300"/>
              <a:ext cx="70900" cy="1397700"/>
            </a:xfrm>
            <a:custGeom>
              <a:avLst/>
              <a:gdLst/>
              <a:ahLst/>
              <a:cxnLst/>
              <a:rect l="l" t="t" r="r" b="b"/>
              <a:pathLst>
                <a:path w="2836" h="55908" extrusionOk="0">
                  <a:moveTo>
                    <a:pt x="401" y="1"/>
                  </a:moveTo>
                  <a:cubicBezTo>
                    <a:pt x="167" y="401"/>
                    <a:pt x="34" y="835"/>
                    <a:pt x="1" y="1302"/>
                  </a:cubicBezTo>
                  <a:lnTo>
                    <a:pt x="1" y="54506"/>
                  </a:lnTo>
                  <a:lnTo>
                    <a:pt x="2436" y="55907"/>
                  </a:lnTo>
                  <a:lnTo>
                    <a:pt x="2436" y="2703"/>
                  </a:lnTo>
                  <a:cubicBezTo>
                    <a:pt x="2469" y="2236"/>
                    <a:pt x="2602" y="1802"/>
                    <a:pt x="2836" y="1402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66;p75"/>
            <p:cNvSpPr/>
            <p:nvPr/>
          </p:nvSpPr>
          <p:spPr>
            <a:xfrm>
              <a:off x="2613700" y="2757550"/>
              <a:ext cx="74975" cy="89950"/>
            </a:xfrm>
            <a:custGeom>
              <a:avLst/>
              <a:gdLst/>
              <a:ahLst/>
              <a:cxnLst/>
              <a:rect l="l" t="t" r="r" b="b"/>
              <a:pathLst>
                <a:path w="2999" h="3598" extrusionOk="0">
                  <a:moveTo>
                    <a:pt x="1944" y="414"/>
                  </a:moveTo>
                  <a:cubicBezTo>
                    <a:pt x="2277" y="414"/>
                    <a:pt x="2589" y="712"/>
                    <a:pt x="2469" y="1096"/>
                  </a:cubicBezTo>
                  <a:cubicBezTo>
                    <a:pt x="2436" y="1896"/>
                    <a:pt x="2002" y="2597"/>
                    <a:pt x="1368" y="3031"/>
                  </a:cubicBezTo>
                  <a:cubicBezTo>
                    <a:pt x="1256" y="3134"/>
                    <a:pt x="1125" y="3179"/>
                    <a:pt x="999" y="3179"/>
                  </a:cubicBezTo>
                  <a:cubicBezTo>
                    <a:pt x="673" y="3179"/>
                    <a:pt x="372" y="2881"/>
                    <a:pt x="468" y="2497"/>
                  </a:cubicBezTo>
                  <a:cubicBezTo>
                    <a:pt x="501" y="1730"/>
                    <a:pt x="935" y="996"/>
                    <a:pt x="1568" y="562"/>
                  </a:cubicBezTo>
                  <a:cubicBezTo>
                    <a:pt x="1681" y="459"/>
                    <a:pt x="1814" y="414"/>
                    <a:pt x="1944" y="414"/>
                  </a:cubicBezTo>
                  <a:close/>
                  <a:moveTo>
                    <a:pt x="1972" y="1"/>
                  </a:moveTo>
                  <a:cubicBezTo>
                    <a:pt x="1766" y="1"/>
                    <a:pt x="1554" y="71"/>
                    <a:pt x="1368" y="229"/>
                  </a:cubicBezTo>
                  <a:cubicBezTo>
                    <a:pt x="568" y="729"/>
                    <a:pt x="101" y="1563"/>
                    <a:pt x="34" y="2497"/>
                  </a:cubicBezTo>
                  <a:cubicBezTo>
                    <a:pt x="1" y="2897"/>
                    <a:pt x="201" y="3264"/>
                    <a:pt x="501" y="3464"/>
                  </a:cubicBezTo>
                  <a:cubicBezTo>
                    <a:pt x="634" y="3531"/>
                    <a:pt x="768" y="3598"/>
                    <a:pt x="935" y="3598"/>
                  </a:cubicBezTo>
                  <a:cubicBezTo>
                    <a:pt x="1168" y="3564"/>
                    <a:pt x="1368" y="3498"/>
                    <a:pt x="1568" y="3398"/>
                  </a:cubicBezTo>
                  <a:cubicBezTo>
                    <a:pt x="2369" y="2897"/>
                    <a:pt x="2869" y="2030"/>
                    <a:pt x="2903" y="1096"/>
                  </a:cubicBezTo>
                  <a:cubicBezTo>
                    <a:pt x="2999" y="470"/>
                    <a:pt x="2505" y="1"/>
                    <a:pt x="19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67;p75"/>
            <p:cNvSpPr/>
            <p:nvPr/>
          </p:nvSpPr>
          <p:spPr>
            <a:xfrm>
              <a:off x="1714725" y="899800"/>
              <a:ext cx="1867200" cy="2253225"/>
            </a:xfrm>
            <a:custGeom>
              <a:avLst/>
              <a:gdLst/>
              <a:ahLst/>
              <a:cxnLst/>
              <a:rect l="l" t="t" r="r" b="b"/>
              <a:pathLst>
                <a:path w="74688" h="90129" extrusionOk="0">
                  <a:moveTo>
                    <a:pt x="74264" y="0"/>
                  </a:moveTo>
                  <a:cubicBezTo>
                    <a:pt x="74159" y="0"/>
                    <a:pt x="74041" y="38"/>
                    <a:pt x="73920" y="119"/>
                  </a:cubicBezTo>
                  <a:lnTo>
                    <a:pt x="801" y="42349"/>
                  </a:lnTo>
                  <a:cubicBezTo>
                    <a:pt x="334" y="42649"/>
                    <a:pt x="34" y="43150"/>
                    <a:pt x="1" y="43683"/>
                  </a:cubicBezTo>
                  <a:lnTo>
                    <a:pt x="1" y="89549"/>
                  </a:lnTo>
                  <a:cubicBezTo>
                    <a:pt x="1" y="89907"/>
                    <a:pt x="188" y="90128"/>
                    <a:pt x="453" y="90128"/>
                  </a:cubicBezTo>
                  <a:cubicBezTo>
                    <a:pt x="559" y="90128"/>
                    <a:pt x="677" y="90093"/>
                    <a:pt x="801" y="90016"/>
                  </a:cubicBezTo>
                  <a:lnTo>
                    <a:pt x="73920" y="47786"/>
                  </a:lnTo>
                  <a:cubicBezTo>
                    <a:pt x="74354" y="47486"/>
                    <a:pt x="74654" y="46986"/>
                    <a:pt x="74687" y="46419"/>
                  </a:cubicBezTo>
                  <a:lnTo>
                    <a:pt x="74687" y="552"/>
                  </a:lnTo>
                  <a:cubicBezTo>
                    <a:pt x="74687" y="203"/>
                    <a:pt x="74509" y="0"/>
                    <a:pt x="74264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68;p75"/>
            <p:cNvSpPr/>
            <p:nvPr/>
          </p:nvSpPr>
          <p:spPr>
            <a:xfrm>
              <a:off x="1790625" y="1011550"/>
              <a:ext cx="1694550" cy="2050725"/>
            </a:xfrm>
            <a:custGeom>
              <a:avLst/>
              <a:gdLst/>
              <a:ahLst/>
              <a:cxnLst/>
              <a:rect l="l" t="t" r="r" b="b"/>
              <a:pathLst>
                <a:path w="67782" h="82029" extrusionOk="0">
                  <a:moveTo>
                    <a:pt x="67318" y="1"/>
                  </a:moveTo>
                  <a:cubicBezTo>
                    <a:pt x="67204" y="1"/>
                    <a:pt x="67077" y="39"/>
                    <a:pt x="66948" y="119"/>
                  </a:cubicBezTo>
                  <a:lnTo>
                    <a:pt x="834" y="38279"/>
                  </a:lnTo>
                  <a:cubicBezTo>
                    <a:pt x="334" y="38613"/>
                    <a:pt x="34" y="39147"/>
                    <a:pt x="0" y="39747"/>
                  </a:cubicBezTo>
                  <a:lnTo>
                    <a:pt x="0" y="81443"/>
                  </a:lnTo>
                  <a:cubicBezTo>
                    <a:pt x="0" y="81818"/>
                    <a:pt x="181" y="82028"/>
                    <a:pt x="450" y="82028"/>
                  </a:cubicBezTo>
                  <a:cubicBezTo>
                    <a:pt x="564" y="82028"/>
                    <a:pt x="695" y="81990"/>
                    <a:pt x="834" y="81910"/>
                  </a:cubicBezTo>
                  <a:lnTo>
                    <a:pt x="66948" y="43750"/>
                  </a:lnTo>
                  <a:cubicBezTo>
                    <a:pt x="67415" y="43416"/>
                    <a:pt x="67749" y="42883"/>
                    <a:pt x="67782" y="42282"/>
                  </a:cubicBezTo>
                  <a:lnTo>
                    <a:pt x="67782" y="586"/>
                  </a:lnTo>
                  <a:cubicBezTo>
                    <a:pt x="67782" y="211"/>
                    <a:pt x="67585" y="1"/>
                    <a:pt x="673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69;p75"/>
            <p:cNvSpPr/>
            <p:nvPr/>
          </p:nvSpPr>
          <p:spPr>
            <a:xfrm>
              <a:off x="3204125" y="1520075"/>
              <a:ext cx="10025" cy="697825"/>
            </a:xfrm>
            <a:custGeom>
              <a:avLst/>
              <a:gdLst/>
              <a:ahLst/>
              <a:cxnLst/>
              <a:rect l="l" t="t" r="r" b="b"/>
              <a:pathLst>
                <a:path w="401" h="27913" extrusionOk="0">
                  <a:moveTo>
                    <a:pt x="201" y="0"/>
                  </a:moveTo>
                  <a:cubicBezTo>
                    <a:pt x="101" y="0"/>
                    <a:pt x="1" y="75"/>
                    <a:pt x="1" y="226"/>
                  </a:cubicBezTo>
                  <a:lnTo>
                    <a:pt x="1" y="27679"/>
                  </a:lnTo>
                  <a:cubicBezTo>
                    <a:pt x="1" y="27812"/>
                    <a:pt x="67" y="27912"/>
                    <a:pt x="201" y="27912"/>
                  </a:cubicBezTo>
                  <a:cubicBezTo>
                    <a:pt x="301" y="27912"/>
                    <a:pt x="401" y="27812"/>
                    <a:pt x="401" y="27679"/>
                  </a:cubicBezTo>
                  <a:lnTo>
                    <a:pt x="401" y="226"/>
                  </a:lnTo>
                  <a:cubicBezTo>
                    <a:pt x="401" y="75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70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71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72;p75"/>
            <p:cNvSpPr/>
            <p:nvPr/>
          </p:nvSpPr>
          <p:spPr>
            <a:xfrm>
              <a:off x="3249150" y="1507850"/>
              <a:ext cx="196850" cy="198275"/>
            </a:xfrm>
            <a:custGeom>
              <a:avLst/>
              <a:gdLst/>
              <a:ahLst/>
              <a:cxnLst/>
              <a:rect l="l" t="t" r="r" b="b"/>
              <a:pathLst>
                <a:path w="7874" h="7931" extrusionOk="0">
                  <a:moveTo>
                    <a:pt x="6251" y="1"/>
                  </a:moveTo>
                  <a:cubicBezTo>
                    <a:pt x="6135" y="1"/>
                    <a:pt x="6018" y="61"/>
                    <a:pt x="5938" y="181"/>
                  </a:cubicBezTo>
                  <a:lnTo>
                    <a:pt x="4838" y="2082"/>
                  </a:lnTo>
                  <a:lnTo>
                    <a:pt x="5738" y="3350"/>
                  </a:lnTo>
                  <a:lnTo>
                    <a:pt x="2803" y="648"/>
                  </a:lnTo>
                  <a:cubicBezTo>
                    <a:pt x="2738" y="583"/>
                    <a:pt x="2658" y="553"/>
                    <a:pt x="2578" y="553"/>
                  </a:cubicBezTo>
                  <a:cubicBezTo>
                    <a:pt x="2453" y="553"/>
                    <a:pt x="2330" y="626"/>
                    <a:pt x="2269" y="748"/>
                  </a:cubicBezTo>
                  <a:lnTo>
                    <a:pt x="1" y="5451"/>
                  </a:lnTo>
                  <a:lnTo>
                    <a:pt x="1" y="7319"/>
                  </a:lnTo>
                  <a:cubicBezTo>
                    <a:pt x="1" y="7702"/>
                    <a:pt x="190" y="7931"/>
                    <a:pt x="469" y="7931"/>
                  </a:cubicBezTo>
                  <a:cubicBezTo>
                    <a:pt x="579" y="7931"/>
                    <a:pt x="703" y="7895"/>
                    <a:pt x="835" y="7820"/>
                  </a:cubicBezTo>
                  <a:lnTo>
                    <a:pt x="7039" y="4250"/>
                  </a:lnTo>
                  <a:cubicBezTo>
                    <a:pt x="7506" y="3917"/>
                    <a:pt x="7840" y="3383"/>
                    <a:pt x="7873" y="2783"/>
                  </a:cubicBezTo>
                  <a:lnTo>
                    <a:pt x="7873" y="1248"/>
                  </a:lnTo>
                  <a:lnTo>
                    <a:pt x="6472" y="81"/>
                  </a:lnTo>
                  <a:cubicBezTo>
                    <a:pt x="6405" y="27"/>
                    <a:pt x="6328" y="1"/>
                    <a:pt x="625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73;p75"/>
            <p:cNvSpPr/>
            <p:nvPr/>
          </p:nvSpPr>
          <p:spPr>
            <a:xfrm>
              <a:off x="3359225" y="1449050"/>
              <a:ext cx="40075" cy="50750"/>
            </a:xfrm>
            <a:custGeom>
              <a:avLst/>
              <a:gdLst/>
              <a:ahLst/>
              <a:cxnLst/>
              <a:rect l="l" t="t" r="r" b="b"/>
              <a:pathLst>
                <a:path w="1603" h="2030" extrusionOk="0">
                  <a:moveTo>
                    <a:pt x="1139" y="1"/>
                  </a:moveTo>
                  <a:cubicBezTo>
                    <a:pt x="1038" y="1"/>
                    <a:pt x="924" y="32"/>
                    <a:pt x="802" y="98"/>
                  </a:cubicBezTo>
                  <a:cubicBezTo>
                    <a:pt x="335" y="398"/>
                    <a:pt x="34" y="932"/>
                    <a:pt x="1" y="1465"/>
                  </a:cubicBezTo>
                  <a:cubicBezTo>
                    <a:pt x="1" y="1825"/>
                    <a:pt x="190" y="2029"/>
                    <a:pt x="458" y="2029"/>
                  </a:cubicBezTo>
                  <a:cubicBezTo>
                    <a:pt x="563" y="2029"/>
                    <a:pt x="680" y="1998"/>
                    <a:pt x="802" y="1932"/>
                  </a:cubicBezTo>
                  <a:cubicBezTo>
                    <a:pt x="1269" y="1632"/>
                    <a:pt x="1569" y="1132"/>
                    <a:pt x="1602" y="565"/>
                  </a:cubicBezTo>
                  <a:cubicBezTo>
                    <a:pt x="1578" y="205"/>
                    <a:pt x="1399" y="1"/>
                    <a:pt x="11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74;p75"/>
            <p:cNvSpPr/>
            <p:nvPr/>
          </p:nvSpPr>
          <p:spPr>
            <a:xfrm>
              <a:off x="3248325" y="1640950"/>
              <a:ext cx="196825" cy="127250"/>
            </a:xfrm>
            <a:custGeom>
              <a:avLst/>
              <a:gdLst/>
              <a:ahLst/>
              <a:cxnLst/>
              <a:rect l="l" t="t" r="r" b="b"/>
              <a:pathLst>
                <a:path w="7873" h="5090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1"/>
                  </a:cubicBezTo>
                  <a:lnTo>
                    <a:pt x="434" y="4130"/>
                  </a:lnTo>
                  <a:cubicBezTo>
                    <a:pt x="167" y="4264"/>
                    <a:pt x="34" y="4530"/>
                    <a:pt x="0" y="4797"/>
                  </a:cubicBezTo>
                  <a:cubicBezTo>
                    <a:pt x="0" y="4984"/>
                    <a:pt x="99" y="5090"/>
                    <a:pt x="238" y="5090"/>
                  </a:cubicBezTo>
                  <a:cubicBezTo>
                    <a:pt x="298" y="5090"/>
                    <a:pt x="364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9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75;p75"/>
            <p:cNvSpPr/>
            <p:nvPr/>
          </p:nvSpPr>
          <p:spPr>
            <a:xfrm>
              <a:off x="3248325" y="1675150"/>
              <a:ext cx="196825" cy="128100"/>
            </a:xfrm>
            <a:custGeom>
              <a:avLst/>
              <a:gdLst/>
              <a:ahLst/>
              <a:cxnLst/>
              <a:rect l="l" t="t" r="r" b="b"/>
              <a:pathLst>
                <a:path w="7873" h="5124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97"/>
                    <a:pt x="34" y="4563"/>
                    <a:pt x="0" y="4864"/>
                  </a:cubicBezTo>
                  <a:cubicBezTo>
                    <a:pt x="0" y="5026"/>
                    <a:pt x="97" y="5124"/>
                    <a:pt x="234" y="5124"/>
                  </a:cubicBezTo>
                  <a:cubicBezTo>
                    <a:pt x="294" y="5124"/>
                    <a:pt x="363" y="5105"/>
                    <a:pt x="434" y="5064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76;p75"/>
            <p:cNvSpPr/>
            <p:nvPr/>
          </p:nvSpPr>
          <p:spPr>
            <a:xfrm>
              <a:off x="3248325" y="1710175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2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0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77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78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79;p75"/>
            <p:cNvSpPr/>
            <p:nvPr/>
          </p:nvSpPr>
          <p:spPr>
            <a:xfrm>
              <a:off x="3249150" y="1898075"/>
              <a:ext cx="196850" cy="198325"/>
            </a:xfrm>
            <a:custGeom>
              <a:avLst/>
              <a:gdLst/>
              <a:ahLst/>
              <a:cxnLst/>
              <a:rect l="l" t="t" r="r" b="b"/>
              <a:pathLst>
                <a:path w="7874" h="7933" extrusionOk="0">
                  <a:moveTo>
                    <a:pt x="6241" y="1"/>
                  </a:moveTo>
                  <a:cubicBezTo>
                    <a:pt x="6128" y="1"/>
                    <a:pt x="6016" y="52"/>
                    <a:pt x="5938" y="150"/>
                  </a:cubicBezTo>
                  <a:lnTo>
                    <a:pt x="4838" y="2084"/>
                  </a:lnTo>
                  <a:lnTo>
                    <a:pt x="5738" y="3352"/>
                  </a:lnTo>
                  <a:lnTo>
                    <a:pt x="5738" y="3352"/>
                  </a:lnTo>
                  <a:lnTo>
                    <a:pt x="2803" y="617"/>
                  </a:lnTo>
                  <a:cubicBezTo>
                    <a:pt x="2744" y="569"/>
                    <a:pt x="2672" y="547"/>
                    <a:pt x="2601" y="547"/>
                  </a:cubicBezTo>
                  <a:cubicBezTo>
                    <a:pt x="2472" y="547"/>
                    <a:pt x="2346" y="621"/>
                    <a:pt x="2302" y="750"/>
                  </a:cubicBezTo>
                  <a:lnTo>
                    <a:pt x="1" y="5453"/>
                  </a:lnTo>
                  <a:lnTo>
                    <a:pt x="1" y="7321"/>
                  </a:lnTo>
                  <a:cubicBezTo>
                    <a:pt x="1" y="7704"/>
                    <a:pt x="190" y="7933"/>
                    <a:pt x="469" y="7933"/>
                  </a:cubicBezTo>
                  <a:cubicBezTo>
                    <a:pt x="579" y="7933"/>
                    <a:pt x="703" y="7897"/>
                    <a:pt x="835" y="7822"/>
                  </a:cubicBezTo>
                  <a:lnTo>
                    <a:pt x="7039" y="4219"/>
                  </a:lnTo>
                  <a:cubicBezTo>
                    <a:pt x="7540" y="3919"/>
                    <a:pt x="7840" y="3352"/>
                    <a:pt x="7873" y="2785"/>
                  </a:cubicBezTo>
                  <a:lnTo>
                    <a:pt x="7873" y="1250"/>
                  </a:lnTo>
                  <a:lnTo>
                    <a:pt x="6472" y="83"/>
                  </a:lnTo>
                  <a:cubicBezTo>
                    <a:pt x="6402" y="27"/>
                    <a:pt x="6321" y="1"/>
                    <a:pt x="624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80;p75"/>
            <p:cNvSpPr/>
            <p:nvPr/>
          </p:nvSpPr>
          <p:spPr>
            <a:xfrm>
              <a:off x="3359225" y="1838800"/>
              <a:ext cx="40075" cy="50950"/>
            </a:xfrm>
            <a:custGeom>
              <a:avLst/>
              <a:gdLst/>
              <a:ahLst/>
              <a:cxnLst/>
              <a:rect l="l" t="t" r="r" b="b"/>
              <a:pathLst>
                <a:path w="1603" h="2038" extrusionOk="0">
                  <a:moveTo>
                    <a:pt x="1162" y="0"/>
                  </a:moveTo>
                  <a:cubicBezTo>
                    <a:pt x="1054" y="0"/>
                    <a:pt x="932" y="38"/>
                    <a:pt x="802" y="119"/>
                  </a:cubicBezTo>
                  <a:cubicBezTo>
                    <a:pt x="335" y="419"/>
                    <a:pt x="34" y="919"/>
                    <a:pt x="1" y="1453"/>
                  </a:cubicBezTo>
                  <a:cubicBezTo>
                    <a:pt x="1" y="1828"/>
                    <a:pt x="182" y="2038"/>
                    <a:pt x="439" y="2038"/>
                  </a:cubicBezTo>
                  <a:cubicBezTo>
                    <a:pt x="549" y="2038"/>
                    <a:pt x="672" y="2000"/>
                    <a:pt x="802" y="1920"/>
                  </a:cubicBezTo>
                  <a:cubicBezTo>
                    <a:pt x="1269" y="1620"/>
                    <a:pt x="1569" y="1120"/>
                    <a:pt x="1602" y="553"/>
                  </a:cubicBezTo>
                  <a:cubicBezTo>
                    <a:pt x="1579" y="203"/>
                    <a:pt x="1409" y="0"/>
                    <a:pt x="1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81;p75"/>
            <p:cNvSpPr/>
            <p:nvPr/>
          </p:nvSpPr>
          <p:spPr>
            <a:xfrm>
              <a:off x="3248325" y="2030400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3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8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82;p75"/>
            <p:cNvSpPr/>
            <p:nvPr/>
          </p:nvSpPr>
          <p:spPr>
            <a:xfrm>
              <a:off x="3248325" y="2064625"/>
              <a:ext cx="196825" cy="128050"/>
            </a:xfrm>
            <a:custGeom>
              <a:avLst/>
              <a:gdLst/>
              <a:ahLst/>
              <a:cxnLst/>
              <a:rect l="l" t="t" r="r" b="b"/>
              <a:pathLst>
                <a:path w="7873" h="5122" extrusionOk="0">
                  <a:moveTo>
                    <a:pt x="7661" y="0"/>
                  </a:moveTo>
                  <a:cubicBezTo>
                    <a:pt x="7606" y="0"/>
                    <a:pt x="7542" y="19"/>
                    <a:pt x="7472" y="59"/>
                  </a:cubicBezTo>
                  <a:lnTo>
                    <a:pt x="434" y="4129"/>
                  </a:lnTo>
                  <a:cubicBezTo>
                    <a:pt x="167" y="4295"/>
                    <a:pt x="34" y="4562"/>
                    <a:pt x="0" y="4829"/>
                  </a:cubicBezTo>
                  <a:cubicBezTo>
                    <a:pt x="0" y="5016"/>
                    <a:pt x="99" y="5121"/>
                    <a:pt x="238" y="5121"/>
                  </a:cubicBezTo>
                  <a:cubicBezTo>
                    <a:pt x="298" y="5121"/>
                    <a:pt x="364" y="5102"/>
                    <a:pt x="434" y="5063"/>
                  </a:cubicBezTo>
                  <a:lnTo>
                    <a:pt x="7472" y="993"/>
                  </a:lnTo>
                  <a:cubicBezTo>
                    <a:pt x="7706" y="826"/>
                    <a:pt x="7873" y="559"/>
                    <a:pt x="7873" y="293"/>
                  </a:cubicBezTo>
                  <a:cubicBezTo>
                    <a:pt x="7873" y="105"/>
                    <a:pt x="7791" y="0"/>
                    <a:pt x="766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83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84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85;p75"/>
            <p:cNvSpPr/>
            <p:nvPr/>
          </p:nvSpPr>
          <p:spPr>
            <a:xfrm>
              <a:off x="2724625" y="2004700"/>
              <a:ext cx="102600" cy="131625"/>
            </a:xfrm>
            <a:custGeom>
              <a:avLst/>
              <a:gdLst/>
              <a:ahLst/>
              <a:cxnLst/>
              <a:rect l="l" t="t" r="r" b="b"/>
              <a:pathLst>
                <a:path w="4104" h="5265" extrusionOk="0">
                  <a:moveTo>
                    <a:pt x="2959" y="1"/>
                  </a:moveTo>
                  <a:cubicBezTo>
                    <a:pt x="2680" y="1"/>
                    <a:pt x="2366" y="93"/>
                    <a:pt x="2035" y="288"/>
                  </a:cubicBezTo>
                  <a:cubicBezTo>
                    <a:pt x="834" y="1055"/>
                    <a:pt x="67" y="2356"/>
                    <a:pt x="0" y="3824"/>
                  </a:cubicBezTo>
                  <a:cubicBezTo>
                    <a:pt x="0" y="4745"/>
                    <a:pt x="452" y="5265"/>
                    <a:pt x="1118" y="5265"/>
                  </a:cubicBezTo>
                  <a:cubicBezTo>
                    <a:pt x="1393" y="5265"/>
                    <a:pt x="1704" y="5176"/>
                    <a:pt x="2035" y="4991"/>
                  </a:cubicBezTo>
                  <a:cubicBezTo>
                    <a:pt x="3236" y="4224"/>
                    <a:pt x="4003" y="2890"/>
                    <a:pt x="4103" y="1489"/>
                  </a:cubicBezTo>
                  <a:cubicBezTo>
                    <a:pt x="4103" y="544"/>
                    <a:pt x="3635" y="1"/>
                    <a:pt x="2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86;p75"/>
            <p:cNvSpPr/>
            <p:nvPr/>
          </p:nvSpPr>
          <p:spPr>
            <a:xfrm>
              <a:off x="2145025" y="2065525"/>
              <a:ext cx="984900" cy="746550"/>
            </a:xfrm>
            <a:custGeom>
              <a:avLst/>
              <a:gdLst/>
              <a:ahLst/>
              <a:cxnLst/>
              <a:rect l="l" t="t" r="r" b="b"/>
              <a:pathLst>
                <a:path w="39396" h="29862" extrusionOk="0">
                  <a:moveTo>
                    <a:pt x="31738" y="0"/>
                  </a:moveTo>
                  <a:cubicBezTo>
                    <a:pt x="31410" y="0"/>
                    <a:pt x="31086" y="148"/>
                    <a:pt x="30890" y="423"/>
                  </a:cubicBezTo>
                  <a:lnTo>
                    <a:pt x="24385" y="9296"/>
                  </a:lnTo>
                  <a:lnTo>
                    <a:pt x="27287" y="12665"/>
                  </a:lnTo>
                  <a:lnTo>
                    <a:pt x="15545" y="4226"/>
                  </a:lnTo>
                  <a:cubicBezTo>
                    <a:pt x="15372" y="4102"/>
                    <a:pt x="15166" y="4042"/>
                    <a:pt x="14958" y="4042"/>
                  </a:cubicBezTo>
                  <a:cubicBezTo>
                    <a:pt x="14608" y="4042"/>
                    <a:pt x="14254" y="4212"/>
                    <a:pt x="14044" y="4526"/>
                  </a:cubicBezTo>
                  <a:lnTo>
                    <a:pt x="1" y="27009"/>
                  </a:lnTo>
                  <a:lnTo>
                    <a:pt x="1" y="29277"/>
                  </a:lnTo>
                  <a:cubicBezTo>
                    <a:pt x="1" y="29652"/>
                    <a:pt x="182" y="29862"/>
                    <a:pt x="451" y="29862"/>
                  </a:cubicBezTo>
                  <a:cubicBezTo>
                    <a:pt x="565" y="29862"/>
                    <a:pt x="696" y="29824"/>
                    <a:pt x="835" y="29744"/>
                  </a:cubicBezTo>
                  <a:lnTo>
                    <a:pt x="38562" y="7962"/>
                  </a:lnTo>
                  <a:cubicBezTo>
                    <a:pt x="39062" y="7628"/>
                    <a:pt x="39362" y="7095"/>
                    <a:pt x="39396" y="6494"/>
                  </a:cubicBezTo>
                  <a:lnTo>
                    <a:pt x="39396" y="5460"/>
                  </a:lnTo>
                  <a:lnTo>
                    <a:pt x="32391" y="223"/>
                  </a:lnTo>
                  <a:cubicBezTo>
                    <a:pt x="32199" y="72"/>
                    <a:pt x="31967" y="0"/>
                    <a:pt x="3173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87;p75"/>
            <p:cNvSpPr/>
            <p:nvPr/>
          </p:nvSpPr>
          <p:spPr>
            <a:xfrm>
              <a:off x="1790625" y="1007375"/>
              <a:ext cx="1694550" cy="1071250"/>
            </a:xfrm>
            <a:custGeom>
              <a:avLst/>
              <a:gdLst/>
              <a:ahLst/>
              <a:cxnLst/>
              <a:rect l="l" t="t" r="r" b="b"/>
              <a:pathLst>
                <a:path w="67782" h="42850" extrusionOk="0">
                  <a:moveTo>
                    <a:pt x="67436" y="1"/>
                  </a:moveTo>
                  <a:cubicBezTo>
                    <a:pt x="67351" y="1"/>
                    <a:pt x="67254" y="28"/>
                    <a:pt x="67148" y="85"/>
                  </a:cubicBezTo>
                  <a:lnTo>
                    <a:pt x="601" y="38513"/>
                  </a:lnTo>
                  <a:cubicBezTo>
                    <a:pt x="234" y="38780"/>
                    <a:pt x="0" y="39147"/>
                    <a:pt x="0" y="39580"/>
                  </a:cubicBezTo>
                  <a:lnTo>
                    <a:pt x="0" y="42849"/>
                  </a:lnTo>
                  <a:lnTo>
                    <a:pt x="67782" y="3721"/>
                  </a:lnTo>
                  <a:lnTo>
                    <a:pt x="67782" y="452"/>
                  </a:lnTo>
                  <a:cubicBezTo>
                    <a:pt x="67782" y="167"/>
                    <a:pt x="67647" y="1"/>
                    <a:pt x="6743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88;p75"/>
            <p:cNvSpPr/>
            <p:nvPr/>
          </p:nvSpPr>
          <p:spPr>
            <a:xfrm>
              <a:off x="1790625" y="1100400"/>
              <a:ext cx="1694550" cy="1078300"/>
            </a:xfrm>
            <a:custGeom>
              <a:avLst/>
              <a:gdLst/>
              <a:ahLst/>
              <a:cxnLst/>
              <a:rect l="l" t="t" r="r" b="b"/>
              <a:pathLst>
                <a:path w="67782" h="43132" extrusionOk="0">
                  <a:moveTo>
                    <a:pt x="67782" y="0"/>
                  </a:moveTo>
                  <a:lnTo>
                    <a:pt x="19481" y="27854"/>
                  </a:lnTo>
                  <a:cubicBezTo>
                    <a:pt x="19389" y="27909"/>
                    <a:pt x="19315" y="27933"/>
                    <a:pt x="19251" y="27933"/>
                  </a:cubicBezTo>
                  <a:cubicBezTo>
                    <a:pt x="19084" y="27933"/>
                    <a:pt x="18992" y="27762"/>
                    <a:pt x="18847" y="27520"/>
                  </a:cubicBezTo>
                  <a:lnTo>
                    <a:pt x="18347" y="26586"/>
                  </a:lnTo>
                  <a:cubicBezTo>
                    <a:pt x="18190" y="26331"/>
                    <a:pt x="18033" y="26238"/>
                    <a:pt x="17863" y="26238"/>
                  </a:cubicBezTo>
                  <a:cubicBezTo>
                    <a:pt x="17743" y="26238"/>
                    <a:pt x="17617" y="26284"/>
                    <a:pt x="17479" y="26353"/>
                  </a:cubicBezTo>
                  <a:lnTo>
                    <a:pt x="2869" y="34792"/>
                  </a:lnTo>
                  <a:cubicBezTo>
                    <a:pt x="2535" y="35059"/>
                    <a:pt x="2302" y="35426"/>
                    <a:pt x="2268" y="35859"/>
                  </a:cubicBezTo>
                  <a:lnTo>
                    <a:pt x="1835" y="37327"/>
                  </a:lnTo>
                  <a:cubicBezTo>
                    <a:pt x="1701" y="37928"/>
                    <a:pt x="1568" y="38228"/>
                    <a:pt x="1234" y="38395"/>
                  </a:cubicBezTo>
                  <a:lnTo>
                    <a:pt x="0" y="39128"/>
                  </a:lnTo>
                  <a:lnTo>
                    <a:pt x="0" y="43131"/>
                  </a:lnTo>
                  <a:lnTo>
                    <a:pt x="67782" y="3970"/>
                  </a:lnTo>
                  <a:lnTo>
                    <a:pt x="67782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89;p75"/>
            <p:cNvSpPr/>
            <p:nvPr/>
          </p:nvSpPr>
          <p:spPr>
            <a:xfrm>
              <a:off x="3409275" y="1064075"/>
              <a:ext cx="32550" cy="41800"/>
            </a:xfrm>
            <a:custGeom>
              <a:avLst/>
              <a:gdLst/>
              <a:ahLst/>
              <a:cxnLst/>
              <a:rect l="l" t="t" r="r" b="b"/>
              <a:pathLst>
                <a:path w="1302" h="1672" extrusionOk="0">
                  <a:moveTo>
                    <a:pt x="929" y="1"/>
                  </a:moveTo>
                  <a:cubicBezTo>
                    <a:pt x="840" y="1"/>
                    <a:pt x="740" y="28"/>
                    <a:pt x="634" y="86"/>
                  </a:cubicBezTo>
                  <a:cubicBezTo>
                    <a:pt x="267" y="319"/>
                    <a:pt x="34" y="753"/>
                    <a:pt x="0" y="1220"/>
                  </a:cubicBezTo>
                  <a:cubicBezTo>
                    <a:pt x="0" y="1505"/>
                    <a:pt x="153" y="1672"/>
                    <a:pt x="361" y="1672"/>
                  </a:cubicBezTo>
                  <a:cubicBezTo>
                    <a:pt x="445" y="1672"/>
                    <a:pt x="538" y="1644"/>
                    <a:pt x="634" y="1587"/>
                  </a:cubicBezTo>
                  <a:cubicBezTo>
                    <a:pt x="1034" y="1353"/>
                    <a:pt x="1268" y="920"/>
                    <a:pt x="1301" y="453"/>
                  </a:cubicBezTo>
                  <a:cubicBezTo>
                    <a:pt x="1301" y="168"/>
                    <a:pt x="1149" y="1"/>
                    <a:pt x="9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90;p75"/>
            <p:cNvSpPr/>
            <p:nvPr/>
          </p:nvSpPr>
          <p:spPr>
            <a:xfrm>
              <a:off x="3350075" y="1097750"/>
              <a:ext cx="33375" cy="42325"/>
            </a:xfrm>
            <a:custGeom>
              <a:avLst/>
              <a:gdLst/>
              <a:ahLst/>
              <a:cxnLst/>
              <a:rect l="l" t="t" r="r" b="b"/>
              <a:pathLst>
                <a:path w="1335" h="1693" extrusionOk="0">
                  <a:moveTo>
                    <a:pt x="980" y="1"/>
                  </a:moveTo>
                  <a:cubicBezTo>
                    <a:pt x="886" y="1"/>
                    <a:pt x="780" y="35"/>
                    <a:pt x="667" y="106"/>
                  </a:cubicBezTo>
                  <a:cubicBezTo>
                    <a:pt x="267" y="340"/>
                    <a:pt x="33" y="774"/>
                    <a:pt x="0" y="1241"/>
                  </a:cubicBezTo>
                  <a:cubicBezTo>
                    <a:pt x="0" y="1526"/>
                    <a:pt x="152" y="1692"/>
                    <a:pt x="373" y="1692"/>
                  </a:cubicBezTo>
                  <a:cubicBezTo>
                    <a:pt x="462" y="1692"/>
                    <a:pt x="562" y="1665"/>
                    <a:pt x="667" y="1607"/>
                  </a:cubicBezTo>
                  <a:cubicBezTo>
                    <a:pt x="1034" y="1341"/>
                    <a:pt x="1301" y="940"/>
                    <a:pt x="1334" y="473"/>
                  </a:cubicBezTo>
                  <a:cubicBezTo>
                    <a:pt x="1334" y="173"/>
                    <a:pt x="1190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91;p75"/>
            <p:cNvSpPr/>
            <p:nvPr/>
          </p:nvSpPr>
          <p:spPr>
            <a:xfrm>
              <a:off x="3291700" y="1131650"/>
              <a:ext cx="32525" cy="42300"/>
            </a:xfrm>
            <a:custGeom>
              <a:avLst/>
              <a:gdLst/>
              <a:ahLst/>
              <a:cxnLst/>
              <a:rect l="l" t="t" r="r" b="b"/>
              <a:pathLst>
                <a:path w="1301" h="1692" extrusionOk="0">
                  <a:moveTo>
                    <a:pt x="925" y="1"/>
                  </a:moveTo>
                  <a:cubicBezTo>
                    <a:pt x="837" y="1"/>
                    <a:pt x="738" y="28"/>
                    <a:pt x="634" y="85"/>
                  </a:cubicBezTo>
                  <a:cubicBezTo>
                    <a:pt x="267" y="352"/>
                    <a:pt x="0" y="752"/>
                    <a:pt x="0" y="1219"/>
                  </a:cubicBezTo>
                  <a:cubicBezTo>
                    <a:pt x="0" y="1519"/>
                    <a:pt x="144" y="1691"/>
                    <a:pt x="343" y="1691"/>
                  </a:cubicBezTo>
                  <a:cubicBezTo>
                    <a:pt x="432" y="1691"/>
                    <a:pt x="531" y="1658"/>
                    <a:pt x="634" y="1586"/>
                  </a:cubicBezTo>
                  <a:cubicBezTo>
                    <a:pt x="1034" y="1352"/>
                    <a:pt x="1268" y="919"/>
                    <a:pt x="1301" y="485"/>
                  </a:cubicBezTo>
                  <a:cubicBezTo>
                    <a:pt x="1301" y="174"/>
                    <a:pt x="1147" y="1"/>
                    <a:pt x="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92;p75"/>
            <p:cNvSpPr/>
            <p:nvPr/>
          </p:nvSpPr>
          <p:spPr>
            <a:xfrm>
              <a:off x="1829800" y="2077425"/>
              <a:ext cx="32550" cy="40400"/>
            </a:xfrm>
            <a:custGeom>
              <a:avLst/>
              <a:gdLst/>
              <a:ahLst/>
              <a:cxnLst/>
              <a:rect l="l" t="t" r="r" b="b"/>
              <a:pathLst>
                <a:path w="1302" h="1616" extrusionOk="0">
                  <a:moveTo>
                    <a:pt x="608" y="1"/>
                  </a:moveTo>
                  <a:cubicBezTo>
                    <a:pt x="583" y="1"/>
                    <a:pt x="559" y="32"/>
                    <a:pt x="535" y="81"/>
                  </a:cubicBezTo>
                  <a:lnTo>
                    <a:pt x="1" y="1081"/>
                  </a:lnTo>
                  <a:cubicBezTo>
                    <a:pt x="1" y="1081"/>
                    <a:pt x="1" y="1081"/>
                    <a:pt x="1" y="1115"/>
                  </a:cubicBezTo>
                  <a:cubicBezTo>
                    <a:pt x="1" y="1115"/>
                    <a:pt x="1" y="1148"/>
                    <a:pt x="1" y="1148"/>
                  </a:cubicBezTo>
                  <a:cubicBezTo>
                    <a:pt x="1" y="1182"/>
                    <a:pt x="1" y="1182"/>
                    <a:pt x="1" y="1215"/>
                  </a:cubicBezTo>
                  <a:lnTo>
                    <a:pt x="535" y="1615"/>
                  </a:lnTo>
                  <a:lnTo>
                    <a:pt x="568" y="1615"/>
                  </a:lnTo>
                  <a:cubicBezTo>
                    <a:pt x="601" y="1615"/>
                    <a:pt x="635" y="1582"/>
                    <a:pt x="635" y="1548"/>
                  </a:cubicBezTo>
                  <a:cubicBezTo>
                    <a:pt x="668" y="1482"/>
                    <a:pt x="668" y="1415"/>
                    <a:pt x="635" y="1382"/>
                  </a:cubicBezTo>
                  <a:lnTo>
                    <a:pt x="268" y="1115"/>
                  </a:lnTo>
                  <a:lnTo>
                    <a:pt x="1235" y="548"/>
                  </a:lnTo>
                  <a:cubicBezTo>
                    <a:pt x="1302" y="514"/>
                    <a:pt x="1302" y="448"/>
                    <a:pt x="1302" y="381"/>
                  </a:cubicBezTo>
                  <a:cubicBezTo>
                    <a:pt x="1302" y="357"/>
                    <a:pt x="1285" y="334"/>
                    <a:pt x="1264" y="334"/>
                  </a:cubicBezTo>
                  <a:cubicBezTo>
                    <a:pt x="1255" y="334"/>
                    <a:pt x="1245" y="338"/>
                    <a:pt x="1235" y="348"/>
                  </a:cubicBezTo>
                  <a:lnTo>
                    <a:pt x="268" y="915"/>
                  </a:lnTo>
                  <a:lnTo>
                    <a:pt x="268" y="915"/>
                  </a:lnTo>
                  <a:lnTo>
                    <a:pt x="635" y="181"/>
                  </a:lnTo>
                  <a:cubicBezTo>
                    <a:pt x="668" y="147"/>
                    <a:pt x="668" y="81"/>
                    <a:pt x="635" y="14"/>
                  </a:cubicBezTo>
                  <a:cubicBezTo>
                    <a:pt x="626" y="5"/>
                    <a:pt x="617" y="1"/>
                    <a:pt x="6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93;p75"/>
            <p:cNvSpPr/>
            <p:nvPr/>
          </p:nvSpPr>
          <p:spPr>
            <a:xfrm>
              <a:off x="1878175" y="2047425"/>
              <a:ext cx="33375" cy="41200"/>
            </a:xfrm>
            <a:custGeom>
              <a:avLst/>
              <a:gdLst/>
              <a:ahLst/>
              <a:cxnLst/>
              <a:rect l="l" t="t" r="r" b="b"/>
              <a:pathLst>
                <a:path w="1335" h="1648" extrusionOk="0">
                  <a:moveTo>
                    <a:pt x="769" y="0"/>
                  </a:moveTo>
                  <a:cubicBezTo>
                    <a:pt x="737" y="0"/>
                    <a:pt x="701" y="31"/>
                    <a:pt x="701" y="80"/>
                  </a:cubicBezTo>
                  <a:cubicBezTo>
                    <a:pt x="668" y="113"/>
                    <a:pt x="668" y="180"/>
                    <a:pt x="701" y="247"/>
                  </a:cubicBezTo>
                  <a:lnTo>
                    <a:pt x="1068" y="514"/>
                  </a:lnTo>
                  <a:lnTo>
                    <a:pt x="101" y="1081"/>
                  </a:lnTo>
                  <a:cubicBezTo>
                    <a:pt x="34" y="1114"/>
                    <a:pt x="1" y="1181"/>
                    <a:pt x="34" y="1247"/>
                  </a:cubicBezTo>
                  <a:cubicBezTo>
                    <a:pt x="34" y="1296"/>
                    <a:pt x="52" y="1327"/>
                    <a:pt x="75" y="1327"/>
                  </a:cubicBezTo>
                  <a:cubicBezTo>
                    <a:pt x="83" y="1327"/>
                    <a:pt x="92" y="1323"/>
                    <a:pt x="101" y="1314"/>
                  </a:cubicBezTo>
                  <a:lnTo>
                    <a:pt x="1068" y="747"/>
                  </a:lnTo>
                  <a:lnTo>
                    <a:pt x="1068" y="747"/>
                  </a:lnTo>
                  <a:lnTo>
                    <a:pt x="701" y="1448"/>
                  </a:lnTo>
                  <a:cubicBezTo>
                    <a:pt x="668" y="1514"/>
                    <a:pt x="668" y="1581"/>
                    <a:pt x="701" y="1648"/>
                  </a:cubicBezTo>
                  <a:lnTo>
                    <a:pt x="735" y="1648"/>
                  </a:lnTo>
                  <a:cubicBezTo>
                    <a:pt x="768" y="1614"/>
                    <a:pt x="801" y="1614"/>
                    <a:pt x="801" y="1581"/>
                  </a:cubicBezTo>
                  <a:lnTo>
                    <a:pt x="1335" y="580"/>
                  </a:lnTo>
                  <a:cubicBezTo>
                    <a:pt x="1335" y="580"/>
                    <a:pt x="1335" y="547"/>
                    <a:pt x="1335" y="547"/>
                  </a:cubicBezTo>
                  <a:cubicBezTo>
                    <a:pt x="1335" y="514"/>
                    <a:pt x="1335" y="514"/>
                    <a:pt x="1335" y="480"/>
                  </a:cubicBezTo>
                  <a:cubicBezTo>
                    <a:pt x="1335" y="480"/>
                    <a:pt x="1335" y="447"/>
                    <a:pt x="1335" y="447"/>
                  </a:cubicBezTo>
                  <a:cubicBezTo>
                    <a:pt x="1335" y="447"/>
                    <a:pt x="1335" y="413"/>
                    <a:pt x="1335" y="413"/>
                  </a:cubicBezTo>
                  <a:lnTo>
                    <a:pt x="801" y="13"/>
                  </a:lnTo>
                  <a:cubicBezTo>
                    <a:pt x="792" y="4"/>
                    <a:pt x="781" y="0"/>
                    <a:pt x="7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94;p75"/>
            <p:cNvSpPr/>
            <p:nvPr/>
          </p:nvSpPr>
          <p:spPr>
            <a:xfrm>
              <a:off x="1931550" y="2003950"/>
              <a:ext cx="28375" cy="59150"/>
            </a:xfrm>
            <a:custGeom>
              <a:avLst/>
              <a:gdLst/>
              <a:ahLst/>
              <a:cxnLst/>
              <a:rect l="l" t="t" r="r" b="b"/>
              <a:pathLst>
                <a:path w="1135" h="2366" extrusionOk="0">
                  <a:moveTo>
                    <a:pt x="1080" y="1"/>
                  </a:moveTo>
                  <a:cubicBezTo>
                    <a:pt x="1068" y="1"/>
                    <a:pt x="1051" y="18"/>
                    <a:pt x="1035" y="51"/>
                  </a:cubicBezTo>
                  <a:lnTo>
                    <a:pt x="901" y="385"/>
                  </a:lnTo>
                  <a:cubicBezTo>
                    <a:pt x="884" y="382"/>
                    <a:pt x="867" y="381"/>
                    <a:pt x="850" y="381"/>
                  </a:cubicBezTo>
                  <a:cubicBezTo>
                    <a:pt x="630" y="381"/>
                    <a:pt x="389" y="580"/>
                    <a:pt x="234" y="952"/>
                  </a:cubicBezTo>
                  <a:cubicBezTo>
                    <a:pt x="1" y="1452"/>
                    <a:pt x="1" y="2052"/>
                    <a:pt x="234" y="2286"/>
                  </a:cubicBezTo>
                  <a:cubicBezTo>
                    <a:pt x="289" y="2341"/>
                    <a:pt x="364" y="2366"/>
                    <a:pt x="443" y="2366"/>
                  </a:cubicBezTo>
                  <a:cubicBezTo>
                    <a:pt x="508" y="2366"/>
                    <a:pt x="574" y="2349"/>
                    <a:pt x="634" y="2319"/>
                  </a:cubicBezTo>
                  <a:cubicBezTo>
                    <a:pt x="834" y="2186"/>
                    <a:pt x="968" y="1986"/>
                    <a:pt x="1068" y="1786"/>
                  </a:cubicBezTo>
                  <a:cubicBezTo>
                    <a:pt x="1101" y="1719"/>
                    <a:pt x="1101" y="1685"/>
                    <a:pt x="1068" y="1619"/>
                  </a:cubicBezTo>
                  <a:cubicBezTo>
                    <a:pt x="1059" y="1610"/>
                    <a:pt x="1048" y="1606"/>
                    <a:pt x="1035" y="1606"/>
                  </a:cubicBezTo>
                  <a:cubicBezTo>
                    <a:pt x="1001" y="1606"/>
                    <a:pt x="959" y="1637"/>
                    <a:pt x="935" y="1685"/>
                  </a:cubicBezTo>
                  <a:cubicBezTo>
                    <a:pt x="812" y="1956"/>
                    <a:pt x="617" y="2117"/>
                    <a:pt x="456" y="2117"/>
                  </a:cubicBezTo>
                  <a:cubicBezTo>
                    <a:pt x="398" y="2117"/>
                    <a:pt x="345" y="2096"/>
                    <a:pt x="301" y="2052"/>
                  </a:cubicBezTo>
                  <a:cubicBezTo>
                    <a:pt x="101" y="1752"/>
                    <a:pt x="101" y="1352"/>
                    <a:pt x="301" y="1052"/>
                  </a:cubicBezTo>
                  <a:cubicBezTo>
                    <a:pt x="434" y="785"/>
                    <a:pt x="601" y="651"/>
                    <a:pt x="768" y="618"/>
                  </a:cubicBezTo>
                  <a:lnTo>
                    <a:pt x="768" y="618"/>
                  </a:lnTo>
                  <a:lnTo>
                    <a:pt x="668" y="852"/>
                  </a:lnTo>
                  <a:cubicBezTo>
                    <a:pt x="640" y="906"/>
                    <a:pt x="658" y="960"/>
                    <a:pt x="683" y="960"/>
                  </a:cubicBezTo>
                  <a:cubicBezTo>
                    <a:pt x="689" y="960"/>
                    <a:pt x="695" y="958"/>
                    <a:pt x="701" y="952"/>
                  </a:cubicBezTo>
                  <a:lnTo>
                    <a:pt x="1101" y="718"/>
                  </a:lnTo>
                  <a:cubicBezTo>
                    <a:pt x="1135" y="685"/>
                    <a:pt x="1135" y="651"/>
                    <a:pt x="1135" y="585"/>
                  </a:cubicBezTo>
                  <a:lnTo>
                    <a:pt x="1101" y="51"/>
                  </a:lnTo>
                  <a:cubicBezTo>
                    <a:pt x="1101" y="18"/>
                    <a:pt x="1093" y="1"/>
                    <a:pt x="1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95;p75"/>
            <p:cNvSpPr/>
            <p:nvPr/>
          </p:nvSpPr>
          <p:spPr>
            <a:xfrm>
              <a:off x="2200075" y="1780550"/>
              <a:ext cx="27550" cy="53525"/>
            </a:xfrm>
            <a:custGeom>
              <a:avLst/>
              <a:gdLst/>
              <a:ahLst/>
              <a:cxnLst/>
              <a:rect l="l" t="t" r="r" b="b"/>
              <a:pathLst>
                <a:path w="1102" h="2141" extrusionOk="0">
                  <a:moveTo>
                    <a:pt x="1015" y="1"/>
                  </a:moveTo>
                  <a:cubicBezTo>
                    <a:pt x="968" y="1"/>
                    <a:pt x="926" y="32"/>
                    <a:pt x="901" y="81"/>
                  </a:cubicBezTo>
                  <a:lnTo>
                    <a:pt x="568" y="848"/>
                  </a:lnTo>
                  <a:lnTo>
                    <a:pt x="201" y="514"/>
                  </a:lnTo>
                  <a:cubicBezTo>
                    <a:pt x="192" y="506"/>
                    <a:pt x="182" y="502"/>
                    <a:pt x="170" y="502"/>
                  </a:cubicBezTo>
                  <a:cubicBezTo>
                    <a:pt x="136" y="502"/>
                    <a:pt x="92" y="539"/>
                    <a:pt x="67" y="614"/>
                  </a:cubicBezTo>
                  <a:cubicBezTo>
                    <a:pt x="1" y="681"/>
                    <a:pt x="1" y="748"/>
                    <a:pt x="67" y="814"/>
                  </a:cubicBezTo>
                  <a:lnTo>
                    <a:pt x="401" y="1181"/>
                  </a:lnTo>
                  <a:lnTo>
                    <a:pt x="67" y="1882"/>
                  </a:lnTo>
                  <a:cubicBezTo>
                    <a:pt x="1" y="1949"/>
                    <a:pt x="1" y="2049"/>
                    <a:pt x="67" y="2115"/>
                  </a:cubicBezTo>
                  <a:cubicBezTo>
                    <a:pt x="67" y="2132"/>
                    <a:pt x="76" y="2140"/>
                    <a:pt x="88" y="2140"/>
                  </a:cubicBezTo>
                  <a:cubicBezTo>
                    <a:pt x="101" y="2140"/>
                    <a:pt x="117" y="2132"/>
                    <a:pt x="134" y="2115"/>
                  </a:cubicBezTo>
                  <a:cubicBezTo>
                    <a:pt x="167" y="2115"/>
                    <a:pt x="201" y="2082"/>
                    <a:pt x="201" y="2049"/>
                  </a:cubicBezTo>
                  <a:lnTo>
                    <a:pt x="568" y="1281"/>
                  </a:lnTo>
                  <a:lnTo>
                    <a:pt x="901" y="1615"/>
                  </a:lnTo>
                  <a:cubicBezTo>
                    <a:pt x="918" y="1632"/>
                    <a:pt x="935" y="1640"/>
                    <a:pt x="947" y="1640"/>
                  </a:cubicBezTo>
                  <a:cubicBezTo>
                    <a:pt x="960" y="1640"/>
                    <a:pt x="968" y="1632"/>
                    <a:pt x="968" y="1615"/>
                  </a:cubicBezTo>
                  <a:cubicBezTo>
                    <a:pt x="1001" y="1615"/>
                    <a:pt x="1035" y="1582"/>
                    <a:pt x="1068" y="1548"/>
                  </a:cubicBezTo>
                  <a:cubicBezTo>
                    <a:pt x="1101" y="1482"/>
                    <a:pt x="1101" y="1381"/>
                    <a:pt x="1068" y="1315"/>
                  </a:cubicBezTo>
                  <a:lnTo>
                    <a:pt x="701" y="981"/>
                  </a:lnTo>
                  <a:lnTo>
                    <a:pt x="1068" y="247"/>
                  </a:lnTo>
                  <a:cubicBezTo>
                    <a:pt x="1101" y="181"/>
                    <a:pt x="1101" y="81"/>
                    <a:pt x="1068" y="14"/>
                  </a:cubicBezTo>
                  <a:cubicBezTo>
                    <a:pt x="1050" y="5"/>
                    <a:pt x="1032" y="1"/>
                    <a:pt x="101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96;p75"/>
            <p:cNvSpPr/>
            <p:nvPr/>
          </p:nvSpPr>
          <p:spPr>
            <a:xfrm>
              <a:off x="1991600" y="1174175"/>
              <a:ext cx="1406850" cy="864875"/>
            </a:xfrm>
            <a:custGeom>
              <a:avLst/>
              <a:gdLst/>
              <a:ahLst/>
              <a:cxnLst/>
              <a:rect l="l" t="t" r="r" b="b"/>
              <a:pathLst>
                <a:path w="56274" h="34595" extrusionOk="0">
                  <a:moveTo>
                    <a:pt x="55940" y="0"/>
                  </a:moveTo>
                  <a:cubicBezTo>
                    <a:pt x="55860" y="0"/>
                    <a:pt x="55769" y="27"/>
                    <a:pt x="55673" y="85"/>
                  </a:cubicBezTo>
                  <a:lnTo>
                    <a:pt x="601" y="31841"/>
                  </a:lnTo>
                  <a:cubicBezTo>
                    <a:pt x="234" y="32074"/>
                    <a:pt x="0" y="32475"/>
                    <a:pt x="0" y="32908"/>
                  </a:cubicBezTo>
                  <a:lnTo>
                    <a:pt x="0" y="34143"/>
                  </a:lnTo>
                  <a:cubicBezTo>
                    <a:pt x="0" y="34428"/>
                    <a:pt x="136" y="34594"/>
                    <a:pt x="334" y="34594"/>
                  </a:cubicBezTo>
                  <a:cubicBezTo>
                    <a:pt x="414" y="34594"/>
                    <a:pt x="505" y="34567"/>
                    <a:pt x="601" y="34510"/>
                  </a:cubicBezTo>
                  <a:lnTo>
                    <a:pt x="55673" y="2753"/>
                  </a:lnTo>
                  <a:cubicBezTo>
                    <a:pt x="56040" y="2520"/>
                    <a:pt x="56274" y="2120"/>
                    <a:pt x="56274" y="1686"/>
                  </a:cubicBezTo>
                  <a:lnTo>
                    <a:pt x="56274" y="452"/>
                  </a:lnTo>
                  <a:cubicBezTo>
                    <a:pt x="56274" y="167"/>
                    <a:pt x="56138" y="0"/>
                    <a:pt x="5594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97;p75"/>
            <p:cNvSpPr/>
            <p:nvPr/>
          </p:nvSpPr>
          <p:spPr>
            <a:xfrm>
              <a:off x="3351725" y="1187950"/>
              <a:ext cx="42550" cy="58400"/>
            </a:xfrm>
            <a:custGeom>
              <a:avLst/>
              <a:gdLst/>
              <a:ahLst/>
              <a:cxnLst/>
              <a:rect l="l" t="t" r="r" b="b"/>
              <a:pathLst>
                <a:path w="1702" h="2336" extrusionOk="0">
                  <a:moveTo>
                    <a:pt x="868" y="468"/>
                  </a:moveTo>
                  <a:lnTo>
                    <a:pt x="935" y="568"/>
                  </a:lnTo>
                  <a:cubicBezTo>
                    <a:pt x="959" y="640"/>
                    <a:pt x="1017" y="695"/>
                    <a:pt x="1086" y="695"/>
                  </a:cubicBezTo>
                  <a:cubicBezTo>
                    <a:pt x="1112" y="695"/>
                    <a:pt x="1140" y="687"/>
                    <a:pt x="1168" y="668"/>
                  </a:cubicBezTo>
                  <a:lnTo>
                    <a:pt x="1268" y="635"/>
                  </a:lnTo>
                  <a:lnTo>
                    <a:pt x="1268" y="635"/>
                  </a:lnTo>
                  <a:lnTo>
                    <a:pt x="1135" y="935"/>
                  </a:lnTo>
                  <a:cubicBezTo>
                    <a:pt x="1102" y="1002"/>
                    <a:pt x="1068" y="1068"/>
                    <a:pt x="1068" y="1135"/>
                  </a:cubicBezTo>
                  <a:lnTo>
                    <a:pt x="1135" y="1535"/>
                  </a:lnTo>
                  <a:lnTo>
                    <a:pt x="901" y="1535"/>
                  </a:lnTo>
                  <a:cubicBezTo>
                    <a:pt x="876" y="1527"/>
                    <a:pt x="853" y="1523"/>
                    <a:pt x="833" y="1523"/>
                  </a:cubicBezTo>
                  <a:cubicBezTo>
                    <a:pt x="770" y="1523"/>
                    <a:pt x="726" y="1560"/>
                    <a:pt x="701" y="1635"/>
                  </a:cubicBezTo>
                  <a:lnTo>
                    <a:pt x="601" y="1735"/>
                  </a:lnTo>
                  <a:lnTo>
                    <a:pt x="601" y="1602"/>
                  </a:lnTo>
                  <a:cubicBezTo>
                    <a:pt x="635" y="1502"/>
                    <a:pt x="601" y="1435"/>
                    <a:pt x="534" y="1369"/>
                  </a:cubicBezTo>
                  <a:lnTo>
                    <a:pt x="334" y="1235"/>
                  </a:lnTo>
                  <a:lnTo>
                    <a:pt x="668" y="968"/>
                  </a:lnTo>
                  <a:cubicBezTo>
                    <a:pt x="701" y="935"/>
                    <a:pt x="735" y="868"/>
                    <a:pt x="768" y="801"/>
                  </a:cubicBezTo>
                  <a:lnTo>
                    <a:pt x="868" y="468"/>
                  </a:lnTo>
                  <a:close/>
                  <a:moveTo>
                    <a:pt x="868" y="1"/>
                  </a:moveTo>
                  <a:cubicBezTo>
                    <a:pt x="768" y="34"/>
                    <a:pt x="668" y="101"/>
                    <a:pt x="635" y="201"/>
                  </a:cubicBezTo>
                  <a:lnTo>
                    <a:pt x="468" y="735"/>
                  </a:lnTo>
                  <a:lnTo>
                    <a:pt x="134" y="1035"/>
                  </a:lnTo>
                  <a:cubicBezTo>
                    <a:pt x="34" y="1102"/>
                    <a:pt x="1" y="1168"/>
                    <a:pt x="1" y="1268"/>
                  </a:cubicBezTo>
                  <a:cubicBezTo>
                    <a:pt x="1" y="1335"/>
                    <a:pt x="34" y="1402"/>
                    <a:pt x="101" y="1469"/>
                  </a:cubicBezTo>
                  <a:lnTo>
                    <a:pt x="301" y="1602"/>
                  </a:lnTo>
                  <a:lnTo>
                    <a:pt x="234" y="2069"/>
                  </a:lnTo>
                  <a:cubicBezTo>
                    <a:pt x="234" y="2169"/>
                    <a:pt x="268" y="2269"/>
                    <a:pt x="368" y="2336"/>
                  </a:cubicBezTo>
                  <a:lnTo>
                    <a:pt x="434" y="2336"/>
                  </a:lnTo>
                  <a:cubicBezTo>
                    <a:pt x="501" y="2303"/>
                    <a:pt x="568" y="2303"/>
                    <a:pt x="601" y="2236"/>
                  </a:cubicBezTo>
                  <a:lnTo>
                    <a:pt x="901" y="1869"/>
                  </a:lnTo>
                  <a:lnTo>
                    <a:pt x="1168" y="1902"/>
                  </a:lnTo>
                  <a:cubicBezTo>
                    <a:pt x="1235" y="1902"/>
                    <a:pt x="1302" y="1869"/>
                    <a:pt x="1368" y="1802"/>
                  </a:cubicBezTo>
                  <a:cubicBezTo>
                    <a:pt x="1435" y="1735"/>
                    <a:pt x="1468" y="1635"/>
                    <a:pt x="1435" y="1569"/>
                  </a:cubicBezTo>
                  <a:lnTo>
                    <a:pt x="1402" y="1102"/>
                  </a:lnTo>
                  <a:lnTo>
                    <a:pt x="1635" y="635"/>
                  </a:lnTo>
                  <a:cubicBezTo>
                    <a:pt x="1702" y="535"/>
                    <a:pt x="1702" y="401"/>
                    <a:pt x="1635" y="334"/>
                  </a:cubicBezTo>
                  <a:cubicBezTo>
                    <a:pt x="1611" y="286"/>
                    <a:pt x="1551" y="255"/>
                    <a:pt x="1494" y="255"/>
                  </a:cubicBezTo>
                  <a:cubicBezTo>
                    <a:pt x="1473" y="255"/>
                    <a:pt x="1453" y="259"/>
                    <a:pt x="1435" y="268"/>
                  </a:cubicBezTo>
                  <a:lnTo>
                    <a:pt x="1168" y="368"/>
                  </a:lnTo>
                  <a:lnTo>
                    <a:pt x="1035" y="134"/>
                  </a:lnTo>
                  <a:cubicBezTo>
                    <a:pt x="1035" y="34"/>
                    <a:pt x="935" y="1"/>
                    <a:pt x="8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98;p75"/>
            <p:cNvSpPr/>
            <p:nvPr/>
          </p:nvSpPr>
          <p:spPr>
            <a:xfrm>
              <a:off x="3410950" y="11395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202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99;p75"/>
            <p:cNvSpPr/>
            <p:nvPr/>
          </p:nvSpPr>
          <p:spPr>
            <a:xfrm>
              <a:off x="3410950" y="1163000"/>
              <a:ext cx="54950" cy="33325"/>
            </a:xfrm>
            <a:custGeom>
              <a:avLst/>
              <a:gdLst/>
              <a:ahLst/>
              <a:cxnLst/>
              <a:rect l="l" t="t" r="r" b="b"/>
              <a:pathLst>
                <a:path w="2198" h="1333" extrusionOk="0">
                  <a:moveTo>
                    <a:pt x="1910" y="1"/>
                  </a:moveTo>
                  <a:cubicBezTo>
                    <a:pt x="1876" y="1"/>
                    <a:pt x="1839" y="10"/>
                    <a:pt x="1801" y="32"/>
                  </a:cubicBezTo>
                  <a:lnTo>
                    <a:pt x="200" y="966"/>
                  </a:lnTo>
                  <a:cubicBezTo>
                    <a:pt x="0" y="1066"/>
                    <a:pt x="100" y="1332"/>
                    <a:pt x="300" y="1332"/>
                  </a:cubicBezTo>
                  <a:cubicBezTo>
                    <a:pt x="334" y="1332"/>
                    <a:pt x="367" y="1299"/>
                    <a:pt x="400" y="1299"/>
                  </a:cubicBezTo>
                  <a:lnTo>
                    <a:pt x="2002" y="365"/>
                  </a:lnTo>
                  <a:cubicBezTo>
                    <a:pt x="2197" y="253"/>
                    <a:pt x="2088" y="1"/>
                    <a:pt x="191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900;p75"/>
            <p:cNvSpPr/>
            <p:nvPr/>
          </p:nvSpPr>
          <p:spPr>
            <a:xfrm>
              <a:off x="3410950" y="11862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169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901;p75"/>
            <p:cNvSpPr/>
            <p:nvPr/>
          </p:nvSpPr>
          <p:spPr>
            <a:xfrm>
              <a:off x="1879850" y="2105975"/>
              <a:ext cx="146800" cy="108400"/>
            </a:xfrm>
            <a:custGeom>
              <a:avLst/>
              <a:gdLst/>
              <a:ahLst/>
              <a:cxnLst/>
              <a:rect l="l" t="t" r="r" b="b"/>
              <a:pathLst>
                <a:path w="5872" h="4336" extrusionOk="0">
                  <a:moveTo>
                    <a:pt x="5669" y="0"/>
                  </a:moveTo>
                  <a:cubicBezTo>
                    <a:pt x="5627" y="0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5"/>
                    <a:pt x="34" y="3409"/>
                    <a:pt x="0" y="3642"/>
                  </a:cubicBezTo>
                  <a:lnTo>
                    <a:pt x="0" y="4076"/>
                  </a:lnTo>
                  <a:cubicBezTo>
                    <a:pt x="0" y="4238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6"/>
                  </a:cubicBezTo>
                  <a:lnTo>
                    <a:pt x="5538" y="1307"/>
                  </a:lnTo>
                  <a:cubicBezTo>
                    <a:pt x="5738" y="1174"/>
                    <a:pt x="5871" y="940"/>
                    <a:pt x="5871" y="707"/>
                  </a:cubicBezTo>
                  <a:lnTo>
                    <a:pt x="5871" y="240"/>
                  </a:lnTo>
                  <a:cubicBezTo>
                    <a:pt x="5871" y="93"/>
                    <a:pt x="5782" y="0"/>
                    <a:pt x="566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902;p75"/>
            <p:cNvSpPr/>
            <p:nvPr/>
          </p:nvSpPr>
          <p:spPr>
            <a:xfrm>
              <a:off x="1826475" y="220635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1"/>
                  </a:cubicBezTo>
                  <a:lnTo>
                    <a:pt x="334" y="261"/>
                  </a:lnTo>
                  <a:cubicBezTo>
                    <a:pt x="134" y="394"/>
                    <a:pt x="1" y="628"/>
                    <a:pt x="1" y="861"/>
                  </a:cubicBezTo>
                  <a:lnTo>
                    <a:pt x="1" y="1328"/>
                  </a:lnTo>
                  <a:cubicBezTo>
                    <a:pt x="1" y="1475"/>
                    <a:pt x="72" y="1568"/>
                    <a:pt x="189" y="1568"/>
                  </a:cubicBezTo>
                  <a:cubicBezTo>
                    <a:pt x="232" y="1568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2"/>
                    <a:pt x="1035" y="928"/>
                    <a:pt x="1068" y="695"/>
                  </a:cubicBezTo>
                  <a:lnTo>
                    <a:pt x="1068" y="261"/>
                  </a:lnTo>
                  <a:cubicBezTo>
                    <a:pt x="1068" y="99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903;p75"/>
            <p:cNvSpPr/>
            <p:nvPr/>
          </p:nvSpPr>
          <p:spPr>
            <a:xfrm>
              <a:off x="1879850" y="2168375"/>
              <a:ext cx="146800" cy="108025"/>
            </a:xfrm>
            <a:custGeom>
              <a:avLst/>
              <a:gdLst/>
              <a:ahLst/>
              <a:cxnLst/>
              <a:rect l="l" t="t" r="r" b="b"/>
              <a:pathLst>
                <a:path w="5872" h="4321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2"/>
                  </a:lnTo>
                  <a:cubicBezTo>
                    <a:pt x="0" y="4228"/>
                    <a:pt x="90" y="4321"/>
                    <a:pt x="216" y="4321"/>
                  </a:cubicBezTo>
                  <a:cubicBezTo>
                    <a:pt x="262" y="4321"/>
                    <a:pt x="314" y="4308"/>
                    <a:pt x="367" y="4282"/>
                  </a:cubicBezTo>
                  <a:lnTo>
                    <a:pt x="5538" y="1280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904;p75"/>
            <p:cNvSpPr/>
            <p:nvPr/>
          </p:nvSpPr>
          <p:spPr>
            <a:xfrm>
              <a:off x="1826475" y="2268575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1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2"/>
                    <a:pt x="183" y="1562"/>
                  </a:cubicBezTo>
                  <a:cubicBezTo>
                    <a:pt x="228" y="1562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905;p75"/>
            <p:cNvSpPr/>
            <p:nvPr/>
          </p:nvSpPr>
          <p:spPr>
            <a:xfrm>
              <a:off x="1879850" y="2230525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90" y="0"/>
                  </a:moveTo>
                  <a:cubicBezTo>
                    <a:pt x="5642" y="0"/>
                    <a:pt x="5590" y="19"/>
                    <a:pt x="5538" y="61"/>
                  </a:cubicBezTo>
                  <a:lnTo>
                    <a:pt x="367" y="3030"/>
                  </a:lnTo>
                  <a:cubicBezTo>
                    <a:pt x="134" y="3163"/>
                    <a:pt x="34" y="3397"/>
                    <a:pt x="0" y="3630"/>
                  </a:cubicBezTo>
                  <a:lnTo>
                    <a:pt x="0" y="4097"/>
                  </a:lnTo>
                  <a:cubicBezTo>
                    <a:pt x="0" y="4244"/>
                    <a:pt x="90" y="4337"/>
                    <a:pt x="216" y="4337"/>
                  </a:cubicBezTo>
                  <a:cubicBezTo>
                    <a:pt x="262" y="4337"/>
                    <a:pt x="314" y="4324"/>
                    <a:pt x="367" y="4297"/>
                  </a:cubicBezTo>
                  <a:lnTo>
                    <a:pt x="5538" y="1295"/>
                  </a:lnTo>
                  <a:cubicBezTo>
                    <a:pt x="5738" y="1162"/>
                    <a:pt x="5871" y="928"/>
                    <a:pt x="5871" y="695"/>
                  </a:cubicBezTo>
                  <a:lnTo>
                    <a:pt x="5871" y="228"/>
                  </a:lnTo>
                  <a:cubicBezTo>
                    <a:pt x="5871" y="91"/>
                    <a:pt x="5793" y="0"/>
                    <a:pt x="56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906;p75"/>
            <p:cNvSpPr/>
            <p:nvPr/>
          </p:nvSpPr>
          <p:spPr>
            <a:xfrm>
              <a:off x="1826475" y="2330975"/>
              <a:ext cx="26700" cy="38825"/>
            </a:xfrm>
            <a:custGeom>
              <a:avLst/>
              <a:gdLst/>
              <a:ahLst/>
              <a:cxnLst/>
              <a:rect l="l" t="t" r="r" b="b"/>
              <a:pathLst>
                <a:path w="1068" h="1553" extrusionOk="0">
                  <a:moveTo>
                    <a:pt x="880" y="1"/>
                  </a:moveTo>
                  <a:cubicBezTo>
                    <a:pt x="834" y="1"/>
                    <a:pt x="784" y="16"/>
                    <a:pt x="734" y="46"/>
                  </a:cubicBezTo>
                  <a:lnTo>
                    <a:pt x="334" y="279"/>
                  </a:lnTo>
                  <a:cubicBezTo>
                    <a:pt x="134" y="413"/>
                    <a:pt x="1" y="613"/>
                    <a:pt x="1" y="880"/>
                  </a:cubicBezTo>
                  <a:lnTo>
                    <a:pt x="1" y="1314"/>
                  </a:lnTo>
                  <a:cubicBezTo>
                    <a:pt x="1" y="1460"/>
                    <a:pt x="72" y="1553"/>
                    <a:pt x="189" y="1553"/>
                  </a:cubicBezTo>
                  <a:cubicBezTo>
                    <a:pt x="232" y="1553"/>
                    <a:pt x="280" y="1540"/>
                    <a:pt x="334" y="1514"/>
                  </a:cubicBezTo>
                  <a:lnTo>
                    <a:pt x="734" y="1280"/>
                  </a:lnTo>
                  <a:cubicBezTo>
                    <a:pt x="935" y="1147"/>
                    <a:pt x="1035" y="947"/>
                    <a:pt x="1068" y="680"/>
                  </a:cubicBezTo>
                  <a:lnTo>
                    <a:pt x="1068" y="246"/>
                  </a:lnTo>
                  <a:cubicBezTo>
                    <a:pt x="1068" y="83"/>
                    <a:pt x="986" y="1"/>
                    <a:pt x="88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907;p75"/>
            <p:cNvSpPr/>
            <p:nvPr/>
          </p:nvSpPr>
          <p:spPr>
            <a:xfrm>
              <a:off x="1879850" y="2291800"/>
              <a:ext cx="146800" cy="108175"/>
            </a:xfrm>
            <a:custGeom>
              <a:avLst/>
              <a:gdLst/>
              <a:ahLst/>
              <a:cxnLst/>
              <a:rect l="l" t="t" r="r" b="b"/>
              <a:pathLst>
                <a:path w="5872" h="4327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1"/>
                  </a:lnTo>
                  <a:cubicBezTo>
                    <a:pt x="0" y="4245"/>
                    <a:pt x="82" y="4327"/>
                    <a:pt x="200" y="4327"/>
                  </a:cubicBezTo>
                  <a:cubicBezTo>
                    <a:pt x="250" y="4327"/>
                    <a:pt x="307" y="4312"/>
                    <a:pt x="367" y="4282"/>
                  </a:cubicBezTo>
                  <a:lnTo>
                    <a:pt x="5538" y="1279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908;p75"/>
            <p:cNvSpPr/>
            <p:nvPr/>
          </p:nvSpPr>
          <p:spPr>
            <a:xfrm>
              <a:off x="1826475" y="2392000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0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1"/>
                    <a:pt x="183" y="1561"/>
                  </a:cubicBezTo>
                  <a:cubicBezTo>
                    <a:pt x="228" y="1561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909;p75"/>
            <p:cNvSpPr/>
            <p:nvPr/>
          </p:nvSpPr>
          <p:spPr>
            <a:xfrm>
              <a:off x="1879850" y="2350300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69" y="1"/>
                  </a:moveTo>
                  <a:cubicBezTo>
                    <a:pt x="5627" y="1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6"/>
                    <a:pt x="34" y="3409"/>
                    <a:pt x="0" y="3643"/>
                  </a:cubicBezTo>
                  <a:lnTo>
                    <a:pt x="0" y="4076"/>
                  </a:lnTo>
                  <a:cubicBezTo>
                    <a:pt x="0" y="4239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7"/>
                  </a:cubicBezTo>
                  <a:lnTo>
                    <a:pt x="5538" y="1308"/>
                  </a:lnTo>
                  <a:cubicBezTo>
                    <a:pt x="5738" y="1174"/>
                    <a:pt x="5871" y="941"/>
                    <a:pt x="5871" y="707"/>
                  </a:cubicBezTo>
                  <a:lnTo>
                    <a:pt x="5871" y="240"/>
                  </a:lnTo>
                  <a:cubicBezTo>
                    <a:pt x="5871" y="94"/>
                    <a:pt x="5782" y="1"/>
                    <a:pt x="56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910;p75"/>
            <p:cNvSpPr/>
            <p:nvPr/>
          </p:nvSpPr>
          <p:spPr>
            <a:xfrm>
              <a:off x="1826475" y="245070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0"/>
                  </a:cubicBezTo>
                  <a:lnTo>
                    <a:pt x="334" y="261"/>
                  </a:lnTo>
                  <a:cubicBezTo>
                    <a:pt x="134" y="394"/>
                    <a:pt x="1" y="627"/>
                    <a:pt x="1" y="861"/>
                  </a:cubicBezTo>
                  <a:lnTo>
                    <a:pt x="1" y="1328"/>
                  </a:lnTo>
                  <a:cubicBezTo>
                    <a:pt x="1" y="1474"/>
                    <a:pt x="72" y="1567"/>
                    <a:pt x="189" y="1567"/>
                  </a:cubicBezTo>
                  <a:cubicBezTo>
                    <a:pt x="232" y="1567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1"/>
                    <a:pt x="1035" y="928"/>
                    <a:pt x="1068" y="694"/>
                  </a:cubicBezTo>
                  <a:lnTo>
                    <a:pt x="1068" y="261"/>
                  </a:lnTo>
                  <a:cubicBezTo>
                    <a:pt x="1068" y="98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911;p75"/>
            <p:cNvSpPr/>
            <p:nvPr/>
          </p:nvSpPr>
          <p:spPr>
            <a:xfrm>
              <a:off x="2060800" y="2043575"/>
              <a:ext cx="10050" cy="833125"/>
            </a:xfrm>
            <a:custGeom>
              <a:avLst/>
              <a:gdLst/>
              <a:ahLst/>
              <a:cxnLst/>
              <a:rect l="l" t="t" r="r" b="b"/>
              <a:pathLst>
                <a:path w="402" h="33325" extrusionOk="0">
                  <a:moveTo>
                    <a:pt x="201" y="0"/>
                  </a:moveTo>
                  <a:cubicBezTo>
                    <a:pt x="101" y="0"/>
                    <a:pt x="1" y="100"/>
                    <a:pt x="1" y="201"/>
                  </a:cubicBezTo>
                  <a:lnTo>
                    <a:pt x="1" y="33124"/>
                  </a:lnTo>
                  <a:cubicBezTo>
                    <a:pt x="1" y="33224"/>
                    <a:pt x="101" y="33324"/>
                    <a:pt x="201" y="33324"/>
                  </a:cubicBezTo>
                  <a:cubicBezTo>
                    <a:pt x="301" y="33324"/>
                    <a:pt x="401" y="33224"/>
                    <a:pt x="401" y="33124"/>
                  </a:cubicBezTo>
                  <a:lnTo>
                    <a:pt x="401" y="201"/>
                  </a:lnTo>
                  <a:cubicBezTo>
                    <a:pt x="4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912;p75"/>
            <p:cNvSpPr/>
            <p:nvPr/>
          </p:nvSpPr>
          <p:spPr>
            <a:xfrm>
              <a:off x="2145025" y="2090900"/>
              <a:ext cx="95950" cy="123350"/>
            </a:xfrm>
            <a:custGeom>
              <a:avLst/>
              <a:gdLst/>
              <a:ahLst/>
              <a:cxnLst/>
              <a:rect l="l" t="t" r="r" b="b"/>
              <a:pathLst>
                <a:path w="3838" h="4934" extrusionOk="0">
                  <a:moveTo>
                    <a:pt x="2771" y="1"/>
                  </a:moveTo>
                  <a:cubicBezTo>
                    <a:pt x="2511" y="1"/>
                    <a:pt x="2217" y="89"/>
                    <a:pt x="1902" y="276"/>
                  </a:cubicBezTo>
                  <a:cubicBezTo>
                    <a:pt x="768" y="1009"/>
                    <a:pt x="68" y="2244"/>
                    <a:pt x="1" y="3578"/>
                  </a:cubicBezTo>
                  <a:cubicBezTo>
                    <a:pt x="1" y="4433"/>
                    <a:pt x="424" y="4933"/>
                    <a:pt x="1053" y="4933"/>
                  </a:cubicBezTo>
                  <a:cubicBezTo>
                    <a:pt x="1307" y="4933"/>
                    <a:pt x="1595" y="4852"/>
                    <a:pt x="1902" y="4679"/>
                  </a:cubicBezTo>
                  <a:cubicBezTo>
                    <a:pt x="3036" y="3945"/>
                    <a:pt x="3737" y="2711"/>
                    <a:pt x="3837" y="1376"/>
                  </a:cubicBezTo>
                  <a:cubicBezTo>
                    <a:pt x="3813" y="506"/>
                    <a:pt x="3392" y="1"/>
                    <a:pt x="27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913;p75"/>
            <p:cNvSpPr/>
            <p:nvPr/>
          </p:nvSpPr>
          <p:spPr>
            <a:xfrm>
              <a:off x="2177550" y="2111650"/>
              <a:ext cx="29600" cy="34525"/>
            </a:xfrm>
            <a:custGeom>
              <a:avLst/>
              <a:gdLst/>
              <a:ahLst/>
              <a:cxnLst/>
              <a:rect l="l" t="t" r="r" b="b"/>
              <a:pathLst>
                <a:path w="1184" h="1381" extrusionOk="0">
                  <a:moveTo>
                    <a:pt x="769" y="0"/>
                  </a:moveTo>
                  <a:cubicBezTo>
                    <a:pt x="689" y="0"/>
                    <a:pt x="607" y="25"/>
                    <a:pt x="535" y="79"/>
                  </a:cubicBezTo>
                  <a:cubicBezTo>
                    <a:pt x="234" y="280"/>
                    <a:pt x="68" y="580"/>
                    <a:pt x="34" y="947"/>
                  </a:cubicBezTo>
                  <a:cubicBezTo>
                    <a:pt x="1" y="1080"/>
                    <a:pt x="101" y="1247"/>
                    <a:pt x="201" y="1314"/>
                  </a:cubicBezTo>
                  <a:cubicBezTo>
                    <a:pt x="268" y="1347"/>
                    <a:pt x="334" y="1380"/>
                    <a:pt x="401" y="1380"/>
                  </a:cubicBezTo>
                  <a:cubicBezTo>
                    <a:pt x="468" y="1380"/>
                    <a:pt x="568" y="1347"/>
                    <a:pt x="635" y="1314"/>
                  </a:cubicBezTo>
                  <a:cubicBezTo>
                    <a:pt x="935" y="1113"/>
                    <a:pt x="1135" y="780"/>
                    <a:pt x="1135" y="446"/>
                  </a:cubicBezTo>
                  <a:cubicBezTo>
                    <a:pt x="1184" y="179"/>
                    <a:pt x="984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914;p75"/>
            <p:cNvSpPr/>
            <p:nvPr/>
          </p:nvSpPr>
          <p:spPr>
            <a:xfrm>
              <a:off x="2166725" y="2147700"/>
              <a:ext cx="53400" cy="51300"/>
            </a:xfrm>
            <a:custGeom>
              <a:avLst/>
              <a:gdLst/>
              <a:ahLst/>
              <a:cxnLst/>
              <a:rect l="l" t="t" r="r" b="b"/>
              <a:pathLst>
                <a:path w="2136" h="2052" extrusionOk="0">
                  <a:moveTo>
                    <a:pt x="1493" y="0"/>
                  </a:moveTo>
                  <a:cubicBezTo>
                    <a:pt x="1368" y="0"/>
                    <a:pt x="1242" y="34"/>
                    <a:pt x="1134" y="105"/>
                  </a:cubicBezTo>
                  <a:lnTo>
                    <a:pt x="868" y="272"/>
                  </a:lnTo>
                  <a:cubicBezTo>
                    <a:pt x="334" y="605"/>
                    <a:pt x="34" y="1173"/>
                    <a:pt x="0" y="1773"/>
                  </a:cubicBezTo>
                  <a:lnTo>
                    <a:pt x="0" y="1973"/>
                  </a:lnTo>
                  <a:cubicBezTo>
                    <a:pt x="129" y="2024"/>
                    <a:pt x="267" y="2051"/>
                    <a:pt x="406" y="2051"/>
                  </a:cubicBezTo>
                  <a:cubicBezTo>
                    <a:pt x="627" y="2051"/>
                    <a:pt x="850" y="1983"/>
                    <a:pt x="1034" y="1840"/>
                  </a:cubicBezTo>
                  <a:cubicBezTo>
                    <a:pt x="1468" y="1573"/>
                    <a:pt x="1835" y="1206"/>
                    <a:pt x="2102" y="772"/>
                  </a:cubicBezTo>
                  <a:lnTo>
                    <a:pt x="2102" y="706"/>
                  </a:lnTo>
                  <a:cubicBezTo>
                    <a:pt x="2135" y="472"/>
                    <a:pt x="2002" y="205"/>
                    <a:pt x="1802" y="72"/>
                  </a:cubicBezTo>
                  <a:cubicBezTo>
                    <a:pt x="1709" y="25"/>
                    <a:pt x="1601" y="0"/>
                    <a:pt x="14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915;p75"/>
            <p:cNvSpPr/>
            <p:nvPr/>
          </p:nvSpPr>
          <p:spPr>
            <a:xfrm>
              <a:off x="2274300" y="1935375"/>
              <a:ext cx="236025" cy="163925"/>
            </a:xfrm>
            <a:custGeom>
              <a:avLst/>
              <a:gdLst/>
              <a:ahLst/>
              <a:cxnLst/>
              <a:rect l="l" t="t" r="r" b="b"/>
              <a:pathLst>
                <a:path w="9441" h="6557" extrusionOk="0">
                  <a:moveTo>
                    <a:pt x="9010" y="0"/>
                  </a:moveTo>
                  <a:cubicBezTo>
                    <a:pt x="8891" y="0"/>
                    <a:pt x="8754" y="41"/>
                    <a:pt x="8606" y="125"/>
                  </a:cubicBezTo>
                  <a:lnTo>
                    <a:pt x="834" y="4629"/>
                  </a:lnTo>
                  <a:cubicBezTo>
                    <a:pt x="334" y="4929"/>
                    <a:pt x="34" y="5429"/>
                    <a:pt x="0" y="6030"/>
                  </a:cubicBezTo>
                  <a:cubicBezTo>
                    <a:pt x="0" y="6370"/>
                    <a:pt x="170" y="6556"/>
                    <a:pt x="426" y="6556"/>
                  </a:cubicBezTo>
                  <a:cubicBezTo>
                    <a:pt x="546" y="6556"/>
                    <a:pt x="685" y="6515"/>
                    <a:pt x="834" y="6430"/>
                  </a:cubicBezTo>
                  <a:lnTo>
                    <a:pt x="8606" y="1927"/>
                  </a:lnTo>
                  <a:cubicBezTo>
                    <a:pt x="9107" y="1626"/>
                    <a:pt x="9407" y="1126"/>
                    <a:pt x="9440" y="559"/>
                  </a:cubicBezTo>
                  <a:cubicBezTo>
                    <a:pt x="9440" y="194"/>
                    <a:pt x="9268" y="0"/>
                    <a:pt x="90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916;p75"/>
            <p:cNvSpPr/>
            <p:nvPr/>
          </p:nvSpPr>
          <p:spPr>
            <a:xfrm>
              <a:off x="2274300" y="2065450"/>
              <a:ext cx="121775" cy="85525"/>
            </a:xfrm>
            <a:custGeom>
              <a:avLst/>
              <a:gdLst/>
              <a:ahLst/>
              <a:cxnLst/>
              <a:rect l="l" t="t" r="r" b="b"/>
              <a:pathLst>
                <a:path w="4871" h="3421" extrusionOk="0">
                  <a:moveTo>
                    <a:pt x="4644" y="1"/>
                  </a:moveTo>
                  <a:cubicBezTo>
                    <a:pt x="4590" y="1"/>
                    <a:pt x="4530" y="20"/>
                    <a:pt x="4470" y="59"/>
                  </a:cubicBezTo>
                  <a:lnTo>
                    <a:pt x="434" y="2394"/>
                  </a:lnTo>
                  <a:cubicBezTo>
                    <a:pt x="167" y="2561"/>
                    <a:pt x="0" y="2828"/>
                    <a:pt x="0" y="3128"/>
                  </a:cubicBezTo>
                  <a:cubicBezTo>
                    <a:pt x="0" y="3315"/>
                    <a:pt x="99" y="3421"/>
                    <a:pt x="238" y="3421"/>
                  </a:cubicBezTo>
                  <a:cubicBezTo>
                    <a:pt x="298" y="3421"/>
                    <a:pt x="364" y="3402"/>
                    <a:pt x="434" y="3362"/>
                  </a:cubicBezTo>
                  <a:lnTo>
                    <a:pt x="4470" y="1027"/>
                  </a:lnTo>
                  <a:cubicBezTo>
                    <a:pt x="4704" y="860"/>
                    <a:pt x="4870" y="593"/>
                    <a:pt x="4870" y="293"/>
                  </a:cubicBezTo>
                  <a:cubicBezTo>
                    <a:pt x="4870" y="106"/>
                    <a:pt x="4772" y="1"/>
                    <a:pt x="464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917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918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919;p75"/>
            <p:cNvSpPr/>
            <p:nvPr/>
          </p:nvSpPr>
          <p:spPr>
            <a:xfrm>
              <a:off x="2145025" y="1566075"/>
              <a:ext cx="788100" cy="482175"/>
            </a:xfrm>
            <a:custGeom>
              <a:avLst/>
              <a:gdLst/>
              <a:ahLst/>
              <a:cxnLst/>
              <a:rect l="l" t="t" r="r" b="b"/>
              <a:pathLst>
                <a:path w="31524" h="19287" extrusionOk="0">
                  <a:moveTo>
                    <a:pt x="31082" y="1"/>
                  </a:moveTo>
                  <a:cubicBezTo>
                    <a:pt x="30966" y="1"/>
                    <a:pt x="30832" y="39"/>
                    <a:pt x="30690" y="120"/>
                  </a:cubicBezTo>
                  <a:lnTo>
                    <a:pt x="835" y="17366"/>
                  </a:lnTo>
                  <a:cubicBezTo>
                    <a:pt x="335" y="17666"/>
                    <a:pt x="34" y="18166"/>
                    <a:pt x="1" y="18767"/>
                  </a:cubicBezTo>
                  <a:cubicBezTo>
                    <a:pt x="1" y="19091"/>
                    <a:pt x="178" y="19287"/>
                    <a:pt x="442" y="19287"/>
                  </a:cubicBezTo>
                  <a:cubicBezTo>
                    <a:pt x="559" y="19287"/>
                    <a:pt x="692" y="19249"/>
                    <a:pt x="835" y="19167"/>
                  </a:cubicBezTo>
                  <a:lnTo>
                    <a:pt x="30690" y="1921"/>
                  </a:lnTo>
                  <a:cubicBezTo>
                    <a:pt x="31157" y="1621"/>
                    <a:pt x="31490" y="1121"/>
                    <a:pt x="31523" y="520"/>
                  </a:cubicBezTo>
                  <a:cubicBezTo>
                    <a:pt x="31523" y="196"/>
                    <a:pt x="31347" y="1"/>
                    <a:pt x="310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920;p75"/>
            <p:cNvSpPr/>
            <p:nvPr/>
          </p:nvSpPr>
          <p:spPr>
            <a:xfrm>
              <a:off x="5767625" y="2716150"/>
              <a:ext cx="383625" cy="463050"/>
            </a:xfrm>
            <a:custGeom>
              <a:avLst/>
              <a:gdLst/>
              <a:ahLst/>
              <a:cxnLst/>
              <a:rect l="l" t="t" r="r" b="b"/>
              <a:pathLst>
                <a:path w="15345" h="18522" extrusionOk="0">
                  <a:moveTo>
                    <a:pt x="12516" y="1"/>
                  </a:moveTo>
                  <a:cubicBezTo>
                    <a:pt x="10988" y="1"/>
                    <a:pt x="9880" y="1061"/>
                    <a:pt x="8540" y="1684"/>
                  </a:cubicBezTo>
                  <a:cubicBezTo>
                    <a:pt x="8326" y="1787"/>
                    <a:pt x="8123" y="1828"/>
                    <a:pt x="7926" y="1828"/>
                  </a:cubicBezTo>
                  <a:cubicBezTo>
                    <a:pt x="7357" y="1828"/>
                    <a:pt x="6842" y="1483"/>
                    <a:pt x="6272" y="1284"/>
                  </a:cubicBezTo>
                  <a:cubicBezTo>
                    <a:pt x="5983" y="1190"/>
                    <a:pt x="5687" y="1147"/>
                    <a:pt x="5391" y="1147"/>
                  </a:cubicBezTo>
                  <a:cubicBezTo>
                    <a:pt x="4319" y="1147"/>
                    <a:pt x="3256" y="1722"/>
                    <a:pt x="2602" y="2585"/>
                  </a:cubicBezTo>
                  <a:cubicBezTo>
                    <a:pt x="2035" y="3352"/>
                    <a:pt x="1668" y="4253"/>
                    <a:pt x="1535" y="5220"/>
                  </a:cubicBezTo>
                  <a:cubicBezTo>
                    <a:pt x="1401" y="6154"/>
                    <a:pt x="1602" y="7022"/>
                    <a:pt x="1768" y="7956"/>
                  </a:cubicBezTo>
                  <a:cubicBezTo>
                    <a:pt x="1935" y="8856"/>
                    <a:pt x="1935" y="9824"/>
                    <a:pt x="1768" y="10724"/>
                  </a:cubicBezTo>
                  <a:cubicBezTo>
                    <a:pt x="1501" y="11725"/>
                    <a:pt x="801" y="12526"/>
                    <a:pt x="467" y="13460"/>
                  </a:cubicBezTo>
                  <a:cubicBezTo>
                    <a:pt x="0" y="14727"/>
                    <a:pt x="267" y="16028"/>
                    <a:pt x="601" y="17296"/>
                  </a:cubicBezTo>
                  <a:cubicBezTo>
                    <a:pt x="634" y="17663"/>
                    <a:pt x="834" y="17963"/>
                    <a:pt x="1101" y="18230"/>
                  </a:cubicBezTo>
                  <a:cubicBezTo>
                    <a:pt x="1268" y="18296"/>
                    <a:pt x="1468" y="18363"/>
                    <a:pt x="1635" y="18396"/>
                  </a:cubicBezTo>
                  <a:cubicBezTo>
                    <a:pt x="2059" y="18477"/>
                    <a:pt x="2471" y="18521"/>
                    <a:pt x="2886" y="18521"/>
                  </a:cubicBezTo>
                  <a:cubicBezTo>
                    <a:pt x="3156" y="18521"/>
                    <a:pt x="3427" y="18503"/>
                    <a:pt x="3703" y="18463"/>
                  </a:cubicBezTo>
                  <a:cubicBezTo>
                    <a:pt x="4504" y="18363"/>
                    <a:pt x="5271" y="18063"/>
                    <a:pt x="5938" y="17629"/>
                  </a:cubicBezTo>
                  <a:cubicBezTo>
                    <a:pt x="6939" y="16962"/>
                    <a:pt x="7639" y="15928"/>
                    <a:pt x="7839" y="14761"/>
                  </a:cubicBezTo>
                  <a:cubicBezTo>
                    <a:pt x="8006" y="13860"/>
                    <a:pt x="7206" y="12426"/>
                    <a:pt x="7939" y="11725"/>
                  </a:cubicBezTo>
                  <a:cubicBezTo>
                    <a:pt x="8940" y="10824"/>
                    <a:pt x="11942" y="11458"/>
                    <a:pt x="12543" y="9657"/>
                  </a:cubicBezTo>
                  <a:cubicBezTo>
                    <a:pt x="13010" y="8156"/>
                    <a:pt x="11175" y="6922"/>
                    <a:pt x="12076" y="5487"/>
                  </a:cubicBezTo>
                  <a:cubicBezTo>
                    <a:pt x="12810" y="4320"/>
                    <a:pt x="14344" y="3753"/>
                    <a:pt x="14811" y="2452"/>
                  </a:cubicBezTo>
                  <a:cubicBezTo>
                    <a:pt x="15345" y="1051"/>
                    <a:pt x="14144" y="183"/>
                    <a:pt x="12843" y="17"/>
                  </a:cubicBezTo>
                  <a:cubicBezTo>
                    <a:pt x="12732" y="6"/>
                    <a:pt x="12623" y="1"/>
                    <a:pt x="1251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921;p75"/>
            <p:cNvSpPr/>
            <p:nvPr/>
          </p:nvSpPr>
          <p:spPr>
            <a:xfrm>
              <a:off x="5842675" y="2757925"/>
              <a:ext cx="249375" cy="290550"/>
            </a:xfrm>
            <a:custGeom>
              <a:avLst/>
              <a:gdLst/>
              <a:ahLst/>
              <a:cxnLst/>
              <a:rect l="l" t="t" r="r" b="b"/>
              <a:pathLst>
                <a:path w="9975" h="11622" extrusionOk="0">
                  <a:moveTo>
                    <a:pt x="9782" y="1"/>
                  </a:moveTo>
                  <a:cubicBezTo>
                    <a:pt x="9758" y="1"/>
                    <a:pt x="9733" y="5"/>
                    <a:pt x="9708" y="13"/>
                  </a:cubicBezTo>
                  <a:cubicBezTo>
                    <a:pt x="6539" y="1181"/>
                    <a:pt x="534" y="5951"/>
                    <a:pt x="34" y="11422"/>
                  </a:cubicBezTo>
                  <a:cubicBezTo>
                    <a:pt x="1" y="11522"/>
                    <a:pt x="67" y="11588"/>
                    <a:pt x="167" y="11622"/>
                  </a:cubicBezTo>
                  <a:lnTo>
                    <a:pt x="201" y="11622"/>
                  </a:lnTo>
                  <a:cubicBezTo>
                    <a:pt x="267" y="11588"/>
                    <a:pt x="334" y="11522"/>
                    <a:pt x="367" y="11455"/>
                  </a:cubicBezTo>
                  <a:cubicBezTo>
                    <a:pt x="868" y="6151"/>
                    <a:pt x="6705" y="1448"/>
                    <a:pt x="9841" y="314"/>
                  </a:cubicBezTo>
                  <a:cubicBezTo>
                    <a:pt x="9908" y="280"/>
                    <a:pt x="9974" y="180"/>
                    <a:pt x="9941" y="114"/>
                  </a:cubicBezTo>
                  <a:cubicBezTo>
                    <a:pt x="9916" y="39"/>
                    <a:pt x="9853" y="1"/>
                    <a:pt x="9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922;p75"/>
            <p:cNvSpPr/>
            <p:nvPr/>
          </p:nvSpPr>
          <p:spPr>
            <a:xfrm>
              <a:off x="5897325" y="2899825"/>
              <a:ext cx="128000" cy="26075"/>
            </a:xfrm>
            <a:custGeom>
              <a:avLst/>
              <a:gdLst/>
              <a:ahLst/>
              <a:cxnLst/>
              <a:rect l="l" t="t" r="r" b="b"/>
              <a:pathLst>
                <a:path w="5120" h="1043" extrusionOk="0">
                  <a:moveTo>
                    <a:pt x="1865" y="1"/>
                  </a:moveTo>
                  <a:cubicBezTo>
                    <a:pt x="1320" y="1"/>
                    <a:pt x="746" y="76"/>
                    <a:pt x="183" y="275"/>
                  </a:cubicBezTo>
                  <a:cubicBezTo>
                    <a:pt x="1" y="305"/>
                    <a:pt x="95" y="584"/>
                    <a:pt x="239" y="584"/>
                  </a:cubicBezTo>
                  <a:cubicBezTo>
                    <a:pt x="253" y="584"/>
                    <a:pt x="268" y="581"/>
                    <a:pt x="283" y="575"/>
                  </a:cubicBezTo>
                  <a:cubicBezTo>
                    <a:pt x="798" y="390"/>
                    <a:pt x="1329" y="320"/>
                    <a:pt x="1838" y="320"/>
                  </a:cubicBezTo>
                  <a:cubicBezTo>
                    <a:pt x="3439" y="320"/>
                    <a:pt x="4828" y="1017"/>
                    <a:pt x="4853" y="1042"/>
                  </a:cubicBezTo>
                  <a:lnTo>
                    <a:pt x="4920" y="1042"/>
                  </a:lnTo>
                  <a:cubicBezTo>
                    <a:pt x="4986" y="1042"/>
                    <a:pt x="5053" y="1009"/>
                    <a:pt x="5086" y="976"/>
                  </a:cubicBezTo>
                  <a:cubicBezTo>
                    <a:pt x="5120" y="876"/>
                    <a:pt x="5086" y="775"/>
                    <a:pt x="4986" y="742"/>
                  </a:cubicBezTo>
                  <a:cubicBezTo>
                    <a:pt x="4911" y="692"/>
                    <a:pt x="3516" y="1"/>
                    <a:pt x="1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923;p75"/>
            <p:cNvSpPr/>
            <p:nvPr/>
          </p:nvSpPr>
          <p:spPr>
            <a:xfrm>
              <a:off x="5871000" y="2815175"/>
              <a:ext cx="39250" cy="126350"/>
            </a:xfrm>
            <a:custGeom>
              <a:avLst/>
              <a:gdLst/>
              <a:ahLst/>
              <a:cxnLst/>
              <a:rect l="l" t="t" r="r" b="b"/>
              <a:pathLst>
                <a:path w="1570" h="5054" extrusionOk="0">
                  <a:moveTo>
                    <a:pt x="228" y="0"/>
                  </a:moveTo>
                  <a:cubicBezTo>
                    <a:pt x="115" y="0"/>
                    <a:pt x="1" y="113"/>
                    <a:pt x="68" y="225"/>
                  </a:cubicBezTo>
                  <a:cubicBezTo>
                    <a:pt x="1169" y="2227"/>
                    <a:pt x="402" y="4795"/>
                    <a:pt x="402" y="4829"/>
                  </a:cubicBezTo>
                  <a:cubicBezTo>
                    <a:pt x="402" y="4862"/>
                    <a:pt x="402" y="4895"/>
                    <a:pt x="402" y="4929"/>
                  </a:cubicBezTo>
                  <a:cubicBezTo>
                    <a:pt x="419" y="5012"/>
                    <a:pt x="485" y="5054"/>
                    <a:pt x="556" y="5054"/>
                  </a:cubicBezTo>
                  <a:cubicBezTo>
                    <a:pt x="627" y="5054"/>
                    <a:pt x="702" y="5012"/>
                    <a:pt x="736" y="4929"/>
                  </a:cubicBezTo>
                  <a:cubicBezTo>
                    <a:pt x="769" y="4795"/>
                    <a:pt x="1570" y="2193"/>
                    <a:pt x="369" y="92"/>
                  </a:cubicBezTo>
                  <a:cubicBezTo>
                    <a:pt x="336" y="27"/>
                    <a:pt x="282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924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925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926;p75"/>
            <p:cNvSpPr/>
            <p:nvPr/>
          </p:nvSpPr>
          <p:spPr>
            <a:xfrm>
              <a:off x="1973350" y="3007100"/>
              <a:ext cx="180050" cy="487525"/>
            </a:xfrm>
            <a:custGeom>
              <a:avLst/>
              <a:gdLst/>
              <a:ahLst/>
              <a:cxnLst/>
              <a:rect l="l" t="t" r="r" b="b"/>
              <a:pathLst>
                <a:path w="7202" h="19501" extrusionOk="0">
                  <a:moveTo>
                    <a:pt x="263" y="1"/>
                  </a:moveTo>
                  <a:cubicBezTo>
                    <a:pt x="112" y="1"/>
                    <a:pt x="0" y="191"/>
                    <a:pt x="130" y="321"/>
                  </a:cubicBezTo>
                  <a:cubicBezTo>
                    <a:pt x="3632" y="3556"/>
                    <a:pt x="6835" y="11762"/>
                    <a:pt x="5967" y="19301"/>
                  </a:cubicBezTo>
                  <a:cubicBezTo>
                    <a:pt x="5967" y="19401"/>
                    <a:pt x="6034" y="19501"/>
                    <a:pt x="6134" y="19501"/>
                  </a:cubicBezTo>
                  <a:lnTo>
                    <a:pt x="6167" y="19501"/>
                  </a:lnTo>
                  <a:cubicBezTo>
                    <a:pt x="6234" y="19501"/>
                    <a:pt x="6334" y="19434"/>
                    <a:pt x="6334" y="19367"/>
                  </a:cubicBezTo>
                  <a:cubicBezTo>
                    <a:pt x="7202" y="11695"/>
                    <a:pt x="3933" y="3356"/>
                    <a:pt x="397" y="54"/>
                  </a:cubicBezTo>
                  <a:cubicBezTo>
                    <a:pt x="352" y="16"/>
                    <a:pt x="306" y="1"/>
                    <a:pt x="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927;p75"/>
            <p:cNvSpPr/>
            <p:nvPr/>
          </p:nvSpPr>
          <p:spPr>
            <a:xfrm>
              <a:off x="1789775" y="3152275"/>
              <a:ext cx="351950" cy="526675"/>
            </a:xfrm>
            <a:custGeom>
              <a:avLst/>
              <a:gdLst/>
              <a:ahLst/>
              <a:cxnLst/>
              <a:rect l="l" t="t" r="r" b="b"/>
              <a:pathLst>
                <a:path w="14078" h="21067" extrusionOk="0">
                  <a:moveTo>
                    <a:pt x="2701" y="1"/>
                  </a:moveTo>
                  <a:cubicBezTo>
                    <a:pt x="2251" y="1"/>
                    <a:pt x="1797" y="140"/>
                    <a:pt x="1435" y="418"/>
                  </a:cubicBezTo>
                  <a:cubicBezTo>
                    <a:pt x="968" y="951"/>
                    <a:pt x="868" y="1685"/>
                    <a:pt x="1168" y="2319"/>
                  </a:cubicBezTo>
                  <a:cubicBezTo>
                    <a:pt x="1435" y="2920"/>
                    <a:pt x="1769" y="3520"/>
                    <a:pt x="2169" y="4054"/>
                  </a:cubicBezTo>
                  <a:cubicBezTo>
                    <a:pt x="2336" y="4321"/>
                    <a:pt x="2436" y="4621"/>
                    <a:pt x="2503" y="4921"/>
                  </a:cubicBezTo>
                  <a:cubicBezTo>
                    <a:pt x="2503" y="5455"/>
                    <a:pt x="2369" y="5955"/>
                    <a:pt x="2069" y="6355"/>
                  </a:cubicBezTo>
                  <a:cubicBezTo>
                    <a:pt x="1702" y="6956"/>
                    <a:pt x="1202" y="7456"/>
                    <a:pt x="768" y="7990"/>
                  </a:cubicBezTo>
                  <a:cubicBezTo>
                    <a:pt x="301" y="8557"/>
                    <a:pt x="34" y="9224"/>
                    <a:pt x="1" y="9925"/>
                  </a:cubicBezTo>
                  <a:cubicBezTo>
                    <a:pt x="34" y="10825"/>
                    <a:pt x="735" y="11492"/>
                    <a:pt x="1435" y="11959"/>
                  </a:cubicBezTo>
                  <a:cubicBezTo>
                    <a:pt x="2069" y="12426"/>
                    <a:pt x="2736" y="12927"/>
                    <a:pt x="2836" y="13694"/>
                  </a:cubicBezTo>
                  <a:cubicBezTo>
                    <a:pt x="2870" y="14061"/>
                    <a:pt x="2836" y="14428"/>
                    <a:pt x="2703" y="14795"/>
                  </a:cubicBezTo>
                  <a:cubicBezTo>
                    <a:pt x="2603" y="15162"/>
                    <a:pt x="2503" y="15529"/>
                    <a:pt x="2436" y="15895"/>
                  </a:cubicBezTo>
                  <a:cubicBezTo>
                    <a:pt x="2302" y="16296"/>
                    <a:pt x="2236" y="16663"/>
                    <a:pt x="2169" y="17063"/>
                  </a:cubicBezTo>
                  <a:cubicBezTo>
                    <a:pt x="2069" y="17797"/>
                    <a:pt x="2202" y="18531"/>
                    <a:pt x="2536" y="19198"/>
                  </a:cubicBezTo>
                  <a:cubicBezTo>
                    <a:pt x="2836" y="19765"/>
                    <a:pt x="3303" y="20265"/>
                    <a:pt x="3837" y="20599"/>
                  </a:cubicBezTo>
                  <a:cubicBezTo>
                    <a:pt x="4103" y="20758"/>
                    <a:pt x="4687" y="21066"/>
                    <a:pt x="5115" y="21066"/>
                  </a:cubicBezTo>
                  <a:cubicBezTo>
                    <a:pt x="5225" y="21066"/>
                    <a:pt x="5324" y="21046"/>
                    <a:pt x="5405" y="20999"/>
                  </a:cubicBezTo>
                  <a:cubicBezTo>
                    <a:pt x="5471" y="20966"/>
                    <a:pt x="12210" y="17096"/>
                    <a:pt x="12210" y="17063"/>
                  </a:cubicBezTo>
                  <a:cubicBezTo>
                    <a:pt x="12710" y="16329"/>
                    <a:pt x="13110" y="15529"/>
                    <a:pt x="13510" y="14728"/>
                  </a:cubicBezTo>
                  <a:cubicBezTo>
                    <a:pt x="13811" y="13994"/>
                    <a:pt x="14011" y="13194"/>
                    <a:pt x="14044" y="12393"/>
                  </a:cubicBezTo>
                  <a:cubicBezTo>
                    <a:pt x="14078" y="11926"/>
                    <a:pt x="13977" y="11426"/>
                    <a:pt x="13744" y="11025"/>
                  </a:cubicBezTo>
                  <a:cubicBezTo>
                    <a:pt x="12943" y="9758"/>
                    <a:pt x="11309" y="9124"/>
                    <a:pt x="11409" y="7389"/>
                  </a:cubicBezTo>
                  <a:cubicBezTo>
                    <a:pt x="11476" y="6322"/>
                    <a:pt x="11943" y="5154"/>
                    <a:pt x="11309" y="4154"/>
                  </a:cubicBezTo>
                  <a:cubicBezTo>
                    <a:pt x="10542" y="2986"/>
                    <a:pt x="9007" y="3253"/>
                    <a:pt x="7873" y="2819"/>
                  </a:cubicBezTo>
                  <a:cubicBezTo>
                    <a:pt x="7006" y="2519"/>
                    <a:pt x="6405" y="1785"/>
                    <a:pt x="5638" y="1252"/>
                  </a:cubicBezTo>
                  <a:cubicBezTo>
                    <a:pt x="4871" y="718"/>
                    <a:pt x="3937" y="51"/>
                    <a:pt x="2970" y="17"/>
                  </a:cubicBezTo>
                  <a:cubicBezTo>
                    <a:pt x="2881" y="6"/>
                    <a:pt x="2791" y="1"/>
                    <a:pt x="27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928;p75"/>
            <p:cNvSpPr/>
            <p:nvPr/>
          </p:nvSpPr>
          <p:spPr>
            <a:xfrm>
              <a:off x="1871500" y="3180625"/>
              <a:ext cx="161825" cy="441600"/>
            </a:xfrm>
            <a:custGeom>
              <a:avLst/>
              <a:gdLst/>
              <a:ahLst/>
              <a:cxnLst/>
              <a:rect l="l" t="t" r="r" b="b"/>
              <a:pathLst>
                <a:path w="6473" h="17664" extrusionOk="0">
                  <a:moveTo>
                    <a:pt x="188" y="1"/>
                  </a:moveTo>
                  <a:cubicBezTo>
                    <a:pt x="143" y="1"/>
                    <a:pt x="101" y="18"/>
                    <a:pt x="68" y="51"/>
                  </a:cubicBezTo>
                  <a:cubicBezTo>
                    <a:pt x="1" y="118"/>
                    <a:pt x="1" y="218"/>
                    <a:pt x="68" y="318"/>
                  </a:cubicBezTo>
                  <a:cubicBezTo>
                    <a:pt x="2569" y="2519"/>
                    <a:pt x="6105" y="10325"/>
                    <a:pt x="5972" y="17463"/>
                  </a:cubicBezTo>
                  <a:cubicBezTo>
                    <a:pt x="5972" y="17563"/>
                    <a:pt x="6038" y="17664"/>
                    <a:pt x="6172" y="17664"/>
                  </a:cubicBezTo>
                  <a:cubicBezTo>
                    <a:pt x="6239" y="17664"/>
                    <a:pt x="6339" y="17597"/>
                    <a:pt x="6339" y="17497"/>
                  </a:cubicBezTo>
                  <a:cubicBezTo>
                    <a:pt x="6472" y="10258"/>
                    <a:pt x="2870" y="2319"/>
                    <a:pt x="334" y="51"/>
                  </a:cubicBezTo>
                  <a:cubicBezTo>
                    <a:pt x="284" y="18"/>
                    <a:pt x="234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929;p75"/>
            <p:cNvSpPr/>
            <p:nvPr/>
          </p:nvSpPr>
          <p:spPr>
            <a:xfrm>
              <a:off x="1858175" y="3384525"/>
              <a:ext cx="141775" cy="27550"/>
            </a:xfrm>
            <a:custGeom>
              <a:avLst/>
              <a:gdLst/>
              <a:ahLst/>
              <a:cxnLst/>
              <a:rect l="l" t="t" r="r" b="b"/>
              <a:pathLst>
                <a:path w="5671" h="1102" extrusionOk="0">
                  <a:moveTo>
                    <a:pt x="2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1"/>
                    <a:pt x="100" y="368"/>
                    <a:pt x="200" y="368"/>
                  </a:cubicBezTo>
                  <a:cubicBezTo>
                    <a:pt x="1935" y="434"/>
                    <a:pt x="3703" y="668"/>
                    <a:pt x="5404" y="1102"/>
                  </a:cubicBezTo>
                  <a:lnTo>
                    <a:pt x="5437" y="1102"/>
                  </a:lnTo>
                  <a:cubicBezTo>
                    <a:pt x="5637" y="1068"/>
                    <a:pt x="5671" y="801"/>
                    <a:pt x="5471" y="735"/>
                  </a:cubicBezTo>
                  <a:cubicBezTo>
                    <a:pt x="3769" y="301"/>
                    <a:pt x="1968" y="67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930;p75"/>
            <p:cNvSpPr/>
            <p:nvPr/>
          </p:nvSpPr>
          <p:spPr>
            <a:xfrm>
              <a:off x="2018275" y="3287375"/>
              <a:ext cx="1819650" cy="1048275"/>
            </a:xfrm>
            <a:custGeom>
              <a:avLst/>
              <a:gdLst/>
              <a:ahLst/>
              <a:cxnLst/>
              <a:rect l="l" t="t" r="r" b="b"/>
              <a:pathLst>
                <a:path w="72786" h="41931" extrusionOk="0">
                  <a:moveTo>
                    <a:pt x="40494" y="3215"/>
                  </a:moveTo>
                  <a:cubicBezTo>
                    <a:pt x="40685" y="3215"/>
                    <a:pt x="40874" y="3284"/>
                    <a:pt x="41030" y="3420"/>
                  </a:cubicBezTo>
                  <a:lnTo>
                    <a:pt x="67182" y="18497"/>
                  </a:lnTo>
                  <a:cubicBezTo>
                    <a:pt x="67482" y="18597"/>
                    <a:pt x="67482" y="19031"/>
                    <a:pt x="67182" y="19164"/>
                  </a:cubicBezTo>
                  <a:lnTo>
                    <a:pt x="33191" y="38745"/>
                  </a:lnTo>
                  <a:cubicBezTo>
                    <a:pt x="33024" y="38828"/>
                    <a:pt x="32832" y="38870"/>
                    <a:pt x="32641" y="38870"/>
                  </a:cubicBezTo>
                  <a:cubicBezTo>
                    <a:pt x="32449" y="38870"/>
                    <a:pt x="32257" y="38828"/>
                    <a:pt x="32090" y="38745"/>
                  </a:cubicBezTo>
                  <a:lnTo>
                    <a:pt x="5938" y="23668"/>
                  </a:lnTo>
                  <a:cubicBezTo>
                    <a:pt x="5605" y="23534"/>
                    <a:pt x="5605" y="23101"/>
                    <a:pt x="5938" y="23000"/>
                  </a:cubicBezTo>
                  <a:lnTo>
                    <a:pt x="40096" y="3320"/>
                  </a:lnTo>
                  <a:cubicBezTo>
                    <a:pt x="40221" y="3250"/>
                    <a:pt x="40358" y="3215"/>
                    <a:pt x="40494" y="3215"/>
                  </a:cubicBezTo>
                  <a:close/>
                  <a:moveTo>
                    <a:pt x="43699" y="1"/>
                  </a:moveTo>
                  <a:cubicBezTo>
                    <a:pt x="43473" y="1"/>
                    <a:pt x="43248" y="51"/>
                    <a:pt x="43031" y="151"/>
                  </a:cubicBezTo>
                  <a:lnTo>
                    <a:pt x="334" y="24835"/>
                  </a:lnTo>
                  <a:cubicBezTo>
                    <a:pt x="1" y="24969"/>
                    <a:pt x="1" y="25436"/>
                    <a:pt x="334" y="25569"/>
                  </a:cubicBezTo>
                  <a:lnTo>
                    <a:pt x="28421" y="41781"/>
                  </a:lnTo>
                  <a:cubicBezTo>
                    <a:pt x="28638" y="41881"/>
                    <a:pt x="28863" y="41931"/>
                    <a:pt x="29088" y="41931"/>
                  </a:cubicBezTo>
                  <a:cubicBezTo>
                    <a:pt x="29313" y="41931"/>
                    <a:pt x="29538" y="41881"/>
                    <a:pt x="29755" y="41781"/>
                  </a:cubicBezTo>
                  <a:lnTo>
                    <a:pt x="72452" y="17130"/>
                  </a:lnTo>
                  <a:cubicBezTo>
                    <a:pt x="72786" y="16963"/>
                    <a:pt x="72786" y="16529"/>
                    <a:pt x="72452" y="16362"/>
                  </a:cubicBezTo>
                  <a:lnTo>
                    <a:pt x="44366" y="151"/>
                  </a:lnTo>
                  <a:cubicBezTo>
                    <a:pt x="44149" y="51"/>
                    <a:pt x="43924" y="1"/>
                    <a:pt x="43699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931;p75"/>
            <p:cNvSpPr/>
            <p:nvPr/>
          </p:nvSpPr>
          <p:spPr>
            <a:xfrm>
              <a:off x="2387700" y="4073575"/>
              <a:ext cx="94275" cy="59025"/>
            </a:xfrm>
            <a:custGeom>
              <a:avLst/>
              <a:gdLst/>
              <a:ahLst/>
              <a:cxnLst/>
              <a:rect l="l" t="t" r="r" b="b"/>
              <a:pathLst>
                <a:path w="3771" h="2361" extrusionOk="0">
                  <a:moveTo>
                    <a:pt x="2022" y="419"/>
                  </a:moveTo>
                  <a:cubicBezTo>
                    <a:pt x="2363" y="419"/>
                    <a:pt x="2679" y="514"/>
                    <a:pt x="2970" y="659"/>
                  </a:cubicBezTo>
                  <a:cubicBezTo>
                    <a:pt x="3237" y="826"/>
                    <a:pt x="3370" y="993"/>
                    <a:pt x="3370" y="1193"/>
                  </a:cubicBezTo>
                  <a:cubicBezTo>
                    <a:pt x="3370" y="1359"/>
                    <a:pt x="3237" y="1526"/>
                    <a:pt x="2970" y="1693"/>
                  </a:cubicBezTo>
                  <a:cubicBezTo>
                    <a:pt x="2619" y="1860"/>
                    <a:pt x="2244" y="1943"/>
                    <a:pt x="1873" y="1943"/>
                  </a:cubicBezTo>
                  <a:cubicBezTo>
                    <a:pt x="1502" y="1943"/>
                    <a:pt x="1135" y="1860"/>
                    <a:pt x="801" y="1693"/>
                  </a:cubicBezTo>
                  <a:cubicBezTo>
                    <a:pt x="535" y="1526"/>
                    <a:pt x="401" y="1359"/>
                    <a:pt x="401" y="1193"/>
                  </a:cubicBezTo>
                  <a:cubicBezTo>
                    <a:pt x="401" y="993"/>
                    <a:pt x="535" y="826"/>
                    <a:pt x="801" y="659"/>
                  </a:cubicBezTo>
                  <a:cubicBezTo>
                    <a:pt x="1092" y="514"/>
                    <a:pt x="1408" y="419"/>
                    <a:pt x="1727" y="419"/>
                  </a:cubicBezTo>
                  <a:cubicBezTo>
                    <a:pt x="1774" y="419"/>
                    <a:pt x="1821" y="421"/>
                    <a:pt x="1869" y="425"/>
                  </a:cubicBezTo>
                  <a:cubicBezTo>
                    <a:pt x="1921" y="421"/>
                    <a:pt x="1972" y="419"/>
                    <a:pt x="2022" y="419"/>
                  </a:cubicBezTo>
                  <a:close/>
                  <a:moveTo>
                    <a:pt x="1886" y="0"/>
                  </a:moveTo>
                  <a:cubicBezTo>
                    <a:pt x="1444" y="0"/>
                    <a:pt x="1002" y="109"/>
                    <a:pt x="601" y="325"/>
                  </a:cubicBezTo>
                  <a:cubicBezTo>
                    <a:pt x="234" y="459"/>
                    <a:pt x="1" y="792"/>
                    <a:pt x="1" y="1193"/>
                  </a:cubicBezTo>
                  <a:cubicBezTo>
                    <a:pt x="1" y="1560"/>
                    <a:pt x="234" y="1893"/>
                    <a:pt x="601" y="2060"/>
                  </a:cubicBezTo>
                  <a:cubicBezTo>
                    <a:pt x="968" y="2260"/>
                    <a:pt x="1435" y="2360"/>
                    <a:pt x="1869" y="2360"/>
                  </a:cubicBezTo>
                  <a:cubicBezTo>
                    <a:pt x="2336" y="2360"/>
                    <a:pt x="2770" y="2260"/>
                    <a:pt x="3170" y="2060"/>
                  </a:cubicBezTo>
                  <a:cubicBezTo>
                    <a:pt x="3537" y="1893"/>
                    <a:pt x="3737" y="1560"/>
                    <a:pt x="3770" y="1193"/>
                  </a:cubicBezTo>
                  <a:cubicBezTo>
                    <a:pt x="3737" y="792"/>
                    <a:pt x="3537" y="459"/>
                    <a:pt x="3170" y="325"/>
                  </a:cubicBezTo>
                  <a:cubicBezTo>
                    <a:pt x="2770" y="109"/>
                    <a:pt x="2328" y="0"/>
                    <a:pt x="1886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932;p75"/>
            <p:cNvSpPr/>
            <p:nvPr/>
          </p:nvSpPr>
          <p:spPr>
            <a:xfrm>
              <a:off x="2745475" y="3698100"/>
              <a:ext cx="1100800" cy="716350"/>
            </a:xfrm>
            <a:custGeom>
              <a:avLst/>
              <a:gdLst/>
              <a:ahLst/>
              <a:cxnLst/>
              <a:rect l="l" t="t" r="r" b="b"/>
              <a:pathLst>
                <a:path w="44032" h="28654" extrusionOk="0">
                  <a:moveTo>
                    <a:pt x="43464" y="0"/>
                  </a:moveTo>
                  <a:lnTo>
                    <a:pt x="43464" y="0"/>
                  </a:lnTo>
                  <a:cubicBezTo>
                    <a:pt x="43731" y="200"/>
                    <a:pt x="43698" y="500"/>
                    <a:pt x="43364" y="701"/>
                  </a:cubicBezTo>
                  <a:lnTo>
                    <a:pt x="667" y="25385"/>
                  </a:lnTo>
                  <a:cubicBezTo>
                    <a:pt x="534" y="25452"/>
                    <a:pt x="400" y="25485"/>
                    <a:pt x="267" y="25518"/>
                  </a:cubicBezTo>
                  <a:lnTo>
                    <a:pt x="0" y="25518"/>
                  </a:lnTo>
                  <a:lnTo>
                    <a:pt x="0" y="28654"/>
                  </a:lnTo>
                  <a:lnTo>
                    <a:pt x="167" y="28654"/>
                  </a:lnTo>
                  <a:cubicBezTo>
                    <a:pt x="334" y="28654"/>
                    <a:pt x="500" y="28587"/>
                    <a:pt x="667" y="28520"/>
                  </a:cubicBezTo>
                  <a:lnTo>
                    <a:pt x="43364" y="3836"/>
                  </a:lnTo>
                  <a:cubicBezTo>
                    <a:pt x="43765" y="3603"/>
                    <a:pt x="43998" y="3169"/>
                    <a:pt x="44032" y="2702"/>
                  </a:cubicBezTo>
                  <a:lnTo>
                    <a:pt x="44032" y="1068"/>
                  </a:lnTo>
                  <a:cubicBezTo>
                    <a:pt x="43998" y="634"/>
                    <a:pt x="43798" y="234"/>
                    <a:pt x="4346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933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934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935;p75"/>
            <p:cNvSpPr/>
            <p:nvPr/>
          </p:nvSpPr>
          <p:spPr>
            <a:xfrm>
              <a:off x="2300975" y="3452925"/>
              <a:ext cx="1262600" cy="722200"/>
            </a:xfrm>
            <a:custGeom>
              <a:avLst/>
              <a:gdLst/>
              <a:ahLst/>
              <a:cxnLst/>
              <a:rect l="l" t="t" r="r" b="b"/>
              <a:pathLst>
                <a:path w="50504" h="28888" extrusionOk="0">
                  <a:moveTo>
                    <a:pt x="29188" y="0"/>
                  </a:moveTo>
                  <a:cubicBezTo>
                    <a:pt x="28613" y="0"/>
                    <a:pt x="28037" y="133"/>
                    <a:pt x="27520" y="400"/>
                  </a:cubicBezTo>
                  <a:lnTo>
                    <a:pt x="901" y="15745"/>
                  </a:lnTo>
                  <a:cubicBezTo>
                    <a:pt x="1" y="16278"/>
                    <a:pt x="1" y="17146"/>
                    <a:pt x="901" y="17679"/>
                  </a:cubicBezTo>
                  <a:lnTo>
                    <a:pt x="19615" y="28487"/>
                  </a:lnTo>
                  <a:cubicBezTo>
                    <a:pt x="20148" y="28754"/>
                    <a:pt x="20724" y="28887"/>
                    <a:pt x="21299" y="28887"/>
                  </a:cubicBezTo>
                  <a:cubicBezTo>
                    <a:pt x="21875" y="28887"/>
                    <a:pt x="22450" y="28754"/>
                    <a:pt x="22984" y="28487"/>
                  </a:cubicBezTo>
                  <a:lnTo>
                    <a:pt x="49569" y="13143"/>
                  </a:lnTo>
                  <a:cubicBezTo>
                    <a:pt x="50503" y="12609"/>
                    <a:pt x="50503" y="11708"/>
                    <a:pt x="49569" y="11175"/>
                  </a:cubicBezTo>
                  <a:lnTo>
                    <a:pt x="30856" y="400"/>
                  </a:lnTo>
                  <a:cubicBezTo>
                    <a:pt x="30339" y="133"/>
                    <a:pt x="29764" y="0"/>
                    <a:pt x="2918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936;p75"/>
            <p:cNvSpPr/>
            <p:nvPr/>
          </p:nvSpPr>
          <p:spPr>
            <a:xfrm>
              <a:off x="2561175" y="3580100"/>
              <a:ext cx="773075" cy="445750"/>
            </a:xfrm>
            <a:custGeom>
              <a:avLst/>
              <a:gdLst/>
              <a:ahLst/>
              <a:cxnLst/>
              <a:rect l="l" t="t" r="r" b="b"/>
              <a:pathLst>
                <a:path w="30923" h="17830" extrusionOk="0">
                  <a:moveTo>
                    <a:pt x="18776" y="779"/>
                  </a:moveTo>
                  <a:cubicBezTo>
                    <a:pt x="19249" y="779"/>
                    <a:pt x="19695" y="908"/>
                    <a:pt x="20115" y="1117"/>
                  </a:cubicBezTo>
                  <a:lnTo>
                    <a:pt x="29354" y="6455"/>
                  </a:lnTo>
                  <a:cubicBezTo>
                    <a:pt x="29688" y="6655"/>
                    <a:pt x="29855" y="6888"/>
                    <a:pt x="29855" y="7088"/>
                  </a:cubicBezTo>
                  <a:cubicBezTo>
                    <a:pt x="29855" y="7289"/>
                    <a:pt x="29688" y="7522"/>
                    <a:pt x="29354" y="7722"/>
                  </a:cubicBezTo>
                  <a:lnTo>
                    <a:pt x="13810" y="16695"/>
                  </a:lnTo>
                  <a:cubicBezTo>
                    <a:pt x="13343" y="16929"/>
                    <a:pt x="12834" y="17046"/>
                    <a:pt x="12326" y="17046"/>
                  </a:cubicBezTo>
                  <a:cubicBezTo>
                    <a:pt x="11817" y="17046"/>
                    <a:pt x="11308" y="16929"/>
                    <a:pt x="10841" y="16695"/>
                  </a:cubicBezTo>
                  <a:lnTo>
                    <a:pt x="1568" y="11358"/>
                  </a:lnTo>
                  <a:cubicBezTo>
                    <a:pt x="1268" y="11191"/>
                    <a:pt x="1068" y="10958"/>
                    <a:pt x="1068" y="10724"/>
                  </a:cubicBezTo>
                  <a:cubicBezTo>
                    <a:pt x="1068" y="10524"/>
                    <a:pt x="1268" y="10291"/>
                    <a:pt x="1568" y="10091"/>
                  </a:cubicBezTo>
                  <a:lnTo>
                    <a:pt x="17146" y="1117"/>
                  </a:lnTo>
                  <a:cubicBezTo>
                    <a:pt x="17535" y="908"/>
                    <a:pt x="18005" y="779"/>
                    <a:pt x="18459" y="779"/>
                  </a:cubicBezTo>
                  <a:cubicBezTo>
                    <a:pt x="18511" y="779"/>
                    <a:pt x="18562" y="781"/>
                    <a:pt x="18613" y="784"/>
                  </a:cubicBezTo>
                  <a:cubicBezTo>
                    <a:pt x="18668" y="781"/>
                    <a:pt x="18722" y="779"/>
                    <a:pt x="18776" y="779"/>
                  </a:cubicBezTo>
                  <a:close/>
                  <a:moveTo>
                    <a:pt x="18613" y="0"/>
                  </a:moveTo>
                  <a:cubicBezTo>
                    <a:pt x="17971" y="0"/>
                    <a:pt x="17329" y="150"/>
                    <a:pt x="16745" y="450"/>
                  </a:cubicBezTo>
                  <a:lnTo>
                    <a:pt x="1201" y="9423"/>
                  </a:lnTo>
                  <a:cubicBezTo>
                    <a:pt x="0" y="9890"/>
                    <a:pt x="0" y="11558"/>
                    <a:pt x="1201" y="12025"/>
                  </a:cubicBezTo>
                  <a:lnTo>
                    <a:pt x="10441" y="17396"/>
                  </a:lnTo>
                  <a:cubicBezTo>
                    <a:pt x="11008" y="17696"/>
                    <a:pt x="11675" y="17829"/>
                    <a:pt x="12309" y="17829"/>
                  </a:cubicBezTo>
                  <a:cubicBezTo>
                    <a:pt x="12976" y="17829"/>
                    <a:pt x="13610" y="17696"/>
                    <a:pt x="14177" y="17396"/>
                  </a:cubicBezTo>
                  <a:lnTo>
                    <a:pt x="29755" y="8389"/>
                  </a:lnTo>
                  <a:cubicBezTo>
                    <a:pt x="30922" y="7922"/>
                    <a:pt x="30922" y="6255"/>
                    <a:pt x="29755" y="5788"/>
                  </a:cubicBezTo>
                  <a:lnTo>
                    <a:pt x="20481" y="450"/>
                  </a:lnTo>
                  <a:cubicBezTo>
                    <a:pt x="19898" y="150"/>
                    <a:pt x="19256" y="0"/>
                    <a:pt x="1861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937;p75"/>
            <p:cNvSpPr/>
            <p:nvPr/>
          </p:nvSpPr>
          <p:spPr>
            <a:xfrm>
              <a:off x="2799675" y="3739750"/>
              <a:ext cx="258725" cy="145275"/>
            </a:xfrm>
            <a:custGeom>
              <a:avLst/>
              <a:gdLst/>
              <a:ahLst/>
              <a:cxnLst/>
              <a:rect l="l" t="t" r="r" b="b"/>
              <a:pathLst>
                <a:path w="10349" h="5811" extrusionOk="0">
                  <a:moveTo>
                    <a:pt x="9956" y="1"/>
                  </a:moveTo>
                  <a:cubicBezTo>
                    <a:pt x="9885" y="1"/>
                    <a:pt x="9802" y="12"/>
                    <a:pt x="9707" y="35"/>
                  </a:cubicBezTo>
                  <a:lnTo>
                    <a:pt x="567" y="2304"/>
                  </a:lnTo>
                  <a:cubicBezTo>
                    <a:pt x="34" y="2437"/>
                    <a:pt x="0" y="2737"/>
                    <a:pt x="467" y="3004"/>
                  </a:cubicBezTo>
                  <a:lnTo>
                    <a:pt x="5071" y="5673"/>
                  </a:lnTo>
                  <a:cubicBezTo>
                    <a:pt x="5245" y="5766"/>
                    <a:pt x="5432" y="5810"/>
                    <a:pt x="5615" y="5810"/>
                  </a:cubicBezTo>
                  <a:cubicBezTo>
                    <a:pt x="5957" y="5810"/>
                    <a:pt x="6288" y="5655"/>
                    <a:pt x="6505" y="5372"/>
                  </a:cubicBezTo>
                  <a:lnTo>
                    <a:pt x="10074" y="569"/>
                  </a:lnTo>
                  <a:cubicBezTo>
                    <a:pt x="10349" y="240"/>
                    <a:pt x="10284" y="1"/>
                    <a:pt x="995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938;p75"/>
            <p:cNvSpPr/>
            <p:nvPr/>
          </p:nvSpPr>
          <p:spPr>
            <a:xfrm>
              <a:off x="2009950" y="3909075"/>
              <a:ext cx="735550" cy="505375"/>
            </a:xfrm>
            <a:custGeom>
              <a:avLst/>
              <a:gdLst/>
              <a:ahLst/>
              <a:cxnLst/>
              <a:rect l="l" t="t" r="r" b="b"/>
              <a:pathLst>
                <a:path w="29422" h="20215" extrusionOk="0">
                  <a:moveTo>
                    <a:pt x="567" y="0"/>
                  </a:moveTo>
                  <a:lnTo>
                    <a:pt x="567" y="0"/>
                  </a:lnTo>
                  <a:cubicBezTo>
                    <a:pt x="234" y="267"/>
                    <a:pt x="33" y="668"/>
                    <a:pt x="0" y="1101"/>
                  </a:cubicBezTo>
                  <a:lnTo>
                    <a:pt x="0" y="2736"/>
                  </a:lnTo>
                  <a:cubicBezTo>
                    <a:pt x="33" y="3203"/>
                    <a:pt x="267" y="3603"/>
                    <a:pt x="667" y="3870"/>
                  </a:cubicBezTo>
                  <a:lnTo>
                    <a:pt x="28754" y="20081"/>
                  </a:lnTo>
                  <a:cubicBezTo>
                    <a:pt x="28954" y="20182"/>
                    <a:pt x="29188" y="20215"/>
                    <a:pt x="29421" y="20215"/>
                  </a:cubicBezTo>
                  <a:lnTo>
                    <a:pt x="29421" y="17079"/>
                  </a:lnTo>
                  <a:cubicBezTo>
                    <a:pt x="29188" y="17079"/>
                    <a:pt x="28954" y="17013"/>
                    <a:pt x="28754" y="16913"/>
                  </a:cubicBezTo>
                  <a:lnTo>
                    <a:pt x="667" y="701"/>
                  </a:lnTo>
                  <a:cubicBezTo>
                    <a:pt x="334" y="534"/>
                    <a:pt x="300" y="234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939;p75"/>
            <p:cNvSpPr/>
            <p:nvPr/>
          </p:nvSpPr>
          <p:spPr>
            <a:xfrm>
              <a:off x="3436800" y="3516700"/>
              <a:ext cx="15025" cy="7750"/>
            </a:xfrm>
            <a:custGeom>
              <a:avLst/>
              <a:gdLst/>
              <a:ahLst/>
              <a:cxnLst/>
              <a:rect l="l" t="t" r="r" b="b"/>
              <a:pathLst>
                <a:path w="601" h="310" extrusionOk="0">
                  <a:moveTo>
                    <a:pt x="300" y="1"/>
                  </a:moveTo>
                  <a:cubicBezTo>
                    <a:pt x="234" y="1"/>
                    <a:pt x="167" y="18"/>
                    <a:pt x="100" y="51"/>
                  </a:cubicBezTo>
                  <a:cubicBezTo>
                    <a:pt x="0" y="84"/>
                    <a:pt x="0" y="218"/>
                    <a:pt x="100" y="284"/>
                  </a:cubicBezTo>
                  <a:cubicBezTo>
                    <a:pt x="167" y="301"/>
                    <a:pt x="234" y="309"/>
                    <a:pt x="300" y="309"/>
                  </a:cubicBezTo>
                  <a:cubicBezTo>
                    <a:pt x="367" y="309"/>
                    <a:pt x="434" y="301"/>
                    <a:pt x="501" y="284"/>
                  </a:cubicBezTo>
                  <a:cubicBezTo>
                    <a:pt x="601" y="218"/>
                    <a:pt x="601" y="84"/>
                    <a:pt x="501" y="51"/>
                  </a:cubicBezTo>
                  <a:cubicBezTo>
                    <a:pt x="434" y="18"/>
                    <a:pt x="367" y="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940;p75"/>
            <p:cNvSpPr/>
            <p:nvPr/>
          </p:nvSpPr>
          <p:spPr>
            <a:xfrm>
              <a:off x="3450125" y="3554650"/>
              <a:ext cx="30900" cy="16075"/>
            </a:xfrm>
            <a:custGeom>
              <a:avLst/>
              <a:gdLst/>
              <a:ahLst/>
              <a:cxnLst/>
              <a:rect l="l" t="t" r="r" b="b"/>
              <a:pathLst>
                <a:path w="1236" h="643" extrusionOk="0">
                  <a:moveTo>
                    <a:pt x="614" y="1"/>
                  </a:moveTo>
                  <a:cubicBezTo>
                    <a:pt x="476" y="1"/>
                    <a:pt x="334" y="34"/>
                    <a:pt x="201" y="101"/>
                  </a:cubicBezTo>
                  <a:cubicBezTo>
                    <a:pt x="1" y="167"/>
                    <a:pt x="1" y="468"/>
                    <a:pt x="201" y="568"/>
                  </a:cubicBezTo>
                  <a:cubicBezTo>
                    <a:pt x="334" y="618"/>
                    <a:pt x="468" y="643"/>
                    <a:pt x="601" y="643"/>
                  </a:cubicBezTo>
                  <a:cubicBezTo>
                    <a:pt x="735" y="643"/>
                    <a:pt x="868" y="618"/>
                    <a:pt x="1002" y="568"/>
                  </a:cubicBezTo>
                  <a:cubicBezTo>
                    <a:pt x="1235" y="468"/>
                    <a:pt x="1235" y="167"/>
                    <a:pt x="1002" y="101"/>
                  </a:cubicBezTo>
                  <a:cubicBezTo>
                    <a:pt x="885" y="34"/>
                    <a:pt x="751" y="1"/>
                    <a:pt x="6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941;p75"/>
            <p:cNvSpPr/>
            <p:nvPr/>
          </p:nvSpPr>
          <p:spPr>
            <a:xfrm>
              <a:off x="3359225" y="3501075"/>
              <a:ext cx="85925" cy="49025"/>
            </a:xfrm>
            <a:custGeom>
              <a:avLst/>
              <a:gdLst/>
              <a:ahLst/>
              <a:cxnLst/>
              <a:rect l="l" t="t" r="r" b="b"/>
              <a:pathLst>
                <a:path w="3437" h="1961" extrusionOk="0">
                  <a:moveTo>
                    <a:pt x="405" y="0"/>
                  </a:moveTo>
                  <a:cubicBezTo>
                    <a:pt x="310" y="0"/>
                    <a:pt x="218" y="25"/>
                    <a:pt x="134" y="75"/>
                  </a:cubicBezTo>
                  <a:cubicBezTo>
                    <a:pt x="1" y="142"/>
                    <a:pt x="1" y="309"/>
                    <a:pt x="134" y="376"/>
                  </a:cubicBezTo>
                  <a:lnTo>
                    <a:pt x="2770" y="1910"/>
                  </a:lnTo>
                  <a:cubicBezTo>
                    <a:pt x="2853" y="1943"/>
                    <a:pt x="2945" y="1960"/>
                    <a:pt x="3036" y="1960"/>
                  </a:cubicBezTo>
                  <a:cubicBezTo>
                    <a:pt x="3128" y="1960"/>
                    <a:pt x="3220" y="1943"/>
                    <a:pt x="3303" y="1910"/>
                  </a:cubicBezTo>
                  <a:cubicBezTo>
                    <a:pt x="3437" y="1810"/>
                    <a:pt x="3437" y="1677"/>
                    <a:pt x="3303" y="1577"/>
                  </a:cubicBezTo>
                  <a:lnTo>
                    <a:pt x="701" y="75"/>
                  </a:lnTo>
                  <a:cubicBezTo>
                    <a:pt x="601" y="25"/>
                    <a:pt x="501" y="0"/>
                    <a:pt x="40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942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943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944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945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946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947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948;p75"/>
            <p:cNvSpPr/>
            <p:nvPr/>
          </p:nvSpPr>
          <p:spPr>
            <a:xfrm>
              <a:off x="4228200" y="4054175"/>
              <a:ext cx="36700" cy="19000"/>
            </a:xfrm>
            <a:custGeom>
              <a:avLst/>
              <a:gdLst/>
              <a:ahLst/>
              <a:cxnLst/>
              <a:rect l="l" t="t" r="r" b="b"/>
              <a:pathLst>
                <a:path w="1468" h="760" extrusionOk="0">
                  <a:moveTo>
                    <a:pt x="734" y="1"/>
                  </a:moveTo>
                  <a:cubicBezTo>
                    <a:pt x="576" y="1"/>
                    <a:pt x="417" y="34"/>
                    <a:pt x="267" y="101"/>
                  </a:cubicBezTo>
                  <a:cubicBezTo>
                    <a:pt x="0" y="201"/>
                    <a:pt x="0" y="534"/>
                    <a:pt x="267" y="634"/>
                  </a:cubicBezTo>
                  <a:cubicBezTo>
                    <a:pt x="417" y="718"/>
                    <a:pt x="576" y="759"/>
                    <a:pt x="734" y="759"/>
                  </a:cubicBezTo>
                  <a:cubicBezTo>
                    <a:pt x="892" y="759"/>
                    <a:pt x="1051" y="718"/>
                    <a:pt x="1201" y="634"/>
                  </a:cubicBezTo>
                  <a:cubicBezTo>
                    <a:pt x="1468" y="568"/>
                    <a:pt x="1468" y="201"/>
                    <a:pt x="1201" y="101"/>
                  </a:cubicBezTo>
                  <a:cubicBezTo>
                    <a:pt x="1051" y="34"/>
                    <a:pt x="892" y="1"/>
                    <a:pt x="7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949;p75"/>
            <p:cNvSpPr/>
            <p:nvPr/>
          </p:nvSpPr>
          <p:spPr>
            <a:xfrm>
              <a:off x="3340050" y="4527850"/>
              <a:ext cx="87600" cy="55075"/>
            </a:xfrm>
            <a:custGeom>
              <a:avLst/>
              <a:gdLst/>
              <a:ahLst/>
              <a:cxnLst/>
              <a:rect l="l" t="t" r="r" b="b"/>
              <a:pathLst>
                <a:path w="3504" h="2203" extrusionOk="0">
                  <a:moveTo>
                    <a:pt x="1735" y="434"/>
                  </a:moveTo>
                  <a:cubicBezTo>
                    <a:pt x="2102" y="434"/>
                    <a:pt x="2436" y="501"/>
                    <a:pt x="2736" y="668"/>
                  </a:cubicBezTo>
                  <a:cubicBezTo>
                    <a:pt x="2903" y="734"/>
                    <a:pt x="3036" y="901"/>
                    <a:pt x="3070" y="1101"/>
                  </a:cubicBezTo>
                  <a:cubicBezTo>
                    <a:pt x="3036" y="1301"/>
                    <a:pt x="2903" y="1468"/>
                    <a:pt x="2736" y="1568"/>
                  </a:cubicBezTo>
                  <a:cubicBezTo>
                    <a:pt x="2419" y="1718"/>
                    <a:pt x="2077" y="1793"/>
                    <a:pt x="1739" y="1793"/>
                  </a:cubicBezTo>
                  <a:cubicBezTo>
                    <a:pt x="1402" y="1793"/>
                    <a:pt x="1068" y="1718"/>
                    <a:pt x="768" y="1568"/>
                  </a:cubicBezTo>
                  <a:cubicBezTo>
                    <a:pt x="568" y="1468"/>
                    <a:pt x="434" y="1301"/>
                    <a:pt x="401" y="1101"/>
                  </a:cubicBezTo>
                  <a:cubicBezTo>
                    <a:pt x="434" y="901"/>
                    <a:pt x="568" y="734"/>
                    <a:pt x="768" y="668"/>
                  </a:cubicBezTo>
                  <a:cubicBezTo>
                    <a:pt x="1068" y="501"/>
                    <a:pt x="1402" y="434"/>
                    <a:pt x="1735" y="434"/>
                  </a:cubicBezTo>
                  <a:close/>
                  <a:moveTo>
                    <a:pt x="1752" y="1"/>
                  </a:moveTo>
                  <a:cubicBezTo>
                    <a:pt x="1343" y="1"/>
                    <a:pt x="935" y="101"/>
                    <a:pt x="568" y="301"/>
                  </a:cubicBezTo>
                  <a:cubicBezTo>
                    <a:pt x="234" y="434"/>
                    <a:pt x="34" y="768"/>
                    <a:pt x="1" y="1101"/>
                  </a:cubicBezTo>
                  <a:cubicBezTo>
                    <a:pt x="34" y="1468"/>
                    <a:pt x="234" y="1768"/>
                    <a:pt x="568" y="1935"/>
                  </a:cubicBezTo>
                  <a:cubicBezTo>
                    <a:pt x="935" y="2102"/>
                    <a:pt x="1335" y="2202"/>
                    <a:pt x="1735" y="2202"/>
                  </a:cubicBezTo>
                  <a:cubicBezTo>
                    <a:pt x="2169" y="2202"/>
                    <a:pt x="2569" y="2102"/>
                    <a:pt x="2936" y="1935"/>
                  </a:cubicBezTo>
                  <a:cubicBezTo>
                    <a:pt x="3270" y="1768"/>
                    <a:pt x="3470" y="1468"/>
                    <a:pt x="3503" y="1101"/>
                  </a:cubicBezTo>
                  <a:cubicBezTo>
                    <a:pt x="3470" y="768"/>
                    <a:pt x="3270" y="434"/>
                    <a:pt x="2936" y="301"/>
                  </a:cubicBezTo>
                  <a:cubicBezTo>
                    <a:pt x="2569" y="101"/>
                    <a:pt x="2161" y="1"/>
                    <a:pt x="175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950;p75"/>
            <p:cNvSpPr/>
            <p:nvPr/>
          </p:nvSpPr>
          <p:spPr>
            <a:xfrm>
              <a:off x="4151475" y="4050000"/>
              <a:ext cx="118425" cy="66750"/>
            </a:xfrm>
            <a:custGeom>
              <a:avLst/>
              <a:gdLst/>
              <a:ahLst/>
              <a:cxnLst/>
              <a:rect l="l" t="t" r="r" b="b"/>
              <a:pathLst>
                <a:path w="4737" h="2670" extrusionOk="0">
                  <a:moveTo>
                    <a:pt x="567" y="1"/>
                  </a:moveTo>
                  <a:cubicBezTo>
                    <a:pt x="442" y="1"/>
                    <a:pt x="317" y="34"/>
                    <a:pt x="200" y="101"/>
                  </a:cubicBezTo>
                  <a:cubicBezTo>
                    <a:pt x="0" y="201"/>
                    <a:pt x="0" y="401"/>
                    <a:pt x="234" y="535"/>
                  </a:cubicBezTo>
                  <a:lnTo>
                    <a:pt x="3803" y="2569"/>
                  </a:lnTo>
                  <a:cubicBezTo>
                    <a:pt x="3920" y="2636"/>
                    <a:pt x="4045" y="2669"/>
                    <a:pt x="4170" y="2669"/>
                  </a:cubicBezTo>
                  <a:cubicBezTo>
                    <a:pt x="4295" y="2669"/>
                    <a:pt x="4420" y="2636"/>
                    <a:pt x="4537" y="2569"/>
                  </a:cubicBezTo>
                  <a:cubicBezTo>
                    <a:pt x="4737" y="2469"/>
                    <a:pt x="4737" y="2302"/>
                    <a:pt x="4537" y="2169"/>
                  </a:cubicBezTo>
                  <a:lnTo>
                    <a:pt x="934" y="101"/>
                  </a:lnTo>
                  <a:cubicBezTo>
                    <a:pt x="818" y="34"/>
                    <a:pt x="692" y="1"/>
                    <a:pt x="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951;p75"/>
            <p:cNvSpPr/>
            <p:nvPr/>
          </p:nvSpPr>
          <p:spPr>
            <a:xfrm>
              <a:off x="3216625" y="3974850"/>
              <a:ext cx="1183375" cy="682700"/>
            </a:xfrm>
            <a:custGeom>
              <a:avLst/>
              <a:gdLst/>
              <a:ahLst/>
              <a:cxnLst/>
              <a:rect l="l" t="t" r="r" b="b"/>
              <a:pathLst>
                <a:path w="47335" h="27308" extrusionOk="0">
                  <a:moveTo>
                    <a:pt x="29182" y="1"/>
                  </a:moveTo>
                  <a:cubicBezTo>
                    <a:pt x="29039" y="1"/>
                    <a:pt x="28894" y="35"/>
                    <a:pt x="28755" y="105"/>
                  </a:cubicBezTo>
                  <a:lnTo>
                    <a:pt x="334" y="16516"/>
                  </a:lnTo>
                  <a:cubicBezTo>
                    <a:pt x="1" y="16617"/>
                    <a:pt x="1" y="17084"/>
                    <a:pt x="334" y="17184"/>
                  </a:cubicBezTo>
                  <a:lnTo>
                    <a:pt x="17580" y="27157"/>
                  </a:lnTo>
                  <a:cubicBezTo>
                    <a:pt x="17764" y="27258"/>
                    <a:pt x="17964" y="27308"/>
                    <a:pt x="18168" y="27308"/>
                  </a:cubicBezTo>
                  <a:cubicBezTo>
                    <a:pt x="18372" y="27308"/>
                    <a:pt x="18581" y="27258"/>
                    <a:pt x="18781" y="27157"/>
                  </a:cubicBezTo>
                  <a:lnTo>
                    <a:pt x="47001" y="10846"/>
                  </a:lnTo>
                  <a:cubicBezTo>
                    <a:pt x="47335" y="10746"/>
                    <a:pt x="47335" y="10279"/>
                    <a:pt x="47001" y="10179"/>
                  </a:cubicBezTo>
                  <a:lnTo>
                    <a:pt x="29755" y="205"/>
                  </a:lnTo>
                  <a:cubicBezTo>
                    <a:pt x="29580" y="69"/>
                    <a:pt x="29383" y="1"/>
                    <a:pt x="291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952;p75"/>
            <p:cNvSpPr/>
            <p:nvPr/>
          </p:nvSpPr>
          <p:spPr>
            <a:xfrm>
              <a:off x="3926300" y="4009350"/>
              <a:ext cx="10875" cy="6275"/>
            </a:xfrm>
            <a:custGeom>
              <a:avLst/>
              <a:gdLst/>
              <a:ahLst/>
              <a:cxnLst/>
              <a:rect l="l" t="t" r="r" b="b"/>
              <a:pathLst>
                <a:path w="435" h="251" extrusionOk="0">
                  <a:moveTo>
                    <a:pt x="301" y="1"/>
                  </a:moveTo>
                  <a:cubicBezTo>
                    <a:pt x="276" y="1"/>
                    <a:pt x="251" y="9"/>
                    <a:pt x="234" y="26"/>
                  </a:cubicBezTo>
                  <a:lnTo>
                    <a:pt x="68" y="126"/>
                  </a:lnTo>
                  <a:cubicBezTo>
                    <a:pt x="1" y="159"/>
                    <a:pt x="1" y="192"/>
                    <a:pt x="68" y="226"/>
                  </a:cubicBezTo>
                  <a:cubicBezTo>
                    <a:pt x="84" y="242"/>
                    <a:pt x="109" y="251"/>
                    <a:pt x="134" y="251"/>
                  </a:cubicBezTo>
                  <a:cubicBezTo>
                    <a:pt x="159" y="251"/>
                    <a:pt x="184" y="242"/>
                    <a:pt x="201" y="226"/>
                  </a:cubicBezTo>
                  <a:lnTo>
                    <a:pt x="401" y="126"/>
                  </a:lnTo>
                  <a:cubicBezTo>
                    <a:pt x="434" y="92"/>
                    <a:pt x="434" y="59"/>
                    <a:pt x="401" y="26"/>
                  </a:cubicBezTo>
                  <a:lnTo>
                    <a:pt x="368" y="26"/>
                  </a:lnTo>
                  <a:cubicBezTo>
                    <a:pt x="351" y="9"/>
                    <a:pt x="326" y="1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953;p75"/>
            <p:cNvSpPr/>
            <p:nvPr/>
          </p:nvSpPr>
          <p:spPr>
            <a:xfrm>
              <a:off x="3934650" y="4012700"/>
              <a:ext cx="14200" cy="7300"/>
            </a:xfrm>
            <a:custGeom>
              <a:avLst/>
              <a:gdLst/>
              <a:ahLst/>
              <a:cxnLst/>
              <a:rect l="l" t="t" r="r" b="b"/>
              <a:pathLst>
                <a:path w="568" h="292" extrusionOk="0">
                  <a:moveTo>
                    <a:pt x="434" y="0"/>
                  </a:moveTo>
                  <a:cubicBezTo>
                    <a:pt x="409" y="0"/>
                    <a:pt x="384" y="8"/>
                    <a:pt x="367" y="25"/>
                  </a:cubicBezTo>
                  <a:lnTo>
                    <a:pt x="34" y="192"/>
                  </a:lnTo>
                  <a:cubicBezTo>
                    <a:pt x="0" y="225"/>
                    <a:pt x="0" y="259"/>
                    <a:pt x="34" y="292"/>
                  </a:cubicBezTo>
                  <a:lnTo>
                    <a:pt x="201" y="292"/>
                  </a:lnTo>
                  <a:lnTo>
                    <a:pt x="534" y="92"/>
                  </a:lnTo>
                  <a:cubicBezTo>
                    <a:pt x="567" y="92"/>
                    <a:pt x="567" y="25"/>
                    <a:pt x="534" y="25"/>
                  </a:cubicBezTo>
                  <a:lnTo>
                    <a:pt x="501" y="25"/>
                  </a:lnTo>
                  <a:cubicBezTo>
                    <a:pt x="484" y="8"/>
                    <a:pt x="459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954;p75"/>
            <p:cNvSpPr/>
            <p:nvPr/>
          </p:nvSpPr>
          <p:spPr>
            <a:xfrm>
              <a:off x="3942975" y="4015200"/>
              <a:ext cx="16725" cy="9600"/>
            </a:xfrm>
            <a:custGeom>
              <a:avLst/>
              <a:gdLst/>
              <a:ahLst/>
              <a:cxnLst/>
              <a:rect l="l" t="t" r="r" b="b"/>
              <a:pathLst>
                <a:path w="669" h="384" extrusionOk="0">
                  <a:moveTo>
                    <a:pt x="568" y="0"/>
                  </a:moveTo>
                  <a:cubicBezTo>
                    <a:pt x="543" y="0"/>
                    <a:pt x="518" y="8"/>
                    <a:pt x="501" y="25"/>
                  </a:cubicBezTo>
                  <a:lnTo>
                    <a:pt x="34" y="292"/>
                  </a:lnTo>
                  <a:cubicBezTo>
                    <a:pt x="1" y="325"/>
                    <a:pt x="1" y="359"/>
                    <a:pt x="34" y="359"/>
                  </a:cubicBezTo>
                  <a:cubicBezTo>
                    <a:pt x="51" y="375"/>
                    <a:pt x="76" y="384"/>
                    <a:pt x="101" y="384"/>
                  </a:cubicBezTo>
                  <a:cubicBezTo>
                    <a:pt x="126" y="384"/>
                    <a:pt x="151" y="375"/>
                    <a:pt x="168" y="359"/>
                  </a:cubicBezTo>
                  <a:lnTo>
                    <a:pt x="635" y="92"/>
                  </a:lnTo>
                  <a:cubicBezTo>
                    <a:pt x="668" y="92"/>
                    <a:pt x="668" y="59"/>
                    <a:pt x="635" y="25"/>
                  </a:cubicBezTo>
                  <a:cubicBezTo>
                    <a:pt x="618" y="8"/>
                    <a:pt x="593" y="0"/>
                    <a:pt x="5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955;p75"/>
            <p:cNvSpPr/>
            <p:nvPr/>
          </p:nvSpPr>
          <p:spPr>
            <a:xfrm>
              <a:off x="3951325" y="4015200"/>
              <a:ext cx="25875" cy="14600"/>
            </a:xfrm>
            <a:custGeom>
              <a:avLst/>
              <a:gdLst/>
              <a:ahLst/>
              <a:cxnLst/>
              <a:rect l="l" t="t" r="r" b="b"/>
              <a:pathLst>
                <a:path w="1035" h="584" extrusionOk="0">
                  <a:moveTo>
                    <a:pt x="901" y="0"/>
                  </a:moveTo>
                  <a:cubicBezTo>
                    <a:pt x="876" y="0"/>
                    <a:pt x="851" y="8"/>
                    <a:pt x="834" y="25"/>
                  </a:cubicBezTo>
                  <a:lnTo>
                    <a:pt x="67" y="492"/>
                  </a:lnTo>
                  <a:cubicBezTo>
                    <a:pt x="1" y="492"/>
                    <a:pt x="1" y="526"/>
                    <a:pt x="67" y="559"/>
                  </a:cubicBezTo>
                  <a:cubicBezTo>
                    <a:pt x="84" y="576"/>
                    <a:pt x="109" y="584"/>
                    <a:pt x="134" y="584"/>
                  </a:cubicBezTo>
                  <a:cubicBezTo>
                    <a:pt x="159" y="584"/>
                    <a:pt x="184" y="576"/>
                    <a:pt x="201" y="559"/>
                  </a:cubicBezTo>
                  <a:lnTo>
                    <a:pt x="1001" y="125"/>
                  </a:lnTo>
                  <a:cubicBezTo>
                    <a:pt x="1035" y="92"/>
                    <a:pt x="1035" y="59"/>
                    <a:pt x="1001" y="25"/>
                  </a:cubicBezTo>
                  <a:lnTo>
                    <a:pt x="968" y="25"/>
                  </a:lnTo>
                  <a:cubicBezTo>
                    <a:pt x="951" y="8"/>
                    <a:pt x="926" y="0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956;p75"/>
            <p:cNvSpPr/>
            <p:nvPr/>
          </p:nvSpPr>
          <p:spPr>
            <a:xfrm>
              <a:off x="3967175" y="4032500"/>
              <a:ext cx="25875" cy="10025"/>
            </a:xfrm>
            <a:custGeom>
              <a:avLst/>
              <a:gdLst/>
              <a:ahLst/>
              <a:cxnLst/>
              <a:rect l="l" t="t" r="r" b="b"/>
              <a:pathLst>
                <a:path w="1035" h="401" extrusionOk="0">
                  <a:moveTo>
                    <a:pt x="801" y="34"/>
                  </a:moveTo>
                  <a:lnTo>
                    <a:pt x="501" y="200"/>
                  </a:lnTo>
                  <a:lnTo>
                    <a:pt x="234" y="34"/>
                  </a:lnTo>
                  <a:close/>
                  <a:moveTo>
                    <a:pt x="34" y="0"/>
                  </a:moveTo>
                  <a:lnTo>
                    <a:pt x="0" y="34"/>
                  </a:lnTo>
                  <a:lnTo>
                    <a:pt x="367" y="267"/>
                  </a:lnTo>
                  <a:lnTo>
                    <a:pt x="267" y="334"/>
                  </a:lnTo>
                  <a:cubicBezTo>
                    <a:pt x="267" y="334"/>
                    <a:pt x="267" y="367"/>
                    <a:pt x="267" y="367"/>
                  </a:cubicBezTo>
                  <a:lnTo>
                    <a:pt x="334" y="401"/>
                  </a:lnTo>
                  <a:lnTo>
                    <a:pt x="401" y="401"/>
                  </a:lnTo>
                  <a:lnTo>
                    <a:pt x="534" y="334"/>
                  </a:lnTo>
                  <a:lnTo>
                    <a:pt x="601" y="367"/>
                  </a:lnTo>
                  <a:lnTo>
                    <a:pt x="701" y="367"/>
                  </a:lnTo>
                  <a:cubicBezTo>
                    <a:pt x="701" y="334"/>
                    <a:pt x="701" y="334"/>
                    <a:pt x="701" y="334"/>
                  </a:cubicBezTo>
                  <a:lnTo>
                    <a:pt x="601" y="267"/>
                  </a:lnTo>
                  <a:lnTo>
                    <a:pt x="1034" y="34"/>
                  </a:lnTo>
                  <a:lnTo>
                    <a:pt x="1001" y="34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957;p75"/>
            <p:cNvSpPr/>
            <p:nvPr/>
          </p:nvSpPr>
          <p:spPr>
            <a:xfrm>
              <a:off x="3985525" y="4038325"/>
              <a:ext cx="28375" cy="16700"/>
            </a:xfrm>
            <a:custGeom>
              <a:avLst/>
              <a:gdLst/>
              <a:ahLst/>
              <a:cxnLst/>
              <a:rect l="l" t="t" r="r" b="b"/>
              <a:pathLst>
                <a:path w="1135" h="668" extrusionOk="0">
                  <a:moveTo>
                    <a:pt x="534" y="1"/>
                  </a:moveTo>
                  <a:cubicBezTo>
                    <a:pt x="400" y="1"/>
                    <a:pt x="267" y="34"/>
                    <a:pt x="167" y="101"/>
                  </a:cubicBezTo>
                  <a:cubicBezTo>
                    <a:pt x="34" y="168"/>
                    <a:pt x="0" y="234"/>
                    <a:pt x="0" y="301"/>
                  </a:cubicBezTo>
                  <a:cubicBezTo>
                    <a:pt x="34" y="368"/>
                    <a:pt x="100" y="468"/>
                    <a:pt x="234" y="535"/>
                  </a:cubicBezTo>
                  <a:cubicBezTo>
                    <a:pt x="334" y="601"/>
                    <a:pt x="467" y="635"/>
                    <a:pt x="567" y="668"/>
                  </a:cubicBezTo>
                  <a:lnTo>
                    <a:pt x="634" y="668"/>
                  </a:lnTo>
                  <a:lnTo>
                    <a:pt x="901" y="501"/>
                  </a:lnTo>
                  <a:lnTo>
                    <a:pt x="934" y="468"/>
                  </a:lnTo>
                  <a:lnTo>
                    <a:pt x="901" y="468"/>
                  </a:lnTo>
                  <a:lnTo>
                    <a:pt x="667" y="301"/>
                  </a:lnTo>
                  <a:lnTo>
                    <a:pt x="534" y="301"/>
                  </a:lnTo>
                  <a:lnTo>
                    <a:pt x="534" y="334"/>
                  </a:lnTo>
                  <a:cubicBezTo>
                    <a:pt x="534" y="368"/>
                    <a:pt x="567" y="368"/>
                    <a:pt x="567" y="368"/>
                  </a:cubicBezTo>
                  <a:lnTo>
                    <a:pt x="734" y="434"/>
                  </a:lnTo>
                  <a:lnTo>
                    <a:pt x="534" y="535"/>
                  </a:lnTo>
                  <a:lnTo>
                    <a:pt x="434" y="535"/>
                  </a:lnTo>
                  <a:cubicBezTo>
                    <a:pt x="400" y="501"/>
                    <a:pt x="367" y="501"/>
                    <a:pt x="367" y="468"/>
                  </a:cubicBezTo>
                  <a:cubicBezTo>
                    <a:pt x="267" y="434"/>
                    <a:pt x="234" y="368"/>
                    <a:pt x="200" y="334"/>
                  </a:cubicBezTo>
                  <a:cubicBezTo>
                    <a:pt x="200" y="268"/>
                    <a:pt x="234" y="201"/>
                    <a:pt x="334" y="168"/>
                  </a:cubicBezTo>
                  <a:cubicBezTo>
                    <a:pt x="434" y="101"/>
                    <a:pt x="501" y="101"/>
                    <a:pt x="601" y="101"/>
                  </a:cubicBezTo>
                  <a:cubicBezTo>
                    <a:pt x="701" y="101"/>
                    <a:pt x="801" y="134"/>
                    <a:pt x="867" y="168"/>
                  </a:cubicBezTo>
                  <a:cubicBezTo>
                    <a:pt x="934" y="201"/>
                    <a:pt x="1001" y="234"/>
                    <a:pt x="1034" y="301"/>
                  </a:cubicBezTo>
                  <a:lnTo>
                    <a:pt x="1134" y="301"/>
                  </a:lnTo>
                  <a:cubicBezTo>
                    <a:pt x="1134" y="268"/>
                    <a:pt x="1101" y="234"/>
                    <a:pt x="1068" y="201"/>
                  </a:cubicBezTo>
                  <a:cubicBezTo>
                    <a:pt x="1034" y="168"/>
                    <a:pt x="968" y="134"/>
                    <a:pt x="934" y="134"/>
                  </a:cubicBezTo>
                  <a:cubicBezTo>
                    <a:pt x="801" y="34"/>
                    <a:pt x="667" y="1"/>
                    <a:pt x="5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958;p75"/>
            <p:cNvSpPr/>
            <p:nvPr/>
          </p:nvSpPr>
          <p:spPr>
            <a:xfrm>
              <a:off x="4128950" y="4119225"/>
              <a:ext cx="25875" cy="15025"/>
            </a:xfrm>
            <a:custGeom>
              <a:avLst/>
              <a:gdLst/>
              <a:ahLst/>
              <a:cxnLst/>
              <a:rect l="l" t="t" r="r" b="b"/>
              <a:pathLst>
                <a:path w="1035" h="601" extrusionOk="0">
                  <a:moveTo>
                    <a:pt x="468" y="0"/>
                  </a:moveTo>
                  <a:lnTo>
                    <a:pt x="67" y="267"/>
                  </a:lnTo>
                  <a:cubicBezTo>
                    <a:pt x="1" y="267"/>
                    <a:pt x="1" y="334"/>
                    <a:pt x="67" y="334"/>
                  </a:cubicBezTo>
                  <a:lnTo>
                    <a:pt x="468" y="601"/>
                  </a:lnTo>
                  <a:lnTo>
                    <a:pt x="601" y="601"/>
                  </a:lnTo>
                  <a:lnTo>
                    <a:pt x="1001" y="334"/>
                  </a:lnTo>
                  <a:cubicBezTo>
                    <a:pt x="1035" y="334"/>
                    <a:pt x="1035" y="301"/>
                    <a:pt x="1001" y="267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959;p75"/>
            <p:cNvSpPr/>
            <p:nvPr/>
          </p:nvSpPr>
          <p:spPr>
            <a:xfrm>
              <a:off x="4143975" y="4117775"/>
              <a:ext cx="13350" cy="8150"/>
            </a:xfrm>
            <a:custGeom>
              <a:avLst/>
              <a:gdLst/>
              <a:ahLst/>
              <a:cxnLst/>
              <a:rect l="l" t="t" r="r" b="b"/>
              <a:pathLst>
                <a:path w="534" h="326" extrusionOk="0">
                  <a:moveTo>
                    <a:pt x="317" y="0"/>
                  </a:moveTo>
                  <a:cubicBezTo>
                    <a:pt x="267" y="0"/>
                    <a:pt x="217" y="8"/>
                    <a:pt x="167" y="25"/>
                  </a:cubicBezTo>
                  <a:lnTo>
                    <a:pt x="0" y="125"/>
                  </a:lnTo>
                  <a:lnTo>
                    <a:pt x="33" y="192"/>
                  </a:lnTo>
                  <a:lnTo>
                    <a:pt x="200" y="92"/>
                  </a:lnTo>
                  <a:cubicBezTo>
                    <a:pt x="234" y="75"/>
                    <a:pt x="267" y="67"/>
                    <a:pt x="304" y="67"/>
                  </a:cubicBezTo>
                  <a:cubicBezTo>
                    <a:pt x="342" y="67"/>
                    <a:pt x="384" y="75"/>
                    <a:pt x="434" y="92"/>
                  </a:cubicBezTo>
                  <a:cubicBezTo>
                    <a:pt x="434" y="92"/>
                    <a:pt x="467" y="125"/>
                    <a:pt x="467" y="125"/>
                  </a:cubicBezTo>
                  <a:cubicBezTo>
                    <a:pt x="467" y="159"/>
                    <a:pt x="467" y="159"/>
                    <a:pt x="434" y="192"/>
                  </a:cubicBezTo>
                  <a:lnTo>
                    <a:pt x="267" y="259"/>
                  </a:lnTo>
                  <a:lnTo>
                    <a:pt x="300" y="325"/>
                  </a:lnTo>
                  <a:lnTo>
                    <a:pt x="467" y="259"/>
                  </a:lnTo>
                  <a:cubicBezTo>
                    <a:pt x="534" y="192"/>
                    <a:pt x="534" y="58"/>
                    <a:pt x="467" y="25"/>
                  </a:cubicBezTo>
                  <a:cubicBezTo>
                    <a:pt x="417" y="8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960;p75"/>
            <p:cNvSpPr/>
            <p:nvPr/>
          </p:nvSpPr>
          <p:spPr>
            <a:xfrm>
              <a:off x="4303250" y="4218050"/>
              <a:ext cx="50050" cy="30050"/>
            </a:xfrm>
            <a:custGeom>
              <a:avLst/>
              <a:gdLst/>
              <a:ahLst/>
              <a:cxnLst/>
              <a:rect l="l" t="t" r="r" b="b"/>
              <a:pathLst>
                <a:path w="2002" h="1202" extrusionOk="0">
                  <a:moveTo>
                    <a:pt x="680" y="67"/>
                  </a:moveTo>
                  <a:cubicBezTo>
                    <a:pt x="726" y="67"/>
                    <a:pt x="767" y="84"/>
                    <a:pt x="801" y="117"/>
                  </a:cubicBezTo>
                  <a:lnTo>
                    <a:pt x="1902" y="717"/>
                  </a:lnTo>
                  <a:cubicBezTo>
                    <a:pt x="1902" y="751"/>
                    <a:pt x="1935" y="751"/>
                    <a:pt x="1935" y="751"/>
                  </a:cubicBezTo>
                  <a:cubicBezTo>
                    <a:pt x="1935" y="784"/>
                    <a:pt x="1935" y="818"/>
                    <a:pt x="1902" y="818"/>
                  </a:cubicBezTo>
                  <a:lnTo>
                    <a:pt x="1468" y="1051"/>
                  </a:lnTo>
                  <a:cubicBezTo>
                    <a:pt x="1435" y="1068"/>
                    <a:pt x="1393" y="1076"/>
                    <a:pt x="1347" y="1076"/>
                  </a:cubicBezTo>
                  <a:cubicBezTo>
                    <a:pt x="1301" y="1076"/>
                    <a:pt x="1251" y="1068"/>
                    <a:pt x="1201" y="1051"/>
                  </a:cubicBezTo>
                  <a:lnTo>
                    <a:pt x="100" y="417"/>
                  </a:lnTo>
                  <a:cubicBezTo>
                    <a:pt x="100" y="417"/>
                    <a:pt x="67" y="417"/>
                    <a:pt x="67" y="384"/>
                  </a:cubicBezTo>
                  <a:cubicBezTo>
                    <a:pt x="67" y="384"/>
                    <a:pt x="67" y="351"/>
                    <a:pt x="134" y="317"/>
                  </a:cubicBezTo>
                  <a:lnTo>
                    <a:pt x="534" y="117"/>
                  </a:lnTo>
                  <a:cubicBezTo>
                    <a:pt x="584" y="84"/>
                    <a:pt x="634" y="67"/>
                    <a:pt x="680" y="67"/>
                  </a:cubicBezTo>
                  <a:close/>
                  <a:moveTo>
                    <a:pt x="655" y="0"/>
                  </a:moveTo>
                  <a:cubicBezTo>
                    <a:pt x="601" y="0"/>
                    <a:pt x="551" y="17"/>
                    <a:pt x="501" y="50"/>
                  </a:cubicBezTo>
                  <a:lnTo>
                    <a:pt x="67" y="284"/>
                  </a:lnTo>
                  <a:cubicBezTo>
                    <a:pt x="34" y="284"/>
                    <a:pt x="0" y="351"/>
                    <a:pt x="0" y="384"/>
                  </a:cubicBezTo>
                  <a:cubicBezTo>
                    <a:pt x="0" y="417"/>
                    <a:pt x="0" y="451"/>
                    <a:pt x="0" y="451"/>
                  </a:cubicBezTo>
                  <a:cubicBezTo>
                    <a:pt x="0" y="484"/>
                    <a:pt x="34" y="484"/>
                    <a:pt x="67" y="517"/>
                  </a:cubicBezTo>
                  <a:lnTo>
                    <a:pt x="1168" y="1151"/>
                  </a:lnTo>
                  <a:cubicBezTo>
                    <a:pt x="1218" y="1184"/>
                    <a:pt x="1276" y="1201"/>
                    <a:pt x="1335" y="1201"/>
                  </a:cubicBezTo>
                  <a:cubicBezTo>
                    <a:pt x="1393" y="1201"/>
                    <a:pt x="1451" y="1184"/>
                    <a:pt x="1501" y="1151"/>
                  </a:cubicBezTo>
                  <a:lnTo>
                    <a:pt x="1902" y="918"/>
                  </a:lnTo>
                  <a:cubicBezTo>
                    <a:pt x="1968" y="884"/>
                    <a:pt x="2002" y="851"/>
                    <a:pt x="2002" y="784"/>
                  </a:cubicBezTo>
                  <a:cubicBezTo>
                    <a:pt x="2002" y="751"/>
                    <a:pt x="1968" y="684"/>
                    <a:pt x="1935" y="684"/>
                  </a:cubicBezTo>
                  <a:lnTo>
                    <a:pt x="834" y="50"/>
                  </a:lnTo>
                  <a:cubicBezTo>
                    <a:pt x="767" y="17"/>
                    <a:pt x="709" y="0"/>
                    <a:pt x="65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961;p75"/>
            <p:cNvSpPr/>
            <p:nvPr/>
          </p:nvSpPr>
          <p:spPr>
            <a:xfrm>
              <a:off x="4309075" y="4222850"/>
              <a:ext cx="38400" cy="20450"/>
            </a:xfrm>
            <a:custGeom>
              <a:avLst/>
              <a:gdLst/>
              <a:ahLst/>
              <a:cxnLst/>
              <a:rect l="l" t="t" r="r" b="b"/>
              <a:pathLst>
                <a:path w="1536" h="818" extrusionOk="0">
                  <a:moveTo>
                    <a:pt x="434" y="0"/>
                  </a:moveTo>
                  <a:cubicBezTo>
                    <a:pt x="401" y="0"/>
                    <a:pt x="368" y="8"/>
                    <a:pt x="334" y="25"/>
                  </a:cubicBezTo>
                  <a:lnTo>
                    <a:pt x="1" y="225"/>
                  </a:lnTo>
                  <a:lnTo>
                    <a:pt x="968" y="792"/>
                  </a:lnTo>
                  <a:cubicBezTo>
                    <a:pt x="1001" y="809"/>
                    <a:pt x="1035" y="817"/>
                    <a:pt x="1068" y="817"/>
                  </a:cubicBezTo>
                  <a:cubicBezTo>
                    <a:pt x="1102" y="817"/>
                    <a:pt x="1135" y="809"/>
                    <a:pt x="1168" y="792"/>
                  </a:cubicBezTo>
                  <a:lnTo>
                    <a:pt x="1535" y="592"/>
                  </a:lnTo>
                  <a:lnTo>
                    <a:pt x="534" y="25"/>
                  </a:lnTo>
                  <a:cubicBezTo>
                    <a:pt x="501" y="8"/>
                    <a:pt x="468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962;p75"/>
            <p:cNvSpPr/>
            <p:nvPr/>
          </p:nvSpPr>
          <p:spPr>
            <a:xfrm>
              <a:off x="4341600" y="4240975"/>
              <a:ext cx="12550" cy="670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368" y="1"/>
                  </a:moveTo>
                  <a:lnTo>
                    <a:pt x="1" y="201"/>
                  </a:lnTo>
                  <a:lnTo>
                    <a:pt x="67" y="267"/>
                  </a:lnTo>
                  <a:cubicBezTo>
                    <a:pt x="134" y="267"/>
                    <a:pt x="234" y="267"/>
                    <a:pt x="301" y="201"/>
                  </a:cubicBezTo>
                  <a:lnTo>
                    <a:pt x="368" y="167"/>
                  </a:lnTo>
                  <a:cubicBezTo>
                    <a:pt x="434" y="134"/>
                    <a:pt x="501" y="67"/>
                    <a:pt x="434" y="34"/>
                  </a:cubicBezTo>
                  <a:lnTo>
                    <a:pt x="368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63;p75"/>
            <p:cNvSpPr/>
            <p:nvPr/>
          </p:nvSpPr>
          <p:spPr>
            <a:xfrm>
              <a:off x="3867925" y="4121850"/>
              <a:ext cx="110100" cy="55575"/>
            </a:xfrm>
            <a:custGeom>
              <a:avLst/>
              <a:gdLst/>
              <a:ahLst/>
              <a:cxnLst/>
              <a:rect l="l" t="t" r="r" b="b"/>
              <a:pathLst>
                <a:path w="4404" h="2223" extrusionOk="0">
                  <a:moveTo>
                    <a:pt x="2640" y="404"/>
                  </a:moveTo>
                  <a:cubicBezTo>
                    <a:pt x="2820" y="404"/>
                    <a:pt x="3003" y="446"/>
                    <a:pt x="3170" y="529"/>
                  </a:cubicBezTo>
                  <a:cubicBezTo>
                    <a:pt x="3503" y="729"/>
                    <a:pt x="3570" y="996"/>
                    <a:pt x="3170" y="1330"/>
                  </a:cubicBezTo>
                  <a:cubicBezTo>
                    <a:pt x="2836" y="1330"/>
                    <a:pt x="2503" y="1296"/>
                    <a:pt x="2202" y="1130"/>
                  </a:cubicBezTo>
                  <a:cubicBezTo>
                    <a:pt x="1869" y="930"/>
                    <a:pt x="1802" y="729"/>
                    <a:pt x="2136" y="529"/>
                  </a:cubicBezTo>
                  <a:cubicBezTo>
                    <a:pt x="2286" y="446"/>
                    <a:pt x="2461" y="404"/>
                    <a:pt x="2640" y="404"/>
                  </a:cubicBezTo>
                  <a:close/>
                  <a:moveTo>
                    <a:pt x="2358" y="0"/>
                  </a:moveTo>
                  <a:cubicBezTo>
                    <a:pt x="2075" y="0"/>
                    <a:pt x="1794" y="53"/>
                    <a:pt x="1535" y="162"/>
                  </a:cubicBezTo>
                  <a:cubicBezTo>
                    <a:pt x="968" y="496"/>
                    <a:pt x="1135" y="896"/>
                    <a:pt x="1735" y="1263"/>
                  </a:cubicBezTo>
                  <a:cubicBezTo>
                    <a:pt x="2069" y="1430"/>
                    <a:pt x="2436" y="1530"/>
                    <a:pt x="2836" y="1530"/>
                  </a:cubicBezTo>
                  <a:cubicBezTo>
                    <a:pt x="2532" y="1727"/>
                    <a:pt x="2190" y="1827"/>
                    <a:pt x="1851" y="1827"/>
                  </a:cubicBezTo>
                  <a:cubicBezTo>
                    <a:pt x="1557" y="1827"/>
                    <a:pt x="1265" y="1752"/>
                    <a:pt x="1002" y="1597"/>
                  </a:cubicBezTo>
                  <a:cubicBezTo>
                    <a:pt x="801" y="1530"/>
                    <a:pt x="668" y="1363"/>
                    <a:pt x="635" y="1163"/>
                  </a:cubicBezTo>
                  <a:lnTo>
                    <a:pt x="1" y="1130"/>
                  </a:lnTo>
                  <a:lnTo>
                    <a:pt x="1" y="1130"/>
                  </a:lnTo>
                  <a:cubicBezTo>
                    <a:pt x="101" y="1463"/>
                    <a:pt x="334" y="1730"/>
                    <a:pt x="668" y="1864"/>
                  </a:cubicBezTo>
                  <a:cubicBezTo>
                    <a:pt x="1103" y="2105"/>
                    <a:pt x="1578" y="2223"/>
                    <a:pt x="2053" y="2223"/>
                  </a:cubicBezTo>
                  <a:cubicBezTo>
                    <a:pt x="2562" y="2223"/>
                    <a:pt x="3071" y="2089"/>
                    <a:pt x="3537" y="1830"/>
                  </a:cubicBezTo>
                  <a:cubicBezTo>
                    <a:pt x="4404" y="1296"/>
                    <a:pt x="4237" y="729"/>
                    <a:pt x="3537" y="329"/>
                  </a:cubicBezTo>
                  <a:cubicBezTo>
                    <a:pt x="3181" y="112"/>
                    <a:pt x="2768" y="0"/>
                    <a:pt x="235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64;p75"/>
            <p:cNvSpPr/>
            <p:nvPr/>
          </p:nvSpPr>
          <p:spPr>
            <a:xfrm>
              <a:off x="3937975" y="4170300"/>
              <a:ext cx="65925" cy="35800"/>
            </a:xfrm>
            <a:custGeom>
              <a:avLst/>
              <a:gdLst/>
              <a:ahLst/>
              <a:cxnLst/>
              <a:rect l="l" t="t" r="r" b="b"/>
              <a:pathLst>
                <a:path w="2637" h="1432" extrusionOk="0">
                  <a:moveTo>
                    <a:pt x="1923" y="1"/>
                  </a:moveTo>
                  <a:cubicBezTo>
                    <a:pt x="1825" y="1"/>
                    <a:pt x="1727" y="19"/>
                    <a:pt x="1635" y="59"/>
                  </a:cubicBezTo>
                  <a:cubicBezTo>
                    <a:pt x="1435" y="159"/>
                    <a:pt x="1469" y="359"/>
                    <a:pt x="1702" y="493"/>
                  </a:cubicBezTo>
                  <a:cubicBezTo>
                    <a:pt x="1827" y="564"/>
                    <a:pt x="1962" y="597"/>
                    <a:pt x="2101" y="597"/>
                  </a:cubicBezTo>
                  <a:cubicBezTo>
                    <a:pt x="2222" y="597"/>
                    <a:pt x="2345" y="572"/>
                    <a:pt x="2469" y="526"/>
                  </a:cubicBezTo>
                  <a:cubicBezTo>
                    <a:pt x="2636" y="426"/>
                    <a:pt x="2603" y="259"/>
                    <a:pt x="2369" y="126"/>
                  </a:cubicBezTo>
                  <a:cubicBezTo>
                    <a:pt x="2228" y="45"/>
                    <a:pt x="2074" y="1"/>
                    <a:pt x="1923" y="1"/>
                  </a:cubicBezTo>
                  <a:close/>
                  <a:moveTo>
                    <a:pt x="481" y="835"/>
                  </a:moveTo>
                  <a:cubicBezTo>
                    <a:pt x="378" y="835"/>
                    <a:pt x="273" y="853"/>
                    <a:pt x="168" y="893"/>
                  </a:cubicBezTo>
                  <a:cubicBezTo>
                    <a:pt x="1" y="993"/>
                    <a:pt x="34" y="1193"/>
                    <a:pt x="268" y="1327"/>
                  </a:cubicBezTo>
                  <a:cubicBezTo>
                    <a:pt x="393" y="1398"/>
                    <a:pt x="528" y="1431"/>
                    <a:pt x="667" y="1431"/>
                  </a:cubicBezTo>
                  <a:cubicBezTo>
                    <a:pt x="787" y="1431"/>
                    <a:pt x="911" y="1406"/>
                    <a:pt x="1035" y="1360"/>
                  </a:cubicBezTo>
                  <a:cubicBezTo>
                    <a:pt x="1202" y="1260"/>
                    <a:pt x="1168" y="1093"/>
                    <a:pt x="935" y="960"/>
                  </a:cubicBezTo>
                  <a:cubicBezTo>
                    <a:pt x="793" y="879"/>
                    <a:pt x="640" y="835"/>
                    <a:pt x="481" y="83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65;p75"/>
            <p:cNvSpPr/>
            <p:nvPr/>
          </p:nvSpPr>
          <p:spPr>
            <a:xfrm>
              <a:off x="3981350" y="4187550"/>
              <a:ext cx="106775" cy="55175"/>
            </a:xfrm>
            <a:custGeom>
              <a:avLst/>
              <a:gdLst/>
              <a:ahLst/>
              <a:cxnLst/>
              <a:rect l="l" t="t" r="r" b="b"/>
              <a:pathLst>
                <a:path w="4271" h="2207" extrusionOk="0">
                  <a:moveTo>
                    <a:pt x="2676" y="407"/>
                  </a:moveTo>
                  <a:cubicBezTo>
                    <a:pt x="2872" y="407"/>
                    <a:pt x="3034" y="456"/>
                    <a:pt x="3169" y="536"/>
                  </a:cubicBezTo>
                  <a:cubicBezTo>
                    <a:pt x="3503" y="737"/>
                    <a:pt x="3503" y="1037"/>
                    <a:pt x="2736" y="1437"/>
                  </a:cubicBezTo>
                  <a:cubicBezTo>
                    <a:pt x="2279" y="1707"/>
                    <a:pt x="1913" y="1822"/>
                    <a:pt x="1613" y="1822"/>
                  </a:cubicBezTo>
                  <a:cubicBezTo>
                    <a:pt x="1431" y="1822"/>
                    <a:pt x="1273" y="1780"/>
                    <a:pt x="1135" y="1704"/>
                  </a:cubicBezTo>
                  <a:cubicBezTo>
                    <a:pt x="801" y="1504"/>
                    <a:pt x="801" y="1204"/>
                    <a:pt x="1568" y="770"/>
                  </a:cubicBezTo>
                  <a:cubicBezTo>
                    <a:pt x="2025" y="512"/>
                    <a:pt x="2387" y="407"/>
                    <a:pt x="2676" y="407"/>
                  </a:cubicBezTo>
                  <a:close/>
                  <a:moveTo>
                    <a:pt x="2307" y="1"/>
                  </a:moveTo>
                  <a:cubicBezTo>
                    <a:pt x="1823" y="1"/>
                    <a:pt x="1345" y="135"/>
                    <a:pt x="934" y="403"/>
                  </a:cubicBezTo>
                  <a:cubicBezTo>
                    <a:pt x="34" y="937"/>
                    <a:pt x="0" y="1504"/>
                    <a:pt x="734" y="1904"/>
                  </a:cubicBezTo>
                  <a:cubicBezTo>
                    <a:pt x="1121" y="2105"/>
                    <a:pt x="1545" y="2206"/>
                    <a:pt x="1967" y="2206"/>
                  </a:cubicBezTo>
                  <a:cubicBezTo>
                    <a:pt x="2454" y="2206"/>
                    <a:pt x="2941" y="2072"/>
                    <a:pt x="3369" y="1804"/>
                  </a:cubicBezTo>
                  <a:cubicBezTo>
                    <a:pt x="4270" y="1270"/>
                    <a:pt x="4270" y="737"/>
                    <a:pt x="3536" y="303"/>
                  </a:cubicBezTo>
                  <a:cubicBezTo>
                    <a:pt x="3149" y="102"/>
                    <a:pt x="2726" y="1"/>
                    <a:pt x="230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66;p75"/>
            <p:cNvSpPr/>
            <p:nvPr/>
          </p:nvSpPr>
          <p:spPr>
            <a:xfrm>
              <a:off x="4053900" y="4229250"/>
              <a:ext cx="105925" cy="55150"/>
            </a:xfrm>
            <a:custGeom>
              <a:avLst/>
              <a:gdLst/>
              <a:ahLst/>
              <a:cxnLst/>
              <a:rect l="l" t="t" r="r" b="b"/>
              <a:pathLst>
                <a:path w="4237" h="2206" extrusionOk="0">
                  <a:moveTo>
                    <a:pt x="2617" y="397"/>
                  </a:moveTo>
                  <a:cubicBezTo>
                    <a:pt x="2825" y="397"/>
                    <a:pt x="2995" y="452"/>
                    <a:pt x="3136" y="536"/>
                  </a:cubicBezTo>
                  <a:cubicBezTo>
                    <a:pt x="3470" y="736"/>
                    <a:pt x="3470" y="1003"/>
                    <a:pt x="2736" y="1437"/>
                  </a:cubicBezTo>
                  <a:cubicBezTo>
                    <a:pt x="2258" y="1707"/>
                    <a:pt x="1897" y="1822"/>
                    <a:pt x="1604" y="1822"/>
                  </a:cubicBezTo>
                  <a:cubicBezTo>
                    <a:pt x="1426" y="1822"/>
                    <a:pt x="1273" y="1779"/>
                    <a:pt x="1135" y="1704"/>
                  </a:cubicBezTo>
                  <a:cubicBezTo>
                    <a:pt x="768" y="1504"/>
                    <a:pt x="801" y="1203"/>
                    <a:pt x="1535" y="770"/>
                  </a:cubicBezTo>
                  <a:cubicBezTo>
                    <a:pt x="1978" y="500"/>
                    <a:pt x="2333" y="397"/>
                    <a:pt x="2617" y="397"/>
                  </a:cubicBezTo>
                  <a:close/>
                  <a:moveTo>
                    <a:pt x="2302" y="1"/>
                  </a:moveTo>
                  <a:cubicBezTo>
                    <a:pt x="1824" y="1"/>
                    <a:pt x="1345" y="135"/>
                    <a:pt x="934" y="403"/>
                  </a:cubicBezTo>
                  <a:cubicBezTo>
                    <a:pt x="0" y="937"/>
                    <a:pt x="0" y="1470"/>
                    <a:pt x="734" y="1904"/>
                  </a:cubicBezTo>
                  <a:cubicBezTo>
                    <a:pt x="1122" y="2105"/>
                    <a:pt x="1545" y="2206"/>
                    <a:pt x="1964" y="2206"/>
                  </a:cubicBezTo>
                  <a:cubicBezTo>
                    <a:pt x="2447" y="2206"/>
                    <a:pt x="2925" y="2072"/>
                    <a:pt x="3336" y="1804"/>
                  </a:cubicBezTo>
                  <a:cubicBezTo>
                    <a:pt x="4237" y="1270"/>
                    <a:pt x="4237" y="736"/>
                    <a:pt x="3503" y="303"/>
                  </a:cubicBezTo>
                  <a:cubicBezTo>
                    <a:pt x="3131" y="102"/>
                    <a:pt x="2716" y="1"/>
                    <a:pt x="23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67;p75"/>
            <p:cNvSpPr/>
            <p:nvPr/>
          </p:nvSpPr>
          <p:spPr>
            <a:xfrm>
              <a:off x="3580225" y="4168850"/>
              <a:ext cx="498725" cy="285425"/>
            </a:xfrm>
            <a:custGeom>
              <a:avLst/>
              <a:gdLst/>
              <a:ahLst/>
              <a:cxnLst/>
              <a:rect l="l" t="t" r="r" b="b"/>
              <a:pathLst>
                <a:path w="19949" h="11417" extrusionOk="0">
                  <a:moveTo>
                    <a:pt x="4571" y="0"/>
                  </a:moveTo>
                  <a:cubicBezTo>
                    <a:pt x="4379" y="0"/>
                    <a:pt x="4187" y="50"/>
                    <a:pt x="4003" y="150"/>
                  </a:cubicBezTo>
                  <a:lnTo>
                    <a:pt x="301" y="2285"/>
                  </a:lnTo>
                  <a:cubicBezTo>
                    <a:pt x="1" y="2385"/>
                    <a:pt x="1" y="2819"/>
                    <a:pt x="301" y="2919"/>
                  </a:cubicBezTo>
                  <a:lnTo>
                    <a:pt x="14811" y="11292"/>
                  </a:lnTo>
                  <a:cubicBezTo>
                    <a:pt x="14995" y="11375"/>
                    <a:pt x="15186" y="11417"/>
                    <a:pt x="15378" y="11417"/>
                  </a:cubicBezTo>
                  <a:cubicBezTo>
                    <a:pt x="15570" y="11417"/>
                    <a:pt x="15762" y="11375"/>
                    <a:pt x="15945" y="11292"/>
                  </a:cubicBezTo>
                  <a:lnTo>
                    <a:pt x="19648" y="9157"/>
                  </a:lnTo>
                  <a:cubicBezTo>
                    <a:pt x="19948" y="8957"/>
                    <a:pt x="19948" y="8690"/>
                    <a:pt x="19648" y="8490"/>
                  </a:cubicBezTo>
                  <a:lnTo>
                    <a:pt x="5138" y="150"/>
                  </a:lnTo>
                  <a:cubicBezTo>
                    <a:pt x="4954" y="50"/>
                    <a:pt x="4762" y="0"/>
                    <a:pt x="4571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68;p75"/>
            <p:cNvSpPr/>
            <p:nvPr/>
          </p:nvSpPr>
          <p:spPr>
            <a:xfrm>
              <a:off x="3818725" y="4272450"/>
              <a:ext cx="117625" cy="66325"/>
            </a:xfrm>
            <a:custGeom>
              <a:avLst/>
              <a:gdLst/>
              <a:ahLst/>
              <a:cxnLst/>
              <a:rect l="l" t="t" r="r" b="b"/>
              <a:pathLst>
                <a:path w="4705" h="2653" extrusionOk="0">
                  <a:moveTo>
                    <a:pt x="480" y="1"/>
                  </a:moveTo>
                  <a:cubicBezTo>
                    <a:pt x="376" y="1"/>
                    <a:pt x="268" y="26"/>
                    <a:pt x="168" y="76"/>
                  </a:cubicBezTo>
                  <a:cubicBezTo>
                    <a:pt x="1" y="143"/>
                    <a:pt x="1" y="309"/>
                    <a:pt x="168" y="409"/>
                  </a:cubicBezTo>
                  <a:lnTo>
                    <a:pt x="3904" y="2578"/>
                  </a:lnTo>
                  <a:cubicBezTo>
                    <a:pt x="4004" y="2628"/>
                    <a:pt x="4112" y="2653"/>
                    <a:pt x="4220" y="2653"/>
                  </a:cubicBezTo>
                  <a:cubicBezTo>
                    <a:pt x="4329" y="2653"/>
                    <a:pt x="4437" y="2628"/>
                    <a:pt x="4537" y="2578"/>
                  </a:cubicBezTo>
                  <a:cubicBezTo>
                    <a:pt x="4704" y="2511"/>
                    <a:pt x="4704" y="2344"/>
                    <a:pt x="4537" y="2244"/>
                  </a:cubicBezTo>
                  <a:lnTo>
                    <a:pt x="768" y="76"/>
                  </a:lnTo>
                  <a:cubicBezTo>
                    <a:pt x="685" y="26"/>
                    <a:pt x="585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69;p75"/>
            <p:cNvSpPr/>
            <p:nvPr/>
          </p:nvSpPr>
          <p:spPr>
            <a:xfrm>
              <a:off x="3789550" y="4289125"/>
              <a:ext cx="214350" cy="122200"/>
            </a:xfrm>
            <a:custGeom>
              <a:avLst/>
              <a:gdLst/>
              <a:ahLst/>
              <a:cxnLst/>
              <a:rect l="l" t="t" r="r" b="b"/>
              <a:pathLst>
                <a:path w="8574" h="4888" extrusionOk="0">
                  <a:moveTo>
                    <a:pt x="480" y="1"/>
                  </a:moveTo>
                  <a:cubicBezTo>
                    <a:pt x="376" y="1"/>
                    <a:pt x="267" y="26"/>
                    <a:pt x="167" y="76"/>
                  </a:cubicBezTo>
                  <a:cubicBezTo>
                    <a:pt x="0" y="176"/>
                    <a:pt x="0" y="343"/>
                    <a:pt x="167" y="410"/>
                  </a:cubicBezTo>
                  <a:lnTo>
                    <a:pt x="7772" y="4813"/>
                  </a:lnTo>
                  <a:cubicBezTo>
                    <a:pt x="7873" y="4863"/>
                    <a:pt x="7981" y="4888"/>
                    <a:pt x="8085" y="4888"/>
                  </a:cubicBezTo>
                  <a:cubicBezTo>
                    <a:pt x="8189" y="4888"/>
                    <a:pt x="8290" y="4863"/>
                    <a:pt x="8373" y="4813"/>
                  </a:cubicBezTo>
                  <a:cubicBezTo>
                    <a:pt x="8573" y="4713"/>
                    <a:pt x="8540" y="4579"/>
                    <a:pt x="8373" y="4479"/>
                  </a:cubicBezTo>
                  <a:lnTo>
                    <a:pt x="767" y="76"/>
                  </a:lnTo>
                  <a:cubicBezTo>
                    <a:pt x="684" y="26"/>
                    <a:pt x="584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70;p75"/>
            <p:cNvSpPr/>
            <p:nvPr/>
          </p:nvSpPr>
          <p:spPr>
            <a:xfrm>
              <a:off x="3761200" y="4305825"/>
              <a:ext cx="213500" cy="122175"/>
            </a:xfrm>
            <a:custGeom>
              <a:avLst/>
              <a:gdLst/>
              <a:ahLst/>
              <a:cxnLst/>
              <a:rect l="l" t="t" r="r" b="b"/>
              <a:pathLst>
                <a:path w="8540" h="4887" extrusionOk="0">
                  <a:moveTo>
                    <a:pt x="467" y="0"/>
                  </a:moveTo>
                  <a:cubicBezTo>
                    <a:pt x="367" y="0"/>
                    <a:pt x="267" y="25"/>
                    <a:pt x="167" y="75"/>
                  </a:cubicBezTo>
                  <a:cubicBezTo>
                    <a:pt x="0" y="175"/>
                    <a:pt x="0" y="309"/>
                    <a:pt x="167" y="409"/>
                  </a:cubicBezTo>
                  <a:lnTo>
                    <a:pt x="7772" y="4812"/>
                  </a:lnTo>
                  <a:cubicBezTo>
                    <a:pt x="7856" y="4862"/>
                    <a:pt x="7956" y="4887"/>
                    <a:pt x="8060" y="4887"/>
                  </a:cubicBezTo>
                  <a:cubicBezTo>
                    <a:pt x="8164" y="4887"/>
                    <a:pt x="8273" y="4862"/>
                    <a:pt x="8373" y="4812"/>
                  </a:cubicBezTo>
                  <a:cubicBezTo>
                    <a:pt x="8540" y="4712"/>
                    <a:pt x="8540" y="4545"/>
                    <a:pt x="8373" y="4445"/>
                  </a:cubicBezTo>
                  <a:lnTo>
                    <a:pt x="767" y="75"/>
                  </a:lnTo>
                  <a:cubicBezTo>
                    <a:pt x="667" y="25"/>
                    <a:pt x="567" y="0"/>
                    <a:pt x="4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71;p75"/>
            <p:cNvSpPr/>
            <p:nvPr/>
          </p:nvSpPr>
          <p:spPr>
            <a:xfrm>
              <a:off x="3639425" y="4200125"/>
              <a:ext cx="149300" cy="85075"/>
            </a:xfrm>
            <a:custGeom>
              <a:avLst/>
              <a:gdLst/>
              <a:ahLst/>
              <a:cxnLst/>
              <a:rect l="l" t="t" r="r" b="b"/>
              <a:pathLst>
                <a:path w="5972" h="3403" extrusionOk="0">
                  <a:moveTo>
                    <a:pt x="3003" y="234"/>
                  </a:moveTo>
                  <a:cubicBezTo>
                    <a:pt x="3103" y="234"/>
                    <a:pt x="3237" y="267"/>
                    <a:pt x="3337" y="300"/>
                  </a:cubicBezTo>
                  <a:cubicBezTo>
                    <a:pt x="3470" y="334"/>
                    <a:pt x="3604" y="367"/>
                    <a:pt x="3737" y="434"/>
                  </a:cubicBezTo>
                  <a:cubicBezTo>
                    <a:pt x="3937" y="567"/>
                    <a:pt x="4004" y="567"/>
                    <a:pt x="4471" y="867"/>
                  </a:cubicBezTo>
                  <a:cubicBezTo>
                    <a:pt x="4938" y="1134"/>
                    <a:pt x="5005" y="1168"/>
                    <a:pt x="5171" y="1268"/>
                  </a:cubicBezTo>
                  <a:cubicBezTo>
                    <a:pt x="5271" y="1334"/>
                    <a:pt x="5371" y="1401"/>
                    <a:pt x="5438" y="1501"/>
                  </a:cubicBezTo>
                  <a:cubicBezTo>
                    <a:pt x="5538" y="1635"/>
                    <a:pt x="5538" y="1801"/>
                    <a:pt x="5438" y="1901"/>
                  </a:cubicBezTo>
                  <a:cubicBezTo>
                    <a:pt x="5371" y="2002"/>
                    <a:pt x="5271" y="2068"/>
                    <a:pt x="5171" y="2135"/>
                  </a:cubicBezTo>
                  <a:cubicBezTo>
                    <a:pt x="5005" y="2235"/>
                    <a:pt x="4938" y="2268"/>
                    <a:pt x="4471" y="2535"/>
                  </a:cubicBezTo>
                  <a:cubicBezTo>
                    <a:pt x="4004" y="2835"/>
                    <a:pt x="3937" y="2869"/>
                    <a:pt x="3737" y="2969"/>
                  </a:cubicBezTo>
                  <a:cubicBezTo>
                    <a:pt x="3604" y="3036"/>
                    <a:pt x="3470" y="3069"/>
                    <a:pt x="3337" y="3136"/>
                  </a:cubicBezTo>
                  <a:cubicBezTo>
                    <a:pt x="3237" y="3169"/>
                    <a:pt x="3103" y="3169"/>
                    <a:pt x="3003" y="3169"/>
                  </a:cubicBezTo>
                  <a:cubicBezTo>
                    <a:pt x="2870" y="3169"/>
                    <a:pt x="2770" y="3136"/>
                    <a:pt x="2670" y="3136"/>
                  </a:cubicBezTo>
                  <a:cubicBezTo>
                    <a:pt x="2536" y="3069"/>
                    <a:pt x="2403" y="3036"/>
                    <a:pt x="2269" y="2969"/>
                  </a:cubicBezTo>
                  <a:cubicBezTo>
                    <a:pt x="2069" y="2869"/>
                    <a:pt x="2002" y="2835"/>
                    <a:pt x="1535" y="2535"/>
                  </a:cubicBezTo>
                  <a:cubicBezTo>
                    <a:pt x="1035" y="2268"/>
                    <a:pt x="1002" y="2235"/>
                    <a:pt x="802" y="2135"/>
                  </a:cubicBezTo>
                  <a:cubicBezTo>
                    <a:pt x="701" y="2068"/>
                    <a:pt x="635" y="2002"/>
                    <a:pt x="535" y="1901"/>
                  </a:cubicBezTo>
                  <a:cubicBezTo>
                    <a:pt x="435" y="1801"/>
                    <a:pt x="435" y="1635"/>
                    <a:pt x="535" y="1501"/>
                  </a:cubicBezTo>
                  <a:cubicBezTo>
                    <a:pt x="601" y="1401"/>
                    <a:pt x="701" y="1334"/>
                    <a:pt x="802" y="1268"/>
                  </a:cubicBezTo>
                  <a:cubicBezTo>
                    <a:pt x="1002" y="1168"/>
                    <a:pt x="1068" y="1134"/>
                    <a:pt x="1535" y="867"/>
                  </a:cubicBezTo>
                  <a:cubicBezTo>
                    <a:pt x="2002" y="601"/>
                    <a:pt x="2069" y="567"/>
                    <a:pt x="2269" y="434"/>
                  </a:cubicBezTo>
                  <a:cubicBezTo>
                    <a:pt x="2403" y="367"/>
                    <a:pt x="2536" y="334"/>
                    <a:pt x="2670" y="300"/>
                  </a:cubicBezTo>
                  <a:cubicBezTo>
                    <a:pt x="2770" y="267"/>
                    <a:pt x="2870" y="234"/>
                    <a:pt x="3003" y="234"/>
                  </a:cubicBezTo>
                  <a:close/>
                  <a:moveTo>
                    <a:pt x="3003" y="0"/>
                  </a:moveTo>
                  <a:cubicBezTo>
                    <a:pt x="2836" y="0"/>
                    <a:pt x="2636" y="0"/>
                    <a:pt x="2469" y="67"/>
                  </a:cubicBezTo>
                  <a:cubicBezTo>
                    <a:pt x="2303" y="100"/>
                    <a:pt x="2136" y="167"/>
                    <a:pt x="1969" y="267"/>
                  </a:cubicBezTo>
                  <a:cubicBezTo>
                    <a:pt x="1769" y="367"/>
                    <a:pt x="1702" y="400"/>
                    <a:pt x="1202" y="667"/>
                  </a:cubicBezTo>
                  <a:cubicBezTo>
                    <a:pt x="701" y="967"/>
                    <a:pt x="668" y="1001"/>
                    <a:pt x="468" y="1101"/>
                  </a:cubicBezTo>
                  <a:cubicBezTo>
                    <a:pt x="335" y="1168"/>
                    <a:pt x="234" y="1268"/>
                    <a:pt x="134" y="1401"/>
                  </a:cubicBezTo>
                  <a:cubicBezTo>
                    <a:pt x="68" y="1468"/>
                    <a:pt x="1" y="1601"/>
                    <a:pt x="1" y="1701"/>
                  </a:cubicBezTo>
                  <a:cubicBezTo>
                    <a:pt x="1" y="1801"/>
                    <a:pt x="68" y="1901"/>
                    <a:pt x="134" y="2002"/>
                  </a:cubicBezTo>
                  <a:cubicBezTo>
                    <a:pt x="234" y="2102"/>
                    <a:pt x="335" y="2235"/>
                    <a:pt x="468" y="2302"/>
                  </a:cubicBezTo>
                  <a:cubicBezTo>
                    <a:pt x="668" y="2402"/>
                    <a:pt x="701" y="2469"/>
                    <a:pt x="1202" y="2702"/>
                  </a:cubicBezTo>
                  <a:cubicBezTo>
                    <a:pt x="1702" y="2969"/>
                    <a:pt x="1769" y="3036"/>
                    <a:pt x="1969" y="3136"/>
                  </a:cubicBezTo>
                  <a:cubicBezTo>
                    <a:pt x="2136" y="3236"/>
                    <a:pt x="2303" y="3302"/>
                    <a:pt x="2469" y="3336"/>
                  </a:cubicBezTo>
                  <a:cubicBezTo>
                    <a:pt x="2636" y="3369"/>
                    <a:pt x="2836" y="3403"/>
                    <a:pt x="3003" y="3403"/>
                  </a:cubicBezTo>
                  <a:cubicBezTo>
                    <a:pt x="3170" y="3403"/>
                    <a:pt x="3337" y="3369"/>
                    <a:pt x="3537" y="3336"/>
                  </a:cubicBezTo>
                  <a:cubicBezTo>
                    <a:pt x="3704" y="3302"/>
                    <a:pt x="3870" y="3202"/>
                    <a:pt x="4037" y="3136"/>
                  </a:cubicBezTo>
                  <a:cubicBezTo>
                    <a:pt x="4237" y="3036"/>
                    <a:pt x="4304" y="3002"/>
                    <a:pt x="4804" y="2702"/>
                  </a:cubicBezTo>
                  <a:cubicBezTo>
                    <a:pt x="5271" y="2435"/>
                    <a:pt x="5338" y="2402"/>
                    <a:pt x="5505" y="2302"/>
                  </a:cubicBezTo>
                  <a:cubicBezTo>
                    <a:pt x="5638" y="2235"/>
                    <a:pt x="5772" y="2135"/>
                    <a:pt x="5872" y="2002"/>
                  </a:cubicBezTo>
                  <a:cubicBezTo>
                    <a:pt x="5939" y="1901"/>
                    <a:pt x="5972" y="1801"/>
                    <a:pt x="5972" y="1701"/>
                  </a:cubicBezTo>
                  <a:cubicBezTo>
                    <a:pt x="5972" y="1601"/>
                    <a:pt x="5939" y="1468"/>
                    <a:pt x="5872" y="1401"/>
                  </a:cubicBezTo>
                  <a:cubicBezTo>
                    <a:pt x="5772" y="1268"/>
                    <a:pt x="5638" y="1168"/>
                    <a:pt x="5505" y="1101"/>
                  </a:cubicBezTo>
                  <a:cubicBezTo>
                    <a:pt x="5338" y="967"/>
                    <a:pt x="5271" y="934"/>
                    <a:pt x="4804" y="667"/>
                  </a:cubicBezTo>
                  <a:cubicBezTo>
                    <a:pt x="4304" y="400"/>
                    <a:pt x="4237" y="367"/>
                    <a:pt x="4037" y="267"/>
                  </a:cubicBezTo>
                  <a:cubicBezTo>
                    <a:pt x="3870" y="167"/>
                    <a:pt x="3704" y="100"/>
                    <a:pt x="3537" y="67"/>
                  </a:cubicBezTo>
                  <a:cubicBezTo>
                    <a:pt x="3337" y="0"/>
                    <a:pt x="3170" y="0"/>
                    <a:pt x="3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72;p75"/>
            <p:cNvSpPr/>
            <p:nvPr/>
          </p:nvSpPr>
          <p:spPr>
            <a:xfrm>
              <a:off x="3678625" y="4224300"/>
              <a:ext cx="71750" cy="37350"/>
            </a:xfrm>
            <a:custGeom>
              <a:avLst/>
              <a:gdLst/>
              <a:ahLst/>
              <a:cxnLst/>
              <a:rect l="l" t="t" r="r" b="b"/>
              <a:pathLst>
                <a:path w="2870" h="1494" extrusionOk="0">
                  <a:moveTo>
                    <a:pt x="1423" y="251"/>
                  </a:moveTo>
                  <a:cubicBezTo>
                    <a:pt x="1627" y="251"/>
                    <a:pt x="1835" y="301"/>
                    <a:pt x="2036" y="401"/>
                  </a:cubicBezTo>
                  <a:cubicBezTo>
                    <a:pt x="2369" y="501"/>
                    <a:pt x="2369" y="968"/>
                    <a:pt x="2036" y="1101"/>
                  </a:cubicBezTo>
                  <a:cubicBezTo>
                    <a:pt x="1835" y="1185"/>
                    <a:pt x="1627" y="1226"/>
                    <a:pt x="1423" y="1226"/>
                  </a:cubicBezTo>
                  <a:cubicBezTo>
                    <a:pt x="1218" y="1226"/>
                    <a:pt x="1018" y="1185"/>
                    <a:pt x="835" y="1101"/>
                  </a:cubicBezTo>
                  <a:cubicBezTo>
                    <a:pt x="501" y="968"/>
                    <a:pt x="501" y="501"/>
                    <a:pt x="835" y="401"/>
                  </a:cubicBezTo>
                  <a:cubicBezTo>
                    <a:pt x="1018" y="301"/>
                    <a:pt x="1218" y="251"/>
                    <a:pt x="1423" y="251"/>
                  </a:cubicBezTo>
                  <a:close/>
                  <a:moveTo>
                    <a:pt x="1435" y="0"/>
                  </a:moveTo>
                  <a:cubicBezTo>
                    <a:pt x="1118" y="0"/>
                    <a:pt x="801" y="67"/>
                    <a:pt x="501" y="201"/>
                  </a:cubicBezTo>
                  <a:cubicBezTo>
                    <a:pt x="1" y="401"/>
                    <a:pt x="1" y="1101"/>
                    <a:pt x="501" y="1268"/>
                  </a:cubicBezTo>
                  <a:cubicBezTo>
                    <a:pt x="801" y="1418"/>
                    <a:pt x="1118" y="1493"/>
                    <a:pt x="1435" y="1493"/>
                  </a:cubicBezTo>
                  <a:cubicBezTo>
                    <a:pt x="1752" y="1493"/>
                    <a:pt x="2069" y="1418"/>
                    <a:pt x="2369" y="1268"/>
                  </a:cubicBezTo>
                  <a:cubicBezTo>
                    <a:pt x="2869" y="1101"/>
                    <a:pt x="2869" y="401"/>
                    <a:pt x="2369" y="201"/>
                  </a:cubicBezTo>
                  <a:cubicBezTo>
                    <a:pt x="2069" y="67"/>
                    <a:pt x="1752" y="0"/>
                    <a:pt x="1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973;p75"/>
            <p:cNvSpPr/>
            <p:nvPr/>
          </p:nvSpPr>
          <p:spPr>
            <a:xfrm>
              <a:off x="3754525" y="4238900"/>
              <a:ext cx="15875" cy="8350"/>
            </a:xfrm>
            <a:custGeom>
              <a:avLst/>
              <a:gdLst/>
              <a:ahLst/>
              <a:cxnLst/>
              <a:rect l="l" t="t" r="r" b="b"/>
              <a:pathLst>
                <a:path w="635" h="334" extrusionOk="0">
                  <a:moveTo>
                    <a:pt x="317" y="0"/>
                  </a:moveTo>
                  <a:cubicBezTo>
                    <a:pt x="242" y="0"/>
                    <a:pt x="167" y="17"/>
                    <a:pt x="100" y="50"/>
                  </a:cubicBezTo>
                  <a:cubicBezTo>
                    <a:pt x="0" y="84"/>
                    <a:pt x="0" y="250"/>
                    <a:pt x="100" y="284"/>
                  </a:cubicBezTo>
                  <a:cubicBezTo>
                    <a:pt x="167" y="317"/>
                    <a:pt x="242" y="334"/>
                    <a:pt x="317" y="334"/>
                  </a:cubicBezTo>
                  <a:cubicBezTo>
                    <a:pt x="392" y="334"/>
                    <a:pt x="467" y="317"/>
                    <a:pt x="534" y="284"/>
                  </a:cubicBezTo>
                  <a:cubicBezTo>
                    <a:pt x="634" y="217"/>
                    <a:pt x="634" y="117"/>
                    <a:pt x="534" y="50"/>
                  </a:cubicBezTo>
                  <a:cubicBezTo>
                    <a:pt x="467" y="17"/>
                    <a:pt x="392" y="0"/>
                    <a:pt x="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974;p75"/>
            <p:cNvSpPr/>
            <p:nvPr/>
          </p:nvSpPr>
          <p:spPr>
            <a:xfrm>
              <a:off x="3400100" y="4275375"/>
              <a:ext cx="498725" cy="284825"/>
            </a:xfrm>
            <a:custGeom>
              <a:avLst/>
              <a:gdLst/>
              <a:ahLst/>
              <a:cxnLst/>
              <a:rect l="l" t="t" r="r" b="b"/>
              <a:pathLst>
                <a:path w="19949" h="11393" extrusionOk="0">
                  <a:moveTo>
                    <a:pt x="4587" y="1"/>
                  </a:moveTo>
                  <a:cubicBezTo>
                    <a:pt x="4395" y="1"/>
                    <a:pt x="4203" y="42"/>
                    <a:pt x="4037" y="126"/>
                  </a:cubicBezTo>
                  <a:lnTo>
                    <a:pt x="334" y="2261"/>
                  </a:lnTo>
                  <a:cubicBezTo>
                    <a:pt x="0" y="2361"/>
                    <a:pt x="0" y="2794"/>
                    <a:pt x="334" y="2894"/>
                  </a:cubicBezTo>
                  <a:lnTo>
                    <a:pt x="14811" y="11267"/>
                  </a:lnTo>
                  <a:cubicBezTo>
                    <a:pt x="14995" y="11350"/>
                    <a:pt x="15186" y="11392"/>
                    <a:pt x="15378" y="11392"/>
                  </a:cubicBezTo>
                  <a:cubicBezTo>
                    <a:pt x="15570" y="11392"/>
                    <a:pt x="15762" y="11350"/>
                    <a:pt x="15945" y="11267"/>
                  </a:cubicBezTo>
                  <a:lnTo>
                    <a:pt x="19648" y="9132"/>
                  </a:lnTo>
                  <a:cubicBezTo>
                    <a:pt x="19948" y="9032"/>
                    <a:pt x="19948" y="8598"/>
                    <a:pt x="19648" y="8498"/>
                  </a:cubicBezTo>
                  <a:lnTo>
                    <a:pt x="5137" y="126"/>
                  </a:lnTo>
                  <a:cubicBezTo>
                    <a:pt x="4971" y="42"/>
                    <a:pt x="4779" y="1"/>
                    <a:pt x="45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975;p75"/>
            <p:cNvSpPr/>
            <p:nvPr/>
          </p:nvSpPr>
          <p:spPr>
            <a:xfrm>
              <a:off x="3638600" y="4379200"/>
              <a:ext cx="116775" cy="66325"/>
            </a:xfrm>
            <a:custGeom>
              <a:avLst/>
              <a:gdLst/>
              <a:ahLst/>
              <a:cxnLst/>
              <a:rect l="l" t="t" r="r" b="b"/>
              <a:pathLst>
                <a:path w="4671" h="2653" extrusionOk="0">
                  <a:moveTo>
                    <a:pt x="468" y="1"/>
                  </a:moveTo>
                  <a:cubicBezTo>
                    <a:pt x="368" y="1"/>
                    <a:pt x="267" y="26"/>
                    <a:pt x="167" y="76"/>
                  </a:cubicBezTo>
                  <a:cubicBezTo>
                    <a:pt x="1" y="142"/>
                    <a:pt x="1" y="309"/>
                    <a:pt x="167" y="409"/>
                  </a:cubicBezTo>
                  <a:lnTo>
                    <a:pt x="3903" y="2577"/>
                  </a:lnTo>
                  <a:cubicBezTo>
                    <a:pt x="3987" y="2627"/>
                    <a:pt x="4087" y="2652"/>
                    <a:pt x="4191" y="2652"/>
                  </a:cubicBezTo>
                  <a:cubicBezTo>
                    <a:pt x="4295" y="2652"/>
                    <a:pt x="4404" y="2627"/>
                    <a:pt x="4504" y="2577"/>
                  </a:cubicBezTo>
                  <a:cubicBezTo>
                    <a:pt x="4671" y="2477"/>
                    <a:pt x="4671" y="2311"/>
                    <a:pt x="4504" y="2210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976;p75"/>
            <p:cNvSpPr/>
            <p:nvPr/>
          </p:nvSpPr>
          <p:spPr>
            <a:xfrm>
              <a:off x="3610250" y="4395875"/>
              <a:ext cx="213500" cy="121375"/>
            </a:xfrm>
            <a:custGeom>
              <a:avLst/>
              <a:gdLst/>
              <a:ahLst/>
              <a:cxnLst/>
              <a:rect l="l" t="t" r="r" b="b"/>
              <a:pathLst>
                <a:path w="8540" h="4855" extrusionOk="0">
                  <a:moveTo>
                    <a:pt x="467" y="1"/>
                  </a:moveTo>
                  <a:cubicBezTo>
                    <a:pt x="367" y="1"/>
                    <a:pt x="267" y="26"/>
                    <a:pt x="167" y="76"/>
                  </a:cubicBezTo>
                  <a:cubicBezTo>
                    <a:pt x="0" y="142"/>
                    <a:pt x="0" y="309"/>
                    <a:pt x="167" y="409"/>
                  </a:cubicBezTo>
                  <a:lnTo>
                    <a:pt x="7773" y="4779"/>
                  </a:lnTo>
                  <a:cubicBezTo>
                    <a:pt x="7856" y="4829"/>
                    <a:pt x="7956" y="4854"/>
                    <a:pt x="8060" y="4854"/>
                  </a:cubicBezTo>
                  <a:cubicBezTo>
                    <a:pt x="8165" y="4854"/>
                    <a:pt x="8273" y="4829"/>
                    <a:pt x="8373" y="4779"/>
                  </a:cubicBezTo>
                  <a:cubicBezTo>
                    <a:pt x="8540" y="4712"/>
                    <a:pt x="8540" y="4546"/>
                    <a:pt x="8373" y="4446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977;p75"/>
            <p:cNvSpPr/>
            <p:nvPr/>
          </p:nvSpPr>
          <p:spPr>
            <a:xfrm>
              <a:off x="3581050" y="4411725"/>
              <a:ext cx="213525" cy="122200"/>
            </a:xfrm>
            <a:custGeom>
              <a:avLst/>
              <a:gdLst/>
              <a:ahLst/>
              <a:cxnLst/>
              <a:rect l="l" t="t" r="r" b="b"/>
              <a:pathLst>
                <a:path w="8541" h="4888" extrusionOk="0">
                  <a:moveTo>
                    <a:pt x="468" y="1"/>
                  </a:moveTo>
                  <a:cubicBezTo>
                    <a:pt x="368" y="1"/>
                    <a:pt x="268" y="26"/>
                    <a:pt x="168" y="76"/>
                  </a:cubicBezTo>
                  <a:cubicBezTo>
                    <a:pt x="1" y="176"/>
                    <a:pt x="1" y="342"/>
                    <a:pt x="168" y="442"/>
                  </a:cubicBezTo>
                  <a:lnTo>
                    <a:pt x="7773" y="4812"/>
                  </a:lnTo>
                  <a:cubicBezTo>
                    <a:pt x="7857" y="4862"/>
                    <a:pt x="7957" y="4887"/>
                    <a:pt x="8061" y="4887"/>
                  </a:cubicBezTo>
                  <a:cubicBezTo>
                    <a:pt x="8165" y="4887"/>
                    <a:pt x="8274" y="4862"/>
                    <a:pt x="8374" y="4812"/>
                  </a:cubicBezTo>
                  <a:cubicBezTo>
                    <a:pt x="8540" y="4712"/>
                    <a:pt x="8540" y="4579"/>
                    <a:pt x="8374" y="4479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978;p75"/>
            <p:cNvSpPr/>
            <p:nvPr/>
          </p:nvSpPr>
          <p:spPr>
            <a:xfrm>
              <a:off x="3482650" y="4325825"/>
              <a:ext cx="102600" cy="48600"/>
            </a:xfrm>
            <a:custGeom>
              <a:avLst/>
              <a:gdLst/>
              <a:ahLst/>
              <a:cxnLst/>
              <a:rect l="l" t="t" r="r" b="b"/>
              <a:pathLst>
                <a:path w="4104" h="1944" extrusionOk="0">
                  <a:moveTo>
                    <a:pt x="3136" y="1"/>
                  </a:moveTo>
                  <a:cubicBezTo>
                    <a:pt x="2928" y="1"/>
                    <a:pt x="2719" y="59"/>
                    <a:pt x="2536" y="176"/>
                  </a:cubicBezTo>
                  <a:lnTo>
                    <a:pt x="2102" y="409"/>
                  </a:lnTo>
                  <a:lnTo>
                    <a:pt x="1835" y="243"/>
                  </a:lnTo>
                  <a:lnTo>
                    <a:pt x="1302" y="543"/>
                  </a:lnTo>
                  <a:lnTo>
                    <a:pt x="1569" y="710"/>
                  </a:lnTo>
                  <a:lnTo>
                    <a:pt x="1" y="1644"/>
                  </a:lnTo>
                  <a:lnTo>
                    <a:pt x="535" y="1944"/>
                  </a:lnTo>
                  <a:lnTo>
                    <a:pt x="2136" y="1043"/>
                  </a:lnTo>
                  <a:lnTo>
                    <a:pt x="2503" y="1277"/>
                  </a:lnTo>
                  <a:lnTo>
                    <a:pt x="3070" y="976"/>
                  </a:lnTo>
                  <a:lnTo>
                    <a:pt x="2669" y="743"/>
                  </a:lnTo>
                  <a:lnTo>
                    <a:pt x="2970" y="543"/>
                  </a:lnTo>
                  <a:cubicBezTo>
                    <a:pt x="3036" y="509"/>
                    <a:pt x="3086" y="493"/>
                    <a:pt x="3132" y="493"/>
                  </a:cubicBezTo>
                  <a:cubicBezTo>
                    <a:pt x="3178" y="493"/>
                    <a:pt x="3220" y="509"/>
                    <a:pt x="3270" y="543"/>
                  </a:cubicBezTo>
                  <a:lnTo>
                    <a:pt x="3570" y="710"/>
                  </a:lnTo>
                  <a:lnTo>
                    <a:pt x="4104" y="376"/>
                  </a:lnTo>
                  <a:lnTo>
                    <a:pt x="3737" y="176"/>
                  </a:lnTo>
                  <a:cubicBezTo>
                    <a:pt x="3553" y="59"/>
                    <a:pt x="3345" y="1"/>
                    <a:pt x="3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979;p75"/>
            <p:cNvSpPr/>
            <p:nvPr/>
          </p:nvSpPr>
          <p:spPr>
            <a:xfrm>
              <a:off x="3719500" y="2364625"/>
              <a:ext cx="2091500" cy="1249250"/>
            </a:xfrm>
            <a:custGeom>
              <a:avLst/>
              <a:gdLst/>
              <a:ahLst/>
              <a:cxnLst/>
              <a:rect l="l" t="t" r="r" b="b"/>
              <a:pathLst>
                <a:path w="83660" h="49970" extrusionOk="0">
                  <a:moveTo>
                    <a:pt x="31310" y="1"/>
                  </a:moveTo>
                  <a:cubicBezTo>
                    <a:pt x="30864" y="1"/>
                    <a:pt x="30422" y="101"/>
                    <a:pt x="30022" y="301"/>
                  </a:cubicBezTo>
                  <a:lnTo>
                    <a:pt x="1735" y="16613"/>
                  </a:lnTo>
                  <a:cubicBezTo>
                    <a:pt x="0" y="17547"/>
                    <a:pt x="0" y="20015"/>
                    <a:pt x="1735" y="20916"/>
                  </a:cubicBezTo>
                  <a:lnTo>
                    <a:pt x="51504" y="49670"/>
                  </a:lnTo>
                  <a:cubicBezTo>
                    <a:pt x="51921" y="49870"/>
                    <a:pt x="52371" y="49970"/>
                    <a:pt x="52817" y="49970"/>
                  </a:cubicBezTo>
                  <a:cubicBezTo>
                    <a:pt x="53263" y="49970"/>
                    <a:pt x="53705" y="49870"/>
                    <a:pt x="54106" y="49670"/>
                  </a:cubicBezTo>
                  <a:lnTo>
                    <a:pt x="82359" y="33358"/>
                  </a:lnTo>
                  <a:cubicBezTo>
                    <a:pt x="83126" y="32858"/>
                    <a:pt x="83593" y="32057"/>
                    <a:pt x="83660" y="31190"/>
                  </a:cubicBezTo>
                  <a:cubicBezTo>
                    <a:pt x="83593" y="30289"/>
                    <a:pt x="83126" y="29489"/>
                    <a:pt x="82359" y="29022"/>
                  </a:cubicBezTo>
                  <a:lnTo>
                    <a:pt x="32624" y="301"/>
                  </a:lnTo>
                  <a:cubicBezTo>
                    <a:pt x="32207" y="101"/>
                    <a:pt x="31756" y="1"/>
                    <a:pt x="313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980;p75"/>
            <p:cNvSpPr/>
            <p:nvPr/>
          </p:nvSpPr>
          <p:spPr>
            <a:xfrm>
              <a:off x="3731175" y="2784100"/>
              <a:ext cx="1308450" cy="829775"/>
            </a:xfrm>
            <a:custGeom>
              <a:avLst/>
              <a:gdLst/>
              <a:ahLst/>
              <a:cxnLst/>
              <a:rect l="l" t="t" r="r" b="b"/>
              <a:pathLst>
                <a:path w="52338" h="33191" extrusionOk="0">
                  <a:moveTo>
                    <a:pt x="1034" y="1"/>
                  </a:moveTo>
                  <a:cubicBezTo>
                    <a:pt x="434" y="501"/>
                    <a:pt x="34" y="1201"/>
                    <a:pt x="0" y="2002"/>
                  </a:cubicBezTo>
                  <a:cubicBezTo>
                    <a:pt x="34" y="2869"/>
                    <a:pt x="534" y="3670"/>
                    <a:pt x="1268" y="4137"/>
                  </a:cubicBezTo>
                  <a:lnTo>
                    <a:pt x="51037" y="32891"/>
                  </a:lnTo>
                  <a:cubicBezTo>
                    <a:pt x="51437" y="33091"/>
                    <a:pt x="51904" y="33191"/>
                    <a:pt x="52338" y="33191"/>
                  </a:cubicBezTo>
                  <a:lnTo>
                    <a:pt x="52338" y="30389"/>
                  </a:lnTo>
                  <a:cubicBezTo>
                    <a:pt x="51904" y="30389"/>
                    <a:pt x="51437" y="30289"/>
                    <a:pt x="51037" y="30055"/>
                  </a:cubicBezTo>
                  <a:lnTo>
                    <a:pt x="1268" y="1335"/>
                  </a:lnTo>
                  <a:cubicBezTo>
                    <a:pt x="667" y="968"/>
                    <a:pt x="567" y="401"/>
                    <a:pt x="10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981;p75"/>
            <p:cNvSpPr/>
            <p:nvPr/>
          </p:nvSpPr>
          <p:spPr>
            <a:xfrm>
              <a:off x="3745350" y="2364625"/>
              <a:ext cx="2051475" cy="1179000"/>
            </a:xfrm>
            <a:custGeom>
              <a:avLst/>
              <a:gdLst/>
              <a:ahLst/>
              <a:cxnLst/>
              <a:rect l="l" t="t" r="r" b="b"/>
              <a:pathLst>
                <a:path w="82059" h="47160" extrusionOk="0">
                  <a:moveTo>
                    <a:pt x="30276" y="1"/>
                  </a:moveTo>
                  <a:cubicBezTo>
                    <a:pt x="29830" y="1"/>
                    <a:pt x="29388" y="101"/>
                    <a:pt x="28988" y="301"/>
                  </a:cubicBezTo>
                  <a:lnTo>
                    <a:pt x="701" y="16613"/>
                  </a:lnTo>
                  <a:cubicBezTo>
                    <a:pt x="0" y="17046"/>
                    <a:pt x="0" y="17714"/>
                    <a:pt x="701" y="18114"/>
                  </a:cubicBezTo>
                  <a:lnTo>
                    <a:pt x="50470" y="46834"/>
                  </a:lnTo>
                  <a:cubicBezTo>
                    <a:pt x="50887" y="47051"/>
                    <a:pt x="51337" y="47160"/>
                    <a:pt x="51783" y="47160"/>
                  </a:cubicBezTo>
                  <a:cubicBezTo>
                    <a:pt x="52229" y="47160"/>
                    <a:pt x="52671" y="47051"/>
                    <a:pt x="53072" y="46834"/>
                  </a:cubicBezTo>
                  <a:lnTo>
                    <a:pt x="81325" y="30523"/>
                  </a:lnTo>
                  <a:cubicBezTo>
                    <a:pt x="82059" y="30122"/>
                    <a:pt x="82059" y="29455"/>
                    <a:pt x="81325" y="29022"/>
                  </a:cubicBezTo>
                  <a:lnTo>
                    <a:pt x="31590" y="301"/>
                  </a:lnTo>
                  <a:cubicBezTo>
                    <a:pt x="31173" y="101"/>
                    <a:pt x="30722" y="1"/>
                    <a:pt x="302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982;p75"/>
            <p:cNvSpPr/>
            <p:nvPr/>
          </p:nvSpPr>
          <p:spPr>
            <a:xfrm>
              <a:off x="5039600" y="3092650"/>
              <a:ext cx="783075" cy="521225"/>
            </a:xfrm>
            <a:custGeom>
              <a:avLst/>
              <a:gdLst/>
              <a:ahLst/>
              <a:cxnLst/>
              <a:rect l="l" t="t" r="r" b="b"/>
              <a:pathLst>
                <a:path w="31323" h="20849" extrusionOk="0">
                  <a:moveTo>
                    <a:pt x="29688" y="1"/>
                  </a:moveTo>
                  <a:cubicBezTo>
                    <a:pt x="30289" y="434"/>
                    <a:pt x="30256" y="1035"/>
                    <a:pt x="29555" y="1435"/>
                  </a:cubicBezTo>
                  <a:lnTo>
                    <a:pt x="1302" y="17747"/>
                  </a:lnTo>
                  <a:cubicBezTo>
                    <a:pt x="901" y="17947"/>
                    <a:pt x="468" y="18047"/>
                    <a:pt x="1" y="18047"/>
                  </a:cubicBezTo>
                  <a:lnTo>
                    <a:pt x="1" y="20849"/>
                  </a:lnTo>
                  <a:cubicBezTo>
                    <a:pt x="468" y="20849"/>
                    <a:pt x="901" y="20749"/>
                    <a:pt x="1302" y="20549"/>
                  </a:cubicBezTo>
                  <a:lnTo>
                    <a:pt x="29555" y="4237"/>
                  </a:lnTo>
                  <a:cubicBezTo>
                    <a:pt x="31256" y="3370"/>
                    <a:pt x="31323" y="1001"/>
                    <a:pt x="29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983;p75"/>
            <p:cNvSpPr/>
            <p:nvPr/>
          </p:nvSpPr>
          <p:spPr>
            <a:xfrm>
              <a:off x="4501725" y="1286350"/>
              <a:ext cx="1356825" cy="1812175"/>
            </a:xfrm>
            <a:custGeom>
              <a:avLst/>
              <a:gdLst/>
              <a:ahLst/>
              <a:cxnLst/>
              <a:rect l="l" t="t" r="r" b="b"/>
              <a:pathLst>
                <a:path w="54273" h="72487" extrusionOk="0">
                  <a:moveTo>
                    <a:pt x="1877" y="0"/>
                  </a:moveTo>
                  <a:cubicBezTo>
                    <a:pt x="1465" y="0"/>
                    <a:pt x="1051" y="92"/>
                    <a:pt x="667" y="268"/>
                  </a:cubicBezTo>
                  <a:cubicBezTo>
                    <a:pt x="0" y="668"/>
                    <a:pt x="34" y="1302"/>
                    <a:pt x="34" y="2136"/>
                  </a:cubicBezTo>
                  <a:lnTo>
                    <a:pt x="34" y="41197"/>
                  </a:lnTo>
                  <a:cubicBezTo>
                    <a:pt x="100" y="42098"/>
                    <a:pt x="567" y="42932"/>
                    <a:pt x="1335" y="43432"/>
                  </a:cubicBezTo>
                  <a:lnTo>
                    <a:pt x="51103" y="72153"/>
                  </a:lnTo>
                  <a:cubicBezTo>
                    <a:pt x="51503" y="72379"/>
                    <a:pt x="51948" y="72487"/>
                    <a:pt x="52396" y="72487"/>
                  </a:cubicBezTo>
                  <a:cubicBezTo>
                    <a:pt x="52807" y="72487"/>
                    <a:pt x="53222" y="72395"/>
                    <a:pt x="53605" y="72219"/>
                  </a:cubicBezTo>
                  <a:cubicBezTo>
                    <a:pt x="54272" y="71819"/>
                    <a:pt x="54239" y="71152"/>
                    <a:pt x="54239" y="70351"/>
                  </a:cubicBezTo>
                  <a:lnTo>
                    <a:pt x="54239" y="31290"/>
                  </a:lnTo>
                  <a:cubicBezTo>
                    <a:pt x="54172" y="30389"/>
                    <a:pt x="53705" y="29556"/>
                    <a:pt x="52938" y="29055"/>
                  </a:cubicBezTo>
                  <a:lnTo>
                    <a:pt x="3169" y="335"/>
                  </a:lnTo>
                  <a:cubicBezTo>
                    <a:pt x="2770" y="109"/>
                    <a:pt x="2325" y="0"/>
                    <a:pt x="187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984;p75"/>
            <p:cNvSpPr/>
            <p:nvPr/>
          </p:nvSpPr>
          <p:spPr>
            <a:xfrm>
              <a:off x="4501725" y="1286250"/>
              <a:ext cx="1346825" cy="777350"/>
            </a:xfrm>
            <a:custGeom>
              <a:avLst/>
              <a:gdLst/>
              <a:ahLst/>
              <a:cxnLst/>
              <a:rect l="l" t="t" r="r" b="b"/>
              <a:pathLst>
                <a:path w="53873" h="31094" extrusionOk="0">
                  <a:moveTo>
                    <a:pt x="1903" y="1"/>
                  </a:moveTo>
                  <a:cubicBezTo>
                    <a:pt x="1482" y="1"/>
                    <a:pt x="1059" y="92"/>
                    <a:pt x="667" y="272"/>
                  </a:cubicBezTo>
                  <a:cubicBezTo>
                    <a:pt x="0" y="672"/>
                    <a:pt x="34" y="1306"/>
                    <a:pt x="34" y="2140"/>
                  </a:cubicBezTo>
                  <a:cubicBezTo>
                    <a:pt x="34" y="1555"/>
                    <a:pt x="313" y="1216"/>
                    <a:pt x="733" y="1216"/>
                  </a:cubicBezTo>
                  <a:cubicBezTo>
                    <a:pt x="912" y="1216"/>
                    <a:pt x="1116" y="1277"/>
                    <a:pt x="1335" y="1406"/>
                  </a:cubicBezTo>
                  <a:lnTo>
                    <a:pt x="51103" y="30127"/>
                  </a:lnTo>
                  <a:cubicBezTo>
                    <a:pt x="51470" y="30360"/>
                    <a:pt x="51771" y="30694"/>
                    <a:pt x="52004" y="31094"/>
                  </a:cubicBezTo>
                  <a:lnTo>
                    <a:pt x="53872" y="30027"/>
                  </a:lnTo>
                  <a:cubicBezTo>
                    <a:pt x="53639" y="29626"/>
                    <a:pt x="53338" y="29293"/>
                    <a:pt x="52938" y="29059"/>
                  </a:cubicBezTo>
                  <a:lnTo>
                    <a:pt x="3169" y="305"/>
                  </a:lnTo>
                  <a:cubicBezTo>
                    <a:pt x="2777" y="101"/>
                    <a:pt x="2342" y="1"/>
                    <a:pt x="19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985;p75"/>
            <p:cNvSpPr/>
            <p:nvPr/>
          </p:nvSpPr>
          <p:spPr>
            <a:xfrm>
              <a:off x="4502550" y="1316625"/>
              <a:ext cx="1308450" cy="1778325"/>
            </a:xfrm>
            <a:custGeom>
              <a:avLst/>
              <a:gdLst/>
              <a:ahLst/>
              <a:cxnLst/>
              <a:rect l="l" t="t" r="r" b="b"/>
              <a:pathLst>
                <a:path w="52338" h="71133" extrusionOk="0">
                  <a:moveTo>
                    <a:pt x="689" y="1"/>
                  </a:moveTo>
                  <a:cubicBezTo>
                    <a:pt x="280" y="1"/>
                    <a:pt x="1" y="340"/>
                    <a:pt x="1" y="925"/>
                  </a:cubicBezTo>
                  <a:lnTo>
                    <a:pt x="1" y="39986"/>
                  </a:lnTo>
                  <a:cubicBezTo>
                    <a:pt x="34" y="40887"/>
                    <a:pt x="534" y="41721"/>
                    <a:pt x="1268" y="42221"/>
                  </a:cubicBezTo>
                  <a:lnTo>
                    <a:pt x="51037" y="70942"/>
                  </a:lnTo>
                  <a:cubicBezTo>
                    <a:pt x="51256" y="71071"/>
                    <a:pt x="51460" y="71132"/>
                    <a:pt x="51638" y="71132"/>
                  </a:cubicBezTo>
                  <a:cubicBezTo>
                    <a:pt x="52059" y="71132"/>
                    <a:pt x="52338" y="70793"/>
                    <a:pt x="52338" y="70208"/>
                  </a:cubicBezTo>
                  <a:lnTo>
                    <a:pt x="52338" y="31180"/>
                  </a:lnTo>
                  <a:cubicBezTo>
                    <a:pt x="52305" y="30246"/>
                    <a:pt x="51804" y="29412"/>
                    <a:pt x="51037" y="28912"/>
                  </a:cubicBezTo>
                  <a:lnTo>
                    <a:pt x="1268" y="191"/>
                  </a:lnTo>
                  <a:cubicBezTo>
                    <a:pt x="1059" y="62"/>
                    <a:pt x="862" y="1"/>
                    <a:pt x="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986;p75"/>
            <p:cNvSpPr/>
            <p:nvPr/>
          </p:nvSpPr>
          <p:spPr>
            <a:xfrm>
              <a:off x="5782625" y="2036900"/>
              <a:ext cx="75925" cy="1061625"/>
            </a:xfrm>
            <a:custGeom>
              <a:avLst/>
              <a:gdLst/>
              <a:ahLst/>
              <a:cxnLst/>
              <a:rect l="l" t="t" r="r" b="b"/>
              <a:pathLst>
                <a:path w="3037" h="42465" extrusionOk="0">
                  <a:moveTo>
                    <a:pt x="2636" y="1"/>
                  </a:moveTo>
                  <a:lnTo>
                    <a:pt x="768" y="1068"/>
                  </a:lnTo>
                  <a:cubicBezTo>
                    <a:pt x="1002" y="1468"/>
                    <a:pt x="1135" y="1902"/>
                    <a:pt x="1135" y="2369"/>
                  </a:cubicBezTo>
                  <a:lnTo>
                    <a:pt x="1135" y="41397"/>
                  </a:lnTo>
                  <a:cubicBezTo>
                    <a:pt x="1135" y="41988"/>
                    <a:pt x="838" y="42322"/>
                    <a:pt x="412" y="42322"/>
                  </a:cubicBezTo>
                  <a:cubicBezTo>
                    <a:pt x="285" y="42322"/>
                    <a:pt x="146" y="42292"/>
                    <a:pt x="1" y="42231"/>
                  </a:cubicBezTo>
                  <a:lnTo>
                    <a:pt x="1" y="42231"/>
                  </a:lnTo>
                  <a:cubicBezTo>
                    <a:pt x="365" y="42389"/>
                    <a:pt x="752" y="42465"/>
                    <a:pt x="1137" y="42465"/>
                  </a:cubicBezTo>
                  <a:cubicBezTo>
                    <a:pt x="1562" y="42465"/>
                    <a:pt x="1984" y="42372"/>
                    <a:pt x="2369" y="42197"/>
                  </a:cubicBezTo>
                  <a:cubicBezTo>
                    <a:pt x="3036" y="41797"/>
                    <a:pt x="3003" y="41130"/>
                    <a:pt x="3003" y="40329"/>
                  </a:cubicBezTo>
                  <a:lnTo>
                    <a:pt x="3003" y="1268"/>
                  </a:lnTo>
                  <a:cubicBezTo>
                    <a:pt x="2970" y="834"/>
                    <a:pt x="2870" y="367"/>
                    <a:pt x="2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987;p75"/>
            <p:cNvSpPr/>
            <p:nvPr/>
          </p:nvSpPr>
          <p:spPr>
            <a:xfrm>
              <a:off x="4542575" y="1382350"/>
              <a:ext cx="1238425" cy="1594350"/>
            </a:xfrm>
            <a:custGeom>
              <a:avLst/>
              <a:gdLst/>
              <a:ahLst/>
              <a:cxnLst/>
              <a:rect l="l" t="t" r="r" b="b"/>
              <a:pathLst>
                <a:path w="49537" h="63774" extrusionOk="0">
                  <a:moveTo>
                    <a:pt x="445" y="0"/>
                  </a:moveTo>
                  <a:cubicBezTo>
                    <a:pt x="190" y="0"/>
                    <a:pt x="1" y="205"/>
                    <a:pt x="1" y="564"/>
                  </a:cubicBezTo>
                  <a:lnTo>
                    <a:pt x="1" y="34622"/>
                  </a:lnTo>
                  <a:cubicBezTo>
                    <a:pt x="34" y="35156"/>
                    <a:pt x="301" y="35689"/>
                    <a:pt x="768" y="35990"/>
                  </a:cubicBezTo>
                  <a:lnTo>
                    <a:pt x="48769" y="63676"/>
                  </a:lnTo>
                  <a:cubicBezTo>
                    <a:pt x="48882" y="63742"/>
                    <a:pt x="48992" y="63773"/>
                    <a:pt x="49092" y="63773"/>
                  </a:cubicBezTo>
                  <a:cubicBezTo>
                    <a:pt x="49347" y="63773"/>
                    <a:pt x="49536" y="63569"/>
                    <a:pt x="49536" y="63209"/>
                  </a:cubicBezTo>
                  <a:lnTo>
                    <a:pt x="49536" y="29118"/>
                  </a:lnTo>
                  <a:cubicBezTo>
                    <a:pt x="49503" y="28584"/>
                    <a:pt x="49203" y="28084"/>
                    <a:pt x="48769" y="27784"/>
                  </a:cubicBezTo>
                  <a:lnTo>
                    <a:pt x="768" y="97"/>
                  </a:lnTo>
                  <a:cubicBezTo>
                    <a:pt x="655" y="31"/>
                    <a:pt x="545" y="0"/>
                    <a:pt x="4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988;p75"/>
            <p:cNvSpPr/>
            <p:nvPr/>
          </p:nvSpPr>
          <p:spPr>
            <a:xfrm>
              <a:off x="4586775" y="1458175"/>
              <a:ext cx="1149175" cy="1445200"/>
            </a:xfrm>
            <a:custGeom>
              <a:avLst/>
              <a:gdLst/>
              <a:ahLst/>
              <a:cxnLst/>
              <a:rect l="l" t="t" r="r" b="b"/>
              <a:pathLst>
                <a:path w="45967" h="57808" extrusionOk="0">
                  <a:moveTo>
                    <a:pt x="439" y="0"/>
                  </a:moveTo>
                  <a:cubicBezTo>
                    <a:pt x="195" y="0"/>
                    <a:pt x="34" y="260"/>
                    <a:pt x="34" y="700"/>
                  </a:cubicBezTo>
                  <a:lnTo>
                    <a:pt x="34" y="30588"/>
                  </a:lnTo>
                  <a:cubicBezTo>
                    <a:pt x="1" y="31122"/>
                    <a:pt x="268" y="31622"/>
                    <a:pt x="668" y="31989"/>
                  </a:cubicBezTo>
                  <a:lnTo>
                    <a:pt x="45300" y="57741"/>
                  </a:lnTo>
                  <a:cubicBezTo>
                    <a:pt x="45382" y="57786"/>
                    <a:pt x="45460" y="57807"/>
                    <a:pt x="45533" y="57807"/>
                  </a:cubicBezTo>
                  <a:cubicBezTo>
                    <a:pt x="45786" y="57807"/>
                    <a:pt x="45967" y="57548"/>
                    <a:pt x="45967" y="57107"/>
                  </a:cubicBezTo>
                  <a:lnTo>
                    <a:pt x="45967" y="27219"/>
                  </a:lnTo>
                  <a:cubicBezTo>
                    <a:pt x="45967" y="26685"/>
                    <a:pt x="45733" y="26152"/>
                    <a:pt x="45300" y="25818"/>
                  </a:cubicBezTo>
                  <a:lnTo>
                    <a:pt x="668" y="66"/>
                  </a:lnTo>
                  <a:cubicBezTo>
                    <a:pt x="586" y="22"/>
                    <a:pt x="509" y="0"/>
                    <a:pt x="439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989;p75"/>
            <p:cNvSpPr/>
            <p:nvPr/>
          </p:nvSpPr>
          <p:spPr>
            <a:xfrm>
              <a:off x="4635975" y="1736250"/>
              <a:ext cx="1064125" cy="690550"/>
            </a:xfrm>
            <a:custGeom>
              <a:avLst/>
              <a:gdLst/>
              <a:ahLst/>
              <a:cxnLst/>
              <a:rect l="l" t="t" r="r" b="b"/>
              <a:pathLst>
                <a:path w="42565" h="27622" extrusionOk="0">
                  <a:moveTo>
                    <a:pt x="377" y="1"/>
                  </a:moveTo>
                  <a:cubicBezTo>
                    <a:pt x="155" y="1"/>
                    <a:pt x="1" y="174"/>
                    <a:pt x="1" y="485"/>
                  </a:cubicBezTo>
                  <a:lnTo>
                    <a:pt x="1" y="2553"/>
                  </a:lnTo>
                  <a:cubicBezTo>
                    <a:pt x="1" y="3020"/>
                    <a:pt x="268" y="3454"/>
                    <a:pt x="668" y="3721"/>
                  </a:cubicBezTo>
                  <a:lnTo>
                    <a:pt x="41897" y="27538"/>
                  </a:lnTo>
                  <a:cubicBezTo>
                    <a:pt x="42001" y="27594"/>
                    <a:pt x="42100" y="27622"/>
                    <a:pt x="42188" y="27622"/>
                  </a:cubicBezTo>
                  <a:cubicBezTo>
                    <a:pt x="42410" y="27622"/>
                    <a:pt x="42564" y="27448"/>
                    <a:pt x="42564" y="27137"/>
                  </a:cubicBezTo>
                  <a:lnTo>
                    <a:pt x="42564" y="25069"/>
                  </a:lnTo>
                  <a:cubicBezTo>
                    <a:pt x="42531" y="24569"/>
                    <a:pt x="42298" y="24135"/>
                    <a:pt x="41897" y="23902"/>
                  </a:cubicBezTo>
                  <a:lnTo>
                    <a:pt x="668" y="85"/>
                  </a:lnTo>
                  <a:cubicBezTo>
                    <a:pt x="564" y="28"/>
                    <a:pt x="465" y="1"/>
                    <a:pt x="3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990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991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992;p75"/>
            <p:cNvSpPr/>
            <p:nvPr/>
          </p:nvSpPr>
          <p:spPr>
            <a:xfrm>
              <a:off x="4637650" y="1926450"/>
              <a:ext cx="126775" cy="181025"/>
            </a:xfrm>
            <a:custGeom>
              <a:avLst/>
              <a:gdLst/>
              <a:ahLst/>
              <a:cxnLst/>
              <a:rect l="l" t="t" r="r" b="b"/>
              <a:pathLst>
                <a:path w="5071" h="7241" extrusionOk="0">
                  <a:moveTo>
                    <a:pt x="1504" y="1"/>
                  </a:moveTo>
                  <a:cubicBezTo>
                    <a:pt x="1490" y="1"/>
                    <a:pt x="1478" y="5"/>
                    <a:pt x="1468" y="15"/>
                  </a:cubicBezTo>
                  <a:lnTo>
                    <a:pt x="0" y="2117"/>
                  </a:lnTo>
                  <a:lnTo>
                    <a:pt x="0" y="3718"/>
                  </a:lnTo>
                  <a:cubicBezTo>
                    <a:pt x="0" y="4152"/>
                    <a:pt x="201" y="4585"/>
                    <a:pt x="534" y="4852"/>
                  </a:cubicBezTo>
                  <a:lnTo>
                    <a:pt x="4537" y="7187"/>
                  </a:lnTo>
                  <a:cubicBezTo>
                    <a:pt x="4603" y="7224"/>
                    <a:pt x="4665" y="7241"/>
                    <a:pt x="4722" y="7241"/>
                  </a:cubicBezTo>
                  <a:cubicBezTo>
                    <a:pt x="4928" y="7241"/>
                    <a:pt x="5071" y="7019"/>
                    <a:pt x="5071" y="6653"/>
                  </a:cubicBezTo>
                  <a:lnTo>
                    <a:pt x="5071" y="5353"/>
                  </a:lnTo>
                  <a:lnTo>
                    <a:pt x="4170" y="3084"/>
                  </a:lnTo>
                  <a:cubicBezTo>
                    <a:pt x="4085" y="2857"/>
                    <a:pt x="3952" y="2703"/>
                    <a:pt x="3873" y="2703"/>
                  </a:cubicBezTo>
                  <a:cubicBezTo>
                    <a:pt x="3859" y="2703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6"/>
                  </a:lnTo>
                  <a:lnTo>
                    <a:pt x="1835" y="382"/>
                  </a:lnTo>
                  <a:cubicBezTo>
                    <a:pt x="1722" y="155"/>
                    <a:pt x="1584" y="1"/>
                    <a:pt x="150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993;p75"/>
            <p:cNvSpPr/>
            <p:nvPr/>
          </p:nvSpPr>
          <p:spPr>
            <a:xfrm>
              <a:off x="4709375" y="1924525"/>
              <a:ext cx="25025" cy="41700"/>
            </a:xfrm>
            <a:custGeom>
              <a:avLst/>
              <a:gdLst/>
              <a:ahLst/>
              <a:cxnLst/>
              <a:rect l="l" t="t" r="r" b="b"/>
              <a:pathLst>
                <a:path w="1001" h="1668" extrusionOk="0">
                  <a:moveTo>
                    <a:pt x="319" y="0"/>
                  </a:moveTo>
                  <a:cubicBezTo>
                    <a:pt x="136" y="0"/>
                    <a:pt x="0" y="195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3" y="1654"/>
                    <a:pt x="620" y="1668"/>
                    <a:pt x="673" y="1668"/>
                  </a:cubicBezTo>
                  <a:cubicBezTo>
                    <a:pt x="875" y="1668"/>
                    <a:pt x="1001" y="1471"/>
                    <a:pt x="1001" y="1126"/>
                  </a:cubicBezTo>
                  <a:cubicBezTo>
                    <a:pt x="1001" y="693"/>
                    <a:pt x="834" y="292"/>
                    <a:pt x="501" y="59"/>
                  </a:cubicBezTo>
                  <a:cubicBezTo>
                    <a:pt x="437" y="19"/>
                    <a:pt x="376" y="0"/>
                    <a:pt x="3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994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995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996;p75"/>
            <p:cNvSpPr/>
            <p:nvPr/>
          </p:nvSpPr>
          <p:spPr>
            <a:xfrm>
              <a:off x="4637650" y="2139950"/>
              <a:ext cx="126775" cy="180200"/>
            </a:xfrm>
            <a:custGeom>
              <a:avLst/>
              <a:gdLst/>
              <a:ahLst/>
              <a:cxnLst/>
              <a:rect l="l" t="t" r="r" b="b"/>
              <a:pathLst>
                <a:path w="5071" h="7208" extrusionOk="0">
                  <a:moveTo>
                    <a:pt x="1504" y="0"/>
                  </a:moveTo>
                  <a:cubicBezTo>
                    <a:pt x="1490" y="0"/>
                    <a:pt x="1478" y="5"/>
                    <a:pt x="1468" y="15"/>
                  </a:cubicBezTo>
                  <a:lnTo>
                    <a:pt x="0" y="2083"/>
                  </a:lnTo>
                  <a:lnTo>
                    <a:pt x="0" y="3717"/>
                  </a:lnTo>
                  <a:cubicBezTo>
                    <a:pt x="0" y="4151"/>
                    <a:pt x="201" y="4585"/>
                    <a:pt x="534" y="4852"/>
                  </a:cubicBezTo>
                  <a:lnTo>
                    <a:pt x="4537" y="7153"/>
                  </a:lnTo>
                  <a:cubicBezTo>
                    <a:pt x="4603" y="7190"/>
                    <a:pt x="4666" y="7207"/>
                    <a:pt x="4724" y="7207"/>
                  </a:cubicBezTo>
                  <a:cubicBezTo>
                    <a:pt x="4929" y="7207"/>
                    <a:pt x="5071" y="6991"/>
                    <a:pt x="5071" y="6653"/>
                  </a:cubicBezTo>
                  <a:lnTo>
                    <a:pt x="5071" y="5319"/>
                  </a:lnTo>
                  <a:lnTo>
                    <a:pt x="4170" y="3084"/>
                  </a:lnTo>
                  <a:cubicBezTo>
                    <a:pt x="4085" y="2857"/>
                    <a:pt x="3952" y="2702"/>
                    <a:pt x="3873" y="2702"/>
                  </a:cubicBezTo>
                  <a:cubicBezTo>
                    <a:pt x="3859" y="2702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5"/>
                  </a:lnTo>
                  <a:lnTo>
                    <a:pt x="3736" y="5285"/>
                  </a:lnTo>
                  <a:lnTo>
                    <a:pt x="1835" y="382"/>
                  </a:lnTo>
                  <a:cubicBezTo>
                    <a:pt x="1722" y="155"/>
                    <a:pt x="1584" y="0"/>
                    <a:pt x="15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997;p75"/>
            <p:cNvSpPr/>
            <p:nvPr/>
          </p:nvSpPr>
          <p:spPr>
            <a:xfrm>
              <a:off x="4709375" y="2138125"/>
              <a:ext cx="25875" cy="41925"/>
            </a:xfrm>
            <a:custGeom>
              <a:avLst/>
              <a:gdLst/>
              <a:ahLst/>
              <a:cxnLst/>
              <a:rect l="l" t="t" r="r" b="b"/>
              <a:pathLst>
                <a:path w="1035" h="1677" extrusionOk="0">
                  <a:moveTo>
                    <a:pt x="331" y="0"/>
                  </a:moveTo>
                  <a:cubicBezTo>
                    <a:pt x="142" y="0"/>
                    <a:pt x="0" y="217"/>
                    <a:pt x="0" y="555"/>
                  </a:cubicBezTo>
                  <a:cubicBezTo>
                    <a:pt x="0" y="955"/>
                    <a:pt x="167" y="1355"/>
                    <a:pt x="501" y="1622"/>
                  </a:cubicBezTo>
                  <a:cubicBezTo>
                    <a:pt x="567" y="1659"/>
                    <a:pt x="628" y="1676"/>
                    <a:pt x="683" y="1676"/>
                  </a:cubicBezTo>
                  <a:cubicBezTo>
                    <a:pt x="879" y="1676"/>
                    <a:pt x="1001" y="1460"/>
                    <a:pt x="1001" y="1122"/>
                  </a:cubicBezTo>
                  <a:cubicBezTo>
                    <a:pt x="1034" y="722"/>
                    <a:pt x="834" y="321"/>
                    <a:pt x="501" y="54"/>
                  </a:cubicBezTo>
                  <a:cubicBezTo>
                    <a:pt x="442" y="18"/>
                    <a:pt x="385" y="0"/>
                    <a:pt x="33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998;p75"/>
            <p:cNvSpPr/>
            <p:nvPr/>
          </p:nvSpPr>
          <p:spPr>
            <a:xfrm>
              <a:off x="4793600" y="1953675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1"/>
                  </a:moveTo>
                  <a:cubicBezTo>
                    <a:pt x="81" y="1"/>
                    <a:pt x="0" y="99"/>
                    <a:pt x="0" y="261"/>
                  </a:cubicBezTo>
                  <a:cubicBezTo>
                    <a:pt x="0" y="561"/>
                    <a:pt x="167" y="828"/>
                    <a:pt x="401" y="995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6"/>
                  </a:cubicBezTo>
                  <a:cubicBezTo>
                    <a:pt x="36226" y="20909"/>
                    <a:pt x="36059" y="20642"/>
                    <a:pt x="35826" y="20475"/>
                  </a:cubicBezTo>
                  <a:lnTo>
                    <a:pt x="401" y="61"/>
                  </a:lnTo>
                  <a:cubicBezTo>
                    <a:pt x="329" y="20"/>
                    <a:pt x="264" y="1"/>
                    <a:pt x="20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999;p75"/>
            <p:cNvSpPr/>
            <p:nvPr/>
          </p:nvSpPr>
          <p:spPr>
            <a:xfrm>
              <a:off x="4793600" y="19988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1"/>
                  </a:moveTo>
                  <a:cubicBezTo>
                    <a:pt x="88" y="1"/>
                    <a:pt x="0" y="118"/>
                    <a:pt x="0" y="287"/>
                  </a:cubicBezTo>
                  <a:cubicBezTo>
                    <a:pt x="0" y="588"/>
                    <a:pt x="167" y="854"/>
                    <a:pt x="401" y="988"/>
                  </a:cubicBezTo>
                  <a:lnTo>
                    <a:pt x="35826" y="21436"/>
                  </a:lnTo>
                  <a:cubicBezTo>
                    <a:pt x="35896" y="21476"/>
                    <a:pt x="35962" y="21495"/>
                    <a:pt x="36022" y="21495"/>
                  </a:cubicBezTo>
                  <a:cubicBezTo>
                    <a:pt x="36161" y="21495"/>
                    <a:pt x="36259" y="21389"/>
                    <a:pt x="36259" y="21202"/>
                  </a:cubicBezTo>
                  <a:cubicBezTo>
                    <a:pt x="36226" y="20902"/>
                    <a:pt x="36059" y="20635"/>
                    <a:pt x="35826" y="20502"/>
                  </a:cubicBezTo>
                  <a:lnTo>
                    <a:pt x="401" y="54"/>
                  </a:lnTo>
                  <a:cubicBezTo>
                    <a:pt x="337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000;p75"/>
            <p:cNvSpPr/>
            <p:nvPr/>
          </p:nvSpPr>
          <p:spPr>
            <a:xfrm>
              <a:off x="4793600" y="2044600"/>
              <a:ext cx="906500" cy="537525"/>
            </a:xfrm>
            <a:custGeom>
              <a:avLst/>
              <a:gdLst/>
              <a:ahLst/>
              <a:cxnLst/>
              <a:rect l="l" t="t" r="r" b="b"/>
              <a:pathLst>
                <a:path w="36260" h="21501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59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001;p75"/>
            <p:cNvSpPr/>
            <p:nvPr/>
          </p:nvSpPr>
          <p:spPr>
            <a:xfrm>
              <a:off x="4793600" y="20904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2"/>
                    <a:pt x="36259" y="21175"/>
                  </a:cubicBezTo>
                  <a:cubicBezTo>
                    <a:pt x="36226" y="20908"/>
                    <a:pt x="36059" y="20641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002;p75"/>
            <p:cNvSpPr/>
            <p:nvPr/>
          </p:nvSpPr>
          <p:spPr>
            <a:xfrm>
              <a:off x="4793600" y="21656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0"/>
                  </a:moveTo>
                  <a:cubicBezTo>
                    <a:pt x="88" y="0"/>
                    <a:pt x="0" y="117"/>
                    <a:pt x="0" y="287"/>
                  </a:cubicBezTo>
                  <a:cubicBezTo>
                    <a:pt x="0" y="587"/>
                    <a:pt x="167" y="854"/>
                    <a:pt x="401" y="1021"/>
                  </a:cubicBezTo>
                  <a:lnTo>
                    <a:pt x="35826" y="21435"/>
                  </a:lnTo>
                  <a:cubicBezTo>
                    <a:pt x="35896" y="21475"/>
                    <a:pt x="35962" y="21494"/>
                    <a:pt x="36022" y="21494"/>
                  </a:cubicBezTo>
                  <a:cubicBezTo>
                    <a:pt x="36161" y="21494"/>
                    <a:pt x="36259" y="21389"/>
                    <a:pt x="36259" y="21202"/>
                  </a:cubicBezTo>
                  <a:cubicBezTo>
                    <a:pt x="36226" y="20935"/>
                    <a:pt x="36059" y="20668"/>
                    <a:pt x="35826" y="20501"/>
                  </a:cubicBezTo>
                  <a:lnTo>
                    <a:pt x="401" y="53"/>
                  </a:lnTo>
                  <a:cubicBezTo>
                    <a:pt x="337" y="17"/>
                    <a:pt x="278" y="0"/>
                    <a:pt x="22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003;p75"/>
            <p:cNvSpPr/>
            <p:nvPr/>
          </p:nvSpPr>
          <p:spPr>
            <a:xfrm>
              <a:off x="4793600" y="2211400"/>
              <a:ext cx="906500" cy="537500"/>
            </a:xfrm>
            <a:custGeom>
              <a:avLst/>
              <a:gdLst/>
              <a:ahLst/>
              <a:cxnLst/>
              <a:rect l="l" t="t" r="r" b="b"/>
              <a:pathLst>
                <a:path w="36260" h="21500" extrusionOk="0">
                  <a:moveTo>
                    <a:pt x="212" y="0"/>
                  </a:moveTo>
                  <a:cubicBezTo>
                    <a:pt x="82" y="0"/>
                    <a:pt x="0" y="105"/>
                    <a:pt x="0" y="292"/>
                  </a:cubicBezTo>
                  <a:cubicBezTo>
                    <a:pt x="0" y="593"/>
                    <a:pt x="167" y="826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7"/>
                  </a:cubicBezTo>
                  <a:cubicBezTo>
                    <a:pt x="36226" y="20907"/>
                    <a:pt x="36059" y="20640"/>
                    <a:pt x="35826" y="20507"/>
                  </a:cubicBezTo>
                  <a:lnTo>
                    <a:pt x="401" y="59"/>
                  </a:lnTo>
                  <a:cubicBezTo>
                    <a:pt x="331" y="19"/>
                    <a:pt x="267" y="0"/>
                    <a:pt x="2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004;p75"/>
            <p:cNvSpPr/>
            <p:nvPr/>
          </p:nvSpPr>
          <p:spPr>
            <a:xfrm>
              <a:off x="4793600" y="22572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8"/>
                  </a:lnTo>
                  <a:cubicBezTo>
                    <a:pt x="35897" y="21449"/>
                    <a:pt x="35966" y="21468"/>
                    <a:pt x="36026" y="21468"/>
                  </a:cubicBezTo>
                  <a:cubicBezTo>
                    <a:pt x="36163" y="21468"/>
                    <a:pt x="36259" y="21370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60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005;p75"/>
            <p:cNvSpPr/>
            <p:nvPr/>
          </p:nvSpPr>
          <p:spPr>
            <a:xfrm>
              <a:off x="4793600" y="230310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1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5"/>
                  </a:cubicBezTo>
                  <a:cubicBezTo>
                    <a:pt x="36226" y="20908"/>
                    <a:pt x="36059" y="20642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006;p75"/>
            <p:cNvSpPr/>
            <p:nvPr/>
          </p:nvSpPr>
          <p:spPr>
            <a:xfrm>
              <a:off x="4587625" y="1454525"/>
              <a:ext cx="1148325" cy="761700"/>
            </a:xfrm>
            <a:custGeom>
              <a:avLst/>
              <a:gdLst/>
              <a:ahLst/>
              <a:cxnLst/>
              <a:rect l="l" t="t" r="r" b="b"/>
              <a:pathLst>
                <a:path w="45933" h="30468" extrusionOk="0">
                  <a:moveTo>
                    <a:pt x="299" y="1"/>
                  </a:moveTo>
                  <a:cubicBezTo>
                    <a:pt x="120" y="1"/>
                    <a:pt x="0" y="176"/>
                    <a:pt x="0" y="513"/>
                  </a:cubicBezTo>
                  <a:lnTo>
                    <a:pt x="0" y="3948"/>
                  </a:lnTo>
                  <a:lnTo>
                    <a:pt x="45933" y="30467"/>
                  </a:lnTo>
                  <a:lnTo>
                    <a:pt x="45933" y="27032"/>
                  </a:lnTo>
                  <a:cubicBezTo>
                    <a:pt x="45933" y="26631"/>
                    <a:pt x="45766" y="26264"/>
                    <a:pt x="45466" y="26031"/>
                  </a:cubicBezTo>
                  <a:lnTo>
                    <a:pt x="467" y="46"/>
                  </a:lnTo>
                  <a:cubicBezTo>
                    <a:pt x="407" y="16"/>
                    <a:pt x="350" y="1"/>
                    <a:pt x="29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007;p75"/>
            <p:cNvSpPr/>
            <p:nvPr/>
          </p:nvSpPr>
          <p:spPr>
            <a:xfrm>
              <a:off x="4587625" y="1515175"/>
              <a:ext cx="1148325" cy="805275"/>
            </a:xfrm>
            <a:custGeom>
              <a:avLst/>
              <a:gdLst/>
              <a:ahLst/>
              <a:cxnLst/>
              <a:rect l="l" t="t" r="r" b="b"/>
              <a:pathLst>
                <a:path w="45933" h="32211" extrusionOk="0">
                  <a:moveTo>
                    <a:pt x="2113" y="0"/>
                  </a:moveTo>
                  <a:cubicBezTo>
                    <a:pt x="1957" y="0"/>
                    <a:pt x="1879" y="211"/>
                    <a:pt x="1801" y="522"/>
                  </a:cubicBezTo>
                  <a:lnTo>
                    <a:pt x="1468" y="1622"/>
                  </a:lnTo>
                  <a:cubicBezTo>
                    <a:pt x="1364" y="1958"/>
                    <a:pt x="1281" y="2134"/>
                    <a:pt x="1125" y="2134"/>
                  </a:cubicBezTo>
                  <a:cubicBezTo>
                    <a:pt x="1079" y="2134"/>
                    <a:pt x="1027" y="2119"/>
                    <a:pt x="967" y="2089"/>
                  </a:cubicBezTo>
                  <a:lnTo>
                    <a:pt x="0" y="1522"/>
                  </a:lnTo>
                  <a:lnTo>
                    <a:pt x="0" y="5692"/>
                  </a:lnTo>
                  <a:lnTo>
                    <a:pt x="45933" y="32211"/>
                  </a:lnTo>
                  <a:lnTo>
                    <a:pt x="45933" y="28041"/>
                  </a:lnTo>
                  <a:lnTo>
                    <a:pt x="15311" y="10362"/>
                  </a:lnTo>
                  <a:cubicBezTo>
                    <a:pt x="15044" y="10229"/>
                    <a:pt x="14977" y="9928"/>
                    <a:pt x="14844" y="9361"/>
                  </a:cubicBezTo>
                  <a:lnTo>
                    <a:pt x="14410" y="7827"/>
                  </a:lnTo>
                  <a:cubicBezTo>
                    <a:pt x="14210" y="7093"/>
                    <a:pt x="14010" y="6826"/>
                    <a:pt x="13743" y="6693"/>
                  </a:cubicBezTo>
                  <a:lnTo>
                    <a:pt x="2268" y="55"/>
                  </a:lnTo>
                  <a:cubicBezTo>
                    <a:pt x="2209" y="17"/>
                    <a:pt x="2158" y="0"/>
                    <a:pt x="2113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008;p75"/>
            <p:cNvSpPr/>
            <p:nvPr/>
          </p:nvSpPr>
          <p:spPr>
            <a:xfrm>
              <a:off x="5676725" y="2116325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6" y="1"/>
                    <a:pt x="0" y="196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4" y="293"/>
                    <a:pt x="501" y="59"/>
                  </a:cubicBezTo>
                  <a:cubicBezTo>
                    <a:pt x="437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009;p75"/>
            <p:cNvSpPr/>
            <p:nvPr/>
          </p:nvSpPr>
          <p:spPr>
            <a:xfrm>
              <a:off x="5630025" y="2089650"/>
              <a:ext cx="25875" cy="4202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338" y="0"/>
                  </a:moveTo>
                  <a:cubicBezTo>
                    <a:pt x="148" y="0"/>
                    <a:pt x="26" y="195"/>
                    <a:pt x="0" y="526"/>
                  </a:cubicBezTo>
                  <a:cubicBezTo>
                    <a:pt x="0" y="959"/>
                    <a:pt x="201" y="1360"/>
                    <a:pt x="534" y="1627"/>
                  </a:cubicBezTo>
                  <a:cubicBezTo>
                    <a:pt x="593" y="1663"/>
                    <a:pt x="650" y="1681"/>
                    <a:pt x="704" y="1681"/>
                  </a:cubicBezTo>
                  <a:cubicBezTo>
                    <a:pt x="893" y="1681"/>
                    <a:pt x="1035" y="1464"/>
                    <a:pt x="1035" y="1126"/>
                  </a:cubicBezTo>
                  <a:cubicBezTo>
                    <a:pt x="1035" y="693"/>
                    <a:pt x="868" y="292"/>
                    <a:pt x="534" y="59"/>
                  </a:cubicBezTo>
                  <a:cubicBezTo>
                    <a:pt x="463" y="19"/>
                    <a:pt x="397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010;p75"/>
            <p:cNvSpPr/>
            <p:nvPr/>
          </p:nvSpPr>
          <p:spPr>
            <a:xfrm>
              <a:off x="5584150" y="2062950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7" y="1"/>
                    <a:pt x="1" y="196"/>
                    <a:pt x="1" y="526"/>
                  </a:cubicBezTo>
                  <a:cubicBezTo>
                    <a:pt x="1" y="960"/>
                    <a:pt x="168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5" y="293"/>
                    <a:pt x="501" y="59"/>
                  </a:cubicBezTo>
                  <a:cubicBezTo>
                    <a:pt x="438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011;p75"/>
            <p:cNvSpPr/>
            <p:nvPr/>
          </p:nvSpPr>
          <p:spPr>
            <a:xfrm>
              <a:off x="4617625" y="1609600"/>
              <a:ext cx="26725" cy="42875"/>
            </a:xfrm>
            <a:custGeom>
              <a:avLst/>
              <a:gdLst/>
              <a:ahLst/>
              <a:cxnLst/>
              <a:rect l="l" t="t" r="r" b="b"/>
              <a:pathLst>
                <a:path w="1069" h="1715" extrusionOk="0">
                  <a:moveTo>
                    <a:pt x="461" y="1"/>
                  </a:moveTo>
                  <a:cubicBezTo>
                    <a:pt x="452" y="1"/>
                    <a:pt x="443" y="5"/>
                    <a:pt x="435" y="14"/>
                  </a:cubicBezTo>
                  <a:lnTo>
                    <a:pt x="34" y="514"/>
                  </a:lnTo>
                  <a:lnTo>
                    <a:pt x="34" y="547"/>
                  </a:lnTo>
                  <a:cubicBezTo>
                    <a:pt x="1" y="547"/>
                    <a:pt x="1" y="581"/>
                    <a:pt x="34" y="581"/>
                  </a:cubicBezTo>
                  <a:cubicBezTo>
                    <a:pt x="1" y="614"/>
                    <a:pt x="1" y="614"/>
                    <a:pt x="34" y="647"/>
                  </a:cubicBezTo>
                  <a:cubicBezTo>
                    <a:pt x="1" y="647"/>
                    <a:pt x="1" y="681"/>
                    <a:pt x="34" y="681"/>
                  </a:cubicBezTo>
                  <a:lnTo>
                    <a:pt x="435" y="1648"/>
                  </a:lnTo>
                  <a:cubicBezTo>
                    <a:pt x="435" y="1681"/>
                    <a:pt x="468" y="1681"/>
                    <a:pt x="468" y="1715"/>
                  </a:cubicBezTo>
                  <a:lnTo>
                    <a:pt x="535" y="1715"/>
                  </a:lnTo>
                  <a:cubicBezTo>
                    <a:pt x="535" y="1648"/>
                    <a:pt x="535" y="1581"/>
                    <a:pt x="535" y="1515"/>
                  </a:cubicBezTo>
                  <a:lnTo>
                    <a:pt x="234" y="848"/>
                  </a:lnTo>
                  <a:lnTo>
                    <a:pt x="1002" y="1248"/>
                  </a:lnTo>
                  <a:cubicBezTo>
                    <a:pt x="1011" y="1257"/>
                    <a:pt x="1020" y="1261"/>
                    <a:pt x="1028" y="1261"/>
                  </a:cubicBezTo>
                  <a:cubicBezTo>
                    <a:pt x="1050" y="1261"/>
                    <a:pt x="1068" y="1230"/>
                    <a:pt x="1068" y="1181"/>
                  </a:cubicBezTo>
                  <a:cubicBezTo>
                    <a:pt x="1068" y="1114"/>
                    <a:pt x="1035" y="1048"/>
                    <a:pt x="1002" y="1014"/>
                  </a:cubicBezTo>
                  <a:lnTo>
                    <a:pt x="234" y="614"/>
                  </a:lnTo>
                  <a:lnTo>
                    <a:pt x="535" y="247"/>
                  </a:lnTo>
                  <a:cubicBezTo>
                    <a:pt x="535" y="180"/>
                    <a:pt x="535" y="147"/>
                    <a:pt x="535" y="80"/>
                  </a:cubicBezTo>
                  <a:cubicBezTo>
                    <a:pt x="510" y="31"/>
                    <a:pt x="486" y="1"/>
                    <a:pt x="46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012;p75"/>
            <p:cNvSpPr/>
            <p:nvPr/>
          </p:nvSpPr>
          <p:spPr>
            <a:xfrm>
              <a:off x="4656825" y="1632125"/>
              <a:ext cx="25875" cy="42675"/>
            </a:xfrm>
            <a:custGeom>
              <a:avLst/>
              <a:gdLst/>
              <a:ahLst/>
              <a:cxnLst/>
              <a:rect l="l" t="t" r="r" b="b"/>
              <a:pathLst>
                <a:path w="1035" h="1707" extrusionOk="0">
                  <a:moveTo>
                    <a:pt x="541" y="0"/>
                  </a:moveTo>
                  <a:cubicBezTo>
                    <a:pt x="537" y="0"/>
                    <a:pt x="534" y="4"/>
                    <a:pt x="534" y="13"/>
                  </a:cubicBezTo>
                  <a:cubicBezTo>
                    <a:pt x="501" y="80"/>
                    <a:pt x="501" y="147"/>
                    <a:pt x="534" y="213"/>
                  </a:cubicBezTo>
                  <a:lnTo>
                    <a:pt x="801" y="881"/>
                  </a:lnTo>
                  <a:lnTo>
                    <a:pt x="67" y="480"/>
                  </a:lnTo>
                  <a:cubicBezTo>
                    <a:pt x="58" y="470"/>
                    <a:pt x="48" y="466"/>
                    <a:pt x="39" y="466"/>
                  </a:cubicBezTo>
                  <a:cubicBezTo>
                    <a:pt x="17" y="466"/>
                    <a:pt x="1" y="490"/>
                    <a:pt x="1" y="514"/>
                  </a:cubicBezTo>
                  <a:cubicBezTo>
                    <a:pt x="1" y="580"/>
                    <a:pt x="1" y="647"/>
                    <a:pt x="34" y="680"/>
                  </a:cubicBezTo>
                  <a:lnTo>
                    <a:pt x="801" y="1114"/>
                  </a:lnTo>
                  <a:lnTo>
                    <a:pt x="501" y="1448"/>
                  </a:lnTo>
                  <a:cubicBezTo>
                    <a:pt x="501" y="1514"/>
                    <a:pt x="501" y="1581"/>
                    <a:pt x="501" y="1614"/>
                  </a:cubicBezTo>
                  <a:cubicBezTo>
                    <a:pt x="534" y="1648"/>
                    <a:pt x="534" y="1681"/>
                    <a:pt x="568" y="1681"/>
                  </a:cubicBezTo>
                  <a:cubicBezTo>
                    <a:pt x="568" y="1698"/>
                    <a:pt x="576" y="1706"/>
                    <a:pt x="584" y="1706"/>
                  </a:cubicBezTo>
                  <a:cubicBezTo>
                    <a:pt x="593" y="1706"/>
                    <a:pt x="601" y="1698"/>
                    <a:pt x="601" y="1681"/>
                  </a:cubicBezTo>
                  <a:lnTo>
                    <a:pt x="1035" y="1214"/>
                  </a:lnTo>
                  <a:cubicBezTo>
                    <a:pt x="1035" y="1181"/>
                    <a:pt x="1035" y="1181"/>
                    <a:pt x="1035" y="1181"/>
                  </a:cubicBezTo>
                  <a:cubicBezTo>
                    <a:pt x="1035" y="1147"/>
                    <a:pt x="1035" y="1147"/>
                    <a:pt x="1035" y="1114"/>
                  </a:cubicBezTo>
                  <a:cubicBezTo>
                    <a:pt x="1035" y="1114"/>
                    <a:pt x="1035" y="1081"/>
                    <a:pt x="1035" y="1081"/>
                  </a:cubicBezTo>
                  <a:lnTo>
                    <a:pt x="1035" y="1047"/>
                  </a:lnTo>
                  <a:lnTo>
                    <a:pt x="601" y="80"/>
                  </a:lnTo>
                  <a:cubicBezTo>
                    <a:pt x="577" y="31"/>
                    <a:pt x="552" y="0"/>
                    <a:pt x="54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013;p75"/>
            <p:cNvSpPr/>
            <p:nvPr/>
          </p:nvSpPr>
          <p:spPr>
            <a:xfrm>
              <a:off x="4697700" y="1652000"/>
              <a:ext cx="23375" cy="50925"/>
            </a:xfrm>
            <a:custGeom>
              <a:avLst/>
              <a:gdLst/>
              <a:ahLst/>
              <a:cxnLst/>
              <a:rect l="l" t="t" r="r" b="b"/>
              <a:pathLst>
                <a:path w="935" h="2037" extrusionOk="0">
                  <a:moveTo>
                    <a:pt x="401" y="0"/>
                  </a:moveTo>
                  <a:cubicBezTo>
                    <a:pt x="325" y="0"/>
                    <a:pt x="254" y="38"/>
                    <a:pt x="200" y="119"/>
                  </a:cubicBezTo>
                  <a:cubicBezTo>
                    <a:pt x="0" y="586"/>
                    <a:pt x="0" y="1086"/>
                    <a:pt x="200" y="1520"/>
                  </a:cubicBezTo>
                  <a:cubicBezTo>
                    <a:pt x="234" y="1720"/>
                    <a:pt x="367" y="1887"/>
                    <a:pt x="534" y="1987"/>
                  </a:cubicBezTo>
                  <a:cubicBezTo>
                    <a:pt x="569" y="2022"/>
                    <a:pt x="612" y="2036"/>
                    <a:pt x="656" y="2036"/>
                  </a:cubicBezTo>
                  <a:cubicBezTo>
                    <a:pt x="738" y="2036"/>
                    <a:pt x="824" y="1985"/>
                    <a:pt x="867" y="1920"/>
                  </a:cubicBezTo>
                  <a:cubicBezTo>
                    <a:pt x="901" y="1853"/>
                    <a:pt x="901" y="1787"/>
                    <a:pt x="867" y="1720"/>
                  </a:cubicBezTo>
                  <a:cubicBezTo>
                    <a:pt x="844" y="1696"/>
                    <a:pt x="820" y="1673"/>
                    <a:pt x="809" y="1673"/>
                  </a:cubicBezTo>
                  <a:cubicBezTo>
                    <a:pt x="804" y="1673"/>
                    <a:pt x="801" y="1677"/>
                    <a:pt x="801" y="1687"/>
                  </a:cubicBezTo>
                  <a:cubicBezTo>
                    <a:pt x="748" y="1750"/>
                    <a:pt x="692" y="1780"/>
                    <a:pt x="635" y="1780"/>
                  </a:cubicBezTo>
                  <a:cubicBezTo>
                    <a:pt x="511" y="1780"/>
                    <a:pt x="381" y="1638"/>
                    <a:pt x="267" y="1386"/>
                  </a:cubicBezTo>
                  <a:cubicBezTo>
                    <a:pt x="134" y="1053"/>
                    <a:pt x="134" y="686"/>
                    <a:pt x="267" y="352"/>
                  </a:cubicBezTo>
                  <a:cubicBezTo>
                    <a:pt x="314" y="289"/>
                    <a:pt x="376" y="256"/>
                    <a:pt x="439" y="256"/>
                  </a:cubicBezTo>
                  <a:cubicBezTo>
                    <a:pt x="510" y="256"/>
                    <a:pt x="581" y="298"/>
                    <a:pt x="634" y="386"/>
                  </a:cubicBezTo>
                  <a:lnTo>
                    <a:pt x="567" y="553"/>
                  </a:lnTo>
                  <a:cubicBezTo>
                    <a:pt x="567" y="586"/>
                    <a:pt x="567" y="653"/>
                    <a:pt x="601" y="686"/>
                  </a:cubicBezTo>
                  <a:lnTo>
                    <a:pt x="901" y="819"/>
                  </a:lnTo>
                  <a:cubicBezTo>
                    <a:pt x="934" y="819"/>
                    <a:pt x="934" y="819"/>
                    <a:pt x="934" y="753"/>
                  </a:cubicBezTo>
                  <a:lnTo>
                    <a:pt x="901" y="119"/>
                  </a:lnTo>
                  <a:cubicBezTo>
                    <a:pt x="901" y="72"/>
                    <a:pt x="884" y="25"/>
                    <a:pt x="863" y="25"/>
                  </a:cubicBezTo>
                  <a:cubicBezTo>
                    <a:pt x="854" y="25"/>
                    <a:pt x="844" y="33"/>
                    <a:pt x="834" y="52"/>
                  </a:cubicBezTo>
                  <a:lnTo>
                    <a:pt x="734" y="219"/>
                  </a:lnTo>
                  <a:cubicBezTo>
                    <a:pt x="635" y="80"/>
                    <a:pt x="512" y="0"/>
                    <a:pt x="4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014;p75"/>
            <p:cNvSpPr/>
            <p:nvPr/>
          </p:nvSpPr>
          <p:spPr>
            <a:xfrm>
              <a:off x="4909500" y="1689950"/>
              <a:ext cx="20875" cy="53425"/>
            </a:xfrm>
            <a:custGeom>
              <a:avLst/>
              <a:gdLst/>
              <a:ahLst/>
              <a:cxnLst/>
              <a:rect l="l" t="t" r="r" b="b"/>
              <a:pathLst>
                <a:path w="835" h="2137" extrusionOk="0">
                  <a:moveTo>
                    <a:pt x="70" y="1"/>
                  </a:moveTo>
                  <a:cubicBezTo>
                    <a:pt x="58" y="1"/>
                    <a:pt x="46" y="12"/>
                    <a:pt x="34" y="35"/>
                  </a:cubicBezTo>
                  <a:cubicBezTo>
                    <a:pt x="1" y="102"/>
                    <a:pt x="1" y="202"/>
                    <a:pt x="34" y="269"/>
                  </a:cubicBezTo>
                  <a:lnTo>
                    <a:pt x="301" y="1003"/>
                  </a:lnTo>
                  <a:lnTo>
                    <a:pt x="34" y="1403"/>
                  </a:lnTo>
                  <a:cubicBezTo>
                    <a:pt x="1" y="1503"/>
                    <a:pt x="1" y="1570"/>
                    <a:pt x="34" y="1670"/>
                  </a:cubicBezTo>
                  <a:cubicBezTo>
                    <a:pt x="34" y="1670"/>
                    <a:pt x="68" y="1703"/>
                    <a:pt x="68" y="1736"/>
                  </a:cubicBezTo>
                  <a:lnTo>
                    <a:pt x="134" y="1736"/>
                  </a:lnTo>
                  <a:lnTo>
                    <a:pt x="401" y="1336"/>
                  </a:lnTo>
                  <a:lnTo>
                    <a:pt x="701" y="2037"/>
                  </a:lnTo>
                  <a:cubicBezTo>
                    <a:pt x="701" y="2070"/>
                    <a:pt x="735" y="2103"/>
                    <a:pt x="735" y="2137"/>
                  </a:cubicBezTo>
                  <a:lnTo>
                    <a:pt x="801" y="2137"/>
                  </a:lnTo>
                  <a:cubicBezTo>
                    <a:pt x="835" y="2037"/>
                    <a:pt x="835" y="1970"/>
                    <a:pt x="801" y="1870"/>
                  </a:cubicBezTo>
                  <a:lnTo>
                    <a:pt x="535" y="1136"/>
                  </a:lnTo>
                  <a:lnTo>
                    <a:pt x="801" y="736"/>
                  </a:lnTo>
                  <a:cubicBezTo>
                    <a:pt x="835" y="636"/>
                    <a:pt x="835" y="569"/>
                    <a:pt x="801" y="469"/>
                  </a:cubicBezTo>
                  <a:cubicBezTo>
                    <a:pt x="777" y="420"/>
                    <a:pt x="753" y="389"/>
                    <a:pt x="728" y="389"/>
                  </a:cubicBezTo>
                  <a:cubicBezTo>
                    <a:pt x="719" y="389"/>
                    <a:pt x="710" y="393"/>
                    <a:pt x="701" y="402"/>
                  </a:cubicBezTo>
                  <a:lnTo>
                    <a:pt x="401" y="836"/>
                  </a:lnTo>
                  <a:lnTo>
                    <a:pt x="134" y="102"/>
                  </a:lnTo>
                  <a:cubicBezTo>
                    <a:pt x="113" y="37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015;p75"/>
            <p:cNvSpPr/>
            <p:nvPr/>
          </p:nvSpPr>
          <p:spPr>
            <a:xfrm>
              <a:off x="4744400" y="1666850"/>
              <a:ext cx="924000" cy="591700"/>
            </a:xfrm>
            <a:custGeom>
              <a:avLst/>
              <a:gdLst/>
              <a:ahLst/>
              <a:cxnLst/>
              <a:rect l="l" t="t" r="r" b="b"/>
              <a:pathLst>
                <a:path w="36960" h="23668" extrusionOk="0">
                  <a:moveTo>
                    <a:pt x="323" y="0"/>
                  </a:moveTo>
                  <a:cubicBezTo>
                    <a:pt x="150" y="0"/>
                    <a:pt x="34" y="195"/>
                    <a:pt x="34" y="526"/>
                  </a:cubicBezTo>
                  <a:lnTo>
                    <a:pt x="34" y="1827"/>
                  </a:lnTo>
                  <a:cubicBezTo>
                    <a:pt x="0" y="2227"/>
                    <a:pt x="200" y="2594"/>
                    <a:pt x="501" y="2827"/>
                  </a:cubicBezTo>
                  <a:lnTo>
                    <a:pt x="36460" y="23609"/>
                  </a:lnTo>
                  <a:cubicBezTo>
                    <a:pt x="36523" y="23648"/>
                    <a:pt x="36584" y="23667"/>
                    <a:pt x="36641" y="23667"/>
                  </a:cubicBezTo>
                  <a:cubicBezTo>
                    <a:pt x="36824" y="23667"/>
                    <a:pt x="36960" y="23472"/>
                    <a:pt x="36960" y="23142"/>
                  </a:cubicBezTo>
                  <a:lnTo>
                    <a:pt x="36960" y="21874"/>
                  </a:lnTo>
                  <a:cubicBezTo>
                    <a:pt x="36960" y="21474"/>
                    <a:pt x="36793" y="21074"/>
                    <a:pt x="36460" y="20840"/>
                  </a:cubicBezTo>
                  <a:lnTo>
                    <a:pt x="501" y="59"/>
                  </a:lnTo>
                  <a:cubicBezTo>
                    <a:pt x="437" y="19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016;p75"/>
            <p:cNvSpPr/>
            <p:nvPr/>
          </p:nvSpPr>
          <p:spPr>
            <a:xfrm>
              <a:off x="5630025" y="2189500"/>
              <a:ext cx="35875" cy="59250"/>
            </a:xfrm>
            <a:custGeom>
              <a:avLst/>
              <a:gdLst/>
              <a:ahLst/>
              <a:cxnLst/>
              <a:rect l="l" t="t" r="r" b="b"/>
              <a:pathLst>
                <a:path w="1435" h="2370" extrusionOk="0">
                  <a:moveTo>
                    <a:pt x="701" y="601"/>
                  </a:moveTo>
                  <a:lnTo>
                    <a:pt x="734" y="801"/>
                  </a:lnTo>
                  <a:cubicBezTo>
                    <a:pt x="768" y="868"/>
                    <a:pt x="801" y="902"/>
                    <a:pt x="834" y="968"/>
                  </a:cubicBezTo>
                  <a:lnTo>
                    <a:pt x="1101" y="1202"/>
                  </a:lnTo>
                  <a:lnTo>
                    <a:pt x="934" y="1402"/>
                  </a:lnTo>
                  <a:cubicBezTo>
                    <a:pt x="901" y="1435"/>
                    <a:pt x="868" y="1502"/>
                    <a:pt x="868" y="1602"/>
                  </a:cubicBezTo>
                  <a:lnTo>
                    <a:pt x="868" y="1702"/>
                  </a:lnTo>
                  <a:cubicBezTo>
                    <a:pt x="834" y="1635"/>
                    <a:pt x="768" y="1602"/>
                    <a:pt x="701" y="1602"/>
                  </a:cubicBezTo>
                  <a:cubicBezTo>
                    <a:pt x="690" y="1591"/>
                    <a:pt x="682" y="1587"/>
                    <a:pt x="676" y="1587"/>
                  </a:cubicBezTo>
                  <a:cubicBezTo>
                    <a:pt x="664" y="1587"/>
                    <a:pt x="657" y="1602"/>
                    <a:pt x="634" y="1602"/>
                  </a:cubicBezTo>
                  <a:lnTo>
                    <a:pt x="534" y="1635"/>
                  </a:lnTo>
                  <a:lnTo>
                    <a:pt x="568" y="1202"/>
                  </a:lnTo>
                  <a:cubicBezTo>
                    <a:pt x="568" y="1168"/>
                    <a:pt x="568" y="1102"/>
                    <a:pt x="534" y="1035"/>
                  </a:cubicBezTo>
                  <a:lnTo>
                    <a:pt x="401" y="701"/>
                  </a:lnTo>
                  <a:lnTo>
                    <a:pt x="467" y="735"/>
                  </a:lnTo>
                  <a:cubicBezTo>
                    <a:pt x="485" y="741"/>
                    <a:pt x="503" y="743"/>
                    <a:pt x="520" y="743"/>
                  </a:cubicBezTo>
                  <a:cubicBezTo>
                    <a:pt x="601" y="743"/>
                    <a:pt x="674" y="684"/>
                    <a:pt x="701" y="601"/>
                  </a:cubicBezTo>
                  <a:close/>
                  <a:moveTo>
                    <a:pt x="701" y="1"/>
                  </a:moveTo>
                  <a:cubicBezTo>
                    <a:pt x="634" y="1"/>
                    <a:pt x="534" y="68"/>
                    <a:pt x="534" y="134"/>
                  </a:cubicBezTo>
                  <a:lnTo>
                    <a:pt x="434" y="401"/>
                  </a:lnTo>
                  <a:lnTo>
                    <a:pt x="267" y="368"/>
                  </a:lnTo>
                  <a:lnTo>
                    <a:pt x="134" y="334"/>
                  </a:lnTo>
                  <a:lnTo>
                    <a:pt x="67" y="401"/>
                  </a:lnTo>
                  <a:cubicBezTo>
                    <a:pt x="0" y="501"/>
                    <a:pt x="0" y="635"/>
                    <a:pt x="67" y="735"/>
                  </a:cubicBezTo>
                  <a:lnTo>
                    <a:pt x="267" y="1202"/>
                  </a:lnTo>
                  <a:lnTo>
                    <a:pt x="201" y="1669"/>
                  </a:lnTo>
                  <a:cubicBezTo>
                    <a:pt x="201" y="1802"/>
                    <a:pt x="234" y="1902"/>
                    <a:pt x="334" y="1969"/>
                  </a:cubicBezTo>
                  <a:lnTo>
                    <a:pt x="434" y="2036"/>
                  </a:lnTo>
                  <a:lnTo>
                    <a:pt x="668" y="1936"/>
                  </a:lnTo>
                  <a:lnTo>
                    <a:pt x="868" y="2269"/>
                  </a:lnTo>
                  <a:cubicBezTo>
                    <a:pt x="901" y="2303"/>
                    <a:pt x="968" y="2369"/>
                    <a:pt x="1035" y="2369"/>
                  </a:cubicBezTo>
                  <a:cubicBezTo>
                    <a:pt x="1068" y="2369"/>
                    <a:pt x="1068" y="2369"/>
                    <a:pt x="1101" y="2336"/>
                  </a:cubicBezTo>
                  <a:cubicBezTo>
                    <a:pt x="1201" y="2303"/>
                    <a:pt x="1268" y="2202"/>
                    <a:pt x="1235" y="2102"/>
                  </a:cubicBezTo>
                  <a:lnTo>
                    <a:pt x="1201" y="1569"/>
                  </a:lnTo>
                  <a:lnTo>
                    <a:pt x="1368" y="1369"/>
                  </a:lnTo>
                  <a:cubicBezTo>
                    <a:pt x="1401" y="1335"/>
                    <a:pt x="1435" y="1268"/>
                    <a:pt x="1435" y="1202"/>
                  </a:cubicBezTo>
                  <a:cubicBezTo>
                    <a:pt x="1435" y="1102"/>
                    <a:pt x="1368" y="1035"/>
                    <a:pt x="1335" y="968"/>
                  </a:cubicBezTo>
                  <a:lnTo>
                    <a:pt x="1068" y="735"/>
                  </a:lnTo>
                  <a:lnTo>
                    <a:pt x="934" y="201"/>
                  </a:lnTo>
                  <a:cubicBezTo>
                    <a:pt x="901" y="101"/>
                    <a:pt x="834" y="1"/>
                    <a:pt x="70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017;p75"/>
            <p:cNvSpPr/>
            <p:nvPr/>
          </p:nvSpPr>
          <p:spPr>
            <a:xfrm>
              <a:off x="5679325" y="220852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72" y="1"/>
                  </a:moveTo>
                  <a:cubicBezTo>
                    <a:pt x="22" y="1"/>
                    <a:pt x="1" y="91"/>
                    <a:pt x="30" y="207"/>
                  </a:cubicBezTo>
                  <a:cubicBezTo>
                    <a:pt x="63" y="307"/>
                    <a:pt x="97" y="407"/>
                    <a:pt x="163" y="507"/>
                  </a:cubicBezTo>
                  <a:cubicBezTo>
                    <a:pt x="197" y="541"/>
                    <a:pt x="230" y="574"/>
                    <a:pt x="263" y="574"/>
                  </a:cubicBezTo>
                  <a:lnTo>
                    <a:pt x="1498" y="1308"/>
                  </a:lnTo>
                  <a:cubicBezTo>
                    <a:pt x="1512" y="1322"/>
                    <a:pt x="1525" y="1329"/>
                    <a:pt x="1536" y="1329"/>
                  </a:cubicBezTo>
                  <a:cubicBezTo>
                    <a:pt x="1576" y="1329"/>
                    <a:pt x="1591" y="1239"/>
                    <a:pt x="1564" y="1108"/>
                  </a:cubicBezTo>
                  <a:cubicBezTo>
                    <a:pt x="1531" y="974"/>
                    <a:pt x="1464" y="841"/>
                    <a:pt x="1331" y="741"/>
                  </a:cubicBezTo>
                  <a:lnTo>
                    <a:pt x="97" y="7"/>
                  </a:lnTo>
                  <a:cubicBezTo>
                    <a:pt x="88" y="3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018;p75"/>
            <p:cNvSpPr/>
            <p:nvPr/>
          </p:nvSpPr>
          <p:spPr>
            <a:xfrm>
              <a:off x="5679325" y="2232725"/>
              <a:ext cx="39850" cy="33700"/>
            </a:xfrm>
            <a:custGeom>
              <a:avLst/>
              <a:gdLst/>
              <a:ahLst/>
              <a:cxnLst/>
              <a:rect l="l" t="t" r="r" b="b"/>
              <a:pathLst>
                <a:path w="1594" h="1348" extrusionOk="0">
                  <a:moveTo>
                    <a:pt x="73" y="0"/>
                  </a:moveTo>
                  <a:cubicBezTo>
                    <a:pt x="22" y="0"/>
                    <a:pt x="1" y="95"/>
                    <a:pt x="30" y="240"/>
                  </a:cubicBezTo>
                  <a:cubicBezTo>
                    <a:pt x="63" y="340"/>
                    <a:pt x="97" y="440"/>
                    <a:pt x="163" y="507"/>
                  </a:cubicBezTo>
                  <a:cubicBezTo>
                    <a:pt x="197" y="540"/>
                    <a:pt x="230" y="574"/>
                    <a:pt x="263" y="607"/>
                  </a:cubicBezTo>
                  <a:lnTo>
                    <a:pt x="1498" y="1341"/>
                  </a:lnTo>
                  <a:cubicBezTo>
                    <a:pt x="1506" y="1345"/>
                    <a:pt x="1514" y="1347"/>
                    <a:pt x="1522" y="1347"/>
                  </a:cubicBezTo>
                  <a:cubicBezTo>
                    <a:pt x="1572" y="1347"/>
                    <a:pt x="1593" y="1252"/>
                    <a:pt x="1564" y="1107"/>
                  </a:cubicBezTo>
                  <a:cubicBezTo>
                    <a:pt x="1531" y="974"/>
                    <a:pt x="1464" y="840"/>
                    <a:pt x="1331" y="740"/>
                  </a:cubicBezTo>
                  <a:lnTo>
                    <a:pt x="97" y="6"/>
                  </a:lnTo>
                  <a:cubicBezTo>
                    <a:pt x="88" y="2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019;p75"/>
            <p:cNvSpPr/>
            <p:nvPr/>
          </p:nvSpPr>
          <p:spPr>
            <a:xfrm>
              <a:off x="5679400" y="225737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56" y="0"/>
                  </a:moveTo>
                  <a:cubicBezTo>
                    <a:pt x="16" y="0"/>
                    <a:pt x="1" y="90"/>
                    <a:pt x="27" y="221"/>
                  </a:cubicBezTo>
                  <a:cubicBezTo>
                    <a:pt x="60" y="321"/>
                    <a:pt x="94" y="421"/>
                    <a:pt x="160" y="522"/>
                  </a:cubicBezTo>
                  <a:cubicBezTo>
                    <a:pt x="194" y="522"/>
                    <a:pt x="227" y="555"/>
                    <a:pt x="260" y="588"/>
                  </a:cubicBezTo>
                  <a:lnTo>
                    <a:pt x="1495" y="1322"/>
                  </a:lnTo>
                  <a:cubicBezTo>
                    <a:pt x="1503" y="1326"/>
                    <a:pt x="1512" y="1329"/>
                    <a:pt x="1519" y="1329"/>
                  </a:cubicBezTo>
                  <a:cubicBezTo>
                    <a:pt x="1569" y="1329"/>
                    <a:pt x="1590" y="1238"/>
                    <a:pt x="1561" y="1122"/>
                  </a:cubicBezTo>
                  <a:cubicBezTo>
                    <a:pt x="1528" y="955"/>
                    <a:pt x="1461" y="855"/>
                    <a:pt x="1328" y="755"/>
                  </a:cubicBezTo>
                  <a:lnTo>
                    <a:pt x="94" y="21"/>
                  </a:lnTo>
                  <a:cubicBezTo>
                    <a:pt x="79" y="7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020;p75"/>
            <p:cNvSpPr/>
            <p:nvPr/>
          </p:nvSpPr>
          <p:spPr>
            <a:xfrm>
              <a:off x="4474200" y="2421125"/>
              <a:ext cx="1222575" cy="704500"/>
            </a:xfrm>
            <a:custGeom>
              <a:avLst/>
              <a:gdLst/>
              <a:ahLst/>
              <a:cxnLst/>
              <a:rect l="l" t="t" r="r" b="b"/>
              <a:pathLst>
                <a:path w="48903" h="28180" extrusionOk="0">
                  <a:moveTo>
                    <a:pt x="1752" y="1"/>
                  </a:moveTo>
                  <a:cubicBezTo>
                    <a:pt x="1527" y="1"/>
                    <a:pt x="1301" y="59"/>
                    <a:pt x="1101" y="176"/>
                  </a:cubicBezTo>
                  <a:lnTo>
                    <a:pt x="334" y="576"/>
                  </a:lnTo>
                  <a:cubicBezTo>
                    <a:pt x="0" y="743"/>
                    <a:pt x="0" y="1177"/>
                    <a:pt x="334" y="1343"/>
                  </a:cubicBezTo>
                  <a:lnTo>
                    <a:pt x="46534" y="28029"/>
                  </a:lnTo>
                  <a:cubicBezTo>
                    <a:pt x="46734" y="28129"/>
                    <a:pt x="46959" y="28179"/>
                    <a:pt x="47184" y="28179"/>
                  </a:cubicBezTo>
                  <a:cubicBezTo>
                    <a:pt x="47409" y="28179"/>
                    <a:pt x="47634" y="28129"/>
                    <a:pt x="47835" y="28029"/>
                  </a:cubicBezTo>
                  <a:lnTo>
                    <a:pt x="48602" y="27596"/>
                  </a:lnTo>
                  <a:cubicBezTo>
                    <a:pt x="48902" y="27429"/>
                    <a:pt x="48902" y="26995"/>
                    <a:pt x="48602" y="26862"/>
                  </a:cubicBezTo>
                  <a:lnTo>
                    <a:pt x="2402" y="176"/>
                  </a:lnTo>
                  <a:cubicBezTo>
                    <a:pt x="2202" y="59"/>
                    <a:pt x="1977" y="1"/>
                    <a:pt x="1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021;p75"/>
            <p:cNvSpPr/>
            <p:nvPr/>
          </p:nvSpPr>
          <p:spPr>
            <a:xfrm>
              <a:off x="4107275" y="2475100"/>
              <a:ext cx="1501925" cy="864600"/>
            </a:xfrm>
            <a:custGeom>
              <a:avLst/>
              <a:gdLst/>
              <a:ahLst/>
              <a:cxnLst/>
              <a:rect l="l" t="t" r="r" b="b"/>
              <a:pathLst>
                <a:path w="60077" h="34584" extrusionOk="0">
                  <a:moveTo>
                    <a:pt x="12824" y="1"/>
                  </a:moveTo>
                  <a:cubicBezTo>
                    <a:pt x="12633" y="1"/>
                    <a:pt x="12444" y="42"/>
                    <a:pt x="12276" y="118"/>
                  </a:cubicBezTo>
                  <a:lnTo>
                    <a:pt x="301" y="7090"/>
                  </a:lnTo>
                  <a:cubicBezTo>
                    <a:pt x="0" y="7257"/>
                    <a:pt x="67" y="7557"/>
                    <a:pt x="434" y="7757"/>
                  </a:cubicBezTo>
                  <a:lnTo>
                    <a:pt x="46567" y="34410"/>
                  </a:lnTo>
                  <a:cubicBezTo>
                    <a:pt x="46775" y="34523"/>
                    <a:pt x="47005" y="34583"/>
                    <a:pt x="47232" y="34583"/>
                  </a:cubicBezTo>
                  <a:cubicBezTo>
                    <a:pt x="47405" y="34583"/>
                    <a:pt x="47576" y="34548"/>
                    <a:pt x="47734" y="34476"/>
                  </a:cubicBezTo>
                  <a:lnTo>
                    <a:pt x="59776" y="27538"/>
                  </a:lnTo>
                  <a:cubicBezTo>
                    <a:pt x="60077" y="27371"/>
                    <a:pt x="60010" y="27071"/>
                    <a:pt x="59643" y="26871"/>
                  </a:cubicBezTo>
                  <a:lnTo>
                    <a:pt x="13477" y="185"/>
                  </a:lnTo>
                  <a:cubicBezTo>
                    <a:pt x="13278" y="59"/>
                    <a:pt x="13050" y="1"/>
                    <a:pt x="128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022;p75"/>
            <p:cNvSpPr/>
            <p:nvPr/>
          </p:nvSpPr>
          <p:spPr>
            <a:xfrm>
              <a:off x="4134800" y="2491600"/>
              <a:ext cx="1427700" cy="831875"/>
            </a:xfrm>
            <a:custGeom>
              <a:avLst/>
              <a:gdLst/>
              <a:ahLst/>
              <a:cxnLst/>
              <a:rect l="l" t="t" r="r" b="b"/>
              <a:pathLst>
                <a:path w="57108" h="33275" extrusionOk="0">
                  <a:moveTo>
                    <a:pt x="11875" y="1"/>
                  </a:moveTo>
                  <a:cubicBezTo>
                    <a:pt x="11842" y="1"/>
                    <a:pt x="11809" y="9"/>
                    <a:pt x="11775" y="26"/>
                  </a:cubicBezTo>
                  <a:lnTo>
                    <a:pt x="10374" y="826"/>
                  </a:lnTo>
                  <a:cubicBezTo>
                    <a:pt x="10341" y="859"/>
                    <a:pt x="10341" y="893"/>
                    <a:pt x="10374" y="960"/>
                  </a:cubicBezTo>
                  <a:lnTo>
                    <a:pt x="12175" y="1960"/>
                  </a:lnTo>
                  <a:cubicBezTo>
                    <a:pt x="12199" y="1984"/>
                    <a:pt x="12256" y="2007"/>
                    <a:pt x="12311" y="2007"/>
                  </a:cubicBezTo>
                  <a:cubicBezTo>
                    <a:pt x="12334" y="2007"/>
                    <a:pt x="12356" y="2003"/>
                    <a:pt x="12376" y="1994"/>
                  </a:cubicBezTo>
                  <a:lnTo>
                    <a:pt x="12376" y="1960"/>
                  </a:lnTo>
                  <a:lnTo>
                    <a:pt x="13743" y="1160"/>
                  </a:lnTo>
                  <a:cubicBezTo>
                    <a:pt x="13810" y="1126"/>
                    <a:pt x="13810" y="1093"/>
                    <a:pt x="13743" y="1060"/>
                  </a:cubicBezTo>
                  <a:lnTo>
                    <a:pt x="11975" y="26"/>
                  </a:lnTo>
                  <a:cubicBezTo>
                    <a:pt x="11942" y="9"/>
                    <a:pt x="11909" y="1"/>
                    <a:pt x="11875" y="1"/>
                  </a:cubicBezTo>
                  <a:close/>
                  <a:moveTo>
                    <a:pt x="9474" y="1368"/>
                  </a:moveTo>
                  <a:cubicBezTo>
                    <a:pt x="9440" y="1368"/>
                    <a:pt x="9407" y="1377"/>
                    <a:pt x="9373" y="1393"/>
                  </a:cubicBezTo>
                  <a:lnTo>
                    <a:pt x="7972" y="2194"/>
                  </a:lnTo>
                  <a:cubicBezTo>
                    <a:pt x="7939" y="2227"/>
                    <a:pt x="7939" y="2294"/>
                    <a:pt x="7972" y="2327"/>
                  </a:cubicBezTo>
                  <a:lnTo>
                    <a:pt x="9440" y="3161"/>
                  </a:lnTo>
                  <a:cubicBezTo>
                    <a:pt x="9474" y="3194"/>
                    <a:pt x="9574" y="3194"/>
                    <a:pt x="9640" y="3194"/>
                  </a:cubicBezTo>
                  <a:lnTo>
                    <a:pt x="9640" y="3161"/>
                  </a:lnTo>
                  <a:lnTo>
                    <a:pt x="11008" y="2361"/>
                  </a:lnTo>
                  <a:cubicBezTo>
                    <a:pt x="11075" y="2327"/>
                    <a:pt x="11075" y="2294"/>
                    <a:pt x="11008" y="2227"/>
                  </a:cubicBezTo>
                  <a:lnTo>
                    <a:pt x="9574" y="1393"/>
                  </a:lnTo>
                  <a:cubicBezTo>
                    <a:pt x="9540" y="1377"/>
                    <a:pt x="9507" y="1368"/>
                    <a:pt x="9474" y="1368"/>
                  </a:cubicBezTo>
                  <a:close/>
                  <a:moveTo>
                    <a:pt x="15223" y="1935"/>
                  </a:moveTo>
                  <a:cubicBezTo>
                    <a:pt x="15186" y="1935"/>
                    <a:pt x="15144" y="1944"/>
                    <a:pt x="15111" y="1960"/>
                  </a:cubicBezTo>
                  <a:lnTo>
                    <a:pt x="13743" y="2761"/>
                  </a:lnTo>
                  <a:cubicBezTo>
                    <a:pt x="13677" y="2794"/>
                    <a:pt x="13677" y="2828"/>
                    <a:pt x="13743" y="2894"/>
                  </a:cubicBezTo>
                  <a:lnTo>
                    <a:pt x="15178" y="3728"/>
                  </a:lnTo>
                  <a:cubicBezTo>
                    <a:pt x="15211" y="3745"/>
                    <a:pt x="15244" y="3753"/>
                    <a:pt x="15278" y="3753"/>
                  </a:cubicBezTo>
                  <a:cubicBezTo>
                    <a:pt x="15311" y="3753"/>
                    <a:pt x="15344" y="3745"/>
                    <a:pt x="15378" y="3728"/>
                  </a:cubicBezTo>
                  <a:lnTo>
                    <a:pt x="16779" y="2928"/>
                  </a:lnTo>
                  <a:cubicBezTo>
                    <a:pt x="16812" y="2894"/>
                    <a:pt x="16812" y="2828"/>
                    <a:pt x="16779" y="2794"/>
                  </a:cubicBezTo>
                  <a:lnTo>
                    <a:pt x="15311" y="1960"/>
                  </a:lnTo>
                  <a:cubicBezTo>
                    <a:pt x="15294" y="1944"/>
                    <a:pt x="15261" y="1935"/>
                    <a:pt x="15223" y="1935"/>
                  </a:cubicBezTo>
                  <a:close/>
                  <a:moveTo>
                    <a:pt x="11575" y="2636"/>
                  </a:moveTo>
                  <a:cubicBezTo>
                    <a:pt x="11542" y="2636"/>
                    <a:pt x="11508" y="2644"/>
                    <a:pt x="11475" y="2661"/>
                  </a:cubicBezTo>
                  <a:lnTo>
                    <a:pt x="10107" y="3461"/>
                  </a:lnTo>
                  <a:cubicBezTo>
                    <a:pt x="10041" y="3495"/>
                    <a:pt x="10041" y="3528"/>
                    <a:pt x="10107" y="3561"/>
                  </a:cubicBezTo>
                  <a:lnTo>
                    <a:pt x="11542" y="4395"/>
                  </a:lnTo>
                  <a:cubicBezTo>
                    <a:pt x="11575" y="4412"/>
                    <a:pt x="11608" y="4420"/>
                    <a:pt x="11642" y="4420"/>
                  </a:cubicBezTo>
                  <a:cubicBezTo>
                    <a:pt x="11675" y="4420"/>
                    <a:pt x="11708" y="4412"/>
                    <a:pt x="11742" y="4395"/>
                  </a:cubicBezTo>
                  <a:lnTo>
                    <a:pt x="13143" y="3595"/>
                  </a:lnTo>
                  <a:cubicBezTo>
                    <a:pt x="13176" y="3561"/>
                    <a:pt x="13176" y="3528"/>
                    <a:pt x="13109" y="3495"/>
                  </a:cubicBezTo>
                  <a:lnTo>
                    <a:pt x="13143" y="3495"/>
                  </a:lnTo>
                  <a:lnTo>
                    <a:pt x="11675" y="2661"/>
                  </a:lnTo>
                  <a:cubicBezTo>
                    <a:pt x="11642" y="2644"/>
                    <a:pt x="11608" y="2636"/>
                    <a:pt x="11575" y="2636"/>
                  </a:cubicBezTo>
                  <a:close/>
                  <a:moveTo>
                    <a:pt x="7472" y="2536"/>
                  </a:moveTo>
                  <a:cubicBezTo>
                    <a:pt x="7439" y="2536"/>
                    <a:pt x="7405" y="2544"/>
                    <a:pt x="7372" y="2561"/>
                  </a:cubicBezTo>
                  <a:lnTo>
                    <a:pt x="6004" y="3361"/>
                  </a:lnTo>
                  <a:cubicBezTo>
                    <a:pt x="5938" y="3395"/>
                    <a:pt x="5938" y="3461"/>
                    <a:pt x="6004" y="3495"/>
                  </a:cubicBezTo>
                  <a:lnTo>
                    <a:pt x="8206" y="4762"/>
                  </a:lnTo>
                  <a:cubicBezTo>
                    <a:pt x="8239" y="4779"/>
                    <a:pt x="8281" y="4787"/>
                    <a:pt x="8323" y="4787"/>
                  </a:cubicBezTo>
                  <a:cubicBezTo>
                    <a:pt x="8364" y="4787"/>
                    <a:pt x="8406" y="4779"/>
                    <a:pt x="8439" y="4762"/>
                  </a:cubicBezTo>
                  <a:lnTo>
                    <a:pt x="9807" y="3962"/>
                  </a:lnTo>
                  <a:cubicBezTo>
                    <a:pt x="9874" y="3928"/>
                    <a:pt x="9874" y="3895"/>
                    <a:pt x="9807" y="3862"/>
                  </a:cubicBezTo>
                  <a:lnTo>
                    <a:pt x="7572" y="2561"/>
                  </a:lnTo>
                  <a:cubicBezTo>
                    <a:pt x="7539" y="2544"/>
                    <a:pt x="7505" y="2536"/>
                    <a:pt x="7472" y="2536"/>
                  </a:cubicBezTo>
                  <a:close/>
                  <a:moveTo>
                    <a:pt x="17346" y="3169"/>
                  </a:moveTo>
                  <a:cubicBezTo>
                    <a:pt x="17312" y="3169"/>
                    <a:pt x="17279" y="3178"/>
                    <a:pt x="17246" y="3194"/>
                  </a:cubicBezTo>
                  <a:lnTo>
                    <a:pt x="15878" y="3995"/>
                  </a:lnTo>
                  <a:cubicBezTo>
                    <a:pt x="15811" y="4028"/>
                    <a:pt x="15811" y="4062"/>
                    <a:pt x="15878" y="4095"/>
                  </a:cubicBezTo>
                  <a:lnTo>
                    <a:pt x="17312" y="4929"/>
                  </a:lnTo>
                  <a:cubicBezTo>
                    <a:pt x="17346" y="4946"/>
                    <a:pt x="17379" y="4954"/>
                    <a:pt x="17413" y="4954"/>
                  </a:cubicBezTo>
                  <a:cubicBezTo>
                    <a:pt x="17446" y="4954"/>
                    <a:pt x="17479" y="4946"/>
                    <a:pt x="17513" y="4929"/>
                  </a:cubicBezTo>
                  <a:lnTo>
                    <a:pt x="18914" y="4128"/>
                  </a:lnTo>
                  <a:cubicBezTo>
                    <a:pt x="18947" y="4095"/>
                    <a:pt x="18947" y="4062"/>
                    <a:pt x="18914" y="4028"/>
                  </a:cubicBezTo>
                  <a:lnTo>
                    <a:pt x="17446" y="3194"/>
                  </a:lnTo>
                  <a:cubicBezTo>
                    <a:pt x="17413" y="3178"/>
                    <a:pt x="17379" y="3169"/>
                    <a:pt x="17346" y="3169"/>
                  </a:cubicBezTo>
                  <a:close/>
                  <a:moveTo>
                    <a:pt x="13677" y="3837"/>
                  </a:moveTo>
                  <a:cubicBezTo>
                    <a:pt x="13643" y="3837"/>
                    <a:pt x="13610" y="3845"/>
                    <a:pt x="13576" y="3862"/>
                  </a:cubicBezTo>
                  <a:lnTo>
                    <a:pt x="12175" y="4662"/>
                  </a:lnTo>
                  <a:cubicBezTo>
                    <a:pt x="12142" y="4696"/>
                    <a:pt x="12142" y="4762"/>
                    <a:pt x="12175" y="4796"/>
                  </a:cubicBezTo>
                  <a:lnTo>
                    <a:pt x="13643" y="5630"/>
                  </a:lnTo>
                  <a:cubicBezTo>
                    <a:pt x="13677" y="5646"/>
                    <a:pt x="13710" y="5655"/>
                    <a:pt x="13743" y="5655"/>
                  </a:cubicBezTo>
                  <a:cubicBezTo>
                    <a:pt x="13777" y="5655"/>
                    <a:pt x="13810" y="5646"/>
                    <a:pt x="13843" y="5630"/>
                  </a:cubicBezTo>
                  <a:lnTo>
                    <a:pt x="15244" y="4829"/>
                  </a:lnTo>
                  <a:cubicBezTo>
                    <a:pt x="15311" y="4796"/>
                    <a:pt x="15278" y="4729"/>
                    <a:pt x="15244" y="4696"/>
                  </a:cubicBezTo>
                  <a:lnTo>
                    <a:pt x="13777" y="3862"/>
                  </a:lnTo>
                  <a:cubicBezTo>
                    <a:pt x="13743" y="3845"/>
                    <a:pt x="13710" y="3837"/>
                    <a:pt x="13677" y="3837"/>
                  </a:cubicBezTo>
                  <a:close/>
                  <a:moveTo>
                    <a:pt x="10374" y="4204"/>
                  </a:moveTo>
                  <a:cubicBezTo>
                    <a:pt x="10341" y="4204"/>
                    <a:pt x="10307" y="4212"/>
                    <a:pt x="10274" y="4229"/>
                  </a:cubicBezTo>
                  <a:lnTo>
                    <a:pt x="8906" y="5029"/>
                  </a:lnTo>
                  <a:cubicBezTo>
                    <a:pt x="8840" y="5062"/>
                    <a:pt x="8840" y="5129"/>
                    <a:pt x="8906" y="5163"/>
                  </a:cubicBezTo>
                  <a:lnTo>
                    <a:pt x="10341" y="5996"/>
                  </a:lnTo>
                  <a:cubicBezTo>
                    <a:pt x="10374" y="6013"/>
                    <a:pt x="10408" y="6022"/>
                    <a:pt x="10441" y="6022"/>
                  </a:cubicBezTo>
                  <a:cubicBezTo>
                    <a:pt x="10474" y="6022"/>
                    <a:pt x="10508" y="6013"/>
                    <a:pt x="10541" y="5996"/>
                  </a:cubicBezTo>
                  <a:lnTo>
                    <a:pt x="11942" y="5196"/>
                  </a:lnTo>
                  <a:cubicBezTo>
                    <a:pt x="11975" y="5163"/>
                    <a:pt x="11975" y="5096"/>
                    <a:pt x="11942" y="5062"/>
                  </a:cubicBezTo>
                  <a:lnTo>
                    <a:pt x="10474" y="4229"/>
                  </a:lnTo>
                  <a:cubicBezTo>
                    <a:pt x="10441" y="4212"/>
                    <a:pt x="10408" y="4204"/>
                    <a:pt x="10374" y="4204"/>
                  </a:cubicBezTo>
                  <a:close/>
                  <a:moveTo>
                    <a:pt x="19435" y="4404"/>
                  </a:moveTo>
                  <a:cubicBezTo>
                    <a:pt x="19397" y="4404"/>
                    <a:pt x="19364" y="4412"/>
                    <a:pt x="19347" y="4429"/>
                  </a:cubicBezTo>
                  <a:lnTo>
                    <a:pt x="17946" y="5196"/>
                  </a:lnTo>
                  <a:cubicBezTo>
                    <a:pt x="17880" y="5263"/>
                    <a:pt x="17913" y="5296"/>
                    <a:pt x="17946" y="5329"/>
                  </a:cubicBezTo>
                  <a:lnTo>
                    <a:pt x="19381" y="6163"/>
                  </a:lnTo>
                  <a:cubicBezTo>
                    <a:pt x="19414" y="6180"/>
                    <a:pt x="19456" y="6188"/>
                    <a:pt x="19497" y="6188"/>
                  </a:cubicBezTo>
                  <a:cubicBezTo>
                    <a:pt x="19539" y="6188"/>
                    <a:pt x="19581" y="6180"/>
                    <a:pt x="19614" y="6163"/>
                  </a:cubicBezTo>
                  <a:lnTo>
                    <a:pt x="20982" y="5363"/>
                  </a:lnTo>
                  <a:cubicBezTo>
                    <a:pt x="21048" y="5329"/>
                    <a:pt x="21048" y="5296"/>
                    <a:pt x="20982" y="5263"/>
                  </a:cubicBezTo>
                  <a:lnTo>
                    <a:pt x="19547" y="4429"/>
                  </a:lnTo>
                  <a:cubicBezTo>
                    <a:pt x="19514" y="4412"/>
                    <a:pt x="19472" y="4404"/>
                    <a:pt x="19435" y="4404"/>
                  </a:cubicBezTo>
                  <a:close/>
                  <a:moveTo>
                    <a:pt x="5517" y="3670"/>
                  </a:moveTo>
                  <a:cubicBezTo>
                    <a:pt x="5479" y="3670"/>
                    <a:pt x="5437" y="3678"/>
                    <a:pt x="5404" y="3695"/>
                  </a:cubicBezTo>
                  <a:lnTo>
                    <a:pt x="4003" y="4529"/>
                  </a:lnTo>
                  <a:cubicBezTo>
                    <a:pt x="3936" y="4562"/>
                    <a:pt x="3970" y="4595"/>
                    <a:pt x="4003" y="4629"/>
                  </a:cubicBezTo>
                  <a:lnTo>
                    <a:pt x="6805" y="6230"/>
                  </a:lnTo>
                  <a:cubicBezTo>
                    <a:pt x="6838" y="6247"/>
                    <a:pt x="6872" y="6255"/>
                    <a:pt x="6905" y="6255"/>
                  </a:cubicBezTo>
                  <a:cubicBezTo>
                    <a:pt x="6938" y="6255"/>
                    <a:pt x="6972" y="6247"/>
                    <a:pt x="7005" y="6230"/>
                  </a:cubicBezTo>
                  <a:lnTo>
                    <a:pt x="8406" y="5429"/>
                  </a:lnTo>
                  <a:cubicBezTo>
                    <a:pt x="8439" y="5396"/>
                    <a:pt x="8439" y="5329"/>
                    <a:pt x="8406" y="5296"/>
                  </a:cubicBezTo>
                  <a:lnTo>
                    <a:pt x="5604" y="3695"/>
                  </a:lnTo>
                  <a:cubicBezTo>
                    <a:pt x="5587" y="3678"/>
                    <a:pt x="5554" y="3670"/>
                    <a:pt x="5517" y="3670"/>
                  </a:cubicBezTo>
                  <a:close/>
                  <a:moveTo>
                    <a:pt x="3536" y="4804"/>
                  </a:moveTo>
                  <a:cubicBezTo>
                    <a:pt x="3503" y="4804"/>
                    <a:pt x="3469" y="4812"/>
                    <a:pt x="3436" y="4829"/>
                  </a:cubicBezTo>
                  <a:lnTo>
                    <a:pt x="2035" y="5630"/>
                  </a:lnTo>
                  <a:cubicBezTo>
                    <a:pt x="2002" y="5663"/>
                    <a:pt x="2002" y="5696"/>
                    <a:pt x="2035" y="5763"/>
                  </a:cubicBezTo>
                  <a:lnTo>
                    <a:pt x="3836" y="6764"/>
                  </a:lnTo>
                  <a:cubicBezTo>
                    <a:pt x="3875" y="6803"/>
                    <a:pt x="3914" y="6819"/>
                    <a:pt x="3953" y="6819"/>
                  </a:cubicBezTo>
                  <a:cubicBezTo>
                    <a:pt x="3981" y="6819"/>
                    <a:pt x="4009" y="6811"/>
                    <a:pt x="4036" y="6797"/>
                  </a:cubicBezTo>
                  <a:lnTo>
                    <a:pt x="4036" y="6764"/>
                  </a:lnTo>
                  <a:lnTo>
                    <a:pt x="5437" y="5996"/>
                  </a:lnTo>
                  <a:cubicBezTo>
                    <a:pt x="5471" y="5930"/>
                    <a:pt x="5471" y="5896"/>
                    <a:pt x="5437" y="5863"/>
                  </a:cubicBezTo>
                  <a:lnTo>
                    <a:pt x="3636" y="4829"/>
                  </a:lnTo>
                  <a:cubicBezTo>
                    <a:pt x="3603" y="4812"/>
                    <a:pt x="3569" y="4804"/>
                    <a:pt x="3536" y="4804"/>
                  </a:cubicBezTo>
                  <a:close/>
                  <a:moveTo>
                    <a:pt x="15795" y="5071"/>
                  </a:moveTo>
                  <a:cubicBezTo>
                    <a:pt x="15753" y="5071"/>
                    <a:pt x="15711" y="5079"/>
                    <a:pt x="15678" y="5096"/>
                  </a:cubicBezTo>
                  <a:lnTo>
                    <a:pt x="14310" y="5896"/>
                  </a:lnTo>
                  <a:cubicBezTo>
                    <a:pt x="14244" y="5896"/>
                    <a:pt x="14244" y="5963"/>
                    <a:pt x="14310" y="5996"/>
                  </a:cubicBezTo>
                  <a:lnTo>
                    <a:pt x="15745" y="6830"/>
                  </a:lnTo>
                  <a:cubicBezTo>
                    <a:pt x="15778" y="6847"/>
                    <a:pt x="15811" y="6855"/>
                    <a:pt x="15845" y="6855"/>
                  </a:cubicBezTo>
                  <a:cubicBezTo>
                    <a:pt x="15878" y="6855"/>
                    <a:pt x="15911" y="6847"/>
                    <a:pt x="15945" y="6830"/>
                  </a:cubicBezTo>
                  <a:lnTo>
                    <a:pt x="17346" y="6030"/>
                  </a:lnTo>
                  <a:cubicBezTo>
                    <a:pt x="17413" y="5996"/>
                    <a:pt x="17413" y="5963"/>
                    <a:pt x="17346" y="5930"/>
                  </a:cubicBezTo>
                  <a:lnTo>
                    <a:pt x="15911" y="5096"/>
                  </a:lnTo>
                  <a:cubicBezTo>
                    <a:pt x="15878" y="5079"/>
                    <a:pt x="15836" y="5071"/>
                    <a:pt x="15795" y="5071"/>
                  </a:cubicBezTo>
                  <a:close/>
                  <a:moveTo>
                    <a:pt x="12476" y="5438"/>
                  </a:moveTo>
                  <a:cubicBezTo>
                    <a:pt x="12442" y="5438"/>
                    <a:pt x="12409" y="5446"/>
                    <a:pt x="12376" y="5463"/>
                  </a:cubicBezTo>
                  <a:lnTo>
                    <a:pt x="10975" y="6263"/>
                  </a:lnTo>
                  <a:cubicBezTo>
                    <a:pt x="10941" y="6297"/>
                    <a:pt x="10941" y="6330"/>
                    <a:pt x="10975" y="6363"/>
                  </a:cubicBezTo>
                  <a:lnTo>
                    <a:pt x="12442" y="7197"/>
                  </a:lnTo>
                  <a:cubicBezTo>
                    <a:pt x="12476" y="7214"/>
                    <a:pt x="12509" y="7222"/>
                    <a:pt x="12542" y="7222"/>
                  </a:cubicBezTo>
                  <a:cubicBezTo>
                    <a:pt x="12576" y="7222"/>
                    <a:pt x="12609" y="7214"/>
                    <a:pt x="12642" y="7197"/>
                  </a:cubicBezTo>
                  <a:lnTo>
                    <a:pt x="14043" y="6397"/>
                  </a:lnTo>
                  <a:cubicBezTo>
                    <a:pt x="14110" y="6397"/>
                    <a:pt x="14077" y="6330"/>
                    <a:pt x="14043" y="6297"/>
                  </a:cubicBezTo>
                  <a:lnTo>
                    <a:pt x="12576" y="5463"/>
                  </a:lnTo>
                  <a:cubicBezTo>
                    <a:pt x="12542" y="5446"/>
                    <a:pt x="12509" y="5438"/>
                    <a:pt x="12476" y="5438"/>
                  </a:cubicBezTo>
                  <a:close/>
                  <a:moveTo>
                    <a:pt x="21549" y="5605"/>
                  </a:moveTo>
                  <a:cubicBezTo>
                    <a:pt x="21515" y="5605"/>
                    <a:pt x="21482" y="5613"/>
                    <a:pt x="21449" y="5630"/>
                  </a:cubicBezTo>
                  <a:lnTo>
                    <a:pt x="20048" y="6430"/>
                  </a:lnTo>
                  <a:cubicBezTo>
                    <a:pt x="20014" y="6463"/>
                    <a:pt x="20014" y="6530"/>
                    <a:pt x="20048" y="6564"/>
                  </a:cubicBezTo>
                  <a:lnTo>
                    <a:pt x="21515" y="7397"/>
                  </a:lnTo>
                  <a:cubicBezTo>
                    <a:pt x="21549" y="7414"/>
                    <a:pt x="21582" y="7423"/>
                    <a:pt x="21616" y="7423"/>
                  </a:cubicBezTo>
                  <a:cubicBezTo>
                    <a:pt x="21649" y="7423"/>
                    <a:pt x="21682" y="7414"/>
                    <a:pt x="21716" y="7397"/>
                  </a:cubicBezTo>
                  <a:lnTo>
                    <a:pt x="23117" y="6597"/>
                  </a:lnTo>
                  <a:cubicBezTo>
                    <a:pt x="23150" y="6564"/>
                    <a:pt x="23150" y="6497"/>
                    <a:pt x="23117" y="6463"/>
                  </a:cubicBezTo>
                  <a:lnTo>
                    <a:pt x="21649" y="5630"/>
                  </a:lnTo>
                  <a:cubicBezTo>
                    <a:pt x="21616" y="5613"/>
                    <a:pt x="21582" y="5605"/>
                    <a:pt x="21549" y="5605"/>
                  </a:cubicBezTo>
                  <a:close/>
                  <a:moveTo>
                    <a:pt x="8973" y="5671"/>
                  </a:moveTo>
                  <a:cubicBezTo>
                    <a:pt x="8940" y="5671"/>
                    <a:pt x="8906" y="5680"/>
                    <a:pt x="8873" y="5696"/>
                  </a:cubicBezTo>
                  <a:lnTo>
                    <a:pt x="7472" y="6497"/>
                  </a:lnTo>
                  <a:cubicBezTo>
                    <a:pt x="7439" y="6530"/>
                    <a:pt x="7439" y="6564"/>
                    <a:pt x="7472" y="6630"/>
                  </a:cubicBezTo>
                  <a:lnTo>
                    <a:pt x="8940" y="7464"/>
                  </a:lnTo>
                  <a:cubicBezTo>
                    <a:pt x="8957" y="7481"/>
                    <a:pt x="8990" y="7489"/>
                    <a:pt x="9027" y="7489"/>
                  </a:cubicBezTo>
                  <a:cubicBezTo>
                    <a:pt x="9065" y="7489"/>
                    <a:pt x="9107" y="7481"/>
                    <a:pt x="9140" y="7464"/>
                  </a:cubicBezTo>
                  <a:lnTo>
                    <a:pt x="10508" y="6664"/>
                  </a:lnTo>
                  <a:cubicBezTo>
                    <a:pt x="10574" y="6630"/>
                    <a:pt x="10574" y="6564"/>
                    <a:pt x="10508" y="6530"/>
                  </a:cubicBezTo>
                  <a:lnTo>
                    <a:pt x="9073" y="5696"/>
                  </a:lnTo>
                  <a:cubicBezTo>
                    <a:pt x="9040" y="5680"/>
                    <a:pt x="9007" y="5671"/>
                    <a:pt x="8973" y="5671"/>
                  </a:cubicBezTo>
                  <a:close/>
                  <a:moveTo>
                    <a:pt x="5988" y="6238"/>
                  </a:moveTo>
                  <a:cubicBezTo>
                    <a:pt x="5946" y="6238"/>
                    <a:pt x="5904" y="6247"/>
                    <a:pt x="5871" y="6263"/>
                  </a:cubicBezTo>
                  <a:lnTo>
                    <a:pt x="4503" y="7064"/>
                  </a:lnTo>
                  <a:cubicBezTo>
                    <a:pt x="4437" y="7097"/>
                    <a:pt x="4437" y="7131"/>
                    <a:pt x="4503" y="7197"/>
                  </a:cubicBezTo>
                  <a:lnTo>
                    <a:pt x="5938" y="8031"/>
                  </a:lnTo>
                  <a:cubicBezTo>
                    <a:pt x="5971" y="8048"/>
                    <a:pt x="6013" y="8056"/>
                    <a:pt x="6054" y="8056"/>
                  </a:cubicBezTo>
                  <a:cubicBezTo>
                    <a:pt x="6096" y="8056"/>
                    <a:pt x="6138" y="8048"/>
                    <a:pt x="6171" y="8031"/>
                  </a:cubicBezTo>
                  <a:lnTo>
                    <a:pt x="7539" y="7231"/>
                  </a:lnTo>
                  <a:cubicBezTo>
                    <a:pt x="7606" y="7197"/>
                    <a:pt x="7606" y="7131"/>
                    <a:pt x="7539" y="7097"/>
                  </a:cubicBezTo>
                  <a:lnTo>
                    <a:pt x="6104" y="6263"/>
                  </a:lnTo>
                  <a:cubicBezTo>
                    <a:pt x="6071" y="6247"/>
                    <a:pt x="6029" y="6238"/>
                    <a:pt x="5988" y="6238"/>
                  </a:cubicBezTo>
                  <a:close/>
                  <a:moveTo>
                    <a:pt x="17913" y="6272"/>
                  </a:moveTo>
                  <a:cubicBezTo>
                    <a:pt x="17880" y="6272"/>
                    <a:pt x="17846" y="6280"/>
                    <a:pt x="17813" y="6297"/>
                  </a:cubicBezTo>
                  <a:lnTo>
                    <a:pt x="16412" y="7097"/>
                  </a:lnTo>
                  <a:cubicBezTo>
                    <a:pt x="16378" y="7131"/>
                    <a:pt x="16378" y="7197"/>
                    <a:pt x="16412" y="7231"/>
                  </a:cubicBezTo>
                  <a:lnTo>
                    <a:pt x="17880" y="8065"/>
                  </a:lnTo>
                  <a:cubicBezTo>
                    <a:pt x="17896" y="8081"/>
                    <a:pt x="17930" y="8090"/>
                    <a:pt x="17967" y="8090"/>
                  </a:cubicBezTo>
                  <a:cubicBezTo>
                    <a:pt x="18005" y="8090"/>
                    <a:pt x="18046" y="8081"/>
                    <a:pt x="18080" y="8065"/>
                  </a:cubicBezTo>
                  <a:lnTo>
                    <a:pt x="19447" y="7264"/>
                  </a:lnTo>
                  <a:cubicBezTo>
                    <a:pt x="19514" y="7231"/>
                    <a:pt x="19514" y="7164"/>
                    <a:pt x="19447" y="7131"/>
                  </a:cubicBezTo>
                  <a:lnTo>
                    <a:pt x="18013" y="6297"/>
                  </a:lnTo>
                  <a:cubicBezTo>
                    <a:pt x="17980" y="6280"/>
                    <a:pt x="17946" y="6272"/>
                    <a:pt x="17913" y="6272"/>
                  </a:cubicBezTo>
                  <a:close/>
                  <a:moveTo>
                    <a:pt x="1551" y="5971"/>
                  </a:moveTo>
                  <a:cubicBezTo>
                    <a:pt x="1510" y="5971"/>
                    <a:pt x="1468" y="5980"/>
                    <a:pt x="1434" y="5996"/>
                  </a:cubicBezTo>
                  <a:lnTo>
                    <a:pt x="67" y="6797"/>
                  </a:lnTo>
                  <a:cubicBezTo>
                    <a:pt x="0" y="6830"/>
                    <a:pt x="0" y="6864"/>
                    <a:pt x="67" y="6897"/>
                  </a:cubicBezTo>
                  <a:lnTo>
                    <a:pt x="2268" y="8198"/>
                  </a:lnTo>
                  <a:cubicBezTo>
                    <a:pt x="2302" y="8215"/>
                    <a:pt x="2343" y="8223"/>
                    <a:pt x="2385" y="8223"/>
                  </a:cubicBezTo>
                  <a:cubicBezTo>
                    <a:pt x="2427" y="8223"/>
                    <a:pt x="2469" y="8215"/>
                    <a:pt x="2502" y="8198"/>
                  </a:cubicBezTo>
                  <a:lnTo>
                    <a:pt x="3870" y="7397"/>
                  </a:lnTo>
                  <a:cubicBezTo>
                    <a:pt x="3936" y="7364"/>
                    <a:pt x="3936" y="7297"/>
                    <a:pt x="3870" y="7264"/>
                  </a:cubicBezTo>
                  <a:lnTo>
                    <a:pt x="1668" y="5996"/>
                  </a:lnTo>
                  <a:cubicBezTo>
                    <a:pt x="1635" y="5980"/>
                    <a:pt x="1593" y="5971"/>
                    <a:pt x="1551" y="5971"/>
                  </a:cubicBezTo>
                  <a:close/>
                  <a:moveTo>
                    <a:pt x="14594" y="6639"/>
                  </a:moveTo>
                  <a:cubicBezTo>
                    <a:pt x="14552" y="6639"/>
                    <a:pt x="14510" y="6647"/>
                    <a:pt x="14477" y="6664"/>
                  </a:cubicBezTo>
                  <a:lnTo>
                    <a:pt x="13109" y="7464"/>
                  </a:lnTo>
                  <a:cubicBezTo>
                    <a:pt x="13043" y="7498"/>
                    <a:pt x="13043" y="7564"/>
                    <a:pt x="13109" y="7598"/>
                  </a:cubicBezTo>
                  <a:lnTo>
                    <a:pt x="14544" y="8432"/>
                  </a:lnTo>
                  <a:cubicBezTo>
                    <a:pt x="14577" y="8448"/>
                    <a:pt x="14611" y="8457"/>
                    <a:pt x="14644" y="8457"/>
                  </a:cubicBezTo>
                  <a:cubicBezTo>
                    <a:pt x="14677" y="8457"/>
                    <a:pt x="14711" y="8448"/>
                    <a:pt x="14744" y="8432"/>
                  </a:cubicBezTo>
                  <a:lnTo>
                    <a:pt x="16145" y="7631"/>
                  </a:lnTo>
                  <a:cubicBezTo>
                    <a:pt x="16212" y="7598"/>
                    <a:pt x="16212" y="7531"/>
                    <a:pt x="16145" y="7498"/>
                  </a:cubicBezTo>
                  <a:lnTo>
                    <a:pt x="14711" y="6664"/>
                  </a:lnTo>
                  <a:cubicBezTo>
                    <a:pt x="14677" y="6647"/>
                    <a:pt x="14636" y="6639"/>
                    <a:pt x="14594" y="6639"/>
                  </a:cubicBezTo>
                  <a:close/>
                  <a:moveTo>
                    <a:pt x="11058" y="6872"/>
                  </a:moveTo>
                  <a:cubicBezTo>
                    <a:pt x="11016" y="6872"/>
                    <a:pt x="10975" y="6880"/>
                    <a:pt x="10941" y="6897"/>
                  </a:cubicBezTo>
                  <a:lnTo>
                    <a:pt x="9574" y="7698"/>
                  </a:lnTo>
                  <a:cubicBezTo>
                    <a:pt x="9507" y="7731"/>
                    <a:pt x="9507" y="7798"/>
                    <a:pt x="9574" y="7831"/>
                  </a:cubicBezTo>
                  <a:lnTo>
                    <a:pt x="11008" y="8665"/>
                  </a:lnTo>
                  <a:cubicBezTo>
                    <a:pt x="11041" y="8682"/>
                    <a:pt x="11083" y="8690"/>
                    <a:pt x="11125" y="8690"/>
                  </a:cubicBezTo>
                  <a:cubicBezTo>
                    <a:pt x="11166" y="8690"/>
                    <a:pt x="11208" y="8682"/>
                    <a:pt x="11241" y="8665"/>
                  </a:cubicBezTo>
                  <a:lnTo>
                    <a:pt x="12609" y="7864"/>
                  </a:lnTo>
                  <a:cubicBezTo>
                    <a:pt x="12676" y="7831"/>
                    <a:pt x="12676" y="7764"/>
                    <a:pt x="12609" y="7731"/>
                  </a:cubicBezTo>
                  <a:lnTo>
                    <a:pt x="11175" y="6897"/>
                  </a:lnTo>
                  <a:cubicBezTo>
                    <a:pt x="11141" y="6880"/>
                    <a:pt x="11100" y="6872"/>
                    <a:pt x="11058" y="6872"/>
                  </a:cubicBezTo>
                  <a:close/>
                  <a:moveTo>
                    <a:pt x="24584" y="7372"/>
                  </a:moveTo>
                  <a:cubicBezTo>
                    <a:pt x="24551" y="7372"/>
                    <a:pt x="24518" y="7381"/>
                    <a:pt x="24484" y="7397"/>
                  </a:cubicBezTo>
                  <a:lnTo>
                    <a:pt x="23083" y="8198"/>
                  </a:lnTo>
                  <a:cubicBezTo>
                    <a:pt x="23050" y="8231"/>
                    <a:pt x="23050" y="8265"/>
                    <a:pt x="23083" y="8298"/>
                  </a:cubicBezTo>
                  <a:lnTo>
                    <a:pt x="24551" y="9132"/>
                  </a:lnTo>
                  <a:cubicBezTo>
                    <a:pt x="24584" y="9149"/>
                    <a:pt x="24618" y="9157"/>
                    <a:pt x="24651" y="9157"/>
                  </a:cubicBezTo>
                  <a:cubicBezTo>
                    <a:pt x="24684" y="9157"/>
                    <a:pt x="24718" y="9149"/>
                    <a:pt x="24751" y="9132"/>
                  </a:cubicBezTo>
                  <a:lnTo>
                    <a:pt x="26119" y="8331"/>
                  </a:lnTo>
                  <a:cubicBezTo>
                    <a:pt x="26185" y="8298"/>
                    <a:pt x="26185" y="8265"/>
                    <a:pt x="26119" y="8231"/>
                  </a:cubicBezTo>
                  <a:lnTo>
                    <a:pt x="24684" y="7397"/>
                  </a:lnTo>
                  <a:cubicBezTo>
                    <a:pt x="24651" y="7381"/>
                    <a:pt x="24618" y="7372"/>
                    <a:pt x="24584" y="7372"/>
                  </a:cubicBezTo>
                  <a:close/>
                  <a:moveTo>
                    <a:pt x="8106" y="7448"/>
                  </a:moveTo>
                  <a:cubicBezTo>
                    <a:pt x="8073" y="7448"/>
                    <a:pt x="8039" y="7464"/>
                    <a:pt x="8006" y="7498"/>
                  </a:cubicBezTo>
                  <a:lnTo>
                    <a:pt x="6605" y="8265"/>
                  </a:lnTo>
                  <a:cubicBezTo>
                    <a:pt x="6538" y="8298"/>
                    <a:pt x="6538" y="8365"/>
                    <a:pt x="6605" y="8398"/>
                  </a:cubicBezTo>
                  <a:lnTo>
                    <a:pt x="6638" y="8398"/>
                  </a:lnTo>
                  <a:lnTo>
                    <a:pt x="8073" y="9232"/>
                  </a:lnTo>
                  <a:cubicBezTo>
                    <a:pt x="8106" y="9249"/>
                    <a:pt x="8139" y="9257"/>
                    <a:pt x="8173" y="9257"/>
                  </a:cubicBezTo>
                  <a:cubicBezTo>
                    <a:pt x="8206" y="9257"/>
                    <a:pt x="8239" y="9249"/>
                    <a:pt x="8273" y="9232"/>
                  </a:cubicBezTo>
                  <a:lnTo>
                    <a:pt x="9674" y="8432"/>
                  </a:lnTo>
                  <a:cubicBezTo>
                    <a:pt x="9707" y="8398"/>
                    <a:pt x="9707" y="8365"/>
                    <a:pt x="9674" y="8331"/>
                  </a:cubicBezTo>
                  <a:lnTo>
                    <a:pt x="8206" y="7498"/>
                  </a:lnTo>
                  <a:cubicBezTo>
                    <a:pt x="8173" y="7464"/>
                    <a:pt x="8139" y="7448"/>
                    <a:pt x="8106" y="7448"/>
                  </a:cubicBezTo>
                  <a:close/>
                  <a:moveTo>
                    <a:pt x="20014" y="7506"/>
                  </a:moveTo>
                  <a:cubicBezTo>
                    <a:pt x="19981" y="7506"/>
                    <a:pt x="19948" y="7514"/>
                    <a:pt x="19914" y="7531"/>
                  </a:cubicBezTo>
                  <a:lnTo>
                    <a:pt x="18547" y="8331"/>
                  </a:lnTo>
                  <a:cubicBezTo>
                    <a:pt x="18480" y="8365"/>
                    <a:pt x="18480" y="8398"/>
                    <a:pt x="18547" y="8432"/>
                  </a:cubicBezTo>
                  <a:lnTo>
                    <a:pt x="19981" y="9265"/>
                  </a:lnTo>
                  <a:cubicBezTo>
                    <a:pt x="20014" y="9282"/>
                    <a:pt x="20048" y="9291"/>
                    <a:pt x="20081" y="9291"/>
                  </a:cubicBezTo>
                  <a:cubicBezTo>
                    <a:pt x="20114" y="9291"/>
                    <a:pt x="20148" y="9282"/>
                    <a:pt x="20181" y="9265"/>
                  </a:cubicBezTo>
                  <a:lnTo>
                    <a:pt x="21582" y="8465"/>
                  </a:lnTo>
                  <a:cubicBezTo>
                    <a:pt x="21649" y="8465"/>
                    <a:pt x="21649" y="8398"/>
                    <a:pt x="21582" y="8365"/>
                  </a:cubicBezTo>
                  <a:lnTo>
                    <a:pt x="20114" y="7531"/>
                  </a:lnTo>
                  <a:cubicBezTo>
                    <a:pt x="20081" y="7514"/>
                    <a:pt x="20048" y="7506"/>
                    <a:pt x="20014" y="7506"/>
                  </a:cubicBezTo>
                  <a:close/>
                  <a:moveTo>
                    <a:pt x="4441" y="7639"/>
                  </a:moveTo>
                  <a:cubicBezTo>
                    <a:pt x="4403" y="7639"/>
                    <a:pt x="4370" y="7648"/>
                    <a:pt x="4337" y="7664"/>
                  </a:cubicBezTo>
                  <a:lnTo>
                    <a:pt x="2969" y="8465"/>
                  </a:lnTo>
                  <a:cubicBezTo>
                    <a:pt x="2902" y="8498"/>
                    <a:pt x="2902" y="8532"/>
                    <a:pt x="2969" y="8565"/>
                  </a:cubicBezTo>
                  <a:lnTo>
                    <a:pt x="4737" y="9599"/>
                  </a:lnTo>
                  <a:cubicBezTo>
                    <a:pt x="4770" y="9616"/>
                    <a:pt x="4804" y="9624"/>
                    <a:pt x="4837" y="9624"/>
                  </a:cubicBezTo>
                  <a:cubicBezTo>
                    <a:pt x="4870" y="9624"/>
                    <a:pt x="4904" y="9616"/>
                    <a:pt x="4937" y="9599"/>
                  </a:cubicBezTo>
                  <a:lnTo>
                    <a:pt x="6338" y="8798"/>
                  </a:lnTo>
                  <a:cubicBezTo>
                    <a:pt x="6405" y="8765"/>
                    <a:pt x="6371" y="8732"/>
                    <a:pt x="6338" y="8698"/>
                  </a:cubicBezTo>
                  <a:lnTo>
                    <a:pt x="4570" y="7664"/>
                  </a:lnTo>
                  <a:cubicBezTo>
                    <a:pt x="4520" y="7648"/>
                    <a:pt x="4478" y="7639"/>
                    <a:pt x="4441" y="7639"/>
                  </a:cubicBezTo>
                  <a:close/>
                  <a:moveTo>
                    <a:pt x="16712" y="7873"/>
                  </a:moveTo>
                  <a:cubicBezTo>
                    <a:pt x="16679" y="7873"/>
                    <a:pt x="16645" y="7881"/>
                    <a:pt x="16612" y="7898"/>
                  </a:cubicBezTo>
                  <a:lnTo>
                    <a:pt x="15244" y="8698"/>
                  </a:lnTo>
                  <a:cubicBezTo>
                    <a:pt x="15178" y="8732"/>
                    <a:pt x="15178" y="8765"/>
                    <a:pt x="15244" y="8798"/>
                  </a:cubicBezTo>
                  <a:lnTo>
                    <a:pt x="16679" y="9632"/>
                  </a:lnTo>
                  <a:cubicBezTo>
                    <a:pt x="16712" y="9649"/>
                    <a:pt x="16745" y="9657"/>
                    <a:pt x="16779" y="9657"/>
                  </a:cubicBezTo>
                  <a:cubicBezTo>
                    <a:pt x="16812" y="9657"/>
                    <a:pt x="16845" y="9649"/>
                    <a:pt x="16879" y="9632"/>
                  </a:cubicBezTo>
                  <a:lnTo>
                    <a:pt x="18280" y="8832"/>
                  </a:lnTo>
                  <a:cubicBezTo>
                    <a:pt x="18313" y="8832"/>
                    <a:pt x="18313" y="8765"/>
                    <a:pt x="18246" y="8732"/>
                  </a:cubicBezTo>
                  <a:lnTo>
                    <a:pt x="16812" y="7898"/>
                  </a:lnTo>
                  <a:cubicBezTo>
                    <a:pt x="16779" y="7881"/>
                    <a:pt x="16745" y="7873"/>
                    <a:pt x="16712" y="7873"/>
                  </a:cubicBezTo>
                  <a:close/>
                  <a:moveTo>
                    <a:pt x="13176" y="8106"/>
                  </a:moveTo>
                  <a:cubicBezTo>
                    <a:pt x="13143" y="8106"/>
                    <a:pt x="13109" y="8115"/>
                    <a:pt x="13076" y="8131"/>
                  </a:cubicBezTo>
                  <a:lnTo>
                    <a:pt x="11708" y="8932"/>
                  </a:lnTo>
                  <a:cubicBezTo>
                    <a:pt x="11642" y="8965"/>
                    <a:pt x="11642" y="9032"/>
                    <a:pt x="11708" y="9065"/>
                  </a:cubicBezTo>
                  <a:lnTo>
                    <a:pt x="13143" y="9899"/>
                  </a:lnTo>
                  <a:cubicBezTo>
                    <a:pt x="13176" y="9916"/>
                    <a:pt x="13210" y="9924"/>
                    <a:pt x="13243" y="9924"/>
                  </a:cubicBezTo>
                  <a:cubicBezTo>
                    <a:pt x="13276" y="9924"/>
                    <a:pt x="13310" y="9916"/>
                    <a:pt x="13343" y="9899"/>
                  </a:cubicBezTo>
                  <a:lnTo>
                    <a:pt x="14744" y="9099"/>
                  </a:lnTo>
                  <a:cubicBezTo>
                    <a:pt x="14777" y="9065"/>
                    <a:pt x="14777" y="8999"/>
                    <a:pt x="14744" y="8965"/>
                  </a:cubicBezTo>
                  <a:lnTo>
                    <a:pt x="13276" y="8131"/>
                  </a:lnTo>
                  <a:cubicBezTo>
                    <a:pt x="13243" y="8115"/>
                    <a:pt x="13210" y="8106"/>
                    <a:pt x="13176" y="8106"/>
                  </a:cubicBezTo>
                  <a:close/>
                  <a:moveTo>
                    <a:pt x="26719" y="8573"/>
                  </a:moveTo>
                  <a:cubicBezTo>
                    <a:pt x="26686" y="8573"/>
                    <a:pt x="26652" y="8582"/>
                    <a:pt x="26619" y="8598"/>
                  </a:cubicBezTo>
                  <a:lnTo>
                    <a:pt x="25251" y="9399"/>
                  </a:lnTo>
                  <a:cubicBezTo>
                    <a:pt x="25185" y="9432"/>
                    <a:pt x="25185" y="9499"/>
                    <a:pt x="25251" y="9532"/>
                  </a:cubicBezTo>
                  <a:lnTo>
                    <a:pt x="26686" y="10366"/>
                  </a:lnTo>
                  <a:cubicBezTo>
                    <a:pt x="26719" y="10383"/>
                    <a:pt x="26753" y="10391"/>
                    <a:pt x="26786" y="10391"/>
                  </a:cubicBezTo>
                  <a:cubicBezTo>
                    <a:pt x="26819" y="10391"/>
                    <a:pt x="26853" y="10383"/>
                    <a:pt x="26886" y="10366"/>
                  </a:cubicBezTo>
                  <a:lnTo>
                    <a:pt x="28287" y="9566"/>
                  </a:lnTo>
                  <a:cubicBezTo>
                    <a:pt x="28320" y="9532"/>
                    <a:pt x="28320" y="9466"/>
                    <a:pt x="28287" y="9432"/>
                  </a:cubicBezTo>
                  <a:lnTo>
                    <a:pt x="26819" y="8598"/>
                  </a:lnTo>
                  <a:cubicBezTo>
                    <a:pt x="26786" y="8582"/>
                    <a:pt x="26753" y="8573"/>
                    <a:pt x="26719" y="8573"/>
                  </a:cubicBezTo>
                  <a:close/>
                  <a:moveTo>
                    <a:pt x="10207" y="8640"/>
                  </a:moveTo>
                  <a:cubicBezTo>
                    <a:pt x="10174" y="8640"/>
                    <a:pt x="10141" y="8648"/>
                    <a:pt x="10107" y="8665"/>
                  </a:cubicBezTo>
                  <a:lnTo>
                    <a:pt x="8740" y="9466"/>
                  </a:lnTo>
                  <a:cubicBezTo>
                    <a:pt x="8640" y="9532"/>
                    <a:pt x="8673" y="9566"/>
                    <a:pt x="8706" y="9599"/>
                  </a:cubicBezTo>
                  <a:lnTo>
                    <a:pt x="8740" y="9599"/>
                  </a:lnTo>
                  <a:lnTo>
                    <a:pt x="10174" y="10433"/>
                  </a:lnTo>
                  <a:cubicBezTo>
                    <a:pt x="10207" y="10450"/>
                    <a:pt x="10241" y="10458"/>
                    <a:pt x="10274" y="10458"/>
                  </a:cubicBezTo>
                  <a:cubicBezTo>
                    <a:pt x="10307" y="10458"/>
                    <a:pt x="10341" y="10450"/>
                    <a:pt x="10374" y="10433"/>
                  </a:cubicBezTo>
                  <a:lnTo>
                    <a:pt x="11775" y="9632"/>
                  </a:lnTo>
                  <a:cubicBezTo>
                    <a:pt x="11809" y="9599"/>
                    <a:pt x="11809" y="9532"/>
                    <a:pt x="11775" y="9499"/>
                  </a:cubicBezTo>
                  <a:lnTo>
                    <a:pt x="10307" y="8665"/>
                  </a:lnTo>
                  <a:cubicBezTo>
                    <a:pt x="10274" y="8648"/>
                    <a:pt x="10241" y="8640"/>
                    <a:pt x="10207" y="8640"/>
                  </a:cubicBezTo>
                  <a:close/>
                  <a:moveTo>
                    <a:pt x="22133" y="8707"/>
                  </a:moveTo>
                  <a:cubicBezTo>
                    <a:pt x="22091" y="8707"/>
                    <a:pt x="22049" y="8715"/>
                    <a:pt x="22016" y="8732"/>
                  </a:cubicBezTo>
                  <a:lnTo>
                    <a:pt x="20648" y="9532"/>
                  </a:lnTo>
                  <a:cubicBezTo>
                    <a:pt x="20581" y="9566"/>
                    <a:pt x="20615" y="9632"/>
                    <a:pt x="20648" y="9666"/>
                  </a:cubicBezTo>
                  <a:lnTo>
                    <a:pt x="22083" y="10500"/>
                  </a:lnTo>
                  <a:cubicBezTo>
                    <a:pt x="22116" y="10516"/>
                    <a:pt x="22158" y="10525"/>
                    <a:pt x="22199" y="10525"/>
                  </a:cubicBezTo>
                  <a:cubicBezTo>
                    <a:pt x="22241" y="10525"/>
                    <a:pt x="22283" y="10516"/>
                    <a:pt x="22316" y="10500"/>
                  </a:cubicBezTo>
                  <a:lnTo>
                    <a:pt x="23684" y="9699"/>
                  </a:lnTo>
                  <a:cubicBezTo>
                    <a:pt x="23750" y="9666"/>
                    <a:pt x="23750" y="9632"/>
                    <a:pt x="23684" y="9566"/>
                  </a:cubicBezTo>
                  <a:lnTo>
                    <a:pt x="22249" y="8732"/>
                  </a:lnTo>
                  <a:cubicBezTo>
                    <a:pt x="22216" y="8715"/>
                    <a:pt x="22174" y="8707"/>
                    <a:pt x="22133" y="8707"/>
                  </a:cubicBezTo>
                  <a:close/>
                  <a:moveTo>
                    <a:pt x="18814" y="9074"/>
                  </a:moveTo>
                  <a:cubicBezTo>
                    <a:pt x="18780" y="9074"/>
                    <a:pt x="18747" y="9082"/>
                    <a:pt x="18713" y="9099"/>
                  </a:cubicBezTo>
                  <a:lnTo>
                    <a:pt x="17346" y="9899"/>
                  </a:lnTo>
                  <a:cubicBezTo>
                    <a:pt x="17279" y="9933"/>
                    <a:pt x="17279" y="9966"/>
                    <a:pt x="17346" y="10033"/>
                  </a:cubicBezTo>
                  <a:lnTo>
                    <a:pt x="18780" y="10867"/>
                  </a:lnTo>
                  <a:cubicBezTo>
                    <a:pt x="18814" y="10883"/>
                    <a:pt x="18847" y="10892"/>
                    <a:pt x="18880" y="10892"/>
                  </a:cubicBezTo>
                  <a:cubicBezTo>
                    <a:pt x="18914" y="10892"/>
                    <a:pt x="18947" y="10883"/>
                    <a:pt x="18980" y="10867"/>
                  </a:cubicBezTo>
                  <a:lnTo>
                    <a:pt x="20381" y="10066"/>
                  </a:lnTo>
                  <a:cubicBezTo>
                    <a:pt x="20448" y="10033"/>
                    <a:pt x="20448" y="9999"/>
                    <a:pt x="20381" y="9933"/>
                  </a:cubicBezTo>
                  <a:lnTo>
                    <a:pt x="18914" y="9099"/>
                  </a:lnTo>
                  <a:cubicBezTo>
                    <a:pt x="18880" y="9082"/>
                    <a:pt x="18847" y="9074"/>
                    <a:pt x="18814" y="9074"/>
                  </a:cubicBezTo>
                  <a:close/>
                  <a:moveTo>
                    <a:pt x="6905" y="9040"/>
                  </a:moveTo>
                  <a:cubicBezTo>
                    <a:pt x="6872" y="9040"/>
                    <a:pt x="6838" y="9049"/>
                    <a:pt x="6805" y="9065"/>
                  </a:cubicBezTo>
                  <a:lnTo>
                    <a:pt x="5404" y="9866"/>
                  </a:lnTo>
                  <a:cubicBezTo>
                    <a:pt x="5337" y="9899"/>
                    <a:pt x="5371" y="9966"/>
                    <a:pt x="5404" y="9999"/>
                  </a:cubicBezTo>
                  <a:lnTo>
                    <a:pt x="7172" y="11033"/>
                  </a:lnTo>
                  <a:cubicBezTo>
                    <a:pt x="7205" y="11050"/>
                    <a:pt x="7247" y="11058"/>
                    <a:pt x="7289" y="11058"/>
                  </a:cubicBezTo>
                  <a:cubicBezTo>
                    <a:pt x="7330" y="11058"/>
                    <a:pt x="7372" y="11050"/>
                    <a:pt x="7405" y="11033"/>
                  </a:cubicBezTo>
                  <a:lnTo>
                    <a:pt x="8773" y="10233"/>
                  </a:lnTo>
                  <a:cubicBezTo>
                    <a:pt x="8840" y="10199"/>
                    <a:pt x="8840" y="10133"/>
                    <a:pt x="8773" y="10099"/>
                  </a:cubicBezTo>
                  <a:lnTo>
                    <a:pt x="7005" y="9065"/>
                  </a:lnTo>
                  <a:cubicBezTo>
                    <a:pt x="6972" y="9049"/>
                    <a:pt x="6938" y="9040"/>
                    <a:pt x="6905" y="9040"/>
                  </a:cubicBezTo>
                  <a:close/>
                  <a:moveTo>
                    <a:pt x="15294" y="9316"/>
                  </a:moveTo>
                  <a:cubicBezTo>
                    <a:pt x="15253" y="9316"/>
                    <a:pt x="15211" y="9332"/>
                    <a:pt x="15178" y="9366"/>
                  </a:cubicBezTo>
                  <a:lnTo>
                    <a:pt x="13810" y="10166"/>
                  </a:lnTo>
                  <a:cubicBezTo>
                    <a:pt x="13743" y="10166"/>
                    <a:pt x="13743" y="10233"/>
                    <a:pt x="13810" y="10266"/>
                  </a:cubicBezTo>
                  <a:lnTo>
                    <a:pt x="15244" y="11100"/>
                  </a:lnTo>
                  <a:cubicBezTo>
                    <a:pt x="15278" y="11117"/>
                    <a:pt x="15319" y="11125"/>
                    <a:pt x="15361" y="11125"/>
                  </a:cubicBezTo>
                  <a:cubicBezTo>
                    <a:pt x="15403" y="11125"/>
                    <a:pt x="15444" y="11117"/>
                    <a:pt x="15478" y="11100"/>
                  </a:cubicBezTo>
                  <a:lnTo>
                    <a:pt x="16845" y="10300"/>
                  </a:lnTo>
                  <a:cubicBezTo>
                    <a:pt x="16912" y="10266"/>
                    <a:pt x="16912" y="10233"/>
                    <a:pt x="16845" y="10199"/>
                  </a:cubicBezTo>
                  <a:lnTo>
                    <a:pt x="15411" y="9366"/>
                  </a:lnTo>
                  <a:cubicBezTo>
                    <a:pt x="15378" y="9332"/>
                    <a:pt x="15336" y="9316"/>
                    <a:pt x="15294" y="9316"/>
                  </a:cubicBezTo>
                  <a:close/>
                  <a:moveTo>
                    <a:pt x="28808" y="9808"/>
                  </a:moveTo>
                  <a:cubicBezTo>
                    <a:pt x="28771" y="9808"/>
                    <a:pt x="28737" y="9816"/>
                    <a:pt x="28721" y="9833"/>
                  </a:cubicBezTo>
                  <a:lnTo>
                    <a:pt x="27320" y="10633"/>
                  </a:lnTo>
                  <a:cubicBezTo>
                    <a:pt x="27253" y="10666"/>
                    <a:pt x="27286" y="10700"/>
                    <a:pt x="27320" y="10733"/>
                  </a:cubicBezTo>
                  <a:lnTo>
                    <a:pt x="28754" y="11567"/>
                  </a:lnTo>
                  <a:cubicBezTo>
                    <a:pt x="28787" y="11584"/>
                    <a:pt x="28829" y="11592"/>
                    <a:pt x="28871" y="11592"/>
                  </a:cubicBezTo>
                  <a:cubicBezTo>
                    <a:pt x="28912" y="11592"/>
                    <a:pt x="28954" y="11584"/>
                    <a:pt x="28987" y="11567"/>
                  </a:cubicBezTo>
                  <a:lnTo>
                    <a:pt x="30355" y="10800"/>
                  </a:lnTo>
                  <a:cubicBezTo>
                    <a:pt x="30422" y="10733"/>
                    <a:pt x="30422" y="10700"/>
                    <a:pt x="30355" y="10666"/>
                  </a:cubicBezTo>
                  <a:lnTo>
                    <a:pt x="28921" y="9833"/>
                  </a:lnTo>
                  <a:cubicBezTo>
                    <a:pt x="28887" y="9816"/>
                    <a:pt x="28846" y="9808"/>
                    <a:pt x="28808" y="9808"/>
                  </a:cubicBezTo>
                  <a:close/>
                  <a:moveTo>
                    <a:pt x="12309" y="9874"/>
                  </a:moveTo>
                  <a:cubicBezTo>
                    <a:pt x="12276" y="9874"/>
                    <a:pt x="12242" y="9883"/>
                    <a:pt x="12209" y="9899"/>
                  </a:cubicBezTo>
                  <a:lnTo>
                    <a:pt x="10841" y="10700"/>
                  </a:lnTo>
                  <a:cubicBezTo>
                    <a:pt x="10774" y="10733"/>
                    <a:pt x="10774" y="10800"/>
                    <a:pt x="10841" y="10833"/>
                  </a:cubicBezTo>
                  <a:lnTo>
                    <a:pt x="12276" y="11667"/>
                  </a:lnTo>
                  <a:cubicBezTo>
                    <a:pt x="12309" y="11684"/>
                    <a:pt x="12342" y="11692"/>
                    <a:pt x="12376" y="11692"/>
                  </a:cubicBezTo>
                  <a:cubicBezTo>
                    <a:pt x="12409" y="11692"/>
                    <a:pt x="12442" y="11684"/>
                    <a:pt x="12476" y="11667"/>
                  </a:cubicBezTo>
                  <a:lnTo>
                    <a:pt x="13877" y="10867"/>
                  </a:lnTo>
                  <a:cubicBezTo>
                    <a:pt x="13910" y="10833"/>
                    <a:pt x="13910" y="10800"/>
                    <a:pt x="13877" y="10733"/>
                  </a:cubicBezTo>
                  <a:lnTo>
                    <a:pt x="12409" y="9899"/>
                  </a:lnTo>
                  <a:cubicBezTo>
                    <a:pt x="12376" y="9883"/>
                    <a:pt x="12342" y="9874"/>
                    <a:pt x="12309" y="9874"/>
                  </a:cubicBezTo>
                  <a:close/>
                  <a:moveTo>
                    <a:pt x="24251" y="9941"/>
                  </a:moveTo>
                  <a:cubicBezTo>
                    <a:pt x="24217" y="9941"/>
                    <a:pt x="24184" y="9949"/>
                    <a:pt x="24151" y="9966"/>
                  </a:cubicBezTo>
                  <a:lnTo>
                    <a:pt x="22750" y="10767"/>
                  </a:lnTo>
                  <a:cubicBezTo>
                    <a:pt x="22716" y="10800"/>
                    <a:pt x="22716" y="10867"/>
                    <a:pt x="22750" y="10900"/>
                  </a:cubicBezTo>
                  <a:lnTo>
                    <a:pt x="24217" y="11734"/>
                  </a:lnTo>
                  <a:cubicBezTo>
                    <a:pt x="24251" y="11751"/>
                    <a:pt x="24284" y="11759"/>
                    <a:pt x="24317" y="11759"/>
                  </a:cubicBezTo>
                  <a:cubicBezTo>
                    <a:pt x="24351" y="11759"/>
                    <a:pt x="24384" y="11751"/>
                    <a:pt x="24418" y="11734"/>
                  </a:cubicBezTo>
                  <a:lnTo>
                    <a:pt x="25785" y="10933"/>
                  </a:lnTo>
                  <a:cubicBezTo>
                    <a:pt x="25852" y="10900"/>
                    <a:pt x="25852" y="10833"/>
                    <a:pt x="25785" y="10800"/>
                  </a:cubicBezTo>
                  <a:lnTo>
                    <a:pt x="24351" y="9966"/>
                  </a:lnTo>
                  <a:cubicBezTo>
                    <a:pt x="24317" y="9949"/>
                    <a:pt x="24284" y="9941"/>
                    <a:pt x="24251" y="9941"/>
                  </a:cubicBezTo>
                  <a:close/>
                  <a:moveTo>
                    <a:pt x="20932" y="10308"/>
                  </a:moveTo>
                  <a:cubicBezTo>
                    <a:pt x="20890" y="10308"/>
                    <a:pt x="20848" y="10316"/>
                    <a:pt x="20815" y="10333"/>
                  </a:cubicBezTo>
                  <a:lnTo>
                    <a:pt x="19447" y="11133"/>
                  </a:lnTo>
                  <a:cubicBezTo>
                    <a:pt x="19381" y="11167"/>
                    <a:pt x="19381" y="11200"/>
                    <a:pt x="19447" y="11234"/>
                  </a:cubicBezTo>
                  <a:lnTo>
                    <a:pt x="20882" y="12067"/>
                  </a:lnTo>
                  <a:cubicBezTo>
                    <a:pt x="20915" y="12084"/>
                    <a:pt x="20957" y="12093"/>
                    <a:pt x="20998" y="12093"/>
                  </a:cubicBezTo>
                  <a:cubicBezTo>
                    <a:pt x="21040" y="12093"/>
                    <a:pt x="21082" y="12084"/>
                    <a:pt x="21115" y="12067"/>
                  </a:cubicBezTo>
                  <a:lnTo>
                    <a:pt x="22483" y="11267"/>
                  </a:lnTo>
                  <a:cubicBezTo>
                    <a:pt x="22550" y="11267"/>
                    <a:pt x="22550" y="11200"/>
                    <a:pt x="22483" y="11200"/>
                  </a:cubicBezTo>
                  <a:lnTo>
                    <a:pt x="22483" y="11167"/>
                  </a:lnTo>
                  <a:lnTo>
                    <a:pt x="21048" y="10333"/>
                  </a:lnTo>
                  <a:cubicBezTo>
                    <a:pt x="21015" y="10316"/>
                    <a:pt x="20973" y="10308"/>
                    <a:pt x="20932" y="10308"/>
                  </a:cubicBezTo>
                  <a:close/>
                  <a:moveTo>
                    <a:pt x="17413" y="10541"/>
                  </a:moveTo>
                  <a:cubicBezTo>
                    <a:pt x="17379" y="10541"/>
                    <a:pt x="17346" y="10550"/>
                    <a:pt x="17312" y="10566"/>
                  </a:cubicBezTo>
                  <a:lnTo>
                    <a:pt x="15911" y="11367"/>
                  </a:lnTo>
                  <a:cubicBezTo>
                    <a:pt x="15845" y="11400"/>
                    <a:pt x="15878" y="11467"/>
                    <a:pt x="15911" y="11500"/>
                  </a:cubicBezTo>
                  <a:lnTo>
                    <a:pt x="17379" y="12334"/>
                  </a:lnTo>
                  <a:cubicBezTo>
                    <a:pt x="17413" y="12351"/>
                    <a:pt x="17446" y="12359"/>
                    <a:pt x="17479" y="12359"/>
                  </a:cubicBezTo>
                  <a:cubicBezTo>
                    <a:pt x="17513" y="12359"/>
                    <a:pt x="17546" y="12351"/>
                    <a:pt x="17579" y="12334"/>
                  </a:cubicBezTo>
                  <a:lnTo>
                    <a:pt x="18980" y="11534"/>
                  </a:lnTo>
                  <a:cubicBezTo>
                    <a:pt x="19014" y="11500"/>
                    <a:pt x="19014" y="11434"/>
                    <a:pt x="18980" y="11400"/>
                  </a:cubicBezTo>
                  <a:lnTo>
                    <a:pt x="17513" y="10566"/>
                  </a:lnTo>
                  <a:cubicBezTo>
                    <a:pt x="17479" y="10550"/>
                    <a:pt x="17446" y="10541"/>
                    <a:pt x="17413" y="10541"/>
                  </a:cubicBezTo>
                  <a:close/>
                  <a:moveTo>
                    <a:pt x="30939" y="11008"/>
                  </a:moveTo>
                  <a:cubicBezTo>
                    <a:pt x="30897" y="11008"/>
                    <a:pt x="30855" y="11017"/>
                    <a:pt x="30822" y="11033"/>
                  </a:cubicBezTo>
                  <a:lnTo>
                    <a:pt x="29454" y="11834"/>
                  </a:lnTo>
                  <a:cubicBezTo>
                    <a:pt x="29388" y="11867"/>
                    <a:pt x="29388" y="11934"/>
                    <a:pt x="29454" y="11934"/>
                  </a:cubicBezTo>
                  <a:lnTo>
                    <a:pt x="30889" y="12768"/>
                  </a:lnTo>
                  <a:cubicBezTo>
                    <a:pt x="30922" y="12801"/>
                    <a:pt x="30964" y="12818"/>
                    <a:pt x="31006" y="12818"/>
                  </a:cubicBezTo>
                  <a:cubicBezTo>
                    <a:pt x="31047" y="12818"/>
                    <a:pt x="31089" y="12801"/>
                    <a:pt x="31122" y="12768"/>
                  </a:cubicBezTo>
                  <a:lnTo>
                    <a:pt x="32490" y="12001"/>
                  </a:lnTo>
                  <a:cubicBezTo>
                    <a:pt x="32557" y="11967"/>
                    <a:pt x="32557" y="11901"/>
                    <a:pt x="32490" y="11867"/>
                  </a:cubicBezTo>
                  <a:lnTo>
                    <a:pt x="31056" y="11033"/>
                  </a:lnTo>
                  <a:cubicBezTo>
                    <a:pt x="31022" y="11017"/>
                    <a:pt x="30981" y="11008"/>
                    <a:pt x="30939" y="11008"/>
                  </a:cubicBezTo>
                  <a:close/>
                  <a:moveTo>
                    <a:pt x="14427" y="11108"/>
                  </a:moveTo>
                  <a:cubicBezTo>
                    <a:pt x="14385" y="11108"/>
                    <a:pt x="14344" y="11117"/>
                    <a:pt x="14310" y="11133"/>
                  </a:cubicBezTo>
                  <a:lnTo>
                    <a:pt x="12943" y="11934"/>
                  </a:lnTo>
                  <a:cubicBezTo>
                    <a:pt x="12876" y="11967"/>
                    <a:pt x="12876" y="12034"/>
                    <a:pt x="12943" y="12067"/>
                  </a:cubicBezTo>
                  <a:lnTo>
                    <a:pt x="14377" y="12901"/>
                  </a:lnTo>
                  <a:lnTo>
                    <a:pt x="14611" y="12901"/>
                  </a:lnTo>
                  <a:lnTo>
                    <a:pt x="15978" y="12101"/>
                  </a:lnTo>
                  <a:cubicBezTo>
                    <a:pt x="16045" y="12067"/>
                    <a:pt x="16045" y="12001"/>
                    <a:pt x="15978" y="11967"/>
                  </a:cubicBezTo>
                  <a:lnTo>
                    <a:pt x="14544" y="11133"/>
                  </a:lnTo>
                  <a:cubicBezTo>
                    <a:pt x="14510" y="11117"/>
                    <a:pt x="14469" y="11108"/>
                    <a:pt x="14427" y="11108"/>
                  </a:cubicBezTo>
                  <a:close/>
                  <a:moveTo>
                    <a:pt x="26386" y="11150"/>
                  </a:moveTo>
                  <a:cubicBezTo>
                    <a:pt x="26352" y="11150"/>
                    <a:pt x="26319" y="11167"/>
                    <a:pt x="26286" y="11200"/>
                  </a:cubicBezTo>
                  <a:lnTo>
                    <a:pt x="24885" y="11967"/>
                  </a:lnTo>
                  <a:cubicBezTo>
                    <a:pt x="24851" y="12001"/>
                    <a:pt x="24851" y="12067"/>
                    <a:pt x="24885" y="12101"/>
                  </a:cubicBezTo>
                  <a:lnTo>
                    <a:pt x="26352" y="12935"/>
                  </a:lnTo>
                  <a:cubicBezTo>
                    <a:pt x="26386" y="12951"/>
                    <a:pt x="26419" y="12960"/>
                    <a:pt x="26452" y="12960"/>
                  </a:cubicBezTo>
                  <a:cubicBezTo>
                    <a:pt x="26486" y="12960"/>
                    <a:pt x="26519" y="12951"/>
                    <a:pt x="26552" y="12935"/>
                  </a:cubicBezTo>
                  <a:lnTo>
                    <a:pt x="27920" y="12134"/>
                  </a:lnTo>
                  <a:cubicBezTo>
                    <a:pt x="27987" y="12101"/>
                    <a:pt x="27987" y="12067"/>
                    <a:pt x="27920" y="12034"/>
                  </a:cubicBezTo>
                  <a:lnTo>
                    <a:pt x="26486" y="11200"/>
                  </a:lnTo>
                  <a:cubicBezTo>
                    <a:pt x="26452" y="11167"/>
                    <a:pt x="26419" y="11150"/>
                    <a:pt x="26386" y="11150"/>
                  </a:cubicBezTo>
                  <a:close/>
                  <a:moveTo>
                    <a:pt x="23050" y="11542"/>
                  </a:moveTo>
                  <a:cubicBezTo>
                    <a:pt x="23017" y="11542"/>
                    <a:pt x="22983" y="11550"/>
                    <a:pt x="22950" y="11567"/>
                  </a:cubicBezTo>
                  <a:lnTo>
                    <a:pt x="21549" y="12368"/>
                  </a:lnTo>
                  <a:cubicBezTo>
                    <a:pt x="21515" y="12401"/>
                    <a:pt x="21515" y="12434"/>
                    <a:pt x="21549" y="12468"/>
                  </a:cubicBezTo>
                  <a:lnTo>
                    <a:pt x="23017" y="13302"/>
                  </a:lnTo>
                  <a:cubicBezTo>
                    <a:pt x="23050" y="13318"/>
                    <a:pt x="23083" y="13327"/>
                    <a:pt x="23117" y="13327"/>
                  </a:cubicBezTo>
                  <a:cubicBezTo>
                    <a:pt x="23150" y="13327"/>
                    <a:pt x="23183" y="13318"/>
                    <a:pt x="23217" y="13302"/>
                  </a:cubicBezTo>
                  <a:lnTo>
                    <a:pt x="24584" y="12501"/>
                  </a:lnTo>
                  <a:cubicBezTo>
                    <a:pt x="24684" y="12468"/>
                    <a:pt x="24651" y="12434"/>
                    <a:pt x="24584" y="12401"/>
                  </a:cubicBezTo>
                  <a:lnTo>
                    <a:pt x="23150" y="11567"/>
                  </a:lnTo>
                  <a:cubicBezTo>
                    <a:pt x="23117" y="11550"/>
                    <a:pt x="23083" y="11542"/>
                    <a:pt x="23050" y="11542"/>
                  </a:cubicBezTo>
                  <a:close/>
                  <a:moveTo>
                    <a:pt x="19531" y="11776"/>
                  </a:moveTo>
                  <a:cubicBezTo>
                    <a:pt x="19489" y="11776"/>
                    <a:pt x="19447" y="11784"/>
                    <a:pt x="19414" y="11801"/>
                  </a:cubicBezTo>
                  <a:lnTo>
                    <a:pt x="18046" y="12601"/>
                  </a:lnTo>
                  <a:cubicBezTo>
                    <a:pt x="17980" y="12635"/>
                    <a:pt x="17980" y="12668"/>
                    <a:pt x="18046" y="12701"/>
                  </a:cubicBezTo>
                  <a:lnTo>
                    <a:pt x="19481" y="13535"/>
                  </a:lnTo>
                  <a:cubicBezTo>
                    <a:pt x="19514" y="13552"/>
                    <a:pt x="19547" y="13560"/>
                    <a:pt x="19581" y="13560"/>
                  </a:cubicBezTo>
                  <a:cubicBezTo>
                    <a:pt x="19614" y="13560"/>
                    <a:pt x="19647" y="13552"/>
                    <a:pt x="19681" y="13535"/>
                  </a:cubicBezTo>
                  <a:lnTo>
                    <a:pt x="21082" y="12735"/>
                  </a:lnTo>
                  <a:cubicBezTo>
                    <a:pt x="21149" y="12701"/>
                    <a:pt x="21115" y="12668"/>
                    <a:pt x="21082" y="12635"/>
                  </a:cubicBezTo>
                  <a:lnTo>
                    <a:pt x="19647" y="11801"/>
                  </a:lnTo>
                  <a:cubicBezTo>
                    <a:pt x="19614" y="11784"/>
                    <a:pt x="19572" y="11776"/>
                    <a:pt x="19531" y="11776"/>
                  </a:cubicBezTo>
                  <a:close/>
                  <a:moveTo>
                    <a:pt x="16545" y="12318"/>
                  </a:moveTo>
                  <a:cubicBezTo>
                    <a:pt x="16512" y="12318"/>
                    <a:pt x="16479" y="12334"/>
                    <a:pt x="16445" y="12368"/>
                  </a:cubicBezTo>
                  <a:lnTo>
                    <a:pt x="15044" y="13135"/>
                  </a:lnTo>
                  <a:cubicBezTo>
                    <a:pt x="14977" y="13202"/>
                    <a:pt x="15011" y="13235"/>
                    <a:pt x="15078" y="13268"/>
                  </a:cubicBezTo>
                  <a:lnTo>
                    <a:pt x="16512" y="14102"/>
                  </a:lnTo>
                  <a:cubicBezTo>
                    <a:pt x="16545" y="14119"/>
                    <a:pt x="16579" y="14127"/>
                    <a:pt x="16612" y="14127"/>
                  </a:cubicBezTo>
                  <a:cubicBezTo>
                    <a:pt x="16645" y="14127"/>
                    <a:pt x="16679" y="14119"/>
                    <a:pt x="16712" y="14102"/>
                  </a:cubicBezTo>
                  <a:lnTo>
                    <a:pt x="18113" y="13302"/>
                  </a:lnTo>
                  <a:cubicBezTo>
                    <a:pt x="18146" y="13268"/>
                    <a:pt x="18146" y="13235"/>
                    <a:pt x="18113" y="13202"/>
                  </a:cubicBezTo>
                  <a:lnTo>
                    <a:pt x="16645" y="12368"/>
                  </a:lnTo>
                  <a:cubicBezTo>
                    <a:pt x="16612" y="12334"/>
                    <a:pt x="16579" y="12318"/>
                    <a:pt x="16545" y="12318"/>
                  </a:cubicBezTo>
                  <a:close/>
                  <a:moveTo>
                    <a:pt x="28487" y="12376"/>
                  </a:moveTo>
                  <a:cubicBezTo>
                    <a:pt x="28454" y="12376"/>
                    <a:pt x="28420" y="12384"/>
                    <a:pt x="28387" y="12401"/>
                  </a:cubicBezTo>
                  <a:lnTo>
                    <a:pt x="27019" y="13202"/>
                  </a:lnTo>
                  <a:cubicBezTo>
                    <a:pt x="26953" y="13235"/>
                    <a:pt x="26953" y="13302"/>
                    <a:pt x="27019" y="13335"/>
                  </a:cubicBezTo>
                  <a:lnTo>
                    <a:pt x="28454" y="14169"/>
                  </a:lnTo>
                  <a:cubicBezTo>
                    <a:pt x="28487" y="14186"/>
                    <a:pt x="28520" y="14194"/>
                    <a:pt x="28554" y="14194"/>
                  </a:cubicBezTo>
                  <a:cubicBezTo>
                    <a:pt x="28587" y="14194"/>
                    <a:pt x="28621" y="14186"/>
                    <a:pt x="28654" y="14169"/>
                  </a:cubicBezTo>
                  <a:lnTo>
                    <a:pt x="30055" y="13368"/>
                  </a:lnTo>
                  <a:cubicBezTo>
                    <a:pt x="30088" y="13335"/>
                    <a:pt x="30088" y="13268"/>
                    <a:pt x="30022" y="13235"/>
                  </a:cubicBezTo>
                  <a:lnTo>
                    <a:pt x="30055" y="13235"/>
                  </a:lnTo>
                  <a:lnTo>
                    <a:pt x="28587" y="12401"/>
                  </a:lnTo>
                  <a:cubicBezTo>
                    <a:pt x="28554" y="12384"/>
                    <a:pt x="28520" y="12376"/>
                    <a:pt x="28487" y="12376"/>
                  </a:cubicBezTo>
                  <a:close/>
                  <a:moveTo>
                    <a:pt x="25151" y="12743"/>
                  </a:moveTo>
                  <a:cubicBezTo>
                    <a:pt x="25118" y="12743"/>
                    <a:pt x="25085" y="12751"/>
                    <a:pt x="25051" y="12768"/>
                  </a:cubicBezTo>
                  <a:lnTo>
                    <a:pt x="23684" y="13569"/>
                  </a:lnTo>
                  <a:cubicBezTo>
                    <a:pt x="23617" y="13602"/>
                    <a:pt x="23617" y="13669"/>
                    <a:pt x="23684" y="13702"/>
                  </a:cubicBezTo>
                  <a:lnTo>
                    <a:pt x="25118" y="14536"/>
                  </a:lnTo>
                  <a:cubicBezTo>
                    <a:pt x="25151" y="14553"/>
                    <a:pt x="25185" y="14561"/>
                    <a:pt x="25218" y="14561"/>
                  </a:cubicBezTo>
                  <a:cubicBezTo>
                    <a:pt x="25251" y="14561"/>
                    <a:pt x="25285" y="14553"/>
                    <a:pt x="25318" y="14536"/>
                  </a:cubicBezTo>
                  <a:lnTo>
                    <a:pt x="26719" y="13735"/>
                  </a:lnTo>
                  <a:cubicBezTo>
                    <a:pt x="26786" y="13702"/>
                    <a:pt x="26786" y="13635"/>
                    <a:pt x="26719" y="13602"/>
                  </a:cubicBezTo>
                  <a:lnTo>
                    <a:pt x="25251" y="12768"/>
                  </a:lnTo>
                  <a:cubicBezTo>
                    <a:pt x="25218" y="12751"/>
                    <a:pt x="25185" y="12743"/>
                    <a:pt x="25151" y="12743"/>
                  </a:cubicBezTo>
                  <a:close/>
                  <a:moveTo>
                    <a:pt x="33941" y="12743"/>
                  </a:moveTo>
                  <a:cubicBezTo>
                    <a:pt x="33899" y="12743"/>
                    <a:pt x="33858" y="12751"/>
                    <a:pt x="33824" y="12768"/>
                  </a:cubicBezTo>
                  <a:lnTo>
                    <a:pt x="32457" y="13569"/>
                  </a:lnTo>
                  <a:cubicBezTo>
                    <a:pt x="32390" y="13602"/>
                    <a:pt x="32390" y="13669"/>
                    <a:pt x="32457" y="13702"/>
                  </a:cubicBezTo>
                  <a:lnTo>
                    <a:pt x="33891" y="14536"/>
                  </a:lnTo>
                  <a:cubicBezTo>
                    <a:pt x="33924" y="14553"/>
                    <a:pt x="33958" y="14561"/>
                    <a:pt x="33991" y="14561"/>
                  </a:cubicBezTo>
                  <a:cubicBezTo>
                    <a:pt x="34024" y="14561"/>
                    <a:pt x="34058" y="14553"/>
                    <a:pt x="34091" y="14536"/>
                  </a:cubicBezTo>
                  <a:lnTo>
                    <a:pt x="35492" y="13735"/>
                  </a:lnTo>
                  <a:cubicBezTo>
                    <a:pt x="35559" y="13702"/>
                    <a:pt x="35525" y="13635"/>
                    <a:pt x="35492" y="13602"/>
                  </a:cubicBezTo>
                  <a:lnTo>
                    <a:pt x="34058" y="12768"/>
                  </a:lnTo>
                  <a:cubicBezTo>
                    <a:pt x="34024" y="12751"/>
                    <a:pt x="33983" y="12743"/>
                    <a:pt x="33941" y="12743"/>
                  </a:cubicBezTo>
                  <a:close/>
                  <a:moveTo>
                    <a:pt x="21649" y="13010"/>
                  </a:moveTo>
                  <a:cubicBezTo>
                    <a:pt x="21616" y="13010"/>
                    <a:pt x="21582" y="13018"/>
                    <a:pt x="21549" y="13035"/>
                  </a:cubicBezTo>
                  <a:lnTo>
                    <a:pt x="20148" y="13835"/>
                  </a:lnTo>
                  <a:cubicBezTo>
                    <a:pt x="20081" y="13835"/>
                    <a:pt x="20081" y="13902"/>
                    <a:pt x="20148" y="13936"/>
                  </a:cubicBezTo>
                  <a:lnTo>
                    <a:pt x="21616" y="14769"/>
                  </a:lnTo>
                  <a:cubicBezTo>
                    <a:pt x="21632" y="14786"/>
                    <a:pt x="21666" y="14794"/>
                    <a:pt x="21703" y="14794"/>
                  </a:cubicBezTo>
                  <a:cubicBezTo>
                    <a:pt x="21741" y="14794"/>
                    <a:pt x="21782" y="14786"/>
                    <a:pt x="21816" y="14769"/>
                  </a:cubicBezTo>
                  <a:lnTo>
                    <a:pt x="23183" y="13969"/>
                  </a:lnTo>
                  <a:cubicBezTo>
                    <a:pt x="23250" y="13936"/>
                    <a:pt x="23250" y="13902"/>
                    <a:pt x="23183" y="13869"/>
                  </a:cubicBezTo>
                  <a:lnTo>
                    <a:pt x="21749" y="13035"/>
                  </a:lnTo>
                  <a:cubicBezTo>
                    <a:pt x="21716" y="13018"/>
                    <a:pt x="21682" y="13010"/>
                    <a:pt x="21649" y="13010"/>
                  </a:cubicBezTo>
                  <a:close/>
                  <a:moveTo>
                    <a:pt x="18680" y="13544"/>
                  </a:moveTo>
                  <a:cubicBezTo>
                    <a:pt x="18647" y="13544"/>
                    <a:pt x="18613" y="13552"/>
                    <a:pt x="18580" y="13569"/>
                  </a:cubicBezTo>
                  <a:lnTo>
                    <a:pt x="17179" y="14369"/>
                  </a:lnTo>
                  <a:cubicBezTo>
                    <a:pt x="17112" y="14403"/>
                    <a:pt x="17112" y="14469"/>
                    <a:pt x="17179" y="14503"/>
                  </a:cubicBezTo>
                  <a:lnTo>
                    <a:pt x="18613" y="15337"/>
                  </a:lnTo>
                  <a:cubicBezTo>
                    <a:pt x="18647" y="15353"/>
                    <a:pt x="18688" y="15362"/>
                    <a:pt x="18730" y="15362"/>
                  </a:cubicBezTo>
                  <a:cubicBezTo>
                    <a:pt x="18772" y="15362"/>
                    <a:pt x="18814" y="15353"/>
                    <a:pt x="18847" y="15337"/>
                  </a:cubicBezTo>
                  <a:lnTo>
                    <a:pt x="20248" y="14536"/>
                  </a:lnTo>
                  <a:cubicBezTo>
                    <a:pt x="20281" y="14503"/>
                    <a:pt x="20281" y="14436"/>
                    <a:pt x="20248" y="14403"/>
                  </a:cubicBezTo>
                  <a:lnTo>
                    <a:pt x="18780" y="13569"/>
                  </a:lnTo>
                  <a:cubicBezTo>
                    <a:pt x="18747" y="13552"/>
                    <a:pt x="18713" y="13544"/>
                    <a:pt x="18680" y="13544"/>
                  </a:cubicBezTo>
                  <a:close/>
                  <a:moveTo>
                    <a:pt x="30605" y="13610"/>
                  </a:moveTo>
                  <a:cubicBezTo>
                    <a:pt x="30564" y="13610"/>
                    <a:pt x="30522" y="13619"/>
                    <a:pt x="30489" y="13635"/>
                  </a:cubicBezTo>
                  <a:lnTo>
                    <a:pt x="29121" y="14436"/>
                  </a:lnTo>
                  <a:cubicBezTo>
                    <a:pt x="29054" y="14469"/>
                    <a:pt x="29088" y="14503"/>
                    <a:pt x="29121" y="14569"/>
                  </a:cubicBezTo>
                  <a:lnTo>
                    <a:pt x="30555" y="15403"/>
                  </a:lnTo>
                  <a:cubicBezTo>
                    <a:pt x="30589" y="15420"/>
                    <a:pt x="30630" y="15428"/>
                    <a:pt x="30672" y="15428"/>
                  </a:cubicBezTo>
                  <a:cubicBezTo>
                    <a:pt x="30714" y="15428"/>
                    <a:pt x="30755" y="15420"/>
                    <a:pt x="30789" y="15403"/>
                  </a:cubicBezTo>
                  <a:lnTo>
                    <a:pt x="32156" y="14603"/>
                  </a:lnTo>
                  <a:cubicBezTo>
                    <a:pt x="32223" y="14569"/>
                    <a:pt x="32190" y="14536"/>
                    <a:pt x="32156" y="14469"/>
                  </a:cubicBezTo>
                  <a:lnTo>
                    <a:pt x="30722" y="13635"/>
                  </a:lnTo>
                  <a:cubicBezTo>
                    <a:pt x="30689" y="13619"/>
                    <a:pt x="30647" y="13610"/>
                    <a:pt x="30605" y="13610"/>
                  </a:cubicBezTo>
                  <a:close/>
                  <a:moveTo>
                    <a:pt x="27270" y="13977"/>
                  </a:moveTo>
                  <a:cubicBezTo>
                    <a:pt x="27228" y="13977"/>
                    <a:pt x="27186" y="13986"/>
                    <a:pt x="27153" y="14002"/>
                  </a:cubicBezTo>
                  <a:lnTo>
                    <a:pt x="25785" y="14803"/>
                  </a:lnTo>
                  <a:cubicBezTo>
                    <a:pt x="25718" y="14836"/>
                    <a:pt x="25752" y="14870"/>
                    <a:pt x="25785" y="14936"/>
                  </a:cubicBezTo>
                  <a:lnTo>
                    <a:pt x="27220" y="15770"/>
                  </a:lnTo>
                  <a:lnTo>
                    <a:pt x="27453" y="15770"/>
                  </a:lnTo>
                  <a:lnTo>
                    <a:pt x="28821" y="14970"/>
                  </a:lnTo>
                  <a:cubicBezTo>
                    <a:pt x="28887" y="14936"/>
                    <a:pt x="28887" y="14870"/>
                    <a:pt x="28821" y="14836"/>
                  </a:cubicBezTo>
                  <a:lnTo>
                    <a:pt x="27386" y="14002"/>
                  </a:lnTo>
                  <a:cubicBezTo>
                    <a:pt x="27353" y="13986"/>
                    <a:pt x="27311" y="13977"/>
                    <a:pt x="27270" y="13977"/>
                  </a:cubicBezTo>
                  <a:close/>
                  <a:moveTo>
                    <a:pt x="36080" y="13986"/>
                  </a:moveTo>
                  <a:cubicBezTo>
                    <a:pt x="36043" y="13986"/>
                    <a:pt x="36009" y="14002"/>
                    <a:pt x="35992" y="14036"/>
                  </a:cubicBezTo>
                  <a:lnTo>
                    <a:pt x="34591" y="14836"/>
                  </a:lnTo>
                  <a:cubicBezTo>
                    <a:pt x="34525" y="14836"/>
                    <a:pt x="34558" y="14903"/>
                    <a:pt x="34591" y="14936"/>
                  </a:cubicBezTo>
                  <a:lnTo>
                    <a:pt x="36026" y="15770"/>
                  </a:lnTo>
                  <a:cubicBezTo>
                    <a:pt x="36059" y="15787"/>
                    <a:pt x="36101" y="15795"/>
                    <a:pt x="36143" y="15795"/>
                  </a:cubicBezTo>
                  <a:cubicBezTo>
                    <a:pt x="36184" y="15795"/>
                    <a:pt x="36226" y="15787"/>
                    <a:pt x="36259" y="15770"/>
                  </a:cubicBezTo>
                  <a:lnTo>
                    <a:pt x="37627" y="14970"/>
                  </a:lnTo>
                  <a:cubicBezTo>
                    <a:pt x="37694" y="14936"/>
                    <a:pt x="37694" y="14903"/>
                    <a:pt x="37627" y="14870"/>
                  </a:cubicBezTo>
                  <a:lnTo>
                    <a:pt x="36193" y="14036"/>
                  </a:lnTo>
                  <a:cubicBezTo>
                    <a:pt x="36159" y="14002"/>
                    <a:pt x="36118" y="13986"/>
                    <a:pt x="36080" y="13986"/>
                  </a:cubicBezTo>
                  <a:close/>
                  <a:moveTo>
                    <a:pt x="23784" y="14211"/>
                  </a:moveTo>
                  <a:cubicBezTo>
                    <a:pt x="23750" y="14211"/>
                    <a:pt x="23717" y="14219"/>
                    <a:pt x="23684" y="14236"/>
                  </a:cubicBezTo>
                  <a:lnTo>
                    <a:pt x="22283" y="15036"/>
                  </a:lnTo>
                  <a:cubicBezTo>
                    <a:pt x="22216" y="15070"/>
                    <a:pt x="22216" y="15103"/>
                    <a:pt x="22283" y="15170"/>
                  </a:cubicBezTo>
                  <a:lnTo>
                    <a:pt x="23750" y="16004"/>
                  </a:lnTo>
                  <a:lnTo>
                    <a:pt x="23951" y="16004"/>
                  </a:lnTo>
                  <a:lnTo>
                    <a:pt x="25318" y="15203"/>
                  </a:lnTo>
                  <a:cubicBezTo>
                    <a:pt x="25385" y="15170"/>
                    <a:pt x="25385" y="15103"/>
                    <a:pt x="25318" y="15070"/>
                  </a:cubicBezTo>
                  <a:lnTo>
                    <a:pt x="23884" y="14236"/>
                  </a:lnTo>
                  <a:cubicBezTo>
                    <a:pt x="23850" y="14219"/>
                    <a:pt x="23817" y="14211"/>
                    <a:pt x="23784" y="14211"/>
                  </a:cubicBezTo>
                  <a:close/>
                  <a:moveTo>
                    <a:pt x="20765" y="14778"/>
                  </a:moveTo>
                  <a:cubicBezTo>
                    <a:pt x="20723" y="14778"/>
                    <a:pt x="20682" y="14786"/>
                    <a:pt x="20648" y="14803"/>
                  </a:cubicBezTo>
                  <a:lnTo>
                    <a:pt x="19281" y="15603"/>
                  </a:lnTo>
                  <a:cubicBezTo>
                    <a:pt x="19214" y="15637"/>
                    <a:pt x="19214" y="15670"/>
                    <a:pt x="19281" y="15703"/>
                  </a:cubicBezTo>
                  <a:lnTo>
                    <a:pt x="20748" y="16537"/>
                  </a:lnTo>
                  <a:cubicBezTo>
                    <a:pt x="20782" y="16554"/>
                    <a:pt x="20815" y="16562"/>
                    <a:pt x="20848" y="16562"/>
                  </a:cubicBezTo>
                  <a:cubicBezTo>
                    <a:pt x="20882" y="16562"/>
                    <a:pt x="20915" y="16554"/>
                    <a:pt x="20948" y="16537"/>
                  </a:cubicBezTo>
                  <a:lnTo>
                    <a:pt x="22316" y="15770"/>
                  </a:lnTo>
                  <a:cubicBezTo>
                    <a:pt x="22383" y="15737"/>
                    <a:pt x="22349" y="15703"/>
                    <a:pt x="22316" y="15637"/>
                  </a:cubicBezTo>
                  <a:lnTo>
                    <a:pt x="20882" y="14803"/>
                  </a:lnTo>
                  <a:cubicBezTo>
                    <a:pt x="20848" y="14786"/>
                    <a:pt x="20807" y="14778"/>
                    <a:pt x="20765" y="14778"/>
                  </a:cubicBezTo>
                  <a:close/>
                  <a:moveTo>
                    <a:pt x="32707" y="14811"/>
                  </a:moveTo>
                  <a:cubicBezTo>
                    <a:pt x="32665" y="14811"/>
                    <a:pt x="32623" y="14819"/>
                    <a:pt x="32590" y="14836"/>
                  </a:cubicBezTo>
                  <a:lnTo>
                    <a:pt x="31222" y="15637"/>
                  </a:lnTo>
                  <a:cubicBezTo>
                    <a:pt x="31156" y="15670"/>
                    <a:pt x="31156" y="15737"/>
                    <a:pt x="31222" y="15770"/>
                  </a:cubicBezTo>
                  <a:lnTo>
                    <a:pt x="32657" y="16604"/>
                  </a:lnTo>
                  <a:cubicBezTo>
                    <a:pt x="32690" y="16621"/>
                    <a:pt x="32723" y="16629"/>
                    <a:pt x="32757" y="16629"/>
                  </a:cubicBezTo>
                  <a:cubicBezTo>
                    <a:pt x="32790" y="16629"/>
                    <a:pt x="32824" y="16621"/>
                    <a:pt x="32857" y="16604"/>
                  </a:cubicBezTo>
                  <a:lnTo>
                    <a:pt x="34258" y="15804"/>
                  </a:lnTo>
                  <a:cubicBezTo>
                    <a:pt x="34325" y="15770"/>
                    <a:pt x="34325" y="15703"/>
                    <a:pt x="34258" y="15670"/>
                  </a:cubicBezTo>
                  <a:lnTo>
                    <a:pt x="32824" y="14836"/>
                  </a:lnTo>
                  <a:cubicBezTo>
                    <a:pt x="32790" y="14819"/>
                    <a:pt x="32749" y="14811"/>
                    <a:pt x="32707" y="14811"/>
                  </a:cubicBezTo>
                  <a:close/>
                  <a:moveTo>
                    <a:pt x="29392" y="15186"/>
                  </a:moveTo>
                  <a:cubicBezTo>
                    <a:pt x="29354" y="15186"/>
                    <a:pt x="29321" y="15203"/>
                    <a:pt x="29288" y="15236"/>
                  </a:cubicBezTo>
                  <a:lnTo>
                    <a:pt x="27920" y="16004"/>
                  </a:lnTo>
                  <a:cubicBezTo>
                    <a:pt x="27853" y="16037"/>
                    <a:pt x="27853" y="16104"/>
                    <a:pt x="27920" y="16137"/>
                  </a:cubicBezTo>
                  <a:lnTo>
                    <a:pt x="29354" y="16971"/>
                  </a:lnTo>
                  <a:cubicBezTo>
                    <a:pt x="29388" y="16988"/>
                    <a:pt x="29421" y="16996"/>
                    <a:pt x="29454" y="16996"/>
                  </a:cubicBezTo>
                  <a:cubicBezTo>
                    <a:pt x="29488" y="16996"/>
                    <a:pt x="29521" y="16988"/>
                    <a:pt x="29555" y="16971"/>
                  </a:cubicBezTo>
                  <a:lnTo>
                    <a:pt x="30956" y="16170"/>
                  </a:lnTo>
                  <a:cubicBezTo>
                    <a:pt x="31022" y="16137"/>
                    <a:pt x="30989" y="16104"/>
                    <a:pt x="30956" y="16070"/>
                  </a:cubicBezTo>
                  <a:lnTo>
                    <a:pt x="29521" y="15236"/>
                  </a:lnTo>
                  <a:cubicBezTo>
                    <a:pt x="29471" y="15203"/>
                    <a:pt x="29429" y="15186"/>
                    <a:pt x="29392" y="15186"/>
                  </a:cubicBezTo>
                  <a:close/>
                  <a:moveTo>
                    <a:pt x="38194" y="15211"/>
                  </a:moveTo>
                  <a:cubicBezTo>
                    <a:pt x="38161" y="15211"/>
                    <a:pt x="38127" y="15220"/>
                    <a:pt x="38094" y="15236"/>
                  </a:cubicBezTo>
                  <a:lnTo>
                    <a:pt x="36693" y="16037"/>
                  </a:lnTo>
                  <a:cubicBezTo>
                    <a:pt x="36660" y="16070"/>
                    <a:pt x="36660" y="16137"/>
                    <a:pt x="36693" y="16170"/>
                  </a:cubicBezTo>
                  <a:lnTo>
                    <a:pt x="38161" y="17004"/>
                  </a:lnTo>
                  <a:cubicBezTo>
                    <a:pt x="38194" y="17021"/>
                    <a:pt x="38227" y="17029"/>
                    <a:pt x="38261" y="17029"/>
                  </a:cubicBezTo>
                  <a:cubicBezTo>
                    <a:pt x="38294" y="17029"/>
                    <a:pt x="38327" y="17021"/>
                    <a:pt x="38361" y="17004"/>
                  </a:cubicBezTo>
                  <a:lnTo>
                    <a:pt x="39762" y="16204"/>
                  </a:lnTo>
                  <a:cubicBezTo>
                    <a:pt x="39795" y="16170"/>
                    <a:pt x="39795" y="16104"/>
                    <a:pt x="39762" y="16070"/>
                  </a:cubicBezTo>
                  <a:lnTo>
                    <a:pt x="38294" y="15236"/>
                  </a:lnTo>
                  <a:cubicBezTo>
                    <a:pt x="38261" y="15220"/>
                    <a:pt x="38227" y="15211"/>
                    <a:pt x="38194" y="15211"/>
                  </a:cubicBezTo>
                  <a:close/>
                  <a:moveTo>
                    <a:pt x="25885" y="15420"/>
                  </a:moveTo>
                  <a:cubicBezTo>
                    <a:pt x="25852" y="15420"/>
                    <a:pt x="25819" y="15437"/>
                    <a:pt x="25785" y="15470"/>
                  </a:cubicBezTo>
                  <a:lnTo>
                    <a:pt x="24418" y="16237"/>
                  </a:lnTo>
                  <a:cubicBezTo>
                    <a:pt x="24317" y="16271"/>
                    <a:pt x="24317" y="16337"/>
                    <a:pt x="24418" y="16371"/>
                  </a:cubicBezTo>
                  <a:lnTo>
                    <a:pt x="25852" y="17205"/>
                  </a:lnTo>
                  <a:cubicBezTo>
                    <a:pt x="25885" y="17221"/>
                    <a:pt x="25919" y="17230"/>
                    <a:pt x="25952" y="17230"/>
                  </a:cubicBezTo>
                  <a:cubicBezTo>
                    <a:pt x="25985" y="17230"/>
                    <a:pt x="26019" y="17221"/>
                    <a:pt x="26052" y="17205"/>
                  </a:cubicBezTo>
                  <a:lnTo>
                    <a:pt x="27453" y="16404"/>
                  </a:lnTo>
                  <a:cubicBezTo>
                    <a:pt x="27486" y="16371"/>
                    <a:pt x="27486" y="16337"/>
                    <a:pt x="27453" y="16304"/>
                  </a:cubicBezTo>
                  <a:lnTo>
                    <a:pt x="25985" y="15470"/>
                  </a:lnTo>
                  <a:cubicBezTo>
                    <a:pt x="25952" y="15437"/>
                    <a:pt x="25919" y="15420"/>
                    <a:pt x="25885" y="15420"/>
                  </a:cubicBezTo>
                  <a:close/>
                  <a:moveTo>
                    <a:pt x="22883" y="15979"/>
                  </a:moveTo>
                  <a:cubicBezTo>
                    <a:pt x="22850" y="15979"/>
                    <a:pt x="22816" y="15987"/>
                    <a:pt x="22783" y="16004"/>
                  </a:cubicBezTo>
                  <a:lnTo>
                    <a:pt x="21415" y="16804"/>
                  </a:lnTo>
                  <a:cubicBezTo>
                    <a:pt x="21349" y="16838"/>
                    <a:pt x="21349" y="16904"/>
                    <a:pt x="21415" y="16938"/>
                  </a:cubicBezTo>
                  <a:lnTo>
                    <a:pt x="22850" y="17772"/>
                  </a:lnTo>
                  <a:cubicBezTo>
                    <a:pt x="22883" y="17788"/>
                    <a:pt x="22916" y="17797"/>
                    <a:pt x="22950" y="17797"/>
                  </a:cubicBezTo>
                  <a:cubicBezTo>
                    <a:pt x="22983" y="17797"/>
                    <a:pt x="23017" y="17788"/>
                    <a:pt x="23050" y="17772"/>
                  </a:cubicBezTo>
                  <a:lnTo>
                    <a:pt x="24451" y="16971"/>
                  </a:lnTo>
                  <a:cubicBezTo>
                    <a:pt x="24484" y="16938"/>
                    <a:pt x="24484" y="16871"/>
                    <a:pt x="24451" y="16838"/>
                  </a:cubicBezTo>
                  <a:lnTo>
                    <a:pt x="22983" y="16004"/>
                  </a:lnTo>
                  <a:cubicBezTo>
                    <a:pt x="22950" y="15987"/>
                    <a:pt x="22916" y="15979"/>
                    <a:pt x="22883" y="15979"/>
                  </a:cubicBezTo>
                  <a:close/>
                  <a:moveTo>
                    <a:pt x="34825" y="16045"/>
                  </a:moveTo>
                  <a:cubicBezTo>
                    <a:pt x="34792" y="16045"/>
                    <a:pt x="34758" y="16054"/>
                    <a:pt x="34725" y="16070"/>
                  </a:cubicBezTo>
                  <a:lnTo>
                    <a:pt x="33324" y="16871"/>
                  </a:lnTo>
                  <a:cubicBezTo>
                    <a:pt x="33257" y="16904"/>
                    <a:pt x="33291" y="16938"/>
                    <a:pt x="33324" y="16971"/>
                  </a:cubicBezTo>
                  <a:lnTo>
                    <a:pt x="34758" y="17805"/>
                  </a:lnTo>
                  <a:cubicBezTo>
                    <a:pt x="34792" y="17822"/>
                    <a:pt x="34833" y="17830"/>
                    <a:pt x="34875" y="17830"/>
                  </a:cubicBezTo>
                  <a:cubicBezTo>
                    <a:pt x="34917" y="17830"/>
                    <a:pt x="34958" y="17822"/>
                    <a:pt x="34992" y="17805"/>
                  </a:cubicBezTo>
                  <a:lnTo>
                    <a:pt x="36359" y="17004"/>
                  </a:lnTo>
                  <a:cubicBezTo>
                    <a:pt x="36426" y="17004"/>
                    <a:pt x="36426" y="16938"/>
                    <a:pt x="36359" y="16904"/>
                  </a:cubicBezTo>
                  <a:lnTo>
                    <a:pt x="34925" y="16070"/>
                  </a:lnTo>
                  <a:cubicBezTo>
                    <a:pt x="34892" y="16054"/>
                    <a:pt x="34858" y="16045"/>
                    <a:pt x="34825" y="16045"/>
                  </a:cubicBezTo>
                  <a:close/>
                  <a:moveTo>
                    <a:pt x="31506" y="16412"/>
                  </a:moveTo>
                  <a:cubicBezTo>
                    <a:pt x="31464" y="16412"/>
                    <a:pt x="31423" y="16421"/>
                    <a:pt x="31389" y="16437"/>
                  </a:cubicBezTo>
                  <a:lnTo>
                    <a:pt x="30022" y="17238"/>
                  </a:lnTo>
                  <a:cubicBezTo>
                    <a:pt x="29955" y="17271"/>
                    <a:pt x="29955" y="17338"/>
                    <a:pt x="30022" y="17371"/>
                  </a:cubicBezTo>
                  <a:lnTo>
                    <a:pt x="31456" y="18205"/>
                  </a:lnTo>
                  <a:cubicBezTo>
                    <a:pt x="31489" y="18222"/>
                    <a:pt x="31531" y="18230"/>
                    <a:pt x="31573" y="18230"/>
                  </a:cubicBezTo>
                  <a:cubicBezTo>
                    <a:pt x="31614" y="18230"/>
                    <a:pt x="31656" y="18222"/>
                    <a:pt x="31689" y="18205"/>
                  </a:cubicBezTo>
                  <a:lnTo>
                    <a:pt x="33057" y="17405"/>
                  </a:lnTo>
                  <a:cubicBezTo>
                    <a:pt x="33124" y="17371"/>
                    <a:pt x="33124" y="17305"/>
                    <a:pt x="33057" y="17271"/>
                  </a:cubicBezTo>
                  <a:lnTo>
                    <a:pt x="31623" y="16437"/>
                  </a:lnTo>
                  <a:cubicBezTo>
                    <a:pt x="31589" y="16421"/>
                    <a:pt x="31548" y="16412"/>
                    <a:pt x="31506" y="16412"/>
                  </a:cubicBezTo>
                  <a:close/>
                  <a:moveTo>
                    <a:pt x="40329" y="16446"/>
                  </a:moveTo>
                  <a:cubicBezTo>
                    <a:pt x="40296" y="16446"/>
                    <a:pt x="40262" y="16454"/>
                    <a:pt x="40229" y="16471"/>
                  </a:cubicBezTo>
                  <a:lnTo>
                    <a:pt x="38828" y="17271"/>
                  </a:lnTo>
                  <a:cubicBezTo>
                    <a:pt x="38761" y="17305"/>
                    <a:pt x="38761" y="17338"/>
                    <a:pt x="38828" y="17371"/>
                  </a:cubicBezTo>
                  <a:lnTo>
                    <a:pt x="40262" y="18205"/>
                  </a:lnTo>
                  <a:cubicBezTo>
                    <a:pt x="40296" y="18222"/>
                    <a:pt x="40329" y="18230"/>
                    <a:pt x="40362" y="18230"/>
                  </a:cubicBezTo>
                  <a:cubicBezTo>
                    <a:pt x="40396" y="18230"/>
                    <a:pt x="40429" y="18222"/>
                    <a:pt x="40462" y="18205"/>
                  </a:cubicBezTo>
                  <a:lnTo>
                    <a:pt x="41863" y="17438"/>
                  </a:lnTo>
                  <a:cubicBezTo>
                    <a:pt x="41930" y="17405"/>
                    <a:pt x="41930" y="17338"/>
                    <a:pt x="41863" y="17305"/>
                  </a:cubicBezTo>
                  <a:lnTo>
                    <a:pt x="40429" y="16471"/>
                  </a:lnTo>
                  <a:cubicBezTo>
                    <a:pt x="40396" y="16454"/>
                    <a:pt x="40362" y="16446"/>
                    <a:pt x="40329" y="16446"/>
                  </a:cubicBezTo>
                  <a:close/>
                  <a:moveTo>
                    <a:pt x="9340" y="10475"/>
                  </a:moveTo>
                  <a:cubicBezTo>
                    <a:pt x="9307" y="10475"/>
                    <a:pt x="9273" y="10483"/>
                    <a:pt x="9240" y="10500"/>
                  </a:cubicBezTo>
                  <a:lnTo>
                    <a:pt x="7839" y="11300"/>
                  </a:lnTo>
                  <a:cubicBezTo>
                    <a:pt x="7806" y="11334"/>
                    <a:pt x="7806" y="11367"/>
                    <a:pt x="7839" y="11400"/>
                  </a:cubicBezTo>
                  <a:lnTo>
                    <a:pt x="19748" y="18272"/>
                  </a:lnTo>
                  <a:cubicBezTo>
                    <a:pt x="19781" y="18289"/>
                    <a:pt x="19823" y="18297"/>
                    <a:pt x="19864" y="18297"/>
                  </a:cubicBezTo>
                  <a:cubicBezTo>
                    <a:pt x="19906" y="18297"/>
                    <a:pt x="19948" y="18289"/>
                    <a:pt x="19981" y="18272"/>
                  </a:cubicBezTo>
                  <a:lnTo>
                    <a:pt x="21349" y="17471"/>
                  </a:lnTo>
                  <a:cubicBezTo>
                    <a:pt x="21415" y="17438"/>
                    <a:pt x="21415" y="17405"/>
                    <a:pt x="21349" y="17371"/>
                  </a:cubicBezTo>
                  <a:lnTo>
                    <a:pt x="9440" y="10500"/>
                  </a:lnTo>
                  <a:cubicBezTo>
                    <a:pt x="9407" y="10483"/>
                    <a:pt x="9373" y="10475"/>
                    <a:pt x="9340" y="10475"/>
                  </a:cubicBezTo>
                  <a:close/>
                  <a:moveTo>
                    <a:pt x="27974" y="16646"/>
                  </a:moveTo>
                  <a:cubicBezTo>
                    <a:pt x="27937" y="16646"/>
                    <a:pt x="27903" y="16654"/>
                    <a:pt x="27887" y="16671"/>
                  </a:cubicBezTo>
                  <a:lnTo>
                    <a:pt x="26486" y="17471"/>
                  </a:lnTo>
                  <a:cubicBezTo>
                    <a:pt x="26419" y="17505"/>
                    <a:pt x="26419" y="17571"/>
                    <a:pt x="26486" y="17605"/>
                  </a:cubicBezTo>
                  <a:lnTo>
                    <a:pt x="27920" y="18439"/>
                  </a:lnTo>
                  <a:cubicBezTo>
                    <a:pt x="27953" y="18455"/>
                    <a:pt x="27995" y="18464"/>
                    <a:pt x="28037" y="18464"/>
                  </a:cubicBezTo>
                  <a:cubicBezTo>
                    <a:pt x="28079" y="18464"/>
                    <a:pt x="28120" y="18455"/>
                    <a:pt x="28154" y="18439"/>
                  </a:cubicBezTo>
                  <a:lnTo>
                    <a:pt x="29521" y="17638"/>
                  </a:lnTo>
                  <a:cubicBezTo>
                    <a:pt x="29588" y="17605"/>
                    <a:pt x="29588" y="17538"/>
                    <a:pt x="29521" y="17505"/>
                  </a:cubicBezTo>
                  <a:lnTo>
                    <a:pt x="28087" y="16671"/>
                  </a:lnTo>
                  <a:cubicBezTo>
                    <a:pt x="28053" y="16654"/>
                    <a:pt x="28012" y="16646"/>
                    <a:pt x="27974" y="16646"/>
                  </a:cubicBezTo>
                  <a:close/>
                  <a:moveTo>
                    <a:pt x="25001" y="17213"/>
                  </a:moveTo>
                  <a:cubicBezTo>
                    <a:pt x="24960" y="17213"/>
                    <a:pt x="24918" y="17221"/>
                    <a:pt x="24885" y="17238"/>
                  </a:cubicBezTo>
                  <a:lnTo>
                    <a:pt x="23517" y="18038"/>
                  </a:lnTo>
                  <a:cubicBezTo>
                    <a:pt x="23450" y="18072"/>
                    <a:pt x="23450" y="18139"/>
                    <a:pt x="23517" y="18172"/>
                  </a:cubicBezTo>
                  <a:lnTo>
                    <a:pt x="23517" y="18139"/>
                  </a:lnTo>
                  <a:lnTo>
                    <a:pt x="24951" y="18972"/>
                  </a:lnTo>
                  <a:cubicBezTo>
                    <a:pt x="24985" y="18989"/>
                    <a:pt x="25026" y="18997"/>
                    <a:pt x="25068" y="18997"/>
                  </a:cubicBezTo>
                  <a:cubicBezTo>
                    <a:pt x="25110" y="18997"/>
                    <a:pt x="25151" y="18989"/>
                    <a:pt x="25185" y="18972"/>
                  </a:cubicBezTo>
                  <a:lnTo>
                    <a:pt x="26552" y="18205"/>
                  </a:lnTo>
                  <a:cubicBezTo>
                    <a:pt x="26619" y="18172"/>
                    <a:pt x="26619" y="18105"/>
                    <a:pt x="26552" y="18072"/>
                  </a:cubicBezTo>
                  <a:lnTo>
                    <a:pt x="25118" y="17238"/>
                  </a:lnTo>
                  <a:cubicBezTo>
                    <a:pt x="25085" y="17221"/>
                    <a:pt x="25043" y="17213"/>
                    <a:pt x="25001" y="17213"/>
                  </a:cubicBezTo>
                  <a:close/>
                  <a:moveTo>
                    <a:pt x="33624" y="17646"/>
                  </a:moveTo>
                  <a:cubicBezTo>
                    <a:pt x="33591" y="17646"/>
                    <a:pt x="33557" y="17655"/>
                    <a:pt x="33524" y="17672"/>
                  </a:cubicBezTo>
                  <a:lnTo>
                    <a:pt x="32123" y="18472"/>
                  </a:lnTo>
                  <a:cubicBezTo>
                    <a:pt x="32090" y="18472"/>
                    <a:pt x="32090" y="18539"/>
                    <a:pt x="32156" y="18572"/>
                  </a:cubicBezTo>
                  <a:lnTo>
                    <a:pt x="32123" y="18572"/>
                  </a:lnTo>
                  <a:lnTo>
                    <a:pt x="33591" y="19406"/>
                  </a:lnTo>
                  <a:cubicBezTo>
                    <a:pt x="33624" y="19423"/>
                    <a:pt x="33657" y="19431"/>
                    <a:pt x="33691" y="19431"/>
                  </a:cubicBezTo>
                  <a:cubicBezTo>
                    <a:pt x="33724" y="19431"/>
                    <a:pt x="33758" y="19423"/>
                    <a:pt x="33791" y="19406"/>
                  </a:cubicBezTo>
                  <a:lnTo>
                    <a:pt x="35192" y="18606"/>
                  </a:lnTo>
                  <a:cubicBezTo>
                    <a:pt x="35225" y="18606"/>
                    <a:pt x="35225" y="18539"/>
                    <a:pt x="35192" y="18505"/>
                  </a:cubicBezTo>
                  <a:lnTo>
                    <a:pt x="33724" y="17672"/>
                  </a:lnTo>
                  <a:cubicBezTo>
                    <a:pt x="33691" y="17655"/>
                    <a:pt x="33657" y="17646"/>
                    <a:pt x="33624" y="17646"/>
                  </a:cubicBezTo>
                  <a:close/>
                  <a:moveTo>
                    <a:pt x="36926" y="17246"/>
                  </a:moveTo>
                  <a:cubicBezTo>
                    <a:pt x="36893" y="17246"/>
                    <a:pt x="36860" y="17255"/>
                    <a:pt x="36826" y="17271"/>
                  </a:cubicBezTo>
                  <a:lnTo>
                    <a:pt x="35459" y="18072"/>
                  </a:lnTo>
                  <a:cubicBezTo>
                    <a:pt x="35392" y="18105"/>
                    <a:pt x="35392" y="18172"/>
                    <a:pt x="35459" y="18205"/>
                  </a:cubicBezTo>
                  <a:lnTo>
                    <a:pt x="37894" y="19606"/>
                  </a:lnTo>
                  <a:cubicBezTo>
                    <a:pt x="37927" y="19623"/>
                    <a:pt x="37961" y="19631"/>
                    <a:pt x="37994" y="19631"/>
                  </a:cubicBezTo>
                  <a:cubicBezTo>
                    <a:pt x="38027" y="19631"/>
                    <a:pt x="38061" y="19623"/>
                    <a:pt x="38094" y="19606"/>
                  </a:cubicBezTo>
                  <a:lnTo>
                    <a:pt x="39495" y="18806"/>
                  </a:lnTo>
                  <a:cubicBezTo>
                    <a:pt x="39562" y="18806"/>
                    <a:pt x="39562" y="18739"/>
                    <a:pt x="39495" y="18706"/>
                  </a:cubicBezTo>
                  <a:lnTo>
                    <a:pt x="37027" y="17271"/>
                  </a:lnTo>
                  <a:cubicBezTo>
                    <a:pt x="36993" y="17255"/>
                    <a:pt x="36960" y="17246"/>
                    <a:pt x="36926" y="17246"/>
                  </a:cubicBezTo>
                  <a:close/>
                  <a:moveTo>
                    <a:pt x="30088" y="17847"/>
                  </a:moveTo>
                  <a:cubicBezTo>
                    <a:pt x="30055" y="17847"/>
                    <a:pt x="30022" y="17855"/>
                    <a:pt x="29988" y="17872"/>
                  </a:cubicBezTo>
                  <a:lnTo>
                    <a:pt x="28587" y="18706"/>
                  </a:lnTo>
                  <a:cubicBezTo>
                    <a:pt x="28554" y="18739"/>
                    <a:pt x="28554" y="18772"/>
                    <a:pt x="28621" y="18806"/>
                  </a:cubicBezTo>
                  <a:lnTo>
                    <a:pt x="30055" y="19640"/>
                  </a:lnTo>
                  <a:cubicBezTo>
                    <a:pt x="30088" y="19656"/>
                    <a:pt x="30122" y="19665"/>
                    <a:pt x="30155" y="19665"/>
                  </a:cubicBezTo>
                  <a:cubicBezTo>
                    <a:pt x="30188" y="19665"/>
                    <a:pt x="30222" y="19656"/>
                    <a:pt x="30255" y="19640"/>
                  </a:cubicBezTo>
                  <a:lnTo>
                    <a:pt x="31656" y="18839"/>
                  </a:lnTo>
                  <a:cubicBezTo>
                    <a:pt x="31689" y="18806"/>
                    <a:pt x="31689" y="18739"/>
                    <a:pt x="31656" y="18706"/>
                  </a:cubicBezTo>
                  <a:lnTo>
                    <a:pt x="30188" y="17872"/>
                  </a:lnTo>
                  <a:cubicBezTo>
                    <a:pt x="30155" y="17855"/>
                    <a:pt x="30122" y="17847"/>
                    <a:pt x="30088" y="17847"/>
                  </a:cubicBezTo>
                  <a:close/>
                  <a:moveTo>
                    <a:pt x="21916" y="17713"/>
                  </a:moveTo>
                  <a:cubicBezTo>
                    <a:pt x="21882" y="17713"/>
                    <a:pt x="21849" y="17722"/>
                    <a:pt x="21816" y="17738"/>
                  </a:cubicBezTo>
                  <a:lnTo>
                    <a:pt x="20415" y="18539"/>
                  </a:lnTo>
                  <a:cubicBezTo>
                    <a:pt x="20348" y="18572"/>
                    <a:pt x="20381" y="18639"/>
                    <a:pt x="20415" y="18672"/>
                  </a:cubicBezTo>
                  <a:lnTo>
                    <a:pt x="22183" y="19706"/>
                  </a:lnTo>
                  <a:cubicBezTo>
                    <a:pt x="22216" y="19723"/>
                    <a:pt x="22258" y="19731"/>
                    <a:pt x="22299" y="19731"/>
                  </a:cubicBezTo>
                  <a:cubicBezTo>
                    <a:pt x="22341" y="19731"/>
                    <a:pt x="22383" y="19723"/>
                    <a:pt x="22416" y="19706"/>
                  </a:cubicBezTo>
                  <a:lnTo>
                    <a:pt x="23784" y="18906"/>
                  </a:lnTo>
                  <a:cubicBezTo>
                    <a:pt x="23850" y="18872"/>
                    <a:pt x="23850" y="18806"/>
                    <a:pt x="23784" y="18772"/>
                  </a:cubicBezTo>
                  <a:lnTo>
                    <a:pt x="22016" y="17738"/>
                  </a:lnTo>
                  <a:cubicBezTo>
                    <a:pt x="21982" y="17722"/>
                    <a:pt x="21949" y="17713"/>
                    <a:pt x="21916" y="17713"/>
                  </a:cubicBezTo>
                  <a:close/>
                  <a:moveTo>
                    <a:pt x="42897" y="17947"/>
                  </a:moveTo>
                  <a:cubicBezTo>
                    <a:pt x="42864" y="17947"/>
                    <a:pt x="42831" y="17955"/>
                    <a:pt x="42797" y="17972"/>
                  </a:cubicBezTo>
                  <a:lnTo>
                    <a:pt x="41396" y="18772"/>
                  </a:lnTo>
                  <a:cubicBezTo>
                    <a:pt x="41363" y="18806"/>
                    <a:pt x="41363" y="18839"/>
                    <a:pt x="41396" y="18872"/>
                  </a:cubicBezTo>
                  <a:lnTo>
                    <a:pt x="42864" y="19706"/>
                  </a:lnTo>
                  <a:cubicBezTo>
                    <a:pt x="42881" y="19723"/>
                    <a:pt x="42914" y="19731"/>
                    <a:pt x="42952" y="19731"/>
                  </a:cubicBezTo>
                  <a:cubicBezTo>
                    <a:pt x="42989" y="19731"/>
                    <a:pt x="43031" y="19723"/>
                    <a:pt x="43064" y="19706"/>
                  </a:cubicBezTo>
                  <a:lnTo>
                    <a:pt x="44432" y="18906"/>
                  </a:lnTo>
                  <a:cubicBezTo>
                    <a:pt x="44499" y="18872"/>
                    <a:pt x="44499" y="18839"/>
                    <a:pt x="44432" y="18806"/>
                  </a:cubicBezTo>
                  <a:lnTo>
                    <a:pt x="42997" y="17972"/>
                  </a:lnTo>
                  <a:cubicBezTo>
                    <a:pt x="42964" y="17955"/>
                    <a:pt x="42931" y="17947"/>
                    <a:pt x="42897" y="17947"/>
                  </a:cubicBezTo>
                  <a:close/>
                  <a:moveTo>
                    <a:pt x="27119" y="18414"/>
                  </a:moveTo>
                  <a:cubicBezTo>
                    <a:pt x="27086" y="18414"/>
                    <a:pt x="27053" y="18422"/>
                    <a:pt x="27019" y="18439"/>
                  </a:cubicBezTo>
                  <a:lnTo>
                    <a:pt x="25618" y="19239"/>
                  </a:lnTo>
                  <a:cubicBezTo>
                    <a:pt x="25552" y="19273"/>
                    <a:pt x="25585" y="19339"/>
                    <a:pt x="25618" y="19373"/>
                  </a:cubicBezTo>
                  <a:lnTo>
                    <a:pt x="27086" y="20207"/>
                  </a:lnTo>
                  <a:cubicBezTo>
                    <a:pt x="27119" y="20223"/>
                    <a:pt x="27153" y="20232"/>
                    <a:pt x="27186" y="20232"/>
                  </a:cubicBezTo>
                  <a:cubicBezTo>
                    <a:pt x="27220" y="20232"/>
                    <a:pt x="27253" y="20223"/>
                    <a:pt x="27286" y="20207"/>
                  </a:cubicBezTo>
                  <a:lnTo>
                    <a:pt x="28654" y="19406"/>
                  </a:lnTo>
                  <a:cubicBezTo>
                    <a:pt x="28721" y="19373"/>
                    <a:pt x="28721" y="19306"/>
                    <a:pt x="28654" y="19273"/>
                  </a:cubicBezTo>
                  <a:lnTo>
                    <a:pt x="27220" y="18439"/>
                  </a:lnTo>
                  <a:cubicBezTo>
                    <a:pt x="27186" y="18422"/>
                    <a:pt x="27153" y="18414"/>
                    <a:pt x="27119" y="18414"/>
                  </a:cubicBezTo>
                  <a:close/>
                  <a:moveTo>
                    <a:pt x="44999" y="19148"/>
                  </a:moveTo>
                  <a:cubicBezTo>
                    <a:pt x="44966" y="19148"/>
                    <a:pt x="44932" y="19156"/>
                    <a:pt x="44899" y="19173"/>
                  </a:cubicBezTo>
                  <a:lnTo>
                    <a:pt x="43531" y="19973"/>
                  </a:lnTo>
                  <a:cubicBezTo>
                    <a:pt x="43464" y="20007"/>
                    <a:pt x="43464" y="20040"/>
                    <a:pt x="43531" y="20107"/>
                  </a:cubicBezTo>
                  <a:lnTo>
                    <a:pt x="44966" y="20941"/>
                  </a:lnTo>
                  <a:cubicBezTo>
                    <a:pt x="44999" y="20957"/>
                    <a:pt x="45032" y="20966"/>
                    <a:pt x="45066" y="20966"/>
                  </a:cubicBezTo>
                  <a:cubicBezTo>
                    <a:pt x="45099" y="20966"/>
                    <a:pt x="45132" y="20957"/>
                    <a:pt x="45166" y="20941"/>
                  </a:cubicBezTo>
                  <a:lnTo>
                    <a:pt x="46567" y="20140"/>
                  </a:lnTo>
                  <a:cubicBezTo>
                    <a:pt x="46600" y="20107"/>
                    <a:pt x="46600" y="20040"/>
                    <a:pt x="46567" y="20007"/>
                  </a:cubicBezTo>
                  <a:lnTo>
                    <a:pt x="45099" y="19173"/>
                  </a:lnTo>
                  <a:cubicBezTo>
                    <a:pt x="45066" y="19156"/>
                    <a:pt x="45032" y="19148"/>
                    <a:pt x="44999" y="19148"/>
                  </a:cubicBezTo>
                  <a:close/>
                  <a:moveTo>
                    <a:pt x="24351" y="19148"/>
                  </a:moveTo>
                  <a:cubicBezTo>
                    <a:pt x="24317" y="19148"/>
                    <a:pt x="24284" y="19156"/>
                    <a:pt x="24251" y="19173"/>
                  </a:cubicBezTo>
                  <a:lnTo>
                    <a:pt x="22850" y="19940"/>
                  </a:lnTo>
                  <a:cubicBezTo>
                    <a:pt x="22816" y="19973"/>
                    <a:pt x="22816" y="20040"/>
                    <a:pt x="22850" y="20073"/>
                  </a:cubicBezTo>
                  <a:lnTo>
                    <a:pt x="24651" y="21074"/>
                  </a:lnTo>
                  <a:cubicBezTo>
                    <a:pt x="24684" y="21091"/>
                    <a:pt x="24718" y="21099"/>
                    <a:pt x="24751" y="21099"/>
                  </a:cubicBezTo>
                  <a:cubicBezTo>
                    <a:pt x="24784" y="21099"/>
                    <a:pt x="24818" y="21091"/>
                    <a:pt x="24851" y="21074"/>
                  </a:cubicBezTo>
                  <a:lnTo>
                    <a:pt x="26252" y="20307"/>
                  </a:lnTo>
                  <a:cubicBezTo>
                    <a:pt x="26286" y="20273"/>
                    <a:pt x="26286" y="20240"/>
                    <a:pt x="26252" y="20207"/>
                  </a:cubicBezTo>
                  <a:lnTo>
                    <a:pt x="24451" y="19173"/>
                  </a:lnTo>
                  <a:cubicBezTo>
                    <a:pt x="24418" y="19156"/>
                    <a:pt x="24384" y="19148"/>
                    <a:pt x="24351" y="19148"/>
                  </a:cubicBezTo>
                  <a:close/>
                  <a:moveTo>
                    <a:pt x="40496" y="19314"/>
                  </a:moveTo>
                  <a:cubicBezTo>
                    <a:pt x="40462" y="19314"/>
                    <a:pt x="40429" y="19323"/>
                    <a:pt x="40396" y="19339"/>
                  </a:cubicBezTo>
                  <a:lnTo>
                    <a:pt x="38995" y="20140"/>
                  </a:lnTo>
                  <a:cubicBezTo>
                    <a:pt x="38928" y="20173"/>
                    <a:pt x="38961" y="20207"/>
                    <a:pt x="38995" y="20273"/>
                  </a:cubicBezTo>
                  <a:lnTo>
                    <a:pt x="40429" y="21107"/>
                  </a:lnTo>
                  <a:cubicBezTo>
                    <a:pt x="40462" y="21124"/>
                    <a:pt x="40504" y="21132"/>
                    <a:pt x="40546" y="21132"/>
                  </a:cubicBezTo>
                  <a:cubicBezTo>
                    <a:pt x="40587" y="21132"/>
                    <a:pt x="40629" y="21124"/>
                    <a:pt x="40662" y="21107"/>
                  </a:cubicBezTo>
                  <a:lnTo>
                    <a:pt x="42030" y="20307"/>
                  </a:lnTo>
                  <a:cubicBezTo>
                    <a:pt x="42097" y="20273"/>
                    <a:pt x="42097" y="20207"/>
                    <a:pt x="42030" y="20173"/>
                  </a:cubicBezTo>
                  <a:lnTo>
                    <a:pt x="40596" y="19339"/>
                  </a:lnTo>
                  <a:cubicBezTo>
                    <a:pt x="40562" y="19323"/>
                    <a:pt x="40529" y="19314"/>
                    <a:pt x="40496" y="19314"/>
                  </a:cubicBezTo>
                  <a:close/>
                  <a:moveTo>
                    <a:pt x="35759" y="18847"/>
                  </a:moveTo>
                  <a:cubicBezTo>
                    <a:pt x="35726" y="18847"/>
                    <a:pt x="35692" y="18856"/>
                    <a:pt x="35659" y="18872"/>
                  </a:cubicBezTo>
                  <a:lnTo>
                    <a:pt x="33891" y="19906"/>
                  </a:lnTo>
                  <a:cubicBezTo>
                    <a:pt x="33858" y="19923"/>
                    <a:pt x="33816" y="19931"/>
                    <a:pt x="33778" y="19931"/>
                  </a:cubicBezTo>
                  <a:cubicBezTo>
                    <a:pt x="33741" y="19931"/>
                    <a:pt x="33708" y="19923"/>
                    <a:pt x="33691" y="19906"/>
                  </a:cubicBezTo>
                  <a:lnTo>
                    <a:pt x="32323" y="19106"/>
                  </a:lnTo>
                  <a:cubicBezTo>
                    <a:pt x="32290" y="19089"/>
                    <a:pt x="32256" y="19081"/>
                    <a:pt x="32223" y="19081"/>
                  </a:cubicBezTo>
                  <a:cubicBezTo>
                    <a:pt x="32190" y="19081"/>
                    <a:pt x="32156" y="19089"/>
                    <a:pt x="32123" y="19106"/>
                  </a:cubicBezTo>
                  <a:lnTo>
                    <a:pt x="30722" y="19906"/>
                  </a:lnTo>
                  <a:cubicBezTo>
                    <a:pt x="30655" y="19940"/>
                    <a:pt x="30655" y="20007"/>
                    <a:pt x="30722" y="20040"/>
                  </a:cubicBezTo>
                  <a:lnTo>
                    <a:pt x="30755" y="20040"/>
                  </a:lnTo>
                  <a:lnTo>
                    <a:pt x="33958" y="21908"/>
                  </a:lnTo>
                  <a:cubicBezTo>
                    <a:pt x="33991" y="21925"/>
                    <a:pt x="34033" y="21933"/>
                    <a:pt x="34074" y="21933"/>
                  </a:cubicBezTo>
                  <a:cubicBezTo>
                    <a:pt x="34116" y="21933"/>
                    <a:pt x="34158" y="21925"/>
                    <a:pt x="34191" y="21908"/>
                  </a:cubicBezTo>
                  <a:lnTo>
                    <a:pt x="37527" y="19973"/>
                  </a:lnTo>
                  <a:cubicBezTo>
                    <a:pt x="37594" y="19940"/>
                    <a:pt x="37594" y="19873"/>
                    <a:pt x="37527" y="19840"/>
                  </a:cubicBezTo>
                  <a:lnTo>
                    <a:pt x="35859" y="18872"/>
                  </a:lnTo>
                  <a:cubicBezTo>
                    <a:pt x="35826" y="18856"/>
                    <a:pt x="35792" y="18847"/>
                    <a:pt x="35759" y="18847"/>
                  </a:cubicBezTo>
                  <a:close/>
                  <a:moveTo>
                    <a:pt x="47117" y="20382"/>
                  </a:moveTo>
                  <a:cubicBezTo>
                    <a:pt x="47075" y="20382"/>
                    <a:pt x="47034" y="20390"/>
                    <a:pt x="47000" y="20407"/>
                  </a:cubicBezTo>
                  <a:lnTo>
                    <a:pt x="45633" y="21207"/>
                  </a:lnTo>
                  <a:cubicBezTo>
                    <a:pt x="45566" y="21241"/>
                    <a:pt x="45566" y="21274"/>
                    <a:pt x="45633" y="21307"/>
                  </a:cubicBezTo>
                  <a:lnTo>
                    <a:pt x="47067" y="22141"/>
                  </a:lnTo>
                  <a:cubicBezTo>
                    <a:pt x="47100" y="22158"/>
                    <a:pt x="47142" y="22166"/>
                    <a:pt x="47184" y="22166"/>
                  </a:cubicBezTo>
                  <a:cubicBezTo>
                    <a:pt x="47226" y="22166"/>
                    <a:pt x="47267" y="22158"/>
                    <a:pt x="47301" y="22141"/>
                  </a:cubicBezTo>
                  <a:lnTo>
                    <a:pt x="48668" y="21341"/>
                  </a:lnTo>
                  <a:cubicBezTo>
                    <a:pt x="48735" y="21307"/>
                    <a:pt x="48702" y="21274"/>
                    <a:pt x="48668" y="21241"/>
                  </a:cubicBezTo>
                  <a:lnTo>
                    <a:pt x="47234" y="20407"/>
                  </a:lnTo>
                  <a:cubicBezTo>
                    <a:pt x="47200" y="20390"/>
                    <a:pt x="47159" y="20382"/>
                    <a:pt x="47117" y="20382"/>
                  </a:cubicBezTo>
                  <a:close/>
                  <a:moveTo>
                    <a:pt x="38544" y="20448"/>
                  </a:moveTo>
                  <a:cubicBezTo>
                    <a:pt x="38503" y="20448"/>
                    <a:pt x="38461" y="20457"/>
                    <a:pt x="38428" y="20474"/>
                  </a:cubicBezTo>
                  <a:lnTo>
                    <a:pt x="37060" y="21274"/>
                  </a:lnTo>
                  <a:cubicBezTo>
                    <a:pt x="36960" y="21307"/>
                    <a:pt x="36993" y="21374"/>
                    <a:pt x="37027" y="21408"/>
                  </a:cubicBezTo>
                  <a:lnTo>
                    <a:pt x="37060" y="21408"/>
                  </a:lnTo>
                  <a:lnTo>
                    <a:pt x="38494" y="22241"/>
                  </a:lnTo>
                  <a:cubicBezTo>
                    <a:pt x="38528" y="22258"/>
                    <a:pt x="38569" y="22266"/>
                    <a:pt x="38611" y="22266"/>
                  </a:cubicBezTo>
                  <a:cubicBezTo>
                    <a:pt x="38653" y="22266"/>
                    <a:pt x="38694" y="22258"/>
                    <a:pt x="38728" y="22241"/>
                  </a:cubicBezTo>
                  <a:lnTo>
                    <a:pt x="40095" y="21441"/>
                  </a:lnTo>
                  <a:cubicBezTo>
                    <a:pt x="40162" y="21408"/>
                    <a:pt x="40162" y="21341"/>
                    <a:pt x="40095" y="21307"/>
                  </a:cubicBezTo>
                  <a:lnTo>
                    <a:pt x="38661" y="20474"/>
                  </a:lnTo>
                  <a:cubicBezTo>
                    <a:pt x="38628" y="20457"/>
                    <a:pt x="38586" y="20448"/>
                    <a:pt x="38544" y="20448"/>
                  </a:cubicBezTo>
                  <a:close/>
                  <a:moveTo>
                    <a:pt x="42597" y="20549"/>
                  </a:moveTo>
                  <a:cubicBezTo>
                    <a:pt x="42564" y="20549"/>
                    <a:pt x="42530" y="20557"/>
                    <a:pt x="42497" y="20574"/>
                  </a:cubicBezTo>
                  <a:lnTo>
                    <a:pt x="41129" y="21374"/>
                  </a:lnTo>
                  <a:cubicBezTo>
                    <a:pt x="41063" y="21408"/>
                    <a:pt x="41063" y="21441"/>
                    <a:pt x="41129" y="21474"/>
                  </a:cubicBezTo>
                  <a:lnTo>
                    <a:pt x="42564" y="22308"/>
                  </a:lnTo>
                  <a:cubicBezTo>
                    <a:pt x="42597" y="22325"/>
                    <a:pt x="42631" y="22333"/>
                    <a:pt x="42664" y="22333"/>
                  </a:cubicBezTo>
                  <a:cubicBezTo>
                    <a:pt x="42697" y="22333"/>
                    <a:pt x="42731" y="22325"/>
                    <a:pt x="42764" y="22308"/>
                  </a:cubicBezTo>
                  <a:lnTo>
                    <a:pt x="44165" y="21508"/>
                  </a:lnTo>
                  <a:cubicBezTo>
                    <a:pt x="44232" y="21474"/>
                    <a:pt x="44232" y="21441"/>
                    <a:pt x="44165" y="21408"/>
                  </a:cubicBezTo>
                  <a:lnTo>
                    <a:pt x="42697" y="20574"/>
                  </a:lnTo>
                  <a:cubicBezTo>
                    <a:pt x="42664" y="20557"/>
                    <a:pt x="42631" y="20549"/>
                    <a:pt x="42597" y="20549"/>
                  </a:cubicBezTo>
                  <a:close/>
                  <a:moveTo>
                    <a:pt x="26803" y="20549"/>
                  </a:moveTo>
                  <a:cubicBezTo>
                    <a:pt x="26761" y="20549"/>
                    <a:pt x="26719" y="20557"/>
                    <a:pt x="26686" y="20574"/>
                  </a:cubicBezTo>
                  <a:lnTo>
                    <a:pt x="25318" y="21374"/>
                  </a:lnTo>
                  <a:cubicBezTo>
                    <a:pt x="25251" y="21408"/>
                    <a:pt x="25251" y="21441"/>
                    <a:pt x="25318" y="21508"/>
                  </a:cubicBezTo>
                  <a:lnTo>
                    <a:pt x="27086" y="22508"/>
                  </a:lnTo>
                  <a:cubicBezTo>
                    <a:pt x="27119" y="22525"/>
                    <a:pt x="27153" y="22533"/>
                    <a:pt x="27186" y="22533"/>
                  </a:cubicBezTo>
                  <a:cubicBezTo>
                    <a:pt x="27220" y="22533"/>
                    <a:pt x="27253" y="22525"/>
                    <a:pt x="27286" y="22508"/>
                  </a:cubicBezTo>
                  <a:lnTo>
                    <a:pt x="28687" y="21741"/>
                  </a:lnTo>
                  <a:cubicBezTo>
                    <a:pt x="28754" y="21708"/>
                    <a:pt x="28754" y="21641"/>
                    <a:pt x="28687" y="21608"/>
                  </a:cubicBezTo>
                  <a:lnTo>
                    <a:pt x="26919" y="20574"/>
                  </a:lnTo>
                  <a:cubicBezTo>
                    <a:pt x="26886" y="20557"/>
                    <a:pt x="26844" y="20549"/>
                    <a:pt x="26803" y="20549"/>
                  </a:cubicBezTo>
                  <a:close/>
                  <a:moveTo>
                    <a:pt x="29221" y="19648"/>
                  </a:moveTo>
                  <a:cubicBezTo>
                    <a:pt x="29188" y="19648"/>
                    <a:pt x="29154" y="19656"/>
                    <a:pt x="29121" y="19673"/>
                  </a:cubicBezTo>
                  <a:lnTo>
                    <a:pt x="27753" y="20474"/>
                  </a:lnTo>
                  <a:cubicBezTo>
                    <a:pt x="27687" y="20507"/>
                    <a:pt x="27687" y="20574"/>
                    <a:pt x="27753" y="20607"/>
                  </a:cubicBezTo>
                  <a:lnTo>
                    <a:pt x="31956" y="23042"/>
                  </a:lnTo>
                  <a:cubicBezTo>
                    <a:pt x="31990" y="23059"/>
                    <a:pt x="32031" y="23067"/>
                    <a:pt x="32073" y="23067"/>
                  </a:cubicBezTo>
                  <a:cubicBezTo>
                    <a:pt x="32115" y="23067"/>
                    <a:pt x="32156" y="23059"/>
                    <a:pt x="32190" y="23042"/>
                  </a:cubicBezTo>
                  <a:lnTo>
                    <a:pt x="33557" y="22241"/>
                  </a:lnTo>
                  <a:cubicBezTo>
                    <a:pt x="33624" y="22208"/>
                    <a:pt x="33624" y="22141"/>
                    <a:pt x="33557" y="22108"/>
                  </a:cubicBezTo>
                  <a:lnTo>
                    <a:pt x="29321" y="19673"/>
                  </a:lnTo>
                  <a:cubicBezTo>
                    <a:pt x="29288" y="19656"/>
                    <a:pt x="29254" y="19648"/>
                    <a:pt x="29221" y="19648"/>
                  </a:cubicBezTo>
                  <a:close/>
                  <a:moveTo>
                    <a:pt x="49169" y="22150"/>
                  </a:moveTo>
                  <a:cubicBezTo>
                    <a:pt x="49135" y="22150"/>
                    <a:pt x="49102" y="22158"/>
                    <a:pt x="49068" y="22175"/>
                  </a:cubicBezTo>
                  <a:lnTo>
                    <a:pt x="48702" y="22375"/>
                  </a:lnTo>
                  <a:cubicBezTo>
                    <a:pt x="48635" y="22408"/>
                    <a:pt x="48635" y="22475"/>
                    <a:pt x="48702" y="22508"/>
                  </a:cubicBezTo>
                  <a:lnTo>
                    <a:pt x="50136" y="23342"/>
                  </a:lnTo>
                  <a:cubicBezTo>
                    <a:pt x="50169" y="23359"/>
                    <a:pt x="50203" y="23367"/>
                    <a:pt x="50236" y="23367"/>
                  </a:cubicBezTo>
                  <a:cubicBezTo>
                    <a:pt x="50269" y="23367"/>
                    <a:pt x="50303" y="23359"/>
                    <a:pt x="50336" y="23342"/>
                  </a:cubicBezTo>
                  <a:lnTo>
                    <a:pt x="50736" y="23109"/>
                  </a:lnTo>
                  <a:cubicBezTo>
                    <a:pt x="50770" y="23075"/>
                    <a:pt x="50770" y="23042"/>
                    <a:pt x="50736" y="23009"/>
                  </a:cubicBezTo>
                  <a:lnTo>
                    <a:pt x="49269" y="22175"/>
                  </a:lnTo>
                  <a:cubicBezTo>
                    <a:pt x="49235" y="22158"/>
                    <a:pt x="49202" y="22150"/>
                    <a:pt x="49169" y="22150"/>
                  </a:cubicBezTo>
                  <a:close/>
                  <a:moveTo>
                    <a:pt x="40629" y="21683"/>
                  </a:moveTo>
                  <a:cubicBezTo>
                    <a:pt x="40596" y="21683"/>
                    <a:pt x="40562" y="21691"/>
                    <a:pt x="40529" y="21708"/>
                  </a:cubicBezTo>
                  <a:lnTo>
                    <a:pt x="39161" y="22508"/>
                  </a:lnTo>
                  <a:cubicBezTo>
                    <a:pt x="39095" y="22542"/>
                    <a:pt x="39095" y="22575"/>
                    <a:pt x="39161" y="22608"/>
                  </a:cubicBezTo>
                  <a:lnTo>
                    <a:pt x="40596" y="23442"/>
                  </a:lnTo>
                  <a:cubicBezTo>
                    <a:pt x="40629" y="23459"/>
                    <a:pt x="40662" y="23467"/>
                    <a:pt x="40696" y="23467"/>
                  </a:cubicBezTo>
                  <a:cubicBezTo>
                    <a:pt x="40729" y="23467"/>
                    <a:pt x="40763" y="23459"/>
                    <a:pt x="40796" y="23442"/>
                  </a:cubicBezTo>
                  <a:lnTo>
                    <a:pt x="42197" y="22642"/>
                  </a:lnTo>
                  <a:cubicBezTo>
                    <a:pt x="42230" y="22608"/>
                    <a:pt x="42230" y="22575"/>
                    <a:pt x="42197" y="22542"/>
                  </a:cubicBezTo>
                  <a:lnTo>
                    <a:pt x="40729" y="21708"/>
                  </a:lnTo>
                  <a:cubicBezTo>
                    <a:pt x="40696" y="21691"/>
                    <a:pt x="40662" y="21683"/>
                    <a:pt x="40629" y="21683"/>
                  </a:cubicBezTo>
                  <a:close/>
                  <a:moveTo>
                    <a:pt x="44715" y="21783"/>
                  </a:moveTo>
                  <a:cubicBezTo>
                    <a:pt x="44674" y="21783"/>
                    <a:pt x="44632" y="21791"/>
                    <a:pt x="44599" y="21808"/>
                  </a:cubicBezTo>
                  <a:lnTo>
                    <a:pt x="43231" y="22608"/>
                  </a:lnTo>
                  <a:cubicBezTo>
                    <a:pt x="43164" y="22642"/>
                    <a:pt x="43198" y="22675"/>
                    <a:pt x="43231" y="22708"/>
                  </a:cubicBezTo>
                  <a:lnTo>
                    <a:pt x="44665" y="23542"/>
                  </a:lnTo>
                  <a:cubicBezTo>
                    <a:pt x="44699" y="23559"/>
                    <a:pt x="44740" y="23567"/>
                    <a:pt x="44782" y="23567"/>
                  </a:cubicBezTo>
                  <a:cubicBezTo>
                    <a:pt x="44824" y="23567"/>
                    <a:pt x="44865" y="23559"/>
                    <a:pt x="44899" y="23542"/>
                  </a:cubicBezTo>
                  <a:lnTo>
                    <a:pt x="46266" y="22742"/>
                  </a:lnTo>
                  <a:cubicBezTo>
                    <a:pt x="46333" y="22708"/>
                    <a:pt x="46333" y="22642"/>
                    <a:pt x="46266" y="22608"/>
                  </a:cubicBezTo>
                  <a:lnTo>
                    <a:pt x="46266" y="22642"/>
                  </a:lnTo>
                  <a:lnTo>
                    <a:pt x="44832" y="21808"/>
                  </a:lnTo>
                  <a:cubicBezTo>
                    <a:pt x="44799" y="21791"/>
                    <a:pt x="44757" y="21783"/>
                    <a:pt x="44715" y="21783"/>
                  </a:cubicBezTo>
                  <a:close/>
                  <a:moveTo>
                    <a:pt x="29254" y="21983"/>
                  </a:moveTo>
                  <a:cubicBezTo>
                    <a:pt x="29221" y="21983"/>
                    <a:pt x="29188" y="21991"/>
                    <a:pt x="29154" y="22008"/>
                  </a:cubicBezTo>
                  <a:lnTo>
                    <a:pt x="27753" y="22775"/>
                  </a:lnTo>
                  <a:cubicBezTo>
                    <a:pt x="27720" y="22809"/>
                    <a:pt x="27720" y="22875"/>
                    <a:pt x="27753" y="22909"/>
                  </a:cubicBezTo>
                  <a:lnTo>
                    <a:pt x="29988" y="24210"/>
                  </a:lnTo>
                  <a:cubicBezTo>
                    <a:pt x="30022" y="24226"/>
                    <a:pt x="30055" y="24235"/>
                    <a:pt x="30088" y="24235"/>
                  </a:cubicBezTo>
                  <a:cubicBezTo>
                    <a:pt x="30122" y="24235"/>
                    <a:pt x="30155" y="24226"/>
                    <a:pt x="30188" y="24210"/>
                  </a:cubicBezTo>
                  <a:lnTo>
                    <a:pt x="31589" y="23409"/>
                  </a:lnTo>
                  <a:cubicBezTo>
                    <a:pt x="31623" y="23376"/>
                    <a:pt x="31623" y="23309"/>
                    <a:pt x="31589" y="23276"/>
                  </a:cubicBezTo>
                  <a:lnTo>
                    <a:pt x="29354" y="22008"/>
                  </a:lnTo>
                  <a:cubicBezTo>
                    <a:pt x="29321" y="21991"/>
                    <a:pt x="29288" y="21983"/>
                    <a:pt x="29254" y="21983"/>
                  </a:cubicBezTo>
                  <a:close/>
                  <a:moveTo>
                    <a:pt x="51270" y="23351"/>
                  </a:moveTo>
                  <a:cubicBezTo>
                    <a:pt x="51237" y="23351"/>
                    <a:pt x="51203" y="23359"/>
                    <a:pt x="51170" y="23376"/>
                  </a:cubicBezTo>
                  <a:lnTo>
                    <a:pt x="50803" y="23576"/>
                  </a:lnTo>
                  <a:cubicBezTo>
                    <a:pt x="50736" y="23609"/>
                    <a:pt x="50736" y="23676"/>
                    <a:pt x="50803" y="23709"/>
                  </a:cubicBezTo>
                  <a:lnTo>
                    <a:pt x="52237" y="24543"/>
                  </a:lnTo>
                  <a:cubicBezTo>
                    <a:pt x="52271" y="24560"/>
                    <a:pt x="52304" y="24568"/>
                    <a:pt x="52337" y="24568"/>
                  </a:cubicBezTo>
                  <a:cubicBezTo>
                    <a:pt x="52371" y="24568"/>
                    <a:pt x="52404" y="24560"/>
                    <a:pt x="52438" y="24543"/>
                  </a:cubicBezTo>
                  <a:lnTo>
                    <a:pt x="52838" y="24343"/>
                  </a:lnTo>
                  <a:cubicBezTo>
                    <a:pt x="52871" y="24310"/>
                    <a:pt x="52871" y="24243"/>
                    <a:pt x="52838" y="24210"/>
                  </a:cubicBezTo>
                  <a:lnTo>
                    <a:pt x="51370" y="23376"/>
                  </a:lnTo>
                  <a:cubicBezTo>
                    <a:pt x="51337" y="23359"/>
                    <a:pt x="51303" y="23351"/>
                    <a:pt x="51270" y="23351"/>
                  </a:cubicBezTo>
                  <a:close/>
                  <a:moveTo>
                    <a:pt x="42751" y="22917"/>
                  </a:moveTo>
                  <a:cubicBezTo>
                    <a:pt x="42714" y="22917"/>
                    <a:pt x="42681" y="22925"/>
                    <a:pt x="42664" y="22942"/>
                  </a:cubicBezTo>
                  <a:lnTo>
                    <a:pt x="41263" y="23743"/>
                  </a:lnTo>
                  <a:cubicBezTo>
                    <a:pt x="41196" y="23743"/>
                    <a:pt x="41196" y="23809"/>
                    <a:pt x="41263" y="23843"/>
                  </a:cubicBezTo>
                  <a:lnTo>
                    <a:pt x="42697" y="24677"/>
                  </a:lnTo>
                  <a:cubicBezTo>
                    <a:pt x="42731" y="24693"/>
                    <a:pt x="42772" y="24702"/>
                    <a:pt x="42814" y="24702"/>
                  </a:cubicBezTo>
                  <a:cubicBezTo>
                    <a:pt x="42856" y="24702"/>
                    <a:pt x="42897" y="24693"/>
                    <a:pt x="42931" y="24677"/>
                  </a:cubicBezTo>
                  <a:lnTo>
                    <a:pt x="44298" y="23876"/>
                  </a:lnTo>
                  <a:cubicBezTo>
                    <a:pt x="44365" y="23876"/>
                    <a:pt x="44365" y="23809"/>
                    <a:pt x="44298" y="23776"/>
                  </a:cubicBezTo>
                  <a:lnTo>
                    <a:pt x="42864" y="22942"/>
                  </a:lnTo>
                  <a:cubicBezTo>
                    <a:pt x="42831" y="22925"/>
                    <a:pt x="42789" y="22917"/>
                    <a:pt x="42751" y="22917"/>
                  </a:cubicBezTo>
                  <a:close/>
                  <a:moveTo>
                    <a:pt x="47267" y="23251"/>
                  </a:moveTo>
                  <a:cubicBezTo>
                    <a:pt x="47234" y="23251"/>
                    <a:pt x="47200" y="23259"/>
                    <a:pt x="47167" y="23276"/>
                  </a:cubicBezTo>
                  <a:lnTo>
                    <a:pt x="45799" y="24076"/>
                  </a:lnTo>
                  <a:cubicBezTo>
                    <a:pt x="45733" y="24109"/>
                    <a:pt x="45733" y="24176"/>
                    <a:pt x="45799" y="24210"/>
                  </a:cubicBezTo>
                  <a:lnTo>
                    <a:pt x="47234" y="25043"/>
                  </a:lnTo>
                  <a:cubicBezTo>
                    <a:pt x="47267" y="25060"/>
                    <a:pt x="47301" y="25068"/>
                    <a:pt x="47334" y="25068"/>
                  </a:cubicBezTo>
                  <a:cubicBezTo>
                    <a:pt x="47367" y="25068"/>
                    <a:pt x="47401" y="25060"/>
                    <a:pt x="47434" y="25043"/>
                  </a:cubicBezTo>
                  <a:lnTo>
                    <a:pt x="48835" y="24243"/>
                  </a:lnTo>
                  <a:cubicBezTo>
                    <a:pt x="48902" y="24176"/>
                    <a:pt x="48902" y="24143"/>
                    <a:pt x="48835" y="24109"/>
                  </a:cubicBezTo>
                  <a:lnTo>
                    <a:pt x="47367" y="23276"/>
                  </a:lnTo>
                  <a:cubicBezTo>
                    <a:pt x="47334" y="23259"/>
                    <a:pt x="47301" y="23251"/>
                    <a:pt x="47267" y="23251"/>
                  </a:cubicBezTo>
                  <a:close/>
                  <a:moveTo>
                    <a:pt x="32590" y="23884"/>
                  </a:moveTo>
                  <a:cubicBezTo>
                    <a:pt x="32557" y="23884"/>
                    <a:pt x="32523" y="23893"/>
                    <a:pt x="32490" y="23909"/>
                  </a:cubicBezTo>
                  <a:lnTo>
                    <a:pt x="31089" y="24710"/>
                  </a:lnTo>
                  <a:cubicBezTo>
                    <a:pt x="31056" y="24743"/>
                    <a:pt x="31056" y="24777"/>
                    <a:pt x="31089" y="24843"/>
                  </a:cubicBezTo>
                  <a:lnTo>
                    <a:pt x="32557" y="25677"/>
                  </a:lnTo>
                  <a:cubicBezTo>
                    <a:pt x="32590" y="25694"/>
                    <a:pt x="32623" y="25702"/>
                    <a:pt x="32657" y="25702"/>
                  </a:cubicBezTo>
                  <a:cubicBezTo>
                    <a:pt x="32690" y="25702"/>
                    <a:pt x="32723" y="25694"/>
                    <a:pt x="32757" y="25677"/>
                  </a:cubicBezTo>
                  <a:lnTo>
                    <a:pt x="34124" y="24877"/>
                  </a:lnTo>
                  <a:cubicBezTo>
                    <a:pt x="34191" y="24843"/>
                    <a:pt x="34191" y="24777"/>
                    <a:pt x="34124" y="24743"/>
                  </a:cubicBezTo>
                  <a:lnTo>
                    <a:pt x="32690" y="23909"/>
                  </a:lnTo>
                  <a:cubicBezTo>
                    <a:pt x="32657" y="23893"/>
                    <a:pt x="32623" y="23884"/>
                    <a:pt x="32590" y="23884"/>
                  </a:cubicBezTo>
                  <a:close/>
                  <a:moveTo>
                    <a:pt x="36660" y="23951"/>
                  </a:moveTo>
                  <a:cubicBezTo>
                    <a:pt x="36626" y="23951"/>
                    <a:pt x="36593" y="23959"/>
                    <a:pt x="36560" y="23976"/>
                  </a:cubicBezTo>
                  <a:lnTo>
                    <a:pt x="35192" y="24777"/>
                  </a:lnTo>
                  <a:cubicBezTo>
                    <a:pt x="35125" y="24810"/>
                    <a:pt x="35125" y="24877"/>
                    <a:pt x="35192" y="24910"/>
                  </a:cubicBezTo>
                  <a:lnTo>
                    <a:pt x="36626" y="25744"/>
                  </a:lnTo>
                  <a:cubicBezTo>
                    <a:pt x="36660" y="25761"/>
                    <a:pt x="36693" y="25769"/>
                    <a:pt x="36726" y="25769"/>
                  </a:cubicBezTo>
                  <a:cubicBezTo>
                    <a:pt x="36760" y="25769"/>
                    <a:pt x="36793" y="25761"/>
                    <a:pt x="36826" y="25744"/>
                  </a:cubicBezTo>
                  <a:lnTo>
                    <a:pt x="38227" y="24943"/>
                  </a:lnTo>
                  <a:cubicBezTo>
                    <a:pt x="38261" y="24910"/>
                    <a:pt x="38261" y="24877"/>
                    <a:pt x="38227" y="24810"/>
                  </a:cubicBezTo>
                  <a:lnTo>
                    <a:pt x="36760" y="23976"/>
                  </a:lnTo>
                  <a:cubicBezTo>
                    <a:pt x="36726" y="23959"/>
                    <a:pt x="36693" y="23951"/>
                    <a:pt x="36660" y="23951"/>
                  </a:cubicBezTo>
                  <a:close/>
                  <a:moveTo>
                    <a:pt x="53405" y="24585"/>
                  </a:moveTo>
                  <a:cubicBezTo>
                    <a:pt x="53372" y="24585"/>
                    <a:pt x="53338" y="24593"/>
                    <a:pt x="53305" y="24610"/>
                  </a:cubicBezTo>
                  <a:lnTo>
                    <a:pt x="52938" y="24810"/>
                  </a:lnTo>
                  <a:cubicBezTo>
                    <a:pt x="52871" y="24843"/>
                    <a:pt x="52871" y="24910"/>
                    <a:pt x="52938" y="24943"/>
                  </a:cubicBezTo>
                  <a:lnTo>
                    <a:pt x="54372" y="25777"/>
                  </a:lnTo>
                  <a:cubicBezTo>
                    <a:pt x="54406" y="25794"/>
                    <a:pt x="54439" y="25802"/>
                    <a:pt x="54472" y="25802"/>
                  </a:cubicBezTo>
                  <a:cubicBezTo>
                    <a:pt x="54506" y="25802"/>
                    <a:pt x="54539" y="25794"/>
                    <a:pt x="54572" y="25777"/>
                  </a:cubicBezTo>
                  <a:lnTo>
                    <a:pt x="54939" y="25577"/>
                  </a:lnTo>
                  <a:cubicBezTo>
                    <a:pt x="55006" y="25544"/>
                    <a:pt x="55006" y="25477"/>
                    <a:pt x="54939" y="25444"/>
                  </a:cubicBezTo>
                  <a:lnTo>
                    <a:pt x="53505" y="24610"/>
                  </a:lnTo>
                  <a:cubicBezTo>
                    <a:pt x="53472" y="24593"/>
                    <a:pt x="53438" y="24585"/>
                    <a:pt x="53405" y="24585"/>
                  </a:cubicBezTo>
                  <a:close/>
                  <a:moveTo>
                    <a:pt x="45299" y="24360"/>
                  </a:moveTo>
                  <a:cubicBezTo>
                    <a:pt x="45266" y="24360"/>
                    <a:pt x="45232" y="24376"/>
                    <a:pt x="45199" y="24410"/>
                  </a:cubicBezTo>
                  <a:lnTo>
                    <a:pt x="43831" y="25177"/>
                  </a:lnTo>
                  <a:cubicBezTo>
                    <a:pt x="43765" y="25210"/>
                    <a:pt x="43765" y="25277"/>
                    <a:pt x="43831" y="25310"/>
                  </a:cubicBezTo>
                  <a:lnTo>
                    <a:pt x="45266" y="26144"/>
                  </a:lnTo>
                  <a:cubicBezTo>
                    <a:pt x="45299" y="26161"/>
                    <a:pt x="45332" y="26169"/>
                    <a:pt x="45366" y="26169"/>
                  </a:cubicBezTo>
                  <a:cubicBezTo>
                    <a:pt x="45399" y="26169"/>
                    <a:pt x="45433" y="26161"/>
                    <a:pt x="45466" y="26144"/>
                  </a:cubicBezTo>
                  <a:lnTo>
                    <a:pt x="46867" y="25344"/>
                  </a:lnTo>
                  <a:cubicBezTo>
                    <a:pt x="46934" y="25344"/>
                    <a:pt x="46934" y="25277"/>
                    <a:pt x="46867" y="25244"/>
                  </a:cubicBezTo>
                  <a:lnTo>
                    <a:pt x="45399" y="24410"/>
                  </a:lnTo>
                  <a:cubicBezTo>
                    <a:pt x="45366" y="24376"/>
                    <a:pt x="45332" y="24360"/>
                    <a:pt x="45299" y="24360"/>
                  </a:cubicBezTo>
                  <a:close/>
                  <a:moveTo>
                    <a:pt x="49385" y="24485"/>
                  </a:moveTo>
                  <a:cubicBezTo>
                    <a:pt x="49344" y="24485"/>
                    <a:pt x="49302" y="24493"/>
                    <a:pt x="49269" y="24510"/>
                  </a:cubicBezTo>
                  <a:lnTo>
                    <a:pt x="47901" y="25310"/>
                  </a:lnTo>
                  <a:cubicBezTo>
                    <a:pt x="47834" y="25344"/>
                    <a:pt x="47834" y="25377"/>
                    <a:pt x="47901" y="25410"/>
                  </a:cubicBezTo>
                  <a:lnTo>
                    <a:pt x="49335" y="26244"/>
                  </a:lnTo>
                  <a:cubicBezTo>
                    <a:pt x="49369" y="26261"/>
                    <a:pt x="49410" y="26269"/>
                    <a:pt x="49452" y="26269"/>
                  </a:cubicBezTo>
                  <a:cubicBezTo>
                    <a:pt x="49494" y="26269"/>
                    <a:pt x="49535" y="26261"/>
                    <a:pt x="49569" y="26244"/>
                  </a:cubicBezTo>
                  <a:lnTo>
                    <a:pt x="50936" y="25444"/>
                  </a:lnTo>
                  <a:cubicBezTo>
                    <a:pt x="51003" y="25410"/>
                    <a:pt x="51003" y="25377"/>
                    <a:pt x="50936" y="25310"/>
                  </a:cubicBezTo>
                  <a:lnTo>
                    <a:pt x="50936" y="25344"/>
                  </a:lnTo>
                  <a:lnTo>
                    <a:pt x="49502" y="24510"/>
                  </a:lnTo>
                  <a:cubicBezTo>
                    <a:pt x="49469" y="24493"/>
                    <a:pt x="49427" y="24485"/>
                    <a:pt x="49385" y="24485"/>
                  </a:cubicBezTo>
                  <a:close/>
                  <a:moveTo>
                    <a:pt x="34708" y="25119"/>
                  </a:moveTo>
                  <a:cubicBezTo>
                    <a:pt x="34667" y="25119"/>
                    <a:pt x="34625" y="25127"/>
                    <a:pt x="34591" y="25144"/>
                  </a:cubicBezTo>
                  <a:lnTo>
                    <a:pt x="33224" y="25944"/>
                  </a:lnTo>
                  <a:cubicBezTo>
                    <a:pt x="33157" y="25977"/>
                    <a:pt x="33157" y="26044"/>
                    <a:pt x="33224" y="26078"/>
                  </a:cubicBezTo>
                  <a:lnTo>
                    <a:pt x="34658" y="26911"/>
                  </a:lnTo>
                  <a:cubicBezTo>
                    <a:pt x="34692" y="26928"/>
                    <a:pt x="34733" y="26936"/>
                    <a:pt x="34775" y="26936"/>
                  </a:cubicBezTo>
                  <a:cubicBezTo>
                    <a:pt x="34817" y="26936"/>
                    <a:pt x="34858" y="26928"/>
                    <a:pt x="34892" y="26911"/>
                  </a:cubicBezTo>
                  <a:lnTo>
                    <a:pt x="36259" y="26111"/>
                  </a:lnTo>
                  <a:cubicBezTo>
                    <a:pt x="36326" y="26078"/>
                    <a:pt x="36326" y="26011"/>
                    <a:pt x="36259" y="25977"/>
                  </a:cubicBezTo>
                  <a:lnTo>
                    <a:pt x="34825" y="25144"/>
                  </a:lnTo>
                  <a:cubicBezTo>
                    <a:pt x="34792" y="25127"/>
                    <a:pt x="34750" y="25119"/>
                    <a:pt x="34708" y="25119"/>
                  </a:cubicBezTo>
                  <a:close/>
                  <a:moveTo>
                    <a:pt x="55506" y="25786"/>
                  </a:moveTo>
                  <a:cubicBezTo>
                    <a:pt x="55473" y="25786"/>
                    <a:pt x="55440" y="25794"/>
                    <a:pt x="55406" y="25811"/>
                  </a:cubicBezTo>
                  <a:lnTo>
                    <a:pt x="55039" y="26044"/>
                  </a:lnTo>
                  <a:cubicBezTo>
                    <a:pt x="54973" y="26078"/>
                    <a:pt x="54973" y="26111"/>
                    <a:pt x="55039" y="26144"/>
                  </a:cubicBezTo>
                  <a:lnTo>
                    <a:pt x="56474" y="26978"/>
                  </a:lnTo>
                  <a:cubicBezTo>
                    <a:pt x="56507" y="26995"/>
                    <a:pt x="56549" y="27003"/>
                    <a:pt x="56591" y="27003"/>
                  </a:cubicBezTo>
                  <a:cubicBezTo>
                    <a:pt x="56632" y="27003"/>
                    <a:pt x="56674" y="26995"/>
                    <a:pt x="56707" y="26978"/>
                  </a:cubicBezTo>
                  <a:lnTo>
                    <a:pt x="57074" y="26778"/>
                  </a:lnTo>
                  <a:cubicBezTo>
                    <a:pt x="57108" y="26745"/>
                    <a:pt x="57108" y="26711"/>
                    <a:pt x="57074" y="26645"/>
                  </a:cubicBezTo>
                  <a:lnTo>
                    <a:pt x="55606" y="25811"/>
                  </a:lnTo>
                  <a:cubicBezTo>
                    <a:pt x="55573" y="25794"/>
                    <a:pt x="55540" y="25786"/>
                    <a:pt x="55506" y="25786"/>
                  </a:cubicBezTo>
                  <a:close/>
                  <a:moveTo>
                    <a:pt x="43331" y="25519"/>
                  </a:moveTo>
                  <a:cubicBezTo>
                    <a:pt x="43298" y="25519"/>
                    <a:pt x="43264" y="25527"/>
                    <a:pt x="43231" y="25544"/>
                  </a:cubicBezTo>
                  <a:lnTo>
                    <a:pt x="41830" y="26344"/>
                  </a:lnTo>
                  <a:cubicBezTo>
                    <a:pt x="41797" y="26378"/>
                    <a:pt x="41797" y="26411"/>
                    <a:pt x="41863" y="26444"/>
                  </a:cubicBezTo>
                  <a:lnTo>
                    <a:pt x="41830" y="26444"/>
                  </a:lnTo>
                  <a:lnTo>
                    <a:pt x="43298" y="27278"/>
                  </a:lnTo>
                  <a:cubicBezTo>
                    <a:pt x="43331" y="27295"/>
                    <a:pt x="43364" y="27303"/>
                    <a:pt x="43398" y="27303"/>
                  </a:cubicBezTo>
                  <a:cubicBezTo>
                    <a:pt x="43431" y="27303"/>
                    <a:pt x="43464" y="27295"/>
                    <a:pt x="43498" y="27278"/>
                  </a:cubicBezTo>
                  <a:lnTo>
                    <a:pt x="44899" y="26478"/>
                  </a:lnTo>
                  <a:cubicBezTo>
                    <a:pt x="44932" y="26478"/>
                    <a:pt x="44932" y="26411"/>
                    <a:pt x="44899" y="26378"/>
                  </a:cubicBezTo>
                  <a:lnTo>
                    <a:pt x="43431" y="25544"/>
                  </a:lnTo>
                  <a:cubicBezTo>
                    <a:pt x="43398" y="25527"/>
                    <a:pt x="43364" y="25519"/>
                    <a:pt x="43331" y="25519"/>
                  </a:cubicBezTo>
                  <a:close/>
                  <a:moveTo>
                    <a:pt x="47434" y="25586"/>
                  </a:moveTo>
                  <a:cubicBezTo>
                    <a:pt x="47401" y="25586"/>
                    <a:pt x="47367" y="25594"/>
                    <a:pt x="47334" y="25611"/>
                  </a:cubicBezTo>
                  <a:lnTo>
                    <a:pt x="45933" y="26411"/>
                  </a:lnTo>
                  <a:cubicBezTo>
                    <a:pt x="45866" y="26444"/>
                    <a:pt x="45866" y="26511"/>
                    <a:pt x="45933" y="26545"/>
                  </a:cubicBezTo>
                  <a:lnTo>
                    <a:pt x="47401" y="27378"/>
                  </a:lnTo>
                  <a:cubicBezTo>
                    <a:pt x="47434" y="27395"/>
                    <a:pt x="47467" y="27403"/>
                    <a:pt x="47501" y="27403"/>
                  </a:cubicBezTo>
                  <a:cubicBezTo>
                    <a:pt x="47534" y="27403"/>
                    <a:pt x="47567" y="27395"/>
                    <a:pt x="47601" y="27378"/>
                  </a:cubicBezTo>
                  <a:lnTo>
                    <a:pt x="49002" y="26578"/>
                  </a:lnTo>
                  <a:cubicBezTo>
                    <a:pt x="49035" y="26545"/>
                    <a:pt x="49035" y="26478"/>
                    <a:pt x="49002" y="26444"/>
                  </a:cubicBezTo>
                  <a:lnTo>
                    <a:pt x="47534" y="25611"/>
                  </a:lnTo>
                  <a:cubicBezTo>
                    <a:pt x="47501" y="25594"/>
                    <a:pt x="47467" y="25586"/>
                    <a:pt x="47434" y="25586"/>
                  </a:cubicBezTo>
                  <a:close/>
                  <a:moveTo>
                    <a:pt x="51516" y="25686"/>
                  </a:moveTo>
                  <a:cubicBezTo>
                    <a:pt x="51479" y="25686"/>
                    <a:pt x="51437" y="25694"/>
                    <a:pt x="51403" y="25711"/>
                  </a:cubicBezTo>
                  <a:lnTo>
                    <a:pt x="50036" y="26511"/>
                  </a:lnTo>
                  <a:cubicBezTo>
                    <a:pt x="49969" y="26545"/>
                    <a:pt x="49969" y="26611"/>
                    <a:pt x="50036" y="26645"/>
                  </a:cubicBezTo>
                  <a:lnTo>
                    <a:pt x="51470" y="27479"/>
                  </a:lnTo>
                  <a:cubicBezTo>
                    <a:pt x="51504" y="27495"/>
                    <a:pt x="51537" y="27504"/>
                    <a:pt x="51570" y="27504"/>
                  </a:cubicBezTo>
                  <a:cubicBezTo>
                    <a:pt x="51604" y="27504"/>
                    <a:pt x="51637" y="27495"/>
                    <a:pt x="51670" y="27479"/>
                  </a:cubicBezTo>
                  <a:lnTo>
                    <a:pt x="53071" y="26678"/>
                  </a:lnTo>
                  <a:cubicBezTo>
                    <a:pt x="53105" y="26645"/>
                    <a:pt x="53105" y="26578"/>
                    <a:pt x="53071" y="26545"/>
                  </a:cubicBezTo>
                  <a:lnTo>
                    <a:pt x="51604" y="25711"/>
                  </a:lnTo>
                  <a:cubicBezTo>
                    <a:pt x="51587" y="25694"/>
                    <a:pt x="51554" y="25686"/>
                    <a:pt x="51516" y="25686"/>
                  </a:cubicBezTo>
                  <a:close/>
                  <a:moveTo>
                    <a:pt x="36814" y="26319"/>
                  </a:moveTo>
                  <a:cubicBezTo>
                    <a:pt x="36776" y="26319"/>
                    <a:pt x="36743" y="26328"/>
                    <a:pt x="36726" y="26344"/>
                  </a:cubicBezTo>
                  <a:lnTo>
                    <a:pt x="35325" y="27145"/>
                  </a:lnTo>
                  <a:cubicBezTo>
                    <a:pt x="35259" y="27178"/>
                    <a:pt x="35292" y="27245"/>
                    <a:pt x="35325" y="27278"/>
                  </a:cubicBezTo>
                  <a:lnTo>
                    <a:pt x="36760" y="28112"/>
                  </a:lnTo>
                  <a:cubicBezTo>
                    <a:pt x="36793" y="28129"/>
                    <a:pt x="36835" y="28137"/>
                    <a:pt x="36876" y="28137"/>
                  </a:cubicBezTo>
                  <a:cubicBezTo>
                    <a:pt x="36918" y="28137"/>
                    <a:pt x="36960" y="28129"/>
                    <a:pt x="36993" y="28112"/>
                  </a:cubicBezTo>
                  <a:lnTo>
                    <a:pt x="38361" y="27312"/>
                  </a:lnTo>
                  <a:cubicBezTo>
                    <a:pt x="38428" y="27278"/>
                    <a:pt x="38428" y="27212"/>
                    <a:pt x="38361" y="27178"/>
                  </a:cubicBezTo>
                  <a:lnTo>
                    <a:pt x="36926" y="26344"/>
                  </a:lnTo>
                  <a:cubicBezTo>
                    <a:pt x="36893" y="26328"/>
                    <a:pt x="36851" y="26319"/>
                    <a:pt x="36814" y="26319"/>
                  </a:cubicBezTo>
                  <a:close/>
                  <a:moveTo>
                    <a:pt x="41346" y="26653"/>
                  </a:moveTo>
                  <a:cubicBezTo>
                    <a:pt x="41305" y="26653"/>
                    <a:pt x="41263" y="26661"/>
                    <a:pt x="41230" y="26678"/>
                  </a:cubicBezTo>
                  <a:lnTo>
                    <a:pt x="39862" y="27479"/>
                  </a:lnTo>
                  <a:cubicBezTo>
                    <a:pt x="39795" y="27512"/>
                    <a:pt x="39795" y="27545"/>
                    <a:pt x="39862" y="27612"/>
                  </a:cubicBezTo>
                  <a:lnTo>
                    <a:pt x="41296" y="28446"/>
                  </a:lnTo>
                  <a:cubicBezTo>
                    <a:pt x="41330" y="28463"/>
                    <a:pt x="41363" y="28471"/>
                    <a:pt x="41396" y="28471"/>
                  </a:cubicBezTo>
                  <a:cubicBezTo>
                    <a:pt x="41430" y="28471"/>
                    <a:pt x="41463" y="28463"/>
                    <a:pt x="41496" y="28446"/>
                  </a:cubicBezTo>
                  <a:lnTo>
                    <a:pt x="42897" y="27645"/>
                  </a:lnTo>
                  <a:cubicBezTo>
                    <a:pt x="42964" y="27612"/>
                    <a:pt x="42931" y="27545"/>
                    <a:pt x="42897" y="27512"/>
                  </a:cubicBezTo>
                  <a:lnTo>
                    <a:pt x="41463" y="26678"/>
                  </a:lnTo>
                  <a:cubicBezTo>
                    <a:pt x="41430" y="26661"/>
                    <a:pt x="41388" y="26653"/>
                    <a:pt x="41346" y="26653"/>
                  </a:cubicBezTo>
                  <a:close/>
                  <a:moveTo>
                    <a:pt x="45449" y="26720"/>
                  </a:moveTo>
                  <a:cubicBezTo>
                    <a:pt x="45408" y="26720"/>
                    <a:pt x="45366" y="26728"/>
                    <a:pt x="45332" y="26745"/>
                  </a:cubicBezTo>
                  <a:lnTo>
                    <a:pt x="43965" y="27545"/>
                  </a:lnTo>
                  <a:cubicBezTo>
                    <a:pt x="43898" y="27579"/>
                    <a:pt x="43898" y="27645"/>
                    <a:pt x="43965" y="27679"/>
                  </a:cubicBezTo>
                  <a:lnTo>
                    <a:pt x="45399" y="28513"/>
                  </a:lnTo>
                  <a:cubicBezTo>
                    <a:pt x="45433" y="28529"/>
                    <a:pt x="45466" y="28538"/>
                    <a:pt x="45499" y="28538"/>
                  </a:cubicBezTo>
                  <a:cubicBezTo>
                    <a:pt x="45533" y="28538"/>
                    <a:pt x="45566" y="28529"/>
                    <a:pt x="45599" y="28513"/>
                  </a:cubicBezTo>
                  <a:lnTo>
                    <a:pt x="47000" y="27712"/>
                  </a:lnTo>
                  <a:cubicBezTo>
                    <a:pt x="47067" y="27679"/>
                    <a:pt x="47034" y="27645"/>
                    <a:pt x="47000" y="27579"/>
                  </a:cubicBezTo>
                  <a:lnTo>
                    <a:pt x="45566" y="26745"/>
                  </a:lnTo>
                  <a:cubicBezTo>
                    <a:pt x="45533" y="26728"/>
                    <a:pt x="45491" y="26720"/>
                    <a:pt x="45449" y="26720"/>
                  </a:cubicBezTo>
                  <a:close/>
                  <a:moveTo>
                    <a:pt x="49552" y="26820"/>
                  </a:moveTo>
                  <a:cubicBezTo>
                    <a:pt x="49510" y="26820"/>
                    <a:pt x="49469" y="26828"/>
                    <a:pt x="49435" y="26845"/>
                  </a:cubicBezTo>
                  <a:lnTo>
                    <a:pt x="48068" y="27645"/>
                  </a:lnTo>
                  <a:cubicBezTo>
                    <a:pt x="48001" y="27679"/>
                    <a:pt x="48001" y="27712"/>
                    <a:pt x="48068" y="27745"/>
                  </a:cubicBezTo>
                  <a:lnTo>
                    <a:pt x="49502" y="28579"/>
                  </a:lnTo>
                  <a:cubicBezTo>
                    <a:pt x="49535" y="28596"/>
                    <a:pt x="49569" y="28604"/>
                    <a:pt x="49602" y="28604"/>
                  </a:cubicBezTo>
                  <a:cubicBezTo>
                    <a:pt x="49636" y="28604"/>
                    <a:pt x="49669" y="28596"/>
                    <a:pt x="49702" y="28579"/>
                  </a:cubicBezTo>
                  <a:lnTo>
                    <a:pt x="51103" y="27779"/>
                  </a:lnTo>
                  <a:cubicBezTo>
                    <a:pt x="51170" y="27745"/>
                    <a:pt x="51137" y="27712"/>
                    <a:pt x="51103" y="27679"/>
                  </a:cubicBezTo>
                  <a:lnTo>
                    <a:pt x="49669" y="26845"/>
                  </a:lnTo>
                  <a:cubicBezTo>
                    <a:pt x="49636" y="26828"/>
                    <a:pt x="49594" y="26820"/>
                    <a:pt x="49552" y="26820"/>
                  </a:cubicBezTo>
                  <a:close/>
                  <a:moveTo>
                    <a:pt x="53605" y="26886"/>
                  </a:moveTo>
                  <a:cubicBezTo>
                    <a:pt x="53572" y="26886"/>
                    <a:pt x="53538" y="26895"/>
                    <a:pt x="53505" y="26911"/>
                  </a:cubicBezTo>
                  <a:lnTo>
                    <a:pt x="52104" y="27712"/>
                  </a:lnTo>
                  <a:cubicBezTo>
                    <a:pt x="52071" y="27745"/>
                    <a:pt x="52071" y="27779"/>
                    <a:pt x="52104" y="27812"/>
                  </a:cubicBezTo>
                  <a:lnTo>
                    <a:pt x="53572" y="28646"/>
                  </a:lnTo>
                  <a:cubicBezTo>
                    <a:pt x="53605" y="28663"/>
                    <a:pt x="53638" y="28671"/>
                    <a:pt x="53672" y="28671"/>
                  </a:cubicBezTo>
                  <a:cubicBezTo>
                    <a:pt x="53705" y="28671"/>
                    <a:pt x="53738" y="28663"/>
                    <a:pt x="53772" y="28646"/>
                  </a:cubicBezTo>
                  <a:lnTo>
                    <a:pt x="55173" y="27845"/>
                  </a:lnTo>
                  <a:cubicBezTo>
                    <a:pt x="55206" y="27845"/>
                    <a:pt x="55206" y="27779"/>
                    <a:pt x="55173" y="27745"/>
                  </a:cubicBezTo>
                  <a:lnTo>
                    <a:pt x="53705" y="26911"/>
                  </a:lnTo>
                  <a:cubicBezTo>
                    <a:pt x="53672" y="26895"/>
                    <a:pt x="53638" y="26886"/>
                    <a:pt x="53605" y="26886"/>
                  </a:cubicBezTo>
                  <a:close/>
                  <a:moveTo>
                    <a:pt x="43464" y="27887"/>
                  </a:moveTo>
                  <a:cubicBezTo>
                    <a:pt x="43431" y="27887"/>
                    <a:pt x="43398" y="27895"/>
                    <a:pt x="43364" y="27912"/>
                  </a:cubicBezTo>
                  <a:lnTo>
                    <a:pt x="41963" y="28713"/>
                  </a:lnTo>
                  <a:cubicBezTo>
                    <a:pt x="41930" y="28746"/>
                    <a:pt x="41930" y="28779"/>
                    <a:pt x="41997" y="28813"/>
                  </a:cubicBezTo>
                  <a:lnTo>
                    <a:pt x="41997" y="28846"/>
                  </a:lnTo>
                  <a:lnTo>
                    <a:pt x="43431" y="29680"/>
                  </a:lnTo>
                  <a:cubicBezTo>
                    <a:pt x="43464" y="29697"/>
                    <a:pt x="43498" y="29705"/>
                    <a:pt x="43531" y="29705"/>
                  </a:cubicBezTo>
                  <a:cubicBezTo>
                    <a:pt x="43565" y="29705"/>
                    <a:pt x="43598" y="29697"/>
                    <a:pt x="43631" y="29680"/>
                  </a:cubicBezTo>
                  <a:lnTo>
                    <a:pt x="45032" y="28880"/>
                  </a:lnTo>
                  <a:cubicBezTo>
                    <a:pt x="45066" y="28846"/>
                    <a:pt x="45066" y="28779"/>
                    <a:pt x="45032" y="28746"/>
                  </a:cubicBezTo>
                  <a:lnTo>
                    <a:pt x="43565" y="27912"/>
                  </a:lnTo>
                  <a:cubicBezTo>
                    <a:pt x="43531" y="27895"/>
                    <a:pt x="43498" y="27887"/>
                    <a:pt x="43464" y="27887"/>
                  </a:cubicBezTo>
                  <a:close/>
                  <a:moveTo>
                    <a:pt x="47567" y="27954"/>
                  </a:moveTo>
                  <a:cubicBezTo>
                    <a:pt x="47534" y="27954"/>
                    <a:pt x="47501" y="27962"/>
                    <a:pt x="47467" y="27979"/>
                  </a:cubicBezTo>
                  <a:lnTo>
                    <a:pt x="46100" y="28779"/>
                  </a:lnTo>
                  <a:cubicBezTo>
                    <a:pt x="46000" y="28813"/>
                    <a:pt x="46000" y="28846"/>
                    <a:pt x="46100" y="28913"/>
                  </a:cubicBezTo>
                  <a:lnTo>
                    <a:pt x="47534" y="29747"/>
                  </a:lnTo>
                  <a:cubicBezTo>
                    <a:pt x="47567" y="29763"/>
                    <a:pt x="47601" y="29772"/>
                    <a:pt x="47634" y="29772"/>
                  </a:cubicBezTo>
                  <a:cubicBezTo>
                    <a:pt x="47667" y="29772"/>
                    <a:pt x="47701" y="29763"/>
                    <a:pt x="47734" y="29747"/>
                  </a:cubicBezTo>
                  <a:lnTo>
                    <a:pt x="49135" y="28946"/>
                  </a:lnTo>
                  <a:cubicBezTo>
                    <a:pt x="49169" y="28913"/>
                    <a:pt x="49169" y="28846"/>
                    <a:pt x="49135" y="28813"/>
                  </a:cubicBezTo>
                  <a:lnTo>
                    <a:pt x="47667" y="27979"/>
                  </a:lnTo>
                  <a:cubicBezTo>
                    <a:pt x="47634" y="27962"/>
                    <a:pt x="47601" y="27954"/>
                    <a:pt x="47567" y="27954"/>
                  </a:cubicBezTo>
                  <a:close/>
                  <a:moveTo>
                    <a:pt x="39378" y="27787"/>
                  </a:moveTo>
                  <a:cubicBezTo>
                    <a:pt x="39337" y="27787"/>
                    <a:pt x="39295" y="27795"/>
                    <a:pt x="39261" y="27812"/>
                  </a:cubicBezTo>
                  <a:lnTo>
                    <a:pt x="37894" y="28613"/>
                  </a:lnTo>
                  <a:cubicBezTo>
                    <a:pt x="37827" y="28646"/>
                    <a:pt x="37827" y="28713"/>
                    <a:pt x="37894" y="28746"/>
                  </a:cubicBezTo>
                  <a:lnTo>
                    <a:pt x="41463" y="30781"/>
                  </a:lnTo>
                  <a:cubicBezTo>
                    <a:pt x="41496" y="30798"/>
                    <a:pt x="41530" y="30806"/>
                    <a:pt x="41563" y="30806"/>
                  </a:cubicBezTo>
                  <a:cubicBezTo>
                    <a:pt x="41596" y="30806"/>
                    <a:pt x="41630" y="30798"/>
                    <a:pt x="41663" y="30781"/>
                  </a:cubicBezTo>
                  <a:lnTo>
                    <a:pt x="43031" y="30014"/>
                  </a:lnTo>
                  <a:cubicBezTo>
                    <a:pt x="43098" y="29980"/>
                    <a:pt x="43098" y="29914"/>
                    <a:pt x="43031" y="29880"/>
                  </a:cubicBezTo>
                  <a:lnTo>
                    <a:pt x="39495" y="27812"/>
                  </a:lnTo>
                  <a:cubicBezTo>
                    <a:pt x="39462" y="27795"/>
                    <a:pt x="39420" y="27787"/>
                    <a:pt x="39378" y="27787"/>
                  </a:cubicBezTo>
                  <a:close/>
                  <a:moveTo>
                    <a:pt x="45566" y="29088"/>
                  </a:moveTo>
                  <a:cubicBezTo>
                    <a:pt x="45533" y="29088"/>
                    <a:pt x="45499" y="29096"/>
                    <a:pt x="45466" y="29113"/>
                  </a:cubicBezTo>
                  <a:lnTo>
                    <a:pt x="44065" y="29914"/>
                  </a:lnTo>
                  <a:cubicBezTo>
                    <a:pt x="44032" y="29947"/>
                    <a:pt x="44032" y="30014"/>
                    <a:pt x="44098" y="30047"/>
                  </a:cubicBezTo>
                  <a:lnTo>
                    <a:pt x="44098" y="30014"/>
                  </a:lnTo>
                  <a:lnTo>
                    <a:pt x="45533" y="30848"/>
                  </a:lnTo>
                  <a:cubicBezTo>
                    <a:pt x="45566" y="30864"/>
                    <a:pt x="45599" y="30873"/>
                    <a:pt x="45633" y="30873"/>
                  </a:cubicBezTo>
                  <a:cubicBezTo>
                    <a:pt x="45666" y="30873"/>
                    <a:pt x="45699" y="30864"/>
                    <a:pt x="45733" y="30848"/>
                  </a:cubicBezTo>
                  <a:lnTo>
                    <a:pt x="47134" y="30047"/>
                  </a:lnTo>
                  <a:cubicBezTo>
                    <a:pt x="47167" y="30047"/>
                    <a:pt x="47167" y="29980"/>
                    <a:pt x="47134" y="29947"/>
                  </a:cubicBezTo>
                  <a:lnTo>
                    <a:pt x="45666" y="29113"/>
                  </a:lnTo>
                  <a:cubicBezTo>
                    <a:pt x="45633" y="29096"/>
                    <a:pt x="45599" y="29088"/>
                    <a:pt x="45566" y="29088"/>
                  </a:cubicBezTo>
                  <a:close/>
                  <a:moveTo>
                    <a:pt x="51637" y="28021"/>
                  </a:moveTo>
                  <a:cubicBezTo>
                    <a:pt x="51604" y="28021"/>
                    <a:pt x="51570" y="28029"/>
                    <a:pt x="51537" y="28046"/>
                  </a:cubicBezTo>
                  <a:lnTo>
                    <a:pt x="48168" y="30014"/>
                  </a:lnTo>
                  <a:cubicBezTo>
                    <a:pt x="48101" y="30047"/>
                    <a:pt x="48134" y="30080"/>
                    <a:pt x="48168" y="30114"/>
                  </a:cubicBezTo>
                  <a:lnTo>
                    <a:pt x="49602" y="30948"/>
                  </a:lnTo>
                  <a:cubicBezTo>
                    <a:pt x="49636" y="30964"/>
                    <a:pt x="49677" y="30973"/>
                    <a:pt x="49719" y="30973"/>
                  </a:cubicBezTo>
                  <a:cubicBezTo>
                    <a:pt x="49761" y="30973"/>
                    <a:pt x="49802" y="30964"/>
                    <a:pt x="49836" y="30948"/>
                  </a:cubicBezTo>
                  <a:lnTo>
                    <a:pt x="53171" y="29013"/>
                  </a:lnTo>
                  <a:cubicBezTo>
                    <a:pt x="53238" y="28980"/>
                    <a:pt x="53238" y="28913"/>
                    <a:pt x="53171" y="28880"/>
                  </a:cubicBezTo>
                  <a:lnTo>
                    <a:pt x="51737" y="28046"/>
                  </a:lnTo>
                  <a:cubicBezTo>
                    <a:pt x="51704" y="28029"/>
                    <a:pt x="51670" y="28021"/>
                    <a:pt x="51637" y="28021"/>
                  </a:cubicBezTo>
                  <a:close/>
                  <a:moveTo>
                    <a:pt x="43598" y="30256"/>
                  </a:moveTo>
                  <a:cubicBezTo>
                    <a:pt x="43565" y="30256"/>
                    <a:pt x="43531" y="30264"/>
                    <a:pt x="43498" y="30281"/>
                  </a:cubicBezTo>
                  <a:lnTo>
                    <a:pt x="42130" y="31081"/>
                  </a:lnTo>
                  <a:cubicBezTo>
                    <a:pt x="42063" y="31081"/>
                    <a:pt x="42063" y="31148"/>
                    <a:pt x="42130" y="31181"/>
                  </a:cubicBezTo>
                  <a:lnTo>
                    <a:pt x="43565" y="32015"/>
                  </a:lnTo>
                  <a:cubicBezTo>
                    <a:pt x="43598" y="32032"/>
                    <a:pt x="43631" y="32040"/>
                    <a:pt x="43665" y="32040"/>
                  </a:cubicBezTo>
                  <a:cubicBezTo>
                    <a:pt x="43698" y="32040"/>
                    <a:pt x="43731" y="32032"/>
                    <a:pt x="43765" y="32015"/>
                  </a:cubicBezTo>
                  <a:lnTo>
                    <a:pt x="45166" y="31215"/>
                  </a:lnTo>
                  <a:cubicBezTo>
                    <a:pt x="45199" y="31181"/>
                    <a:pt x="45199" y="31148"/>
                    <a:pt x="45166" y="31114"/>
                  </a:cubicBezTo>
                  <a:lnTo>
                    <a:pt x="43698" y="30281"/>
                  </a:lnTo>
                  <a:cubicBezTo>
                    <a:pt x="43665" y="30264"/>
                    <a:pt x="43631" y="30256"/>
                    <a:pt x="43598" y="30256"/>
                  </a:cubicBezTo>
                  <a:close/>
                  <a:moveTo>
                    <a:pt x="47701" y="30322"/>
                  </a:moveTo>
                  <a:cubicBezTo>
                    <a:pt x="47667" y="30322"/>
                    <a:pt x="47634" y="30331"/>
                    <a:pt x="47601" y="30347"/>
                  </a:cubicBezTo>
                  <a:lnTo>
                    <a:pt x="44232" y="32282"/>
                  </a:lnTo>
                  <a:cubicBezTo>
                    <a:pt x="44165" y="32315"/>
                    <a:pt x="44165" y="32382"/>
                    <a:pt x="44232" y="32415"/>
                  </a:cubicBezTo>
                  <a:lnTo>
                    <a:pt x="45666" y="33249"/>
                  </a:lnTo>
                  <a:cubicBezTo>
                    <a:pt x="45699" y="33266"/>
                    <a:pt x="45741" y="33274"/>
                    <a:pt x="45783" y="33274"/>
                  </a:cubicBezTo>
                  <a:cubicBezTo>
                    <a:pt x="45825" y="33274"/>
                    <a:pt x="45866" y="33266"/>
                    <a:pt x="45900" y="33249"/>
                  </a:cubicBezTo>
                  <a:lnTo>
                    <a:pt x="49235" y="31315"/>
                  </a:lnTo>
                  <a:cubicBezTo>
                    <a:pt x="49302" y="31281"/>
                    <a:pt x="49302" y="31215"/>
                    <a:pt x="49235" y="31181"/>
                  </a:cubicBezTo>
                  <a:lnTo>
                    <a:pt x="47801" y="30347"/>
                  </a:lnTo>
                  <a:cubicBezTo>
                    <a:pt x="47768" y="30331"/>
                    <a:pt x="47734" y="30322"/>
                    <a:pt x="47701" y="303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023;p75"/>
            <p:cNvSpPr/>
            <p:nvPr/>
          </p:nvSpPr>
          <p:spPr>
            <a:xfrm>
              <a:off x="4269875" y="2921700"/>
              <a:ext cx="562100" cy="324425"/>
            </a:xfrm>
            <a:custGeom>
              <a:avLst/>
              <a:gdLst/>
              <a:ahLst/>
              <a:cxnLst/>
              <a:rect l="l" t="t" r="r" b="b"/>
              <a:pathLst>
                <a:path w="22484" h="12977" extrusionOk="0">
                  <a:moveTo>
                    <a:pt x="8173" y="1"/>
                  </a:moveTo>
                  <a:lnTo>
                    <a:pt x="1" y="4737"/>
                  </a:lnTo>
                  <a:lnTo>
                    <a:pt x="301" y="4904"/>
                  </a:lnTo>
                  <a:lnTo>
                    <a:pt x="14311" y="12976"/>
                  </a:lnTo>
                  <a:lnTo>
                    <a:pt x="22183" y="8440"/>
                  </a:lnTo>
                  <a:lnTo>
                    <a:pt x="22484" y="8273"/>
                  </a:lnTo>
                  <a:lnTo>
                    <a:pt x="81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024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025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026;p75"/>
            <p:cNvSpPr/>
            <p:nvPr/>
          </p:nvSpPr>
          <p:spPr>
            <a:xfrm>
              <a:off x="5785125" y="30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027;p75"/>
            <p:cNvSpPr/>
            <p:nvPr/>
          </p:nvSpPr>
          <p:spPr>
            <a:xfrm>
              <a:off x="4532575" y="3311525"/>
              <a:ext cx="114275" cy="338225"/>
            </a:xfrm>
            <a:custGeom>
              <a:avLst/>
              <a:gdLst/>
              <a:ahLst/>
              <a:cxnLst/>
              <a:rect l="l" t="t" r="r" b="b"/>
              <a:pathLst>
                <a:path w="4571" h="13529" extrusionOk="0">
                  <a:moveTo>
                    <a:pt x="4018" y="0"/>
                  </a:moveTo>
                  <a:cubicBezTo>
                    <a:pt x="2539" y="0"/>
                    <a:pt x="1737" y="1194"/>
                    <a:pt x="1468" y="2387"/>
                  </a:cubicBezTo>
                  <a:cubicBezTo>
                    <a:pt x="1168" y="3688"/>
                    <a:pt x="0" y="10059"/>
                    <a:pt x="0" y="10059"/>
                  </a:cubicBezTo>
                  <a:lnTo>
                    <a:pt x="1368" y="13528"/>
                  </a:lnTo>
                  <a:cubicBezTo>
                    <a:pt x="2069" y="12694"/>
                    <a:pt x="2636" y="11327"/>
                    <a:pt x="2903" y="11060"/>
                  </a:cubicBezTo>
                  <a:cubicBezTo>
                    <a:pt x="3636" y="10359"/>
                    <a:pt x="4570" y="52"/>
                    <a:pt x="4570" y="52"/>
                  </a:cubicBezTo>
                  <a:cubicBezTo>
                    <a:pt x="4377" y="17"/>
                    <a:pt x="4193" y="0"/>
                    <a:pt x="401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028;p75"/>
            <p:cNvSpPr/>
            <p:nvPr/>
          </p:nvSpPr>
          <p:spPr>
            <a:xfrm>
              <a:off x="4535900" y="3311050"/>
              <a:ext cx="120950" cy="235075"/>
            </a:xfrm>
            <a:custGeom>
              <a:avLst/>
              <a:gdLst/>
              <a:ahLst/>
              <a:cxnLst/>
              <a:rect l="l" t="t" r="r" b="b"/>
              <a:pathLst>
                <a:path w="4838" h="9403" extrusionOk="0">
                  <a:moveTo>
                    <a:pt x="4264" y="1"/>
                  </a:moveTo>
                  <a:cubicBezTo>
                    <a:pt x="3684" y="1"/>
                    <a:pt x="2785" y="106"/>
                    <a:pt x="2136" y="671"/>
                  </a:cubicBezTo>
                  <a:cubicBezTo>
                    <a:pt x="968" y="1706"/>
                    <a:pt x="835" y="3340"/>
                    <a:pt x="1" y="8310"/>
                  </a:cubicBezTo>
                  <a:cubicBezTo>
                    <a:pt x="199" y="8820"/>
                    <a:pt x="1096" y="9403"/>
                    <a:pt x="2711" y="9403"/>
                  </a:cubicBezTo>
                  <a:cubicBezTo>
                    <a:pt x="2997" y="9403"/>
                    <a:pt x="3306" y="9384"/>
                    <a:pt x="3637" y="9344"/>
                  </a:cubicBezTo>
                  <a:lnTo>
                    <a:pt x="4838" y="38"/>
                  </a:lnTo>
                  <a:cubicBezTo>
                    <a:pt x="4838" y="38"/>
                    <a:pt x="4607" y="1"/>
                    <a:pt x="426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029;p75"/>
            <p:cNvSpPr/>
            <p:nvPr/>
          </p:nvSpPr>
          <p:spPr>
            <a:xfrm>
              <a:off x="4281550" y="3662225"/>
              <a:ext cx="668850" cy="432950"/>
            </a:xfrm>
            <a:custGeom>
              <a:avLst/>
              <a:gdLst/>
              <a:ahLst/>
              <a:cxnLst/>
              <a:rect l="l" t="t" r="r" b="b"/>
              <a:pathLst>
                <a:path w="26754" h="17318" extrusionOk="0">
                  <a:moveTo>
                    <a:pt x="21883" y="1"/>
                  </a:moveTo>
                  <a:lnTo>
                    <a:pt x="11843" y="601"/>
                  </a:lnTo>
                  <a:cubicBezTo>
                    <a:pt x="7206" y="901"/>
                    <a:pt x="3203" y="1335"/>
                    <a:pt x="1168" y="1935"/>
                  </a:cubicBezTo>
                  <a:cubicBezTo>
                    <a:pt x="1" y="2269"/>
                    <a:pt x="2970" y="5671"/>
                    <a:pt x="5738" y="6239"/>
                  </a:cubicBezTo>
                  <a:cubicBezTo>
                    <a:pt x="7540" y="6625"/>
                    <a:pt x="10554" y="6693"/>
                    <a:pt x="12477" y="6693"/>
                  </a:cubicBezTo>
                  <a:cubicBezTo>
                    <a:pt x="13546" y="6693"/>
                    <a:pt x="14278" y="6672"/>
                    <a:pt x="14278" y="6672"/>
                  </a:cubicBezTo>
                  <a:cubicBezTo>
                    <a:pt x="14978" y="7106"/>
                    <a:pt x="15779" y="7473"/>
                    <a:pt x="16579" y="7740"/>
                  </a:cubicBezTo>
                  <a:cubicBezTo>
                    <a:pt x="16579" y="7740"/>
                    <a:pt x="18881" y="11809"/>
                    <a:pt x="19482" y="13110"/>
                  </a:cubicBezTo>
                  <a:cubicBezTo>
                    <a:pt x="20948" y="16242"/>
                    <a:pt x="23063" y="17318"/>
                    <a:pt x="24487" y="17318"/>
                  </a:cubicBezTo>
                  <a:cubicBezTo>
                    <a:pt x="24974" y="17318"/>
                    <a:pt x="25381" y="17192"/>
                    <a:pt x="25653" y="16980"/>
                  </a:cubicBezTo>
                  <a:cubicBezTo>
                    <a:pt x="26753" y="16179"/>
                    <a:pt x="26453" y="13844"/>
                    <a:pt x="25653" y="10508"/>
                  </a:cubicBezTo>
                  <a:cubicBezTo>
                    <a:pt x="24819" y="6906"/>
                    <a:pt x="22717" y="1735"/>
                    <a:pt x="21883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030;p75"/>
            <p:cNvSpPr/>
            <p:nvPr/>
          </p:nvSpPr>
          <p:spPr>
            <a:xfrm>
              <a:off x="4404975" y="3762300"/>
              <a:ext cx="342775" cy="110100"/>
            </a:xfrm>
            <a:custGeom>
              <a:avLst/>
              <a:gdLst/>
              <a:ahLst/>
              <a:cxnLst/>
              <a:rect l="l" t="t" r="r" b="b"/>
              <a:pathLst>
                <a:path w="13711" h="4404" extrusionOk="0">
                  <a:moveTo>
                    <a:pt x="7706" y="1"/>
                  </a:moveTo>
                  <a:cubicBezTo>
                    <a:pt x="7640" y="368"/>
                    <a:pt x="7606" y="734"/>
                    <a:pt x="7673" y="1135"/>
                  </a:cubicBezTo>
                  <a:cubicBezTo>
                    <a:pt x="6872" y="1360"/>
                    <a:pt x="5640" y="1641"/>
                    <a:pt x="4539" y="1641"/>
                  </a:cubicBezTo>
                  <a:cubicBezTo>
                    <a:pt x="4173" y="1641"/>
                    <a:pt x="3820" y="1610"/>
                    <a:pt x="3503" y="1535"/>
                  </a:cubicBezTo>
                  <a:cubicBezTo>
                    <a:pt x="1775" y="322"/>
                    <a:pt x="294" y="267"/>
                    <a:pt x="40" y="267"/>
                  </a:cubicBezTo>
                  <a:cubicBezTo>
                    <a:pt x="14" y="267"/>
                    <a:pt x="1" y="267"/>
                    <a:pt x="1" y="267"/>
                  </a:cubicBezTo>
                  <a:lnTo>
                    <a:pt x="3303" y="2536"/>
                  </a:lnTo>
                  <a:cubicBezTo>
                    <a:pt x="4704" y="2636"/>
                    <a:pt x="6205" y="2661"/>
                    <a:pt x="7356" y="2661"/>
                  </a:cubicBezTo>
                  <a:cubicBezTo>
                    <a:pt x="8507" y="2661"/>
                    <a:pt x="9307" y="2636"/>
                    <a:pt x="9307" y="2636"/>
                  </a:cubicBezTo>
                  <a:cubicBezTo>
                    <a:pt x="10041" y="3069"/>
                    <a:pt x="10809" y="3436"/>
                    <a:pt x="11609" y="3737"/>
                  </a:cubicBezTo>
                  <a:lnTo>
                    <a:pt x="11976" y="4404"/>
                  </a:lnTo>
                  <a:cubicBezTo>
                    <a:pt x="11376" y="2936"/>
                    <a:pt x="13110" y="1702"/>
                    <a:pt x="13711" y="1302"/>
                  </a:cubicBezTo>
                  <a:lnTo>
                    <a:pt x="13711" y="1302"/>
                  </a:lnTo>
                  <a:cubicBezTo>
                    <a:pt x="12843" y="1502"/>
                    <a:pt x="12109" y="1969"/>
                    <a:pt x="11576" y="2669"/>
                  </a:cubicBezTo>
                  <a:cubicBezTo>
                    <a:pt x="11528" y="2709"/>
                    <a:pt x="11453" y="2726"/>
                    <a:pt x="11359" y="2726"/>
                  </a:cubicBezTo>
                  <a:cubicBezTo>
                    <a:pt x="10731" y="2726"/>
                    <a:pt x="9216" y="1954"/>
                    <a:pt x="8607" y="1635"/>
                  </a:cubicBezTo>
                  <a:lnTo>
                    <a:pt x="8173" y="1402"/>
                  </a:lnTo>
                  <a:cubicBezTo>
                    <a:pt x="7940" y="968"/>
                    <a:pt x="7773" y="501"/>
                    <a:pt x="77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031;p75"/>
            <p:cNvSpPr/>
            <p:nvPr/>
          </p:nvSpPr>
          <p:spPr>
            <a:xfrm>
              <a:off x="4552600" y="3900725"/>
              <a:ext cx="202650" cy="216375"/>
            </a:xfrm>
            <a:custGeom>
              <a:avLst/>
              <a:gdLst/>
              <a:ahLst/>
              <a:cxnLst/>
              <a:rect l="l" t="t" r="r" b="b"/>
              <a:pathLst>
                <a:path w="8106" h="8655" extrusionOk="0">
                  <a:moveTo>
                    <a:pt x="834" y="1"/>
                  </a:moveTo>
                  <a:lnTo>
                    <a:pt x="0" y="2102"/>
                  </a:lnTo>
                  <a:cubicBezTo>
                    <a:pt x="901" y="2803"/>
                    <a:pt x="1801" y="3570"/>
                    <a:pt x="2602" y="4371"/>
                  </a:cubicBezTo>
                  <a:cubicBezTo>
                    <a:pt x="3669" y="5338"/>
                    <a:pt x="4603" y="6405"/>
                    <a:pt x="5404" y="7573"/>
                  </a:cubicBezTo>
                  <a:cubicBezTo>
                    <a:pt x="5711" y="8126"/>
                    <a:pt x="6183" y="8655"/>
                    <a:pt x="6655" y="8655"/>
                  </a:cubicBezTo>
                  <a:cubicBezTo>
                    <a:pt x="6951" y="8655"/>
                    <a:pt x="7248" y="8447"/>
                    <a:pt x="7505" y="7907"/>
                  </a:cubicBezTo>
                  <a:cubicBezTo>
                    <a:pt x="7872" y="7073"/>
                    <a:pt x="8106" y="5872"/>
                    <a:pt x="7372" y="5071"/>
                  </a:cubicBezTo>
                  <a:cubicBezTo>
                    <a:pt x="6638" y="4271"/>
                    <a:pt x="5304" y="3403"/>
                    <a:pt x="4904" y="1936"/>
                  </a:cubicBezTo>
                  <a:cubicBezTo>
                    <a:pt x="4637" y="990"/>
                    <a:pt x="4070" y="767"/>
                    <a:pt x="3538" y="767"/>
                  </a:cubicBezTo>
                  <a:cubicBezTo>
                    <a:pt x="3337" y="767"/>
                    <a:pt x="3142" y="798"/>
                    <a:pt x="2969" y="835"/>
                  </a:cubicBezTo>
                  <a:cubicBezTo>
                    <a:pt x="2875" y="859"/>
                    <a:pt x="2776" y="871"/>
                    <a:pt x="2671" y="871"/>
                  </a:cubicBezTo>
                  <a:cubicBezTo>
                    <a:pt x="2068" y="871"/>
                    <a:pt x="1318" y="484"/>
                    <a:pt x="834" y="1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032;p75"/>
            <p:cNvSpPr/>
            <p:nvPr/>
          </p:nvSpPr>
          <p:spPr>
            <a:xfrm>
              <a:off x="4267275" y="3707075"/>
              <a:ext cx="323700" cy="257075"/>
            </a:xfrm>
            <a:custGeom>
              <a:avLst/>
              <a:gdLst/>
              <a:ahLst/>
              <a:cxnLst/>
              <a:rect l="l" t="t" r="r" b="b"/>
              <a:pathLst>
                <a:path w="12948" h="10283" extrusionOk="0">
                  <a:moveTo>
                    <a:pt x="2855" y="1"/>
                  </a:moveTo>
                  <a:cubicBezTo>
                    <a:pt x="1" y="1"/>
                    <a:pt x="8" y="1986"/>
                    <a:pt x="872" y="3344"/>
                  </a:cubicBezTo>
                  <a:cubicBezTo>
                    <a:pt x="1873" y="4945"/>
                    <a:pt x="5642" y="6913"/>
                    <a:pt x="7510" y="7880"/>
                  </a:cubicBezTo>
                  <a:cubicBezTo>
                    <a:pt x="9378" y="8814"/>
                    <a:pt x="11980" y="10282"/>
                    <a:pt x="11980" y="10282"/>
                  </a:cubicBezTo>
                  <a:cubicBezTo>
                    <a:pt x="12514" y="9715"/>
                    <a:pt x="12847" y="8948"/>
                    <a:pt x="12947" y="8147"/>
                  </a:cubicBezTo>
                  <a:cubicBezTo>
                    <a:pt x="10913" y="6713"/>
                    <a:pt x="8911" y="3044"/>
                    <a:pt x="5509" y="2476"/>
                  </a:cubicBezTo>
                  <a:lnTo>
                    <a:pt x="3607" y="41"/>
                  </a:lnTo>
                  <a:cubicBezTo>
                    <a:pt x="3337" y="14"/>
                    <a:pt x="3087" y="1"/>
                    <a:pt x="285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033;p75"/>
            <p:cNvSpPr/>
            <p:nvPr/>
          </p:nvSpPr>
          <p:spPr>
            <a:xfrm>
              <a:off x="4617653" y="3937367"/>
              <a:ext cx="150950" cy="196400"/>
            </a:xfrm>
            <a:custGeom>
              <a:avLst/>
              <a:gdLst/>
              <a:ahLst/>
              <a:cxnLst/>
              <a:rect l="l" t="t" r="r" b="b"/>
              <a:pathLst>
                <a:path w="6038" h="7856" extrusionOk="0">
                  <a:moveTo>
                    <a:pt x="672" y="69"/>
                  </a:moveTo>
                  <a:cubicBezTo>
                    <a:pt x="670" y="69"/>
                    <a:pt x="669" y="69"/>
                    <a:pt x="667" y="69"/>
                  </a:cubicBezTo>
                  <a:lnTo>
                    <a:pt x="677" y="69"/>
                  </a:lnTo>
                  <a:cubicBezTo>
                    <a:pt x="675" y="69"/>
                    <a:pt x="674" y="69"/>
                    <a:pt x="672" y="69"/>
                  </a:cubicBezTo>
                  <a:close/>
                  <a:moveTo>
                    <a:pt x="1491" y="1"/>
                  </a:moveTo>
                  <a:cubicBezTo>
                    <a:pt x="1287" y="1"/>
                    <a:pt x="1085" y="32"/>
                    <a:pt x="901" y="69"/>
                  </a:cubicBezTo>
                  <a:lnTo>
                    <a:pt x="677" y="69"/>
                  </a:lnTo>
                  <a:cubicBezTo>
                    <a:pt x="970" y="100"/>
                    <a:pt x="530" y="3120"/>
                    <a:pt x="93" y="3120"/>
                  </a:cubicBezTo>
                  <a:cubicBezTo>
                    <a:pt x="62" y="3120"/>
                    <a:pt x="31" y="3104"/>
                    <a:pt x="0" y="3071"/>
                  </a:cubicBezTo>
                  <a:lnTo>
                    <a:pt x="0" y="3071"/>
                  </a:lnTo>
                  <a:cubicBezTo>
                    <a:pt x="367" y="3538"/>
                    <a:pt x="3136" y="6440"/>
                    <a:pt x="3336" y="6774"/>
                  </a:cubicBezTo>
                  <a:cubicBezTo>
                    <a:pt x="3643" y="7327"/>
                    <a:pt x="4115" y="7856"/>
                    <a:pt x="4587" y="7856"/>
                  </a:cubicBezTo>
                  <a:cubicBezTo>
                    <a:pt x="4883" y="7856"/>
                    <a:pt x="5180" y="7648"/>
                    <a:pt x="5437" y="7108"/>
                  </a:cubicBezTo>
                  <a:cubicBezTo>
                    <a:pt x="5804" y="6274"/>
                    <a:pt x="6038" y="5106"/>
                    <a:pt x="5304" y="4306"/>
                  </a:cubicBezTo>
                  <a:cubicBezTo>
                    <a:pt x="4570" y="3505"/>
                    <a:pt x="3236" y="2604"/>
                    <a:pt x="2836" y="1137"/>
                  </a:cubicBezTo>
                  <a:cubicBezTo>
                    <a:pt x="2570" y="219"/>
                    <a:pt x="2025" y="1"/>
                    <a:pt x="1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034;p75"/>
            <p:cNvSpPr/>
            <p:nvPr/>
          </p:nvSpPr>
          <p:spPr>
            <a:xfrm>
              <a:off x="4348875" y="3872550"/>
              <a:ext cx="261275" cy="104650"/>
            </a:xfrm>
            <a:custGeom>
              <a:avLst/>
              <a:gdLst/>
              <a:ahLst/>
              <a:cxnLst/>
              <a:rect l="l" t="t" r="r" b="b"/>
              <a:pathLst>
                <a:path w="10451" h="4186" extrusionOk="0">
                  <a:moveTo>
                    <a:pt x="7156" y="0"/>
                  </a:moveTo>
                  <a:cubicBezTo>
                    <a:pt x="6841" y="0"/>
                    <a:pt x="6482" y="101"/>
                    <a:pt x="6081" y="361"/>
                  </a:cubicBezTo>
                  <a:cubicBezTo>
                    <a:pt x="4847" y="1195"/>
                    <a:pt x="3246" y="994"/>
                    <a:pt x="2178" y="1128"/>
                  </a:cubicBezTo>
                  <a:cubicBezTo>
                    <a:pt x="1077" y="1228"/>
                    <a:pt x="477" y="2295"/>
                    <a:pt x="210" y="3163"/>
                  </a:cubicBezTo>
                  <a:cubicBezTo>
                    <a:pt x="1" y="3948"/>
                    <a:pt x="230" y="4186"/>
                    <a:pt x="639" y="4186"/>
                  </a:cubicBezTo>
                  <a:cubicBezTo>
                    <a:pt x="1012" y="4186"/>
                    <a:pt x="1534" y="3989"/>
                    <a:pt x="2011" y="3830"/>
                  </a:cubicBezTo>
                  <a:cubicBezTo>
                    <a:pt x="3184" y="3487"/>
                    <a:pt x="4380" y="3315"/>
                    <a:pt x="5581" y="3315"/>
                  </a:cubicBezTo>
                  <a:cubicBezTo>
                    <a:pt x="5781" y="3315"/>
                    <a:pt x="5981" y="3320"/>
                    <a:pt x="6181" y="3329"/>
                  </a:cubicBezTo>
                  <a:cubicBezTo>
                    <a:pt x="7148" y="3430"/>
                    <a:pt x="9550" y="4063"/>
                    <a:pt x="9550" y="4063"/>
                  </a:cubicBezTo>
                  <a:lnTo>
                    <a:pt x="10451" y="1595"/>
                  </a:lnTo>
                  <a:cubicBezTo>
                    <a:pt x="9784" y="1428"/>
                    <a:pt x="8816" y="1161"/>
                    <a:pt x="8416" y="661"/>
                  </a:cubicBezTo>
                  <a:cubicBezTo>
                    <a:pt x="8157" y="337"/>
                    <a:pt x="7731" y="0"/>
                    <a:pt x="7156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035;p75"/>
            <p:cNvSpPr/>
            <p:nvPr/>
          </p:nvSpPr>
          <p:spPr>
            <a:xfrm>
              <a:off x="4348450" y="3872325"/>
              <a:ext cx="215000" cy="104875"/>
            </a:xfrm>
            <a:custGeom>
              <a:avLst/>
              <a:gdLst/>
              <a:ahLst/>
              <a:cxnLst/>
              <a:rect l="l" t="t" r="r" b="b"/>
              <a:pathLst>
                <a:path w="8600" h="4195" extrusionOk="0">
                  <a:moveTo>
                    <a:pt x="7191" y="1"/>
                  </a:moveTo>
                  <a:cubicBezTo>
                    <a:pt x="6872" y="1"/>
                    <a:pt x="6507" y="105"/>
                    <a:pt x="6098" y="370"/>
                  </a:cubicBezTo>
                  <a:cubicBezTo>
                    <a:pt x="4830" y="1204"/>
                    <a:pt x="3263" y="1003"/>
                    <a:pt x="2195" y="1137"/>
                  </a:cubicBezTo>
                  <a:cubicBezTo>
                    <a:pt x="1094" y="1237"/>
                    <a:pt x="494" y="2304"/>
                    <a:pt x="227" y="3172"/>
                  </a:cubicBezTo>
                  <a:cubicBezTo>
                    <a:pt x="0" y="3957"/>
                    <a:pt x="239" y="4195"/>
                    <a:pt x="657" y="4195"/>
                  </a:cubicBezTo>
                  <a:cubicBezTo>
                    <a:pt x="1038" y="4195"/>
                    <a:pt x="1567" y="3998"/>
                    <a:pt x="2028" y="3839"/>
                  </a:cubicBezTo>
                  <a:cubicBezTo>
                    <a:pt x="2162" y="3772"/>
                    <a:pt x="2295" y="3739"/>
                    <a:pt x="2495" y="3705"/>
                  </a:cubicBezTo>
                  <a:cubicBezTo>
                    <a:pt x="3574" y="3474"/>
                    <a:pt x="4672" y="3382"/>
                    <a:pt x="5775" y="3382"/>
                  </a:cubicBezTo>
                  <a:cubicBezTo>
                    <a:pt x="6105" y="3382"/>
                    <a:pt x="6435" y="3390"/>
                    <a:pt x="6765" y="3405"/>
                  </a:cubicBezTo>
                  <a:cubicBezTo>
                    <a:pt x="6598" y="2805"/>
                    <a:pt x="6765" y="2171"/>
                    <a:pt x="7165" y="1704"/>
                  </a:cubicBezTo>
                  <a:cubicBezTo>
                    <a:pt x="7532" y="1270"/>
                    <a:pt x="8033" y="970"/>
                    <a:pt x="8600" y="837"/>
                  </a:cubicBezTo>
                  <a:cubicBezTo>
                    <a:pt x="8533" y="770"/>
                    <a:pt x="8500" y="737"/>
                    <a:pt x="8433" y="670"/>
                  </a:cubicBezTo>
                  <a:cubicBezTo>
                    <a:pt x="8177" y="329"/>
                    <a:pt x="7757" y="1"/>
                    <a:pt x="71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036;p75"/>
            <p:cNvSpPr/>
            <p:nvPr/>
          </p:nvSpPr>
          <p:spPr>
            <a:xfrm>
              <a:off x="4567600" y="3909075"/>
              <a:ext cx="369450" cy="191850"/>
            </a:xfrm>
            <a:custGeom>
              <a:avLst/>
              <a:gdLst/>
              <a:ahLst/>
              <a:cxnLst/>
              <a:rect l="l" t="t" r="r" b="b"/>
              <a:pathLst>
                <a:path w="14778" h="7674" extrusionOk="0">
                  <a:moveTo>
                    <a:pt x="1668" y="0"/>
                  </a:moveTo>
                  <a:cubicBezTo>
                    <a:pt x="0" y="467"/>
                    <a:pt x="434" y="2636"/>
                    <a:pt x="434" y="2636"/>
                  </a:cubicBezTo>
                  <a:cubicBezTo>
                    <a:pt x="434" y="2636"/>
                    <a:pt x="7039" y="6805"/>
                    <a:pt x="10108" y="7439"/>
                  </a:cubicBezTo>
                  <a:cubicBezTo>
                    <a:pt x="10914" y="7599"/>
                    <a:pt x="11608" y="7673"/>
                    <a:pt x="12195" y="7673"/>
                  </a:cubicBezTo>
                  <a:cubicBezTo>
                    <a:pt x="13818" y="7673"/>
                    <a:pt x="14631" y="7102"/>
                    <a:pt x="14778" y="6172"/>
                  </a:cubicBezTo>
                  <a:cubicBezTo>
                    <a:pt x="14778" y="6172"/>
                    <a:pt x="14144" y="5204"/>
                    <a:pt x="13076" y="3870"/>
                  </a:cubicBezTo>
                  <a:cubicBezTo>
                    <a:pt x="12443" y="3103"/>
                    <a:pt x="10675" y="4003"/>
                    <a:pt x="9007" y="1735"/>
                  </a:cubicBezTo>
                  <a:cubicBezTo>
                    <a:pt x="7939" y="1368"/>
                    <a:pt x="6805" y="1068"/>
                    <a:pt x="5671" y="834"/>
                  </a:cubicBezTo>
                  <a:cubicBezTo>
                    <a:pt x="3203" y="267"/>
                    <a:pt x="1668" y="0"/>
                    <a:pt x="166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037;p75"/>
            <p:cNvSpPr/>
            <p:nvPr/>
          </p:nvSpPr>
          <p:spPr>
            <a:xfrm>
              <a:off x="4730225" y="3918250"/>
              <a:ext cx="100075" cy="54225"/>
            </a:xfrm>
            <a:custGeom>
              <a:avLst/>
              <a:gdLst/>
              <a:ahLst/>
              <a:cxnLst/>
              <a:rect l="l" t="t" r="r" b="b"/>
              <a:pathLst>
                <a:path w="4003" h="2169" extrusionOk="0">
                  <a:moveTo>
                    <a:pt x="0" y="0"/>
                  </a:moveTo>
                  <a:lnTo>
                    <a:pt x="400" y="734"/>
                  </a:lnTo>
                  <a:cubicBezTo>
                    <a:pt x="1668" y="1001"/>
                    <a:pt x="2902" y="1501"/>
                    <a:pt x="4003" y="2169"/>
                  </a:cubicBezTo>
                  <a:cubicBezTo>
                    <a:pt x="2936" y="1034"/>
                    <a:pt x="1535" y="2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038;p75"/>
            <p:cNvSpPr/>
            <p:nvPr/>
          </p:nvSpPr>
          <p:spPr>
            <a:xfrm>
              <a:off x="4566775" y="3311150"/>
              <a:ext cx="275200" cy="414400"/>
            </a:xfrm>
            <a:custGeom>
              <a:avLst/>
              <a:gdLst/>
              <a:ahLst/>
              <a:cxnLst/>
              <a:rect l="l" t="t" r="r" b="b"/>
              <a:pathLst>
                <a:path w="11008" h="16576" extrusionOk="0">
                  <a:moveTo>
                    <a:pt x="3803" y="0"/>
                  </a:moveTo>
                  <a:cubicBezTo>
                    <a:pt x="1535" y="34"/>
                    <a:pt x="601" y="1935"/>
                    <a:pt x="300" y="3936"/>
                  </a:cubicBezTo>
                  <a:cubicBezTo>
                    <a:pt x="33" y="5671"/>
                    <a:pt x="0" y="14678"/>
                    <a:pt x="0" y="14678"/>
                  </a:cubicBezTo>
                  <a:cubicBezTo>
                    <a:pt x="1797" y="15998"/>
                    <a:pt x="4328" y="16575"/>
                    <a:pt x="6548" y="16575"/>
                  </a:cubicBezTo>
                  <a:cubicBezTo>
                    <a:pt x="8532" y="16575"/>
                    <a:pt x="10268" y="16114"/>
                    <a:pt x="11008" y="15311"/>
                  </a:cubicBezTo>
                  <a:lnTo>
                    <a:pt x="10608" y="8240"/>
                  </a:lnTo>
                  <a:lnTo>
                    <a:pt x="10608" y="1001"/>
                  </a:lnTo>
                  <a:cubicBezTo>
                    <a:pt x="9674" y="667"/>
                    <a:pt x="7539" y="167"/>
                    <a:pt x="7272" y="100"/>
                  </a:cubicBezTo>
                  <a:lnTo>
                    <a:pt x="380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039;p75"/>
            <p:cNvSpPr/>
            <p:nvPr/>
          </p:nvSpPr>
          <p:spPr>
            <a:xfrm>
              <a:off x="4759400" y="3091400"/>
              <a:ext cx="42550" cy="89675"/>
            </a:xfrm>
            <a:custGeom>
              <a:avLst/>
              <a:gdLst/>
              <a:ahLst/>
              <a:cxnLst/>
              <a:rect l="l" t="t" r="r" b="b"/>
              <a:pathLst>
                <a:path w="1702" h="3587" extrusionOk="0">
                  <a:moveTo>
                    <a:pt x="489" y="0"/>
                  </a:moveTo>
                  <a:cubicBezTo>
                    <a:pt x="427" y="0"/>
                    <a:pt x="364" y="6"/>
                    <a:pt x="301" y="17"/>
                  </a:cubicBezTo>
                  <a:lnTo>
                    <a:pt x="1" y="3587"/>
                  </a:lnTo>
                  <a:lnTo>
                    <a:pt x="1302" y="3420"/>
                  </a:lnTo>
                  <a:cubicBezTo>
                    <a:pt x="1635" y="1585"/>
                    <a:pt x="1702" y="785"/>
                    <a:pt x="1302" y="351"/>
                  </a:cubicBezTo>
                  <a:cubicBezTo>
                    <a:pt x="1080" y="130"/>
                    <a:pt x="791" y="0"/>
                    <a:pt x="4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040;p75"/>
            <p:cNvSpPr/>
            <p:nvPr/>
          </p:nvSpPr>
          <p:spPr>
            <a:xfrm>
              <a:off x="4544500" y="3072750"/>
              <a:ext cx="51475" cy="42450"/>
            </a:xfrm>
            <a:custGeom>
              <a:avLst/>
              <a:gdLst/>
              <a:ahLst/>
              <a:cxnLst/>
              <a:rect l="l" t="t" r="r" b="b"/>
              <a:pathLst>
                <a:path w="2059" h="1698" extrusionOk="0">
                  <a:moveTo>
                    <a:pt x="266" y="0"/>
                  </a:moveTo>
                  <a:cubicBezTo>
                    <a:pt x="32" y="0"/>
                    <a:pt x="0" y="371"/>
                    <a:pt x="191" y="697"/>
                  </a:cubicBezTo>
                  <a:cubicBezTo>
                    <a:pt x="491" y="1264"/>
                    <a:pt x="1058" y="1631"/>
                    <a:pt x="1692" y="1697"/>
                  </a:cubicBezTo>
                  <a:cubicBezTo>
                    <a:pt x="1692" y="1631"/>
                    <a:pt x="2059" y="663"/>
                    <a:pt x="2059" y="663"/>
                  </a:cubicBezTo>
                  <a:lnTo>
                    <a:pt x="1291" y="230"/>
                  </a:lnTo>
                  <a:cubicBezTo>
                    <a:pt x="1025" y="230"/>
                    <a:pt x="724" y="163"/>
                    <a:pt x="457" y="63"/>
                  </a:cubicBezTo>
                  <a:cubicBezTo>
                    <a:pt x="383" y="20"/>
                    <a:pt x="319" y="0"/>
                    <a:pt x="26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041;p75"/>
            <p:cNvSpPr/>
            <p:nvPr/>
          </p:nvSpPr>
          <p:spPr>
            <a:xfrm>
              <a:off x="4575950" y="3054225"/>
              <a:ext cx="238525" cy="309250"/>
            </a:xfrm>
            <a:custGeom>
              <a:avLst/>
              <a:gdLst/>
              <a:ahLst/>
              <a:cxnLst/>
              <a:rect l="l" t="t" r="r" b="b"/>
              <a:pathLst>
                <a:path w="9541" h="12370" extrusionOk="0">
                  <a:moveTo>
                    <a:pt x="3365" y="1"/>
                  </a:moveTo>
                  <a:cubicBezTo>
                    <a:pt x="1912" y="1"/>
                    <a:pt x="539" y="695"/>
                    <a:pt x="334" y="2505"/>
                  </a:cubicBezTo>
                  <a:cubicBezTo>
                    <a:pt x="0" y="5174"/>
                    <a:pt x="133" y="6241"/>
                    <a:pt x="534" y="7609"/>
                  </a:cubicBezTo>
                  <a:cubicBezTo>
                    <a:pt x="767" y="8443"/>
                    <a:pt x="1234" y="9076"/>
                    <a:pt x="2035" y="9177"/>
                  </a:cubicBezTo>
                  <a:cubicBezTo>
                    <a:pt x="2160" y="9185"/>
                    <a:pt x="2285" y="9190"/>
                    <a:pt x="2410" y="9190"/>
                  </a:cubicBezTo>
                  <a:cubicBezTo>
                    <a:pt x="2752" y="9190"/>
                    <a:pt x="3094" y="9159"/>
                    <a:pt x="3436" y="9110"/>
                  </a:cubicBezTo>
                  <a:lnTo>
                    <a:pt x="3436" y="10277"/>
                  </a:lnTo>
                  <a:cubicBezTo>
                    <a:pt x="2877" y="10991"/>
                    <a:pt x="2492" y="12369"/>
                    <a:pt x="3973" y="12369"/>
                  </a:cubicBezTo>
                  <a:cubicBezTo>
                    <a:pt x="4083" y="12369"/>
                    <a:pt x="4204" y="12362"/>
                    <a:pt x="4336" y="12345"/>
                  </a:cubicBezTo>
                  <a:cubicBezTo>
                    <a:pt x="5471" y="12145"/>
                    <a:pt x="6438" y="11411"/>
                    <a:pt x="6905" y="10377"/>
                  </a:cubicBezTo>
                  <a:lnTo>
                    <a:pt x="6972" y="6575"/>
                  </a:lnTo>
                  <a:cubicBezTo>
                    <a:pt x="6972" y="6575"/>
                    <a:pt x="7078" y="7002"/>
                    <a:pt x="7668" y="7002"/>
                  </a:cubicBezTo>
                  <a:cubicBezTo>
                    <a:pt x="7815" y="7002"/>
                    <a:pt x="7992" y="6975"/>
                    <a:pt x="8206" y="6908"/>
                  </a:cubicBezTo>
                  <a:cubicBezTo>
                    <a:pt x="8806" y="6708"/>
                    <a:pt x="9540" y="5607"/>
                    <a:pt x="9140" y="4773"/>
                  </a:cubicBezTo>
                  <a:cubicBezTo>
                    <a:pt x="9003" y="4440"/>
                    <a:pt x="8681" y="4257"/>
                    <a:pt x="8358" y="4257"/>
                  </a:cubicBezTo>
                  <a:cubicBezTo>
                    <a:pt x="8132" y="4257"/>
                    <a:pt x="7904" y="4347"/>
                    <a:pt x="7739" y="4540"/>
                  </a:cubicBezTo>
                  <a:cubicBezTo>
                    <a:pt x="7540" y="4768"/>
                    <a:pt x="7316" y="5069"/>
                    <a:pt x="7130" y="5069"/>
                  </a:cubicBezTo>
                  <a:cubicBezTo>
                    <a:pt x="7098" y="5069"/>
                    <a:pt x="7068" y="5060"/>
                    <a:pt x="7038" y="5040"/>
                  </a:cubicBezTo>
                  <a:cubicBezTo>
                    <a:pt x="7038" y="5040"/>
                    <a:pt x="7706" y="1871"/>
                    <a:pt x="5904" y="704"/>
                  </a:cubicBezTo>
                  <a:cubicBezTo>
                    <a:pt x="5201" y="269"/>
                    <a:pt x="4267" y="1"/>
                    <a:pt x="3365" y="1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042;p75"/>
            <p:cNvSpPr/>
            <p:nvPr/>
          </p:nvSpPr>
          <p:spPr>
            <a:xfrm>
              <a:off x="4557600" y="3004425"/>
              <a:ext cx="220175" cy="184150"/>
            </a:xfrm>
            <a:custGeom>
              <a:avLst/>
              <a:gdLst/>
              <a:ahLst/>
              <a:cxnLst/>
              <a:rect l="l" t="t" r="r" b="b"/>
              <a:pathLst>
                <a:path w="8807" h="7366" extrusionOk="0">
                  <a:moveTo>
                    <a:pt x="590" y="1"/>
                  </a:moveTo>
                  <a:cubicBezTo>
                    <a:pt x="409" y="1"/>
                    <a:pt x="346" y="127"/>
                    <a:pt x="267" y="394"/>
                  </a:cubicBezTo>
                  <a:cubicBezTo>
                    <a:pt x="0" y="1395"/>
                    <a:pt x="200" y="2429"/>
                    <a:pt x="834" y="3230"/>
                  </a:cubicBezTo>
                  <a:lnTo>
                    <a:pt x="1468" y="3463"/>
                  </a:lnTo>
                  <a:cubicBezTo>
                    <a:pt x="1468" y="3463"/>
                    <a:pt x="1835" y="3797"/>
                    <a:pt x="3069" y="3930"/>
                  </a:cubicBezTo>
                  <a:cubicBezTo>
                    <a:pt x="3530" y="3969"/>
                    <a:pt x="3985" y="3988"/>
                    <a:pt x="4437" y="3988"/>
                  </a:cubicBezTo>
                  <a:cubicBezTo>
                    <a:pt x="5131" y="3988"/>
                    <a:pt x="5818" y="3944"/>
                    <a:pt x="6505" y="3863"/>
                  </a:cubicBezTo>
                  <a:cubicBezTo>
                    <a:pt x="6521" y="3862"/>
                    <a:pt x="6537" y="3861"/>
                    <a:pt x="6552" y="3861"/>
                  </a:cubicBezTo>
                  <a:cubicBezTo>
                    <a:pt x="6878" y="3861"/>
                    <a:pt x="6947" y="4207"/>
                    <a:pt x="7139" y="5131"/>
                  </a:cubicBezTo>
                  <a:cubicBezTo>
                    <a:pt x="7305" y="5965"/>
                    <a:pt x="7439" y="7366"/>
                    <a:pt x="7772" y="7366"/>
                  </a:cubicBezTo>
                  <a:cubicBezTo>
                    <a:pt x="7872" y="7366"/>
                    <a:pt x="8239" y="6765"/>
                    <a:pt x="8473" y="6532"/>
                  </a:cubicBezTo>
                  <a:cubicBezTo>
                    <a:pt x="8806" y="6232"/>
                    <a:pt x="8373" y="3496"/>
                    <a:pt x="8373" y="3496"/>
                  </a:cubicBezTo>
                  <a:cubicBezTo>
                    <a:pt x="8373" y="3496"/>
                    <a:pt x="8706" y="2462"/>
                    <a:pt x="8073" y="1762"/>
                  </a:cubicBezTo>
                  <a:cubicBezTo>
                    <a:pt x="7405" y="1061"/>
                    <a:pt x="6105" y="1195"/>
                    <a:pt x="5171" y="1128"/>
                  </a:cubicBezTo>
                  <a:cubicBezTo>
                    <a:pt x="5099" y="1130"/>
                    <a:pt x="5028" y="1131"/>
                    <a:pt x="4957" y="1131"/>
                  </a:cubicBezTo>
                  <a:cubicBezTo>
                    <a:pt x="3894" y="1131"/>
                    <a:pt x="2835" y="899"/>
                    <a:pt x="1835" y="461"/>
                  </a:cubicBezTo>
                  <a:cubicBezTo>
                    <a:pt x="1146" y="161"/>
                    <a:pt x="794" y="1"/>
                    <a:pt x="59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043;p75"/>
            <p:cNvSpPr/>
            <p:nvPr/>
          </p:nvSpPr>
          <p:spPr>
            <a:xfrm>
              <a:off x="4762750" y="3071950"/>
              <a:ext cx="33375" cy="24900"/>
            </a:xfrm>
            <a:custGeom>
              <a:avLst/>
              <a:gdLst/>
              <a:ahLst/>
              <a:cxnLst/>
              <a:rect l="l" t="t" r="r" b="b"/>
              <a:pathLst>
                <a:path w="1335" h="996" extrusionOk="0">
                  <a:moveTo>
                    <a:pt x="797" y="1"/>
                  </a:moveTo>
                  <a:cubicBezTo>
                    <a:pt x="688" y="1"/>
                    <a:pt x="574" y="31"/>
                    <a:pt x="467" y="95"/>
                  </a:cubicBezTo>
                  <a:cubicBezTo>
                    <a:pt x="133" y="262"/>
                    <a:pt x="0" y="662"/>
                    <a:pt x="167" y="996"/>
                  </a:cubicBezTo>
                  <a:lnTo>
                    <a:pt x="1334" y="362"/>
                  </a:lnTo>
                  <a:cubicBezTo>
                    <a:pt x="1244" y="135"/>
                    <a:pt x="1030" y="1"/>
                    <a:pt x="7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044;p75"/>
            <p:cNvSpPr/>
            <p:nvPr/>
          </p:nvSpPr>
          <p:spPr>
            <a:xfrm>
              <a:off x="4661825" y="3244425"/>
              <a:ext cx="80100" cy="49225"/>
            </a:xfrm>
            <a:custGeom>
              <a:avLst/>
              <a:gdLst/>
              <a:ahLst/>
              <a:cxnLst/>
              <a:rect l="l" t="t" r="r" b="b"/>
              <a:pathLst>
                <a:path w="3204" h="1969" extrusionOk="0">
                  <a:moveTo>
                    <a:pt x="3203" y="1"/>
                  </a:moveTo>
                  <a:lnTo>
                    <a:pt x="3203" y="1"/>
                  </a:lnTo>
                  <a:cubicBezTo>
                    <a:pt x="3003" y="368"/>
                    <a:pt x="2736" y="635"/>
                    <a:pt x="2369" y="835"/>
                  </a:cubicBezTo>
                  <a:cubicBezTo>
                    <a:pt x="1602" y="1135"/>
                    <a:pt x="835" y="1335"/>
                    <a:pt x="34" y="1502"/>
                  </a:cubicBezTo>
                  <a:lnTo>
                    <a:pt x="1" y="1969"/>
                  </a:lnTo>
                  <a:cubicBezTo>
                    <a:pt x="1" y="1969"/>
                    <a:pt x="2269" y="1535"/>
                    <a:pt x="2736" y="968"/>
                  </a:cubicBezTo>
                  <a:cubicBezTo>
                    <a:pt x="2936" y="668"/>
                    <a:pt x="3103" y="368"/>
                    <a:pt x="3203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045;p75"/>
            <p:cNvSpPr/>
            <p:nvPr/>
          </p:nvSpPr>
          <p:spPr>
            <a:xfrm>
              <a:off x="4672675" y="3161050"/>
              <a:ext cx="20875" cy="17175"/>
            </a:xfrm>
            <a:custGeom>
              <a:avLst/>
              <a:gdLst/>
              <a:ahLst/>
              <a:cxnLst/>
              <a:rect l="l" t="t" r="r" b="b"/>
              <a:pathLst>
                <a:path w="835" h="687" extrusionOk="0">
                  <a:moveTo>
                    <a:pt x="367" y="0"/>
                  </a:moveTo>
                  <a:cubicBezTo>
                    <a:pt x="167" y="0"/>
                    <a:pt x="0" y="167"/>
                    <a:pt x="0" y="367"/>
                  </a:cubicBezTo>
                  <a:cubicBezTo>
                    <a:pt x="0" y="562"/>
                    <a:pt x="169" y="686"/>
                    <a:pt x="341" y="686"/>
                  </a:cubicBezTo>
                  <a:cubicBezTo>
                    <a:pt x="435" y="686"/>
                    <a:pt x="530" y="649"/>
                    <a:pt x="601" y="567"/>
                  </a:cubicBezTo>
                  <a:cubicBezTo>
                    <a:pt x="834" y="367"/>
                    <a:pt x="6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046;p75"/>
            <p:cNvSpPr/>
            <p:nvPr/>
          </p:nvSpPr>
          <p:spPr>
            <a:xfrm>
              <a:off x="4682675" y="3131175"/>
              <a:ext cx="20875" cy="16550"/>
            </a:xfrm>
            <a:custGeom>
              <a:avLst/>
              <a:gdLst/>
              <a:ahLst/>
              <a:cxnLst/>
              <a:rect l="l" t="t" r="r" b="b"/>
              <a:pathLst>
                <a:path w="835" h="662" extrusionOk="0">
                  <a:moveTo>
                    <a:pt x="352" y="0"/>
                  </a:moveTo>
                  <a:cubicBezTo>
                    <a:pt x="201" y="0"/>
                    <a:pt x="69" y="90"/>
                    <a:pt x="1" y="228"/>
                  </a:cubicBezTo>
                  <a:lnTo>
                    <a:pt x="735" y="661"/>
                  </a:lnTo>
                  <a:cubicBezTo>
                    <a:pt x="835" y="428"/>
                    <a:pt x="768" y="161"/>
                    <a:pt x="568" y="61"/>
                  </a:cubicBezTo>
                  <a:cubicBezTo>
                    <a:pt x="495" y="19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047;p75"/>
            <p:cNvSpPr/>
            <p:nvPr/>
          </p:nvSpPr>
          <p:spPr>
            <a:xfrm>
              <a:off x="4646825" y="3230250"/>
              <a:ext cx="21700" cy="14225"/>
            </a:xfrm>
            <a:custGeom>
              <a:avLst/>
              <a:gdLst/>
              <a:ahLst/>
              <a:cxnLst/>
              <a:rect l="l" t="t" r="r" b="b"/>
              <a:pathLst>
                <a:path w="868" h="569" extrusionOk="0">
                  <a:moveTo>
                    <a:pt x="768" y="1"/>
                  </a:moveTo>
                  <a:lnTo>
                    <a:pt x="0" y="268"/>
                  </a:lnTo>
                  <a:cubicBezTo>
                    <a:pt x="52" y="447"/>
                    <a:pt x="202" y="568"/>
                    <a:pt x="376" y="568"/>
                  </a:cubicBezTo>
                  <a:cubicBezTo>
                    <a:pt x="427" y="568"/>
                    <a:pt x="481" y="557"/>
                    <a:pt x="534" y="534"/>
                  </a:cubicBezTo>
                  <a:cubicBezTo>
                    <a:pt x="734" y="468"/>
                    <a:pt x="868" y="201"/>
                    <a:pt x="768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048;p75"/>
            <p:cNvSpPr/>
            <p:nvPr/>
          </p:nvSpPr>
          <p:spPr>
            <a:xfrm>
              <a:off x="4591775" y="3126675"/>
              <a:ext cx="20875" cy="17700"/>
            </a:xfrm>
            <a:custGeom>
              <a:avLst/>
              <a:gdLst/>
              <a:ahLst/>
              <a:cxnLst/>
              <a:rect l="l" t="t" r="r" b="b"/>
              <a:pathLst>
                <a:path w="835" h="708" extrusionOk="0">
                  <a:moveTo>
                    <a:pt x="491" y="1"/>
                  </a:moveTo>
                  <a:cubicBezTo>
                    <a:pt x="397" y="1"/>
                    <a:pt x="306" y="35"/>
                    <a:pt x="234" y="107"/>
                  </a:cubicBezTo>
                  <a:cubicBezTo>
                    <a:pt x="34" y="241"/>
                    <a:pt x="1" y="508"/>
                    <a:pt x="134" y="708"/>
                  </a:cubicBezTo>
                  <a:lnTo>
                    <a:pt x="835" y="174"/>
                  </a:lnTo>
                  <a:cubicBezTo>
                    <a:pt x="740" y="61"/>
                    <a:pt x="613" y="1"/>
                    <a:pt x="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049;p75"/>
            <p:cNvSpPr/>
            <p:nvPr/>
          </p:nvSpPr>
          <p:spPr>
            <a:xfrm>
              <a:off x="4599700" y="3158525"/>
              <a:ext cx="18800" cy="18600"/>
            </a:xfrm>
            <a:custGeom>
              <a:avLst/>
              <a:gdLst/>
              <a:ahLst/>
              <a:cxnLst/>
              <a:rect l="l" t="t" r="r" b="b"/>
              <a:pathLst>
                <a:path w="752" h="744" extrusionOk="0">
                  <a:moveTo>
                    <a:pt x="384" y="1"/>
                  </a:moveTo>
                  <a:cubicBezTo>
                    <a:pt x="184" y="1"/>
                    <a:pt x="17" y="168"/>
                    <a:pt x="17" y="368"/>
                  </a:cubicBezTo>
                  <a:cubicBezTo>
                    <a:pt x="1" y="618"/>
                    <a:pt x="193" y="743"/>
                    <a:pt x="380" y="743"/>
                  </a:cubicBezTo>
                  <a:cubicBezTo>
                    <a:pt x="568" y="743"/>
                    <a:pt x="751" y="618"/>
                    <a:pt x="718" y="368"/>
                  </a:cubicBezTo>
                  <a:cubicBezTo>
                    <a:pt x="718" y="168"/>
                    <a:pt x="584" y="1"/>
                    <a:pt x="3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050;p75"/>
            <p:cNvSpPr/>
            <p:nvPr/>
          </p:nvSpPr>
          <p:spPr>
            <a:xfrm>
              <a:off x="4614300" y="3159375"/>
              <a:ext cx="30875" cy="51725"/>
            </a:xfrm>
            <a:custGeom>
              <a:avLst/>
              <a:gdLst/>
              <a:ahLst/>
              <a:cxnLst/>
              <a:rect l="l" t="t" r="r" b="b"/>
              <a:pathLst>
                <a:path w="1235" h="2069" extrusionOk="0">
                  <a:moveTo>
                    <a:pt x="1235" y="0"/>
                  </a:moveTo>
                  <a:lnTo>
                    <a:pt x="0" y="1702"/>
                  </a:lnTo>
                  <a:lnTo>
                    <a:pt x="1101" y="2068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051;p75"/>
            <p:cNvSpPr/>
            <p:nvPr/>
          </p:nvSpPr>
          <p:spPr>
            <a:xfrm>
              <a:off x="4334925" y="3809825"/>
              <a:ext cx="478700" cy="187675"/>
            </a:xfrm>
            <a:custGeom>
              <a:avLst/>
              <a:gdLst/>
              <a:ahLst/>
              <a:cxnLst/>
              <a:rect l="l" t="t" r="r" b="b"/>
              <a:pathLst>
                <a:path w="19148" h="7507" extrusionOk="0">
                  <a:moveTo>
                    <a:pt x="1" y="1"/>
                  </a:moveTo>
                  <a:lnTo>
                    <a:pt x="1" y="168"/>
                  </a:lnTo>
                  <a:cubicBezTo>
                    <a:pt x="1" y="401"/>
                    <a:pt x="134" y="635"/>
                    <a:pt x="334" y="735"/>
                  </a:cubicBezTo>
                  <a:lnTo>
                    <a:pt x="11876" y="7406"/>
                  </a:lnTo>
                  <a:cubicBezTo>
                    <a:pt x="11976" y="7473"/>
                    <a:pt x="12076" y="7506"/>
                    <a:pt x="12210" y="7506"/>
                  </a:cubicBezTo>
                  <a:cubicBezTo>
                    <a:pt x="12310" y="7506"/>
                    <a:pt x="12443" y="7473"/>
                    <a:pt x="12543" y="7406"/>
                  </a:cubicBezTo>
                  <a:lnTo>
                    <a:pt x="18814" y="3804"/>
                  </a:lnTo>
                  <a:cubicBezTo>
                    <a:pt x="19014" y="3670"/>
                    <a:pt x="19148" y="3470"/>
                    <a:pt x="19148" y="3237"/>
                  </a:cubicBezTo>
                  <a:lnTo>
                    <a:pt x="19148" y="3003"/>
                  </a:lnTo>
                  <a:lnTo>
                    <a:pt x="12243" y="7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052;p75"/>
            <p:cNvSpPr/>
            <p:nvPr/>
          </p:nvSpPr>
          <p:spPr>
            <a:xfrm>
              <a:off x="4334925" y="3710175"/>
              <a:ext cx="478700" cy="276475"/>
            </a:xfrm>
            <a:custGeom>
              <a:avLst/>
              <a:gdLst/>
              <a:ahLst/>
              <a:cxnLst/>
              <a:rect l="l" t="t" r="r" b="b"/>
              <a:pathLst>
                <a:path w="19148" h="11059" extrusionOk="0">
                  <a:moveTo>
                    <a:pt x="7039" y="1"/>
                  </a:moveTo>
                  <a:cubicBezTo>
                    <a:pt x="6972" y="1"/>
                    <a:pt x="6906" y="17"/>
                    <a:pt x="6839" y="51"/>
                  </a:cubicBezTo>
                  <a:lnTo>
                    <a:pt x="1" y="4020"/>
                  </a:lnTo>
                  <a:lnTo>
                    <a:pt x="12243" y="11059"/>
                  </a:lnTo>
                  <a:lnTo>
                    <a:pt x="19114" y="7056"/>
                  </a:lnTo>
                  <a:cubicBezTo>
                    <a:pt x="19148" y="7022"/>
                    <a:pt x="19148" y="6956"/>
                    <a:pt x="19114" y="6922"/>
                  </a:cubicBezTo>
                  <a:lnTo>
                    <a:pt x="7239" y="51"/>
                  </a:lnTo>
                  <a:cubicBezTo>
                    <a:pt x="7173" y="17"/>
                    <a:pt x="7106" y="1"/>
                    <a:pt x="70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053;p75"/>
            <p:cNvSpPr/>
            <p:nvPr/>
          </p:nvSpPr>
          <p:spPr>
            <a:xfrm>
              <a:off x="4422175" y="3563000"/>
              <a:ext cx="144625" cy="187525"/>
            </a:xfrm>
            <a:custGeom>
              <a:avLst/>
              <a:gdLst/>
              <a:ahLst/>
              <a:cxnLst/>
              <a:rect l="l" t="t" r="r" b="b"/>
              <a:pathLst>
                <a:path w="5785" h="7501" extrusionOk="0">
                  <a:moveTo>
                    <a:pt x="4416" y="0"/>
                  </a:moveTo>
                  <a:cubicBezTo>
                    <a:pt x="3482" y="1334"/>
                    <a:pt x="1414" y="4237"/>
                    <a:pt x="447" y="5904"/>
                  </a:cubicBezTo>
                  <a:cubicBezTo>
                    <a:pt x="0" y="6714"/>
                    <a:pt x="418" y="7501"/>
                    <a:pt x="1427" y="7501"/>
                  </a:cubicBezTo>
                  <a:cubicBezTo>
                    <a:pt x="1624" y="7501"/>
                    <a:pt x="1842" y="7471"/>
                    <a:pt x="2081" y="7406"/>
                  </a:cubicBezTo>
                  <a:cubicBezTo>
                    <a:pt x="3049" y="7139"/>
                    <a:pt x="4450" y="5037"/>
                    <a:pt x="5784" y="3469"/>
                  </a:cubicBezTo>
                  <a:lnTo>
                    <a:pt x="4416" y="0"/>
                  </a:ln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054;p75"/>
            <p:cNvSpPr/>
            <p:nvPr/>
          </p:nvSpPr>
          <p:spPr>
            <a:xfrm>
              <a:off x="4371625" y="3763125"/>
              <a:ext cx="361950" cy="208525"/>
            </a:xfrm>
            <a:custGeom>
              <a:avLst/>
              <a:gdLst/>
              <a:ahLst/>
              <a:cxnLst/>
              <a:rect l="l" t="t" r="r" b="b"/>
              <a:pathLst>
                <a:path w="14478" h="8341" extrusionOk="0">
                  <a:moveTo>
                    <a:pt x="3703" y="1"/>
                  </a:moveTo>
                  <a:lnTo>
                    <a:pt x="1" y="2102"/>
                  </a:lnTo>
                  <a:lnTo>
                    <a:pt x="10808" y="8340"/>
                  </a:lnTo>
                  <a:lnTo>
                    <a:pt x="14478" y="6239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055;p75"/>
            <p:cNvSpPr/>
            <p:nvPr/>
          </p:nvSpPr>
          <p:spPr>
            <a:xfrm>
              <a:off x="4558425" y="3776475"/>
              <a:ext cx="128450" cy="75075"/>
            </a:xfrm>
            <a:custGeom>
              <a:avLst/>
              <a:gdLst/>
              <a:ahLst/>
              <a:cxnLst/>
              <a:rect l="l" t="t" r="r" b="b"/>
              <a:pathLst>
                <a:path w="5138" h="3003" extrusionOk="0">
                  <a:moveTo>
                    <a:pt x="1869" y="1"/>
                  </a:moveTo>
                  <a:lnTo>
                    <a:pt x="1" y="1101"/>
                  </a:lnTo>
                  <a:lnTo>
                    <a:pt x="67" y="1135"/>
                  </a:lnTo>
                  <a:lnTo>
                    <a:pt x="3270" y="3003"/>
                  </a:lnTo>
                  <a:lnTo>
                    <a:pt x="5071" y="1935"/>
                  </a:lnTo>
                  <a:lnTo>
                    <a:pt x="5138" y="1902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056;p75"/>
            <p:cNvSpPr/>
            <p:nvPr/>
          </p:nvSpPr>
          <p:spPr>
            <a:xfrm>
              <a:off x="4560100" y="3778975"/>
              <a:ext cx="125100" cy="72575"/>
            </a:xfrm>
            <a:custGeom>
              <a:avLst/>
              <a:gdLst/>
              <a:ahLst/>
              <a:cxnLst/>
              <a:rect l="l" t="t" r="r" b="b"/>
              <a:pathLst>
                <a:path w="5004" h="2903" extrusionOk="0">
                  <a:moveTo>
                    <a:pt x="1802" y="1"/>
                  </a:moveTo>
                  <a:lnTo>
                    <a:pt x="0" y="1035"/>
                  </a:lnTo>
                  <a:lnTo>
                    <a:pt x="3203" y="2903"/>
                  </a:lnTo>
                  <a:lnTo>
                    <a:pt x="5004" y="1835"/>
                  </a:lnTo>
                  <a:lnTo>
                    <a:pt x="1802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057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058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059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060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061;p75"/>
            <p:cNvSpPr/>
            <p:nvPr/>
          </p:nvSpPr>
          <p:spPr>
            <a:xfrm>
              <a:off x="4296575" y="3600525"/>
              <a:ext cx="344425" cy="388625"/>
            </a:xfrm>
            <a:custGeom>
              <a:avLst/>
              <a:gdLst/>
              <a:ahLst/>
              <a:cxnLst/>
              <a:rect l="l" t="t" r="r" b="b"/>
              <a:pathLst>
                <a:path w="13777" h="15545" extrusionOk="0">
                  <a:moveTo>
                    <a:pt x="167" y="0"/>
                  </a:moveTo>
                  <a:cubicBezTo>
                    <a:pt x="100" y="34"/>
                    <a:pt x="34" y="67"/>
                    <a:pt x="0" y="134"/>
                  </a:cubicBezTo>
                  <a:lnTo>
                    <a:pt x="11942" y="7005"/>
                  </a:lnTo>
                  <a:cubicBezTo>
                    <a:pt x="12076" y="7105"/>
                    <a:pt x="12176" y="7239"/>
                    <a:pt x="12209" y="7439"/>
                  </a:cubicBezTo>
                  <a:lnTo>
                    <a:pt x="13577" y="15545"/>
                  </a:lnTo>
                  <a:cubicBezTo>
                    <a:pt x="13610" y="15511"/>
                    <a:pt x="13643" y="15511"/>
                    <a:pt x="13677" y="15478"/>
                  </a:cubicBezTo>
                  <a:lnTo>
                    <a:pt x="13777" y="15445"/>
                  </a:lnTo>
                  <a:lnTo>
                    <a:pt x="12376" y="7339"/>
                  </a:lnTo>
                  <a:cubicBezTo>
                    <a:pt x="12343" y="7139"/>
                    <a:pt x="12242" y="7005"/>
                    <a:pt x="12109" y="690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062;p75"/>
            <p:cNvSpPr/>
            <p:nvPr/>
          </p:nvSpPr>
          <p:spPr>
            <a:xfrm>
              <a:off x="4422275" y="3774425"/>
              <a:ext cx="53025" cy="53950"/>
            </a:xfrm>
            <a:custGeom>
              <a:avLst/>
              <a:gdLst/>
              <a:ahLst/>
              <a:cxnLst/>
              <a:rect l="l" t="t" r="r" b="b"/>
              <a:pathLst>
                <a:path w="2121" h="2158" extrusionOk="0">
                  <a:moveTo>
                    <a:pt x="378" y="1"/>
                  </a:moveTo>
                  <a:cubicBezTo>
                    <a:pt x="132" y="1"/>
                    <a:pt x="0" y="178"/>
                    <a:pt x="43" y="516"/>
                  </a:cubicBezTo>
                  <a:cubicBezTo>
                    <a:pt x="243" y="1117"/>
                    <a:pt x="643" y="1650"/>
                    <a:pt x="1244" y="1984"/>
                  </a:cubicBezTo>
                  <a:cubicBezTo>
                    <a:pt x="1421" y="2102"/>
                    <a:pt x="1585" y="2158"/>
                    <a:pt x="1721" y="2158"/>
                  </a:cubicBezTo>
                  <a:cubicBezTo>
                    <a:pt x="1969" y="2158"/>
                    <a:pt x="2121" y="1974"/>
                    <a:pt x="2077" y="1650"/>
                  </a:cubicBezTo>
                  <a:cubicBezTo>
                    <a:pt x="1877" y="1017"/>
                    <a:pt x="1477" y="483"/>
                    <a:pt x="910" y="183"/>
                  </a:cubicBezTo>
                  <a:cubicBezTo>
                    <a:pt x="702" y="60"/>
                    <a:pt x="521" y="1"/>
                    <a:pt x="37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063;p75"/>
            <p:cNvSpPr/>
            <p:nvPr/>
          </p:nvSpPr>
          <p:spPr>
            <a:xfrm>
              <a:off x="4626800" y="3330325"/>
              <a:ext cx="360300" cy="578200"/>
            </a:xfrm>
            <a:custGeom>
              <a:avLst/>
              <a:gdLst/>
              <a:ahLst/>
              <a:cxnLst/>
              <a:rect l="l" t="t" r="r" b="b"/>
              <a:pathLst>
                <a:path w="14412" h="23128" extrusionOk="0">
                  <a:moveTo>
                    <a:pt x="7473" y="1"/>
                  </a:moveTo>
                  <a:cubicBezTo>
                    <a:pt x="6405" y="834"/>
                    <a:pt x="6038" y="3970"/>
                    <a:pt x="7473" y="6772"/>
                  </a:cubicBezTo>
                  <a:lnTo>
                    <a:pt x="10342" y="13544"/>
                  </a:lnTo>
                  <a:cubicBezTo>
                    <a:pt x="10342" y="13544"/>
                    <a:pt x="8640" y="15545"/>
                    <a:pt x="7506" y="16612"/>
                  </a:cubicBezTo>
                  <a:cubicBezTo>
                    <a:pt x="6372" y="17680"/>
                    <a:pt x="5171" y="18847"/>
                    <a:pt x="4337" y="18947"/>
                  </a:cubicBezTo>
                  <a:cubicBezTo>
                    <a:pt x="3670" y="19014"/>
                    <a:pt x="2503" y="19148"/>
                    <a:pt x="2236" y="19414"/>
                  </a:cubicBezTo>
                  <a:cubicBezTo>
                    <a:pt x="1635" y="20048"/>
                    <a:pt x="1068" y="20715"/>
                    <a:pt x="568" y="21416"/>
                  </a:cubicBezTo>
                  <a:cubicBezTo>
                    <a:pt x="301" y="21816"/>
                    <a:pt x="1" y="22784"/>
                    <a:pt x="801" y="23050"/>
                  </a:cubicBezTo>
                  <a:cubicBezTo>
                    <a:pt x="969" y="23104"/>
                    <a:pt x="1131" y="23128"/>
                    <a:pt x="1286" y="23128"/>
                  </a:cubicBezTo>
                  <a:cubicBezTo>
                    <a:pt x="1810" y="23128"/>
                    <a:pt x="2273" y="22859"/>
                    <a:pt x="2736" y="22550"/>
                  </a:cubicBezTo>
                  <a:cubicBezTo>
                    <a:pt x="3036" y="22350"/>
                    <a:pt x="3303" y="22116"/>
                    <a:pt x="3570" y="21883"/>
                  </a:cubicBezTo>
                  <a:cubicBezTo>
                    <a:pt x="3667" y="21894"/>
                    <a:pt x="3767" y="21900"/>
                    <a:pt x="3867" y="21900"/>
                  </a:cubicBezTo>
                  <a:cubicBezTo>
                    <a:pt x="4352" y="21900"/>
                    <a:pt x="4862" y="21770"/>
                    <a:pt x="5305" y="21549"/>
                  </a:cubicBezTo>
                  <a:lnTo>
                    <a:pt x="6505" y="20815"/>
                  </a:lnTo>
                  <a:cubicBezTo>
                    <a:pt x="7139" y="20415"/>
                    <a:pt x="11142" y="17446"/>
                    <a:pt x="12743" y="16212"/>
                  </a:cubicBezTo>
                  <a:cubicBezTo>
                    <a:pt x="14411" y="14911"/>
                    <a:pt x="14311" y="14478"/>
                    <a:pt x="14111" y="13544"/>
                  </a:cubicBezTo>
                  <a:cubicBezTo>
                    <a:pt x="13711" y="11709"/>
                    <a:pt x="11409" y="5805"/>
                    <a:pt x="10742" y="4070"/>
                  </a:cubicBezTo>
                  <a:cubicBezTo>
                    <a:pt x="9908" y="1902"/>
                    <a:pt x="9241" y="1"/>
                    <a:pt x="7473" y="1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064;p75"/>
            <p:cNvSpPr/>
            <p:nvPr/>
          </p:nvSpPr>
          <p:spPr>
            <a:xfrm>
              <a:off x="4757725" y="3325250"/>
              <a:ext cx="182675" cy="263625"/>
            </a:xfrm>
            <a:custGeom>
              <a:avLst/>
              <a:gdLst/>
              <a:ahLst/>
              <a:cxnLst/>
              <a:rect l="l" t="t" r="r" b="b"/>
              <a:pathLst>
                <a:path w="7307" h="10545" extrusionOk="0">
                  <a:moveTo>
                    <a:pt x="1639" y="0"/>
                  </a:moveTo>
                  <a:cubicBezTo>
                    <a:pt x="1552" y="0"/>
                    <a:pt x="1502" y="3"/>
                    <a:pt x="1502" y="3"/>
                  </a:cubicBezTo>
                  <a:cubicBezTo>
                    <a:pt x="1" y="1771"/>
                    <a:pt x="1268" y="5007"/>
                    <a:pt x="1268" y="5007"/>
                  </a:cubicBezTo>
                  <a:lnTo>
                    <a:pt x="3603" y="10544"/>
                  </a:lnTo>
                  <a:cubicBezTo>
                    <a:pt x="6639" y="10377"/>
                    <a:pt x="7306" y="8409"/>
                    <a:pt x="7306" y="8409"/>
                  </a:cubicBezTo>
                  <a:cubicBezTo>
                    <a:pt x="7306" y="8409"/>
                    <a:pt x="4804" y="1805"/>
                    <a:pt x="3937" y="837"/>
                  </a:cubicBezTo>
                  <a:cubicBezTo>
                    <a:pt x="3250" y="68"/>
                    <a:pt x="2043" y="0"/>
                    <a:pt x="163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065;p75"/>
            <p:cNvSpPr/>
            <p:nvPr/>
          </p:nvSpPr>
          <p:spPr>
            <a:xfrm>
              <a:off x="4060575" y="2220375"/>
              <a:ext cx="158475" cy="196600"/>
            </a:xfrm>
            <a:custGeom>
              <a:avLst/>
              <a:gdLst/>
              <a:ahLst/>
              <a:cxnLst/>
              <a:rect l="l" t="t" r="r" b="b"/>
              <a:pathLst>
                <a:path w="6339" h="7864" extrusionOk="0">
                  <a:moveTo>
                    <a:pt x="4804" y="0"/>
                  </a:moveTo>
                  <a:lnTo>
                    <a:pt x="1635" y="4303"/>
                  </a:lnTo>
                  <a:lnTo>
                    <a:pt x="0" y="5971"/>
                  </a:lnTo>
                  <a:lnTo>
                    <a:pt x="567" y="7038"/>
                  </a:lnTo>
                  <a:cubicBezTo>
                    <a:pt x="739" y="7403"/>
                    <a:pt x="1158" y="7863"/>
                    <a:pt x="1692" y="7863"/>
                  </a:cubicBezTo>
                  <a:cubicBezTo>
                    <a:pt x="1990" y="7863"/>
                    <a:pt x="2323" y="7720"/>
                    <a:pt x="2669" y="7339"/>
                  </a:cubicBezTo>
                  <a:cubicBezTo>
                    <a:pt x="4103" y="5804"/>
                    <a:pt x="6338" y="734"/>
                    <a:pt x="6338" y="734"/>
                  </a:cubicBezTo>
                  <a:lnTo>
                    <a:pt x="4804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066;p75"/>
            <p:cNvSpPr/>
            <p:nvPr/>
          </p:nvSpPr>
          <p:spPr>
            <a:xfrm>
              <a:off x="3967175" y="2084425"/>
              <a:ext cx="156800" cy="311100"/>
            </a:xfrm>
            <a:custGeom>
              <a:avLst/>
              <a:gdLst/>
              <a:ahLst/>
              <a:cxnLst/>
              <a:rect l="l" t="t" r="r" b="b"/>
              <a:pathLst>
                <a:path w="6272" h="12444" extrusionOk="0">
                  <a:moveTo>
                    <a:pt x="0" y="1"/>
                  </a:moveTo>
                  <a:lnTo>
                    <a:pt x="1568" y="7006"/>
                  </a:lnTo>
                  <a:cubicBezTo>
                    <a:pt x="1568" y="7006"/>
                    <a:pt x="2435" y="8774"/>
                    <a:pt x="3236" y="10375"/>
                  </a:cubicBezTo>
                  <a:cubicBezTo>
                    <a:pt x="3836" y="11609"/>
                    <a:pt x="4303" y="12443"/>
                    <a:pt x="4303" y="12443"/>
                  </a:cubicBezTo>
                  <a:lnTo>
                    <a:pt x="6271" y="10108"/>
                  </a:lnTo>
                  <a:cubicBezTo>
                    <a:pt x="6271" y="10108"/>
                    <a:pt x="4337" y="5105"/>
                    <a:pt x="3336" y="2703"/>
                  </a:cubicBezTo>
                  <a:cubicBezTo>
                    <a:pt x="2435" y="601"/>
                    <a:pt x="1268" y="101"/>
                    <a:pt x="0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067;p75"/>
            <p:cNvSpPr/>
            <p:nvPr/>
          </p:nvSpPr>
          <p:spPr>
            <a:xfrm>
              <a:off x="4103075" y="2115175"/>
              <a:ext cx="148875" cy="151950"/>
            </a:xfrm>
            <a:custGeom>
              <a:avLst/>
              <a:gdLst/>
              <a:ahLst/>
              <a:cxnLst/>
              <a:rect l="l" t="t" r="r" b="b"/>
              <a:pathLst>
                <a:path w="5955" h="6078" extrusionOk="0">
                  <a:moveTo>
                    <a:pt x="5194" y="0"/>
                  </a:moveTo>
                  <a:cubicBezTo>
                    <a:pt x="5135" y="0"/>
                    <a:pt x="5072" y="2"/>
                    <a:pt x="5005" y="5"/>
                  </a:cubicBezTo>
                  <a:cubicBezTo>
                    <a:pt x="4371" y="38"/>
                    <a:pt x="2870" y="305"/>
                    <a:pt x="2603" y="472"/>
                  </a:cubicBezTo>
                  <a:cubicBezTo>
                    <a:pt x="2370" y="639"/>
                    <a:pt x="2270" y="672"/>
                    <a:pt x="1870" y="1439"/>
                  </a:cubicBezTo>
                  <a:cubicBezTo>
                    <a:pt x="1870" y="1439"/>
                    <a:pt x="1669" y="1840"/>
                    <a:pt x="1336" y="2540"/>
                  </a:cubicBezTo>
                  <a:cubicBezTo>
                    <a:pt x="902" y="3441"/>
                    <a:pt x="535" y="4375"/>
                    <a:pt x="202" y="5309"/>
                  </a:cubicBezTo>
                  <a:cubicBezTo>
                    <a:pt x="0" y="6028"/>
                    <a:pt x="245" y="6077"/>
                    <a:pt x="509" y="6077"/>
                  </a:cubicBezTo>
                  <a:cubicBezTo>
                    <a:pt x="551" y="6077"/>
                    <a:pt x="594" y="6076"/>
                    <a:pt x="635" y="6076"/>
                  </a:cubicBezTo>
                  <a:cubicBezTo>
                    <a:pt x="936" y="6043"/>
                    <a:pt x="1836" y="6009"/>
                    <a:pt x="2670" y="5909"/>
                  </a:cubicBezTo>
                  <a:cubicBezTo>
                    <a:pt x="3471" y="5843"/>
                    <a:pt x="3537" y="5609"/>
                    <a:pt x="3704" y="5342"/>
                  </a:cubicBezTo>
                  <a:cubicBezTo>
                    <a:pt x="4538" y="3875"/>
                    <a:pt x="5205" y="2307"/>
                    <a:pt x="5772" y="739"/>
                  </a:cubicBezTo>
                  <a:cubicBezTo>
                    <a:pt x="5954" y="163"/>
                    <a:pt x="5778" y="0"/>
                    <a:pt x="51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068;p75"/>
            <p:cNvSpPr/>
            <p:nvPr/>
          </p:nvSpPr>
          <p:spPr>
            <a:xfrm>
              <a:off x="4109775" y="2161150"/>
              <a:ext cx="140125" cy="82575"/>
            </a:xfrm>
            <a:custGeom>
              <a:avLst/>
              <a:gdLst/>
              <a:ahLst/>
              <a:cxnLst/>
              <a:rect l="l" t="t" r="r" b="b"/>
              <a:pathLst>
                <a:path w="5605" h="3303" extrusionOk="0">
                  <a:moveTo>
                    <a:pt x="5104" y="1"/>
                  </a:moveTo>
                  <a:lnTo>
                    <a:pt x="4837" y="601"/>
                  </a:lnTo>
                  <a:cubicBezTo>
                    <a:pt x="4003" y="801"/>
                    <a:pt x="3169" y="935"/>
                    <a:pt x="2335" y="935"/>
                  </a:cubicBezTo>
                  <a:cubicBezTo>
                    <a:pt x="1763" y="889"/>
                    <a:pt x="1270" y="796"/>
                    <a:pt x="941" y="796"/>
                  </a:cubicBezTo>
                  <a:cubicBezTo>
                    <a:pt x="790" y="796"/>
                    <a:pt x="674" y="816"/>
                    <a:pt x="601" y="868"/>
                  </a:cubicBezTo>
                  <a:cubicBezTo>
                    <a:pt x="134" y="1202"/>
                    <a:pt x="0" y="2603"/>
                    <a:pt x="1368" y="3103"/>
                  </a:cubicBezTo>
                  <a:cubicBezTo>
                    <a:pt x="1729" y="3252"/>
                    <a:pt x="2167" y="3302"/>
                    <a:pt x="2598" y="3302"/>
                  </a:cubicBezTo>
                  <a:cubicBezTo>
                    <a:pt x="3520" y="3302"/>
                    <a:pt x="4404" y="3070"/>
                    <a:pt x="4404" y="3070"/>
                  </a:cubicBezTo>
                  <a:cubicBezTo>
                    <a:pt x="4704" y="1735"/>
                    <a:pt x="5604" y="468"/>
                    <a:pt x="5104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069;p75"/>
            <p:cNvSpPr/>
            <p:nvPr/>
          </p:nvSpPr>
          <p:spPr>
            <a:xfrm>
              <a:off x="3966325" y="2083600"/>
              <a:ext cx="128450" cy="214450"/>
            </a:xfrm>
            <a:custGeom>
              <a:avLst/>
              <a:gdLst/>
              <a:ahLst/>
              <a:cxnLst/>
              <a:rect l="l" t="t" r="r" b="b"/>
              <a:pathLst>
                <a:path w="5138" h="8578" extrusionOk="0">
                  <a:moveTo>
                    <a:pt x="1" y="1"/>
                  </a:moveTo>
                  <a:lnTo>
                    <a:pt x="1635" y="8573"/>
                  </a:lnTo>
                  <a:cubicBezTo>
                    <a:pt x="1700" y="8576"/>
                    <a:pt x="1764" y="8578"/>
                    <a:pt x="1827" y="8578"/>
                  </a:cubicBezTo>
                  <a:cubicBezTo>
                    <a:pt x="3155" y="8578"/>
                    <a:pt x="4374" y="7919"/>
                    <a:pt x="5138" y="6805"/>
                  </a:cubicBezTo>
                  <a:cubicBezTo>
                    <a:pt x="5138" y="6805"/>
                    <a:pt x="3470" y="1969"/>
                    <a:pt x="2503" y="901"/>
                  </a:cubicBezTo>
                  <a:cubicBezTo>
                    <a:pt x="1936" y="334"/>
                    <a:pt x="1635" y="1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070;p75"/>
            <p:cNvSpPr/>
            <p:nvPr/>
          </p:nvSpPr>
          <p:spPr>
            <a:xfrm>
              <a:off x="3973000" y="3253600"/>
              <a:ext cx="166025" cy="148975"/>
            </a:xfrm>
            <a:custGeom>
              <a:avLst/>
              <a:gdLst/>
              <a:ahLst/>
              <a:cxnLst/>
              <a:rect l="l" t="t" r="r" b="b"/>
              <a:pathLst>
                <a:path w="6641" h="5959" extrusionOk="0">
                  <a:moveTo>
                    <a:pt x="535" y="1"/>
                  </a:moveTo>
                  <a:cubicBezTo>
                    <a:pt x="401" y="1"/>
                    <a:pt x="301" y="401"/>
                    <a:pt x="168" y="835"/>
                  </a:cubicBezTo>
                  <a:cubicBezTo>
                    <a:pt x="34" y="1202"/>
                    <a:pt x="1" y="1635"/>
                    <a:pt x="34" y="2035"/>
                  </a:cubicBezTo>
                  <a:cubicBezTo>
                    <a:pt x="201" y="2469"/>
                    <a:pt x="835" y="2869"/>
                    <a:pt x="1102" y="3270"/>
                  </a:cubicBezTo>
                  <a:cubicBezTo>
                    <a:pt x="1402" y="3637"/>
                    <a:pt x="1635" y="4204"/>
                    <a:pt x="2036" y="4671"/>
                  </a:cubicBezTo>
                  <a:cubicBezTo>
                    <a:pt x="2669" y="5338"/>
                    <a:pt x="3470" y="5771"/>
                    <a:pt x="4371" y="5938"/>
                  </a:cubicBezTo>
                  <a:cubicBezTo>
                    <a:pt x="4464" y="5952"/>
                    <a:pt x="4574" y="5958"/>
                    <a:pt x="4694" y="5958"/>
                  </a:cubicBezTo>
                  <a:cubicBezTo>
                    <a:pt x="5467" y="5958"/>
                    <a:pt x="6641" y="5673"/>
                    <a:pt x="6439" y="5038"/>
                  </a:cubicBezTo>
                  <a:cubicBezTo>
                    <a:pt x="6172" y="4304"/>
                    <a:pt x="5205" y="3537"/>
                    <a:pt x="4471" y="2869"/>
                  </a:cubicBezTo>
                  <a:cubicBezTo>
                    <a:pt x="3570" y="2035"/>
                    <a:pt x="2970" y="401"/>
                    <a:pt x="2836" y="1"/>
                  </a:cubicBezTo>
                  <a:lnTo>
                    <a:pt x="2836" y="334"/>
                  </a:lnTo>
                  <a:cubicBezTo>
                    <a:pt x="2836" y="601"/>
                    <a:pt x="2036" y="634"/>
                    <a:pt x="1702" y="634"/>
                  </a:cubicBezTo>
                  <a:cubicBezTo>
                    <a:pt x="1268" y="634"/>
                    <a:pt x="868" y="501"/>
                    <a:pt x="535" y="234"/>
                  </a:cubicBezTo>
                  <a:lnTo>
                    <a:pt x="5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071;p75"/>
            <p:cNvSpPr/>
            <p:nvPr/>
          </p:nvSpPr>
          <p:spPr>
            <a:xfrm>
              <a:off x="3761200" y="3284450"/>
              <a:ext cx="81750" cy="178975"/>
            </a:xfrm>
            <a:custGeom>
              <a:avLst/>
              <a:gdLst/>
              <a:ahLst/>
              <a:cxnLst/>
              <a:rect l="l" t="t" r="r" b="b"/>
              <a:pathLst>
                <a:path w="3270" h="7159" extrusionOk="0">
                  <a:moveTo>
                    <a:pt x="500" y="1"/>
                  </a:moveTo>
                  <a:cubicBezTo>
                    <a:pt x="400" y="601"/>
                    <a:pt x="334" y="1235"/>
                    <a:pt x="334" y="1869"/>
                  </a:cubicBezTo>
                  <a:cubicBezTo>
                    <a:pt x="300" y="2970"/>
                    <a:pt x="100" y="3370"/>
                    <a:pt x="67" y="4304"/>
                  </a:cubicBezTo>
                  <a:cubicBezTo>
                    <a:pt x="0" y="5138"/>
                    <a:pt x="200" y="5938"/>
                    <a:pt x="701" y="6606"/>
                  </a:cubicBezTo>
                  <a:cubicBezTo>
                    <a:pt x="913" y="6924"/>
                    <a:pt x="1360" y="7158"/>
                    <a:pt x="1803" y="7158"/>
                  </a:cubicBezTo>
                  <a:cubicBezTo>
                    <a:pt x="2195" y="7158"/>
                    <a:pt x="2583" y="6975"/>
                    <a:pt x="2802" y="6506"/>
                  </a:cubicBezTo>
                  <a:cubicBezTo>
                    <a:pt x="3269" y="5505"/>
                    <a:pt x="3236" y="4838"/>
                    <a:pt x="3069" y="3804"/>
                  </a:cubicBezTo>
                  <a:cubicBezTo>
                    <a:pt x="2902" y="2770"/>
                    <a:pt x="2902" y="2136"/>
                    <a:pt x="2802" y="1335"/>
                  </a:cubicBezTo>
                  <a:cubicBezTo>
                    <a:pt x="2735" y="601"/>
                    <a:pt x="2635" y="101"/>
                    <a:pt x="2635" y="10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072;p75"/>
            <p:cNvSpPr/>
            <p:nvPr/>
          </p:nvSpPr>
          <p:spPr>
            <a:xfrm>
              <a:off x="3754525" y="2428025"/>
              <a:ext cx="358450" cy="988650"/>
            </a:xfrm>
            <a:custGeom>
              <a:avLst/>
              <a:gdLst/>
              <a:ahLst/>
              <a:cxnLst/>
              <a:rect l="l" t="t" r="r" b="b"/>
              <a:pathLst>
                <a:path w="14338" h="39546" extrusionOk="0">
                  <a:moveTo>
                    <a:pt x="1368" y="0"/>
                  </a:moveTo>
                  <a:cubicBezTo>
                    <a:pt x="234" y="4970"/>
                    <a:pt x="1301" y="16879"/>
                    <a:pt x="1301" y="16879"/>
                  </a:cubicBezTo>
                  <a:cubicBezTo>
                    <a:pt x="1268" y="17479"/>
                    <a:pt x="567" y="18713"/>
                    <a:pt x="300" y="21415"/>
                  </a:cubicBezTo>
                  <a:cubicBezTo>
                    <a:pt x="0" y="24584"/>
                    <a:pt x="701" y="32990"/>
                    <a:pt x="734" y="33224"/>
                  </a:cubicBezTo>
                  <a:cubicBezTo>
                    <a:pt x="734" y="33591"/>
                    <a:pt x="767" y="33958"/>
                    <a:pt x="767" y="34258"/>
                  </a:cubicBezTo>
                  <a:cubicBezTo>
                    <a:pt x="767" y="34692"/>
                    <a:pt x="767" y="37660"/>
                    <a:pt x="934" y="38561"/>
                  </a:cubicBezTo>
                  <a:cubicBezTo>
                    <a:pt x="1051" y="39228"/>
                    <a:pt x="1535" y="39545"/>
                    <a:pt x="2006" y="39545"/>
                  </a:cubicBezTo>
                  <a:cubicBezTo>
                    <a:pt x="2477" y="39545"/>
                    <a:pt x="2936" y="39228"/>
                    <a:pt x="3002" y="38628"/>
                  </a:cubicBezTo>
                  <a:cubicBezTo>
                    <a:pt x="3102" y="37827"/>
                    <a:pt x="2902" y="34692"/>
                    <a:pt x="2902" y="34325"/>
                  </a:cubicBezTo>
                  <a:cubicBezTo>
                    <a:pt x="2902" y="33958"/>
                    <a:pt x="2902" y="33624"/>
                    <a:pt x="2936" y="33257"/>
                  </a:cubicBezTo>
                  <a:cubicBezTo>
                    <a:pt x="2969" y="33224"/>
                    <a:pt x="5171" y="20648"/>
                    <a:pt x="5571" y="17446"/>
                  </a:cubicBezTo>
                  <a:cubicBezTo>
                    <a:pt x="5938" y="14677"/>
                    <a:pt x="6905" y="7939"/>
                    <a:pt x="6905" y="7939"/>
                  </a:cubicBezTo>
                  <a:lnTo>
                    <a:pt x="8540" y="17446"/>
                  </a:lnTo>
                  <a:cubicBezTo>
                    <a:pt x="8239" y="18347"/>
                    <a:pt x="8039" y="19247"/>
                    <a:pt x="7906" y="20181"/>
                  </a:cubicBezTo>
                  <a:cubicBezTo>
                    <a:pt x="7739" y="22049"/>
                    <a:pt x="9240" y="30188"/>
                    <a:pt x="9274" y="31689"/>
                  </a:cubicBezTo>
                  <a:lnTo>
                    <a:pt x="9274" y="33291"/>
                  </a:lnTo>
                  <a:lnTo>
                    <a:pt x="9274" y="33324"/>
                  </a:lnTo>
                  <a:cubicBezTo>
                    <a:pt x="9374" y="33824"/>
                    <a:pt x="10441" y="35092"/>
                    <a:pt x="11041" y="35926"/>
                  </a:cubicBezTo>
                  <a:cubicBezTo>
                    <a:pt x="11542" y="36626"/>
                    <a:pt x="12276" y="37127"/>
                    <a:pt x="13110" y="37293"/>
                  </a:cubicBezTo>
                  <a:cubicBezTo>
                    <a:pt x="13228" y="37307"/>
                    <a:pt x="13338" y="37314"/>
                    <a:pt x="13439" y="37314"/>
                  </a:cubicBezTo>
                  <a:cubicBezTo>
                    <a:pt x="14077" y="37314"/>
                    <a:pt x="14338" y="37040"/>
                    <a:pt x="13877" y="36493"/>
                  </a:cubicBezTo>
                  <a:cubicBezTo>
                    <a:pt x="13610" y="36293"/>
                    <a:pt x="13410" y="36093"/>
                    <a:pt x="13210" y="35892"/>
                  </a:cubicBezTo>
                  <a:cubicBezTo>
                    <a:pt x="12609" y="35259"/>
                    <a:pt x="12142" y="34491"/>
                    <a:pt x="11809" y="33657"/>
                  </a:cubicBezTo>
                  <a:cubicBezTo>
                    <a:pt x="11642" y="33291"/>
                    <a:pt x="11575" y="32857"/>
                    <a:pt x="11575" y="32457"/>
                  </a:cubicBezTo>
                  <a:lnTo>
                    <a:pt x="11575" y="31556"/>
                  </a:lnTo>
                  <a:cubicBezTo>
                    <a:pt x="11575" y="31556"/>
                    <a:pt x="12709" y="19281"/>
                    <a:pt x="12943" y="17046"/>
                  </a:cubicBezTo>
                  <a:cubicBezTo>
                    <a:pt x="13343" y="13143"/>
                    <a:pt x="11775" y="4403"/>
                    <a:pt x="11475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073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074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075;p75"/>
            <p:cNvSpPr/>
            <p:nvPr/>
          </p:nvSpPr>
          <p:spPr>
            <a:xfrm>
              <a:off x="3738675" y="2168650"/>
              <a:ext cx="300250" cy="580250"/>
            </a:xfrm>
            <a:custGeom>
              <a:avLst/>
              <a:gdLst/>
              <a:ahLst/>
              <a:cxnLst/>
              <a:rect l="l" t="t" r="r" b="b"/>
              <a:pathLst>
                <a:path w="12010" h="23210" extrusionOk="0">
                  <a:moveTo>
                    <a:pt x="3536" y="1"/>
                  </a:moveTo>
                  <a:cubicBezTo>
                    <a:pt x="3169" y="1068"/>
                    <a:pt x="2636" y="2102"/>
                    <a:pt x="2002" y="3036"/>
                  </a:cubicBezTo>
                  <a:lnTo>
                    <a:pt x="3736" y="6973"/>
                  </a:lnTo>
                  <a:cubicBezTo>
                    <a:pt x="3570" y="7239"/>
                    <a:pt x="2235" y="9208"/>
                    <a:pt x="1668" y="11009"/>
                  </a:cubicBezTo>
                  <a:cubicBezTo>
                    <a:pt x="668" y="14244"/>
                    <a:pt x="101" y="17580"/>
                    <a:pt x="0" y="20949"/>
                  </a:cubicBezTo>
                  <a:cubicBezTo>
                    <a:pt x="1257" y="22449"/>
                    <a:pt x="4015" y="23210"/>
                    <a:pt x="6839" y="23210"/>
                  </a:cubicBezTo>
                  <a:cubicBezTo>
                    <a:pt x="8664" y="23210"/>
                    <a:pt x="10516" y="22892"/>
                    <a:pt x="12009" y="22250"/>
                  </a:cubicBezTo>
                  <a:lnTo>
                    <a:pt x="12009" y="22250"/>
                  </a:lnTo>
                  <a:cubicBezTo>
                    <a:pt x="11993" y="22250"/>
                    <a:pt x="10427" y="22548"/>
                    <a:pt x="8516" y="22548"/>
                  </a:cubicBezTo>
                  <a:cubicBezTo>
                    <a:pt x="6433" y="22548"/>
                    <a:pt x="3942" y="22194"/>
                    <a:pt x="2602" y="20716"/>
                  </a:cubicBezTo>
                  <a:cubicBezTo>
                    <a:pt x="67" y="17914"/>
                    <a:pt x="2736" y="10742"/>
                    <a:pt x="3570" y="9208"/>
                  </a:cubicBezTo>
                  <a:cubicBezTo>
                    <a:pt x="4370" y="7673"/>
                    <a:pt x="5571" y="7406"/>
                    <a:pt x="4904" y="6772"/>
                  </a:cubicBezTo>
                  <a:cubicBezTo>
                    <a:pt x="4237" y="6105"/>
                    <a:pt x="3603" y="4871"/>
                    <a:pt x="3837" y="3870"/>
                  </a:cubicBezTo>
                  <a:cubicBezTo>
                    <a:pt x="4037" y="2603"/>
                    <a:pt x="4170" y="1335"/>
                    <a:pt x="4237" y="68"/>
                  </a:cubicBezTo>
                  <a:lnTo>
                    <a:pt x="3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076;p75"/>
            <p:cNvSpPr/>
            <p:nvPr/>
          </p:nvSpPr>
          <p:spPr>
            <a:xfrm>
              <a:off x="3747850" y="1744150"/>
              <a:ext cx="296075" cy="285275"/>
            </a:xfrm>
            <a:custGeom>
              <a:avLst/>
              <a:gdLst/>
              <a:ahLst/>
              <a:cxnLst/>
              <a:rect l="l" t="t" r="r" b="b"/>
              <a:pathLst>
                <a:path w="11843" h="11411" extrusionOk="0">
                  <a:moveTo>
                    <a:pt x="5278" y="1"/>
                  </a:moveTo>
                  <a:cubicBezTo>
                    <a:pt x="5242" y="1"/>
                    <a:pt x="5207" y="1"/>
                    <a:pt x="5171" y="2"/>
                  </a:cubicBezTo>
                  <a:cubicBezTo>
                    <a:pt x="2269" y="69"/>
                    <a:pt x="0" y="2504"/>
                    <a:pt x="100" y="5406"/>
                  </a:cubicBezTo>
                  <a:lnTo>
                    <a:pt x="100" y="5573"/>
                  </a:lnTo>
                  <a:cubicBezTo>
                    <a:pt x="100" y="7541"/>
                    <a:pt x="1335" y="9309"/>
                    <a:pt x="3203" y="9976"/>
                  </a:cubicBezTo>
                  <a:cubicBezTo>
                    <a:pt x="3436" y="10476"/>
                    <a:pt x="3903" y="11310"/>
                    <a:pt x="4370" y="11410"/>
                  </a:cubicBezTo>
                  <a:lnTo>
                    <a:pt x="4370" y="10710"/>
                  </a:lnTo>
                  <a:cubicBezTo>
                    <a:pt x="5004" y="11043"/>
                    <a:pt x="5738" y="11210"/>
                    <a:pt x="6438" y="11210"/>
                  </a:cubicBezTo>
                  <a:lnTo>
                    <a:pt x="7272" y="11210"/>
                  </a:lnTo>
                  <a:cubicBezTo>
                    <a:pt x="9807" y="11210"/>
                    <a:pt x="11842" y="9175"/>
                    <a:pt x="11842" y="6674"/>
                  </a:cubicBezTo>
                  <a:lnTo>
                    <a:pt x="11842" y="6373"/>
                  </a:lnTo>
                  <a:cubicBezTo>
                    <a:pt x="11842" y="4472"/>
                    <a:pt x="10775" y="2737"/>
                    <a:pt x="9107" y="1837"/>
                  </a:cubicBezTo>
                  <a:cubicBezTo>
                    <a:pt x="8163" y="665"/>
                    <a:pt x="6742" y="1"/>
                    <a:pt x="527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077;p75"/>
            <p:cNvSpPr/>
            <p:nvPr/>
          </p:nvSpPr>
          <p:spPr>
            <a:xfrm>
              <a:off x="3826225" y="1778175"/>
              <a:ext cx="149300" cy="121975"/>
            </a:xfrm>
            <a:custGeom>
              <a:avLst/>
              <a:gdLst/>
              <a:ahLst/>
              <a:cxnLst/>
              <a:rect l="l" t="t" r="r" b="b"/>
              <a:pathLst>
                <a:path w="5972" h="4879" extrusionOk="0">
                  <a:moveTo>
                    <a:pt x="4434" y="0"/>
                  </a:moveTo>
                  <a:cubicBezTo>
                    <a:pt x="3664" y="0"/>
                    <a:pt x="2686" y="256"/>
                    <a:pt x="1669" y="1076"/>
                  </a:cubicBezTo>
                  <a:cubicBezTo>
                    <a:pt x="1" y="2444"/>
                    <a:pt x="201" y="4879"/>
                    <a:pt x="201" y="4879"/>
                  </a:cubicBezTo>
                  <a:cubicBezTo>
                    <a:pt x="501" y="2844"/>
                    <a:pt x="1869" y="1243"/>
                    <a:pt x="3403" y="676"/>
                  </a:cubicBezTo>
                  <a:cubicBezTo>
                    <a:pt x="4123" y="431"/>
                    <a:pt x="4716" y="362"/>
                    <a:pt x="5151" y="362"/>
                  </a:cubicBezTo>
                  <a:cubicBezTo>
                    <a:pt x="5663" y="362"/>
                    <a:pt x="5954" y="458"/>
                    <a:pt x="5972" y="476"/>
                  </a:cubicBezTo>
                  <a:cubicBezTo>
                    <a:pt x="5802" y="272"/>
                    <a:pt x="5228" y="0"/>
                    <a:pt x="44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078;p75"/>
            <p:cNvSpPr/>
            <p:nvPr/>
          </p:nvSpPr>
          <p:spPr>
            <a:xfrm>
              <a:off x="3805400" y="1849275"/>
              <a:ext cx="216000" cy="302400"/>
            </a:xfrm>
            <a:custGeom>
              <a:avLst/>
              <a:gdLst/>
              <a:ahLst/>
              <a:cxnLst/>
              <a:rect l="l" t="t" r="r" b="b"/>
              <a:pathLst>
                <a:path w="8640" h="12096" extrusionOk="0">
                  <a:moveTo>
                    <a:pt x="7472" y="0"/>
                  </a:moveTo>
                  <a:cubicBezTo>
                    <a:pt x="7339" y="1334"/>
                    <a:pt x="6538" y="2535"/>
                    <a:pt x="5371" y="3202"/>
                  </a:cubicBezTo>
                  <a:cubicBezTo>
                    <a:pt x="4403" y="3736"/>
                    <a:pt x="3336" y="4070"/>
                    <a:pt x="2235" y="4136"/>
                  </a:cubicBezTo>
                  <a:cubicBezTo>
                    <a:pt x="2055" y="3716"/>
                    <a:pt x="1659" y="3488"/>
                    <a:pt x="1255" y="3488"/>
                  </a:cubicBezTo>
                  <a:cubicBezTo>
                    <a:pt x="986" y="3488"/>
                    <a:pt x="714" y="3589"/>
                    <a:pt x="500" y="3803"/>
                  </a:cubicBezTo>
                  <a:cubicBezTo>
                    <a:pt x="0" y="4303"/>
                    <a:pt x="200" y="5271"/>
                    <a:pt x="834" y="5838"/>
                  </a:cubicBezTo>
                  <a:cubicBezTo>
                    <a:pt x="1163" y="6138"/>
                    <a:pt x="1436" y="6224"/>
                    <a:pt x="1642" y="6224"/>
                  </a:cubicBezTo>
                  <a:cubicBezTo>
                    <a:pt x="1916" y="6224"/>
                    <a:pt x="2068" y="6071"/>
                    <a:pt x="2068" y="6071"/>
                  </a:cubicBezTo>
                  <a:lnTo>
                    <a:pt x="2102" y="9807"/>
                  </a:lnTo>
                  <a:cubicBezTo>
                    <a:pt x="2569" y="10541"/>
                    <a:pt x="3202" y="11175"/>
                    <a:pt x="3869" y="11709"/>
                  </a:cubicBezTo>
                  <a:cubicBezTo>
                    <a:pt x="4257" y="11980"/>
                    <a:pt x="4749" y="12096"/>
                    <a:pt x="5211" y="12096"/>
                  </a:cubicBezTo>
                  <a:cubicBezTo>
                    <a:pt x="5942" y="12096"/>
                    <a:pt x="6597" y="11804"/>
                    <a:pt x="6638" y="11375"/>
                  </a:cubicBezTo>
                  <a:cubicBezTo>
                    <a:pt x="6738" y="10641"/>
                    <a:pt x="5404" y="9307"/>
                    <a:pt x="5404" y="9307"/>
                  </a:cubicBezTo>
                  <a:lnTo>
                    <a:pt x="5404" y="7973"/>
                  </a:lnTo>
                  <a:cubicBezTo>
                    <a:pt x="5885" y="8056"/>
                    <a:pt x="6365" y="8127"/>
                    <a:pt x="6756" y="8127"/>
                  </a:cubicBezTo>
                  <a:cubicBezTo>
                    <a:pt x="6988" y="8127"/>
                    <a:pt x="7189" y="8102"/>
                    <a:pt x="7339" y="8039"/>
                  </a:cubicBezTo>
                  <a:cubicBezTo>
                    <a:pt x="7772" y="7839"/>
                    <a:pt x="8539" y="7205"/>
                    <a:pt x="8606" y="4603"/>
                  </a:cubicBezTo>
                  <a:cubicBezTo>
                    <a:pt x="8640" y="1535"/>
                    <a:pt x="7972" y="500"/>
                    <a:pt x="7472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079;p75"/>
            <p:cNvSpPr/>
            <p:nvPr/>
          </p:nvSpPr>
          <p:spPr>
            <a:xfrm>
              <a:off x="3990525" y="1935775"/>
              <a:ext cx="16300" cy="16100"/>
            </a:xfrm>
            <a:custGeom>
              <a:avLst/>
              <a:gdLst/>
              <a:ahLst/>
              <a:cxnLst/>
              <a:rect l="l" t="t" r="r" b="b"/>
              <a:pathLst>
                <a:path w="652" h="644" extrusionOk="0">
                  <a:moveTo>
                    <a:pt x="329" y="0"/>
                  </a:moveTo>
                  <a:cubicBezTo>
                    <a:pt x="180" y="0"/>
                    <a:pt x="34" y="101"/>
                    <a:pt x="34" y="310"/>
                  </a:cubicBezTo>
                  <a:cubicBezTo>
                    <a:pt x="0" y="476"/>
                    <a:pt x="134" y="643"/>
                    <a:pt x="301" y="643"/>
                  </a:cubicBezTo>
                  <a:cubicBezTo>
                    <a:pt x="501" y="643"/>
                    <a:pt x="634" y="510"/>
                    <a:pt x="634" y="343"/>
                  </a:cubicBezTo>
                  <a:cubicBezTo>
                    <a:pt x="651" y="118"/>
                    <a:pt x="489" y="0"/>
                    <a:pt x="32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080;p75"/>
            <p:cNvSpPr/>
            <p:nvPr/>
          </p:nvSpPr>
          <p:spPr>
            <a:xfrm>
              <a:off x="3924650" y="1937775"/>
              <a:ext cx="15850" cy="15750"/>
            </a:xfrm>
            <a:custGeom>
              <a:avLst/>
              <a:gdLst/>
              <a:ahLst/>
              <a:cxnLst/>
              <a:rect l="l" t="t" r="r" b="b"/>
              <a:pathLst>
                <a:path w="634" h="630" extrusionOk="0">
                  <a:moveTo>
                    <a:pt x="308" y="0"/>
                  </a:moveTo>
                  <a:cubicBezTo>
                    <a:pt x="152" y="0"/>
                    <a:pt x="0" y="100"/>
                    <a:pt x="0" y="296"/>
                  </a:cubicBezTo>
                  <a:cubicBezTo>
                    <a:pt x="0" y="463"/>
                    <a:pt x="100" y="630"/>
                    <a:pt x="300" y="630"/>
                  </a:cubicBezTo>
                  <a:cubicBezTo>
                    <a:pt x="467" y="630"/>
                    <a:pt x="601" y="496"/>
                    <a:pt x="634" y="330"/>
                  </a:cubicBezTo>
                  <a:cubicBezTo>
                    <a:pt x="634" y="108"/>
                    <a:pt x="469" y="0"/>
                    <a:pt x="30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081;p75"/>
            <p:cNvSpPr/>
            <p:nvPr/>
          </p:nvSpPr>
          <p:spPr>
            <a:xfrm>
              <a:off x="3943825" y="2005200"/>
              <a:ext cx="20025" cy="13525"/>
            </a:xfrm>
            <a:custGeom>
              <a:avLst/>
              <a:gdLst/>
              <a:ahLst/>
              <a:cxnLst/>
              <a:rect l="l" t="t" r="r" b="b"/>
              <a:pathLst>
                <a:path w="801" h="541" extrusionOk="0">
                  <a:moveTo>
                    <a:pt x="67" y="1"/>
                  </a:moveTo>
                  <a:cubicBezTo>
                    <a:pt x="0" y="234"/>
                    <a:pt x="100" y="435"/>
                    <a:pt x="301" y="535"/>
                  </a:cubicBezTo>
                  <a:cubicBezTo>
                    <a:pt x="330" y="539"/>
                    <a:pt x="358" y="541"/>
                    <a:pt x="386" y="541"/>
                  </a:cubicBezTo>
                  <a:cubicBezTo>
                    <a:pt x="582" y="541"/>
                    <a:pt x="743" y="439"/>
                    <a:pt x="801" y="2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082;p75"/>
            <p:cNvSpPr/>
            <p:nvPr/>
          </p:nvSpPr>
          <p:spPr>
            <a:xfrm>
              <a:off x="3996350" y="1905025"/>
              <a:ext cx="18375" cy="15975"/>
            </a:xfrm>
            <a:custGeom>
              <a:avLst/>
              <a:gdLst/>
              <a:ahLst/>
              <a:cxnLst/>
              <a:rect l="l" t="t" r="r" b="b"/>
              <a:pathLst>
                <a:path w="735" h="639" extrusionOk="0">
                  <a:moveTo>
                    <a:pt x="309" y="1"/>
                  </a:moveTo>
                  <a:cubicBezTo>
                    <a:pt x="181" y="1"/>
                    <a:pt x="64" y="66"/>
                    <a:pt x="1" y="172"/>
                  </a:cubicBezTo>
                  <a:lnTo>
                    <a:pt x="635" y="639"/>
                  </a:lnTo>
                  <a:cubicBezTo>
                    <a:pt x="735" y="439"/>
                    <a:pt x="701" y="205"/>
                    <a:pt x="535" y="72"/>
                  </a:cubicBezTo>
                  <a:cubicBezTo>
                    <a:pt x="461" y="23"/>
                    <a:pt x="383" y="1"/>
                    <a:pt x="30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083;p75"/>
            <p:cNvSpPr/>
            <p:nvPr/>
          </p:nvSpPr>
          <p:spPr>
            <a:xfrm>
              <a:off x="3861250" y="1946000"/>
              <a:ext cx="14150" cy="26800"/>
            </a:xfrm>
            <a:custGeom>
              <a:avLst/>
              <a:gdLst/>
              <a:ahLst/>
              <a:cxnLst/>
              <a:rect l="l" t="t" r="r" b="b"/>
              <a:pathLst>
                <a:path w="566" h="1072" extrusionOk="0">
                  <a:moveTo>
                    <a:pt x="1" y="1"/>
                  </a:moveTo>
                  <a:lnTo>
                    <a:pt x="1" y="1068"/>
                  </a:lnTo>
                  <a:cubicBezTo>
                    <a:pt x="20" y="1070"/>
                    <a:pt x="39" y="1071"/>
                    <a:pt x="58" y="1071"/>
                  </a:cubicBezTo>
                  <a:cubicBezTo>
                    <a:pt x="334" y="1071"/>
                    <a:pt x="566" y="849"/>
                    <a:pt x="535" y="568"/>
                  </a:cubicBezTo>
                  <a:cubicBezTo>
                    <a:pt x="535" y="267"/>
                    <a:pt x="301" y="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084;p75"/>
            <p:cNvSpPr/>
            <p:nvPr/>
          </p:nvSpPr>
          <p:spPr>
            <a:xfrm>
              <a:off x="3966325" y="1937675"/>
              <a:ext cx="25050" cy="53375"/>
            </a:xfrm>
            <a:custGeom>
              <a:avLst/>
              <a:gdLst/>
              <a:ahLst/>
              <a:cxnLst/>
              <a:rect l="l" t="t" r="r" b="b"/>
              <a:pathLst>
                <a:path w="1002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002" y="18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085;p75"/>
            <p:cNvSpPr/>
            <p:nvPr/>
          </p:nvSpPr>
          <p:spPr>
            <a:xfrm>
              <a:off x="3872100" y="2017725"/>
              <a:ext cx="68400" cy="44225"/>
            </a:xfrm>
            <a:custGeom>
              <a:avLst/>
              <a:gdLst/>
              <a:ahLst/>
              <a:cxnLst/>
              <a:rect l="l" t="t" r="r" b="b"/>
              <a:pathLst>
                <a:path w="2736" h="1769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34"/>
                    <a:pt x="301" y="634"/>
                    <a:pt x="601" y="868"/>
                  </a:cubicBezTo>
                  <a:cubicBezTo>
                    <a:pt x="1101" y="1301"/>
                    <a:pt x="2736" y="1768"/>
                    <a:pt x="2736" y="1768"/>
                  </a:cubicBezTo>
                  <a:lnTo>
                    <a:pt x="2736" y="1235"/>
                  </a:lnTo>
                  <a:cubicBezTo>
                    <a:pt x="1935" y="1134"/>
                    <a:pt x="267" y="667"/>
                    <a:pt x="1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086;p75"/>
            <p:cNvSpPr/>
            <p:nvPr/>
          </p:nvSpPr>
          <p:spPr>
            <a:xfrm>
              <a:off x="3701150" y="2176175"/>
              <a:ext cx="193500" cy="534800"/>
            </a:xfrm>
            <a:custGeom>
              <a:avLst/>
              <a:gdLst/>
              <a:ahLst/>
              <a:cxnLst/>
              <a:rect l="l" t="t" r="r" b="b"/>
              <a:pathLst>
                <a:path w="7740" h="21392" extrusionOk="0">
                  <a:moveTo>
                    <a:pt x="2135" y="0"/>
                  </a:moveTo>
                  <a:cubicBezTo>
                    <a:pt x="1535" y="2135"/>
                    <a:pt x="0" y="8940"/>
                    <a:pt x="134" y="9640"/>
                  </a:cubicBezTo>
                  <a:cubicBezTo>
                    <a:pt x="467" y="11208"/>
                    <a:pt x="834" y="13076"/>
                    <a:pt x="1501" y="15411"/>
                  </a:cubicBezTo>
                  <a:cubicBezTo>
                    <a:pt x="1802" y="16379"/>
                    <a:pt x="2202" y="17479"/>
                    <a:pt x="2536" y="18213"/>
                  </a:cubicBezTo>
                  <a:cubicBezTo>
                    <a:pt x="3537" y="20653"/>
                    <a:pt x="4479" y="21392"/>
                    <a:pt x="5610" y="21392"/>
                  </a:cubicBezTo>
                  <a:cubicBezTo>
                    <a:pt x="5685" y="21392"/>
                    <a:pt x="5761" y="21388"/>
                    <a:pt x="5838" y="21382"/>
                  </a:cubicBezTo>
                  <a:cubicBezTo>
                    <a:pt x="7739" y="21249"/>
                    <a:pt x="7639" y="20548"/>
                    <a:pt x="6638" y="19447"/>
                  </a:cubicBezTo>
                  <a:cubicBezTo>
                    <a:pt x="6171" y="18947"/>
                    <a:pt x="5805" y="18413"/>
                    <a:pt x="5538" y="17813"/>
                  </a:cubicBezTo>
                  <a:lnTo>
                    <a:pt x="5538" y="17813"/>
                  </a:lnTo>
                  <a:cubicBezTo>
                    <a:pt x="5838" y="17980"/>
                    <a:pt x="6171" y="18146"/>
                    <a:pt x="6505" y="18247"/>
                  </a:cubicBezTo>
                  <a:cubicBezTo>
                    <a:pt x="6584" y="18278"/>
                    <a:pt x="6666" y="18293"/>
                    <a:pt x="6745" y="18293"/>
                  </a:cubicBezTo>
                  <a:cubicBezTo>
                    <a:pt x="7000" y="18293"/>
                    <a:pt x="7237" y="18142"/>
                    <a:pt x="7339" y="17913"/>
                  </a:cubicBezTo>
                  <a:cubicBezTo>
                    <a:pt x="7406" y="17780"/>
                    <a:pt x="7039" y="17679"/>
                    <a:pt x="6605" y="17279"/>
                  </a:cubicBezTo>
                  <a:cubicBezTo>
                    <a:pt x="6171" y="16779"/>
                    <a:pt x="5638" y="16345"/>
                    <a:pt x="5071" y="16012"/>
                  </a:cubicBezTo>
                  <a:cubicBezTo>
                    <a:pt x="4804" y="15845"/>
                    <a:pt x="4604" y="15611"/>
                    <a:pt x="4470" y="15344"/>
                  </a:cubicBezTo>
                  <a:cubicBezTo>
                    <a:pt x="3903" y="13543"/>
                    <a:pt x="3436" y="11675"/>
                    <a:pt x="3136" y="9807"/>
                  </a:cubicBezTo>
                  <a:lnTo>
                    <a:pt x="4770" y="3102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087;p75"/>
            <p:cNvSpPr/>
            <p:nvPr/>
          </p:nvSpPr>
          <p:spPr>
            <a:xfrm>
              <a:off x="3731175" y="2096100"/>
              <a:ext cx="130100" cy="197325"/>
            </a:xfrm>
            <a:custGeom>
              <a:avLst/>
              <a:gdLst/>
              <a:ahLst/>
              <a:cxnLst/>
              <a:rect l="l" t="t" r="r" b="b"/>
              <a:pathLst>
                <a:path w="5204" h="7893" extrusionOk="0">
                  <a:moveTo>
                    <a:pt x="4070" y="1"/>
                  </a:moveTo>
                  <a:cubicBezTo>
                    <a:pt x="2035" y="334"/>
                    <a:pt x="1501" y="1302"/>
                    <a:pt x="934" y="3203"/>
                  </a:cubicBezTo>
                  <a:cubicBezTo>
                    <a:pt x="467" y="4804"/>
                    <a:pt x="0" y="6639"/>
                    <a:pt x="0" y="6639"/>
                  </a:cubicBezTo>
                  <a:cubicBezTo>
                    <a:pt x="433" y="7216"/>
                    <a:pt x="2038" y="7892"/>
                    <a:pt x="3090" y="7892"/>
                  </a:cubicBezTo>
                  <a:cubicBezTo>
                    <a:pt x="3254" y="7892"/>
                    <a:pt x="3405" y="7876"/>
                    <a:pt x="3536" y="7840"/>
                  </a:cubicBezTo>
                  <a:lnTo>
                    <a:pt x="4470" y="4371"/>
                  </a:lnTo>
                  <a:cubicBezTo>
                    <a:pt x="5204" y="2703"/>
                    <a:pt x="4837" y="735"/>
                    <a:pt x="40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088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441191" y="484243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fld id="{5CA51C46-883C-4AC7-A043-CF43616335EE}" type="slidenum">
              <a:rPr lang="ru-RU" sz="900" smtClean="0">
                <a:solidFill>
                  <a:schemeClr val="bg1"/>
                </a:solidFill>
              </a:rPr>
              <a:pPr/>
              <a:t>39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002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7800" y="193368"/>
            <a:ext cx="8100000" cy="572700"/>
          </a:xfrm>
        </p:spPr>
        <p:txBody>
          <a:bodyPr/>
          <a:lstStyle/>
          <a:p>
            <a:r>
              <a:rPr lang="ru-RU" sz="1800" b="1" dirty="0"/>
              <a:t>ОПИСАНИЕ АДМИНИСТРАТИВНО-ТЕРРИТОРИАЛЬНОГО ДЕЛЕНИЯ:</a:t>
            </a:r>
            <a:endParaRPr lang="ru-RU" sz="1800" dirty="0"/>
          </a:p>
        </p:txBody>
      </p:sp>
      <p:sp>
        <p:nvSpPr>
          <p:cNvPr id="851" name="Google Shape;851;p47"/>
          <p:cNvSpPr txBox="1">
            <a:spLocks noGrp="1"/>
          </p:cNvSpPr>
          <p:nvPr>
            <p:ph type="subTitle" idx="4294967295"/>
          </p:nvPr>
        </p:nvSpPr>
        <p:spPr>
          <a:xfrm flipH="1">
            <a:off x="5805884" y="975712"/>
            <a:ext cx="26543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None/>
            </a:pPr>
            <a:r>
              <a:rPr lang="ru-RU" b="1" dirty="0"/>
              <a:t>Официальный </a:t>
            </a:r>
            <a:r>
              <a:rPr lang="ru-RU" b="1" dirty="0" smtClean="0"/>
              <a:t>сайт: </a:t>
            </a:r>
            <a:r>
              <a:rPr lang="en-US" dirty="0" smtClean="0">
                <a:hlinkClick r:id="rId3"/>
              </a:rPr>
              <a:t>www.trunovskiy26.gosuslugi.ru</a:t>
            </a:r>
            <a:endParaRPr lang="en-US" dirty="0" smtClean="0"/>
          </a:p>
          <a:p>
            <a:pPr marL="0" lvl="0" indent="0">
              <a:spcAft>
                <a:spcPts val="1600"/>
              </a:spcAft>
              <a:buNone/>
            </a:pPr>
            <a:endParaRPr sz="2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5" name="Google Shape;855;p47"/>
          <p:cNvSpPr txBox="1">
            <a:spLocks noGrp="1"/>
          </p:cNvSpPr>
          <p:nvPr>
            <p:ph type="subTitle" idx="4294967295"/>
          </p:nvPr>
        </p:nvSpPr>
        <p:spPr>
          <a:xfrm flipH="1">
            <a:off x="5715000" y="1590675"/>
            <a:ext cx="34290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>
              <a:lnSpc>
                <a:spcPct val="100000"/>
              </a:lnSpc>
              <a:buNone/>
            </a:pPr>
            <a:r>
              <a:rPr lang="ru-RU" b="1" dirty="0" smtClean="0"/>
              <a:t>Административный центр муниципального округа: </a:t>
            </a:r>
            <a:endParaRPr lang="ru-RU" dirty="0" smtClean="0"/>
          </a:p>
          <a:p>
            <a:pPr marL="139700" indent="0">
              <a:lnSpc>
                <a:spcPct val="100000"/>
              </a:lnSpc>
              <a:buNone/>
            </a:pPr>
            <a:r>
              <a:rPr lang="ru-RU" dirty="0" smtClean="0"/>
              <a:t>с. Донское</a:t>
            </a:r>
            <a:endParaRPr sz="2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7" name="Google Shape;857;p47"/>
          <p:cNvSpPr txBox="1">
            <a:spLocks noGrp="1"/>
          </p:cNvSpPr>
          <p:nvPr>
            <p:ph type="subTitle" idx="4294967295"/>
          </p:nvPr>
        </p:nvSpPr>
        <p:spPr>
          <a:xfrm flipH="1">
            <a:off x="5805884" y="2771563"/>
            <a:ext cx="25146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00000"/>
              </a:lnSpc>
              <a:buNone/>
            </a:pPr>
            <a:r>
              <a:rPr lang="ru-RU" b="1" dirty="0"/>
              <a:t>Площадь округа: </a:t>
            </a:r>
            <a:endParaRPr lang="ru-RU" b="1" dirty="0" smtClean="0"/>
          </a:p>
          <a:p>
            <a:pPr marL="0" lvl="0" indent="0">
              <a:lnSpc>
                <a:spcPct val="100000"/>
              </a:lnSpc>
              <a:buNone/>
            </a:pPr>
            <a:r>
              <a:rPr lang="ru-RU" dirty="0" smtClean="0"/>
              <a:t>168,5 </a:t>
            </a:r>
            <a:r>
              <a:rPr lang="ru-RU" dirty="0"/>
              <a:t>тыс. га</a:t>
            </a:r>
            <a:endParaRPr sz="2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2" name="Google Shape;852;p47"/>
          <p:cNvSpPr txBox="1"/>
          <p:nvPr/>
        </p:nvSpPr>
        <p:spPr>
          <a:xfrm flipH="1">
            <a:off x="5805884" y="3755108"/>
            <a:ext cx="2439866" cy="6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ru-RU" b="1" dirty="0"/>
              <a:t>Численность населения: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32 </a:t>
            </a:r>
            <a:r>
              <a:rPr lang="ru-RU" dirty="0"/>
              <a:t>тыс. </a:t>
            </a:r>
            <a:r>
              <a:rPr lang="ru-RU" dirty="0" smtClean="0"/>
              <a:t>010 </a:t>
            </a:r>
            <a:r>
              <a:rPr lang="ru-RU" dirty="0"/>
              <a:t>чел. </a:t>
            </a:r>
          </a:p>
          <a:p>
            <a:r>
              <a:rPr lang="ru-RU" dirty="0"/>
              <a:t>(на </a:t>
            </a:r>
            <a:r>
              <a:rPr lang="ru-RU" dirty="0" smtClean="0"/>
              <a:t>01 </a:t>
            </a:r>
            <a:r>
              <a:rPr lang="ru-RU" dirty="0"/>
              <a:t>января </a:t>
            </a:r>
            <a:r>
              <a:rPr lang="ru-RU" dirty="0" smtClean="0"/>
              <a:t>2025 </a:t>
            </a:r>
            <a:r>
              <a:rPr lang="ru-RU" dirty="0"/>
              <a:t>г.)</a:t>
            </a:r>
            <a:endParaRPr sz="1300" dirty="0">
              <a:solidFill>
                <a:schemeClr val="dk1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853" name="Google Shape;853;p47"/>
          <p:cNvSpPr/>
          <p:nvPr/>
        </p:nvSpPr>
        <p:spPr>
          <a:xfrm flipH="1">
            <a:off x="4761034" y="1083980"/>
            <a:ext cx="862800" cy="360000"/>
          </a:xfrm>
          <a:prstGeom prst="triangle">
            <a:avLst>
              <a:gd name="adj" fmla="val 79071"/>
            </a:avLst>
          </a:prstGeom>
          <a:solidFill>
            <a:srgbClr val="FFC1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47"/>
          <p:cNvSpPr/>
          <p:nvPr/>
        </p:nvSpPr>
        <p:spPr>
          <a:xfrm flipH="1">
            <a:off x="4761034" y="1958975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47"/>
          <p:cNvSpPr/>
          <p:nvPr/>
        </p:nvSpPr>
        <p:spPr>
          <a:xfrm flipH="1">
            <a:off x="4761034" y="283921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ru-RU" dirty="0" smtClean="0"/>
          </a:p>
        </p:txBody>
      </p:sp>
      <p:pic>
        <p:nvPicPr>
          <p:cNvPr id="12" name="image17.png" descr="http://stavregion.ru/_/cms_page_media/59/trunov.gif"/>
          <p:cNvPicPr/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9861"/>
                    </a14:imgEffect>
                  </a14:imgLayer>
                </a14:imgProps>
              </a:ext>
            </a:extLst>
          </a:blip>
          <a:srcRect l="-2198" t="3003" r="-1"/>
          <a:stretch/>
        </p:blipFill>
        <p:spPr>
          <a:xfrm>
            <a:off x="617622" y="1114926"/>
            <a:ext cx="3563166" cy="3900418"/>
          </a:xfrm>
          <a:prstGeom prst="rect">
            <a:avLst/>
          </a:prstGeom>
          <a:noFill/>
          <a:effectLst>
            <a:glow>
              <a:schemeClr val="accent5"/>
            </a:glow>
            <a:softEdge rad="0"/>
          </a:effectLst>
        </p:spPr>
      </p:pic>
      <p:sp>
        <p:nvSpPr>
          <p:cNvPr id="11" name="Google Shape;858;p47"/>
          <p:cNvSpPr/>
          <p:nvPr/>
        </p:nvSpPr>
        <p:spPr>
          <a:xfrm flipH="1">
            <a:off x="4767800" y="3901808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ru-RU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1097866" y="930091"/>
            <a:ext cx="26026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rgbClr val="654921"/>
                </a:solidFill>
                <a:latin typeface="+mj-lt"/>
              </a:rPr>
              <a:t>Труновский район</a:t>
            </a:r>
            <a:endParaRPr lang="ru-RU" dirty="0">
              <a:solidFill>
                <a:srgbClr val="654921"/>
              </a:solidFill>
              <a:latin typeface="+mj-lt"/>
            </a:endParaRPr>
          </a:p>
        </p:txBody>
      </p:sp>
      <p:sp>
        <p:nvSpPr>
          <p:cNvPr id="13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4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2936723546"/>
              </p:ext>
            </p:extLst>
          </p:nvPr>
        </p:nvGraphicFramePr>
        <p:xfrm>
          <a:off x="452194" y="544991"/>
          <a:ext cx="8007990" cy="3134746"/>
        </p:xfrm>
        <a:graphic>
          <a:graphicData uri="http://schemas.openxmlformats.org/drawingml/2006/table">
            <a:tbl>
              <a:tblPr firstRow="1" lastRow="1" bandCol="1">
                <a:tableStyleId>{284E427A-3D55-4303-BF80-6455036E1DE7}</a:tableStyleId>
              </a:tblPr>
              <a:tblGrid>
                <a:gridCol w="5247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2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67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5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3914">
                  <a:extLst>
                    <a:ext uri="{9D8B030D-6E8A-4147-A177-3AD203B41FA5}">
                      <a16:colId xmlns:a16="http://schemas.microsoft.com/office/drawing/2014/main" val="13397645"/>
                    </a:ext>
                  </a:extLst>
                </a:gridCol>
              </a:tblGrid>
              <a:tr h="347259"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ym typeface="Be Vietnam"/>
                        </a:rPr>
                        <a:t>Наименование</a:t>
                      </a:r>
                      <a:endParaRPr sz="12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b="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kern="1200" baseline="0" dirty="0" smtClean="0"/>
                        <a:t>Отклонение 2024 год к 2023 году 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043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u="none" strike="noStrike" kern="1200" baseline="0" dirty="0" smtClean="0"/>
                        <a:t>(+/-) </a:t>
                      </a:r>
                      <a:endParaRPr lang="ru-RU" sz="11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%</a:t>
                      </a:r>
                      <a:endParaRPr lang="ru-RU" sz="1100" dirty="0">
                        <a:latin typeface="+mn-lt"/>
                      </a:endParaRPr>
                    </a:p>
                  </a:txBody>
                  <a:tcPr marL="45720" marR="45720" anchor="ctr"/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679156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 на территории Труновского муниципального округа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-0,5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94,8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"Социальная поддержка граждан в Труновском муниципальном округе Ставропольского края" 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249,6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166,0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-83,6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66,5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"Благоустройство территории Труновского муниципального округа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>
                          <a:effectLst/>
                        </a:rPr>
                        <a:t>66,1</a:t>
                      </a:r>
                      <a:endParaRPr lang="ru-RU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77,5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11,4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117,2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229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"Обеспечение жильем молодых семей на территории Труновского муниципального округа Ставропольского края"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>
                          <a:effectLst/>
                        </a:rPr>
                        <a:t>0</a:t>
                      </a:r>
                      <a:endParaRPr lang="ru-RU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-4,7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335871">
                <a:tc>
                  <a:txBody>
                    <a:bodyPr/>
                    <a:lstStyle/>
                    <a:p>
                      <a:r>
                        <a:rPr lang="ru-RU" sz="900" dirty="0" smtClean="0"/>
                        <a:t>Муниципальная программа "Развитие муниципальной службы в Труновском муниципальном округе Ставропольского края" </a:t>
                      </a:r>
                      <a:endParaRPr lang="ru-RU" sz="9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>
                          <a:effectLst/>
                        </a:rPr>
                        <a:t>0,1</a:t>
                      </a:r>
                      <a:endParaRPr lang="ru-RU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2396281"/>
                  </a:ext>
                </a:extLst>
              </a:tr>
              <a:tr h="335871">
                <a:tc>
                  <a:txBody>
                    <a:bodyPr/>
                    <a:lstStyle/>
                    <a:p>
                      <a:r>
                        <a:rPr lang="ru-RU" sz="1050" dirty="0" smtClean="0"/>
                        <a:t>ИТОГО МУНИЦИПАЛЬНЫЕ ПРОГРАММЫ</a:t>
                      </a:r>
                      <a:endParaRPr lang="ru-RU" sz="1050" b="1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</a:rPr>
                        <a:t>1 </a:t>
                      </a:r>
                      <a:r>
                        <a:rPr lang="ru-RU" sz="1200" u="none" strike="noStrike" dirty="0" smtClean="0">
                          <a:effectLst/>
                        </a:rPr>
                        <a:t>320,4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1 371,9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51,5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103,9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87794141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7492132" y="204176"/>
            <a:ext cx="819455" cy="24622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ru-RU" sz="10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4" name="Номер слайда 1"/>
          <p:cNvSpPr txBox="1">
            <a:spLocks/>
          </p:cNvSpPr>
          <p:nvPr/>
        </p:nvSpPr>
        <p:spPr>
          <a:xfrm>
            <a:off x="8460184" y="4847240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35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185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1153568732"/>
              </p:ext>
            </p:extLst>
          </p:nvPr>
        </p:nvGraphicFramePr>
        <p:xfrm>
          <a:off x="480680" y="436502"/>
          <a:ext cx="8260474" cy="3533230"/>
        </p:xfrm>
        <a:graphic>
          <a:graphicData uri="http://schemas.openxmlformats.org/drawingml/2006/table">
            <a:tbl>
              <a:tblPr firstRow="1" bandCol="1">
                <a:tableStyleId>{69C7853C-536D-4A76-A0AE-DD22124D55A5}</a:tableStyleId>
              </a:tblPr>
              <a:tblGrid>
                <a:gridCol w="52163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3455">
                  <a:extLst>
                    <a:ext uri="{9D8B030D-6E8A-4147-A177-3AD203B41FA5}">
                      <a16:colId xmlns:a16="http://schemas.microsoft.com/office/drawing/2014/main" val="3908531399"/>
                    </a:ext>
                  </a:extLst>
                </a:gridCol>
                <a:gridCol w="811924">
                  <a:extLst>
                    <a:ext uri="{9D8B030D-6E8A-4147-A177-3AD203B41FA5}">
                      <a16:colId xmlns:a16="http://schemas.microsoft.com/office/drawing/2014/main" val="2127657517"/>
                    </a:ext>
                  </a:extLst>
                </a:gridCol>
                <a:gridCol w="725214">
                  <a:extLst>
                    <a:ext uri="{9D8B030D-6E8A-4147-A177-3AD203B41FA5}">
                      <a16:colId xmlns:a16="http://schemas.microsoft.com/office/drawing/2014/main" val="4159578319"/>
                    </a:ext>
                  </a:extLst>
                </a:gridCol>
                <a:gridCol w="663563">
                  <a:extLst>
                    <a:ext uri="{9D8B030D-6E8A-4147-A177-3AD203B41FA5}">
                      <a16:colId xmlns:a16="http://schemas.microsoft.com/office/drawing/2014/main" val="198940100"/>
                    </a:ext>
                  </a:extLst>
                </a:gridCol>
              </a:tblGrid>
              <a:tr h="333753"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Наименование</a:t>
                      </a:r>
                      <a:endParaRPr sz="11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(оценка)</a:t>
                      </a:r>
                      <a:endParaRPr sz="1100" b="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kern="1200" baseline="0" dirty="0" smtClean="0"/>
                        <a:t>Отклонение 2024 год к 2023 году 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22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u="none" strike="noStrike" kern="1200" baseline="0" dirty="0" smtClean="0"/>
                        <a:t>(+/-) </a:t>
                      </a:r>
                      <a:endParaRPr lang="ru-RU" sz="11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%</a:t>
                      </a:r>
                      <a:endParaRPr lang="ru-RU" sz="1100" dirty="0">
                        <a:latin typeface="+mn-lt"/>
                      </a:endParaRPr>
                    </a:p>
                  </a:txBody>
                  <a:tcPr marL="45720" marR="45720" anchor="ctr"/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211805">
                <a:tc gridSpan="5">
                  <a:txBody>
                    <a:bodyPr/>
                    <a:lstStyle/>
                    <a:p>
                      <a:r>
                        <a:rPr lang="ru-RU" sz="1600" dirty="0" smtClean="0"/>
                        <a:t>Непрограммные расходы</a:t>
                      </a:r>
                      <a:endParaRPr lang="ru-RU" sz="1600" b="1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753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Обеспечение деятельности Думы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4,6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5,1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0,5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110,9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753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Обеспечение деятельности администрации Труновского муниципального округа Ставропольского края 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>
                          <a:effectLst/>
                        </a:rPr>
                        <a:t>84,6</a:t>
                      </a:r>
                      <a:endParaRPr lang="ru-RU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89,4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4,8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106,7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753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Обеспечение деятельности отдела имущественных и земельных отношений администрации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12,7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8,6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-19,4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67,7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3753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Обеспечение деятельности финансового управления администрации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28,0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33,3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5,3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118,9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  <a:tr h="333753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Реализация функций иных отраслевых органов, входящих в структуру администрации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-0,5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28,6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2396281"/>
                  </a:ext>
                </a:extLst>
              </a:tr>
              <a:tr h="561430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Непрограммные расходы на руководство и управление в сфере установленных функций территориальных управлений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26,9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30,7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3,8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/>
                        <a:t>114,1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87794141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8234605" y="188806"/>
            <a:ext cx="8194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741154" y="493844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fld id="{538E8E59-E168-4D8A-9DB6-E3A403CB5A47}" type="slidenum">
              <a:rPr lang="ru-RU" sz="900" smtClean="0">
                <a:solidFill>
                  <a:schemeClr val="bg1"/>
                </a:solidFill>
              </a:rPr>
              <a:pPr/>
              <a:t>41</a:t>
            </a:fld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5" name="Google Shape;3850;p75"/>
          <p:cNvGrpSpPr/>
          <p:nvPr/>
        </p:nvGrpSpPr>
        <p:grpSpPr>
          <a:xfrm>
            <a:off x="480680" y="4027681"/>
            <a:ext cx="1116768" cy="1026182"/>
            <a:chOff x="1330300" y="760550"/>
            <a:chExt cx="4931875" cy="4321900"/>
          </a:xfrm>
        </p:grpSpPr>
        <p:sp>
          <p:nvSpPr>
            <p:cNvPr id="6" name="Google Shape;3851;p75"/>
            <p:cNvSpPr/>
            <p:nvPr/>
          </p:nvSpPr>
          <p:spPr>
            <a:xfrm>
              <a:off x="1330300" y="2234550"/>
              <a:ext cx="4931875" cy="2847900"/>
            </a:xfrm>
            <a:custGeom>
              <a:avLst/>
              <a:gdLst/>
              <a:ahLst/>
              <a:cxnLst/>
              <a:rect l="l" t="t" r="r" b="b"/>
              <a:pathLst>
                <a:path w="197275" h="113916" extrusionOk="0">
                  <a:moveTo>
                    <a:pt x="98637" y="0"/>
                  </a:moveTo>
                  <a:cubicBezTo>
                    <a:pt x="44165" y="0"/>
                    <a:pt x="0" y="25518"/>
                    <a:pt x="0" y="56974"/>
                  </a:cubicBezTo>
                  <a:cubicBezTo>
                    <a:pt x="0" y="88430"/>
                    <a:pt x="44165" y="113915"/>
                    <a:pt x="98637" y="113915"/>
                  </a:cubicBezTo>
                  <a:cubicBezTo>
                    <a:pt x="153109" y="113915"/>
                    <a:pt x="197274" y="88430"/>
                    <a:pt x="197274" y="56974"/>
                  </a:cubicBezTo>
                  <a:cubicBezTo>
                    <a:pt x="197274" y="25518"/>
                    <a:pt x="153109" y="0"/>
                    <a:pt x="98637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852;p75"/>
            <p:cNvSpPr/>
            <p:nvPr/>
          </p:nvSpPr>
          <p:spPr>
            <a:xfrm>
              <a:off x="3699475" y="2328775"/>
              <a:ext cx="2305850" cy="1326800"/>
            </a:xfrm>
            <a:custGeom>
              <a:avLst/>
              <a:gdLst/>
              <a:ahLst/>
              <a:cxnLst/>
              <a:rect l="l" t="t" r="r" b="b"/>
              <a:pathLst>
                <a:path w="92234" h="53072" extrusionOk="0">
                  <a:moveTo>
                    <a:pt x="39029" y="1"/>
                  </a:moveTo>
                  <a:cubicBezTo>
                    <a:pt x="38745" y="1"/>
                    <a:pt x="38461" y="67"/>
                    <a:pt x="38195" y="201"/>
                  </a:cubicBezTo>
                  <a:lnTo>
                    <a:pt x="468" y="21950"/>
                  </a:lnTo>
                  <a:cubicBezTo>
                    <a:pt x="1" y="22116"/>
                    <a:pt x="1" y="22750"/>
                    <a:pt x="468" y="22917"/>
                  </a:cubicBezTo>
                  <a:lnTo>
                    <a:pt x="52371" y="52872"/>
                  </a:lnTo>
                  <a:cubicBezTo>
                    <a:pt x="52638" y="53005"/>
                    <a:pt x="52922" y="53072"/>
                    <a:pt x="53205" y="53072"/>
                  </a:cubicBezTo>
                  <a:cubicBezTo>
                    <a:pt x="53489" y="53072"/>
                    <a:pt x="53772" y="53005"/>
                    <a:pt x="54039" y="52872"/>
                  </a:cubicBezTo>
                  <a:lnTo>
                    <a:pt x="91766" y="31089"/>
                  </a:lnTo>
                  <a:cubicBezTo>
                    <a:pt x="92233" y="30956"/>
                    <a:pt x="92233" y="30289"/>
                    <a:pt x="91766" y="30122"/>
                  </a:cubicBezTo>
                  <a:lnTo>
                    <a:pt x="39862" y="201"/>
                  </a:lnTo>
                  <a:cubicBezTo>
                    <a:pt x="39596" y="67"/>
                    <a:pt x="39312" y="1"/>
                    <a:pt x="3902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853;p75"/>
            <p:cNvSpPr/>
            <p:nvPr/>
          </p:nvSpPr>
          <p:spPr>
            <a:xfrm>
              <a:off x="1966575" y="3357850"/>
              <a:ext cx="1952250" cy="1123325"/>
            </a:xfrm>
            <a:custGeom>
              <a:avLst/>
              <a:gdLst/>
              <a:ahLst/>
              <a:cxnLst/>
              <a:rect l="l" t="t" r="r" b="b"/>
              <a:pathLst>
                <a:path w="78090" h="44933" extrusionOk="0">
                  <a:moveTo>
                    <a:pt x="45354" y="0"/>
                  </a:moveTo>
                  <a:cubicBezTo>
                    <a:pt x="45066" y="0"/>
                    <a:pt x="44782" y="67"/>
                    <a:pt x="44532" y="200"/>
                  </a:cubicBezTo>
                  <a:lnTo>
                    <a:pt x="468" y="25619"/>
                  </a:lnTo>
                  <a:cubicBezTo>
                    <a:pt x="1" y="25785"/>
                    <a:pt x="1" y="26453"/>
                    <a:pt x="468" y="26586"/>
                  </a:cubicBezTo>
                  <a:lnTo>
                    <a:pt x="31923" y="44732"/>
                  </a:lnTo>
                  <a:cubicBezTo>
                    <a:pt x="32173" y="44866"/>
                    <a:pt x="32457" y="44932"/>
                    <a:pt x="32745" y="44932"/>
                  </a:cubicBezTo>
                  <a:cubicBezTo>
                    <a:pt x="33032" y="44932"/>
                    <a:pt x="33324" y="44866"/>
                    <a:pt x="33591" y="44732"/>
                  </a:cubicBezTo>
                  <a:lnTo>
                    <a:pt x="77623" y="19314"/>
                  </a:lnTo>
                  <a:cubicBezTo>
                    <a:pt x="78090" y="19147"/>
                    <a:pt x="78090" y="18480"/>
                    <a:pt x="77623" y="18347"/>
                  </a:cubicBezTo>
                  <a:lnTo>
                    <a:pt x="46200" y="200"/>
                  </a:lnTo>
                  <a:cubicBezTo>
                    <a:pt x="45933" y="67"/>
                    <a:pt x="45641" y="0"/>
                    <a:pt x="453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854;p75"/>
            <p:cNvSpPr/>
            <p:nvPr/>
          </p:nvSpPr>
          <p:spPr>
            <a:xfrm>
              <a:off x="3054025" y="3949925"/>
              <a:ext cx="1534450" cy="882325"/>
            </a:xfrm>
            <a:custGeom>
              <a:avLst/>
              <a:gdLst/>
              <a:ahLst/>
              <a:cxnLst/>
              <a:rect l="l" t="t" r="r" b="b"/>
              <a:pathLst>
                <a:path w="61378" h="35293" extrusionOk="0">
                  <a:moveTo>
                    <a:pt x="39695" y="1"/>
                  </a:moveTo>
                  <a:cubicBezTo>
                    <a:pt x="39412" y="1"/>
                    <a:pt x="39128" y="68"/>
                    <a:pt x="38861" y="201"/>
                  </a:cubicBezTo>
                  <a:lnTo>
                    <a:pt x="467" y="22350"/>
                  </a:lnTo>
                  <a:cubicBezTo>
                    <a:pt x="0" y="22517"/>
                    <a:pt x="0" y="23151"/>
                    <a:pt x="434" y="23318"/>
                  </a:cubicBezTo>
                  <a:lnTo>
                    <a:pt x="20848" y="35093"/>
                  </a:lnTo>
                  <a:cubicBezTo>
                    <a:pt x="21099" y="35226"/>
                    <a:pt x="21382" y="35293"/>
                    <a:pt x="21670" y="35293"/>
                  </a:cubicBezTo>
                  <a:cubicBezTo>
                    <a:pt x="21958" y="35293"/>
                    <a:pt x="22249" y="35226"/>
                    <a:pt x="22516" y="35093"/>
                  </a:cubicBezTo>
                  <a:lnTo>
                    <a:pt x="60910" y="12910"/>
                  </a:lnTo>
                  <a:cubicBezTo>
                    <a:pt x="61377" y="12777"/>
                    <a:pt x="61377" y="12110"/>
                    <a:pt x="60910" y="11943"/>
                  </a:cubicBezTo>
                  <a:lnTo>
                    <a:pt x="40529" y="201"/>
                  </a:lnTo>
                  <a:cubicBezTo>
                    <a:pt x="40262" y="68"/>
                    <a:pt x="39979" y="1"/>
                    <a:pt x="3969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855;p75"/>
            <p:cNvSpPr/>
            <p:nvPr/>
          </p:nvSpPr>
          <p:spPr>
            <a:xfrm>
              <a:off x="1446200" y="2281250"/>
              <a:ext cx="2244125" cy="1290325"/>
            </a:xfrm>
            <a:custGeom>
              <a:avLst/>
              <a:gdLst/>
              <a:ahLst/>
              <a:cxnLst/>
              <a:rect l="l" t="t" r="r" b="b"/>
              <a:pathLst>
                <a:path w="89765" h="51613" extrusionOk="0">
                  <a:moveTo>
                    <a:pt x="75688" y="0"/>
                  </a:moveTo>
                  <a:cubicBezTo>
                    <a:pt x="75263" y="0"/>
                    <a:pt x="74837" y="100"/>
                    <a:pt x="74454" y="300"/>
                  </a:cubicBezTo>
                  <a:lnTo>
                    <a:pt x="701" y="42864"/>
                  </a:lnTo>
                  <a:cubicBezTo>
                    <a:pt x="1" y="43264"/>
                    <a:pt x="1" y="43932"/>
                    <a:pt x="701" y="44299"/>
                  </a:cubicBezTo>
                  <a:lnTo>
                    <a:pt x="12843" y="51337"/>
                  </a:lnTo>
                  <a:cubicBezTo>
                    <a:pt x="13227" y="51520"/>
                    <a:pt x="13652" y="51612"/>
                    <a:pt x="14077" y="51612"/>
                  </a:cubicBezTo>
                  <a:cubicBezTo>
                    <a:pt x="14503" y="51612"/>
                    <a:pt x="14928" y="51520"/>
                    <a:pt x="15312" y="51337"/>
                  </a:cubicBezTo>
                  <a:lnTo>
                    <a:pt x="89064" y="8740"/>
                  </a:lnTo>
                  <a:cubicBezTo>
                    <a:pt x="89765" y="8339"/>
                    <a:pt x="89765" y="7706"/>
                    <a:pt x="89064" y="7305"/>
                  </a:cubicBezTo>
                  <a:lnTo>
                    <a:pt x="76922" y="300"/>
                  </a:lnTo>
                  <a:cubicBezTo>
                    <a:pt x="76539" y="100"/>
                    <a:pt x="76113" y="0"/>
                    <a:pt x="7568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56;p75"/>
            <p:cNvSpPr/>
            <p:nvPr/>
          </p:nvSpPr>
          <p:spPr>
            <a:xfrm>
              <a:off x="2406900" y="2489725"/>
              <a:ext cx="752225" cy="785375"/>
            </a:xfrm>
            <a:custGeom>
              <a:avLst/>
              <a:gdLst/>
              <a:ahLst/>
              <a:cxnLst/>
              <a:rect l="l" t="t" r="r" b="b"/>
              <a:pathLst>
                <a:path w="30089" h="31415" extrusionOk="0">
                  <a:moveTo>
                    <a:pt x="18213" y="0"/>
                  </a:moveTo>
                  <a:lnTo>
                    <a:pt x="0" y="10541"/>
                  </a:lnTo>
                  <a:lnTo>
                    <a:pt x="0" y="23384"/>
                  </a:lnTo>
                  <a:cubicBezTo>
                    <a:pt x="33" y="24118"/>
                    <a:pt x="400" y="24785"/>
                    <a:pt x="1034" y="25185"/>
                  </a:cubicBezTo>
                  <a:lnTo>
                    <a:pt x="10241" y="30489"/>
                  </a:lnTo>
                  <a:cubicBezTo>
                    <a:pt x="11308" y="31106"/>
                    <a:pt x="12718" y="31415"/>
                    <a:pt x="14131" y="31415"/>
                  </a:cubicBezTo>
                  <a:cubicBezTo>
                    <a:pt x="15545" y="31415"/>
                    <a:pt x="16962" y="31106"/>
                    <a:pt x="18046" y="30489"/>
                  </a:cubicBezTo>
                  <a:lnTo>
                    <a:pt x="28487" y="24451"/>
                  </a:lnTo>
                  <a:cubicBezTo>
                    <a:pt x="29555" y="23851"/>
                    <a:pt x="30088" y="23017"/>
                    <a:pt x="30088" y="22216"/>
                  </a:cubicBezTo>
                  <a:lnTo>
                    <a:pt x="30088" y="20749"/>
                  </a:lnTo>
                  <a:lnTo>
                    <a:pt x="19247" y="14644"/>
                  </a:lnTo>
                  <a:cubicBezTo>
                    <a:pt x="18647" y="14244"/>
                    <a:pt x="18246" y="13577"/>
                    <a:pt x="18213" y="12843"/>
                  </a:cubicBezTo>
                  <a:lnTo>
                    <a:pt x="1821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57;p75"/>
            <p:cNvSpPr/>
            <p:nvPr/>
          </p:nvSpPr>
          <p:spPr>
            <a:xfrm>
              <a:off x="2406900" y="2703200"/>
              <a:ext cx="109250" cy="464525"/>
            </a:xfrm>
            <a:custGeom>
              <a:avLst/>
              <a:gdLst/>
              <a:ahLst/>
              <a:cxnLst/>
              <a:rect l="l" t="t" r="r" b="b"/>
              <a:pathLst>
                <a:path w="4370" h="18581" extrusionOk="0">
                  <a:moveTo>
                    <a:pt x="3469" y="1"/>
                  </a:moveTo>
                  <a:lnTo>
                    <a:pt x="0" y="2002"/>
                  </a:lnTo>
                  <a:lnTo>
                    <a:pt x="0" y="14845"/>
                  </a:lnTo>
                  <a:cubicBezTo>
                    <a:pt x="33" y="15579"/>
                    <a:pt x="434" y="16246"/>
                    <a:pt x="1034" y="16646"/>
                  </a:cubicBezTo>
                  <a:lnTo>
                    <a:pt x="4370" y="18581"/>
                  </a:lnTo>
                  <a:lnTo>
                    <a:pt x="4370" y="17113"/>
                  </a:lnTo>
                  <a:lnTo>
                    <a:pt x="2302" y="15912"/>
                  </a:lnTo>
                  <a:cubicBezTo>
                    <a:pt x="1668" y="15512"/>
                    <a:pt x="1301" y="14845"/>
                    <a:pt x="1268" y="14111"/>
                  </a:cubicBezTo>
                  <a:lnTo>
                    <a:pt x="1268" y="4070"/>
                  </a:lnTo>
                  <a:lnTo>
                    <a:pt x="3703" y="2669"/>
                  </a:lnTo>
                  <a:cubicBezTo>
                    <a:pt x="3603" y="1769"/>
                    <a:pt x="3536" y="868"/>
                    <a:pt x="34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58;p75"/>
            <p:cNvSpPr/>
            <p:nvPr/>
          </p:nvSpPr>
          <p:spPr>
            <a:xfrm>
              <a:off x="2437750" y="2542250"/>
              <a:ext cx="733875" cy="697000"/>
            </a:xfrm>
            <a:custGeom>
              <a:avLst/>
              <a:gdLst/>
              <a:ahLst/>
              <a:cxnLst/>
              <a:rect l="l" t="t" r="r" b="b"/>
              <a:pathLst>
                <a:path w="29355" h="27880" extrusionOk="0">
                  <a:moveTo>
                    <a:pt x="18213" y="1"/>
                  </a:moveTo>
                  <a:lnTo>
                    <a:pt x="0" y="10508"/>
                  </a:lnTo>
                  <a:lnTo>
                    <a:pt x="0" y="20549"/>
                  </a:lnTo>
                  <a:cubicBezTo>
                    <a:pt x="67" y="21283"/>
                    <a:pt x="434" y="21950"/>
                    <a:pt x="1034" y="22350"/>
                  </a:cubicBezTo>
                  <a:lnTo>
                    <a:pt x="9007" y="26954"/>
                  </a:lnTo>
                  <a:cubicBezTo>
                    <a:pt x="10074" y="27571"/>
                    <a:pt x="11484" y="27879"/>
                    <a:pt x="12893" y="27879"/>
                  </a:cubicBezTo>
                  <a:cubicBezTo>
                    <a:pt x="14302" y="27879"/>
                    <a:pt x="15712" y="27571"/>
                    <a:pt x="16779" y="26954"/>
                  </a:cubicBezTo>
                  <a:lnTo>
                    <a:pt x="27220" y="20916"/>
                  </a:lnTo>
                  <a:cubicBezTo>
                    <a:pt x="29355" y="19682"/>
                    <a:pt x="29355" y="17680"/>
                    <a:pt x="27220" y="16413"/>
                  </a:cubicBezTo>
                  <a:lnTo>
                    <a:pt x="19281" y="11843"/>
                  </a:lnTo>
                  <a:cubicBezTo>
                    <a:pt x="18647" y="11443"/>
                    <a:pt x="18280" y="10775"/>
                    <a:pt x="18213" y="10041"/>
                  </a:cubicBezTo>
                  <a:lnTo>
                    <a:pt x="18213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59;p75"/>
            <p:cNvSpPr/>
            <p:nvPr/>
          </p:nvSpPr>
          <p:spPr>
            <a:xfrm>
              <a:off x="2438575" y="2542250"/>
              <a:ext cx="534575" cy="588800"/>
            </a:xfrm>
            <a:custGeom>
              <a:avLst/>
              <a:gdLst/>
              <a:ahLst/>
              <a:cxnLst/>
              <a:rect l="l" t="t" r="r" b="b"/>
              <a:pathLst>
                <a:path w="21383" h="23552" extrusionOk="0">
                  <a:moveTo>
                    <a:pt x="18214" y="1"/>
                  </a:moveTo>
                  <a:lnTo>
                    <a:pt x="1" y="10508"/>
                  </a:lnTo>
                  <a:lnTo>
                    <a:pt x="1" y="20549"/>
                  </a:lnTo>
                  <a:cubicBezTo>
                    <a:pt x="34" y="21283"/>
                    <a:pt x="401" y="21950"/>
                    <a:pt x="1035" y="22350"/>
                  </a:cubicBezTo>
                  <a:lnTo>
                    <a:pt x="3103" y="23551"/>
                  </a:lnTo>
                  <a:lnTo>
                    <a:pt x="21383" y="13044"/>
                  </a:lnTo>
                  <a:lnTo>
                    <a:pt x="19248" y="11843"/>
                  </a:lnTo>
                  <a:cubicBezTo>
                    <a:pt x="18647" y="11443"/>
                    <a:pt x="18247" y="10775"/>
                    <a:pt x="18214" y="10041"/>
                  </a:cubicBezTo>
                  <a:lnTo>
                    <a:pt x="1821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60;p75"/>
            <p:cNvSpPr/>
            <p:nvPr/>
          </p:nvSpPr>
          <p:spPr>
            <a:xfrm>
              <a:off x="2764650" y="3008425"/>
              <a:ext cx="394475" cy="266875"/>
            </a:xfrm>
            <a:custGeom>
              <a:avLst/>
              <a:gdLst/>
              <a:ahLst/>
              <a:cxnLst/>
              <a:rect l="l" t="t" r="r" b="b"/>
              <a:pathLst>
                <a:path w="15779" h="10675" extrusionOk="0">
                  <a:moveTo>
                    <a:pt x="15778" y="1"/>
                  </a:moveTo>
                  <a:cubicBezTo>
                    <a:pt x="15778" y="835"/>
                    <a:pt x="15211" y="1635"/>
                    <a:pt x="14144" y="2269"/>
                  </a:cubicBezTo>
                  <a:lnTo>
                    <a:pt x="3736" y="8307"/>
                  </a:lnTo>
                  <a:cubicBezTo>
                    <a:pt x="2622" y="8880"/>
                    <a:pt x="1417" y="9210"/>
                    <a:pt x="179" y="9210"/>
                  </a:cubicBezTo>
                  <a:cubicBezTo>
                    <a:pt x="119" y="9210"/>
                    <a:pt x="60" y="9209"/>
                    <a:pt x="0" y="9207"/>
                  </a:cubicBezTo>
                  <a:lnTo>
                    <a:pt x="0" y="10675"/>
                  </a:lnTo>
                  <a:cubicBezTo>
                    <a:pt x="1301" y="10675"/>
                    <a:pt x="2602" y="10341"/>
                    <a:pt x="3736" y="9741"/>
                  </a:cubicBezTo>
                  <a:lnTo>
                    <a:pt x="14144" y="3703"/>
                  </a:lnTo>
                  <a:cubicBezTo>
                    <a:pt x="15211" y="3103"/>
                    <a:pt x="15778" y="2302"/>
                    <a:pt x="15778" y="1468"/>
                  </a:cubicBezTo>
                  <a:lnTo>
                    <a:pt x="15778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61;p75"/>
            <p:cNvSpPr/>
            <p:nvPr/>
          </p:nvSpPr>
          <p:spPr>
            <a:xfrm>
              <a:off x="1592975" y="760550"/>
              <a:ext cx="2049825" cy="2663200"/>
            </a:xfrm>
            <a:custGeom>
              <a:avLst/>
              <a:gdLst/>
              <a:ahLst/>
              <a:cxnLst/>
              <a:rect l="l" t="t" r="r" b="b"/>
              <a:pathLst>
                <a:path w="81993" h="106528" extrusionOk="0">
                  <a:moveTo>
                    <a:pt x="79556" y="1"/>
                  </a:moveTo>
                  <a:cubicBezTo>
                    <a:pt x="79118" y="1"/>
                    <a:pt x="78670" y="121"/>
                    <a:pt x="78256" y="385"/>
                  </a:cubicBezTo>
                  <a:lnTo>
                    <a:pt x="1301" y="44783"/>
                  </a:lnTo>
                  <a:cubicBezTo>
                    <a:pt x="534" y="45284"/>
                    <a:pt x="67" y="46118"/>
                    <a:pt x="1" y="47052"/>
                  </a:cubicBezTo>
                  <a:lnTo>
                    <a:pt x="1" y="104026"/>
                  </a:lnTo>
                  <a:cubicBezTo>
                    <a:pt x="34" y="104926"/>
                    <a:pt x="501" y="105727"/>
                    <a:pt x="1235" y="106227"/>
                  </a:cubicBezTo>
                  <a:cubicBezTo>
                    <a:pt x="1602" y="106427"/>
                    <a:pt x="2035" y="106528"/>
                    <a:pt x="2436" y="106528"/>
                  </a:cubicBezTo>
                  <a:lnTo>
                    <a:pt x="2436" y="105427"/>
                  </a:lnTo>
                  <a:cubicBezTo>
                    <a:pt x="2436" y="106031"/>
                    <a:pt x="2721" y="106370"/>
                    <a:pt x="3148" y="106370"/>
                  </a:cubicBezTo>
                  <a:cubicBezTo>
                    <a:pt x="3287" y="106370"/>
                    <a:pt x="3440" y="106334"/>
                    <a:pt x="3603" y="106261"/>
                  </a:cubicBezTo>
                  <a:lnTo>
                    <a:pt x="3636" y="106261"/>
                  </a:lnTo>
                  <a:lnTo>
                    <a:pt x="3737" y="106227"/>
                  </a:lnTo>
                  <a:lnTo>
                    <a:pt x="17013" y="98555"/>
                  </a:lnTo>
                  <a:lnTo>
                    <a:pt x="18947" y="97421"/>
                  </a:lnTo>
                  <a:lnTo>
                    <a:pt x="20949" y="96287"/>
                  </a:lnTo>
                  <a:lnTo>
                    <a:pt x="22350" y="95486"/>
                  </a:lnTo>
                  <a:lnTo>
                    <a:pt x="23751" y="94652"/>
                  </a:lnTo>
                  <a:lnTo>
                    <a:pt x="25185" y="93818"/>
                  </a:lnTo>
                  <a:lnTo>
                    <a:pt x="29655" y="91250"/>
                  </a:lnTo>
                  <a:lnTo>
                    <a:pt x="31189" y="90349"/>
                  </a:lnTo>
                  <a:lnTo>
                    <a:pt x="40696" y="84879"/>
                  </a:lnTo>
                  <a:lnTo>
                    <a:pt x="42231" y="83978"/>
                  </a:lnTo>
                  <a:lnTo>
                    <a:pt x="75221" y="64931"/>
                  </a:lnTo>
                  <a:lnTo>
                    <a:pt x="76088" y="64431"/>
                  </a:lnTo>
                  <a:lnTo>
                    <a:pt x="78090" y="63263"/>
                  </a:lnTo>
                  <a:lnTo>
                    <a:pt x="78790" y="62863"/>
                  </a:lnTo>
                  <a:lnTo>
                    <a:pt x="80691" y="61762"/>
                  </a:lnTo>
                  <a:cubicBezTo>
                    <a:pt x="81459" y="61262"/>
                    <a:pt x="81959" y="60428"/>
                    <a:pt x="81992" y="59527"/>
                  </a:cubicBezTo>
                  <a:lnTo>
                    <a:pt x="81992" y="2520"/>
                  </a:lnTo>
                  <a:cubicBezTo>
                    <a:pt x="81992" y="2420"/>
                    <a:pt x="81992" y="2353"/>
                    <a:pt x="81992" y="2286"/>
                  </a:cubicBezTo>
                  <a:cubicBezTo>
                    <a:pt x="81919" y="936"/>
                    <a:pt x="80778" y="1"/>
                    <a:pt x="7955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62;p75"/>
            <p:cNvSpPr/>
            <p:nvPr/>
          </p:nvSpPr>
          <p:spPr>
            <a:xfrm>
              <a:off x="1653850" y="800025"/>
              <a:ext cx="1988950" cy="2619775"/>
            </a:xfrm>
            <a:custGeom>
              <a:avLst/>
              <a:gdLst/>
              <a:ahLst/>
              <a:cxnLst/>
              <a:rect l="l" t="t" r="r" b="b"/>
              <a:pathLst>
                <a:path w="79558" h="104791" extrusionOk="0">
                  <a:moveTo>
                    <a:pt x="78846" y="0"/>
                  </a:moveTo>
                  <a:cubicBezTo>
                    <a:pt x="78669" y="0"/>
                    <a:pt x="78470" y="56"/>
                    <a:pt x="78256" y="174"/>
                  </a:cubicBezTo>
                  <a:lnTo>
                    <a:pt x="1302" y="44639"/>
                  </a:lnTo>
                  <a:cubicBezTo>
                    <a:pt x="534" y="45106"/>
                    <a:pt x="67" y="45940"/>
                    <a:pt x="1" y="46874"/>
                  </a:cubicBezTo>
                  <a:lnTo>
                    <a:pt x="1" y="103848"/>
                  </a:lnTo>
                  <a:cubicBezTo>
                    <a:pt x="1" y="104452"/>
                    <a:pt x="286" y="104791"/>
                    <a:pt x="713" y="104791"/>
                  </a:cubicBezTo>
                  <a:cubicBezTo>
                    <a:pt x="852" y="104791"/>
                    <a:pt x="1005" y="104755"/>
                    <a:pt x="1168" y="104682"/>
                  </a:cubicBezTo>
                  <a:lnTo>
                    <a:pt x="1201" y="104682"/>
                  </a:lnTo>
                  <a:lnTo>
                    <a:pt x="1302" y="104648"/>
                  </a:lnTo>
                  <a:lnTo>
                    <a:pt x="14578" y="96976"/>
                  </a:lnTo>
                  <a:lnTo>
                    <a:pt x="16512" y="95842"/>
                  </a:lnTo>
                  <a:lnTo>
                    <a:pt x="18514" y="94708"/>
                  </a:lnTo>
                  <a:lnTo>
                    <a:pt x="19915" y="93907"/>
                  </a:lnTo>
                  <a:lnTo>
                    <a:pt x="21316" y="93073"/>
                  </a:lnTo>
                  <a:lnTo>
                    <a:pt x="22750" y="92239"/>
                  </a:lnTo>
                  <a:lnTo>
                    <a:pt x="27220" y="89671"/>
                  </a:lnTo>
                  <a:lnTo>
                    <a:pt x="28754" y="88770"/>
                  </a:lnTo>
                  <a:lnTo>
                    <a:pt x="38261" y="83300"/>
                  </a:lnTo>
                  <a:lnTo>
                    <a:pt x="39796" y="82399"/>
                  </a:lnTo>
                  <a:lnTo>
                    <a:pt x="72786" y="63352"/>
                  </a:lnTo>
                  <a:lnTo>
                    <a:pt x="73653" y="62852"/>
                  </a:lnTo>
                  <a:lnTo>
                    <a:pt x="75655" y="61684"/>
                  </a:lnTo>
                  <a:lnTo>
                    <a:pt x="76355" y="61284"/>
                  </a:lnTo>
                  <a:lnTo>
                    <a:pt x="78256" y="60183"/>
                  </a:lnTo>
                  <a:cubicBezTo>
                    <a:pt x="79024" y="59683"/>
                    <a:pt x="79524" y="58849"/>
                    <a:pt x="79557" y="57948"/>
                  </a:cubicBezTo>
                  <a:lnTo>
                    <a:pt x="79557" y="941"/>
                  </a:lnTo>
                  <a:cubicBezTo>
                    <a:pt x="79557" y="841"/>
                    <a:pt x="79557" y="774"/>
                    <a:pt x="79557" y="707"/>
                  </a:cubicBezTo>
                  <a:cubicBezTo>
                    <a:pt x="79489" y="253"/>
                    <a:pt x="79221" y="0"/>
                    <a:pt x="7884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63;p75"/>
            <p:cNvSpPr/>
            <p:nvPr/>
          </p:nvSpPr>
          <p:spPr>
            <a:xfrm>
              <a:off x="1592975" y="3266950"/>
              <a:ext cx="89250" cy="156800"/>
            </a:xfrm>
            <a:custGeom>
              <a:avLst/>
              <a:gdLst/>
              <a:ahLst/>
              <a:cxnLst/>
              <a:rect l="l" t="t" r="r" b="b"/>
              <a:pathLst>
                <a:path w="3570" h="6272" extrusionOk="0">
                  <a:moveTo>
                    <a:pt x="1" y="0"/>
                  </a:moveTo>
                  <a:lnTo>
                    <a:pt x="1" y="3803"/>
                  </a:lnTo>
                  <a:cubicBezTo>
                    <a:pt x="34" y="4670"/>
                    <a:pt x="501" y="5504"/>
                    <a:pt x="1235" y="6005"/>
                  </a:cubicBezTo>
                  <a:cubicBezTo>
                    <a:pt x="1602" y="6205"/>
                    <a:pt x="2035" y="6272"/>
                    <a:pt x="2436" y="6272"/>
                  </a:cubicBezTo>
                  <a:cubicBezTo>
                    <a:pt x="2536" y="6272"/>
                    <a:pt x="2636" y="6272"/>
                    <a:pt x="2736" y="6238"/>
                  </a:cubicBezTo>
                  <a:cubicBezTo>
                    <a:pt x="2836" y="6238"/>
                    <a:pt x="2936" y="6238"/>
                    <a:pt x="3036" y="6205"/>
                  </a:cubicBezTo>
                  <a:lnTo>
                    <a:pt x="3069" y="6205"/>
                  </a:lnTo>
                  <a:cubicBezTo>
                    <a:pt x="3136" y="6205"/>
                    <a:pt x="3203" y="6171"/>
                    <a:pt x="3270" y="6138"/>
                  </a:cubicBezTo>
                  <a:lnTo>
                    <a:pt x="3370" y="6138"/>
                  </a:lnTo>
                  <a:cubicBezTo>
                    <a:pt x="3436" y="6105"/>
                    <a:pt x="3503" y="6071"/>
                    <a:pt x="3570" y="6038"/>
                  </a:cubicBezTo>
                  <a:lnTo>
                    <a:pt x="3570" y="6038"/>
                  </a:lnTo>
                  <a:cubicBezTo>
                    <a:pt x="3424" y="6099"/>
                    <a:pt x="3286" y="6129"/>
                    <a:pt x="3159" y="6129"/>
                  </a:cubicBezTo>
                  <a:cubicBezTo>
                    <a:pt x="2733" y="6129"/>
                    <a:pt x="2436" y="5795"/>
                    <a:pt x="2436" y="5204"/>
                  </a:cubicBezTo>
                  <a:lnTo>
                    <a:pt x="2436" y="14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64;p75"/>
            <p:cNvSpPr/>
            <p:nvPr/>
          </p:nvSpPr>
          <p:spPr>
            <a:xfrm>
              <a:off x="1653850" y="2152825"/>
              <a:ext cx="1988950" cy="1266975"/>
            </a:xfrm>
            <a:custGeom>
              <a:avLst/>
              <a:gdLst/>
              <a:ahLst/>
              <a:cxnLst/>
              <a:rect l="l" t="t" r="r" b="b"/>
              <a:pathLst>
                <a:path w="79558" h="50679" extrusionOk="0">
                  <a:moveTo>
                    <a:pt x="79557" y="0"/>
                  </a:moveTo>
                  <a:lnTo>
                    <a:pt x="1" y="45966"/>
                  </a:lnTo>
                  <a:lnTo>
                    <a:pt x="1" y="49736"/>
                  </a:lnTo>
                  <a:cubicBezTo>
                    <a:pt x="1" y="50340"/>
                    <a:pt x="286" y="50679"/>
                    <a:pt x="713" y="50679"/>
                  </a:cubicBezTo>
                  <a:cubicBezTo>
                    <a:pt x="852" y="50679"/>
                    <a:pt x="1005" y="50643"/>
                    <a:pt x="1168" y="50570"/>
                  </a:cubicBezTo>
                  <a:lnTo>
                    <a:pt x="1201" y="50570"/>
                  </a:lnTo>
                  <a:lnTo>
                    <a:pt x="1302" y="50536"/>
                  </a:lnTo>
                  <a:lnTo>
                    <a:pt x="14578" y="42864"/>
                  </a:lnTo>
                  <a:lnTo>
                    <a:pt x="16512" y="41730"/>
                  </a:lnTo>
                  <a:lnTo>
                    <a:pt x="18514" y="40596"/>
                  </a:lnTo>
                  <a:lnTo>
                    <a:pt x="19915" y="39795"/>
                  </a:lnTo>
                  <a:lnTo>
                    <a:pt x="21316" y="38961"/>
                  </a:lnTo>
                  <a:lnTo>
                    <a:pt x="22750" y="38127"/>
                  </a:lnTo>
                  <a:lnTo>
                    <a:pt x="27220" y="35559"/>
                  </a:lnTo>
                  <a:lnTo>
                    <a:pt x="28754" y="34658"/>
                  </a:lnTo>
                  <a:lnTo>
                    <a:pt x="38261" y="29188"/>
                  </a:lnTo>
                  <a:lnTo>
                    <a:pt x="39796" y="28287"/>
                  </a:lnTo>
                  <a:lnTo>
                    <a:pt x="72786" y="9240"/>
                  </a:lnTo>
                  <a:lnTo>
                    <a:pt x="73653" y="8740"/>
                  </a:lnTo>
                  <a:lnTo>
                    <a:pt x="75655" y="7572"/>
                  </a:lnTo>
                  <a:lnTo>
                    <a:pt x="76355" y="7172"/>
                  </a:lnTo>
                  <a:lnTo>
                    <a:pt x="78256" y="6071"/>
                  </a:lnTo>
                  <a:cubicBezTo>
                    <a:pt x="79024" y="5571"/>
                    <a:pt x="79524" y="4737"/>
                    <a:pt x="79557" y="3836"/>
                  </a:cubicBezTo>
                  <a:lnTo>
                    <a:pt x="7955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65;p75"/>
            <p:cNvSpPr/>
            <p:nvPr/>
          </p:nvSpPr>
          <p:spPr>
            <a:xfrm>
              <a:off x="1592975" y="1904300"/>
              <a:ext cx="70900" cy="1397700"/>
            </a:xfrm>
            <a:custGeom>
              <a:avLst/>
              <a:gdLst/>
              <a:ahLst/>
              <a:cxnLst/>
              <a:rect l="l" t="t" r="r" b="b"/>
              <a:pathLst>
                <a:path w="2836" h="55908" extrusionOk="0">
                  <a:moveTo>
                    <a:pt x="401" y="1"/>
                  </a:moveTo>
                  <a:cubicBezTo>
                    <a:pt x="167" y="401"/>
                    <a:pt x="34" y="835"/>
                    <a:pt x="1" y="1302"/>
                  </a:cubicBezTo>
                  <a:lnTo>
                    <a:pt x="1" y="54506"/>
                  </a:lnTo>
                  <a:lnTo>
                    <a:pt x="2436" y="55907"/>
                  </a:lnTo>
                  <a:lnTo>
                    <a:pt x="2436" y="2703"/>
                  </a:lnTo>
                  <a:cubicBezTo>
                    <a:pt x="2469" y="2236"/>
                    <a:pt x="2602" y="1802"/>
                    <a:pt x="2836" y="1402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66;p75"/>
            <p:cNvSpPr/>
            <p:nvPr/>
          </p:nvSpPr>
          <p:spPr>
            <a:xfrm>
              <a:off x="2613700" y="2757550"/>
              <a:ext cx="74975" cy="89950"/>
            </a:xfrm>
            <a:custGeom>
              <a:avLst/>
              <a:gdLst/>
              <a:ahLst/>
              <a:cxnLst/>
              <a:rect l="l" t="t" r="r" b="b"/>
              <a:pathLst>
                <a:path w="2999" h="3598" extrusionOk="0">
                  <a:moveTo>
                    <a:pt x="1944" y="414"/>
                  </a:moveTo>
                  <a:cubicBezTo>
                    <a:pt x="2277" y="414"/>
                    <a:pt x="2589" y="712"/>
                    <a:pt x="2469" y="1096"/>
                  </a:cubicBezTo>
                  <a:cubicBezTo>
                    <a:pt x="2436" y="1896"/>
                    <a:pt x="2002" y="2597"/>
                    <a:pt x="1368" y="3031"/>
                  </a:cubicBezTo>
                  <a:cubicBezTo>
                    <a:pt x="1256" y="3134"/>
                    <a:pt x="1125" y="3179"/>
                    <a:pt x="999" y="3179"/>
                  </a:cubicBezTo>
                  <a:cubicBezTo>
                    <a:pt x="673" y="3179"/>
                    <a:pt x="372" y="2881"/>
                    <a:pt x="468" y="2497"/>
                  </a:cubicBezTo>
                  <a:cubicBezTo>
                    <a:pt x="501" y="1730"/>
                    <a:pt x="935" y="996"/>
                    <a:pt x="1568" y="562"/>
                  </a:cubicBezTo>
                  <a:cubicBezTo>
                    <a:pt x="1681" y="459"/>
                    <a:pt x="1814" y="414"/>
                    <a:pt x="1944" y="414"/>
                  </a:cubicBezTo>
                  <a:close/>
                  <a:moveTo>
                    <a:pt x="1972" y="1"/>
                  </a:moveTo>
                  <a:cubicBezTo>
                    <a:pt x="1766" y="1"/>
                    <a:pt x="1554" y="71"/>
                    <a:pt x="1368" y="229"/>
                  </a:cubicBezTo>
                  <a:cubicBezTo>
                    <a:pt x="568" y="729"/>
                    <a:pt x="101" y="1563"/>
                    <a:pt x="34" y="2497"/>
                  </a:cubicBezTo>
                  <a:cubicBezTo>
                    <a:pt x="1" y="2897"/>
                    <a:pt x="201" y="3264"/>
                    <a:pt x="501" y="3464"/>
                  </a:cubicBezTo>
                  <a:cubicBezTo>
                    <a:pt x="634" y="3531"/>
                    <a:pt x="768" y="3598"/>
                    <a:pt x="935" y="3598"/>
                  </a:cubicBezTo>
                  <a:cubicBezTo>
                    <a:pt x="1168" y="3564"/>
                    <a:pt x="1368" y="3498"/>
                    <a:pt x="1568" y="3398"/>
                  </a:cubicBezTo>
                  <a:cubicBezTo>
                    <a:pt x="2369" y="2897"/>
                    <a:pt x="2869" y="2030"/>
                    <a:pt x="2903" y="1096"/>
                  </a:cubicBezTo>
                  <a:cubicBezTo>
                    <a:pt x="2999" y="470"/>
                    <a:pt x="2505" y="1"/>
                    <a:pt x="19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67;p75"/>
            <p:cNvSpPr/>
            <p:nvPr/>
          </p:nvSpPr>
          <p:spPr>
            <a:xfrm>
              <a:off x="1714725" y="899800"/>
              <a:ext cx="1867200" cy="2253225"/>
            </a:xfrm>
            <a:custGeom>
              <a:avLst/>
              <a:gdLst/>
              <a:ahLst/>
              <a:cxnLst/>
              <a:rect l="l" t="t" r="r" b="b"/>
              <a:pathLst>
                <a:path w="74688" h="90129" extrusionOk="0">
                  <a:moveTo>
                    <a:pt x="74264" y="0"/>
                  </a:moveTo>
                  <a:cubicBezTo>
                    <a:pt x="74159" y="0"/>
                    <a:pt x="74041" y="38"/>
                    <a:pt x="73920" y="119"/>
                  </a:cubicBezTo>
                  <a:lnTo>
                    <a:pt x="801" y="42349"/>
                  </a:lnTo>
                  <a:cubicBezTo>
                    <a:pt x="334" y="42649"/>
                    <a:pt x="34" y="43150"/>
                    <a:pt x="1" y="43683"/>
                  </a:cubicBezTo>
                  <a:lnTo>
                    <a:pt x="1" y="89549"/>
                  </a:lnTo>
                  <a:cubicBezTo>
                    <a:pt x="1" y="89907"/>
                    <a:pt x="188" y="90128"/>
                    <a:pt x="453" y="90128"/>
                  </a:cubicBezTo>
                  <a:cubicBezTo>
                    <a:pt x="559" y="90128"/>
                    <a:pt x="677" y="90093"/>
                    <a:pt x="801" y="90016"/>
                  </a:cubicBezTo>
                  <a:lnTo>
                    <a:pt x="73920" y="47786"/>
                  </a:lnTo>
                  <a:cubicBezTo>
                    <a:pt x="74354" y="47486"/>
                    <a:pt x="74654" y="46986"/>
                    <a:pt x="74687" y="46419"/>
                  </a:cubicBezTo>
                  <a:lnTo>
                    <a:pt x="74687" y="552"/>
                  </a:lnTo>
                  <a:cubicBezTo>
                    <a:pt x="74687" y="203"/>
                    <a:pt x="74509" y="0"/>
                    <a:pt x="74264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68;p75"/>
            <p:cNvSpPr/>
            <p:nvPr/>
          </p:nvSpPr>
          <p:spPr>
            <a:xfrm>
              <a:off x="1790625" y="1011550"/>
              <a:ext cx="1694550" cy="2050725"/>
            </a:xfrm>
            <a:custGeom>
              <a:avLst/>
              <a:gdLst/>
              <a:ahLst/>
              <a:cxnLst/>
              <a:rect l="l" t="t" r="r" b="b"/>
              <a:pathLst>
                <a:path w="67782" h="82029" extrusionOk="0">
                  <a:moveTo>
                    <a:pt x="67318" y="1"/>
                  </a:moveTo>
                  <a:cubicBezTo>
                    <a:pt x="67204" y="1"/>
                    <a:pt x="67077" y="39"/>
                    <a:pt x="66948" y="119"/>
                  </a:cubicBezTo>
                  <a:lnTo>
                    <a:pt x="834" y="38279"/>
                  </a:lnTo>
                  <a:cubicBezTo>
                    <a:pt x="334" y="38613"/>
                    <a:pt x="34" y="39147"/>
                    <a:pt x="0" y="39747"/>
                  </a:cubicBezTo>
                  <a:lnTo>
                    <a:pt x="0" y="81443"/>
                  </a:lnTo>
                  <a:cubicBezTo>
                    <a:pt x="0" y="81818"/>
                    <a:pt x="181" y="82028"/>
                    <a:pt x="450" y="82028"/>
                  </a:cubicBezTo>
                  <a:cubicBezTo>
                    <a:pt x="564" y="82028"/>
                    <a:pt x="695" y="81990"/>
                    <a:pt x="834" y="81910"/>
                  </a:cubicBezTo>
                  <a:lnTo>
                    <a:pt x="66948" y="43750"/>
                  </a:lnTo>
                  <a:cubicBezTo>
                    <a:pt x="67415" y="43416"/>
                    <a:pt x="67749" y="42883"/>
                    <a:pt x="67782" y="42282"/>
                  </a:cubicBezTo>
                  <a:lnTo>
                    <a:pt x="67782" y="586"/>
                  </a:lnTo>
                  <a:cubicBezTo>
                    <a:pt x="67782" y="211"/>
                    <a:pt x="67585" y="1"/>
                    <a:pt x="673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69;p75"/>
            <p:cNvSpPr/>
            <p:nvPr/>
          </p:nvSpPr>
          <p:spPr>
            <a:xfrm>
              <a:off x="3204125" y="1520075"/>
              <a:ext cx="10025" cy="697825"/>
            </a:xfrm>
            <a:custGeom>
              <a:avLst/>
              <a:gdLst/>
              <a:ahLst/>
              <a:cxnLst/>
              <a:rect l="l" t="t" r="r" b="b"/>
              <a:pathLst>
                <a:path w="401" h="27913" extrusionOk="0">
                  <a:moveTo>
                    <a:pt x="201" y="0"/>
                  </a:moveTo>
                  <a:cubicBezTo>
                    <a:pt x="101" y="0"/>
                    <a:pt x="1" y="75"/>
                    <a:pt x="1" y="226"/>
                  </a:cubicBezTo>
                  <a:lnTo>
                    <a:pt x="1" y="27679"/>
                  </a:lnTo>
                  <a:cubicBezTo>
                    <a:pt x="1" y="27812"/>
                    <a:pt x="67" y="27912"/>
                    <a:pt x="201" y="27912"/>
                  </a:cubicBezTo>
                  <a:cubicBezTo>
                    <a:pt x="301" y="27912"/>
                    <a:pt x="401" y="27812"/>
                    <a:pt x="401" y="27679"/>
                  </a:cubicBezTo>
                  <a:lnTo>
                    <a:pt x="401" y="226"/>
                  </a:lnTo>
                  <a:cubicBezTo>
                    <a:pt x="401" y="75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70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71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72;p75"/>
            <p:cNvSpPr/>
            <p:nvPr/>
          </p:nvSpPr>
          <p:spPr>
            <a:xfrm>
              <a:off x="3249150" y="1507850"/>
              <a:ext cx="196850" cy="198275"/>
            </a:xfrm>
            <a:custGeom>
              <a:avLst/>
              <a:gdLst/>
              <a:ahLst/>
              <a:cxnLst/>
              <a:rect l="l" t="t" r="r" b="b"/>
              <a:pathLst>
                <a:path w="7874" h="7931" extrusionOk="0">
                  <a:moveTo>
                    <a:pt x="6251" y="1"/>
                  </a:moveTo>
                  <a:cubicBezTo>
                    <a:pt x="6135" y="1"/>
                    <a:pt x="6018" y="61"/>
                    <a:pt x="5938" y="181"/>
                  </a:cubicBezTo>
                  <a:lnTo>
                    <a:pt x="4838" y="2082"/>
                  </a:lnTo>
                  <a:lnTo>
                    <a:pt x="5738" y="3350"/>
                  </a:lnTo>
                  <a:lnTo>
                    <a:pt x="2803" y="648"/>
                  </a:lnTo>
                  <a:cubicBezTo>
                    <a:pt x="2738" y="583"/>
                    <a:pt x="2658" y="553"/>
                    <a:pt x="2578" y="553"/>
                  </a:cubicBezTo>
                  <a:cubicBezTo>
                    <a:pt x="2453" y="553"/>
                    <a:pt x="2330" y="626"/>
                    <a:pt x="2269" y="748"/>
                  </a:cubicBezTo>
                  <a:lnTo>
                    <a:pt x="1" y="5451"/>
                  </a:lnTo>
                  <a:lnTo>
                    <a:pt x="1" y="7319"/>
                  </a:lnTo>
                  <a:cubicBezTo>
                    <a:pt x="1" y="7702"/>
                    <a:pt x="190" y="7931"/>
                    <a:pt x="469" y="7931"/>
                  </a:cubicBezTo>
                  <a:cubicBezTo>
                    <a:pt x="579" y="7931"/>
                    <a:pt x="703" y="7895"/>
                    <a:pt x="835" y="7820"/>
                  </a:cubicBezTo>
                  <a:lnTo>
                    <a:pt x="7039" y="4250"/>
                  </a:lnTo>
                  <a:cubicBezTo>
                    <a:pt x="7506" y="3917"/>
                    <a:pt x="7840" y="3383"/>
                    <a:pt x="7873" y="2783"/>
                  </a:cubicBezTo>
                  <a:lnTo>
                    <a:pt x="7873" y="1248"/>
                  </a:lnTo>
                  <a:lnTo>
                    <a:pt x="6472" y="81"/>
                  </a:lnTo>
                  <a:cubicBezTo>
                    <a:pt x="6405" y="27"/>
                    <a:pt x="6328" y="1"/>
                    <a:pt x="625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73;p75"/>
            <p:cNvSpPr/>
            <p:nvPr/>
          </p:nvSpPr>
          <p:spPr>
            <a:xfrm>
              <a:off x="3359225" y="1449050"/>
              <a:ext cx="40075" cy="50750"/>
            </a:xfrm>
            <a:custGeom>
              <a:avLst/>
              <a:gdLst/>
              <a:ahLst/>
              <a:cxnLst/>
              <a:rect l="l" t="t" r="r" b="b"/>
              <a:pathLst>
                <a:path w="1603" h="2030" extrusionOk="0">
                  <a:moveTo>
                    <a:pt x="1139" y="1"/>
                  </a:moveTo>
                  <a:cubicBezTo>
                    <a:pt x="1038" y="1"/>
                    <a:pt x="924" y="32"/>
                    <a:pt x="802" y="98"/>
                  </a:cubicBezTo>
                  <a:cubicBezTo>
                    <a:pt x="335" y="398"/>
                    <a:pt x="34" y="932"/>
                    <a:pt x="1" y="1465"/>
                  </a:cubicBezTo>
                  <a:cubicBezTo>
                    <a:pt x="1" y="1825"/>
                    <a:pt x="190" y="2029"/>
                    <a:pt x="458" y="2029"/>
                  </a:cubicBezTo>
                  <a:cubicBezTo>
                    <a:pt x="563" y="2029"/>
                    <a:pt x="680" y="1998"/>
                    <a:pt x="802" y="1932"/>
                  </a:cubicBezTo>
                  <a:cubicBezTo>
                    <a:pt x="1269" y="1632"/>
                    <a:pt x="1569" y="1132"/>
                    <a:pt x="1602" y="565"/>
                  </a:cubicBezTo>
                  <a:cubicBezTo>
                    <a:pt x="1578" y="205"/>
                    <a:pt x="1399" y="1"/>
                    <a:pt x="11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74;p75"/>
            <p:cNvSpPr/>
            <p:nvPr/>
          </p:nvSpPr>
          <p:spPr>
            <a:xfrm>
              <a:off x="3248325" y="1640950"/>
              <a:ext cx="196825" cy="127250"/>
            </a:xfrm>
            <a:custGeom>
              <a:avLst/>
              <a:gdLst/>
              <a:ahLst/>
              <a:cxnLst/>
              <a:rect l="l" t="t" r="r" b="b"/>
              <a:pathLst>
                <a:path w="7873" h="5090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1"/>
                  </a:cubicBezTo>
                  <a:lnTo>
                    <a:pt x="434" y="4130"/>
                  </a:lnTo>
                  <a:cubicBezTo>
                    <a:pt x="167" y="4264"/>
                    <a:pt x="34" y="4530"/>
                    <a:pt x="0" y="4797"/>
                  </a:cubicBezTo>
                  <a:cubicBezTo>
                    <a:pt x="0" y="4984"/>
                    <a:pt x="99" y="5090"/>
                    <a:pt x="238" y="5090"/>
                  </a:cubicBezTo>
                  <a:cubicBezTo>
                    <a:pt x="298" y="5090"/>
                    <a:pt x="364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9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75;p75"/>
            <p:cNvSpPr/>
            <p:nvPr/>
          </p:nvSpPr>
          <p:spPr>
            <a:xfrm>
              <a:off x="3248325" y="1675150"/>
              <a:ext cx="196825" cy="128100"/>
            </a:xfrm>
            <a:custGeom>
              <a:avLst/>
              <a:gdLst/>
              <a:ahLst/>
              <a:cxnLst/>
              <a:rect l="l" t="t" r="r" b="b"/>
              <a:pathLst>
                <a:path w="7873" h="5124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97"/>
                    <a:pt x="34" y="4563"/>
                    <a:pt x="0" y="4864"/>
                  </a:cubicBezTo>
                  <a:cubicBezTo>
                    <a:pt x="0" y="5026"/>
                    <a:pt x="97" y="5124"/>
                    <a:pt x="234" y="5124"/>
                  </a:cubicBezTo>
                  <a:cubicBezTo>
                    <a:pt x="294" y="5124"/>
                    <a:pt x="363" y="5105"/>
                    <a:pt x="434" y="5064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76;p75"/>
            <p:cNvSpPr/>
            <p:nvPr/>
          </p:nvSpPr>
          <p:spPr>
            <a:xfrm>
              <a:off x="3248325" y="1710175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2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0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77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78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79;p75"/>
            <p:cNvSpPr/>
            <p:nvPr/>
          </p:nvSpPr>
          <p:spPr>
            <a:xfrm>
              <a:off x="3249150" y="1898075"/>
              <a:ext cx="196850" cy="198325"/>
            </a:xfrm>
            <a:custGeom>
              <a:avLst/>
              <a:gdLst/>
              <a:ahLst/>
              <a:cxnLst/>
              <a:rect l="l" t="t" r="r" b="b"/>
              <a:pathLst>
                <a:path w="7874" h="7933" extrusionOk="0">
                  <a:moveTo>
                    <a:pt x="6241" y="1"/>
                  </a:moveTo>
                  <a:cubicBezTo>
                    <a:pt x="6128" y="1"/>
                    <a:pt x="6016" y="52"/>
                    <a:pt x="5938" y="150"/>
                  </a:cubicBezTo>
                  <a:lnTo>
                    <a:pt x="4838" y="2084"/>
                  </a:lnTo>
                  <a:lnTo>
                    <a:pt x="5738" y="3352"/>
                  </a:lnTo>
                  <a:lnTo>
                    <a:pt x="5738" y="3352"/>
                  </a:lnTo>
                  <a:lnTo>
                    <a:pt x="2803" y="617"/>
                  </a:lnTo>
                  <a:cubicBezTo>
                    <a:pt x="2744" y="569"/>
                    <a:pt x="2672" y="547"/>
                    <a:pt x="2601" y="547"/>
                  </a:cubicBezTo>
                  <a:cubicBezTo>
                    <a:pt x="2472" y="547"/>
                    <a:pt x="2346" y="621"/>
                    <a:pt x="2302" y="750"/>
                  </a:cubicBezTo>
                  <a:lnTo>
                    <a:pt x="1" y="5453"/>
                  </a:lnTo>
                  <a:lnTo>
                    <a:pt x="1" y="7321"/>
                  </a:lnTo>
                  <a:cubicBezTo>
                    <a:pt x="1" y="7704"/>
                    <a:pt x="190" y="7933"/>
                    <a:pt x="469" y="7933"/>
                  </a:cubicBezTo>
                  <a:cubicBezTo>
                    <a:pt x="579" y="7933"/>
                    <a:pt x="703" y="7897"/>
                    <a:pt x="835" y="7822"/>
                  </a:cubicBezTo>
                  <a:lnTo>
                    <a:pt x="7039" y="4219"/>
                  </a:lnTo>
                  <a:cubicBezTo>
                    <a:pt x="7540" y="3919"/>
                    <a:pt x="7840" y="3352"/>
                    <a:pt x="7873" y="2785"/>
                  </a:cubicBezTo>
                  <a:lnTo>
                    <a:pt x="7873" y="1250"/>
                  </a:lnTo>
                  <a:lnTo>
                    <a:pt x="6472" y="83"/>
                  </a:lnTo>
                  <a:cubicBezTo>
                    <a:pt x="6402" y="27"/>
                    <a:pt x="6321" y="1"/>
                    <a:pt x="624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80;p75"/>
            <p:cNvSpPr/>
            <p:nvPr/>
          </p:nvSpPr>
          <p:spPr>
            <a:xfrm>
              <a:off x="3359225" y="1838800"/>
              <a:ext cx="40075" cy="50950"/>
            </a:xfrm>
            <a:custGeom>
              <a:avLst/>
              <a:gdLst/>
              <a:ahLst/>
              <a:cxnLst/>
              <a:rect l="l" t="t" r="r" b="b"/>
              <a:pathLst>
                <a:path w="1603" h="2038" extrusionOk="0">
                  <a:moveTo>
                    <a:pt x="1162" y="0"/>
                  </a:moveTo>
                  <a:cubicBezTo>
                    <a:pt x="1054" y="0"/>
                    <a:pt x="932" y="38"/>
                    <a:pt x="802" y="119"/>
                  </a:cubicBezTo>
                  <a:cubicBezTo>
                    <a:pt x="335" y="419"/>
                    <a:pt x="34" y="919"/>
                    <a:pt x="1" y="1453"/>
                  </a:cubicBezTo>
                  <a:cubicBezTo>
                    <a:pt x="1" y="1828"/>
                    <a:pt x="182" y="2038"/>
                    <a:pt x="439" y="2038"/>
                  </a:cubicBezTo>
                  <a:cubicBezTo>
                    <a:pt x="549" y="2038"/>
                    <a:pt x="672" y="2000"/>
                    <a:pt x="802" y="1920"/>
                  </a:cubicBezTo>
                  <a:cubicBezTo>
                    <a:pt x="1269" y="1620"/>
                    <a:pt x="1569" y="1120"/>
                    <a:pt x="1602" y="553"/>
                  </a:cubicBezTo>
                  <a:cubicBezTo>
                    <a:pt x="1579" y="203"/>
                    <a:pt x="1409" y="0"/>
                    <a:pt x="1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81;p75"/>
            <p:cNvSpPr/>
            <p:nvPr/>
          </p:nvSpPr>
          <p:spPr>
            <a:xfrm>
              <a:off x="3248325" y="2030400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3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8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82;p75"/>
            <p:cNvSpPr/>
            <p:nvPr/>
          </p:nvSpPr>
          <p:spPr>
            <a:xfrm>
              <a:off x="3248325" y="2064625"/>
              <a:ext cx="196825" cy="128050"/>
            </a:xfrm>
            <a:custGeom>
              <a:avLst/>
              <a:gdLst/>
              <a:ahLst/>
              <a:cxnLst/>
              <a:rect l="l" t="t" r="r" b="b"/>
              <a:pathLst>
                <a:path w="7873" h="5122" extrusionOk="0">
                  <a:moveTo>
                    <a:pt x="7661" y="0"/>
                  </a:moveTo>
                  <a:cubicBezTo>
                    <a:pt x="7606" y="0"/>
                    <a:pt x="7542" y="19"/>
                    <a:pt x="7472" y="59"/>
                  </a:cubicBezTo>
                  <a:lnTo>
                    <a:pt x="434" y="4129"/>
                  </a:lnTo>
                  <a:cubicBezTo>
                    <a:pt x="167" y="4295"/>
                    <a:pt x="34" y="4562"/>
                    <a:pt x="0" y="4829"/>
                  </a:cubicBezTo>
                  <a:cubicBezTo>
                    <a:pt x="0" y="5016"/>
                    <a:pt x="99" y="5121"/>
                    <a:pt x="238" y="5121"/>
                  </a:cubicBezTo>
                  <a:cubicBezTo>
                    <a:pt x="298" y="5121"/>
                    <a:pt x="364" y="5102"/>
                    <a:pt x="434" y="5063"/>
                  </a:cubicBezTo>
                  <a:lnTo>
                    <a:pt x="7472" y="993"/>
                  </a:lnTo>
                  <a:cubicBezTo>
                    <a:pt x="7706" y="826"/>
                    <a:pt x="7873" y="559"/>
                    <a:pt x="7873" y="293"/>
                  </a:cubicBezTo>
                  <a:cubicBezTo>
                    <a:pt x="7873" y="105"/>
                    <a:pt x="7791" y="0"/>
                    <a:pt x="766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83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84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85;p75"/>
            <p:cNvSpPr/>
            <p:nvPr/>
          </p:nvSpPr>
          <p:spPr>
            <a:xfrm>
              <a:off x="2724625" y="2004700"/>
              <a:ext cx="102600" cy="131625"/>
            </a:xfrm>
            <a:custGeom>
              <a:avLst/>
              <a:gdLst/>
              <a:ahLst/>
              <a:cxnLst/>
              <a:rect l="l" t="t" r="r" b="b"/>
              <a:pathLst>
                <a:path w="4104" h="5265" extrusionOk="0">
                  <a:moveTo>
                    <a:pt x="2959" y="1"/>
                  </a:moveTo>
                  <a:cubicBezTo>
                    <a:pt x="2680" y="1"/>
                    <a:pt x="2366" y="93"/>
                    <a:pt x="2035" y="288"/>
                  </a:cubicBezTo>
                  <a:cubicBezTo>
                    <a:pt x="834" y="1055"/>
                    <a:pt x="67" y="2356"/>
                    <a:pt x="0" y="3824"/>
                  </a:cubicBezTo>
                  <a:cubicBezTo>
                    <a:pt x="0" y="4745"/>
                    <a:pt x="452" y="5265"/>
                    <a:pt x="1118" y="5265"/>
                  </a:cubicBezTo>
                  <a:cubicBezTo>
                    <a:pt x="1393" y="5265"/>
                    <a:pt x="1704" y="5176"/>
                    <a:pt x="2035" y="4991"/>
                  </a:cubicBezTo>
                  <a:cubicBezTo>
                    <a:pt x="3236" y="4224"/>
                    <a:pt x="4003" y="2890"/>
                    <a:pt x="4103" y="1489"/>
                  </a:cubicBezTo>
                  <a:cubicBezTo>
                    <a:pt x="4103" y="544"/>
                    <a:pt x="3635" y="1"/>
                    <a:pt x="2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86;p75"/>
            <p:cNvSpPr/>
            <p:nvPr/>
          </p:nvSpPr>
          <p:spPr>
            <a:xfrm>
              <a:off x="2145025" y="2065525"/>
              <a:ext cx="984900" cy="746550"/>
            </a:xfrm>
            <a:custGeom>
              <a:avLst/>
              <a:gdLst/>
              <a:ahLst/>
              <a:cxnLst/>
              <a:rect l="l" t="t" r="r" b="b"/>
              <a:pathLst>
                <a:path w="39396" h="29862" extrusionOk="0">
                  <a:moveTo>
                    <a:pt x="31738" y="0"/>
                  </a:moveTo>
                  <a:cubicBezTo>
                    <a:pt x="31410" y="0"/>
                    <a:pt x="31086" y="148"/>
                    <a:pt x="30890" y="423"/>
                  </a:cubicBezTo>
                  <a:lnTo>
                    <a:pt x="24385" y="9296"/>
                  </a:lnTo>
                  <a:lnTo>
                    <a:pt x="27287" y="12665"/>
                  </a:lnTo>
                  <a:lnTo>
                    <a:pt x="15545" y="4226"/>
                  </a:lnTo>
                  <a:cubicBezTo>
                    <a:pt x="15372" y="4102"/>
                    <a:pt x="15166" y="4042"/>
                    <a:pt x="14958" y="4042"/>
                  </a:cubicBezTo>
                  <a:cubicBezTo>
                    <a:pt x="14608" y="4042"/>
                    <a:pt x="14254" y="4212"/>
                    <a:pt x="14044" y="4526"/>
                  </a:cubicBezTo>
                  <a:lnTo>
                    <a:pt x="1" y="27009"/>
                  </a:lnTo>
                  <a:lnTo>
                    <a:pt x="1" y="29277"/>
                  </a:lnTo>
                  <a:cubicBezTo>
                    <a:pt x="1" y="29652"/>
                    <a:pt x="182" y="29862"/>
                    <a:pt x="451" y="29862"/>
                  </a:cubicBezTo>
                  <a:cubicBezTo>
                    <a:pt x="565" y="29862"/>
                    <a:pt x="696" y="29824"/>
                    <a:pt x="835" y="29744"/>
                  </a:cubicBezTo>
                  <a:lnTo>
                    <a:pt x="38562" y="7962"/>
                  </a:lnTo>
                  <a:cubicBezTo>
                    <a:pt x="39062" y="7628"/>
                    <a:pt x="39362" y="7095"/>
                    <a:pt x="39396" y="6494"/>
                  </a:cubicBezTo>
                  <a:lnTo>
                    <a:pt x="39396" y="5460"/>
                  </a:lnTo>
                  <a:lnTo>
                    <a:pt x="32391" y="223"/>
                  </a:lnTo>
                  <a:cubicBezTo>
                    <a:pt x="32199" y="72"/>
                    <a:pt x="31967" y="0"/>
                    <a:pt x="3173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87;p75"/>
            <p:cNvSpPr/>
            <p:nvPr/>
          </p:nvSpPr>
          <p:spPr>
            <a:xfrm>
              <a:off x="1790625" y="1007375"/>
              <a:ext cx="1694550" cy="1071250"/>
            </a:xfrm>
            <a:custGeom>
              <a:avLst/>
              <a:gdLst/>
              <a:ahLst/>
              <a:cxnLst/>
              <a:rect l="l" t="t" r="r" b="b"/>
              <a:pathLst>
                <a:path w="67782" h="42850" extrusionOk="0">
                  <a:moveTo>
                    <a:pt x="67436" y="1"/>
                  </a:moveTo>
                  <a:cubicBezTo>
                    <a:pt x="67351" y="1"/>
                    <a:pt x="67254" y="28"/>
                    <a:pt x="67148" y="85"/>
                  </a:cubicBezTo>
                  <a:lnTo>
                    <a:pt x="601" y="38513"/>
                  </a:lnTo>
                  <a:cubicBezTo>
                    <a:pt x="234" y="38780"/>
                    <a:pt x="0" y="39147"/>
                    <a:pt x="0" y="39580"/>
                  </a:cubicBezTo>
                  <a:lnTo>
                    <a:pt x="0" y="42849"/>
                  </a:lnTo>
                  <a:lnTo>
                    <a:pt x="67782" y="3721"/>
                  </a:lnTo>
                  <a:lnTo>
                    <a:pt x="67782" y="452"/>
                  </a:lnTo>
                  <a:cubicBezTo>
                    <a:pt x="67782" y="167"/>
                    <a:pt x="67647" y="1"/>
                    <a:pt x="6743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88;p75"/>
            <p:cNvSpPr/>
            <p:nvPr/>
          </p:nvSpPr>
          <p:spPr>
            <a:xfrm>
              <a:off x="1790625" y="1100400"/>
              <a:ext cx="1694550" cy="1078300"/>
            </a:xfrm>
            <a:custGeom>
              <a:avLst/>
              <a:gdLst/>
              <a:ahLst/>
              <a:cxnLst/>
              <a:rect l="l" t="t" r="r" b="b"/>
              <a:pathLst>
                <a:path w="67782" h="43132" extrusionOk="0">
                  <a:moveTo>
                    <a:pt x="67782" y="0"/>
                  </a:moveTo>
                  <a:lnTo>
                    <a:pt x="19481" y="27854"/>
                  </a:lnTo>
                  <a:cubicBezTo>
                    <a:pt x="19389" y="27909"/>
                    <a:pt x="19315" y="27933"/>
                    <a:pt x="19251" y="27933"/>
                  </a:cubicBezTo>
                  <a:cubicBezTo>
                    <a:pt x="19084" y="27933"/>
                    <a:pt x="18992" y="27762"/>
                    <a:pt x="18847" y="27520"/>
                  </a:cubicBezTo>
                  <a:lnTo>
                    <a:pt x="18347" y="26586"/>
                  </a:lnTo>
                  <a:cubicBezTo>
                    <a:pt x="18190" y="26331"/>
                    <a:pt x="18033" y="26238"/>
                    <a:pt x="17863" y="26238"/>
                  </a:cubicBezTo>
                  <a:cubicBezTo>
                    <a:pt x="17743" y="26238"/>
                    <a:pt x="17617" y="26284"/>
                    <a:pt x="17479" y="26353"/>
                  </a:cubicBezTo>
                  <a:lnTo>
                    <a:pt x="2869" y="34792"/>
                  </a:lnTo>
                  <a:cubicBezTo>
                    <a:pt x="2535" y="35059"/>
                    <a:pt x="2302" y="35426"/>
                    <a:pt x="2268" y="35859"/>
                  </a:cubicBezTo>
                  <a:lnTo>
                    <a:pt x="1835" y="37327"/>
                  </a:lnTo>
                  <a:cubicBezTo>
                    <a:pt x="1701" y="37928"/>
                    <a:pt x="1568" y="38228"/>
                    <a:pt x="1234" y="38395"/>
                  </a:cubicBezTo>
                  <a:lnTo>
                    <a:pt x="0" y="39128"/>
                  </a:lnTo>
                  <a:lnTo>
                    <a:pt x="0" y="43131"/>
                  </a:lnTo>
                  <a:lnTo>
                    <a:pt x="67782" y="3970"/>
                  </a:lnTo>
                  <a:lnTo>
                    <a:pt x="67782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89;p75"/>
            <p:cNvSpPr/>
            <p:nvPr/>
          </p:nvSpPr>
          <p:spPr>
            <a:xfrm>
              <a:off x="3409275" y="1064075"/>
              <a:ext cx="32550" cy="41800"/>
            </a:xfrm>
            <a:custGeom>
              <a:avLst/>
              <a:gdLst/>
              <a:ahLst/>
              <a:cxnLst/>
              <a:rect l="l" t="t" r="r" b="b"/>
              <a:pathLst>
                <a:path w="1302" h="1672" extrusionOk="0">
                  <a:moveTo>
                    <a:pt x="929" y="1"/>
                  </a:moveTo>
                  <a:cubicBezTo>
                    <a:pt x="840" y="1"/>
                    <a:pt x="740" y="28"/>
                    <a:pt x="634" y="86"/>
                  </a:cubicBezTo>
                  <a:cubicBezTo>
                    <a:pt x="267" y="319"/>
                    <a:pt x="34" y="753"/>
                    <a:pt x="0" y="1220"/>
                  </a:cubicBezTo>
                  <a:cubicBezTo>
                    <a:pt x="0" y="1505"/>
                    <a:pt x="153" y="1672"/>
                    <a:pt x="361" y="1672"/>
                  </a:cubicBezTo>
                  <a:cubicBezTo>
                    <a:pt x="445" y="1672"/>
                    <a:pt x="538" y="1644"/>
                    <a:pt x="634" y="1587"/>
                  </a:cubicBezTo>
                  <a:cubicBezTo>
                    <a:pt x="1034" y="1353"/>
                    <a:pt x="1268" y="920"/>
                    <a:pt x="1301" y="453"/>
                  </a:cubicBezTo>
                  <a:cubicBezTo>
                    <a:pt x="1301" y="168"/>
                    <a:pt x="1149" y="1"/>
                    <a:pt x="9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90;p75"/>
            <p:cNvSpPr/>
            <p:nvPr/>
          </p:nvSpPr>
          <p:spPr>
            <a:xfrm>
              <a:off x="3350075" y="1097750"/>
              <a:ext cx="33375" cy="42325"/>
            </a:xfrm>
            <a:custGeom>
              <a:avLst/>
              <a:gdLst/>
              <a:ahLst/>
              <a:cxnLst/>
              <a:rect l="l" t="t" r="r" b="b"/>
              <a:pathLst>
                <a:path w="1335" h="1693" extrusionOk="0">
                  <a:moveTo>
                    <a:pt x="980" y="1"/>
                  </a:moveTo>
                  <a:cubicBezTo>
                    <a:pt x="886" y="1"/>
                    <a:pt x="780" y="35"/>
                    <a:pt x="667" y="106"/>
                  </a:cubicBezTo>
                  <a:cubicBezTo>
                    <a:pt x="267" y="340"/>
                    <a:pt x="33" y="774"/>
                    <a:pt x="0" y="1241"/>
                  </a:cubicBezTo>
                  <a:cubicBezTo>
                    <a:pt x="0" y="1526"/>
                    <a:pt x="152" y="1692"/>
                    <a:pt x="373" y="1692"/>
                  </a:cubicBezTo>
                  <a:cubicBezTo>
                    <a:pt x="462" y="1692"/>
                    <a:pt x="562" y="1665"/>
                    <a:pt x="667" y="1607"/>
                  </a:cubicBezTo>
                  <a:cubicBezTo>
                    <a:pt x="1034" y="1341"/>
                    <a:pt x="1301" y="940"/>
                    <a:pt x="1334" y="473"/>
                  </a:cubicBezTo>
                  <a:cubicBezTo>
                    <a:pt x="1334" y="173"/>
                    <a:pt x="1190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91;p75"/>
            <p:cNvSpPr/>
            <p:nvPr/>
          </p:nvSpPr>
          <p:spPr>
            <a:xfrm>
              <a:off x="3291700" y="1131650"/>
              <a:ext cx="32525" cy="42300"/>
            </a:xfrm>
            <a:custGeom>
              <a:avLst/>
              <a:gdLst/>
              <a:ahLst/>
              <a:cxnLst/>
              <a:rect l="l" t="t" r="r" b="b"/>
              <a:pathLst>
                <a:path w="1301" h="1692" extrusionOk="0">
                  <a:moveTo>
                    <a:pt x="925" y="1"/>
                  </a:moveTo>
                  <a:cubicBezTo>
                    <a:pt x="837" y="1"/>
                    <a:pt x="738" y="28"/>
                    <a:pt x="634" y="85"/>
                  </a:cubicBezTo>
                  <a:cubicBezTo>
                    <a:pt x="267" y="352"/>
                    <a:pt x="0" y="752"/>
                    <a:pt x="0" y="1219"/>
                  </a:cubicBezTo>
                  <a:cubicBezTo>
                    <a:pt x="0" y="1519"/>
                    <a:pt x="144" y="1691"/>
                    <a:pt x="343" y="1691"/>
                  </a:cubicBezTo>
                  <a:cubicBezTo>
                    <a:pt x="432" y="1691"/>
                    <a:pt x="531" y="1658"/>
                    <a:pt x="634" y="1586"/>
                  </a:cubicBezTo>
                  <a:cubicBezTo>
                    <a:pt x="1034" y="1352"/>
                    <a:pt x="1268" y="919"/>
                    <a:pt x="1301" y="485"/>
                  </a:cubicBezTo>
                  <a:cubicBezTo>
                    <a:pt x="1301" y="174"/>
                    <a:pt x="1147" y="1"/>
                    <a:pt x="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92;p75"/>
            <p:cNvSpPr/>
            <p:nvPr/>
          </p:nvSpPr>
          <p:spPr>
            <a:xfrm>
              <a:off x="1829800" y="2077425"/>
              <a:ext cx="32550" cy="40400"/>
            </a:xfrm>
            <a:custGeom>
              <a:avLst/>
              <a:gdLst/>
              <a:ahLst/>
              <a:cxnLst/>
              <a:rect l="l" t="t" r="r" b="b"/>
              <a:pathLst>
                <a:path w="1302" h="1616" extrusionOk="0">
                  <a:moveTo>
                    <a:pt x="608" y="1"/>
                  </a:moveTo>
                  <a:cubicBezTo>
                    <a:pt x="583" y="1"/>
                    <a:pt x="559" y="32"/>
                    <a:pt x="535" y="81"/>
                  </a:cubicBezTo>
                  <a:lnTo>
                    <a:pt x="1" y="1081"/>
                  </a:lnTo>
                  <a:cubicBezTo>
                    <a:pt x="1" y="1081"/>
                    <a:pt x="1" y="1081"/>
                    <a:pt x="1" y="1115"/>
                  </a:cubicBezTo>
                  <a:cubicBezTo>
                    <a:pt x="1" y="1115"/>
                    <a:pt x="1" y="1148"/>
                    <a:pt x="1" y="1148"/>
                  </a:cubicBezTo>
                  <a:cubicBezTo>
                    <a:pt x="1" y="1182"/>
                    <a:pt x="1" y="1182"/>
                    <a:pt x="1" y="1215"/>
                  </a:cubicBezTo>
                  <a:lnTo>
                    <a:pt x="535" y="1615"/>
                  </a:lnTo>
                  <a:lnTo>
                    <a:pt x="568" y="1615"/>
                  </a:lnTo>
                  <a:cubicBezTo>
                    <a:pt x="601" y="1615"/>
                    <a:pt x="635" y="1582"/>
                    <a:pt x="635" y="1548"/>
                  </a:cubicBezTo>
                  <a:cubicBezTo>
                    <a:pt x="668" y="1482"/>
                    <a:pt x="668" y="1415"/>
                    <a:pt x="635" y="1382"/>
                  </a:cubicBezTo>
                  <a:lnTo>
                    <a:pt x="268" y="1115"/>
                  </a:lnTo>
                  <a:lnTo>
                    <a:pt x="1235" y="548"/>
                  </a:lnTo>
                  <a:cubicBezTo>
                    <a:pt x="1302" y="514"/>
                    <a:pt x="1302" y="448"/>
                    <a:pt x="1302" y="381"/>
                  </a:cubicBezTo>
                  <a:cubicBezTo>
                    <a:pt x="1302" y="357"/>
                    <a:pt x="1285" y="334"/>
                    <a:pt x="1264" y="334"/>
                  </a:cubicBezTo>
                  <a:cubicBezTo>
                    <a:pt x="1255" y="334"/>
                    <a:pt x="1245" y="338"/>
                    <a:pt x="1235" y="348"/>
                  </a:cubicBezTo>
                  <a:lnTo>
                    <a:pt x="268" y="915"/>
                  </a:lnTo>
                  <a:lnTo>
                    <a:pt x="268" y="915"/>
                  </a:lnTo>
                  <a:lnTo>
                    <a:pt x="635" y="181"/>
                  </a:lnTo>
                  <a:cubicBezTo>
                    <a:pt x="668" y="147"/>
                    <a:pt x="668" y="81"/>
                    <a:pt x="635" y="14"/>
                  </a:cubicBezTo>
                  <a:cubicBezTo>
                    <a:pt x="626" y="5"/>
                    <a:pt x="617" y="1"/>
                    <a:pt x="6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93;p75"/>
            <p:cNvSpPr/>
            <p:nvPr/>
          </p:nvSpPr>
          <p:spPr>
            <a:xfrm>
              <a:off x="1878175" y="2047425"/>
              <a:ext cx="33375" cy="41200"/>
            </a:xfrm>
            <a:custGeom>
              <a:avLst/>
              <a:gdLst/>
              <a:ahLst/>
              <a:cxnLst/>
              <a:rect l="l" t="t" r="r" b="b"/>
              <a:pathLst>
                <a:path w="1335" h="1648" extrusionOk="0">
                  <a:moveTo>
                    <a:pt x="769" y="0"/>
                  </a:moveTo>
                  <a:cubicBezTo>
                    <a:pt x="737" y="0"/>
                    <a:pt x="701" y="31"/>
                    <a:pt x="701" y="80"/>
                  </a:cubicBezTo>
                  <a:cubicBezTo>
                    <a:pt x="668" y="113"/>
                    <a:pt x="668" y="180"/>
                    <a:pt x="701" y="247"/>
                  </a:cubicBezTo>
                  <a:lnTo>
                    <a:pt x="1068" y="514"/>
                  </a:lnTo>
                  <a:lnTo>
                    <a:pt x="101" y="1081"/>
                  </a:lnTo>
                  <a:cubicBezTo>
                    <a:pt x="34" y="1114"/>
                    <a:pt x="1" y="1181"/>
                    <a:pt x="34" y="1247"/>
                  </a:cubicBezTo>
                  <a:cubicBezTo>
                    <a:pt x="34" y="1296"/>
                    <a:pt x="52" y="1327"/>
                    <a:pt x="75" y="1327"/>
                  </a:cubicBezTo>
                  <a:cubicBezTo>
                    <a:pt x="83" y="1327"/>
                    <a:pt x="92" y="1323"/>
                    <a:pt x="101" y="1314"/>
                  </a:cubicBezTo>
                  <a:lnTo>
                    <a:pt x="1068" y="747"/>
                  </a:lnTo>
                  <a:lnTo>
                    <a:pt x="1068" y="747"/>
                  </a:lnTo>
                  <a:lnTo>
                    <a:pt x="701" y="1448"/>
                  </a:lnTo>
                  <a:cubicBezTo>
                    <a:pt x="668" y="1514"/>
                    <a:pt x="668" y="1581"/>
                    <a:pt x="701" y="1648"/>
                  </a:cubicBezTo>
                  <a:lnTo>
                    <a:pt x="735" y="1648"/>
                  </a:lnTo>
                  <a:cubicBezTo>
                    <a:pt x="768" y="1614"/>
                    <a:pt x="801" y="1614"/>
                    <a:pt x="801" y="1581"/>
                  </a:cubicBezTo>
                  <a:lnTo>
                    <a:pt x="1335" y="580"/>
                  </a:lnTo>
                  <a:cubicBezTo>
                    <a:pt x="1335" y="580"/>
                    <a:pt x="1335" y="547"/>
                    <a:pt x="1335" y="547"/>
                  </a:cubicBezTo>
                  <a:cubicBezTo>
                    <a:pt x="1335" y="514"/>
                    <a:pt x="1335" y="514"/>
                    <a:pt x="1335" y="480"/>
                  </a:cubicBezTo>
                  <a:cubicBezTo>
                    <a:pt x="1335" y="480"/>
                    <a:pt x="1335" y="447"/>
                    <a:pt x="1335" y="447"/>
                  </a:cubicBezTo>
                  <a:cubicBezTo>
                    <a:pt x="1335" y="447"/>
                    <a:pt x="1335" y="413"/>
                    <a:pt x="1335" y="413"/>
                  </a:cubicBezTo>
                  <a:lnTo>
                    <a:pt x="801" y="13"/>
                  </a:lnTo>
                  <a:cubicBezTo>
                    <a:pt x="792" y="4"/>
                    <a:pt x="781" y="0"/>
                    <a:pt x="7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94;p75"/>
            <p:cNvSpPr/>
            <p:nvPr/>
          </p:nvSpPr>
          <p:spPr>
            <a:xfrm>
              <a:off x="1931550" y="2003950"/>
              <a:ext cx="28375" cy="59150"/>
            </a:xfrm>
            <a:custGeom>
              <a:avLst/>
              <a:gdLst/>
              <a:ahLst/>
              <a:cxnLst/>
              <a:rect l="l" t="t" r="r" b="b"/>
              <a:pathLst>
                <a:path w="1135" h="2366" extrusionOk="0">
                  <a:moveTo>
                    <a:pt x="1080" y="1"/>
                  </a:moveTo>
                  <a:cubicBezTo>
                    <a:pt x="1068" y="1"/>
                    <a:pt x="1051" y="18"/>
                    <a:pt x="1035" y="51"/>
                  </a:cubicBezTo>
                  <a:lnTo>
                    <a:pt x="901" y="385"/>
                  </a:lnTo>
                  <a:cubicBezTo>
                    <a:pt x="884" y="382"/>
                    <a:pt x="867" y="381"/>
                    <a:pt x="850" y="381"/>
                  </a:cubicBezTo>
                  <a:cubicBezTo>
                    <a:pt x="630" y="381"/>
                    <a:pt x="389" y="580"/>
                    <a:pt x="234" y="952"/>
                  </a:cubicBezTo>
                  <a:cubicBezTo>
                    <a:pt x="1" y="1452"/>
                    <a:pt x="1" y="2052"/>
                    <a:pt x="234" y="2286"/>
                  </a:cubicBezTo>
                  <a:cubicBezTo>
                    <a:pt x="289" y="2341"/>
                    <a:pt x="364" y="2366"/>
                    <a:pt x="443" y="2366"/>
                  </a:cubicBezTo>
                  <a:cubicBezTo>
                    <a:pt x="508" y="2366"/>
                    <a:pt x="574" y="2349"/>
                    <a:pt x="634" y="2319"/>
                  </a:cubicBezTo>
                  <a:cubicBezTo>
                    <a:pt x="834" y="2186"/>
                    <a:pt x="968" y="1986"/>
                    <a:pt x="1068" y="1786"/>
                  </a:cubicBezTo>
                  <a:cubicBezTo>
                    <a:pt x="1101" y="1719"/>
                    <a:pt x="1101" y="1685"/>
                    <a:pt x="1068" y="1619"/>
                  </a:cubicBezTo>
                  <a:cubicBezTo>
                    <a:pt x="1059" y="1610"/>
                    <a:pt x="1048" y="1606"/>
                    <a:pt x="1035" y="1606"/>
                  </a:cubicBezTo>
                  <a:cubicBezTo>
                    <a:pt x="1001" y="1606"/>
                    <a:pt x="959" y="1637"/>
                    <a:pt x="935" y="1685"/>
                  </a:cubicBezTo>
                  <a:cubicBezTo>
                    <a:pt x="812" y="1956"/>
                    <a:pt x="617" y="2117"/>
                    <a:pt x="456" y="2117"/>
                  </a:cubicBezTo>
                  <a:cubicBezTo>
                    <a:pt x="398" y="2117"/>
                    <a:pt x="345" y="2096"/>
                    <a:pt x="301" y="2052"/>
                  </a:cubicBezTo>
                  <a:cubicBezTo>
                    <a:pt x="101" y="1752"/>
                    <a:pt x="101" y="1352"/>
                    <a:pt x="301" y="1052"/>
                  </a:cubicBezTo>
                  <a:cubicBezTo>
                    <a:pt x="434" y="785"/>
                    <a:pt x="601" y="651"/>
                    <a:pt x="768" y="618"/>
                  </a:cubicBezTo>
                  <a:lnTo>
                    <a:pt x="768" y="618"/>
                  </a:lnTo>
                  <a:lnTo>
                    <a:pt x="668" y="852"/>
                  </a:lnTo>
                  <a:cubicBezTo>
                    <a:pt x="640" y="906"/>
                    <a:pt x="658" y="960"/>
                    <a:pt x="683" y="960"/>
                  </a:cubicBezTo>
                  <a:cubicBezTo>
                    <a:pt x="689" y="960"/>
                    <a:pt x="695" y="958"/>
                    <a:pt x="701" y="952"/>
                  </a:cubicBezTo>
                  <a:lnTo>
                    <a:pt x="1101" y="718"/>
                  </a:lnTo>
                  <a:cubicBezTo>
                    <a:pt x="1135" y="685"/>
                    <a:pt x="1135" y="651"/>
                    <a:pt x="1135" y="585"/>
                  </a:cubicBezTo>
                  <a:lnTo>
                    <a:pt x="1101" y="51"/>
                  </a:lnTo>
                  <a:cubicBezTo>
                    <a:pt x="1101" y="18"/>
                    <a:pt x="1093" y="1"/>
                    <a:pt x="1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95;p75"/>
            <p:cNvSpPr/>
            <p:nvPr/>
          </p:nvSpPr>
          <p:spPr>
            <a:xfrm>
              <a:off x="2200075" y="1780550"/>
              <a:ext cx="27550" cy="53525"/>
            </a:xfrm>
            <a:custGeom>
              <a:avLst/>
              <a:gdLst/>
              <a:ahLst/>
              <a:cxnLst/>
              <a:rect l="l" t="t" r="r" b="b"/>
              <a:pathLst>
                <a:path w="1102" h="2141" extrusionOk="0">
                  <a:moveTo>
                    <a:pt x="1015" y="1"/>
                  </a:moveTo>
                  <a:cubicBezTo>
                    <a:pt x="968" y="1"/>
                    <a:pt x="926" y="32"/>
                    <a:pt x="901" y="81"/>
                  </a:cubicBezTo>
                  <a:lnTo>
                    <a:pt x="568" y="848"/>
                  </a:lnTo>
                  <a:lnTo>
                    <a:pt x="201" y="514"/>
                  </a:lnTo>
                  <a:cubicBezTo>
                    <a:pt x="192" y="506"/>
                    <a:pt x="182" y="502"/>
                    <a:pt x="170" y="502"/>
                  </a:cubicBezTo>
                  <a:cubicBezTo>
                    <a:pt x="136" y="502"/>
                    <a:pt x="92" y="539"/>
                    <a:pt x="67" y="614"/>
                  </a:cubicBezTo>
                  <a:cubicBezTo>
                    <a:pt x="1" y="681"/>
                    <a:pt x="1" y="748"/>
                    <a:pt x="67" y="814"/>
                  </a:cubicBezTo>
                  <a:lnTo>
                    <a:pt x="401" y="1181"/>
                  </a:lnTo>
                  <a:lnTo>
                    <a:pt x="67" y="1882"/>
                  </a:lnTo>
                  <a:cubicBezTo>
                    <a:pt x="1" y="1949"/>
                    <a:pt x="1" y="2049"/>
                    <a:pt x="67" y="2115"/>
                  </a:cubicBezTo>
                  <a:cubicBezTo>
                    <a:pt x="67" y="2132"/>
                    <a:pt x="76" y="2140"/>
                    <a:pt x="88" y="2140"/>
                  </a:cubicBezTo>
                  <a:cubicBezTo>
                    <a:pt x="101" y="2140"/>
                    <a:pt x="117" y="2132"/>
                    <a:pt x="134" y="2115"/>
                  </a:cubicBezTo>
                  <a:cubicBezTo>
                    <a:pt x="167" y="2115"/>
                    <a:pt x="201" y="2082"/>
                    <a:pt x="201" y="2049"/>
                  </a:cubicBezTo>
                  <a:lnTo>
                    <a:pt x="568" y="1281"/>
                  </a:lnTo>
                  <a:lnTo>
                    <a:pt x="901" y="1615"/>
                  </a:lnTo>
                  <a:cubicBezTo>
                    <a:pt x="918" y="1632"/>
                    <a:pt x="935" y="1640"/>
                    <a:pt x="947" y="1640"/>
                  </a:cubicBezTo>
                  <a:cubicBezTo>
                    <a:pt x="960" y="1640"/>
                    <a:pt x="968" y="1632"/>
                    <a:pt x="968" y="1615"/>
                  </a:cubicBezTo>
                  <a:cubicBezTo>
                    <a:pt x="1001" y="1615"/>
                    <a:pt x="1035" y="1582"/>
                    <a:pt x="1068" y="1548"/>
                  </a:cubicBezTo>
                  <a:cubicBezTo>
                    <a:pt x="1101" y="1482"/>
                    <a:pt x="1101" y="1381"/>
                    <a:pt x="1068" y="1315"/>
                  </a:cubicBezTo>
                  <a:lnTo>
                    <a:pt x="701" y="981"/>
                  </a:lnTo>
                  <a:lnTo>
                    <a:pt x="1068" y="247"/>
                  </a:lnTo>
                  <a:cubicBezTo>
                    <a:pt x="1101" y="181"/>
                    <a:pt x="1101" y="81"/>
                    <a:pt x="1068" y="14"/>
                  </a:cubicBezTo>
                  <a:cubicBezTo>
                    <a:pt x="1050" y="5"/>
                    <a:pt x="1032" y="1"/>
                    <a:pt x="101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96;p75"/>
            <p:cNvSpPr/>
            <p:nvPr/>
          </p:nvSpPr>
          <p:spPr>
            <a:xfrm>
              <a:off x="1991600" y="1174175"/>
              <a:ext cx="1406850" cy="864875"/>
            </a:xfrm>
            <a:custGeom>
              <a:avLst/>
              <a:gdLst/>
              <a:ahLst/>
              <a:cxnLst/>
              <a:rect l="l" t="t" r="r" b="b"/>
              <a:pathLst>
                <a:path w="56274" h="34595" extrusionOk="0">
                  <a:moveTo>
                    <a:pt x="55940" y="0"/>
                  </a:moveTo>
                  <a:cubicBezTo>
                    <a:pt x="55860" y="0"/>
                    <a:pt x="55769" y="27"/>
                    <a:pt x="55673" y="85"/>
                  </a:cubicBezTo>
                  <a:lnTo>
                    <a:pt x="601" y="31841"/>
                  </a:lnTo>
                  <a:cubicBezTo>
                    <a:pt x="234" y="32074"/>
                    <a:pt x="0" y="32475"/>
                    <a:pt x="0" y="32908"/>
                  </a:cubicBezTo>
                  <a:lnTo>
                    <a:pt x="0" y="34143"/>
                  </a:lnTo>
                  <a:cubicBezTo>
                    <a:pt x="0" y="34428"/>
                    <a:pt x="136" y="34594"/>
                    <a:pt x="334" y="34594"/>
                  </a:cubicBezTo>
                  <a:cubicBezTo>
                    <a:pt x="414" y="34594"/>
                    <a:pt x="505" y="34567"/>
                    <a:pt x="601" y="34510"/>
                  </a:cubicBezTo>
                  <a:lnTo>
                    <a:pt x="55673" y="2753"/>
                  </a:lnTo>
                  <a:cubicBezTo>
                    <a:pt x="56040" y="2520"/>
                    <a:pt x="56274" y="2120"/>
                    <a:pt x="56274" y="1686"/>
                  </a:cubicBezTo>
                  <a:lnTo>
                    <a:pt x="56274" y="452"/>
                  </a:lnTo>
                  <a:cubicBezTo>
                    <a:pt x="56274" y="167"/>
                    <a:pt x="56138" y="0"/>
                    <a:pt x="5594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97;p75"/>
            <p:cNvSpPr/>
            <p:nvPr/>
          </p:nvSpPr>
          <p:spPr>
            <a:xfrm>
              <a:off x="3351725" y="1187950"/>
              <a:ext cx="42550" cy="58400"/>
            </a:xfrm>
            <a:custGeom>
              <a:avLst/>
              <a:gdLst/>
              <a:ahLst/>
              <a:cxnLst/>
              <a:rect l="l" t="t" r="r" b="b"/>
              <a:pathLst>
                <a:path w="1702" h="2336" extrusionOk="0">
                  <a:moveTo>
                    <a:pt x="868" y="468"/>
                  </a:moveTo>
                  <a:lnTo>
                    <a:pt x="935" y="568"/>
                  </a:lnTo>
                  <a:cubicBezTo>
                    <a:pt x="959" y="640"/>
                    <a:pt x="1017" y="695"/>
                    <a:pt x="1086" y="695"/>
                  </a:cubicBezTo>
                  <a:cubicBezTo>
                    <a:pt x="1112" y="695"/>
                    <a:pt x="1140" y="687"/>
                    <a:pt x="1168" y="668"/>
                  </a:cubicBezTo>
                  <a:lnTo>
                    <a:pt x="1268" y="635"/>
                  </a:lnTo>
                  <a:lnTo>
                    <a:pt x="1268" y="635"/>
                  </a:lnTo>
                  <a:lnTo>
                    <a:pt x="1135" y="935"/>
                  </a:lnTo>
                  <a:cubicBezTo>
                    <a:pt x="1102" y="1002"/>
                    <a:pt x="1068" y="1068"/>
                    <a:pt x="1068" y="1135"/>
                  </a:cubicBezTo>
                  <a:lnTo>
                    <a:pt x="1135" y="1535"/>
                  </a:lnTo>
                  <a:lnTo>
                    <a:pt x="901" y="1535"/>
                  </a:lnTo>
                  <a:cubicBezTo>
                    <a:pt x="876" y="1527"/>
                    <a:pt x="853" y="1523"/>
                    <a:pt x="833" y="1523"/>
                  </a:cubicBezTo>
                  <a:cubicBezTo>
                    <a:pt x="770" y="1523"/>
                    <a:pt x="726" y="1560"/>
                    <a:pt x="701" y="1635"/>
                  </a:cubicBezTo>
                  <a:lnTo>
                    <a:pt x="601" y="1735"/>
                  </a:lnTo>
                  <a:lnTo>
                    <a:pt x="601" y="1602"/>
                  </a:lnTo>
                  <a:cubicBezTo>
                    <a:pt x="635" y="1502"/>
                    <a:pt x="601" y="1435"/>
                    <a:pt x="534" y="1369"/>
                  </a:cubicBezTo>
                  <a:lnTo>
                    <a:pt x="334" y="1235"/>
                  </a:lnTo>
                  <a:lnTo>
                    <a:pt x="668" y="968"/>
                  </a:lnTo>
                  <a:cubicBezTo>
                    <a:pt x="701" y="935"/>
                    <a:pt x="735" y="868"/>
                    <a:pt x="768" y="801"/>
                  </a:cubicBezTo>
                  <a:lnTo>
                    <a:pt x="868" y="468"/>
                  </a:lnTo>
                  <a:close/>
                  <a:moveTo>
                    <a:pt x="868" y="1"/>
                  </a:moveTo>
                  <a:cubicBezTo>
                    <a:pt x="768" y="34"/>
                    <a:pt x="668" y="101"/>
                    <a:pt x="635" y="201"/>
                  </a:cubicBezTo>
                  <a:lnTo>
                    <a:pt x="468" y="735"/>
                  </a:lnTo>
                  <a:lnTo>
                    <a:pt x="134" y="1035"/>
                  </a:lnTo>
                  <a:cubicBezTo>
                    <a:pt x="34" y="1102"/>
                    <a:pt x="1" y="1168"/>
                    <a:pt x="1" y="1268"/>
                  </a:cubicBezTo>
                  <a:cubicBezTo>
                    <a:pt x="1" y="1335"/>
                    <a:pt x="34" y="1402"/>
                    <a:pt x="101" y="1469"/>
                  </a:cubicBezTo>
                  <a:lnTo>
                    <a:pt x="301" y="1602"/>
                  </a:lnTo>
                  <a:lnTo>
                    <a:pt x="234" y="2069"/>
                  </a:lnTo>
                  <a:cubicBezTo>
                    <a:pt x="234" y="2169"/>
                    <a:pt x="268" y="2269"/>
                    <a:pt x="368" y="2336"/>
                  </a:cubicBezTo>
                  <a:lnTo>
                    <a:pt x="434" y="2336"/>
                  </a:lnTo>
                  <a:cubicBezTo>
                    <a:pt x="501" y="2303"/>
                    <a:pt x="568" y="2303"/>
                    <a:pt x="601" y="2236"/>
                  </a:cubicBezTo>
                  <a:lnTo>
                    <a:pt x="901" y="1869"/>
                  </a:lnTo>
                  <a:lnTo>
                    <a:pt x="1168" y="1902"/>
                  </a:lnTo>
                  <a:cubicBezTo>
                    <a:pt x="1235" y="1902"/>
                    <a:pt x="1302" y="1869"/>
                    <a:pt x="1368" y="1802"/>
                  </a:cubicBezTo>
                  <a:cubicBezTo>
                    <a:pt x="1435" y="1735"/>
                    <a:pt x="1468" y="1635"/>
                    <a:pt x="1435" y="1569"/>
                  </a:cubicBezTo>
                  <a:lnTo>
                    <a:pt x="1402" y="1102"/>
                  </a:lnTo>
                  <a:lnTo>
                    <a:pt x="1635" y="635"/>
                  </a:lnTo>
                  <a:cubicBezTo>
                    <a:pt x="1702" y="535"/>
                    <a:pt x="1702" y="401"/>
                    <a:pt x="1635" y="334"/>
                  </a:cubicBezTo>
                  <a:cubicBezTo>
                    <a:pt x="1611" y="286"/>
                    <a:pt x="1551" y="255"/>
                    <a:pt x="1494" y="255"/>
                  </a:cubicBezTo>
                  <a:cubicBezTo>
                    <a:pt x="1473" y="255"/>
                    <a:pt x="1453" y="259"/>
                    <a:pt x="1435" y="268"/>
                  </a:cubicBezTo>
                  <a:lnTo>
                    <a:pt x="1168" y="368"/>
                  </a:lnTo>
                  <a:lnTo>
                    <a:pt x="1035" y="134"/>
                  </a:lnTo>
                  <a:cubicBezTo>
                    <a:pt x="1035" y="34"/>
                    <a:pt x="935" y="1"/>
                    <a:pt x="8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98;p75"/>
            <p:cNvSpPr/>
            <p:nvPr/>
          </p:nvSpPr>
          <p:spPr>
            <a:xfrm>
              <a:off x="3410950" y="11395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202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99;p75"/>
            <p:cNvSpPr/>
            <p:nvPr/>
          </p:nvSpPr>
          <p:spPr>
            <a:xfrm>
              <a:off x="3410950" y="1163000"/>
              <a:ext cx="54950" cy="33325"/>
            </a:xfrm>
            <a:custGeom>
              <a:avLst/>
              <a:gdLst/>
              <a:ahLst/>
              <a:cxnLst/>
              <a:rect l="l" t="t" r="r" b="b"/>
              <a:pathLst>
                <a:path w="2198" h="1333" extrusionOk="0">
                  <a:moveTo>
                    <a:pt x="1910" y="1"/>
                  </a:moveTo>
                  <a:cubicBezTo>
                    <a:pt x="1876" y="1"/>
                    <a:pt x="1839" y="10"/>
                    <a:pt x="1801" y="32"/>
                  </a:cubicBezTo>
                  <a:lnTo>
                    <a:pt x="200" y="966"/>
                  </a:lnTo>
                  <a:cubicBezTo>
                    <a:pt x="0" y="1066"/>
                    <a:pt x="100" y="1332"/>
                    <a:pt x="300" y="1332"/>
                  </a:cubicBezTo>
                  <a:cubicBezTo>
                    <a:pt x="334" y="1332"/>
                    <a:pt x="367" y="1299"/>
                    <a:pt x="400" y="1299"/>
                  </a:cubicBezTo>
                  <a:lnTo>
                    <a:pt x="2002" y="365"/>
                  </a:lnTo>
                  <a:cubicBezTo>
                    <a:pt x="2197" y="253"/>
                    <a:pt x="2088" y="1"/>
                    <a:pt x="191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900;p75"/>
            <p:cNvSpPr/>
            <p:nvPr/>
          </p:nvSpPr>
          <p:spPr>
            <a:xfrm>
              <a:off x="3410950" y="11862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169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901;p75"/>
            <p:cNvSpPr/>
            <p:nvPr/>
          </p:nvSpPr>
          <p:spPr>
            <a:xfrm>
              <a:off x="1879850" y="2105975"/>
              <a:ext cx="146800" cy="108400"/>
            </a:xfrm>
            <a:custGeom>
              <a:avLst/>
              <a:gdLst/>
              <a:ahLst/>
              <a:cxnLst/>
              <a:rect l="l" t="t" r="r" b="b"/>
              <a:pathLst>
                <a:path w="5872" h="4336" extrusionOk="0">
                  <a:moveTo>
                    <a:pt x="5669" y="0"/>
                  </a:moveTo>
                  <a:cubicBezTo>
                    <a:pt x="5627" y="0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5"/>
                    <a:pt x="34" y="3409"/>
                    <a:pt x="0" y="3642"/>
                  </a:cubicBezTo>
                  <a:lnTo>
                    <a:pt x="0" y="4076"/>
                  </a:lnTo>
                  <a:cubicBezTo>
                    <a:pt x="0" y="4238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6"/>
                  </a:cubicBezTo>
                  <a:lnTo>
                    <a:pt x="5538" y="1307"/>
                  </a:lnTo>
                  <a:cubicBezTo>
                    <a:pt x="5738" y="1174"/>
                    <a:pt x="5871" y="940"/>
                    <a:pt x="5871" y="707"/>
                  </a:cubicBezTo>
                  <a:lnTo>
                    <a:pt x="5871" y="240"/>
                  </a:lnTo>
                  <a:cubicBezTo>
                    <a:pt x="5871" y="93"/>
                    <a:pt x="5782" y="0"/>
                    <a:pt x="566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902;p75"/>
            <p:cNvSpPr/>
            <p:nvPr/>
          </p:nvSpPr>
          <p:spPr>
            <a:xfrm>
              <a:off x="1826475" y="220635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1"/>
                  </a:cubicBezTo>
                  <a:lnTo>
                    <a:pt x="334" y="261"/>
                  </a:lnTo>
                  <a:cubicBezTo>
                    <a:pt x="134" y="394"/>
                    <a:pt x="1" y="628"/>
                    <a:pt x="1" y="861"/>
                  </a:cubicBezTo>
                  <a:lnTo>
                    <a:pt x="1" y="1328"/>
                  </a:lnTo>
                  <a:cubicBezTo>
                    <a:pt x="1" y="1475"/>
                    <a:pt x="72" y="1568"/>
                    <a:pt x="189" y="1568"/>
                  </a:cubicBezTo>
                  <a:cubicBezTo>
                    <a:pt x="232" y="1568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2"/>
                    <a:pt x="1035" y="928"/>
                    <a:pt x="1068" y="695"/>
                  </a:cubicBezTo>
                  <a:lnTo>
                    <a:pt x="1068" y="261"/>
                  </a:lnTo>
                  <a:cubicBezTo>
                    <a:pt x="1068" y="99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903;p75"/>
            <p:cNvSpPr/>
            <p:nvPr/>
          </p:nvSpPr>
          <p:spPr>
            <a:xfrm>
              <a:off x="1879850" y="2168375"/>
              <a:ext cx="146800" cy="108025"/>
            </a:xfrm>
            <a:custGeom>
              <a:avLst/>
              <a:gdLst/>
              <a:ahLst/>
              <a:cxnLst/>
              <a:rect l="l" t="t" r="r" b="b"/>
              <a:pathLst>
                <a:path w="5872" h="4321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2"/>
                  </a:lnTo>
                  <a:cubicBezTo>
                    <a:pt x="0" y="4228"/>
                    <a:pt x="90" y="4321"/>
                    <a:pt x="216" y="4321"/>
                  </a:cubicBezTo>
                  <a:cubicBezTo>
                    <a:pt x="262" y="4321"/>
                    <a:pt x="314" y="4308"/>
                    <a:pt x="367" y="4282"/>
                  </a:cubicBezTo>
                  <a:lnTo>
                    <a:pt x="5538" y="1280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904;p75"/>
            <p:cNvSpPr/>
            <p:nvPr/>
          </p:nvSpPr>
          <p:spPr>
            <a:xfrm>
              <a:off x="1826475" y="2268575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1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2"/>
                    <a:pt x="183" y="1562"/>
                  </a:cubicBezTo>
                  <a:cubicBezTo>
                    <a:pt x="228" y="1562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905;p75"/>
            <p:cNvSpPr/>
            <p:nvPr/>
          </p:nvSpPr>
          <p:spPr>
            <a:xfrm>
              <a:off x="1879850" y="2230525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90" y="0"/>
                  </a:moveTo>
                  <a:cubicBezTo>
                    <a:pt x="5642" y="0"/>
                    <a:pt x="5590" y="19"/>
                    <a:pt x="5538" y="61"/>
                  </a:cubicBezTo>
                  <a:lnTo>
                    <a:pt x="367" y="3030"/>
                  </a:lnTo>
                  <a:cubicBezTo>
                    <a:pt x="134" y="3163"/>
                    <a:pt x="34" y="3397"/>
                    <a:pt x="0" y="3630"/>
                  </a:cubicBezTo>
                  <a:lnTo>
                    <a:pt x="0" y="4097"/>
                  </a:lnTo>
                  <a:cubicBezTo>
                    <a:pt x="0" y="4244"/>
                    <a:pt x="90" y="4337"/>
                    <a:pt x="216" y="4337"/>
                  </a:cubicBezTo>
                  <a:cubicBezTo>
                    <a:pt x="262" y="4337"/>
                    <a:pt x="314" y="4324"/>
                    <a:pt x="367" y="4297"/>
                  </a:cubicBezTo>
                  <a:lnTo>
                    <a:pt x="5538" y="1295"/>
                  </a:lnTo>
                  <a:cubicBezTo>
                    <a:pt x="5738" y="1162"/>
                    <a:pt x="5871" y="928"/>
                    <a:pt x="5871" y="695"/>
                  </a:cubicBezTo>
                  <a:lnTo>
                    <a:pt x="5871" y="228"/>
                  </a:lnTo>
                  <a:cubicBezTo>
                    <a:pt x="5871" y="91"/>
                    <a:pt x="5793" y="0"/>
                    <a:pt x="56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906;p75"/>
            <p:cNvSpPr/>
            <p:nvPr/>
          </p:nvSpPr>
          <p:spPr>
            <a:xfrm>
              <a:off x="1826475" y="2330975"/>
              <a:ext cx="26700" cy="38825"/>
            </a:xfrm>
            <a:custGeom>
              <a:avLst/>
              <a:gdLst/>
              <a:ahLst/>
              <a:cxnLst/>
              <a:rect l="l" t="t" r="r" b="b"/>
              <a:pathLst>
                <a:path w="1068" h="1553" extrusionOk="0">
                  <a:moveTo>
                    <a:pt x="880" y="1"/>
                  </a:moveTo>
                  <a:cubicBezTo>
                    <a:pt x="834" y="1"/>
                    <a:pt x="784" y="16"/>
                    <a:pt x="734" y="46"/>
                  </a:cubicBezTo>
                  <a:lnTo>
                    <a:pt x="334" y="279"/>
                  </a:lnTo>
                  <a:cubicBezTo>
                    <a:pt x="134" y="413"/>
                    <a:pt x="1" y="613"/>
                    <a:pt x="1" y="880"/>
                  </a:cubicBezTo>
                  <a:lnTo>
                    <a:pt x="1" y="1314"/>
                  </a:lnTo>
                  <a:cubicBezTo>
                    <a:pt x="1" y="1460"/>
                    <a:pt x="72" y="1553"/>
                    <a:pt x="189" y="1553"/>
                  </a:cubicBezTo>
                  <a:cubicBezTo>
                    <a:pt x="232" y="1553"/>
                    <a:pt x="280" y="1540"/>
                    <a:pt x="334" y="1514"/>
                  </a:cubicBezTo>
                  <a:lnTo>
                    <a:pt x="734" y="1280"/>
                  </a:lnTo>
                  <a:cubicBezTo>
                    <a:pt x="935" y="1147"/>
                    <a:pt x="1035" y="947"/>
                    <a:pt x="1068" y="680"/>
                  </a:cubicBezTo>
                  <a:lnTo>
                    <a:pt x="1068" y="246"/>
                  </a:lnTo>
                  <a:cubicBezTo>
                    <a:pt x="1068" y="83"/>
                    <a:pt x="986" y="1"/>
                    <a:pt x="88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907;p75"/>
            <p:cNvSpPr/>
            <p:nvPr/>
          </p:nvSpPr>
          <p:spPr>
            <a:xfrm>
              <a:off x="1879850" y="2291800"/>
              <a:ext cx="146800" cy="108175"/>
            </a:xfrm>
            <a:custGeom>
              <a:avLst/>
              <a:gdLst/>
              <a:ahLst/>
              <a:cxnLst/>
              <a:rect l="l" t="t" r="r" b="b"/>
              <a:pathLst>
                <a:path w="5872" h="4327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1"/>
                  </a:lnTo>
                  <a:cubicBezTo>
                    <a:pt x="0" y="4245"/>
                    <a:pt x="82" y="4327"/>
                    <a:pt x="200" y="4327"/>
                  </a:cubicBezTo>
                  <a:cubicBezTo>
                    <a:pt x="250" y="4327"/>
                    <a:pt x="307" y="4312"/>
                    <a:pt x="367" y="4282"/>
                  </a:cubicBezTo>
                  <a:lnTo>
                    <a:pt x="5538" y="1279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908;p75"/>
            <p:cNvSpPr/>
            <p:nvPr/>
          </p:nvSpPr>
          <p:spPr>
            <a:xfrm>
              <a:off x="1826475" y="2392000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0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1"/>
                    <a:pt x="183" y="1561"/>
                  </a:cubicBezTo>
                  <a:cubicBezTo>
                    <a:pt x="228" y="1561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909;p75"/>
            <p:cNvSpPr/>
            <p:nvPr/>
          </p:nvSpPr>
          <p:spPr>
            <a:xfrm>
              <a:off x="1879850" y="2350300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69" y="1"/>
                  </a:moveTo>
                  <a:cubicBezTo>
                    <a:pt x="5627" y="1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6"/>
                    <a:pt x="34" y="3409"/>
                    <a:pt x="0" y="3643"/>
                  </a:cubicBezTo>
                  <a:lnTo>
                    <a:pt x="0" y="4076"/>
                  </a:lnTo>
                  <a:cubicBezTo>
                    <a:pt x="0" y="4239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7"/>
                  </a:cubicBezTo>
                  <a:lnTo>
                    <a:pt x="5538" y="1308"/>
                  </a:lnTo>
                  <a:cubicBezTo>
                    <a:pt x="5738" y="1174"/>
                    <a:pt x="5871" y="941"/>
                    <a:pt x="5871" y="707"/>
                  </a:cubicBezTo>
                  <a:lnTo>
                    <a:pt x="5871" y="240"/>
                  </a:lnTo>
                  <a:cubicBezTo>
                    <a:pt x="5871" y="94"/>
                    <a:pt x="5782" y="1"/>
                    <a:pt x="56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910;p75"/>
            <p:cNvSpPr/>
            <p:nvPr/>
          </p:nvSpPr>
          <p:spPr>
            <a:xfrm>
              <a:off x="1826475" y="245070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0"/>
                  </a:cubicBezTo>
                  <a:lnTo>
                    <a:pt x="334" y="261"/>
                  </a:lnTo>
                  <a:cubicBezTo>
                    <a:pt x="134" y="394"/>
                    <a:pt x="1" y="627"/>
                    <a:pt x="1" y="861"/>
                  </a:cubicBezTo>
                  <a:lnTo>
                    <a:pt x="1" y="1328"/>
                  </a:lnTo>
                  <a:cubicBezTo>
                    <a:pt x="1" y="1474"/>
                    <a:pt x="72" y="1567"/>
                    <a:pt x="189" y="1567"/>
                  </a:cubicBezTo>
                  <a:cubicBezTo>
                    <a:pt x="232" y="1567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1"/>
                    <a:pt x="1035" y="928"/>
                    <a:pt x="1068" y="694"/>
                  </a:cubicBezTo>
                  <a:lnTo>
                    <a:pt x="1068" y="261"/>
                  </a:lnTo>
                  <a:cubicBezTo>
                    <a:pt x="1068" y="98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911;p75"/>
            <p:cNvSpPr/>
            <p:nvPr/>
          </p:nvSpPr>
          <p:spPr>
            <a:xfrm>
              <a:off x="2060800" y="2043575"/>
              <a:ext cx="10050" cy="833125"/>
            </a:xfrm>
            <a:custGeom>
              <a:avLst/>
              <a:gdLst/>
              <a:ahLst/>
              <a:cxnLst/>
              <a:rect l="l" t="t" r="r" b="b"/>
              <a:pathLst>
                <a:path w="402" h="33325" extrusionOk="0">
                  <a:moveTo>
                    <a:pt x="201" y="0"/>
                  </a:moveTo>
                  <a:cubicBezTo>
                    <a:pt x="101" y="0"/>
                    <a:pt x="1" y="100"/>
                    <a:pt x="1" y="201"/>
                  </a:cubicBezTo>
                  <a:lnTo>
                    <a:pt x="1" y="33124"/>
                  </a:lnTo>
                  <a:cubicBezTo>
                    <a:pt x="1" y="33224"/>
                    <a:pt x="101" y="33324"/>
                    <a:pt x="201" y="33324"/>
                  </a:cubicBezTo>
                  <a:cubicBezTo>
                    <a:pt x="301" y="33324"/>
                    <a:pt x="401" y="33224"/>
                    <a:pt x="401" y="33124"/>
                  </a:cubicBezTo>
                  <a:lnTo>
                    <a:pt x="401" y="201"/>
                  </a:lnTo>
                  <a:cubicBezTo>
                    <a:pt x="4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912;p75"/>
            <p:cNvSpPr/>
            <p:nvPr/>
          </p:nvSpPr>
          <p:spPr>
            <a:xfrm>
              <a:off x="2145025" y="2090900"/>
              <a:ext cx="95950" cy="123350"/>
            </a:xfrm>
            <a:custGeom>
              <a:avLst/>
              <a:gdLst/>
              <a:ahLst/>
              <a:cxnLst/>
              <a:rect l="l" t="t" r="r" b="b"/>
              <a:pathLst>
                <a:path w="3838" h="4934" extrusionOk="0">
                  <a:moveTo>
                    <a:pt x="2771" y="1"/>
                  </a:moveTo>
                  <a:cubicBezTo>
                    <a:pt x="2511" y="1"/>
                    <a:pt x="2217" y="89"/>
                    <a:pt x="1902" y="276"/>
                  </a:cubicBezTo>
                  <a:cubicBezTo>
                    <a:pt x="768" y="1009"/>
                    <a:pt x="68" y="2244"/>
                    <a:pt x="1" y="3578"/>
                  </a:cubicBezTo>
                  <a:cubicBezTo>
                    <a:pt x="1" y="4433"/>
                    <a:pt x="424" y="4933"/>
                    <a:pt x="1053" y="4933"/>
                  </a:cubicBezTo>
                  <a:cubicBezTo>
                    <a:pt x="1307" y="4933"/>
                    <a:pt x="1595" y="4852"/>
                    <a:pt x="1902" y="4679"/>
                  </a:cubicBezTo>
                  <a:cubicBezTo>
                    <a:pt x="3036" y="3945"/>
                    <a:pt x="3737" y="2711"/>
                    <a:pt x="3837" y="1376"/>
                  </a:cubicBezTo>
                  <a:cubicBezTo>
                    <a:pt x="3813" y="506"/>
                    <a:pt x="3392" y="1"/>
                    <a:pt x="27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913;p75"/>
            <p:cNvSpPr/>
            <p:nvPr/>
          </p:nvSpPr>
          <p:spPr>
            <a:xfrm>
              <a:off x="2177550" y="2111650"/>
              <a:ext cx="29600" cy="34525"/>
            </a:xfrm>
            <a:custGeom>
              <a:avLst/>
              <a:gdLst/>
              <a:ahLst/>
              <a:cxnLst/>
              <a:rect l="l" t="t" r="r" b="b"/>
              <a:pathLst>
                <a:path w="1184" h="1381" extrusionOk="0">
                  <a:moveTo>
                    <a:pt x="769" y="0"/>
                  </a:moveTo>
                  <a:cubicBezTo>
                    <a:pt x="689" y="0"/>
                    <a:pt x="607" y="25"/>
                    <a:pt x="535" y="79"/>
                  </a:cubicBezTo>
                  <a:cubicBezTo>
                    <a:pt x="234" y="280"/>
                    <a:pt x="68" y="580"/>
                    <a:pt x="34" y="947"/>
                  </a:cubicBezTo>
                  <a:cubicBezTo>
                    <a:pt x="1" y="1080"/>
                    <a:pt x="101" y="1247"/>
                    <a:pt x="201" y="1314"/>
                  </a:cubicBezTo>
                  <a:cubicBezTo>
                    <a:pt x="268" y="1347"/>
                    <a:pt x="334" y="1380"/>
                    <a:pt x="401" y="1380"/>
                  </a:cubicBezTo>
                  <a:cubicBezTo>
                    <a:pt x="468" y="1380"/>
                    <a:pt x="568" y="1347"/>
                    <a:pt x="635" y="1314"/>
                  </a:cubicBezTo>
                  <a:cubicBezTo>
                    <a:pt x="935" y="1113"/>
                    <a:pt x="1135" y="780"/>
                    <a:pt x="1135" y="446"/>
                  </a:cubicBezTo>
                  <a:cubicBezTo>
                    <a:pt x="1184" y="179"/>
                    <a:pt x="984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914;p75"/>
            <p:cNvSpPr/>
            <p:nvPr/>
          </p:nvSpPr>
          <p:spPr>
            <a:xfrm>
              <a:off x="2166725" y="2147700"/>
              <a:ext cx="53400" cy="51300"/>
            </a:xfrm>
            <a:custGeom>
              <a:avLst/>
              <a:gdLst/>
              <a:ahLst/>
              <a:cxnLst/>
              <a:rect l="l" t="t" r="r" b="b"/>
              <a:pathLst>
                <a:path w="2136" h="2052" extrusionOk="0">
                  <a:moveTo>
                    <a:pt x="1493" y="0"/>
                  </a:moveTo>
                  <a:cubicBezTo>
                    <a:pt x="1368" y="0"/>
                    <a:pt x="1242" y="34"/>
                    <a:pt x="1134" y="105"/>
                  </a:cubicBezTo>
                  <a:lnTo>
                    <a:pt x="868" y="272"/>
                  </a:lnTo>
                  <a:cubicBezTo>
                    <a:pt x="334" y="605"/>
                    <a:pt x="34" y="1173"/>
                    <a:pt x="0" y="1773"/>
                  </a:cubicBezTo>
                  <a:lnTo>
                    <a:pt x="0" y="1973"/>
                  </a:lnTo>
                  <a:cubicBezTo>
                    <a:pt x="129" y="2024"/>
                    <a:pt x="267" y="2051"/>
                    <a:pt x="406" y="2051"/>
                  </a:cubicBezTo>
                  <a:cubicBezTo>
                    <a:pt x="627" y="2051"/>
                    <a:pt x="850" y="1983"/>
                    <a:pt x="1034" y="1840"/>
                  </a:cubicBezTo>
                  <a:cubicBezTo>
                    <a:pt x="1468" y="1573"/>
                    <a:pt x="1835" y="1206"/>
                    <a:pt x="2102" y="772"/>
                  </a:cubicBezTo>
                  <a:lnTo>
                    <a:pt x="2102" y="706"/>
                  </a:lnTo>
                  <a:cubicBezTo>
                    <a:pt x="2135" y="472"/>
                    <a:pt x="2002" y="205"/>
                    <a:pt x="1802" y="72"/>
                  </a:cubicBezTo>
                  <a:cubicBezTo>
                    <a:pt x="1709" y="25"/>
                    <a:pt x="1601" y="0"/>
                    <a:pt x="14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915;p75"/>
            <p:cNvSpPr/>
            <p:nvPr/>
          </p:nvSpPr>
          <p:spPr>
            <a:xfrm>
              <a:off x="2274300" y="1935375"/>
              <a:ext cx="236025" cy="163925"/>
            </a:xfrm>
            <a:custGeom>
              <a:avLst/>
              <a:gdLst/>
              <a:ahLst/>
              <a:cxnLst/>
              <a:rect l="l" t="t" r="r" b="b"/>
              <a:pathLst>
                <a:path w="9441" h="6557" extrusionOk="0">
                  <a:moveTo>
                    <a:pt x="9010" y="0"/>
                  </a:moveTo>
                  <a:cubicBezTo>
                    <a:pt x="8891" y="0"/>
                    <a:pt x="8754" y="41"/>
                    <a:pt x="8606" y="125"/>
                  </a:cubicBezTo>
                  <a:lnTo>
                    <a:pt x="834" y="4629"/>
                  </a:lnTo>
                  <a:cubicBezTo>
                    <a:pt x="334" y="4929"/>
                    <a:pt x="34" y="5429"/>
                    <a:pt x="0" y="6030"/>
                  </a:cubicBezTo>
                  <a:cubicBezTo>
                    <a:pt x="0" y="6370"/>
                    <a:pt x="170" y="6556"/>
                    <a:pt x="426" y="6556"/>
                  </a:cubicBezTo>
                  <a:cubicBezTo>
                    <a:pt x="546" y="6556"/>
                    <a:pt x="685" y="6515"/>
                    <a:pt x="834" y="6430"/>
                  </a:cubicBezTo>
                  <a:lnTo>
                    <a:pt x="8606" y="1927"/>
                  </a:lnTo>
                  <a:cubicBezTo>
                    <a:pt x="9107" y="1626"/>
                    <a:pt x="9407" y="1126"/>
                    <a:pt x="9440" y="559"/>
                  </a:cubicBezTo>
                  <a:cubicBezTo>
                    <a:pt x="9440" y="194"/>
                    <a:pt x="9268" y="0"/>
                    <a:pt x="90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916;p75"/>
            <p:cNvSpPr/>
            <p:nvPr/>
          </p:nvSpPr>
          <p:spPr>
            <a:xfrm>
              <a:off x="2274300" y="2065450"/>
              <a:ext cx="121775" cy="85525"/>
            </a:xfrm>
            <a:custGeom>
              <a:avLst/>
              <a:gdLst/>
              <a:ahLst/>
              <a:cxnLst/>
              <a:rect l="l" t="t" r="r" b="b"/>
              <a:pathLst>
                <a:path w="4871" h="3421" extrusionOk="0">
                  <a:moveTo>
                    <a:pt x="4644" y="1"/>
                  </a:moveTo>
                  <a:cubicBezTo>
                    <a:pt x="4590" y="1"/>
                    <a:pt x="4530" y="20"/>
                    <a:pt x="4470" y="59"/>
                  </a:cubicBezTo>
                  <a:lnTo>
                    <a:pt x="434" y="2394"/>
                  </a:lnTo>
                  <a:cubicBezTo>
                    <a:pt x="167" y="2561"/>
                    <a:pt x="0" y="2828"/>
                    <a:pt x="0" y="3128"/>
                  </a:cubicBezTo>
                  <a:cubicBezTo>
                    <a:pt x="0" y="3315"/>
                    <a:pt x="99" y="3421"/>
                    <a:pt x="238" y="3421"/>
                  </a:cubicBezTo>
                  <a:cubicBezTo>
                    <a:pt x="298" y="3421"/>
                    <a:pt x="364" y="3402"/>
                    <a:pt x="434" y="3362"/>
                  </a:cubicBezTo>
                  <a:lnTo>
                    <a:pt x="4470" y="1027"/>
                  </a:lnTo>
                  <a:cubicBezTo>
                    <a:pt x="4704" y="860"/>
                    <a:pt x="4870" y="593"/>
                    <a:pt x="4870" y="293"/>
                  </a:cubicBezTo>
                  <a:cubicBezTo>
                    <a:pt x="4870" y="106"/>
                    <a:pt x="4772" y="1"/>
                    <a:pt x="464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917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918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919;p75"/>
            <p:cNvSpPr/>
            <p:nvPr/>
          </p:nvSpPr>
          <p:spPr>
            <a:xfrm>
              <a:off x="2145025" y="1566075"/>
              <a:ext cx="788100" cy="482175"/>
            </a:xfrm>
            <a:custGeom>
              <a:avLst/>
              <a:gdLst/>
              <a:ahLst/>
              <a:cxnLst/>
              <a:rect l="l" t="t" r="r" b="b"/>
              <a:pathLst>
                <a:path w="31524" h="19287" extrusionOk="0">
                  <a:moveTo>
                    <a:pt x="31082" y="1"/>
                  </a:moveTo>
                  <a:cubicBezTo>
                    <a:pt x="30966" y="1"/>
                    <a:pt x="30832" y="39"/>
                    <a:pt x="30690" y="120"/>
                  </a:cubicBezTo>
                  <a:lnTo>
                    <a:pt x="835" y="17366"/>
                  </a:lnTo>
                  <a:cubicBezTo>
                    <a:pt x="335" y="17666"/>
                    <a:pt x="34" y="18166"/>
                    <a:pt x="1" y="18767"/>
                  </a:cubicBezTo>
                  <a:cubicBezTo>
                    <a:pt x="1" y="19091"/>
                    <a:pt x="178" y="19287"/>
                    <a:pt x="442" y="19287"/>
                  </a:cubicBezTo>
                  <a:cubicBezTo>
                    <a:pt x="559" y="19287"/>
                    <a:pt x="692" y="19249"/>
                    <a:pt x="835" y="19167"/>
                  </a:cubicBezTo>
                  <a:lnTo>
                    <a:pt x="30690" y="1921"/>
                  </a:lnTo>
                  <a:cubicBezTo>
                    <a:pt x="31157" y="1621"/>
                    <a:pt x="31490" y="1121"/>
                    <a:pt x="31523" y="520"/>
                  </a:cubicBezTo>
                  <a:cubicBezTo>
                    <a:pt x="31523" y="196"/>
                    <a:pt x="31347" y="1"/>
                    <a:pt x="310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920;p75"/>
            <p:cNvSpPr/>
            <p:nvPr/>
          </p:nvSpPr>
          <p:spPr>
            <a:xfrm>
              <a:off x="5767625" y="2716150"/>
              <a:ext cx="383625" cy="463050"/>
            </a:xfrm>
            <a:custGeom>
              <a:avLst/>
              <a:gdLst/>
              <a:ahLst/>
              <a:cxnLst/>
              <a:rect l="l" t="t" r="r" b="b"/>
              <a:pathLst>
                <a:path w="15345" h="18522" extrusionOk="0">
                  <a:moveTo>
                    <a:pt x="12516" y="1"/>
                  </a:moveTo>
                  <a:cubicBezTo>
                    <a:pt x="10988" y="1"/>
                    <a:pt x="9880" y="1061"/>
                    <a:pt x="8540" y="1684"/>
                  </a:cubicBezTo>
                  <a:cubicBezTo>
                    <a:pt x="8326" y="1787"/>
                    <a:pt x="8123" y="1828"/>
                    <a:pt x="7926" y="1828"/>
                  </a:cubicBezTo>
                  <a:cubicBezTo>
                    <a:pt x="7357" y="1828"/>
                    <a:pt x="6842" y="1483"/>
                    <a:pt x="6272" y="1284"/>
                  </a:cubicBezTo>
                  <a:cubicBezTo>
                    <a:pt x="5983" y="1190"/>
                    <a:pt x="5687" y="1147"/>
                    <a:pt x="5391" y="1147"/>
                  </a:cubicBezTo>
                  <a:cubicBezTo>
                    <a:pt x="4319" y="1147"/>
                    <a:pt x="3256" y="1722"/>
                    <a:pt x="2602" y="2585"/>
                  </a:cubicBezTo>
                  <a:cubicBezTo>
                    <a:pt x="2035" y="3352"/>
                    <a:pt x="1668" y="4253"/>
                    <a:pt x="1535" y="5220"/>
                  </a:cubicBezTo>
                  <a:cubicBezTo>
                    <a:pt x="1401" y="6154"/>
                    <a:pt x="1602" y="7022"/>
                    <a:pt x="1768" y="7956"/>
                  </a:cubicBezTo>
                  <a:cubicBezTo>
                    <a:pt x="1935" y="8856"/>
                    <a:pt x="1935" y="9824"/>
                    <a:pt x="1768" y="10724"/>
                  </a:cubicBezTo>
                  <a:cubicBezTo>
                    <a:pt x="1501" y="11725"/>
                    <a:pt x="801" y="12526"/>
                    <a:pt x="467" y="13460"/>
                  </a:cubicBezTo>
                  <a:cubicBezTo>
                    <a:pt x="0" y="14727"/>
                    <a:pt x="267" y="16028"/>
                    <a:pt x="601" y="17296"/>
                  </a:cubicBezTo>
                  <a:cubicBezTo>
                    <a:pt x="634" y="17663"/>
                    <a:pt x="834" y="17963"/>
                    <a:pt x="1101" y="18230"/>
                  </a:cubicBezTo>
                  <a:cubicBezTo>
                    <a:pt x="1268" y="18296"/>
                    <a:pt x="1468" y="18363"/>
                    <a:pt x="1635" y="18396"/>
                  </a:cubicBezTo>
                  <a:cubicBezTo>
                    <a:pt x="2059" y="18477"/>
                    <a:pt x="2471" y="18521"/>
                    <a:pt x="2886" y="18521"/>
                  </a:cubicBezTo>
                  <a:cubicBezTo>
                    <a:pt x="3156" y="18521"/>
                    <a:pt x="3427" y="18503"/>
                    <a:pt x="3703" y="18463"/>
                  </a:cubicBezTo>
                  <a:cubicBezTo>
                    <a:pt x="4504" y="18363"/>
                    <a:pt x="5271" y="18063"/>
                    <a:pt x="5938" y="17629"/>
                  </a:cubicBezTo>
                  <a:cubicBezTo>
                    <a:pt x="6939" y="16962"/>
                    <a:pt x="7639" y="15928"/>
                    <a:pt x="7839" y="14761"/>
                  </a:cubicBezTo>
                  <a:cubicBezTo>
                    <a:pt x="8006" y="13860"/>
                    <a:pt x="7206" y="12426"/>
                    <a:pt x="7939" y="11725"/>
                  </a:cubicBezTo>
                  <a:cubicBezTo>
                    <a:pt x="8940" y="10824"/>
                    <a:pt x="11942" y="11458"/>
                    <a:pt x="12543" y="9657"/>
                  </a:cubicBezTo>
                  <a:cubicBezTo>
                    <a:pt x="13010" y="8156"/>
                    <a:pt x="11175" y="6922"/>
                    <a:pt x="12076" y="5487"/>
                  </a:cubicBezTo>
                  <a:cubicBezTo>
                    <a:pt x="12810" y="4320"/>
                    <a:pt x="14344" y="3753"/>
                    <a:pt x="14811" y="2452"/>
                  </a:cubicBezTo>
                  <a:cubicBezTo>
                    <a:pt x="15345" y="1051"/>
                    <a:pt x="14144" y="183"/>
                    <a:pt x="12843" y="17"/>
                  </a:cubicBezTo>
                  <a:cubicBezTo>
                    <a:pt x="12732" y="6"/>
                    <a:pt x="12623" y="1"/>
                    <a:pt x="1251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921;p75"/>
            <p:cNvSpPr/>
            <p:nvPr/>
          </p:nvSpPr>
          <p:spPr>
            <a:xfrm>
              <a:off x="5842675" y="2757925"/>
              <a:ext cx="249375" cy="290550"/>
            </a:xfrm>
            <a:custGeom>
              <a:avLst/>
              <a:gdLst/>
              <a:ahLst/>
              <a:cxnLst/>
              <a:rect l="l" t="t" r="r" b="b"/>
              <a:pathLst>
                <a:path w="9975" h="11622" extrusionOk="0">
                  <a:moveTo>
                    <a:pt x="9782" y="1"/>
                  </a:moveTo>
                  <a:cubicBezTo>
                    <a:pt x="9758" y="1"/>
                    <a:pt x="9733" y="5"/>
                    <a:pt x="9708" y="13"/>
                  </a:cubicBezTo>
                  <a:cubicBezTo>
                    <a:pt x="6539" y="1181"/>
                    <a:pt x="534" y="5951"/>
                    <a:pt x="34" y="11422"/>
                  </a:cubicBezTo>
                  <a:cubicBezTo>
                    <a:pt x="1" y="11522"/>
                    <a:pt x="67" y="11588"/>
                    <a:pt x="167" y="11622"/>
                  </a:cubicBezTo>
                  <a:lnTo>
                    <a:pt x="201" y="11622"/>
                  </a:lnTo>
                  <a:cubicBezTo>
                    <a:pt x="267" y="11588"/>
                    <a:pt x="334" y="11522"/>
                    <a:pt x="367" y="11455"/>
                  </a:cubicBezTo>
                  <a:cubicBezTo>
                    <a:pt x="868" y="6151"/>
                    <a:pt x="6705" y="1448"/>
                    <a:pt x="9841" y="314"/>
                  </a:cubicBezTo>
                  <a:cubicBezTo>
                    <a:pt x="9908" y="280"/>
                    <a:pt x="9974" y="180"/>
                    <a:pt x="9941" y="114"/>
                  </a:cubicBezTo>
                  <a:cubicBezTo>
                    <a:pt x="9916" y="39"/>
                    <a:pt x="9853" y="1"/>
                    <a:pt x="9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922;p75"/>
            <p:cNvSpPr/>
            <p:nvPr/>
          </p:nvSpPr>
          <p:spPr>
            <a:xfrm>
              <a:off x="5897325" y="2899825"/>
              <a:ext cx="128000" cy="26075"/>
            </a:xfrm>
            <a:custGeom>
              <a:avLst/>
              <a:gdLst/>
              <a:ahLst/>
              <a:cxnLst/>
              <a:rect l="l" t="t" r="r" b="b"/>
              <a:pathLst>
                <a:path w="5120" h="1043" extrusionOk="0">
                  <a:moveTo>
                    <a:pt x="1865" y="1"/>
                  </a:moveTo>
                  <a:cubicBezTo>
                    <a:pt x="1320" y="1"/>
                    <a:pt x="746" y="76"/>
                    <a:pt x="183" y="275"/>
                  </a:cubicBezTo>
                  <a:cubicBezTo>
                    <a:pt x="1" y="305"/>
                    <a:pt x="95" y="584"/>
                    <a:pt x="239" y="584"/>
                  </a:cubicBezTo>
                  <a:cubicBezTo>
                    <a:pt x="253" y="584"/>
                    <a:pt x="268" y="581"/>
                    <a:pt x="283" y="575"/>
                  </a:cubicBezTo>
                  <a:cubicBezTo>
                    <a:pt x="798" y="390"/>
                    <a:pt x="1329" y="320"/>
                    <a:pt x="1838" y="320"/>
                  </a:cubicBezTo>
                  <a:cubicBezTo>
                    <a:pt x="3439" y="320"/>
                    <a:pt x="4828" y="1017"/>
                    <a:pt x="4853" y="1042"/>
                  </a:cubicBezTo>
                  <a:lnTo>
                    <a:pt x="4920" y="1042"/>
                  </a:lnTo>
                  <a:cubicBezTo>
                    <a:pt x="4986" y="1042"/>
                    <a:pt x="5053" y="1009"/>
                    <a:pt x="5086" y="976"/>
                  </a:cubicBezTo>
                  <a:cubicBezTo>
                    <a:pt x="5120" y="876"/>
                    <a:pt x="5086" y="775"/>
                    <a:pt x="4986" y="742"/>
                  </a:cubicBezTo>
                  <a:cubicBezTo>
                    <a:pt x="4911" y="692"/>
                    <a:pt x="3516" y="1"/>
                    <a:pt x="1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923;p75"/>
            <p:cNvSpPr/>
            <p:nvPr/>
          </p:nvSpPr>
          <p:spPr>
            <a:xfrm>
              <a:off x="5871000" y="2815175"/>
              <a:ext cx="39250" cy="126350"/>
            </a:xfrm>
            <a:custGeom>
              <a:avLst/>
              <a:gdLst/>
              <a:ahLst/>
              <a:cxnLst/>
              <a:rect l="l" t="t" r="r" b="b"/>
              <a:pathLst>
                <a:path w="1570" h="5054" extrusionOk="0">
                  <a:moveTo>
                    <a:pt x="228" y="0"/>
                  </a:moveTo>
                  <a:cubicBezTo>
                    <a:pt x="115" y="0"/>
                    <a:pt x="1" y="113"/>
                    <a:pt x="68" y="225"/>
                  </a:cubicBezTo>
                  <a:cubicBezTo>
                    <a:pt x="1169" y="2227"/>
                    <a:pt x="402" y="4795"/>
                    <a:pt x="402" y="4829"/>
                  </a:cubicBezTo>
                  <a:cubicBezTo>
                    <a:pt x="402" y="4862"/>
                    <a:pt x="402" y="4895"/>
                    <a:pt x="402" y="4929"/>
                  </a:cubicBezTo>
                  <a:cubicBezTo>
                    <a:pt x="419" y="5012"/>
                    <a:pt x="485" y="5054"/>
                    <a:pt x="556" y="5054"/>
                  </a:cubicBezTo>
                  <a:cubicBezTo>
                    <a:pt x="627" y="5054"/>
                    <a:pt x="702" y="5012"/>
                    <a:pt x="736" y="4929"/>
                  </a:cubicBezTo>
                  <a:cubicBezTo>
                    <a:pt x="769" y="4795"/>
                    <a:pt x="1570" y="2193"/>
                    <a:pt x="369" y="92"/>
                  </a:cubicBezTo>
                  <a:cubicBezTo>
                    <a:pt x="336" y="27"/>
                    <a:pt x="282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924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925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926;p75"/>
            <p:cNvSpPr/>
            <p:nvPr/>
          </p:nvSpPr>
          <p:spPr>
            <a:xfrm>
              <a:off x="1973350" y="3007100"/>
              <a:ext cx="180050" cy="487525"/>
            </a:xfrm>
            <a:custGeom>
              <a:avLst/>
              <a:gdLst/>
              <a:ahLst/>
              <a:cxnLst/>
              <a:rect l="l" t="t" r="r" b="b"/>
              <a:pathLst>
                <a:path w="7202" h="19501" extrusionOk="0">
                  <a:moveTo>
                    <a:pt x="263" y="1"/>
                  </a:moveTo>
                  <a:cubicBezTo>
                    <a:pt x="112" y="1"/>
                    <a:pt x="0" y="191"/>
                    <a:pt x="130" y="321"/>
                  </a:cubicBezTo>
                  <a:cubicBezTo>
                    <a:pt x="3632" y="3556"/>
                    <a:pt x="6835" y="11762"/>
                    <a:pt x="5967" y="19301"/>
                  </a:cubicBezTo>
                  <a:cubicBezTo>
                    <a:pt x="5967" y="19401"/>
                    <a:pt x="6034" y="19501"/>
                    <a:pt x="6134" y="19501"/>
                  </a:cubicBezTo>
                  <a:lnTo>
                    <a:pt x="6167" y="19501"/>
                  </a:lnTo>
                  <a:cubicBezTo>
                    <a:pt x="6234" y="19501"/>
                    <a:pt x="6334" y="19434"/>
                    <a:pt x="6334" y="19367"/>
                  </a:cubicBezTo>
                  <a:cubicBezTo>
                    <a:pt x="7202" y="11695"/>
                    <a:pt x="3933" y="3356"/>
                    <a:pt x="397" y="54"/>
                  </a:cubicBezTo>
                  <a:cubicBezTo>
                    <a:pt x="352" y="16"/>
                    <a:pt x="306" y="1"/>
                    <a:pt x="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927;p75"/>
            <p:cNvSpPr/>
            <p:nvPr/>
          </p:nvSpPr>
          <p:spPr>
            <a:xfrm>
              <a:off x="1789775" y="3152275"/>
              <a:ext cx="351950" cy="526675"/>
            </a:xfrm>
            <a:custGeom>
              <a:avLst/>
              <a:gdLst/>
              <a:ahLst/>
              <a:cxnLst/>
              <a:rect l="l" t="t" r="r" b="b"/>
              <a:pathLst>
                <a:path w="14078" h="21067" extrusionOk="0">
                  <a:moveTo>
                    <a:pt x="2701" y="1"/>
                  </a:moveTo>
                  <a:cubicBezTo>
                    <a:pt x="2251" y="1"/>
                    <a:pt x="1797" y="140"/>
                    <a:pt x="1435" y="418"/>
                  </a:cubicBezTo>
                  <a:cubicBezTo>
                    <a:pt x="968" y="951"/>
                    <a:pt x="868" y="1685"/>
                    <a:pt x="1168" y="2319"/>
                  </a:cubicBezTo>
                  <a:cubicBezTo>
                    <a:pt x="1435" y="2920"/>
                    <a:pt x="1769" y="3520"/>
                    <a:pt x="2169" y="4054"/>
                  </a:cubicBezTo>
                  <a:cubicBezTo>
                    <a:pt x="2336" y="4321"/>
                    <a:pt x="2436" y="4621"/>
                    <a:pt x="2503" y="4921"/>
                  </a:cubicBezTo>
                  <a:cubicBezTo>
                    <a:pt x="2503" y="5455"/>
                    <a:pt x="2369" y="5955"/>
                    <a:pt x="2069" y="6355"/>
                  </a:cubicBezTo>
                  <a:cubicBezTo>
                    <a:pt x="1702" y="6956"/>
                    <a:pt x="1202" y="7456"/>
                    <a:pt x="768" y="7990"/>
                  </a:cubicBezTo>
                  <a:cubicBezTo>
                    <a:pt x="301" y="8557"/>
                    <a:pt x="34" y="9224"/>
                    <a:pt x="1" y="9925"/>
                  </a:cubicBezTo>
                  <a:cubicBezTo>
                    <a:pt x="34" y="10825"/>
                    <a:pt x="735" y="11492"/>
                    <a:pt x="1435" y="11959"/>
                  </a:cubicBezTo>
                  <a:cubicBezTo>
                    <a:pt x="2069" y="12426"/>
                    <a:pt x="2736" y="12927"/>
                    <a:pt x="2836" y="13694"/>
                  </a:cubicBezTo>
                  <a:cubicBezTo>
                    <a:pt x="2870" y="14061"/>
                    <a:pt x="2836" y="14428"/>
                    <a:pt x="2703" y="14795"/>
                  </a:cubicBezTo>
                  <a:cubicBezTo>
                    <a:pt x="2603" y="15162"/>
                    <a:pt x="2503" y="15529"/>
                    <a:pt x="2436" y="15895"/>
                  </a:cubicBezTo>
                  <a:cubicBezTo>
                    <a:pt x="2302" y="16296"/>
                    <a:pt x="2236" y="16663"/>
                    <a:pt x="2169" y="17063"/>
                  </a:cubicBezTo>
                  <a:cubicBezTo>
                    <a:pt x="2069" y="17797"/>
                    <a:pt x="2202" y="18531"/>
                    <a:pt x="2536" y="19198"/>
                  </a:cubicBezTo>
                  <a:cubicBezTo>
                    <a:pt x="2836" y="19765"/>
                    <a:pt x="3303" y="20265"/>
                    <a:pt x="3837" y="20599"/>
                  </a:cubicBezTo>
                  <a:cubicBezTo>
                    <a:pt x="4103" y="20758"/>
                    <a:pt x="4687" y="21066"/>
                    <a:pt x="5115" y="21066"/>
                  </a:cubicBezTo>
                  <a:cubicBezTo>
                    <a:pt x="5225" y="21066"/>
                    <a:pt x="5324" y="21046"/>
                    <a:pt x="5405" y="20999"/>
                  </a:cubicBezTo>
                  <a:cubicBezTo>
                    <a:pt x="5471" y="20966"/>
                    <a:pt x="12210" y="17096"/>
                    <a:pt x="12210" y="17063"/>
                  </a:cubicBezTo>
                  <a:cubicBezTo>
                    <a:pt x="12710" y="16329"/>
                    <a:pt x="13110" y="15529"/>
                    <a:pt x="13510" y="14728"/>
                  </a:cubicBezTo>
                  <a:cubicBezTo>
                    <a:pt x="13811" y="13994"/>
                    <a:pt x="14011" y="13194"/>
                    <a:pt x="14044" y="12393"/>
                  </a:cubicBezTo>
                  <a:cubicBezTo>
                    <a:pt x="14078" y="11926"/>
                    <a:pt x="13977" y="11426"/>
                    <a:pt x="13744" y="11025"/>
                  </a:cubicBezTo>
                  <a:cubicBezTo>
                    <a:pt x="12943" y="9758"/>
                    <a:pt x="11309" y="9124"/>
                    <a:pt x="11409" y="7389"/>
                  </a:cubicBezTo>
                  <a:cubicBezTo>
                    <a:pt x="11476" y="6322"/>
                    <a:pt x="11943" y="5154"/>
                    <a:pt x="11309" y="4154"/>
                  </a:cubicBezTo>
                  <a:cubicBezTo>
                    <a:pt x="10542" y="2986"/>
                    <a:pt x="9007" y="3253"/>
                    <a:pt x="7873" y="2819"/>
                  </a:cubicBezTo>
                  <a:cubicBezTo>
                    <a:pt x="7006" y="2519"/>
                    <a:pt x="6405" y="1785"/>
                    <a:pt x="5638" y="1252"/>
                  </a:cubicBezTo>
                  <a:cubicBezTo>
                    <a:pt x="4871" y="718"/>
                    <a:pt x="3937" y="51"/>
                    <a:pt x="2970" y="17"/>
                  </a:cubicBezTo>
                  <a:cubicBezTo>
                    <a:pt x="2881" y="6"/>
                    <a:pt x="2791" y="1"/>
                    <a:pt x="27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928;p75"/>
            <p:cNvSpPr/>
            <p:nvPr/>
          </p:nvSpPr>
          <p:spPr>
            <a:xfrm>
              <a:off x="1871500" y="3180625"/>
              <a:ext cx="161825" cy="441600"/>
            </a:xfrm>
            <a:custGeom>
              <a:avLst/>
              <a:gdLst/>
              <a:ahLst/>
              <a:cxnLst/>
              <a:rect l="l" t="t" r="r" b="b"/>
              <a:pathLst>
                <a:path w="6473" h="17664" extrusionOk="0">
                  <a:moveTo>
                    <a:pt x="188" y="1"/>
                  </a:moveTo>
                  <a:cubicBezTo>
                    <a:pt x="143" y="1"/>
                    <a:pt x="101" y="18"/>
                    <a:pt x="68" y="51"/>
                  </a:cubicBezTo>
                  <a:cubicBezTo>
                    <a:pt x="1" y="118"/>
                    <a:pt x="1" y="218"/>
                    <a:pt x="68" y="318"/>
                  </a:cubicBezTo>
                  <a:cubicBezTo>
                    <a:pt x="2569" y="2519"/>
                    <a:pt x="6105" y="10325"/>
                    <a:pt x="5972" y="17463"/>
                  </a:cubicBezTo>
                  <a:cubicBezTo>
                    <a:pt x="5972" y="17563"/>
                    <a:pt x="6038" y="17664"/>
                    <a:pt x="6172" y="17664"/>
                  </a:cubicBezTo>
                  <a:cubicBezTo>
                    <a:pt x="6239" y="17664"/>
                    <a:pt x="6339" y="17597"/>
                    <a:pt x="6339" y="17497"/>
                  </a:cubicBezTo>
                  <a:cubicBezTo>
                    <a:pt x="6472" y="10258"/>
                    <a:pt x="2870" y="2319"/>
                    <a:pt x="334" y="51"/>
                  </a:cubicBezTo>
                  <a:cubicBezTo>
                    <a:pt x="284" y="18"/>
                    <a:pt x="234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929;p75"/>
            <p:cNvSpPr/>
            <p:nvPr/>
          </p:nvSpPr>
          <p:spPr>
            <a:xfrm>
              <a:off x="1858175" y="3384525"/>
              <a:ext cx="141775" cy="27550"/>
            </a:xfrm>
            <a:custGeom>
              <a:avLst/>
              <a:gdLst/>
              <a:ahLst/>
              <a:cxnLst/>
              <a:rect l="l" t="t" r="r" b="b"/>
              <a:pathLst>
                <a:path w="5671" h="1102" extrusionOk="0">
                  <a:moveTo>
                    <a:pt x="2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1"/>
                    <a:pt x="100" y="368"/>
                    <a:pt x="200" y="368"/>
                  </a:cubicBezTo>
                  <a:cubicBezTo>
                    <a:pt x="1935" y="434"/>
                    <a:pt x="3703" y="668"/>
                    <a:pt x="5404" y="1102"/>
                  </a:cubicBezTo>
                  <a:lnTo>
                    <a:pt x="5437" y="1102"/>
                  </a:lnTo>
                  <a:cubicBezTo>
                    <a:pt x="5637" y="1068"/>
                    <a:pt x="5671" y="801"/>
                    <a:pt x="5471" y="735"/>
                  </a:cubicBezTo>
                  <a:cubicBezTo>
                    <a:pt x="3769" y="301"/>
                    <a:pt x="1968" y="67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930;p75"/>
            <p:cNvSpPr/>
            <p:nvPr/>
          </p:nvSpPr>
          <p:spPr>
            <a:xfrm>
              <a:off x="2018275" y="3287375"/>
              <a:ext cx="1819650" cy="1048275"/>
            </a:xfrm>
            <a:custGeom>
              <a:avLst/>
              <a:gdLst/>
              <a:ahLst/>
              <a:cxnLst/>
              <a:rect l="l" t="t" r="r" b="b"/>
              <a:pathLst>
                <a:path w="72786" h="41931" extrusionOk="0">
                  <a:moveTo>
                    <a:pt x="40494" y="3215"/>
                  </a:moveTo>
                  <a:cubicBezTo>
                    <a:pt x="40685" y="3215"/>
                    <a:pt x="40874" y="3284"/>
                    <a:pt x="41030" y="3420"/>
                  </a:cubicBezTo>
                  <a:lnTo>
                    <a:pt x="67182" y="18497"/>
                  </a:lnTo>
                  <a:cubicBezTo>
                    <a:pt x="67482" y="18597"/>
                    <a:pt x="67482" y="19031"/>
                    <a:pt x="67182" y="19164"/>
                  </a:cubicBezTo>
                  <a:lnTo>
                    <a:pt x="33191" y="38745"/>
                  </a:lnTo>
                  <a:cubicBezTo>
                    <a:pt x="33024" y="38828"/>
                    <a:pt x="32832" y="38870"/>
                    <a:pt x="32641" y="38870"/>
                  </a:cubicBezTo>
                  <a:cubicBezTo>
                    <a:pt x="32449" y="38870"/>
                    <a:pt x="32257" y="38828"/>
                    <a:pt x="32090" y="38745"/>
                  </a:cubicBezTo>
                  <a:lnTo>
                    <a:pt x="5938" y="23668"/>
                  </a:lnTo>
                  <a:cubicBezTo>
                    <a:pt x="5605" y="23534"/>
                    <a:pt x="5605" y="23101"/>
                    <a:pt x="5938" y="23000"/>
                  </a:cubicBezTo>
                  <a:lnTo>
                    <a:pt x="40096" y="3320"/>
                  </a:lnTo>
                  <a:cubicBezTo>
                    <a:pt x="40221" y="3250"/>
                    <a:pt x="40358" y="3215"/>
                    <a:pt x="40494" y="3215"/>
                  </a:cubicBezTo>
                  <a:close/>
                  <a:moveTo>
                    <a:pt x="43699" y="1"/>
                  </a:moveTo>
                  <a:cubicBezTo>
                    <a:pt x="43473" y="1"/>
                    <a:pt x="43248" y="51"/>
                    <a:pt x="43031" y="151"/>
                  </a:cubicBezTo>
                  <a:lnTo>
                    <a:pt x="334" y="24835"/>
                  </a:lnTo>
                  <a:cubicBezTo>
                    <a:pt x="1" y="24969"/>
                    <a:pt x="1" y="25436"/>
                    <a:pt x="334" y="25569"/>
                  </a:cubicBezTo>
                  <a:lnTo>
                    <a:pt x="28421" y="41781"/>
                  </a:lnTo>
                  <a:cubicBezTo>
                    <a:pt x="28638" y="41881"/>
                    <a:pt x="28863" y="41931"/>
                    <a:pt x="29088" y="41931"/>
                  </a:cubicBezTo>
                  <a:cubicBezTo>
                    <a:pt x="29313" y="41931"/>
                    <a:pt x="29538" y="41881"/>
                    <a:pt x="29755" y="41781"/>
                  </a:cubicBezTo>
                  <a:lnTo>
                    <a:pt x="72452" y="17130"/>
                  </a:lnTo>
                  <a:cubicBezTo>
                    <a:pt x="72786" y="16963"/>
                    <a:pt x="72786" y="16529"/>
                    <a:pt x="72452" y="16362"/>
                  </a:cubicBezTo>
                  <a:lnTo>
                    <a:pt x="44366" y="151"/>
                  </a:lnTo>
                  <a:cubicBezTo>
                    <a:pt x="44149" y="51"/>
                    <a:pt x="43924" y="1"/>
                    <a:pt x="43699" y="1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931;p75"/>
            <p:cNvSpPr/>
            <p:nvPr/>
          </p:nvSpPr>
          <p:spPr>
            <a:xfrm>
              <a:off x="2387700" y="4073575"/>
              <a:ext cx="94275" cy="59025"/>
            </a:xfrm>
            <a:custGeom>
              <a:avLst/>
              <a:gdLst/>
              <a:ahLst/>
              <a:cxnLst/>
              <a:rect l="l" t="t" r="r" b="b"/>
              <a:pathLst>
                <a:path w="3771" h="2361" extrusionOk="0">
                  <a:moveTo>
                    <a:pt x="2022" y="419"/>
                  </a:moveTo>
                  <a:cubicBezTo>
                    <a:pt x="2363" y="419"/>
                    <a:pt x="2679" y="514"/>
                    <a:pt x="2970" y="659"/>
                  </a:cubicBezTo>
                  <a:cubicBezTo>
                    <a:pt x="3237" y="826"/>
                    <a:pt x="3370" y="993"/>
                    <a:pt x="3370" y="1193"/>
                  </a:cubicBezTo>
                  <a:cubicBezTo>
                    <a:pt x="3370" y="1359"/>
                    <a:pt x="3237" y="1526"/>
                    <a:pt x="2970" y="1693"/>
                  </a:cubicBezTo>
                  <a:cubicBezTo>
                    <a:pt x="2619" y="1860"/>
                    <a:pt x="2244" y="1943"/>
                    <a:pt x="1873" y="1943"/>
                  </a:cubicBezTo>
                  <a:cubicBezTo>
                    <a:pt x="1502" y="1943"/>
                    <a:pt x="1135" y="1860"/>
                    <a:pt x="801" y="1693"/>
                  </a:cubicBezTo>
                  <a:cubicBezTo>
                    <a:pt x="535" y="1526"/>
                    <a:pt x="401" y="1359"/>
                    <a:pt x="401" y="1193"/>
                  </a:cubicBezTo>
                  <a:cubicBezTo>
                    <a:pt x="401" y="993"/>
                    <a:pt x="535" y="826"/>
                    <a:pt x="801" y="659"/>
                  </a:cubicBezTo>
                  <a:cubicBezTo>
                    <a:pt x="1092" y="514"/>
                    <a:pt x="1408" y="419"/>
                    <a:pt x="1727" y="419"/>
                  </a:cubicBezTo>
                  <a:cubicBezTo>
                    <a:pt x="1774" y="419"/>
                    <a:pt x="1821" y="421"/>
                    <a:pt x="1869" y="425"/>
                  </a:cubicBezTo>
                  <a:cubicBezTo>
                    <a:pt x="1921" y="421"/>
                    <a:pt x="1972" y="419"/>
                    <a:pt x="2022" y="419"/>
                  </a:cubicBezTo>
                  <a:close/>
                  <a:moveTo>
                    <a:pt x="1886" y="0"/>
                  </a:moveTo>
                  <a:cubicBezTo>
                    <a:pt x="1444" y="0"/>
                    <a:pt x="1002" y="109"/>
                    <a:pt x="601" y="325"/>
                  </a:cubicBezTo>
                  <a:cubicBezTo>
                    <a:pt x="234" y="459"/>
                    <a:pt x="1" y="792"/>
                    <a:pt x="1" y="1193"/>
                  </a:cubicBezTo>
                  <a:cubicBezTo>
                    <a:pt x="1" y="1560"/>
                    <a:pt x="234" y="1893"/>
                    <a:pt x="601" y="2060"/>
                  </a:cubicBezTo>
                  <a:cubicBezTo>
                    <a:pt x="968" y="2260"/>
                    <a:pt x="1435" y="2360"/>
                    <a:pt x="1869" y="2360"/>
                  </a:cubicBezTo>
                  <a:cubicBezTo>
                    <a:pt x="2336" y="2360"/>
                    <a:pt x="2770" y="2260"/>
                    <a:pt x="3170" y="2060"/>
                  </a:cubicBezTo>
                  <a:cubicBezTo>
                    <a:pt x="3537" y="1893"/>
                    <a:pt x="3737" y="1560"/>
                    <a:pt x="3770" y="1193"/>
                  </a:cubicBezTo>
                  <a:cubicBezTo>
                    <a:pt x="3737" y="792"/>
                    <a:pt x="3537" y="459"/>
                    <a:pt x="3170" y="325"/>
                  </a:cubicBezTo>
                  <a:cubicBezTo>
                    <a:pt x="2770" y="109"/>
                    <a:pt x="2328" y="0"/>
                    <a:pt x="1886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932;p75"/>
            <p:cNvSpPr/>
            <p:nvPr/>
          </p:nvSpPr>
          <p:spPr>
            <a:xfrm>
              <a:off x="2745475" y="3698100"/>
              <a:ext cx="1100800" cy="716350"/>
            </a:xfrm>
            <a:custGeom>
              <a:avLst/>
              <a:gdLst/>
              <a:ahLst/>
              <a:cxnLst/>
              <a:rect l="l" t="t" r="r" b="b"/>
              <a:pathLst>
                <a:path w="44032" h="28654" extrusionOk="0">
                  <a:moveTo>
                    <a:pt x="43464" y="0"/>
                  </a:moveTo>
                  <a:lnTo>
                    <a:pt x="43464" y="0"/>
                  </a:lnTo>
                  <a:cubicBezTo>
                    <a:pt x="43731" y="200"/>
                    <a:pt x="43698" y="500"/>
                    <a:pt x="43364" y="701"/>
                  </a:cubicBezTo>
                  <a:lnTo>
                    <a:pt x="667" y="25385"/>
                  </a:lnTo>
                  <a:cubicBezTo>
                    <a:pt x="534" y="25452"/>
                    <a:pt x="400" y="25485"/>
                    <a:pt x="267" y="25518"/>
                  </a:cubicBezTo>
                  <a:lnTo>
                    <a:pt x="0" y="25518"/>
                  </a:lnTo>
                  <a:lnTo>
                    <a:pt x="0" y="28654"/>
                  </a:lnTo>
                  <a:lnTo>
                    <a:pt x="167" y="28654"/>
                  </a:lnTo>
                  <a:cubicBezTo>
                    <a:pt x="334" y="28654"/>
                    <a:pt x="500" y="28587"/>
                    <a:pt x="667" y="28520"/>
                  </a:cubicBezTo>
                  <a:lnTo>
                    <a:pt x="43364" y="3836"/>
                  </a:lnTo>
                  <a:cubicBezTo>
                    <a:pt x="43765" y="3603"/>
                    <a:pt x="43998" y="3169"/>
                    <a:pt x="44032" y="2702"/>
                  </a:cubicBezTo>
                  <a:lnTo>
                    <a:pt x="44032" y="1068"/>
                  </a:lnTo>
                  <a:cubicBezTo>
                    <a:pt x="43998" y="634"/>
                    <a:pt x="43798" y="234"/>
                    <a:pt x="4346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933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934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935;p75"/>
            <p:cNvSpPr/>
            <p:nvPr/>
          </p:nvSpPr>
          <p:spPr>
            <a:xfrm>
              <a:off x="2300975" y="3452925"/>
              <a:ext cx="1262600" cy="722200"/>
            </a:xfrm>
            <a:custGeom>
              <a:avLst/>
              <a:gdLst/>
              <a:ahLst/>
              <a:cxnLst/>
              <a:rect l="l" t="t" r="r" b="b"/>
              <a:pathLst>
                <a:path w="50504" h="28888" extrusionOk="0">
                  <a:moveTo>
                    <a:pt x="29188" y="0"/>
                  </a:moveTo>
                  <a:cubicBezTo>
                    <a:pt x="28613" y="0"/>
                    <a:pt x="28037" y="133"/>
                    <a:pt x="27520" y="400"/>
                  </a:cubicBezTo>
                  <a:lnTo>
                    <a:pt x="901" y="15745"/>
                  </a:lnTo>
                  <a:cubicBezTo>
                    <a:pt x="1" y="16278"/>
                    <a:pt x="1" y="17146"/>
                    <a:pt x="901" y="17679"/>
                  </a:cubicBezTo>
                  <a:lnTo>
                    <a:pt x="19615" y="28487"/>
                  </a:lnTo>
                  <a:cubicBezTo>
                    <a:pt x="20148" y="28754"/>
                    <a:pt x="20724" y="28887"/>
                    <a:pt x="21299" y="28887"/>
                  </a:cubicBezTo>
                  <a:cubicBezTo>
                    <a:pt x="21875" y="28887"/>
                    <a:pt x="22450" y="28754"/>
                    <a:pt x="22984" y="28487"/>
                  </a:cubicBezTo>
                  <a:lnTo>
                    <a:pt x="49569" y="13143"/>
                  </a:lnTo>
                  <a:cubicBezTo>
                    <a:pt x="50503" y="12609"/>
                    <a:pt x="50503" y="11708"/>
                    <a:pt x="49569" y="11175"/>
                  </a:cubicBezTo>
                  <a:lnTo>
                    <a:pt x="30856" y="400"/>
                  </a:lnTo>
                  <a:cubicBezTo>
                    <a:pt x="30339" y="133"/>
                    <a:pt x="29764" y="0"/>
                    <a:pt x="2918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936;p75"/>
            <p:cNvSpPr/>
            <p:nvPr/>
          </p:nvSpPr>
          <p:spPr>
            <a:xfrm>
              <a:off x="2561175" y="3580100"/>
              <a:ext cx="773075" cy="445750"/>
            </a:xfrm>
            <a:custGeom>
              <a:avLst/>
              <a:gdLst/>
              <a:ahLst/>
              <a:cxnLst/>
              <a:rect l="l" t="t" r="r" b="b"/>
              <a:pathLst>
                <a:path w="30923" h="17830" extrusionOk="0">
                  <a:moveTo>
                    <a:pt x="18776" y="779"/>
                  </a:moveTo>
                  <a:cubicBezTo>
                    <a:pt x="19249" y="779"/>
                    <a:pt x="19695" y="908"/>
                    <a:pt x="20115" y="1117"/>
                  </a:cubicBezTo>
                  <a:lnTo>
                    <a:pt x="29354" y="6455"/>
                  </a:lnTo>
                  <a:cubicBezTo>
                    <a:pt x="29688" y="6655"/>
                    <a:pt x="29855" y="6888"/>
                    <a:pt x="29855" y="7088"/>
                  </a:cubicBezTo>
                  <a:cubicBezTo>
                    <a:pt x="29855" y="7289"/>
                    <a:pt x="29688" y="7522"/>
                    <a:pt x="29354" y="7722"/>
                  </a:cubicBezTo>
                  <a:lnTo>
                    <a:pt x="13810" y="16695"/>
                  </a:lnTo>
                  <a:cubicBezTo>
                    <a:pt x="13343" y="16929"/>
                    <a:pt x="12834" y="17046"/>
                    <a:pt x="12326" y="17046"/>
                  </a:cubicBezTo>
                  <a:cubicBezTo>
                    <a:pt x="11817" y="17046"/>
                    <a:pt x="11308" y="16929"/>
                    <a:pt x="10841" y="16695"/>
                  </a:cubicBezTo>
                  <a:lnTo>
                    <a:pt x="1568" y="11358"/>
                  </a:lnTo>
                  <a:cubicBezTo>
                    <a:pt x="1268" y="11191"/>
                    <a:pt x="1068" y="10958"/>
                    <a:pt x="1068" y="10724"/>
                  </a:cubicBezTo>
                  <a:cubicBezTo>
                    <a:pt x="1068" y="10524"/>
                    <a:pt x="1268" y="10291"/>
                    <a:pt x="1568" y="10091"/>
                  </a:cubicBezTo>
                  <a:lnTo>
                    <a:pt x="17146" y="1117"/>
                  </a:lnTo>
                  <a:cubicBezTo>
                    <a:pt x="17535" y="908"/>
                    <a:pt x="18005" y="779"/>
                    <a:pt x="18459" y="779"/>
                  </a:cubicBezTo>
                  <a:cubicBezTo>
                    <a:pt x="18511" y="779"/>
                    <a:pt x="18562" y="781"/>
                    <a:pt x="18613" y="784"/>
                  </a:cubicBezTo>
                  <a:cubicBezTo>
                    <a:pt x="18668" y="781"/>
                    <a:pt x="18722" y="779"/>
                    <a:pt x="18776" y="779"/>
                  </a:cubicBezTo>
                  <a:close/>
                  <a:moveTo>
                    <a:pt x="18613" y="0"/>
                  </a:moveTo>
                  <a:cubicBezTo>
                    <a:pt x="17971" y="0"/>
                    <a:pt x="17329" y="150"/>
                    <a:pt x="16745" y="450"/>
                  </a:cubicBezTo>
                  <a:lnTo>
                    <a:pt x="1201" y="9423"/>
                  </a:lnTo>
                  <a:cubicBezTo>
                    <a:pt x="0" y="9890"/>
                    <a:pt x="0" y="11558"/>
                    <a:pt x="1201" y="12025"/>
                  </a:cubicBezTo>
                  <a:lnTo>
                    <a:pt x="10441" y="17396"/>
                  </a:lnTo>
                  <a:cubicBezTo>
                    <a:pt x="11008" y="17696"/>
                    <a:pt x="11675" y="17829"/>
                    <a:pt x="12309" y="17829"/>
                  </a:cubicBezTo>
                  <a:cubicBezTo>
                    <a:pt x="12976" y="17829"/>
                    <a:pt x="13610" y="17696"/>
                    <a:pt x="14177" y="17396"/>
                  </a:cubicBezTo>
                  <a:lnTo>
                    <a:pt x="29755" y="8389"/>
                  </a:lnTo>
                  <a:cubicBezTo>
                    <a:pt x="30922" y="7922"/>
                    <a:pt x="30922" y="6255"/>
                    <a:pt x="29755" y="5788"/>
                  </a:cubicBezTo>
                  <a:lnTo>
                    <a:pt x="20481" y="450"/>
                  </a:lnTo>
                  <a:cubicBezTo>
                    <a:pt x="19898" y="150"/>
                    <a:pt x="19256" y="0"/>
                    <a:pt x="1861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937;p75"/>
            <p:cNvSpPr/>
            <p:nvPr/>
          </p:nvSpPr>
          <p:spPr>
            <a:xfrm>
              <a:off x="2799675" y="3739750"/>
              <a:ext cx="258725" cy="145275"/>
            </a:xfrm>
            <a:custGeom>
              <a:avLst/>
              <a:gdLst/>
              <a:ahLst/>
              <a:cxnLst/>
              <a:rect l="l" t="t" r="r" b="b"/>
              <a:pathLst>
                <a:path w="10349" h="5811" extrusionOk="0">
                  <a:moveTo>
                    <a:pt x="9956" y="1"/>
                  </a:moveTo>
                  <a:cubicBezTo>
                    <a:pt x="9885" y="1"/>
                    <a:pt x="9802" y="12"/>
                    <a:pt x="9707" y="35"/>
                  </a:cubicBezTo>
                  <a:lnTo>
                    <a:pt x="567" y="2304"/>
                  </a:lnTo>
                  <a:cubicBezTo>
                    <a:pt x="34" y="2437"/>
                    <a:pt x="0" y="2737"/>
                    <a:pt x="467" y="3004"/>
                  </a:cubicBezTo>
                  <a:lnTo>
                    <a:pt x="5071" y="5673"/>
                  </a:lnTo>
                  <a:cubicBezTo>
                    <a:pt x="5245" y="5766"/>
                    <a:pt x="5432" y="5810"/>
                    <a:pt x="5615" y="5810"/>
                  </a:cubicBezTo>
                  <a:cubicBezTo>
                    <a:pt x="5957" y="5810"/>
                    <a:pt x="6288" y="5655"/>
                    <a:pt x="6505" y="5372"/>
                  </a:cubicBezTo>
                  <a:lnTo>
                    <a:pt x="10074" y="569"/>
                  </a:lnTo>
                  <a:cubicBezTo>
                    <a:pt x="10349" y="240"/>
                    <a:pt x="10284" y="1"/>
                    <a:pt x="995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938;p75"/>
            <p:cNvSpPr/>
            <p:nvPr/>
          </p:nvSpPr>
          <p:spPr>
            <a:xfrm>
              <a:off x="2009950" y="3909075"/>
              <a:ext cx="735550" cy="505375"/>
            </a:xfrm>
            <a:custGeom>
              <a:avLst/>
              <a:gdLst/>
              <a:ahLst/>
              <a:cxnLst/>
              <a:rect l="l" t="t" r="r" b="b"/>
              <a:pathLst>
                <a:path w="29422" h="20215" extrusionOk="0">
                  <a:moveTo>
                    <a:pt x="567" y="0"/>
                  </a:moveTo>
                  <a:lnTo>
                    <a:pt x="567" y="0"/>
                  </a:lnTo>
                  <a:cubicBezTo>
                    <a:pt x="234" y="267"/>
                    <a:pt x="33" y="668"/>
                    <a:pt x="0" y="1101"/>
                  </a:cubicBezTo>
                  <a:lnTo>
                    <a:pt x="0" y="2736"/>
                  </a:lnTo>
                  <a:cubicBezTo>
                    <a:pt x="33" y="3203"/>
                    <a:pt x="267" y="3603"/>
                    <a:pt x="667" y="3870"/>
                  </a:cubicBezTo>
                  <a:lnTo>
                    <a:pt x="28754" y="20081"/>
                  </a:lnTo>
                  <a:cubicBezTo>
                    <a:pt x="28954" y="20182"/>
                    <a:pt x="29188" y="20215"/>
                    <a:pt x="29421" y="20215"/>
                  </a:cubicBezTo>
                  <a:lnTo>
                    <a:pt x="29421" y="17079"/>
                  </a:lnTo>
                  <a:cubicBezTo>
                    <a:pt x="29188" y="17079"/>
                    <a:pt x="28954" y="17013"/>
                    <a:pt x="28754" y="16913"/>
                  </a:cubicBezTo>
                  <a:lnTo>
                    <a:pt x="667" y="701"/>
                  </a:lnTo>
                  <a:cubicBezTo>
                    <a:pt x="334" y="534"/>
                    <a:pt x="300" y="234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939;p75"/>
            <p:cNvSpPr/>
            <p:nvPr/>
          </p:nvSpPr>
          <p:spPr>
            <a:xfrm>
              <a:off x="3436800" y="3516700"/>
              <a:ext cx="15025" cy="7750"/>
            </a:xfrm>
            <a:custGeom>
              <a:avLst/>
              <a:gdLst/>
              <a:ahLst/>
              <a:cxnLst/>
              <a:rect l="l" t="t" r="r" b="b"/>
              <a:pathLst>
                <a:path w="601" h="310" extrusionOk="0">
                  <a:moveTo>
                    <a:pt x="300" y="1"/>
                  </a:moveTo>
                  <a:cubicBezTo>
                    <a:pt x="234" y="1"/>
                    <a:pt x="167" y="18"/>
                    <a:pt x="100" y="51"/>
                  </a:cubicBezTo>
                  <a:cubicBezTo>
                    <a:pt x="0" y="84"/>
                    <a:pt x="0" y="218"/>
                    <a:pt x="100" y="284"/>
                  </a:cubicBezTo>
                  <a:cubicBezTo>
                    <a:pt x="167" y="301"/>
                    <a:pt x="234" y="309"/>
                    <a:pt x="300" y="309"/>
                  </a:cubicBezTo>
                  <a:cubicBezTo>
                    <a:pt x="367" y="309"/>
                    <a:pt x="434" y="301"/>
                    <a:pt x="501" y="284"/>
                  </a:cubicBezTo>
                  <a:cubicBezTo>
                    <a:pt x="601" y="218"/>
                    <a:pt x="601" y="84"/>
                    <a:pt x="501" y="51"/>
                  </a:cubicBezTo>
                  <a:cubicBezTo>
                    <a:pt x="434" y="18"/>
                    <a:pt x="367" y="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940;p75"/>
            <p:cNvSpPr/>
            <p:nvPr/>
          </p:nvSpPr>
          <p:spPr>
            <a:xfrm>
              <a:off x="3450125" y="3554650"/>
              <a:ext cx="30900" cy="16075"/>
            </a:xfrm>
            <a:custGeom>
              <a:avLst/>
              <a:gdLst/>
              <a:ahLst/>
              <a:cxnLst/>
              <a:rect l="l" t="t" r="r" b="b"/>
              <a:pathLst>
                <a:path w="1236" h="643" extrusionOk="0">
                  <a:moveTo>
                    <a:pt x="614" y="1"/>
                  </a:moveTo>
                  <a:cubicBezTo>
                    <a:pt x="476" y="1"/>
                    <a:pt x="334" y="34"/>
                    <a:pt x="201" y="101"/>
                  </a:cubicBezTo>
                  <a:cubicBezTo>
                    <a:pt x="1" y="167"/>
                    <a:pt x="1" y="468"/>
                    <a:pt x="201" y="568"/>
                  </a:cubicBezTo>
                  <a:cubicBezTo>
                    <a:pt x="334" y="618"/>
                    <a:pt x="468" y="643"/>
                    <a:pt x="601" y="643"/>
                  </a:cubicBezTo>
                  <a:cubicBezTo>
                    <a:pt x="735" y="643"/>
                    <a:pt x="868" y="618"/>
                    <a:pt x="1002" y="568"/>
                  </a:cubicBezTo>
                  <a:cubicBezTo>
                    <a:pt x="1235" y="468"/>
                    <a:pt x="1235" y="167"/>
                    <a:pt x="1002" y="101"/>
                  </a:cubicBezTo>
                  <a:cubicBezTo>
                    <a:pt x="885" y="34"/>
                    <a:pt x="751" y="1"/>
                    <a:pt x="6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941;p75"/>
            <p:cNvSpPr/>
            <p:nvPr/>
          </p:nvSpPr>
          <p:spPr>
            <a:xfrm>
              <a:off x="3359225" y="3501075"/>
              <a:ext cx="85925" cy="49025"/>
            </a:xfrm>
            <a:custGeom>
              <a:avLst/>
              <a:gdLst/>
              <a:ahLst/>
              <a:cxnLst/>
              <a:rect l="l" t="t" r="r" b="b"/>
              <a:pathLst>
                <a:path w="3437" h="1961" extrusionOk="0">
                  <a:moveTo>
                    <a:pt x="405" y="0"/>
                  </a:moveTo>
                  <a:cubicBezTo>
                    <a:pt x="310" y="0"/>
                    <a:pt x="218" y="25"/>
                    <a:pt x="134" y="75"/>
                  </a:cubicBezTo>
                  <a:cubicBezTo>
                    <a:pt x="1" y="142"/>
                    <a:pt x="1" y="309"/>
                    <a:pt x="134" y="376"/>
                  </a:cubicBezTo>
                  <a:lnTo>
                    <a:pt x="2770" y="1910"/>
                  </a:lnTo>
                  <a:cubicBezTo>
                    <a:pt x="2853" y="1943"/>
                    <a:pt x="2945" y="1960"/>
                    <a:pt x="3036" y="1960"/>
                  </a:cubicBezTo>
                  <a:cubicBezTo>
                    <a:pt x="3128" y="1960"/>
                    <a:pt x="3220" y="1943"/>
                    <a:pt x="3303" y="1910"/>
                  </a:cubicBezTo>
                  <a:cubicBezTo>
                    <a:pt x="3437" y="1810"/>
                    <a:pt x="3437" y="1677"/>
                    <a:pt x="3303" y="1577"/>
                  </a:cubicBezTo>
                  <a:lnTo>
                    <a:pt x="701" y="75"/>
                  </a:lnTo>
                  <a:cubicBezTo>
                    <a:pt x="601" y="25"/>
                    <a:pt x="501" y="0"/>
                    <a:pt x="40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942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943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944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945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946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947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948;p75"/>
            <p:cNvSpPr/>
            <p:nvPr/>
          </p:nvSpPr>
          <p:spPr>
            <a:xfrm>
              <a:off x="4228200" y="4054175"/>
              <a:ext cx="36700" cy="19000"/>
            </a:xfrm>
            <a:custGeom>
              <a:avLst/>
              <a:gdLst/>
              <a:ahLst/>
              <a:cxnLst/>
              <a:rect l="l" t="t" r="r" b="b"/>
              <a:pathLst>
                <a:path w="1468" h="760" extrusionOk="0">
                  <a:moveTo>
                    <a:pt x="734" y="1"/>
                  </a:moveTo>
                  <a:cubicBezTo>
                    <a:pt x="576" y="1"/>
                    <a:pt x="417" y="34"/>
                    <a:pt x="267" y="101"/>
                  </a:cubicBezTo>
                  <a:cubicBezTo>
                    <a:pt x="0" y="201"/>
                    <a:pt x="0" y="534"/>
                    <a:pt x="267" y="634"/>
                  </a:cubicBezTo>
                  <a:cubicBezTo>
                    <a:pt x="417" y="718"/>
                    <a:pt x="576" y="759"/>
                    <a:pt x="734" y="759"/>
                  </a:cubicBezTo>
                  <a:cubicBezTo>
                    <a:pt x="892" y="759"/>
                    <a:pt x="1051" y="718"/>
                    <a:pt x="1201" y="634"/>
                  </a:cubicBezTo>
                  <a:cubicBezTo>
                    <a:pt x="1468" y="568"/>
                    <a:pt x="1468" y="201"/>
                    <a:pt x="1201" y="101"/>
                  </a:cubicBezTo>
                  <a:cubicBezTo>
                    <a:pt x="1051" y="34"/>
                    <a:pt x="892" y="1"/>
                    <a:pt x="7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949;p75"/>
            <p:cNvSpPr/>
            <p:nvPr/>
          </p:nvSpPr>
          <p:spPr>
            <a:xfrm>
              <a:off x="3340050" y="4527850"/>
              <a:ext cx="87600" cy="55075"/>
            </a:xfrm>
            <a:custGeom>
              <a:avLst/>
              <a:gdLst/>
              <a:ahLst/>
              <a:cxnLst/>
              <a:rect l="l" t="t" r="r" b="b"/>
              <a:pathLst>
                <a:path w="3504" h="2203" extrusionOk="0">
                  <a:moveTo>
                    <a:pt x="1735" y="434"/>
                  </a:moveTo>
                  <a:cubicBezTo>
                    <a:pt x="2102" y="434"/>
                    <a:pt x="2436" y="501"/>
                    <a:pt x="2736" y="668"/>
                  </a:cubicBezTo>
                  <a:cubicBezTo>
                    <a:pt x="2903" y="734"/>
                    <a:pt x="3036" y="901"/>
                    <a:pt x="3070" y="1101"/>
                  </a:cubicBezTo>
                  <a:cubicBezTo>
                    <a:pt x="3036" y="1301"/>
                    <a:pt x="2903" y="1468"/>
                    <a:pt x="2736" y="1568"/>
                  </a:cubicBezTo>
                  <a:cubicBezTo>
                    <a:pt x="2419" y="1718"/>
                    <a:pt x="2077" y="1793"/>
                    <a:pt x="1739" y="1793"/>
                  </a:cubicBezTo>
                  <a:cubicBezTo>
                    <a:pt x="1402" y="1793"/>
                    <a:pt x="1068" y="1718"/>
                    <a:pt x="768" y="1568"/>
                  </a:cubicBezTo>
                  <a:cubicBezTo>
                    <a:pt x="568" y="1468"/>
                    <a:pt x="434" y="1301"/>
                    <a:pt x="401" y="1101"/>
                  </a:cubicBezTo>
                  <a:cubicBezTo>
                    <a:pt x="434" y="901"/>
                    <a:pt x="568" y="734"/>
                    <a:pt x="768" y="668"/>
                  </a:cubicBezTo>
                  <a:cubicBezTo>
                    <a:pt x="1068" y="501"/>
                    <a:pt x="1402" y="434"/>
                    <a:pt x="1735" y="434"/>
                  </a:cubicBezTo>
                  <a:close/>
                  <a:moveTo>
                    <a:pt x="1752" y="1"/>
                  </a:moveTo>
                  <a:cubicBezTo>
                    <a:pt x="1343" y="1"/>
                    <a:pt x="935" y="101"/>
                    <a:pt x="568" y="301"/>
                  </a:cubicBezTo>
                  <a:cubicBezTo>
                    <a:pt x="234" y="434"/>
                    <a:pt x="34" y="768"/>
                    <a:pt x="1" y="1101"/>
                  </a:cubicBezTo>
                  <a:cubicBezTo>
                    <a:pt x="34" y="1468"/>
                    <a:pt x="234" y="1768"/>
                    <a:pt x="568" y="1935"/>
                  </a:cubicBezTo>
                  <a:cubicBezTo>
                    <a:pt x="935" y="2102"/>
                    <a:pt x="1335" y="2202"/>
                    <a:pt x="1735" y="2202"/>
                  </a:cubicBezTo>
                  <a:cubicBezTo>
                    <a:pt x="2169" y="2202"/>
                    <a:pt x="2569" y="2102"/>
                    <a:pt x="2936" y="1935"/>
                  </a:cubicBezTo>
                  <a:cubicBezTo>
                    <a:pt x="3270" y="1768"/>
                    <a:pt x="3470" y="1468"/>
                    <a:pt x="3503" y="1101"/>
                  </a:cubicBezTo>
                  <a:cubicBezTo>
                    <a:pt x="3470" y="768"/>
                    <a:pt x="3270" y="434"/>
                    <a:pt x="2936" y="301"/>
                  </a:cubicBezTo>
                  <a:cubicBezTo>
                    <a:pt x="2569" y="101"/>
                    <a:pt x="2161" y="1"/>
                    <a:pt x="175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950;p75"/>
            <p:cNvSpPr/>
            <p:nvPr/>
          </p:nvSpPr>
          <p:spPr>
            <a:xfrm>
              <a:off x="4151475" y="4050000"/>
              <a:ext cx="118425" cy="66750"/>
            </a:xfrm>
            <a:custGeom>
              <a:avLst/>
              <a:gdLst/>
              <a:ahLst/>
              <a:cxnLst/>
              <a:rect l="l" t="t" r="r" b="b"/>
              <a:pathLst>
                <a:path w="4737" h="2670" extrusionOk="0">
                  <a:moveTo>
                    <a:pt x="567" y="1"/>
                  </a:moveTo>
                  <a:cubicBezTo>
                    <a:pt x="442" y="1"/>
                    <a:pt x="317" y="34"/>
                    <a:pt x="200" y="101"/>
                  </a:cubicBezTo>
                  <a:cubicBezTo>
                    <a:pt x="0" y="201"/>
                    <a:pt x="0" y="401"/>
                    <a:pt x="234" y="535"/>
                  </a:cubicBezTo>
                  <a:lnTo>
                    <a:pt x="3803" y="2569"/>
                  </a:lnTo>
                  <a:cubicBezTo>
                    <a:pt x="3920" y="2636"/>
                    <a:pt x="4045" y="2669"/>
                    <a:pt x="4170" y="2669"/>
                  </a:cubicBezTo>
                  <a:cubicBezTo>
                    <a:pt x="4295" y="2669"/>
                    <a:pt x="4420" y="2636"/>
                    <a:pt x="4537" y="2569"/>
                  </a:cubicBezTo>
                  <a:cubicBezTo>
                    <a:pt x="4737" y="2469"/>
                    <a:pt x="4737" y="2302"/>
                    <a:pt x="4537" y="2169"/>
                  </a:cubicBezTo>
                  <a:lnTo>
                    <a:pt x="934" y="101"/>
                  </a:lnTo>
                  <a:cubicBezTo>
                    <a:pt x="818" y="34"/>
                    <a:pt x="692" y="1"/>
                    <a:pt x="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951;p75"/>
            <p:cNvSpPr/>
            <p:nvPr/>
          </p:nvSpPr>
          <p:spPr>
            <a:xfrm>
              <a:off x="3216625" y="3974850"/>
              <a:ext cx="1183375" cy="682700"/>
            </a:xfrm>
            <a:custGeom>
              <a:avLst/>
              <a:gdLst/>
              <a:ahLst/>
              <a:cxnLst/>
              <a:rect l="l" t="t" r="r" b="b"/>
              <a:pathLst>
                <a:path w="47335" h="27308" extrusionOk="0">
                  <a:moveTo>
                    <a:pt x="29182" y="1"/>
                  </a:moveTo>
                  <a:cubicBezTo>
                    <a:pt x="29039" y="1"/>
                    <a:pt x="28894" y="35"/>
                    <a:pt x="28755" y="105"/>
                  </a:cubicBezTo>
                  <a:lnTo>
                    <a:pt x="334" y="16516"/>
                  </a:lnTo>
                  <a:cubicBezTo>
                    <a:pt x="1" y="16617"/>
                    <a:pt x="1" y="17084"/>
                    <a:pt x="334" y="17184"/>
                  </a:cubicBezTo>
                  <a:lnTo>
                    <a:pt x="17580" y="27157"/>
                  </a:lnTo>
                  <a:cubicBezTo>
                    <a:pt x="17764" y="27258"/>
                    <a:pt x="17964" y="27308"/>
                    <a:pt x="18168" y="27308"/>
                  </a:cubicBezTo>
                  <a:cubicBezTo>
                    <a:pt x="18372" y="27308"/>
                    <a:pt x="18581" y="27258"/>
                    <a:pt x="18781" y="27157"/>
                  </a:cubicBezTo>
                  <a:lnTo>
                    <a:pt x="47001" y="10846"/>
                  </a:lnTo>
                  <a:cubicBezTo>
                    <a:pt x="47335" y="10746"/>
                    <a:pt x="47335" y="10279"/>
                    <a:pt x="47001" y="10179"/>
                  </a:cubicBezTo>
                  <a:lnTo>
                    <a:pt x="29755" y="205"/>
                  </a:lnTo>
                  <a:cubicBezTo>
                    <a:pt x="29580" y="69"/>
                    <a:pt x="29383" y="1"/>
                    <a:pt x="291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952;p75"/>
            <p:cNvSpPr/>
            <p:nvPr/>
          </p:nvSpPr>
          <p:spPr>
            <a:xfrm>
              <a:off x="3926300" y="4009350"/>
              <a:ext cx="10875" cy="6275"/>
            </a:xfrm>
            <a:custGeom>
              <a:avLst/>
              <a:gdLst/>
              <a:ahLst/>
              <a:cxnLst/>
              <a:rect l="l" t="t" r="r" b="b"/>
              <a:pathLst>
                <a:path w="435" h="251" extrusionOk="0">
                  <a:moveTo>
                    <a:pt x="301" y="1"/>
                  </a:moveTo>
                  <a:cubicBezTo>
                    <a:pt x="276" y="1"/>
                    <a:pt x="251" y="9"/>
                    <a:pt x="234" y="26"/>
                  </a:cubicBezTo>
                  <a:lnTo>
                    <a:pt x="68" y="126"/>
                  </a:lnTo>
                  <a:cubicBezTo>
                    <a:pt x="1" y="159"/>
                    <a:pt x="1" y="192"/>
                    <a:pt x="68" y="226"/>
                  </a:cubicBezTo>
                  <a:cubicBezTo>
                    <a:pt x="84" y="242"/>
                    <a:pt x="109" y="251"/>
                    <a:pt x="134" y="251"/>
                  </a:cubicBezTo>
                  <a:cubicBezTo>
                    <a:pt x="159" y="251"/>
                    <a:pt x="184" y="242"/>
                    <a:pt x="201" y="226"/>
                  </a:cubicBezTo>
                  <a:lnTo>
                    <a:pt x="401" y="126"/>
                  </a:lnTo>
                  <a:cubicBezTo>
                    <a:pt x="434" y="92"/>
                    <a:pt x="434" y="59"/>
                    <a:pt x="401" y="26"/>
                  </a:cubicBezTo>
                  <a:lnTo>
                    <a:pt x="368" y="26"/>
                  </a:lnTo>
                  <a:cubicBezTo>
                    <a:pt x="351" y="9"/>
                    <a:pt x="326" y="1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953;p75"/>
            <p:cNvSpPr/>
            <p:nvPr/>
          </p:nvSpPr>
          <p:spPr>
            <a:xfrm>
              <a:off x="3934650" y="4012700"/>
              <a:ext cx="14200" cy="7300"/>
            </a:xfrm>
            <a:custGeom>
              <a:avLst/>
              <a:gdLst/>
              <a:ahLst/>
              <a:cxnLst/>
              <a:rect l="l" t="t" r="r" b="b"/>
              <a:pathLst>
                <a:path w="568" h="292" extrusionOk="0">
                  <a:moveTo>
                    <a:pt x="434" y="0"/>
                  </a:moveTo>
                  <a:cubicBezTo>
                    <a:pt x="409" y="0"/>
                    <a:pt x="384" y="8"/>
                    <a:pt x="367" y="25"/>
                  </a:cubicBezTo>
                  <a:lnTo>
                    <a:pt x="34" y="192"/>
                  </a:lnTo>
                  <a:cubicBezTo>
                    <a:pt x="0" y="225"/>
                    <a:pt x="0" y="259"/>
                    <a:pt x="34" y="292"/>
                  </a:cubicBezTo>
                  <a:lnTo>
                    <a:pt x="201" y="292"/>
                  </a:lnTo>
                  <a:lnTo>
                    <a:pt x="534" y="92"/>
                  </a:lnTo>
                  <a:cubicBezTo>
                    <a:pt x="567" y="92"/>
                    <a:pt x="567" y="25"/>
                    <a:pt x="534" y="25"/>
                  </a:cubicBezTo>
                  <a:lnTo>
                    <a:pt x="501" y="25"/>
                  </a:lnTo>
                  <a:cubicBezTo>
                    <a:pt x="484" y="8"/>
                    <a:pt x="459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954;p75"/>
            <p:cNvSpPr/>
            <p:nvPr/>
          </p:nvSpPr>
          <p:spPr>
            <a:xfrm>
              <a:off x="3942975" y="4015200"/>
              <a:ext cx="16725" cy="9600"/>
            </a:xfrm>
            <a:custGeom>
              <a:avLst/>
              <a:gdLst/>
              <a:ahLst/>
              <a:cxnLst/>
              <a:rect l="l" t="t" r="r" b="b"/>
              <a:pathLst>
                <a:path w="669" h="384" extrusionOk="0">
                  <a:moveTo>
                    <a:pt x="568" y="0"/>
                  </a:moveTo>
                  <a:cubicBezTo>
                    <a:pt x="543" y="0"/>
                    <a:pt x="518" y="8"/>
                    <a:pt x="501" y="25"/>
                  </a:cubicBezTo>
                  <a:lnTo>
                    <a:pt x="34" y="292"/>
                  </a:lnTo>
                  <a:cubicBezTo>
                    <a:pt x="1" y="325"/>
                    <a:pt x="1" y="359"/>
                    <a:pt x="34" y="359"/>
                  </a:cubicBezTo>
                  <a:cubicBezTo>
                    <a:pt x="51" y="375"/>
                    <a:pt x="76" y="384"/>
                    <a:pt x="101" y="384"/>
                  </a:cubicBezTo>
                  <a:cubicBezTo>
                    <a:pt x="126" y="384"/>
                    <a:pt x="151" y="375"/>
                    <a:pt x="168" y="359"/>
                  </a:cubicBezTo>
                  <a:lnTo>
                    <a:pt x="635" y="92"/>
                  </a:lnTo>
                  <a:cubicBezTo>
                    <a:pt x="668" y="92"/>
                    <a:pt x="668" y="59"/>
                    <a:pt x="635" y="25"/>
                  </a:cubicBezTo>
                  <a:cubicBezTo>
                    <a:pt x="618" y="8"/>
                    <a:pt x="593" y="0"/>
                    <a:pt x="5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955;p75"/>
            <p:cNvSpPr/>
            <p:nvPr/>
          </p:nvSpPr>
          <p:spPr>
            <a:xfrm>
              <a:off x="3951325" y="4015200"/>
              <a:ext cx="25875" cy="14600"/>
            </a:xfrm>
            <a:custGeom>
              <a:avLst/>
              <a:gdLst/>
              <a:ahLst/>
              <a:cxnLst/>
              <a:rect l="l" t="t" r="r" b="b"/>
              <a:pathLst>
                <a:path w="1035" h="584" extrusionOk="0">
                  <a:moveTo>
                    <a:pt x="901" y="0"/>
                  </a:moveTo>
                  <a:cubicBezTo>
                    <a:pt x="876" y="0"/>
                    <a:pt x="851" y="8"/>
                    <a:pt x="834" y="25"/>
                  </a:cubicBezTo>
                  <a:lnTo>
                    <a:pt x="67" y="492"/>
                  </a:lnTo>
                  <a:cubicBezTo>
                    <a:pt x="1" y="492"/>
                    <a:pt x="1" y="526"/>
                    <a:pt x="67" y="559"/>
                  </a:cubicBezTo>
                  <a:cubicBezTo>
                    <a:pt x="84" y="576"/>
                    <a:pt x="109" y="584"/>
                    <a:pt x="134" y="584"/>
                  </a:cubicBezTo>
                  <a:cubicBezTo>
                    <a:pt x="159" y="584"/>
                    <a:pt x="184" y="576"/>
                    <a:pt x="201" y="559"/>
                  </a:cubicBezTo>
                  <a:lnTo>
                    <a:pt x="1001" y="125"/>
                  </a:lnTo>
                  <a:cubicBezTo>
                    <a:pt x="1035" y="92"/>
                    <a:pt x="1035" y="59"/>
                    <a:pt x="1001" y="25"/>
                  </a:cubicBezTo>
                  <a:lnTo>
                    <a:pt x="968" y="25"/>
                  </a:lnTo>
                  <a:cubicBezTo>
                    <a:pt x="951" y="8"/>
                    <a:pt x="926" y="0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956;p75"/>
            <p:cNvSpPr/>
            <p:nvPr/>
          </p:nvSpPr>
          <p:spPr>
            <a:xfrm>
              <a:off x="3967175" y="4032500"/>
              <a:ext cx="25875" cy="10025"/>
            </a:xfrm>
            <a:custGeom>
              <a:avLst/>
              <a:gdLst/>
              <a:ahLst/>
              <a:cxnLst/>
              <a:rect l="l" t="t" r="r" b="b"/>
              <a:pathLst>
                <a:path w="1035" h="401" extrusionOk="0">
                  <a:moveTo>
                    <a:pt x="801" y="34"/>
                  </a:moveTo>
                  <a:lnTo>
                    <a:pt x="501" y="200"/>
                  </a:lnTo>
                  <a:lnTo>
                    <a:pt x="234" y="34"/>
                  </a:lnTo>
                  <a:close/>
                  <a:moveTo>
                    <a:pt x="34" y="0"/>
                  </a:moveTo>
                  <a:lnTo>
                    <a:pt x="0" y="34"/>
                  </a:lnTo>
                  <a:lnTo>
                    <a:pt x="367" y="267"/>
                  </a:lnTo>
                  <a:lnTo>
                    <a:pt x="267" y="334"/>
                  </a:lnTo>
                  <a:cubicBezTo>
                    <a:pt x="267" y="334"/>
                    <a:pt x="267" y="367"/>
                    <a:pt x="267" y="367"/>
                  </a:cubicBezTo>
                  <a:lnTo>
                    <a:pt x="334" y="401"/>
                  </a:lnTo>
                  <a:lnTo>
                    <a:pt x="401" y="401"/>
                  </a:lnTo>
                  <a:lnTo>
                    <a:pt x="534" y="334"/>
                  </a:lnTo>
                  <a:lnTo>
                    <a:pt x="601" y="367"/>
                  </a:lnTo>
                  <a:lnTo>
                    <a:pt x="701" y="367"/>
                  </a:lnTo>
                  <a:cubicBezTo>
                    <a:pt x="701" y="334"/>
                    <a:pt x="701" y="334"/>
                    <a:pt x="701" y="334"/>
                  </a:cubicBezTo>
                  <a:lnTo>
                    <a:pt x="601" y="267"/>
                  </a:lnTo>
                  <a:lnTo>
                    <a:pt x="1034" y="34"/>
                  </a:lnTo>
                  <a:lnTo>
                    <a:pt x="1001" y="34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957;p75"/>
            <p:cNvSpPr/>
            <p:nvPr/>
          </p:nvSpPr>
          <p:spPr>
            <a:xfrm>
              <a:off x="3985525" y="4038325"/>
              <a:ext cx="28375" cy="16700"/>
            </a:xfrm>
            <a:custGeom>
              <a:avLst/>
              <a:gdLst/>
              <a:ahLst/>
              <a:cxnLst/>
              <a:rect l="l" t="t" r="r" b="b"/>
              <a:pathLst>
                <a:path w="1135" h="668" extrusionOk="0">
                  <a:moveTo>
                    <a:pt x="534" y="1"/>
                  </a:moveTo>
                  <a:cubicBezTo>
                    <a:pt x="400" y="1"/>
                    <a:pt x="267" y="34"/>
                    <a:pt x="167" y="101"/>
                  </a:cubicBezTo>
                  <a:cubicBezTo>
                    <a:pt x="34" y="168"/>
                    <a:pt x="0" y="234"/>
                    <a:pt x="0" y="301"/>
                  </a:cubicBezTo>
                  <a:cubicBezTo>
                    <a:pt x="34" y="368"/>
                    <a:pt x="100" y="468"/>
                    <a:pt x="234" y="535"/>
                  </a:cubicBezTo>
                  <a:cubicBezTo>
                    <a:pt x="334" y="601"/>
                    <a:pt x="467" y="635"/>
                    <a:pt x="567" y="668"/>
                  </a:cubicBezTo>
                  <a:lnTo>
                    <a:pt x="634" y="668"/>
                  </a:lnTo>
                  <a:lnTo>
                    <a:pt x="901" y="501"/>
                  </a:lnTo>
                  <a:lnTo>
                    <a:pt x="934" y="468"/>
                  </a:lnTo>
                  <a:lnTo>
                    <a:pt x="901" y="468"/>
                  </a:lnTo>
                  <a:lnTo>
                    <a:pt x="667" y="301"/>
                  </a:lnTo>
                  <a:lnTo>
                    <a:pt x="534" y="301"/>
                  </a:lnTo>
                  <a:lnTo>
                    <a:pt x="534" y="334"/>
                  </a:lnTo>
                  <a:cubicBezTo>
                    <a:pt x="534" y="368"/>
                    <a:pt x="567" y="368"/>
                    <a:pt x="567" y="368"/>
                  </a:cubicBezTo>
                  <a:lnTo>
                    <a:pt x="734" y="434"/>
                  </a:lnTo>
                  <a:lnTo>
                    <a:pt x="534" y="535"/>
                  </a:lnTo>
                  <a:lnTo>
                    <a:pt x="434" y="535"/>
                  </a:lnTo>
                  <a:cubicBezTo>
                    <a:pt x="400" y="501"/>
                    <a:pt x="367" y="501"/>
                    <a:pt x="367" y="468"/>
                  </a:cubicBezTo>
                  <a:cubicBezTo>
                    <a:pt x="267" y="434"/>
                    <a:pt x="234" y="368"/>
                    <a:pt x="200" y="334"/>
                  </a:cubicBezTo>
                  <a:cubicBezTo>
                    <a:pt x="200" y="268"/>
                    <a:pt x="234" y="201"/>
                    <a:pt x="334" y="168"/>
                  </a:cubicBezTo>
                  <a:cubicBezTo>
                    <a:pt x="434" y="101"/>
                    <a:pt x="501" y="101"/>
                    <a:pt x="601" y="101"/>
                  </a:cubicBezTo>
                  <a:cubicBezTo>
                    <a:pt x="701" y="101"/>
                    <a:pt x="801" y="134"/>
                    <a:pt x="867" y="168"/>
                  </a:cubicBezTo>
                  <a:cubicBezTo>
                    <a:pt x="934" y="201"/>
                    <a:pt x="1001" y="234"/>
                    <a:pt x="1034" y="301"/>
                  </a:cubicBezTo>
                  <a:lnTo>
                    <a:pt x="1134" y="301"/>
                  </a:lnTo>
                  <a:cubicBezTo>
                    <a:pt x="1134" y="268"/>
                    <a:pt x="1101" y="234"/>
                    <a:pt x="1068" y="201"/>
                  </a:cubicBezTo>
                  <a:cubicBezTo>
                    <a:pt x="1034" y="168"/>
                    <a:pt x="968" y="134"/>
                    <a:pt x="934" y="134"/>
                  </a:cubicBezTo>
                  <a:cubicBezTo>
                    <a:pt x="801" y="34"/>
                    <a:pt x="667" y="1"/>
                    <a:pt x="5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958;p75"/>
            <p:cNvSpPr/>
            <p:nvPr/>
          </p:nvSpPr>
          <p:spPr>
            <a:xfrm>
              <a:off x="4128950" y="4119225"/>
              <a:ext cx="25875" cy="15025"/>
            </a:xfrm>
            <a:custGeom>
              <a:avLst/>
              <a:gdLst/>
              <a:ahLst/>
              <a:cxnLst/>
              <a:rect l="l" t="t" r="r" b="b"/>
              <a:pathLst>
                <a:path w="1035" h="601" extrusionOk="0">
                  <a:moveTo>
                    <a:pt x="468" y="0"/>
                  </a:moveTo>
                  <a:lnTo>
                    <a:pt x="67" y="267"/>
                  </a:lnTo>
                  <a:cubicBezTo>
                    <a:pt x="1" y="267"/>
                    <a:pt x="1" y="334"/>
                    <a:pt x="67" y="334"/>
                  </a:cubicBezTo>
                  <a:lnTo>
                    <a:pt x="468" y="601"/>
                  </a:lnTo>
                  <a:lnTo>
                    <a:pt x="601" y="601"/>
                  </a:lnTo>
                  <a:lnTo>
                    <a:pt x="1001" y="334"/>
                  </a:lnTo>
                  <a:cubicBezTo>
                    <a:pt x="1035" y="334"/>
                    <a:pt x="1035" y="301"/>
                    <a:pt x="1001" y="267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959;p75"/>
            <p:cNvSpPr/>
            <p:nvPr/>
          </p:nvSpPr>
          <p:spPr>
            <a:xfrm>
              <a:off x="4143975" y="4117775"/>
              <a:ext cx="13350" cy="8150"/>
            </a:xfrm>
            <a:custGeom>
              <a:avLst/>
              <a:gdLst/>
              <a:ahLst/>
              <a:cxnLst/>
              <a:rect l="l" t="t" r="r" b="b"/>
              <a:pathLst>
                <a:path w="534" h="326" extrusionOk="0">
                  <a:moveTo>
                    <a:pt x="317" y="0"/>
                  </a:moveTo>
                  <a:cubicBezTo>
                    <a:pt x="267" y="0"/>
                    <a:pt x="217" y="8"/>
                    <a:pt x="167" y="25"/>
                  </a:cubicBezTo>
                  <a:lnTo>
                    <a:pt x="0" y="125"/>
                  </a:lnTo>
                  <a:lnTo>
                    <a:pt x="33" y="192"/>
                  </a:lnTo>
                  <a:lnTo>
                    <a:pt x="200" y="92"/>
                  </a:lnTo>
                  <a:cubicBezTo>
                    <a:pt x="234" y="75"/>
                    <a:pt x="267" y="67"/>
                    <a:pt x="304" y="67"/>
                  </a:cubicBezTo>
                  <a:cubicBezTo>
                    <a:pt x="342" y="67"/>
                    <a:pt x="384" y="75"/>
                    <a:pt x="434" y="92"/>
                  </a:cubicBezTo>
                  <a:cubicBezTo>
                    <a:pt x="434" y="92"/>
                    <a:pt x="467" y="125"/>
                    <a:pt x="467" y="125"/>
                  </a:cubicBezTo>
                  <a:cubicBezTo>
                    <a:pt x="467" y="159"/>
                    <a:pt x="467" y="159"/>
                    <a:pt x="434" y="192"/>
                  </a:cubicBezTo>
                  <a:lnTo>
                    <a:pt x="267" y="259"/>
                  </a:lnTo>
                  <a:lnTo>
                    <a:pt x="300" y="325"/>
                  </a:lnTo>
                  <a:lnTo>
                    <a:pt x="467" y="259"/>
                  </a:lnTo>
                  <a:cubicBezTo>
                    <a:pt x="534" y="192"/>
                    <a:pt x="534" y="58"/>
                    <a:pt x="467" y="25"/>
                  </a:cubicBezTo>
                  <a:cubicBezTo>
                    <a:pt x="417" y="8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960;p75"/>
            <p:cNvSpPr/>
            <p:nvPr/>
          </p:nvSpPr>
          <p:spPr>
            <a:xfrm>
              <a:off x="4303250" y="4218050"/>
              <a:ext cx="50050" cy="30050"/>
            </a:xfrm>
            <a:custGeom>
              <a:avLst/>
              <a:gdLst/>
              <a:ahLst/>
              <a:cxnLst/>
              <a:rect l="l" t="t" r="r" b="b"/>
              <a:pathLst>
                <a:path w="2002" h="1202" extrusionOk="0">
                  <a:moveTo>
                    <a:pt x="680" y="67"/>
                  </a:moveTo>
                  <a:cubicBezTo>
                    <a:pt x="726" y="67"/>
                    <a:pt x="767" y="84"/>
                    <a:pt x="801" y="117"/>
                  </a:cubicBezTo>
                  <a:lnTo>
                    <a:pt x="1902" y="717"/>
                  </a:lnTo>
                  <a:cubicBezTo>
                    <a:pt x="1902" y="751"/>
                    <a:pt x="1935" y="751"/>
                    <a:pt x="1935" y="751"/>
                  </a:cubicBezTo>
                  <a:cubicBezTo>
                    <a:pt x="1935" y="784"/>
                    <a:pt x="1935" y="818"/>
                    <a:pt x="1902" y="818"/>
                  </a:cubicBezTo>
                  <a:lnTo>
                    <a:pt x="1468" y="1051"/>
                  </a:lnTo>
                  <a:cubicBezTo>
                    <a:pt x="1435" y="1068"/>
                    <a:pt x="1393" y="1076"/>
                    <a:pt x="1347" y="1076"/>
                  </a:cubicBezTo>
                  <a:cubicBezTo>
                    <a:pt x="1301" y="1076"/>
                    <a:pt x="1251" y="1068"/>
                    <a:pt x="1201" y="1051"/>
                  </a:cubicBezTo>
                  <a:lnTo>
                    <a:pt x="100" y="417"/>
                  </a:lnTo>
                  <a:cubicBezTo>
                    <a:pt x="100" y="417"/>
                    <a:pt x="67" y="417"/>
                    <a:pt x="67" y="384"/>
                  </a:cubicBezTo>
                  <a:cubicBezTo>
                    <a:pt x="67" y="384"/>
                    <a:pt x="67" y="351"/>
                    <a:pt x="134" y="317"/>
                  </a:cubicBezTo>
                  <a:lnTo>
                    <a:pt x="534" y="117"/>
                  </a:lnTo>
                  <a:cubicBezTo>
                    <a:pt x="584" y="84"/>
                    <a:pt x="634" y="67"/>
                    <a:pt x="680" y="67"/>
                  </a:cubicBezTo>
                  <a:close/>
                  <a:moveTo>
                    <a:pt x="655" y="0"/>
                  </a:moveTo>
                  <a:cubicBezTo>
                    <a:pt x="601" y="0"/>
                    <a:pt x="551" y="17"/>
                    <a:pt x="501" y="50"/>
                  </a:cubicBezTo>
                  <a:lnTo>
                    <a:pt x="67" y="284"/>
                  </a:lnTo>
                  <a:cubicBezTo>
                    <a:pt x="34" y="284"/>
                    <a:pt x="0" y="351"/>
                    <a:pt x="0" y="384"/>
                  </a:cubicBezTo>
                  <a:cubicBezTo>
                    <a:pt x="0" y="417"/>
                    <a:pt x="0" y="451"/>
                    <a:pt x="0" y="451"/>
                  </a:cubicBezTo>
                  <a:cubicBezTo>
                    <a:pt x="0" y="484"/>
                    <a:pt x="34" y="484"/>
                    <a:pt x="67" y="517"/>
                  </a:cubicBezTo>
                  <a:lnTo>
                    <a:pt x="1168" y="1151"/>
                  </a:lnTo>
                  <a:cubicBezTo>
                    <a:pt x="1218" y="1184"/>
                    <a:pt x="1276" y="1201"/>
                    <a:pt x="1335" y="1201"/>
                  </a:cubicBezTo>
                  <a:cubicBezTo>
                    <a:pt x="1393" y="1201"/>
                    <a:pt x="1451" y="1184"/>
                    <a:pt x="1501" y="1151"/>
                  </a:cubicBezTo>
                  <a:lnTo>
                    <a:pt x="1902" y="918"/>
                  </a:lnTo>
                  <a:cubicBezTo>
                    <a:pt x="1968" y="884"/>
                    <a:pt x="2002" y="851"/>
                    <a:pt x="2002" y="784"/>
                  </a:cubicBezTo>
                  <a:cubicBezTo>
                    <a:pt x="2002" y="751"/>
                    <a:pt x="1968" y="684"/>
                    <a:pt x="1935" y="684"/>
                  </a:cubicBezTo>
                  <a:lnTo>
                    <a:pt x="834" y="50"/>
                  </a:lnTo>
                  <a:cubicBezTo>
                    <a:pt x="767" y="17"/>
                    <a:pt x="709" y="0"/>
                    <a:pt x="65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961;p75"/>
            <p:cNvSpPr/>
            <p:nvPr/>
          </p:nvSpPr>
          <p:spPr>
            <a:xfrm>
              <a:off x="4309075" y="4222850"/>
              <a:ext cx="38400" cy="20450"/>
            </a:xfrm>
            <a:custGeom>
              <a:avLst/>
              <a:gdLst/>
              <a:ahLst/>
              <a:cxnLst/>
              <a:rect l="l" t="t" r="r" b="b"/>
              <a:pathLst>
                <a:path w="1536" h="818" extrusionOk="0">
                  <a:moveTo>
                    <a:pt x="434" y="0"/>
                  </a:moveTo>
                  <a:cubicBezTo>
                    <a:pt x="401" y="0"/>
                    <a:pt x="368" y="8"/>
                    <a:pt x="334" y="25"/>
                  </a:cubicBezTo>
                  <a:lnTo>
                    <a:pt x="1" y="225"/>
                  </a:lnTo>
                  <a:lnTo>
                    <a:pt x="968" y="792"/>
                  </a:lnTo>
                  <a:cubicBezTo>
                    <a:pt x="1001" y="809"/>
                    <a:pt x="1035" y="817"/>
                    <a:pt x="1068" y="817"/>
                  </a:cubicBezTo>
                  <a:cubicBezTo>
                    <a:pt x="1102" y="817"/>
                    <a:pt x="1135" y="809"/>
                    <a:pt x="1168" y="792"/>
                  </a:cubicBezTo>
                  <a:lnTo>
                    <a:pt x="1535" y="592"/>
                  </a:lnTo>
                  <a:lnTo>
                    <a:pt x="534" y="25"/>
                  </a:lnTo>
                  <a:cubicBezTo>
                    <a:pt x="501" y="8"/>
                    <a:pt x="468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962;p75"/>
            <p:cNvSpPr/>
            <p:nvPr/>
          </p:nvSpPr>
          <p:spPr>
            <a:xfrm>
              <a:off x="4341600" y="4240975"/>
              <a:ext cx="12550" cy="670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368" y="1"/>
                  </a:moveTo>
                  <a:lnTo>
                    <a:pt x="1" y="201"/>
                  </a:lnTo>
                  <a:lnTo>
                    <a:pt x="67" y="267"/>
                  </a:lnTo>
                  <a:cubicBezTo>
                    <a:pt x="134" y="267"/>
                    <a:pt x="234" y="267"/>
                    <a:pt x="301" y="201"/>
                  </a:cubicBezTo>
                  <a:lnTo>
                    <a:pt x="368" y="167"/>
                  </a:lnTo>
                  <a:cubicBezTo>
                    <a:pt x="434" y="134"/>
                    <a:pt x="501" y="67"/>
                    <a:pt x="434" y="34"/>
                  </a:cubicBezTo>
                  <a:lnTo>
                    <a:pt x="368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63;p75"/>
            <p:cNvSpPr/>
            <p:nvPr/>
          </p:nvSpPr>
          <p:spPr>
            <a:xfrm>
              <a:off x="3867925" y="4121850"/>
              <a:ext cx="110100" cy="55575"/>
            </a:xfrm>
            <a:custGeom>
              <a:avLst/>
              <a:gdLst/>
              <a:ahLst/>
              <a:cxnLst/>
              <a:rect l="l" t="t" r="r" b="b"/>
              <a:pathLst>
                <a:path w="4404" h="2223" extrusionOk="0">
                  <a:moveTo>
                    <a:pt x="2640" y="404"/>
                  </a:moveTo>
                  <a:cubicBezTo>
                    <a:pt x="2820" y="404"/>
                    <a:pt x="3003" y="446"/>
                    <a:pt x="3170" y="529"/>
                  </a:cubicBezTo>
                  <a:cubicBezTo>
                    <a:pt x="3503" y="729"/>
                    <a:pt x="3570" y="996"/>
                    <a:pt x="3170" y="1330"/>
                  </a:cubicBezTo>
                  <a:cubicBezTo>
                    <a:pt x="2836" y="1330"/>
                    <a:pt x="2503" y="1296"/>
                    <a:pt x="2202" y="1130"/>
                  </a:cubicBezTo>
                  <a:cubicBezTo>
                    <a:pt x="1869" y="930"/>
                    <a:pt x="1802" y="729"/>
                    <a:pt x="2136" y="529"/>
                  </a:cubicBezTo>
                  <a:cubicBezTo>
                    <a:pt x="2286" y="446"/>
                    <a:pt x="2461" y="404"/>
                    <a:pt x="2640" y="404"/>
                  </a:cubicBezTo>
                  <a:close/>
                  <a:moveTo>
                    <a:pt x="2358" y="0"/>
                  </a:moveTo>
                  <a:cubicBezTo>
                    <a:pt x="2075" y="0"/>
                    <a:pt x="1794" y="53"/>
                    <a:pt x="1535" y="162"/>
                  </a:cubicBezTo>
                  <a:cubicBezTo>
                    <a:pt x="968" y="496"/>
                    <a:pt x="1135" y="896"/>
                    <a:pt x="1735" y="1263"/>
                  </a:cubicBezTo>
                  <a:cubicBezTo>
                    <a:pt x="2069" y="1430"/>
                    <a:pt x="2436" y="1530"/>
                    <a:pt x="2836" y="1530"/>
                  </a:cubicBezTo>
                  <a:cubicBezTo>
                    <a:pt x="2532" y="1727"/>
                    <a:pt x="2190" y="1827"/>
                    <a:pt x="1851" y="1827"/>
                  </a:cubicBezTo>
                  <a:cubicBezTo>
                    <a:pt x="1557" y="1827"/>
                    <a:pt x="1265" y="1752"/>
                    <a:pt x="1002" y="1597"/>
                  </a:cubicBezTo>
                  <a:cubicBezTo>
                    <a:pt x="801" y="1530"/>
                    <a:pt x="668" y="1363"/>
                    <a:pt x="635" y="1163"/>
                  </a:cubicBezTo>
                  <a:lnTo>
                    <a:pt x="1" y="1130"/>
                  </a:lnTo>
                  <a:lnTo>
                    <a:pt x="1" y="1130"/>
                  </a:lnTo>
                  <a:cubicBezTo>
                    <a:pt x="101" y="1463"/>
                    <a:pt x="334" y="1730"/>
                    <a:pt x="668" y="1864"/>
                  </a:cubicBezTo>
                  <a:cubicBezTo>
                    <a:pt x="1103" y="2105"/>
                    <a:pt x="1578" y="2223"/>
                    <a:pt x="2053" y="2223"/>
                  </a:cubicBezTo>
                  <a:cubicBezTo>
                    <a:pt x="2562" y="2223"/>
                    <a:pt x="3071" y="2089"/>
                    <a:pt x="3537" y="1830"/>
                  </a:cubicBezTo>
                  <a:cubicBezTo>
                    <a:pt x="4404" y="1296"/>
                    <a:pt x="4237" y="729"/>
                    <a:pt x="3537" y="329"/>
                  </a:cubicBezTo>
                  <a:cubicBezTo>
                    <a:pt x="3181" y="112"/>
                    <a:pt x="2768" y="0"/>
                    <a:pt x="235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64;p75"/>
            <p:cNvSpPr/>
            <p:nvPr/>
          </p:nvSpPr>
          <p:spPr>
            <a:xfrm>
              <a:off x="3937975" y="4170300"/>
              <a:ext cx="65925" cy="35800"/>
            </a:xfrm>
            <a:custGeom>
              <a:avLst/>
              <a:gdLst/>
              <a:ahLst/>
              <a:cxnLst/>
              <a:rect l="l" t="t" r="r" b="b"/>
              <a:pathLst>
                <a:path w="2637" h="1432" extrusionOk="0">
                  <a:moveTo>
                    <a:pt x="1923" y="1"/>
                  </a:moveTo>
                  <a:cubicBezTo>
                    <a:pt x="1825" y="1"/>
                    <a:pt x="1727" y="19"/>
                    <a:pt x="1635" y="59"/>
                  </a:cubicBezTo>
                  <a:cubicBezTo>
                    <a:pt x="1435" y="159"/>
                    <a:pt x="1469" y="359"/>
                    <a:pt x="1702" y="493"/>
                  </a:cubicBezTo>
                  <a:cubicBezTo>
                    <a:pt x="1827" y="564"/>
                    <a:pt x="1962" y="597"/>
                    <a:pt x="2101" y="597"/>
                  </a:cubicBezTo>
                  <a:cubicBezTo>
                    <a:pt x="2222" y="597"/>
                    <a:pt x="2345" y="572"/>
                    <a:pt x="2469" y="526"/>
                  </a:cubicBezTo>
                  <a:cubicBezTo>
                    <a:pt x="2636" y="426"/>
                    <a:pt x="2603" y="259"/>
                    <a:pt x="2369" y="126"/>
                  </a:cubicBezTo>
                  <a:cubicBezTo>
                    <a:pt x="2228" y="45"/>
                    <a:pt x="2074" y="1"/>
                    <a:pt x="1923" y="1"/>
                  </a:cubicBezTo>
                  <a:close/>
                  <a:moveTo>
                    <a:pt x="481" y="835"/>
                  </a:moveTo>
                  <a:cubicBezTo>
                    <a:pt x="378" y="835"/>
                    <a:pt x="273" y="853"/>
                    <a:pt x="168" y="893"/>
                  </a:cubicBezTo>
                  <a:cubicBezTo>
                    <a:pt x="1" y="993"/>
                    <a:pt x="34" y="1193"/>
                    <a:pt x="268" y="1327"/>
                  </a:cubicBezTo>
                  <a:cubicBezTo>
                    <a:pt x="393" y="1398"/>
                    <a:pt x="528" y="1431"/>
                    <a:pt x="667" y="1431"/>
                  </a:cubicBezTo>
                  <a:cubicBezTo>
                    <a:pt x="787" y="1431"/>
                    <a:pt x="911" y="1406"/>
                    <a:pt x="1035" y="1360"/>
                  </a:cubicBezTo>
                  <a:cubicBezTo>
                    <a:pt x="1202" y="1260"/>
                    <a:pt x="1168" y="1093"/>
                    <a:pt x="935" y="960"/>
                  </a:cubicBezTo>
                  <a:cubicBezTo>
                    <a:pt x="793" y="879"/>
                    <a:pt x="640" y="835"/>
                    <a:pt x="481" y="83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65;p75"/>
            <p:cNvSpPr/>
            <p:nvPr/>
          </p:nvSpPr>
          <p:spPr>
            <a:xfrm>
              <a:off x="3981350" y="4187550"/>
              <a:ext cx="106775" cy="55175"/>
            </a:xfrm>
            <a:custGeom>
              <a:avLst/>
              <a:gdLst/>
              <a:ahLst/>
              <a:cxnLst/>
              <a:rect l="l" t="t" r="r" b="b"/>
              <a:pathLst>
                <a:path w="4271" h="2207" extrusionOk="0">
                  <a:moveTo>
                    <a:pt x="2676" y="407"/>
                  </a:moveTo>
                  <a:cubicBezTo>
                    <a:pt x="2872" y="407"/>
                    <a:pt x="3034" y="456"/>
                    <a:pt x="3169" y="536"/>
                  </a:cubicBezTo>
                  <a:cubicBezTo>
                    <a:pt x="3503" y="737"/>
                    <a:pt x="3503" y="1037"/>
                    <a:pt x="2736" y="1437"/>
                  </a:cubicBezTo>
                  <a:cubicBezTo>
                    <a:pt x="2279" y="1707"/>
                    <a:pt x="1913" y="1822"/>
                    <a:pt x="1613" y="1822"/>
                  </a:cubicBezTo>
                  <a:cubicBezTo>
                    <a:pt x="1431" y="1822"/>
                    <a:pt x="1273" y="1780"/>
                    <a:pt x="1135" y="1704"/>
                  </a:cubicBezTo>
                  <a:cubicBezTo>
                    <a:pt x="801" y="1504"/>
                    <a:pt x="801" y="1204"/>
                    <a:pt x="1568" y="770"/>
                  </a:cubicBezTo>
                  <a:cubicBezTo>
                    <a:pt x="2025" y="512"/>
                    <a:pt x="2387" y="407"/>
                    <a:pt x="2676" y="407"/>
                  </a:cubicBezTo>
                  <a:close/>
                  <a:moveTo>
                    <a:pt x="2307" y="1"/>
                  </a:moveTo>
                  <a:cubicBezTo>
                    <a:pt x="1823" y="1"/>
                    <a:pt x="1345" y="135"/>
                    <a:pt x="934" y="403"/>
                  </a:cubicBezTo>
                  <a:cubicBezTo>
                    <a:pt x="34" y="937"/>
                    <a:pt x="0" y="1504"/>
                    <a:pt x="734" y="1904"/>
                  </a:cubicBezTo>
                  <a:cubicBezTo>
                    <a:pt x="1121" y="2105"/>
                    <a:pt x="1545" y="2206"/>
                    <a:pt x="1967" y="2206"/>
                  </a:cubicBezTo>
                  <a:cubicBezTo>
                    <a:pt x="2454" y="2206"/>
                    <a:pt x="2941" y="2072"/>
                    <a:pt x="3369" y="1804"/>
                  </a:cubicBezTo>
                  <a:cubicBezTo>
                    <a:pt x="4270" y="1270"/>
                    <a:pt x="4270" y="737"/>
                    <a:pt x="3536" y="303"/>
                  </a:cubicBezTo>
                  <a:cubicBezTo>
                    <a:pt x="3149" y="102"/>
                    <a:pt x="2726" y="1"/>
                    <a:pt x="230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66;p75"/>
            <p:cNvSpPr/>
            <p:nvPr/>
          </p:nvSpPr>
          <p:spPr>
            <a:xfrm>
              <a:off x="4053900" y="4229250"/>
              <a:ext cx="105925" cy="55150"/>
            </a:xfrm>
            <a:custGeom>
              <a:avLst/>
              <a:gdLst/>
              <a:ahLst/>
              <a:cxnLst/>
              <a:rect l="l" t="t" r="r" b="b"/>
              <a:pathLst>
                <a:path w="4237" h="2206" extrusionOk="0">
                  <a:moveTo>
                    <a:pt x="2617" y="397"/>
                  </a:moveTo>
                  <a:cubicBezTo>
                    <a:pt x="2825" y="397"/>
                    <a:pt x="2995" y="452"/>
                    <a:pt x="3136" y="536"/>
                  </a:cubicBezTo>
                  <a:cubicBezTo>
                    <a:pt x="3470" y="736"/>
                    <a:pt x="3470" y="1003"/>
                    <a:pt x="2736" y="1437"/>
                  </a:cubicBezTo>
                  <a:cubicBezTo>
                    <a:pt x="2258" y="1707"/>
                    <a:pt x="1897" y="1822"/>
                    <a:pt x="1604" y="1822"/>
                  </a:cubicBezTo>
                  <a:cubicBezTo>
                    <a:pt x="1426" y="1822"/>
                    <a:pt x="1273" y="1779"/>
                    <a:pt x="1135" y="1704"/>
                  </a:cubicBezTo>
                  <a:cubicBezTo>
                    <a:pt x="768" y="1504"/>
                    <a:pt x="801" y="1203"/>
                    <a:pt x="1535" y="770"/>
                  </a:cubicBezTo>
                  <a:cubicBezTo>
                    <a:pt x="1978" y="500"/>
                    <a:pt x="2333" y="397"/>
                    <a:pt x="2617" y="397"/>
                  </a:cubicBezTo>
                  <a:close/>
                  <a:moveTo>
                    <a:pt x="2302" y="1"/>
                  </a:moveTo>
                  <a:cubicBezTo>
                    <a:pt x="1824" y="1"/>
                    <a:pt x="1345" y="135"/>
                    <a:pt x="934" y="403"/>
                  </a:cubicBezTo>
                  <a:cubicBezTo>
                    <a:pt x="0" y="937"/>
                    <a:pt x="0" y="1470"/>
                    <a:pt x="734" y="1904"/>
                  </a:cubicBezTo>
                  <a:cubicBezTo>
                    <a:pt x="1122" y="2105"/>
                    <a:pt x="1545" y="2206"/>
                    <a:pt x="1964" y="2206"/>
                  </a:cubicBezTo>
                  <a:cubicBezTo>
                    <a:pt x="2447" y="2206"/>
                    <a:pt x="2925" y="2072"/>
                    <a:pt x="3336" y="1804"/>
                  </a:cubicBezTo>
                  <a:cubicBezTo>
                    <a:pt x="4237" y="1270"/>
                    <a:pt x="4237" y="736"/>
                    <a:pt x="3503" y="303"/>
                  </a:cubicBezTo>
                  <a:cubicBezTo>
                    <a:pt x="3131" y="102"/>
                    <a:pt x="2716" y="1"/>
                    <a:pt x="23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67;p75"/>
            <p:cNvSpPr/>
            <p:nvPr/>
          </p:nvSpPr>
          <p:spPr>
            <a:xfrm>
              <a:off x="3580225" y="4168850"/>
              <a:ext cx="498725" cy="285425"/>
            </a:xfrm>
            <a:custGeom>
              <a:avLst/>
              <a:gdLst/>
              <a:ahLst/>
              <a:cxnLst/>
              <a:rect l="l" t="t" r="r" b="b"/>
              <a:pathLst>
                <a:path w="19949" h="11417" extrusionOk="0">
                  <a:moveTo>
                    <a:pt x="4571" y="0"/>
                  </a:moveTo>
                  <a:cubicBezTo>
                    <a:pt x="4379" y="0"/>
                    <a:pt x="4187" y="50"/>
                    <a:pt x="4003" y="150"/>
                  </a:cubicBezTo>
                  <a:lnTo>
                    <a:pt x="301" y="2285"/>
                  </a:lnTo>
                  <a:cubicBezTo>
                    <a:pt x="1" y="2385"/>
                    <a:pt x="1" y="2819"/>
                    <a:pt x="301" y="2919"/>
                  </a:cubicBezTo>
                  <a:lnTo>
                    <a:pt x="14811" y="11292"/>
                  </a:lnTo>
                  <a:cubicBezTo>
                    <a:pt x="14995" y="11375"/>
                    <a:pt x="15186" y="11417"/>
                    <a:pt x="15378" y="11417"/>
                  </a:cubicBezTo>
                  <a:cubicBezTo>
                    <a:pt x="15570" y="11417"/>
                    <a:pt x="15762" y="11375"/>
                    <a:pt x="15945" y="11292"/>
                  </a:cubicBezTo>
                  <a:lnTo>
                    <a:pt x="19648" y="9157"/>
                  </a:lnTo>
                  <a:cubicBezTo>
                    <a:pt x="19948" y="8957"/>
                    <a:pt x="19948" y="8690"/>
                    <a:pt x="19648" y="8490"/>
                  </a:cubicBezTo>
                  <a:lnTo>
                    <a:pt x="5138" y="150"/>
                  </a:lnTo>
                  <a:cubicBezTo>
                    <a:pt x="4954" y="50"/>
                    <a:pt x="4762" y="0"/>
                    <a:pt x="4571" y="0"/>
                  </a:cubicBezTo>
                  <a:close/>
                </a:path>
              </a:pathLst>
            </a:custGeom>
            <a:solidFill>
              <a:srgbClr val="F06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68;p75"/>
            <p:cNvSpPr/>
            <p:nvPr/>
          </p:nvSpPr>
          <p:spPr>
            <a:xfrm>
              <a:off x="3818725" y="4272450"/>
              <a:ext cx="117625" cy="66325"/>
            </a:xfrm>
            <a:custGeom>
              <a:avLst/>
              <a:gdLst/>
              <a:ahLst/>
              <a:cxnLst/>
              <a:rect l="l" t="t" r="r" b="b"/>
              <a:pathLst>
                <a:path w="4705" h="2653" extrusionOk="0">
                  <a:moveTo>
                    <a:pt x="480" y="1"/>
                  </a:moveTo>
                  <a:cubicBezTo>
                    <a:pt x="376" y="1"/>
                    <a:pt x="268" y="26"/>
                    <a:pt x="168" y="76"/>
                  </a:cubicBezTo>
                  <a:cubicBezTo>
                    <a:pt x="1" y="143"/>
                    <a:pt x="1" y="309"/>
                    <a:pt x="168" y="409"/>
                  </a:cubicBezTo>
                  <a:lnTo>
                    <a:pt x="3904" y="2578"/>
                  </a:lnTo>
                  <a:cubicBezTo>
                    <a:pt x="4004" y="2628"/>
                    <a:pt x="4112" y="2653"/>
                    <a:pt x="4220" y="2653"/>
                  </a:cubicBezTo>
                  <a:cubicBezTo>
                    <a:pt x="4329" y="2653"/>
                    <a:pt x="4437" y="2628"/>
                    <a:pt x="4537" y="2578"/>
                  </a:cubicBezTo>
                  <a:cubicBezTo>
                    <a:pt x="4704" y="2511"/>
                    <a:pt x="4704" y="2344"/>
                    <a:pt x="4537" y="2244"/>
                  </a:cubicBezTo>
                  <a:lnTo>
                    <a:pt x="768" y="76"/>
                  </a:lnTo>
                  <a:cubicBezTo>
                    <a:pt x="685" y="26"/>
                    <a:pt x="585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69;p75"/>
            <p:cNvSpPr/>
            <p:nvPr/>
          </p:nvSpPr>
          <p:spPr>
            <a:xfrm>
              <a:off x="3789550" y="4289125"/>
              <a:ext cx="214350" cy="122200"/>
            </a:xfrm>
            <a:custGeom>
              <a:avLst/>
              <a:gdLst/>
              <a:ahLst/>
              <a:cxnLst/>
              <a:rect l="l" t="t" r="r" b="b"/>
              <a:pathLst>
                <a:path w="8574" h="4888" extrusionOk="0">
                  <a:moveTo>
                    <a:pt x="480" y="1"/>
                  </a:moveTo>
                  <a:cubicBezTo>
                    <a:pt x="376" y="1"/>
                    <a:pt x="267" y="26"/>
                    <a:pt x="167" y="76"/>
                  </a:cubicBezTo>
                  <a:cubicBezTo>
                    <a:pt x="0" y="176"/>
                    <a:pt x="0" y="343"/>
                    <a:pt x="167" y="410"/>
                  </a:cubicBezTo>
                  <a:lnTo>
                    <a:pt x="7772" y="4813"/>
                  </a:lnTo>
                  <a:cubicBezTo>
                    <a:pt x="7873" y="4863"/>
                    <a:pt x="7981" y="4888"/>
                    <a:pt x="8085" y="4888"/>
                  </a:cubicBezTo>
                  <a:cubicBezTo>
                    <a:pt x="8189" y="4888"/>
                    <a:pt x="8290" y="4863"/>
                    <a:pt x="8373" y="4813"/>
                  </a:cubicBezTo>
                  <a:cubicBezTo>
                    <a:pt x="8573" y="4713"/>
                    <a:pt x="8540" y="4579"/>
                    <a:pt x="8373" y="4479"/>
                  </a:cubicBezTo>
                  <a:lnTo>
                    <a:pt x="767" y="76"/>
                  </a:lnTo>
                  <a:cubicBezTo>
                    <a:pt x="684" y="26"/>
                    <a:pt x="584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70;p75"/>
            <p:cNvSpPr/>
            <p:nvPr/>
          </p:nvSpPr>
          <p:spPr>
            <a:xfrm>
              <a:off x="3761200" y="4305825"/>
              <a:ext cx="213500" cy="122175"/>
            </a:xfrm>
            <a:custGeom>
              <a:avLst/>
              <a:gdLst/>
              <a:ahLst/>
              <a:cxnLst/>
              <a:rect l="l" t="t" r="r" b="b"/>
              <a:pathLst>
                <a:path w="8540" h="4887" extrusionOk="0">
                  <a:moveTo>
                    <a:pt x="467" y="0"/>
                  </a:moveTo>
                  <a:cubicBezTo>
                    <a:pt x="367" y="0"/>
                    <a:pt x="267" y="25"/>
                    <a:pt x="167" y="75"/>
                  </a:cubicBezTo>
                  <a:cubicBezTo>
                    <a:pt x="0" y="175"/>
                    <a:pt x="0" y="309"/>
                    <a:pt x="167" y="409"/>
                  </a:cubicBezTo>
                  <a:lnTo>
                    <a:pt x="7772" y="4812"/>
                  </a:lnTo>
                  <a:cubicBezTo>
                    <a:pt x="7856" y="4862"/>
                    <a:pt x="7956" y="4887"/>
                    <a:pt x="8060" y="4887"/>
                  </a:cubicBezTo>
                  <a:cubicBezTo>
                    <a:pt x="8164" y="4887"/>
                    <a:pt x="8273" y="4862"/>
                    <a:pt x="8373" y="4812"/>
                  </a:cubicBezTo>
                  <a:cubicBezTo>
                    <a:pt x="8540" y="4712"/>
                    <a:pt x="8540" y="4545"/>
                    <a:pt x="8373" y="4445"/>
                  </a:cubicBezTo>
                  <a:lnTo>
                    <a:pt x="767" y="75"/>
                  </a:lnTo>
                  <a:cubicBezTo>
                    <a:pt x="667" y="25"/>
                    <a:pt x="567" y="0"/>
                    <a:pt x="4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71;p75"/>
            <p:cNvSpPr/>
            <p:nvPr/>
          </p:nvSpPr>
          <p:spPr>
            <a:xfrm>
              <a:off x="3639425" y="4200125"/>
              <a:ext cx="149300" cy="85075"/>
            </a:xfrm>
            <a:custGeom>
              <a:avLst/>
              <a:gdLst/>
              <a:ahLst/>
              <a:cxnLst/>
              <a:rect l="l" t="t" r="r" b="b"/>
              <a:pathLst>
                <a:path w="5972" h="3403" extrusionOk="0">
                  <a:moveTo>
                    <a:pt x="3003" y="234"/>
                  </a:moveTo>
                  <a:cubicBezTo>
                    <a:pt x="3103" y="234"/>
                    <a:pt x="3237" y="267"/>
                    <a:pt x="3337" y="300"/>
                  </a:cubicBezTo>
                  <a:cubicBezTo>
                    <a:pt x="3470" y="334"/>
                    <a:pt x="3604" y="367"/>
                    <a:pt x="3737" y="434"/>
                  </a:cubicBezTo>
                  <a:cubicBezTo>
                    <a:pt x="3937" y="567"/>
                    <a:pt x="4004" y="567"/>
                    <a:pt x="4471" y="867"/>
                  </a:cubicBezTo>
                  <a:cubicBezTo>
                    <a:pt x="4938" y="1134"/>
                    <a:pt x="5005" y="1168"/>
                    <a:pt x="5171" y="1268"/>
                  </a:cubicBezTo>
                  <a:cubicBezTo>
                    <a:pt x="5271" y="1334"/>
                    <a:pt x="5371" y="1401"/>
                    <a:pt x="5438" y="1501"/>
                  </a:cubicBezTo>
                  <a:cubicBezTo>
                    <a:pt x="5538" y="1635"/>
                    <a:pt x="5538" y="1801"/>
                    <a:pt x="5438" y="1901"/>
                  </a:cubicBezTo>
                  <a:cubicBezTo>
                    <a:pt x="5371" y="2002"/>
                    <a:pt x="5271" y="2068"/>
                    <a:pt x="5171" y="2135"/>
                  </a:cubicBezTo>
                  <a:cubicBezTo>
                    <a:pt x="5005" y="2235"/>
                    <a:pt x="4938" y="2268"/>
                    <a:pt x="4471" y="2535"/>
                  </a:cubicBezTo>
                  <a:cubicBezTo>
                    <a:pt x="4004" y="2835"/>
                    <a:pt x="3937" y="2869"/>
                    <a:pt x="3737" y="2969"/>
                  </a:cubicBezTo>
                  <a:cubicBezTo>
                    <a:pt x="3604" y="3036"/>
                    <a:pt x="3470" y="3069"/>
                    <a:pt x="3337" y="3136"/>
                  </a:cubicBezTo>
                  <a:cubicBezTo>
                    <a:pt x="3237" y="3169"/>
                    <a:pt x="3103" y="3169"/>
                    <a:pt x="3003" y="3169"/>
                  </a:cubicBezTo>
                  <a:cubicBezTo>
                    <a:pt x="2870" y="3169"/>
                    <a:pt x="2770" y="3136"/>
                    <a:pt x="2670" y="3136"/>
                  </a:cubicBezTo>
                  <a:cubicBezTo>
                    <a:pt x="2536" y="3069"/>
                    <a:pt x="2403" y="3036"/>
                    <a:pt x="2269" y="2969"/>
                  </a:cubicBezTo>
                  <a:cubicBezTo>
                    <a:pt x="2069" y="2869"/>
                    <a:pt x="2002" y="2835"/>
                    <a:pt x="1535" y="2535"/>
                  </a:cubicBezTo>
                  <a:cubicBezTo>
                    <a:pt x="1035" y="2268"/>
                    <a:pt x="1002" y="2235"/>
                    <a:pt x="802" y="2135"/>
                  </a:cubicBezTo>
                  <a:cubicBezTo>
                    <a:pt x="701" y="2068"/>
                    <a:pt x="635" y="2002"/>
                    <a:pt x="535" y="1901"/>
                  </a:cubicBezTo>
                  <a:cubicBezTo>
                    <a:pt x="435" y="1801"/>
                    <a:pt x="435" y="1635"/>
                    <a:pt x="535" y="1501"/>
                  </a:cubicBezTo>
                  <a:cubicBezTo>
                    <a:pt x="601" y="1401"/>
                    <a:pt x="701" y="1334"/>
                    <a:pt x="802" y="1268"/>
                  </a:cubicBezTo>
                  <a:cubicBezTo>
                    <a:pt x="1002" y="1168"/>
                    <a:pt x="1068" y="1134"/>
                    <a:pt x="1535" y="867"/>
                  </a:cubicBezTo>
                  <a:cubicBezTo>
                    <a:pt x="2002" y="601"/>
                    <a:pt x="2069" y="567"/>
                    <a:pt x="2269" y="434"/>
                  </a:cubicBezTo>
                  <a:cubicBezTo>
                    <a:pt x="2403" y="367"/>
                    <a:pt x="2536" y="334"/>
                    <a:pt x="2670" y="300"/>
                  </a:cubicBezTo>
                  <a:cubicBezTo>
                    <a:pt x="2770" y="267"/>
                    <a:pt x="2870" y="234"/>
                    <a:pt x="3003" y="234"/>
                  </a:cubicBezTo>
                  <a:close/>
                  <a:moveTo>
                    <a:pt x="3003" y="0"/>
                  </a:moveTo>
                  <a:cubicBezTo>
                    <a:pt x="2836" y="0"/>
                    <a:pt x="2636" y="0"/>
                    <a:pt x="2469" y="67"/>
                  </a:cubicBezTo>
                  <a:cubicBezTo>
                    <a:pt x="2303" y="100"/>
                    <a:pt x="2136" y="167"/>
                    <a:pt x="1969" y="267"/>
                  </a:cubicBezTo>
                  <a:cubicBezTo>
                    <a:pt x="1769" y="367"/>
                    <a:pt x="1702" y="400"/>
                    <a:pt x="1202" y="667"/>
                  </a:cubicBezTo>
                  <a:cubicBezTo>
                    <a:pt x="701" y="967"/>
                    <a:pt x="668" y="1001"/>
                    <a:pt x="468" y="1101"/>
                  </a:cubicBezTo>
                  <a:cubicBezTo>
                    <a:pt x="335" y="1168"/>
                    <a:pt x="234" y="1268"/>
                    <a:pt x="134" y="1401"/>
                  </a:cubicBezTo>
                  <a:cubicBezTo>
                    <a:pt x="68" y="1468"/>
                    <a:pt x="1" y="1601"/>
                    <a:pt x="1" y="1701"/>
                  </a:cubicBezTo>
                  <a:cubicBezTo>
                    <a:pt x="1" y="1801"/>
                    <a:pt x="68" y="1901"/>
                    <a:pt x="134" y="2002"/>
                  </a:cubicBezTo>
                  <a:cubicBezTo>
                    <a:pt x="234" y="2102"/>
                    <a:pt x="335" y="2235"/>
                    <a:pt x="468" y="2302"/>
                  </a:cubicBezTo>
                  <a:cubicBezTo>
                    <a:pt x="668" y="2402"/>
                    <a:pt x="701" y="2469"/>
                    <a:pt x="1202" y="2702"/>
                  </a:cubicBezTo>
                  <a:cubicBezTo>
                    <a:pt x="1702" y="2969"/>
                    <a:pt x="1769" y="3036"/>
                    <a:pt x="1969" y="3136"/>
                  </a:cubicBezTo>
                  <a:cubicBezTo>
                    <a:pt x="2136" y="3236"/>
                    <a:pt x="2303" y="3302"/>
                    <a:pt x="2469" y="3336"/>
                  </a:cubicBezTo>
                  <a:cubicBezTo>
                    <a:pt x="2636" y="3369"/>
                    <a:pt x="2836" y="3403"/>
                    <a:pt x="3003" y="3403"/>
                  </a:cubicBezTo>
                  <a:cubicBezTo>
                    <a:pt x="3170" y="3403"/>
                    <a:pt x="3337" y="3369"/>
                    <a:pt x="3537" y="3336"/>
                  </a:cubicBezTo>
                  <a:cubicBezTo>
                    <a:pt x="3704" y="3302"/>
                    <a:pt x="3870" y="3202"/>
                    <a:pt x="4037" y="3136"/>
                  </a:cubicBezTo>
                  <a:cubicBezTo>
                    <a:pt x="4237" y="3036"/>
                    <a:pt x="4304" y="3002"/>
                    <a:pt x="4804" y="2702"/>
                  </a:cubicBezTo>
                  <a:cubicBezTo>
                    <a:pt x="5271" y="2435"/>
                    <a:pt x="5338" y="2402"/>
                    <a:pt x="5505" y="2302"/>
                  </a:cubicBezTo>
                  <a:cubicBezTo>
                    <a:pt x="5638" y="2235"/>
                    <a:pt x="5772" y="2135"/>
                    <a:pt x="5872" y="2002"/>
                  </a:cubicBezTo>
                  <a:cubicBezTo>
                    <a:pt x="5939" y="1901"/>
                    <a:pt x="5972" y="1801"/>
                    <a:pt x="5972" y="1701"/>
                  </a:cubicBezTo>
                  <a:cubicBezTo>
                    <a:pt x="5972" y="1601"/>
                    <a:pt x="5939" y="1468"/>
                    <a:pt x="5872" y="1401"/>
                  </a:cubicBezTo>
                  <a:cubicBezTo>
                    <a:pt x="5772" y="1268"/>
                    <a:pt x="5638" y="1168"/>
                    <a:pt x="5505" y="1101"/>
                  </a:cubicBezTo>
                  <a:cubicBezTo>
                    <a:pt x="5338" y="967"/>
                    <a:pt x="5271" y="934"/>
                    <a:pt x="4804" y="667"/>
                  </a:cubicBezTo>
                  <a:cubicBezTo>
                    <a:pt x="4304" y="400"/>
                    <a:pt x="4237" y="367"/>
                    <a:pt x="4037" y="267"/>
                  </a:cubicBezTo>
                  <a:cubicBezTo>
                    <a:pt x="3870" y="167"/>
                    <a:pt x="3704" y="100"/>
                    <a:pt x="3537" y="67"/>
                  </a:cubicBezTo>
                  <a:cubicBezTo>
                    <a:pt x="3337" y="0"/>
                    <a:pt x="3170" y="0"/>
                    <a:pt x="3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72;p75"/>
            <p:cNvSpPr/>
            <p:nvPr/>
          </p:nvSpPr>
          <p:spPr>
            <a:xfrm>
              <a:off x="3678625" y="4224300"/>
              <a:ext cx="71750" cy="37350"/>
            </a:xfrm>
            <a:custGeom>
              <a:avLst/>
              <a:gdLst/>
              <a:ahLst/>
              <a:cxnLst/>
              <a:rect l="l" t="t" r="r" b="b"/>
              <a:pathLst>
                <a:path w="2870" h="1494" extrusionOk="0">
                  <a:moveTo>
                    <a:pt x="1423" y="251"/>
                  </a:moveTo>
                  <a:cubicBezTo>
                    <a:pt x="1627" y="251"/>
                    <a:pt x="1835" y="301"/>
                    <a:pt x="2036" y="401"/>
                  </a:cubicBezTo>
                  <a:cubicBezTo>
                    <a:pt x="2369" y="501"/>
                    <a:pt x="2369" y="968"/>
                    <a:pt x="2036" y="1101"/>
                  </a:cubicBezTo>
                  <a:cubicBezTo>
                    <a:pt x="1835" y="1185"/>
                    <a:pt x="1627" y="1226"/>
                    <a:pt x="1423" y="1226"/>
                  </a:cubicBezTo>
                  <a:cubicBezTo>
                    <a:pt x="1218" y="1226"/>
                    <a:pt x="1018" y="1185"/>
                    <a:pt x="835" y="1101"/>
                  </a:cubicBezTo>
                  <a:cubicBezTo>
                    <a:pt x="501" y="968"/>
                    <a:pt x="501" y="501"/>
                    <a:pt x="835" y="401"/>
                  </a:cubicBezTo>
                  <a:cubicBezTo>
                    <a:pt x="1018" y="301"/>
                    <a:pt x="1218" y="251"/>
                    <a:pt x="1423" y="251"/>
                  </a:cubicBezTo>
                  <a:close/>
                  <a:moveTo>
                    <a:pt x="1435" y="0"/>
                  </a:moveTo>
                  <a:cubicBezTo>
                    <a:pt x="1118" y="0"/>
                    <a:pt x="801" y="67"/>
                    <a:pt x="501" y="201"/>
                  </a:cubicBezTo>
                  <a:cubicBezTo>
                    <a:pt x="1" y="401"/>
                    <a:pt x="1" y="1101"/>
                    <a:pt x="501" y="1268"/>
                  </a:cubicBezTo>
                  <a:cubicBezTo>
                    <a:pt x="801" y="1418"/>
                    <a:pt x="1118" y="1493"/>
                    <a:pt x="1435" y="1493"/>
                  </a:cubicBezTo>
                  <a:cubicBezTo>
                    <a:pt x="1752" y="1493"/>
                    <a:pt x="2069" y="1418"/>
                    <a:pt x="2369" y="1268"/>
                  </a:cubicBezTo>
                  <a:cubicBezTo>
                    <a:pt x="2869" y="1101"/>
                    <a:pt x="2869" y="401"/>
                    <a:pt x="2369" y="201"/>
                  </a:cubicBezTo>
                  <a:cubicBezTo>
                    <a:pt x="2069" y="67"/>
                    <a:pt x="1752" y="0"/>
                    <a:pt x="1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973;p75"/>
            <p:cNvSpPr/>
            <p:nvPr/>
          </p:nvSpPr>
          <p:spPr>
            <a:xfrm>
              <a:off x="3754525" y="4238900"/>
              <a:ext cx="15875" cy="8350"/>
            </a:xfrm>
            <a:custGeom>
              <a:avLst/>
              <a:gdLst/>
              <a:ahLst/>
              <a:cxnLst/>
              <a:rect l="l" t="t" r="r" b="b"/>
              <a:pathLst>
                <a:path w="635" h="334" extrusionOk="0">
                  <a:moveTo>
                    <a:pt x="317" y="0"/>
                  </a:moveTo>
                  <a:cubicBezTo>
                    <a:pt x="242" y="0"/>
                    <a:pt x="167" y="17"/>
                    <a:pt x="100" y="50"/>
                  </a:cubicBezTo>
                  <a:cubicBezTo>
                    <a:pt x="0" y="84"/>
                    <a:pt x="0" y="250"/>
                    <a:pt x="100" y="284"/>
                  </a:cubicBezTo>
                  <a:cubicBezTo>
                    <a:pt x="167" y="317"/>
                    <a:pt x="242" y="334"/>
                    <a:pt x="317" y="334"/>
                  </a:cubicBezTo>
                  <a:cubicBezTo>
                    <a:pt x="392" y="334"/>
                    <a:pt x="467" y="317"/>
                    <a:pt x="534" y="284"/>
                  </a:cubicBezTo>
                  <a:cubicBezTo>
                    <a:pt x="634" y="217"/>
                    <a:pt x="634" y="117"/>
                    <a:pt x="534" y="50"/>
                  </a:cubicBezTo>
                  <a:cubicBezTo>
                    <a:pt x="467" y="17"/>
                    <a:pt x="392" y="0"/>
                    <a:pt x="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974;p75"/>
            <p:cNvSpPr/>
            <p:nvPr/>
          </p:nvSpPr>
          <p:spPr>
            <a:xfrm>
              <a:off x="3400100" y="4275375"/>
              <a:ext cx="498725" cy="284825"/>
            </a:xfrm>
            <a:custGeom>
              <a:avLst/>
              <a:gdLst/>
              <a:ahLst/>
              <a:cxnLst/>
              <a:rect l="l" t="t" r="r" b="b"/>
              <a:pathLst>
                <a:path w="19949" h="11393" extrusionOk="0">
                  <a:moveTo>
                    <a:pt x="4587" y="1"/>
                  </a:moveTo>
                  <a:cubicBezTo>
                    <a:pt x="4395" y="1"/>
                    <a:pt x="4203" y="42"/>
                    <a:pt x="4037" y="126"/>
                  </a:cubicBezTo>
                  <a:lnTo>
                    <a:pt x="334" y="2261"/>
                  </a:lnTo>
                  <a:cubicBezTo>
                    <a:pt x="0" y="2361"/>
                    <a:pt x="0" y="2794"/>
                    <a:pt x="334" y="2894"/>
                  </a:cubicBezTo>
                  <a:lnTo>
                    <a:pt x="14811" y="11267"/>
                  </a:lnTo>
                  <a:cubicBezTo>
                    <a:pt x="14995" y="11350"/>
                    <a:pt x="15186" y="11392"/>
                    <a:pt x="15378" y="11392"/>
                  </a:cubicBezTo>
                  <a:cubicBezTo>
                    <a:pt x="15570" y="11392"/>
                    <a:pt x="15762" y="11350"/>
                    <a:pt x="15945" y="11267"/>
                  </a:cubicBezTo>
                  <a:lnTo>
                    <a:pt x="19648" y="9132"/>
                  </a:lnTo>
                  <a:cubicBezTo>
                    <a:pt x="19948" y="9032"/>
                    <a:pt x="19948" y="8598"/>
                    <a:pt x="19648" y="8498"/>
                  </a:cubicBezTo>
                  <a:lnTo>
                    <a:pt x="5137" y="126"/>
                  </a:lnTo>
                  <a:cubicBezTo>
                    <a:pt x="4971" y="42"/>
                    <a:pt x="4779" y="1"/>
                    <a:pt x="45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975;p75"/>
            <p:cNvSpPr/>
            <p:nvPr/>
          </p:nvSpPr>
          <p:spPr>
            <a:xfrm>
              <a:off x="3638600" y="4379200"/>
              <a:ext cx="116775" cy="66325"/>
            </a:xfrm>
            <a:custGeom>
              <a:avLst/>
              <a:gdLst/>
              <a:ahLst/>
              <a:cxnLst/>
              <a:rect l="l" t="t" r="r" b="b"/>
              <a:pathLst>
                <a:path w="4671" h="2653" extrusionOk="0">
                  <a:moveTo>
                    <a:pt x="468" y="1"/>
                  </a:moveTo>
                  <a:cubicBezTo>
                    <a:pt x="368" y="1"/>
                    <a:pt x="267" y="26"/>
                    <a:pt x="167" y="76"/>
                  </a:cubicBezTo>
                  <a:cubicBezTo>
                    <a:pt x="1" y="142"/>
                    <a:pt x="1" y="309"/>
                    <a:pt x="167" y="409"/>
                  </a:cubicBezTo>
                  <a:lnTo>
                    <a:pt x="3903" y="2577"/>
                  </a:lnTo>
                  <a:cubicBezTo>
                    <a:pt x="3987" y="2627"/>
                    <a:pt x="4087" y="2652"/>
                    <a:pt x="4191" y="2652"/>
                  </a:cubicBezTo>
                  <a:cubicBezTo>
                    <a:pt x="4295" y="2652"/>
                    <a:pt x="4404" y="2627"/>
                    <a:pt x="4504" y="2577"/>
                  </a:cubicBezTo>
                  <a:cubicBezTo>
                    <a:pt x="4671" y="2477"/>
                    <a:pt x="4671" y="2311"/>
                    <a:pt x="4504" y="2210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976;p75"/>
            <p:cNvSpPr/>
            <p:nvPr/>
          </p:nvSpPr>
          <p:spPr>
            <a:xfrm>
              <a:off x="3610250" y="4395875"/>
              <a:ext cx="213500" cy="121375"/>
            </a:xfrm>
            <a:custGeom>
              <a:avLst/>
              <a:gdLst/>
              <a:ahLst/>
              <a:cxnLst/>
              <a:rect l="l" t="t" r="r" b="b"/>
              <a:pathLst>
                <a:path w="8540" h="4855" extrusionOk="0">
                  <a:moveTo>
                    <a:pt x="467" y="1"/>
                  </a:moveTo>
                  <a:cubicBezTo>
                    <a:pt x="367" y="1"/>
                    <a:pt x="267" y="26"/>
                    <a:pt x="167" y="76"/>
                  </a:cubicBezTo>
                  <a:cubicBezTo>
                    <a:pt x="0" y="142"/>
                    <a:pt x="0" y="309"/>
                    <a:pt x="167" y="409"/>
                  </a:cubicBezTo>
                  <a:lnTo>
                    <a:pt x="7773" y="4779"/>
                  </a:lnTo>
                  <a:cubicBezTo>
                    <a:pt x="7856" y="4829"/>
                    <a:pt x="7956" y="4854"/>
                    <a:pt x="8060" y="4854"/>
                  </a:cubicBezTo>
                  <a:cubicBezTo>
                    <a:pt x="8165" y="4854"/>
                    <a:pt x="8273" y="4829"/>
                    <a:pt x="8373" y="4779"/>
                  </a:cubicBezTo>
                  <a:cubicBezTo>
                    <a:pt x="8540" y="4712"/>
                    <a:pt x="8540" y="4546"/>
                    <a:pt x="8373" y="4446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977;p75"/>
            <p:cNvSpPr/>
            <p:nvPr/>
          </p:nvSpPr>
          <p:spPr>
            <a:xfrm>
              <a:off x="3581050" y="4411725"/>
              <a:ext cx="213525" cy="122200"/>
            </a:xfrm>
            <a:custGeom>
              <a:avLst/>
              <a:gdLst/>
              <a:ahLst/>
              <a:cxnLst/>
              <a:rect l="l" t="t" r="r" b="b"/>
              <a:pathLst>
                <a:path w="8541" h="4888" extrusionOk="0">
                  <a:moveTo>
                    <a:pt x="468" y="1"/>
                  </a:moveTo>
                  <a:cubicBezTo>
                    <a:pt x="368" y="1"/>
                    <a:pt x="268" y="26"/>
                    <a:pt x="168" y="76"/>
                  </a:cubicBezTo>
                  <a:cubicBezTo>
                    <a:pt x="1" y="176"/>
                    <a:pt x="1" y="342"/>
                    <a:pt x="168" y="442"/>
                  </a:cubicBezTo>
                  <a:lnTo>
                    <a:pt x="7773" y="4812"/>
                  </a:lnTo>
                  <a:cubicBezTo>
                    <a:pt x="7857" y="4862"/>
                    <a:pt x="7957" y="4887"/>
                    <a:pt x="8061" y="4887"/>
                  </a:cubicBezTo>
                  <a:cubicBezTo>
                    <a:pt x="8165" y="4887"/>
                    <a:pt x="8274" y="4862"/>
                    <a:pt x="8374" y="4812"/>
                  </a:cubicBezTo>
                  <a:cubicBezTo>
                    <a:pt x="8540" y="4712"/>
                    <a:pt x="8540" y="4579"/>
                    <a:pt x="8374" y="4479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978;p75"/>
            <p:cNvSpPr/>
            <p:nvPr/>
          </p:nvSpPr>
          <p:spPr>
            <a:xfrm>
              <a:off x="3482650" y="4325825"/>
              <a:ext cx="102600" cy="48600"/>
            </a:xfrm>
            <a:custGeom>
              <a:avLst/>
              <a:gdLst/>
              <a:ahLst/>
              <a:cxnLst/>
              <a:rect l="l" t="t" r="r" b="b"/>
              <a:pathLst>
                <a:path w="4104" h="1944" extrusionOk="0">
                  <a:moveTo>
                    <a:pt x="3136" y="1"/>
                  </a:moveTo>
                  <a:cubicBezTo>
                    <a:pt x="2928" y="1"/>
                    <a:pt x="2719" y="59"/>
                    <a:pt x="2536" y="176"/>
                  </a:cubicBezTo>
                  <a:lnTo>
                    <a:pt x="2102" y="409"/>
                  </a:lnTo>
                  <a:lnTo>
                    <a:pt x="1835" y="243"/>
                  </a:lnTo>
                  <a:lnTo>
                    <a:pt x="1302" y="543"/>
                  </a:lnTo>
                  <a:lnTo>
                    <a:pt x="1569" y="710"/>
                  </a:lnTo>
                  <a:lnTo>
                    <a:pt x="1" y="1644"/>
                  </a:lnTo>
                  <a:lnTo>
                    <a:pt x="535" y="1944"/>
                  </a:lnTo>
                  <a:lnTo>
                    <a:pt x="2136" y="1043"/>
                  </a:lnTo>
                  <a:lnTo>
                    <a:pt x="2503" y="1277"/>
                  </a:lnTo>
                  <a:lnTo>
                    <a:pt x="3070" y="976"/>
                  </a:lnTo>
                  <a:lnTo>
                    <a:pt x="2669" y="743"/>
                  </a:lnTo>
                  <a:lnTo>
                    <a:pt x="2970" y="543"/>
                  </a:lnTo>
                  <a:cubicBezTo>
                    <a:pt x="3036" y="509"/>
                    <a:pt x="3086" y="493"/>
                    <a:pt x="3132" y="493"/>
                  </a:cubicBezTo>
                  <a:cubicBezTo>
                    <a:pt x="3178" y="493"/>
                    <a:pt x="3220" y="509"/>
                    <a:pt x="3270" y="543"/>
                  </a:cubicBezTo>
                  <a:lnTo>
                    <a:pt x="3570" y="710"/>
                  </a:lnTo>
                  <a:lnTo>
                    <a:pt x="4104" y="376"/>
                  </a:lnTo>
                  <a:lnTo>
                    <a:pt x="3737" y="176"/>
                  </a:lnTo>
                  <a:cubicBezTo>
                    <a:pt x="3553" y="59"/>
                    <a:pt x="3345" y="1"/>
                    <a:pt x="3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979;p75"/>
            <p:cNvSpPr/>
            <p:nvPr/>
          </p:nvSpPr>
          <p:spPr>
            <a:xfrm>
              <a:off x="3719500" y="2364625"/>
              <a:ext cx="2091500" cy="1249250"/>
            </a:xfrm>
            <a:custGeom>
              <a:avLst/>
              <a:gdLst/>
              <a:ahLst/>
              <a:cxnLst/>
              <a:rect l="l" t="t" r="r" b="b"/>
              <a:pathLst>
                <a:path w="83660" h="49970" extrusionOk="0">
                  <a:moveTo>
                    <a:pt x="31310" y="1"/>
                  </a:moveTo>
                  <a:cubicBezTo>
                    <a:pt x="30864" y="1"/>
                    <a:pt x="30422" y="101"/>
                    <a:pt x="30022" y="301"/>
                  </a:cubicBezTo>
                  <a:lnTo>
                    <a:pt x="1735" y="16613"/>
                  </a:lnTo>
                  <a:cubicBezTo>
                    <a:pt x="0" y="17547"/>
                    <a:pt x="0" y="20015"/>
                    <a:pt x="1735" y="20916"/>
                  </a:cubicBezTo>
                  <a:lnTo>
                    <a:pt x="51504" y="49670"/>
                  </a:lnTo>
                  <a:cubicBezTo>
                    <a:pt x="51921" y="49870"/>
                    <a:pt x="52371" y="49970"/>
                    <a:pt x="52817" y="49970"/>
                  </a:cubicBezTo>
                  <a:cubicBezTo>
                    <a:pt x="53263" y="49970"/>
                    <a:pt x="53705" y="49870"/>
                    <a:pt x="54106" y="49670"/>
                  </a:cubicBezTo>
                  <a:lnTo>
                    <a:pt x="82359" y="33358"/>
                  </a:lnTo>
                  <a:cubicBezTo>
                    <a:pt x="83126" y="32858"/>
                    <a:pt x="83593" y="32057"/>
                    <a:pt x="83660" y="31190"/>
                  </a:cubicBezTo>
                  <a:cubicBezTo>
                    <a:pt x="83593" y="30289"/>
                    <a:pt x="83126" y="29489"/>
                    <a:pt x="82359" y="29022"/>
                  </a:cubicBezTo>
                  <a:lnTo>
                    <a:pt x="32624" y="301"/>
                  </a:lnTo>
                  <a:cubicBezTo>
                    <a:pt x="32207" y="101"/>
                    <a:pt x="31756" y="1"/>
                    <a:pt x="313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980;p75"/>
            <p:cNvSpPr/>
            <p:nvPr/>
          </p:nvSpPr>
          <p:spPr>
            <a:xfrm>
              <a:off x="3731175" y="2784100"/>
              <a:ext cx="1308450" cy="829775"/>
            </a:xfrm>
            <a:custGeom>
              <a:avLst/>
              <a:gdLst/>
              <a:ahLst/>
              <a:cxnLst/>
              <a:rect l="l" t="t" r="r" b="b"/>
              <a:pathLst>
                <a:path w="52338" h="33191" extrusionOk="0">
                  <a:moveTo>
                    <a:pt x="1034" y="1"/>
                  </a:moveTo>
                  <a:cubicBezTo>
                    <a:pt x="434" y="501"/>
                    <a:pt x="34" y="1201"/>
                    <a:pt x="0" y="2002"/>
                  </a:cubicBezTo>
                  <a:cubicBezTo>
                    <a:pt x="34" y="2869"/>
                    <a:pt x="534" y="3670"/>
                    <a:pt x="1268" y="4137"/>
                  </a:cubicBezTo>
                  <a:lnTo>
                    <a:pt x="51037" y="32891"/>
                  </a:lnTo>
                  <a:cubicBezTo>
                    <a:pt x="51437" y="33091"/>
                    <a:pt x="51904" y="33191"/>
                    <a:pt x="52338" y="33191"/>
                  </a:cubicBezTo>
                  <a:lnTo>
                    <a:pt x="52338" y="30389"/>
                  </a:lnTo>
                  <a:cubicBezTo>
                    <a:pt x="51904" y="30389"/>
                    <a:pt x="51437" y="30289"/>
                    <a:pt x="51037" y="30055"/>
                  </a:cubicBezTo>
                  <a:lnTo>
                    <a:pt x="1268" y="1335"/>
                  </a:lnTo>
                  <a:cubicBezTo>
                    <a:pt x="667" y="968"/>
                    <a:pt x="567" y="401"/>
                    <a:pt x="10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981;p75"/>
            <p:cNvSpPr/>
            <p:nvPr/>
          </p:nvSpPr>
          <p:spPr>
            <a:xfrm>
              <a:off x="3745350" y="2364625"/>
              <a:ext cx="2051475" cy="1179000"/>
            </a:xfrm>
            <a:custGeom>
              <a:avLst/>
              <a:gdLst/>
              <a:ahLst/>
              <a:cxnLst/>
              <a:rect l="l" t="t" r="r" b="b"/>
              <a:pathLst>
                <a:path w="82059" h="47160" extrusionOk="0">
                  <a:moveTo>
                    <a:pt x="30276" y="1"/>
                  </a:moveTo>
                  <a:cubicBezTo>
                    <a:pt x="29830" y="1"/>
                    <a:pt x="29388" y="101"/>
                    <a:pt x="28988" y="301"/>
                  </a:cubicBezTo>
                  <a:lnTo>
                    <a:pt x="701" y="16613"/>
                  </a:lnTo>
                  <a:cubicBezTo>
                    <a:pt x="0" y="17046"/>
                    <a:pt x="0" y="17714"/>
                    <a:pt x="701" y="18114"/>
                  </a:cubicBezTo>
                  <a:lnTo>
                    <a:pt x="50470" y="46834"/>
                  </a:lnTo>
                  <a:cubicBezTo>
                    <a:pt x="50887" y="47051"/>
                    <a:pt x="51337" y="47160"/>
                    <a:pt x="51783" y="47160"/>
                  </a:cubicBezTo>
                  <a:cubicBezTo>
                    <a:pt x="52229" y="47160"/>
                    <a:pt x="52671" y="47051"/>
                    <a:pt x="53072" y="46834"/>
                  </a:cubicBezTo>
                  <a:lnTo>
                    <a:pt x="81325" y="30523"/>
                  </a:lnTo>
                  <a:cubicBezTo>
                    <a:pt x="82059" y="30122"/>
                    <a:pt x="82059" y="29455"/>
                    <a:pt x="81325" y="29022"/>
                  </a:cubicBezTo>
                  <a:lnTo>
                    <a:pt x="31590" y="301"/>
                  </a:lnTo>
                  <a:cubicBezTo>
                    <a:pt x="31173" y="101"/>
                    <a:pt x="30722" y="1"/>
                    <a:pt x="302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982;p75"/>
            <p:cNvSpPr/>
            <p:nvPr/>
          </p:nvSpPr>
          <p:spPr>
            <a:xfrm>
              <a:off x="5039600" y="3092650"/>
              <a:ext cx="783075" cy="521225"/>
            </a:xfrm>
            <a:custGeom>
              <a:avLst/>
              <a:gdLst/>
              <a:ahLst/>
              <a:cxnLst/>
              <a:rect l="l" t="t" r="r" b="b"/>
              <a:pathLst>
                <a:path w="31323" h="20849" extrusionOk="0">
                  <a:moveTo>
                    <a:pt x="29688" y="1"/>
                  </a:moveTo>
                  <a:cubicBezTo>
                    <a:pt x="30289" y="434"/>
                    <a:pt x="30256" y="1035"/>
                    <a:pt x="29555" y="1435"/>
                  </a:cubicBezTo>
                  <a:lnTo>
                    <a:pt x="1302" y="17747"/>
                  </a:lnTo>
                  <a:cubicBezTo>
                    <a:pt x="901" y="17947"/>
                    <a:pt x="468" y="18047"/>
                    <a:pt x="1" y="18047"/>
                  </a:cubicBezTo>
                  <a:lnTo>
                    <a:pt x="1" y="20849"/>
                  </a:lnTo>
                  <a:cubicBezTo>
                    <a:pt x="468" y="20849"/>
                    <a:pt x="901" y="20749"/>
                    <a:pt x="1302" y="20549"/>
                  </a:cubicBezTo>
                  <a:lnTo>
                    <a:pt x="29555" y="4237"/>
                  </a:lnTo>
                  <a:cubicBezTo>
                    <a:pt x="31256" y="3370"/>
                    <a:pt x="31323" y="1001"/>
                    <a:pt x="29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983;p75"/>
            <p:cNvSpPr/>
            <p:nvPr/>
          </p:nvSpPr>
          <p:spPr>
            <a:xfrm>
              <a:off x="4501725" y="1286350"/>
              <a:ext cx="1356825" cy="1812175"/>
            </a:xfrm>
            <a:custGeom>
              <a:avLst/>
              <a:gdLst/>
              <a:ahLst/>
              <a:cxnLst/>
              <a:rect l="l" t="t" r="r" b="b"/>
              <a:pathLst>
                <a:path w="54273" h="72487" extrusionOk="0">
                  <a:moveTo>
                    <a:pt x="1877" y="0"/>
                  </a:moveTo>
                  <a:cubicBezTo>
                    <a:pt x="1465" y="0"/>
                    <a:pt x="1051" y="92"/>
                    <a:pt x="667" y="268"/>
                  </a:cubicBezTo>
                  <a:cubicBezTo>
                    <a:pt x="0" y="668"/>
                    <a:pt x="34" y="1302"/>
                    <a:pt x="34" y="2136"/>
                  </a:cubicBezTo>
                  <a:lnTo>
                    <a:pt x="34" y="41197"/>
                  </a:lnTo>
                  <a:cubicBezTo>
                    <a:pt x="100" y="42098"/>
                    <a:pt x="567" y="42932"/>
                    <a:pt x="1335" y="43432"/>
                  </a:cubicBezTo>
                  <a:lnTo>
                    <a:pt x="51103" y="72153"/>
                  </a:lnTo>
                  <a:cubicBezTo>
                    <a:pt x="51503" y="72379"/>
                    <a:pt x="51948" y="72487"/>
                    <a:pt x="52396" y="72487"/>
                  </a:cubicBezTo>
                  <a:cubicBezTo>
                    <a:pt x="52807" y="72487"/>
                    <a:pt x="53222" y="72395"/>
                    <a:pt x="53605" y="72219"/>
                  </a:cubicBezTo>
                  <a:cubicBezTo>
                    <a:pt x="54272" y="71819"/>
                    <a:pt x="54239" y="71152"/>
                    <a:pt x="54239" y="70351"/>
                  </a:cubicBezTo>
                  <a:lnTo>
                    <a:pt x="54239" y="31290"/>
                  </a:lnTo>
                  <a:cubicBezTo>
                    <a:pt x="54172" y="30389"/>
                    <a:pt x="53705" y="29556"/>
                    <a:pt x="52938" y="29055"/>
                  </a:cubicBezTo>
                  <a:lnTo>
                    <a:pt x="3169" y="335"/>
                  </a:lnTo>
                  <a:cubicBezTo>
                    <a:pt x="2770" y="109"/>
                    <a:pt x="2325" y="0"/>
                    <a:pt x="187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984;p75"/>
            <p:cNvSpPr/>
            <p:nvPr/>
          </p:nvSpPr>
          <p:spPr>
            <a:xfrm>
              <a:off x="4501725" y="1286250"/>
              <a:ext cx="1346825" cy="777350"/>
            </a:xfrm>
            <a:custGeom>
              <a:avLst/>
              <a:gdLst/>
              <a:ahLst/>
              <a:cxnLst/>
              <a:rect l="l" t="t" r="r" b="b"/>
              <a:pathLst>
                <a:path w="53873" h="31094" extrusionOk="0">
                  <a:moveTo>
                    <a:pt x="1903" y="1"/>
                  </a:moveTo>
                  <a:cubicBezTo>
                    <a:pt x="1482" y="1"/>
                    <a:pt x="1059" y="92"/>
                    <a:pt x="667" y="272"/>
                  </a:cubicBezTo>
                  <a:cubicBezTo>
                    <a:pt x="0" y="672"/>
                    <a:pt x="34" y="1306"/>
                    <a:pt x="34" y="2140"/>
                  </a:cubicBezTo>
                  <a:cubicBezTo>
                    <a:pt x="34" y="1555"/>
                    <a:pt x="313" y="1216"/>
                    <a:pt x="733" y="1216"/>
                  </a:cubicBezTo>
                  <a:cubicBezTo>
                    <a:pt x="912" y="1216"/>
                    <a:pt x="1116" y="1277"/>
                    <a:pt x="1335" y="1406"/>
                  </a:cubicBezTo>
                  <a:lnTo>
                    <a:pt x="51103" y="30127"/>
                  </a:lnTo>
                  <a:cubicBezTo>
                    <a:pt x="51470" y="30360"/>
                    <a:pt x="51771" y="30694"/>
                    <a:pt x="52004" y="31094"/>
                  </a:cubicBezTo>
                  <a:lnTo>
                    <a:pt x="53872" y="30027"/>
                  </a:lnTo>
                  <a:cubicBezTo>
                    <a:pt x="53639" y="29626"/>
                    <a:pt x="53338" y="29293"/>
                    <a:pt x="52938" y="29059"/>
                  </a:cubicBezTo>
                  <a:lnTo>
                    <a:pt x="3169" y="305"/>
                  </a:lnTo>
                  <a:cubicBezTo>
                    <a:pt x="2777" y="101"/>
                    <a:pt x="2342" y="1"/>
                    <a:pt x="19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985;p75"/>
            <p:cNvSpPr/>
            <p:nvPr/>
          </p:nvSpPr>
          <p:spPr>
            <a:xfrm>
              <a:off x="4502550" y="1316625"/>
              <a:ext cx="1308450" cy="1778325"/>
            </a:xfrm>
            <a:custGeom>
              <a:avLst/>
              <a:gdLst/>
              <a:ahLst/>
              <a:cxnLst/>
              <a:rect l="l" t="t" r="r" b="b"/>
              <a:pathLst>
                <a:path w="52338" h="71133" extrusionOk="0">
                  <a:moveTo>
                    <a:pt x="689" y="1"/>
                  </a:moveTo>
                  <a:cubicBezTo>
                    <a:pt x="280" y="1"/>
                    <a:pt x="1" y="340"/>
                    <a:pt x="1" y="925"/>
                  </a:cubicBezTo>
                  <a:lnTo>
                    <a:pt x="1" y="39986"/>
                  </a:lnTo>
                  <a:cubicBezTo>
                    <a:pt x="34" y="40887"/>
                    <a:pt x="534" y="41721"/>
                    <a:pt x="1268" y="42221"/>
                  </a:cubicBezTo>
                  <a:lnTo>
                    <a:pt x="51037" y="70942"/>
                  </a:lnTo>
                  <a:cubicBezTo>
                    <a:pt x="51256" y="71071"/>
                    <a:pt x="51460" y="71132"/>
                    <a:pt x="51638" y="71132"/>
                  </a:cubicBezTo>
                  <a:cubicBezTo>
                    <a:pt x="52059" y="71132"/>
                    <a:pt x="52338" y="70793"/>
                    <a:pt x="52338" y="70208"/>
                  </a:cubicBezTo>
                  <a:lnTo>
                    <a:pt x="52338" y="31180"/>
                  </a:lnTo>
                  <a:cubicBezTo>
                    <a:pt x="52305" y="30246"/>
                    <a:pt x="51804" y="29412"/>
                    <a:pt x="51037" y="28912"/>
                  </a:cubicBezTo>
                  <a:lnTo>
                    <a:pt x="1268" y="191"/>
                  </a:lnTo>
                  <a:cubicBezTo>
                    <a:pt x="1059" y="62"/>
                    <a:pt x="862" y="1"/>
                    <a:pt x="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986;p75"/>
            <p:cNvSpPr/>
            <p:nvPr/>
          </p:nvSpPr>
          <p:spPr>
            <a:xfrm>
              <a:off x="5782625" y="2036900"/>
              <a:ext cx="75925" cy="1061625"/>
            </a:xfrm>
            <a:custGeom>
              <a:avLst/>
              <a:gdLst/>
              <a:ahLst/>
              <a:cxnLst/>
              <a:rect l="l" t="t" r="r" b="b"/>
              <a:pathLst>
                <a:path w="3037" h="42465" extrusionOk="0">
                  <a:moveTo>
                    <a:pt x="2636" y="1"/>
                  </a:moveTo>
                  <a:lnTo>
                    <a:pt x="768" y="1068"/>
                  </a:lnTo>
                  <a:cubicBezTo>
                    <a:pt x="1002" y="1468"/>
                    <a:pt x="1135" y="1902"/>
                    <a:pt x="1135" y="2369"/>
                  </a:cubicBezTo>
                  <a:lnTo>
                    <a:pt x="1135" y="41397"/>
                  </a:lnTo>
                  <a:cubicBezTo>
                    <a:pt x="1135" y="41988"/>
                    <a:pt x="838" y="42322"/>
                    <a:pt x="412" y="42322"/>
                  </a:cubicBezTo>
                  <a:cubicBezTo>
                    <a:pt x="285" y="42322"/>
                    <a:pt x="146" y="42292"/>
                    <a:pt x="1" y="42231"/>
                  </a:cubicBezTo>
                  <a:lnTo>
                    <a:pt x="1" y="42231"/>
                  </a:lnTo>
                  <a:cubicBezTo>
                    <a:pt x="365" y="42389"/>
                    <a:pt x="752" y="42465"/>
                    <a:pt x="1137" y="42465"/>
                  </a:cubicBezTo>
                  <a:cubicBezTo>
                    <a:pt x="1562" y="42465"/>
                    <a:pt x="1984" y="42372"/>
                    <a:pt x="2369" y="42197"/>
                  </a:cubicBezTo>
                  <a:cubicBezTo>
                    <a:pt x="3036" y="41797"/>
                    <a:pt x="3003" y="41130"/>
                    <a:pt x="3003" y="40329"/>
                  </a:cubicBezTo>
                  <a:lnTo>
                    <a:pt x="3003" y="1268"/>
                  </a:lnTo>
                  <a:cubicBezTo>
                    <a:pt x="2970" y="834"/>
                    <a:pt x="2870" y="367"/>
                    <a:pt x="2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987;p75"/>
            <p:cNvSpPr/>
            <p:nvPr/>
          </p:nvSpPr>
          <p:spPr>
            <a:xfrm>
              <a:off x="4542575" y="1382350"/>
              <a:ext cx="1238425" cy="1594350"/>
            </a:xfrm>
            <a:custGeom>
              <a:avLst/>
              <a:gdLst/>
              <a:ahLst/>
              <a:cxnLst/>
              <a:rect l="l" t="t" r="r" b="b"/>
              <a:pathLst>
                <a:path w="49537" h="63774" extrusionOk="0">
                  <a:moveTo>
                    <a:pt x="445" y="0"/>
                  </a:moveTo>
                  <a:cubicBezTo>
                    <a:pt x="190" y="0"/>
                    <a:pt x="1" y="205"/>
                    <a:pt x="1" y="564"/>
                  </a:cubicBezTo>
                  <a:lnTo>
                    <a:pt x="1" y="34622"/>
                  </a:lnTo>
                  <a:cubicBezTo>
                    <a:pt x="34" y="35156"/>
                    <a:pt x="301" y="35689"/>
                    <a:pt x="768" y="35990"/>
                  </a:cubicBezTo>
                  <a:lnTo>
                    <a:pt x="48769" y="63676"/>
                  </a:lnTo>
                  <a:cubicBezTo>
                    <a:pt x="48882" y="63742"/>
                    <a:pt x="48992" y="63773"/>
                    <a:pt x="49092" y="63773"/>
                  </a:cubicBezTo>
                  <a:cubicBezTo>
                    <a:pt x="49347" y="63773"/>
                    <a:pt x="49536" y="63569"/>
                    <a:pt x="49536" y="63209"/>
                  </a:cubicBezTo>
                  <a:lnTo>
                    <a:pt x="49536" y="29118"/>
                  </a:lnTo>
                  <a:cubicBezTo>
                    <a:pt x="49503" y="28584"/>
                    <a:pt x="49203" y="28084"/>
                    <a:pt x="48769" y="27784"/>
                  </a:cubicBezTo>
                  <a:lnTo>
                    <a:pt x="768" y="97"/>
                  </a:lnTo>
                  <a:cubicBezTo>
                    <a:pt x="655" y="31"/>
                    <a:pt x="545" y="0"/>
                    <a:pt x="4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988;p75"/>
            <p:cNvSpPr/>
            <p:nvPr/>
          </p:nvSpPr>
          <p:spPr>
            <a:xfrm>
              <a:off x="4586775" y="1458175"/>
              <a:ext cx="1149175" cy="1445200"/>
            </a:xfrm>
            <a:custGeom>
              <a:avLst/>
              <a:gdLst/>
              <a:ahLst/>
              <a:cxnLst/>
              <a:rect l="l" t="t" r="r" b="b"/>
              <a:pathLst>
                <a:path w="45967" h="57808" extrusionOk="0">
                  <a:moveTo>
                    <a:pt x="439" y="0"/>
                  </a:moveTo>
                  <a:cubicBezTo>
                    <a:pt x="195" y="0"/>
                    <a:pt x="34" y="260"/>
                    <a:pt x="34" y="700"/>
                  </a:cubicBezTo>
                  <a:lnTo>
                    <a:pt x="34" y="30588"/>
                  </a:lnTo>
                  <a:cubicBezTo>
                    <a:pt x="1" y="31122"/>
                    <a:pt x="268" y="31622"/>
                    <a:pt x="668" y="31989"/>
                  </a:cubicBezTo>
                  <a:lnTo>
                    <a:pt x="45300" y="57741"/>
                  </a:lnTo>
                  <a:cubicBezTo>
                    <a:pt x="45382" y="57786"/>
                    <a:pt x="45460" y="57807"/>
                    <a:pt x="45533" y="57807"/>
                  </a:cubicBezTo>
                  <a:cubicBezTo>
                    <a:pt x="45786" y="57807"/>
                    <a:pt x="45967" y="57548"/>
                    <a:pt x="45967" y="57107"/>
                  </a:cubicBezTo>
                  <a:lnTo>
                    <a:pt x="45967" y="27219"/>
                  </a:lnTo>
                  <a:cubicBezTo>
                    <a:pt x="45967" y="26685"/>
                    <a:pt x="45733" y="26152"/>
                    <a:pt x="45300" y="25818"/>
                  </a:cubicBezTo>
                  <a:lnTo>
                    <a:pt x="668" y="66"/>
                  </a:lnTo>
                  <a:cubicBezTo>
                    <a:pt x="586" y="22"/>
                    <a:pt x="509" y="0"/>
                    <a:pt x="439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989;p75"/>
            <p:cNvSpPr/>
            <p:nvPr/>
          </p:nvSpPr>
          <p:spPr>
            <a:xfrm>
              <a:off x="4635975" y="1736250"/>
              <a:ext cx="1064125" cy="690550"/>
            </a:xfrm>
            <a:custGeom>
              <a:avLst/>
              <a:gdLst/>
              <a:ahLst/>
              <a:cxnLst/>
              <a:rect l="l" t="t" r="r" b="b"/>
              <a:pathLst>
                <a:path w="42565" h="27622" extrusionOk="0">
                  <a:moveTo>
                    <a:pt x="377" y="1"/>
                  </a:moveTo>
                  <a:cubicBezTo>
                    <a:pt x="155" y="1"/>
                    <a:pt x="1" y="174"/>
                    <a:pt x="1" y="485"/>
                  </a:cubicBezTo>
                  <a:lnTo>
                    <a:pt x="1" y="2553"/>
                  </a:lnTo>
                  <a:cubicBezTo>
                    <a:pt x="1" y="3020"/>
                    <a:pt x="268" y="3454"/>
                    <a:pt x="668" y="3721"/>
                  </a:cubicBezTo>
                  <a:lnTo>
                    <a:pt x="41897" y="27538"/>
                  </a:lnTo>
                  <a:cubicBezTo>
                    <a:pt x="42001" y="27594"/>
                    <a:pt x="42100" y="27622"/>
                    <a:pt x="42188" y="27622"/>
                  </a:cubicBezTo>
                  <a:cubicBezTo>
                    <a:pt x="42410" y="27622"/>
                    <a:pt x="42564" y="27448"/>
                    <a:pt x="42564" y="27137"/>
                  </a:cubicBezTo>
                  <a:lnTo>
                    <a:pt x="42564" y="25069"/>
                  </a:lnTo>
                  <a:cubicBezTo>
                    <a:pt x="42531" y="24569"/>
                    <a:pt x="42298" y="24135"/>
                    <a:pt x="41897" y="23902"/>
                  </a:cubicBezTo>
                  <a:lnTo>
                    <a:pt x="668" y="85"/>
                  </a:lnTo>
                  <a:cubicBezTo>
                    <a:pt x="564" y="28"/>
                    <a:pt x="465" y="1"/>
                    <a:pt x="3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990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991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992;p75"/>
            <p:cNvSpPr/>
            <p:nvPr/>
          </p:nvSpPr>
          <p:spPr>
            <a:xfrm>
              <a:off x="4637650" y="1926450"/>
              <a:ext cx="126775" cy="181025"/>
            </a:xfrm>
            <a:custGeom>
              <a:avLst/>
              <a:gdLst/>
              <a:ahLst/>
              <a:cxnLst/>
              <a:rect l="l" t="t" r="r" b="b"/>
              <a:pathLst>
                <a:path w="5071" h="7241" extrusionOk="0">
                  <a:moveTo>
                    <a:pt x="1504" y="1"/>
                  </a:moveTo>
                  <a:cubicBezTo>
                    <a:pt x="1490" y="1"/>
                    <a:pt x="1478" y="5"/>
                    <a:pt x="1468" y="15"/>
                  </a:cubicBezTo>
                  <a:lnTo>
                    <a:pt x="0" y="2117"/>
                  </a:lnTo>
                  <a:lnTo>
                    <a:pt x="0" y="3718"/>
                  </a:lnTo>
                  <a:cubicBezTo>
                    <a:pt x="0" y="4152"/>
                    <a:pt x="201" y="4585"/>
                    <a:pt x="534" y="4852"/>
                  </a:cubicBezTo>
                  <a:lnTo>
                    <a:pt x="4537" y="7187"/>
                  </a:lnTo>
                  <a:cubicBezTo>
                    <a:pt x="4603" y="7224"/>
                    <a:pt x="4665" y="7241"/>
                    <a:pt x="4722" y="7241"/>
                  </a:cubicBezTo>
                  <a:cubicBezTo>
                    <a:pt x="4928" y="7241"/>
                    <a:pt x="5071" y="7019"/>
                    <a:pt x="5071" y="6653"/>
                  </a:cubicBezTo>
                  <a:lnTo>
                    <a:pt x="5071" y="5353"/>
                  </a:lnTo>
                  <a:lnTo>
                    <a:pt x="4170" y="3084"/>
                  </a:lnTo>
                  <a:cubicBezTo>
                    <a:pt x="4085" y="2857"/>
                    <a:pt x="3952" y="2703"/>
                    <a:pt x="3873" y="2703"/>
                  </a:cubicBezTo>
                  <a:cubicBezTo>
                    <a:pt x="3859" y="2703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6"/>
                  </a:lnTo>
                  <a:lnTo>
                    <a:pt x="1835" y="382"/>
                  </a:lnTo>
                  <a:cubicBezTo>
                    <a:pt x="1722" y="155"/>
                    <a:pt x="1584" y="1"/>
                    <a:pt x="150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993;p75"/>
            <p:cNvSpPr/>
            <p:nvPr/>
          </p:nvSpPr>
          <p:spPr>
            <a:xfrm>
              <a:off x="4709375" y="1924525"/>
              <a:ext cx="25025" cy="41700"/>
            </a:xfrm>
            <a:custGeom>
              <a:avLst/>
              <a:gdLst/>
              <a:ahLst/>
              <a:cxnLst/>
              <a:rect l="l" t="t" r="r" b="b"/>
              <a:pathLst>
                <a:path w="1001" h="1668" extrusionOk="0">
                  <a:moveTo>
                    <a:pt x="319" y="0"/>
                  </a:moveTo>
                  <a:cubicBezTo>
                    <a:pt x="136" y="0"/>
                    <a:pt x="0" y="195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3" y="1654"/>
                    <a:pt x="620" y="1668"/>
                    <a:pt x="673" y="1668"/>
                  </a:cubicBezTo>
                  <a:cubicBezTo>
                    <a:pt x="875" y="1668"/>
                    <a:pt x="1001" y="1471"/>
                    <a:pt x="1001" y="1126"/>
                  </a:cubicBezTo>
                  <a:cubicBezTo>
                    <a:pt x="1001" y="693"/>
                    <a:pt x="834" y="292"/>
                    <a:pt x="501" y="59"/>
                  </a:cubicBezTo>
                  <a:cubicBezTo>
                    <a:pt x="437" y="19"/>
                    <a:pt x="376" y="0"/>
                    <a:pt x="3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994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995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996;p75"/>
            <p:cNvSpPr/>
            <p:nvPr/>
          </p:nvSpPr>
          <p:spPr>
            <a:xfrm>
              <a:off x="4637650" y="2139950"/>
              <a:ext cx="126775" cy="180200"/>
            </a:xfrm>
            <a:custGeom>
              <a:avLst/>
              <a:gdLst/>
              <a:ahLst/>
              <a:cxnLst/>
              <a:rect l="l" t="t" r="r" b="b"/>
              <a:pathLst>
                <a:path w="5071" h="7208" extrusionOk="0">
                  <a:moveTo>
                    <a:pt x="1504" y="0"/>
                  </a:moveTo>
                  <a:cubicBezTo>
                    <a:pt x="1490" y="0"/>
                    <a:pt x="1478" y="5"/>
                    <a:pt x="1468" y="15"/>
                  </a:cubicBezTo>
                  <a:lnTo>
                    <a:pt x="0" y="2083"/>
                  </a:lnTo>
                  <a:lnTo>
                    <a:pt x="0" y="3717"/>
                  </a:lnTo>
                  <a:cubicBezTo>
                    <a:pt x="0" y="4151"/>
                    <a:pt x="201" y="4585"/>
                    <a:pt x="534" y="4852"/>
                  </a:cubicBezTo>
                  <a:lnTo>
                    <a:pt x="4537" y="7153"/>
                  </a:lnTo>
                  <a:cubicBezTo>
                    <a:pt x="4603" y="7190"/>
                    <a:pt x="4666" y="7207"/>
                    <a:pt x="4724" y="7207"/>
                  </a:cubicBezTo>
                  <a:cubicBezTo>
                    <a:pt x="4929" y="7207"/>
                    <a:pt x="5071" y="6991"/>
                    <a:pt x="5071" y="6653"/>
                  </a:cubicBezTo>
                  <a:lnTo>
                    <a:pt x="5071" y="5319"/>
                  </a:lnTo>
                  <a:lnTo>
                    <a:pt x="4170" y="3084"/>
                  </a:lnTo>
                  <a:cubicBezTo>
                    <a:pt x="4085" y="2857"/>
                    <a:pt x="3952" y="2702"/>
                    <a:pt x="3873" y="2702"/>
                  </a:cubicBezTo>
                  <a:cubicBezTo>
                    <a:pt x="3859" y="2702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5"/>
                  </a:lnTo>
                  <a:lnTo>
                    <a:pt x="3736" y="5285"/>
                  </a:lnTo>
                  <a:lnTo>
                    <a:pt x="1835" y="382"/>
                  </a:lnTo>
                  <a:cubicBezTo>
                    <a:pt x="1722" y="155"/>
                    <a:pt x="1584" y="0"/>
                    <a:pt x="15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997;p75"/>
            <p:cNvSpPr/>
            <p:nvPr/>
          </p:nvSpPr>
          <p:spPr>
            <a:xfrm>
              <a:off x="4709375" y="2138125"/>
              <a:ext cx="25875" cy="41925"/>
            </a:xfrm>
            <a:custGeom>
              <a:avLst/>
              <a:gdLst/>
              <a:ahLst/>
              <a:cxnLst/>
              <a:rect l="l" t="t" r="r" b="b"/>
              <a:pathLst>
                <a:path w="1035" h="1677" extrusionOk="0">
                  <a:moveTo>
                    <a:pt x="331" y="0"/>
                  </a:moveTo>
                  <a:cubicBezTo>
                    <a:pt x="142" y="0"/>
                    <a:pt x="0" y="217"/>
                    <a:pt x="0" y="555"/>
                  </a:cubicBezTo>
                  <a:cubicBezTo>
                    <a:pt x="0" y="955"/>
                    <a:pt x="167" y="1355"/>
                    <a:pt x="501" y="1622"/>
                  </a:cubicBezTo>
                  <a:cubicBezTo>
                    <a:pt x="567" y="1659"/>
                    <a:pt x="628" y="1676"/>
                    <a:pt x="683" y="1676"/>
                  </a:cubicBezTo>
                  <a:cubicBezTo>
                    <a:pt x="879" y="1676"/>
                    <a:pt x="1001" y="1460"/>
                    <a:pt x="1001" y="1122"/>
                  </a:cubicBezTo>
                  <a:cubicBezTo>
                    <a:pt x="1034" y="722"/>
                    <a:pt x="834" y="321"/>
                    <a:pt x="501" y="54"/>
                  </a:cubicBezTo>
                  <a:cubicBezTo>
                    <a:pt x="442" y="18"/>
                    <a:pt x="385" y="0"/>
                    <a:pt x="33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998;p75"/>
            <p:cNvSpPr/>
            <p:nvPr/>
          </p:nvSpPr>
          <p:spPr>
            <a:xfrm>
              <a:off x="4793600" y="1953675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1"/>
                  </a:moveTo>
                  <a:cubicBezTo>
                    <a:pt x="81" y="1"/>
                    <a:pt x="0" y="99"/>
                    <a:pt x="0" y="261"/>
                  </a:cubicBezTo>
                  <a:cubicBezTo>
                    <a:pt x="0" y="561"/>
                    <a:pt x="167" y="828"/>
                    <a:pt x="401" y="995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6"/>
                  </a:cubicBezTo>
                  <a:cubicBezTo>
                    <a:pt x="36226" y="20909"/>
                    <a:pt x="36059" y="20642"/>
                    <a:pt x="35826" y="20475"/>
                  </a:cubicBezTo>
                  <a:lnTo>
                    <a:pt x="401" y="61"/>
                  </a:lnTo>
                  <a:cubicBezTo>
                    <a:pt x="329" y="20"/>
                    <a:pt x="264" y="1"/>
                    <a:pt x="20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999;p75"/>
            <p:cNvSpPr/>
            <p:nvPr/>
          </p:nvSpPr>
          <p:spPr>
            <a:xfrm>
              <a:off x="4793600" y="19988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1"/>
                  </a:moveTo>
                  <a:cubicBezTo>
                    <a:pt x="88" y="1"/>
                    <a:pt x="0" y="118"/>
                    <a:pt x="0" y="287"/>
                  </a:cubicBezTo>
                  <a:cubicBezTo>
                    <a:pt x="0" y="588"/>
                    <a:pt x="167" y="854"/>
                    <a:pt x="401" y="988"/>
                  </a:cubicBezTo>
                  <a:lnTo>
                    <a:pt x="35826" y="21436"/>
                  </a:lnTo>
                  <a:cubicBezTo>
                    <a:pt x="35896" y="21476"/>
                    <a:pt x="35962" y="21495"/>
                    <a:pt x="36022" y="21495"/>
                  </a:cubicBezTo>
                  <a:cubicBezTo>
                    <a:pt x="36161" y="21495"/>
                    <a:pt x="36259" y="21389"/>
                    <a:pt x="36259" y="21202"/>
                  </a:cubicBezTo>
                  <a:cubicBezTo>
                    <a:pt x="36226" y="20902"/>
                    <a:pt x="36059" y="20635"/>
                    <a:pt x="35826" y="20502"/>
                  </a:cubicBezTo>
                  <a:lnTo>
                    <a:pt x="401" y="54"/>
                  </a:lnTo>
                  <a:cubicBezTo>
                    <a:pt x="337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000;p75"/>
            <p:cNvSpPr/>
            <p:nvPr/>
          </p:nvSpPr>
          <p:spPr>
            <a:xfrm>
              <a:off x="4793600" y="2044600"/>
              <a:ext cx="906500" cy="537525"/>
            </a:xfrm>
            <a:custGeom>
              <a:avLst/>
              <a:gdLst/>
              <a:ahLst/>
              <a:cxnLst/>
              <a:rect l="l" t="t" r="r" b="b"/>
              <a:pathLst>
                <a:path w="36260" h="21501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59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001;p75"/>
            <p:cNvSpPr/>
            <p:nvPr/>
          </p:nvSpPr>
          <p:spPr>
            <a:xfrm>
              <a:off x="4793600" y="20904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2"/>
                    <a:pt x="36259" y="21175"/>
                  </a:cubicBezTo>
                  <a:cubicBezTo>
                    <a:pt x="36226" y="20908"/>
                    <a:pt x="36059" y="20641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002;p75"/>
            <p:cNvSpPr/>
            <p:nvPr/>
          </p:nvSpPr>
          <p:spPr>
            <a:xfrm>
              <a:off x="4793600" y="21656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0"/>
                  </a:moveTo>
                  <a:cubicBezTo>
                    <a:pt x="88" y="0"/>
                    <a:pt x="0" y="117"/>
                    <a:pt x="0" y="287"/>
                  </a:cubicBezTo>
                  <a:cubicBezTo>
                    <a:pt x="0" y="587"/>
                    <a:pt x="167" y="854"/>
                    <a:pt x="401" y="1021"/>
                  </a:cubicBezTo>
                  <a:lnTo>
                    <a:pt x="35826" y="21435"/>
                  </a:lnTo>
                  <a:cubicBezTo>
                    <a:pt x="35896" y="21475"/>
                    <a:pt x="35962" y="21494"/>
                    <a:pt x="36022" y="21494"/>
                  </a:cubicBezTo>
                  <a:cubicBezTo>
                    <a:pt x="36161" y="21494"/>
                    <a:pt x="36259" y="21389"/>
                    <a:pt x="36259" y="21202"/>
                  </a:cubicBezTo>
                  <a:cubicBezTo>
                    <a:pt x="36226" y="20935"/>
                    <a:pt x="36059" y="20668"/>
                    <a:pt x="35826" y="20501"/>
                  </a:cubicBezTo>
                  <a:lnTo>
                    <a:pt x="401" y="53"/>
                  </a:lnTo>
                  <a:cubicBezTo>
                    <a:pt x="337" y="17"/>
                    <a:pt x="278" y="0"/>
                    <a:pt x="22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003;p75"/>
            <p:cNvSpPr/>
            <p:nvPr/>
          </p:nvSpPr>
          <p:spPr>
            <a:xfrm>
              <a:off x="4793600" y="2211400"/>
              <a:ext cx="906500" cy="537500"/>
            </a:xfrm>
            <a:custGeom>
              <a:avLst/>
              <a:gdLst/>
              <a:ahLst/>
              <a:cxnLst/>
              <a:rect l="l" t="t" r="r" b="b"/>
              <a:pathLst>
                <a:path w="36260" h="21500" extrusionOk="0">
                  <a:moveTo>
                    <a:pt x="212" y="0"/>
                  </a:moveTo>
                  <a:cubicBezTo>
                    <a:pt x="82" y="0"/>
                    <a:pt x="0" y="105"/>
                    <a:pt x="0" y="292"/>
                  </a:cubicBezTo>
                  <a:cubicBezTo>
                    <a:pt x="0" y="593"/>
                    <a:pt x="167" y="826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7"/>
                  </a:cubicBezTo>
                  <a:cubicBezTo>
                    <a:pt x="36226" y="20907"/>
                    <a:pt x="36059" y="20640"/>
                    <a:pt x="35826" y="20507"/>
                  </a:cubicBezTo>
                  <a:lnTo>
                    <a:pt x="401" y="59"/>
                  </a:lnTo>
                  <a:cubicBezTo>
                    <a:pt x="331" y="19"/>
                    <a:pt x="267" y="0"/>
                    <a:pt x="2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004;p75"/>
            <p:cNvSpPr/>
            <p:nvPr/>
          </p:nvSpPr>
          <p:spPr>
            <a:xfrm>
              <a:off x="4793600" y="22572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8"/>
                  </a:lnTo>
                  <a:cubicBezTo>
                    <a:pt x="35897" y="21449"/>
                    <a:pt x="35966" y="21468"/>
                    <a:pt x="36026" y="21468"/>
                  </a:cubicBezTo>
                  <a:cubicBezTo>
                    <a:pt x="36163" y="21468"/>
                    <a:pt x="36259" y="21370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60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005;p75"/>
            <p:cNvSpPr/>
            <p:nvPr/>
          </p:nvSpPr>
          <p:spPr>
            <a:xfrm>
              <a:off x="4793600" y="230310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1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5"/>
                  </a:cubicBezTo>
                  <a:cubicBezTo>
                    <a:pt x="36226" y="20908"/>
                    <a:pt x="36059" y="20642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006;p75"/>
            <p:cNvSpPr/>
            <p:nvPr/>
          </p:nvSpPr>
          <p:spPr>
            <a:xfrm>
              <a:off x="4587625" y="1454525"/>
              <a:ext cx="1148325" cy="761700"/>
            </a:xfrm>
            <a:custGeom>
              <a:avLst/>
              <a:gdLst/>
              <a:ahLst/>
              <a:cxnLst/>
              <a:rect l="l" t="t" r="r" b="b"/>
              <a:pathLst>
                <a:path w="45933" h="30468" extrusionOk="0">
                  <a:moveTo>
                    <a:pt x="299" y="1"/>
                  </a:moveTo>
                  <a:cubicBezTo>
                    <a:pt x="120" y="1"/>
                    <a:pt x="0" y="176"/>
                    <a:pt x="0" y="513"/>
                  </a:cubicBezTo>
                  <a:lnTo>
                    <a:pt x="0" y="3948"/>
                  </a:lnTo>
                  <a:lnTo>
                    <a:pt x="45933" y="30467"/>
                  </a:lnTo>
                  <a:lnTo>
                    <a:pt x="45933" y="27032"/>
                  </a:lnTo>
                  <a:cubicBezTo>
                    <a:pt x="45933" y="26631"/>
                    <a:pt x="45766" y="26264"/>
                    <a:pt x="45466" y="26031"/>
                  </a:cubicBezTo>
                  <a:lnTo>
                    <a:pt x="467" y="46"/>
                  </a:lnTo>
                  <a:cubicBezTo>
                    <a:pt x="407" y="16"/>
                    <a:pt x="350" y="1"/>
                    <a:pt x="29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007;p75"/>
            <p:cNvSpPr/>
            <p:nvPr/>
          </p:nvSpPr>
          <p:spPr>
            <a:xfrm>
              <a:off x="4587625" y="1515175"/>
              <a:ext cx="1148325" cy="805275"/>
            </a:xfrm>
            <a:custGeom>
              <a:avLst/>
              <a:gdLst/>
              <a:ahLst/>
              <a:cxnLst/>
              <a:rect l="l" t="t" r="r" b="b"/>
              <a:pathLst>
                <a:path w="45933" h="32211" extrusionOk="0">
                  <a:moveTo>
                    <a:pt x="2113" y="0"/>
                  </a:moveTo>
                  <a:cubicBezTo>
                    <a:pt x="1957" y="0"/>
                    <a:pt x="1879" y="211"/>
                    <a:pt x="1801" y="522"/>
                  </a:cubicBezTo>
                  <a:lnTo>
                    <a:pt x="1468" y="1622"/>
                  </a:lnTo>
                  <a:cubicBezTo>
                    <a:pt x="1364" y="1958"/>
                    <a:pt x="1281" y="2134"/>
                    <a:pt x="1125" y="2134"/>
                  </a:cubicBezTo>
                  <a:cubicBezTo>
                    <a:pt x="1079" y="2134"/>
                    <a:pt x="1027" y="2119"/>
                    <a:pt x="967" y="2089"/>
                  </a:cubicBezTo>
                  <a:lnTo>
                    <a:pt x="0" y="1522"/>
                  </a:lnTo>
                  <a:lnTo>
                    <a:pt x="0" y="5692"/>
                  </a:lnTo>
                  <a:lnTo>
                    <a:pt x="45933" y="32211"/>
                  </a:lnTo>
                  <a:lnTo>
                    <a:pt x="45933" y="28041"/>
                  </a:lnTo>
                  <a:lnTo>
                    <a:pt x="15311" y="10362"/>
                  </a:lnTo>
                  <a:cubicBezTo>
                    <a:pt x="15044" y="10229"/>
                    <a:pt x="14977" y="9928"/>
                    <a:pt x="14844" y="9361"/>
                  </a:cubicBezTo>
                  <a:lnTo>
                    <a:pt x="14410" y="7827"/>
                  </a:lnTo>
                  <a:cubicBezTo>
                    <a:pt x="14210" y="7093"/>
                    <a:pt x="14010" y="6826"/>
                    <a:pt x="13743" y="6693"/>
                  </a:cubicBezTo>
                  <a:lnTo>
                    <a:pt x="2268" y="55"/>
                  </a:lnTo>
                  <a:cubicBezTo>
                    <a:pt x="2209" y="17"/>
                    <a:pt x="2158" y="0"/>
                    <a:pt x="2113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008;p75"/>
            <p:cNvSpPr/>
            <p:nvPr/>
          </p:nvSpPr>
          <p:spPr>
            <a:xfrm>
              <a:off x="5676725" y="2116325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6" y="1"/>
                    <a:pt x="0" y="196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4" y="293"/>
                    <a:pt x="501" y="59"/>
                  </a:cubicBezTo>
                  <a:cubicBezTo>
                    <a:pt x="437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009;p75"/>
            <p:cNvSpPr/>
            <p:nvPr/>
          </p:nvSpPr>
          <p:spPr>
            <a:xfrm>
              <a:off x="5630025" y="2089650"/>
              <a:ext cx="25875" cy="4202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338" y="0"/>
                  </a:moveTo>
                  <a:cubicBezTo>
                    <a:pt x="148" y="0"/>
                    <a:pt x="26" y="195"/>
                    <a:pt x="0" y="526"/>
                  </a:cubicBezTo>
                  <a:cubicBezTo>
                    <a:pt x="0" y="959"/>
                    <a:pt x="201" y="1360"/>
                    <a:pt x="534" y="1627"/>
                  </a:cubicBezTo>
                  <a:cubicBezTo>
                    <a:pt x="593" y="1663"/>
                    <a:pt x="650" y="1681"/>
                    <a:pt x="704" y="1681"/>
                  </a:cubicBezTo>
                  <a:cubicBezTo>
                    <a:pt x="893" y="1681"/>
                    <a:pt x="1035" y="1464"/>
                    <a:pt x="1035" y="1126"/>
                  </a:cubicBezTo>
                  <a:cubicBezTo>
                    <a:pt x="1035" y="693"/>
                    <a:pt x="868" y="292"/>
                    <a:pt x="534" y="59"/>
                  </a:cubicBezTo>
                  <a:cubicBezTo>
                    <a:pt x="463" y="19"/>
                    <a:pt x="397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010;p75"/>
            <p:cNvSpPr/>
            <p:nvPr/>
          </p:nvSpPr>
          <p:spPr>
            <a:xfrm>
              <a:off x="5584150" y="2062950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7" y="1"/>
                    <a:pt x="1" y="196"/>
                    <a:pt x="1" y="526"/>
                  </a:cubicBezTo>
                  <a:cubicBezTo>
                    <a:pt x="1" y="960"/>
                    <a:pt x="168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5" y="293"/>
                    <a:pt x="501" y="59"/>
                  </a:cubicBezTo>
                  <a:cubicBezTo>
                    <a:pt x="438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011;p75"/>
            <p:cNvSpPr/>
            <p:nvPr/>
          </p:nvSpPr>
          <p:spPr>
            <a:xfrm>
              <a:off x="4617625" y="1609600"/>
              <a:ext cx="26725" cy="42875"/>
            </a:xfrm>
            <a:custGeom>
              <a:avLst/>
              <a:gdLst/>
              <a:ahLst/>
              <a:cxnLst/>
              <a:rect l="l" t="t" r="r" b="b"/>
              <a:pathLst>
                <a:path w="1069" h="1715" extrusionOk="0">
                  <a:moveTo>
                    <a:pt x="461" y="1"/>
                  </a:moveTo>
                  <a:cubicBezTo>
                    <a:pt x="452" y="1"/>
                    <a:pt x="443" y="5"/>
                    <a:pt x="435" y="14"/>
                  </a:cubicBezTo>
                  <a:lnTo>
                    <a:pt x="34" y="514"/>
                  </a:lnTo>
                  <a:lnTo>
                    <a:pt x="34" y="547"/>
                  </a:lnTo>
                  <a:cubicBezTo>
                    <a:pt x="1" y="547"/>
                    <a:pt x="1" y="581"/>
                    <a:pt x="34" y="581"/>
                  </a:cubicBezTo>
                  <a:cubicBezTo>
                    <a:pt x="1" y="614"/>
                    <a:pt x="1" y="614"/>
                    <a:pt x="34" y="647"/>
                  </a:cubicBezTo>
                  <a:cubicBezTo>
                    <a:pt x="1" y="647"/>
                    <a:pt x="1" y="681"/>
                    <a:pt x="34" y="681"/>
                  </a:cubicBezTo>
                  <a:lnTo>
                    <a:pt x="435" y="1648"/>
                  </a:lnTo>
                  <a:cubicBezTo>
                    <a:pt x="435" y="1681"/>
                    <a:pt x="468" y="1681"/>
                    <a:pt x="468" y="1715"/>
                  </a:cubicBezTo>
                  <a:lnTo>
                    <a:pt x="535" y="1715"/>
                  </a:lnTo>
                  <a:cubicBezTo>
                    <a:pt x="535" y="1648"/>
                    <a:pt x="535" y="1581"/>
                    <a:pt x="535" y="1515"/>
                  </a:cubicBezTo>
                  <a:lnTo>
                    <a:pt x="234" y="848"/>
                  </a:lnTo>
                  <a:lnTo>
                    <a:pt x="1002" y="1248"/>
                  </a:lnTo>
                  <a:cubicBezTo>
                    <a:pt x="1011" y="1257"/>
                    <a:pt x="1020" y="1261"/>
                    <a:pt x="1028" y="1261"/>
                  </a:cubicBezTo>
                  <a:cubicBezTo>
                    <a:pt x="1050" y="1261"/>
                    <a:pt x="1068" y="1230"/>
                    <a:pt x="1068" y="1181"/>
                  </a:cubicBezTo>
                  <a:cubicBezTo>
                    <a:pt x="1068" y="1114"/>
                    <a:pt x="1035" y="1048"/>
                    <a:pt x="1002" y="1014"/>
                  </a:cubicBezTo>
                  <a:lnTo>
                    <a:pt x="234" y="614"/>
                  </a:lnTo>
                  <a:lnTo>
                    <a:pt x="535" y="247"/>
                  </a:lnTo>
                  <a:cubicBezTo>
                    <a:pt x="535" y="180"/>
                    <a:pt x="535" y="147"/>
                    <a:pt x="535" y="80"/>
                  </a:cubicBezTo>
                  <a:cubicBezTo>
                    <a:pt x="510" y="31"/>
                    <a:pt x="486" y="1"/>
                    <a:pt x="46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012;p75"/>
            <p:cNvSpPr/>
            <p:nvPr/>
          </p:nvSpPr>
          <p:spPr>
            <a:xfrm>
              <a:off x="4656825" y="1632125"/>
              <a:ext cx="25875" cy="42675"/>
            </a:xfrm>
            <a:custGeom>
              <a:avLst/>
              <a:gdLst/>
              <a:ahLst/>
              <a:cxnLst/>
              <a:rect l="l" t="t" r="r" b="b"/>
              <a:pathLst>
                <a:path w="1035" h="1707" extrusionOk="0">
                  <a:moveTo>
                    <a:pt x="541" y="0"/>
                  </a:moveTo>
                  <a:cubicBezTo>
                    <a:pt x="537" y="0"/>
                    <a:pt x="534" y="4"/>
                    <a:pt x="534" y="13"/>
                  </a:cubicBezTo>
                  <a:cubicBezTo>
                    <a:pt x="501" y="80"/>
                    <a:pt x="501" y="147"/>
                    <a:pt x="534" y="213"/>
                  </a:cubicBezTo>
                  <a:lnTo>
                    <a:pt x="801" y="881"/>
                  </a:lnTo>
                  <a:lnTo>
                    <a:pt x="67" y="480"/>
                  </a:lnTo>
                  <a:cubicBezTo>
                    <a:pt x="58" y="470"/>
                    <a:pt x="48" y="466"/>
                    <a:pt x="39" y="466"/>
                  </a:cubicBezTo>
                  <a:cubicBezTo>
                    <a:pt x="17" y="466"/>
                    <a:pt x="1" y="490"/>
                    <a:pt x="1" y="514"/>
                  </a:cubicBezTo>
                  <a:cubicBezTo>
                    <a:pt x="1" y="580"/>
                    <a:pt x="1" y="647"/>
                    <a:pt x="34" y="680"/>
                  </a:cubicBezTo>
                  <a:lnTo>
                    <a:pt x="801" y="1114"/>
                  </a:lnTo>
                  <a:lnTo>
                    <a:pt x="501" y="1448"/>
                  </a:lnTo>
                  <a:cubicBezTo>
                    <a:pt x="501" y="1514"/>
                    <a:pt x="501" y="1581"/>
                    <a:pt x="501" y="1614"/>
                  </a:cubicBezTo>
                  <a:cubicBezTo>
                    <a:pt x="534" y="1648"/>
                    <a:pt x="534" y="1681"/>
                    <a:pt x="568" y="1681"/>
                  </a:cubicBezTo>
                  <a:cubicBezTo>
                    <a:pt x="568" y="1698"/>
                    <a:pt x="576" y="1706"/>
                    <a:pt x="584" y="1706"/>
                  </a:cubicBezTo>
                  <a:cubicBezTo>
                    <a:pt x="593" y="1706"/>
                    <a:pt x="601" y="1698"/>
                    <a:pt x="601" y="1681"/>
                  </a:cubicBezTo>
                  <a:lnTo>
                    <a:pt x="1035" y="1214"/>
                  </a:lnTo>
                  <a:cubicBezTo>
                    <a:pt x="1035" y="1181"/>
                    <a:pt x="1035" y="1181"/>
                    <a:pt x="1035" y="1181"/>
                  </a:cubicBezTo>
                  <a:cubicBezTo>
                    <a:pt x="1035" y="1147"/>
                    <a:pt x="1035" y="1147"/>
                    <a:pt x="1035" y="1114"/>
                  </a:cubicBezTo>
                  <a:cubicBezTo>
                    <a:pt x="1035" y="1114"/>
                    <a:pt x="1035" y="1081"/>
                    <a:pt x="1035" y="1081"/>
                  </a:cubicBezTo>
                  <a:lnTo>
                    <a:pt x="1035" y="1047"/>
                  </a:lnTo>
                  <a:lnTo>
                    <a:pt x="601" y="80"/>
                  </a:lnTo>
                  <a:cubicBezTo>
                    <a:pt x="577" y="31"/>
                    <a:pt x="552" y="0"/>
                    <a:pt x="54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013;p75"/>
            <p:cNvSpPr/>
            <p:nvPr/>
          </p:nvSpPr>
          <p:spPr>
            <a:xfrm>
              <a:off x="4697700" y="1652000"/>
              <a:ext cx="23375" cy="50925"/>
            </a:xfrm>
            <a:custGeom>
              <a:avLst/>
              <a:gdLst/>
              <a:ahLst/>
              <a:cxnLst/>
              <a:rect l="l" t="t" r="r" b="b"/>
              <a:pathLst>
                <a:path w="935" h="2037" extrusionOk="0">
                  <a:moveTo>
                    <a:pt x="401" y="0"/>
                  </a:moveTo>
                  <a:cubicBezTo>
                    <a:pt x="325" y="0"/>
                    <a:pt x="254" y="38"/>
                    <a:pt x="200" y="119"/>
                  </a:cubicBezTo>
                  <a:cubicBezTo>
                    <a:pt x="0" y="586"/>
                    <a:pt x="0" y="1086"/>
                    <a:pt x="200" y="1520"/>
                  </a:cubicBezTo>
                  <a:cubicBezTo>
                    <a:pt x="234" y="1720"/>
                    <a:pt x="367" y="1887"/>
                    <a:pt x="534" y="1987"/>
                  </a:cubicBezTo>
                  <a:cubicBezTo>
                    <a:pt x="569" y="2022"/>
                    <a:pt x="612" y="2036"/>
                    <a:pt x="656" y="2036"/>
                  </a:cubicBezTo>
                  <a:cubicBezTo>
                    <a:pt x="738" y="2036"/>
                    <a:pt x="824" y="1985"/>
                    <a:pt x="867" y="1920"/>
                  </a:cubicBezTo>
                  <a:cubicBezTo>
                    <a:pt x="901" y="1853"/>
                    <a:pt x="901" y="1787"/>
                    <a:pt x="867" y="1720"/>
                  </a:cubicBezTo>
                  <a:cubicBezTo>
                    <a:pt x="844" y="1696"/>
                    <a:pt x="820" y="1673"/>
                    <a:pt x="809" y="1673"/>
                  </a:cubicBezTo>
                  <a:cubicBezTo>
                    <a:pt x="804" y="1673"/>
                    <a:pt x="801" y="1677"/>
                    <a:pt x="801" y="1687"/>
                  </a:cubicBezTo>
                  <a:cubicBezTo>
                    <a:pt x="748" y="1750"/>
                    <a:pt x="692" y="1780"/>
                    <a:pt x="635" y="1780"/>
                  </a:cubicBezTo>
                  <a:cubicBezTo>
                    <a:pt x="511" y="1780"/>
                    <a:pt x="381" y="1638"/>
                    <a:pt x="267" y="1386"/>
                  </a:cubicBezTo>
                  <a:cubicBezTo>
                    <a:pt x="134" y="1053"/>
                    <a:pt x="134" y="686"/>
                    <a:pt x="267" y="352"/>
                  </a:cubicBezTo>
                  <a:cubicBezTo>
                    <a:pt x="314" y="289"/>
                    <a:pt x="376" y="256"/>
                    <a:pt x="439" y="256"/>
                  </a:cubicBezTo>
                  <a:cubicBezTo>
                    <a:pt x="510" y="256"/>
                    <a:pt x="581" y="298"/>
                    <a:pt x="634" y="386"/>
                  </a:cubicBezTo>
                  <a:lnTo>
                    <a:pt x="567" y="553"/>
                  </a:lnTo>
                  <a:cubicBezTo>
                    <a:pt x="567" y="586"/>
                    <a:pt x="567" y="653"/>
                    <a:pt x="601" y="686"/>
                  </a:cubicBezTo>
                  <a:lnTo>
                    <a:pt x="901" y="819"/>
                  </a:lnTo>
                  <a:cubicBezTo>
                    <a:pt x="934" y="819"/>
                    <a:pt x="934" y="819"/>
                    <a:pt x="934" y="753"/>
                  </a:cubicBezTo>
                  <a:lnTo>
                    <a:pt x="901" y="119"/>
                  </a:lnTo>
                  <a:cubicBezTo>
                    <a:pt x="901" y="72"/>
                    <a:pt x="884" y="25"/>
                    <a:pt x="863" y="25"/>
                  </a:cubicBezTo>
                  <a:cubicBezTo>
                    <a:pt x="854" y="25"/>
                    <a:pt x="844" y="33"/>
                    <a:pt x="834" y="52"/>
                  </a:cubicBezTo>
                  <a:lnTo>
                    <a:pt x="734" y="219"/>
                  </a:lnTo>
                  <a:cubicBezTo>
                    <a:pt x="635" y="80"/>
                    <a:pt x="512" y="0"/>
                    <a:pt x="4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014;p75"/>
            <p:cNvSpPr/>
            <p:nvPr/>
          </p:nvSpPr>
          <p:spPr>
            <a:xfrm>
              <a:off x="4909500" y="1689950"/>
              <a:ext cx="20875" cy="53425"/>
            </a:xfrm>
            <a:custGeom>
              <a:avLst/>
              <a:gdLst/>
              <a:ahLst/>
              <a:cxnLst/>
              <a:rect l="l" t="t" r="r" b="b"/>
              <a:pathLst>
                <a:path w="835" h="2137" extrusionOk="0">
                  <a:moveTo>
                    <a:pt x="70" y="1"/>
                  </a:moveTo>
                  <a:cubicBezTo>
                    <a:pt x="58" y="1"/>
                    <a:pt x="46" y="12"/>
                    <a:pt x="34" y="35"/>
                  </a:cubicBezTo>
                  <a:cubicBezTo>
                    <a:pt x="1" y="102"/>
                    <a:pt x="1" y="202"/>
                    <a:pt x="34" y="269"/>
                  </a:cubicBezTo>
                  <a:lnTo>
                    <a:pt x="301" y="1003"/>
                  </a:lnTo>
                  <a:lnTo>
                    <a:pt x="34" y="1403"/>
                  </a:lnTo>
                  <a:cubicBezTo>
                    <a:pt x="1" y="1503"/>
                    <a:pt x="1" y="1570"/>
                    <a:pt x="34" y="1670"/>
                  </a:cubicBezTo>
                  <a:cubicBezTo>
                    <a:pt x="34" y="1670"/>
                    <a:pt x="68" y="1703"/>
                    <a:pt x="68" y="1736"/>
                  </a:cubicBezTo>
                  <a:lnTo>
                    <a:pt x="134" y="1736"/>
                  </a:lnTo>
                  <a:lnTo>
                    <a:pt x="401" y="1336"/>
                  </a:lnTo>
                  <a:lnTo>
                    <a:pt x="701" y="2037"/>
                  </a:lnTo>
                  <a:cubicBezTo>
                    <a:pt x="701" y="2070"/>
                    <a:pt x="735" y="2103"/>
                    <a:pt x="735" y="2137"/>
                  </a:cubicBezTo>
                  <a:lnTo>
                    <a:pt x="801" y="2137"/>
                  </a:lnTo>
                  <a:cubicBezTo>
                    <a:pt x="835" y="2037"/>
                    <a:pt x="835" y="1970"/>
                    <a:pt x="801" y="1870"/>
                  </a:cubicBezTo>
                  <a:lnTo>
                    <a:pt x="535" y="1136"/>
                  </a:lnTo>
                  <a:lnTo>
                    <a:pt x="801" y="736"/>
                  </a:lnTo>
                  <a:cubicBezTo>
                    <a:pt x="835" y="636"/>
                    <a:pt x="835" y="569"/>
                    <a:pt x="801" y="469"/>
                  </a:cubicBezTo>
                  <a:cubicBezTo>
                    <a:pt x="777" y="420"/>
                    <a:pt x="753" y="389"/>
                    <a:pt x="728" y="389"/>
                  </a:cubicBezTo>
                  <a:cubicBezTo>
                    <a:pt x="719" y="389"/>
                    <a:pt x="710" y="393"/>
                    <a:pt x="701" y="402"/>
                  </a:cubicBezTo>
                  <a:lnTo>
                    <a:pt x="401" y="836"/>
                  </a:lnTo>
                  <a:lnTo>
                    <a:pt x="134" y="102"/>
                  </a:lnTo>
                  <a:cubicBezTo>
                    <a:pt x="113" y="37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015;p75"/>
            <p:cNvSpPr/>
            <p:nvPr/>
          </p:nvSpPr>
          <p:spPr>
            <a:xfrm>
              <a:off x="4744400" y="1666850"/>
              <a:ext cx="924000" cy="591700"/>
            </a:xfrm>
            <a:custGeom>
              <a:avLst/>
              <a:gdLst/>
              <a:ahLst/>
              <a:cxnLst/>
              <a:rect l="l" t="t" r="r" b="b"/>
              <a:pathLst>
                <a:path w="36960" h="23668" extrusionOk="0">
                  <a:moveTo>
                    <a:pt x="323" y="0"/>
                  </a:moveTo>
                  <a:cubicBezTo>
                    <a:pt x="150" y="0"/>
                    <a:pt x="34" y="195"/>
                    <a:pt x="34" y="526"/>
                  </a:cubicBezTo>
                  <a:lnTo>
                    <a:pt x="34" y="1827"/>
                  </a:lnTo>
                  <a:cubicBezTo>
                    <a:pt x="0" y="2227"/>
                    <a:pt x="200" y="2594"/>
                    <a:pt x="501" y="2827"/>
                  </a:cubicBezTo>
                  <a:lnTo>
                    <a:pt x="36460" y="23609"/>
                  </a:lnTo>
                  <a:cubicBezTo>
                    <a:pt x="36523" y="23648"/>
                    <a:pt x="36584" y="23667"/>
                    <a:pt x="36641" y="23667"/>
                  </a:cubicBezTo>
                  <a:cubicBezTo>
                    <a:pt x="36824" y="23667"/>
                    <a:pt x="36960" y="23472"/>
                    <a:pt x="36960" y="23142"/>
                  </a:cubicBezTo>
                  <a:lnTo>
                    <a:pt x="36960" y="21874"/>
                  </a:lnTo>
                  <a:cubicBezTo>
                    <a:pt x="36960" y="21474"/>
                    <a:pt x="36793" y="21074"/>
                    <a:pt x="36460" y="20840"/>
                  </a:cubicBezTo>
                  <a:lnTo>
                    <a:pt x="501" y="59"/>
                  </a:lnTo>
                  <a:cubicBezTo>
                    <a:pt x="437" y="19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016;p75"/>
            <p:cNvSpPr/>
            <p:nvPr/>
          </p:nvSpPr>
          <p:spPr>
            <a:xfrm>
              <a:off x="5630025" y="2189500"/>
              <a:ext cx="35875" cy="59250"/>
            </a:xfrm>
            <a:custGeom>
              <a:avLst/>
              <a:gdLst/>
              <a:ahLst/>
              <a:cxnLst/>
              <a:rect l="l" t="t" r="r" b="b"/>
              <a:pathLst>
                <a:path w="1435" h="2370" extrusionOk="0">
                  <a:moveTo>
                    <a:pt x="701" y="601"/>
                  </a:moveTo>
                  <a:lnTo>
                    <a:pt x="734" y="801"/>
                  </a:lnTo>
                  <a:cubicBezTo>
                    <a:pt x="768" y="868"/>
                    <a:pt x="801" y="902"/>
                    <a:pt x="834" y="968"/>
                  </a:cubicBezTo>
                  <a:lnTo>
                    <a:pt x="1101" y="1202"/>
                  </a:lnTo>
                  <a:lnTo>
                    <a:pt x="934" y="1402"/>
                  </a:lnTo>
                  <a:cubicBezTo>
                    <a:pt x="901" y="1435"/>
                    <a:pt x="868" y="1502"/>
                    <a:pt x="868" y="1602"/>
                  </a:cubicBezTo>
                  <a:lnTo>
                    <a:pt x="868" y="1702"/>
                  </a:lnTo>
                  <a:cubicBezTo>
                    <a:pt x="834" y="1635"/>
                    <a:pt x="768" y="1602"/>
                    <a:pt x="701" y="1602"/>
                  </a:cubicBezTo>
                  <a:cubicBezTo>
                    <a:pt x="690" y="1591"/>
                    <a:pt x="682" y="1587"/>
                    <a:pt x="676" y="1587"/>
                  </a:cubicBezTo>
                  <a:cubicBezTo>
                    <a:pt x="664" y="1587"/>
                    <a:pt x="657" y="1602"/>
                    <a:pt x="634" y="1602"/>
                  </a:cubicBezTo>
                  <a:lnTo>
                    <a:pt x="534" y="1635"/>
                  </a:lnTo>
                  <a:lnTo>
                    <a:pt x="568" y="1202"/>
                  </a:lnTo>
                  <a:cubicBezTo>
                    <a:pt x="568" y="1168"/>
                    <a:pt x="568" y="1102"/>
                    <a:pt x="534" y="1035"/>
                  </a:cubicBezTo>
                  <a:lnTo>
                    <a:pt x="401" y="701"/>
                  </a:lnTo>
                  <a:lnTo>
                    <a:pt x="467" y="735"/>
                  </a:lnTo>
                  <a:cubicBezTo>
                    <a:pt x="485" y="741"/>
                    <a:pt x="503" y="743"/>
                    <a:pt x="520" y="743"/>
                  </a:cubicBezTo>
                  <a:cubicBezTo>
                    <a:pt x="601" y="743"/>
                    <a:pt x="674" y="684"/>
                    <a:pt x="701" y="601"/>
                  </a:cubicBezTo>
                  <a:close/>
                  <a:moveTo>
                    <a:pt x="701" y="1"/>
                  </a:moveTo>
                  <a:cubicBezTo>
                    <a:pt x="634" y="1"/>
                    <a:pt x="534" y="68"/>
                    <a:pt x="534" y="134"/>
                  </a:cubicBezTo>
                  <a:lnTo>
                    <a:pt x="434" y="401"/>
                  </a:lnTo>
                  <a:lnTo>
                    <a:pt x="267" y="368"/>
                  </a:lnTo>
                  <a:lnTo>
                    <a:pt x="134" y="334"/>
                  </a:lnTo>
                  <a:lnTo>
                    <a:pt x="67" y="401"/>
                  </a:lnTo>
                  <a:cubicBezTo>
                    <a:pt x="0" y="501"/>
                    <a:pt x="0" y="635"/>
                    <a:pt x="67" y="735"/>
                  </a:cubicBezTo>
                  <a:lnTo>
                    <a:pt x="267" y="1202"/>
                  </a:lnTo>
                  <a:lnTo>
                    <a:pt x="201" y="1669"/>
                  </a:lnTo>
                  <a:cubicBezTo>
                    <a:pt x="201" y="1802"/>
                    <a:pt x="234" y="1902"/>
                    <a:pt x="334" y="1969"/>
                  </a:cubicBezTo>
                  <a:lnTo>
                    <a:pt x="434" y="2036"/>
                  </a:lnTo>
                  <a:lnTo>
                    <a:pt x="668" y="1936"/>
                  </a:lnTo>
                  <a:lnTo>
                    <a:pt x="868" y="2269"/>
                  </a:lnTo>
                  <a:cubicBezTo>
                    <a:pt x="901" y="2303"/>
                    <a:pt x="968" y="2369"/>
                    <a:pt x="1035" y="2369"/>
                  </a:cubicBezTo>
                  <a:cubicBezTo>
                    <a:pt x="1068" y="2369"/>
                    <a:pt x="1068" y="2369"/>
                    <a:pt x="1101" y="2336"/>
                  </a:cubicBezTo>
                  <a:cubicBezTo>
                    <a:pt x="1201" y="2303"/>
                    <a:pt x="1268" y="2202"/>
                    <a:pt x="1235" y="2102"/>
                  </a:cubicBezTo>
                  <a:lnTo>
                    <a:pt x="1201" y="1569"/>
                  </a:lnTo>
                  <a:lnTo>
                    <a:pt x="1368" y="1369"/>
                  </a:lnTo>
                  <a:cubicBezTo>
                    <a:pt x="1401" y="1335"/>
                    <a:pt x="1435" y="1268"/>
                    <a:pt x="1435" y="1202"/>
                  </a:cubicBezTo>
                  <a:cubicBezTo>
                    <a:pt x="1435" y="1102"/>
                    <a:pt x="1368" y="1035"/>
                    <a:pt x="1335" y="968"/>
                  </a:cubicBezTo>
                  <a:lnTo>
                    <a:pt x="1068" y="735"/>
                  </a:lnTo>
                  <a:lnTo>
                    <a:pt x="934" y="201"/>
                  </a:lnTo>
                  <a:cubicBezTo>
                    <a:pt x="901" y="101"/>
                    <a:pt x="834" y="1"/>
                    <a:pt x="70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017;p75"/>
            <p:cNvSpPr/>
            <p:nvPr/>
          </p:nvSpPr>
          <p:spPr>
            <a:xfrm>
              <a:off x="5679325" y="220852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72" y="1"/>
                  </a:moveTo>
                  <a:cubicBezTo>
                    <a:pt x="22" y="1"/>
                    <a:pt x="1" y="91"/>
                    <a:pt x="30" y="207"/>
                  </a:cubicBezTo>
                  <a:cubicBezTo>
                    <a:pt x="63" y="307"/>
                    <a:pt x="97" y="407"/>
                    <a:pt x="163" y="507"/>
                  </a:cubicBezTo>
                  <a:cubicBezTo>
                    <a:pt x="197" y="541"/>
                    <a:pt x="230" y="574"/>
                    <a:pt x="263" y="574"/>
                  </a:cubicBezTo>
                  <a:lnTo>
                    <a:pt x="1498" y="1308"/>
                  </a:lnTo>
                  <a:cubicBezTo>
                    <a:pt x="1512" y="1322"/>
                    <a:pt x="1525" y="1329"/>
                    <a:pt x="1536" y="1329"/>
                  </a:cubicBezTo>
                  <a:cubicBezTo>
                    <a:pt x="1576" y="1329"/>
                    <a:pt x="1591" y="1239"/>
                    <a:pt x="1564" y="1108"/>
                  </a:cubicBezTo>
                  <a:cubicBezTo>
                    <a:pt x="1531" y="974"/>
                    <a:pt x="1464" y="841"/>
                    <a:pt x="1331" y="741"/>
                  </a:cubicBezTo>
                  <a:lnTo>
                    <a:pt x="97" y="7"/>
                  </a:lnTo>
                  <a:cubicBezTo>
                    <a:pt x="88" y="3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018;p75"/>
            <p:cNvSpPr/>
            <p:nvPr/>
          </p:nvSpPr>
          <p:spPr>
            <a:xfrm>
              <a:off x="5679325" y="2232725"/>
              <a:ext cx="39850" cy="33700"/>
            </a:xfrm>
            <a:custGeom>
              <a:avLst/>
              <a:gdLst/>
              <a:ahLst/>
              <a:cxnLst/>
              <a:rect l="l" t="t" r="r" b="b"/>
              <a:pathLst>
                <a:path w="1594" h="1348" extrusionOk="0">
                  <a:moveTo>
                    <a:pt x="73" y="0"/>
                  </a:moveTo>
                  <a:cubicBezTo>
                    <a:pt x="22" y="0"/>
                    <a:pt x="1" y="95"/>
                    <a:pt x="30" y="240"/>
                  </a:cubicBezTo>
                  <a:cubicBezTo>
                    <a:pt x="63" y="340"/>
                    <a:pt x="97" y="440"/>
                    <a:pt x="163" y="507"/>
                  </a:cubicBezTo>
                  <a:cubicBezTo>
                    <a:pt x="197" y="540"/>
                    <a:pt x="230" y="574"/>
                    <a:pt x="263" y="607"/>
                  </a:cubicBezTo>
                  <a:lnTo>
                    <a:pt x="1498" y="1341"/>
                  </a:lnTo>
                  <a:cubicBezTo>
                    <a:pt x="1506" y="1345"/>
                    <a:pt x="1514" y="1347"/>
                    <a:pt x="1522" y="1347"/>
                  </a:cubicBezTo>
                  <a:cubicBezTo>
                    <a:pt x="1572" y="1347"/>
                    <a:pt x="1593" y="1252"/>
                    <a:pt x="1564" y="1107"/>
                  </a:cubicBezTo>
                  <a:cubicBezTo>
                    <a:pt x="1531" y="974"/>
                    <a:pt x="1464" y="840"/>
                    <a:pt x="1331" y="740"/>
                  </a:cubicBezTo>
                  <a:lnTo>
                    <a:pt x="97" y="6"/>
                  </a:lnTo>
                  <a:cubicBezTo>
                    <a:pt x="88" y="2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019;p75"/>
            <p:cNvSpPr/>
            <p:nvPr/>
          </p:nvSpPr>
          <p:spPr>
            <a:xfrm>
              <a:off x="5679400" y="225737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56" y="0"/>
                  </a:moveTo>
                  <a:cubicBezTo>
                    <a:pt x="16" y="0"/>
                    <a:pt x="1" y="90"/>
                    <a:pt x="27" y="221"/>
                  </a:cubicBezTo>
                  <a:cubicBezTo>
                    <a:pt x="60" y="321"/>
                    <a:pt x="94" y="421"/>
                    <a:pt x="160" y="522"/>
                  </a:cubicBezTo>
                  <a:cubicBezTo>
                    <a:pt x="194" y="522"/>
                    <a:pt x="227" y="555"/>
                    <a:pt x="260" y="588"/>
                  </a:cubicBezTo>
                  <a:lnTo>
                    <a:pt x="1495" y="1322"/>
                  </a:lnTo>
                  <a:cubicBezTo>
                    <a:pt x="1503" y="1326"/>
                    <a:pt x="1512" y="1329"/>
                    <a:pt x="1519" y="1329"/>
                  </a:cubicBezTo>
                  <a:cubicBezTo>
                    <a:pt x="1569" y="1329"/>
                    <a:pt x="1590" y="1238"/>
                    <a:pt x="1561" y="1122"/>
                  </a:cubicBezTo>
                  <a:cubicBezTo>
                    <a:pt x="1528" y="955"/>
                    <a:pt x="1461" y="855"/>
                    <a:pt x="1328" y="755"/>
                  </a:cubicBezTo>
                  <a:lnTo>
                    <a:pt x="94" y="21"/>
                  </a:lnTo>
                  <a:cubicBezTo>
                    <a:pt x="79" y="7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020;p75"/>
            <p:cNvSpPr/>
            <p:nvPr/>
          </p:nvSpPr>
          <p:spPr>
            <a:xfrm>
              <a:off x="4474200" y="2421125"/>
              <a:ext cx="1222575" cy="704500"/>
            </a:xfrm>
            <a:custGeom>
              <a:avLst/>
              <a:gdLst/>
              <a:ahLst/>
              <a:cxnLst/>
              <a:rect l="l" t="t" r="r" b="b"/>
              <a:pathLst>
                <a:path w="48903" h="28180" extrusionOk="0">
                  <a:moveTo>
                    <a:pt x="1752" y="1"/>
                  </a:moveTo>
                  <a:cubicBezTo>
                    <a:pt x="1527" y="1"/>
                    <a:pt x="1301" y="59"/>
                    <a:pt x="1101" y="176"/>
                  </a:cubicBezTo>
                  <a:lnTo>
                    <a:pt x="334" y="576"/>
                  </a:lnTo>
                  <a:cubicBezTo>
                    <a:pt x="0" y="743"/>
                    <a:pt x="0" y="1177"/>
                    <a:pt x="334" y="1343"/>
                  </a:cubicBezTo>
                  <a:lnTo>
                    <a:pt x="46534" y="28029"/>
                  </a:lnTo>
                  <a:cubicBezTo>
                    <a:pt x="46734" y="28129"/>
                    <a:pt x="46959" y="28179"/>
                    <a:pt x="47184" y="28179"/>
                  </a:cubicBezTo>
                  <a:cubicBezTo>
                    <a:pt x="47409" y="28179"/>
                    <a:pt x="47634" y="28129"/>
                    <a:pt x="47835" y="28029"/>
                  </a:cubicBezTo>
                  <a:lnTo>
                    <a:pt x="48602" y="27596"/>
                  </a:lnTo>
                  <a:cubicBezTo>
                    <a:pt x="48902" y="27429"/>
                    <a:pt x="48902" y="26995"/>
                    <a:pt x="48602" y="26862"/>
                  </a:cubicBezTo>
                  <a:lnTo>
                    <a:pt x="2402" y="176"/>
                  </a:lnTo>
                  <a:cubicBezTo>
                    <a:pt x="2202" y="59"/>
                    <a:pt x="1977" y="1"/>
                    <a:pt x="1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021;p75"/>
            <p:cNvSpPr/>
            <p:nvPr/>
          </p:nvSpPr>
          <p:spPr>
            <a:xfrm>
              <a:off x="4107275" y="2475100"/>
              <a:ext cx="1501925" cy="864600"/>
            </a:xfrm>
            <a:custGeom>
              <a:avLst/>
              <a:gdLst/>
              <a:ahLst/>
              <a:cxnLst/>
              <a:rect l="l" t="t" r="r" b="b"/>
              <a:pathLst>
                <a:path w="60077" h="34584" extrusionOk="0">
                  <a:moveTo>
                    <a:pt x="12824" y="1"/>
                  </a:moveTo>
                  <a:cubicBezTo>
                    <a:pt x="12633" y="1"/>
                    <a:pt x="12444" y="42"/>
                    <a:pt x="12276" y="118"/>
                  </a:cubicBezTo>
                  <a:lnTo>
                    <a:pt x="301" y="7090"/>
                  </a:lnTo>
                  <a:cubicBezTo>
                    <a:pt x="0" y="7257"/>
                    <a:pt x="67" y="7557"/>
                    <a:pt x="434" y="7757"/>
                  </a:cubicBezTo>
                  <a:lnTo>
                    <a:pt x="46567" y="34410"/>
                  </a:lnTo>
                  <a:cubicBezTo>
                    <a:pt x="46775" y="34523"/>
                    <a:pt x="47005" y="34583"/>
                    <a:pt x="47232" y="34583"/>
                  </a:cubicBezTo>
                  <a:cubicBezTo>
                    <a:pt x="47405" y="34583"/>
                    <a:pt x="47576" y="34548"/>
                    <a:pt x="47734" y="34476"/>
                  </a:cubicBezTo>
                  <a:lnTo>
                    <a:pt x="59776" y="27538"/>
                  </a:lnTo>
                  <a:cubicBezTo>
                    <a:pt x="60077" y="27371"/>
                    <a:pt x="60010" y="27071"/>
                    <a:pt x="59643" y="26871"/>
                  </a:cubicBezTo>
                  <a:lnTo>
                    <a:pt x="13477" y="185"/>
                  </a:lnTo>
                  <a:cubicBezTo>
                    <a:pt x="13278" y="59"/>
                    <a:pt x="13050" y="1"/>
                    <a:pt x="128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022;p75"/>
            <p:cNvSpPr/>
            <p:nvPr/>
          </p:nvSpPr>
          <p:spPr>
            <a:xfrm>
              <a:off x="4134800" y="2491600"/>
              <a:ext cx="1427700" cy="831875"/>
            </a:xfrm>
            <a:custGeom>
              <a:avLst/>
              <a:gdLst/>
              <a:ahLst/>
              <a:cxnLst/>
              <a:rect l="l" t="t" r="r" b="b"/>
              <a:pathLst>
                <a:path w="57108" h="33275" extrusionOk="0">
                  <a:moveTo>
                    <a:pt x="11875" y="1"/>
                  </a:moveTo>
                  <a:cubicBezTo>
                    <a:pt x="11842" y="1"/>
                    <a:pt x="11809" y="9"/>
                    <a:pt x="11775" y="26"/>
                  </a:cubicBezTo>
                  <a:lnTo>
                    <a:pt x="10374" y="826"/>
                  </a:lnTo>
                  <a:cubicBezTo>
                    <a:pt x="10341" y="859"/>
                    <a:pt x="10341" y="893"/>
                    <a:pt x="10374" y="960"/>
                  </a:cubicBezTo>
                  <a:lnTo>
                    <a:pt x="12175" y="1960"/>
                  </a:lnTo>
                  <a:cubicBezTo>
                    <a:pt x="12199" y="1984"/>
                    <a:pt x="12256" y="2007"/>
                    <a:pt x="12311" y="2007"/>
                  </a:cubicBezTo>
                  <a:cubicBezTo>
                    <a:pt x="12334" y="2007"/>
                    <a:pt x="12356" y="2003"/>
                    <a:pt x="12376" y="1994"/>
                  </a:cubicBezTo>
                  <a:lnTo>
                    <a:pt x="12376" y="1960"/>
                  </a:lnTo>
                  <a:lnTo>
                    <a:pt x="13743" y="1160"/>
                  </a:lnTo>
                  <a:cubicBezTo>
                    <a:pt x="13810" y="1126"/>
                    <a:pt x="13810" y="1093"/>
                    <a:pt x="13743" y="1060"/>
                  </a:cubicBezTo>
                  <a:lnTo>
                    <a:pt x="11975" y="26"/>
                  </a:lnTo>
                  <a:cubicBezTo>
                    <a:pt x="11942" y="9"/>
                    <a:pt x="11909" y="1"/>
                    <a:pt x="11875" y="1"/>
                  </a:cubicBezTo>
                  <a:close/>
                  <a:moveTo>
                    <a:pt x="9474" y="1368"/>
                  </a:moveTo>
                  <a:cubicBezTo>
                    <a:pt x="9440" y="1368"/>
                    <a:pt x="9407" y="1377"/>
                    <a:pt x="9373" y="1393"/>
                  </a:cubicBezTo>
                  <a:lnTo>
                    <a:pt x="7972" y="2194"/>
                  </a:lnTo>
                  <a:cubicBezTo>
                    <a:pt x="7939" y="2227"/>
                    <a:pt x="7939" y="2294"/>
                    <a:pt x="7972" y="2327"/>
                  </a:cubicBezTo>
                  <a:lnTo>
                    <a:pt x="9440" y="3161"/>
                  </a:lnTo>
                  <a:cubicBezTo>
                    <a:pt x="9474" y="3194"/>
                    <a:pt x="9574" y="3194"/>
                    <a:pt x="9640" y="3194"/>
                  </a:cubicBezTo>
                  <a:lnTo>
                    <a:pt x="9640" y="3161"/>
                  </a:lnTo>
                  <a:lnTo>
                    <a:pt x="11008" y="2361"/>
                  </a:lnTo>
                  <a:cubicBezTo>
                    <a:pt x="11075" y="2327"/>
                    <a:pt x="11075" y="2294"/>
                    <a:pt x="11008" y="2227"/>
                  </a:cubicBezTo>
                  <a:lnTo>
                    <a:pt x="9574" y="1393"/>
                  </a:lnTo>
                  <a:cubicBezTo>
                    <a:pt x="9540" y="1377"/>
                    <a:pt x="9507" y="1368"/>
                    <a:pt x="9474" y="1368"/>
                  </a:cubicBezTo>
                  <a:close/>
                  <a:moveTo>
                    <a:pt x="15223" y="1935"/>
                  </a:moveTo>
                  <a:cubicBezTo>
                    <a:pt x="15186" y="1935"/>
                    <a:pt x="15144" y="1944"/>
                    <a:pt x="15111" y="1960"/>
                  </a:cubicBezTo>
                  <a:lnTo>
                    <a:pt x="13743" y="2761"/>
                  </a:lnTo>
                  <a:cubicBezTo>
                    <a:pt x="13677" y="2794"/>
                    <a:pt x="13677" y="2828"/>
                    <a:pt x="13743" y="2894"/>
                  </a:cubicBezTo>
                  <a:lnTo>
                    <a:pt x="15178" y="3728"/>
                  </a:lnTo>
                  <a:cubicBezTo>
                    <a:pt x="15211" y="3745"/>
                    <a:pt x="15244" y="3753"/>
                    <a:pt x="15278" y="3753"/>
                  </a:cubicBezTo>
                  <a:cubicBezTo>
                    <a:pt x="15311" y="3753"/>
                    <a:pt x="15344" y="3745"/>
                    <a:pt x="15378" y="3728"/>
                  </a:cubicBezTo>
                  <a:lnTo>
                    <a:pt x="16779" y="2928"/>
                  </a:lnTo>
                  <a:cubicBezTo>
                    <a:pt x="16812" y="2894"/>
                    <a:pt x="16812" y="2828"/>
                    <a:pt x="16779" y="2794"/>
                  </a:cubicBezTo>
                  <a:lnTo>
                    <a:pt x="15311" y="1960"/>
                  </a:lnTo>
                  <a:cubicBezTo>
                    <a:pt x="15294" y="1944"/>
                    <a:pt x="15261" y="1935"/>
                    <a:pt x="15223" y="1935"/>
                  </a:cubicBezTo>
                  <a:close/>
                  <a:moveTo>
                    <a:pt x="11575" y="2636"/>
                  </a:moveTo>
                  <a:cubicBezTo>
                    <a:pt x="11542" y="2636"/>
                    <a:pt x="11508" y="2644"/>
                    <a:pt x="11475" y="2661"/>
                  </a:cubicBezTo>
                  <a:lnTo>
                    <a:pt x="10107" y="3461"/>
                  </a:lnTo>
                  <a:cubicBezTo>
                    <a:pt x="10041" y="3495"/>
                    <a:pt x="10041" y="3528"/>
                    <a:pt x="10107" y="3561"/>
                  </a:cubicBezTo>
                  <a:lnTo>
                    <a:pt x="11542" y="4395"/>
                  </a:lnTo>
                  <a:cubicBezTo>
                    <a:pt x="11575" y="4412"/>
                    <a:pt x="11608" y="4420"/>
                    <a:pt x="11642" y="4420"/>
                  </a:cubicBezTo>
                  <a:cubicBezTo>
                    <a:pt x="11675" y="4420"/>
                    <a:pt x="11708" y="4412"/>
                    <a:pt x="11742" y="4395"/>
                  </a:cubicBezTo>
                  <a:lnTo>
                    <a:pt x="13143" y="3595"/>
                  </a:lnTo>
                  <a:cubicBezTo>
                    <a:pt x="13176" y="3561"/>
                    <a:pt x="13176" y="3528"/>
                    <a:pt x="13109" y="3495"/>
                  </a:cubicBezTo>
                  <a:lnTo>
                    <a:pt x="13143" y="3495"/>
                  </a:lnTo>
                  <a:lnTo>
                    <a:pt x="11675" y="2661"/>
                  </a:lnTo>
                  <a:cubicBezTo>
                    <a:pt x="11642" y="2644"/>
                    <a:pt x="11608" y="2636"/>
                    <a:pt x="11575" y="2636"/>
                  </a:cubicBezTo>
                  <a:close/>
                  <a:moveTo>
                    <a:pt x="7472" y="2536"/>
                  </a:moveTo>
                  <a:cubicBezTo>
                    <a:pt x="7439" y="2536"/>
                    <a:pt x="7405" y="2544"/>
                    <a:pt x="7372" y="2561"/>
                  </a:cubicBezTo>
                  <a:lnTo>
                    <a:pt x="6004" y="3361"/>
                  </a:lnTo>
                  <a:cubicBezTo>
                    <a:pt x="5938" y="3395"/>
                    <a:pt x="5938" y="3461"/>
                    <a:pt x="6004" y="3495"/>
                  </a:cubicBezTo>
                  <a:lnTo>
                    <a:pt x="8206" y="4762"/>
                  </a:lnTo>
                  <a:cubicBezTo>
                    <a:pt x="8239" y="4779"/>
                    <a:pt x="8281" y="4787"/>
                    <a:pt x="8323" y="4787"/>
                  </a:cubicBezTo>
                  <a:cubicBezTo>
                    <a:pt x="8364" y="4787"/>
                    <a:pt x="8406" y="4779"/>
                    <a:pt x="8439" y="4762"/>
                  </a:cubicBezTo>
                  <a:lnTo>
                    <a:pt x="9807" y="3962"/>
                  </a:lnTo>
                  <a:cubicBezTo>
                    <a:pt x="9874" y="3928"/>
                    <a:pt x="9874" y="3895"/>
                    <a:pt x="9807" y="3862"/>
                  </a:cubicBezTo>
                  <a:lnTo>
                    <a:pt x="7572" y="2561"/>
                  </a:lnTo>
                  <a:cubicBezTo>
                    <a:pt x="7539" y="2544"/>
                    <a:pt x="7505" y="2536"/>
                    <a:pt x="7472" y="2536"/>
                  </a:cubicBezTo>
                  <a:close/>
                  <a:moveTo>
                    <a:pt x="17346" y="3169"/>
                  </a:moveTo>
                  <a:cubicBezTo>
                    <a:pt x="17312" y="3169"/>
                    <a:pt x="17279" y="3178"/>
                    <a:pt x="17246" y="3194"/>
                  </a:cubicBezTo>
                  <a:lnTo>
                    <a:pt x="15878" y="3995"/>
                  </a:lnTo>
                  <a:cubicBezTo>
                    <a:pt x="15811" y="4028"/>
                    <a:pt x="15811" y="4062"/>
                    <a:pt x="15878" y="4095"/>
                  </a:cubicBezTo>
                  <a:lnTo>
                    <a:pt x="17312" y="4929"/>
                  </a:lnTo>
                  <a:cubicBezTo>
                    <a:pt x="17346" y="4946"/>
                    <a:pt x="17379" y="4954"/>
                    <a:pt x="17413" y="4954"/>
                  </a:cubicBezTo>
                  <a:cubicBezTo>
                    <a:pt x="17446" y="4954"/>
                    <a:pt x="17479" y="4946"/>
                    <a:pt x="17513" y="4929"/>
                  </a:cubicBezTo>
                  <a:lnTo>
                    <a:pt x="18914" y="4128"/>
                  </a:lnTo>
                  <a:cubicBezTo>
                    <a:pt x="18947" y="4095"/>
                    <a:pt x="18947" y="4062"/>
                    <a:pt x="18914" y="4028"/>
                  </a:cubicBezTo>
                  <a:lnTo>
                    <a:pt x="17446" y="3194"/>
                  </a:lnTo>
                  <a:cubicBezTo>
                    <a:pt x="17413" y="3178"/>
                    <a:pt x="17379" y="3169"/>
                    <a:pt x="17346" y="3169"/>
                  </a:cubicBezTo>
                  <a:close/>
                  <a:moveTo>
                    <a:pt x="13677" y="3837"/>
                  </a:moveTo>
                  <a:cubicBezTo>
                    <a:pt x="13643" y="3837"/>
                    <a:pt x="13610" y="3845"/>
                    <a:pt x="13576" y="3862"/>
                  </a:cubicBezTo>
                  <a:lnTo>
                    <a:pt x="12175" y="4662"/>
                  </a:lnTo>
                  <a:cubicBezTo>
                    <a:pt x="12142" y="4696"/>
                    <a:pt x="12142" y="4762"/>
                    <a:pt x="12175" y="4796"/>
                  </a:cubicBezTo>
                  <a:lnTo>
                    <a:pt x="13643" y="5630"/>
                  </a:lnTo>
                  <a:cubicBezTo>
                    <a:pt x="13677" y="5646"/>
                    <a:pt x="13710" y="5655"/>
                    <a:pt x="13743" y="5655"/>
                  </a:cubicBezTo>
                  <a:cubicBezTo>
                    <a:pt x="13777" y="5655"/>
                    <a:pt x="13810" y="5646"/>
                    <a:pt x="13843" y="5630"/>
                  </a:cubicBezTo>
                  <a:lnTo>
                    <a:pt x="15244" y="4829"/>
                  </a:lnTo>
                  <a:cubicBezTo>
                    <a:pt x="15311" y="4796"/>
                    <a:pt x="15278" y="4729"/>
                    <a:pt x="15244" y="4696"/>
                  </a:cubicBezTo>
                  <a:lnTo>
                    <a:pt x="13777" y="3862"/>
                  </a:lnTo>
                  <a:cubicBezTo>
                    <a:pt x="13743" y="3845"/>
                    <a:pt x="13710" y="3837"/>
                    <a:pt x="13677" y="3837"/>
                  </a:cubicBezTo>
                  <a:close/>
                  <a:moveTo>
                    <a:pt x="10374" y="4204"/>
                  </a:moveTo>
                  <a:cubicBezTo>
                    <a:pt x="10341" y="4204"/>
                    <a:pt x="10307" y="4212"/>
                    <a:pt x="10274" y="4229"/>
                  </a:cubicBezTo>
                  <a:lnTo>
                    <a:pt x="8906" y="5029"/>
                  </a:lnTo>
                  <a:cubicBezTo>
                    <a:pt x="8840" y="5062"/>
                    <a:pt x="8840" y="5129"/>
                    <a:pt x="8906" y="5163"/>
                  </a:cubicBezTo>
                  <a:lnTo>
                    <a:pt x="10341" y="5996"/>
                  </a:lnTo>
                  <a:cubicBezTo>
                    <a:pt x="10374" y="6013"/>
                    <a:pt x="10408" y="6022"/>
                    <a:pt x="10441" y="6022"/>
                  </a:cubicBezTo>
                  <a:cubicBezTo>
                    <a:pt x="10474" y="6022"/>
                    <a:pt x="10508" y="6013"/>
                    <a:pt x="10541" y="5996"/>
                  </a:cubicBezTo>
                  <a:lnTo>
                    <a:pt x="11942" y="5196"/>
                  </a:lnTo>
                  <a:cubicBezTo>
                    <a:pt x="11975" y="5163"/>
                    <a:pt x="11975" y="5096"/>
                    <a:pt x="11942" y="5062"/>
                  </a:cubicBezTo>
                  <a:lnTo>
                    <a:pt x="10474" y="4229"/>
                  </a:lnTo>
                  <a:cubicBezTo>
                    <a:pt x="10441" y="4212"/>
                    <a:pt x="10408" y="4204"/>
                    <a:pt x="10374" y="4204"/>
                  </a:cubicBezTo>
                  <a:close/>
                  <a:moveTo>
                    <a:pt x="19435" y="4404"/>
                  </a:moveTo>
                  <a:cubicBezTo>
                    <a:pt x="19397" y="4404"/>
                    <a:pt x="19364" y="4412"/>
                    <a:pt x="19347" y="4429"/>
                  </a:cubicBezTo>
                  <a:lnTo>
                    <a:pt x="17946" y="5196"/>
                  </a:lnTo>
                  <a:cubicBezTo>
                    <a:pt x="17880" y="5263"/>
                    <a:pt x="17913" y="5296"/>
                    <a:pt x="17946" y="5329"/>
                  </a:cubicBezTo>
                  <a:lnTo>
                    <a:pt x="19381" y="6163"/>
                  </a:lnTo>
                  <a:cubicBezTo>
                    <a:pt x="19414" y="6180"/>
                    <a:pt x="19456" y="6188"/>
                    <a:pt x="19497" y="6188"/>
                  </a:cubicBezTo>
                  <a:cubicBezTo>
                    <a:pt x="19539" y="6188"/>
                    <a:pt x="19581" y="6180"/>
                    <a:pt x="19614" y="6163"/>
                  </a:cubicBezTo>
                  <a:lnTo>
                    <a:pt x="20982" y="5363"/>
                  </a:lnTo>
                  <a:cubicBezTo>
                    <a:pt x="21048" y="5329"/>
                    <a:pt x="21048" y="5296"/>
                    <a:pt x="20982" y="5263"/>
                  </a:cubicBezTo>
                  <a:lnTo>
                    <a:pt x="19547" y="4429"/>
                  </a:lnTo>
                  <a:cubicBezTo>
                    <a:pt x="19514" y="4412"/>
                    <a:pt x="19472" y="4404"/>
                    <a:pt x="19435" y="4404"/>
                  </a:cubicBezTo>
                  <a:close/>
                  <a:moveTo>
                    <a:pt x="5517" y="3670"/>
                  </a:moveTo>
                  <a:cubicBezTo>
                    <a:pt x="5479" y="3670"/>
                    <a:pt x="5437" y="3678"/>
                    <a:pt x="5404" y="3695"/>
                  </a:cubicBezTo>
                  <a:lnTo>
                    <a:pt x="4003" y="4529"/>
                  </a:lnTo>
                  <a:cubicBezTo>
                    <a:pt x="3936" y="4562"/>
                    <a:pt x="3970" y="4595"/>
                    <a:pt x="4003" y="4629"/>
                  </a:cubicBezTo>
                  <a:lnTo>
                    <a:pt x="6805" y="6230"/>
                  </a:lnTo>
                  <a:cubicBezTo>
                    <a:pt x="6838" y="6247"/>
                    <a:pt x="6872" y="6255"/>
                    <a:pt x="6905" y="6255"/>
                  </a:cubicBezTo>
                  <a:cubicBezTo>
                    <a:pt x="6938" y="6255"/>
                    <a:pt x="6972" y="6247"/>
                    <a:pt x="7005" y="6230"/>
                  </a:cubicBezTo>
                  <a:lnTo>
                    <a:pt x="8406" y="5429"/>
                  </a:lnTo>
                  <a:cubicBezTo>
                    <a:pt x="8439" y="5396"/>
                    <a:pt x="8439" y="5329"/>
                    <a:pt x="8406" y="5296"/>
                  </a:cubicBezTo>
                  <a:lnTo>
                    <a:pt x="5604" y="3695"/>
                  </a:lnTo>
                  <a:cubicBezTo>
                    <a:pt x="5587" y="3678"/>
                    <a:pt x="5554" y="3670"/>
                    <a:pt x="5517" y="3670"/>
                  </a:cubicBezTo>
                  <a:close/>
                  <a:moveTo>
                    <a:pt x="3536" y="4804"/>
                  </a:moveTo>
                  <a:cubicBezTo>
                    <a:pt x="3503" y="4804"/>
                    <a:pt x="3469" y="4812"/>
                    <a:pt x="3436" y="4829"/>
                  </a:cubicBezTo>
                  <a:lnTo>
                    <a:pt x="2035" y="5630"/>
                  </a:lnTo>
                  <a:cubicBezTo>
                    <a:pt x="2002" y="5663"/>
                    <a:pt x="2002" y="5696"/>
                    <a:pt x="2035" y="5763"/>
                  </a:cubicBezTo>
                  <a:lnTo>
                    <a:pt x="3836" y="6764"/>
                  </a:lnTo>
                  <a:cubicBezTo>
                    <a:pt x="3875" y="6803"/>
                    <a:pt x="3914" y="6819"/>
                    <a:pt x="3953" y="6819"/>
                  </a:cubicBezTo>
                  <a:cubicBezTo>
                    <a:pt x="3981" y="6819"/>
                    <a:pt x="4009" y="6811"/>
                    <a:pt x="4036" y="6797"/>
                  </a:cubicBezTo>
                  <a:lnTo>
                    <a:pt x="4036" y="6764"/>
                  </a:lnTo>
                  <a:lnTo>
                    <a:pt x="5437" y="5996"/>
                  </a:lnTo>
                  <a:cubicBezTo>
                    <a:pt x="5471" y="5930"/>
                    <a:pt x="5471" y="5896"/>
                    <a:pt x="5437" y="5863"/>
                  </a:cubicBezTo>
                  <a:lnTo>
                    <a:pt x="3636" y="4829"/>
                  </a:lnTo>
                  <a:cubicBezTo>
                    <a:pt x="3603" y="4812"/>
                    <a:pt x="3569" y="4804"/>
                    <a:pt x="3536" y="4804"/>
                  </a:cubicBezTo>
                  <a:close/>
                  <a:moveTo>
                    <a:pt x="15795" y="5071"/>
                  </a:moveTo>
                  <a:cubicBezTo>
                    <a:pt x="15753" y="5071"/>
                    <a:pt x="15711" y="5079"/>
                    <a:pt x="15678" y="5096"/>
                  </a:cubicBezTo>
                  <a:lnTo>
                    <a:pt x="14310" y="5896"/>
                  </a:lnTo>
                  <a:cubicBezTo>
                    <a:pt x="14244" y="5896"/>
                    <a:pt x="14244" y="5963"/>
                    <a:pt x="14310" y="5996"/>
                  </a:cubicBezTo>
                  <a:lnTo>
                    <a:pt x="15745" y="6830"/>
                  </a:lnTo>
                  <a:cubicBezTo>
                    <a:pt x="15778" y="6847"/>
                    <a:pt x="15811" y="6855"/>
                    <a:pt x="15845" y="6855"/>
                  </a:cubicBezTo>
                  <a:cubicBezTo>
                    <a:pt x="15878" y="6855"/>
                    <a:pt x="15911" y="6847"/>
                    <a:pt x="15945" y="6830"/>
                  </a:cubicBezTo>
                  <a:lnTo>
                    <a:pt x="17346" y="6030"/>
                  </a:lnTo>
                  <a:cubicBezTo>
                    <a:pt x="17413" y="5996"/>
                    <a:pt x="17413" y="5963"/>
                    <a:pt x="17346" y="5930"/>
                  </a:cubicBezTo>
                  <a:lnTo>
                    <a:pt x="15911" y="5096"/>
                  </a:lnTo>
                  <a:cubicBezTo>
                    <a:pt x="15878" y="5079"/>
                    <a:pt x="15836" y="5071"/>
                    <a:pt x="15795" y="5071"/>
                  </a:cubicBezTo>
                  <a:close/>
                  <a:moveTo>
                    <a:pt x="12476" y="5438"/>
                  </a:moveTo>
                  <a:cubicBezTo>
                    <a:pt x="12442" y="5438"/>
                    <a:pt x="12409" y="5446"/>
                    <a:pt x="12376" y="5463"/>
                  </a:cubicBezTo>
                  <a:lnTo>
                    <a:pt x="10975" y="6263"/>
                  </a:lnTo>
                  <a:cubicBezTo>
                    <a:pt x="10941" y="6297"/>
                    <a:pt x="10941" y="6330"/>
                    <a:pt x="10975" y="6363"/>
                  </a:cubicBezTo>
                  <a:lnTo>
                    <a:pt x="12442" y="7197"/>
                  </a:lnTo>
                  <a:cubicBezTo>
                    <a:pt x="12476" y="7214"/>
                    <a:pt x="12509" y="7222"/>
                    <a:pt x="12542" y="7222"/>
                  </a:cubicBezTo>
                  <a:cubicBezTo>
                    <a:pt x="12576" y="7222"/>
                    <a:pt x="12609" y="7214"/>
                    <a:pt x="12642" y="7197"/>
                  </a:cubicBezTo>
                  <a:lnTo>
                    <a:pt x="14043" y="6397"/>
                  </a:lnTo>
                  <a:cubicBezTo>
                    <a:pt x="14110" y="6397"/>
                    <a:pt x="14077" y="6330"/>
                    <a:pt x="14043" y="6297"/>
                  </a:cubicBezTo>
                  <a:lnTo>
                    <a:pt x="12576" y="5463"/>
                  </a:lnTo>
                  <a:cubicBezTo>
                    <a:pt x="12542" y="5446"/>
                    <a:pt x="12509" y="5438"/>
                    <a:pt x="12476" y="5438"/>
                  </a:cubicBezTo>
                  <a:close/>
                  <a:moveTo>
                    <a:pt x="21549" y="5605"/>
                  </a:moveTo>
                  <a:cubicBezTo>
                    <a:pt x="21515" y="5605"/>
                    <a:pt x="21482" y="5613"/>
                    <a:pt x="21449" y="5630"/>
                  </a:cubicBezTo>
                  <a:lnTo>
                    <a:pt x="20048" y="6430"/>
                  </a:lnTo>
                  <a:cubicBezTo>
                    <a:pt x="20014" y="6463"/>
                    <a:pt x="20014" y="6530"/>
                    <a:pt x="20048" y="6564"/>
                  </a:cubicBezTo>
                  <a:lnTo>
                    <a:pt x="21515" y="7397"/>
                  </a:lnTo>
                  <a:cubicBezTo>
                    <a:pt x="21549" y="7414"/>
                    <a:pt x="21582" y="7423"/>
                    <a:pt x="21616" y="7423"/>
                  </a:cubicBezTo>
                  <a:cubicBezTo>
                    <a:pt x="21649" y="7423"/>
                    <a:pt x="21682" y="7414"/>
                    <a:pt x="21716" y="7397"/>
                  </a:cubicBezTo>
                  <a:lnTo>
                    <a:pt x="23117" y="6597"/>
                  </a:lnTo>
                  <a:cubicBezTo>
                    <a:pt x="23150" y="6564"/>
                    <a:pt x="23150" y="6497"/>
                    <a:pt x="23117" y="6463"/>
                  </a:cubicBezTo>
                  <a:lnTo>
                    <a:pt x="21649" y="5630"/>
                  </a:lnTo>
                  <a:cubicBezTo>
                    <a:pt x="21616" y="5613"/>
                    <a:pt x="21582" y="5605"/>
                    <a:pt x="21549" y="5605"/>
                  </a:cubicBezTo>
                  <a:close/>
                  <a:moveTo>
                    <a:pt x="8973" y="5671"/>
                  </a:moveTo>
                  <a:cubicBezTo>
                    <a:pt x="8940" y="5671"/>
                    <a:pt x="8906" y="5680"/>
                    <a:pt x="8873" y="5696"/>
                  </a:cubicBezTo>
                  <a:lnTo>
                    <a:pt x="7472" y="6497"/>
                  </a:lnTo>
                  <a:cubicBezTo>
                    <a:pt x="7439" y="6530"/>
                    <a:pt x="7439" y="6564"/>
                    <a:pt x="7472" y="6630"/>
                  </a:cubicBezTo>
                  <a:lnTo>
                    <a:pt x="8940" y="7464"/>
                  </a:lnTo>
                  <a:cubicBezTo>
                    <a:pt x="8957" y="7481"/>
                    <a:pt x="8990" y="7489"/>
                    <a:pt x="9027" y="7489"/>
                  </a:cubicBezTo>
                  <a:cubicBezTo>
                    <a:pt x="9065" y="7489"/>
                    <a:pt x="9107" y="7481"/>
                    <a:pt x="9140" y="7464"/>
                  </a:cubicBezTo>
                  <a:lnTo>
                    <a:pt x="10508" y="6664"/>
                  </a:lnTo>
                  <a:cubicBezTo>
                    <a:pt x="10574" y="6630"/>
                    <a:pt x="10574" y="6564"/>
                    <a:pt x="10508" y="6530"/>
                  </a:cubicBezTo>
                  <a:lnTo>
                    <a:pt x="9073" y="5696"/>
                  </a:lnTo>
                  <a:cubicBezTo>
                    <a:pt x="9040" y="5680"/>
                    <a:pt x="9007" y="5671"/>
                    <a:pt x="8973" y="5671"/>
                  </a:cubicBezTo>
                  <a:close/>
                  <a:moveTo>
                    <a:pt x="5988" y="6238"/>
                  </a:moveTo>
                  <a:cubicBezTo>
                    <a:pt x="5946" y="6238"/>
                    <a:pt x="5904" y="6247"/>
                    <a:pt x="5871" y="6263"/>
                  </a:cubicBezTo>
                  <a:lnTo>
                    <a:pt x="4503" y="7064"/>
                  </a:lnTo>
                  <a:cubicBezTo>
                    <a:pt x="4437" y="7097"/>
                    <a:pt x="4437" y="7131"/>
                    <a:pt x="4503" y="7197"/>
                  </a:cubicBezTo>
                  <a:lnTo>
                    <a:pt x="5938" y="8031"/>
                  </a:lnTo>
                  <a:cubicBezTo>
                    <a:pt x="5971" y="8048"/>
                    <a:pt x="6013" y="8056"/>
                    <a:pt x="6054" y="8056"/>
                  </a:cubicBezTo>
                  <a:cubicBezTo>
                    <a:pt x="6096" y="8056"/>
                    <a:pt x="6138" y="8048"/>
                    <a:pt x="6171" y="8031"/>
                  </a:cubicBezTo>
                  <a:lnTo>
                    <a:pt x="7539" y="7231"/>
                  </a:lnTo>
                  <a:cubicBezTo>
                    <a:pt x="7606" y="7197"/>
                    <a:pt x="7606" y="7131"/>
                    <a:pt x="7539" y="7097"/>
                  </a:cubicBezTo>
                  <a:lnTo>
                    <a:pt x="6104" y="6263"/>
                  </a:lnTo>
                  <a:cubicBezTo>
                    <a:pt x="6071" y="6247"/>
                    <a:pt x="6029" y="6238"/>
                    <a:pt x="5988" y="6238"/>
                  </a:cubicBezTo>
                  <a:close/>
                  <a:moveTo>
                    <a:pt x="17913" y="6272"/>
                  </a:moveTo>
                  <a:cubicBezTo>
                    <a:pt x="17880" y="6272"/>
                    <a:pt x="17846" y="6280"/>
                    <a:pt x="17813" y="6297"/>
                  </a:cubicBezTo>
                  <a:lnTo>
                    <a:pt x="16412" y="7097"/>
                  </a:lnTo>
                  <a:cubicBezTo>
                    <a:pt x="16378" y="7131"/>
                    <a:pt x="16378" y="7197"/>
                    <a:pt x="16412" y="7231"/>
                  </a:cubicBezTo>
                  <a:lnTo>
                    <a:pt x="17880" y="8065"/>
                  </a:lnTo>
                  <a:cubicBezTo>
                    <a:pt x="17896" y="8081"/>
                    <a:pt x="17930" y="8090"/>
                    <a:pt x="17967" y="8090"/>
                  </a:cubicBezTo>
                  <a:cubicBezTo>
                    <a:pt x="18005" y="8090"/>
                    <a:pt x="18046" y="8081"/>
                    <a:pt x="18080" y="8065"/>
                  </a:cubicBezTo>
                  <a:lnTo>
                    <a:pt x="19447" y="7264"/>
                  </a:lnTo>
                  <a:cubicBezTo>
                    <a:pt x="19514" y="7231"/>
                    <a:pt x="19514" y="7164"/>
                    <a:pt x="19447" y="7131"/>
                  </a:cubicBezTo>
                  <a:lnTo>
                    <a:pt x="18013" y="6297"/>
                  </a:lnTo>
                  <a:cubicBezTo>
                    <a:pt x="17980" y="6280"/>
                    <a:pt x="17946" y="6272"/>
                    <a:pt x="17913" y="6272"/>
                  </a:cubicBezTo>
                  <a:close/>
                  <a:moveTo>
                    <a:pt x="1551" y="5971"/>
                  </a:moveTo>
                  <a:cubicBezTo>
                    <a:pt x="1510" y="5971"/>
                    <a:pt x="1468" y="5980"/>
                    <a:pt x="1434" y="5996"/>
                  </a:cubicBezTo>
                  <a:lnTo>
                    <a:pt x="67" y="6797"/>
                  </a:lnTo>
                  <a:cubicBezTo>
                    <a:pt x="0" y="6830"/>
                    <a:pt x="0" y="6864"/>
                    <a:pt x="67" y="6897"/>
                  </a:cubicBezTo>
                  <a:lnTo>
                    <a:pt x="2268" y="8198"/>
                  </a:lnTo>
                  <a:cubicBezTo>
                    <a:pt x="2302" y="8215"/>
                    <a:pt x="2343" y="8223"/>
                    <a:pt x="2385" y="8223"/>
                  </a:cubicBezTo>
                  <a:cubicBezTo>
                    <a:pt x="2427" y="8223"/>
                    <a:pt x="2469" y="8215"/>
                    <a:pt x="2502" y="8198"/>
                  </a:cubicBezTo>
                  <a:lnTo>
                    <a:pt x="3870" y="7397"/>
                  </a:lnTo>
                  <a:cubicBezTo>
                    <a:pt x="3936" y="7364"/>
                    <a:pt x="3936" y="7297"/>
                    <a:pt x="3870" y="7264"/>
                  </a:cubicBezTo>
                  <a:lnTo>
                    <a:pt x="1668" y="5996"/>
                  </a:lnTo>
                  <a:cubicBezTo>
                    <a:pt x="1635" y="5980"/>
                    <a:pt x="1593" y="5971"/>
                    <a:pt x="1551" y="5971"/>
                  </a:cubicBezTo>
                  <a:close/>
                  <a:moveTo>
                    <a:pt x="14594" y="6639"/>
                  </a:moveTo>
                  <a:cubicBezTo>
                    <a:pt x="14552" y="6639"/>
                    <a:pt x="14510" y="6647"/>
                    <a:pt x="14477" y="6664"/>
                  </a:cubicBezTo>
                  <a:lnTo>
                    <a:pt x="13109" y="7464"/>
                  </a:lnTo>
                  <a:cubicBezTo>
                    <a:pt x="13043" y="7498"/>
                    <a:pt x="13043" y="7564"/>
                    <a:pt x="13109" y="7598"/>
                  </a:cubicBezTo>
                  <a:lnTo>
                    <a:pt x="14544" y="8432"/>
                  </a:lnTo>
                  <a:cubicBezTo>
                    <a:pt x="14577" y="8448"/>
                    <a:pt x="14611" y="8457"/>
                    <a:pt x="14644" y="8457"/>
                  </a:cubicBezTo>
                  <a:cubicBezTo>
                    <a:pt x="14677" y="8457"/>
                    <a:pt x="14711" y="8448"/>
                    <a:pt x="14744" y="8432"/>
                  </a:cubicBezTo>
                  <a:lnTo>
                    <a:pt x="16145" y="7631"/>
                  </a:lnTo>
                  <a:cubicBezTo>
                    <a:pt x="16212" y="7598"/>
                    <a:pt x="16212" y="7531"/>
                    <a:pt x="16145" y="7498"/>
                  </a:cubicBezTo>
                  <a:lnTo>
                    <a:pt x="14711" y="6664"/>
                  </a:lnTo>
                  <a:cubicBezTo>
                    <a:pt x="14677" y="6647"/>
                    <a:pt x="14636" y="6639"/>
                    <a:pt x="14594" y="6639"/>
                  </a:cubicBezTo>
                  <a:close/>
                  <a:moveTo>
                    <a:pt x="11058" y="6872"/>
                  </a:moveTo>
                  <a:cubicBezTo>
                    <a:pt x="11016" y="6872"/>
                    <a:pt x="10975" y="6880"/>
                    <a:pt x="10941" y="6897"/>
                  </a:cubicBezTo>
                  <a:lnTo>
                    <a:pt x="9574" y="7698"/>
                  </a:lnTo>
                  <a:cubicBezTo>
                    <a:pt x="9507" y="7731"/>
                    <a:pt x="9507" y="7798"/>
                    <a:pt x="9574" y="7831"/>
                  </a:cubicBezTo>
                  <a:lnTo>
                    <a:pt x="11008" y="8665"/>
                  </a:lnTo>
                  <a:cubicBezTo>
                    <a:pt x="11041" y="8682"/>
                    <a:pt x="11083" y="8690"/>
                    <a:pt x="11125" y="8690"/>
                  </a:cubicBezTo>
                  <a:cubicBezTo>
                    <a:pt x="11166" y="8690"/>
                    <a:pt x="11208" y="8682"/>
                    <a:pt x="11241" y="8665"/>
                  </a:cubicBezTo>
                  <a:lnTo>
                    <a:pt x="12609" y="7864"/>
                  </a:lnTo>
                  <a:cubicBezTo>
                    <a:pt x="12676" y="7831"/>
                    <a:pt x="12676" y="7764"/>
                    <a:pt x="12609" y="7731"/>
                  </a:cubicBezTo>
                  <a:lnTo>
                    <a:pt x="11175" y="6897"/>
                  </a:lnTo>
                  <a:cubicBezTo>
                    <a:pt x="11141" y="6880"/>
                    <a:pt x="11100" y="6872"/>
                    <a:pt x="11058" y="6872"/>
                  </a:cubicBezTo>
                  <a:close/>
                  <a:moveTo>
                    <a:pt x="24584" y="7372"/>
                  </a:moveTo>
                  <a:cubicBezTo>
                    <a:pt x="24551" y="7372"/>
                    <a:pt x="24518" y="7381"/>
                    <a:pt x="24484" y="7397"/>
                  </a:cubicBezTo>
                  <a:lnTo>
                    <a:pt x="23083" y="8198"/>
                  </a:lnTo>
                  <a:cubicBezTo>
                    <a:pt x="23050" y="8231"/>
                    <a:pt x="23050" y="8265"/>
                    <a:pt x="23083" y="8298"/>
                  </a:cubicBezTo>
                  <a:lnTo>
                    <a:pt x="24551" y="9132"/>
                  </a:lnTo>
                  <a:cubicBezTo>
                    <a:pt x="24584" y="9149"/>
                    <a:pt x="24618" y="9157"/>
                    <a:pt x="24651" y="9157"/>
                  </a:cubicBezTo>
                  <a:cubicBezTo>
                    <a:pt x="24684" y="9157"/>
                    <a:pt x="24718" y="9149"/>
                    <a:pt x="24751" y="9132"/>
                  </a:cubicBezTo>
                  <a:lnTo>
                    <a:pt x="26119" y="8331"/>
                  </a:lnTo>
                  <a:cubicBezTo>
                    <a:pt x="26185" y="8298"/>
                    <a:pt x="26185" y="8265"/>
                    <a:pt x="26119" y="8231"/>
                  </a:cubicBezTo>
                  <a:lnTo>
                    <a:pt x="24684" y="7397"/>
                  </a:lnTo>
                  <a:cubicBezTo>
                    <a:pt x="24651" y="7381"/>
                    <a:pt x="24618" y="7372"/>
                    <a:pt x="24584" y="7372"/>
                  </a:cubicBezTo>
                  <a:close/>
                  <a:moveTo>
                    <a:pt x="8106" y="7448"/>
                  </a:moveTo>
                  <a:cubicBezTo>
                    <a:pt x="8073" y="7448"/>
                    <a:pt x="8039" y="7464"/>
                    <a:pt x="8006" y="7498"/>
                  </a:cubicBezTo>
                  <a:lnTo>
                    <a:pt x="6605" y="8265"/>
                  </a:lnTo>
                  <a:cubicBezTo>
                    <a:pt x="6538" y="8298"/>
                    <a:pt x="6538" y="8365"/>
                    <a:pt x="6605" y="8398"/>
                  </a:cubicBezTo>
                  <a:lnTo>
                    <a:pt x="6638" y="8398"/>
                  </a:lnTo>
                  <a:lnTo>
                    <a:pt x="8073" y="9232"/>
                  </a:lnTo>
                  <a:cubicBezTo>
                    <a:pt x="8106" y="9249"/>
                    <a:pt x="8139" y="9257"/>
                    <a:pt x="8173" y="9257"/>
                  </a:cubicBezTo>
                  <a:cubicBezTo>
                    <a:pt x="8206" y="9257"/>
                    <a:pt x="8239" y="9249"/>
                    <a:pt x="8273" y="9232"/>
                  </a:cubicBezTo>
                  <a:lnTo>
                    <a:pt x="9674" y="8432"/>
                  </a:lnTo>
                  <a:cubicBezTo>
                    <a:pt x="9707" y="8398"/>
                    <a:pt x="9707" y="8365"/>
                    <a:pt x="9674" y="8331"/>
                  </a:cubicBezTo>
                  <a:lnTo>
                    <a:pt x="8206" y="7498"/>
                  </a:lnTo>
                  <a:cubicBezTo>
                    <a:pt x="8173" y="7464"/>
                    <a:pt x="8139" y="7448"/>
                    <a:pt x="8106" y="7448"/>
                  </a:cubicBezTo>
                  <a:close/>
                  <a:moveTo>
                    <a:pt x="20014" y="7506"/>
                  </a:moveTo>
                  <a:cubicBezTo>
                    <a:pt x="19981" y="7506"/>
                    <a:pt x="19948" y="7514"/>
                    <a:pt x="19914" y="7531"/>
                  </a:cubicBezTo>
                  <a:lnTo>
                    <a:pt x="18547" y="8331"/>
                  </a:lnTo>
                  <a:cubicBezTo>
                    <a:pt x="18480" y="8365"/>
                    <a:pt x="18480" y="8398"/>
                    <a:pt x="18547" y="8432"/>
                  </a:cubicBezTo>
                  <a:lnTo>
                    <a:pt x="19981" y="9265"/>
                  </a:lnTo>
                  <a:cubicBezTo>
                    <a:pt x="20014" y="9282"/>
                    <a:pt x="20048" y="9291"/>
                    <a:pt x="20081" y="9291"/>
                  </a:cubicBezTo>
                  <a:cubicBezTo>
                    <a:pt x="20114" y="9291"/>
                    <a:pt x="20148" y="9282"/>
                    <a:pt x="20181" y="9265"/>
                  </a:cubicBezTo>
                  <a:lnTo>
                    <a:pt x="21582" y="8465"/>
                  </a:lnTo>
                  <a:cubicBezTo>
                    <a:pt x="21649" y="8465"/>
                    <a:pt x="21649" y="8398"/>
                    <a:pt x="21582" y="8365"/>
                  </a:cubicBezTo>
                  <a:lnTo>
                    <a:pt x="20114" y="7531"/>
                  </a:lnTo>
                  <a:cubicBezTo>
                    <a:pt x="20081" y="7514"/>
                    <a:pt x="20048" y="7506"/>
                    <a:pt x="20014" y="7506"/>
                  </a:cubicBezTo>
                  <a:close/>
                  <a:moveTo>
                    <a:pt x="4441" y="7639"/>
                  </a:moveTo>
                  <a:cubicBezTo>
                    <a:pt x="4403" y="7639"/>
                    <a:pt x="4370" y="7648"/>
                    <a:pt x="4337" y="7664"/>
                  </a:cubicBezTo>
                  <a:lnTo>
                    <a:pt x="2969" y="8465"/>
                  </a:lnTo>
                  <a:cubicBezTo>
                    <a:pt x="2902" y="8498"/>
                    <a:pt x="2902" y="8532"/>
                    <a:pt x="2969" y="8565"/>
                  </a:cubicBezTo>
                  <a:lnTo>
                    <a:pt x="4737" y="9599"/>
                  </a:lnTo>
                  <a:cubicBezTo>
                    <a:pt x="4770" y="9616"/>
                    <a:pt x="4804" y="9624"/>
                    <a:pt x="4837" y="9624"/>
                  </a:cubicBezTo>
                  <a:cubicBezTo>
                    <a:pt x="4870" y="9624"/>
                    <a:pt x="4904" y="9616"/>
                    <a:pt x="4937" y="9599"/>
                  </a:cubicBezTo>
                  <a:lnTo>
                    <a:pt x="6338" y="8798"/>
                  </a:lnTo>
                  <a:cubicBezTo>
                    <a:pt x="6405" y="8765"/>
                    <a:pt x="6371" y="8732"/>
                    <a:pt x="6338" y="8698"/>
                  </a:cubicBezTo>
                  <a:lnTo>
                    <a:pt x="4570" y="7664"/>
                  </a:lnTo>
                  <a:cubicBezTo>
                    <a:pt x="4520" y="7648"/>
                    <a:pt x="4478" y="7639"/>
                    <a:pt x="4441" y="7639"/>
                  </a:cubicBezTo>
                  <a:close/>
                  <a:moveTo>
                    <a:pt x="16712" y="7873"/>
                  </a:moveTo>
                  <a:cubicBezTo>
                    <a:pt x="16679" y="7873"/>
                    <a:pt x="16645" y="7881"/>
                    <a:pt x="16612" y="7898"/>
                  </a:cubicBezTo>
                  <a:lnTo>
                    <a:pt x="15244" y="8698"/>
                  </a:lnTo>
                  <a:cubicBezTo>
                    <a:pt x="15178" y="8732"/>
                    <a:pt x="15178" y="8765"/>
                    <a:pt x="15244" y="8798"/>
                  </a:cubicBezTo>
                  <a:lnTo>
                    <a:pt x="16679" y="9632"/>
                  </a:lnTo>
                  <a:cubicBezTo>
                    <a:pt x="16712" y="9649"/>
                    <a:pt x="16745" y="9657"/>
                    <a:pt x="16779" y="9657"/>
                  </a:cubicBezTo>
                  <a:cubicBezTo>
                    <a:pt x="16812" y="9657"/>
                    <a:pt x="16845" y="9649"/>
                    <a:pt x="16879" y="9632"/>
                  </a:cubicBezTo>
                  <a:lnTo>
                    <a:pt x="18280" y="8832"/>
                  </a:lnTo>
                  <a:cubicBezTo>
                    <a:pt x="18313" y="8832"/>
                    <a:pt x="18313" y="8765"/>
                    <a:pt x="18246" y="8732"/>
                  </a:cubicBezTo>
                  <a:lnTo>
                    <a:pt x="16812" y="7898"/>
                  </a:lnTo>
                  <a:cubicBezTo>
                    <a:pt x="16779" y="7881"/>
                    <a:pt x="16745" y="7873"/>
                    <a:pt x="16712" y="7873"/>
                  </a:cubicBezTo>
                  <a:close/>
                  <a:moveTo>
                    <a:pt x="13176" y="8106"/>
                  </a:moveTo>
                  <a:cubicBezTo>
                    <a:pt x="13143" y="8106"/>
                    <a:pt x="13109" y="8115"/>
                    <a:pt x="13076" y="8131"/>
                  </a:cubicBezTo>
                  <a:lnTo>
                    <a:pt x="11708" y="8932"/>
                  </a:lnTo>
                  <a:cubicBezTo>
                    <a:pt x="11642" y="8965"/>
                    <a:pt x="11642" y="9032"/>
                    <a:pt x="11708" y="9065"/>
                  </a:cubicBezTo>
                  <a:lnTo>
                    <a:pt x="13143" y="9899"/>
                  </a:lnTo>
                  <a:cubicBezTo>
                    <a:pt x="13176" y="9916"/>
                    <a:pt x="13210" y="9924"/>
                    <a:pt x="13243" y="9924"/>
                  </a:cubicBezTo>
                  <a:cubicBezTo>
                    <a:pt x="13276" y="9924"/>
                    <a:pt x="13310" y="9916"/>
                    <a:pt x="13343" y="9899"/>
                  </a:cubicBezTo>
                  <a:lnTo>
                    <a:pt x="14744" y="9099"/>
                  </a:lnTo>
                  <a:cubicBezTo>
                    <a:pt x="14777" y="9065"/>
                    <a:pt x="14777" y="8999"/>
                    <a:pt x="14744" y="8965"/>
                  </a:cubicBezTo>
                  <a:lnTo>
                    <a:pt x="13276" y="8131"/>
                  </a:lnTo>
                  <a:cubicBezTo>
                    <a:pt x="13243" y="8115"/>
                    <a:pt x="13210" y="8106"/>
                    <a:pt x="13176" y="8106"/>
                  </a:cubicBezTo>
                  <a:close/>
                  <a:moveTo>
                    <a:pt x="26719" y="8573"/>
                  </a:moveTo>
                  <a:cubicBezTo>
                    <a:pt x="26686" y="8573"/>
                    <a:pt x="26652" y="8582"/>
                    <a:pt x="26619" y="8598"/>
                  </a:cubicBezTo>
                  <a:lnTo>
                    <a:pt x="25251" y="9399"/>
                  </a:lnTo>
                  <a:cubicBezTo>
                    <a:pt x="25185" y="9432"/>
                    <a:pt x="25185" y="9499"/>
                    <a:pt x="25251" y="9532"/>
                  </a:cubicBezTo>
                  <a:lnTo>
                    <a:pt x="26686" y="10366"/>
                  </a:lnTo>
                  <a:cubicBezTo>
                    <a:pt x="26719" y="10383"/>
                    <a:pt x="26753" y="10391"/>
                    <a:pt x="26786" y="10391"/>
                  </a:cubicBezTo>
                  <a:cubicBezTo>
                    <a:pt x="26819" y="10391"/>
                    <a:pt x="26853" y="10383"/>
                    <a:pt x="26886" y="10366"/>
                  </a:cubicBezTo>
                  <a:lnTo>
                    <a:pt x="28287" y="9566"/>
                  </a:lnTo>
                  <a:cubicBezTo>
                    <a:pt x="28320" y="9532"/>
                    <a:pt x="28320" y="9466"/>
                    <a:pt x="28287" y="9432"/>
                  </a:cubicBezTo>
                  <a:lnTo>
                    <a:pt x="26819" y="8598"/>
                  </a:lnTo>
                  <a:cubicBezTo>
                    <a:pt x="26786" y="8582"/>
                    <a:pt x="26753" y="8573"/>
                    <a:pt x="26719" y="8573"/>
                  </a:cubicBezTo>
                  <a:close/>
                  <a:moveTo>
                    <a:pt x="10207" y="8640"/>
                  </a:moveTo>
                  <a:cubicBezTo>
                    <a:pt x="10174" y="8640"/>
                    <a:pt x="10141" y="8648"/>
                    <a:pt x="10107" y="8665"/>
                  </a:cubicBezTo>
                  <a:lnTo>
                    <a:pt x="8740" y="9466"/>
                  </a:lnTo>
                  <a:cubicBezTo>
                    <a:pt x="8640" y="9532"/>
                    <a:pt x="8673" y="9566"/>
                    <a:pt x="8706" y="9599"/>
                  </a:cubicBezTo>
                  <a:lnTo>
                    <a:pt x="8740" y="9599"/>
                  </a:lnTo>
                  <a:lnTo>
                    <a:pt x="10174" y="10433"/>
                  </a:lnTo>
                  <a:cubicBezTo>
                    <a:pt x="10207" y="10450"/>
                    <a:pt x="10241" y="10458"/>
                    <a:pt x="10274" y="10458"/>
                  </a:cubicBezTo>
                  <a:cubicBezTo>
                    <a:pt x="10307" y="10458"/>
                    <a:pt x="10341" y="10450"/>
                    <a:pt x="10374" y="10433"/>
                  </a:cubicBezTo>
                  <a:lnTo>
                    <a:pt x="11775" y="9632"/>
                  </a:lnTo>
                  <a:cubicBezTo>
                    <a:pt x="11809" y="9599"/>
                    <a:pt x="11809" y="9532"/>
                    <a:pt x="11775" y="9499"/>
                  </a:cubicBezTo>
                  <a:lnTo>
                    <a:pt x="10307" y="8665"/>
                  </a:lnTo>
                  <a:cubicBezTo>
                    <a:pt x="10274" y="8648"/>
                    <a:pt x="10241" y="8640"/>
                    <a:pt x="10207" y="8640"/>
                  </a:cubicBezTo>
                  <a:close/>
                  <a:moveTo>
                    <a:pt x="22133" y="8707"/>
                  </a:moveTo>
                  <a:cubicBezTo>
                    <a:pt x="22091" y="8707"/>
                    <a:pt x="22049" y="8715"/>
                    <a:pt x="22016" y="8732"/>
                  </a:cubicBezTo>
                  <a:lnTo>
                    <a:pt x="20648" y="9532"/>
                  </a:lnTo>
                  <a:cubicBezTo>
                    <a:pt x="20581" y="9566"/>
                    <a:pt x="20615" y="9632"/>
                    <a:pt x="20648" y="9666"/>
                  </a:cubicBezTo>
                  <a:lnTo>
                    <a:pt x="22083" y="10500"/>
                  </a:lnTo>
                  <a:cubicBezTo>
                    <a:pt x="22116" y="10516"/>
                    <a:pt x="22158" y="10525"/>
                    <a:pt x="22199" y="10525"/>
                  </a:cubicBezTo>
                  <a:cubicBezTo>
                    <a:pt x="22241" y="10525"/>
                    <a:pt x="22283" y="10516"/>
                    <a:pt x="22316" y="10500"/>
                  </a:cubicBezTo>
                  <a:lnTo>
                    <a:pt x="23684" y="9699"/>
                  </a:lnTo>
                  <a:cubicBezTo>
                    <a:pt x="23750" y="9666"/>
                    <a:pt x="23750" y="9632"/>
                    <a:pt x="23684" y="9566"/>
                  </a:cubicBezTo>
                  <a:lnTo>
                    <a:pt x="22249" y="8732"/>
                  </a:lnTo>
                  <a:cubicBezTo>
                    <a:pt x="22216" y="8715"/>
                    <a:pt x="22174" y="8707"/>
                    <a:pt x="22133" y="8707"/>
                  </a:cubicBezTo>
                  <a:close/>
                  <a:moveTo>
                    <a:pt x="18814" y="9074"/>
                  </a:moveTo>
                  <a:cubicBezTo>
                    <a:pt x="18780" y="9074"/>
                    <a:pt x="18747" y="9082"/>
                    <a:pt x="18713" y="9099"/>
                  </a:cubicBezTo>
                  <a:lnTo>
                    <a:pt x="17346" y="9899"/>
                  </a:lnTo>
                  <a:cubicBezTo>
                    <a:pt x="17279" y="9933"/>
                    <a:pt x="17279" y="9966"/>
                    <a:pt x="17346" y="10033"/>
                  </a:cubicBezTo>
                  <a:lnTo>
                    <a:pt x="18780" y="10867"/>
                  </a:lnTo>
                  <a:cubicBezTo>
                    <a:pt x="18814" y="10883"/>
                    <a:pt x="18847" y="10892"/>
                    <a:pt x="18880" y="10892"/>
                  </a:cubicBezTo>
                  <a:cubicBezTo>
                    <a:pt x="18914" y="10892"/>
                    <a:pt x="18947" y="10883"/>
                    <a:pt x="18980" y="10867"/>
                  </a:cubicBezTo>
                  <a:lnTo>
                    <a:pt x="20381" y="10066"/>
                  </a:lnTo>
                  <a:cubicBezTo>
                    <a:pt x="20448" y="10033"/>
                    <a:pt x="20448" y="9999"/>
                    <a:pt x="20381" y="9933"/>
                  </a:cubicBezTo>
                  <a:lnTo>
                    <a:pt x="18914" y="9099"/>
                  </a:lnTo>
                  <a:cubicBezTo>
                    <a:pt x="18880" y="9082"/>
                    <a:pt x="18847" y="9074"/>
                    <a:pt x="18814" y="9074"/>
                  </a:cubicBezTo>
                  <a:close/>
                  <a:moveTo>
                    <a:pt x="6905" y="9040"/>
                  </a:moveTo>
                  <a:cubicBezTo>
                    <a:pt x="6872" y="9040"/>
                    <a:pt x="6838" y="9049"/>
                    <a:pt x="6805" y="9065"/>
                  </a:cubicBezTo>
                  <a:lnTo>
                    <a:pt x="5404" y="9866"/>
                  </a:lnTo>
                  <a:cubicBezTo>
                    <a:pt x="5337" y="9899"/>
                    <a:pt x="5371" y="9966"/>
                    <a:pt x="5404" y="9999"/>
                  </a:cubicBezTo>
                  <a:lnTo>
                    <a:pt x="7172" y="11033"/>
                  </a:lnTo>
                  <a:cubicBezTo>
                    <a:pt x="7205" y="11050"/>
                    <a:pt x="7247" y="11058"/>
                    <a:pt x="7289" y="11058"/>
                  </a:cubicBezTo>
                  <a:cubicBezTo>
                    <a:pt x="7330" y="11058"/>
                    <a:pt x="7372" y="11050"/>
                    <a:pt x="7405" y="11033"/>
                  </a:cubicBezTo>
                  <a:lnTo>
                    <a:pt x="8773" y="10233"/>
                  </a:lnTo>
                  <a:cubicBezTo>
                    <a:pt x="8840" y="10199"/>
                    <a:pt x="8840" y="10133"/>
                    <a:pt x="8773" y="10099"/>
                  </a:cubicBezTo>
                  <a:lnTo>
                    <a:pt x="7005" y="9065"/>
                  </a:lnTo>
                  <a:cubicBezTo>
                    <a:pt x="6972" y="9049"/>
                    <a:pt x="6938" y="9040"/>
                    <a:pt x="6905" y="9040"/>
                  </a:cubicBezTo>
                  <a:close/>
                  <a:moveTo>
                    <a:pt x="15294" y="9316"/>
                  </a:moveTo>
                  <a:cubicBezTo>
                    <a:pt x="15253" y="9316"/>
                    <a:pt x="15211" y="9332"/>
                    <a:pt x="15178" y="9366"/>
                  </a:cubicBezTo>
                  <a:lnTo>
                    <a:pt x="13810" y="10166"/>
                  </a:lnTo>
                  <a:cubicBezTo>
                    <a:pt x="13743" y="10166"/>
                    <a:pt x="13743" y="10233"/>
                    <a:pt x="13810" y="10266"/>
                  </a:cubicBezTo>
                  <a:lnTo>
                    <a:pt x="15244" y="11100"/>
                  </a:lnTo>
                  <a:cubicBezTo>
                    <a:pt x="15278" y="11117"/>
                    <a:pt x="15319" y="11125"/>
                    <a:pt x="15361" y="11125"/>
                  </a:cubicBezTo>
                  <a:cubicBezTo>
                    <a:pt x="15403" y="11125"/>
                    <a:pt x="15444" y="11117"/>
                    <a:pt x="15478" y="11100"/>
                  </a:cubicBezTo>
                  <a:lnTo>
                    <a:pt x="16845" y="10300"/>
                  </a:lnTo>
                  <a:cubicBezTo>
                    <a:pt x="16912" y="10266"/>
                    <a:pt x="16912" y="10233"/>
                    <a:pt x="16845" y="10199"/>
                  </a:cubicBezTo>
                  <a:lnTo>
                    <a:pt x="15411" y="9366"/>
                  </a:lnTo>
                  <a:cubicBezTo>
                    <a:pt x="15378" y="9332"/>
                    <a:pt x="15336" y="9316"/>
                    <a:pt x="15294" y="9316"/>
                  </a:cubicBezTo>
                  <a:close/>
                  <a:moveTo>
                    <a:pt x="28808" y="9808"/>
                  </a:moveTo>
                  <a:cubicBezTo>
                    <a:pt x="28771" y="9808"/>
                    <a:pt x="28737" y="9816"/>
                    <a:pt x="28721" y="9833"/>
                  </a:cubicBezTo>
                  <a:lnTo>
                    <a:pt x="27320" y="10633"/>
                  </a:lnTo>
                  <a:cubicBezTo>
                    <a:pt x="27253" y="10666"/>
                    <a:pt x="27286" y="10700"/>
                    <a:pt x="27320" y="10733"/>
                  </a:cubicBezTo>
                  <a:lnTo>
                    <a:pt x="28754" y="11567"/>
                  </a:lnTo>
                  <a:cubicBezTo>
                    <a:pt x="28787" y="11584"/>
                    <a:pt x="28829" y="11592"/>
                    <a:pt x="28871" y="11592"/>
                  </a:cubicBezTo>
                  <a:cubicBezTo>
                    <a:pt x="28912" y="11592"/>
                    <a:pt x="28954" y="11584"/>
                    <a:pt x="28987" y="11567"/>
                  </a:cubicBezTo>
                  <a:lnTo>
                    <a:pt x="30355" y="10800"/>
                  </a:lnTo>
                  <a:cubicBezTo>
                    <a:pt x="30422" y="10733"/>
                    <a:pt x="30422" y="10700"/>
                    <a:pt x="30355" y="10666"/>
                  </a:cubicBezTo>
                  <a:lnTo>
                    <a:pt x="28921" y="9833"/>
                  </a:lnTo>
                  <a:cubicBezTo>
                    <a:pt x="28887" y="9816"/>
                    <a:pt x="28846" y="9808"/>
                    <a:pt x="28808" y="9808"/>
                  </a:cubicBezTo>
                  <a:close/>
                  <a:moveTo>
                    <a:pt x="12309" y="9874"/>
                  </a:moveTo>
                  <a:cubicBezTo>
                    <a:pt x="12276" y="9874"/>
                    <a:pt x="12242" y="9883"/>
                    <a:pt x="12209" y="9899"/>
                  </a:cubicBezTo>
                  <a:lnTo>
                    <a:pt x="10841" y="10700"/>
                  </a:lnTo>
                  <a:cubicBezTo>
                    <a:pt x="10774" y="10733"/>
                    <a:pt x="10774" y="10800"/>
                    <a:pt x="10841" y="10833"/>
                  </a:cubicBezTo>
                  <a:lnTo>
                    <a:pt x="12276" y="11667"/>
                  </a:lnTo>
                  <a:cubicBezTo>
                    <a:pt x="12309" y="11684"/>
                    <a:pt x="12342" y="11692"/>
                    <a:pt x="12376" y="11692"/>
                  </a:cubicBezTo>
                  <a:cubicBezTo>
                    <a:pt x="12409" y="11692"/>
                    <a:pt x="12442" y="11684"/>
                    <a:pt x="12476" y="11667"/>
                  </a:cubicBezTo>
                  <a:lnTo>
                    <a:pt x="13877" y="10867"/>
                  </a:lnTo>
                  <a:cubicBezTo>
                    <a:pt x="13910" y="10833"/>
                    <a:pt x="13910" y="10800"/>
                    <a:pt x="13877" y="10733"/>
                  </a:cubicBezTo>
                  <a:lnTo>
                    <a:pt x="12409" y="9899"/>
                  </a:lnTo>
                  <a:cubicBezTo>
                    <a:pt x="12376" y="9883"/>
                    <a:pt x="12342" y="9874"/>
                    <a:pt x="12309" y="9874"/>
                  </a:cubicBezTo>
                  <a:close/>
                  <a:moveTo>
                    <a:pt x="24251" y="9941"/>
                  </a:moveTo>
                  <a:cubicBezTo>
                    <a:pt x="24217" y="9941"/>
                    <a:pt x="24184" y="9949"/>
                    <a:pt x="24151" y="9966"/>
                  </a:cubicBezTo>
                  <a:lnTo>
                    <a:pt x="22750" y="10767"/>
                  </a:lnTo>
                  <a:cubicBezTo>
                    <a:pt x="22716" y="10800"/>
                    <a:pt x="22716" y="10867"/>
                    <a:pt x="22750" y="10900"/>
                  </a:cubicBezTo>
                  <a:lnTo>
                    <a:pt x="24217" y="11734"/>
                  </a:lnTo>
                  <a:cubicBezTo>
                    <a:pt x="24251" y="11751"/>
                    <a:pt x="24284" y="11759"/>
                    <a:pt x="24317" y="11759"/>
                  </a:cubicBezTo>
                  <a:cubicBezTo>
                    <a:pt x="24351" y="11759"/>
                    <a:pt x="24384" y="11751"/>
                    <a:pt x="24418" y="11734"/>
                  </a:cubicBezTo>
                  <a:lnTo>
                    <a:pt x="25785" y="10933"/>
                  </a:lnTo>
                  <a:cubicBezTo>
                    <a:pt x="25852" y="10900"/>
                    <a:pt x="25852" y="10833"/>
                    <a:pt x="25785" y="10800"/>
                  </a:cubicBezTo>
                  <a:lnTo>
                    <a:pt x="24351" y="9966"/>
                  </a:lnTo>
                  <a:cubicBezTo>
                    <a:pt x="24317" y="9949"/>
                    <a:pt x="24284" y="9941"/>
                    <a:pt x="24251" y="9941"/>
                  </a:cubicBezTo>
                  <a:close/>
                  <a:moveTo>
                    <a:pt x="20932" y="10308"/>
                  </a:moveTo>
                  <a:cubicBezTo>
                    <a:pt x="20890" y="10308"/>
                    <a:pt x="20848" y="10316"/>
                    <a:pt x="20815" y="10333"/>
                  </a:cubicBezTo>
                  <a:lnTo>
                    <a:pt x="19447" y="11133"/>
                  </a:lnTo>
                  <a:cubicBezTo>
                    <a:pt x="19381" y="11167"/>
                    <a:pt x="19381" y="11200"/>
                    <a:pt x="19447" y="11234"/>
                  </a:cubicBezTo>
                  <a:lnTo>
                    <a:pt x="20882" y="12067"/>
                  </a:lnTo>
                  <a:cubicBezTo>
                    <a:pt x="20915" y="12084"/>
                    <a:pt x="20957" y="12093"/>
                    <a:pt x="20998" y="12093"/>
                  </a:cubicBezTo>
                  <a:cubicBezTo>
                    <a:pt x="21040" y="12093"/>
                    <a:pt x="21082" y="12084"/>
                    <a:pt x="21115" y="12067"/>
                  </a:cubicBezTo>
                  <a:lnTo>
                    <a:pt x="22483" y="11267"/>
                  </a:lnTo>
                  <a:cubicBezTo>
                    <a:pt x="22550" y="11267"/>
                    <a:pt x="22550" y="11200"/>
                    <a:pt x="22483" y="11200"/>
                  </a:cubicBezTo>
                  <a:lnTo>
                    <a:pt x="22483" y="11167"/>
                  </a:lnTo>
                  <a:lnTo>
                    <a:pt x="21048" y="10333"/>
                  </a:lnTo>
                  <a:cubicBezTo>
                    <a:pt x="21015" y="10316"/>
                    <a:pt x="20973" y="10308"/>
                    <a:pt x="20932" y="10308"/>
                  </a:cubicBezTo>
                  <a:close/>
                  <a:moveTo>
                    <a:pt x="17413" y="10541"/>
                  </a:moveTo>
                  <a:cubicBezTo>
                    <a:pt x="17379" y="10541"/>
                    <a:pt x="17346" y="10550"/>
                    <a:pt x="17312" y="10566"/>
                  </a:cubicBezTo>
                  <a:lnTo>
                    <a:pt x="15911" y="11367"/>
                  </a:lnTo>
                  <a:cubicBezTo>
                    <a:pt x="15845" y="11400"/>
                    <a:pt x="15878" y="11467"/>
                    <a:pt x="15911" y="11500"/>
                  </a:cubicBezTo>
                  <a:lnTo>
                    <a:pt x="17379" y="12334"/>
                  </a:lnTo>
                  <a:cubicBezTo>
                    <a:pt x="17413" y="12351"/>
                    <a:pt x="17446" y="12359"/>
                    <a:pt x="17479" y="12359"/>
                  </a:cubicBezTo>
                  <a:cubicBezTo>
                    <a:pt x="17513" y="12359"/>
                    <a:pt x="17546" y="12351"/>
                    <a:pt x="17579" y="12334"/>
                  </a:cubicBezTo>
                  <a:lnTo>
                    <a:pt x="18980" y="11534"/>
                  </a:lnTo>
                  <a:cubicBezTo>
                    <a:pt x="19014" y="11500"/>
                    <a:pt x="19014" y="11434"/>
                    <a:pt x="18980" y="11400"/>
                  </a:cubicBezTo>
                  <a:lnTo>
                    <a:pt x="17513" y="10566"/>
                  </a:lnTo>
                  <a:cubicBezTo>
                    <a:pt x="17479" y="10550"/>
                    <a:pt x="17446" y="10541"/>
                    <a:pt x="17413" y="10541"/>
                  </a:cubicBezTo>
                  <a:close/>
                  <a:moveTo>
                    <a:pt x="30939" y="11008"/>
                  </a:moveTo>
                  <a:cubicBezTo>
                    <a:pt x="30897" y="11008"/>
                    <a:pt x="30855" y="11017"/>
                    <a:pt x="30822" y="11033"/>
                  </a:cubicBezTo>
                  <a:lnTo>
                    <a:pt x="29454" y="11834"/>
                  </a:lnTo>
                  <a:cubicBezTo>
                    <a:pt x="29388" y="11867"/>
                    <a:pt x="29388" y="11934"/>
                    <a:pt x="29454" y="11934"/>
                  </a:cubicBezTo>
                  <a:lnTo>
                    <a:pt x="30889" y="12768"/>
                  </a:lnTo>
                  <a:cubicBezTo>
                    <a:pt x="30922" y="12801"/>
                    <a:pt x="30964" y="12818"/>
                    <a:pt x="31006" y="12818"/>
                  </a:cubicBezTo>
                  <a:cubicBezTo>
                    <a:pt x="31047" y="12818"/>
                    <a:pt x="31089" y="12801"/>
                    <a:pt x="31122" y="12768"/>
                  </a:cubicBezTo>
                  <a:lnTo>
                    <a:pt x="32490" y="12001"/>
                  </a:lnTo>
                  <a:cubicBezTo>
                    <a:pt x="32557" y="11967"/>
                    <a:pt x="32557" y="11901"/>
                    <a:pt x="32490" y="11867"/>
                  </a:cubicBezTo>
                  <a:lnTo>
                    <a:pt x="31056" y="11033"/>
                  </a:lnTo>
                  <a:cubicBezTo>
                    <a:pt x="31022" y="11017"/>
                    <a:pt x="30981" y="11008"/>
                    <a:pt x="30939" y="11008"/>
                  </a:cubicBezTo>
                  <a:close/>
                  <a:moveTo>
                    <a:pt x="14427" y="11108"/>
                  </a:moveTo>
                  <a:cubicBezTo>
                    <a:pt x="14385" y="11108"/>
                    <a:pt x="14344" y="11117"/>
                    <a:pt x="14310" y="11133"/>
                  </a:cubicBezTo>
                  <a:lnTo>
                    <a:pt x="12943" y="11934"/>
                  </a:lnTo>
                  <a:cubicBezTo>
                    <a:pt x="12876" y="11967"/>
                    <a:pt x="12876" y="12034"/>
                    <a:pt x="12943" y="12067"/>
                  </a:cubicBezTo>
                  <a:lnTo>
                    <a:pt x="14377" y="12901"/>
                  </a:lnTo>
                  <a:lnTo>
                    <a:pt x="14611" y="12901"/>
                  </a:lnTo>
                  <a:lnTo>
                    <a:pt x="15978" y="12101"/>
                  </a:lnTo>
                  <a:cubicBezTo>
                    <a:pt x="16045" y="12067"/>
                    <a:pt x="16045" y="12001"/>
                    <a:pt x="15978" y="11967"/>
                  </a:cubicBezTo>
                  <a:lnTo>
                    <a:pt x="14544" y="11133"/>
                  </a:lnTo>
                  <a:cubicBezTo>
                    <a:pt x="14510" y="11117"/>
                    <a:pt x="14469" y="11108"/>
                    <a:pt x="14427" y="11108"/>
                  </a:cubicBezTo>
                  <a:close/>
                  <a:moveTo>
                    <a:pt x="26386" y="11150"/>
                  </a:moveTo>
                  <a:cubicBezTo>
                    <a:pt x="26352" y="11150"/>
                    <a:pt x="26319" y="11167"/>
                    <a:pt x="26286" y="11200"/>
                  </a:cubicBezTo>
                  <a:lnTo>
                    <a:pt x="24885" y="11967"/>
                  </a:lnTo>
                  <a:cubicBezTo>
                    <a:pt x="24851" y="12001"/>
                    <a:pt x="24851" y="12067"/>
                    <a:pt x="24885" y="12101"/>
                  </a:cubicBezTo>
                  <a:lnTo>
                    <a:pt x="26352" y="12935"/>
                  </a:lnTo>
                  <a:cubicBezTo>
                    <a:pt x="26386" y="12951"/>
                    <a:pt x="26419" y="12960"/>
                    <a:pt x="26452" y="12960"/>
                  </a:cubicBezTo>
                  <a:cubicBezTo>
                    <a:pt x="26486" y="12960"/>
                    <a:pt x="26519" y="12951"/>
                    <a:pt x="26552" y="12935"/>
                  </a:cubicBezTo>
                  <a:lnTo>
                    <a:pt x="27920" y="12134"/>
                  </a:lnTo>
                  <a:cubicBezTo>
                    <a:pt x="27987" y="12101"/>
                    <a:pt x="27987" y="12067"/>
                    <a:pt x="27920" y="12034"/>
                  </a:cubicBezTo>
                  <a:lnTo>
                    <a:pt x="26486" y="11200"/>
                  </a:lnTo>
                  <a:cubicBezTo>
                    <a:pt x="26452" y="11167"/>
                    <a:pt x="26419" y="11150"/>
                    <a:pt x="26386" y="11150"/>
                  </a:cubicBezTo>
                  <a:close/>
                  <a:moveTo>
                    <a:pt x="23050" y="11542"/>
                  </a:moveTo>
                  <a:cubicBezTo>
                    <a:pt x="23017" y="11542"/>
                    <a:pt x="22983" y="11550"/>
                    <a:pt x="22950" y="11567"/>
                  </a:cubicBezTo>
                  <a:lnTo>
                    <a:pt x="21549" y="12368"/>
                  </a:lnTo>
                  <a:cubicBezTo>
                    <a:pt x="21515" y="12401"/>
                    <a:pt x="21515" y="12434"/>
                    <a:pt x="21549" y="12468"/>
                  </a:cubicBezTo>
                  <a:lnTo>
                    <a:pt x="23017" y="13302"/>
                  </a:lnTo>
                  <a:cubicBezTo>
                    <a:pt x="23050" y="13318"/>
                    <a:pt x="23083" y="13327"/>
                    <a:pt x="23117" y="13327"/>
                  </a:cubicBezTo>
                  <a:cubicBezTo>
                    <a:pt x="23150" y="13327"/>
                    <a:pt x="23183" y="13318"/>
                    <a:pt x="23217" y="13302"/>
                  </a:cubicBezTo>
                  <a:lnTo>
                    <a:pt x="24584" y="12501"/>
                  </a:lnTo>
                  <a:cubicBezTo>
                    <a:pt x="24684" y="12468"/>
                    <a:pt x="24651" y="12434"/>
                    <a:pt x="24584" y="12401"/>
                  </a:cubicBezTo>
                  <a:lnTo>
                    <a:pt x="23150" y="11567"/>
                  </a:lnTo>
                  <a:cubicBezTo>
                    <a:pt x="23117" y="11550"/>
                    <a:pt x="23083" y="11542"/>
                    <a:pt x="23050" y="11542"/>
                  </a:cubicBezTo>
                  <a:close/>
                  <a:moveTo>
                    <a:pt x="19531" y="11776"/>
                  </a:moveTo>
                  <a:cubicBezTo>
                    <a:pt x="19489" y="11776"/>
                    <a:pt x="19447" y="11784"/>
                    <a:pt x="19414" y="11801"/>
                  </a:cubicBezTo>
                  <a:lnTo>
                    <a:pt x="18046" y="12601"/>
                  </a:lnTo>
                  <a:cubicBezTo>
                    <a:pt x="17980" y="12635"/>
                    <a:pt x="17980" y="12668"/>
                    <a:pt x="18046" y="12701"/>
                  </a:cubicBezTo>
                  <a:lnTo>
                    <a:pt x="19481" y="13535"/>
                  </a:lnTo>
                  <a:cubicBezTo>
                    <a:pt x="19514" y="13552"/>
                    <a:pt x="19547" y="13560"/>
                    <a:pt x="19581" y="13560"/>
                  </a:cubicBezTo>
                  <a:cubicBezTo>
                    <a:pt x="19614" y="13560"/>
                    <a:pt x="19647" y="13552"/>
                    <a:pt x="19681" y="13535"/>
                  </a:cubicBezTo>
                  <a:lnTo>
                    <a:pt x="21082" y="12735"/>
                  </a:lnTo>
                  <a:cubicBezTo>
                    <a:pt x="21149" y="12701"/>
                    <a:pt x="21115" y="12668"/>
                    <a:pt x="21082" y="12635"/>
                  </a:cubicBezTo>
                  <a:lnTo>
                    <a:pt x="19647" y="11801"/>
                  </a:lnTo>
                  <a:cubicBezTo>
                    <a:pt x="19614" y="11784"/>
                    <a:pt x="19572" y="11776"/>
                    <a:pt x="19531" y="11776"/>
                  </a:cubicBezTo>
                  <a:close/>
                  <a:moveTo>
                    <a:pt x="16545" y="12318"/>
                  </a:moveTo>
                  <a:cubicBezTo>
                    <a:pt x="16512" y="12318"/>
                    <a:pt x="16479" y="12334"/>
                    <a:pt x="16445" y="12368"/>
                  </a:cubicBezTo>
                  <a:lnTo>
                    <a:pt x="15044" y="13135"/>
                  </a:lnTo>
                  <a:cubicBezTo>
                    <a:pt x="14977" y="13202"/>
                    <a:pt x="15011" y="13235"/>
                    <a:pt x="15078" y="13268"/>
                  </a:cubicBezTo>
                  <a:lnTo>
                    <a:pt x="16512" y="14102"/>
                  </a:lnTo>
                  <a:cubicBezTo>
                    <a:pt x="16545" y="14119"/>
                    <a:pt x="16579" y="14127"/>
                    <a:pt x="16612" y="14127"/>
                  </a:cubicBezTo>
                  <a:cubicBezTo>
                    <a:pt x="16645" y="14127"/>
                    <a:pt x="16679" y="14119"/>
                    <a:pt x="16712" y="14102"/>
                  </a:cubicBezTo>
                  <a:lnTo>
                    <a:pt x="18113" y="13302"/>
                  </a:lnTo>
                  <a:cubicBezTo>
                    <a:pt x="18146" y="13268"/>
                    <a:pt x="18146" y="13235"/>
                    <a:pt x="18113" y="13202"/>
                  </a:cubicBezTo>
                  <a:lnTo>
                    <a:pt x="16645" y="12368"/>
                  </a:lnTo>
                  <a:cubicBezTo>
                    <a:pt x="16612" y="12334"/>
                    <a:pt x="16579" y="12318"/>
                    <a:pt x="16545" y="12318"/>
                  </a:cubicBezTo>
                  <a:close/>
                  <a:moveTo>
                    <a:pt x="28487" y="12376"/>
                  </a:moveTo>
                  <a:cubicBezTo>
                    <a:pt x="28454" y="12376"/>
                    <a:pt x="28420" y="12384"/>
                    <a:pt x="28387" y="12401"/>
                  </a:cubicBezTo>
                  <a:lnTo>
                    <a:pt x="27019" y="13202"/>
                  </a:lnTo>
                  <a:cubicBezTo>
                    <a:pt x="26953" y="13235"/>
                    <a:pt x="26953" y="13302"/>
                    <a:pt x="27019" y="13335"/>
                  </a:cubicBezTo>
                  <a:lnTo>
                    <a:pt x="28454" y="14169"/>
                  </a:lnTo>
                  <a:cubicBezTo>
                    <a:pt x="28487" y="14186"/>
                    <a:pt x="28520" y="14194"/>
                    <a:pt x="28554" y="14194"/>
                  </a:cubicBezTo>
                  <a:cubicBezTo>
                    <a:pt x="28587" y="14194"/>
                    <a:pt x="28621" y="14186"/>
                    <a:pt x="28654" y="14169"/>
                  </a:cubicBezTo>
                  <a:lnTo>
                    <a:pt x="30055" y="13368"/>
                  </a:lnTo>
                  <a:cubicBezTo>
                    <a:pt x="30088" y="13335"/>
                    <a:pt x="30088" y="13268"/>
                    <a:pt x="30022" y="13235"/>
                  </a:cubicBezTo>
                  <a:lnTo>
                    <a:pt x="30055" y="13235"/>
                  </a:lnTo>
                  <a:lnTo>
                    <a:pt x="28587" y="12401"/>
                  </a:lnTo>
                  <a:cubicBezTo>
                    <a:pt x="28554" y="12384"/>
                    <a:pt x="28520" y="12376"/>
                    <a:pt x="28487" y="12376"/>
                  </a:cubicBezTo>
                  <a:close/>
                  <a:moveTo>
                    <a:pt x="25151" y="12743"/>
                  </a:moveTo>
                  <a:cubicBezTo>
                    <a:pt x="25118" y="12743"/>
                    <a:pt x="25085" y="12751"/>
                    <a:pt x="25051" y="12768"/>
                  </a:cubicBezTo>
                  <a:lnTo>
                    <a:pt x="23684" y="13569"/>
                  </a:lnTo>
                  <a:cubicBezTo>
                    <a:pt x="23617" y="13602"/>
                    <a:pt x="23617" y="13669"/>
                    <a:pt x="23684" y="13702"/>
                  </a:cubicBezTo>
                  <a:lnTo>
                    <a:pt x="25118" y="14536"/>
                  </a:lnTo>
                  <a:cubicBezTo>
                    <a:pt x="25151" y="14553"/>
                    <a:pt x="25185" y="14561"/>
                    <a:pt x="25218" y="14561"/>
                  </a:cubicBezTo>
                  <a:cubicBezTo>
                    <a:pt x="25251" y="14561"/>
                    <a:pt x="25285" y="14553"/>
                    <a:pt x="25318" y="14536"/>
                  </a:cubicBezTo>
                  <a:lnTo>
                    <a:pt x="26719" y="13735"/>
                  </a:lnTo>
                  <a:cubicBezTo>
                    <a:pt x="26786" y="13702"/>
                    <a:pt x="26786" y="13635"/>
                    <a:pt x="26719" y="13602"/>
                  </a:cubicBezTo>
                  <a:lnTo>
                    <a:pt x="25251" y="12768"/>
                  </a:lnTo>
                  <a:cubicBezTo>
                    <a:pt x="25218" y="12751"/>
                    <a:pt x="25185" y="12743"/>
                    <a:pt x="25151" y="12743"/>
                  </a:cubicBezTo>
                  <a:close/>
                  <a:moveTo>
                    <a:pt x="33941" y="12743"/>
                  </a:moveTo>
                  <a:cubicBezTo>
                    <a:pt x="33899" y="12743"/>
                    <a:pt x="33858" y="12751"/>
                    <a:pt x="33824" y="12768"/>
                  </a:cubicBezTo>
                  <a:lnTo>
                    <a:pt x="32457" y="13569"/>
                  </a:lnTo>
                  <a:cubicBezTo>
                    <a:pt x="32390" y="13602"/>
                    <a:pt x="32390" y="13669"/>
                    <a:pt x="32457" y="13702"/>
                  </a:cubicBezTo>
                  <a:lnTo>
                    <a:pt x="33891" y="14536"/>
                  </a:lnTo>
                  <a:cubicBezTo>
                    <a:pt x="33924" y="14553"/>
                    <a:pt x="33958" y="14561"/>
                    <a:pt x="33991" y="14561"/>
                  </a:cubicBezTo>
                  <a:cubicBezTo>
                    <a:pt x="34024" y="14561"/>
                    <a:pt x="34058" y="14553"/>
                    <a:pt x="34091" y="14536"/>
                  </a:cubicBezTo>
                  <a:lnTo>
                    <a:pt x="35492" y="13735"/>
                  </a:lnTo>
                  <a:cubicBezTo>
                    <a:pt x="35559" y="13702"/>
                    <a:pt x="35525" y="13635"/>
                    <a:pt x="35492" y="13602"/>
                  </a:cubicBezTo>
                  <a:lnTo>
                    <a:pt x="34058" y="12768"/>
                  </a:lnTo>
                  <a:cubicBezTo>
                    <a:pt x="34024" y="12751"/>
                    <a:pt x="33983" y="12743"/>
                    <a:pt x="33941" y="12743"/>
                  </a:cubicBezTo>
                  <a:close/>
                  <a:moveTo>
                    <a:pt x="21649" y="13010"/>
                  </a:moveTo>
                  <a:cubicBezTo>
                    <a:pt x="21616" y="13010"/>
                    <a:pt x="21582" y="13018"/>
                    <a:pt x="21549" y="13035"/>
                  </a:cubicBezTo>
                  <a:lnTo>
                    <a:pt x="20148" y="13835"/>
                  </a:lnTo>
                  <a:cubicBezTo>
                    <a:pt x="20081" y="13835"/>
                    <a:pt x="20081" y="13902"/>
                    <a:pt x="20148" y="13936"/>
                  </a:cubicBezTo>
                  <a:lnTo>
                    <a:pt x="21616" y="14769"/>
                  </a:lnTo>
                  <a:cubicBezTo>
                    <a:pt x="21632" y="14786"/>
                    <a:pt x="21666" y="14794"/>
                    <a:pt x="21703" y="14794"/>
                  </a:cubicBezTo>
                  <a:cubicBezTo>
                    <a:pt x="21741" y="14794"/>
                    <a:pt x="21782" y="14786"/>
                    <a:pt x="21816" y="14769"/>
                  </a:cubicBezTo>
                  <a:lnTo>
                    <a:pt x="23183" y="13969"/>
                  </a:lnTo>
                  <a:cubicBezTo>
                    <a:pt x="23250" y="13936"/>
                    <a:pt x="23250" y="13902"/>
                    <a:pt x="23183" y="13869"/>
                  </a:cubicBezTo>
                  <a:lnTo>
                    <a:pt x="21749" y="13035"/>
                  </a:lnTo>
                  <a:cubicBezTo>
                    <a:pt x="21716" y="13018"/>
                    <a:pt x="21682" y="13010"/>
                    <a:pt x="21649" y="13010"/>
                  </a:cubicBezTo>
                  <a:close/>
                  <a:moveTo>
                    <a:pt x="18680" y="13544"/>
                  </a:moveTo>
                  <a:cubicBezTo>
                    <a:pt x="18647" y="13544"/>
                    <a:pt x="18613" y="13552"/>
                    <a:pt x="18580" y="13569"/>
                  </a:cubicBezTo>
                  <a:lnTo>
                    <a:pt x="17179" y="14369"/>
                  </a:lnTo>
                  <a:cubicBezTo>
                    <a:pt x="17112" y="14403"/>
                    <a:pt x="17112" y="14469"/>
                    <a:pt x="17179" y="14503"/>
                  </a:cubicBezTo>
                  <a:lnTo>
                    <a:pt x="18613" y="15337"/>
                  </a:lnTo>
                  <a:cubicBezTo>
                    <a:pt x="18647" y="15353"/>
                    <a:pt x="18688" y="15362"/>
                    <a:pt x="18730" y="15362"/>
                  </a:cubicBezTo>
                  <a:cubicBezTo>
                    <a:pt x="18772" y="15362"/>
                    <a:pt x="18814" y="15353"/>
                    <a:pt x="18847" y="15337"/>
                  </a:cubicBezTo>
                  <a:lnTo>
                    <a:pt x="20248" y="14536"/>
                  </a:lnTo>
                  <a:cubicBezTo>
                    <a:pt x="20281" y="14503"/>
                    <a:pt x="20281" y="14436"/>
                    <a:pt x="20248" y="14403"/>
                  </a:cubicBezTo>
                  <a:lnTo>
                    <a:pt x="18780" y="13569"/>
                  </a:lnTo>
                  <a:cubicBezTo>
                    <a:pt x="18747" y="13552"/>
                    <a:pt x="18713" y="13544"/>
                    <a:pt x="18680" y="13544"/>
                  </a:cubicBezTo>
                  <a:close/>
                  <a:moveTo>
                    <a:pt x="30605" y="13610"/>
                  </a:moveTo>
                  <a:cubicBezTo>
                    <a:pt x="30564" y="13610"/>
                    <a:pt x="30522" y="13619"/>
                    <a:pt x="30489" y="13635"/>
                  </a:cubicBezTo>
                  <a:lnTo>
                    <a:pt x="29121" y="14436"/>
                  </a:lnTo>
                  <a:cubicBezTo>
                    <a:pt x="29054" y="14469"/>
                    <a:pt x="29088" y="14503"/>
                    <a:pt x="29121" y="14569"/>
                  </a:cubicBezTo>
                  <a:lnTo>
                    <a:pt x="30555" y="15403"/>
                  </a:lnTo>
                  <a:cubicBezTo>
                    <a:pt x="30589" y="15420"/>
                    <a:pt x="30630" y="15428"/>
                    <a:pt x="30672" y="15428"/>
                  </a:cubicBezTo>
                  <a:cubicBezTo>
                    <a:pt x="30714" y="15428"/>
                    <a:pt x="30755" y="15420"/>
                    <a:pt x="30789" y="15403"/>
                  </a:cubicBezTo>
                  <a:lnTo>
                    <a:pt x="32156" y="14603"/>
                  </a:lnTo>
                  <a:cubicBezTo>
                    <a:pt x="32223" y="14569"/>
                    <a:pt x="32190" y="14536"/>
                    <a:pt x="32156" y="14469"/>
                  </a:cubicBezTo>
                  <a:lnTo>
                    <a:pt x="30722" y="13635"/>
                  </a:lnTo>
                  <a:cubicBezTo>
                    <a:pt x="30689" y="13619"/>
                    <a:pt x="30647" y="13610"/>
                    <a:pt x="30605" y="13610"/>
                  </a:cubicBezTo>
                  <a:close/>
                  <a:moveTo>
                    <a:pt x="27270" y="13977"/>
                  </a:moveTo>
                  <a:cubicBezTo>
                    <a:pt x="27228" y="13977"/>
                    <a:pt x="27186" y="13986"/>
                    <a:pt x="27153" y="14002"/>
                  </a:cubicBezTo>
                  <a:lnTo>
                    <a:pt x="25785" y="14803"/>
                  </a:lnTo>
                  <a:cubicBezTo>
                    <a:pt x="25718" y="14836"/>
                    <a:pt x="25752" y="14870"/>
                    <a:pt x="25785" y="14936"/>
                  </a:cubicBezTo>
                  <a:lnTo>
                    <a:pt x="27220" y="15770"/>
                  </a:lnTo>
                  <a:lnTo>
                    <a:pt x="27453" y="15770"/>
                  </a:lnTo>
                  <a:lnTo>
                    <a:pt x="28821" y="14970"/>
                  </a:lnTo>
                  <a:cubicBezTo>
                    <a:pt x="28887" y="14936"/>
                    <a:pt x="28887" y="14870"/>
                    <a:pt x="28821" y="14836"/>
                  </a:cubicBezTo>
                  <a:lnTo>
                    <a:pt x="27386" y="14002"/>
                  </a:lnTo>
                  <a:cubicBezTo>
                    <a:pt x="27353" y="13986"/>
                    <a:pt x="27311" y="13977"/>
                    <a:pt x="27270" y="13977"/>
                  </a:cubicBezTo>
                  <a:close/>
                  <a:moveTo>
                    <a:pt x="36080" y="13986"/>
                  </a:moveTo>
                  <a:cubicBezTo>
                    <a:pt x="36043" y="13986"/>
                    <a:pt x="36009" y="14002"/>
                    <a:pt x="35992" y="14036"/>
                  </a:cubicBezTo>
                  <a:lnTo>
                    <a:pt x="34591" y="14836"/>
                  </a:lnTo>
                  <a:cubicBezTo>
                    <a:pt x="34525" y="14836"/>
                    <a:pt x="34558" y="14903"/>
                    <a:pt x="34591" y="14936"/>
                  </a:cubicBezTo>
                  <a:lnTo>
                    <a:pt x="36026" y="15770"/>
                  </a:lnTo>
                  <a:cubicBezTo>
                    <a:pt x="36059" y="15787"/>
                    <a:pt x="36101" y="15795"/>
                    <a:pt x="36143" y="15795"/>
                  </a:cubicBezTo>
                  <a:cubicBezTo>
                    <a:pt x="36184" y="15795"/>
                    <a:pt x="36226" y="15787"/>
                    <a:pt x="36259" y="15770"/>
                  </a:cubicBezTo>
                  <a:lnTo>
                    <a:pt x="37627" y="14970"/>
                  </a:lnTo>
                  <a:cubicBezTo>
                    <a:pt x="37694" y="14936"/>
                    <a:pt x="37694" y="14903"/>
                    <a:pt x="37627" y="14870"/>
                  </a:cubicBezTo>
                  <a:lnTo>
                    <a:pt x="36193" y="14036"/>
                  </a:lnTo>
                  <a:cubicBezTo>
                    <a:pt x="36159" y="14002"/>
                    <a:pt x="36118" y="13986"/>
                    <a:pt x="36080" y="13986"/>
                  </a:cubicBezTo>
                  <a:close/>
                  <a:moveTo>
                    <a:pt x="23784" y="14211"/>
                  </a:moveTo>
                  <a:cubicBezTo>
                    <a:pt x="23750" y="14211"/>
                    <a:pt x="23717" y="14219"/>
                    <a:pt x="23684" y="14236"/>
                  </a:cubicBezTo>
                  <a:lnTo>
                    <a:pt x="22283" y="15036"/>
                  </a:lnTo>
                  <a:cubicBezTo>
                    <a:pt x="22216" y="15070"/>
                    <a:pt x="22216" y="15103"/>
                    <a:pt x="22283" y="15170"/>
                  </a:cubicBezTo>
                  <a:lnTo>
                    <a:pt x="23750" y="16004"/>
                  </a:lnTo>
                  <a:lnTo>
                    <a:pt x="23951" y="16004"/>
                  </a:lnTo>
                  <a:lnTo>
                    <a:pt x="25318" y="15203"/>
                  </a:lnTo>
                  <a:cubicBezTo>
                    <a:pt x="25385" y="15170"/>
                    <a:pt x="25385" y="15103"/>
                    <a:pt x="25318" y="15070"/>
                  </a:cubicBezTo>
                  <a:lnTo>
                    <a:pt x="23884" y="14236"/>
                  </a:lnTo>
                  <a:cubicBezTo>
                    <a:pt x="23850" y="14219"/>
                    <a:pt x="23817" y="14211"/>
                    <a:pt x="23784" y="14211"/>
                  </a:cubicBezTo>
                  <a:close/>
                  <a:moveTo>
                    <a:pt x="20765" y="14778"/>
                  </a:moveTo>
                  <a:cubicBezTo>
                    <a:pt x="20723" y="14778"/>
                    <a:pt x="20682" y="14786"/>
                    <a:pt x="20648" y="14803"/>
                  </a:cubicBezTo>
                  <a:lnTo>
                    <a:pt x="19281" y="15603"/>
                  </a:lnTo>
                  <a:cubicBezTo>
                    <a:pt x="19214" y="15637"/>
                    <a:pt x="19214" y="15670"/>
                    <a:pt x="19281" y="15703"/>
                  </a:cubicBezTo>
                  <a:lnTo>
                    <a:pt x="20748" y="16537"/>
                  </a:lnTo>
                  <a:cubicBezTo>
                    <a:pt x="20782" y="16554"/>
                    <a:pt x="20815" y="16562"/>
                    <a:pt x="20848" y="16562"/>
                  </a:cubicBezTo>
                  <a:cubicBezTo>
                    <a:pt x="20882" y="16562"/>
                    <a:pt x="20915" y="16554"/>
                    <a:pt x="20948" y="16537"/>
                  </a:cubicBezTo>
                  <a:lnTo>
                    <a:pt x="22316" y="15770"/>
                  </a:lnTo>
                  <a:cubicBezTo>
                    <a:pt x="22383" y="15737"/>
                    <a:pt x="22349" y="15703"/>
                    <a:pt x="22316" y="15637"/>
                  </a:cubicBezTo>
                  <a:lnTo>
                    <a:pt x="20882" y="14803"/>
                  </a:lnTo>
                  <a:cubicBezTo>
                    <a:pt x="20848" y="14786"/>
                    <a:pt x="20807" y="14778"/>
                    <a:pt x="20765" y="14778"/>
                  </a:cubicBezTo>
                  <a:close/>
                  <a:moveTo>
                    <a:pt x="32707" y="14811"/>
                  </a:moveTo>
                  <a:cubicBezTo>
                    <a:pt x="32665" y="14811"/>
                    <a:pt x="32623" y="14819"/>
                    <a:pt x="32590" y="14836"/>
                  </a:cubicBezTo>
                  <a:lnTo>
                    <a:pt x="31222" y="15637"/>
                  </a:lnTo>
                  <a:cubicBezTo>
                    <a:pt x="31156" y="15670"/>
                    <a:pt x="31156" y="15737"/>
                    <a:pt x="31222" y="15770"/>
                  </a:cubicBezTo>
                  <a:lnTo>
                    <a:pt x="32657" y="16604"/>
                  </a:lnTo>
                  <a:cubicBezTo>
                    <a:pt x="32690" y="16621"/>
                    <a:pt x="32723" y="16629"/>
                    <a:pt x="32757" y="16629"/>
                  </a:cubicBezTo>
                  <a:cubicBezTo>
                    <a:pt x="32790" y="16629"/>
                    <a:pt x="32824" y="16621"/>
                    <a:pt x="32857" y="16604"/>
                  </a:cubicBezTo>
                  <a:lnTo>
                    <a:pt x="34258" y="15804"/>
                  </a:lnTo>
                  <a:cubicBezTo>
                    <a:pt x="34325" y="15770"/>
                    <a:pt x="34325" y="15703"/>
                    <a:pt x="34258" y="15670"/>
                  </a:cubicBezTo>
                  <a:lnTo>
                    <a:pt x="32824" y="14836"/>
                  </a:lnTo>
                  <a:cubicBezTo>
                    <a:pt x="32790" y="14819"/>
                    <a:pt x="32749" y="14811"/>
                    <a:pt x="32707" y="14811"/>
                  </a:cubicBezTo>
                  <a:close/>
                  <a:moveTo>
                    <a:pt x="29392" y="15186"/>
                  </a:moveTo>
                  <a:cubicBezTo>
                    <a:pt x="29354" y="15186"/>
                    <a:pt x="29321" y="15203"/>
                    <a:pt x="29288" y="15236"/>
                  </a:cubicBezTo>
                  <a:lnTo>
                    <a:pt x="27920" y="16004"/>
                  </a:lnTo>
                  <a:cubicBezTo>
                    <a:pt x="27853" y="16037"/>
                    <a:pt x="27853" y="16104"/>
                    <a:pt x="27920" y="16137"/>
                  </a:cubicBezTo>
                  <a:lnTo>
                    <a:pt x="29354" y="16971"/>
                  </a:lnTo>
                  <a:cubicBezTo>
                    <a:pt x="29388" y="16988"/>
                    <a:pt x="29421" y="16996"/>
                    <a:pt x="29454" y="16996"/>
                  </a:cubicBezTo>
                  <a:cubicBezTo>
                    <a:pt x="29488" y="16996"/>
                    <a:pt x="29521" y="16988"/>
                    <a:pt x="29555" y="16971"/>
                  </a:cubicBezTo>
                  <a:lnTo>
                    <a:pt x="30956" y="16170"/>
                  </a:lnTo>
                  <a:cubicBezTo>
                    <a:pt x="31022" y="16137"/>
                    <a:pt x="30989" y="16104"/>
                    <a:pt x="30956" y="16070"/>
                  </a:cubicBezTo>
                  <a:lnTo>
                    <a:pt x="29521" y="15236"/>
                  </a:lnTo>
                  <a:cubicBezTo>
                    <a:pt x="29471" y="15203"/>
                    <a:pt x="29429" y="15186"/>
                    <a:pt x="29392" y="15186"/>
                  </a:cubicBezTo>
                  <a:close/>
                  <a:moveTo>
                    <a:pt x="38194" y="15211"/>
                  </a:moveTo>
                  <a:cubicBezTo>
                    <a:pt x="38161" y="15211"/>
                    <a:pt x="38127" y="15220"/>
                    <a:pt x="38094" y="15236"/>
                  </a:cubicBezTo>
                  <a:lnTo>
                    <a:pt x="36693" y="16037"/>
                  </a:lnTo>
                  <a:cubicBezTo>
                    <a:pt x="36660" y="16070"/>
                    <a:pt x="36660" y="16137"/>
                    <a:pt x="36693" y="16170"/>
                  </a:cubicBezTo>
                  <a:lnTo>
                    <a:pt x="38161" y="17004"/>
                  </a:lnTo>
                  <a:cubicBezTo>
                    <a:pt x="38194" y="17021"/>
                    <a:pt x="38227" y="17029"/>
                    <a:pt x="38261" y="17029"/>
                  </a:cubicBezTo>
                  <a:cubicBezTo>
                    <a:pt x="38294" y="17029"/>
                    <a:pt x="38327" y="17021"/>
                    <a:pt x="38361" y="17004"/>
                  </a:cubicBezTo>
                  <a:lnTo>
                    <a:pt x="39762" y="16204"/>
                  </a:lnTo>
                  <a:cubicBezTo>
                    <a:pt x="39795" y="16170"/>
                    <a:pt x="39795" y="16104"/>
                    <a:pt x="39762" y="16070"/>
                  </a:cubicBezTo>
                  <a:lnTo>
                    <a:pt x="38294" y="15236"/>
                  </a:lnTo>
                  <a:cubicBezTo>
                    <a:pt x="38261" y="15220"/>
                    <a:pt x="38227" y="15211"/>
                    <a:pt x="38194" y="15211"/>
                  </a:cubicBezTo>
                  <a:close/>
                  <a:moveTo>
                    <a:pt x="25885" y="15420"/>
                  </a:moveTo>
                  <a:cubicBezTo>
                    <a:pt x="25852" y="15420"/>
                    <a:pt x="25819" y="15437"/>
                    <a:pt x="25785" y="15470"/>
                  </a:cubicBezTo>
                  <a:lnTo>
                    <a:pt x="24418" y="16237"/>
                  </a:lnTo>
                  <a:cubicBezTo>
                    <a:pt x="24317" y="16271"/>
                    <a:pt x="24317" y="16337"/>
                    <a:pt x="24418" y="16371"/>
                  </a:cubicBezTo>
                  <a:lnTo>
                    <a:pt x="25852" y="17205"/>
                  </a:lnTo>
                  <a:cubicBezTo>
                    <a:pt x="25885" y="17221"/>
                    <a:pt x="25919" y="17230"/>
                    <a:pt x="25952" y="17230"/>
                  </a:cubicBezTo>
                  <a:cubicBezTo>
                    <a:pt x="25985" y="17230"/>
                    <a:pt x="26019" y="17221"/>
                    <a:pt x="26052" y="17205"/>
                  </a:cubicBezTo>
                  <a:lnTo>
                    <a:pt x="27453" y="16404"/>
                  </a:lnTo>
                  <a:cubicBezTo>
                    <a:pt x="27486" y="16371"/>
                    <a:pt x="27486" y="16337"/>
                    <a:pt x="27453" y="16304"/>
                  </a:cubicBezTo>
                  <a:lnTo>
                    <a:pt x="25985" y="15470"/>
                  </a:lnTo>
                  <a:cubicBezTo>
                    <a:pt x="25952" y="15437"/>
                    <a:pt x="25919" y="15420"/>
                    <a:pt x="25885" y="15420"/>
                  </a:cubicBezTo>
                  <a:close/>
                  <a:moveTo>
                    <a:pt x="22883" y="15979"/>
                  </a:moveTo>
                  <a:cubicBezTo>
                    <a:pt x="22850" y="15979"/>
                    <a:pt x="22816" y="15987"/>
                    <a:pt x="22783" y="16004"/>
                  </a:cubicBezTo>
                  <a:lnTo>
                    <a:pt x="21415" y="16804"/>
                  </a:lnTo>
                  <a:cubicBezTo>
                    <a:pt x="21349" y="16838"/>
                    <a:pt x="21349" y="16904"/>
                    <a:pt x="21415" y="16938"/>
                  </a:cubicBezTo>
                  <a:lnTo>
                    <a:pt x="22850" y="17772"/>
                  </a:lnTo>
                  <a:cubicBezTo>
                    <a:pt x="22883" y="17788"/>
                    <a:pt x="22916" y="17797"/>
                    <a:pt x="22950" y="17797"/>
                  </a:cubicBezTo>
                  <a:cubicBezTo>
                    <a:pt x="22983" y="17797"/>
                    <a:pt x="23017" y="17788"/>
                    <a:pt x="23050" y="17772"/>
                  </a:cubicBezTo>
                  <a:lnTo>
                    <a:pt x="24451" y="16971"/>
                  </a:lnTo>
                  <a:cubicBezTo>
                    <a:pt x="24484" y="16938"/>
                    <a:pt x="24484" y="16871"/>
                    <a:pt x="24451" y="16838"/>
                  </a:cubicBezTo>
                  <a:lnTo>
                    <a:pt x="22983" y="16004"/>
                  </a:lnTo>
                  <a:cubicBezTo>
                    <a:pt x="22950" y="15987"/>
                    <a:pt x="22916" y="15979"/>
                    <a:pt x="22883" y="15979"/>
                  </a:cubicBezTo>
                  <a:close/>
                  <a:moveTo>
                    <a:pt x="34825" y="16045"/>
                  </a:moveTo>
                  <a:cubicBezTo>
                    <a:pt x="34792" y="16045"/>
                    <a:pt x="34758" y="16054"/>
                    <a:pt x="34725" y="16070"/>
                  </a:cubicBezTo>
                  <a:lnTo>
                    <a:pt x="33324" y="16871"/>
                  </a:lnTo>
                  <a:cubicBezTo>
                    <a:pt x="33257" y="16904"/>
                    <a:pt x="33291" y="16938"/>
                    <a:pt x="33324" y="16971"/>
                  </a:cubicBezTo>
                  <a:lnTo>
                    <a:pt x="34758" y="17805"/>
                  </a:lnTo>
                  <a:cubicBezTo>
                    <a:pt x="34792" y="17822"/>
                    <a:pt x="34833" y="17830"/>
                    <a:pt x="34875" y="17830"/>
                  </a:cubicBezTo>
                  <a:cubicBezTo>
                    <a:pt x="34917" y="17830"/>
                    <a:pt x="34958" y="17822"/>
                    <a:pt x="34992" y="17805"/>
                  </a:cubicBezTo>
                  <a:lnTo>
                    <a:pt x="36359" y="17004"/>
                  </a:lnTo>
                  <a:cubicBezTo>
                    <a:pt x="36426" y="17004"/>
                    <a:pt x="36426" y="16938"/>
                    <a:pt x="36359" y="16904"/>
                  </a:cubicBezTo>
                  <a:lnTo>
                    <a:pt x="34925" y="16070"/>
                  </a:lnTo>
                  <a:cubicBezTo>
                    <a:pt x="34892" y="16054"/>
                    <a:pt x="34858" y="16045"/>
                    <a:pt x="34825" y="16045"/>
                  </a:cubicBezTo>
                  <a:close/>
                  <a:moveTo>
                    <a:pt x="31506" y="16412"/>
                  </a:moveTo>
                  <a:cubicBezTo>
                    <a:pt x="31464" y="16412"/>
                    <a:pt x="31423" y="16421"/>
                    <a:pt x="31389" y="16437"/>
                  </a:cubicBezTo>
                  <a:lnTo>
                    <a:pt x="30022" y="17238"/>
                  </a:lnTo>
                  <a:cubicBezTo>
                    <a:pt x="29955" y="17271"/>
                    <a:pt x="29955" y="17338"/>
                    <a:pt x="30022" y="17371"/>
                  </a:cubicBezTo>
                  <a:lnTo>
                    <a:pt x="31456" y="18205"/>
                  </a:lnTo>
                  <a:cubicBezTo>
                    <a:pt x="31489" y="18222"/>
                    <a:pt x="31531" y="18230"/>
                    <a:pt x="31573" y="18230"/>
                  </a:cubicBezTo>
                  <a:cubicBezTo>
                    <a:pt x="31614" y="18230"/>
                    <a:pt x="31656" y="18222"/>
                    <a:pt x="31689" y="18205"/>
                  </a:cubicBezTo>
                  <a:lnTo>
                    <a:pt x="33057" y="17405"/>
                  </a:lnTo>
                  <a:cubicBezTo>
                    <a:pt x="33124" y="17371"/>
                    <a:pt x="33124" y="17305"/>
                    <a:pt x="33057" y="17271"/>
                  </a:cubicBezTo>
                  <a:lnTo>
                    <a:pt x="31623" y="16437"/>
                  </a:lnTo>
                  <a:cubicBezTo>
                    <a:pt x="31589" y="16421"/>
                    <a:pt x="31548" y="16412"/>
                    <a:pt x="31506" y="16412"/>
                  </a:cubicBezTo>
                  <a:close/>
                  <a:moveTo>
                    <a:pt x="40329" y="16446"/>
                  </a:moveTo>
                  <a:cubicBezTo>
                    <a:pt x="40296" y="16446"/>
                    <a:pt x="40262" y="16454"/>
                    <a:pt x="40229" y="16471"/>
                  </a:cubicBezTo>
                  <a:lnTo>
                    <a:pt x="38828" y="17271"/>
                  </a:lnTo>
                  <a:cubicBezTo>
                    <a:pt x="38761" y="17305"/>
                    <a:pt x="38761" y="17338"/>
                    <a:pt x="38828" y="17371"/>
                  </a:cubicBezTo>
                  <a:lnTo>
                    <a:pt x="40262" y="18205"/>
                  </a:lnTo>
                  <a:cubicBezTo>
                    <a:pt x="40296" y="18222"/>
                    <a:pt x="40329" y="18230"/>
                    <a:pt x="40362" y="18230"/>
                  </a:cubicBezTo>
                  <a:cubicBezTo>
                    <a:pt x="40396" y="18230"/>
                    <a:pt x="40429" y="18222"/>
                    <a:pt x="40462" y="18205"/>
                  </a:cubicBezTo>
                  <a:lnTo>
                    <a:pt x="41863" y="17438"/>
                  </a:lnTo>
                  <a:cubicBezTo>
                    <a:pt x="41930" y="17405"/>
                    <a:pt x="41930" y="17338"/>
                    <a:pt x="41863" y="17305"/>
                  </a:cubicBezTo>
                  <a:lnTo>
                    <a:pt x="40429" y="16471"/>
                  </a:lnTo>
                  <a:cubicBezTo>
                    <a:pt x="40396" y="16454"/>
                    <a:pt x="40362" y="16446"/>
                    <a:pt x="40329" y="16446"/>
                  </a:cubicBezTo>
                  <a:close/>
                  <a:moveTo>
                    <a:pt x="9340" y="10475"/>
                  </a:moveTo>
                  <a:cubicBezTo>
                    <a:pt x="9307" y="10475"/>
                    <a:pt x="9273" y="10483"/>
                    <a:pt x="9240" y="10500"/>
                  </a:cubicBezTo>
                  <a:lnTo>
                    <a:pt x="7839" y="11300"/>
                  </a:lnTo>
                  <a:cubicBezTo>
                    <a:pt x="7806" y="11334"/>
                    <a:pt x="7806" y="11367"/>
                    <a:pt x="7839" y="11400"/>
                  </a:cubicBezTo>
                  <a:lnTo>
                    <a:pt x="19748" y="18272"/>
                  </a:lnTo>
                  <a:cubicBezTo>
                    <a:pt x="19781" y="18289"/>
                    <a:pt x="19823" y="18297"/>
                    <a:pt x="19864" y="18297"/>
                  </a:cubicBezTo>
                  <a:cubicBezTo>
                    <a:pt x="19906" y="18297"/>
                    <a:pt x="19948" y="18289"/>
                    <a:pt x="19981" y="18272"/>
                  </a:cubicBezTo>
                  <a:lnTo>
                    <a:pt x="21349" y="17471"/>
                  </a:lnTo>
                  <a:cubicBezTo>
                    <a:pt x="21415" y="17438"/>
                    <a:pt x="21415" y="17405"/>
                    <a:pt x="21349" y="17371"/>
                  </a:cubicBezTo>
                  <a:lnTo>
                    <a:pt x="9440" y="10500"/>
                  </a:lnTo>
                  <a:cubicBezTo>
                    <a:pt x="9407" y="10483"/>
                    <a:pt x="9373" y="10475"/>
                    <a:pt x="9340" y="10475"/>
                  </a:cubicBezTo>
                  <a:close/>
                  <a:moveTo>
                    <a:pt x="27974" y="16646"/>
                  </a:moveTo>
                  <a:cubicBezTo>
                    <a:pt x="27937" y="16646"/>
                    <a:pt x="27903" y="16654"/>
                    <a:pt x="27887" y="16671"/>
                  </a:cubicBezTo>
                  <a:lnTo>
                    <a:pt x="26486" y="17471"/>
                  </a:lnTo>
                  <a:cubicBezTo>
                    <a:pt x="26419" y="17505"/>
                    <a:pt x="26419" y="17571"/>
                    <a:pt x="26486" y="17605"/>
                  </a:cubicBezTo>
                  <a:lnTo>
                    <a:pt x="27920" y="18439"/>
                  </a:lnTo>
                  <a:cubicBezTo>
                    <a:pt x="27953" y="18455"/>
                    <a:pt x="27995" y="18464"/>
                    <a:pt x="28037" y="18464"/>
                  </a:cubicBezTo>
                  <a:cubicBezTo>
                    <a:pt x="28079" y="18464"/>
                    <a:pt x="28120" y="18455"/>
                    <a:pt x="28154" y="18439"/>
                  </a:cubicBezTo>
                  <a:lnTo>
                    <a:pt x="29521" y="17638"/>
                  </a:lnTo>
                  <a:cubicBezTo>
                    <a:pt x="29588" y="17605"/>
                    <a:pt x="29588" y="17538"/>
                    <a:pt x="29521" y="17505"/>
                  </a:cubicBezTo>
                  <a:lnTo>
                    <a:pt x="28087" y="16671"/>
                  </a:lnTo>
                  <a:cubicBezTo>
                    <a:pt x="28053" y="16654"/>
                    <a:pt x="28012" y="16646"/>
                    <a:pt x="27974" y="16646"/>
                  </a:cubicBezTo>
                  <a:close/>
                  <a:moveTo>
                    <a:pt x="25001" y="17213"/>
                  </a:moveTo>
                  <a:cubicBezTo>
                    <a:pt x="24960" y="17213"/>
                    <a:pt x="24918" y="17221"/>
                    <a:pt x="24885" y="17238"/>
                  </a:cubicBezTo>
                  <a:lnTo>
                    <a:pt x="23517" y="18038"/>
                  </a:lnTo>
                  <a:cubicBezTo>
                    <a:pt x="23450" y="18072"/>
                    <a:pt x="23450" y="18139"/>
                    <a:pt x="23517" y="18172"/>
                  </a:cubicBezTo>
                  <a:lnTo>
                    <a:pt x="23517" y="18139"/>
                  </a:lnTo>
                  <a:lnTo>
                    <a:pt x="24951" y="18972"/>
                  </a:lnTo>
                  <a:cubicBezTo>
                    <a:pt x="24985" y="18989"/>
                    <a:pt x="25026" y="18997"/>
                    <a:pt x="25068" y="18997"/>
                  </a:cubicBezTo>
                  <a:cubicBezTo>
                    <a:pt x="25110" y="18997"/>
                    <a:pt x="25151" y="18989"/>
                    <a:pt x="25185" y="18972"/>
                  </a:cubicBezTo>
                  <a:lnTo>
                    <a:pt x="26552" y="18205"/>
                  </a:lnTo>
                  <a:cubicBezTo>
                    <a:pt x="26619" y="18172"/>
                    <a:pt x="26619" y="18105"/>
                    <a:pt x="26552" y="18072"/>
                  </a:cubicBezTo>
                  <a:lnTo>
                    <a:pt x="25118" y="17238"/>
                  </a:lnTo>
                  <a:cubicBezTo>
                    <a:pt x="25085" y="17221"/>
                    <a:pt x="25043" y="17213"/>
                    <a:pt x="25001" y="17213"/>
                  </a:cubicBezTo>
                  <a:close/>
                  <a:moveTo>
                    <a:pt x="33624" y="17646"/>
                  </a:moveTo>
                  <a:cubicBezTo>
                    <a:pt x="33591" y="17646"/>
                    <a:pt x="33557" y="17655"/>
                    <a:pt x="33524" y="17672"/>
                  </a:cubicBezTo>
                  <a:lnTo>
                    <a:pt x="32123" y="18472"/>
                  </a:lnTo>
                  <a:cubicBezTo>
                    <a:pt x="32090" y="18472"/>
                    <a:pt x="32090" y="18539"/>
                    <a:pt x="32156" y="18572"/>
                  </a:cubicBezTo>
                  <a:lnTo>
                    <a:pt x="32123" y="18572"/>
                  </a:lnTo>
                  <a:lnTo>
                    <a:pt x="33591" y="19406"/>
                  </a:lnTo>
                  <a:cubicBezTo>
                    <a:pt x="33624" y="19423"/>
                    <a:pt x="33657" y="19431"/>
                    <a:pt x="33691" y="19431"/>
                  </a:cubicBezTo>
                  <a:cubicBezTo>
                    <a:pt x="33724" y="19431"/>
                    <a:pt x="33758" y="19423"/>
                    <a:pt x="33791" y="19406"/>
                  </a:cubicBezTo>
                  <a:lnTo>
                    <a:pt x="35192" y="18606"/>
                  </a:lnTo>
                  <a:cubicBezTo>
                    <a:pt x="35225" y="18606"/>
                    <a:pt x="35225" y="18539"/>
                    <a:pt x="35192" y="18505"/>
                  </a:cubicBezTo>
                  <a:lnTo>
                    <a:pt x="33724" y="17672"/>
                  </a:lnTo>
                  <a:cubicBezTo>
                    <a:pt x="33691" y="17655"/>
                    <a:pt x="33657" y="17646"/>
                    <a:pt x="33624" y="17646"/>
                  </a:cubicBezTo>
                  <a:close/>
                  <a:moveTo>
                    <a:pt x="36926" y="17246"/>
                  </a:moveTo>
                  <a:cubicBezTo>
                    <a:pt x="36893" y="17246"/>
                    <a:pt x="36860" y="17255"/>
                    <a:pt x="36826" y="17271"/>
                  </a:cubicBezTo>
                  <a:lnTo>
                    <a:pt x="35459" y="18072"/>
                  </a:lnTo>
                  <a:cubicBezTo>
                    <a:pt x="35392" y="18105"/>
                    <a:pt x="35392" y="18172"/>
                    <a:pt x="35459" y="18205"/>
                  </a:cubicBezTo>
                  <a:lnTo>
                    <a:pt x="37894" y="19606"/>
                  </a:lnTo>
                  <a:cubicBezTo>
                    <a:pt x="37927" y="19623"/>
                    <a:pt x="37961" y="19631"/>
                    <a:pt x="37994" y="19631"/>
                  </a:cubicBezTo>
                  <a:cubicBezTo>
                    <a:pt x="38027" y="19631"/>
                    <a:pt x="38061" y="19623"/>
                    <a:pt x="38094" y="19606"/>
                  </a:cubicBezTo>
                  <a:lnTo>
                    <a:pt x="39495" y="18806"/>
                  </a:lnTo>
                  <a:cubicBezTo>
                    <a:pt x="39562" y="18806"/>
                    <a:pt x="39562" y="18739"/>
                    <a:pt x="39495" y="18706"/>
                  </a:cubicBezTo>
                  <a:lnTo>
                    <a:pt x="37027" y="17271"/>
                  </a:lnTo>
                  <a:cubicBezTo>
                    <a:pt x="36993" y="17255"/>
                    <a:pt x="36960" y="17246"/>
                    <a:pt x="36926" y="17246"/>
                  </a:cubicBezTo>
                  <a:close/>
                  <a:moveTo>
                    <a:pt x="30088" y="17847"/>
                  </a:moveTo>
                  <a:cubicBezTo>
                    <a:pt x="30055" y="17847"/>
                    <a:pt x="30022" y="17855"/>
                    <a:pt x="29988" y="17872"/>
                  </a:cubicBezTo>
                  <a:lnTo>
                    <a:pt x="28587" y="18706"/>
                  </a:lnTo>
                  <a:cubicBezTo>
                    <a:pt x="28554" y="18739"/>
                    <a:pt x="28554" y="18772"/>
                    <a:pt x="28621" y="18806"/>
                  </a:cubicBezTo>
                  <a:lnTo>
                    <a:pt x="30055" y="19640"/>
                  </a:lnTo>
                  <a:cubicBezTo>
                    <a:pt x="30088" y="19656"/>
                    <a:pt x="30122" y="19665"/>
                    <a:pt x="30155" y="19665"/>
                  </a:cubicBezTo>
                  <a:cubicBezTo>
                    <a:pt x="30188" y="19665"/>
                    <a:pt x="30222" y="19656"/>
                    <a:pt x="30255" y="19640"/>
                  </a:cubicBezTo>
                  <a:lnTo>
                    <a:pt x="31656" y="18839"/>
                  </a:lnTo>
                  <a:cubicBezTo>
                    <a:pt x="31689" y="18806"/>
                    <a:pt x="31689" y="18739"/>
                    <a:pt x="31656" y="18706"/>
                  </a:cubicBezTo>
                  <a:lnTo>
                    <a:pt x="30188" y="17872"/>
                  </a:lnTo>
                  <a:cubicBezTo>
                    <a:pt x="30155" y="17855"/>
                    <a:pt x="30122" y="17847"/>
                    <a:pt x="30088" y="17847"/>
                  </a:cubicBezTo>
                  <a:close/>
                  <a:moveTo>
                    <a:pt x="21916" y="17713"/>
                  </a:moveTo>
                  <a:cubicBezTo>
                    <a:pt x="21882" y="17713"/>
                    <a:pt x="21849" y="17722"/>
                    <a:pt x="21816" y="17738"/>
                  </a:cubicBezTo>
                  <a:lnTo>
                    <a:pt x="20415" y="18539"/>
                  </a:lnTo>
                  <a:cubicBezTo>
                    <a:pt x="20348" y="18572"/>
                    <a:pt x="20381" y="18639"/>
                    <a:pt x="20415" y="18672"/>
                  </a:cubicBezTo>
                  <a:lnTo>
                    <a:pt x="22183" y="19706"/>
                  </a:lnTo>
                  <a:cubicBezTo>
                    <a:pt x="22216" y="19723"/>
                    <a:pt x="22258" y="19731"/>
                    <a:pt x="22299" y="19731"/>
                  </a:cubicBezTo>
                  <a:cubicBezTo>
                    <a:pt x="22341" y="19731"/>
                    <a:pt x="22383" y="19723"/>
                    <a:pt x="22416" y="19706"/>
                  </a:cubicBezTo>
                  <a:lnTo>
                    <a:pt x="23784" y="18906"/>
                  </a:lnTo>
                  <a:cubicBezTo>
                    <a:pt x="23850" y="18872"/>
                    <a:pt x="23850" y="18806"/>
                    <a:pt x="23784" y="18772"/>
                  </a:cubicBezTo>
                  <a:lnTo>
                    <a:pt x="22016" y="17738"/>
                  </a:lnTo>
                  <a:cubicBezTo>
                    <a:pt x="21982" y="17722"/>
                    <a:pt x="21949" y="17713"/>
                    <a:pt x="21916" y="17713"/>
                  </a:cubicBezTo>
                  <a:close/>
                  <a:moveTo>
                    <a:pt x="42897" y="17947"/>
                  </a:moveTo>
                  <a:cubicBezTo>
                    <a:pt x="42864" y="17947"/>
                    <a:pt x="42831" y="17955"/>
                    <a:pt x="42797" y="17972"/>
                  </a:cubicBezTo>
                  <a:lnTo>
                    <a:pt x="41396" y="18772"/>
                  </a:lnTo>
                  <a:cubicBezTo>
                    <a:pt x="41363" y="18806"/>
                    <a:pt x="41363" y="18839"/>
                    <a:pt x="41396" y="18872"/>
                  </a:cubicBezTo>
                  <a:lnTo>
                    <a:pt x="42864" y="19706"/>
                  </a:lnTo>
                  <a:cubicBezTo>
                    <a:pt x="42881" y="19723"/>
                    <a:pt x="42914" y="19731"/>
                    <a:pt x="42952" y="19731"/>
                  </a:cubicBezTo>
                  <a:cubicBezTo>
                    <a:pt x="42989" y="19731"/>
                    <a:pt x="43031" y="19723"/>
                    <a:pt x="43064" y="19706"/>
                  </a:cubicBezTo>
                  <a:lnTo>
                    <a:pt x="44432" y="18906"/>
                  </a:lnTo>
                  <a:cubicBezTo>
                    <a:pt x="44499" y="18872"/>
                    <a:pt x="44499" y="18839"/>
                    <a:pt x="44432" y="18806"/>
                  </a:cubicBezTo>
                  <a:lnTo>
                    <a:pt x="42997" y="17972"/>
                  </a:lnTo>
                  <a:cubicBezTo>
                    <a:pt x="42964" y="17955"/>
                    <a:pt x="42931" y="17947"/>
                    <a:pt x="42897" y="17947"/>
                  </a:cubicBezTo>
                  <a:close/>
                  <a:moveTo>
                    <a:pt x="27119" y="18414"/>
                  </a:moveTo>
                  <a:cubicBezTo>
                    <a:pt x="27086" y="18414"/>
                    <a:pt x="27053" y="18422"/>
                    <a:pt x="27019" y="18439"/>
                  </a:cubicBezTo>
                  <a:lnTo>
                    <a:pt x="25618" y="19239"/>
                  </a:lnTo>
                  <a:cubicBezTo>
                    <a:pt x="25552" y="19273"/>
                    <a:pt x="25585" y="19339"/>
                    <a:pt x="25618" y="19373"/>
                  </a:cubicBezTo>
                  <a:lnTo>
                    <a:pt x="27086" y="20207"/>
                  </a:lnTo>
                  <a:cubicBezTo>
                    <a:pt x="27119" y="20223"/>
                    <a:pt x="27153" y="20232"/>
                    <a:pt x="27186" y="20232"/>
                  </a:cubicBezTo>
                  <a:cubicBezTo>
                    <a:pt x="27220" y="20232"/>
                    <a:pt x="27253" y="20223"/>
                    <a:pt x="27286" y="20207"/>
                  </a:cubicBezTo>
                  <a:lnTo>
                    <a:pt x="28654" y="19406"/>
                  </a:lnTo>
                  <a:cubicBezTo>
                    <a:pt x="28721" y="19373"/>
                    <a:pt x="28721" y="19306"/>
                    <a:pt x="28654" y="19273"/>
                  </a:cubicBezTo>
                  <a:lnTo>
                    <a:pt x="27220" y="18439"/>
                  </a:lnTo>
                  <a:cubicBezTo>
                    <a:pt x="27186" y="18422"/>
                    <a:pt x="27153" y="18414"/>
                    <a:pt x="27119" y="18414"/>
                  </a:cubicBezTo>
                  <a:close/>
                  <a:moveTo>
                    <a:pt x="44999" y="19148"/>
                  </a:moveTo>
                  <a:cubicBezTo>
                    <a:pt x="44966" y="19148"/>
                    <a:pt x="44932" y="19156"/>
                    <a:pt x="44899" y="19173"/>
                  </a:cubicBezTo>
                  <a:lnTo>
                    <a:pt x="43531" y="19973"/>
                  </a:lnTo>
                  <a:cubicBezTo>
                    <a:pt x="43464" y="20007"/>
                    <a:pt x="43464" y="20040"/>
                    <a:pt x="43531" y="20107"/>
                  </a:cubicBezTo>
                  <a:lnTo>
                    <a:pt x="44966" y="20941"/>
                  </a:lnTo>
                  <a:cubicBezTo>
                    <a:pt x="44999" y="20957"/>
                    <a:pt x="45032" y="20966"/>
                    <a:pt x="45066" y="20966"/>
                  </a:cubicBezTo>
                  <a:cubicBezTo>
                    <a:pt x="45099" y="20966"/>
                    <a:pt x="45132" y="20957"/>
                    <a:pt x="45166" y="20941"/>
                  </a:cubicBezTo>
                  <a:lnTo>
                    <a:pt x="46567" y="20140"/>
                  </a:lnTo>
                  <a:cubicBezTo>
                    <a:pt x="46600" y="20107"/>
                    <a:pt x="46600" y="20040"/>
                    <a:pt x="46567" y="20007"/>
                  </a:cubicBezTo>
                  <a:lnTo>
                    <a:pt x="45099" y="19173"/>
                  </a:lnTo>
                  <a:cubicBezTo>
                    <a:pt x="45066" y="19156"/>
                    <a:pt x="45032" y="19148"/>
                    <a:pt x="44999" y="19148"/>
                  </a:cubicBezTo>
                  <a:close/>
                  <a:moveTo>
                    <a:pt x="24351" y="19148"/>
                  </a:moveTo>
                  <a:cubicBezTo>
                    <a:pt x="24317" y="19148"/>
                    <a:pt x="24284" y="19156"/>
                    <a:pt x="24251" y="19173"/>
                  </a:cubicBezTo>
                  <a:lnTo>
                    <a:pt x="22850" y="19940"/>
                  </a:lnTo>
                  <a:cubicBezTo>
                    <a:pt x="22816" y="19973"/>
                    <a:pt x="22816" y="20040"/>
                    <a:pt x="22850" y="20073"/>
                  </a:cubicBezTo>
                  <a:lnTo>
                    <a:pt x="24651" y="21074"/>
                  </a:lnTo>
                  <a:cubicBezTo>
                    <a:pt x="24684" y="21091"/>
                    <a:pt x="24718" y="21099"/>
                    <a:pt x="24751" y="21099"/>
                  </a:cubicBezTo>
                  <a:cubicBezTo>
                    <a:pt x="24784" y="21099"/>
                    <a:pt x="24818" y="21091"/>
                    <a:pt x="24851" y="21074"/>
                  </a:cubicBezTo>
                  <a:lnTo>
                    <a:pt x="26252" y="20307"/>
                  </a:lnTo>
                  <a:cubicBezTo>
                    <a:pt x="26286" y="20273"/>
                    <a:pt x="26286" y="20240"/>
                    <a:pt x="26252" y="20207"/>
                  </a:cubicBezTo>
                  <a:lnTo>
                    <a:pt x="24451" y="19173"/>
                  </a:lnTo>
                  <a:cubicBezTo>
                    <a:pt x="24418" y="19156"/>
                    <a:pt x="24384" y="19148"/>
                    <a:pt x="24351" y="19148"/>
                  </a:cubicBezTo>
                  <a:close/>
                  <a:moveTo>
                    <a:pt x="40496" y="19314"/>
                  </a:moveTo>
                  <a:cubicBezTo>
                    <a:pt x="40462" y="19314"/>
                    <a:pt x="40429" y="19323"/>
                    <a:pt x="40396" y="19339"/>
                  </a:cubicBezTo>
                  <a:lnTo>
                    <a:pt x="38995" y="20140"/>
                  </a:lnTo>
                  <a:cubicBezTo>
                    <a:pt x="38928" y="20173"/>
                    <a:pt x="38961" y="20207"/>
                    <a:pt x="38995" y="20273"/>
                  </a:cubicBezTo>
                  <a:lnTo>
                    <a:pt x="40429" y="21107"/>
                  </a:lnTo>
                  <a:cubicBezTo>
                    <a:pt x="40462" y="21124"/>
                    <a:pt x="40504" y="21132"/>
                    <a:pt x="40546" y="21132"/>
                  </a:cubicBezTo>
                  <a:cubicBezTo>
                    <a:pt x="40587" y="21132"/>
                    <a:pt x="40629" y="21124"/>
                    <a:pt x="40662" y="21107"/>
                  </a:cubicBezTo>
                  <a:lnTo>
                    <a:pt x="42030" y="20307"/>
                  </a:lnTo>
                  <a:cubicBezTo>
                    <a:pt x="42097" y="20273"/>
                    <a:pt x="42097" y="20207"/>
                    <a:pt x="42030" y="20173"/>
                  </a:cubicBezTo>
                  <a:lnTo>
                    <a:pt x="40596" y="19339"/>
                  </a:lnTo>
                  <a:cubicBezTo>
                    <a:pt x="40562" y="19323"/>
                    <a:pt x="40529" y="19314"/>
                    <a:pt x="40496" y="19314"/>
                  </a:cubicBezTo>
                  <a:close/>
                  <a:moveTo>
                    <a:pt x="35759" y="18847"/>
                  </a:moveTo>
                  <a:cubicBezTo>
                    <a:pt x="35726" y="18847"/>
                    <a:pt x="35692" y="18856"/>
                    <a:pt x="35659" y="18872"/>
                  </a:cubicBezTo>
                  <a:lnTo>
                    <a:pt x="33891" y="19906"/>
                  </a:lnTo>
                  <a:cubicBezTo>
                    <a:pt x="33858" y="19923"/>
                    <a:pt x="33816" y="19931"/>
                    <a:pt x="33778" y="19931"/>
                  </a:cubicBezTo>
                  <a:cubicBezTo>
                    <a:pt x="33741" y="19931"/>
                    <a:pt x="33708" y="19923"/>
                    <a:pt x="33691" y="19906"/>
                  </a:cubicBezTo>
                  <a:lnTo>
                    <a:pt x="32323" y="19106"/>
                  </a:lnTo>
                  <a:cubicBezTo>
                    <a:pt x="32290" y="19089"/>
                    <a:pt x="32256" y="19081"/>
                    <a:pt x="32223" y="19081"/>
                  </a:cubicBezTo>
                  <a:cubicBezTo>
                    <a:pt x="32190" y="19081"/>
                    <a:pt x="32156" y="19089"/>
                    <a:pt x="32123" y="19106"/>
                  </a:cubicBezTo>
                  <a:lnTo>
                    <a:pt x="30722" y="19906"/>
                  </a:lnTo>
                  <a:cubicBezTo>
                    <a:pt x="30655" y="19940"/>
                    <a:pt x="30655" y="20007"/>
                    <a:pt x="30722" y="20040"/>
                  </a:cubicBezTo>
                  <a:lnTo>
                    <a:pt x="30755" y="20040"/>
                  </a:lnTo>
                  <a:lnTo>
                    <a:pt x="33958" y="21908"/>
                  </a:lnTo>
                  <a:cubicBezTo>
                    <a:pt x="33991" y="21925"/>
                    <a:pt x="34033" y="21933"/>
                    <a:pt x="34074" y="21933"/>
                  </a:cubicBezTo>
                  <a:cubicBezTo>
                    <a:pt x="34116" y="21933"/>
                    <a:pt x="34158" y="21925"/>
                    <a:pt x="34191" y="21908"/>
                  </a:cubicBezTo>
                  <a:lnTo>
                    <a:pt x="37527" y="19973"/>
                  </a:lnTo>
                  <a:cubicBezTo>
                    <a:pt x="37594" y="19940"/>
                    <a:pt x="37594" y="19873"/>
                    <a:pt x="37527" y="19840"/>
                  </a:cubicBezTo>
                  <a:lnTo>
                    <a:pt x="35859" y="18872"/>
                  </a:lnTo>
                  <a:cubicBezTo>
                    <a:pt x="35826" y="18856"/>
                    <a:pt x="35792" y="18847"/>
                    <a:pt x="35759" y="18847"/>
                  </a:cubicBezTo>
                  <a:close/>
                  <a:moveTo>
                    <a:pt x="47117" y="20382"/>
                  </a:moveTo>
                  <a:cubicBezTo>
                    <a:pt x="47075" y="20382"/>
                    <a:pt x="47034" y="20390"/>
                    <a:pt x="47000" y="20407"/>
                  </a:cubicBezTo>
                  <a:lnTo>
                    <a:pt x="45633" y="21207"/>
                  </a:lnTo>
                  <a:cubicBezTo>
                    <a:pt x="45566" y="21241"/>
                    <a:pt x="45566" y="21274"/>
                    <a:pt x="45633" y="21307"/>
                  </a:cubicBezTo>
                  <a:lnTo>
                    <a:pt x="47067" y="22141"/>
                  </a:lnTo>
                  <a:cubicBezTo>
                    <a:pt x="47100" y="22158"/>
                    <a:pt x="47142" y="22166"/>
                    <a:pt x="47184" y="22166"/>
                  </a:cubicBezTo>
                  <a:cubicBezTo>
                    <a:pt x="47226" y="22166"/>
                    <a:pt x="47267" y="22158"/>
                    <a:pt x="47301" y="22141"/>
                  </a:cubicBezTo>
                  <a:lnTo>
                    <a:pt x="48668" y="21341"/>
                  </a:lnTo>
                  <a:cubicBezTo>
                    <a:pt x="48735" y="21307"/>
                    <a:pt x="48702" y="21274"/>
                    <a:pt x="48668" y="21241"/>
                  </a:cubicBezTo>
                  <a:lnTo>
                    <a:pt x="47234" y="20407"/>
                  </a:lnTo>
                  <a:cubicBezTo>
                    <a:pt x="47200" y="20390"/>
                    <a:pt x="47159" y="20382"/>
                    <a:pt x="47117" y="20382"/>
                  </a:cubicBezTo>
                  <a:close/>
                  <a:moveTo>
                    <a:pt x="38544" y="20448"/>
                  </a:moveTo>
                  <a:cubicBezTo>
                    <a:pt x="38503" y="20448"/>
                    <a:pt x="38461" y="20457"/>
                    <a:pt x="38428" y="20474"/>
                  </a:cubicBezTo>
                  <a:lnTo>
                    <a:pt x="37060" y="21274"/>
                  </a:lnTo>
                  <a:cubicBezTo>
                    <a:pt x="36960" y="21307"/>
                    <a:pt x="36993" y="21374"/>
                    <a:pt x="37027" y="21408"/>
                  </a:cubicBezTo>
                  <a:lnTo>
                    <a:pt x="37060" y="21408"/>
                  </a:lnTo>
                  <a:lnTo>
                    <a:pt x="38494" y="22241"/>
                  </a:lnTo>
                  <a:cubicBezTo>
                    <a:pt x="38528" y="22258"/>
                    <a:pt x="38569" y="22266"/>
                    <a:pt x="38611" y="22266"/>
                  </a:cubicBezTo>
                  <a:cubicBezTo>
                    <a:pt x="38653" y="22266"/>
                    <a:pt x="38694" y="22258"/>
                    <a:pt x="38728" y="22241"/>
                  </a:cubicBezTo>
                  <a:lnTo>
                    <a:pt x="40095" y="21441"/>
                  </a:lnTo>
                  <a:cubicBezTo>
                    <a:pt x="40162" y="21408"/>
                    <a:pt x="40162" y="21341"/>
                    <a:pt x="40095" y="21307"/>
                  </a:cubicBezTo>
                  <a:lnTo>
                    <a:pt x="38661" y="20474"/>
                  </a:lnTo>
                  <a:cubicBezTo>
                    <a:pt x="38628" y="20457"/>
                    <a:pt x="38586" y="20448"/>
                    <a:pt x="38544" y="20448"/>
                  </a:cubicBezTo>
                  <a:close/>
                  <a:moveTo>
                    <a:pt x="42597" y="20549"/>
                  </a:moveTo>
                  <a:cubicBezTo>
                    <a:pt x="42564" y="20549"/>
                    <a:pt x="42530" y="20557"/>
                    <a:pt x="42497" y="20574"/>
                  </a:cubicBezTo>
                  <a:lnTo>
                    <a:pt x="41129" y="21374"/>
                  </a:lnTo>
                  <a:cubicBezTo>
                    <a:pt x="41063" y="21408"/>
                    <a:pt x="41063" y="21441"/>
                    <a:pt x="41129" y="21474"/>
                  </a:cubicBezTo>
                  <a:lnTo>
                    <a:pt x="42564" y="22308"/>
                  </a:lnTo>
                  <a:cubicBezTo>
                    <a:pt x="42597" y="22325"/>
                    <a:pt x="42631" y="22333"/>
                    <a:pt x="42664" y="22333"/>
                  </a:cubicBezTo>
                  <a:cubicBezTo>
                    <a:pt x="42697" y="22333"/>
                    <a:pt x="42731" y="22325"/>
                    <a:pt x="42764" y="22308"/>
                  </a:cubicBezTo>
                  <a:lnTo>
                    <a:pt x="44165" y="21508"/>
                  </a:lnTo>
                  <a:cubicBezTo>
                    <a:pt x="44232" y="21474"/>
                    <a:pt x="44232" y="21441"/>
                    <a:pt x="44165" y="21408"/>
                  </a:cubicBezTo>
                  <a:lnTo>
                    <a:pt x="42697" y="20574"/>
                  </a:lnTo>
                  <a:cubicBezTo>
                    <a:pt x="42664" y="20557"/>
                    <a:pt x="42631" y="20549"/>
                    <a:pt x="42597" y="20549"/>
                  </a:cubicBezTo>
                  <a:close/>
                  <a:moveTo>
                    <a:pt x="26803" y="20549"/>
                  </a:moveTo>
                  <a:cubicBezTo>
                    <a:pt x="26761" y="20549"/>
                    <a:pt x="26719" y="20557"/>
                    <a:pt x="26686" y="20574"/>
                  </a:cubicBezTo>
                  <a:lnTo>
                    <a:pt x="25318" y="21374"/>
                  </a:lnTo>
                  <a:cubicBezTo>
                    <a:pt x="25251" y="21408"/>
                    <a:pt x="25251" y="21441"/>
                    <a:pt x="25318" y="21508"/>
                  </a:cubicBezTo>
                  <a:lnTo>
                    <a:pt x="27086" y="22508"/>
                  </a:lnTo>
                  <a:cubicBezTo>
                    <a:pt x="27119" y="22525"/>
                    <a:pt x="27153" y="22533"/>
                    <a:pt x="27186" y="22533"/>
                  </a:cubicBezTo>
                  <a:cubicBezTo>
                    <a:pt x="27220" y="22533"/>
                    <a:pt x="27253" y="22525"/>
                    <a:pt x="27286" y="22508"/>
                  </a:cubicBezTo>
                  <a:lnTo>
                    <a:pt x="28687" y="21741"/>
                  </a:lnTo>
                  <a:cubicBezTo>
                    <a:pt x="28754" y="21708"/>
                    <a:pt x="28754" y="21641"/>
                    <a:pt x="28687" y="21608"/>
                  </a:cubicBezTo>
                  <a:lnTo>
                    <a:pt x="26919" y="20574"/>
                  </a:lnTo>
                  <a:cubicBezTo>
                    <a:pt x="26886" y="20557"/>
                    <a:pt x="26844" y="20549"/>
                    <a:pt x="26803" y="20549"/>
                  </a:cubicBezTo>
                  <a:close/>
                  <a:moveTo>
                    <a:pt x="29221" y="19648"/>
                  </a:moveTo>
                  <a:cubicBezTo>
                    <a:pt x="29188" y="19648"/>
                    <a:pt x="29154" y="19656"/>
                    <a:pt x="29121" y="19673"/>
                  </a:cubicBezTo>
                  <a:lnTo>
                    <a:pt x="27753" y="20474"/>
                  </a:lnTo>
                  <a:cubicBezTo>
                    <a:pt x="27687" y="20507"/>
                    <a:pt x="27687" y="20574"/>
                    <a:pt x="27753" y="20607"/>
                  </a:cubicBezTo>
                  <a:lnTo>
                    <a:pt x="31956" y="23042"/>
                  </a:lnTo>
                  <a:cubicBezTo>
                    <a:pt x="31990" y="23059"/>
                    <a:pt x="32031" y="23067"/>
                    <a:pt x="32073" y="23067"/>
                  </a:cubicBezTo>
                  <a:cubicBezTo>
                    <a:pt x="32115" y="23067"/>
                    <a:pt x="32156" y="23059"/>
                    <a:pt x="32190" y="23042"/>
                  </a:cubicBezTo>
                  <a:lnTo>
                    <a:pt x="33557" y="22241"/>
                  </a:lnTo>
                  <a:cubicBezTo>
                    <a:pt x="33624" y="22208"/>
                    <a:pt x="33624" y="22141"/>
                    <a:pt x="33557" y="22108"/>
                  </a:cubicBezTo>
                  <a:lnTo>
                    <a:pt x="29321" y="19673"/>
                  </a:lnTo>
                  <a:cubicBezTo>
                    <a:pt x="29288" y="19656"/>
                    <a:pt x="29254" y="19648"/>
                    <a:pt x="29221" y="19648"/>
                  </a:cubicBezTo>
                  <a:close/>
                  <a:moveTo>
                    <a:pt x="49169" y="22150"/>
                  </a:moveTo>
                  <a:cubicBezTo>
                    <a:pt x="49135" y="22150"/>
                    <a:pt x="49102" y="22158"/>
                    <a:pt x="49068" y="22175"/>
                  </a:cubicBezTo>
                  <a:lnTo>
                    <a:pt x="48702" y="22375"/>
                  </a:lnTo>
                  <a:cubicBezTo>
                    <a:pt x="48635" y="22408"/>
                    <a:pt x="48635" y="22475"/>
                    <a:pt x="48702" y="22508"/>
                  </a:cubicBezTo>
                  <a:lnTo>
                    <a:pt x="50136" y="23342"/>
                  </a:lnTo>
                  <a:cubicBezTo>
                    <a:pt x="50169" y="23359"/>
                    <a:pt x="50203" y="23367"/>
                    <a:pt x="50236" y="23367"/>
                  </a:cubicBezTo>
                  <a:cubicBezTo>
                    <a:pt x="50269" y="23367"/>
                    <a:pt x="50303" y="23359"/>
                    <a:pt x="50336" y="23342"/>
                  </a:cubicBezTo>
                  <a:lnTo>
                    <a:pt x="50736" y="23109"/>
                  </a:lnTo>
                  <a:cubicBezTo>
                    <a:pt x="50770" y="23075"/>
                    <a:pt x="50770" y="23042"/>
                    <a:pt x="50736" y="23009"/>
                  </a:cubicBezTo>
                  <a:lnTo>
                    <a:pt x="49269" y="22175"/>
                  </a:lnTo>
                  <a:cubicBezTo>
                    <a:pt x="49235" y="22158"/>
                    <a:pt x="49202" y="22150"/>
                    <a:pt x="49169" y="22150"/>
                  </a:cubicBezTo>
                  <a:close/>
                  <a:moveTo>
                    <a:pt x="40629" y="21683"/>
                  </a:moveTo>
                  <a:cubicBezTo>
                    <a:pt x="40596" y="21683"/>
                    <a:pt x="40562" y="21691"/>
                    <a:pt x="40529" y="21708"/>
                  </a:cubicBezTo>
                  <a:lnTo>
                    <a:pt x="39161" y="22508"/>
                  </a:lnTo>
                  <a:cubicBezTo>
                    <a:pt x="39095" y="22542"/>
                    <a:pt x="39095" y="22575"/>
                    <a:pt x="39161" y="22608"/>
                  </a:cubicBezTo>
                  <a:lnTo>
                    <a:pt x="40596" y="23442"/>
                  </a:lnTo>
                  <a:cubicBezTo>
                    <a:pt x="40629" y="23459"/>
                    <a:pt x="40662" y="23467"/>
                    <a:pt x="40696" y="23467"/>
                  </a:cubicBezTo>
                  <a:cubicBezTo>
                    <a:pt x="40729" y="23467"/>
                    <a:pt x="40763" y="23459"/>
                    <a:pt x="40796" y="23442"/>
                  </a:cubicBezTo>
                  <a:lnTo>
                    <a:pt x="42197" y="22642"/>
                  </a:lnTo>
                  <a:cubicBezTo>
                    <a:pt x="42230" y="22608"/>
                    <a:pt x="42230" y="22575"/>
                    <a:pt x="42197" y="22542"/>
                  </a:cubicBezTo>
                  <a:lnTo>
                    <a:pt x="40729" y="21708"/>
                  </a:lnTo>
                  <a:cubicBezTo>
                    <a:pt x="40696" y="21691"/>
                    <a:pt x="40662" y="21683"/>
                    <a:pt x="40629" y="21683"/>
                  </a:cubicBezTo>
                  <a:close/>
                  <a:moveTo>
                    <a:pt x="44715" y="21783"/>
                  </a:moveTo>
                  <a:cubicBezTo>
                    <a:pt x="44674" y="21783"/>
                    <a:pt x="44632" y="21791"/>
                    <a:pt x="44599" y="21808"/>
                  </a:cubicBezTo>
                  <a:lnTo>
                    <a:pt x="43231" y="22608"/>
                  </a:lnTo>
                  <a:cubicBezTo>
                    <a:pt x="43164" y="22642"/>
                    <a:pt x="43198" y="22675"/>
                    <a:pt x="43231" y="22708"/>
                  </a:cubicBezTo>
                  <a:lnTo>
                    <a:pt x="44665" y="23542"/>
                  </a:lnTo>
                  <a:cubicBezTo>
                    <a:pt x="44699" y="23559"/>
                    <a:pt x="44740" y="23567"/>
                    <a:pt x="44782" y="23567"/>
                  </a:cubicBezTo>
                  <a:cubicBezTo>
                    <a:pt x="44824" y="23567"/>
                    <a:pt x="44865" y="23559"/>
                    <a:pt x="44899" y="23542"/>
                  </a:cubicBezTo>
                  <a:lnTo>
                    <a:pt x="46266" y="22742"/>
                  </a:lnTo>
                  <a:cubicBezTo>
                    <a:pt x="46333" y="22708"/>
                    <a:pt x="46333" y="22642"/>
                    <a:pt x="46266" y="22608"/>
                  </a:cubicBezTo>
                  <a:lnTo>
                    <a:pt x="46266" y="22642"/>
                  </a:lnTo>
                  <a:lnTo>
                    <a:pt x="44832" y="21808"/>
                  </a:lnTo>
                  <a:cubicBezTo>
                    <a:pt x="44799" y="21791"/>
                    <a:pt x="44757" y="21783"/>
                    <a:pt x="44715" y="21783"/>
                  </a:cubicBezTo>
                  <a:close/>
                  <a:moveTo>
                    <a:pt x="29254" y="21983"/>
                  </a:moveTo>
                  <a:cubicBezTo>
                    <a:pt x="29221" y="21983"/>
                    <a:pt x="29188" y="21991"/>
                    <a:pt x="29154" y="22008"/>
                  </a:cubicBezTo>
                  <a:lnTo>
                    <a:pt x="27753" y="22775"/>
                  </a:lnTo>
                  <a:cubicBezTo>
                    <a:pt x="27720" y="22809"/>
                    <a:pt x="27720" y="22875"/>
                    <a:pt x="27753" y="22909"/>
                  </a:cubicBezTo>
                  <a:lnTo>
                    <a:pt x="29988" y="24210"/>
                  </a:lnTo>
                  <a:cubicBezTo>
                    <a:pt x="30022" y="24226"/>
                    <a:pt x="30055" y="24235"/>
                    <a:pt x="30088" y="24235"/>
                  </a:cubicBezTo>
                  <a:cubicBezTo>
                    <a:pt x="30122" y="24235"/>
                    <a:pt x="30155" y="24226"/>
                    <a:pt x="30188" y="24210"/>
                  </a:cubicBezTo>
                  <a:lnTo>
                    <a:pt x="31589" y="23409"/>
                  </a:lnTo>
                  <a:cubicBezTo>
                    <a:pt x="31623" y="23376"/>
                    <a:pt x="31623" y="23309"/>
                    <a:pt x="31589" y="23276"/>
                  </a:cubicBezTo>
                  <a:lnTo>
                    <a:pt x="29354" y="22008"/>
                  </a:lnTo>
                  <a:cubicBezTo>
                    <a:pt x="29321" y="21991"/>
                    <a:pt x="29288" y="21983"/>
                    <a:pt x="29254" y="21983"/>
                  </a:cubicBezTo>
                  <a:close/>
                  <a:moveTo>
                    <a:pt x="51270" y="23351"/>
                  </a:moveTo>
                  <a:cubicBezTo>
                    <a:pt x="51237" y="23351"/>
                    <a:pt x="51203" y="23359"/>
                    <a:pt x="51170" y="23376"/>
                  </a:cubicBezTo>
                  <a:lnTo>
                    <a:pt x="50803" y="23576"/>
                  </a:lnTo>
                  <a:cubicBezTo>
                    <a:pt x="50736" y="23609"/>
                    <a:pt x="50736" y="23676"/>
                    <a:pt x="50803" y="23709"/>
                  </a:cubicBezTo>
                  <a:lnTo>
                    <a:pt x="52237" y="24543"/>
                  </a:lnTo>
                  <a:cubicBezTo>
                    <a:pt x="52271" y="24560"/>
                    <a:pt x="52304" y="24568"/>
                    <a:pt x="52337" y="24568"/>
                  </a:cubicBezTo>
                  <a:cubicBezTo>
                    <a:pt x="52371" y="24568"/>
                    <a:pt x="52404" y="24560"/>
                    <a:pt x="52438" y="24543"/>
                  </a:cubicBezTo>
                  <a:lnTo>
                    <a:pt x="52838" y="24343"/>
                  </a:lnTo>
                  <a:cubicBezTo>
                    <a:pt x="52871" y="24310"/>
                    <a:pt x="52871" y="24243"/>
                    <a:pt x="52838" y="24210"/>
                  </a:cubicBezTo>
                  <a:lnTo>
                    <a:pt x="51370" y="23376"/>
                  </a:lnTo>
                  <a:cubicBezTo>
                    <a:pt x="51337" y="23359"/>
                    <a:pt x="51303" y="23351"/>
                    <a:pt x="51270" y="23351"/>
                  </a:cubicBezTo>
                  <a:close/>
                  <a:moveTo>
                    <a:pt x="42751" y="22917"/>
                  </a:moveTo>
                  <a:cubicBezTo>
                    <a:pt x="42714" y="22917"/>
                    <a:pt x="42681" y="22925"/>
                    <a:pt x="42664" y="22942"/>
                  </a:cubicBezTo>
                  <a:lnTo>
                    <a:pt x="41263" y="23743"/>
                  </a:lnTo>
                  <a:cubicBezTo>
                    <a:pt x="41196" y="23743"/>
                    <a:pt x="41196" y="23809"/>
                    <a:pt x="41263" y="23843"/>
                  </a:cubicBezTo>
                  <a:lnTo>
                    <a:pt x="42697" y="24677"/>
                  </a:lnTo>
                  <a:cubicBezTo>
                    <a:pt x="42731" y="24693"/>
                    <a:pt x="42772" y="24702"/>
                    <a:pt x="42814" y="24702"/>
                  </a:cubicBezTo>
                  <a:cubicBezTo>
                    <a:pt x="42856" y="24702"/>
                    <a:pt x="42897" y="24693"/>
                    <a:pt x="42931" y="24677"/>
                  </a:cubicBezTo>
                  <a:lnTo>
                    <a:pt x="44298" y="23876"/>
                  </a:lnTo>
                  <a:cubicBezTo>
                    <a:pt x="44365" y="23876"/>
                    <a:pt x="44365" y="23809"/>
                    <a:pt x="44298" y="23776"/>
                  </a:cubicBezTo>
                  <a:lnTo>
                    <a:pt x="42864" y="22942"/>
                  </a:lnTo>
                  <a:cubicBezTo>
                    <a:pt x="42831" y="22925"/>
                    <a:pt x="42789" y="22917"/>
                    <a:pt x="42751" y="22917"/>
                  </a:cubicBezTo>
                  <a:close/>
                  <a:moveTo>
                    <a:pt x="47267" y="23251"/>
                  </a:moveTo>
                  <a:cubicBezTo>
                    <a:pt x="47234" y="23251"/>
                    <a:pt x="47200" y="23259"/>
                    <a:pt x="47167" y="23276"/>
                  </a:cubicBezTo>
                  <a:lnTo>
                    <a:pt x="45799" y="24076"/>
                  </a:lnTo>
                  <a:cubicBezTo>
                    <a:pt x="45733" y="24109"/>
                    <a:pt x="45733" y="24176"/>
                    <a:pt x="45799" y="24210"/>
                  </a:cubicBezTo>
                  <a:lnTo>
                    <a:pt x="47234" y="25043"/>
                  </a:lnTo>
                  <a:cubicBezTo>
                    <a:pt x="47267" y="25060"/>
                    <a:pt x="47301" y="25068"/>
                    <a:pt x="47334" y="25068"/>
                  </a:cubicBezTo>
                  <a:cubicBezTo>
                    <a:pt x="47367" y="25068"/>
                    <a:pt x="47401" y="25060"/>
                    <a:pt x="47434" y="25043"/>
                  </a:cubicBezTo>
                  <a:lnTo>
                    <a:pt x="48835" y="24243"/>
                  </a:lnTo>
                  <a:cubicBezTo>
                    <a:pt x="48902" y="24176"/>
                    <a:pt x="48902" y="24143"/>
                    <a:pt x="48835" y="24109"/>
                  </a:cubicBezTo>
                  <a:lnTo>
                    <a:pt x="47367" y="23276"/>
                  </a:lnTo>
                  <a:cubicBezTo>
                    <a:pt x="47334" y="23259"/>
                    <a:pt x="47301" y="23251"/>
                    <a:pt x="47267" y="23251"/>
                  </a:cubicBezTo>
                  <a:close/>
                  <a:moveTo>
                    <a:pt x="32590" y="23884"/>
                  </a:moveTo>
                  <a:cubicBezTo>
                    <a:pt x="32557" y="23884"/>
                    <a:pt x="32523" y="23893"/>
                    <a:pt x="32490" y="23909"/>
                  </a:cubicBezTo>
                  <a:lnTo>
                    <a:pt x="31089" y="24710"/>
                  </a:lnTo>
                  <a:cubicBezTo>
                    <a:pt x="31056" y="24743"/>
                    <a:pt x="31056" y="24777"/>
                    <a:pt x="31089" y="24843"/>
                  </a:cubicBezTo>
                  <a:lnTo>
                    <a:pt x="32557" y="25677"/>
                  </a:lnTo>
                  <a:cubicBezTo>
                    <a:pt x="32590" y="25694"/>
                    <a:pt x="32623" y="25702"/>
                    <a:pt x="32657" y="25702"/>
                  </a:cubicBezTo>
                  <a:cubicBezTo>
                    <a:pt x="32690" y="25702"/>
                    <a:pt x="32723" y="25694"/>
                    <a:pt x="32757" y="25677"/>
                  </a:cubicBezTo>
                  <a:lnTo>
                    <a:pt x="34124" y="24877"/>
                  </a:lnTo>
                  <a:cubicBezTo>
                    <a:pt x="34191" y="24843"/>
                    <a:pt x="34191" y="24777"/>
                    <a:pt x="34124" y="24743"/>
                  </a:cubicBezTo>
                  <a:lnTo>
                    <a:pt x="32690" y="23909"/>
                  </a:lnTo>
                  <a:cubicBezTo>
                    <a:pt x="32657" y="23893"/>
                    <a:pt x="32623" y="23884"/>
                    <a:pt x="32590" y="23884"/>
                  </a:cubicBezTo>
                  <a:close/>
                  <a:moveTo>
                    <a:pt x="36660" y="23951"/>
                  </a:moveTo>
                  <a:cubicBezTo>
                    <a:pt x="36626" y="23951"/>
                    <a:pt x="36593" y="23959"/>
                    <a:pt x="36560" y="23976"/>
                  </a:cubicBezTo>
                  <a:lnTo>
                    <a:pt x="35192" y="24777"/>
                  </a:lnTo>
                  <a:cubicBezTo>
                    <a:pt x="35125" y="24810"/>
                    <a:pt x="35125" y="24877"/>
                    <a:pt x="35192" y="24910"/>
                  </a:cubicBezTo>
                  <a:lnTo>
                    <a:pt x="36626" y="25744"/>
                  </a:lnTo>
                  <a:cubicBezTo>
                    <a:pt x="36660" y="25761"/>
                    <a:pt x="36693" y="25769"/>
                    <a:pt x="36726" y="25769"/>
                  </a:cubicBezTo>
                  <a:cubicBezTo>
                    <a:pt x="36760" y="25769"/>
                    <a:pt x="36793" y="25761"/>
                    <a:pt x="36826" y="25744"/>
                  </a:cubicBezTo>
                  <a:lnTo>
                    <a:pt x="38227" y="24943"/>
                  </a:lnTo>
                  <a:cubicBezTo>
                    <a:pt x="38261" y="24910"/>
                    <a:pt x="38261" y="24877"/>
                    <a:pt x="38227" y="24810"/>
                  </a:cubicBezTo>
                  <a:lnTo>
                    <a:pt x="36760" y="23976"/>
                  </a:lnTo>
                  <a:cubicBezTo>
                    <a:pt x="36726" y="23959"/>
                    <a:pt x="36693" y="23951"/>
                    <a:pt x="36660" y="23951"/>
                  </a:cubicBezTo>
                  <a:close/>
                  <a:moveTo>
                    <a:pt x="53405" y="24585"/>
                  </a:moveTo>
                  <a:cubicBezTo>
                    <a:pt x="53372" y="24585"/>
                    <a:pt x="53338" y="24593"/>
                    <a:pt x="53305" y="24610"/>
                  </a:cubicBezTo>
                  <a:lnTo>
                    <a:pt x="52938" y="24810"/>
                  </a:lnTo>
                  <a:cubicBezTo>
                    <a:pt x="52871" y="24843"/>
                    <a:pt x="52871" y="24910"/>
                    <a:pt x="52938" y="24943"/>
                  </a:cubicBezTo>
                  <a:lnTo>
                    <a:pt x="54372" y="25777"/>
                  </a:lnTo>
                  <a:cubicBezTo>
                    <a:pt x="54406" y="25794"/>
                    <a:pt x="54439" y="25802"/>
                    <a:pt x="54472" y="25802"/>
                  </a:cubicBezTo>
                  <a:cubicBezTo>
                    <a:pt x="54506" y="25802"/>
                    <a:pt x="54539" y="25794"/>
                    <a:pt x="54572" y="25777"/>
                  </a:cubicBezTo>
                  <a:lnTo>
                    <a:pt x="54939" y="25577"/>
                  </a:lnTo>
                  <a:cubicBezTo>
                    <a:pt x="55006" y="25544"/>
                    <a:pt x="55006" y="25477"/>
                    <a:pt x="54939" y="25444"/>
                  </a:cubicBezTo>
                  <a:lnTo>
                    <a:pt x="53505" y="24610"/>
                  </a:lnTo>
                  <a:cubicBezTo>
                    <a:pt x="53472" y="24593"/>
                    <a:pt x="53438" y="24585"/>
                    <a:pt x="53405" y="24585"/>
                  </a:cubicBezTo>
                  <a:close/>
                  <a:moveTo>
                    <a:pt x="45299" y="24360"/>
                  </a:moveTo>
                  <a:cubicBezTo>
                    <a:pt x="45266" y="24360"/>
                    <a:pt x="45232" y="24376"/>
                    <a:pt x="45199" y="24410"/>
                  </a:cubicBezTo>
                  <a:lnTo>
                    <a:pt x="43831" y="25177"/>
                  </a:lnTo>
                  <a:cubicBezTo>
                    <a:pt x="43765" y="25210"/>
                    <a:pt x="43765" y="25277"/>
                    <a:pt x="43831" y="25310"/>
                  </a:cubicBezTo>
                  <a:lnTo>
                    <a:pt x="45266" y="26144"/>
                  </a:lnTo>
                  <a:cubicBezTo>
                    <a:pt x="45299" y="26161"/>
                    <a:pt x="45332" y="26169"/>
                    <a:pt x="45366" y="26169"/>
                  </a:cubicBezTo>
                  <a:cubicBezTo>
                    <a:pt x="45399" y="26169"/>
                    <a:pt x="45433" y="26161"/>
                    <a:pt x="45466" y="26144"/>
                  </a:cubicBezTo>
                  <a:lnTo>
                    <a:pt x="46867" y="25344"/>
                  </a:lnTo>
                  <a:cubicBezTo>
                    <a:pt x="46934" y="25344"/>
                    <a:pt x="46934" y="25277"/>
                    <a:pt x="46867" y="25244"/>
                  </a:cubicBezTo>
                  <a:lnTo>
                    <a:pt x="45399" y="24410"/>
                  </a:lnTo>
                  <a:cubicBezTo>
                    <a:pt x="45366" y="24376"/>
                    <a:pt x="45332" y="24360"/>
                    <a:pt x="45299" y="24360"/>
                  </a:cubicBezTo>
                  <a:close/>
                  <a:moveTo>
                    <a:pt x="49385" y="24485"/>
                  </a:moveTo>
                  <a:cubicBezTo>
                    <a:pt x="49344" y="24485"/>
                    <a:pt x="49302" y="24493"/>
                    <a:pt x="49269" y="24510"/>
                  </a:cubicBezTo>
                  <a:lnTo>
                    <a:pt x="47901" y="25310"/>
                  </a:lnTo>
                  <a:cubicBezTo>
                    <a:pt x="47834" y="25344"/>
                    <a:pt x="47834" y="25377"/>
                    <a:pt x="47901" y="25410"/>
                  </a:cubicBezTo>
                  <a:lnTo>
                    <a:pt x="49335" y="26244"/>
                  </a:lnTo>
                  <a:cubicBezTo>
                    <a:pt x="49369" y="26261"/>
                    <a:pt x="49410" y="26269"/>
                    <a:pt x="49452" y="26269"/>
                  </a:cubicBezTo>
                  <a:cubicBezTo>
                    <a:pt x="49494" y="26269"/>
                    <a:pt x="49535" y="26261"/>
                    <a:pt x="49569" y="26244"/>
                  </a:cubicBezTo>
                  <a:lnTo>
                    <a:pt x="50936" y="25444"/>
                  </a:lnTo>
                  <a:cubicBezTo>
                    <a:pt x="51003" y="25410"/>
                    <a:pt x="51003" y="25377"/>
                    <a:pt x="50936" y="25310"/>
                  </a:cubicBezTo>
                  <a:lnTo>
                    <a:pt x="50936" y="25344"/>
                  </a:lnTo>
                  <a:lnTo>
                    <a:pt x="49502" y="24510"/>
                  </a:lnTo>
                  <a:cubicBezTo>
                    <a:pt x="49469" y="24493"/>
                    <a:pt x="49427" y="24485"/>
                    <a:pt x="49385" y="24485"/>
                  </a:cubicBezTo>
                  <a:close/>
                  <a:moveTo>
                    <a:pt x="34708" y="25119"/>
                  </a:moveTo>
                  <a:cubicBezTo>
                    <a:pt x="34667" y="25119"/>
                    <a:pt x="34625" y="25127"/>
                    <a:pt x="34591" y="25144"/>
                  </a:cubicBezTo>
                  <a:lnTo>
                    <a:pt x="33224" y="25944"/>
                  </a:lnTo>
                  <a:cubicBezTo>
                    <a:pt x="33157" y="25977"/>
                    <a:pt x="33157" y="26044"/>
                    <a:pt x="33224" y="26078"/>
                  </a:cubicBezTo>
                  <a:lnTo>
                    <a:pt x="34658" y="26911"/>
                  </a:lnTo>
                  <a:cubicBezTo>
                    <a:pt x="34692" y="26928"/>
                    <a:pt x="34733" y="26936"/>
                    <a:pt x="34775" y="26936"/>
                  </a:cubicBezTo>
                  <a:cubicBezTo>
                    <a:pt x="34817" y="26936"/>
                    <a:pt x="34858" y="26928"/>
                    <a:pt x="34892" y="26911"/>
                  </a:cubicBezTo>
                  <a:lnTo>
                    <a:pt x="36259" y="26111"/>
                  </a:lnTo>
                  <a:cubicBezTo>
                    <a:pt x="36326" y="26078"/>
                    <a:pt x="36326" y="26011"/>
                    <a:pt x="36259" y="25977"/>
                  </a:cubicBezTo>
                  <a:lnTo>
                    <a:pt x="34825" y="25144"/>
                  </a:lnTo>
                  <a:cubicBezTo>
                    <a:pt x="34792" y="25127"/>
                    <a:pt x="34750" y="25119"/>
                    <a:pt x="34708" y="25119"/>
                  </a:cubicBezTo>
                  <a:close/>
                  <a:moveTo>
                    <a:pt x="55506" y="25786"/>
                  </a:moveTo>
                  <a:cubicBezTo>
                    <a:pt x="55473" y="25786"/>
                    <a:pt x="55440" y="25794"/>
                    <a:pt x="55406" y="25811"/>
                  </a:cubicBezTo>
                  <a:lnTo>
                    <a:pt x="55039" y="26044"/>
                  </a:lnTo>
                  <a:cubicBezTo>
                    <a:pt x="54973" y="26078"/>
                    <a:pt x="54973" y="26111"/>
                    <a:pt x="55039" y="26144"/>
                  </a:cubicBezTo>
                  <a:lnTo>
                    <a:pt x="56474" y="26978"/>
                  </a:lnTo>
                  <a:cubicBezTo>
                    <a:pt x="56507" y="26995"/>
                    <a:pt x="56549" y="27003"/>
                    <a:pt x="56591" y="27003"/>
                  </a:cubicBezTo>
                  <a:cubicBezTo>
                    <a:pt x="56632" y="27003"/>
                    <a:pt x="56674" y="26995"/>
                    <a:pt x="56707" y="26978"/>
                  </a:cubicBezTo>
                  <a:lnTo>
                    <a:pt x="57074" y="26778"/>
                  </a:lnTo>
                  <a:cubicBezTo>
                    <a:pt x="57108" y="26745"/>
                    <a:pt x="57108" y="26711"/>
                    <a:pt x="57074" y="26645"/>
                  </a:cubicBezTo>
                  <a:lnTo>
                    <a:pt x="55606" y="25811"/>
                  </a:lnTo>
                  <a:cubicBezTo>
                    <a:pt x="55573" y="25794"/>
                    <a:pt x="55540" y="25786"/>
                    <a:pt x="55506" y="25786"/>
                  </a:cubicBezTo>
                  <a:close/>
                  <a:moveTo>
                    <a:pt x="43331" y="25519"/>
                  </a:moveTo>
                  <a:cubicBezTo>
                    <a:pt x="43298" y="25519"/>
                    <a:pt x="43264" y="25527"/>
                    <a:pt x="43231" y="25544"/>
                  </a:cubicBezTo>
                  <a:lnTo>
                    <a:pt x="41830" y="26344"/>
                  </a:lnTo>
                  <a:cubicBezTo>
                    <a:pt x="41797" y="26378"/>
                    <a:pt x="41797" y="26411"/>
                    <a:pt x="41863" y="26444"/>
                  </a:cubicBezTo>
                  <a:lnTo>
                    <a:pt x="41830" y="26444"/>
                  </a:lnTo>
                  <a:lnTo>
                    <a:pt x="43298" y="27278"/>
                  </a:lnTo>
                  <a:cubicBezTo>
                    <a:pt x="43331" y="27295"/>
                    <a:pt x="43364" y="27303"/>
                    <a:pt x="43398" y="27303"/>
                  </a:cubicBezTo>
                  <a:cubicBezTo>
                    <a:pt x="43431" y="27303"/>
                    <a:pt x="43464" y="27295"/>
                    <a:pt x="43498" y="27278"/>
                  </a:cubicBezTo>
                  <a:lnTo>
                    <a:pt x="44899" y="26478"/>
                  </a:lnTo>
                  <a:cubicBezTo>
                    <a:pt x="44932" y="26478"/>
                    <a:pt x="44932" y="26411"/>
                    <a:pt x="44899" y="26378"/>
                  </a:cubicBezTo>
                  <a:lnTo>
                    <a:pt x="43431" y="25544"/>
                  </a:lnTo>
                  <a:cubicBezTo>
                    <a:pt x="43398" y="25527"/>
                    <a:pt x="43364" y="25519"/>
                    <a:pt x="43331" y="25519"/>
                  </a:cubicBezTo>
                  <a:close/>
                  <a:moveTo>
                    <a:pt x="47434" y="25586"/>
                  </a:moveTo>
                  <a:cubicBezTo>
                    <a:pt x="47401" y="25586"/>
                    <a:pt x="47367" y="25594"/>
                    <a:pt x="47334" y="25611"/>
                  </a:cubicBezTo>
                  <a:lnTo>
                    <a:pt x="45933" y="26411"/>
                  </a:lnTo>
                  <a:cubicBezTo>
                    <a:pt x="45866" y="26444"/>
                    <a:pt x="45866" y="26511"/>
                    <a:pt x="45933" y="26545"/>
                  </a:cubicBezTo>
                  <a:lnTo>
                    <a:pt x="47401" y="27378"/>
                  </a:lnTo>
                  <a:cubicBezTo>
                    <a:pt x="47434" y="27395"/>
                    <a:pt x="47467" y="27403"/>
                    <a:pt x="47501" y="27403"/>
                  </a:cubicBezTo>
                  <a:cubicBezTo>
                    <a:pt x="47534" y="27403"/>
                    <a:pt x="47567" y="27395"/>
                    <a:pt x="47601" y="27378"/>
                  </a:cubicBezTo>
                  <a:lnTo>
                    <a:pt x="49002" y="26578"/>
                  </a:lnTo>
                  <a:cubicBezTo>
                    <a:pt x="49035" y="26545"/>
                    <a:pt x="49035" y="26478"/>
                    <a:pt x="49002" y="26444"/>
                  </a:cubicBezTo>
                  <a:lnTo>
                    <a:pt x="47534" y="25611"/>
                  </a:lnTo>
                  <a:cubicBezTo>
                    <a:pt x="47501" y="25594"/>
                    <a:pt x="47467" y="25586"/>
                    <a:pt x="47434" y="25586"/>
                  </a:cubicBezTo>
                  <a:close/>
                  <a:moveTo>
                    <a:pt x="51516" y="25686"/>
                  </a:moveTo>
                  <a:cubicBezTo>
                    <a:pt x="51479" y="25686"/>
                    <a:pt x="51437" y="25694"/>
                    <a:pt x="51403" y="25711"/>
                  </a:cubicBezTo>
                  <a:lnTo>
                    <a:pt x="50036" y="26511"/>
                  </a:lnTo>
                  <a:cubicBezTo>
                    <a:pt x="49969" y="26545"/>
                    <a:pt x="49969" y="26611"/>
                    <a:pt x="50036" y="26645"/>
                  </a:cubicBezTo>
                  <a:lnTo>
                    <a:pt x="51470" y="27479"/>
                  </a:lnTo>
                  <a:cubicBezTo>
                    <a:pt x="51504" y="27495"/>
                    <a:pt x="51537" y="27504"/>
                    <a:pt x="51570" y="27504"/>
                  </a:cubicBezTo>
                  <a:cubicBezTo>
                    <a:pt x="51604" y="27504"/>
                    <a:pt x="51637" y="27495"/>
                    <a:pt x="51670" y="27479"/>
                  </a:cubicBezTo>
                  <a:lnTo>
                    <a:pt x="53071" y="26678"/>
                  </a:lnTo>
                  <a:cubicBezTo>
                    <a:pt x="53105" y="26645"/>
                    <a:pt x="53105" y="26578"/>
                    <a:pt x="53071" y="26545"/>
                  </a:cubicBezTo>
                  <a:lnTo>
                    <a:pt x="51604" y="25711"/>
                  </a:lnTo>
                  <a:cubicBezTo>
                    <a:pt x="51587" y="25694"/>
                    <a:pt x="51554" y="25686"/>
                    <a:pt x="51516" y="25686"/>
                  </a:cubicBezTo>
                  <a:close/>
                  <a:moveTo>
                    <a:pt x="36814" y="26319"/>
                  </a:moveTo>
                  <a:cubicBezTo>
                    <a:pt x="36776" y="26319"/>
                    <a:pt x="36743" y="26328"/>
                    <a:pt x="36726" y="26344"/>
                  </a:cubicBezTo>
                  <a:lnTo>
                    <a:pt x="35325" y="27145"/>
                  </a:lnTo>
                  <a:cubicBezTo>
                    <a:pt x="35259" y="27178"/>
                    <a:pt x="35292" y="27245"/>
                    <a:pt x="35325" y="27278"/>
                  </a:cubicBezTo>
                  <a:lnTo>
                    <a:pt x="36760" y="28112"/>
                  </a:lnTo>
                  <a:cubicBezTo>
                    <a:pt x="36793" y="28129"/>
                    <a:pt x="36835" y="28137"/>
                    <a:pt x="36876" y="28137"/>
                  </a:cubicBezTo>
                  <a:cubicBezTo>
                    <a:pt x="36918" y="28137"/>
                    <a:pt x="36960" y="28129"/>
                    <a:pt x="36993" y="28112"/>
                  </a:cubicBezTo>
                  <a:lnTo>
                    <a:pt x="38361" y="27312"/>
                  </a:lnTo>
                  <a:cubicBezTo>
                    <a:pt x="38428" y="27278"/>
                    <a:pt x="38428" y="27212"/>
                    <a:pt x="38361" y="27178"/>
                  </a:cubicBezTo>
                  <a:lnTo>
                    <a:pt x="36926" y="26344"/>
                  </a:lnTo>
                  <a:cubicBezTo>
                    <a:pt x="36893" y="26328"/>
                    <a:pt x="36851" y="26319"/>
                    <a:pt x="36814" y="26319"/>
                  </a:cubicBezTo>
                  <a:close/>
                  <a:moveTo>
                    <a:pt x="41346" y="26653"/>
                  </a:moveTo>
                  <a:cubicBezTo>
                    <a:pt x="41305" y="26653"/>
                    <a:pt x="41263" y="26661"/>
                    <a:pt x="41230" y="26678"/>
                  </a:cubicBezTo>
                  <a:lnTo>
                    <a:pt x="39862" y="27479"/>
                  </a:lnTo>
                  <a:cubicBezTo>
                    <a:pt x="39795" y="27512"/>
                    <a:pt x="39795" y="27545"/>
                    <a:pt x="39862" y="27612"/>
                  </a:cubicBezTo>
                  <a:lnTo>
                    <a:pt x="41296" y="28446"/>
                  </a:lnTo>
                  <a:cubicBezTo>
                    <a:pt x="41330" y="28463"/>
                    <a:pt x="41363" y="28471"/>
                    <a:pt x="41396" y="28471"/>
                  </a:cubicBezTo>
                  <a:cubicBezTo>
                    <a:pt x="41430" y="28471"/>
                    <a:pt x="41463" y="28463"/>
                    <a:pt x="41496" y="28446"/>
                  </a:cubicBezTo>
                  <a:lnTo>
                    <a:pt x="42897" y="27645"/>
                  </a:lnTo>
                  <a:cubicBezTo>
                    <a:pt x="42964" y="27612"/>
                    <a:pt x="42931" y="27545"/>
                    <a:pt x="42897" y="27512"/>
                  </a:cubicBezTo>
                  <a:lnTo>
                    <a:pt x="41463" y="26678"/>
                  </a:lnTo>
                  <a:cubicBezTo>
                    <a:pt x="41430" y="26661"/>
                    <a:pt x="41388" y="26653"/>
                    <a:pt x="41346" y="26653"/>
                  </a:cubicBezTo>
                  <a:close/>
                  <a:moveTo>
                    <a:pt x="45449" y="26720"/>
                  </a:moveTo>
                  <a:cubicBezTo>
                    <a:pt x="45408" y="26720"/>
                    <a:pt x="45366" y="26728"/>
                    <a:pt x="45332" y="26745"/>
                  </a:cubicBezTo>
                  <a:lnTo>
                    <a:pt x="43965" y="27545"/>
                  </a:lnTo>
                  <a:cubicBezTo>
                    <a:pt x="43898" y="27579"/>
                    <a:pt x="43898" y="27645"/>
                    <a:pt x="43965" y="27679"/>
                  </a:cubicBezTo>
                  <a:lnTo>
                    <a:pt x="45399" y="28513"/>
                  </a:lnTo>
                  <a:cubicBezTo>
                    <a:pt x="45433" y="28529"/>
                    <a:pt x="45466" y="28538"/>
                    <a:pt x="45499" y="28538"/>
                  </a:cubicBezTo>
                  <a:cubicBezTo>
                    <a:pt x="45533" y="28538"/>
                    <a:pt x="45566" y="28529"/>
                    <a:pt x="45599" y="28513"/>
                  </a:cubicBezTo>
                  <a:lnTo>
                    <a:pt x="47000" y="27712"/>
                  </a:lnTo>
                  <a:cubicBezTo>
                    <a:pt x="47067" y="27679"/>
                    <a:pt x="47034" y="27645"/>
                    <a:pt x="47000" y="27579"/>
                  </a:cubicBezTo>
                  <a:lnTo>
                    <a:pt x="45566" y="26745"/>
                  </a:lnTo>
                  <a:cubicBezTo>
                    <a:pt x="45533" y="26728"/>
                    <a:pt x="45491" y="26720"/>
                    <a:pt x="45449" y="26720"/>
                  </a:cubicBezTo>
                  <a:close/>
                  <a:moveTo>
                    <a:pt x="49552" y="26820"/>
                  </a:moveTo>
                  <a:cubicBezTo>
                    <a:pt x="49510" y="26820"/>
                    <a:pt x="49469" y="26828"/>
                    <a:pt x="49435" y="26845"/>
                  </a:cubicBezTo>
                  <a:lnTo>
                    <a:pt x="48068" y="27645"/>
                  </a:lnTo>
                  <a:cubicBezTo>
                    <a:pt x="48001" y="27679"/>
                    <a:pt x="48001" y="27712"/>
                    <a:pt x="48068" y="27745"/>
                  </a:cubicBezTo>
                  <a:lnTo>
                    <a:pt x="49502" y="28579"/>
                  </a:lnTo>
                  <a:cubicBezTo>
                    <a:pt x="49535" y="28596"/>
                    <a:pt x="49569" y="28604"/>
                    <a:pt x="49602" y="28604"/>
                  </a:cubicBezTo>
                  <a:cubicBezTo>
                    <a:pt x="49636" y="28604"/>
                    <a:pt x="49669" y="28596"/>
                    <a:pt x="49702" y="28579"/>
                  </a:cubicBezTo>
                  <a:lnTo>
                    <a:pt x="51103" y="27779"/>
                  </a:lnTo>
                  <a:cubicBezTo>
                    <a:pt x="51170" y="27745"/>
                    <a:pt x="51137" y="27712"/>
                    <a:pt x="51103" y="27679"/>
                  </a:cubicBezTo>
                  <a:lnTo>
                    <a:pt x="49669" y="26845"/>
                  </a:lnTo>
                  <a:cubicBezTo>
                    <a:pt x="49636" y="26828"/>
                    <a:pt x="49594" y="26820"/>
                    <a:pt x="49552" y="26820"/>
                  </a:cubicBezTo>
                  <a:close/>
                  <a:moveTo>
                    <a:pt x="53605" y="26886"/>
                  </a:moveTo>
                  <a:cubicBezTo>
                    <a:pt x="53572" y="26886"/>
                    <a:pt x="53538" y="26895"/>
                    <a:pt x="53505" y="26911"/>
                  </a:cubicBezTo>
                  <a:lnTo>
                    <a:pt x="52104" y="27712"/>
                  </a:lnTo>
                  <a:cubicBezTo>
                    <a:pt x="52071" y="27745"/>
                    <a:pt x="52071" y="27779"/>
                    <a:pt x="52104" y="27812"/>
                  </a:cubicBezTo>
                  <a:lnTo>
                    <a:pt x="53572" y="28646"/>
                  </a:lnTo>
                  <a:cubicBezTo>
                    <a:pt x="53605" y="28663"/>
                    <a:pt x="53638" y="28671"/>
                    <a:pt x="53672" y="28671"/>
                  </a:cubicBezTo>
                  <a:cubicBezTo>
                    <a:pt x="53705" y="28671"/>
                    <a:pt x="53738" y="28663"/>
                    <a:pt x="53772" y="28646"/>
                  </a:cubicBezTo>
                  <a:lnTo>
                    <a:pt x="55173" y="27845"/>
                  </a:lnTo>
                  <a:cubicBezTo>
                    <a:pt x="55206" y="27845"/>
                    <a:pt x="55206" y="27779"/>
                    <a:pt x="55173" y="27745"/>
                  </a:cubicBezTo>
                  <a:lnTo>
                    <a:pt x="53705" y="26911"/>
                  </a:lnTo>
                  <a:cubicBezTo>
                    <a:pt x="53672" y="26895"/>
                    <a:pt x="53638" y="26886"/>
                    <a:pt x="53605" y="26886"/>
                  </a:cubicBezTo>
                  <a:close/>
                  <a:moveTo>
                    <a:pt x="43464" y="27887"/>
                  </a:moveTo>
                  <a:cubicBezTo>
                    <a:pt x="43431" y="27887"/>
                    <a:pt x="43398" y="27895"/>
                    <a:pt x="43364" y="27912"/>
                  </a:cubicBezTo>
                  <a:lnTo>
                    <a:pt x="41963" y="28713"/>
                  </a:lnTo>
                  <a:cubicBezTo>
                    <a:pt x="41930" y="28746"/>
                    <a:pt x="41930" y="28779"/>
                    <a:pt x="41997" y="28813"/>
                  </a:cubicBezTo>
                  <a:lnTo>
                    <a:pt x="41997" y="28846"/>
                  </a:lnTo>
                  <a:lnTo>
                    <a:pt x="43431" y="29680"/>
                  </a:lnTo>
                  <a:cubicBezTo>
                    <a:pt x="43464" y="29697"/>
                    <a:pt x="43498" y="29705"/>
                    <a:pt x="43531" y="29705"/>
                  </a:cubicBezTo>
                  <a:cubicBezTo>
                    <a:pt x="43565" y="29705"/>
                    <a:pt x="43598" y="29697"/>
                    <a:pt x="43631" y="29680"/>
                  </a:cubicBezTo>
                  <a:lnTo>
                    <a:pt x="45032" y="28880"/>
                  </a:lnTo>
                  <a:cubicBezTo>
                    <a:pt x="45066" y="28846"/>
                    <a:pt x="45066" y="28779"/>
                    <a:pt x="45032" y="28746"/>
                  </a:cubicBezTo>
                  <a:lnTo>
                    <a:pt x="43565" y="27912"/>
                  </a:lnTo>
                  <a:cubicBezTo>
                    <a:pt x="43531" y="27895"/>
                    <a:pt x="43498" y="27887"/>
                    <a:pt x="43464" y="27887"/>
                  </a:cubicBezTo>
                  <a:close/>
                  <a:moveTo>
                    <a:pt x="47567" y="27954"/>
                  </a:moveTo>
                  <a:cubicBezTo>
                    <a:pt x="47534" y="27954"/>
                    <a:pt x="47501" y="27962"/>
                    <a:pt x="47467" y="27979"/>
                  </a:cubicBezTo>
                  <a:lnTo>
                    <a:pt x="46100" y="28779"/>
                  </a:lnTo>
                  <a:cubicBezTo>
                    <a:pt x="46000" y="28813"/>
                    <a:pt x="46000" y="28846"/>
                    <a:pt x="46100" y="28913"/>
                  </a:cubicBezTo>
                  <a:lnTo>
                    <a:pt x="47534" y="29747"/>
                  </a:lnTo>
                  <a:cubicBezTo>
                    <a:pt x="47567" y="29763"/>
                    <a:pt x="47601" y="29772"/>
                    <a:pt x="47634" y="29772"/>
                  </a:cubicBezTo>
                  <a:cubicBezTo>
                    <a:pt x="47667" y="29772"/>
                    <a:pt x="47701" y="29763"/>
                    <a:pt x="47734" y="29747"/>
                  </a:cubicBezTo>
                  <a:lnTo>
                    <a:pt x="49135" y="28946"/>
                  </a:lnTo>
                  <a:cubicBezTo>
                    <a:pt x="49169" y="28913"/>
                    <a:pt x="49169" y="28846"/>
                    <a:pt x="49135" y="28813"/>
                  </a:cubicBezTo>
                  <a:lnTo>
                    <a:pt x="47667" y="27979"/>
                  </a:lnTo>
                  <a:cubicBezTo>
                    <a:pt x="47634" y="27962"/>
                    <a:pt x="47601" y="27954"/>
                    <a:pt x="47567" y="27954"/>
                  </a:cubicBezTo>
                  <a:close/>
                  <a:moveTo>
                    <a:pt x="39378" y="27787"/>
                  </a:moveTo>
                  <a:cubicBezTo>
                    <a:pt x="39337" y="27787"/>
                    <a:pt x="39295" y="27795"/>
                    <a:pt x="39261" y="27812"/>
                  </a:cubicBezTo>
                  <a:lnTo>
                    <a:pt x="37894" y="28613"/>
                  </a:lnTo>
                  <a:cubicBezTo>
                    <a:pt x="37827" y="28646"/>
                    <a:pt x="37827" y="28713"/>
                    <a:pt x="37894" y="28746"/>
                  </a:cubicBezTo>
                  <a:lnTo>
                    <a:pt x="41463" y="30781"/>
                  </a:lnTo>
                  <a:cubicBezTo>
                    <a:pt x="41496" y="30798"/>
                    <a:pt x="41530" y="30806"/>
                    <a:pt x="41563" y="30806"/>
                  </a:cubicBezTo>
                  <a:cubicBezTo>
                    <a:pt x="41596" y="30806"/>
                    <a:pt x="41630" y="30798"/>
                    <a:pt x="41663" y="30781"/>
                  </a:cubicBezTo>
                  <a:lnTo>
                    <a:pt x="43031" y="30014"/>
                  </a:lnTo>
                  <a:cubicBezTo>
                    <a:pt x="43098" y="29980"/>
                    <a:pt x="43098" y="29914"/>
                    <a:pt x="43031" y="29880"/>
                  </a:cubicBezTo>
                  <a:lnTo>
                    <a:pt x="39495" y="27812"/>
                  </a:lnTo>
                  <a:cubicBezTo>
                    <a:pt x="39462" y="27795"/>
                    <a:pt x="39420" y="27787"/>
                    <a:pt x="39378" y="27787"/>
                  </a:cubicBezTo>
                  <a:close/>
                  <a:moveTo>
                    <a:pt x="45566" y="29088"/>
                  </a:moveTo>
                  <a:cubicBezTo>
                    <a:pt x="45533" y="29088"/>
                    <a:pt x="45499" y="29096"/>
                    <a:pt x="45466" y="29113"/>
                  </a:cubicBezTo>
                  <a:lnTo>
                    <a:pt x="44065" y="29914"/>
                  </a:lnTo>
                  <a:cubicBezTo>
                    <a:pt x="44032" y="29947"/>
                    <a:pt x="44032" y="30014"/>
                    <a:pt x="44098" y="30047"/>
                  </a:cubicBezTo>
                  <a:lnTo>
                    <a:pt x="44098" y="30014"/>
                  </a:lnTo>
                  <a:lnTo>
                    <a:pt x="45533" y="30848"/>
                  </a:lnTo>
                  <a:cubicBezTo>
                    <a:pt x="45566" y="30864"/>
                    <a:pt x="45599" y="30873"/>
                    <a:pt x="45633" y="30873"/>
                  </a:cubicBezTo>
                  <a:cubicBezTo>
                    <a:pt x="45666" y="30873"/>
                    <a:pt x="45699" y="30864"/>
                    <a:pt x="45733" y="30848"/>
                  </a:cubicBezTo>
                  <a:lnTo>
                    <a:pt x="47134" y="30047"/>
                  </a:lnTo>
                  <a:cubicBezTo>
                    <a:pt x="47167" y="30047"/>
                    <a:pt x="47167" y="29980"/>
                    <a:pt x="47134" y="29947"/>
                  </a:cubicBezTo>
                  <a:lnTo>
                    <a:pt x="45666" y="29113"/>
                  </a:lnTo>
                  <a:cubicBezTo>
                    <a:pt x="45633" y="29096"/>
                    <a:pt x="45599" y="29088"/>
                    <a:pt x="45566" y="29088"/>
                  </a:cubicBezTo>
                  <a:close/>
                  <a:moveTo>
                    <a:pt x="51637" y="28021"/>
                  </a:moveTo>
                  <a:cubicBezTo>
                    <a:pt x="51604" y="28021"/>
                    <a:pt x="51570" y="28029"/>
                    <a:pt x="51537" y="28046"/>
                  </a:cubicBezTo>
                  <a:lnTo>
                    <a:pt x="48168" y="30014"/>
                  </a:lnTo>
                  <a:cubicBezTo>
                    <a:pt x="48101" y="30047"/>
                    <a:pt x="48134" y="30080"/>
                    <a:pt x="48168" y="30114"/>
                  </a:cubicBezTo>
                  <a:lnTo>
                    <a:pt x="49602" y="30948"/>
                  </a:lnTo>
                  <a:cubicBezTo>
                    <a:pt x="49636" y="30964"/>
                    <a:pt x="49677" y="30973"/>
                    <a:pt x="49719" y="30973"/>
                  </a:cubicBezTo>
                  <a:cubicBezTo>
                    <a:pt x="49761" y="30973"/>
                    <a:pt x="49802" y="30964"/>
                    <a:pt x="49836" y="30948"/>
                  </a:cubicBezTo>
                  <a:lnTo>
                    <a:pt x="53171" y="29013"/>
                  </a:lnTo>
                  <a:cubicBezTo>
                    <a:pt x="53238" y="28980"/>
                    <a:pt x="53238" y="28913"/>
                    <a:pt x="53171" y="28880"/>
                  </a:cubicBezTo>
                  <a:lnTo>
                    <a:pt x="51737" y="28046"/>
                  </a:lnTo>
                  <a:cubicBezTo>
                    <a:pt x="51704" y="28029"/>
                    <a:pt x="51670" y="28021"/>
                    <a:pt x="51637" y="28021"/>
                  </a:cubicBezTo>
                  <a:close/>
                  <a:moveTo>
                    <a:pt x="43598" y="30256"/>
                  </a:moveTo>
                  <a:cubicBezTo>
                    <a:pt x="43565" y="30256"/>
                    <a:pt x="43531" y="30264"/>
                    <a:pt x="43498" y="30281"/>
                  </a:cubicBezTo>
                  <a:lnTo>
                    <a:pt x="42130" y="31081"/>
                  </a:lnTo>
                  <a:cubicBezTo>
                    <a:pt x="42063" y="31081"/>
                    <a:pt x="42063" y="31148"/>
                    <a:pt x="42130" y="31181"/>
                  </a:cubicBezTo>
                  <a:lnTo>
                    <a:pt x="43565" y="32015"/>
                  </a:lnTo>
                  <a:cubicBezTo>
                    <a:pt x="43598" y="32032"/>
                    <a:pt x="43631" y="32040"/>
                    <a:pt x="43665" y="32040"/>
                  </a:cubicBezTo>
                  <a:cubicBezTo>
                    <a:pt x="43698" y="32040"/>
                    <a:pt x="43731" y="32032"/>
                    <a:pt x="43765" y="32015"/>
                  </a:cubicBezTo>
                  <a:lnTo>
                    <a:pt x="45166" y="31215"/>
                  </a:lnTo>
                  <a:cubicBezTo>
                    <a:pt x="45199" y="31181"/>
                    <a:pt x="45199" y="31148"/>
                    <a:pt x="45166" y="31114"/>
                  </a:cubicBezTo>
                  <a:lnTo>
                    <a:pt x="43698" y="30281"/>
                  </a:lnTo>
                  <a:cubicBezTo>
                    <a:pt x="43665" y="30264"/>
                    <a:pt x="43631" y="30256"/>
                    <a:pt x="43598" y="30256"/>
                  </a:cubicBezTo>
                  <a:close/>
                  <a:moveTo>
                    <a:pt x="47701" y="30322"/>
                  </a:moveTo>
                  <a:cubicBezTo>
                    <a:pt x="47667" y="30322"/>
                    <a:pt x="47634" y="30331"/>
                    <a:pt x="47601" y="30347"/>
                  </a:cubicBezTo>
                  <a:lnTo>
                    <a:pt x="44232" y="32282"/>
                  </a:lnTo>
                  <a:cubicBezTo>
                    <a:pt x="44165" y="32315"/>
                    <a:pt x="44165" y="32382"/>
                    <a:pt x="44232" y="32415"/>
                  </a:cubicBezTo>
                  <a:lnTo>
                    <a:pt x="45666" y="33249"/>
                  </a:lnTo>
                  <a:cubicBezTo>
                    <a:pt x="45699" y="33266"/>
                    <a:pt x="45741" y="33274"/>
                    <a:pt x="45783" y="33274"/>
                  </a:cubicBezTo>
                  <a:cubicBezTo>
                    <a:pt x="45825" y="33274"/>
                    <a:pt x="45866" y="33266"/>
                    <a:pt x="45900" y="33249"/>
                  </a:cubicBezTo>
                  <a:lnTo>
                    <a:pt x="49235" y="31315"/>
                  </a:lnTo>
                  <a:cubicBezTo>
                    <a:pt x="49302" y="31281"/>
                    <a:pt x="49302" y="31215"/>
                    <a:pt x="49235" y="31181"/>
                  </a:cubicBezTo>
                  <a:lnTo>
                    <a:pt x="47801" y="30347"/>
                  </a:lnTo>
                  <a:cubicBezTo>
                    <a:pt x="47768" y="30331"/>
                    <a:pt x="47734" y="30322"/>
                    <a:pt x="47701" y="303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023;p75"/>
            <p:cNvSpPr/>
            <p:nvPr/>
          </p:nvSpPr>
          <p:spPr>
            <a:xfrm>
              <a:off x="4269875" y="2921700"/>
              <a:ext cx="562100" cy="324425"/>
            </a:xfrm>
            <a:custGeom>
              <a:avLst/>
              <a:gdLst/>
              <a:ahLst/>
              <a:cxnLst/>
              <a:rect l="l" t="t" r="r" b="b"/>
              <a:pathLst>
                <a:path w="22484" h="12977" extrusionOk="0">
                  <a:moveTo>
                    <a:pt x="8173" y="1"/>
                  </a:moveTo>
                  <a:lnTo>
                    <a:pt x="1" y="4737"/>
                  </a:lnTo>
                  <a:lnTo>
                    <a:pt x="301" y="4904"/>
                  </a:lnTo>
                  <a:lnTo>
                    <a:pt x="14311" y="12976"/>
                  </a:lnTo>
                  <a:lnTo>
                    <a:pt x="22183" y="8440"/>
                  </a:lnTo>
                  <a:lnTo>
                    <a:pt x="22484" y="8273"/>
                  </a:lnTo>
                  <a:lnTo>
                    <a:pt x="81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024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025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026;p75"/>
            <p:cNvSpPr/>
            <p:nvPr/>
          </p:nvSpPr>
          <p:spPr>
            <a:xfrm>
              <a:off x="5785125" y="30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027;p75"/>
            <p:cNvSpPr/>
            <p:nvPr/>
          </p:nvSpPr>
          <p:spPr>
            <a:xfrm>
              <a:off x="4532575" y="3311525"/>
              <a:ext cx="114275" cy="338225"/>
            </a:xfrm>
            <a:custGeom>
              <a:avLst/>
              <a:gdLst/>
              <a:ahLst/>
              <a:cxnLst/>
              <a:rect l="l" t="t" r="r" b="b"/>
              <a:pathLst>
                <a:path w="4571" h="13529" extrusionOk="0">
                  <a:moveTo>
                    <a:pt x="4018" y="0"/>
                  </a:moveTo>
                  <a:cubicBezTo>
                    <a:pt x="2539" y="0"/>
                    <a:pt x="1737" y="1194"/>
                    <a:pt x="1468" y="2387"/>
                  </a:cubicBezTo>
                  <a:cubicBezTo>
                    <a:pt x="1168" y="3688"/>
                    <a:pt x="0" y="10059"/>
                    <a:pt x="0" y="10059"/>
                  </a:cubicBezTo>
                  <a:lnTo>
                    <a:pt x="1368" y="13528"/>
                  </a:lnTo>
                  <a:cubicBezTo>
                    <a:pt x="2069" y="12694"/>
                    <a:pt x="2636" y="11327"/>
                    <a:pt x="2903" y="11060"/>
                  </a:cubicBezTo>
                  <a:cubicBezTo>
                    <a:pt x="3636" y="10359"/>
                    <a:pt x="4570" y="52"/>
                    <a:pt x="4570" y="52"/>
                  </a:cubicBezTo>
                  <a:cubicBezTo>
                    <a:pt x="4377" y="17"/>
                    <a:pt x="4193" y="0"/>
                    <a:pt x="4018" y="0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028;p75"/>
            <p:cNvSpPr/>
            <p:nvPr/>
          </p:nvSpPr>
          <p:spPr>
            <a:xfrm>
              <a:off x="4535900" y="3311050"/>
              <a:ext cx="120950" cy="235075"/>
            </a:xfrm>
            <a:custGeom>
              <a:avLst/>
              <a:gdLst/>
              <a:ahLst/>
              <a:cxnLst/>
              <a:rect l="l" t="t" r="r" b="b"/>
              <a:pathLst>
                <a:path w="4838" h="9403" extrusionOk="0">
                  <a:moveTo>
                    <a:pt x="4264" y="1"/>
                  </a:moveTo>
                  <a:cubicBezTo>
                    <a:pt x="3684" y="1"/>
                    <a:pt x="2785" y="106"/>
                    <a:pt x="2136" y="671"/>
                  </a:cubicBezTo>
                  <a:cubicBezTo>
                    <a:pt x="968" y="1706"/>
                    <a:pt x="835" y="3340"/>
                    <a:pt x="1" y="8310"/>
                  </a:cubicBezTo>
                  <a:cubicBezTo>
                    <a:pt x="199" y="8820"/>
                    <a:pt x="1096" y="9403"/>
                    <a:pt x="2711" y="9403"/>
                  </a:cubicBezTo>
                  <a:cubicBezTo>
                    <a:pt x="2997" y="9403"/>
                    <a:pt x="3306" y="9384"/>
                    <a:pt x="3637" y="9344"/>
                  </a:cubicBezTo>
                  <a:lnTo>
                    <a:pt x="4838" y="38"/>
                  </a:lnTo>
                  <a:cubicBezTo>
                    <a:pt x="4838" y="38"/>
                    <a:pt x="4607" y="1"/>
                    <a:pt x="426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029;p75"/>
            <p:cNvSpPr/>
            <p:nvPr/>
          </p:nvSpPr>
          <p:spPr>
            <a:xfrm>
              <a:off x="4281550" y="3662225"/>
              <a:ext cx="668850" cy="432950"/>
            </a:xfrm>
            <a:custGeom>
              <a:avLst/>
              <a:gdLst/>
              <a:ahLst/>
              <a:cxnLst/>
              <a:rect l="l" t="t" r="r" b="b"/>
              <a:pathLst>
                <a:path w="26754" h="17318" extrusionOk="0">
                  <a:moveTo>
                    <a:pt x="21883" y="1"/>
                  </a:moveTo>
                  <a:lnTo>
                    <a:pt x="11843" y="601"/>
                  </a:lnTo>
                  <a:cubicBezTo>
                    <a:pt x="7206" y="901"/>
                    <a:pt x="3203" y="1335"/>
                    <a:pt x="1168" y="1935"/>
                  </a:cubicBezTo>
                  <a:cubicBezTo>
                    <a:pt x="1" y="2269"/>
                    <a:pt x="2970" y="5671"/>
                    <a:pt x="5738" y="6239"/>
                  </a:cubicBezTo>
                  <a:cubicBezTo>
                    <a:pt x="7540" y="6625"/>
                    <a:pt x="10554" y="6693"/>
                    <a:pt x="12477" y="6693"/>
                  </a:cubicBezTo>
                  <a:cubicBezTo>
                    <a:pt x="13546" y="6693"/>
                    <a:pt x="14278" y="6672"/>
                    <a:pt x="14278" y="6672"/>
                  </a:cubicBezTo>
                  <a:cubicBezTo>
                    <a:pt x="14978" y="7106"/>
                    <a:pt x="15779" y="7473"/>
                    <a:pt x="16579" y="7740"/>
                  </a:cubicBezTo>
                  <a:cubicBezTo>
                    <a:pt x="16579" y="7740"/>
                    <a:pt x="18881" y="11809"/>
                    <a:pt x="19482" y="13110"/>
                  </a:cubicBezTo>
                  <a:cubicBezTo>
                    <a:pt x="20948" y="16242"/>
                    <a:pt x="23063" y="17318"/>
                    <a:pt x="24487" y="17318"/>
                  </a:cubicBezTo>
                  <a:cubicBezTo>
                    <a:pt x="24974" y="17318"/>
                    <a:pt x="25381" y="17192"/>
                    <a:pt x="25653" y="16980"/>
                  </a:cubicBezTo>
                  <a:cubicBezTo>
                    <a:pt x="26753" y="16179"/>
                    <a:pt x="26453" y="13844"/>
                    <a:pt x="25653" y="10508"/>
                  </a:cubicBezTo>
                  <a:cubicBezTo>
                    <a:pt x="24819" y="6906"/>
                    <a:pt x="22717" y="1735"/>
                    <a:pt x="21883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030;p75"/>
            <p:cNvSpPr/>
            <p:nvPr/>
          </p:nvSpPr>
          <p:spPr>
            <a:xfrm>
              <a:off x="4404975" y="3762300"/>
              <a:ext cx="342775" cy="110100"/>
            </a:xfrm>
            <a:custGeom>
              <a:avLst/>
              <a:gdLst/>
              <a:ahLst/>
              <a:cxnLst/>
              <a:rect l="l" t="t" r="r" b="b"/>
              <a:pathLst>
                <a:path w="13711" h="4404" extrusionOk="0">
                  <a:moveTo>
                    <a:pt x="7706" y="1"/>
                  </a:moveTo>
                  <a:cubicBezTo>
                    <a:pt x="7640" y="368"/>
                    <a:pt x="7606" y="734"/>
                    <a:pt x="7673" y="1135"/>
                  </a:cubicBezTo>
                  <a:cubicBezTo>
                    <a:pt x="6872" y="1360"/>
                    <a:pt x="5640" y="1641"/>
                    <a:pt x="4539" y="1641"/>
                  </a:cubicBezTo>
                  <a:cubicBezTo>
                    <a:pt x="4173" y="1641"/>
                    <a:pt x="3820" y="1610"/>
                    <a:pt x="3503" y="1535"/>
                  </a:cubicBezTo>
                  <a:cubicBezTo>
                    <a:pt x="1775" y="322"/>
                    <a:pt x="294" y="267"/>
                    <a:pt x="40" y="267"/>
                  </a:cubicBezTo>
                  <a:cubicBezTo>
                    <a:pt x="14" y="267"/>
                    <a:pt x="1" y="267"/>
                    <a:pt x="1" y="267"/>
                  </a:cubicBezTo>
                  <a:lnTo>
                    <a:pt x="3303" y="2536"/>
                  </a:lnTo>
                  <a:cubicBezTo>
                    <a:pt x="4704" y="2636"/>
                    <a:pt x="6205" y="2661"/>
                    <a:pt x="7356" y="2661"/>
                  </a:cubicBezTo>
                  <a:cubicBezTo>
                    <a:pt x="8507" y="2661"/>
                    <a:pt x="9307" y="2636"/>
                    <a:pt x="9307" y="2636"/>
                  </a:cubicBezTo>
                  <a:cubicBezTo>
                    <a:pt x="10041" y="3069"/>
                    <a:pt x="10809" y="3436"/>
                    <a:pt x="11609" y="3737"/>
                  </a:cubicBezTo>
                  <a:lnTo>
                    <a:pt x="11976" y="4404"/>
                  </a:lnTo>
                  <a:cubicBezTo>
                    <a:pt x="11376" y="2936"/>
                    <a:pt x="13110" y="1702"/>
                    <a:pt x="13711" y="1302"/>
                  </a:cubicBezTo>
                  <a:lnTo>
                    <a:pt x="13711" y="1302"/>
                  </a:lnTo>
                  <a:cubicBezTo>
                    <a:pt x="12843" y="1502"/>
                    <a:pt x="12109" y="1969"/>
                    <a:pt x="11576" y="2669"/>
                  </a:cubicBezTo>
                  <a:cubicBezTo>
                    <a:pt x="11528" y="2709"/>
                    <a:pt x="11453" y="2726"/>
                    <a:pt x="11359" y="2726"/>
                  </a:cubicBezTo>
                  <a:cubicBezTo>
                    <a:pt x="10731" y="2726"/>
                    <a:pt x="9216" y="1954"/>
                    <a:pt x="8607" y="1635"/>
                  </a:cubicBezTo>
                  <a:lnTo>
                    <a:pt x="8173" y="1402"/>
                  </a:lnTo>
                  <a:cubicBezTo>
                    <a:pt x="7940" y="968"/>
                    <a:pt x="7773" y="501"/>
                    <a:pt x="77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031;p75"/>
            <p:cNvSpPr/>
            <p:nvPr/>
          </p:nvSpPr>
          <p:spPr>
            <a:xfrm>
              <a:off x="4552600" y="3900725"/>
              <a:ext cx="202650" cy="216375"/>
            </a:xfrm>
            <a:custGeom>
              <a:avLst/>
              <a:gdLst/>
              <a:ahLst/>
              <a:cxnLst/>
              <a:rect l="l" t="t" r="r" b="b"/>
              <a:pathLst>
                <a:path w="8106" h="8655" extrusionOk="0">
                  <a:moveTo>
                    <a:pt x="834" y="1"/>
                  </a:moveTo>
                  <a:lnTo>
                    <a:pt x="0" y="2102"/>
                  </a:lnTo>
                  <a:cubicBezTo>
                    <a:pt x="901" y="2803"/>
                    <a:pt x="1801" y="3570"/>
                    <a:pt x="2602" y="4371"/>
                  </a:cubicBezTo>
                  <a:cubicBezTo>
                    <a:pt x="3669" y="5338"/>
                    <a:pt x="4603" y="6405"/>
                    <a:pt x="5404" y="7573"/>
                  </a:cubicBezTo>
                  <a:cubicBezTo>
                    <a:pt x="5711" y="8126"/>
                    <a:pt x="6183" y="8655"/>
                    <a:pt x="6655" y="8655"/>
                  </a:cubicBezTo>
                  <a:cubicBezTo>
                    <a:pt x="6951" y="8655"/>
                    <a:pt x="7248" y="8447"/>
                    <a:pt x="7505" y="7907"/>
                  </a:cubicBezTo>
                  <a:cubicBezTo>
                    <a:pt x="7872" y="7073"/>
                    <a:pt x="8106" y="5872"/>
                    <a:pt x="7372" y="5071"/>
                  </a:cubicBezTo>
                  <a:cubicBezTo>
                    <a:pt x="6638" y="4271"/>
                    <a:pt x="5304" y="3403"/>
                    <a:pt x="4904" y="1936"/>
                  </a:cubicBezTo>
                  <a:cubicBezTo>
                    <a:pt x="4637" y="990"/>
                    <a:pt x="4070" y="767"/>
                    <a:pt x="3538" y="767"/>
                  </a:cubicBezTo>
                  <a:cubicBezTo>
                    <a:pt x="3337" y="767"/>
                    <a:pt x="3142" y="798"/>
                    <a:pt x="2969" y="835"/>
                  </a:cubicBezTo>
                  <a:cubicBezTo>
                    <a:pt x="2875" y="859"/>
                    <a:pt x="2776" y="871"/>
                    <a:pt x="2671" y="871"/>
                  </a:cubicBezTo>
                  <a:cubicBezTo>
                    <a:pt x="2068" y="871"/>
                    <a:pt x="1318" y="484"/>
                    <a:pt x="834" y="1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032;p75"/>
            <p:cNvSpPr/>
            <p:nvPr/>
          </p:nvSpPr>
          <p:spPr>
            <a:xfrm>
              <a:off x="4267275" y="3707075"/>
              <a:ext cx="323700" cy="257075"/>
            </a:xfrm>
            <a:custGeom>
              <a:avLst/>
              <a:gdLst/>
              <a:ahLst/>
              <a:cxnLst/>
              <a:rect l="l" t="t" r="r" b="b"/>
              <a:pathLst>
                <a:path w="12948" h="10283" extrusionOk="0">
                  <a:moveTo>
                    <a:pt x="2855" y="1"/>
                  </a:moveTo>
                  <a:cubicBezTo>
                    <a:pt x="1" y="1"/>
                    <a:pt x="8" y="1986"/>
                    <a:pt x="872" y="3344"/>
                  </a:cubicBezTo>
                  <a:cubicBezTo>
                    <a:pt x="1873" y="4945"/>
                    <a:pt x="5642" y="6913"/>
                    <a:pt x="7510" y="7880"/>
                  </a:cubicBezTo>
                  <a:cubicBezTo>
                    <a:pt x="9378" y="8814"/>
                    <a:pt x="11980" y="10282"/>
                    <a:pt x="11980" y="10282"/>
                  </a:cubicBezTo>
                  <a:cubicBezTo>
                    <a:pt x="12514" y="9715"/>
                    <a:pt x="12847" y="8948"/>
                    <a:pt x="12947" y="8147"/>
                  </a:cubicBezTo>
                  <a:cubicBezTo>
                    <a:pt x="10913" y="6713"/>
                    <a:pt x="8911" y="3044"/>
                    <a:pt x="5509" y="2476"/>
                  </a:cubicBezTo>
                  <a:lnTo>
                    <a:pt x="3607" y="41"/>
                  </a:lnTo>
                  <a:cubicBezTo>
                    <a:pt x="3337" y="14"/>
                    <a:pt x="3087" y="1"/>
                    <a:pt x="285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033;p75"/>
            <p:cNvSpPr/>
            <p:nvPr/>
          </p:nvSpPr>
          <p:spPr>
            <a:xfrm>
              <a:off x="4617653" y="3937367"/>
              <a:ext cx="150950" cy="196400"/>
            </a:xfrm>
            <a:custGeom>
              <a:avLst/>
              <a:gdLst/>
              <a:ahLst/>
              <a:cxnLst/>
              <a:rect l="l" t="t" r="r" b="b"/>
              <a:pathLst>
                <a:path w="6038" h="7856" extrusionOk="0">
                  <a:moveTo>
                    <a:pt x="672" y="69"/>
                  </a:moveTo>
                  <a:cubicBezTo>
                    <a:pt x="670" y="69"/>
                    <a:pt x="669" y="69"/>
                    <a:pt x="667" y="69"/>
                  </a:cubicBezTo>
                  <a:lnTo>
                    <a:pt x="677" y="69"/>
                  </a:lnTo>
                  <a:cubicBezTo>
                    <a:pt x="675" y="69"/>
                    <a:pt x="674" y="69"/>
                    <a:pt x="672" y="69"/>
                  </a:cubicBezTo>
                  <a:close/>
                  <a:moveTo>
                    <a:pt x="1491" y="1"/>
                  </a:moveTo>
                  <a:cubicBezTo>
                    <a:pt x="1287" y="1"/>
                    <a:pt x="1085" y="32"/>
                    <a:pt x="901" y="69"/>
                  </a:cubicBezTo>
                  <a:lnTo>
                    <a:pt x="677" y="69"/>
                  </a:lnTo>
                  <a:cubicBezTo>
                    <a:pt x="970" y="100"/>
                    <a:pt x="530" y="3120"/>
                    <a:pt x="93" y="3120"/>
                  </a:cubicBezTo>
                  <a:cubicBezTo>
                    <a:pt x="62" y="3120"/>
                    <a:pt x="31" y="3104"/>
                    <a:pt x="0" y="3071"/>
                  </a:cubicBezTo>
                  <a:lnTo>
                    <a:pt x="0" y="3071"/>
                  </a:lnTo>
                  <a:cubicBezTo>
                    <a:pt x="367" y="3538"/>
                    <a:pt x="3136" y="6440"/>
                    <a:pt x="3336" y="6774"/>
                  </a:cubicBezTo>
                  <a:cubicBezTo>
                    <a:pt x="3643" y="7327"/>
                    <a:pt x="4115" y="7856"/>
                    <a:pt x="4587" y="7856"/>
                  </a:cubicBezTo>
                  <a:cubicBezTo>
                    <a:pt x="4883" y="7856"/>
                    <a:pt x="5180" y="7648"/>
                    <a:pt x="5437" y="7108"/>
                  </a:cubicBezTo>
                  <a:cubicBezTo>
                    <a:pt x="5804" y="6274"/>
                    <a:pt x="6038" y="5106"/>
                    <a:pt x="5304" y="4306"/>
                  </a:cubicBezTo>
                  <a:cubicBezTo>
                    <a:pt x="4570" y="3505"/>
                    <a:pt x="3236" y="2604"/>
                    <a:pt x="2836" y="1137"/>
                  </a:cubicBezTo>
                  <a:cubicBezTo>
                    <a:pt x="2570" y="219"/>
                    <a:pt x="2025" y="1"/>
                    <a:pt x="1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034;p75"/>
            <p:cNvSpPr/>
            <p:nvPr/>
          </p:nvSpPr>
          <p:spPr>
            <a:xfrm>
              <a:off x="4348875" y="3872550"/>
              <a:ext cx="261275" cy="104650"/>
            </a:xfrm>
            <a:custGeom>
              <a:avLst/>
              <a:gdLst/>
              <a:ahLst/>
              <a:cxnLst/>
              <a:rect l="l" t="t" r="r" b="b"/>
              <a:pathLst>
                <a:path w="10451" h="4186" extrusionOk="0">
                  <a:moveTo>
                    <a:pt x="7156" y="0"/>
                  </a:moveTo>
                  <a:cubicBezTo>
                    <a:pt x="6841" y="0"/>
                    <a:pt x="6482" y="101"/>
                    <a:pt x="6081" y="361"/>
                  </a:cubicBezTo>
                  <a:cubicBezTo>
                    <a:pt x="4847" y="1195"/>
                    <a:pt x="3246" y="994"/>
                    <a:pt x="2178" y="1128"/>
                  </a:cubicBezTo>
                  <a:cubicBezTo>
                    <a:pt x="1077" y="1228"/>
                    <a:pt x="477" y="2295"/>
                    <a:pt x="210" y="3163"/>
                  </a:cubicBezTo>
                  <a:cubicBezTo>
                    <a:pt x="1" y="3948"/>
                    <a:pt x="230" y="4186"/>
                    <a:pt x="639" y="4186"/>
                  </a:cubicBezTo>
                  <a:cubicBezTo>
                    <a:pt x="1012" y="4186"/>
                    <a:pt x="1534" y="3989"/>
                    <a:pt x="2011" y="3830"/>
                  </a:cubicBezTo>
                  <a:cubicBezTo>
                    <a:pt x="3184" y="3487"/>
                    <a:pt x="4380" y="3315"/>
                    <a:pt x="5581" y="3315"/>
                  </a:cubicBezTo>
                  <a:cubicBezTo>
                    <a:pt x="5781" y="3315"/>
                    <a:pt x="5981" y="3320"/>
                    <a:pt x="6181" y="3329"/>
                  </a:cubicBezTo>
                  <a:cubicBezTo>
                    <a:pt x="7148" y="3430"/>
                    <a:pt x="9550" y="4063"/>
                    <a:pt x="9550" y="4063"/>
                  </a:cubicBezTo>
                  <a:lnTo>
                    <a:pt x="10451" y="1595"/>
                  </a:lnTo>
                  <a:cubicBezTo>
                    <a:pt x="9784" y="1428"/>
                    <a:pt x="8816" y="1161"/>
                    <a:pt x="8416" y="661"/>
                  </a:cubicBezTo>
                  <a:cubicBezTo>
                    <a:pt x="8157" y="337"/>
                    <a:pt x="7731" y="0"/>
                    <a:pt x="7156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035;p75"/>
            <p:cNvSpPr/>
            <p:nvPr/>
          </p:nvSpPr>
          <p:spPr>
            <a:xfrm>
              <a:off x="4348450" y="3872325"/>
              <a:ext cx="215000" cy="104875"/>
            </a:xfrm>
            <a:custGeom>
              <a:avLst/>
              <a:gdLst/>
              <a:ahLst/>
              <a:cxnLst/>
              <a:rect l="l" t="t" r="r" b="b"/>
              <a:pathLst>
                <a:path w="8600" h="4195" extrusionOk="0">
                  <a:moveTo>
                    <a:pt x="7191" y="1"/>
                  </a:moveTo>
                  <a:cubicBezTo>
                    <a:pt x="6872" y="1"/>
                    <a:pt x="6507" y="105"/>
                    <a:pt x="6098" y="370"/>
                  </a:cubicBezTo>
                  <a:cubicBezTo>
                    <a:pt x="4830" y="1204"/>
                    <a:pt x="3263" y="1003"/>
                    <a:pt x="2195" y="1137"/>
                  </a:cubicBezTo>
                  <a:cubicBezTo>
                    <a:pt x="1094" y="1237"/>
                    <a:pt x="494" y="2304"/>
                    <a:pt x="227" y="3172"/>
                  </a:cubicBezTo>
                  <a:cubicBezTo>
                    <a:pt x="0" y="3957"/>
                    <a:pt x="239" y="4195"/>
                    <a:pt x="657" y="4195"/>
                  </a:cubicBezTo>
                  <a:cubicBezTo>
                    <a:pt x="1038" y="4195"/>
                    <a:pt x="1567" y="3998"/>
                    <a:pt x="2028" y="3839"/>
                  </a:cubicBezTo>
                  <a:cubicBezTo>
                    <a:pt x="2162" y="3772"/>
                    <a:pt x="2295" y="3739"/>
                    <a:pt x="2495" y="3705"/>
                  </a:cubicBezTo>
                  <a:cubicBezTo>
                    <a:pt x="3574" y="3474"/>
                    <a:pt x="4672" y="3382"/>
                    <a:pt x="5775" y="3382"/>
                  </a:cubicBezTo>
                  <a:cubicBezTo>
                    <a:pt x="6105" y="3382"/>
                    <a:pt x="6435" y="3390"/>
                    <a:pt x="6765" y="3405"/>
                  </a:cubicBezTo>
                  <a:cubicBezTo>
                    <a:pt x="6598" y="2805"/>
                    <a:pt x="6765" y="2171"/>
                    <a:pt x="7165" y="1704"/>
                  </a:cubicBezTo>
                  <a:cubicBezTo>
                    <a:pt x="7532" y="1270"/>
                    <a:pt x="8033" y="970"/>
                    <a:pt x="8600" y="837"/>
                  </a:cubicBezTo>
                  <a:cubicBezTo>
                    <a:pt x="8533" y="770"/>
                    <a:pt x="8500" y="737"/>
                    <a:pt x="8433" y="670"/>
                  </a:cubicBezTo>
                  <a:cubicBezTo>
                    <a:pt x="8177" y="329"/>
                    <a:pt x="7757" y="1"/>
                    <a:pt x="71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036;p75"/>
            <p:cNvSpPr/>
            <p:nvPr/>
          </p:nvSpPr>
          <p:spPr>
            <a:xfrm>
              <a:off x="4567600" y="3909075"/>
              <a:ext cx="369450" cy="191850"/>
            </a:xfrm>
            <a:custGeom>
              <a:avLst/>
              <a:gdLst/>
              <a:ahLst/>
              <a:cxnLst/>
              <a:rect l="l" t="t" r="r" b="b"/>
              <a:pathLst>
                <a:path w="14778" h="7674" extrusionOk="0">
                  <a:moveTo>
                    <a:pt x="1668" y="0"/>
                  </a:moveTo>
                  <a:cubicBezTo>
                    <a:pt x="0" y="467"/>
                    <a:pt x="434" y="2636"/>
                    <a:pt x="434" y="2636"/>
                  </a:cubicBezTo>
                  <a:cubicBezTo>
                    <a:pt x="434" y="2636"/>
                    <a:pt x="7039" y="6805"/>
                    <a:pt x="10108" y="7439"/>
                  </a:cubicBezTo>
                  <a:cubicBezTo>
                    <a:pt x="10914" y="7599"/>
                    <a:pt x="11608" y="7673"/>
                    <a:pt x="12195" y="7673"/>
                  </a:cubicBezTo>
                  <a:cubicBezTo>
                    <a:pt x="13818" y="7673"/>
                    <a:pt x="14631" y="7102"/>
                    <a:pt x="14778" y="6172"/>
                  </a:cubicBezTo>
                  <a:cubicBezTo>
                    <a:pt x="14778" y="6172"/>
                    <a:pt x="14144" y="5204"/>
                    <a:pt x="13076" y="3870"/>
                  </a:cubicBezTo>
                  <a:cubicBezTo>
                    <a:pt x="12443" y="3103"/>
                    <a:pt x="10675" y="4003"/>
                    <a:pt x="9007" y="1735"/>
                  </a:cubicBezTo>
                  <a:cubicBezTo>
                    <a:pt x="7939" y="1368"/>
                    <a:pt x="6805" y="1068"/>
                    <a:pt x="5671" y="834"/>
                  </a:cubicBezTo>
                  <a:cubicBezTo>
                    <a:pt x="3203" y="267"/>
                    <a:pt x="1668" y="0"/>
                    <a:pt x="166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037;p75"/>
            <p:cNvSpPr/>
            <p:nvPr/>
          </p:nvSpPr>
          <p:spPr>
            <a:xfrm>
              <a:off x="4730225" y="3918250"/>
              <a:ext cx="100075" cy="54225"/>
            </a:xfrm>
            <a:custGeom>
              <a:avLst/>
              <a:gdLst/>
              <a:ahLst/>
              <a:cxnLst/>
              <a:rect l="l" t="t" r="r" b="b"/>
              <a:pathLst>
                <a:path w="4003" h="2169" extrusionOk="0">
                  <a:moveTo>
                    <a:pt x="0" y="0"/>
                  </a:moveTo>
                  <a:lnTo>
                    <a:pt x="400" y="734"/>
                  </a:lnTo>
                  <a:cubicBezTo>
                    <a:pt x="1668" y="1001"/>
                    <a:pt x="2902" y="1501"/>
                    <a:pt x="4003" y="2169"/>
                  </a:cubicBezTo>
                  <a:cubicBezTo>
                    <a:pt x="2936" y="1034"/>
                    <a:pt x="1535" y="2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038;p75"/>
            <p:cNvSpPr/>
            <p:nvPr/>
          </p:nvSpPr>
          <p:spPr>
            <a:xfrm>
              <a:off x="4566775" y="3311150"/>
              <a:ext cx="275200" cy="414400"/>
            </a:xfrm>
            <a:custGeom>
              <a:avLst/>
              <a:gdLst/>
              <a:ahLst/>
              <a:cxnLst/>
              <a:rect l="l" t="t" r="r" b="b"/>
              <a:pathLst>
                <a:path w="11008" h="16576" extrusionOk="0">
                  <a:moveTo>
                    <a:pt x="3803" y="0"/>
                  </a:moveTo>
                  <a:cubicBezTo>
                    <a:pt x="1535" y="34"/>
                    <a:pt x="601" y="1935"/>
                    <a:pt x="300" y="3936"/>
                  </a:cubicBezTo>
                  <a:cubicBezTo>
                    <a:pt x="33" y="5671"/>
                    <a:pt x="0" y="14678"/>
                    <a:pt x="0" y="14678"/>
                  </a:cubicBezTo>
                  <a:cubicBezTo>
                    <a:pt x="1797" y="15998"/>
                    <a:pt x="4328" y="16575"/>
                    <a:pt x="6548" y="16575"/>
                  </a:cubicBezTo>
                  <a:cubicBezTo>
                    <a:pt x="8532" y="16575"/>
                    <a:pt x="10268" y="16114"/>
                    <a:pt x="11008" y="15311"/>
                  </a:cubicBezTo>
                  <a:lnTo>
                    <a:pt x="10608" y="8240"/>
                  </a:lnTo>
                  <a:lnTo>
                    <a:pt x="10608" y="1001"/>
                  </a:lnTo>
                  <a:cubicBezTo>
                    <a:pt x="9674" y="667"/>
                    <a:pt x="7539" y="167"/>
                    <a:pt x="7272" y="100"/>
                  </a:cubicBezTo>
                  <a:lnTo>
                    <a:pt x="380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039;p75"/>
            <p:cNvSpPr/>
            <p:nvPr/>
          </p:nvSpPr>
          <p:spPr>
            <a:xfrm>
              <a:off x="4759400" y="3091400"/>
              <a:ext cx="42550" cy="89675"/>
            </a:xfrm>
            <a:custGeom>
              <a:avLst/>
              <a:gdLst/>
              <a:ahLst/>
              <a:cxnLst/>
              <a:rect l="l" t="t" r="r" b="b"/>
              <a:pathLst>
                <a:path w="1702" h="3587" extrusionOk="0">
                  <a:moveTo>
                    <a:pt x="489" y="0"/>
                  </a:moveTo>
                  <a:cubicBezTo>
                    <a:pt x="427" y="0"/>
                    <a:pt x="364" y="6"/>
                    <a:pt x="301" y="17"/>
                  </a:cubicBezTo>
                  <a:lnTo>
                    <a:pt x="1" y="3587"/>
                  </a:lnTo>
                  <a:lnTo>
                    <a:pt x="1302" y="3420"/>
                  </a:lnTo>
                  <a:cubicBezTo>
                    <a:pt x="1635" y="1585"/>
                    <a:pt x="1702" y="785"/>
                    <a:pt x="1302" y="351"/>
                  </a:cubicBezTo>
                  <a:cubicBezTo>
                    <a:pt x="1080" y="130"/>
                    <a:pt x="791" y="0"/>
                    <a:pt x="4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040;p75"/>
            <p:cNvSpPr/>
            <p:nvPr/>
          </p:nvSpPr>
          <p:spPr>
            <a:xfrm>
              <a:off x="4544500" y="3072750"/>
              <a:ext cx="51475" cy="42450"/>
            </a:xfrm>
            <a:custGeom>
              <a:avLst/>
              <a:gdLst/>
              <a:ahLst/>
              <a:cxnLst/>
              <a:rect l="l" t="t" r="r" b="b"/>
              <a:pathLst>
                <a:path w="2059" h="1698" extrusionOk="0">
                  <a:moveTo>
                    <a:pt x="266" y="0"/>
                  </a:moveTo>
                  <a:cubicBezTo>
                    <a:pt x="32" y="0"/>
                    <a:pt x="0" y="371"/>
                    <a:pt x="191" y="697"/>
                  </a:cubicBezTo>
                  <a:cubicBezTo>
                    <a:pt x="491" y="1264"/>
                    <a:pt x="1058" y="1631"/>
                    <a:pt x="1692" y="1697"/>
                  </a:cubicBezTo>
                  <a:cubicBezTo>
                    <a:pt x="1692" y="1631"/>
                    <a:pt x="2059" y="663"/>
                    <a:pt x="2059" y="663"/>
                  </a:cubicBezTo>
                  <a:lnTo>
                    <a:pt x="1291" y="230"/>
                  </a:lnTo>
                  <a:cubicBezTo>
                    <a:pt x="1025" y="230"/>
                    <a:pt x="724" y="163"/>
                    <a:pt x="457" y="63"/>
                  </a:cubicBezTo>
                  <a:cubicBezTo>
                    <a:pt x="383" y="20"/>
                    <a:pt x="319" y="0"/>
                    <a:pt x="26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041;p75"/>
            <p:cNvSpPr/>
            <p:nvPr/>
          </p:nvSpPr>
          <p:spPr>
            <a:xfrm>
              <a:off x="4575950" y="3054225"/>
              <a:ext cx="238525" cy="309250"/>
            </a:xfrm>
            <a:custGeom>
              <a:avLst/>
              <a:gdLst/>
              <a:ahLst/>
              <a:cxnLst/>
              <a:rect l="l" t="t" r="r" b="b"/>
              <a:pathLst>
                <a:path w="9541" h="12370" extrusionOk="0">
                  <a:moveTo>
                    <a:pt x="3365" y="1"/>
                  </a:moveTo>
                  <a:cubicBezTo>
                    <a:pt x="1912" y="1"/>
                    <a:pt x="539" y="695"/>
                    <a:pt x="334" y="2505"/>
                  </a:cubicBezTo>
                  <a:cubicBezTo>
                    <a:pt x="0" y="5174"/>
                    <a:pt x="133" y="6241"/>
                    <a:pt x="534" y="7609"/>
                  </a:cubicBezTo>
                  <a:cubicBezTo>
                    <a:pt x="767" y="8443"/>
                    <a:pt x="1234" y="9076"/>
                    <a:pt x="2035" y="9177"/>
                  </a:cubicBezTo>
                  <a:cubicBezTo>
                    <a:pt x="2160" y="9185"/>
                    <a:pt x="2285" y="9190"/>
                    <a:pt x="2410" y="9190"/>
                  </a:cubicBezTo>
                  <a:cubicBezTo>
                    <a:pt x="2752" y="9190"/>
                    <a:pt x="3094" y="9159"/>
                    <a:pt x="3436" y="9110"/>
                  </a:cubicBezTo>
                  <a:lnTo>
                    <a:pt x="3436" y="10277"/>
                  </a:lnTo>
                  <a:cubicBezTo>
                    <a:pt x="2877" y="10991"/>
                    <a:pt x="2492" y="12369"/>
                    <a:pt x="3973" y="12369"/>
                  </a:cubicBezTo>
                  <a:cubicBezTo>
                    <a:pt x="4083" y="12369"/>
                    <a:pt x="4204" y="12362"/>
                    <a:pt x="4336" y="12345"/>
                  </a:cubicBezTo>
                  <a:cubicBezTo>
                    <a:pt x="5471" y="12145"/>
                    <a:pt x="6438" y="11411"/>
                    <a:pt x="6905" y="10377"/>
                  </a:cubicBezTo>
                  <a:lnTo>
                    <a:pt x="6972" y="6575"/>
                  </a:lnTo>
                  <a:cubicBezTo>
                    <a:pt x="6972" y="6575"/>
                    <a:pt x="7078" y="7002"/>
                    <a:pt x="7668" y="7002"/>
                  </a:cubicBezTo>
                  <a:cubicBezTo>
                    <a:pt x="7815" y="7002"/>
                    <a:pt x="7992" y="6975"/>
                    <a:pt x="8206" y="6908"/>
                  </a:cubicBezTo>
                  <a:cubicBezTo>
                    <a:pt x="8806" y="6708"/>
                    <a:pt x="9540" y="5607"/>
                    <a:pt x="9140" y="4773"/>
                  </a:cubicBezTo>
                  <a:cubicBezTo>
                    <a:pt x="9003" y="4440"/>
                    <a:pt x="8681" y="4257"/>
                    <a:pt x="8358" y="4257"/>
                  </a:cubicBezTo>
                  <a:cubicBezTo>
                    <a:pt x="8132" y="4257"/>
                    <a:pt x="7904" y="4347"/>
                    <a:pt x="7739" y="4540"/>
                  </a:cubicBezTo>
                  <a:cubicBezTo>
                    <a:pt x="7540" y="4768"/>
                    <a:pt x="7316" y="5069"/>
                    <a:pt x="7130" y="5069"/>
                  </a:cubicBezTo>
                  <a:cubicBezTo>
                    <a:pt x="7098" y="5069"/>
                    <a:pt x="7068" y="5060"/>
                    <a:pt x="7038" y="5040"/>
                  </a:cubicBezTo>
                  <a:cubicBezTo>
                    <a:pt x="7038" y="5040"/>
                    <a:pt x="7706" y="1871"/>
                    <a:pt x="5904" y="704"/>
                  </a:cubicBezTo>
                  <a:cubicBezTo>
                    <a:pt x="5201" y="269"/>
                    <a:pt x="4267" y="1"/>
                    <a:pt x="3365" y="1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042;p75"/>
            <p:cNvSpPr/>
            <p:nvPr/>
          </p:nvSpPr>
          <p:spPr>
            <a:xfrm>
              <a:off x="4557600" y="3004425"/>
              <a:ext cx="220175" cy="184150"/>
            </a:xfrm>
            <a:custGeom>
              <a:avLst/>
              <a:gdLst/>
              <a:ahLst/>
              <a:cxnLst/>
              <a:rect l="l" t="t" r="r" b="b"/>
              <a:pathLst>
                <a:path w="8807" h="7366" extrusionOk="0">
                  <a:moveTo>
                    <a:pt x="590" y="1"/>
                  </a:moveTo>
                  <a:cubicBezTo>
                    <a:pt x="409" y="1"/>
                    <a:pt x="346" y="127"/>
                    <a:pt x="267" y="394"/>
                  </a:cubicBezTo>
                  <a:cubicBezTo>
                    <a:pt x="0" y="1395"/>
                    <a:pt x="200" y="2429"/>
                    <a:pt x="834" y="3230"/>
                  </a:cubicBezTo>
                  <a:lnTo>
                    <a:pt x="1468" y="3463"/>
                  </a:lnTo>
                  <a:cubicBezTo>
                    <a:pt x="1468" y="3463"/>
                    <a:pt x="1835" y="3797"/>
                    <a:pt x="3069" y="3930"/>
                  </a:cubicBezTo>
                  <a:cubicBezTo>
                    <a:pt x="3530" y="3969"/>
                    <a:pt x="3985" y="3988"/>
                    <a:pt x="4437" y="3988"/>
                  </a:cubicBezTo>
                  <a:cubicBezTo>
                    <a:pt x="5131" y="3988"/>
                    <a:pt x="5818" y="3944"/>
                    <a:pt x="6505" y="3863"/>
                  </a:cubicBezTo>
                  <a:cubicBezTo>
                    <a:pt x="6521" y="3862"/>
                    <a:pt x="6537" y="3861"/>
                    <a:pt x="6552" y="3861"/>
                  </a:cubicBezTo>
                  <a:cubicBezTo>
                    <a:pt x="6878" y="3861"/>
                    <a:pt x="6947" y="4207"/>
                    <a:pt x="7139" y="5131"/>
                  </a:cubicBezTo>
                  <a:cubicBezTo>
                    <a:pt x="7305" y="5965"/>
                    <a:pt x="7439" y="7366"/>
                    <a:pt x="7772" y="7366"/>
                  </a:cubicBezTo>
                  <a:cubicBezTo>
                    <a:pt x="7872" y="7366"/>
                    <a:pt x="8239" y="6765"/>
                    <a:pt x="8473" y="6532"/>
                  </a:cubicBezTo>
                  <a:cubicBezTo>
                    <a:pt x="8806" y="6232"/>
                    <a:pt x="8373" y="3496"/>
                    <a:pt x="8373" y="3496"/>
                  </a:cubicBezTo>
                  <a:cubicBezTo>
                    <a:pt x="8373" y="3496"/>
                    <a:pt x="8706" y="2462"/>
                    <a:pt x="8073" y="1762"/>
                  </a:cubicBezTo>
                  <a:cubicBezTo>
                    <a:pt x="7405" y="1061"/>
                    <a:pt x="6105" y="1195"/>
                    <a:pt x="5171" y="1128"/>
                  </a:cubicBezTo>
                  <a:cubicBezTo>
                    <a:pt x="5099" y="1130"/>
                    <a:pt x="5028" y="1131"/>
                    <a:pt x="4957" y="1131"/>
                  </a:cubicBezTo>
                  <a:cubicBezTo>
                    <a:pt x="3894" y="1131"/>
                    <a:pt x="2835" y="899"/>
                    <a:pt x="1835" y="461"/>
                  </a:cubicBezTo>
                  <a:cubicBezTo>
                    <a:pt x="1146" y="161"/>
                    <a:pt x="794" y="1"/>
                    <a:pt x="59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043;p75"/>
            <p:cNvSpPr/>
            <p:nvPr/>
          </p:nvSpPr>
          <p:spPr>
            <a:xfrm>
              <a:off x="4762750" y="3071950"/>
              <a:ext cx="33375" cy="24900"/>
            </a:xfrm>
            <a:custGeom>
              <a:avLst/>
              <a:gdLst/>
              <a:ahLst/>
              <a:cxnLst/>
              <a:rect l="l" t="t" r="r" b="b"/>
              <a:pathLst>
                <a:path w="1335" h="996" extrusionOk="0">
                  <a:moveTo>
                    <a:pt x="797" y="1"/>
                  </a:moveTo>
                  <a:cubicBezTo>
                    <a:pt x="688" y="1"/>
                    <a:pt x="574" y="31"/>
                    <a:pt x="467" y="95"/>
                  </a:cubicBezTo>
                  <a:cubicBezTo>
                    <a:pt x="133" y="262"/>
                    <a:pt x="0" y="662"/>
                    <a:pt x="167" y="996"/>
                  </a:cubicBezTo>
                  <a:lnTo>
                    <a:pt x="1334" y="362"/>
                  </a:lnTo>
                  <a:cubicBezTo>
                    <a:pt x="1244" y="135"/>
                    <a:pt x="1030" y="1"/>
                    <a:pt x="7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044;p75"/>
            <p:cNvSpPr/>
            <p:nvPr/>
          </p:nvSpPr>
          <p:spPr>
            <a:xfrm>
              <a:off x="4661825" y="3244425"/>
              <a:ext cx="80100" cy="49225"/>
            </a:xfrm>
            <a:custGeom>
              <a:avLst/>
              <a:gdLst/>
              <a:ahLst/>
              <a:cxnLst/>
              <a:rect l="l" t="t" r="r" b="b"/>
              <a:pathLst>
                <a:path w="3204" h="1969" extrusionOk="0">
                  <a:moveTo>
                    <a:pt x="3203" y="1"/>
                  </a:moveTo>
                  <a:lnTo>
                    <a:pt x="3203" y="1"/>
                  </a:lnTo>
                  <a:cubicBezTo>
                    <a:pt x="3003" y="368"/>
                    <a:pt x="2736" y="635"/>
                    <a:pt x="2369" y="835"/>
                  </a:cubicBezTo>
                  <a:cubicBezTo>
                    <a:pt x="1602" y="1135"/>
                    <a:pt x="835" y="1335"/>
                    <a:pt x="34" y="1502"/>
                  </a:cubicBezTo>
                  <a:lnTo>
                    <a:pt x="1" y="1969"/>
                  </a:lnTo>
                  <a:cubicBezTo>
                    <a:pt x="1" y="1969"/>
                    <a:pt x="2269" y="1535"/>
                    <a:pt x="2736" y="968"/>
                  </a:cubicBezTo>
                  <a:cubicBezTo>
                    <a:pt x="2936" y="668"/>
                    <a:pt x="3103" y="368"/>
                    <a:pt x="3203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045;p75"/>
            <p:cNvSpPr/>
            <p:nvPr/>
          </p:nvSpPr>
          <p:spPr>
            <a:xfrm>
              <a:off x="4672675" y="3161050"/>
              <a:ext cx="20875" cy="17175"/>
            </a:xfrm>
            <a:custGeom>
              <a:avLst/>
              <a:gdLst/>
              <a:ahLst/>
              <a:cxnLst/>
              <a:rect l="l" t="t" r="r" b="b"/>
              <a:pathLst>
                <a:path w="835" h="687" extrusionOk="0">
                  <a:moveTo>
                    <a:pt x="367" y="0"/>
                  </a:moveTo>
                  <a:cubicBezTo>
                    <a:pt x="167" y="0"/>
                    <a:pt x="0" y="167"/>
                    <a:pt x="0" y="367"/>
                  </a:cubicBezTo>
                  <a:cubicBezTo>
                    <a:pt x="0" y="562"/>
                    <a:pt x="169" y="686"/>
                    <a:pt x="341" y="686"/>
                  </a:cubicBezTo>
                  <a:cubicBezTo>
                    <a:pt x="435" y="686"/>
                    <a:pt x="530" y="649"/>
                    <a:pt x="601" y="567"/>
                  </a:cubicBezTo>
                  <a:cubicBezTo>
                    <a:pt x="834" y="367"/>
                    <a:pt x="6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046;p75"/>
            <p:cNvSpPr/>
            <p:nvPr/>
          </p:nvSpPr>
          <p:spPr>
            <a:xfrm>
              <a:off x="4682675" y="3131175"/>
              <a:ext cx="20875" cy="16550"/>
            </a:xfrm>
            <a:custGeom>
              <a:avLst/>
              <a:gdLst/>
              <a:ahLst/>
              <a:cxnLst/>
              <a:rect l="l" t="t" r="r" b="b"/>
              <a:pathLst>
                <a:path w="835" h="662" extrusionOk="0">
                  <a:moveTo>
                    <a:pt x="352" y="0"/>
                  </a:moveTo>
                  <a:cubicBezTo>
                    <a:pt x="201" y="0"/>
                    <a:pt x="69" y="90"/>
                    <a:pt x="1" y="228"/>
                  </a:cubicBezTo>
                  <a:lnTo>
                    <a:pt x="735" y="661"/>
                  </a:lnTo>
                  <a:cubicBezTo>
                    <a:pt x="835" y="428"/>
                    <a:pt x="768" y="161"/>
                    <a:pt x="568" y="61"/>
                  </a:cubicBezTo>
                  <a:cubicBezTo>
                    <a:pt x="495" y="19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047;p75"/>
            <p:cNvSpPr/>
            <p:nvPr/>
          </p:nvSpPr>
          <p:spPr>
            <a:xfrm>
              <a:off x="4646825" y="3230250"/>
              <a:ext cx="21700" cy="14225"/>
            </a:xfrm>
            <a:custGeom>
              <a:avLst/>
              <a:gdLst/>
              <a:ahLst/>
              <a:cxnLst/>
              <a:rect l="l" t="t" r="r" b="b"/>
              <a:pathLst>
                <a:path w="868" h="569" extrusionOk="0">
                  <a:moveTo>
                    <a:pt x="768" y="1"/>
                  </a:moveTo>
                  <a:lnTo>
                    <a:pt x="0" y="268"/>
                  </a:lnTo>
                  <a:cubicBezTo>
                    <a:pt x="52" y="447"/>
                    <a:pt x="202" y="568"/>
                    <a:pt x="376" y="568"/>
                  </a:cubicBezTo>
                  <a:cubicBezTo>
                    <a:pt x="427" y="568"/>
                    <a:pt x="481" y="557"/>
                    <a:pt x="534" y="534"/>
                  </a:cubicBezTo>
                  <a:cubicBezTo>
                    <a:pt x="734" y="468"/>
                    <a:pt x="868" y="201"/>
                    <a:pt x="768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048;p75"/>
            <p:cNvSpPr/>
            <p:nvPr/>
          </p:nvSpPr>
          <p:spPr>
            <a:xfrm>
              <a:off x="4591775" y="3126675"/>
              <a:ext cx="20875" cy="17700"/>
            </a:xfrm>
            <a:custGeom>
              <a:avLst/>
              <a:gdLst/>
              <a:ahLst/>
              <a:cxnLst/>
              <a:rect l="l" t="t" r="r" b="b"/>
              <a:pathLst>
                <a:path w="835" h="708" extrusionOk="0">
                  <a:moveTo>
                    <a:pt x="491" y="1"/>
                  </a:moveTo>
                  <a:cubicBezTo>
                    <a:pt x="397" y="1"/>
                    <a:pt x="306" y="35"/>
                    <a:pt x="234" y="107"/>
                  </a:cubicBezTo>
                  <a:cubicBezTo>
                    <a:pt x="34" y="241"/>
                    <a:pt x="1" y="508"/>
                    <a:pt x="134" y="708"/>
                  </a:cubicBezTo>
                  <a:lnTo>
                    <a:pt x="835" y="174"/>
                  </a:lnTo>
                  <a:cubicBezTo>
                    <a:pt x="740" y="61"/>
                    <a:pt x="613" y="1"/>
                    <a:pt x="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049;p75"/>
            <p:cNvSpPr/>
            <p:nvPr/>
          </p:nvSpPr>
          <p:spPr>
            <a:xfrm>
              <a:off x="4599700" y="3158525"/>
              <a:ext cx="18800" cy="18600"/>
            </a:xfrm>
            <a:custGeom>
              <a:avLst/>
              <a:gdLst/>
              <a:ahLst/>
              <a:cxnLst/>
              <a:rect l="l" t="t" r="r" b="b"/>
              <a:pathLst>
                <a:path w="752" h="744" extrusionOk="0">
                  <a:moveTo>
                    <a:pt x="384" y="1"/>
                  </a:moveTo>
                  <a:cubicBezTo>
                    <a:pt x="184" y="1"/>
                    <a:pt x="17" y="168"/>
                    <a:pt x="17" y="368"/>
                  </a:cubicBezTo>
                  <a:cubicBezTo>
                    <a:pt x="1" y="618"/>
                    <a:pt x="193" y="743"/>
                    <a:pt x="380" y="743"/>
                  </a:cubicBezTo>
                  <a:cubicBezTo>
                    <a:pt x="568" y="743"/>
                    <a:pt x="751" y="618"/>
                    <a:pt x="718" y="368"/>
                  </a:cubicBezTo>
                  <a:cubicBezTo>
                    <a:pt x="718" y="168"/>
                    <a:pt x="584" y="1"/>
                    <a:pt x="3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050;p75"/>
            <p:cNvSpPr/>
            <p:nvPr/>
          </p:nvSpPr>
          <p:spPr>
            <a:xfrm>
              <a:off x="4614300" y="3159375"/>
              <a:ext cx="30875" cy="51725"/>
            </a:xfrm>
            <a:custGeom>
              <a:avLst/>
              <a:gdLst/>
              <a:ahLst/>
              <a:cxnLst/>
              <a:rect l="l" t="t" r="r" b="b"/>
              <a:pathLst>
                <a:path w="1235" h="2069" extrusionOk="0">
                  <a:moveTo>
                    <a:pt x="1235" y="0"/>
                  </a:moveTo>
                  <a:lnTo>
                    <a:pt x="0" y="1702"/>
                  </a:lnTo>
                  <a:lnTo>
                    <a:pt x="1101" y="2068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051;p75"/>
            <p:cNvSpPr/>
            <p:nvPr/>
          </p:nvSpPr>
          <p:spPr>
            <a:xfrm>
              <a:off x="4334925" y="3809825"/>
              <a:ext cx="478700" cy="187675"/>
            </a:xfrm>
            <a:custGeom>
              <a:avLst/>
              <a:gdLst/>
              <a:ahLst/>
              <a:cxnLst/>
              <a:rect l="l" t="t" r="r" b="b"/>
              <a:pathLst>
                <a:path w="19148" h="7507" extrusionOk="0">
                  <a:moveTo>
                    <a:pt x="1" y="1"/>
                  </a:moveTo>
                  <a:lnTo>
                    <a:pt x="1" y="168"/>
                  </a:lnTo>
                  <a:cubicBezTo>
                    <a:pt x="1" y="401"/>
                    <a:pt x="134" y="635"/>
                    <a:pt x="334" y="735"/>
                  </a:cubicBezTo>
                  <a:lnTo>
                    <a:pt x="11876" y="7406"/>
                  </a:lnTo>
                  <a:cubicBezTo>
                    <a:pt x="11976" y="7473"/>
                    <a:pt x="12076" y="7506"/>
                    <a:pt x="12210" y="7506"/>
                  </a:cubicBezTo>
                  <a:cubicBezTo>
                    <a:pt x="12310" y="7506"/>
                    <a:pt x="12443" y="7473"/>
                    <a:pt x="12543" y="7406"/>
                  </a:cubicBezTo>
                  <a:lnTo>
                    <a:pt x="18814" y="3804"/>
                  </a:lnTo>
                  <a:cubicBezTo>
                    <a:pt x="19014" y="3670"/>
                    <a:pt x="19148" y="3470"/>
                    <a:pt x="19148" y="3237"/>
                  </a:cubicBezTo>
                  <a:lnTo>
                    <a:pt x="19148" y="3003"/>
                  </a:lnTo>
                  <a:lnTo>
                    <a:pt x="12243" y="7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052;p75"/>
            <p:cNvSpPr/>
            <p:nvPr/>
          </p:nvSpPr>
          <p:spPr>
            <a:xfrm>
              <a:off x="4334925" y="3710175"/>
              <a:ext cx="478700" cy="276475"/>
            </a:xfrm>
            <a:custGeom>
              <a:avLst/>
              <a:gdLst/>
              <a:ahLst/>
              <a:cxnLst/>
              <a:rect l="l" t="t" r="r" b="b"/>
              <a:pathLst>
                <a:path w="19148" h="11059" extrusionOk="0">
                  <a:moveTo>
                    <a:pt x="7039" y="1"/>
                  </a:moveTo>
                  <a:cubicBezTo>
                    <a:pt x="6972" y="1"/>
                    <a:pt x="6906" y="17"/>
                    <a:pt x="6839" y="51"/>
                  </a:cubicBezTo>
                  <a:lnTo>
                    <a:pt x="1" y="4020"/>
                  </a:lnTo>
                  <a:lnTo>
                    <a:pt x="12243" y="11059"/>
                  </a:lnTo>
                  <a:lnTo>
                    <a:pt x="19114" y="7056"/>
                  </a:lnTo>
                  <a:cubicBezTo>
                    <a:pt x="19148" y="7022"/>
                    <a:pt x="19148" y="6956"/>
                    <a:pt x="19114" y="6922"/>
                  </a:cubicBezTo>
                  <a:lnTo>
                    <a:pt x="7239" y="51"/>
                  </a:lnTo>
                  <a:cubicBezTo>
                    <a:pt x="7173" y="17"/>
                    <a:pt x="7106" y="1"/>
                    <a:pt x="70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053;p75"/>
            <p:cNvSpPr/>
            <p:nvPr/>
          </p:nvSpPr>
          <p:spPr>
            <a:xfrm>
              <a:off x="4422175" y="3563000"/>
              <a:ext cx="144625" cy="187525"/>
            </a:xfrm>
            <a:custGeom>
              <a:avLst/>
              <a:gdLst/>
              <a:ahLst/>
              <a:cxnLst/>
              <a:rect l="l" t="t" r="r" b="b"/>
              <a:pathLst>
                <a:path w="5785" h="7501" extrusionOk="0">
                  <a:moveTo>
                    <a:pt x="4416" y="0"/>
                  </a:moveTo>
                  <a:cubicBezTo>
                    <a:pt x="3482" y="1334"/>
                    <a:pt x="1414" y="4237"/>
                    <a:pt x="447" y="5904"/>
                  </a:cubicBezTo>
                  <a:cubicBezTo>
                    <a:pt x="0" y="6714"/>
                    <a:pt x="418" y="7501"/>
                    <a:pt x="1427" y="7501"/>
                  </a:cubicBezTo>
                  <a:cubicBezTo>
                    <a:pt x="1624" y="7501"/>
                    <a:pt x="1842" y="7471"/>
                    <a:pt x="2081" y="7406"/>
                  </a:cubicBezTo>
                  <a:cubicBezTo>
                    <a:pt x="3049" y="7139"/>
                    <a:pt x="4450" y="5037"/>
                    <a:pt x="5784" y="3469"/>
                  </a:cubicBezTo>
                  <a:lnTo>
                    <a:pt x="4416" y="0"/>
                  </a:ln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054;p75"/>
            <p:cNvSpPr/>
            <p:nvPr/>
          </p:nvSpPr>
          <p:spPr>
            <a:xfrm>
              <a:off x="4371625" y="3763125"/>
              <a:ext cx="361950" cy="208525"/>
            </a:xfrm>
            <a:custGeom>
              <a:avLst/>
              <a:gdLst/>
              <a:ahLst/>
              <a:cxnLst/>
              <a:rect l="l" t="t" r="r" b="b"/>
              <a:pathLst>
                <a:path w="14478" h="8341" extrusionOk="0">
                  <a:moveTo>
                    <a:pt x="3703" y="1"/>
                  </a:moveTo>
                  <a:lnTo>
                    <a:pt x="1" y="2102"/>
                  </a:lnTo>
                  <a:lnTo>
                    <a:pt x="10808" y="8340"/>
                  </a:lnTo>
                  <a:lnTo>
                    <a:pt x="14478" y="6239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055;p75"/>
            <p:cNvSpPr/>
            <p:nvPr/>
          </p:nvSpPr>
          <p:spPr>
            <a:xfrm>
              <a:off x="4558425" y="3776475"/>
              <a:ext cx="128450" cy="75075"/>
            </a:xfrm>
            <a:custGeom>
              <a:avLst/>
              <a:gdLst/>
              <a:ahLst/>
              <a:cxnLst/>
              <a:rect l="l" t="t" r="r" b="b"/>
              <a:pathLst>
                <a:path w="5138" h="3003" extrusionOk="0">
                  <a:moveTo>
                    <a:pt x="1869" y="1"/>
                  </a:moveTo>
                  <a:lnTo>
                    <a:pt x="1" y="1101"/>
                  </a:lnTo>
                  <a:lnTo>
                    <a:pt x="67" y="1135"/>
                  </a:lnTo>
                  <a:lnTo>
                    <a:pt x="3270" y="3003"/>
                  </a:lnTo>
                  <a:lnTo>
                    <a:pt x="5071" y="1935"/>
                  </a:lnTo>
                  <a:lnTo>
                    <a:pt x="5138" y="1902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056;p75"/>
            <p:cNvSpPr/>
            <p:nvPr/>
          </p:nvSpPr>
          <p:spPr>
            <a:xfrm>
              <a:off x="4560100" y="3778975"/>
              <a:ext cx="125100" cy="72575"/>
            </a:xfrm>
            <a:custGeom>
              <a:avLst/>
              <a:gdLst/>
              <a:ahLst/>
              <a:cxnLst/>
              <a:rect l="l" t="t" r="r" b="b"/>
              <a:pathLst>
                <a:path w="5004" h="2903" extrusionOk="0">
                  <a:moveTo>
                    <a:pt x="1802" y="1"/>
                  </a:moveTo>
                  <a:lnTo>
                    <a:pt x="0" y="1035"/>
                  </a:lnTo>
                  <a:lnTo>
                    <a:pt x="3203" y="2903"/>
                  </a:lnTo>
                  <a:lnTo>
                    <a:pt x="5004" y="1835"/>
                  </a:lnTo>
                  <a:lnTo>
                    <a:pt x="1802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057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058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059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060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061;p75"/>
            <p:cNvSpPr/>
            <p:nvPr/>
          </p:nvSpPr>
          <p:spPr>
            <a:xfrm>
              <a:off x="4296575" y="3600525"/>
              <a:ext cx="344425" cy="388625"/>
            </a:xfrm>
            <a:custGeom>
              <a:avLst/>
              <a:gdLst/>
              <a:ahLst/>
              <a:cxnLst/>
              <a:rect l="l" t="t" r="r" b="b"/>
              <a:pathLst>
                <a:path w="13777" h="15545" extrusionOk="0">
                  <a:moveTo>
                    <a:pt x="167" y="0"/>
                  </a:moveTo>
                  <a:cubicBezTo>
                    <a:pt x="100" y="34"/>
                    <a:pt x="34" y="67"/>
                    <a:pt x="0" y="134"/>
                  </a:cubicBezTo>
                  <a:lnTo>
                    <a:pt x="11942" y="7005"/>
                  </a:lnTo>
                  <a:cubicBezTo>
                    <a:pt x="12076" y="7105"/>
                    <a:pt x="12176" y="7239"/>
                    <a:pt x="12209" y="7439"/>
                  </a:cubicBezTo>
                  <a:lnTo>
                    <a:pt x="13577" y="15545"/>
                  </a:lnTo>
                  <a:cubicBezTo>
                    <a:pt x="13610" y="15511"/>
                    <a:pt x="13643" y="15511"/>
                    <a:pt x="13677" y="15478"/>
                  </a:cubicBezTo>
                  <a:lnTo>
                    <a:pt x="13777" y="15445"/>
                  </a:lnTo>
                  <a:lnTo>
                    <a:pt x="12376" y="7339"/>
                  </a:lnTo>
                  <a:cubicBezTo>
                    <a:pt x="12343" y="7139"/>
                    <a:pt x="12242" y="7005"/>
                    <a:pt x="12109" y="690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062;p75"/>
            <p:cNvSpPr/>
            <p:nvPr/>
          </p:nvSpPr>
          <p:spPr>
            <a:xfrm>
              <a:off x="4422275" y="3774425"/>
              <a:ext cx="53025" cy="53950"/>
            </a:xfrm>
            <a:custGeom>
              <a:avLst/>
              <a:gdLst/>
              <a:ahLst/>
              <a:cxnLst/>
              <a:rect l="l" t="t" r="r" b="b"/>
              <a:pathLst>
                <a:path w="2121" h="2158" extrusionOk="0">
                  <a:moveTo>
                    <a:pt x="378" y="1"/>
                  </a:moveTo>
                  <a:cubicBezTo>
                    <a:pt x="132" y="1"/>
                    <a:pt x="0" y="178"/>
                    <a:pt x="43" y="516"/>
                  </a:cubicBezTo>
                  <a:cubicBezTo>
                    <a:pt x="243" y="1117"/>
                    <a:pt x="643" y="1650"/>
                    <a:pt x="1244" y="1984"/>
                  </a:cubicBezTo>
                  <a:cubicBezTo>
                    <a:pt x="1421" y="2102"/>
                    <a:pt x="1585" y="2158"/>
                    <a:pt x="1721" y="2158"/>
                  </a:cubicBezTo>
                  <a:cubicBezTo>
                    <a:pt x="1969" y="2158"/>
                    <a:pt x="2121" y="1974"/>
                    <a:pt x="2077" y="1650"/>
                  </a:cubicBezTo>
                  <a:cubicBezTo>
                    <a:pt x="1877" y="1017"/>
                    <a:pt x="1477" y="483"/>
                    <a:pt x="910" y="183"/>
                  </a:cubicBezTo>
                  <a:cubicBezTo>
                    <a:pt x="702" y="60"/>
                    <a:pt x="521" y="1"/>
                    <a:pt x="37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063;p75"/>
            <p:cNvSpPr/>
            <p:nvPr/>
          </p:nvSpPr>
          <p:spPr>
            <a:xfrm>
              <a:off x="4626800" y="3330325"/>
              <a:ext cx="360300" cy="578200"/>
            </a:xfrm>
            <a:custGeom>
              <a:avLst/>
              <a:gdLst/>
              <a:ahLst/>
              <a:cxnLst/>
              <a:rect l="l" t="t" r="r" b="b"/>
              <a:pathLst>
                <a:path w="14412" h="23128" extrusionOk="0">
                  <a:moveTo>
                    <a:pt x="7473" y="1"/>
                  </a:moveTo>
                  <a:cubicBezTo>
                    <a:pt x="6405" y="834"/>
                    <a:pt x="6038" y="3970"/>
                    <a:pt x="7473" y="6772"/>
                  </a:cubicBezTo>
                  <a:lnTo>
                    <a:pt x="10342" y="13544"/>
                  </a:lnTo>
                  <a:cubicBezTo>
                    <a:pt x="10342" y="13544"/>
                    <a:pt x="8640" y="15545"/>
                    <a:pt x="7506" y="16612"/>
                  </a:cubicBezTo>
                  <a:cubicBezTo>
                    <a:pt x="6372" y="17680"/>
                    <a:pt x="5171" y="18847"/>
                    <a:pt x="4337" y="18947"/>
                  </a:cubicBezTo>
                  <a:cubicBezTo>
                    <a:pt x="3670" y="19014"/>
                    <a:pt x="2503" y="19148"/>
                    <a:pt x="2236" y="19414"/>
                  </a:cubicBezTo>
                  <a:cubicBezTo>
                    <a:pt x="1635" y="20048"/>
                    <a:pt x="1068" y="20715"/>
                    <a:pt x="568" y="21416"/>
                  </a:cubicBezTo>
                  <a:cubicBezTo>
                    <a:pt x="301" y="21816"/>
                    <a:pt x="1" y="22784"/>
                    <a:pt x="801" y="23050"/>
                  </a:cubicBezTo>
                  <a:cubicBezTo>
                    <a:pt x="969" y="23104"/>
                    <a:pt x="1131" y="23128"/>
                    <a:pt x="1286" y="23128"/>
                  </a:cubicBezTo>
                  <a:cubicBezTo>
                    <a:pt x="1810" y="23128"/>
                    <a:pt x="2273" y="22859"/>
                    <a:pt x="2736" y="22550"/>
                  </a:cubicBezTo>
                  <a:cubicBezTo>
                    <a:pt x="3036" y="22350"/>
                    <a:pt x="3303" y="22116"/>
                    <a:pt x="3570" y="21883"/>
                  </a:cubicBezTo>
                  <a:cubicBezTo>
                    <a:pt x="3667" y="21894"/>
                    <a:pt x="3767" y="21900"/>
                    <a:pt x="3867" y="21900"/>
                  </a:cubicBezTo>
                  <a:cubicBezTo>
                    <a:pt x="4352" y="21900"/>
                    <a:pt x="4862" y="21770"/>
                    <a:pt x="5305" y="21549"/>
                  </a:cubicBezTo>
                  <a:lnTo>
                    <a:pt x="6505" y="20815"/>
                  </a:lnTo>
                  <a:cubicBezTo>
                    <a:pt x="7139" y="20415"/>
                    <a:pt x="11142" y="17446"/>
                    <a:pt x="12743" y="16212"/>
                  </a:cubicBezTo>
                  <a:cubicBezTo>
                    <a:pt x="14411" y="14911"/>
                    <a:pt x="14311" y="14478"/>
                    <a:pt x="14111" y="13544"/>
                  </a:cubicBezTo>
                  <a:cubicBezTo>
                    <a:pt x="13711" y="11709"/>
                    <a:pt x="11409" y="5805"/>
                    <a:pt x="10742" y="4070"/>
                  </a:cubicBezTo>
                  <a:cubicBezTo>
                    <a:pt x="9908" y="1902"/>
                    <a:pt x="9241" y="1"/>
                    <a:pt x="7473" y="1"/>
                  </a:cubicBezTo>
                  <a:close/>
                </a:path>
              </a:pathLst>
            </a:custGeom>
            <a:solidFill>
              <a:srgbClr val="DCB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064;p75"/>
            <p:cNvSpPr/>
            <p:nvPr/>
          </p:nvSpPr>
          <p:spPr>
            <a:xfrm>
              <a:off x="4757725" y="3325250"/>
              <a:ext cx="182675" cy="263625"/>
            </a:xfrm>
            <a:custGeom>
              <a:avLst/>
              <a:gdLst/>
              <a:ahLst/>
              <a:cxnLst/>
              <a:rect l="l" t="t" r="r" b="b"/>
              <a:pathLst>
                <a:path w="7307" h="10545" extrusionOk="0">
                  <a:moveTo>
                    <a:pt x="1639" y="0"/>
                  </a:moveTo>
                  <a:cubicBezTo>
                    <a:pt x="1552" y="0"/>
                    <a:pt x="1502" y="3"/>
                    <a:pt x="1502" y="3"/>
                  </a:cubicBezTo>
                  <a:cubicBezTo>
                    <a:pt x="1" y="1771"/>
                    <a:pt x="1268" y="5007"/>
                    <a:pt x="1268" y="5007"/>
                  </a:cubicBezTo>
                  <a:lnTo>
                    <a:pt x="3603" y="10544"/>
                  </a:lnTo>
                  <a:cubicBezTo>
                    <a:pt x="6639" y="10377"/>
                    <a:pt x="7306" y="8409"/>
                    <a:pt x="7306" y="8409"/>
                  </a:cubicBezTo>
                  <a:cubicBezTo>
                    <a:pt x="7306" y="8409"/>
                    <a:pt x="4804" y="1805"/>
                    <a:pt x="3937" y="837"/>
                  </a:cubicBezTo>
                  <a:cubicBezTo>
                    <a:pt x="3250" y="68"/>
                    <a:pt x="2043" y="0"/>
                    <a:pt x="163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065;p75"/>
            <p:cNvSpPr/>
            <p:nvPr/>
          </p:nvSpPr>
          <p:spPr>
            <a:xfrm>
              <a:off x="4060575" y="2220375"/>
              <a:ext cx="158475" cy="196600"/>
            </a:xfrm>
            <a:custGeom>
              <a:avLst/>
              <a:gdLst/>
              <a:ahLst/>
              <a:cxnLst/>
              <a:rect l="l" t="t" r="r" b="b"/>
              <a:pathLst>
                <a:path w="6339" h="7864" extrusionOk="0">
                  <a:moveTo>
                    <a:pt x="4804" y="0"/>
                  </a:moveTo>
                  <a:lnTo>
                    <a:pt x="1635" y="4303"/>
                  </a:lnTo>
                  <a:lnTo>
                    <a:pt x="0" y="5971"/>
                  </a:lnTo>
                  <a:lnTo>
                    <a:pt x="567" y="7038"/>
                  </a:lnTo>
                  <a:cubicBezTo>
                    <a:pt x="739" y="7403"/>
                    <a:pt x="1158" y="7863"/>
                    <a:pt x="1692" y="7863"/>
                  </a:cubicBezTo>
                  <a:cubicBezTo>
                    <a:pt x="1990" y="7863"/>
                    <a:pt x="2323" y="7720"/>
                    <a:pt x="2669" y="7339"/>
                  </a:cubicBezTo>
                  <a:cubicBezTo>
                    <a:pt x="4103" y="5804"/>
                    <a:pt x="6338" y="734"/>
                    <a:pt x="6338" y="734"/>
                  </a:cubicBezTo>
                  <a:lnTo>
                    <a:pt x="4804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066;p75"/>
            <p:cNvSpPr/>
            <p:nvPr/>
          </p:nvSpPr>
          <p:spPr>
            <a:xfrm>
              <a:off x="3967175" y="2084425"/>
              <a:ext cx="156800" cy="311100"/>
            </a:xfrm>
            <a:custGeom>
              <a:avLst/>
              <a:gdLst/>
              <a:ahLst/>
              <a:cxnLst/>
              <a:rect l="l" t="t" r="r" b="b"/>
              <a:pathLst>
                <a:path w="6272" h="12444" extrusionOk="0">
                  <a:moveTo>
                    <a:pt x="0" y="1"/>
                  </a:moveTo>
                  <a:lnTo>
                    <a:pt x="1568" y="7006"/>
                  </a:lnTo>
                  <a:cubicBezTo>
                    <a:pt x="1568" y="7006"/>
                    <a:pt x="2435" y="8774"/>
                    <a:pt x="3236" y="10375"/>
                  </a:cubicBezTo>
                  <a:cubicBezTo>
                    <a:pt x="3836" y="11609"/>
                    <a:pt x="4303" y="12443"/>
                    <a:pt x="4303" y="12443"/>
                  </a:cubicBezTo>
                  <a:lnTo>
                    <a:pt x="6271" y="10108"/>
                  </a:lnTo>
                  <a:cubicBezTo>
                    <a:pt x="6271" y="10108"/>
                    <a:pt x="4337" y="5105"/>
                    <a:pt x="3336" y="2703"/>
                  </a:cubicBezTo>
                  <a:cubicBezTo>
                    <a:pt x="2435" y="601"/>
                    <a:pt x="1268" y="101"/>
                    <a:pt x="0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067;p75"/>
            <p:cNvSpPr/>
            <p:nvPr/>
          </p:nvSpPr>
          <p:spPr>
            <a:xfrm>
              <a:off x="4103075" y="2115175"/>
              <a:ext cx="148875" cy="151950"/>
            </a:xfrm>
            <a:custGeom>
              <a:avLst/>
              <a:gdLst/>
              <a:ahLst/>
              <a:cxnLst/>
              <a:rect l="l" t="t" r="r" b="b"/>
              <a:pathLst>
                <a:path w="5955" h="6078" extrusionOk="0">
                  <a:moveTo>
                    <a:pt x="5194" y="0"/>
                  </a:moveTo>
                  <a:cubicBezTo>
                    <a:pt x="5135" y="0"/>
                    <a:pt x="5072" y="2"/>
                    <a:pt x="5005" y="5"/>
                  </a:cubicBezTo>
                  <a:cubicBezTo>
                    <a:pt x="4371" y="38"/>
                    <a:pt x="2870" y="305"/>
                    <a:pt x="2603" y="472"/>
                  </a:cubicBezTo>
                  <a:cubicBezTo>
                    <a:pt x="2370" y="639"/>
                    <a:pt x="2270" y="672"/>
                    <a:pt x="1870" y="1439"/>
                  </a:cubicBezTo>
                  <a:cubicBezTo>
                    <a:pt x="1870" y="1439"/>
                    <a:pt x="1669" y="1840"/>
                    <a:pt x="1336" y="2540"/>
                  </a:cubicBezTo>
                  <a:cubicBezTo>
                    <a:pt x="902" y="3441"/>
                    <a:pt x="535" y="4375"/>
                    <a:pt x="202" y="5309"/>
                  </a:cubicBezTo>
                  <a:cubicBezTo>
                    <a:pt x="0" y="6028"/>
                    <a:pt x="245" y="6077"/>
                    <a:pt x="509" y="6077"/>
                  </a:cubicBezTo>
                  <a:cubicBezTo>
                    <a:pt x="551" y="6077"/>
                    <a:pt x="594" y="6076"/>
                    <a:pt x="635" y="6076"/>
                  </a:cubicBezTo>
                  <a:cubicBezTo>
                    <a:pt x="936" y="6043"/>
                    <a:pt x="1836" y="6009"/>
                    <a:pt x="2670" y="5909"/>
                  </a:cubicBezTo>
                  <a:cubicBezTo>
                    <a:pt x="3471" y="5843"/>
                    <a:pt x="3537" y="5609"/>
                    <a:pt x="3704" y="5342"/>
                  </a:cubicBezTo>
                  <a:cubicBezTo>
                    <a:pt x="4538" y="3875"/>
                    <a:pt x="5205" y="2307"/>
                    <a:pt x="5772" y="739"/>
                  </a:cubicBezTo>
                  <a:cubicBezTo>
                    <a:pt x="5954" y="163"/>
                    <a:pt x="5778" y="0"/>
                    <a:pt x="51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068;p75"/>
            <p:cNvSpPr/>
            <p:nvPr/>
          </p:nvSpPr>
          <p:spPr>
            <a:xfrm>
              <a:off x="4109775" y="2161150"/>
              <a:ext cx="140125" cy="82575"/>
            </a:xfrm>
            <a:custGeom>
              <a:avLst/>
              <a:gdLst/>
              <a:ahLst/>
              <a:cxnLst/>
              <a:rect l="l" t="t" r="r" b="b"/>
              <a:pathLst>
                <a:path w="5605" h="3303" extrusionOk="0">
                  <a:moveTo>
                    <a:pt x="5104" y="1"/>
                  </a:moveTo>
                  <a:lnTo>
                    <a:pt x="4837" y="601"/>
                  </a:lnTo>
                  <a:cubicBezTo>
                    <a:pt x="4003" y="801"/>
                    <a:pt x="3169" y="935"/>
                    <a:pt x="2335" y="935"/>
                  </a:cubicBezTo>
                  <a:cubicBezTo>
                    <a:pt x="1763" y="889"/>
                    <a:pt x="1270" y="796"/>
                    <a:pt x="941" y="796"/>
                  </a:cubicBezTo>
                  <a:cubicBezTo>
                    <a:pt x="790" y="796"/>
                    <a:pt x="674" y="816"/>
                    <a:pt x="601" y="868"/>
                  </a:cubicBezTo>
                  <a:cubicBezTo>
                    <a:pt x="134" y="1202"/>
                    <a:pt x="0" y="2603"/>
                    <a:pt x="1368" y="3103"/>
                  </a:cubicBezTo>
                  <a:cubicBezTo>
                    <a:pt x="1729" y="3252"/>
                    <a:pt x="2167" y="3302"/>
                    <a:pt x="2598" y="3302"/>
                  </a:cubicBezTo>
                  <a:cubicBezTo>
                    <a:pt x="3520" y="3302"/>
                    <a:pt x="4404" y="3070"/>
                    <a:pt x="4404" y="3070"/>
                  </a:cubicBezTo>
                  <a:cubicBezTo>
                    <a:pt x="4704" y="1735"/>
                    <a:pt x="5604" y="468"/>
                    <a:pt x="5104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069;p75"/>
            <p:cNvSpPr/>
            <p:nvPr/>
          </p:nvSpPr>
          <p:spPr>
            <a:xfrm>
              <a:off x="3966325" y="2083600"/>
              <a:ext cx="128450" cy="214450"/>
            </a:xfrm>
            <a:custGeom>
              <a:avLst/>
              <a:gdLst/>
              <a:ahLst/>
              <a:cxnLst/>
              <a:rect l="l" t="t" r="r" b="b"/>
              <a:pathLst>
                <a:path w="5138" h="8578" extrusionOk="0">
                  <a:moveTo>
                    <a:pt x="1" y="1"/>
                  </a:moveTo>
                  <a:lnTo>
                    <a:pt x="1635" y="8573"/>
                  </a:lnTo>
                  <a:cubicBezTo>
                    <a:pt x="1700" y="8576"/>
                    <a:pt x="1764" y="8578"/>
                    <a:pt x="1827" y="8578"/>
                  </a:cubicBezTo>
                  <a:cubicBezTo>
                    <a:pt x="3155" y="8578"/>
                    <a:pt x="4374" y="7919"/>
                    <a:pt x="5138" y="6805"/>
                  </a:cubicBezTo>
                  <a:cubicBezTo>
                    <a:pt x="5138" y="6805"/>
                    <a:pt x="3470" y="1969"/>
                    <a:pt x="2503" y="901"/>
                  </a:cubicBezTo>
                  <a:cubicBezTo>
                    <a:pt x="1936" y="334"/>
                    <a:pt x="1635" y="1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070;p75"/>
            <p:cNvSpPr/>
            <p:nvPr/>
          </p:nvSpPr>
          <p:spPr>
            <a:xfrm>
              <a:off x="3973000" y="3253600"/>
              <a:ext cx="166025" cy="148975"/>
            </a:xfrm>
            <a:custGeom>
              <a:avLst/>
              <a:gdLst/>
              <a:ahLst/>
              <a:cxnLst/>
              <a:rect l="l" t="t" r="r" b="b"/>
              <a:pathLst>
                <a:path w="6641" h="5959" extrusionOk="0">
                  <a:moveTo>
                    <a:pt x="535" y="1"/>
                  </a:moveTo>
                  <a:cubicBezTo>
                    <a:pt x="401" y="1"/>
                    <a:pt x="301" y="401"/>
                    <a:pt x="168" y="835"/>
                  </a:cubicBezTo>
                  <a:cubicBezTo>
                    <a:pt x="34" y="1202"/>
                    <a:pt x="1" y="1635"/>
                    <a:pt x="34" y="2035"/>
                  </a:cubicBezTo>
                  <a:cubicBezTo>
                    <a:pt x="201" y="2469"/>
                    <a:pt x="835" y="2869"/>
                    <a:pt x="1102" y="3270"/>
                  </a:cubicBezTo>
                  <a:cubicBezTo>
                    <a:pt x="1402" y="3637"/>
                    <a:pt x="1635" y="4204"/>
                    <a:pt x="2036" y="4671"/>
                  </a:cubicBezTo>
                  <a:cubicBezTo>
                    <a:pt x="2669" y="5338"/>
                    <a:pt x="3470" y="5771"/>
                    <a:pt x="4371" y="5938"/>
                  </a:cubicBezTo>
                  <a:cubicBezTo>
                    <a:pt x="4464" y="5952"/>
                    <a:pt x="4574" y="5958"/>
                    <a:pt x="4694" y="5958"/>
                  </a:cubicBezTo>
                  <a:cubicBezTo>
                    <a:pt x="5467" y="5958"/>
                    <a:pt x="6641" y="5673"/>
                    <a:pt x="6439" y="5038"/>
                  </a:cubicBezTo>
                  <a:cubicBezTo>
                    <a:pt x="6172" y="4304"/>
                    <a:pt x="5205" y="3537"/>
                    <a:pt x="4471" y="2869"/>
                  </a:cubicBezTo>
                  <a:cubicBezTo>
                    <a:pt x="3570" y="2035"/>
                    <a:pt x="2970" y="401"/>
                    <a:pt x="2836" y="1"/>
                  </a:cubicBezTo>
                  <a:lnTo>
                    <a:pt x="2836" y="334"/>
                  </a:lnTo>
                  <a:cubicBezTo>
                    <a:pt x="2836" y="601"/>
                    <a:pt x="2036" y="634"/>
                    <a:pt x="1702" y="634"/>
                  </a:cubicBezTo>
                  <a:cubicBezTo>
                    <a:pt x="1268" y="634"/>
                    <a:pt x="868" y="501"/>
                    <a:pt x="535" y="234"/>
                  </a:cubicBezTo>
                  <a:lnTo>
                    <a:pt x="5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071;p75"/>
            <p:cNvSpPr/>
            <p:nvPr/>
          </p:nvSpPr>
          <p:spPr>
            <a:xfrm>
              <a:off x="3761200" y="3284450"/>
              <a:ext cx="81750" cy="178975"/>
            </a:xfrm>
            <a:custGeom>
              <a:avLst/>
              <a:gdLst/>
              <a:ahLst/>
              <a:cxnLst/>
              <a:rect l="l" t="t" r="r" b="b"/>
              <a:pathLst>
                <a:path w="3270" h="7159" extrusionOk="0">
                  <a:moveTo>
                    <a:pt x="500" y="1"/>
                  </a:moveTo>
                  <a:cubicBezTo>
                    <a:pt x="400" y="601"/>
                    <a:pt x="334" y="1235"/>
                    <a:pt x="334" y="1869"/>
                  </a:cubicBezTo>
                  <a:cubicBezTo>
                    <a:pt x="300" y="2970"/>
                    <a:pt x="100" y="3370"/>
                    <a:pt x="67" y="4304"/>
                  </a:cubicBezTo>
                  <a:cubicBezTo>
                    <a:pt x="0" y="5138"/>
                    <a:pt x="200" y="5938"/>
                    <a:pt x="701" y="6606"/>
                  </a:cubicBezTo>
                  <a:cubicBezTo>
                    <a:pt x="913" y="6924"/>
                    <a:pt x="1360" y="7158"/>
                    <a:pt x="1803" y="7158"/>
                  </a:cubicBezTo>
                  <a:cubicBezTo>
                    <a:pt x="2195" y="7158"/>
                    <a:pt x="2583" y="6975"/>
                    <a:pt x="2802" y="6506"/>
                  </a:cubicBezTo>
                  <a:cubicBezTo>
                    <a:pt x="3269" y="5505"/>
                    <a:pt x="3236" y="4838"/>
                    <a:pt x="3069" y="3804"/>
                  </a:cubicBezTo>
                  <a:cubicBezTo>
                    <a:pt x="2902" y="2770"/>
                    <a:pt x="2902" y="2136"/>
                    <a:pt x="2802" y="1335"/>
                  </a:cubicBezTo>
                  <a:cubicBezTo>
                    <a:pt x="2735" y="601"/>
                    <a:pt x="2635" y="101"/>
                    <a:pt x="2635" y="10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072;p75"/>
            <p:cNvSpPr/>
            <p:nvPr/>
          </p:nvSpPr>
          <p:spPr>
            <a:xfrm>
              <a:off x="3754525" y="2428025"/>
              <a:ext cx="358450" cy="988650"/>
            </a:xfrm>
            <a:custGeom>
              <a:avLst/>
              <a:gdLst/>
              <a:ahLst/>
              <a:cxnLst/>
              <a:rect l="l" t="t" r="r" b="b"/>
              <a:pathLst>
                <a:path w="14338" h="39546" extrusionOk="0">
                  <a:moveTo>
                    <a:pt x="1368" y="0"/>
                  </a:moveTo>
                  <a:cubicBezTo>
                    <a:pt x="234" y="4970"/>
                    <a:pt x="1301" y="16879"/>
                    <a:pt x="1301" y="16879"/>
                  </a:cubicBezTo>
                  <a:cubicBezTo>
                    <a:pt x="1268" y="17479"/>
                    <a:pt x="567" y="18713"/>
                    <a:pt x="300" y="21415"/>
                  </a:cubicBezTo>
                  <a:cubicBezTo>
                    <a:pt x="0" y="24584"/>
                    <a:pt x="701" y="32990"/>
                    <a:pt x="734" y="33224"/>
                  </a:cubicBezTo>
                  <a:cubicBezTo>
                    <a:pt x="734" y="33591"/>
                    <a:pt x="767" y="33958"/>
                    <a:pt x="767" y="34258"/>
                  </a:cubicBezTo>
                  <a:cubicBezTo>
                    <a:pt x="767" y="34692"/>
                    <a:pt x="767" y="37660"/>
                    <a:pt x="934" y="38561"/>
                  </a:cubicBezTo>
                  <a:cubicBezTo>
                    <a:pt x="1051" y="39228"/>
                    <a:pt x="1535" y="39545"/>
                    <a:pt x="2006" y="39545"/>
                  </a:cubicBezTo>
                  <a:cubicBezTo>
                    <a:pt x="2477" y="39545"/>
                    <a:pt x="2936" y="39228"/>
                    <a:pt x="3002" y="38628"/>
                  </a:cubicBezTo>
                  <a:cubicBezTo>
                    <a:pt x="3102" y="37827"/>
                    <a:pt x="2902" y="34692"/>
                    <a:pt x="2902" y="34325"/>
                  </a:cubicBezTo>
                  <a:cubicBezTo>
                    <a:pt x="2902" y="33958"/>
                    <a:pt x="2902" y="33624"/>
                    <a:pt x="2936" y="33257"/>
                  </a:cubicBezTo>
                  <a:cubicBezTo>
                    <a:pt x="2969" y="33224"/>
                    <a:pt x="5171" y="20648"/>
                    <a:pt x="5571" y="17446"/>
                  </a:cubicBezTo>
                  <a:cubicBezTo>
                    <a:pt x="5938" y="14677"/>
                    <a:pt x="6905" y="7939"/>
                    <a:pt x="6905" y="7939"/>
                  </a:cubicBezTo>
                  <a:lnTo>
                    <a:pt x="8540" y="17446"/>
                  </a:lnTo>
                  <a:cubicBezTo>
                    <a:pt x="8239" y="18347"/>
                    <a:pt x="8039" y="19247"/>
                    <a:pt x="7906" y="20181"/>
                  </a:cubicBezTo>
                  <a:cubicBezTo>
                    <a:pt x="7739" y="22049"/>
                    <a:pt x="9240" y="30188"/>
                    <a:pt x="9274" y="31689"/>
                  </a:cubicBezTo>
                  <a:lnTo>
                    <a:pt x="9274" y="33291"/>
                  </a:lnTo>
                  <a:lnTo>
                    <a:pt x="9274" y="33324"/>
                  </a:lnTo>
                  <a:cubicBezTo>
                    <a:pt x="9374" y="33824"/>
                    <a:pt x="10441" y="35092"/>
                    <a:pt x="11041" y="35926"/>
                  </a:cubicBezTo>
                  <a:cubicBezTo>
                    <a:pt x="11542" y="36626"/>
                    <a:pt x="12276" y="37127"/>
                    <a:pt x="13110" y="37293"/>
                  </a:cubicBezTo>
                  <a:cubicBezTo>
                    <a:pt x="13228" y="37307"/>
                    <a:pt x="13338" y="37314"/>
                    <a:pt x="13439" y="37314"/>
                  </a:cubicBezTo>
                  <a:cubicBezTo>
                    <a:pt x="14077" y="37314"/>
                    <a:pt x="14338" y="37040"/>
                    <a:pt x="13877" y="36493"/>
                  </a:cubicBezTo>
                  <a:cubicBezTo>
                    <a:pt x="13610" y="36293"/>
                    <a:pt x="13410" y="36093"/>
                    <a:pt x="13210" y="35892"/>
                  </a:cubicBezTo>
                  <a:cubicBezTo>
                    <a:pt x="12609" y="35259"/>
                    <a:pt x="12142" y="34491"/>
                    <a:pt x="11809" y="33657"/>
                  </a:cubicBezTo>
                  <a:cubicBezTo>
                    <a:pt x="11642" y="33291"/>
                    <a:pt x="11575" y="32857"/>
                    <a:pt x="11575" y="32457"/>
                  </a:cubicBezTo>
                  <a:lnTo>
                    <a:pt x="11575" y="31556"/>
                  </a:lnTo>
                  <a:cubicBezTo>
                    <a:pt x="11575" y="31556"/>
                    <a:pt x="12709" y="19281"/>
                    <a:pt x="12943" y="17046"/>
                  </a:cubicBezTo>
                  <a:cubicBezTo>
                    <a:pt x="13343" y="13143"/>
                    <a:pt x="11775" y="4403"/>
                    <a:pt x="11475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073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074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075;p75"/>
            <p:cNvSpPr/>
            <p:nvPr/>
          </p:nvSpPr>
          <p:spPr>
            <a:xfrm>
              <a:off x="3738675" y="2168650"/>
              <a:ext cx="300250" cy="580250"/>
            </a:xfrm>
            <a:custGeom>
              <a:avLst/>
              <a:gdLst/>
              <a:ahLst/>
              <a:cxnLst/>
              <a:rect l="l" t="t" r="r" b="b"/>
              <a:pathLst>
                <a:path w="12010" h="23210" extrusionOk="0">
                  <a:moveTo>
                    <a:pt x="3536" y="1"/>
                  </a:moveTo>
                  <a:cubicBezTo>
                    <a:pt x="3169" y="1068"/>
                    <a:pt x="2636" y="2102"/>
                    <a:pt x="2002" y="3036"/>
                  </a:cubicBezTo>
                  <a:lnTo>
                    <a:pt x="3736" y="6973"/>
                  </a:lnTo>
                  <a:cubicBezTo>
                    <a:pt x="3570" y="7239"/>
                    <a:pt x="2235" y="9208"/>
                    <a:pt x="1668" y="11009"/>
                  </a:cubicBezTo>
                  <a:cubicBezTo>
                    <a:pt x="668" y="14244"/>
                    <a:pt x="101" y="17580"/>
                    <a:pt x="0" y="20949"/>
                  </a:cubicBezTo>
                  <a:cubicBezTo>
                    <a:pt x="1257" y="22449"/>
                    <a:pt x="4015" y="23210"/>
                    <a:pt x="6839" y="23210"/>
                  </a:cubicBezTo>
                  <a:cubicBezTo>
                    <a:pt x="8664" y="23210"/>
                    <a:pt x="10516" y="22892"/>
                    <a:pt x="12009" y="22250"/>
                  </a:cubicBezTo>
                  <a:lnTo>
                    <a:pt x="12009" y="22250"/>
                  </a:lnTo>
                  <a:cubicBezTo>
                    <a:pt x="11993" y="22250"/>
                    <a:pt x="10427" y="22548"/>
                    <a:pt x="8516" y="22548"/>
                  </a:cubicBezTo>
                  <a:cubicBezTo>
                    <a:pt x="6433" y="22548"/>
                    <a:pt x="3942" y="22194"/>
                    <a:pt x="2602" y="20716"/>
                  </a:cubicBezTo>
                  <a:cubicBezTo>
                    <a:pt x="67" y="17914"/>
                    <a:pt x="2736" y="10742"/>
                    <a:pt x="3570" y="9208"/>
                  </a:cubicBezTo>
                  <a:cubicBezTo>
                    <a:pt x="4370" y="7673"/>
                    <a:pt x="5571" y="7406"/>
                    <a:pt x="4904" y="6772"/>
                  </a:cubicBezTo>
                  <a:cubicBezTo>
                    <a:pt x="4237" y="6105"/>
                    <a:pt x="3603" y="4871"/>
                    <a:pt x="3837" y="3870"/>
                  </a:cubicBezTo>
                  <a:cubicBezTo>
                    <a:pt x="4037" y="2603"/>
                    <a:pt x="4170" y="1335"/>
                    <a:pt x="4237" y="68"/>
                  </a:cubicBezTo>
                  <a:lnTo>
                    <a:pt x="3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076;p75"/>
            <p:cNvSpPr/>
            <p:nvPr/>
          </p:nvSpPr>
          <p:spPr>
            <a:xfrm>
              <a:off x="3747850" y="1744150"/>
              <a:ext cx="296075" cy="285275"/>
            </a:xfrm>
            <a:custGeom>
              <a:avLst/>
              <a:gdLst/>
              <a:ahLst/>
              <a:cxnLst/>
              <a:rect l="l" t="t" r="r" b="b"/>
              <a:pathLst>
                <a:path w="11843" h="11411" extrusionOk="0">
                  <a:moveTo>
                    <a:pt x="5278" y="1"/>
                  </a:moveTo>
                  <a:cubicBezTo>
                    <a:pt x="5242" y="1"/>
                    <a:pt x="5207" y="1"/>
                    <a:pt x="5171" y="2"/>
                  </a:cubicBezTo>
                  <a:cubicBezTo>
                    <a:pt x="2269" y="69"/>
                    <a:pt x="0" y="2504"/>
                    <a:pt x="100" y="5406"/>
                  </a:cubicBezTo>
                  <a:lnTo>
                    <a:pt x="100" y="5573"/>
                  </a:lnTo>
                  <a:cubicBezTo>
                    <a:pt x="100" y="7541"/>
                    <a:pt x="1335" y="9309"/>
                    <a:pt x="3203" y="9976"/>
                  </a:cubicBezTo>
                  <a:cubicBezTo>
                    <a:pt x="3436" y="10476"/>
                    <a:pt x="3903" y="11310"/>
                    <a:pt x="4370" y="11410"/>
                  </a:cubicBezTo>
                  <a:lnTo>
                    <a:pt x="4370" y="10710"/>
                  </a:lnTo>
                  <a:cubicBezTo>
                    <a:pt x="5004" y="11043"/>
                    <a:pt x="5738" y="11210"/>
                    <a:pt x="6438" y="11210"/>
                  </a:cubicBezTo>
                  <a:lnTo>
                    <a:pt x="7272" y="11210"/>
                  </a:lnTo>
                  <a:cubicBezTo>
                    <a:pt x="9807" y="11210"/>
                    <a:pt x="11842" y="9175"/>
                    <a:pt x="11842" y="6674"/>
                  </a:cubicBezTo>
                  <a:lnTo>
                    <a:pt x="11842" y="6373"/>
                  </a:lnTo>
                  <a:cubicBezTo>
                    <a:pt x="11842" y="4472"/>
                    <a:pt x="10775" y="2737"/>
                    <a:pt x="9107" y="1837"/>
                  </a:cubicBezTo>
                  <a:cubicBezTo>
                    <a:pt x="8163" y="665"/>
                    <a:pt x="6742" y="1"/>
                    <a:pt x="527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077;p75"/>
            <p:cNvSpPr/>
            <p:nvPr/>
          </p:nvSpPr>
          <p:spPr>
            <a:xfrm>
              <a:off x="3826225" y="1778175"/>
              <a:ext cx="149300" cy="121975"/>
            </a:xfrm>
            <a:custGeom>
              <a:avLst/>
              <a:gdLst/>
              <a:ahLst/>
              <a:cxnLst/>
              <a:rect l="l" t="t" r="r" b="b"/>
              <a:pathLst>
                <a:path w="5972" h="4879" extrusionOk="0">
                  <a:moveTo>
                    <a:pt x="4434" y="0"/>
                  </a:moveTo>
                  <a:cubicBezTo>
                    <a:pt x="3664" y="0"/>
                    <a:pt x="2686" y="256"/>
                    <a:pt x="1669" y="1076"/>
                  </a:cubicBezTo>
                  <a:cubicBezTo>
                    <a:pt x="1" y="2444"/>
                    <a:pt x="201" y="4879"/>
                    <a:pt x="201" y="4879"/>
                  </a:cubicBezTo>
                  <a:cubicBezTo>
                    <a:pt x="501" y="2844"/>
                    <a:pt x="1869" y="1243"/>
                    <a:pt x="3403" y="676"/>
                  </a:cubicBezTo>
                  <a:cubicBezTo>
                    <a:pt x="4123" y="431"/>
                    <a:pt x="4716" y="362"/>
                    <a:pt x="5151" y="362"/>
                  </a:cubicBezTo>
                  <a:cubicBezTo>
                    <a:pt x="5663" y="362"/>
                    <a:pt x="5954" y="458"/>
                    <a:pt x="5972" y="476"/>
                  </a:cubicBezTo>
                  <a:cubicBezTo>
                    <a:pt x="5802" y="272"/>
                    <a:pt x="5228" y="0"/>
                    <a:pt x="44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078;p75"/>
            <p:cNvSpPr/>
            <p:nvPr/>
          </p:nvSpPr>
          <p:spPr>
            <a:xfrm>
              <a:off x="3805400" y="1849275"/>
              <a:ext cx="216000" cy="302400"/>
            </a:xfrm>
            <a:custGeom>
              <a:avLst/>
              <a:gdLst/>
              <a:ahLst/>
              <a:cxnLst/>
              <a:rect l="l" t="t" r="r" b="b"/>
              <a:pathLst>
                <a:path w="8640" h="12096" extrusionOk="0">
                  <a:moveTo>
                    <a:pt x="7472" y="0"/>
                  </a:moveTo>
                  <a:cubicBezTo>
                    <a:pt x="7339" y="1334"/>
                    <a:pt x="6538" y="2535"/>
                    <a:pt x="5371" y="3202"/>
                  </a:cubicBezTo>
                  <a:cubicBezTo>
                    <a:pt x="4403" y="3736"/>
                    <a:pt x="3336" y="4070"/>
                    <a:pt x="2235" y="4136"/>
                  </a:cubicBezTo>
                  <a:cubicBezTo>
                    <a:pt x="2055" y="3716"/>
                    <a:pt x="1659" y="3488"/>
                    <a:pt x="1255" y="3488"/>
                  </a:cubicBezTo>
                  <a:cubicBezTo>
                    <a:pt x="986" y="3488"/>
                    <a:pt x="714" y="3589"/>
                    <a:pt x="500" y="3803"/>
                  </a:cubicBezTo>
                  <a:cubicBezTo>
                    <a:pt x="0" y="4303"/>
                    <a:pt x="200" y="5271"/>
                    <a:pt x="834" y="5838"/>
                  </a:cubicBezTo>
                  <a:cubicBezTo>
                    <a:pt x="1163" y="6138"/>
                    <a:pt x="1436" y="6224"/>
                    <a:pt x="1642" y="6224"/>
                  </a:cubicBezTo>
                  <a:cubicBezTo>
                    <a:pt x="1916" y="6224"/>
                    <a:pt x="2068" y="6071"/>
                    <a:pt x="2068" y="6071"/>
                  </a:cubicBezTo>
                  <a:lnTo>
                    <a:pt x="2102" y="9807"/>
                  </a:lnTo>
                  <a:cubicBezTo>
                    <a:pt x="2569" y="10541"/>
                    <a:pt x="3202" y="11175"/>
                    <a:pt x="3869" y="11709"/>
                  </a:cubicBezTo>
                  <a:cubicBezTo>
                    <a:pt x="4257" y="11980"/>
                    <a:pt x="4749" y="12096"/>
                    <a:pt x="5211" y="12096"/>
                  </a:cubicBezTo>
                  <a:cubicBezTo>
                    <a:pt x="5942" y="12096"/>
                    <a:pt x="6597" y="11804"/>
                    <a:pt x="6638" y="11375"/>
                  </a:cubicBezTo>
                  <a:cubicBezTo>
                    <a:pt x="6738" y="10641"/>
                    <a:pt x="5404" y="9307"/>
                    <a:pt x="5404" y="9307"/>
                  </a:cubicBezTo>
                  <a:lnTo>
                    <a:pt x="5404" y="7973"/>
                  </a:lnTo>
                  <a:cubicBezTo>
                    <a:pt x="5885" y="8056"/>
                    <a:pt x="6365" y="8127"/>
                    <a:pt x="6756" y="8127"/>
                  </a:cubicBezTo>
                  <a:cubicBezTo>
                    <a:pt x="6988" y="8127"/>
                    <a:pt x="7189" y="8102"/>
                    <a:pt x="7339" y="8039"/>
                  </a:cubicBezTo>
                  <a:cubicBezTo>
                    <a:pt x="7772" y="7839"/>
                    <a:pt x="8539" y="7205"/>
                    <a:pt x="8606" y="4603"/>
                  </a:cubicBezTo>
                  <a:cubicBezTo>
                    <a:pt x="8640" y="1535"/>
                    <a:pt x="7972" y="500"/>
                    <a:pt x="7472" y="0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079;p75"/>
            <p:cNvSpPr/>
            <p:nvPr/>
          </p:nvSpPr>
          <p:spPr>
            <a:xfrm>
              <a:off x="3990525" y="1935775"/>
              <a:ext cx="16300" cy="16100"/>
            </a:xfrm>
            <a:custGeom>
              <a:avLst/>
              <a:gdLst/>
              <a:ahLst/>
              <a:cxnLst/>
              <a:rect l="l" t="t" r="r" b="b"/>
              <a:pathLst>
                <a:path w="652" h="644" extrusionOk="0">
                  <a:moveTo>
                    <a:pt x="329" y="0"/>
                  </a:moveTo>
                  <a:cubicBezTo>
                    <a:pt x="180" y="0"/>
                    <a:pt x="34" y="101"/>
                    <a:pt x="34" y="310"/>
                  </a:cubicBezTo>
                  <a:cubicBezTo>
                    <a:pt x="0" y="476"/>
                    <a:pt x="134" y="643"/>
                    <a:pt x="301" y="643"/>
                  </a:cubicBezTo>
                  <a:cubicBezTo>
                    <a:pt x="501" y="643"/>
                    <a:pt x="634" y="510"/>
                    <a:pt x="634" y="343"/>
                  </a:cubicBezTo>
                  <a:cubicBezTo>
                    <a:pt x="651" y="118"/>
                    <a:pt x="489" y="0"/>
                    <a:pt x="32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080;p75"/>
            <p:cNvSpPr/>
            <p:nvPr/>
          </p:nvSpPr>
          <p:spPr>
            <a:xfrm>
              <a:off x="3924650" y="1937775"/>
              <a:ext cx="15850" cy="15750"/>
            </a:xfrm>
            <a:custGeom>
              <a:avLst/>
              <a:gdLst/>
              <a:ahLst/>
              <a:cxnLst/>
              <a:rect l="l" t="t" r="r" b="b"/>
              <a:pathLst>
                <a:path w="634" h="630" extrusionOk="0">
                  <a:moveTo>
                    <a:pt x="308" y="0"/>
                  </a:moveTo>
                  <a:cubicBezTo>
                    <a:pt x="152" y="0"/>
                    <a:pt x="0" y="100"/>
                    <a:pt x="0" y="296"/>
                  </a:cubicBezTo>
                  <a:cubicBezTo>
                    <a:pt x="0" y="463"/>
                    <a:pt x="100" y="630"/>
                    <a:pt x="300" y="630"/>
                  </a:cubicBezTo>
                  <a:cubicBezTo>
                    <a:pt x="467" y="630"/>
                    <a:pt x="601" y="496"/>
                    <a:pt x="634" y="330"/>
                  </a:cubicBezTo>
                  <a:cubicBezTo>
                    <a:pt x="634" y="108"/>
                    <a:pt x="469" y="0"/>
                    <a:pt x="30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081;p75"/>
            <p:cNvSpPr/>
            <p:nvPr/>
          </p:nvSpPr>
          <p:spPr>
            <a:xfrm>
              <a:off x="3943825" y="2005200"/>
              <a:ext cx="20025" cy="13525"/>
            </a:xfrm>
            <a:custGeom>
              <a:avLst/>
              <a:gdLst/>
              <a:ahLst/>
              <a:cxnLst/>
              <a:rect l="l" t="t" r="r" b="b"/>
              <a:pathLst>
                <a:path w="801" h="541" extrusionOk="0">
                  <a:moveTo>
                    <a:pt x="67" y="1"/>
                  </a:moveTo>
                  <a:cubicBezTo>
                    <a:pt x="0" y="234"/>
                    <a:pt x="100" y="435"/>
                    <a:pt x="301" y="535"/>
                  </a:cubicBezTo>
                  <a:cubicBezTo>
                    <a:pt x="330" y="539"/>
                    <a:pt x="358" y="541"/>
                    <a:pt x="386" y="541"/>
                  </a:cubicBezTo>
                  <a:cubicBezTo>
                    <a:pt x="582" y="541"/>
                    <a:pt x="743" y="439"/>
                    <a:pt x="801" y="2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082;p75"/>
            <p:cNvSpPr/>
            <p:nvPr/>
          </p:nvSpPr>
          <p:spPr>
            <a:xfrm>
              <a:off x="3996350" y="1905025"/>
              <a:ext cx="18375" cy="15975"/>
            </a:xfrm>
            <a:custGeom>
              <a:avLst/>
              <a:gdLst/>
              <a:ahLst/>
              <a:cxnLst/>
              <a:rect l="l" t="t" r="r" b="b"/>
              <a:pathLst>
                <a:path w="735" h="639" extrusionOk="0">
                  <a:moveTo>
                    <a:pt x="309" y="1"/>
                  </a:moveTo>
                  <a:cubicBezTo>
                    <a:pt x="181" y="1"/>
                    <a:pt x="64" y="66"/>
                    <a:pt x="1" y="172"/>
                  </a:cubicBezTo>
                  <a:lnTo>
                    <a:pt x="635" y="639"/>
                  </a:lnTo>
                  <a:cubicBezTo>
                    <a:pt x="735" y="439"/>
                    <a:pt x="701" y="205"/>
                    <a:pt x="535" y="72"/>
                  </a:cubicBezTo>
                  <a:cubicBezTo>
                    <a:pt x="461" y="23"/>
                    <a:pt x="383" y="1"/>
                    <a:pt x="30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083;p75"/>
            <p:cNvSpPr/>
            <p:nvPr/>
          </p:nvSpPr>
          <p:spPr>
            <a:xfrm>
              <a:off x="3861250" y="1946000"/>
              <a:ext cx="14150" cy="26800"/>
            </a:xfrm>
            <a:custGeom>
              <a:avLst/>
              <a:gdLst/>
              <a:ahLst/>
              <a:cxnLst/>
              <a:rect l="l" t="t" r="r" b="b"/>
              <a:pathLst>
                <a:path w="566" h="1072" extrusionOk="0">
                  <a:moveTo>
                    <a:pt x="1" y="1"/>
                  </a:moveTo>
                  <a:lnTo>
                    <a:pt x="1" y="1068"/>
                  </a:lnTo>
                  <a:cubicBezTo>
                    <a:pt x="20" y="1070"/>
                    <a:pt x="39" y="1071"/>
                    <a:pt x="58" y="1071"/>
                  </a:cubicBezTo>
                  <a:cubicBezTo>
                    <a:pt x="334" y="1071"/>
                    <a:pt x="566" y="849"/>
                    <a:pt x="535" y="568"/>
                  </a:cubicBezTo>
                  <a:cubicBezTo>
                    <a:pt x="535" y="267"/>
                    <a:pt x="301" y="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084;p75"/>
            <p:cNvSpPr/>
            <p:nvPr/>
          </p:nvSpPr>
          <p:spPr>
            <a:xfrm>
              <a:off x="3966325" y="1937675"/>
              <a:ext cx="25050" cy="53375"/>
            </a:xfrm>
            <a:custGeom>
              <a:avLst/>
              <a:gdLst/>
              <a:ahLst/>
              <a:cxnLst/>
              <a:rect l="l" t="t" r="r" b="b"/>
              <a:pathLst>
                <a:path w="1002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002" y="18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085;p75"/>
            <p:cNvSpPr/>
            <p:nvPr/>
          </p:nvSpPr>
          <p:spPr>
            <a:xfrm>
              <a:off x="3872100" y="2017725"/>
              <a:ext cx="68400" cy="44225"/>
            </a:xfrm>
            <a:custGeom>
              <a:avLst/>
              <a:gdLst/>
              <a:ahLst/>
              <a:cxnLst/>
              <a:rect l="l" t="t" r="r" b="b"/>
              <a:pathLst>
                <a:path w="2736" h="1769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34"/>
                    <a:pt x="301" y="634"/>
                    <a:pt x="601" y="868"/>
                  </a:cubicBezTo>
                  <a:cubicBezTo>
                    <a:pt x="1101" y="1301"/>
                    <a:pt x="2736" y="1768"/>
                    <a:pt x="2736" y="1768"/>
                  </a:cubicBezTo>
                  <a:lnTo>
                    <a:pt x="2736" y="1235"/>
                  </a:lnTo>
                  <a:cubicBezTo>
                    <a:pt x="1935" y="1134"/>
                    <a:pt x="267" y="667"/>
                    <a:pt x="1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086;p75"/>
            <p:cNvSpPr/>
            <p:nvPr/>
          </p:nvSpPr>
          <p:spPr>
            <a:xfrm>
              <a:off x="3701150" y="2176175"/>
              <a:ext cx="193500" cy="534800"/>
            </a:xfrm>
            <a:custGeom>
              <a:avLst/>
              <a:gdLst/>
              <a:ahLst/>
              <a:cxnLst/>
              <a:rect l="l" t="t" r="r" b="b"/>
              <a:pathLst>
                <a:path w="7740" h="21392" extrusionOk="0">
                  <a:moveTo>
                    <a:pt x="2135" y="0"/>
                  </a:moveTo>
                  <a:cubicBezTo>
                    <a:pt x="1535" y="2135"/>
                    <a:pt x="0" y="8940"/>
                    <a:pt x="134" y="9640"/>
                  </a:cubicBezTo>
                  <a:cubicBezTo>
                    <a:pt x="467" y="11208"/>
                    <a:pt x="834" y="13076"/>
                    <a:pt x="1501" y="15411"/>
                  </a:cubicBezTo>
                  <a:cubicBezTo>
                    <a:pt x="1802" y="16379"/>
                    <a:pt x="2202" y="17479"/>
                    <a:pt x="2536" y="18213"/>
                  </a:cubicBezTo>
                  <a:cubicBezTo>
                    <a:pt x="3537" y="20653"/>
                    <a:pt x="4479" y="21392"/>
                    <a:pt x="5610" y="21392"/>
                  </a:cubicBezTo>
                  <a:cubicBezTo>
                    <a:pt x="5685" y="21392"/>
                    <a:pt x="5761" y="21388"/>
                    <a:pt x="5838" y="21382"/>
                  </a:cubicBezTo>
                  <a:cubicBezTo>
                    <a:pt x="7739" y="21249"/>
                    <a:pt x="7639" y="20548"/>
                    <a:pt x="6638" y="19447"/>
                  </a:cubicBezTo>
                  <a:cubicBezTo>
                    <a:pt x="6171" y="18947"/>
                    <a:pt x="5805" y="18413"/>
                    <a:pt x="5538" y="17813"/>
                  </a:cubicBezTo>
                  <a:lnTo>
                    <a:pt x="5538" y="17813"/>
                  </a:lnTo>
                  <a:cubicBezTo>
                    <a:pt x="5838" y="17980"/>
                    <a:pt x="6171" y="18146"/>
                    <a:pt x="6505" y="18247"/>
                  </a:cubicBezTo>
                  <a:cubicBezTo>
                    <a:pt x="6584" y="18278"/>
                    <a:pt x="6666" y="18293"/>
                    <a:pt x="6745" y="18293"/>
                  </a:cubicBezTo>
                  <a:cubicBezTo>
                    <a:pt x="7000" y="18293"/>
                    <a:pt x="7237" y="18142"/>
                    <a:pt x="7339" y="17913"/>
                  </a:cubicBezTo>
                  <a:cubicBezTo>
                    <a:pt x="7406" y="17780"/>
                    <a:pt x="7039" y="17679"/>
                    <a:pt x="6605" y="17279"/>
                  </a:cubicBezTo>
                  <a:cubicBezTo>
                    <a:pt x="6171" y="16779"/>
                    <a:pt x="5638" y="16345"/>
                    <a:pt x="5071" y="16012"/>
                  </a:cubicBezTo>
                  <a:cubicBezTo>
                    <a:pt x="4804" y="15845"/>
                    <a:pt x="4604" y="15611"/>
                    <a:pt x="4470" y="15344"/>
                  </a:cubicBezTo>
                  <a:cubicBezTo>
                    <a:pt x="3903" y="13543"/>
                    <a:pt x="3436" y="11675"/>
                    <a:pt x="3136" y="9807"/>
                  </a:cubicBezTo>
                  <a:lnTo>
                    <a:pt x="4770" y="3102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087;p75"/>
            <p:cNvSpPr/>
            <p:nvPr/>
          </p:nvSpPr>
          <p:spPr>
            <a:xfrm>
              <a:off x="3731175" y="2096100"/>
              <a:ext cx="130100" cy="197325"/>
            </a:xfrm>
            <a:custGeom>
              <a:avLst/>
              <a:gdLst/>
              <a:ahLst/>
              <a:cxnLst/>
              <a:rect l="l" t="t" r="r" b="b"/>
              <a:pathLst>
                <a:path w="5204" h="7893" extrusionOk="0">
                  <a:moveTo>
                    <a:pt x="4070" y="1"/>
                  </a:moveTo>
                  <a:cubicBezTo>
                    <a:pt x="2035" y="334"/>
                    <a:pt x="1501" y="1302"/>
                    <a:pt x="934" y="3203"/>
                  </a:cubicBezTo>
                  <a:cubicBezTo>
                    <a:pt x="467" y="4804"/>
                    <a:pt x="0" y="6639"/>
                    <a:pt x="0" y="6639"/>
                  </a:cubicBezTo>
                  <a:cubicBezTo>
                    <a:pt x="433" y="7216"/>
                    <a:pt x="2038" y="7892"/>
                    <a:pt x="3090" y="7892"/>
                  </a:cubicBezTo>
                  <a:cubicBezTo>
                    <a:pt x="3254" y="7892"/>
                    <a:pt x="3405" y="7876"/>
                    <a:pt x="3536" y="7840"/>
                  </a:cubicBezTo>
                  <a:lnTo>
                    <a:pt x="4470" y="4371"/>
                  </a:lnTo>
                  <a:cubicBezTo>
                    <a:pt x="5204" y="2703"/>
                    <a:pt x="4837" y="735"/>
                    <a:pt x="40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088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74907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69" name="Google Shape;3269;p69"/>
          <p:cNvGraphicFramePr/>
          <p:nvPr>
            <p:extLst>
              <p:ext uri="{D42A27DB-BD31-4B8C-83A1-F6EECF244321}">
                <p14:modId xmlns:p14="http://schemas.microsoft.com/office/powerpoint/2010/main" val="915880456"/>
              </p:ext>
            </p:extLst>
          </p:nvPr>
        </p:nvGraphicFramePr>
        <p:xfrm>
          <a:off x="112427" y="783873"/>
          <a:ext cx="8347757" cy="1733999"/>
        </p:xfrm>
        <a:graphic>
          <a:graphicData uri="http://schemas.openxmlformats.org/drawingml/2006/table">
            <a:tbl>
              <a:tblPr firstRow="1" bandCol="1">
                <a:tableStyleId>{69C7853C-536D-4A76-A0AE-DD22124D55A5}</a:tableStyleId>
              </a:tblPr>
              <a:tblGrid>
                <a:gridCol w="432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82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79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3845">
                  <a:extLst>
                    <a:ext uri="{9D8B030D-6E8A-4147-A177-3AD203B41FA5}">
                      <a16:colId xmlns:a16="http://schemas.microsoft.com/office/drawing/2014/main" val="772575820"/>
                    </a:ext>
                  </a:extLst>
                </a:gridCol>
                <a:gridCol w="1024978">
                  <a:extLst>
                    <a:ext uri="{9D8B030D-6E8A-4147-A177-3AD203B41FA5}">
                      <a16:colId xmlns:a16="http://schemas.microsoft.com/office/drawing/2014/main" val="2541901233"/>
                    </a:ext>
                  </a:extLst>
                </a:gridCol>
              </a:tblGrid>
              <a:tr h="393813"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dirty="0" smtClean="0">
                          <a:sym typeface="Be Vietnam"/>
                        </a:rPr>
                        <a:t>Наименование</a:t>
                      </a:r>
                      <a:endParaRPr sz="1200" b="1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2023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(факт)</a:t>
                      </a:r>
                      <a:endParaRPr sz="110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row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2024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dirty="0" smtClean="0">
                          <a:sym typeface="Be Vietnam"/>
                        </a:rPr>
                        <a:t>(оценка)</a:t>
                      </a:r>
                      <a:endParaRPr sz="1100" b="0" dirty="0">
                        <a:solidFill>
                          <a:schemeClr val="dk1"/>
                        </a:solidFill>
                        <a:latin typeface="+mn-lt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45720" marR="45720" anchor="ctr"/>
                </a:tc>
                <a:tc grid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kern="1200" baseline="0" dirty="0" smtClean="0"/>
                        <a:t>Отклонение 2025 год к 2023 году 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84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u="none" strike="noStrike" kern="1200" baseline="0" dirty="0" smtClean="0"/>
                        <a:t>(+/-) </a:t>
                      </a:r>
                      <a:endParaRPr lang="ru-RU" sz="11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%</a:t>
                      </a:r>
                      <a:endParaRPr lang="ru-RU" sz="1100" dirty="0">
                        <a:latin typeface="+mn-lt"/>
                      </a:endParaRPr>
                    </a:p>
                  </a:txBody>
                  <a:tcPr marL="45720" marR="45720" anchor="ctr"/>
                </a:tc>
                <a:extLst>
                  <a:ext uri="{0D108BD9-81ED-4DB2-BD59-A6C34878D82A}">
                    <a16:rowId xmlns:a16="http://schemas.microsoft.com/office/drawing/2014/main" val="499606037"/>
                  </a:ext>
                </a:extLst>
              </a:tr>
              <a:tr h="545279"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Обеспечение деятельности Контрольно-ревизионной комиссии Труновского муниципального округа Ставропольского края</a:t>
                      </a:r>
                      <a:endParaRPr lang="ru-RU" sz="1000" b="0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2,8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</a:rPr>
                        <a:t>3,00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107,1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493">
                <a:tc>
                  <a:txBody>
                    <a:bodyPr/>
                    <a:lstStyle/>
                    <a:p>
                      <a:r>
                        <a:rPr lang="ru-RU" sz="1100" dirty="0" smtClean="0"/>
                        <a:t>ИТОГО НЕПРОГРАММНЫЕ РАСХОДЫ </a:t>
                      </a:r>
                      <a:endParaRPr lang="ru-RU" sz="1100" b="1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160,3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171,2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2640">
                <a:tc>
                  <a:txBody>
                    <a:bodyPr/>
                    <a:lstStyle/>
                    <a:p>
                      <a:r>
                        <a:rPr lang="ru-RU" sz="1200" dirty="0" smtClean="0"/>
                        <a:t>ВСЕГО</a:t>
                      </a:r>
                      <a:endParaRPr lang="ru-RU" sz="1200" b="1" i="0" u="none" strike="noStrike" kern="1200" baseline="0" dirty="0" smtClean="0">
                        <a:solidFill>
                          <a:srgbClr val="000000"/>
                        </a:solidFill>
                        <a:latin typeface="+mn-lt"/>
                        <a:ea typeface="Arial"/>
                        <a:cs typeface="Arial"/>
                      </a:endParaRPr>
                    </a:p>
                  </a:txBody>
                  <a:tcPr marL="45720" marR="4572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</a:rPr>
                        <a:t>1 </a:t>
                      </a:r>
                      <a:r>
                        <a:rPr lang="ru-RU" sz="1200" u="none" strike="noStrike" dirty="0" smtClean="0">
                          <a:effectLst/>
                        </a:rPr>
                        <a:t>480,7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</a:rPr>
                        <a:t>1 </a:t>
                      </a:r>
                      <a:r>
                        <a:rPr lang="ru-RU" sz="1200" u="none" strike="noStrike" dirty="0" smtClean="0">
                          <a:effectLst/>
                        </a:rPr>
                        <a:t>556,8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76,1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105,1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0704734"/>
                  </a:ext>
                </a:extLst>
              </a:tr>
            </a:tbl>
          </a:graphicData>
        </a:graphic>
      </p:graphicFrame>
      <p:sp>
        <p:nvSpPr>
          <p:cNvPr id="295" name="Прямоугольник 294"/>
          <p:cNvSpPr/>
          <p:nvPr/>
        </p:nvSpPr>
        <p:spPr>
          <a:xfrm>
            <a:off x="8234605" y="332498"/>
            <a:ext cx="8194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grpSp>
        <p:nvGrpSpPr>
          <p:cNvPr id="16" name="Google Shape;10122;p86"/>
          <p:cNvGrpSpPr/>
          <p:nvPr/>
        </p:nvGrpSpPr>
        <p:grpSpPr>
          <a:xfrm>
            <a:off x="1731833" y="2993036"/>
            <a:ext cx="4616970" cy="1439055"/>
            <a:chOff x="246070" y="1983375"/>
            <a:chExt cx="1855347" cy="616849"/>
          </a:xfrm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7" name="Google Shape;10123;p86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24;p86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125;p86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126;p86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127;p86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128;p86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129;p86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130;p86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131;p86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37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964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6856" y="199273"/>
            <a:ext cx="8229600" cy="857250"/>
          </a:xfrm>
        </p:spPr>
        <p:txBody>
          <a:bodyPr anchor="ctr">
            <a:normAutofit/>
          </a:bodyPr>
          <a:lstStyle/>
          <a:p>
            <a:pPr algn="ctr"/>
            <a:r>
              <a:rPr lang="ru-RU" sz="2400" b="1" dirty="0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Результаты оценки эффективности реализации муниципальных программ в 2022-2024 годах</a:t>
            </a:r>
            <a:endParaRPr lang="ru-RU" sz="2400" b="1" dirty="0">
              <a:solidFill>
                <a:schemeClr val="accent4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495102"/>
              </p:ext>
            </p:extLst>
          </p:nvPr>
        </p:nvGraphicFramePr>
        <p:xfrm>
          <a:off x="323529" y="1245475"/>
          <a:ext cx="8352929" cy="3492441"/>
        </p:xfrm>
        <a:graphic>
          <a:graphicData uri="http://schemas.openxmlformats.org/drawingml/2006/table">
            <a:tbl>
              <a:tblPr firstRow="1" bandCol="1">
                <a:tableStyleId>{00A15C55-8517-42AA-B614-E9B94910E393}</a:tableStyleId>
              </a:tblPr>
              <a:tblGrid>
                <a:gridCol w="441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832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55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9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82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952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20263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%</a:t>
                      </a:r>
                    </a:p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п/п</a:t>
                      </a:r>
                      <a:endParaRPr lang="ru-RU" sz="1100" u="none" strike="noStrike" dirty="0">
                        <a:effectLst/>
                      </a:endParaRPr>
                    </a:p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 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4">
                        <a:alpha val="64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>
                          <a:effectLst/>
                        </a:rPr>
                        <a:t>Наименование муниципальной </a:t>
                      </a:r>
                      <a:r>
                        <a:rPr lang="ru-RU" sz="1100" u="none" strike="noStrike" dirty="0" smtClean="0">
                          <a:effectLst/>
                        </a:rPr>
                        <a:t>программы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4">
                        <a:alpha val="64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Среднее значение степеней достижения целей программы и задач ее подпрограмм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4">
                        <a:alpha val="64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</a:rPr>
                        <a:t>Оценка эффективности реализации муниципальной программы за 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4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433">
                <a:tc vMerge="1"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u="none" strike="noStrike" dirty="0" smtClean="0">
                          <a:effectLst/>
                        </a:rPr>
                        <a:t>2022 </a:t>
                      </a:r>
                      <a:r>
                        <a:rPr lang="ru-RU" sz="1200" u="none" strike="noStrike" dirty="0">
                          <a:effectLst/>
                        </a:rPr>
                        <a:t>год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u="none" strike="noStrike" dirty="0" smtClean="0">
                          <a:effectLst/>
                        </a:rPr>
                        <a:t>2023 </a:t>
                      </a:r>
                      <a:r>
                        <a:rPr lang="ru-RU" sz="1200" u="none" strike="noStrike" dirty="0">
                          <a:effectLst/>
                        </a:rPr>
                        <a:t>год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/>
                        <a:t>2024  год</a:t>
                      </a:r>
                      <a:endParaRPr lang="ru-RU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u="none" strike="noStrike" dirty="0" smtClean="0">
                          <a:effectLst/>
                        </a:rPr>
                        <a:t>2024 </a:t>
                      </a:r>
                      <a:r>
                        <a:rPr lang="ru-RU" sz="1200" u="none" strike="noStrike" dirty="0">
                          <a:effectLst/>
                        </a:rPr>
                        <a:t>год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1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РАЗВИТИЕ ОБРАЗОВАНИЯ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98,17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112,77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116,26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u="none" strike="noStrike" kern="1200" cap="none" spc="0" normalizeH="0" baseline="0" noProof="0" dirty="0" smtClean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выше плановой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2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СОХРАНЕНИЕ И РАЗВИТИЕ КУЛЬТУРЫ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110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106,67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100,0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плановая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043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3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РАЗВИТИЕ ТРАНСПОРТНОЙ СИСТЕМЫ И ОБЕСПЕЧЕНИЕ ДОРОЖНОГО ДВИЖЕНИЯ 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145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145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188,75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4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РАЗВИТИЕ ФИЗИЧЕСКОЙ КУЛЬТУРЫ И СПОРТА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163,33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170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124,09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5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РАЗВИТИЕ СЕЛЬСКОГО ХОЗЯЙСТВА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109,17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181,67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161,67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6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РАЗВИТИЕ ЭКОНОМИЧЕСКОГО ПОТЕНЦИАЛА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106,11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155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133,0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511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7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117,49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118,89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146,79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8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СОЦИАЛЬНАЯ ПОДДЕРЖКА ГРАЖДАН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84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108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100,0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u="none" strike="noStrike" kern="1200" cap="none" spc="0" normalizeH="0" baseline="0" noProof="0" dirty="0" smtClean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плановая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9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ФОРМИРОВАНИЕ СОВРЕМЕННОЙ ГОРОДСКОЙ СРЕДЫ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73,95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96,65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97,5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u="none" strike="noStrike" kern="1200" cap="none" spc="0" normalizeH="0" baseline="0" noProof="0" dirty="0" smtClean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плановая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10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>
                          <a:effectLst/>
                        </a:rPr>
                        <a:t>БЛАГОУСТРОЙСТВО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187,22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94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92,4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u="none" strike="noStrike" kern="1200" cap="none" spc="0" normalizeH="0" baseline="0" noProof="0" dirty="0" smtClean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плановая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9183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11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 smtClean="0">
                          <a:effectLst/>
                        </a:rPr>
                        <a:t>ОБЕСПЕЧЕНИЕ ЖИЛЬЕМ</a:t>
                      </a:r>
                      <a:r>
                        <a:rPr lang="ru-RU" sz="1000" u="none" strike="noStrike" baseline="0" dirty="0" smtClean="0">
                          <a:effectLst/>
                        </a:rPr>
                        <a:t> МИОЛОДЫХ ССЕМЕЙ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-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-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203,7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9183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effectLst/>
                        </a:rPr>
                        <a:t>12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7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u="none" strike="noStrike" dirty="0" smtClean="0">
                          <a:effectLst/>
                        </a:rPr>
                        <a:t>РАЗВИТИЕ МУНИЦИПАЛЬНОЙ СЛУЖБЫ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20000"/>
                        <a:alpha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145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145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145,0</a:t>
                      </a:r>
                      <a:endParaRPr lang="ru-RU" sz="8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 smtClean="0">
                          <a:effectLst/>
                        </a:rPr>
                        <a:t>выше плановой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4">
                        <a:tint val="40000"/>
                        <a:alpha val="8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6" name="Номер слайда 2"/>
          <p:cNvSpPr txBox="1">
            <a:spLocks/>
          </p:cNvSpPr>
          <p:nvPr/>
        </p:nvSpPr>
        <p:spPr>
          <a:xfrm>
            <a:off x="8060881" y="4754130"/>
            <a:ext cx="38514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0D947A7-AA54-41D6-BF9A-4568593039BC}" type="slidenum">
              <a:rPr lang="ru-RU" sz="1200" smtClean="0">
                <a:solidFill>
                  <a:schemeClr val="bg1"/>
                </a:solidFill>
              </a:rPr>
              <a:pPr/>
              <a:t>43</a:t>
            </a:fld>
            <a:endParaRPr lang="ru-R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1230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38667" y="186266"/>
            <a:ext cx="7907866" cy="606728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«Развитие образования в Труновском муниципальном округе Ставропольского края» </a:t>
            </a:r>
            <a:endParaRPr lang="ru-RU" sz="20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924800" y="4767263"/>
            <a:ext cx="751656" cy="234758"/>
          </a:xfrm>
        </p:spPr>
        <p:txBody>
          <a:bodyPr/>
          <a:lstStyle/>
          <a:p>
            <a:fld id="{B19B0651-EE4F-4900-A07F-96A6BFA9D0F0}" type="slidenum">
              <a:rPr lang="ru-RU" smtClean="0"/>
              <a:pPr/>
              <a:t>44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164645"/>
              </p:ext>
            </p:extLst>
          </p:nvPr>
        </p:nvGraphicFramePr>
        <p:xfrm>
          <a:off x="247327" y="3211482"/>
          <a:ext cx="8352763" cy="1810217"/>
        </p:xfrm>
        <a:graphic>
          <a:graphicData uri="http://schemas.openxmlformats.org/drawingml/2006/table">
            <a:tbl>
              <a:tblPr/>
              <a:tblGrid>
                <a:gridCol w="58663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30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33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348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Наименование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Первоначальный </a:t>
                      </a:r>
                    </a:p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4864"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Муниципальная программа «Развитие образования в Труновском муниципальном округе Ставропольского края»</a:t>
                      </a:r>
                    </a:p>
                  </a:txBody>
                  <a:tcPr marL="5207" marR="5207" marT="3905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588,5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623,2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«Развитие дошкольного, общего дополнительного образования в Труновском муниципальном округе Ставропольского края»</a:t>
                      </a: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556,8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593,1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1932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«Государственная поддержка и защита прав несовершеннолетних, детей-сирот и детей, оставшихся без попечения родителей, в Труновском муниципальном округе Ставропольского края»</a:t>
                      </a: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8, 9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7,7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489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«Обеспечение реализации муниципальной программы отдела образования  администрации Труновского муниципального округа Ставропольского края, другие вопросы в области образования и  общепрограммные мероприятия»</a:t>
                      </a: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22,7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22,3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506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«Проведение мероприятий для молодежи Труновского муниципального округа»</a:t>
                      </a: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5207" marR="5207" marT="3905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15749"/>
              </p:ext>
            </p:extLst>
          </p:nvPr>
        </p:nvGraphicFramePr>
        <p:xfrm>
          <a:off x="247327" y="996990"/>
          <a:ext cx="3764996" cy="579120"/>
        </p:xfrm>
        <a:graphic>
          <a:graphicData uri="http://schemas.openxmlformats.org/drawingml/2006/table">
            <a:tbl>
              <a:tblPr/>
              <a:tblGrid>
                <a:gridCol w="1731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16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29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 исполнения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9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42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42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214123"/>
              </p:ext>
            </p:extLst>
          </p:nvPr>
        </p:nvGraphicFramePr>
        <p:xfrm>
          <a:off x="247327" y="1907896"/>
          <a:ext cx="8727879" cy="1173480"/>
        </p:xfrm>
        <a:graphic>
          <a:graphicData uri="http://schemas.openxmlformats.org/drawingml/2006/table">
            <a:tbl>
              <a:tblPr/>
              <a:tblGrid>
                <a:gridCol w="87278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93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8852">
                <a:tc>
                  <a:txBody>
                    <a:bodyPr/>
                    <a:lstStyle/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О</a:t>
                      </a:r>
                      <a:r>
                        <a:rPr lang="ru-RU" sz="1050" dirty="0" smtClean="0">
                          <a:latin typeface="Times New Roman"/>
                          <a:ea typeface="Times New Roman"/>
                          <a:cs typeface="Times New Roman"/>
                        </a:rPr>
                        <a:t>беспечено отдыхом в пришкольных</a:t>
                      </a: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лагерях 603 учащихся, приобретено в </a:t>
                      </a:r>
                      <a:r>
                        <a:rPr lang="ru-RU" sz="1050" baseline="0" dirty="0" err="1" smtClean="0">
                          <a:latin typeface="Times New Roman"/>
                          <a:ea typeface="Times New Roman"/>
                          <a:cs typeface="Times New Roman"/>
                        </a:rPr>
                        <a:t>загорородный</a:t>
                      </a: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лагерь 285 путевок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Выполнен текущий ремонт и приобретена мебель  в кабинетах МКОУ ООШ № 9 для </a:t>
                      </a:r>
                      <a:r>
                        <a:rPr lang="ru-RU" sz="1050" baseline="0" dirty="0" err="1" smtClean="0">
                          <a:latin typeface="Times New Roman"/>
                          <a:ea typeface="Times New Roman"/>
                          <a:cs typeface="Times New Roman"/>
                        </a:rPr>
                        <a:t>окрытия</a:t>
                      </a: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Центра «Точка роста»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Организовано питание детей, участников СВО 5-11 классов. Питанием охвачено 86 детей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Организовано питание обучающихся 1-4 классов. Питанием охвачено 1440 обучающихся начальных классов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5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Организовано питание обучающихся  за счет средств местного бюджета (малообеспеченные, многодетные, дети-сироты, опекаемые, дети-инвалиды). Питанием охвачено 483 обучающихся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103663" y="958887"/>
            <a:ext cx="4871544" cy="783116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  <a:alpha val="60000"/>
                </a:schemeClr>
              </a:gs>
              <a:gs pos="74000">
                <a:schemeClr val="accent1">
                  <a:lumMod val="45000"/>
                  <a:lumOff val="55000"/>
                  <a:alpha val="63000"/>
                </a:schemeClr>
              </a:gs>
              <a:gs pos="83000">
                <a:schemeClr val="accent1">
                  <a:lumMod val="45000"/>
                  <a:lumOff val="55000"/>
                  <a:alpha val="54000"/>
                </a:schemeClr>
              </a:gs>
              <a:gs pos="100000">
                <a:schemeClr val="accent1">
                  <a:lumMod val="30000"/>
                  <a:lumOff val="70000"/>
                  <a:alpha val="57000"/>
                </a:schemeClr>
              </a:gs>
            </a:gsLst>
            <a:lin ang="5400000" scaled="1"/>
          </a:gra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 </a:t>
            </a:r>
          </a:p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Предоставление дошкольного, общего и дополнительного  образования в Труновском муниципальном округе Ставропольского края</a:t>
            </a:r>
            <a:endParaRPr lang="ru-RU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600090" y="4637157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98121A6-7E6D-4756-8F98-FF38EB8F8192}" type="slidenum">
              <a:rPr lang="ru-RU" sz="1000" smtClean="0">
                <a:solidFill>
                  <a:schemeClr val="bg1"/>
                </a:solidFill>
              </a:rPr>
              <a:pPr/>
              <a:t>44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36789" y="137227"/>
            <a:ext cx="8339666" cy="688869"/>
          </a:xfr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6"/>
          </a:fontRef>
        </p:style>
        <p:txBody>
          <a:bodyPr anchor="t">
            <a:normAutofit fontScale="90000"/>
          </a:bodyPr>
          <a:lstStyle/>
          <a:p>
            <a:pPr algn="ctr"/>
            <a:r>
              <a:rPr lang="ru-RU" sz="22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«Сохранение и развитие  культуры в Труновском муниципальном округе Ставропольского края» </a:t>
            </a:r>
            <a:endParaRPr lang="ru-RU" sz="22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924800" y="4767263"/>
            <a:ext cx="751656" cy="234758"/>
          </a:xfrm>
        </p:spPr>
        <p:txBody>
          <a:bodyPr/>
          <a:lstStyle/>
          <a:p>
            <a:fld id="{B19B0651-EE4F-4900-A07F-96A6BFA9D0F0}" type="slidenum">
              <a:rPr lang="ru-RU" smtClean="0"/>
              <a:pPr/>
              <a:t>45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032634"/>
              </p:ext>
            </p:extLst>
          </p:nvPr>
        </p:nvGraphicFramePr>
        <p:xfrm>
          <a:off x="336789" y="3603795"/>
          <a:ext cx="7588011" cy="1348740"/>
        </p:xfrm>
        <a:graphic>
          <a:graphicData uri="http://schemas.openxmlformats.org/drawingml/2006/table">
            <a:tbl>
              <a:tblPr/>
              <a:tblGrid>
                <a:gridCol w="49683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31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65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39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</a:t>
                      </a:r>
                    </a:p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940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«Сохранение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развитие культуры в Труновском муниципальном округе 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133,4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136,2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940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«Развитие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музейного дела и библиотечного обслуживания в Труновском муниципальном округе Ставропольского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края»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114,7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117, 8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3821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«Обеспечение реализации муниципальной программы «Сохранение и развитие культуры в Труновском муниципальном округе Ставропольского края» и общепрограммные мероприятия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»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18 ,7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18,4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689484"/>
              </p:ext>
            </p:extLst>
          </p:nvPr>
        </p:nvGraphicFramePr>
        <p:xfrm>
          <a:off x="336791" y="977187"/>
          <a:ext cx="3841072" cy="579120"/>
        </p:xfrm>
        <a:graphic>
          <a:graphicData uri="http://schemas.openxmlformats.org/drawingml/2006/table">
            <a:tbl>
              <a:tblPr/>
              <a:tblGrid>
                <a:gridCol w="1691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1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77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98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50" b="1" dirty="0">
                          <a:latin typeface="Times New Roman"/>
                          <a:ea typeface="Times New Roman"/>
                          <a:cs typeface="Times New Roman"/>
                        </a:rPr>
                        <a:t> исполнения</a:t>
                      </a:r>
                    </a:p>
                  </a:txBody>
                  <a:tcPr marL="68580" marR="68580" marT="0" marB="0" anchor="ctr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5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90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90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50" b="1" dirty="0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660150"/>
              </p:ext>
            </p:extLst>
          </p:nvPr>
        </p:nvGraphicFramePr>
        <p:xfrm>
          <a:off x="336789" y="1919133"/>
          <a:ext cx="8694535" cy="1584960"/>
        </p:xfrm>
        <a:graphic>
          <a:graphicData uri="http://schemas.openxmlformats.org/drawingml/2006/table">
            <a:tbl>
              <a:tblPr/>
              <a:tblGrid>
                <a:gridCol w="86945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6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40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latin typeface="Times New Roman"/>
                          <a:ea typeface="Times New Roman"/>
                          <a:cs typeface="Times New Roman"/>
                        </a:rPr>
                        <a:t>1. Увеличение удовлетворенности</a:t>
                      </a: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жителей Труновского муниципального округа качеством предоставляемых муниципальных услуг муниципальными учреждениями культуры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2. Создание условий, обеспечивающих равный доступ к услугам области культуры, предоставляемым населению Труновского муниципального округа муниципальными учреждениями культуры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3. Повышение качества услуг, предоставляемых населению Труновского муниципального округа 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4. Рост посещаемости культурно-досуговых мероприятий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5. Расширение электронной базы данных, содержащей сведения о музейных предметах муниципальных музеев Труновского муниципального округа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6. Увеличение доли детей и молодежи от общего числа посетителей муниципальных музеев Труновского муниципального округа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7. Увеличение количества экземпляров библиотечного фонда муниципальных библиотек Труновского муниципального округа </a:t>
                      </a:r>
                      <a:endParaRPr lang="ru-RU" sz="1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248806" y="969029"/>
            <a:ext cx="4782517" cy="827441"/>
          </a:xfrm>
          <a:prstGeom prst="rect">
            <a:avLst/>
          </a:prstGeom>
          <a:solidFill>
            <a:schemeClr val="accent1">
              <a:alpha val="61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Развитие единого культурного пространства на территории Труновского муниципального округа Ставропольского края , создание условий для обеспечения равного доступа населения к культурным ценностям</a:t>
            </a:r>
            <a:endParaRPr lang="ru-RU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4376" y="4597130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BF6A3855-9A29-4D9B-9251-39FF80D2175C}" type="slidenum">
              <a:rPr lang="ru-RU" sz="1000" smtClean="0">
                <a:solidFill>
                  <a:schemeClr val="bg1"/>
                </a:solidFill>
              </a:rPr>
              <a:pPr/>
              <a:t>45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1" y="79346"/>
            <a:ext cx="8373532" cy="732578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«Развитие транспортной системы и  обеспечение  дорожного движения в Труновском муниципальном округе Ставропольского края» </a:t>
            </a:r>
            <a:endParaRPr lang="ru-RU" sz="20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2074684"/>
              </p:ext>
            </p:extLst>
          </p:nvPr>
        </p:nvGraphicFramePr>
        <p:xfrm>
          <a:off x="270932" y="3472016"/>
          <a:ext cx="7359577" cy="1165860"/>
        </p:xfrm>
        <a:graphic>
          <a:graphicData uri="http://schemas.openxmlformats.org/drawingml/2006/table">
            <a:tbl>
              <a:tblPr/>
              <a:tblGrid>
                <a:gridCol w="50492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94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003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7195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«Развитие транспортной системы и обеспечение дорожного движения в Труновском муниципальном округе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264,5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305,4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575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«Обеспечение безопасности дорожного движения»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8590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«Дорожное хозяйство»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264,4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305,3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5879470"/>
              </p:ext>
            </p:extLst>
          </p:nvPr>
        </p:nvGraphicFramePr>
        <p:xfrm>
          <a:off x="270934" y="1109377"/>
          <a:ext cx="3883280" cy="609600"/>
        </p:xfrm>
        <a:graphic>
          <a:graphicData uri="http://schemas.openxmlformats.org/drawingml/2006/table">
            <a:tbl>
              <a:tblPr/>
              <a:tblGrid>
                <a:gridCol w="17312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08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6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49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И</a:t>
                      </a: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сполнено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 исполнения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87,5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7387797"/>
              </p:ext>
            </p:extLst>
          </p:nvPr>
        </p:nvGraphicFramePr>
        <p:xfrm>
          <a:off x="251519" y="2045666"/>
          <a:ext cx="7867721" cy="1170500"/>
        </p:xfrm>
        <a:graphic>
          <a:graphicData uri="http://schemas.openxmlformats.org/drawingml/2006/table">
            <a:tbl>
              <a:tblPr/>
              <a:tblGrid>
                <a:gridCol w="7867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561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63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6593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1. Выполнены закупки светоотражающих элементов, расходы на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детского городка по Безопасности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дорожного движения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. </a:t>
                      </a:r>
                    </a:p>
                    <a:p>
                      <a:pPr marL="0" indent="0" algn="l">
                        <a:buNone/>
                      </a:pP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2. Осуществлены работы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по 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ремонту и зимнему содержанию автомобильных дорог общего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пользования местного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значения.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3. Произведен ремонт автомобильных дорог в селе Донском,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селе Труновском, селе Безопасном, селе Новая Кугульта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240924" y="1109377"/>
            <a:ext cx="4824248" cy="837664"/>
          </a:xfrm>
          <a:prstGeom prst="rect">
            <a:avLst/>
          </a:prstGeom>
          <a:solidFill>
            <a:schemeClr val="accent1">
              <a:alpha val="39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комплексной безопасности и устойчивости транспортной системы Труновского муниципального округа; повышение доступности услуг   транспортного комплекса Труновского муниципального округа для населения Труновского муниципального округа</a:t>
            </a:r>
            <a:endParaRPr lang="ru-RU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F2E9D779-04DA-45EE-81BC-4FF6B7B2A83B}" type="slidenum">
              <a:rPr lang="ru-RU" sz="1000" smtClean="0">
                <a:solidFill>
                  <a:schemeClr val="bg1"/>
                </a:solidFill>
              </a:rPr>
              <a:pPr/>
              <a:t>46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4803" y="168997"/>
            <a:ext cx="8287175" cy="719319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«Развитие физической культуры и спорта в Труновском муниципальном округе Ставропольского края» </a:t>
            </a:r>
            <a:endParaRPr lang="ru-RU" sz="20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852132"/>
              </p:ext>
            </p:extLst>
          </p:nvPr>
        </p:nvGraphicFramePr>
        <p:xfrm>
          <a:off x="251519" y="3005668"/>
          <a:ext cx="7040034" cy="1971082"/>
        </p:xfrm>
        <a:graphic>
          <a:graphicData uri="http://schemas.openxmlformats.org/drawingml/2006/table">
            <a:tbl>
              <a:tblPr/>
              <a:tblGrid>
                <a:gridCol w="45201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39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59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172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5619" marR="5619" marT="421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2903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«Развитие физической культуры и спорта в Труновском муниципальном округе Ставропольского края»</a:t>
                      </a: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8,1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4,5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3712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«Организация и проведение официальных физкультурно-оздоровительных и спортивных мероприятий на территории Труновского муниципального округа Ставропольского края»</a:t>
                      </a: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3712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«Обеспечение реализации муниципальной программы «Развитие физической культуры и спорта в Труновском муниципальном округе Ставропольского края» и </a:t>
                      </a:r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общепрограммные</a:t>
                      </a:r>
                      <a:r>
                        <a:rPr lang="ru-RU" sz="10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мероприятия»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537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«Реконструкция стадиона села Донского Труновском муниципальном округе Ставропольского края</a:t>
                      </a:r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4,7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1,1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619" marR="5619" marT="421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3545744"/>
              </p:ext>
            </p:extLst>
          </p:nvPr>
        </p:nvGraphicFramePr>
        <p:xfrm>
          <a:off x="257004" y="1130376"/>
          <a:ext cx="3593140" cy="548640"/>
        </p:xfrm>
        <a:graphic>
          <a:graphicData uri="http://schemas.openxmlformats.org/drawingml/2006/table">
            <a:tbl>
              <a:tblPr/>
              <a:tblGrid>
                <a:gridCol w="15875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7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9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28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 исполнения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8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88,9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216461"/>
              </p:ext>
            </p:extLst>
          </p:nvPr>
        </p:nvGraphicFramePr>
        <p:xfrm>
          <a:off x="251519" y="1969282"/>
          <a:ext cx="6723367" cy="937260"/>
        </p:xfrm>
        <a:graphic>
          <a:graphicData uri="http://schemas.openxmlformats.org/drawingml/2006/table">
            <a:tbl>
              <a:tblPr/>
              <a:tblGrid>
                <a:gridCol w="67233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7468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latin typeface="Times New Roman"/>
                          <a:ea typeface="Times New Roman"/>
                          <a:cs typeface="Times New Roman"/>
                        </a:rPr>
                        <a:t>1.</a:t>
                      </a:r>
                      <a:r>
                        <a:rPr lang="ru-RU" sz="11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1100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Проведено 136 физкультурно -</a:t>
                      </a:r>
                      <a:r>
                        <a:rPr lang="ru-RU" sz="11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оздоровительных мероприятий,.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2. Увеличилась доля населения, систематически занимающихся физической культурой и спортом.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3. Увеличилось количество граждан, принявших участие в физкультурно-оздоровительных мероприятиях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226850" y="1017541"/>
            <a:ext cx="4852919" cy="774310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05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Увеличение доли населения, систематически занимающихся физической культурой и спортом в общей численности населения, формирование здорового образа жизни среди всех возрастных категорий населения Труновского округа</a:t>
            </a:r>
            <a:endParaRPr lang="ru-RU" sz="105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8F43BD9-790D-4A0B-BB6A-2D6D4BF2BCA1}" type="slidenum">
              <a:rPr lang="ru-RU" sz="1000" smtClean="0">
                <a:solidFill>
                  <a:schemeClr val="bg1"/>
                </a:solidFill>
              </a:rPr>
              <a:pPr/>
              <a:t>47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3335" y="262467"/>
            <a:ext cx="7535332" cy="658690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«Развитие сельского хозяйства в Труновском муниципальном округе Ставропольского края» </a:t>
            </a:r>
            <a:endParaRPr lang="ru-RU" sz="20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418480"/>
              </p:ext>
            </p:extLst>
          </p:nvPr>
        </p:nvGraphicFramePr>
        <p:xfrm>
          <a:off x="217653" y="3499868"/>
          <a:ext cx="7396947" cy="1569008"/>
        </p:xfrm>
        <a:graphic>
          <a:graphicData uri="http://schemas.openxmlformats.org/drawingml/2006/table">
            <a:tbl>
              <a:tblPr/>
              <a:tblGrid>
                <a:gridCol w="53001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27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40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690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5979" marR="5979" marT="44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6152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«Развитие сельского хозяйства в Труновском муниципальном округе Ставропольского края»</a:t>
                      </a: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8,6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9,2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240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«Развитие растениеводства в Труновском муниципальном округе Ставропольского края»</a:t>
                      </a: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2,8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3,4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267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«Обеспечение реализации муниципальной программы «Развитие сельского хозяйства в Труновском муниципальном округе Ставропольского края» и общепрограммные мероприятия»</a:t>
                      </a: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2,7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2,7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240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«Комплексное развитие сельских территорий Труновского муниципального округа Ставропольского края»</a:t>
                      </a: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3,1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3,1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979" marR="5979" marT="44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507912"/>
              </p:ext>
            </p:extLst>
          </p:nvPr>
        </p:nvGraphicFramePr>
        <p:xfrm>
          <a:off x="217653" y="1022757"/>
          <a:ext cx="4054803" cy="609600"/>
        </p:xfrm>
        <a:graphic>
          <a:graphicData uri="http://schemas.openxmlformats.org/drawingml/2006/table">
            <a:tbl>
              <a:tblPr/>
              <a:tblGrid>
                <a:gridCol w="1839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87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46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16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954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318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318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Прямоугольник 8"/>
          <p:cNvSpPr/>
          <p:nvPr/>
        </p:nvSpPr>
        <p:spPr>
          <a:xfrm>
            <a:off x="4343400" y="921109"/>
            <a:ext cx="4540469" cy="1015663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ru-RU" sz="1000" b="1" dirty="0" smtClean="0"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000" b="1" dirty="0" smtClean="0">
                <a:latin typeface="Times New Roman" pitchFamily="18" charset="0"/>
                <a:cs typeface="Times New Roman" pitchFamily="18" charset="0"/>
              </a:rPr>
              <a:t>Устойчивое развитие агропромышленного комплекса Труновского муниципального округа Ставропольского края, способствующее повышению конкурентоспособности сельскохозяйственной продукции. </a:t>
            </a:r>
          </a:p>
          <a:p>
            <a:pPr algn="ctr"/>
            <a:r>
              <a:rPr lang="ru-RU" sz="1000" b="1" dirty="0" smtClean="0">
                <a:latin typeface="Times New Roman" pitchFamily="18" charset="0"/>
                <a:cs typeface="Times New Roman" pitchFamily="18" charset="0"/>
              </a:rPr>
              <a:t>Развитие сельских территорий Труновского муниципального округа Ставропольского края</a:t>
            </a: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4594357"/>
              </p:ext>
            </p:extLst>
          </p:nvPr>
        </p:nvGraphicFramePr>
        <p:xfrm>
          <a:off x="217653" y="1997045"/>
          <a:ext cx="8185368" cy="1381211"/>
        </p:xfrm>
        <a:graphic>
          <a:graphicData uri="http://schemas.openxmlformats.org/drawingml/2006/table">
            <a:tbl>
              <a:tblPr/>
              <a:tblGrid>
                <a:gridCol w="81853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419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2243">
                <a:tc>
                  <a:txBody>
                    <a:bodyPr/>
                    <a:lstStyle/>
                    <a:p>
                      <a:pPr indent="13970"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Calibri"/>
                          <a:cs typeface="Times New Roman"/>
                        </a:rPr>
                        <a:t>1. Организованы и проведены мероприятия по борьбе с иксодовыми клещами переносчиками Крымской геморрагической лихорадки в природных биотопах (пастбищах) в с. Донское Труновского муниципального округа на площади 41,66 га на сумму 87,3 тыс. рублей.</a:t>
                      </a: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8775">
                <a:tc>
                  <a:txBody>
                    <a:bodyPr/>
                    <a:lstStyle/>
                    <a:p>
                      <a:pPr indent="13970"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Calibri"/>
                          <a:cs typeface="Times New Roman"/>
                        </a:rPr>
                        <a:t>2. Выплачены гранты в форме субсидий гражданам, ведущим личные подсобные хозяйства, на закладку сада суперинтенсивного типа в размере 3300 тыс. рублей.</a:t>
                      </a: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224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Calibri"/>
                          <a:cs typeface="Times New Roman"/>
                        </a:rPr>
                        <a:t>3. Средства, направленные на осуществление управленческих функций по реализации отдельных государственных полномочий в области сельского хозяйства, в размере 2717,99 тыс. рублей освоены полностью.</a:t>
                      </a: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224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Calibri"/>
                          <a:cs typeface="Times New Roman"/>
                        </a:rPr>
                        <a:t>4. Реализован проект по</a:t>
                      </a:r>
                      <a:r>
                        <a:rPr lang="ru-RU" sz="60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Calibri"/>
                          <a:cs typeface="Times New Roman"/>
                        </a:rPr>
                        <a:t>благоустройству сельских территорий Труновского муниципального округа «Устройство стоянки (Парковки) на улице Комарова, село Безопасное, Труновского муниципального округа Ставропольского края» на сумму 3077,68 тыс. рублей</a:t>
                      </a: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76F157B-C1FF-4B34-AF22-93213133BB16}" type="slidenum">
              <a:rPr lang="ru-RU" sz="1000" smtClean="0">
                <a:solidFill>
                  <a:schemeClr val="bg1"/>
                </a:solidFill>
              </a:rPr>
              <a:pPr/>
              <a:t>48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1069" y="194733"/>
            <a:ext cx="8288865" cy="990600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«Формирование современной городской среды в Труновском муниципальном округе Ставропольского края» </a:t>
            </a:r>
            <a:endParaRPr lang="ru-RU" sz="20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078841"/>
              </p:ext>
            </p:extLst>
          </p:nvPr>
        </p:nvGraphicFramePr>
        <p:xfrm>
          <a:off x="340462" y="3500838"/>
          <a:ext cx="7488831" cy="1212187"/>
        </p:xfrm>
        <a:graphic>
          <a:graphicData uri="http://schemas.openxmlformats.org/drawingml/2006/table">
            <a:tbl>
              <a:tblPr/>
              <a:tblGrid>
                <a:gridCol w="51065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10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12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8332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Наименование муниципальной программы</a:t>
                      </a: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Первоначальный план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Исполнено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035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Муниципальная программа «Формирование современной городской среды в Труновском муниципальном округе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27, 4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25,5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35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«Формирование современной городской среды  до 2024 года»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27,4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25,5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591186"/>
              </p:ext>
            </p:extLst>
          </p:nvPr>
        </p:nvGraphicFramePr>
        <p:xfrm>
          <a:off x="340462" y="1027253"/>
          <a:ext cx="3921297" cy="609600"/>
        </p:xfrm>
        <a:graphic>
          <a:graphicData uri="http://schemas.openxmlformats.org/drawingml/2006/table">
            <a:tbl>
              <a:tblPr/>
              <a:tblGrid>
                <a:gridCol w="17683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3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7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58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9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75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038322"/>
              </p:ext>
            </p:extLst>
          </p:nvPr>
        </p:nvGraphicFramePr>
        <p:xfrm>
          <a:off x="340462" y="1881763"/>
          <a:ext cx="7558062" cy="1371600"/>
        </p:xfrm>
        <a:graphic>
          <a:graphicData uri="http://schemas.openxmlformats.org/drawingml/2006/table">
            <a:tbl>
              <a:tblPr/>
              <a:tblGrid>
                <a:gridCol w="75580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38194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9595">
                <a:tc>
                  <a:txBody>
                    <a:bodyPr/>
                    <a:lstStyle/>
                    <a:p>
                      <a:pPr marL="228600" indent="-228600" algn="just">
                        <a:lnSpc>
                          <a:spcPct val="150000"/>
                        </a:lnSpc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200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Выполнены работы по 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благоустройству территории парка в поселке им. Кирова </a:t>
                      </a:r>
                    </a:p>
                    <a:p>
                      <a:pPr marL="228600" indent="-228600" algn="just">
                        <a:lnSpc>
                          <a:spcPct val="150000"/>
                        </a:lnSpc>
                        <a:spcAft>
                          <a:spcPts val="0"/>
                        </a:spcAft>
                        <a:buAutoNum type="arabicPeriod"/>
                      </a:pP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Выполнены</a:t>
                      </a:r>
                      <a:r>
                        <a:rPr kumimoji="0" lang="ru-RU" sz="12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работы по о</a:t>
                      </a: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бустройству антивандального тренажерного комплекса поселка им. Кирова</a:t>
                      </a:r>
                    </a:p>
                    <a:p>
                      <a:pPr marL="0" indent="0" algn="just">
                        <a:lnSpc>
                          <a:spcPct val="150000"/>
                        </a:lnSpc>
                        <a:spcAft>
                          <a:spcPts val="0"/>
                        </a:spcAft>
                        <a:buAutoNum type="arabicPeriod"/>
                      </a:pPr>
                      <a:r>
                        <a:rPr kumimoji="0" lang="ru-RU" sz="12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Ремонт пешеходной дорожки по пл. Свободы (от ул. Партизанская до ул. Рабочая) и благоустройство прилегающей территории в селе Труновское Труновского муниципального округа Ставропольского края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412366" y="1027254"/>
            <a:ext cx="4227137" cy="697098"/>
          </a:xfrm>
          <a:prstGeom prst="rect">
            <a:avLst/>
          </a:prstGeom>
          <a:solidFill>
            <a:schemeClr val="accent1">
              <a:alpha val="55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  <a:b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качества и комфорта городской среды на территории Труновского муниципального округа Ставропольского края</a:t>
            </a:r>
            <a:endParaRPr lang="ru-RU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2EDD263B-D6B3-4595-BE4E-0A54AE682D2E}" type="slidenum">
              <a:rPr lang="ru-RU" sz="1000" smtClean="0">
                <a:solidFill>
                  <a:schemeClr val="bg1"/>
                </a:solidFill>
              </a:rPr>
              <a:pPr/>
              <a:t>49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7619"/>
            <a:ext cx="7429500" cy="5135881"/>
          </a:xfrm>
        </p:spPr>
        <p:txBody>
          <a:bodyPr/>
          <a:lstStyle/>
          <a:p>
            <a:pPr indent="449263" algn="just">
              <a:tabLst>
                <a:tab pos="449263" algn="l"/>
              </a:tabLst>
            </a:pP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Район образован в марте 1935 г. Он имеет свою непростую историю. В июне 1924 г. Ставропольская губерния была преобразована в округ, куда вошла территория будущего Труновского района. Название он получил в честь героя гражданской войны Константина Архиповича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Трунова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. Его именем названо и родное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село героя. В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январе 1963 г. Указом Президиума Верховного Совета РСФСР территория района была включена в состав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Изобильненского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района. В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декабре 1970 г. район восстановлен в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современных границах. </a:t>
            </a:r>
            <a:b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</a:b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	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Расположен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он в северо-западной части края. Граничит с Петровским, Шпаковским, Красногвардейским,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Грачевским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,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Изобильненским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 и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Ипатовским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районами. Климат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здесь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континентальный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, рельеф местности пересеченный. По территории протекают реки Егорлык, Ташла, Большая Кугульта, Малая Кугульта, пересыхающая летом р.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Тугулук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. По территории района бежит рукотворная река, гордость Ставрополья - </a:t>
            </a:r>
            <a:r>
              <a:rPr lang="ru-RU" sz="1100" dirty="0" err="1">
                <a:solidFill>
                  <a:schemeClr val="accent4">
                    <a:lumMod val="50000"/>
                  </a:schemeClr>
                </a:solidFill>
              </a:rPr>
              <a:t>Правоегорлыкский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 канал. Почвы черноземные, песчано-глинистые, местами солонцевато-глинистые. Растительность типично степная, много лесных полос, есть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небольшие рощи. Территория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района - 168,5 тыс.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га. На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1 января 2023 г. числилось населения 32 тыс.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678 чел.</a:t>
            </a:r>
            <a:b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</a:b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	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Для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национального состава характерно преобладание русских (82,8 %). Ближайшая железнодорожная станция находится в г. Изобильном - 25 км от с. Донского. В райцентре - с. Донском - живет почти половина населения. Основой экономики района является сельское хозяйство. На территории находятся 12 сельскохозяйственных предприятий, 3 из них входят в 300 лучших хозяйств Российской Федерации (ЗАО совхоз им. Кирова, СПК колхоз им. Ворошилова и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СПК «</a:t>
            </a:r>
            <a:r>
              <a:rPr lang="ru-RU" sz="1100" dirty="0" err="1" smtClean="0">
                <a:solidFill>
                  <a:schemeClr val="accent4">
                    <a:lumMod val="50000"/>
                  </a:schemeClr>
                </a:solidFill>
              </a:rPr>
              <a:t>Терновское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»). </a:t>
            </a:r>
            <a:b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</a:b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	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В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соответствии с Федеральным законом от 6 октября 2003 года № 131-ФЗ «Об общих принципах организации местного самоуправления в Российской Федерации», законом Ставропольского края от 31 января 2020 г. № 14-кз «О преобразовании муниципальных образований, входящих в состав Труновского муниципального района Ставропольского края, и об организации местного самоуправления на территории Труновского района Ставропольского края», с согласия населения на объединение, выраженного представительными органами Труновского муниципального района Ставропольского края и каждого из объединяемых поселений, входящих в состав Труновского муниципального района Ставропольского края, в 2020 году муниципальные образования, входящие в состав Труновского муниципального района Ставропольского края, преобразованы путём их объединения без изменения границ иных муниципальных образований во вновь образованное муниципальное образование </a:t>
            </a:r>
            <a:r>
              <a:rPr lang="ru-RU" sz="1100" dirty="0" smtClean="0">
                <a:solidFill>
                  <a:schemeClr val="accent4">
                    <a:lumMod val="50000"/>
                  </a:schemeClr>
                </a:solidFill>
              </a:rPr>
              <a:t>- Труновский </a:t>
            </a:r>
            <a:r>
              <a:rPr lang="ru-RU" sz="1100" dirty="0">
                <a:solidFill>
                  <a:schemeClr val="accent4">
                    <a:lumMod val="50000"/>
                  </a:schemeClr>
                </a:solidFill>
              </a:rPr>
              <a:t>муниципальный округ Ставропольского края.</a:t>
            </a:r>
          </a:p>
        </p:txBody>
      </p:sp>
      <p:pic>
        <p:nvPicPr>
          <p:cNvPr id="4" name="Рисунок 3" descr="D:\User_Files\Downloads\Бюджет для граждан фоны\photo_2024-06-14_20-27-50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7896" y="204235"/>
            <a:ext cx="1866900" cy="1397952"/>
          </a:xfrm>
          <a:prstGeom prst="rect">
            <a:avLst/>
          </a:prstGeom>
          <a:noFill/>
          <a:ln>
            <a:noFill/>
          </a:ln>
          <a:effectLst>
            <a:softEdge rad="114300"/>
          </a:effectLst>
        </p:spPr>
      </p:pic>
      <p:pic>
        <p:nvPicPr>
          <p:cNvPr id="5" name="Рисунок 4" descr="D:\User_Files\Downloads\Бюджет для граждан фоны\photo_2024-05-23_12-23-59.jpg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68"/>
          <a:stretch/>
        </p:blipFill>
        <p:spPr bwMode="auto">
          <a:xfrm>
            <a:off x="7303134" y="1602187"/>
            <a:ext cx="1879600" cy="1778316"/>
          </a:xfrm>
          <a:prstGeom prst="rect">
            <a:avLst/>
          </a:prstGeom>
          <a:noFill/>
          <a:ln>
            <a:noFill/>
          </a:ln>
          <a:effectLst>
            <a:softEdge rad="190500"/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6" name="image18.png" descr="D:\User\Desktop\Информация для работы\ТОЛЬКО\Бюджет для граждан на 2024 год\Фото 2023\WhatsApp Image 2023-11-16 at 10.18.31.jpeg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99959" y="3392805"/>
            <a:ext cx="1882775" cy="1337400"/>
          </a:xfrm>
          <a:prstGeom prst="rect">
            <a:avLst/>
          </a:prstGeom>
        </p:spPr>
      </p:pic>
      <p:sp>
        <p:nvSpPr>
          <p:cNvPr id="7" name="Номер слайда 2"/>
          <p:cNvSpPr txBox="1">
            <a:spLocks/>
          </p:cNvSpPr>
          <p:nvPr/>
        </p:nvSpPr>
        <p:spPr>
          <a:xfrm>
            <a:off x="8434059" y="47784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5</a:t>
            </a:r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11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64067" y="169333"/>
            <a:ext cx="8407400" cy="666239"/>
          </a:xfrm>
        </p:spPr>
        <p:txBody>
          <a:bodyPr anchor="t">
            <a:noAutofit/>
          </a:bodyPr>
          <a:lstStyle/>
          <a:p>
            <a:pPr algn="ctr"/>
            <a:r>
              <a:rPr lang="ru-RU" sz="18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 «Развитие экономического потенциала на территории Труновского муниципального округа Ставропольского края» </a:t>
            </a:r>
            <a:endParaRPr lang="ru-RU" sz="18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347348"/>
              </p:ext>
            </p:extLst>
          </p:nvPr>
        </p:nvGraphicFramePr>
        <p:xfrm>
          <a:off x="203200" y="3407511"/>
          <a:ext cx="7488832" cy="1431587"/>
        </p:xfrm>
        <a:graphic>
          <a:graphicData uri="http://schemas.openxmlformats.org/drawingml/2006/table">
            <a:tbl>
              <a:tblPr/>
              <a:tblGrid>
                <a:gridCol w="5167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46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71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171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5598" marR="5598" marT="41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3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718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«Развитие экономического потенциала на территории Труновского муниципального округа Ставропольского края»</a:t>
                      </a: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72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«Развитие малого и среднего предпринимательства и потребительского рынка в Труновском муниципальном округе Ставропольского края»</a:t>
                      </a: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5679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«Снижение административных барьеров, оптимизация и повышение качества предоставления государственных и муниципальных услуг в Труновском муниципальном округе Ставропольского края, в том числе на базе многофункционального центра предоставления государственных и муниципальных услуг»</a:t>
                      </a: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9,9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9,9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98" marR="5598" marT="419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278740"/>
              </p:ext>
            </p:extLst>
          </p:nvPr>
        </p:nvGraphicFramePr>
        <p:xfrm>
          <a:off x="217739" y="835794"/>
          <a:ext cx="3778821" cy="548640"/>
        </p:xfrm>
        <a:graphic>
          <a:graphicData uri="http://schemas.openxmlformats.org/drawingml/2006/table">
            <a:tbl>
              <a:tblPr/>
              <a:tblGrid>
                <a:gridCol w="16693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27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26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404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лан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972229"/>
              </p:ext>
            </p:extLst>
          </p:nvPr>
        </p:nvGraphicFramePr>
        <p:xfrm>
          <a:off x="203200" y="1933297"/>
          <a:ext cx="8026400" cy="1298323"/>
        </p:xfrm>
        <a:graphic>
          <a:graphicData uri="http://schemas.openxmlformats.org/drawingml/2006/table">
            <a:tbl>
              <a:tblPr/>
              <a:tblGrid>
                <a:gridCol w="802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8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6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5443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latin typeface="Times New Roman"/>
                          <a:ea typeface="Times New Roman"/>
                          <a:cs typeface="Times New Roman"/>
                        </a:rPr>
                        <a:t>1.Проведен ежегодный праздник, посвященный дню Российского предпринимательства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latin typeface="Times New Roman"/>
                          <a:ea typeface="Times New Roman"/>
                          <a:cs typeface="Times New Roman"/>
                        </a:rPr>
                        <a:t>2. Проведено 292 ярмарки на территории Труновского муниципального округа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latin typeface="Times New Roman"/>
                          <a:ea typeface="Times New Roman"/>
                          <a:cs typeface="Times New Roman"/>
                        </a:rPr>
                        <a:t>3.Состоялся конкурсный отбор на получение муниципальной поддержки</a:t>
                      </a: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в виде субсидий и грантов проектам малого и среднего предпринимательства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4.На территории Труновского муниципального округа размещено 8 обычных плакатов и 4 самоклеящихся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5.Многофункциональным центром Труновского муниципального округа  представлено 1170 государственных и муниципальных услуг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6. Темп роста оборота розничной торговли составил 113 процентов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083269" y="834665"/>
            <a:ext cx="4834525" cy="922741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  <a:b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Создание комфортных условий для ведения бизнеса, создание и поддержание на потребительском рынке Труновского муниципального округа условий для добросовестной конкуренции, снижение административных барьеров, оптимизация и повышение качества предоставления государственных и муниципальных услуг в Труновском муниципальном округе</a:t>
            </a:r>
            <a:endParaRPr lang="ru-RU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960B7E50-CE21-49D3-AE59-B8D9D2CBB49B}" type="slidenum">
              <a:rPr lang="ru-RU" sz="1000" smtClean="0">
                <a:solidFill>
                  <a:schemeClr val="bg1"/>
                </a:solidFill>
              </a:rPr>
              <a:pPr/>
              <a:t>50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64068" y="143933"/>
            <a:ext cx="8475132" cy="714440"/>
          </a:xfrm>
        </p:spPr>
        <p:txBody>
          <a:bodyPr anchor="t">
            <a:noAutofit/>
          </a:bodyPr>
          <a:lstStyle/>
          <a:p>
            <a:pPr algn="ctr"/>
            <a:r>
              <a:rPr lang="ru-RU" sz="14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 на территории   Труновского муниципального округа Ставропольского края» </a:t>
            </a:r>
            <a:endParaRPr lang="ru-RU" sz="14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630259"/>
              </p:ext>
            </p:extLst>
          </p:nvPr>
        </p:nvGraphicFramePr>
        <p:xfrm>
          <a:off x="255794" y="3228866"/>
          <a:ext cx="7264358" cy="1529430"/>
        </p:xfrm>
        <a:graphic>
          <a:graphicData uri="http://schemas.openxmlformats.org/drawingml/2006/table">
            <a:tbl>
              <a:tblPr/>
              <a:tblGrid>
                <a:gridCol w="5092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64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55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8454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2744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 на территории Труновского муниципального округа Ставропольского края»</a:t>
                      </a: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9,2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9,2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196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«Безопасное село в Труновском муниципальном округе Ставропольского края»</a:t>
                      </a: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6,4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6,4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707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«Профилактика терроризма и экстремизма,  межнациональных (межэтнических) конфликтов в Труновском муниципальном округе Ставропольского края»</a:t>
                      </a: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1,2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6024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«Профилактика правонарушений, алкоголизма и наркомании в Труновском муниципальном округе Ставропольского края»</a:t>
                      </a:r>
                    </a:p>
                  </a:txBody>
                  <a:tcPr marL="5512" marR="5512" marT="413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1,6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5512" marR="5512" marT="41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498868"/>
              </p:ext>
            </p:extLst>
          </p:nvPr>
        </p:nvGraphicFramePr>
        <p:xfrm>
          <a:off x="255794" y="896421"/>
          <a:ext cx="3977250" cy="640080"/>
        </p:xfrm>
        <a:graphic>
          <a:graphicData uri="http://schemas.openxmlformats.org/drawingml/2006/table">
            <a:tbl>
              <a:tblPr/>
              <a:tblGrid>
                <a:gridCol w="17928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3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91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13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 </a:t>
                      </a: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10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84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84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077254"/>
              </p:ext>
            </p:extLst>
          </p:nvPr>
        </p:nvGraphicFramePr>
        <p:xfrm>
          <a:off x="261779" y="1846828"/>
          <a:ext cx="8577421" cy="1158298"/>
        </p:xfrm>
        <a:graphic>
          <a:graphicData uri="http://schemas.openxmlformats.org/drawingml/2006/table">
            <a:tbl>
              <a:tblPr/>
              <a:tblGrid>
                <a:gridCol w="85774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2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5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4078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1. В 2024 году преступлений террористической и экстремисткой направленности не зарегистрировано;</a:t>
                      </a:r>
                    </a:p>
                    <a:p>
                      <a:pPr marL="0" indent="0">
                        <a:buAutoNum type="arabicPeriod"/>
                      </a:pPr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Приобретена следующая полиграфическая и сувенирная продукция на тему террористической и экстремисткой направленности: (блокноты - 30 шт.; ручки - 401 шт.; </a:t>
                      </a:r>
                      <a:r>
                        <a:rPr lang="ru-RU" sz="105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флеш</a:t>
                      </a:r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накопители - 23 шт.; рол-ап антитеррористической направленности – 2 шт.; </a:t>
                      </a:r>
                      <a:r>
                        <a:rPr lang="ru-RU" sz="105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фотопостеры</a:t>
                      </a:r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- 134 шт.)</a:t>
                      </a:r>
                    </a:p>
                    <a:p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3. Снижение зарегистрированных преступлений на 15,2 % (2024 г.-201, 2023 г.-237);</a:t>
                      </a:r>
                    </a:p>
                    <a:p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4. Снижение уровня общей заболеваемости наркоманией населения ТМО СК на 4,0 %.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ru-RU" sz="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359166" y="874051"/>
            <a:ext cx="4784834" cy="904341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уровня защищенности жизни и спокойствия граждан проживающих на территории Труновского муниципального округа Ставропольского края, их законных интересов на основе противодействия экстремизму и терроризму, реализация мероприятий в сфере профилактики правонарушений.</a:t>
            </a:r>
            <a:endParaRPr lang="ru-RU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690035DB-D479-4908-A9DE-56D88113B2FA}" type="slidenum">
              <a:rPr lang="ru-RU" sz="1000" smtClean="0">
                <a:solidFill>
                  <a:schemeClr val="bg1"/>
                </a:solidFill>
              </a:rPr>
              <a:pPr/>
              <a:t>51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528" y="194366"/>
            <a:ext cx="8229599" cy="641689"/>
          </a:xfrm>
        </p:spPr>
        <p:txBody>
          <a:bodyPr anchor="t">
            <a:noAutofit/>
          </a:bodyPr>
          <a:lstStyle/>
          <a:p>
            <a:pPr algn="ctr"/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 «Социальная поддержка граждан в Труновском муниципальном округе Ставропольского края»</a:t>
            </a:r>
            <a:r>
              <a:rPr lang="ru-RU" sz="2000" dirty="0" smtClean="0">
                <a:solidFill>
                  <a:schemeClr val="accent3">
                    <a:lumMod val="50000"/>
                  </a:schemeClr>
                </a:solidFill>
              </a:rPr>
              <a:t> </a:t>
            </a:r>
            <a:endParaRPr lang="ru-RU" sz="20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1845432"/>
              </p:ext>
            </p:extLst>
          </p:nvPr>
        </p:nvGraphicFramePr>
        <p:xfrm>
          <a:off x="379833" y="3143506"/>
          <a:ext cx="6706766" cy="1550376"/>
        </p:xfrm>
        <a:graphic>
          <a:graphicData uri="http://schemas.openxmlformats.org/drawingml/2006/table">
            <a:tbl>
              <a:tblPr/>
              <a:tblGrid>
                <a:gridCol w="4519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30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4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003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Наименование муниципальной программы</a:t>
                      </a: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Первоначальный 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03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Муниципальная программа «Социальная поддержка граждан в Труновском муниципальном округе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159,5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166,0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031">
                <a:tc>
                  <a:txBody>
                    <a:bodyPr/>
                    <a:lstStyle/>
                    <a:p>
                      <a:pPr algn="just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«Социальное обеспечение населения Труновского муниципального округа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141,9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148,3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435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 «Обеспечение реализации муниципальной программы «Социальная поддержка граждан в Труновском муниципальном округе Ставропольского края» и общепрограммные мероприятия»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17,6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17,7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233907"/>
              </p:ext>
            </p:extLst>
          </p:nvPr>
        </p:nvGraphicFramePr>
        <p:xfrm>
          <a:off x="323528" y="901064"/>
          <a:ext cx="4082935" cy="609600"/>
        </p:xfrm>
        <a:graphic>
          <a:graphicData uri="http://schemas.openxmlformats.org/drawingml/2006/table">
            <a:tbl>
              <a:tblPr/>
              <a:tblGrid>
                <a:gridCol w="1738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2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34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9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 </a:t>
                      </a: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0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9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4044310"/>
              </p:ext>
            </p:extLst>
          </p:nvPr>
        </p:nvGraphicFramePr>
        <p:xfrm>
          <a:off x="323528" y="1671422"/>
          <a:ext cx="7472520" cy="1246518"/>
        </p:xfrm>
        <a:graphic>
          <a:graphicData uri="http://schemas.openxmlformats.org/drawingml/2006/table">
            <a:tbl>
              <a:tblPr/>
              <a:tblGrid>
                <a:gridCol w="7472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  <a:alpha val="63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3158">
                <a:tc>
                  <a:txBody>
                    <a:bodyPr/>
                    <a:lstStyle/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00" dirty="0" smtClean="0">
                          <a:latin typeface="Times New Roman"/>
                          <a:ea typeface="Times New Roman"/>
                          <a:cs typeface="Times New Roman"/>
                        </a:rPr>
                        <a:t>Повышение уровня и качества</a:t>
                      </a: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жизни отдельных категорий граждан, нуждающихся в социальной поддержке.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Увеличение численности третьих и последующих детей, родившихся в семьях, проживающих на территории Труновского муниципального округа.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Повышение уровня удовлетворенности граждан качеством и доступностью предоставляемых услуг в сфере социальной защиты населения.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AutoNum type="arabicPeriod"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Обеспечение мерами социальной поддержки 100,0 % граждан,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обратившихся и имеющих право на их получение 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881731" y="901064"/>
            <a:ext cx="3650051" cy="54479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уровня жизни граждан – получателей мер социальной поддержки</a:t>
            </a:r>
            <a:endParaRPr lang="ru-RU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AD6C80EF-1824-4077-86CE-AF1CE96C718C}" type="slidenum">
              <a:rPr lang="ru-RU" sz="1000" smtClean="0">
                <a:solidFill>
                  <a:schemeClr val="bg1"/>
                </a:solidFill>
              </a:rPr>
              <a:pPr/>
              <a:t>52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31801" y="160867"/>
            <a:ext cx="8415866" cy="990600"/>
          </a:xfrm>
        </p:spPr>
        <p:txBody>
          <a:bodyPr anchor="t">
            <a:normAutofit fontScale="90000"/>
          </a:bodyPr>
          <a:lstStyle/>
          <a:p>
            <a:pPr algn="ctr"/>
            <a:r>
              <a:rPr lang="ru-RU" sz="2200" b="1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</a:t>
            </a:r>
            <a:r>
              <a:rPr lang="ru-RU" sz="2400" b="1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«Благоустройство территории Труновского муниципального округа Ставропольского края»</a:t>
            </a:r>
            <a:endParaRPr lang="ru-RU" sz="2200" b="1" dirty="0">
              <a:solidFill>
                <a:schemeClr val="tx2">
                  <a:lumMod val="90000"/>
                  <a:lumOff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207589"/>
              </p:ext>
            </p:extLst>
          </p:nvPr>
        </p:nvGraphicFramePr>
        <p:xfrm>
          <a:off x="289661" y="3320349"/>
          <a:ext cx="6536266" cy="1281734"/>
        </p:xfrm>
        <a:graphic>
          <a:graphicData uri="http://schemas.openxmlformats.org/drawingml/2006/table">
            <a:tbl>
              <a:tblPr/>
              <a:tblGrid>
                <a:gridCol w="4479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18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5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947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634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«Благоустройство территории Труновского муниципального округа Ставропольского края»</a:t>
                      </a:r>
                    </a:p>
                  </a:txBody>
                  <a:tcPr marL="6874" marR="6874" marT="515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79,6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77,5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616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«Наружное освещение и благоустройство территорий общего пользования»</a:t>
                      </a:r>
                    </a:p>
                  </a:txBody>
                  <a:tcPr marL="6874" marR="6874" marT="515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76,3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74,1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346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«Энергосбережение и повышение энергетической эффективности в Труновском муниципальном округе Ставропольского края»</a:t>
                      </a:r>
                    </a:p>
                  </a:txBody>
                  <a:tcPr marL="6874" marR="6874" marT="515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3,3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3,4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74" marR="6874" marT="515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7461963"/>
              </p:ext>
            </p:extLst>
          </p:nvPr>
        </p:nvGraphicFramePr>
        <p:xfrm>
          <a:off x="289661" y="1025604"/>
          <a:ext cx="3622815" cy="608742"/>
        </p:xfrm>
        <a:graphic>
          <a:graphicData uri="http://schemas.openxmlformats.org/drawingml/2006/table">
            <a:tbl>
              <a:tblPr/>
              <a:tblGrid>
                <a:gridCol w="1585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51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42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8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721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 исполнения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211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8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211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90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8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90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9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416393"/>
              </p:ext>
            </p:extLst>
          </p:nvPr>
        </p:nvGraphicFramePr>
        <p:xfrm>
          <a:off x="289661" y="1797829"/>
          <a:ext cx="8271878" cy="1359037"/>
        </p:xfrm>
        <a:graphic>
          <a:graphicData uri="http://schemas.openxmlformats.org/drawingml/2006/table">
            <a:tbl>
              <a:tblPr/>
              <a:tblGrid>
                <a:gridCol w="82718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188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Результаты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6157">
                <a:tc>
                  <a:txBody>
                    <a:bodyPr/>
                    <a:lstStyle/>
                    <a:p>
                      <a:pPr marL="342900" indent="-342900" algn="just">
                        <a:spcAft>
                          <a:spcPts val="0"/>
                        </a:spcAft>
                        <a:buNone/>
                      </a:pPr>
                      <a:r>
                        <a:rPr kumimoji="0" lang="ru-RU" sz="9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 Выполнены работы по устройству наружного освещению зоны отдыха в центре села</a:t>
                      </a:r>
                      <a:r>
                        <a:rPr kumimoji="0" lang="ru-RU" sz="10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Подлесное.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None/>
                      </a:pP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2. Выполнены работы  по выкорчевыванию деревьев, а также благоустроено дорожного полотна  и дорожки на территории кладбища села Донского.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None/>
                      </a:pP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3. Выполнены работы спилу сухих веток, произведен покос травы, уборка мусора на территории парков, детских площадок, стадиона. Произведена опашка земельных участков пожароопасных территорий, выполнена  транспортировка твердых коммунальных отходов.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None/>
                      </a:pP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4. Благоустроена детская площадка размером 10*10  в. с. Донском по ул. Победа.</a:t>
                      </a:r>
                    </a:p>
                    <a:p>
                      <a:pPr marL="228600" indent="-228600" algn="just">
                        <a:spcAft>
                          <a:spcPts val="0"/>
                        </a:spcAft>
                        <a:buNone/>
                      </a:pPr>
                      <a:r>
                        <a:rPr kumimoji="0" lang="ru-RU" sz="10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5. Произведены работы по замене ламп и услуги телескопической вышки. Выполнено технологическое присоединение к электрическим сетям </a:t>
                      </a:r>
                      <a:endParaRPr lang="ru-RU" sz="1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Прямоугольник 8"/>
          <p:cNvSpPr/>
          <p:nvPr/>
        </p:nvSpPr>
        <p:spPr>
          <a:xfrm>
            <a:off x="4054616" y="936580"/>
            <a:ext cx="4894652" cy="786791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уровня внешнего благоустройства, санитарного содержания, повышение эффективности использования энергетических ресурсов на территории Труновского муниципального округа Ставропольского края</a:t>
            </a:r>
            <a:endParaRPr lang="ru-RU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0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2DF5B236-52A0-4AFF-9911-659566B110BC}" type="slidenum">
              <a:rPr lang="ru-RU" sz="1000" smtClean="0">
                <a:solidFill>
                  <a:schemeClr val="bg1"/>
                </a:solidFill>
              </a:rPr>
              <a:pPr/>
              <a:t>53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5601" y="152401"/>
            <a:ext cx="8238066" cy="659523"/>
          </a:xfrm>
        </p:spPr>
        <p:txBody>
          <a:bodyPr anchor="t">
            <a:noAutofit/>
          </a:bodyPr>
          <a:lstStyle/>
          <a:p>
            <a:pPr algn="ctr"/>
            <a:r>
              <a:rPr lang="ru-RU" sz="18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«Обеспечение жильем молодых семей на территории Труновского муниципального округа Ставропольского края» </a:t>
            </a:r>
            <a:endParaRPr lang="ru-RU" sz="18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4558749"/>
              </p:ext>
            </p:extLst>
          </p:nvPr>
        </p:nvGraphicFramePr>
        <p:xfrm>
          <a:off x="296332" y="2833818"/>
          <a:ext cx="6577434" cy="1212615"/>
        </p:xfrm>
        <a:graphic>
          <a:graphicData uri="http://schemas.openxmlformats.org/drawingml/2006/table">
            <a:tbl>
              <a:tblPr/>
              <a:tblGrid>
                <a:gridCol w="44440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4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91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720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Наименование муниципальной программы</a:t>
                      </a:r>
                    </a:p>
                  </a:txBody>
                  <a:tcPr marL="3846" marR="3846" marT="28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Первоначальный план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Исполнено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380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Муниципальная программа «Обеспечение жильем молодых семей на территории  Труновского муниципальном округе Ставропольского края»</a:t>
                      </a:r>
                    </a:p>
                  </a:txBody>
                  <a:tcPr marL="3846" marR="3846" marT="288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6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5,6</a:t>
                      </a:r>
                      <a:endParaRPr lang="ru-RU" sz="16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6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4,7</a:t>
                      </a:r>
                      <a:endParaRPr lang="ru-RU" sz="16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j-lt"/>
                        </a:rPr>
                        <a:t>Подпрограмма «Социальное обеспечение населения Труновского муниципального округа Ставропольского края»</a:t>
                      </a:r>
                    </a:p>
                  </a:txBody>
                  <a:tcPr marL="3846" marR="3846" marT="288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6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5,6</a:t>
                      </a:r>
                      <a:endParaRPr lang="ru-RU" sz="16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1600" b="0" i="0" u="none" strike="noStrike" dirty="0" smtClean="0">
                          <a:solidFill>
                            <a:srgbClr val="000000"/>
                          </a:solidFill>
                          <a:latin typeface="+mj-lt"/>
                        </a:rPr>
                        <a:t>4,7</a:t>
                      </a:r>
                      <a:endParaRPr lang="ru-RU" sz="1600" b="0" i="0" u="none" strike="noStrike" dirty="0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3846" marR="3846" marT="28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1005765"/>
              </p:ext>
            </p:extLst>
          </p:nvPr>
        </p:nvGraphicFramePr>
        <p:xfrm>
          <a:off x="296333" y="996787"/>
          <a:ext cx="4070715" cy="640080"/>
        </p:xfrm>
        <a:graphic>
          <a:graphicData uri="http://schemas.openxmlformats.org/drawingml/2006/table">
            <a:tbl>
              <a:tblPr/>
              <a:tblGrid>
                <a:gridCol w="1792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19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 </a:t>
                      </a: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897543"/>
              </p:ext>
            </p:extLst>
          </p:nvPr>
        </p:nvGraphicFramePr>
        <p:xfrm>
          <a:off x="296332" y="2008875"/>
          <a:ext cx="8019977" cy="555601"/>
        </p:xfrm>
        <a:graphic>
          <a:graphicData uri="http://schemas.openxmlformats.org/drawingml/2006/table">
            <a:tbl>
              <a:tblPr/>
              <a:tblGrid>
                <a:gridCol w="8019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3888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241"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Социальная выплата предоставлена 6 молодым семьям на приобретение (строительство) жилья.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453759" y="869560"/>
            <a:ext cx="4579881" cy="906299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1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Поддержка молодых семей, проживающих на территории Труновского муниципального округа Ставропольского края, признанных в установленном порядке нуждающимися в улучшении жилищных условий, в решении жилищной проблемы.</a:t>
            </a:r>
            <a:endParaRPr lang="ru-RU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8049035" y="46585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5184FFA2-C8F5-422F-8431-E670FB547D4A}" type="slidenum">
              <a:rPr lang="ru-RU" sz="1000" smtClean="0">
                <a:solidFill>
                  <a:schemeClr val="bg1"/>
                </a:solidFill>
              </a:rPr>
              <a:pPr/>
              <a:t>54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8734" y="228600"/>
            <a:ext cx="8441266" cy="714281"/>
          </a:xfrm>
        </p:spPr>
        <p:txBody>
          <a:bodyPr anchor="t">
            <a:normAutofit fontScale="90000"/>
          </a:bodyPr>
          <a:lstStyle/>
          <a:p>
            <a:pPr algn="ctr"/>
            <a:r>
              <a:rPr lang="ru-RU" sz="22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Муниципальная программа  </a:t>
            </a:r>
            <a:r>
              <a:rPr lang="ru-RU" sz="24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«Развитие муниципальной службы в Труновском муниципальном округе Ставропольского края» </a:t>
            </a:r>
            <a:endParaRPr lang="ru-RU" sz="2200" b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2898243"/>
              </p:ext>
            </p:extLst>
          </p:nvPr>
        </p:nvGraphicFramePr>
        <p:xfrm>
          <a:off x="279045" y="3056830"/>
          <a:ext cx="6861566" cy="1083734"/>
        </p:xfrm>
        <a:graphic>
          <a:graphicData uri="http://schemas.openxmlformats.org/drawingml/2006/table">
            <a:tbl>
              <a:tblPr/>
              <a:tblGrid>
                <a:gridCol w="4833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76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99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517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Наименование муниципальной программы</a:t>
                      </a: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Первоначальный план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Исполнено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517">
                <a:tc>
                  <a:txBody>
                    <a:bodyPr/>
                    <a:lstStyle/>
                    <a:p>
                      <a:pPr algn="just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Муниципальная программа «Развитие муниципальной службы в Труновском муниципальном округе Ставропольского края»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70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Подпрограмма «Развитие муниципальной службы»</a:t>
                      </a: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7620" marR="7620" marT="571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172390"/>
              </p:ext>
            </p:extLst>
          </p:nvPr>
        </p:nvGraphicFramePr>
        <p:xfrm>
          <a:off x="279046" y="1067574"/>
          <a:ext cx="4119532" cy="640080"/>
        </p:xfrm>
        <a:graphic>
          <a:graphicData uri="http://schemas.openxmlformats.org/drawingml/2006/table">
            <a:tbl>
              <a:tblPr/>
              <a:tblGrid>
                <a:gridCol w="1978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3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6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49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Исполнено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Процент </a:t>
                      </a: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исполнения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/>
                          <a:ea typeface="Times New Roman"/>
                          <a:cs typeface="Times New Roman"/>
                        </a:rPr>
                        <a:t>Целевые показатели (ед.)</a:t>
                      </a:r>
                      <a:endParaRPr lang="ru-RU" sz="100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050" b="1">
                          <a:latin typeface="Times New Roman"/>
                          <a:ea typeface="Times New Roman"/>
                          <a:cs typeface="Times New Roman"/>
                        </a:rPr>
                        <a:t>Контрольные события (ед.)</a:t>
                      </a:r>
                      <a:endParaRPr lang="ru-RU" sz="10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Times New Roman"/>
                          <a:ea typeface="Times New Roman"/>
                          <a:cs typeface="Times New Roman"/>
                        </a:rPr>
                        <a:t>100,0</a:t>
                      </a:r>
                      <a:endParaRPr lang="ru-RU" sz="1050" b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0647766"/>
              </p:ext>
            </p:extLst>
          </p:nvPr>
        </p:nvGraphicFramePr>
        <p:xfrm>
          <a:off x="279045" y="1918808"/>
          <a:ext cx="5538431" cy="926868"/>
        </p:xfrm>
        <a:graphic>
          <a:graphicData uri="http://schemas.openxmlformats.org/drawingml/2006/table">
            <a:tbl>
              <a:tblPr/>
              <a:tblGrid>
                <a:gridCol w="5538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17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Times New Roman"/>
                          <a:cs typeface="Times New Roman"/>
                        </a:rPr>
                        <a:t>Результаты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  <a:alpha val="6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5151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Times New Roman"/>
                          <a:ea typeface="Times New Roman"/>
                          <a:cs typeface="Times New Roman"/>
                        </a:rPr>
                        <a:t>1.Муниципальные служащие, подлежащие аттестации,</a:t>
                      </a:r>
                      <a:r>
                        <a:rPr lang="ru-RU" sz="12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аттестованы.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2. Повышение квалификации прошли 13 муниципальных служащих.</a:t>
                      </a: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3. Все запланированные к разработке нормативные правовые акты приняты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530833" y="1063093"/>
            <a:ext cx="4359167" cy="761597"/>
          </a:xfrm>
          <a:prstGeom prst="rect">
            <a:avLst/>
          </a:prstGeom>
          <a:solidFill>
            <a:schemeClr val="accent1">
              <a:alpha val="51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</a:p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Повышение эффективности муниципального управления в органах местного самоуправления Труновского муниципального округа Ставропольского края</a:t>
            </a:r>
            <a:endParaRPr lang="ru-RU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7954441" y="461125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50F912A8-1638-4E9E-B0CE-F4AB83C04636}" type="slidenum">
              <a:rPr lang="ru-RU" sz="1000" smtClean="0">
                <a:solidFill>
                  <a:schemeClr val="bg1"/>
                </a:solidFill>
              </a:rPr>
              <a:pPr/>
              <a:t>55</a:t>
            </a:fld>
            <a:endParaRPr 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91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235;p19"/>
          <p:cNvSpPr/>
          <p:nvPr/>
        </p:nvSpPr>
        <p:spPr>
          <a:xfrm rot="2700000">
            <a:off x="3997971" y="1408620"/>
            <a:ext cx="1148059" cy="1148059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36;p19"/>
          <p:cNvSpPr/>
          <p:nvPr/>
        </p:nvSpPr>
        <p:spPr>
          <a:xfrm rot="2700000">
            <a:off x="3997971" y="3172256"/>
            <a:ext cx="1148059" cy="1148059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Подзаголовок 54"/>
          <p:cNvSpPr>
            <a:spLocks noGrp="1"/>
          </p:cNvSpPr>
          <p:nvPr>
            <p:ph type="subTitle" idx="1"/>
          </p:nvPr>
        </p:nvSpPr>
        <p:spPr>
          <a:xfrm>
            <a:off x="1206128" y="715479"/>
            <a:ext cx="6235908" cy="495206"/>
          </a:xfrm>
        </p:spPr>
        <p:txBody>
          <a:bodyPr/>
          <a:lstStyle/>
          <a:p>
            <a:r>
              <a:rPr lang="ru-RU" sz="1400" dirty="0" smtClean="0">
                <a:solidFill>
                  <a:schemeClr val="accent1">
                    <a:lumMod val="75000"/>
                  </a:schemeClr>
                </a:solidFill>
              </a:rPr>
              <a:t>(расходы </a:t>
            </a:r>
            <a:r>
              <a:rPr lang="ru-RU" sz="1400" dirty="0">
                <a:solidFill>
                  <a:schemeClr val="accent1">
                    <a:lumMod val="75000"/>
                  </a:schemeClr>
                </a:solidFill>
              </a:rPr>
              <a:t>на заработную </a:t>
            </a:r>
            <a:r>
              <a:rPr lang="ru-RU" sz="1400" dirty="0" smtClean="0">
                <a:solidFill>
                  <a:schemeClr val="accent1">
                    <a:lumMod val="75000"/>
                  </a:schemeClr>
                </a:solidFill>
              </a:rPr>
              <a:t>плату работникам </a:t>
            </a:r>
            <a:r>
              <a:rPr lang="ru-RU" sz="1400" dirty="0">
                <a:solidFill>
                  <a:schemeClr val="accent1">
                    <a:lumMod val="75000"/>
                  </a:schemeClr>
                </a:solidFill>
              </a:rPr>
              <a:t>муниципальных </a:t>
            </a:r>
            <a:r>
              <a:rPr lang="ru-RU" sz="1400" dirty="0" smtClean="0">
                <a:solidFill>
                  <a:schemeClr val="accent1">
                    <a:lumMod val="75000"/>
                  </a:schemeClr>
                </a:solidFill>
              </a:rPr>
              <a:t>учреждений)</a:t>
            </a:r>
            <a:endParaRPr lang="ru-RU" sz="14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4" name="Google Shape;237;p19"/>
          <p:cNvSpPr txBox="1">
            <a:spLocks noGrp="1"/>
          </p:cNvSpPr>
          <p:nvPr>
            <p:ph type="title"/>
          </p:nvPr>
        </p:nvSpPr>
        <p:spPr>
          <a:xfrm>
            <a:off x="96592" y="317821"/>
            <a:ext cx="8454980" cy="451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350" b="1" dirty="0">
                <a:solidFill>
                  <a:schemeClr val="accent2">
                    <a:lumMod val="50000"/>
                  </a:schemeClr>
                </a:solidFill>
              </a:rPr>
              <a:t>ОПЛАТА ТРУДА РАБОТНИКОВ БЮДЖЕТНОЙ СФЕРЫ В </a:t>
            </a:r>
            <a:r>
              <a:rPr lang="ru-RU" sz="1350" b="1" dirty="0" smtClean="0">
                <a:solidFill>
                  <a:schemeClr val="accent2">
                    <a:lumMod val="50000"/>
                  </a:schemeClr>
                </a:solidFill>
              </a:rPr>
              <a:t>2024 ГОДУ</a:t>
            </a:r>
            <a:endParaRPr sz="1350" b="1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5" name="Google Shape;238;p19"/>
          <p:cNvSpPr/>
          <p:nvPr/>
        </p:nvSpPr>
        <p:spPr>
          <a:xfrm rot="2700000">
            <a:off x="2861771" y="2290438"/>
            <a:ext cx="1148059" cy="1148059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239;p19"/>
          <p:cNvSpPr/>
          <p:nvPr/>
        </p:nvSpPr>
        <p:spPr>
          <a:xfrm rot="2700000">
            <a:off x="5134170" y="2290438"/>
            <a:ext cx="1148059" cy="1148059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240;p19"/>
          <p:cNvGrpSpPr/>
          <p:nvPr/>
        </p:nvGrpSpPr>
        <p:grpSpPr>
          <a:xfrm>
            <a:off x="190156" y="2473443"/>
            <a:ext cx="3570121" cy="2011661"/>
            <a:chOff x="457187" y="2473443"/>
            <a:chExt cx="3303090" cy="2011661"/>
          </a:xfrm>
        </p:grpSpPr>
        <p:sp>
          <p:nvSpPr>
            <p:cNvPr id="18" name="Google Shape;241;p19"/>
            <p:cNvSpPr txBox="1"/>
            <p:nvPr/>
          </p:nvSpPr>
          <p:spPr>
            <a:xfrm>
              <a:off x="3111377" y="2473443"/>
              <a:ext cx="648900" cy="78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У</a:t>
              </a:r>
              <a:endParaRPr sz="30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grpSp>
          <p:nvGrpSpPr>
            <p:cNvPr id="19" name="Google Shape;242;p19"/>
            <p:cNvGrpSpPr/>
            <p:nvPr/>
          </p:nvGrpSpPr>
          <p:grpSpPr>
            <a:xfrm>
              <a:off x="457187" y="3171280"/>
              <a:ext cx="2427622" cy="1313824"/>
              <a:chOff x="457187" y="3171280"/>
              <a:chExt cx="2427622" cy="1313824"/>
            </a:xfrm>
          </p:grpSpPr>
          <p:sp>
            <p:nvSpPr>
              <p:cNvPr id="20" name="Google Shape;243;p19"/>
              <p:cNvSpPr txBox="1"/>
              <p:nvPr/>
            </p:nvSpPr>
            <p:spPr>
              <a:xfrm>
                <a:off x="655868" y="3171280"/>
                <a:ext cx="1854441" cy="10099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ru-RU" sz="1200" b="1" dirty="0" smtClean="0"/>
                  <a:t>Указ </a:t>
                </a:r>
                <a:r>
                  <a:rPr lang="ru-RU" sz="1200" b="1" dirty="0"/>
                  <a:t>Президента Российской Федерации от 7 мая 2012 г. № 597</a:t>
                </a:r>
                <a:endParaRPr sz="12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sp>
            <p:nvSpPr>
              <p:cNvPr id="21" name="Google Shape;244;p19"/>
              <p:cNvSpPr txBox="1"/>
              <p:nvPr/>
            </p:nvSpPr>
            <p:spPr>
              <a:xfrm>
                <a:off x="457187" y="4081604"/>
                <a:ext cx="2427622" cy="403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just"/>
                <a:r>
                  <a:rPr lang="ru-RU" sz="1200" dirty="0"/>
                  <a:t>«О мероприятиях по реализации государственной социальной политики»</a:t>
                </a:r>
                <a:endParaRPr sz="1200" dirty="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grpSp>
        <p:nvGrpSpPr>
          <p:cNvPr id="22" name="Google Shape;245;p19"/>
          <p:cNvGrpSpPr/>
          <p:nvPr/>
        </p:nvGrpSpPr>
        <p:grpSpPr>
          <a:xfrm>
            <a:off x="4247577" y="3355261"/>
            <a:ext cx="4635608" cy="1327687"/>
            <a:chOff x="4247576" y="3355261"/>
            <a:chExt cx="4556699" cy="1327687"/>
          </a:xfrm>
        </p:grpSpPr>
        <p:sp>
          <p:nvSpPr>
            <p:cNvPr id="23" name="Google Shape;246;p19"/>
            <p:cNvSpPr txBox="1"/>
            <p:nvPr/>
          </p:nvSpPr>
          <p:spPr>
            <a:xfrm>
              <a:off x="4247576" y="3355261"/>
              <a:ext cx="648900" cy="78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У</a:t>
              </a:r>
              <a:endParaRPr sz="30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grpSp>
          <p:nvGrpSpPr>
            <p:cNvPr id="24" name="Google Shape;247;p19"/>
            <p:cNvGrpSpPr/>
            <p:nvPr/>
          </p:nvGrpSpPr>
          <p:grpSpPr>
            <a:xfrm>
              <a:off x="6174250" y="3399067"/>
              <a:ext cx="2630025" cy="1283881"/>
              <a:chOff x="6174250" y="3399067"/>
              <a:chExt cx="2630025" cy="1283881"/>
            </a:xfrm>
          </p:grpSpPr>
          <p:sp>
            <p:nvSpPr>
              <p:cNvPr id="25" name="Google Shape;248;p19"/>
              <p:cNvSpPr txBox="1"/>
              <p:nvPr/>
            </p:nvSpPr>
            <p:spPr>
              <a:xfrm>
                <a:off x="6488924" y="3399067"/>
                <a:ext cx="2315351" cy="27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ru-RU" sz="1200" b="1" dirty="0"/>
                  <a:t>Указ Президента Российской </a:t>
                </a:r>
                <a:r>
                  <a:rPr lang="ru-RU" sz="1200" b="1" dirty="0" smtClean="0"/>
                  <a:t>Федерации</a:t>
                </a:r>
              </a:p>
              <a:p>
                <a:pPr lvl="0" algn="ctr"/>
                <a:r>
                  <a:rPr lang="ru-RU" sz="1200" b="1" dirty="0"/>
                  <a:t>от 28 декабря 2012 г. № 1688</a:t>
                </a:r>
                <a:endParaRPr sz="12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sp>
            <p:nvSpPr>
              <p:cNvPr id="26" name="Google Shape;249;p19"/>
              <p:cNvSpPr txBox="1"/>
              <p:nvPr/>
            </p:nvSpPr>
            <p:spPr>
              <a:xfrm>
                <a:off x="6174250" y="4279448"/>
                <a:ext cx="2626865" cy="403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just"/>
                <a:r>
                  <a:rPr lang="ru-RU" sz="1200" dirty="0"/>
                  <a:t>«О некоторых мерах по реализации государственной политики в сфере защиты детей-сирот и детей, оставшихся без попечения родителей»</a:t>
                </a:r>
                <a:endParaRPr sz="1200" dirty="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grpSp>
        <p:nvGrpSpPr>
          <p:cNvPr id="27" name="Google Shape;250;p19"/>
          <p:cNvGrpSpPr/>
          <p:nvPr/>
        </p:nvGrpSpPr>
        <p:grpSpPr>
          <a:xfrm>
            <a:off x="5359317" y="1161322"/>
            <a:ext cx="3520652" cy="2094195"/>
            <a:chOff x="5360670" y="1076182"/>
            <a:chExt cx="3326116" cy="2094195"/>
          </a:xfrm>
        </p:grpSpPr>
        <p:sp>
          <p:nvSpPr>
            <p:cNvPr id="28" name="Google Shape;251;p19"/>
            <p:cNvSpPr txBox="1"/>
            <p:nvPr/>
          </p:nvSpPr>
          <p:spPr>
            <a:xfrm>
              <a:off x="5360670" y="2388277"/>
              <a:ext cx="648900" cy="78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У</a:t>
              </a:r>
              <a:endParaRPr sz="30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grpSp>
          <p:nvGrpSpPr>
            <p:cNvPr id="29" name="Google Shape;252;p19"/>
            <p:cNvGrpSpPr/>
            <p:nvPr/>
          </p:nvGrpSpPr>
          <p:grpSpPr>
            <a:xfrm>
              <a:off x="6457216" y="1076182"/>
              <a:ext cx="2229570" cy="1080815"/>
              <a:chOff x="6457216" y="1076182"/>
              <a:chExt cx="2229570" cy="1080815"/>
            </a:xfrm>
          </p:grpSpPr>
          <p:sp>
            <p:nvSpPr>
              <p:cNvPr id="30" name="Google Shape;253;p19"/>
              <p:cNvSpPr txBox="1"/>
              <p:nvPr/>
            </p:nvSpPr>
            <p:spPr>
              <a:xfrm>
                <a:off x="6625777" y="1076182"/>
                <a:ext cx="2061009" cy="5367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ru-RU" sz="1200" b="1" dirty="0"/>
                  <a:t>Указ Президента Российской </a:t>
                </a:r>
                <a:r>
                  <a:rPr lang="ru-RU" sz="1200" b="1" dirty="0" smtClean="0"/>
                  <a:t>Федерации </a:t>
                </a:r>
                <a:r>
                  <a:rPr lang="ru-RU" sz="1200" b="1" dirty="0"/>
                  <a:t>от 1 июня 2012 г. № 761</a:t>
                </a:r>
                <a:endParaRPr sz="12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sp>
            <p:nvSpPr>
              <p:cNvPr id="31" name="Google Shape;254;p19"/>
              <p:cNvSpPr txBox="1"/>
              <p:nvPr/>
            </p:nvSpPr>
            <p:spPr>
              <a:xfrm>
                <a:off x="6457216" y="1758297"/>
                <a:ext cx="2229570" cy="39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just"/>
                <a:r>
                  <a:rPr lang="ru-RU" sz="1100" dirty="0"/>
                  <a:t>«О </a:t>
                </a:r>
                <a:r>
                  <a:rPr lang="ru-RU" sz="1200" dirty="0"/>
                  <a:t>Национальной</a:t>
                </a:r>
                <a:r>
                  <a:rPr lang="ru-RU" sz="1100" dirty="0"/>
                  <a:t> стратегии действий в интересах детей на 2012 - 2017 годы»</a:t>
                </a:r>
                <a:endParaRPr sz="1100" dirty="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grpSp>
        <p:nvGrpSpPr>
          <p:cNvPr id="32" name="Google Shape;255;p19"/>
          <p:cNvGrpSpPr/>
          <p:nvPr/>
        </p:nvGrpSpPr>
        <p:grpSpPr>
          <a:xfrm>
            <a:off x="162757" y="1153677"/>
            <a:ext cx="4752989" cy="1219997"/>
            <a:chOff x="454331" y="1080518"/>
            <a:chExt cx="4486194" cy="1219997"/>
          </a:xfrm>
        </p:grpSpPr>
        <p:sp>
          <p:nvSpPr>
            <p:cNvPr id="33" name="Google Shape;256;p19"/>
            <p:cNvSpPr txBox="1"/>
            <p:nvPr/>
          </p:nvSpPr>
          <p:spPr>
            <a:xfrm>
              <a:off x="4291625" y="1518415"/>
              <a:ext cx="648900" cy="78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П</a:t>
              </a:r>
              <a:endParaRPr sz="30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grpSp>
          <p:nvGrpSpPr>
            <p:cNvPr id="34" name="Google Shape;257;p19"/>
            <p:cNvGrpSpPr/>
            <p:nvPr/>
          </p:nvGrpSpPr>
          <p:grpSpPr>
            <a:xfrm>
              <a:off x="454331" y="1080518"/>
              <a:ext cx="3006425" cy="1190257"/>
              <a:chOff x="454331" y="1080518"/>
              <a:chExt cx="3006425" cy="1190257"/>
            </a:xfrm>
          </p:grpSpPr>
          <p:sp>
            <p:nvSpPr>
              <p:cNvPr id="35" name="Google Shape;258;p19"/>
              <p:cNvSpPr txBox="1"/>
              <p:nvPr/>
            </p:nvSpPr>
            <p:spPr>
              <a:xfrm>
                <a:off x="454331" y="1080518"/>
                <a:ext cx="2654101" cy="517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ru-RU" sz="1200" b="1" dirty="0" smtClean="0"/>
                  <a:t>Решение </a:t>
                </a:r>
                <a:r>
                  <a:rPr lang="ru-RU" sz="1200" b="1" dirty="0"/>
                  <a:t>Думы Труновского муниципального округа Ставропольского края</a:t>
                </a:r>
                <a:endParaRPr sz="12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sp>
            <p:nvSpPr>
              <p:cNvPr id="36" name="Google Shape;259;p19"/>
              <p:cNvSpPr txBox="1"/>
              <p:nvPr/>
            </p:nvSpPr>
            <p:spPr>
              <a:xfrm>
                <a:off x="454331" y="1670922"/>
                <a:ext cx="3006425" cy="59985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/>
                <a:r>
                  <a:rPr lang="ru-RU" sz="1200" dirty="0"/>
                  <a:t>«О бюджете Труновского муниципального округа Ставропольского края на </a:t>
                </a:r>
                <a:r>
                  <a:rPr lang="ru-RU" sz="1200" dirty="0" smtClean="0"/>
                  <a:t>2024 </a:t>
                </a:r>
                <a:r>
                  <a:rPr lang="ru-RU" sz="1200" dirty="0"/>
                  <a:t>год и плановый период </a:t>
                </a:r>
                <a:r>
                  <a:rPr lang="ru-RU" sz="1200" dirty="0" smtClean="0"/>
                  <a:t>2025 </a:t>
                </a:r>
                <a:r>
                  <a:rPr lang="ru-RU" sz="1200" dirty="0"/>
                  <a:t>и </a:t>
                </a:r>
                <a:r>
                  <a:rPr lang="ru-RU" sz="1200" dirty="0" smtClean="0"/>
                  <a:t>2026 </a:t>
                </a:r>
                <a:r>
                  <a:rPr lang="ru-RU" sz="1200" dirty="0"/>
                  <a:t>годов» </a:t>
                </a:r>
                <a:endParaRPr sz="1200" dirty="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cxnSp>
        <p:nvCxnSpPr>
          <p:cNvPr id="37" name="Google Shape;260;p19"/>
          <p:cNvCxnSpPr>
            <a:stCxn id="35" idx="3"/>
            <a:endCxn id="33" idx="1"/>
          </p:cNvCxnSpPr>
          <p:nvPr/>
        </p:nvCxnSpPr>
        <p:spPr>
          <a:xfrm>
            <a:off x="2974698" y="1412413"/>
            <a:ext cx="1206889" cy="643421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cxnSp>
        <p:nvCxnSpPr>
          <p:cNvPr id="38" name="Google Shape;261;p19"/>
          <p:cNvCxnSpPr>
            <a:stCxn id="20" idx="3"/>
            <a:endCxn id="18" idx="1"/>
          </p:cNvCxnSpPr>
          <p:nvPr/>
        </p:nvCxnSpPr>
        <p:spPr>
          <a:xfrm flipV="1">
            <a:off x="2409258" y="2864493"/>
            <a:ext cx="649660" cy="811775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cxnSp>
        <p:nvCxnSpPr>
          <p:cNvPr id="39" name="Google Shape;262;p19"/>
          <p:cNvCxnSpPr>
            <a:stCxn id="30" idx="1"/>
            <a:endCxn id="28" idx="0"/>
          </p:cNvCxnSpPr>
          <p:nvPr/>
        </p:nvCxnSpPr>
        <p:spPr>
          <a:xfrm rot="10800000" flipV="1">
            <a:off x="5727202" y="1429717"/>
            <a:ext cx="971216" cy="1128866"/>
          </a:xfrm>
          <a:prstGeom prst="curvedConnector2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cxnSp>
        <p:nvCxnSpPr>
          <p:cNvPr id="40" name="Google Shape;263;p19"/>
          <p:cNvCxnSpPr>
            <a:stCxn id="25" idx="1"/>
            <a:endCxn id="23" idx="3"/>
          </p:cNvCxnSpPr>
          <p:nvPr/>
        </p:nvCxnSpPr>
        <p:spPr>
          <a:xfrm rot="10800000" flipV="1">
            <a:off x="4907715" y="3537667"/>
            <a:ext cx="1620025" cy="208644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grpSp>
        <p:nvGrpSpPr>
          <p:cNvPr id="46" name="Google Shape;525;p26"/>
          <p:cNvGrpSpPr/>
          <p:nvPr/>
        </p:nvGrpSpPr>
        <p:grpSpPr>
          <a:xfrm>
            <a:off x="8177299" y="341055"/>
            <a:ext cx="616216" cy="693436"/>
            <a:chOff x="2419414" y="4045708"/>
            <a:chExt cx="361055" cy="361055"/>
          </a:xfrm>
        </p:grpSpPr>
        <p:sp>
          <p:nvSpPr>
            <p:cNvPr id="47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8380368" y="483108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fld id="{5D75C5D8-444B-44BE-90A9-F1A34A36C002}" type="slidenum">
              <a:rPr lang="ru-RU" sz="900" smtClean="0">
                <a:solidFill>
                  <a:schemeClr val="bg1"/>
                </a:solidFill>
              </a:rPr>
              <a:pPr/>
              <a:t>56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876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/>
          <p:cNvGrpSpPr/>
          <p:nvPr/>
        </p:nvGrpSpPr>
        <p:grpSpPr>
          <a:xfrm>
            <a:off x="4198852" y="2964544"/>
            <a:ext cx="1798908" cy="2162390"/>
            <a:chOff x="5840413" y="2457451"/>
            <a:chExt cx="2979738" cy="3962399"/>
          </a:xfrm>
        </p:grpSpPr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140576" y="2992438"/>
              <a:ext cx="349250" cy="2933700"/>
            </a:xfrm>
            <a:custGeom>
              <a:avLst/>
              <a:gdLst>
                <a:gd name="T0" fmla="*/ 211 w 220"/>
                <a:gd name="T1" fmla="*/ 1848 h 1848"/>
                <a:gd name="T2" fmla="*/ 0 w 220"/>
                <a:gd name="T3" fmla="*/ 1586 h 1848"/>
                <a:gd name="T4" fmla="*/ 9 w 220"/>
                <a:gd name="T5" fmla="*/ 0 h 1848"/>
                <a:gd name="T6" fmla="*/ 220 w 220"/>
                <a:gd name="T7" fmla="*/ 260 h 1848"/>
                <a:gd name="T8" fmla="*/ 211 w 220"/>
                <a:gd name="T9" fmla="*/ 1848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848">
                  <a:moveTo>
                    <a:pt x="211" y="1848"/>
                  </a:moveTo>
                  <a:lnTo>
                    <a:pt x="0" y="1586"/>
                  </a:lnTo>
                  <a:lnTo>
                    <a:pt x="9" y="0"/>
                  </a:lnTo>
                  <a:lnTo>
                    <a:pt x="220" y="260"/>
                  </a:lnTo>
                  <a:lnTo>
                    <a:pt x="211" y="18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154863" y="2946400"/>
              <a:ext cx="1665288" cy="458788"/>
            </a:xfrm>
            <a:custGeom>
              <a:avLst/>
              <a:gdLst>
                <a:gd name="T0" fmla="*/ 211 w 1049"/>
                <a:gd name="T1" fmla="*/ 289 h 289"/>
                <a:gd name="T2" fmla="*/ 0 w 1049"/>
                <a:gd name="T3" fmla="*/ 29 h 289"/>
                <a:gd name="T4" fmla="*/ 838 w 1049"/>
                <a:gd name="T5" fmla="*/ 0 h 289"/>
                <a:gd name="T6" fmla="*/ 1049 w 1049"/>
                <a:gd name="T7" fmla="*/ 261 h 289"/>
                <a:gd name="T8" fmla="*/ 211 w 104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9" h="289">
                  <a:moveTo>
                    <a:pt x="211" y="289"/>
                  </a:moveTo>
                  <a:lnTo>
                    <a:pt x="0" y="29"/>
                  </a:lnTo>
                  <a:lnTo>
                    <a:pt x="838" y="0"/>
                  </a:lnTo>
                  <a:lnTo>
                    <a:pt x="1049" y="261"/>
                  </a:lnTo>
                  <a:lnTo>
                    <a:pt x="211" y="289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7475538" y="3360738"/>
              <a:ext cx="1344613" cy="2565400"/>
            </a:xfrm>
            <a:custGeom>
              <a:avLst/>
              <a:gdLst>
                <a:gd name="T0" fmla="*/ 847 w 847"/>
                <a:gd name="T1" fmla="*/ 0 h 1616"/>
                <a:gd name="T2" fmla="*/ 840 w 847"/>
                <a:gd name="T3" fmla="*/ 1586 h 1616"/>
                <a:gd name="T4" fmla="*/ 0 w 847"/>
                <a:gd name="T5" fmla="*/ 1616 h 1616"/>
                <a:gd name="T6" fmla="*/ 9 w 847"/>
                <a:gd name="T7" fmla="*/ 28 h 1616"/>
                <a:gd name="T8" fmla="*/ 847 w 847"/>
                <a:gd name="T9" fmla="*/ 0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1616">
                  <a:moveTo>
                    <a:pt x="847" y="0"/>
                  </a:moveTo>
                  <a:lnTo>
                    <a:pt x="840" y="1586"/>
                  </a:lnTo>
                  <a:lnTo>
                    <a:pt x="0" y="1616"/>
                  </a:lnTo>
                  <a:lnTo>
                    <a:pt x="9" y="2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7124701" y="4133850"/>
              <a:ext cx="511175" cy="2286000"/>
            </a:xfrm>
            <a:custGeom>
              <a:avLst/>
              <a:gdLst>
                <a:gd name="T0" fmla="*/ 0 w 322"/>
                <a:gd name="T1" fmla="*/ 220 h 1440"/>
                <a:gd name="T2" fmla="*/ 315 w 322"/>
                <a:gd name="T3" fmla="*/ 0 h 1440"/>
                <a:gd name="T4" fmla="*/ 322 w 322"/>
                <a:gd name="T5" fmla="*/ 1219 h 1440"/>
                <a:gd name="T6" fmla="*/ 8 w 322"/>
                <a:gd name="T7" fmla="*/ 1440 h 1440"/>
                <a:gd name="T8" fmla="*/ 0 w 322"/>
                <a:gd name="T9" fmla="*/ 22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2" h="1440">
                  <a:moveTo>
                    <a:pt x="0" y="220"/>
                  </a:moveTo>
                  <a:lnTo>
                    <a:pt x="315" y="0"/>
                  </a:lnTo>
                  <a:lnTo>
                    <a:pt x="322" y="1219"/>
                  </a:lnTo>
                  <a:lnTo>
                    <a:pt x="8" y="144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840413" y="4043363"/>
              <a:ext cx="1784350" cy="439738"/>
            </a:xfrm>
            <a:custGeom>
              <a:avLst/>
              <a:gdLst>
                <a:gd name="T0" fmla="*/ 0 w 1124"/>
                <a:gd name="T1" fmla="*/ 221 h 277"/>
                <a:gd name="T2" fmla="*/ 315 w 1124"/>
                <a:gd name="T3" fmla="*/ 0 h 277"/>
                <a:gd name="T4" fmla="*/ 1124 w 1124"/>
                <a:gd name="T5" fmla="*/ 57 h 277"/>
                <a:gd name="T6" fmla="*/ 809 w 1124"/>
                <a:gd name="T7" fmla="*/ 277 h 277"/>
                <a:gd name="T8" fmla="*/ 0 w 1124"/>
                <a:gd name="T9" fmla="*/ 22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4" h="277">
                  <a:moveTo>
                    <a:pt x="0" y="221"/>
                  </a:moveTo>
                  <a:lnTo>
                    <a:pt x="315" y="0"/>
                  </a:lnTo>
                  <a:lnTo>
                    <a:pt x="1124" y="57"/>
                  </a:lnTo>
                  <a:lnTo>
                    <a:pt x="809" y="277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840413" y="4394200"/>
              <a:ext cx="1296988" cy="2025650"/>
            </a:xfrm>
            <a:custGeom>
              <a:avLst/>
              <a:gdLst>
                <a:gd name="T0" fmla="*/ 809 w 817"/>
                <a:gd name="T1" fmla="*/ 56 h 1276"/>
                <a:gd name="T2" fmla="*/ 817 w 817"/>
                <a:gd name="T3" fmla="*/ 1276 h 1276"/>
                <a:gd name="T4" fmla="*/ 10 w 817"/>
                <a:gd name="T5" fmla="*/ 1219 h 1276"/>
                <a:gd name="T6" fmla="*/ 0 w 817"/>
                <a:gd name="T7" fmla="*/ 0 h 1276"/>
                <a:gd name="T8" fmla="*/ 809 w 817"/>
                <a:gd name="T9" fmla="*/ 56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7" h="1276">
                  <a:moveTo>
                    <a:pt x="809" y="56"/>
                  </a:moveTo>
                  <a:lnTo>
                    <a:pt x="817" y="1276"/>
                  </a:lnTo>
                  <a:lnTo>
                    <a:pt x="10" y="1219"/>
                  </a:lnTo>
                  <a:lnTo>
                    <a:pt x="0" y="0"/>
                  </a:lnTo>
                  <a:lnTo>
                    <a:pt x="809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329363" y="2457451"/>
              <a:ext cx="1436200" cy="1662112"/>
            </a:xfrm>
            <a:custGeom>
              <a:avLst/>
              <a:gdLst>
                <a:gd name="T0" fmla="*/ 52 w 276"/>
                <a:gd name="T1" fmla="*/ 472 h 479"/>
                <a:gd name="T2" fmla="*/ 36 w 276"/>
                <a:gd name="T3" fmla="*/ 324 h 479"/>
                <a:gd name="T4" fmla="*/ 88 w 276"/>
                <a:gd name="T5" fmla="*/ 106 h 479"/>
                <a:gd name="T6" fmla="*/ 136 w 276"/>
                <a:gd name="T7" fmla="*/ 53 h 479"/>
                <a:gd name="T8" fmla="*/ 159 w 276"/>
                <a:gd name="T9" fmla="*/ 40 h 479"/>
                <a:gd name="T10" fmla="*/ 180 w 276"/>
                <a:gd name="T11" fmla="*/ 36 h 479"/>
                <a:gd name="T12" fmla="*/ 200 w 276"/>
                <a:gd name="T13" fmla="*/ 41 h 479"/>
                <a:gd name="T14" fmla="*/ 225 w 276"/>
                <a:gd name="T15" fmla="*/ 66 h 479"/>
                <a:gd name="T16" fmla="*/ 240 w 276"/>
                <a:gd name="T17" fmla="*/ 121 h 479"/>
                <a:gd name="T18" fmla="*/ 276 w 276"/>
                <a:gd name="T19" fmla="*/ 118 h 479"/>
                <a:gd name="T20" fmla="*/ 266 w 276"/>
                <a:gd name="T21" fmla="*/ 69 h 479"/>
                <a:gd name="T22" fmla="*/ 232 w 276"/>
                <a:gd name="T23" fmla="*/ 18 h 479"/>
                <a:gd name="T24" fmla="*/ 207 w 276"/>
                <a:gd name="T25" fmla="*/ 5 h 479"/>
                <a:gd name="T26" fmla="*/ 180 w 276"/>
                <a:gd name="T27" fmla="*/ 0 h 479"/>
                <a:gd name="T28" fmla="*/ 147 w 276"/>
                <a:gd name="T29" fmla="*/ 6 h 479"/>
                <a:gd name="T30" fmla="*/ 92 w 276"/>
                <a:gd name="T31" fmla="*/ 43 h 479"/>
                <a:gd name="T32" fmla="*/ 27 w 276"/>
                <a:gd name="T33" fmla="*/ 152 h 479"/>
                <a:gd name="T34" fmla="*/ 0 w 276"/>
                <a:gd name="T35" fmla="*/ 324 h 479"/>
                <a:gd name="T36" fmla="*/ 16 w 276"/>
                <a:gd name="T37" fmla="*/ 479 h 479"/>
                <a:gd name="T38" fmla="*/ 52 w 276"/>
                <a:gd name="T39" fmla="*/ 47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6" h="479">
                  <a:moveTo>
                    <a:pt x="52" y="472"/>
                  </a:moveTo>
                  <a:cubicBezTo>
                    <a:pt x="41" y="418"/>
                    <a:pt x="36" y="368"/>
                    <a:pt x="36" y="324"/>
                  </a:cubicBezTo>
                  <a:cubicBezTo>
                    <a:pt x="36" y="227"/>
                    <a:pt x="58" y="154"/>
                    <a:pt x="88" y="106"/>
                  </a:cubicBezTo>
                  <a:cubicBezTo>
                    <a:pt x="103" y="82"/>
                    <a:pt x="119" y="64"/>
                    <a:pt x="136" y="53"/>
                  </a:cubicBezTo>
                  <a:cubicBezTo>
                    <a:pt x="144" y="47"/>
                    <a:pt x="152" y="43"/>
                    <a:pt x="159" y="40"/>
                  </a:cubicBezTo>
                  <a:cubicBezTo>
                    <a:pt x="167" y="38"/>
                    <a:pt x="174" y="36"/>
                    <a:pt x="180" y="36"/>
                  </a:cubicBezTo>
                  <a:cubicBezTo>
                    <a:pt x="187" y="36"/>
                    <a:pt x="194" y="38"/>
                    <a:pt x="200" y="41"/>
                  </a:cubicBezTo>
                  <a:cubicBezTo>
                    <a:pt x="209" y="45"/>
                    <a:pt x="218" y="53"/>
                    <a:pt x="225" y="66"/>
                  </a:cubicBezTo>
                  <a:cubicBezTo>
                    <a:pt x="232" y="79"/>
                    <a:pt x="238" y="98"/>
                    <a:pt x="240" y="121"/>
                  </a:cubicBezTo>
                  <a:cubicBezTo>
                    <a:pt x="276" y="118"/>
                    <a:pt x="276" y="118"/>
                    <a:pt x="276" y="118"/>
                  </a:cubicBezTo>
                  <a:cubicBezTo>
                    <a:pt x="274" y="100"/>
                    <a:pt x="271" y="83"/>
                    <a:pt x="266" y="69"/>
                  </a:cubicBezTo>
                  <a:cubicBezTo>
                    <a:pt x="258" y="48"/>
                    <a:pt x="247" y="30"/>
                    <a:pt x="232" y="18"/>
                  </a:cubicBezTo>
                  <a:cubicBezTo>
                    <a:pt x="224" y="12"/>
                    <a:pt x="216" y="8"/>
                    <a:pt x="207" y="5"/>
                  </a:cubicBezTo>
                  <a:cubicBezTo>
                    <a:pt x="199" y="2"/>
                    <a:pt x="189" y="0"/>
                    <a:pt x="180" y="0"/>
                  </a:cubicBezTo>
                  <a:cubicBezTo>
                    <a:pt x="169" y="0"/>
                    <a:pt x="158" y="2"/>
                    <a:pt x="147" y="6"/>
                  </a:cubicBezTo>
                  <a:cubicBezTo>
                    <a:pt x="128" y="13"/>
                    <a:pt x="109" y="26"/>
                    <a:pt x="92" y="43"/>
                  </a:cubicBezTo>
                  <a:cubicBezTo>
                    <a:pt x="66" y="68"/>
                    <a:pt x="43" y="105"/>
                    <a:pt x="27" y="152"/>
                  </a:cubicBezTo>
                  <a:cubicBezTo>
                    <a:pt x="10" y="199"/>
                    <a:pt x="0" y="256"/>
                    <a:pt x="0" y="324"/>
                  </a:cubicBezTo>
                  <a:cubicBezTo>
                    <a:pt x="0" y="371"/>
                    <a:pt x="5" y="423"/>
                    <a:pt x="16" y="479"/>
                  </a:cubicBezTo>
                  <a:lnTo>
                    <a:pt x="52" y="47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7504113" y="2737857"/>
              <a:ext cx="322252" cy="319071"/>
            </a:xfrm>
            <a:custGeom>
              <a:avLst/>
              <a:gdLst>
                <a:gd name="T0" fmla="*/ 0 w 125"/>
                <a:gd name="T1" fmla="*/ 36 h 118"/>
                <a:gd name="T2" fmla="*/ 125 w 125"/>
                <a:gd name="T3" fmla="*/ 0 h 118"/>
                <a:gd name="T4" fmla="*/ 90 w 125"/>
                <a:gd name="T5" fmla="*/ 118 h 118"/>
                <a:gd name="T6" fmla="*/ 0 w 125"/>
                <a:gd name="T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8">
                  <a:moveTo>
                    <a:pt x="0" y="36"/>
                  </a:moveTo>
                  <a:lnTo>
                    <a:pt x="125" y="0"/>
                  </a:lnTo>
                  <a:lnTo>
                    <a:pt x="90" y="11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7140576" y="4502151"/>
              <a:ext cx="905753" cy="3924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6592097" y="3402014"/>
              <a:ext cx="886619" cy="39919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4939548" y="4036299"/>
            <a:ext cx="6241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chemeClr val="bg1"/>
                </a:solidFill>
                <a:latin typeface="+mj-lt"/>
              </a:rPr>
              <a:t>2023</a:t>
            </a:r>
            <a:endParaRPr lang="en-US" sz="12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625631" y="3441572"/>
            <a:ext cx="6268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chemeClr val="bg1"/>
                </a:solidFill>
                <a:latin typeface="+mj-lt"/>
              </a:rPr>
              <a:t>2024</a:t>
            </a:r>
            <a:endParaRPr lang="en-US" sz="1200" b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5367800" y="3759652"/>
            <a:ext cx="446464" cy="380712"/>
            <a:chOff x="3719513" y="36513"/>
            <a:chExt cx="868363" cy="819150"/>
          </a:xfrm>
          <a:solidFill>
            <a:schemeClr val="bg1"/>
          </a:solidFill>
        </p:grpSpPr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3719513" y="36513"/>
              <a:ext cx="868363" cy="819150"/>
            </a:xfrm>
            <a:custGeom>
              <a:avLst/>
              <a:gdLst>
                <a:gd name="T0" fmla="*/ 173 w 256"/>
                <a:gd name="T1" fmla="*/ 16 h 240"/>
                <a:gd name="T2" fmla="*/ 240 w 256"/>
                <a:gd name="T3" fmla="*/ 79 h 240"/>
                <a:gd name="T4" fmla="*/ 232 w 256"/>
                <a:gd name="T5" fmla="*/ 110 h 240"/>
                <a:gd name="T6" fmla="*/ 128 w 256"/>
                <a:gd name="T7" fmla="*/ 224 h 240"/>
                <a:gd name="T8" fmla="*/ 24 w 256"/>
                <a:gd name="T9" fmla="*/ 110 h 240"/>
                <a:gd name="T10" fmla="*/ 16 w 256"/>
                <a:gd name="T11" fmla="*/ 79 h 240"/>
                <a:gd name="T12" fmla="*/ 83 w 256"/>
                <a:gd name="T13" fmla="*/ 16 h 240"/>
                <a:gd name="T14" fmla="*/ 128 w 256"/>
                <a:gd name="T15" fmla="*/ 50 h 240"/>
                <a:gd name="T16" fmla="*/ 173 w 256"/>
                <a:gd name="T17" fmla="*/ 16 h 240"/>
                <a:gd name="T18" fmla="*/ 173 w 256"/>
                <a:gd name="T19" fmla="*/ 0 h 240"/>
                <a:gd name="T20" fmla="*/ 128 w 256"/>
                <a:gd name="T21" fmla="*/ 20 h 240"/>
                <a:gd name="T22" fmla="*/ 83 w 256"/>
                <a:gd name="T23" fmla="*/ 0 h 240"/>
                <a:gd name="T24" fmla="*/ 0 w 256"/>
                <a:gd name="T25" fmla="*/ 79 h 240"/>
                <a:gd name="T26" fmla="*/ 11 w 256"/>
                <a:gd name="T27" fmla="*/ 119 h 240"/>
                <a:gd name="T28" fmla="*/ 117 w 256"/>
                <a:gd name="T29" fmla="*/ 236 h 240"/>
                <a:gd name="T30" fmla="*/ 128 w 256"/>
                <a:gd name="T31" fmla="*/ 240 h 240"/>
                <a:gd name="T32" fmla="*/ 139 w 256"/>
                <a:gd name="T33" fmla="*/ 236 h 240"/>
                <a:gd name="T34" fmla="*/ 245 w 256"/>
                <a:gd name="T35" fmla="*/ 119 h 240"/>
                <a:gd name="T36" fmla="*/ 256 w 256"/>
                <a:gd name="T37" fmla="*/ 79 h 240"/>
                <a:gd name="T38" fmla="*/ 173 w 256"/>
                <a:gd name="T3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240">
                  <a:moveTo>
                    <a:pt x="173" y="16"/>
                  </a:moveTo>
                  <a:cubicBezTo>
                    <a:pt x="210" y="16"/>
                    <a:pt x="240" y="45"/>
                    <a:pt x="240" y="79"/>
                  </a:cubicBezTo>
                  <a:cubicBezTo>
                    <a:pt x="240" y="89"/>
                    <a:pt x="237" y="103"/>
                    <a:pt x="232" y="110"/>
                  </a:cubicBezTo>
                  <a:cubicBezTo>
                    <a:pt x="208" y="144"/>
                    <a:pt x="128" y="224"/>
                    <a:pt x="128" y="224"/>
                  </a:cubicBezTo>
                  <a:cubicBezTo>
                    <a:pt x="128" y="224"/>
                    <a:pt x="48" y="144"/>
                    <a:pt x="24" y="110"/>
                  </a:cubicBezTo>
                  <a:cubicBezTo>
                    <a:pt x="19" y="103"/>
                    <a:pt x="16" y="89"/>
                    <a:pt x="16" y="79"/>
                  </a:cubicBezTo>
                  <a:cubicBezTo>
                    <a:pt x="16" y="45"/>
                    <a:pt x="46" y="16"/>
                    <a:pt x="83" y="16"/>
                  </a:cubicBezTo>
                  <a:cubicBezTo>
                    <a:pt x="109" y="16"/>
                    <a:pt x="117" y="30"/>
                    <a:pt x="128" y="50"/>
                  </a:cubicBezTo>
                  <a:cubicBezTo>
                    <a:pt x="139" y="30"/>
                    <a:pt x="147" y="16"/>
                    <a:pt x="173" y="16"/>
                  </a:cubicBezTo>
                  <a:moveTo>
                    <a:pt x="173" y="0"/>
                  </a:moveTo>
                  <a:cubicBezTo>
                    <a:pt x="150" y="0"/>
                    <a:pt x="137" y="9"/>
                    <a:pt x="128" y="20"/>
                  </a:cubicBezTo>
                  <a:cubicBezTo>
                    <a:pt x="118" y="9"/>
                    <a:pt x="105" y="0"/>
                    <a:pt x="83" y="0"/>
                  </a:cubicBezTo>
                  <a:cubicBezTo>
                    <a:pt x="37" y="0"/>
                    <a:pt x="0" y="36"/>
                    <a:pt x="0" y="79"/>
                  </a:cubicBezTo>
                  <a:cubicBezTo>
                    <a:pt x="0" y="91"/>
                    <a:pt x="3" y="109"/>
                    <a:pt x="11" y="119"/>
                  </a:cubicBezTo>
                  <a:cubicBezTo>
                    <a:pt x="35" y="154"/>
                    <a:pt x="113" y="232"/>
                    <a:pt x="117" y="236"/>
                  </a:cubicBezTo>
                  <a:cubicBezTo>
                    <a:pt x="120" y="239"/>
                    <a:pt x="124" y="240"/>
                    <a:pt x="128" y="240"/>
                  </a:cubicBezTo>
                  <a:cubicBezTo>
                    <a:pt x="132" y="240"/>
                    <a:pt x="136" y="239"/>
                    <a:pt x="139" y="236"/>
                  </a:cubicBezTo>
                  <a:cubicBezTo>
                    <a:pt x="143" y="232"/>
                    <a:pt x="220" y="154"/>
                    <a:pt x="245" y="119"/>
                  </a:cubicBezTo>
                  <a:cubicBezTo>
                    <a:pt x="253" y="109"/>
                    <a:pt x="256" y="91"/>
                    <a:pt x="256" y="79"/>
                  </a:cubicBezTo>
                  <a:cubicBezTo>
                    <a:pt x="256" y="36"/>
                    <a:pt x="21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4271963" y="146050"/>
              <a:ext cx="193675" cy="354013"/>
            </a:xfrm>
            <a:custGeom>
              <a:avLst/>
              <a:gdLst>
                <a:gd name="T0" fmla="*/ 25 w 57"/>
                <a:gd name="T1" fmla="*/ 104 h 104"/>
                <a:gd name="T2" fmla="*/ 22 w 57"/>
                <a:gd name="T3" fmla="*/ 103 h 104"/>
                <a:gd name="T4" fmla="*/ 22 w 57"/>
                <a:gd name="T5" fmla="*/ 97 h 104"/>
                <a:gd name="T6" fmla="*/ 44 w 57"/>
                <a:gd name="T7" fmla="*/ 71 h 104"/>
                <a:gd name="T8" fmla="*/ 49 w 57"/>
                <a:gd name="T9" fmla="*/ 51 h 104"/>
                <a:gd name="T10" fmla="*/ 39 w 57"/>
                <a:gd name="T11" fmla="*/ 24 h 104"/>
                <a:gd name="T12" fmla="*/ 39 w 57"/>
                <a:gd name="T13" fmla="*/ 19 h 104"/>
                <a:gd name="T14" fmla="*/ 45 w 57"/>
                <a:gd name="T15" fmla="*/ 19 h 104"/>
                <a:gd name="T16" fmla="*/ 57 w 57"/>
                <a:gd name="T17" fmla="*/ 51 h 104"/>
                <a:gd name="T18" fmla="*/ 50 w 57"/>
                <a:gd name="T19" fmla="*/ 75 h 104"/>
                <a:gd name="T20" fmla="*/ 28 w 57"/>
                <a:gd name="T21" fmla="*/ 102 h 104"/>
                <a:gd name="T22" fmla="*/ 25 w 57"/>
                <a:gd name="T23" fmla="*/ 104 h 104"/>
                <a:gd name="T24" fmla="*/ 25 w 57"/>
                <a:gd name="T25" fmla="*/ 13 h 104"/>
                <a:gd name="T26" fmla="*/ 24 w 57"/>
                <a:gd name="T27" fmla="*/ 13 h 104"/>
                <a:gd name="T28" fmla="*/ 4 w 57"/>
                <a:gd name="T29" fmla="*/ 8 h 104"/>
                <a:gd name="T30" fmla="*/ 0 w 57"/>
                <a:gd name="T31" fmla="*/ 4 h 104"/>
                <a:gd name="T32" fmla="*/ 4 w 57"/>
                <a:gd name="T33" fmla="*/ 0 h 104"/>
                <a:gd name="T34" fmla="*/ 27 w 57"/>
                <a:gd name="T35" fmla="*/ 5 h 104"/>
                <a:gd name="T36" fmla="*/ 29 w 57"/>
                <a:gd name="T37" fmla="*/ 11 h 104"/>
                <a:gd name="T38" fmla="*/ 25 w 57"/>
                <a:gd name="T39" fmla="*/ 1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104">
                  <a:moveTo>
                    <a:pt x="25" y="104"/>
                  </a:moveTo>
                  <a:cubicBezTo>
                    <a:pt x="24" y="104"/>
                    <a:pt x="23" y="103"/>
                    <a:pt x="22" y="103"/>
                  </a:cubicBezTo>
                  <a:cubicBezTo>
                    <a:pt x="20" y="101"/>
                    <a:pt x="20" y="99"/>
                    <a:pt x="22" y="97"/>
                  </a:cubicBezTo>
                  <a:cubicBezTo>
                    <a:pt x="32" y="86"/>
                    <a:pt x="39" y="77"/>
                    <a:pt x="44" y="71"/>
                  </a:cubicBezTo>
                  <a:cubicBezTo>
                    <a:pt x="47" y="66"/>
                    <a:pt x="49" y="57"/>
                    <a:pt x="49" y="51"/>
                  </a:cubicBezTo>
                  <a:cubicBezTo>
                    <a:pt x="49" y="41"/>
                    <a:pt x="45" y="32"/>
                    <a:pt x="39" y="24"/>
                  </a:cubicBezTo>
                  <a:cubicBezTo>
                    <a:pt x="38" y="23"/>
                    <a:pt x="38" y="20"/>
                    <a:pt x="39" y="19"/>
                  </a:cubicBezTo>
                  <a:cubicBezTo>
                    <a:pt x="41" y="17"/>
                    <a:pt x="44" y="17"/>
                    <a:pt x="45" y="19"/>
                  </a:cubicBezTo>
                  <a:cubicBezTo>
                    <a:pt x="53" y="28"/>
                    <a:pt x="57" y="39"/>
                    <a:pt x="57" y="51"/>
                  </a:cubicBezTo>
                  <a:cubicBezTo>
                    <a:pt x="57" y="58"/>
                    <a:pt x="55" y="69"/>
                    <a:pt x="50" y="75"/>
                  </a:cubicBezTo>
                  <a:cubicBezTo>
                    <a:pt x="46" y="82"/>
                    <a:pt x="38" y="91"/>
                    <a:pt x="28" y="102"/>
                  </a:cubicBezTo>
                  <a:cubicBezTo>
                    <a:pt x="27" y="103"/>
                    <a:pt x="26" y="104"/>
                    <a:pt x="25" y="104"/>
                  </a:cubicBezTo>
                  <a:close/>
                  <a:moveTo>
                    <a:pt x="25" y="13"/>
                  </a:moveTo>
                  <a:cubicBezTo>
                    <a:pt x="25" y="13"/>
                    <a:pt x="24" y="13"/>
                    <a:pt x="24" y="13"/>
                  </a:cubicBezTo>
                  <a:cubicBezTo>
                    <a:pt x="17" y="10"/>
                    <a:pt x="11" y="8"/>
                    <a:pt x="4" y="8"/>
                  </a:cubicBez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2" y="0"/>
                    <a:pt x="20" y="2"/>
                    <a:pt x="27" y="5"/>
                  </a:cubicBezTo>
                  <a:cubicBezTo>
                    <a:pt x="29" y="6"/>
                    <a:pt x="30" y="9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4406098" y="4287850"/>
            <a:ext cx="368516" cy="433850"/>
            <a:chOff x="11255376" y="0"/>
            <a:chExt cx="666750" cy="868363"/>
          </a:xfrm>
          <a:solidFill>
            <a:schemeClr val="bg1"/>
          </a:solidFill>
        </p:grpSpPr>
        <p:sp>
          <p:nvSpPr>
            <p:cNvPr id="77" name="Freeform 16"/>
            <p:cNvSpPr>
              <a:spLocks noEditPoints="1"/>
            </p:cNvSpPr>
            <p:nvPr/>
          </p:nvSpPr>
          <p:spPr bwMode="auto">
            <a:xfrm>
              <a:off x="11255376" y="0"/>
              <a:ext cx="666750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2" y="180"/>
                    <a:pt x="16" y="143"/>
                    <a:pt x="16" y="98"/>
                  </a:cubicBezTo>
                  <a:cubicBezTo>
                    <a:pt x="16" y="53"/>
                    <a:pt x="52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1531601" y="115888"/>
              <a:ext cx="39688" cy="26988"/>
            </a:xfrm>
            <a:custGeom>
              <a:avLst/>
              <a:gdLst>
                <a:gd name="T0" fmla="*/ 4 w 12"/>
                <a:gd name="T1" fmla="*/ 8 h 8"/>
                <a:gd name="T2" fmla="*/ 0 w 12"/>
                <a:gd name="T3" fmla="*/ 4 h 8"/>
                <a:gd name="T4" fmla="*/ 3 w 12"/>
                <a:gd name="T5" fmla="*/ 0 h 8"/>
                <a:gd name="T6" fmla="*/ 8 w 12"/>
                <a:gd name="T7" fmla="*/ 0 h 8"/>
                <a:gd name="T8" fmla="*/ 12 w 12"/>
                <a:gd name="T9" fmla="*/ 4 h 8"/>
                <a:gd name="T10" fmla="*/ 8 w 12"/>
                <a:gd name="T11" fmla="*/ 8 h 8"/>
                <a:gd name="T12" fmla="*/ 4 w 12"/>
                <a:gd name="T13" fmla="*/ 8 h 8"/>
                <a:gd name="T14" fmla="*/ 4 w 1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0"/>
                    <a:pt x="12" y="1"/>
                    <a:pt x="12" y="4"/>
                  </a:cubicBezTo>
                  <a:cubicBezTo>
                    <a:pt x="12" y="6"/>
                    <a:pt x="10" y="8"/>
                    <a:pt x="8" y="8"/>
                  </a:cubicBezTo>
                  <a:cubicBezTo>
                    <a:pt x="7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1368088" y="128588"/>
              <a:ext cx="131763" cy="187325"/>
            </a:xfrm>
            <a:custGeom>
              <a:avLst/>
              <a:gdLst>
                <a:gd name="T0" fmla="*/ 4 w 39"/>
                <a:gd name="T1" fmla="*/ 55 h 55"/>
                <a:gd name="T2" fmla="*/ 0 w 39"/>
                <a:gd name="T3" fmla="*/ 51 h 55"/>
                <a:gd name="T4" fmla="*/ 33 w 39"/>
                <a:gd name="T5" fmla="*/ 1 h 55"/>
                <a:gd name="T6" fmla="*/ 38 w 39"/>
                <a:gd name="T7" fmla="*/ 3 h 55"/>
                <a:gd name="T8" fmla="*/ 36 w 39"/>
                <a:gd name="T9" fmla="*/ 8 h 55"/>
                <a:gd name="T10" fmla="*/ 8 w 39"/>
                <a:gd name="T11" fmla="*/ 51 h 55"/>
                <a:gd name="T12" fmla="*/ 4 w 39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5">
                  <a:moveTo>
                    <a:pt x="4" y="55"/>
                  </a:moveTo>
                  <a:cubicBezTo>
                    <a:pt x="2" y="55"/>
                    <a:pt x="0" y="54"/>
                    <a:pt x="0" y="51"/>
                  </a:cubicBezTo>
                  <a:cubicBezTo>
                    <a:pt x="0" y="30"/>
                    <a:pt x="13" y="10"/>
                    <a:pt x="33" y="1"/>
                  </a:cubicBezTo>
                  <a:cubicBezTo>
                    <a:pt x="35" y="0"/>
                    <a:pt x="37" y="1"/>
                    <a:pt x="38" y="3"/>
                  </a:cubicBezTo>
                  <a:cubicBezTo>
                    <a:pt x="39" y="5"/>
                    <a:pt x="38" y="7"/>
                    <a:pt x="36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4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1428413" y="592138"/>
              <a:ext cx="306388" cy="263525"/>
            </a:xfrm>
            <a:custGeom>
              <a:avLst/>
              <a:gdLst>
                <a:gd name="T0" fmla="*/ 69 w 90"/>
                <a:gd name="T1" fmla="*/ 77 h 77"/>
                <a:gd name="T2" fmla="*/ 21 w 90"/>
                <a:gd name="T3" fmla="*/ 77 h 77"/>
                <a:gd name="T4" fmla="*/ 13 w 90"/>
                <a:gd name="T5" fmla="*/ 71 h 77"/>
                <a:gd name="T6" fmla="*/ 1 w 90"/>
                <a:gd name="T7" fmla="*/ 12 h 77"/>
                <a:gd name="T8" fmla="*/ 7 w 90"/>
                <a:gd name="T9" fmla="*/ 2 h 77"/>
                <a:gd name="T10" fmla="*/ 17 w 90"/>
                <a:gd name="T11" fmla="*/ 9 h 77"/>
                <a:gd name="T12" fmla="*/ 27 w 90"/>
                <a:gd name="T13" fmla="*/ 61 h 77"/>
                <a:gd name="T14" fmla="*/ 63 w 90"/>
                <a:gd name="T15" fmla="*/ 61 h 77"/>
                <a:gd name="T16" fmla="*/ 73 w 90"/>
                <a:gd name="T17" fmla="*/ 7 h 77"/>
                <a:gd name="T18" fmla="*/ 82 w 90"/>
                <a:gd name="T19" fmla="*/ 1 h 77"/>
                <a:gd name="T20" fmla="*/ 89 w 90"/>
                <a:gd name="T21" fmla="*/ 10 h 77"/>
                <a:gd name="T22" fmla="*/ 77 w 90"/>
                <a:gd name="T23" fmla="*/ 71 h 77"/>
                <a:gd name="T24" fmla="*/ 69 w 90"/>
                <a:gd name="T2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77">
                  <a:moveTo>
                    <a:pt x="69" y="77"/>
                  </a:moveTo>
                  <a:cubicBezTo>
                    <a:pt x="21" y="77"/>
                    <a:pt x="21" y="77"/>
                    <a:pt x="21" y="77"/>
                  </a:cubicBezTo>
                  <a:cubicBezTo>
                    <a:pt x="17" y="77"/>
                    <a:pt x="13" y="74"/>
                    <a:pt x="13" y="7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2" y="2"/>
                    <a:pt x="16" y="4"/>
                    <a:pt x="17" y="9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3"/>
                    <a:pt x="78" y="0"/>
                    <a:pt x="82" y="1"/>
                  </a:cubicBezTo>
                  <a:cubicBezTo>
                    <a:pt x="87" y="2"/>
                    <a:pt x="90" y="6"/>
                    <a:pt x="89" y="10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4"/>
                    <a:pt x="73" y="77"/>
                    <a:pt x="69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1541126" y="814388"/>
              <a:ext cx="80963" cy="53975"/>
            </a:xfrm>
            <a:custGeom>
              <a:avLst/>
              <a:gdLst>
                <a:gd name="T0" fmla="*/ 16 w 24"/>
                <a:gd name="T1" fmla="*/ 16 h 16"/>
                <a:gd name="T2" fmla="*/ 8 w 24"/>
                <a:gd name="T3" fmla="*/ 16 h 16"/>
                <a:gd name="T4" fmla="*/ 0 w 24"/>
                <a:gd name="T5" fmla="*/ 8 h 16"/>
                <a:gd name="T6" fmla="*/ 8 w 24"/>
                <a:gd name="T7" fmla="*/ 0 h 16"/>
                <a:gd name="T8" fmla="*/ 16 w 24"/>
                <a:gd name="T9" fmla="*/ 0 h 16"/>
                <a:gd name="T10" fmla="*/ 24 w 24"/>
                <a:gd name="T11" fmla="*/ 8 h 16"/>
                <a:gd name="T12" fmla="*/ 16 w 2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4" y="4"/>
                    <a:pt x="24" y="8"/>
                  </a:cubicBezTo>
                  <a:cubicBezTo>
                    <a:pt x="24" y="12"/>
                    <a:pt x="20" y="16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1514138" y="687388"/>
              <a:ext cx="125413" cy="41275"/>
            </a:xfrm>
            <a:custGeom>
              <a:avLst/>
              <a:gdLst>
                <a:gd name="T0" fmla="*/ 33 w 37"/>
                <a:gd name="T1" fmla="*/ 12 h 12"/>
                <a:gd name="T2" fmla="*/ 33 w 37"/>
                <a:gd name="T3" fmla="*/ 12 h 12"/>
                <a:gd name="T4" fmla="*/ 3 w 37"/>
                <a:gd name="T5" fmla="*/ 9 h 12"/>
                <a:gd name="T6" fmla="*/ 0 w 37"/>
                <a:gd name="T7" fmla="*/ 4 h 12"/>
                <a:gd name="T8" fmla="*/ 4 w 37"/>
                <a:gd name="T9" fmla="*/ 1 h 12"/>
                <a:gd name="T10" fmla="*/ 34 w 37"/>
                <a:gd name="T11" fmla="*/ 4 h 12"/>
                <a:gd name="T12" fmla="*/ 37 w 37"/>
                <a:gd name="T13" fmla="*/ 9 h 12"/>
                <a:gd name="T14" fmla="*/ 33 w 37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2"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7" y="7"/>
                    <a:pt x="37" y="9"/>
                  </a:cubicBezTo>
                  <a:cubicBezTo>
                    <a:pt x="37" y="11"/>
                    <a:pt x="35" y="12"/>
                    <a:pt x="3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1520488" y="746125"/>
              <a:ext cx="112713" cy="36513"/>
            </a:xfrm>
            <a:custGeom>
              <a:avLst/>
              <a:gdLst>
                <a:gd name="T0" fmla="*/ 29 w 33"/>
                <a:gd name="T1" fmla="*/ 11 h 11"/>
                <a:gd name="T2" fmla="*/ 29 w 33"/>
                <a:gd name="T3" fmla="*/ 11 h 11"/>
                <a:gd name="T4" fmla="*/ 4 w 33"/>
                <a:gd name="T5" fmla="*/ 8 h 11"/>
                <a:gd name="T6" fmla="*/ 1 w 33"/>
                <a:gd name="T7" fmla="*/ 3 h 11"/>
                <a:gd name="T8" fmla="*/ 5 w 33"/>
                <a:gd name="T9" fmla="*/ 0 h 11"/>
                <a:gd name="T10" fmla="*/ 30 w 33"/>
                <a:gd name="T11" fmla="*/ 3 h 11"/>
                <a:gd name="T12" fmla="*/ 33 w 33"/>
                <a:gd name="T13" fmla="*/ 7 h 11"/>
                <a:gd name="T14" fmla="*/ 29 w 3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1"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3"/>
                    <a:pt x="33" y="5"/>
                    <a:pt x="33" y="7"/>
                  </a:cubicBezTo>
                  <a:cubicBezTo>
                    <a:pt x="33" y="9"/>
                    <a:pt x="31" y="11"/>
                    <a:pt x="29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1476038" y="381000"/>
              <a:ext cx="74613" cy="246063"/>
            </a:xfrm>
            <a:custGeom>
              <a:avLst/>
              <a:gdLst>
                <a:gd name="T0" fmla="*/ 17 w 22"/>
                <a:gd name="T1" fmla="*/ 72 h 72"/>
                <a:gd name="T2" fmla="*/ 13 w 22"/>
                <a:gd name="T3" fmla="*/ 68 h 72"/>
                <a:gd name="T4" fmla="*/ 0 w 22"/>
                <a:gd name="T5" fmla="*/ 5 h 72"/>
                <a:gd name="T6" fmla="*/ 3 w 22"/>
                <a:gd name="T7" fmla="*/ 1 h 72"/>
                <a:gd name="T8" fmla="*/ 8 w 22"/>
                <a:gd name="T9" fmla="*/ 4 h 72"/>
                <a:gd name="T10" fmla="*/ 21 w 22"/>
                <a:gd name="T11" fmla="*/ 67 h 72"/>
                <a:gd name="T12" fmla="*/ 18 w 22"/>
                <a:gd name="T13" fmla="*/ 72 h 72"/>
                <a:gd name="T14" fmla="*/ 17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17" y="72"/>
                  </a:moveTo>
                  <a:cubicBezTo>
                    <a:pt x="15" y="72"/>
                    <a:pt x="14" y="70"/>
                    <a:pt x="13" y="6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8" y="2"/>
                    <a:pt x="8" y="4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2" y="69"/>
                    <a:pt x="20" y="71"/>
                    <a:pt x="18" y="72"/>
                  </a:cubicBezTo>
                  <a:cubicBezTo>
                    <a:pt x="18" y="72"/>
                    <a:pt x="18" y="72"/>
                    <a:pt x="17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1626851" y="381000"/>
              <a:ext cx="74613" cy="246063"/>
            </a:xfrm>
            <a:custGeom>
              <a:avLst/>
              <a:gdLst>
                <a:gd name="T0" fmla="*/ 4 w 22"/>
                <a:gd name="T1" fmla="*/ 72 h 72"/>
                <a:gd name="T2" fmla="*/ 3 w 22"/>
                <a:gd name="T3" fmla="*/ 72 h 72"/>
                <a:gd name="T4" fmla="*/ 0 w 22"/>
                <a:gd name="T5" fmla="*/ 67 h 72"/>
                <a:gd name="T6" fmla="*/ 13 w 22"/>
                <a:gd name="T7" fmla="*/ 4 h 72"/>
                <a:gd name="T8" fmla="*/ 18 w 22"/>
                <a:gd name="T9" fmla="*/ 1 h 72"/>
                <a:gd name="T10" fmla="*/ 21 w 22"/>
                <a:gd name="T11" fmla="*/ 5 h 72"/>
                <a:gd name="T12" fmla="*/ 8 w 22"/>
                <a:gd name="T13" fmla="*/ 68 h 72"/>
                <a:gd name="T14" fmla="*/ 4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4" y="72"/>
                  </a:moveTo>
                  <a:cubicBezTo>
                    <a:pt x="4" y="72"/>
                    <a:pt x="4" y="72"/>
                    <a:pt x="3" y="72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0"/>
                    <a:pt x="18" y="1"/>
                  </a:cubicBezTo>
                  <a:cubicBezTo>
                    <a:pt x="20" y="1"/>
                    <a:pt x="22" y="3"/>
                    <a:pt x="21" y="5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0"/>
                    <a:pt x="6" y="72"/>
                    <a:pt x="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1480801" y="368300"/>
              <a:ext cx="212725" cy="57150"/>
            </a:xfrm>
            <a:custGeom>
              <a:avLst/>
              <a:gdLst>
                <a:gd name="T0" fmla="*/ 46 w 63"/>
                <a:gd name="T1" fmla="*/ 17 h 17"/>
                <a:gd name="T2" fmla="*/ 38 w 63"/>
                <a:gd name="T3" fmla="*/ 11 h 17"/>
                <a:gd name="T4" fmla="*/ 38 w 63"/>
                <a:gd name="T5" fmla="*/ 10 h 17"/>
                <a:gd name="T6" fmla="*/ 37 w 63"/>
                <a:gd name="T7" fmla="*/ 10 h 17"/>
                <a:gd name="T8" fmla="*/ 37 w 63"/>
                <a:gd name="T9" fmla="*/ 10 h 17"/>
                <a:gd name="T10" fmla="*/ 36 w 63"/>
                <a:gd name="T11" fmla="*/ 11 h 17"/>
                <a:gd name="T12" fmla="*/ 36 w 63"/>
                <a:gd name="T13" fmla="*/ 11 h 17"/>
                <a:gd name="T14" fmla="*/ 36 w 63"/>
                <a:gd name="T15" fmla="*/ 11 h 17"/>
                <a:gd name="T16" fmla="*/ 28 w 63"/>
                <a:gd name="T17" fmla="*/ 17 h 17"/>
                <a:gd name="T18" fmla="*/ 20 w 63"/>
                <a:gd name="T19" fmla="*/ 11 h 17"/>
                <a:gd name="T20" fmla="*/ 19 w 63"/>
                <a:gd name="T21" fmla="*/ 10 h 17"/>
                <a:gd name="T22" fmla="*/ 19 w 63"/>
                <a:gd name="T23" fmla="*/ 10 h 17"/>
                <a:gd name="T24" fmla="*/ 18 w 63"/>
                <a:gd name="T25" fmla="*/ 10 h 17"/>
                <a:gd name="T26" fmla="*/ 18 w 63"/>
                <a:gd name="T27" fmla="*/ 11 h 17"/>
                <a:gd name="T28" fmla="*/ 10 w 63"/>
                <a:gd name="T29" fmla="*/ 17 h 17"/>
                <a:gd name="T30" fmla="*/ 1 w 63"/>
                <a:gd name="T31" fmla="*/ 10 h 17"/>
                <a:gd name="T32" fmla="*/ 0 w 63"/>
                <a:gd name="T33" fmla="*/ 8 h 17"/>
                <a:gd name="T34" fmla="*/ 4 w 63"/>
                <a:gd name="T35" fmla="*/ 4 h 17"/>
                <a:gd name="T36" fmla="*/ 8 w 63"/>
                <a:gd name="T37" fmla="*/ 7 h 17"/>
                <a:gd name="T38" fmla="*/ 10 w 63"/>
                <a:gd name="T39" fmla="*/ 9 h 17"/>
                <a:gd name="T40" fmla="*/ 11 w 63"/>
                <a:gd name="T41" fmla="*/ 7 h 17"/>
                <a:gd name="T42" fmla="*/ 12 w 63"/>
                <a:gd name="T43" fmla="*/ 5 h 17"/>
                <a:gd name="T44" fmla="*/ 19 w 63"/>
                <a:gd name="T45" fmla="*/ 1 h 17"/>
                <a:gd name="T46" fmla="*/ 25 w 63"/>
                <a:gd name="T47" fmla="*/ 5 h 17"/>
                <a:gd name="T48" fmla="*/ 27 w 63"/>
                <a:gd name="T49" fmla="*/ 7 h 17"/>
                <a:gd name="T50" fmla="*/ 28 w 63"/>
                <a:gd name="T51" fmla="*/ 9 h 17"/>
                <a:gd name="T52" fmla="*/ 29 w 63"/>
                <a:gd name="T53" fmla="*/ 8 h 17"/>
                <a:gd name="T54" fmla="*/ 29 w 63"/>
                <a:gd name="T55" fmla="*/ 8 h 17"/>
                <a:gd name="T56" fmla="*/ 29 w 63"/>
                <a:gd name="T57" fmla="*/ 8 h 17"/>
                <a:gd name="T58" fmla="*/ 29 w 63"/>
                <a:gd name="T59" fmla="*/ 7 h 17"/>
                <a:gd name="T60" fmla="*/ 31 w 63"/>
                <a:gd name="T61" fmla="*/ 5 h 17"/>
                <a:gd name="T62" fmla="*/ 37 w 63"/>
                <a:gd name="T63" fmla="*/ 1 h 17"/>
                <a:gd name="T64" fmla="*/ 44 w 63"/>
                <a:gd name="T65" fmla="*/ 5 h 17"/>
                <a:gd name="T66" fmla="*/ 45 w 63"/>
                <a:gd name="T67" fmla="*/ 7 h 17"/>
                <a:gd name="T68" fmla="*/ 46 w 63"/>
                <a:gd name="T69" fmla="*/ 9 h 17"/>
                <a:gd name="T70" fmla="*/ 48 w 63"/>
                <a:gd name="T71" fmla="*/ 7 h 17"/>
                <a:gd name="T72" fmla="*/ 49 w 63"/>
                <a:gd name="T73" fmla="*/ 5 h 17"/>
                <a:gd name="T74" fmla="*/ 62 w 63"/>
                <a:gd name="T75" fmla="*/ 5 h 17"/>
                <a:gd name="T76" fmla="*/ 63 w 63"/>
                <a:gd name="T77" fmla="*/ 8 h 17"/>
                <a:gd name="T78" fmla="*/ 60 w 63"/>
                <a:gd name="T79" fmla="*/ 12 h 17"/>
                <a:gd name="T80" fmla="*/ 59 w 63"/>
                <a:gd name="T81" fmla="*/ 12 h 17"/>
                <a:gd name="T82" fmla="*/ 56 w 63"/>
                <a:gd name="T83" fmla="*/ 10 h 17"/>
                <a:gd name="T84" fmla="*/ 55 w 63"/>
                <a:gd name="T85" fmla="*/ 10 h 17"/>
                <a:gd name="T86" fmla="*/ 55 w 63"/>
                <a:gd name="T87" fmla="*/ 10 h 17"/>
                <a:gd name="T88" fmla="*/ 55 w 63"/>
                <a:gd name="T89" fmla="*/ 11 h 17"/>
                <a:gd name="T90" fmla="*/ 46 w 63"/>
                <a:gd name="T9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17">
                  <a:moveTo>
                    <a:pt x="46" y="17"/>
                  </a:moveTo>
                  <a:cubicBezTo>
                    <a:pt x="43" y="17"/>
                    <a:pt x="40" y="15"/>
                    <a:pt x="38" y="11"/>
                  </a:cubicBezTo>
                  <a:cubicBezTo>
                    <a:pt x="38" y="11"/>
                    <a:pt x="38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3" y="17"/>
                    <a:pt x="30" y="17"/>
                    <a:pt x="28" y="17"/>
                  </a:cubicBezTo>
                  <a:cubicBezTo>
                    <a:pt x="25" y="17"/>
                    <a:pt x="22" y="15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6" y="15"/>
                    <a:pt x="13" y="17"/>
                    <a:pt x="10" y="17"/>
                  </a:cubicBezTo>
                  <a:cubicBezTo>
                    <a:pt x="6" y="17"/>
                    <a:pt x="3" y="15"/>
                    <a:pt x="1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6" y="4"/>
                    <a:pt x="8" y="5"/>
                    <a:pt x="8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1"/>
                    <a:pt x="24" y="3"/>
                    <a:pt x="25" y="5"/>
                  </a:cubicBezTo>
                  <a:cubicBezTo>
                    <a:pt x="26" y="6"/>
                    <a:pt x="26" y="6"/>
                    <a:pt x="27" y="7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1" y="5"/>
                  </a:cubicBezTo>
                  <a:cubicBezTo>
                    <a:pt x="33" y="2"/>
                    <a:pt x="36" y="1"/>
                    <a:pt x="37" y="1"/>
                  </a:cubicBezTo>
                  <a:cubicBezTo>
                    <a:pt x="39" y="1"/>
                    <a:pt x="41" y="2"/>
                    <a:pt x="44" y="5"/>
                  </a:cubicBezTo>
                  <a:cubicBezTo>
                    <a:pt x="44" y="6"/>
                    <a:pt x="45" y="6"/>
                    <a:pt x="45" y="7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8" y="5"/>
                    <a:pt x="49" y="5"/>
                  </a:cubicBezTo>
                  <a:cubicBezTo>
                    <a:pt x="53" y="0"/>
                    <a:pt x="59" y="0"/>
                    <a:pt x="62" y="5"/>
                  </a:cubicBezTo>
                  <a:cubicBezTo>
                    <a:pt x="63" y="6"/>
                    <a:pt x="63" y="7"/>
                    <a:pt x="63" y="8"/>
                  </a:cubicBezTo>
                  <a:cubicBezTo>
                    <a:pt x="63" y="10"/>
                    <a:pt x="62" y="12"/>
                    <a:pt x="60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7" y="11"/>
                    <a:pt x="56" y="10"/>
                  </a:cubicBezTo>
                  <a:cubicBezTo>
                    <a:pt x="56" y="10"/>
                    <a:pt x="56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1"/>
                    <a:pt x="55" y="11"/>
                  </a:cubicBezTo>
                  <a:cubicBezTo>
                    <a:pt x="53" y="15"/>
                    <a:pt x="50" y="17"/>
                    <a:pt x="46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87" name="Oval 86"/>
          <p:cNvSpPr/>
          <p:nvPr/>
        </p:nvSpPr>
        <p:spPr>
          <a:xfrm>
            <a:off x="419780" y="4309291"/>
            <a:ext cx="367748" cy="367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0" name="TextBox 89"/>
          <p:cNvSpPr txBox="1"/>
          <p:nvPr/>
        </p:nvSpPr>
        <p:spPr>
          <a:xfrm>
            <a:off x="898089" y="4310889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800" b="1" dirty="0" smtClean="0">
                <a:solidFill>
                  <a:schemeClr val="accent6">
                    <a:lumMod val="50000"/>
                  </a:schemeClr>
                </a:solidFill>
                <a:latin typeface="+mj-lt"/>
              </a:rPr>
              <a:t>2024 год</a:t>
            </a:r>
            <a:endParaRPr lang="en-US" sz="1800" b="1" dirty="0">
              <a:solidFill>
                <a:schemeClr val="accent6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960266" y="4688870"/>
            <a:ext cx="3307234" cy="338554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6"/>
          </a:fontRef>
        </p:style>
        <p:txBody>
          <a:bodyPr wrap="square" lIns="0" rIns="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+mj-lt"/>
                <a:cs typeface="Times New Roman" pitchFamily="18" charset="0"/>
              </a:rPr>
              <a:t>53 092,8 тыс. руб. </a:t>
            </a:r>
            <a:endParaRPr lang="ru-RU" sz="1600" dirty="0">
              <a:solidFill>
                <a:schemeClr val="tx2">
                  <a:lumMod val="90000"/>
                  <a:lumOff val="10000"/>
                </a:schemeClr>
              </a:solidFill>
              <a:latin typeface="+mj-lt"/>
              <a:cs typeface="Times New Roman" pitchFamily="18" charset="0"/>
            </a:endParaRPr>
          </a:p>
        </p:txBody>
      </p:sp>
      <p:sp>
        <p:nvSpPr>
          <p:cNvPr id="96" name="Oval 95"/>
          <p:cNvSpPr/>
          <p:nvPr/>
        </p:nvSpPr>
        <p:spPr>
          <a:xfrm>
            <a:off x="419780" y="3590232"/>
            <a:ext cx="367748" cy="367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7" name="TextBox 96"/>
          <p:cNvSpPr txBox="1"/>
          <p:nvPr/>
        </p:nvSpPr>
        <p:spPr>
          <a:xfrm>
            <a:off x="898089" y="3590232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800" b="1" dirty="0" smtClean="0">
                <a:solidFill>
                  <a:schemeClr val="accent6">
                    <a:lumMod val="50000"/>
                  </a:schemeClr>
                </a:solidFill>
                <a:latin typeface="+mj-lt"/>
              </a:rPr>
              <a:t>2023 год</a:t>
            </a:r>
            <a:endParaRPr lang="en-US" sz="1800" b="1" dirty="0">
              <a:solidFill>
                <a:schemeClr val="accent6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960266" y="3809564"/>
            <a:ext cx="3307234" cy="41646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6"/>
          </a:fontRef>
        </p:style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6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+mj-lt"/>
                <a:cs typeface="Times New Roman" pitchFamily="18" charset="0"/>
              </a:rPr>
              <a:t>45 713,8 тыс. руб.</a:t>
            </a:r>
            <a:endParaRPr lang="en-US" sz="1600" dirty="0">
              <a:solidFill>
                <a:schemeClr val="tx2">
                  <a:lumMod val="90000"/>
                  <a:lumOff val="10000"/>
                </a:schemeClr>
              </a:solidFill>
              <a:latin typeface="+mj-lt"/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26591" y="3056851"/>
            <a:ext cx="340675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chemeClr val="bg2">
                    <a:lumMod val="10000"/>
                  </a:schemeClr>
                </a:solidFill>
              </a:rPr>
              <a:t>Среднемесячный доход от </a:t>
            </a:r>
            <a:r>
              <a:rPr lang="ru-RU" b="1" u="sng" dirty="0">
                <a:solidFill>
                  <a:schemeClr val="bg2">
                    <a:lumMod val="10000"/>
                  </a:schemeClr>
                </a:solidFill>
              </a:rPr>
              <a:t>трудовой деятельности</a:t>
            </a:r>
            <a:endParaRPr lang="ru-RU" u="sng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23921" y="3341518"/>
            <a:ext cx="654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dirty="0" smtClean="0">
                <a:solidFill>
                  <a:schemeClr val="accent6">
                    <a:lumMod val="50000"/>
                  </a:schemeClr>
                </a:solidFill>
                <a:latin typeface="+mn-lt"/>
              </a:rPr>
              <a:t>116,4%</a:t>
            </a:r>
            <a:endParaRPr lang="ru-RU" sz="1200" dirty="0">
              <a:solidFill>
                <a:schemeClr val="accent6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100" name="Заголовок 1"/>
          <p:cNvSpPr txBox="1">
            <a:spLocks/>
          </p:cNvSpPr>
          <p:nvPr/>
        </p:nvSpPr>
        <p:spPr>
          <a:xfrm>
            <a:off x="7134824" y="156214"/>
            <a:ext cx="2009176" cy="2601363"/>
          </a:xfrm>
          <a:prstGeom prst="rect">
            <a:avLst/>
          </a:prstGeom>
        </p:spPr>
        <p:txBody>
          <a:bodyPr anchor="t">
            <a:no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r">
              <a:buClrTx/>
              <a:buFontTx/>
            </a:pPr>
            <a:r>
              <a:rPr lang="ru-RU" sz="2100" b="1" dirty="0" smtClean="0">
                <a:solidFill>
                  <a:schemeClr val="bg2">
                    <a:lumMod val="10000"/>
                  </a:schemeClr>
                </a:solidFill>
              </a:rPr>
              <a:t>Оплата труда отдельных категорий работников бюджетной сферы в </a:t>
            </a:r>
            <a:br>
              <a:rPr lang="ru-RU" sz="2100" b="1" dirty="0" smtClean="0">
                <a:solidFill>
                  <a:schemeClr val="bg2">
                    <a:lumMod val="10000"/>
                  </a:schemeClr>
                </a:solidFill>
              </a:rPr>
            </a:br>
            <a:r>
              <a:rPr lang="ru-RU" sz="2100" b="1" dirty="0" smtClean="0">
                <a:solidFill>
                  <a:schemeClr val="bg2">
                    <a:lumMod val="10000"/>
                  </a:schemeClr>
                </a:solidFill>
              </a:rPr>
              <a:t>2024 </a:t>
            </a:r>
            <a:br>
              <a:rPr lang="ru-RU" sz="2100" b="1" dirty="0" smtClean="0">
                <a:solidFill>
                  <a:schemeClr val="bg2">
                    <a:lumMod val="10000"/>
                  </a:schemeClr>
                </a:solidFill>
              </a:rPr>
            </a:br>
            <a:r>
              <a:rPr lang="ru-RU" sz="2100" b="1" dirty="0" smtClean="0">
                <a:solidFill>
                  <a:schemeClr val="bg2">
                    <a:lumMod val="10000"/>
                  </a:schemeClr>
                </a:solidFill>
              </a:rPr>
              <a:t>году</a:t>
            </a:r>
            <a:endParaRPr lang="ru-RU" sz="2100" b="1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101" name="Местозаполнитель таблицы 3">
            <a:extLst>
              <a:ext uri="{FF2B5EF4-FFF2-40B4-BE49-F238E27FC236}">
                <a16:creationId xmlns:a16="http://schemas.microsoft.com/office/drawing/2014/main" id="{B2D5F8A0-E205-06E2-8D10-F646AE651BC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1310185"/>
              </p:ext>
            </p:extLst>
          </p:nvPr>
        </p:nvGraphicFramePr>
        <p:xfrm>
          <a:off x="341880" y="287898"/>
          <a:ext cx="6792944" cy="2544962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2264314">
                  <a:extLst>
                    <a:ext uri="{9D8B030D-6E8A-4147-A177-3AD203B41FA5}">
                      <a16:colId xmlns:a16="http://schemas.microsoft.com/office/drawing/2014/main" val="130956065"/>
                    </a:ext>
                  </a:extLst>
                </a:gridCol>
                <a:gridCol w="1132158">
                  <a:extLst>
                    <a:ext uri="{9D8B030D-6E8A-4147-A177-3AD203B41FA5}">
                      <a16:colId xmlns:a16="http://schemas.microsoft.com/office/drawing/2014/main" val="2749965458"/>
                    </a:ext>
                  </a:extLst>
                </a:gridCol>
                <a:gridCol w="1590822">
                  <a:extLst>
                    <a:ext uri="{9D8B030D-6E8A-4147-A177-3AD203B41FA5}">
                      <a16:colId xmlns:a16="http://schemas.microsoft.com/office/drawing/2014/main" val="3520681536"/>
                    </a:ext>
                  </a:extLst>
                </a:gridCol>
                <a:gridCol w="1805650">
                  <a:extLst>
                    <a:ext uri="{9D8B030D-6E8A-4147-A177-3AD203B41FA5}">
                      <a16:colId xmlns:a16="http://schemas.microsoft.com/office/drawing/2014/main" val="2116711163"/>
                    </a:ext>
                  </a:extLst>
                </a:gridCol>
              </a:tblGrid>
              <a:tr h="232122">
                <a:tc rowSpan="2">
                  <a:txBody>
                    <a:bodyPr/>
                    <a:lstStyle/>
                    <a:p>
                      <a:pPr algn="ctr" fontAlgn="t"/>
                      <a:r>
                        <a:rPr lang="ru-RU" sz="12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К</a:t>
                      </a:r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атегория </a:t>
                      </a:r>
                      <a:r>
                        <a:rPr lang="ru-RU" sz="12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работников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1" marR="6351" marT="4763" marB="0" anchor="ctr"/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ru-RU" sz="12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Средняя заработная плата, </a:t>
                      </a:r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руб.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1" marR="6351" marT="4763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ru-RU" sz="12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Рост средней заработной платы </a:t>
                      </a:r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2024 года </a:t>
                      </a:r>
                      <a:r>
                        <a:rPr lang="ru-RU" sz="12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к </a:t>
                      </a:r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2023 году       </a:t>
                      </a:r>
                    </a:p>
                    <a:p>
                      <a:pPr algn="ctr" fontAlgn="t"/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%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1" marR="6351" marT="4763" marB="0" anchor="ctr"/>
                </a:tc>
                <a:extLst>
                  <a:ext uri="{0D108BD9-81ED-4DB2-BD59-A6C34878D82A}">
                    <a16:rowId xmlns:a16="http://schemas.microsoft.com/office/drawing/2014/main" val="3741017008"/>
                  </a:ext>
                </a:extLst>
              </a:tr>
              <a:tr h="4475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algn="ctr" fontAlgn="t"/>
                      <a:r>
                        <a:rPr lang="ru-RU" sz="1050" b="1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2023 </a:t>
                      </a:r>
                      <a:r>
                        <a:rPr lang="ru-RU" sz="1050" b="1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года</a:t>
                      </a:r>
                      <a:endParaRPr lang="ru-RU" sz="105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1" marR="6351" marT="4763" marB="0"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b="1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algn="ctr" fontAlgn="t"/>
                      <a:r>
                        <a:rPr lang="ru-RU" sz="1050" b="1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2024 </a:t>
                      </a:r>
                      <a:r>
                        <a:rPr lang="ru-RU" sz="1050" b="1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года</a:t>
                      </a:r>
                      <a:endParaRPr lang="ru-RU" sz="105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1" marR="6351" marT="4763" marB="0"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1" marR="6351" marT="4763" marB="0"/>
                </a:tc>
                <a:extLst>
                  <a:ext uri="{0D108BD9-81ED-4DB2-BD59-A6C34878D82A}">
                    <a16:rowId xmlns:a16="http://schemas.microsoft.com/office/drawing/2014/main" val="4218726094"/>
                  </a:ext>
                </a:extLst>
              </a:tr>
              <a:tr h="34190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5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Педагогические работники </a:t>
                      </a:r>
                      <a:r>
                        <a:rPr lang="ru-RU" sz="11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дошкольного образования</a:t>
                      </a:r>
                      <a:endParaRPr lang="ru-RU" sz="115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29 121,13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40 076,28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137,62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extLst>
                  <a:ext uri="{0D108BD9-81ED-4DB2-BD59-A6C34878D82A}">
                    <a16:rowId xmlns:a16="http://schemas.microsoft.com/office/drawing/2014/main" val="511888340"/>
                  </a:ext>
                </a:extLst>
              </a:tr>
              <a:tr h="56757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5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Педагогические работники учреждений дополнительного образования детей</a:t>
                      </a:r>
                      <a:endParaRPr lang="ru-RU" sz="115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39 999,48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43 584,02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108,96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extLst>
                  <a:ext uri="{0D108BD9-81ED-4DB2-BD59-A6C34878D82A}">
                    <a16:rowId xmlns:a16="http://schemas.microsoft.com/office/drawing/2014/main" val="3937089168"/>
                  </a:ext>
                </a:extLst>
              </a:tr>
              <a:tr h="489742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5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Педагогические работники </a:t>
                      </a:r>
                      <a:r>
                        <a:rPr lang="ru-RU" sz="11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общего образования* в сопоставимых показателях</a:t>
                      </a:r>
                      <a:endParaRPr lang="ru-RU" sz="115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36 332,72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39 964,14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109,99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extLst>
                  <a:ext uri="{0D108BD9-81ED-4DB2-BD59-A6C34878D82A}">
                    <a16:rowId xmlns:a16="http://schemas.microsoft.com/office/drawing/2014/main" val="1031597798"/>
                  </a:ext>
                </a:extLst>
              </a:tr>
              <a:tr h="32796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Работники учреждений </a:t>
                      </a:r>
                      <a:r>
                        <a:rPr lang="ru-RU" sz="115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культуры</a:t>
                      </a:r>
                      <a:endParaRPr lang="ru-RU" sz="115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33 393,50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+mn-lt"/>
                          <a:cs typeface="Times New Roman" pitchFamily="18" charset="0"/>
                        </a:rPr>
                        <a:t>37 223,70</a:t>
                      </a:r>
                      <a:endParaRPr lang="ru-RU" sz="1200" dirty="0">
                        <a:solidFill>
                          <a:schemeClr val="tx1"/>
                        </a:solidFill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111,47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1" marR="6351" marT="4763" marB="0" anchor="b"/>
                </a:tc>
                <a:extLst>
                  <a:ext uri="{0D108BD9-81ED-4DB2-BD59-A6C34878D82A}">
                    <a16:rowId xmlns:a16="http://schemas.microsoft.com/office/drawing/2014/main" val="1194376521"/>
                  </a:ext>
                </a:extLst>
              </a:tr>
            </a:tbl>
          </a:graphicData>
        </a:graphic>
      </p:graphicFrame>
      <p:sp>
        <p:nvSpPr>
          <p:cNvPr id="102" name="Номер слайда 7"/>
          <p:cNvSpPr txBox="1">
            <a:spLocks/>
          </p:cNvSpPr>
          <p:nvPr/>
        </p:nvSpPr>
        <p:spPr>
          <a:xfrm>
            <a:off x="8220447" y="4669749"/>
            <a:ext cx="544058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1617546-20DB-4C1B-88AD-56185138E88C}" type="slidenum">
              <a:rPr lang="ru-RU" smtClean="0">
                <a:solidFill>
                  <a:schemeClr val="bg1"/>
                </a:solidFill>
              </a:rPr>
              <a:pPr/>
              <a:t>57</a:t>
            </a:fld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90785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/>
          <p:cNvGrpSpPr/>
          <p:nvPr/>
        </p:nvGrpSpPr>
        <p:grpSpPr>
          <a:xfrm>
            <a:off x="5604051" y="1644742"/>
            <a:ext cx="3021813" cy="3388094"/>
            <a:chOff x="7019926" y="815975"/>
            <a:chExt cx="4557712" cy="5110163"/>
          </a:xfrm>
        </p:grpSpPr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9563101" y="1274763"/>
              <a:ext cx="106363" cy="3867150"/>
            </a:xfrm>
            <a:custGeom>
              <a:avLst/>
              <a:gdLst>
                <a:gd name="T0" fmla="*/ 41 w 67"/>
                <a:gd name="T1" fmla="*/ 2436 h 2436"/>
                <a:gd name="T2" fmla="*/ 0 w 67"/>
                <a:gd name="T3" fmla="*/ 2182 h 2436"/>
                <a:gd name="T4" fmla="*/ 26 w 67"/>
                <a:gd name="T5" fmla="*/ 0 h 2436"/>
                <a:gd name="T6" fmla="*/ 67 w 67"/>
                <a:gd name="T7" fmla="*/ 255 h 2436"/>
                <a:gd name="T8" fmla="*/ 41 w 67"/>
                <a:gd name="T9" fmla="*/ 2436 h 2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436">
                  <a:moveTo>
                    <a:pt x="41" y="2436"/>
                  </a:moveTo>
                  <a:lnTo>
                    <a:pt x="0" y="2182"/>
                  </a:lnTo>
                  <a:lnTo>
                    <a:pt x="26" y="0"/>
                  </a:lnTo>
                  <a:lnTo>
                    <a:pt x="67" y="255"/>
                  </a:lnTo>
                  <a:lnTo>
                    <a:pt x="41" y="243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604376" y="1274763"/>
              <a:ext cx="1533525" cy="409575"/>
            </a:xfrm>
            <a:custGeom>
              <a:avLst/>
              <a:gdLst>
                <a:gd name="T0" fmla="*/ 41 w 966"/>
                <a:gd name="T1" fmla="*/ 255 h 258"/>
                <a:gd name="T2" fmla="*/ 0 w 966"/>
                <a:gd name="T3" fmla="*/ 0 h 258"/>
                <a:gd name="T4" fmla="*/ 926 w 966"/>
                <a:gd name="T5" fmla="*/ 2 h 258"/>
                <a:gd name="T6" fmla="*/ 966 w 966"/>
                <a:gd name="T7" fmla="*/ 258 h 258"/>
                <a:gd name="T8" fmla="*/ 41 w 966"/>
                <a:gd name="T9" fmla="*/ 25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6" h="258">
                  <a:moveTo>
                    <a:pt x="41" y="255"/>
                  </a:moveTo>
                  <a:lnTo>
                    <a:pt x="0" y="0"/>
                  </a:lnTo>
                  <a:lnTo>
                    <a:pt x="926" y="2"/>
                  </a:lnTo>
                  <a:lnTo>
                    <a:pt x="966" y="258"/>
                  </a:lnTo>
                  <a:lnTo>
                    <a:pt x="41" y="25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9628188" y="1679575"/>
              <a:ext cx="1509713" cy="3468688"/>
            </a:xfrm>
            <a:custGeom>
              <a:avLst/>
              <a:gdLst>
                <a:gd name="T0" fmla="*/ 951 w 951"/>
                <a:gd name="T1" fmla="*/ 3 h 2185"/>
                <a:gd name="T2" fmla="*/ 925 w 951"/>
                <a:gd name="T3" fmla="*/ 2185 h 2185"/>
                <a:gd name="T4" fmla="*/ 0 w 951"/>
                <a:gd name="T5" fmla="*/ 2181 h 2185"/>
                <a:gd name="T6" fmla="*/ 26 w 951"/>
                <a:gd name="T7" fmla="*/ 0 h 2185"/>
                <a:gd name="T8" fmla="*/ 951 w 951"/>
                <a:gd name="T9" fmla="*/ 3 h 2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1" h="2185">
                  <a:moveTo>
                    <a:pt x="951" y="3"/>
                  </a:moveTo>
                  <a:lnTo>
                    <a:pt x="925" y="2185"/>
                  </a:lnTo>
                  <a:lnTo>
                    <a:pt x="0" y="2181"/>
                  </a:lnTo>
                  <a:lnTo>
                    <a:pt x="26" y="0"/>
                  </a:lnTo>
                  <a:lnTo>
                    <a:pt x="951" y="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756526" y="2232025"/>
              <a:ext cx="928688" cy="3243263"/>
            </a:xfrm>
            <a:custGeom>
              <a:avLst/>
              <a:gdLst>
                <a:gd name="T0" fmla="*/ 575 w 585"/>
                <a:gd name="T1" fmla="*/ 2043 h 2043"/>
                <a:gd name="T2" fmla="*/ 0 w 585"/>
                <a:gd name="T3" fmla="*/ 1809 h 2043"/>
                <a:gd name="T4" fmla="*/ 10 w 585"/>
                <a:gd name="T5" fmla="*/ 0 h 2043"/>
                <a:gd name="T6" fmla="*/ 585 w 585"/>
                <a:gd name="T7" fmla="*/ 235 h 2043"/>
                <a:gd name="T8" fmla="*/ 575 w 585"/>
                <a:gd name="T9" fmla="*/ 2043 h 2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2043">
                  <a:moveTo>
                    <a:pt x="575" y="2043"/>
                  </a:moveTo>
                  <a:lnTo>
                    <a:pt x="0" y="1809"/>
                  </a:lnTo>
                  <a:lnTo>
                    <a:pt x="10" y="0"/>
                  </a:lnTo>
                  <a:lnTo>
                    <a:pt x="585" y="235"/>
                  </a:lnTo>
                  <a:lnTo>
                    <a:pt x="575" y="204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7772401" y="2093913"/>
              <a:ext cx="2095500" cy="511175"/>
            </a:xfrm>
            <a:custGeom>
              <a:avLst/>
              <a:gdLst>
                <a:gd name="T0" fmla="*/ 575 w 1320"/>
                <a:gd name="T1" fmla="*/ 322 h 322"/>
                <a:gd name="T2" fmla="*/ 0 w 1320"/>
                <a:gd name="T3" fmla="*/ 87 h 322"/>
                <a:gd name="T4" fmla="*/ 747 w 1320"/>
                <a:gd name="T5" fmla="*/ 0 h 322"/>
                <a:gd name="T6" fmla="*/ 1320 w 1320"/>
                <a:gd name="T7" fmla="*/ 234 h 322"/>
                <a:gd name="T8" fmla="*/ 575 w 1320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0" h="322">
                  <a:moveTo>
                    <a:pt x="575" y="322"/>
                  </a:moveTo>
                  <a:lnTo>
                    <a:pt x="0" y="87"/>
                  </a:lnTo>
                  <a:lnTo>
                    <a:pt x="747" y="0"/>
                  </a:lnTo>
                  <a:lnTo>
                    <a:pt x="1320" y="234"/>
                  </a:lnTo>
                  <a:lnTo>
                    <a:pt x="575" y="3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8669338" y="2465388"/>
              <a:ext cx="1198563" cy="3009900"/>
            </a:xfrm>
            <a:custGeom>
              <a:avLst/>
              <a:gdLst>
                <a:gd name="T0" fmla="*/ 755 w 755"/>
                <a:gd name="T1" fmla="*/ 0 h 1896"/>
                <a:gd name="T2" fmla="*/ 748 w 755"/>
                <a:gd name="T3" fmla="*/ 1809 h 1896"/>
                <a:gd name="T4" fmla="*/ 0 w 755"/>
                <a:gd name="T5" fmla="*/ 1896 h 1896"/>
                <a:gd name="T6" fmla="*/ 10 w 755"/>
                <a:gd name="T7" fmla="*/ 88 h 1896"/>
                <a:gd name="T8" fmla="*/ 755 w 755"/>
                <a:gd name="T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1896">
                  <a:moveTo>
                    <a:pt x="755" y="0"/>
                  </a:moveTo>
                  <a:lnTo>
                    <a:pt x="748" y="1809"/>
                  </a:lnTo>
                  <a:lnTo>
                    <a:pt x="0" y="1896"/>
                  </a:lnTo>
                  <a:lnTo>
                    <a:pt x="10" y="88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140576" y="2992438"/>
              <a:ext cx="349250" cy="2933700"/>
            </a:xfrm>
            <a:custGeom>
              <a:avLst/>
              <a:gdLst>
                <a:gd name="T0" fmla="*/ 211 w 220"/>
                <a:gd name="T1" fmla="*/ 1848 h 1848"/>
                <a:gd name="T2" fmla="*/ 0 w 220"/>
                <a:gd name="T3" fmla="*/ 1586 h 1848"/>
                <a:gd name="T4" fmla="*/ 9 w 220"/>
                <a:gd name="T5" fmla="*/ 0 h 1848"/>
                <a:gd name="T6" fmla="*/ 220 w 220"/>
                <a:gd name="T7" fmla="*/ 260 h 1848"/>
                <a:gd name="T8" fmla="*/ 211 w 220"/>
                <a:gd name="T9" fmla="*/ 1848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848">
                  <a:moveTo>
                    <a:pt x="211" y="1848"/>
                  </a:moveTo>
                  <a:lnTo>
                    <a:pt x="0" y="1586"/>
                  </a:lnTo>
                  <a:lnTo>
                    <a:pt x="9" y="0"/>
                  </a:lnTo>
                  <a:lnTo>
                    <a:pt x="220" y="260"/>
                  </a:lnTo>
                  <a:lnTo>
                    <a:pt x="211" y="18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154863" y="2946400"/>
              <a:ext cx="1665288" cy="458788"/>
            </a:xfrm>
            <a:custGeom>
              <a:avLst/>
              <a:gdLst>
                <a:gd name="T0" fmla="*/ 211 w 1049"/>
                <a:gd name="T1" fmla="*/ 289 h 289"/>
                <a:gd name="T2" fmla="*/ 0 w 1049"/>
                <a:gd name="T3" fmla="*/ 29 h 289"/>
                <a:gd name="T4" fmla="*/ 838 w 1049"/>
                <a:gd name="T5" fmla="*/ 0 h 289"/>
                <a:gd name="T6" fmla="*/ 1049 w 1049"/>
                <a:gd name="T7" fmla="*/ 261 h 289"/>
                <a:gd name="T8" fmla="*/ 211 w 104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9" h="289">
                  <a:moveTo>
                    <a:pt x="211" y="289"/>
                  </a:moveTo>
                  <a:lnTo>
                    <a:pt x="0" y="29"/>
                  </a:lnTo>
                  <a:lnTo>
                    <a:pt x="838" y="0"/>
                  </a:lnTo>
                  <a:lnTo>
                    <a:pt x="1049" y="261"/>
                  </a:lnTo>
                  <a:lnTo>
                    <a:pt x="211" y="289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7475538" y="3360738"/>
              <a:ext cx="1344613" cy="2565400"/>
            </a:xfrm>
            <a:custGeom>
              <a:avLst/>
              <a:gdLst>
                <a:gd name="T0" fmla="*/ 847 w 847"/>
                <a:gd name="T1" fmla="*/ 0 h 1616"/>
                <a:gd name="T2" fmla="*/ 840 w 847"/>
                <a:gd name="T3" fmla="*/ 1586 h 1616"/>
                <a:gd name="T4" fmla="*/ 0 w 847"/>
                <a:gd name="T5" fmla="*/ 1616 h 1616"/>
                <a:gd name="T6" fmla="*/ 9 w 847"/>
                <a:gd name="T7" fmla="*/ 28 h 1616"/>
                <a:gd name="T8" fmla="*/ 847 w 847"/>
                <a:gd name="T9" fmla="*/ 0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1616">
                  <a:moveTo>
                    <a:pt x="847" y="0"/>
                  </a:moveTo>
                  <a:lnTo>
                    <a:pt x="840" y="1586"/>
                  </a:lnTo>
                  <a:lnTo>
                    <a:pt x="0" y="1616"/>
                  </a:lnTo>
                  <a:lnTo>
                    <a:pt x="9" y="2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8174038" y="2047875"/>
              <a:ext cx="198438" cy="188913"/>
            </a:xfrm>
            <a:custGeom>
              <a:avLst/>
              <a:gdLst>
                <a:gd name="T0" fmla="*/ 0 w 125"/>
                <a:gd name="T1" fmla="*/ 36 h 119"/>
                <a:gd name="T2" fmla="*/ 125 w 125"/>
                <a:gd name="T3" fmla="*/ 0 h 119"/>
                <a:gd name="T4" fmla="*/ 92 w 125"/>
                <a:gd name="T5" fmla="*/ 119 h 119"/>
                <a:gd name="T6" fmla="*/ 0 w 125"/>
                <a:gd name="T7" fmla="*/ 3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0" y="36"/>
                  </a:moveTo>
                  <a:lnTo>
                    <a:pt x="125" y="0"/>
                  </a:lnTo>
                  <a:lnTo>
                    <a:pt x="92" y="11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531101" y="1758950"/>
              <a:ext cx="808038" cy="1143000"/>
            </a:xfrm>
            <a:custGeom>
              <a:avLst/>
              <a:gdLst>
                <a:gd name="T0" fmla="*/ 37 w 215"/>
                <a:gd name="T1" fmla="*/ 302 h 304"/>
                <a:gd name="T2" fmla="*/ 36 w 215"/>
                <a:gd name="T3" fmla="*/ 266 h 304"/>
                <a:gd name="T4" fmla="*/ 71 w 215"/>
                <a:gd name="T5" fmla="*/ 89 h 304"/>
                <a:gd name="T6" fmla="*/ 103 w 215"/>
                <a:gd name="T7" fmla="*/ 48 h 304"/>
                <a:gd name="T8" fmla="*/ 119 w 215"/>
                <a:gd name="T9" fmla="*/ 39 h 304"/>
                <a:gd name="T10" fmla="*/ 133 w 215"/>
                <a:gd name="T11" fmla="*/ 36 h 304"/>
                <a:gd name="T12" fmla="*/ 146 w 215"/>
                <a:gd name="T13" fmla="*/ 39 h 304"/>
                <a:gd name="T14" fmla="*/ 165 w 215"/>
                <a:gd name="T15" fmla="*/ 55 h 304"/>
                <a:gd name="T16" fmla="*/ 180 w 215"/>
                <a:gd name="T17" fmla="*/ 90 h 304"/>
                <a:gd name="T18" fmla="*/ 215 w 215"/>
                <a:gd name="T19" fmla="*/ 81 h 304"/>
                <a:gd name="T20" fmla="*/ 184 w 215"/>
                <a:gd name="T21" fmla="*/ 23 h 304"/>
                <a:gd name="T22" fmla="*/ 160 w 215"/>
                <a:gd name="T23" fmla="*/ 6 h 304"/>
                <a:gd name="T24" fmla="*/ 133 w 215"/>
                <a:gd name="T25" fmla="*/ 0 h 304"/>
                <a:gd name="T26" fmla="*/ 106 w 215"/>
                <a:gd name="T27" fmla="*/ 5 h 304"/>
                <a:gd name="T28" fmla="*/ 64 w 215"/>
                <a:gd name="T29" fmla="*/ 35 h 304"/>
                <a:gd name="T30" fmla="*/ 18 w 215"/>
                <a:gd name="T31" fmla="*/ 125 h 304"/>
                <a:gd name="T32" fmla="*/ 0 w 215"/>
                <a:gd name="T33" fmla="*/ 266 h 304"/>
                <a:gd name="T34" fmla="*/ 1 w 215"/>
                <a:gd name="T35" fmla="*/ 304 h 304"/>
                <a:gd name="T36" fmla="*/ 37 w 215"/>
                <a:gd name="T37" fmla="*/ 30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5" h="304">
                  <a:moveTo>
                    <a:pt x="37" y="302"/>
                  </a:moveTo>
                  <a:cubicBezTo>
                    <a:pt x="36" y="289"/>
                    <a:pt x="36" y="277"/>
                    <a:pt x="36" y="266"/>
                  </a:cubicBezTo>
                  <a:cubicBezTo>
                    <a:pt x="35" y="185"/>
                    <a:pt x="51" y="126"/>
                    <a:pt x="71" y="89"/>
                  </a:cubicBezTo>
                  <a:cubicBezTo>
                    <a:pt x="81" y="70"/>
                    <a:pt x="93" y="56"/>
                    <a:pt x="103" y="48"/>
                  </a:cubicBezTo>
                  <a:cubicBezTo>
                    <a:pt x="109" y="44"/>
                    <a:pt x="114" y="41"/>
                    <a:pt x="119" y="39"/>
                  </a:cubicBezTo>
                  <a:cubicBezTo>
                    <a:pt x="124" y="37"/>
                    <a:pt x="128" y="36"/>
                    <a:pt x="133" y="36"/>
                  </a:cubicBezTo>
                  <a:cubicBezTo>
                    <a:pt x="137" y="36"/>
                    <a:pt x="141" y="37"/>
                    <a:pt x="146" y="39"/>
                  </a:cubicBezTo>
                  <a:cubicBezTo>
                    <a:pt x="152" y="42"/>
                    <a:pt x="158" y="47"/>
                    <a:pt x="165" y="55"/>
                  </a:cubicBezTo>
                  <a:cubicBezTo>
                    <a:pt x="171" y="64"/>
                    <a:pt x="176" y="75"/>
                    <a:pt x="180" y="90"/>
                  </a:cubicBezTo>
                  <a:cubicBezTo>
                    <a:pt x="215" y="81"/>
                    <a:pt x="215" y="81"/>
                    <a:pt x="215" y="81"/>
                  </a:cubicBezTo>
                  <a:cubicBezTo>
                    <a:pt x="208" y="56"/>
                    <a:pt x="198" y="37"/>
                    <a:pt x="184" y="23"/>
                  </a:cubicBezTo>
                  <a:cubicBezTo>
                    <a:pt x="177" y="16"/>
                    <a:pt x="169" y="10"/>
                    <a:pt x="160" y="6"/>
                  </a:cubicBezTo>
                  <a:cubicBezTo>
                    <a:pt x="151" y="2"/>
                    <a:pt x="142" y="0"/>
                    <a:pt x="133" y="0"/>
                  </a:cubicBezTo>
                  <a:cubicBezTo>
                    <a:pt x="124" y="0"/>
                    <a:pt x="115" y="2"/>
                    <a:pt x="106" y="5"/>
                  </a:cubicBezTo>
                  <a:cubicBezTo>
                    <a:pt x="91" y="11"/>
                    <a:pt x="77" y="21"/>
                    <a:pt x="64" y="35"/>
                  </a:cubicBezTo>
                  <a:cubicBezTo>
                    <a:pt x="45" y="57"/>
                    <a:pt x="29" y="86"/>
                    <a:pt x="18" y="125"/>
                  </a:cubicBezTo>
                  <a:cubicBezTo>
                    <a:pt x="6" y="163"/>
                    <a:pt x="0" y="210"/>
                    <a:pt x="0" y="266"/>
                  </a:cubicBezTo>
                  <a:cubicBezTo>
                    <a:pt x="0" y="278"/>
                    <a:pt x="0" y="291"/>
                    <a:pt x="1" y="304"/>
                  </a:cubicBezTo>
                  <a:lnTo>
                    <a:pt x="37" y="3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9609138" y="1214438"/>
              <a:ext cx="203200" cy="187325"/>
            </a:xfrm>
            <a:custGeom>
              <a:avLst/>
              <a:gdLst>
                <a:gd name="T0" fmla="*/ 0 w 128"/>
                <a:gd name="T1" fmla="*/ 35 h 118"/>
                <a:gd name="T2" fmla="*/ 128 w 128"/>
                <a:gd name="T3" fmla="*/ 0 h 118"/>
                <a:gd name="T4" fmla="*/ 92 w 128"/>
                <a:gd name="T5" fmla="*/ 118 h 118"/>
                <a:gd name="T6" fmla="*/ 0 w 128"/>
                <a:gd name="T7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118">
                  <a:moveTo>
                    <a:pt x="0" y="35"/>
                  </a:moveTo>
                  <a:lnTo>
                    <a:pt x="128" y="0"/>
                  </a:lnTo>
                  <a:lnTo>
                    <a:pt x="92" y="118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8853488" y="815975"/>
              <a:ext cx="920750" cy="1544638"/>
            </a:xfrm>
            <a:custGeom>
              <a:avLst/>
              <a:gdLst>
                <a:gd name="T0" fmla="*/ 45 w 245"/>
                <a:gd name="T1" fmla="*/ 406 h 411"/>
                <a:gd name="T2" fmla="*/ 36 w 245"/>
                <a:gd name="T3" fmla="*/ 268 h 411"/>
                <a:gd name="T4" fmla="*/ 45 w 245"/>
                <a:gd name="T5" fmla="*/ 159 h 411"/>
                <a:gd name="T6" fmla="*/ 60 w 245"/>
                <a:gd name="T7" fmla="*/ 101 h 411"/>
                <a:gd name="T8" fmla="*/ 91 w 245"/>
                <a:gd name="T9" fmla="*/ 50 h 411"/>
                <a:gd name="T10" fmla="*/ 107 w 245"/>
                <a:gd name="T11" fmla="*/ 39 h 411"/>
                <a:gd name="T12" fmla="*/ 123 w 245"/>
                <a:gd name="T13" fmla="*/ 36 h 411"/>
                <a:gd name="T14" fmla="*/ 144 w 245"/>
                <a:gd name="T15" fmla="*/ 41 h 411"/>
                <a:gd name="T16" fmla="*/ 179 w 245"/>
                <a:gd name="T17" fmla="*/ 70 h 411"/>
                <a:gd name="T18" fmla="*/ 211 w 245"/>
                <a:gd name="T19" fmla="*/ 127 h 411"/>
                <a:gd name="T20" fmla="*/ 245 w 245"/>
                <a:gd name="T21" fmla="*/ 112 h 411"/>
                <a:gd name="T22" fmla="*/ 191 w 245"/>
                <a:gd name="T23" fmla="*/ 31 h 411"/>
                <a:gd name="T24" fmla="*/ 159 w 245"/>
                <a:gd name="T25" fmla="*/ 8 h 411"/>
                <a:gd name="T26" fmla="*/ 123 w 245"/>
                <a:gd name="T27" fmla="*/ 0 h 411"/>
                <a:gd name="T28" fmla="*/ 96 w 245"/>
                <a:gd name="T29" fmla="*/ 5 h 411"/>
                <a:gd name="T30" fmla="*/ 56 w 245"/>
                <a:gd name="T31" fmla="*/ 35 h 411"/>
                <a:gd name="T32" fmla="*/ 15 w 245"/>
                <a:gd name="T33" fmla="*/ 124 h 411"/>
                <a:gd name="T34" fmla="*/ 0 w 245"/>
                <a:gd name="T35" fmla="*/ 268 h 411"/>
                <a:gd name="T36" fmla="*/ 9 w 245"/>
                <a:gd name="T37" fmla="*/ 411 h 411"/>
                <a:gd name="T38" fmla="*/ 45 w 245"/>
                <a:gd name="T39" fmla="*/ 4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5" h="411">
                  <a:moveTo>
                    <a:pt x="45" y="406"/>
                  </a:moveTo>
                  <a:cubicBezTo>
                    <a:pt x="39" y="355"/>
                    <a:pt x="36" y="309"/>
                    <a:pt x="36" y="268"/>
                  </a:cubicBezTo>
                  <a:cubicBezTo>
                    <a:pt x="36" y="226"/>
                    <a:pt x="39" y="189"/>
                    <a:pt x="45" y="159"/>
                  </a:cubicBezTo>
                  <a:cubicBezTo>
                    <a:pt x="49" y="136"/>
                    <a:pt x="54" y="117"/>
                    <a:pt x="60" y="101"/>
                  </a:cubicBezTo>
                  <a:cubicBezTo>
                    <a:pt x="69" y="77"/>
                    <a:pt x="80" y="60"/>
                    <a:pt x="91" y="50"/>
                  </a:cubicBezTo>
                  <a:cubicBezTo>
                    <a:pt x="97" y="45"/>
                    <a:pt x="102" y="42"/>
                    <a:pt x="107" y="39"/>
                  </a:cubicBezTo>
                  <a:cubicBezTo>
                    <a:pt x="112" y="37"/>
                    <a:pt x="118" y="36"/>
                    <a:pt x="123" y="36"/>
                  </a:cubicBezTo>
                  <a:cubicBezTo>
                    <a:pt x="129" y="36"/>
                    <a:pt x="136" y="38"/>
                    <a:pt x="144" y="41"/>
                  </a:cubicBezTo>
                  <a:cubicBezTo>
                    <a:pt x="155" y="46"/>
                    <a:pt x="167" y="56"/>
                    <a:pt x="179" y="70"/>
                  </a:cubicBezTo>
                  <a:cubicBezTo>
                    <a:pt x="190" y="84"/>
                    <a:pt x="202" y="103"/>
                    <a:pt x="211" y="127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30" y="78"/>
                    <a:pt x="212" y="51"/>
                    <a:pt x="191" y="31"/>
                  </a:cubicBezTo>
                  <a:cubicBezTo>
                    <a:pt x="181" y="22"/>
                    <a:pt x="170" y="14"/>
                    <a:pt x="159" y="8"/>
                  </a:cubicBezTo>
                  <a:cubicBezTo>
                    <a:pt x="147" y="3"/>
                    <a:pt x="135" y="0"/>
                    <a:pt x="123" y="0"/>
                  </a:cubicBezTo>
                  <a:cubicBezTo>
                    <a:pt x="114" y="0"/>
                    <a:pt x="105" y="2"/>
                    <a:pt x="96" y="5"/>
                  </a:cubicBezTo>
                  <a:cubicBezTo>
                    <a:pt x="81" y="10"/>
                    <a:pt x="68" y="21"/>
                    <a:pt x="56" y="35"/>
                  </a:cubicBezTo>
                  <a:cubicBezTo>
                    <a:pt x="39" y="56"/>
                    <a:pt x="25" y="85"/>
                    <a:pt x="15" y="124"/>
                  </a:cubicBezTo>
                  <a:cubicBezTo>
                    <a:pt x="6" y="162"/>
                    <a:pt x="0" y="210"/>
                    <a:pt x="0" y="268"/>
                  </a:cubicBezTo>
                  <a:cubicBezTo>
                    <a:pt x="0" y="310"/>
                    <a:pt x="3" y="358"/>
                    <a:pt x="9" y="411"/>
                  </a:cubicBezTo>
                  <a:lnTo>
                    <a:pt x="45" y="4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8275638" y="2608263"/>
              <a:ext cx="404813" cy="2825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6" name="Rectangle 36"/>
            <p:cNvSpPr>
              <a:spLocks noChangeArrowheads="1"/>
            </p:cNvSpPr>
            <p:nvPr/>
          </p:nvSpPr>
          <p:spPr bwMode="auto">
            <a:xfrm>
              <a:off x="7019926" y="3402013"/>
              <a:ext cx="458788" cy="319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11123613" y="1739900"/>
              <a:ext cx="454025" cy="32067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548626" y="3378934"/>
            <a:ext cx="40908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750" b="1" dirty="0" smtClean="0">
                <a:solidFill>
                  <a:schemeClr val="bg1"/>
                </a:solidFill>
                <a:latin typeface="+mj-lt"/>
              </a:rPr>
              <a:t>2022</a:t>
            </a:r>
            <a:endParaRPr lang="en-US" sz="75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365486" y="2827791"/>
            <a:ext cx="40908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750" b="1" dirty="0" smtClean="0">
                <a:solidFill>
                  <a:schemeClr val="bg1"/>
                </a:solidFill>
                <a:latin typeface="+mj-lt"/>
              </a:rPr>
              <a:t>2023</a:t>
            </a:r>
            <a:endParaRPr lang="en-US" sz="75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268611" y="2261386"/>
            <a:ext cx="40908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750" b="1" dirty="0" smtClean="0">
                <a:solidFill>
                  <a:schemeClr val="bg1"/>
                </a:solidFill>
                <a:latin typeface="+mj-lt"/>
              </a:rPr>
              <a:t>2024</a:t>
            </a:r>
            <a:endParaRPr lang="en-US" sz="750" b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7615897" y="2529145"/>
            <a:ext cx="523235" cy="462529"/>
            <a:chOff x="-1587" y="65088"/>
            <a:chExt cx="862013" cy="762000"/>
          </a:xfrm>
          <a:solidFill>
            <a:schemeClr val="bg1"/>
          </a:solidFill>
        </p:grpSpPr>
        <p:sp>
          <p:nvSpPr>
            <p:cNvPr id="60" name="Freeform 42"/>
            <p:cNvSpPr>
              <a:spLocks noEditPoints="1"/>
            </p:cNvSpPr>
            <p:nvPr/>
          </p:nvSpPr>
          <p:spPr bwMode="auto">
            <a:xfrm>
              <a:off x="255588" y="65088"/>
              <a:ext cx="604838" cy="762000"/>
            </a:xfrm>
            <a:custGeom>
              <a:avLst/>
              <a:gdLst>
                <a:gd name="T0" fmla="*/ 96 w 178"/>
                <a:gd name="T1" fmla="*/ 16 h 224"/>
                <a:gd name="T2" fmla="*/ 96 w 178"/>
                <a:gd name="T3" fmla="*/ 16 h 224"/>
                <a:gd name="T4" fmla="*/ 94 w 178"/>
                <a:gd name="T5" fmla="*/ 16 h 224"/>
                <a:gd name="T6" fmla="*/ 86 w 178"/>
                <a:gd name="T7" fmla="*/ 76 h 224"/>
                <a:gd name="T8" fmla="*/ 133 w 178"/>
                <a:gd name="T9" fmla="*/ 76 h 224"/>
                <a:gd name="T10" fmla="*/ 162 w 178"/>
                <a:gd name="T11" fmla="*/ 106 h 224"/>
                <a:gd name="T12" fmla="*/ 154 w 178"/>
                <a:gd name="T13" fmla="*/ 179 h 224"/>
                <a:gd name="T14" fmla="*/ 125 w 178"/>
                <a:gd name="T15" fmla="*/ 208 h 224"/>
                <a:gd name="T16" fmla="*/ 44 w 178"/>
                <a:gd name="T17" fmla="*/ 208 h 224"/>
                <a:gd name="T18" fmla="*/ 16 w 178"/>
                <a:gd name="T19" fmla="*/ 179 h 224"/>
                <a:gd name="T20" fmla="*/ 16 w 178"/>
                <a:gd name="T21" fmla="*/ 106 h 224"/>
                <a:gd name="T22" fmla="*/ 75 w 178"/>
                <a:gd name="T23" fmla="*/ 20 h 224"/>
                <a:gd name="T24" fmla="*/ 94 w 178"/>
                <a:gd name="T25" fmla="*/ 16 h 224"/>
                <a:gd name="T26" fmla="*/ 94 w 178"/>
                <a:gd name="T27" fmla="*/ 0 h 224"/>
                <a:gd name="T28" fmla="*/ 94 w 178"/>
                <a:gd name="T29" fmla="*/ 0 h 224"/>
                <a:gd name="T30" fmla="*/ 94 w 178"/>
                <a:gd name="T31" fmla="*/ 0 h 224"/>
                <a:gd name="T32" fmla="*/ 69 w 178"/>
                <a:gd name="T33" fmla="*/ 5 h 224"/>
                <a:gd name="T34" fmla="*/ 28 w 178"/>
                <a:gd name="T35" fmla="*/ 49 h 224"/>
                <a:gd name="T36" fmla="*/ 0 w 178"/>
                <a:gd name="T37" fmla="*/ 106 h 224"/>
                <a:gd name="T38" fmla="*/ 0 w 178"/>
                <a:gd name="T39" fmla="*/ 179 h 224"/>
                <a:gd name="T40" fmla="*/ 44 w 178"/>
                <a:gd name="T41" fmla="*/ 224 h 224"/>
                <a:gd name="T42" fmla="*/ 125 w 178"/>
                <a:gd name="T43" fmla="*/ 224 h 224"/>
                <a:gd name="T44" fmla="*/ 170 w 178"/>
                <a:gd name="T45" fmla="*/ 180 h 224"/>
                <a:gd name="T46" fmla="*/ 178 w 178"/>
                <a:gd name="T47" fmla="*/ 107 h 224"/>
                <a:gd name="T48" fmla="*/ 178 w 178"/>
                <a:gd name="T49" fmla="*/ 106 h 224"/>
                <a:gd name="T50" fmla="*/ 133 w 178"/>
                <a:gd name="T51" fmla="*/ 60 h 224"/>
                <a:gd name="T52" fmla="*/ 105 w 178"/>
                <a:gd name="T53" fmla="*/ 60 h 224"/>
                <a:gd name="T54" fmla="*/ 110 w 178"/>
                <a:gd name="T55" fmla="*/ 19 h 224"/>
                <a:gd name="T56" fmla="*/ 110 w 178"/>
                <a:gd name="T57" fmla="*/ 16 h 224"/>
                <a:gd name="T58" fmla="*/ 94 w 178"/>
                <a:gd name="T5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8" h="224">
                  <a:moveTo>
                    <a:pt x="96" y="16"/>
                  </a:moveTo>
                  <a:cubicBezTo>
                    <a:pt x="96" y="16"/>
                    <a:pt x="96" y="16"/>
                    <a:pt x="96" y="16"/>
                  </a:cubicBezTo>
                  <a:moveTo>
                    <a:pt x="94" y="1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49" y="76"/>
                    <a:pt x="162" y="89"/>
                    <a:pt x="162" y="106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95"/>
                    <a:pt x="141" y="208"/>
                    <a:pt x="12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28" y="208"/>
                    <a:pt x="16" y="195"/>
                    <a:pt x="16" y="179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90"/>
                    <a:pt x="63" y="24"/>
                    <a:pt x="75" y="20"/>
                  </a:cubicBezTo>
                  <a:cubicBezTo>
                    <a:pt x="87" y="16"/>
                    <a:pt x="94" y="16"/>
                    <a:pt x="94" y="16"/>
                  </a:cubicBezTo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3" y="1"/>
                    <a:pt x="69" y="5"/>
                  </a:cubicBezTo>
                  <a:cubicBezTo>
                    <a:pt x="60" y="8"/>
                    <a:pt x="46" y="23"/>
                    <a:pt x="28" y="49"/>
                  </a:cubicBezTo>
                  <a:cubicBezTo>
                    <a:pt x="9" y="75"/>
                    <a:pt x="0" y="95"/>
                    <a:pt x="0" y="10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4"/>
                    <a:pt x="19" y="224"/>
                    <a:pt x="44" y="224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49" y="224"/>
                    <a:pt x="169" y="204"/>
                    <a:pt x="170" y="180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8" y="106"/>
                    <a:pt x="178" y="106"/>
                  </a:cubicBezTo>
                  <a:cubicBezTo>
                    <a:pt x="178" y="81"/>
                    <a:pt x="158" y="60"/>
                    <a:pt x="133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7"/>
                    <a:pt x="103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419101" y="582613"/>
              <a:ext cx="315913" cy="163513"/>
            </a:xfrm>
            <a:custGeom>
              <a:avLst/>
              <a:gdLst>
                <a:gd name="T0" fmla="*/ 67 w 93"/>
                <a:gd name="T1" fmla="*/ 48 h 48"/>
                <a:gd name="T2" fmla="*/ 4 w 93"/>
                <a:gd name="T3" fmla="*/ 48 h 48"/>
                <a:gd name="T4" fmla="*/ 0 w 93"/>
                <a:gd name="T5" fmla="*/ 44 h 48"/>
                <a:gd name="T6" fmla="*/ 4 w 93"/>
                <a:gd name="T7" fmla="*/ 40 h 48"/>
                <a:gd name="T8" fmla="*/ 67 w 93"/>
                <a:gd name="T9" fmla="*/ 40 h 48"/>
                <a:gd name="T10" fmla="*/ 84 w 93"/>
                <a:gd name="T11" fmla="*/ 23 h 48"/>
                <a:gd name="T12" fmla="*/ 85 w 93"/>
                <a:gd name="T13" fmla="*/ 4 h 48"/>
                <a:gd name="T14" fmla="*/ 89 w 93"/>
                <a:gd name="T15" fmla="*/ 0 h 48"/>
                <a:gd name="T16" fmla="*/ 93 w 93"/>
                <a:gd name="T17" fmla="*/ 4 h 48"/>
                <a:gd name="T18" fmla="*/ 92 w 93"/>
                <a:gd name="T19" fmla="*/ 23 h 48"/>
                <a:gd name="T20" fmla="*/ 67 w 93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67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42"/>
                    <a:pt x="2" y="40"/>
                    <a:pt x="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6" y="40"/>
                    <a:pt x="84" y="32"/>
                    <a:pt x="84" y="2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2"/>
                    <a:pt x="87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37"/>
                    <a:pt x="81" y="48"/>
                    <a:pt x="67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714376" y="500063"/>
              <a:ext cx="33338" cy="58738"/>
            </a:xfrm>
            <a:custGeom>
              <a:avLst/>
              <a:gdLst>
                <a:gd name="T0" fmla="*/ 5 w 10"/>
                <a:gd name="T1" fmla="*/ 17 h 17"/>
                <a:gd name="T2" fmla="*/ 4 w 10"/>
                <a:gd name="T3" fmla="*/ 17 h 17"/>
                <a:gd name="T4" fmla="*/ 1 w 10"/>
                <a:gd name="T5" fmla="*/ 12 h 17"/>
                <a:gd name="T6" fmla="*/ 2 w 10"/>
                <a:gd name="T7" fmla="*/ 4 h 17"/>
                <a:gd name="T8" fmla="*/ 6 w 10"/>
                <a:gd name="T9" fmla="*/ 0 h 17"/>
                <a:gd name="T10" fmla="*/ 10 w 10"/>
                <a:gd name="T11" fmla="*/ 4 h 17"/>
                <a:gd name="T12" fmla="*/ 9 w 10"/>
                <a:gd name="T13" fmla="*/ 13 h 17"/>
                <a:gd name="T14" fmla="*/ 5 w 1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2" y="16"/>
                    <a:pt x="0" y="14"/>
                    <a:pt x="1" y="1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3" name="Freeform 45"/>
            <p:cNvSpPr>
              <a:spLocks noEditPoints="1"/>
            </p:cNvSpPr>
            <p:nvPr/>
          </p:nvSpPr>
          <p:spPr bwMode="auto">
            <a:xfrm>
              <a:off x="-1587" y="350838"/>
              <a:ext cx="312738" cy="449263"/>
            </a:xfrm>
            <a:custGeom>
              <a:avLst/>
              <a:gdLst>
                <a:gd name="T0" fmla="*/ 66 w 92"/>
                <a:gd name="T1" fmla="*/ 16 h 132"/>
                <a:gd name="T2" fmla="*/ 76 w 92"/>
                <a:gd name="T3" fmla="*/ 30 h 132"/>
                <a:gd name="T4" fmla="*/ 76 w 92"/>
                <a:gd name="T5" fmla="*/ 102 h 132"/>
                <a:gd name="T6" fmla="*/ 66 w 92"/>
                <a:gd name="T7" fmla="*/ 116 h 132"/>
                <a:gd name="T8" fmla="*/ 32 w 92"/>
                <a:gd name="T9" fmla="*/ 116 h 132"/>
                <a:gd name="T10" fmla="*/ 16 w 92"/>
                <a:gd name="T11" fmla="*/ 102 h 132"/>
                <a:gd name="T12" fmla="*/ 16 w 92"/>
                <a:gd name="T13" fmla="*/ 30 h 132"/>
                <a:gd name="T14" fmla="*/ 32 w 92"/>
                <a:gd name="T15" fmla="*/ 16 h 132"/>
                <a:gd name="T16" fmla="*/ 64 w 92"/>
                <a:gd name="T17" fmla="*/ 16 h 132"/>
                <a:gd name="T18" fmla="*/ 66 w 92"/>
                <a:gd name="T19" fmla="*/ 0 h 132"/>
                <a:gd name="T20" fmla="*/ 32 w 92"/>
                <a:gd name="T21" fmla="*/ 0 h 132"/>
                <a:gd name="T22" fmla="*/ 0 w 92"/>
                <a:gd name="T23" fmla="*/ 30 h 132"/>
                <a:gd name="T24" fmla="*/ 0 w 92"/>
                <a:gd name="T25" fmla="*/ 102 h 132"/>
                <a:gd name="T26" fmla="*/ 32 w 92"/>
                <a:gd name="T27" fmla="*/ 132 h 132"/>
                <a:gd name="T28" fmla="*/ 66 w 92"/>
                <a:gd name="T29" fmla="*/ 132 h 132"/>
                <a:gd name="T30" fmla="*/ 92 w 92"/>
                <a:gd name="T31" fmla="*/ 102 h 132"/>
                <a:gd name="T32" fmla="*/ 92 w 92"/>
                <a:gd name="T33" fmla="*/ 30 h 132"/>
                <a:gd name="T34" fmla="*/ 66 w 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32">
                  <a:moveTo>
                    <a:pt x="66" y="16"/>
                  </a:moveTo>
                  <a:cubicBezTo>
                    <a:pt x="73" y="16"/>
                    <a:pt x="76" y="23"/>
                    <a:pt x="76" y="3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10"/>
                    <a:pt x="73" y="116"/>
                    <a:pt x="66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4" y="116"/>
                    <a:pt x="16" y="110"/>
                    <a:pt x="16" y="10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64" y="16"/>
                    <a:pt x="64" y="16"/>
                    <a:pt x="64" y="16"/>
                  </a:cubicBezTo>
                  <a:moveTo>
                    <a:pt x="6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9"/>
                    <a:pt x="15" y="132"/>
                    <a:pt x="32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78" y="132"/>
                    <a:pt x="92" y="124"/>
                    <a:pt x="92" y="10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8"/>
                    <a:pt x="78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106363" y="623888"/>
              <a:ext cx="109538" cy="134938"/>
            </a:xfrm>
            <a:custGeom>
              <a:avLst/>
              <a:gdLst>
                <a:gd name="T0" fmla="*/ 28 w 32"/>
                <a:gd name="T1" fmla="*/ 40 h 40"/>
                <a:gd name="T2" fmla="*/ 24 w 32"/>
                <a:gd name="T3" fmla="*/ 36 h 40"/>
                <a:gd name="T4" fmla="*/ 24 w 32"/>
                <a:gd name="T5" fmla="*/ 14 h 40"/>
                <a:gd name="T6" fmla="*/ 16 w 32"/>
                <a:gd name="T7" fmla="*/ 8 h 40"/>
                <a:gd name="T8" fmla="*/ 8 w 32"/>
                <a:gd name="T9" fmla="*/ 14 h 40"/>
                <a:gd name="T10" fmla="*/ 8 w 32"/>
                <a:gd name="T11" fmla="*/ 36 h 40"/>
                <a:gd name="T12" fmla="*/ 4 w 32"/>
                <a:gd name="T13" fmla="*/ 40 h 40"/>
                <a:gd name="T14" fmla="*/ 0 w 32"/>
                <a:gd name="T15" fmla="*/ 36 h 40"/>
                <a:gd name="T16" fmla="*/ 0 w 32"/>
                <a:gd name="T17" fmla="*/ 14 h 40"/>
                <a:gd name="T18" fmla="*/ 16 w 32"/>
                <a:gd name="T19" fmla="*/ 0 h 40"/>
                <a:gd name="T20" fmla="*/ 32 w 32"/>
                <a:gd name="T21" fmla="*/ 14 h 40"/>
                <a:gd name="T22" fmla="*/ 32 w 32"/>
                <a:gd name="T23" fmla="*/ 36 h 40"/>
                <a:gd name="T24" fmla="*/ 28 w 32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0" y="8"/>
                    <a:pt x="16" y="8"/>
                  </a:cubicBezTo>
                  <a:cubicBezTo>
                    <a:pt x="12" y="8"/>
                    <a:pt x="8" y="11"/>
                    <a:pt x="8" y="1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147638" y="677863"/>
              <a:ext cx="26988" cy="53975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093017" y="3626184"/>
            <a:ext cx="490316" cy="462531"/>
            <a:chOff x="3719513" y="36513"/>
            <a:chExt cx="868363" cy="819150"/>
          </a:xfrm>
          <a:solidFill>
            <a:schemeClr val="bg1"/>
          </a:solidFill>
        </p:grpSpPr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3719513" y="36513"/>
              <a:ext cx="868363" cy="819150"/>
            </a:xfrm>
            <a:custGeom>
              <a:avLst/>
              <a:gdLst>
                <a:gd name="T0" fmla="*/ 173 w 256"/>
                <a:gd name="T1" fmla="*/ 16 h 240"/>
                <a:gd name="T2" fmla="*/ 240 w 256"/>
                <a:gd name="T3" fmla="*/ 79 h 240"/>
                <a:gd name="T4" fmla="*/ 232 w 256"/>
                <a:gd name="T5" fmla="*/ 110 h 240"/>
                <a:gd name="T6" fmla="*/ 128 w 256"/>
                <a:gd name="T7" fmla="*/ 224 h 240"/>
                <a:gd name="T8" fmla="*/ 24 w 256"/>
                <a:gd name="T9" fmla="*/ 110 h 240"/>
                <a:gd name="T10" fmla="*/ 16 w 256"/>
                <a:gd name="T11" fmla="*/ 79 h 240"/>
                <a:gd name="T12" fmla="*/ 83 w 256"/>
                <a:gd name="T13" fmla="*/ 16 h 240"/>
                <a:gd name="T14" fmla="*/ 128 w 256"/>
                <a:gd name="T15" fmla="*/ 50 h 240"/>
                <a:gd name="T16" fmla="*/ 173 w 256"/>
                <a:gd name="T17" fmla="*/ 16 h 240"/>
                <a:gd name="T18" fmla="*/ 173 w 256"/>
                <a:gd name="T19" fmla="*/ 0 h 240"/>
                <a:gd name="T20" fmla="*/ 128 w 256"/>
                <a:gd name="T21" fmla="*/ 20 h 240"/>
                <a:gd name="T22" fmla="*/ 83 w 256"/>
                <a:gd name="T23" fmla="*/ 0 h 240"/>
                <a:gd name="T24" fmla="*/ 0 w 256"/>
                <a:gd name="T25" fmla="*/ 79 h 240"/>
                <a:gd name="T26" fmla="*/ 11 w 256"/>
                <a:gd name="T27" fmla="*/ 119 h 240"/>
                <a:gd name="T28" fmla="*/ 117 w 256"/>
                <a:gd name="T29" fmla="*/ 236 h 240"/>
                <a:gd name="T30" fmla="*/ 128 w 256"/>
                <a:gd name="T31" fmla="*/ 240 h 240"/>
                <a:gd name="T32" fmla="*/ 139 w 256"/>
                <a:gd name="T33" fmla="*/ 236 h 240"/>
                <a:gd name="T34" fmla="*/ 245 w 256"/>
                <a:gd name="T35" fmla="*/ 119 h 240"/>
                <a:gd name="T36" fmla="*/ 256 w 256"/>
                <a:gd name="T37" fmla="*/ 79 h 240"/>
                <a:gd name="T38" fmla="*/ 173 w 256"/>
                <a:gd name="T3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240">
                  <a:moveTo>
                    <a:pt x="173" y="16"/>
                  </a:moveTo>
                  <a:cubicBezTo>
                    <a:pt x="210" y="16"/>
                    <a:pt x="240" y="45"/>
                    <a:pt x="240" y="79"/>
                  </a:cubicBezTo>
                  <a:cubicBezTo>
                    <a:pt x="240" y="89"/>
                    <a:pt x="237" y="103"/>
                    <a:pt x="232" y="110"/>
                  </a:cubicBezTo>
                  <a:cubicBezTo>
                    <a:pt x="208" y="144"/>
                    <a:pt x="128" y="224"/>
                    <a:pt x="128" y="224"/>
                  </a:cubicBezTo>
                  <a:cubicBezTo>
                    <a:pt x="128" y="224"/>
                    <a:pt x="48" y="144"/>
                    <a:pt x="24" y="110"/>
                  </a:cubicBezTo>
                  <a:cubicBezTo>
                    <a:pt x="19" y="103"/>
                    <a:pt x="16" y="89"/>
                    <a:pt x="16" y="79"/>
                  </a:cubicBezTo>
                  <a:cubicBezTo>
                    <a:pt x="16" y="45"/>
                    <a:pt x="46" y="16"/>
                    <a:pt x="83" y="16"/>
                  </a:cubicBezTo>
                  <a:cubicBezTo>
                    <a:pt x="109" y="16"/>
                    <a:pt x="117" y="30"/>
                    <a:pt x="128" y="50"/>
                  </a:cubicBezTo>
                  <a:cubicBezTo>
                    <a:pt x="139" y="30"/>
                    <a:pt x="147" y="16"/>
                    <a:pt x="173" y="16"/>
                  </a:cubicBezTo>
                  <a:moveTo>
                    <a:pt x="173" y="0"/>
                  </a:moveTo>
                  <a:cubicBezTo>
                    <a:pt x="150" y="0"/>
                    <a:pt x="137" y="9"/>
                    <a:pt x="128" y="20"/>
                  </a:cubicBezTo>
                  <a:cubicBezTo>
                    <a:pt x="118" y="9"/>
                    <a:pt x="105" y="0"/>
                    <a:pt x="83" y="0"/>
                  </a:cubicBezTo>
                  <a:cubicBezTo>
                    <a:pt x="37" y="0"/>
                    <a:pt x="0" y="36"/>
                    <a:pt x="0" y="79"/>
                  </a:cubicBezTo>
                  <a:cubicBezTo>
                    <a:pt x="0" y="91"/>
                    <a:pt x="3" y="109"/>
                    <a:pt x="11" y="119"/>
                  </a:cubicBezTo>
                  <a:cubicBezTo>
                    <a:pt x="35" y="154"/>
                    <a:pt x="113" y="232"/>
                    <a:pt x="117" y="236"/>
                  </a:cubicBezTo>
                  <a:cubicBezTo>
                    <a:pt x="120" y="239"/>
                    <a:pt x="124" y="240"/>
                    <a:pt x="128" y="240"/>
                  </a:cubicBezTo>
                  <a:cubicBezTo>
                    <a:pt x="132" y="240"/>
                    <a:pt x="136" y="239"/>
                    <a:pt x="139" y="236"/>
                  </a:cubicBezTo>
                  <a:cubicBezTo>
                    <a:pt x="143" y="232"/>
                    <a:pt x="220" y="154"/>
                    <a:pt x="245" y="119"/>
                  </a:cubicBezTo>
                  <a:cubicBezTo>
                    <a:pt x="253" y="109"/>
                    <a:pt x="256" y="91"/>
                    <a:pt x="256" y="79"/>
                  </a:cubicBezTo>
                  <a:cubicBezTo>
                    <a:pt x="256" y="36"/>
                    <a:pt x="21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4271963" y="146050"/>
              <a:ext cx="193675" cy="354013"/>
            </a:xfrm>
            <a:custGeom>
              <a:avLst/>
              <a:gdLst>
                <a:gd name="T0" fmla="*/ 25 w 57"/>
                <a:gd name="T1" fmla="*/ 104 h 104"/>
                <a:gd name="T2" fmla="*/ 22 w 57"/>
                <a:gd name="T3" fmla="*/ 103 h 104"/>
                <a:gd name="T4" fmla="*/ 22 w 57"/>
                <a:gd name="T5" fmla="*/ 97 h 104"/>
                <a:gd name="T6" fmla="*/ 44 w 57"/>
                <a:gd name="T7" fmla="*/ 71 h 104"/>
                <a:gd name="T8" fmla="*/ 49 w 57"/>
                <a:gd name="T9" fmla="*/ 51 h 104"/>
                <a:gd name="T10" fmla="*/ 39 w 57"/>
                <a:gd name="T11" fmla="*/ 24 h 104"/>
                <a:gd name="T12" fmla="*/ 39 w 57"/>
                <a:gd name="T13" fmla="*/ 19 h 104"/>
                <a:gd name="T14" fmla="*/ 45 w 57"/>
                <a:gd name="T15" fmla="*/ 19 h 104"/>
                <a:gd name="T16" fmla="*/ 57 w 57"/>
                <a:gd name="T17" fmla="*/ 51 h 104"/>
                <a:gd name="T18" fmla="*/ 50 w 57"/>
                <a:gd name="T19" fmla="*/ 75 h 104"/>
                <a:gd name="T20" fmla="*/ 28 w 57"/>
                <a:gd name="T21" fmla="*/ 102 h 104"/>
                <a:gd name="T22" fmla="*/ 25 w 57"/>
                <a:gd name="T23" fmla="*/ 104 h 104"/>
                <a:gd name="T24" fmla="*/ 25 w 57"/>
                <a:gd name="T25" fmla="*/ 13 h 104"/>
                <a:gd name="T26" fmla="*/ 24 w 57"/>
                <a:gd name="T27" fmla="*/ 13 h 104"/>
                <a:gd name="T28" fmla="*/ 4 w 57"/>
                <a:gd name="T29" fmla="*/ 8 h 104"/>
                <a:gd name="T30" fmla="*/ 0 w 57"/>
                <a:gd name="T31" fmla="*/ 4 h 104"/>
                <a:gd name="T32" fmla="*/ 4 w 57"/>
                <a:gd name="T33" fmla="*/ 0 h 104"/>
                <a:gd name="T34" fmla="*/ 27 w 57"/>
                <a:gd name="T35" fmla="*/ 5 h 104"/>
                <a:gd name="T36" fmla="*/ 29 w 57"/>
                <a:gd name="T37" fmla="*/ 11 h 104"/>
                <a:gd name="T38" fmla="*/ 25 w 57"/>
                <a:gd name="T39" fmla="*/ 1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104">
                  <a:moveTo>
                    <a:pt x="25" y="104"/>
                  </a:moveTo>
                  <a:cubicBezTo>
                    <a:pt x="24" y="104"/>
                    <a:pt x="23" y="103"/>
                    <a:pt x="22" y="103"/>
                  </a:cubicBezTo>
                  <a:cubicBezTo>
                    <a:pt x="20" y="101"/>
                    <a:pt x="20" y="99"/>
                    <a:pt x="22" y="97"/>
                  </a:cubicBezTo>
                  <a:cubicBezTo>
                    <a:pt x="32" y="86"/>
                    <a:pt x="39" y="77"/>
                    <a:pt x="44" y="71"/>
                  </a:cubicBezTo>
                  <a:cubicBezTo>
                    <a:pt x="47" y="66"/>
                    <a:pt x="49" y="57"/>
                    <a:pt x="49" y="51"/>
                  </a:cubicBezTo>
                  <a:cubicBezTo>
                    <a:pt x="49" y="41"/>
                    <a:pt x="45" y="32"/>
                    <a:pt x="39" y="24"/>
                  </a:cubicBezTo>
                  <a:cubicBezTo>
                    <a:pt x="38" y="23"/>
                    <a:pt x="38" y="20"/>
                    <a:pt x="39" y="19"/>
                  </a:cubicBezTo>
                  <a:cubicBezTo>
                    <a:pt x="41" y="17"/>
                    <a:pt x="44" y="17"/>
                    <a:pt x="45" y="19"/>
                  </a:cubicBezTo>
                  <a:cubicBezTo>
                    <a:pt x="53" y="28"/>
                    <a:pt x="57" y="39"/>
                    <a:pt x="57" y="51"/>
                  </a:cubicBezTo>
                  <a:cubicBezTo>
                    <a:pt x="57" y="58"/>
                    <a:pt x="55" y="69"/>
                    <a:pt x="50" y="75"/>
                  </a:cubicBezTo>
                  <a:cubicBezTo>
                    <a:pt x="46" y="82"/>
                    <a:pt x="38" y="91"/>
                    <a:pt x="28" y="102"/>
                  </a:cubicBezTo>
                  <a:cubicBezTo>
                    <a:pt x="27" y="103"/>
                    <a:pt x="26" y="104"/>
                    <a:pt x="25" y="104"/>
                  </a:cubicBezTo>
                  <a:close/>
                  <a:moveTo>
                    <a:pt x="25" y="13"/>
                  </a:moveTo>
                  <a:cubicBezTo>
                    <a:pt x="25" y="13"/>
                    <a:pt x="24" y="13"/>
                    <a:pt x="24" y="13"/>
                  </a:cubicBezTo>
                  <a:cubicBezTo>
                    <a:pt x="17" y="10"/>
                    <a:pt x="11" y="8"/>
                    <a:pt x="4" y="8"/>
                  </a:cubicBez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2" y="0"/>
                    <a:pt x="20" y="2"/>
                    <a:pt x="27" y="5"/>
                  </a:cubicBezTo>
                  <a:cubicBezTo>
                    <a:pt x="29" y="6"/>
                    <a:pt x="30" y="9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906559" y="3060123"/>
            <a:ext cx="516089" cy="513277"/>
            <a:chOff x="7426326" y="0"/>
            <a:chExt cx="873125" cy="868363"/>
          </a:xfrm>
          <a:solidFill>
            <a:schemeClr val="bg1"/>
          </a:solidFill>
        </p:grpSpPr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7900988" y="469900"/>
              <a:ext cx="398463" cy="398463"/>
            </a:xfrm>
            <a:custGeom>
              <a:avLst/>
              <a:gdLst>
                <a:gd name="T0" fmla="*/ 86 w 117"/>
                <a:gd name="T1" fmla="*/ 117 h 117"/>
                <a:gd name="T2" fmla="*/ 65 w 117"/>
                <a:gd name="T3" fmla="*/ 108 h 117"/>
                <a:gd name="T4" fmla="*/ 3 w 117"/>
                <a:gd name="T5" fmla="*/ 46 h 117"/>
                <a:gd name="T6" fmla="*/ 3 w 117"/>
                <a:gd name="T7" fmla="*/ 34 h 117"/>
                <a:gd name="T8" fmla="*/ 14 w 117"/>
                <a:gd name="T9" fmla="*/ 34 h 117"/>
                <a:gd name="T10" fmla="*/ 77 w 117"/>
                <a:gd name="T11" fmla="*/ 97 h 117"/>
                <a:gd name="T12" fmla="*/ 86 w 117"/>
                <a:gd name="T13" fmla="*/ 101 h 117"/>
                <a:gd name="T14" fmla="*/ 87 w 117"/>
                <a:gd name="T15" fmla="*/ 101 h 117"/>
                <a:gd name="T16" fmla="*/ 96 w 117"/>
                <a:gd name="T17" fmla="*/ 97 h 117"/>
                <a:gd name="T18" fmla="*/ 101 w 117"/>
                <a:gd name="T19" fmla="*/ 87 h 117"/>
                <a:gd name="T20" fmla="*/ 97 w 117"/>
                <a:gd name="T21" fmla="*/ 77 h 117"/>
                <a:gd name="T22" fmla="*/ 34 w 117"/>
                <a:gd name="T23" fmla="*/ 14 h 117"/>
                <a:gd name="T24" fmla="*/ 34 w 117"/>
                <a:gd name="T25" fmla="*/ 3 h 117"/>
                <a:gd name="T26" fmla="*/ 45 w 117"/>
                <a:gd name="T27" fmla="*/ 3 h 117"/>
                <a:gd name="T28" fmla="*/ 108 w 117"/>
                <a:gd name="T29" fmla="*/ 66 h 117"/>
                <a:gd name="T30" fmla="*/ 117 w 117"/>
                <a:gd name="T31" fmla="*/ 87 h 117"/>
                <a:gd name="T32" fmla="*/ 108 w 117"/>
                <a:gd name="T33" fmla="*/ 108 h 117"/>
                <a:gd name="T34" fmla="*/ 87 w 117"/>
                <a:gd name="T35" fmla="*/ 117 h 117"/>
                <a:gd name="T36" fmla="*/ 86 w 117"/>
                <a:gd name="T3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17">
                  <a:moveTo>
                    <a:pt x="86" y="117"/>
                  </a:moveTo>
                  <a:cubicBezTo>
                    <a:pt x="79" y="117"/>
                    <a:pt x="71" y="114"/>
                    <a:pt x="65" y="108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0" y="42"/>
                    <a:pt x="0" y="37"/>
                    <a:pt x="3" y="34"/>
                  </a:cubicBezTo>
                  <a:cubicBezTo>
                    <a:pt x="6" y="31"/>
                    <a:pt x="11" y="31"/>
                    <a:pt x="14" y="34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9" y="99"/>
                    <a:pt x="83" y="101"/>
                    <a:pt x="86" y="101"/>
                  </a:cubicBezTo>
                  <a:cubicBezTo>
                    <a:pt x="86" y="101"/>
                    <a:pt x="87" y="101"/>
                    <a:pt x="87" y="101"/>
                  </a:cubicBezTo>
                  <a:cubicBezTo>
                    <a:pt x="90" y="101"/>
                    <a:pt x="94" y="99"/>
                    <a:pt x="96" y="97"/>
                  </a:cubicBezTo>
                  <a:cubicBezTo>
                    <a:pt x="99" y="94"/>
                    <a:pt x="101" y="91"/>
                    <a:pt x="101" y="87"/>
                  </a:cubicBezTo>
                  <a:cubicBezTo>
                    <a:pt x="101" y="83"/>
                    <a:pt x="99" y="80"/>
                    <a:pt x="97" y="7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31" y="6"/>
                    <a:pt x="34" y="3"/>
                  </a:cubicBezTo>
                  <a:cubicBezTo>
                    <a:pt x="37" y="0"/>
                    <a:pt x="42" y="0"/>
                    <a:pt x="45" y="3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4" y="71"/>
                    <a:pt x="117" y="79"/>
                    <a:pt x="117" y="87"/>
                  </a:cubicBezTo>
                  <a:cubicBezTo>
                    <a:pt x="117" y="95"/>
                    <a:pt x="113" y="102"/>
                    <a:pt x="108" y="108"/>
                  </a:cubicBezTo>
                  <a:cubicBezTo>
                    <a:pt x="102" y="114"/>
                    <a:pt x="95" y="117"/>
                    <a:pt x="87" y="117"/>
                  </a:cubicBezTo>
                  <a:cubicBezTo>
                    <a:pt x="87" y="117"/>
                    <a:pt x="87" y="117"/>
                    <a:pt x="86" y="1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1" name="Freeform 37"/>
            <p:cNvSpPr>
              <a:spLocks noEditPoints="1"/>
            </p:cNvSpPr>
            <p:nvPr/>
          </p:nvSpPr>
          <p:spPr bwMode="auto">
            <a:xfrm>
              <a:off x="7426326" y="0"/>
              <a:ext cx="665163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3" y="180"/>
                    <a:pt x="16" y="143"/>
                    <a:pt x="16" y="98"/>
                  </a:cubicBezTo>
                  <a:cubicBezTo>
                    <a:pt x="16" y="53"/>
                    <a:pt x="53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7700963" y="112713"/>
              <a:ext cx="41275" cy="30163"/>
            </a:xfrm>
            <a:custGeom>
              <a:avLst/>
              <a:gdLst>
                <a:gd name="T0" fmla="*/ 4 w 12"/>
                <a:gd name="T1" fmla="*/ 9 h 9"/>
                <a:gd name="T2" fmla="*/ 0 w 12"/>
                <a:gd name="T3" fmla="*/ 5 h 9"/>
                <a:gd name="T4" fmla="*/ 4 w 12"/>
                <a:gd name="T5" fmla="*/ 1 h 9"/>
                <a:gd name="T6" fmla="*/ 8 w 12"/>
                <a:gd name="T7" fmla="*/ 0 h 9"/>
                <a:gd name="T8" fmla="*/ 12 w 12"/>
                <a:gd name="T9" fmla="*/ 4 h 9"/>
                <a:gd name="T10" fmla="*/ 8 w 12"/>
                <a:gd name="T11" fmla="*/ 8 h 9"/>
                <a:gd name="T12" fmla="*/ 4 w 12"/>
                <a:gd name="T13" fmla="*/ 9 h 9"/>
                <a:gd name="T14" fmla="*/ 4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7"/>
                    <a:pt x="11" y="8"/>
                    <a:pt x="8" y="8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7542213" y="128588"/>
              <a:ext cx="128588" cy="187325"/>
            </a:xfrm>
            <a:custGeom>
              <a:avLst/>
              <a:gdLst>
                <a:gd name="T0" fmla="*/ 4 w 38"/>
                <a:gd name="T1" fmla="*/ 55 h 55"/>
                <a:gd name="T2" fmla="*/ 0 w 38"/>
                <a:gd name="T3" fmla="*/ 51 h 55"/>
                <a:gd name="T4" fmla="*/ 32 w 38"/>
                <a:gd name="T5" fmla="*/ 1 h 55"/>
                <a:gd name="T6" fmla="*/ 37 w 38"/>
                <a:gd name="T7" fmla="*/ 2 h 55"/>
                <a:gd name="T8" fmla="*/ 35 w 38"/>
                <a:gd name="T9" fmla="*/ 8 h 55"/>
                <a:gd name="T10" fmla="*/ 8 w 38"/>
                <a:gd name="T11" fmla="*/ 51 h 55"/>
                <a:gd name="T12" fmla="*/ 4 w 38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5">
                  <a:moveTo>
                    <a:pt x="4" y="55"/>
                  </a:moveTo>
                  <a:cubicBezTo>
                    <a:pt x="1" y="55"/>
                    <a:pt x="0" y="53"/>
                    <a:pt x="0" y="51"/>
                  </a:cubicBezTo>
                  <a:cubicBezTo>
                    <a:pt x="0" y="30"/>
                    <a:pt x="12" y="10"/>
                    <a:pt x="32" y="1"/>
                  </a:cubicBezTo>
                  <a:cubicBezTo>
                    <a:pt x="34" y="0"/>
                    <a:pt x="37" y="0"/>
                    <a:pt x="37" y="2"/>
                  </a:cubicBezTo>
                  <a:cubicBezTo>
                    <a:pt x="38" y="4"/>
                    <a:pt x="37" y="7"/>
                    <a:pt x="35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3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8010526" y="568325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8051801" y="609600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87" name="Oval 86"/>
          <p:cNvSpPr/>
          <p:nvPr/>
        </p:nvSpPr>
        <p:spPr>
          <a:xfrm>
            <a:off x="3997038" y="3114296"/>
            <a:ext cx="367748" cy="367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88" name="Oval 87"/>
          <p:cNvSpPr/>
          <p:nvPr/>
        </p:nvSpPr>
        <p:spPr>
          <a:xfrm>
            <a:off x="3997038" y="3819974"/>
            <a:ext cx="367748" cy="367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89" name="Oval 88"/>
          <p:cNvSpPr/>
          <p:nvPr/>
        </p:nvSpPr>
        <p:spPr>
          <a:xfrm>
            <a:off x="3997038" y="4525652"/>
            <a:ext cx="367748" cy="367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0" name="TextBox 89"/>
          <p:cNvSpPr txBox="1"/>
          <p:nvPr/>
        </p:nvSpPr>
        <p:spPr>
          <a:xfrm>
            <a:off x="4475347" y="3115894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2022 год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4574296" y="3378934"/>
            <a:ext cx="455453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543,4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4475347" y="3821572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2023 год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4570101" y="4066307"/>
            <a:ext cx="463842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567,8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4475347" y="4525652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2024 год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569680" y="4667231"/>
            <a:ext cx="472231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663,5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638731" y="167492"/>
            <a:ext cx="64762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b="1" dirty="0">
                <a:solidFill>
                  <a:schemeClr val="accent3">
                    <a:lumMod val="50000"/>
                  </a:schemeClr>
                </a:solidFill>
                <a:cs typeface="Times New Roman" pitchFamily="18" charset="0"/>
              </a:rPr>
              <a:t>Расходы на фонд оплаты труда работников бюджетной сферы за 2022-2024 </a:t>
            </a:r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  <a:cs typeface="Times New Roman" pitchFamily="18" charset="0"/>
              </a:rPr>
              <a:t>годы </a:t>
            </a:r>
            <a:r>
              <a:rPr lang="ru-RU" sz="1200" b="1" dirty="0" smtClean="0">
                <a:solidFill>
                  <a:schemeClr val="accent3">
                    <a:lumMod val="50000"/>
                  </a:schemeClr>
                </a:solidFill>
                <a:cs typeface="Times New Roman" pitchFamily="18" charset="0"/>
              </a:rPr>
              <a:t>(млн. руб.)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846744" y="1968266"/>
            <a:ext cx="455453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+24,4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6773797" y="1332117"/>
            <a:ext cx="455453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+95,7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102" name="Прямоугольник 101"/>
          <p:cNvSpPr/>
          <p:nvPr/>
        </p:nvSpPr>
        <p:spPr>
          <a:xfrm>
            <a:off x="422311" y="1087273"/>
            <a:ext cx="357472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76213" algn="just"/>
            <a:r>
              <a:rPr lang="ru-RU" dirty="0">
                <a:latin typeface="+mn-lt"/>
                <a:cs typeface="Times New Roman" pitchFamily="18" charset="0"/>
              </a:rPr>
              <a:t>Средняя заработная плата отдельных категорий работников бюджетной сферы по сравнению с </a:t>
            </a:r>
            <a:r>
              <a:rPr lang="ru-RU" dirty="0" smtClean="0">
                <a:latin typeface="+mn-lt"/>
                <a:cs typeface="Times New Roman" pitchFamily="18" charset="0"/>
              </a:rPr>
              <a:t>2023 </a:t>
            </a:r>
            <a:r>
              <a:rPr lang="ru-RU" dirty="0">
                <a:latin typeface="+mn-lt"/>
                <a:cs typeface="Times New Roman" pitchFamily="18" charset="0"/>
              </a:rPr>
              <a:t>годом выросла более чем на </a:t>
            </a:r>
            <a:r>
              <a:rPr lang="ru-RU" dirty="0" smtClean="0">
                <a:latin typeface="+mn-lt"/>
                <a:cs typeface="Times New Roman" pitchFamily="18" charset="0"/>
              </a:rPr>
              <a:t>16,9 </a:t>
            </a:r>
            <a:r>
              <a:rPr lang="ru-RU" dirty="0">
                <a:latin typeface="+mn-lt"/>
                <a:cs typeface="Times New Roman" pitchFamily="18" charset="0"/>
              </a:rPr>
              <a:t>%,  рост </a:t>
            </a:r>
            <a:r>
              <a:rPr lang="ru-RU" dirty="0" smtClean="0">
                <a:latin typeface="+mn-lt"/>
                <a:cs typeface="Times New Roman" pitchFamily="18" charset="0"/>
              </a:rPr>
              <a:t>среднемесячного </a:t>
            </a:r>
            <a:r>
              <a:rPr lang="ru-RU" dirty="0">
                <a:latin typeface="+mn-lt"/>
                <a:cs typeface="Times New Roman" pitchFamily="18" charset="0"/>
              </a:rPr>
              <a:t>дохода от трудовой деятельности в округе</a:t>
            </a:r>
            <a:r>
              <a:rPr lang="ru-RU" dirty="0">
                <a:solidFill>
                  <a:srgbClr val="FF0000"/>
                </a:solidFill>
                <a:latin typeface="+mn-lt"/>
                <a:cs typeface="Times New Roman" pitchFamily="18" charset="0"/>
              </a:rPr>
              <a:t> </a:t>
            </a:r>
            <a:r>
              <a:rPr lang="ru-RU">
                <a:latin typeface="+mn-lt"/>
                <a:cs typeface="Times New Roman" pitchFamily="18" charset="0"/>
              </a:rPr>
              <a:t>составил </a:t>
            </a:r>
            <a:r>
              <a:rPr lang="ru-RU" smtClean="0">
                <a:latin typeface="+mn-lt"/>
                <a:cs typeface="Times New Roman" pitchFamily="18" charset="0"/>
              </a:rPr>
              <a:t>16,1 </a:t>
            </a:r>
            <a:r>
              <a:rPr lang="ru-RU" dirty="0">
                <a:latin typeface="+mn-lt"/>
                <a:cs typeface="Times New Roman" pitchFamily="18" charset="0"/>
              </a:rPr>
              <a:t>%.</a:t>
            </a:r>
          </a:p>
        </p:txBody>
      </p:sp>
      <p:sp>
        <p:nvSpPr>
          <p:cNvPr id="103" name="Прямоугольник 102"/>
          <p:cNvSpPr/>
          <p:nvPr/>
        </p:nvSpPr>
        <p:spPr>
          <a:xfrm>
            <a:off x="425387" y="3144575"/>
            <a:ext cx="2917358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68288" algn="just"/>
            <a:r>
              <a:rPr lang="ru-RU" dirty="0">
                <a:latin typeface="+mn-lt"/>
                <a:cs typeface="Times New Roman" pitchFamily="18" charset="0"/>
              </a:rPr>
              <a:t>В </a:t>
            </a:r>
            <a:r>
              <a:rPr lang="ru-RU" dirty="0" smtClean="0">
                <a:latin typeface="+mn-lt"/>
                <a:cs typeface="Times New Roman" pitchFamily="18" charset="0"/>
              </a:rPr>
              <a:t>целом, </a:t>
            </a:r>
            <a:r>
              <a:rPr lang="ru-RU" dirty="0">
                <a:latin typeface="+mn-lt"/>
                <a:cs typeface="Times New Roman" pitchFamily="18" charset="0"/>
              </a:rPr>
              <a:t>рост расходов бюджета на фонд оплаты труда работников бюджетной сферы в </a:t>
            </a:r>
            <a:r>
              <a:rPr lang="ru-RU" dirty="0" smtClean="0">
                <a:latin typeface="+mn-lt"/>
                <a:cs typeface="Times New Roman" pitchFamily="18" charset="0"/>
              </a:rPr>
              <a:t>2024 </a:t>
            </a:r>
            <a:r>
              <a:rPr lang="ru-RU" dirty="0">
                <a:latin typeface="+mn-lt"/>
                <a:cs typeface="Times New Roman" pitchFamily="18" charset="0"/>
              </a:rPr>
              <a:t>году по отношению к </a:t>
            </a:r>
            <a:r>
              <a:rPr lang="ru-RU" dirty="0" smtClean="0">
                <a:latin typeface="+mn-lt"/>
                <a:cs typeface="Times New Roman" pitchFamily="18" charset="0"/>
              </a:rPr>
              <a:t>2023 </a:t>
            </a:r>
            <a:r>
              <a:rPr lang="ru-RU" dirty="0">
                <a:latin typeface="+mn-lt"/>
                <a:cs typeface="Times New Roman" pitchFamily="18" charset="0"/>
              </a:rPr>
              <a:t>году в абсолютном выражении составил в сумме  </a:t>
            </a:r>
            <a:r>
              <a:rPr lang="ru-RU" dirty="0" smtClean="0">
                <a:latin typeface="+mn-lt"/>
                <a:cs typeface="Times New Roman" pitchFamily="18" charset="0"/>
              </a:rPr>
              <a:t>95,7 </a:t>
            </a:r>
            <a:r>
              <a:rPr lang="ru-RU" dirty="0">
                <a:latin typeface="+mn-lt"/>
                <a:cs typeface="Times New Roman" pitchFamily="18" charset="0"/>
              </a:rPr>
              <a:t>млн. рублей</a:t>
            </a:r>
            <a:endParaRPr lang="ru-RU" dirty="0">
              <a:latin typeface="+mn-lt"/>
            </a:endParaRPr>
          </a:p>
        </p:txBody>
      </p:sp>
      <p:sp>
        <p:nvSpPr>
          <p:cNvPr id="104" name="Номер слайда 7"/>
          <p:cNvSpPr txBox="1">
            <a:spLocks/>
          </p:cNvSpPr>
          <p:nvPr/>
        </p:nvSpPr>
        <p:spPr>
          <a:xfrm>
            <a:off x="8220447" y="4669749"/>
            <a:ext cx="544058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A50FDAD2-6F69-45BD-B767-562952EA727E}" type="slidenum">
              <a:rPr lang="ru-RU" smtClean="0">
                <a:solidFill>
                  <a:schemeClr val="bg1"/>
                </a:solidFill>
              </a:rPr>
              <a:pPr/>
              <a:t>58</a:t>
            </a:fld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05287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Рисунок 30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84" t="1852" r="17354" b="-1852"/>
          <a:stretch>
            <a:fillRect/>
          </a:stretch>
        </p:blipFill>
        <p:spPr bwMode="auto">
          <a:xfrm>
            <a:off x="2109898" y="0"/>
            <a:ext cx="4972050" cy="522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Номер слайда 2"/>
          <p:cNvSpPr txBox="1">
            <a:spLocks/>
          </p:cNvSpPr>
          <p:nvPr/>
        </p:nvSpPr>
        <p:spPr bwMode="auto">
          <a:xfrm>
            <a:off x="8421688" y="4779963"/>
            <a:ext cx="5127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18BAD092-22DC-4D73-8B69-583A3469EEE3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59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51204" name="Google Shape;1120;p39"/>
          <p:cNvGrpSpPr>
            <a:grpSpLocks/>
          </p:cNvGrpSpPr>
          <p:nvPr/>
        </p:nvGrpSpPr>
        <p:grpSpPr bwMode="auto">
          <a:xfrm>
            <a:off x="583324" y="875109"/>
            <a:ext cx="3790271" cy="681038"/>
            <a:chOff x="310552" y="1245050"/>
            <a:chExt cx="2823262" cy="680664"/>
          </a:xfrm>
        </p:grpSpPr>
        <p:grpSp>
          <p:nvGrpSpPr>
            <p:cNvPr id="51231" name="Google Shape;1121;p39"/>
            <p:cNvGrpSpPr>
              <a:grpSpLocks/>
            </p:cNvGrpSpPr>
            <p:nvPr/>
          </p:nvGrpSpPr>
          <p:grpSpPr bwMode="auto">
            <a:xfrm>
              <a:off x="310552" y="1245050"/>
              <a:ext cx="2207648" cy="680664"/>
              <a:chOff x="310552" y="1073600"/>
              <a:chExt cx="2207648" cy="680664"/>
            </a:xfrm>
          </p:grpSpPr>
          <p:sp>
            <p:nvSpPr>
              <p:cNvPr id="51233" name="Google Shape;1122;p39"/>
              <p:cNvSpPr txBox="1">
                <a:spLocks noChangeArrowheads="1"/>
              </p:cNvSpPr>
              <p:nvPr/>
            </p:nvSpPr>
            <p:spPr bwMode="auto">
              <a:xfrm>
                <a:off x="310552" y="1073600"/>
                <a:ext cx="2207647" cy="273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>
                <a:lvl1pPr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3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1pPr>
                <a:lvl2pPr marL="742950" indent="-28575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2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2pPr>
                <a:lvl3pPr marL="11430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0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3pPr>
                <a:lvl4pPr marL="16002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4pPr>
                <a:lvl5pPr marL="20574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5pPr>
                <a:lvl6pPr marL="25146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6pPr>
                <a:lvl7pPr marL="29718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7pPr>
                <a:lvl8pPr marL="34290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8pPr>
                <a:lvl9pPr marL="38862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>
                    <a:srgbClr val="000000"/>
                  </a:buClr>
                  <a:buSzTx/>
                  <a:buFont typeface="Arial" panose="020B0604020202020204" pitchFamily="34" charset="0"/>
                  <a:buNone/>
                </a:pPr>
                <a:r>
                  <a:rPr lang="ru-RU" altLang="ru-RU" sz="1800" b="1" dirty="0">
                    <a:solidFill>
                      <a:srgbClr val="000000"/>
                    </a:solidFill>
                    <a:latin typeface="Fira Sans Extra Condensed" charset="0"/>
                    <a:sym typeface="Fira Sans Extra Condensed" charset="0"/>
                  </a:rPr>
                  <a:t>Всего: </a:t>
                </a:r>
                <a:r>
                  <a:rPr lang="ru-RU" altLang="ru-RU" sz="1800" b="1" dirty="0" smtClean="0">
                    <a:solidFill>
                      <a:srgbClr val="000000"/>
                    </a:solidFill>
                    <a:latin typeface="Fira Sans Extra Condensed" charset="0"/>
                    <a:sym typeface="Fira Sans Extra Condensed" charset="0"/>
                  </a:rPr>
                  <a:t>290,7 </a:t>
                </a:r>
                <a:endParaRPr lang="ru-RU" altLang="ru-RU" sz="1800" b="1" dirty="0">
                  <a:solidFill>
                    <a:srgbClr val="000000"/>
                  </a:solidFill>
                  <a:latin typeface="Fira Sans Extra Condensed" charset="0"/>
                  <a:sym typeface="Fira Sans Extra Condensed" charset="0"/>
                </a:endParaRPr>
              </a:p>
            </p:txBody>
          </p:sp>
          <p:sp>
            <p:nvSpPr>
              <p:cNvPr id="51234" name="Google Shape;1123;p39"/>
              <p:cNvSpPr txBox="1">
                <a:spLocks noChangeArrowheads="1"/>
              </p:cNvSpPr>
              <p:nvPr/>
            </p:nvSpPr>
            <p:spPr bwMode="auto">
              <a:xfrm>
                <a:off x="310553" y="1355564"/>
                <a:ext cx="2207647" cy="3987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>
                <a:lvl1pPr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3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1pPr>
                <a:lvl2pPr marL="742950" indent="-28575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2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2pPr>
                <a:lvl3pPr marL="11430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0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3pPr>
                <a:lvl4pPr marL="16002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4pPr>
                <a:lvl5pPr marL="20574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5pPr>
                <a:lvl6pPr marL="25146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6pPr>
                <a:lvl7pPr marL="29718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7pPr>
                <a:lvl8pPr marL="34290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8pPr>
                <a:lvl9pPr marL="38862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>
                    <a:srgbClr val="000000"/>
                  </a:buClr>
                  <a:buSzTx/>
                  <a:buFont typeface="Arial" panose="020B0604020202020204" pitchFamily="34" charset="0"/>
                  <a:buNone/>
                </a:pPr>
                <a:r>
                  <a:rPr lang="ru-RU" altLang="ru-RU" sz="1400" dirty="0">
                    <a:solidFill>
                      <a:srgbClr val="000000"/>
                    </a:solidFill>
                    <a:latin typeface="Roboto" charset="0"/>
                    <a:sym typeface="Roboto" charset="0"/>
                  </a:rPr>
                  <a:t>За счёт межбюджетных трансфертов: </a:t>
                </a:r>
                <a:r>
                  <a:rPr lang="ru-RU" altLang="ru-RU" sz="1400" dirty="0" smtClean="0">
                    <a:solidFill>
                      <a:srgbClr val="000000"/>
                    </a:solidFill>
                    <a:latin typeface="Roboto" charset="0"/>
                    <a:sym typeface="Roboto" charset="0"/>
                  </a:rPr>
                  <a:t>240,5</a:t>
                </a:r>
                <a:endParaRPr lang="ru-RU" altLang="ru-RU" sz="1400" dirty="0">
                  <a:solidFill>
                    <a:srgbClr val="000000"/>
                  </a:solidFill>
                  <a:latin typeface="Roboto" charset="0"/>
                  <a:sym typeface="Roboto" charset="0"/>
                </a:endParaRPr>
              </a:p>
            </p:txBody>
          </p:sp>
        </p:grpSp>
        <p:sp>
          <p:nvSpPr>
            <p:cNvPr id="51232" name="Google Shape;1124;p39"/>
            <p:cNvSpPr>
              <a:spLocks noChangeArrowheads="1"/>
            </p:cNvSpPr>
            <p:nvPr/>
          </p:nvSpPr>
          <p:spPr bwMode="auto">
            <a:xfrm>
              <a:off x="2214112" y="1320990"/>
              <a:ext cx="919702" cy="52877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>
              <a:lvl1pPr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300">
                  <a:solidFill>
                    <a:srgbClr val="404040"/>
                  </a:solidFill>
                  <a:latin typeface="Trebuchet MS" panose="020B0603020202020204" pitchFamily="34" charset="0"/>
                </a:defRPr>
              </a:lvl1pPr>
              <a:lvl2pPr marL="742950" indent="-28575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Trebuchet MS" panose="020B0603020202020204" pitchFamily="34" charset="0"/>
                </a:defRPr>
              </a:lvl2pPr>
              <a:lvl3pPr marL="11430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000">
                  <a:solidFill>
                    <a:srgbClr val="404040"/>
                  </a:solidFill>
                  <a:latin typeface="Trebuchet MS" panose="020B0603020202020204" pitchFamily="34" charset="0"/>
                </a:defRPr>
              </a:lvl3pPr>
              <a:lvl4pPr marL="16002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4pPr>
              <a:lvl5pPr marL="20574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5pPr>
              <a:lvl6pPr marL="25146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6pPr>
              <a:lvl7pPr marL="29718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7pPr>
              <a:lvl8pPr marL="34290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8pPr>
              <a:lvl9pPr marL="38862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r>
                <a:rPr lang="ru-RU" altLang="ru-RU" sz="1800" b="1">
                  <a:solidFill>
                    <a:srgbClr val="FFFFFF"/>
                  </a:solidFill>
                  <a:latin typeface="Fira Sans Extra Condensed" charset="0"/>
                  <a:sym typeface="Fira Sans Extra Condensed" charset="0"/>
                </a:rPr>
                <a:t>2023</a:t>
              </a:r>
            </a:p>
          </p:txBody>
        </p:sp>
      </p:grpSp>
      <p:grpSp>
        <p:nvGrpSpPr>
          <p:cNvPr id="51206" name="Google Shape;1135;p39"/>
          <p:cNvGrpSpPr>
            <a:grpSpLocks/>
          </p:cNvGrpSpPr>
          <p:nvPr/>
        </p:nvGrpSpPr>
        <p:grpSpPr bwMode="auto">
          <a:xfrm>
            <a:off x="3440001" y="2243138"/>
            <a:ext cx="4545233" cy="681038"/>
            <a:chOff x="6048488" y="1245050"/>
            <a:chExt cx="3286012" cy="680664"/>
          </a:xfrm>
        </p:grpSpPr>
        <p:grpSp>
          <p:nvGrpSpPr>
            <p:cNvPr id="51223" name="Google Shape;1136;p39"/>
            <p:cNvGrpSpPr>
              <a:grpSpLocks/>
            </p:cNvGrpSpPr>
            <p:nvPr/>
          </p:nvGrpSpPr>
          <p:grpSpPr bwMode="auto">
            <a:xfrm>
              <a:off x="7048500" y="1245050"/>
              <a:ext cx="2286000" cy="680664"/>
              <a:chOff x="7048500" y="1073600"/>
              <a:chExt cx="2286000" cy="680664"/>
            </a:xfrm>
          </p:grpSpPr>
          <p:sp>
            <p:nvSpPr>
              <p:cNvPr id="51225" name="Google Shape;1137;p39"/>
              <p:cNvSpPr txBox="1">
                <a:spLocks noChangeArrowheads="1"/>
              </p:cNvSpPr>
              <p:nvPr/>
            </p:nvSpPr>
            <p:spPr bwMode="auto">
              <a:xfrm>
                <a:off x="7048500" y="1073600"/>
                <a:ext cx="1847873" cy="273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>
                <a:lvl1pPr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3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1pPr>
                <a:lvl2pPr marL="742950" indent="-28575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2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2pPr>
                <a:lvl3pPr marL="11430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0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3pPr>
                <a:lvl4pPr marL="16002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4pPr>
                <a:lvl5pPr marL="20574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5pPr>
                <a:lvl6pPr marL="25146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6pPr>
                <a:lvl7pPr marL="29718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7pPr>
                <a:lvl8pPr marL="34290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8pPr>
                <a:lvl9pPr marL="38862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>
                    <a:srgbClr val="000000"/>
                  </a:buClr>
                  <a:buSzTx/>
                  <a:buFont typeface="Arial" panose="020B0604020202020204" pitchFamily="34" charset="0"/>
                  <a:buNone/>
                </a:pPr>
                <a:r>
                  <a:rPr lang="ru-RU" altLang="ru-RU" sz="1800" b="1" dirty="0">
                    <a:solidFill>
                      <a:srgbClr val="000000"/>
                    </a:solidFill>
                    <a:latin typeface="Fira Sans Extra Condensed" charset="0"/>
                    <a:sym typeface="Fira Sans Extra Condensed" charset="0"/>
                  </a:rPr>
                  <a:t>Всего: </a:t>
                </a:r>
                <a:r>
                  <a:rPr lang="ru-RU" altLang="ru-RU" sz="1800" b="1" dirty="0" smtClean="0">
                    <a:solidFill>
                      <a:srgbClr val="000000"/>
                    </a:solidFill>
                    <a:latin typeface="Fira Sans Extra Condensed" charset="0"/>
                    <a:sym typeface="Fira Sans Extra Condensed" charset="0"/>
                  </a:rPr>
                  <a:t>305,3</a:t>
                </a:r>
                <a:endParaRPr lang="ru-RU" altLang="ru-RU" sz="1800" b="1" dirty="0">
                  <a:solidFill>
                    <a:srgbClr val="000000"/>
                  </a:solidFill>
                  <a:latin typeface="Fira Sans Extra Condensed" charset="0"/>
                  <a:sym typeface="Fira Sans Extra Condensed" charset="0"/>
                </a:endParaRPr>
              </a:p>
            </p:txBody>
          </p:sp>
          <p:sp>
            <p:nvSpPr>
              <p:cNvPr id="51226" name="Google Shape;1138;p39"/>
              <p:cNvSpPr txBox="1">
                <a:spLocks noChangeArrowheads="1"/>
              </p:cNvSpPr>
              <p:nvPr/>
            </p:nvSpPr>
            <p:spPr bwMode="auto">
              <a:xfrm>
                <a:off x="7048500" y="1355564"/>
                <a:ext cx="2286000" cy="3987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>
                <a:lvl1pPr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3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1pPr>
                <a:lvl2pPr marL="742950" indent="-28575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2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2pPr>
                <a:lvl3pPr marL="11430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10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3pPr>
                <a:lvl4pPr marL="16002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4pPr>
                <a:lvl5pPr marL="2057400" indent="-228600">
                  <a:spcBef>
                    <a:spcPts val="750"/>
                  </a:spcBef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5pPr>
                <a:lvl6pPr marL="25146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6pPr>
                <a:lvl7pPr marL="29718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7pPr>
                <a:lvl8pPr marL="34290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8pPr>
                <a:lvl9pPr marL="3886200" indent="-228600" eaLnBrk="0" fontAlgn="base" hangingPunct="0">
                  <a:spcBef>
                    <a:spcPts val="750"/>
                  </a:spcBef>
                  <a:spcAft>
                    <a:spcPct val="0"/>
                  </a:spcAft>
                  <a:buClr>
                    <a:schemeClr val="accent1"/>
                  </a:buClr>
                  <a:buSzPct val="80000"/>
                  <a:buFont typeface="Wingdings 3" panose="05040102010807070707" pitchFamily="18" charset="2"/>
                  <a:buChar char=""/>
                  <a:defRPr sz="900">
                    <a:solidFill>
                      <a:srgbClr val="404040"/>
                    </a:solidFill>
                    <a:latin typeface="Trebuchet MS" panose="020B0603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>
                    <a:srgbClr val="000000"/>
                  </a:buClr>
                  <a:buSzTx/>
                  <a:buFont typeface="Arial" panose="020B0604020202020204" pitchFamily="34" charset="0"/>
                  <a:buNone/>
                </a:pPr>
                <a:r>
                  <a:rPr lang="ru-RU" altLang="ru-RU" sz="1400" dirty="0">
                    <a:solidFill>
                      <a:srgbClr val="000000"/>
                    </a:solidFill>
                    <a:latin typeface="Roboto" charset="0"/>
                    <a:sym typeface="Roboto" charset="0"/>
                  </a:rPr>
                  <a:t>За счёт межбюджетных трансфертов: </a:t>
                </a:r>
                <a:r>
                  <a:rPr lang="ru-RU" altLang="ru-RU" sz="1400" dirty="0" smtClean="0">
                    <a:solidFill>
                      <a:srgbClr val="000000"/>
                    </a:solidFill>
                    <a:latin typeface="Roboto" charset="0"/>
                    <a:sym typeface="Roboto" charset="0"/>
                  </a:rPr>
                  <a:t>261,8</a:t>
                </a:r>
                <a:endParaRPr lang="ru-RU" altLang="ru-RU" sz="1400" dirty="0">
                  <a:solidFill>
                    <a:srgbClr val="000000"/>
                  </a:solidFill>
                  <a:latin typeface="Roboto" charset="0"/>
                  <a:sym typeface="Roboto" charset="0"/>
                </a:endParaRPr>
              </a:p>
            </p:txBody>
          </p:sp>
        </p:grpSp>
        <p:sp>
          <p:nvSpPr>
            <p:cNvPr id="51224" name="Google Shape;1139;p39"/>
            <p:cNvSpPr>
              <a:spLocks noChangeArrowheads="1"/>
            </p:cNvSpPr>
            <p:nvPr/>
          </p:nvSpPr>
          <p:spPr bwMode="auto">
            <a:xfrm>
              <a:off x="6048488" y="1287777"/>
              <a:ext cx="1000012" cy="595200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>
              <a:lvl1pPr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300">
                  <a:solidFill>
                    <a:srgbClr val="404040"/>
                  </a:solidFill>
                  <a:latin typeface="Trebuchet MS" panose="020B0603020202020204" pitchFamily="34" charset="0"/>
                </a:defRPr>
              </a:lvl1pPr>
              <a:lvl2pPr marL="742950" indent="-28575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200">
                  <a:solidFill>
                    <a:srgbClr val="404040"/>
                  </a:solidFill>
                  <a:latin typeface="Trebuchet MS" panose="020B0603020202020204" pitchFamily="34" charset="0"/>
                </a:defRPr>
              </a:lvl2pPr>
              <a:lvl3pPr marL="11430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1000">
                  <a:solidFill>
                    <a:srgbClr val="404040"/>
                  </a:solidFill>
                  <a:latin typeface="Trebuchet MS" panose="020B0603020202020204" pitchFamily="34" charset="0"/>
                </a:defRPr>
              </a:lvl3pPr>
              <a:lvl4pPr marL="16002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4pPr>
              <a:lvl5pPr marL="2057400" indent="-228600">
                <a:spcBef>
                  <a:spcPts val="750"/>
                </a:spcBef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5pPr>
              <a:lvl6pPr marL="25146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6pPr>
              <a:lvl7pPr marL="29718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7pPr>
              <a:lvl8pPr marL="34290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8pPr>
              <a:lvl9pPr marL="3886200" indent="-228600" eaLnBrk="0" fontAlgn="base" hangingPunct="0">
                <a:spcBef>
                  <a:spcPts val="750"/>
                </a:spcBef>
                <a:spcAft>
                  <a:spcPct val="0"/>
                </a:spcAft>
                <a:buClr>
                  <a:schemeClr val="accent1"/>
                </a:buClr>
                <a:buSzPct val="80000"/>
                <a:buFont typeface="Wingdings 3" panose="05040102010807070707" pitchFamily="18" charset="2"/>
                <a:buChar char=""/>
                <a:defRPr sz="900">
                  <a:solidFill>
                    <a:srgbClr val="404040"/>
                  </a:solidFill>
                  <a:latin typeface="Trebuchet MS" panose="020B0603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r>
                <a:rPr lang="ru-RU" altLang="ru-RU" sz="1800" b="1" dirty="0">
                  <a:solidFill>
                    <a:srgbClr val="FFFFFF"/>
                  </a:solidFill>
                  <a:latin typeface="Fira Sans Extra Condensed" charset="0"/>
                  <a:sym typeface="Fira Sans Extra Condensed" charset="0"/>
                </a:rPr>
                <a:t>2024</a:t>
              </a:r>
            </a:p>
          </p:txBody>
        </p:sp>
      </p:grpSp>
      <p:sp>
        <p:nvSpPr>
          <p:cNvPr id="51214" name="Прямоугольник 297"/>
          <p:cNvSpPr>
            <a:spLocks noChangeArrowheads="1"/>
          </p:cNvSpPr>
          <p:nvPr/>
        </p:nvSpPr>
        <p:spPr bwMode="auto">
          <a:xfrm>
            <a:off x="8293696" y="1544271"/>
            <a:ext cx="88106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r>
              <a:rPr lang="ru-RU" altLang="ru-RU" sz="1100" dirty="0">
                <a:solidFill>
                  <a:schemeClr val="bg2">
                    <a:lumMod val="25000"/>
                  </a:schemeClr>
                </a:solidFill>
                <a:latin typeface="Arial" panose="020B0604020202020204" pitchFamily="34" charset="0"/>
              </a:rPr>
              <a:t>(млн. руб.)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7145298" y="0"/>
            <a:ext cx="1966111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ct val="0"/>
              </a:spcBef>
            </a:pPr>
            <a:r>
              <a:rPr lang="ru-RU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ira Sans Extra Condensed" charset="0"/>
                <a:sym typeface="Fira Sans Extra Condensed" charset="0"/>
              </a:rPr>
              <a:t>Расходы на дорожное хозяйство </a:t>
            </a:r>
          </a:p>
          <a:p>
            <a:pPr algn="r">
              <a:spcBef>
                <a:spcPct val="0"/>
              </a:spcBef>
            </a:pPr>
            <a:r>
              <a:rPr lang="ru-RU" alt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Fira Sans Extra Condensed" charset="0"/>
                <a:sym typeface="Fira Sans Extra Condensed" charset="0"/>
              </a:rPr>
              <a:t>в 2023-2024 </a:t>
            </a:r>
            <a:endParaRPr lang="ru-RU" altLang="ru-RU" sz="2000" b="1" dirty="0" smtClean="0">
              <a:solidFill>
                <a:schemeClr val="tx1">
                  <a:lumMod val="75000"/>
                  <a:lumOff val="25000"/>
                </a:schemeClr>
              </a:solidFill>
              <a:latin typeface="Fira Sans Extra Condensed" charset="0"/>
              <a:sym typeface="Fira Sans Extra Condensed" charset="0"/>
            </a:endParaRPr>
          </a:p>
          <a:p>
            <a:pPr algn="r">
              <a:spcBef>
                <a:spcPct val="0"/>
              </a:spcBef>
            </a:pPr>
            <a:r>
              <a:rPr lang="ru-RU" altLang="ru-RU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Fira Sans Extra Condensed" charset="0"/>
                <a:sym typeface="Fira Sans Extra Condensed" charset="0"/>
              </a:rPr>
              <a:t>годах</a:t>
            </a:r>
            <a:endParaRPr lang="ru-RU" altLang="ru-RU" sz="2000" b="1" dirty="0">
              <a:solidFill>
                <a:schemeClr val="tx1">
                  <a:lumMod val="75000"/>
                  <a:lumOff val="25000"/>
                </a:schemeClr>
              </a:solidFill>
              <a:latin typeface="Fira Sans Extra Condensed" charset="0"/>
              <a:sym typeface="Fira Sans Extra Condensed" charset="0"/>
            </a:endParaRPr>
          </a:p>
        </p:txBody>
      </p:sp>
      <p:grpSp>
        <p:nvGrpSpPr>
          <p:cNvPr id="23" name="Graphic 15" descr="Isometric Drawing travel">
            <a:extLst>
              <a:ext uri="{FF2B5EF4-FFF2-40B4-BE49-F238E27FC236}">
                <a16:creationId xmlns:a16="http://schemas.microsoft.com/office/drawing/2014/main" id="{325E1EAD-64DE-11B3-1A69-21780D16E1A3}"/>
              </a:ext>
            </a:extLst>
          </p:cNvPr>
          <p:cNvGrpSpPr/>
          <p:nvPr/>
        </p:nvGrpSpPr>
        <p:grpSpPr>
          <a:xfrm>
            <a:off x="364381" y="2779556"/>
            <a:ext cx="2151294" cy="2227317"/>
            <a:chOff x="8072644" y="603341"/>
            <a:chExt cx="3342303" cy="3430184"/>
          </a:xfrm>
        </p:grpSpPr>
        <p:grpSp>
          <p:nvGrpSpPr>
            <p:cNvPr id="24" name="Graphic 15">
              <a:extLst>
                <a:ext uri="{FF2B5EF4-FFF2-40B4-BE49-F238E27FC236}">
                  <a16:creationId xmlns:a16="http://schemas.microsoft.com/office/drawing/2014/main" id="{5AAEC7FF-2FF1-DF71-DC24-3563289E8860}"/>
                </a:ext>
              </a:extLst>
            </p:cNvPr>
            <p:cNvGrpSpPr/>
            <p:nvPr/>
          </p:nvGrpSpPr>
          <p:grpSpPr>
            <a:xfrm>
              <a:off x="8072644" y="603341"/>
              <a:ext cx="3281133" cy="3430184"/>
              <a:chOff x="8072644" y="603341"/>
              <a:chExt cx="3281133" cy="3430184"/>
            </a:xfrm>
          </p:grpSpPr>
          <p:sp>
            <p:nvSpPr>
              <p:cNvPr id="88" name="Freeform 18">
                <a:extLst>
                  <a:ext uri="{FF2B5EF4-FFF2-40B4-BE49-F238E27FC236}">
                    <a16:creationId xmlns:a16="http://schemas.microsoft.com/office/drawing/2014/main" id="{5C62FF51-FCAB-2D26-3C55-92B10C4252D7}"/>
                  </a:ext>
                </a:extLst>
              </p:cNvPr>
              <p:cNvSpPr/>
              <p:nvPr/>
            </p:nvSpPr>
            <p:spPr>
              <a:xfrm>
                <a:off x="8282489" y="3586812"/>
                <a:ext cx="688204" cy="107606"/>
              </a:xfrm>
              <a:custGeom>
                <a:avLst/>
                <a:gdLst>
                  <a:gd name="connsiteX0" fmla="*/ 454108 w 688204"/>
                  <a:gd name="connsiteY0" fmla="*/ 0 h 107606"/>
                  <a:gd name="connsiteX1" fmla="*/ 0 w 688204"/>
                  <a:gd name="connsiteY1" fmla="*/ 53803 h 107606"/>
                  <a:gd name="connsiteX2" fmla="*/ 454108 w 688204"/>
                  <a:gd name="connsiteY2" fmla="*/ 107607 h 107606"/>
                  <a:gd name="connsiteX3" fmla="*/ 688205 w 688204"/>
                  <a:gd name="connsiteY3" fmla="*/ 99900 h 107606"/>
                  <a:gd name="connsiteX4" fmla="*/ 514084 w 688204"/>
                  <a:gd name="connsiteY4" fmla="*/ 582 h 107606"/>
                  <a:gd name="connsiteX5" fmla="*/ 454108 w 688204"/>
                  <a:gd name="connsiteY5" fmla="*/ 145 h 10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204" h="107606">
                    <a:moveTo>
                      <a:pt x="454108" y="0"/>
                    </a:moveTo>
                    <a:cubicBezTo>
                      <a:pt x="203310" y="0"/>
                      <a:pt x="0" y="24139"/>
                      <a:pt x="0" y="53803"/>
                    </a:cubicBezTo>
                    <a:cubicBezTo>
                      <a:pt x="0" y="83468"/>
                      <a:pt x="203310" y="107607"/>
                      <a:pt x="454108" y="107607"/>
                    </a:cubicBezTo>
                    <a:cubicBezTo>
                      <a:pt x="539788" y="107607"/>
                      <a:pt x="619805" y="104844"/>
                      <a:pt x="688205" y="99900"/>
                    </a:cubicBezTo>
                    <a:cubicBezTo>
                      <a:pt x="627938" y="70381"/>
                      <a:pt x="569849" y="37226"/>
                      <a:pt x="514084" y="582"/>
                    </a:cubicBezTo>
                    <a:cubicBezTo>
                      <a:pt x="494479" y="291"/>
                      <a:pt x="474439" y="145"/>
                      <a:pt x="454108" y="145"/>
                    </a:cubicBezTo>
                  </a:path>
                </a:pathLst>
              </a:custGeom>
              <a:solidFill>
                <a:srgbClr val="F8EAF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Freeform 19">
                <a:extLst>
                  <a:ext uri="{FF2B5EF4-FFF2-40B4-BE49-F238E27FC236}">
                    <a16:creationId xmlns:a16="http://schemas.microsoft.com/office/drawing/2014/main" id="{F7E9BA00-B1AF-4250-449F-3B397221943E}"/>
                  </a:ext>
                </a:extLst>
              </p:cNvPr>
              <p:cNvSpPr/>
              <p:nvPr/>
            </p:nvSpPr>
            <p:spPr>
              <a:xfrm>
                <a:off x="8072644" y="642748"/>
                <a:ext cx="3202133" cy="3206391"/>
              </a:xfrm>
              <a:custGeom>
                <a:avLst/>
                <a:gdLst>
                  <a:gd name="connsiteX0" fmla="*/ 3202134 w 3202133"/>
                  <a:gd name="connsiteY0" fmla="*/ 1603050 h 3206391"/>
                  <a:gd name="connsiteX1" fmla="*/ 2936378 w 3202133"/>
                  <a:gd name="connsiteY1" fmla="*/ 2487898 h 3206391"/>
                  <a:gd name="connsiteX2" fmla="*/ 2900363 w 3202133"/>
                  <a:gd name="connsiteY2" fmla="*/ 2540102 h 3206391"/>
                  <a:gd name="connsiteX3" fmla="*/ 2687904 w 3202133"/>
                  <a:gd name="connsiteY3" fmla="*/ 2780327 h 3206391"/>
                  <a:gd name="connsiteX4" fmla="*/ 2635770 w 3202133"/>
                  <a:gd name="connsiteY4" fmla="*/ 2826569 h 3206391"/>
                  <a:gd name="connsiteX5" fmla="*/ 1601067 w 3202133"/>
                  <a:gd name="connsiteY5" fmla="*/ 3206391 h 3206391"/>
                  <a:gd name="connsiteX6" fmla="*/ 301770 w 3202133"/>
                  <a:gd name="connsiteY6" fmla="*/ 2540247 h 3206391"/>
                  <a:gd name="connsiteX7" fmla="*/ 265755 w 3202133"/>
                  <a:gd name="connsiteY7" fmla="*/ 2488043 h 3206391"/>
                  <a:gd name="connsiteX8" fmla="*/ 0 w 3202133"/>
                  <a:gd name="connsiteY8" fmla="*/ 1603196 h 3206391"/>
                  <a:gd name="connsiteX9" fmla="*/ 705195 w 3202133"/>
                  <a:gd name="connsiteY9" fmla="*/ 274397 h 3206391"/>
                  <a:gd name="connsiteX10" fmla="*/ 787536 w 3202133"/>
                  <a:gd name="connsiteY10" fmla="*/ 222193 h 3206391"/>
                  <a:gd name="connsiteX11" fmla="*/ 1601067 w 3202133"/>
                  <a:gd name="connsiteY11" fmla="*/ 0 h 3206391"/>
                  <a:gd name="connsiteX12" fmla="*/ 2414598 w 3202133"/>
                  <a:gd name="connsiteY12" fmla="*/ 222193 h 3206391"/>
                  <a:gd name="connsiteX13" fmla="*/ 2496938 w 3202133"/>
                  <a:gd name="connsiteY13" fmla="*/ 274397 h 3206391"/>
                  <a:gd name="connsiteX14" fmla="*/ 2635770 w 3202133"/>
                  <a:gd name="connsiteY14" fmla="*/ 379823 h 3206391"/>
                  <a:gd name="connsiteX15" fmla="*/ 2687904 w 3202133"/>
                  <a:gd name="connsiteY15" fmla="*/ 426065 h 3206391"/>
                  <a:gd name="connsiteX16" fmla="*/ 3202134 w 3202133"/>
                  <a:gd name="connsiteY16" fmla="*/ 1603341 h 320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02133" h="3206391">
                    <a:moveTo>
                      <a:pt x="3202134" y="1603050"/>
                    </a:moveTo>
                    <a:cubicBezTo>
                      <a:pt x="3202134" y="1930088"/>
                      <a:pt x="3104254" y="2234295"/>
                      <a:pt x="2936378" y="2487898"/>
                    </a:cubicBezTo>
                    <a:cubicBezTo>
                      <a:pt x="2924761" y="2505493"/>
                      <a:pt x="2912707" y="2523088"/>
                      <a:pt x="2900363" y="2540102"/>
                    </a:cubicBezTo>
                    <a:cubicBezTo>
                      <a:pt x="2837628" y="2627205"/>
                      <a:pt x="2766469" y="2707620"/>
                      <a:pt x="2687904" y="2780327"/>
                    </a:cubicBezTo>
                    <a:cubicBezTo>
                      <a:pt x="2670768" y="2796177"/>
                      <a:pt x="2653487" y="2811591"/>
                      <a:pt x="2635770" y="2826569"/>
                    </a:cubicBezTo>
                    <a:cubicBezTo>
                      <a:pt x="2356799" y="3063449"/>
                      <a:pt x="1995634" y="3206391"/>
                      <a:pt x="1601067" y="3206391"/>
                    </a:cubicBezTo>
                    <a:cubicBezTo>
                      <a:pt x="1066216" y="3206391"/>
                      <a:pt x="592649" y="2943773"/>
                      <a:pt x="301770" y="2540247"/>
                    </a:cubicBezTo>
                    <a:cubicBezTo>
                      <a:pt x="289572" y="2523088"/>
                      <a:pt x="277373" y="2505639"/>
                      <a:pt x="265755" y="2488043"/>
                    </a:cubicBezTo>
                    <a:cubicBezTo>
                      <a:pt x="97734" y="2234440"/>
                      <a:pt x="0" y="1930233"/>
                      <a:pt x="0" y="1603196"/>
                    </a:cubicBezTo>
                    <a:cubicBezTo>
                      <a:pt x="0" y="1050184"/>
                      <a:pt x="279697" y="562464"/>
                      <a:pt x="705195" y="274397"/>
                    </a:cubicBezTo>
                    <a:cubicBezTo>
                      <a:pt x="732061" y="256075"/>
                      <a:pt x="759363" y="238771"/>
                      <a:pt x="787536" y="222193"/>
                    </a:cubicBezTo>
                    <a:cubicBezTo>
                      <a:pt x="1025990" y="80996"/>
                      <a:pt x="1303944" y="0"/>
                      <a:pt x="1601067" y="0"/>
                    </a:cubicBezTo>
                    <a:cubicBezTo>
                      <a:pt x="1898190" y="0"/>
                      <a:pt x="2176289" y="80996"/>
                      <a:pt x="2414598" y="222193"/>
                    </a:cubicBezTo>
                    <a:cubicBezTo>
                      <a:pt x="2442625" y="238771"/>
                      <a:pt x="2470072" y="256075"/>
                      <a:pt x="2496938" y="274397"/>
                    </a:cubicBezTo>
                    <a:cubicBezTo>
                      <a:pt x="2545152" y="306970"/>
                      <a:pt x="2591477" y="342161"/>
                      <a:pt x="2635770" y="379823"/>
                    </a:cubicBezTo>
                    <a:cubicBezTo>
                      <a:pt x="2653487" y="394801"/>
                      <a:pt x="2670914" y="410215"/>
                      <a:pt x="2687904" y="426065"/>
                    </a:cubicBezTo>
                    <a:cubicBezTo>
                      <a:pt x="3004197" y="718930"/>
                      <a:pt x="3202134" y="1138014"/>
                      <a:pt x="3202134" y="1603341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0" name="Freeform 20">
                <a:extLst>
                  <a:ext uri="{FF2B5EF4-FFF2-40B4-BE49-F238E27FC236}">
                    <a16:creationId xmlns:a16="http://schemas.microsoft.com/office/drawing/2014/main" id="{6EE6CC41-5F2D-B82B-BE01-A0BCACE5EC33}"/>
                  </a:ext>
                </a:extLst>
              </p:cNvPr>
              <p:cNvSpPr/>
              <p:nvPr/>
            </p:nvSpPr>
            <p:spPr>
              <a:xfrm>
                <a:off x="11271583" y="2197376"/>
                <a:ext cx="66664" cy="149777"/>
              </a:xfrm>
              <a:custGeom>
                <a:avLst/>
                <a:gdLst>
                  <a:gd name="connsiteX0" fmla="*/ 2469 w 66664"/>
                  <a:gd name="connsiteY0" fmla="*/ 0 h 149777"/>
                  <a:gd name="connsiteX1" fmla="*/ 3195 w 66664"/>
                  <a:gd name="connsiteY1" fmla="*/ 48278 h 149777"/>
                  <a:gd name="connsiteX2" fmla="*/ 0 w 66664"/>
                  <a:gd name="connsiteY2" fmla="*/ 149777 h 149777"/>
                  <a:gd name="connsiteX3" fmla="*/ 60702 w 66664"/>
                  <a:gd name="connsiteY3" fmla="*/ 149777 h 149777"/>
                  <a:gd name="connsiteX4" fmla="*/ 2469 w 66664"/>
                  <a:gd name="connsiteY4" fmla="*/ 0 h 149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64" h="149777">
                    <a:moveTo>
                      <a:pt x="2469" y="0"/>
                    </a:moveTo>
                    <a:cubicBezTo>
                      <a:pt x="2904" y="15996"/>
                      <a:pt x="3195" y="32137"/>
                      <a:pt x="3195" y="48278"/>
                    </a:cubicBezTo>
                    <a:cubicBezTo>
                      <a:pt x="3195" y="82305"/>
                      <a:pt x="2178" y="116186"/>
                      <a:pt x="0" y="149777"/>
                    </a:cubicBezTo>
                    <a:lnTo>
                      <a:pt x="60702" y="149777"/>
                    </a:lnTo>
                    <a:cubicBezTo>
                      <a:pt x="80888" y="43770"/>
                      <a:pt x="46906" y="7416"/>
                      <a:pt x="2469" y="0"/>
                    </a:cubicBezTo>
                  </a:path>
                </a:pathLst>
              </a:custGeom>
              <a:solidFill>
                <a:schemeClr val="accent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 21">
                <a:extLst>
                  <a:ext uri="{FF2B5EF4-FFF2-40B4-BE49-F238E27FC236}">
                    <a16:creationId xmlns:a16="http://schemas.microsoft.com/office/drawing/2014/main" id="{B1812426-AEF2-48DB-CD26-C311D7A77ABE}"/>
                  </a:ext>
                </a:extLst>
              </p:cNvPr>
              <p:cNvSpPr/>
              <p:nvPr/>
            </p:nvSpPr>
            <p:spPr>
              <a:xfrm>
                <a:off x="8360328" y="3820202"/>
                <a:ext cx="1793485" cy="118076"/>
              </a:xfrm>
              <a:custGeom>
                <a:avLst/>
                <a:gdLst>
                  <a:gd name="connsiteX0" fmla="*/ 896743 w 1793485"/>
                  <a:gd name="connsiteY0" fmla="*/ 0 h 118076"/>
                  <a:gd name="connsiteX1" fmla="*/ 0 w 1793485"/>
                  <a:gd name="connsiteY1" fmla="*/ 59038 h 118076"/>
                  <a:gd name="connsiteX2" fmla="*/ 896743 w 1793485"/>
                  <a:gd name="connsiteY2" fmla="*/ 118077 h 118076"/>
                  <a:gd name="connsiteX3" fmla="*/ 1793485 w 1793485"/>
                  <a:gd name="connsiteY3" fmla="*/ 59038 h 118076"/>
                  <a:gd name="connsiteX4" fmla="*/ 1514660 w 1793485"/>
                  <a:gd name="connsiteY4" fmla="*/ 16286 h 118076"/>
                  <a:gd name="connsiteX5" fmla="*/ 1313383 w 1793485"/>
                  <a:gd name="connsiteY5" fmla="*/ 28792 h 118076"/>
                  <a:gd name="connsiteX6" fmla="*/ 1012194 w 1793485"/>
                  <a:gd name="connsiteY6" fmla="*/ 436 h 118076"/>
                  <a:gd name="connsiteX7" fmla="*/ 896888 w 1793485"/>
                  <a:gd name="connsiteY7" fmla="*/ 0 h 11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3485" h="118076">
                    <a:moveTo>
                      <a:pt x="896743" y="0"/>
                    </a:moveTo>
                    <a:cubicBezTo>
                      <a:pt x="401537" y="0"/>
                      <a:pt x="0" y="26465"/>
                      <a:pt x="0" y="59038"/>
                    </a:cubicBezTo>
                    <a:cubicBezTo>
                      <a:pt x="0" y="91611"/>
                      <a:pt x="401537" y="118077"/>
                      <a:pt x="896743" y="118077"/>
                    </a:cubicBezTo>
                    <a:cubicBezTo>
                      <a:pt x="1391948" y="118077"/>
                      <a:pt x="1793485" y="91611"/>
                      <a:pt x="1793485" y="59038"/>
                    </a:cubicBezTo>
                    <a:cubicBezTo>
                      <a:pt x="1793485" y="42170"/>
                      <a:pt x="1686457" y="27047"/>
                      <a:pt x="1514660" y="16286"/>
                    </a:cubicBezTo>
                    <a:cubicBezTo>
                      <a:pt x="1448729" y="24575"/>
                      <a:pt x="1381492" y="28792"/>
                      <a:pt x="1313383" y="28792"/>
                    </a:cubicBezTo>
                    <a:cubicBezTo>
                      <a:pt x="1210421" y="28792"/>
                      <a:pt x="1109783" y="19049"/>
                      <a:pt x="1012194" y="436"/>
                    </a:cubicBezTo>
                    <a:cubicBezTo>
                      <a:pt x="974436" y="145"/>
                      <a:pt x="935952" y="0"/>
                      <a:pt x="896888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 22">
                <a:extLst>
                  <a:ext uri="{FF2B5EF4-FFF2-40B4-BE49-F238E27FC236}">
                    <a16:creationId xmlns:a16="http://schemas.microsoft.com/office/drawing/2014/main" id="{0F63B247-3746-80EA-11C9-0BF4A2935706}"/>
                  </a:ext>
                </a:extLst>
              </p:cNvPr>
              <p:cNvSpPr/>
              <p:nvPr/>
            </p:nvSpPr>
            <p:spPr>
              <a:xfrm>
                <a:off x="9372522" y="3820639"/>
                <a:ext cx="502466" cy="28355"/>
              </a:xfrm>
              <a:custGeom>
                <a:avLst/>
                <a:gdLst>
                  <a:gd name="connsiteX0" fmla="*/ 0 w 502466"/>
                  <a:gd name="connsiteY0" fmla="*/ 0 h 28355"/>
                  <a:gd name="connsiteX1" fmla="*/ 301189 w 502466"/>
                  <a:gd name="connsiteY1" fmla="*/ 28356 h 28355"/>
                  <a:gd name="connsiteX2" fmla="*/ 502466 w 502466"/>
                  <a:gd name="connsiteY2" fmla="*/ 15850 h 28355"/>
                  <a:gd name="connsiteX3" fmla="*/ 0 w 502466"/>
                  <a:gd name="connsiteY3" fmla="*/ 145 h 2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466" h="28355">
                    <a:moveTo>
                      <a:pt x="0" y="0"/>
                    </a:moveTo>
                    <a:cubicBezTo>
                      <a:pt x="97589" y="18613"/>
                      <a:pt x="198227" y="28356"/>
                      <a:pt x="301189" y="28356"/>
                    </a:cubicBezTo>
                    <a:cubicBezTo>
                      <a:pt x="369443" y="28356"/>
                      <a:pt x="436536" y="24139"/>
                      <a:pt x="502466" y="15850"/>
                    </a:cubicBezTo>
                    <a:cubicBezTo>
                      <a:pt x="367846" y="7416"/>
                      <a:pt x="193580" y="1745"/>
                      <a:pt x="0" y="145"/>
                    </a:cubicBezTo>
                  </a:path>
                </a:pathLst>
              </a:custGeom>
              <a:solidFill>
                <a:srgbClr val="C0D6FD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 23">
                <a:extLst>
                  <a:ext uri="{FF2B5EF4-FFF2-40B4-BE49-F238E27FC236}">
                    <a16:creationId xmlns:a16="http://schemas.microsoft.com/office/drawing/2014/main" id="{A765DE2A-57AD-3C94-E24D-6AB63FD135F0}"/>
                  </a:ext>
                </a:extLst>
              </p:cNvPr>
              <p:cNvSpPr/>
              <p:nvPr/>
            </p:nvSpPr>
            <p:spPr>
              <a:xfrm>
                <a:off x="10108069" y="3907596"/>
                <a:ext cx="1245709" cy="125929"/>
              </a:xfrm>
              <a:custGeom>
                <a:avLst/>
                <a:gdLst>
                  <a:gd name="connsiteX0" fmla="*/ 622855 w 1245709"/>
                  <a:gd name="connsiteY0" fmla="*/ 0 h 125929"/>
                  <a:gd name="connsiteX1" fmla="*/ 0 w 1245709"/>
                  <a:gd name="connsiteY1" fmla="*/ 62965 h 125929"/>
                  <a:gd name="connsiteX2" fmla="*/ 622855 w 1245709"/>
                  <a:gd name="connsiteY2" fmla="*/ 125929 h 125929"/>
                  <a:gd name="connsiteX3" fmla="*/ 1245710 w 1245709"/>
                  <a:gd name="connsiteY3" fmla="*/ 62965 h 125929"/>
                  <a:gd name="connsiteX4" fmla="*/ 622855 w 1245709"/>
                  <a:gd name="connsiteY4" fmla="*/ 0 h 1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709" h="125929">
                    <a:moveTo>
                      <a:pt x="622855" y="0"/>
                    </a:moveTo>
                    <a:cubicBezTo>
                      <a:pt x="278825" y="0"/>
                      <a:pt x="0" y="28210"/>
                      <a:pt x="0" y="62965"/>
                    </a:cubicBezTo>
                    <a:cubicBezTo>
                      <a:pt x="0" y="97719"/>
                      <a:pt x="278825" y="125929"/>
                      <a:pt x="622855" y="125929"/>
                    </a:cubicBezTo>
                    <a:cubicBezTo>
                      <a:pt x="966885" y="125929"/>
                      <a:pt x="1245710" y="97719"/>
                      <a:pt x="1245710" y="62965"/>
                    </a:cubicBezTo>
                    <a:cubicBezTo>
                      <a:pt x="1245710" y="28210"/>
                      <a:pt x="966885" y="0"/>
                      <a:pt x="622855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4" name="Freeform 24">
                <a:extLst>
                  <a:ext uri="{FF2B5EF4-FFF2-40B4-BE49-F238E27FC236}">
                    <a16:creationId xmlns:a16="http://schemas.microsoft.com/office/drawing/2014/main" id="{E29B9B33-3C47-6473-00EB-AE0EE422CC0F}"/>
                  </a:ext>
                </a:extLst>
              </p:cNvPr>
              <p:cNvSpPr/>
              <p:nvPr/>
            </p:nvSpPr>
            <p:spPr>
              <a:xfrm>
                <a:off x="9273481" y="3957037"/>
                <a:ext cx="776063" cy="70962"/>
              </a:xfrm>
              <a:custGeom>
                <a:avLst/>
                <a:gdLst>
                  <a:gd name="connsiteX0" fmla="*/ 388032 w 776063"/>
                  <a:gd name="connsiteY0" fmla="*/ 0 h 70962"/>
                  <a:gd name="connsiteX1" fmla="*/ 0 w 776063"/>
                  <a:gd name="connsiteY1" fmla="*/ 35481 h 70962"/>
                  <a:gd name="connsiteX2" fmla="*/ 388032 w 776063"/>
                  <a:gd name="connsiteY2" fmla="*/ 70962 h 70962"/>
                  <a:gd name="connsiteX3" fmla="*/ 776064 w 776063"/>
                  <a:gd name="connsiteY3" fmla="*/ 35481 h 70962"/>
                  <a:gd name="connsiteX4" fmla="*/ 388032 w 776063"/>
                  <a:gd name="connsiteY4" fmla="*/ 0 h 7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63" h="70962">
                    <a:moveTo>
                      <a:pt x="388032" y="0"/>
                    </a:moveTo>
                    <a:cubicBezTo>
                      <a:pt x="173685" y="0"/>
                      <a:pt x="0" y="15850"/>
                      <a:pt x="0" y="35481"/>
                    </a:cubicBezTo>
                    <a:cubicBezTo>
                      <a:pt x="0" y="55112"/>
                      <a:pt x="173685" y="70962"/>
                      <a:pt x="388032" y="70962"/>
                    </a:cubicBezTo>
                    <a:cubicBezTo>
                      <a:pt x="602379" y="70962"/>
                      <a:pt x="776064" y="55112"/>
                      <a:pt x="776064" y="35481"/>
                    </a:cubicBezTo>
                    <a:cubicBezTo>
                      <a:pt x="776064" y="15850"/>
                      <a:pt x="602379" y="0"/>
                      <a:pt x="388032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 25">
                <a:extLst>
                  <a:ext uri="{FF2B5EF4-FFF2-40B4-BE49-F238E27FC236}">
                    <a16:creationId xmlns:a16="http://schemas.microsoft.com/office/drawing/2014/main" id="{3DC36F95-72A9-7D6D-CCE9-C707D34F351B}"/>
                  </a:ext>
                </a:extLst>
              </p:cNvPr>
              <p:cNvSpPr/>
              <p:nvPr/>
            </p:nvSpPr>
            <p:spPr>
              <a:xfrm>
                <a:off x="10086576" y="1288825"/>
                <a:ext cx="136943" cy="118512"/>
              </a:xfrm>
              <a:custGeom>
                <a:avLst/>
                <a:gdLst>
                  <a:gd name="connsiteX0" fmla="*/ 11037 w 136943"/>
                  <a:gd name="connsiteY0" fmla="*/ 0 h 118512"/>
                  <a:gd name="connsiteX1" fmla="*/ 0 w 136943"/>
                  <a:gd name="connsiteY1" fmla="*/ 40134 h 118512"/>
                  <a:gd name="connsiteX2" fmla="*/ 78274 w 136943"/>
                  <a:gd name="connsiteY2" fmla="*/ 118513 h 118512"/>
                  <a:gd name="connsiteX3" fmla="*/ 136944 w 136943"/>
                  <a:gd name="connsiteY3" fmla="*/ 91902 h 118512"/>
                  <a:gd name="connsiteX4" fmla="*/ 11037 w 136943"/>
                  <a:gd name="connsiteY4" fmla="*/ 0 h 11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43" h="118512">
                    <a:moveTo>
                      <a:pt x="11037" y="0"/>
                    </a:moveTo>
                    <a:cubicBezTo>
                      <a:pt x="4066" y="11779"/>
                      <a:pt x="0" y="25448"/>
                      <a:pt x="0" y="40134"/>
                    </a:cubicBezTo>
                    <a:cubicBezTo>
                      <a:pt x="0" y="83468"/>
                      <a:pt x="34998" y="118513"/>
                      <a:pt x="78274" y="118513"/>
                    </a:cubicBezTo>
                    <a:cubicBezTo>
                      <a:pt x="101655" y="118513"/>
                      <a:pt x="122712" y="108188"/>
                      <a:pt x="136944" y="91902"/>
                    </a:cubicBezTo>
                    <a:cubicBezTo>
                      <a:pt x="89166" y="69508"/>
                      <a:pt x="46471" y="38099"/>
                      <a:pt x="11037" y="0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6" name="Freeform 26">
                <a:extLst>
                  <a:ext uri="{FF2B5EF4-FFF2-40B4-BE49-F238E27FC236}">
                    <a16:creationId xmlns:a16="http://schemas.microsoft.com/office/drawing/2014/main" id="{0F14D828-3D24-F777-1495-0837685BB0E6}"/>
                  </a:ext>
                </a:extLst>
              </p:cNvPr>
              <p:cNvSpPr/>
              <p:nvPr/>
            </p:nvSpPr>
            <p:spPr>
              <a:xfrm>
                <a:off x="9506271" y="2118997"/>
                <a:ext cx="91199" cy="91320"/>
              </a:xfrm>
              <a:custGeom>
                <a:avLst/>
                <a:gdLst>
                  <a:gd name="connsiteX0" fmla="*/ 45600 w 91199"/>
                  <a:gd name="connsiteY0" fmla="*/ 0 h 91320"/>
                  <a:gd name="connsiteX1" fmla="*/ 0 w 91199"/>
                  <a:gd name="connsiteY1" fmla="*/ 45660 h 91320"/>
                  <a:gd name="connsiteX2" fmla="*/ 45600 w 91199"/>
                  <a:gd name="connsiteY2" fmla="*/ 91320 h 91320"/>
                  <a:gd name="connsiteX3" fmla="*/ 91199 w 91199"/>
                  <a:gd name="connsiteY3" fmla="*/ 45660 h 91320"/>
                  <a:gd name="connsiteX4" fmla="*/ 45600 w 91199"/>
                  <a:gd name="connsiteY4" fmla="*/ 0 h 9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199" h="91320">
                    <a:moveTo>
                      <a:pt x="45600" y="0"/>
                    </a:moveTo>
                    <a:cubicBezTo>
                      <a:pt x="20331" y="0"/>
                      <a:pt x="0" y="20504"/>
                      <a:pt x="0" y="45660"/>
                    </a:cubicBezTo>
                    <a:cubicBezTo>
                      <a:pt x="0" y="70817"/>
                      <a:pt x="20476" y="91320"/>
                      <a:pt x="45600" y="91320"/>
                    </a:cubicBezTo>
                    <a:cubicBezTo>
                      <a:pt x="70723" y="91320"/>
                      <a:pt x="91199" y="70817"/>
                      <a:pt x="91199" y="45660"/>
                    </a:cubicBezTo>
                    <a:cubicBezTo>
                      <a:pt x="91199" y="20504"/>
                      <a:pt x="70723" y="0"/>
                      <a:pt x="45600" y="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97" name="Graphic 15">
                <a:extLst>
                  <a:ext uri="{FF2B5EF4-FFF2-40B4-BE49-F238E27FC236}">
                    <a16:creationId xmlns:a16="http://schemas.microsoft.com/office/drawing/2014/main" id="{315CE255-FC8F-B317-E085-9DBF242876AB}"/>
                  </a:ext>
                </a:extLst>
              </p:cNvPr>
              <p:cNvGrpSpPr/>
              <p:nvPr/>
            </p:nvGrpSpPr>
            <p:grpSpPr>
              <a:xfrm>
                <a:off x="9988696" y="603341"/>
                <a:ext cx="814692" cy="815484"/>
                <a:chOff x="9988696" y="603341"/>
                <a:chExt cx="814692" cy="815484"/>
              </a:xfrm>
            </p:grpSpPr>
            <p:sp>
              <p:nvSpPr>
                <p:cNvPr id="111" name="Freeform 28">
                  <a:extLst>
                    <a:ext uri="{FF2B5EF4-FFF2-40B4-BE49-F238E27FC236}">
                      <a16:creationId xmlns:a16="http://schemas.microsoft.com/office/drawing/2014/main" id="{F56291B4-CE35-0427-B86B-6FC1E6127417}"/>
                    </a:ext>
                  </a:extLst>
                </p:cNvPr>
                <p:cNvSpPr/>
                <p:nvPr/>
              </p:nvSpPr>
              <p:spPr>
                <a:xfrm>
                  <a:off x="9988696" y="707022"/>
                  <a:ext cx="804962" cy="711804"/>
                </a:xfrm>
                <a:custGeom>
                  <a:avLst/>
                  <a:gdLst>
                    <a:gd name="connsiteX0" fmla="*/ 772288 w 804962"/>
                    <a:gd name="connsiteY0" fmla="*/ 485394 h 711804"/>
                    <a:gd name="connsiteX1" fmla="*/ 804963 w 804962"/>
                    <a:gd name="connsiteY1" fmla="*/ 393056 h 711804"/>
                    <a:gd name="connsiteX2" fmla="*/ 416350 w 804962"/>
                    <a:gd name="connsiteY2" fmla="*/ 110370 h 711804"/>
                    <a:gd name="connsiteX3" fmla="*/ 136073 w 804962"/>
                    <a:gd name="connsiteY3" fmla="*/ 0 h 711804"/>
                    <a:gd name="connsiteX4" fmla="*/ 30351 w 804962"/>
                    <a:gd name="connsiteY4" fmla="*/ 150068 h 711804"/>
                    <a:gd name="connsiteX5" fmla="*/ 29916 w 804962"/>
                    <a:gd name="connsiteY5" fmla="*/ 150650 h 711804"/>
                    <a:gd name="connsiteX6" fmla="*/ 27157 w 804962"/>
                    <a:gd name="connsiteY6" fmla="*/ 157629 h 711804"/>
                    <a:gd name="connsiteX7" fmla="*/ 27157 w 804962"/>
                    <a:gd name="connsiteY7" fmla="*/ 157629 h 711804"/>
                    <a:gd name="connsiteX8" fmla="*/ 145 w 804962"/>
                    <a:gd name="connsiteY8" fmla="*/ 294174 h 711804"/>
                    <a:gd name="connsiteX9" fmla="*/ 436 w 804962"/>
                    <a:gd name="connsiteY9" fmla="*/ 294174 h 711804"/>
                    <a:gd name="connsiteX10" fmla="*/ 0 w 804962"/>
                    <a:gd name="connsiteY10" fmla="*/ 304062 h 711804"/>
                    <a:gd name="connsiteX11" fmla="*/ 108916 w 804962"/>
                    <a:gd name="connsiteY11" fmla="*/ 581658 h 711804"/>
                    <a:gd name="connsiteX12" fmla="*/ 176154 w 804962"/>
                    <a:gd name="connsiteY12" fmla="*/ 543414 h 711804"/>
                    <a:gd name="connsiteX13" fmla="*/ 254428 w 804962"/>
                    <a:gd name="connsiteY13" fmla="*/ 621793 h 711804"/>
                    <a:gd name="connsiteX14" fmla="*/ 234823 w 804962"/>
                    <a:gd name="connsiteY14" fmla="*/ 673560 h 711804"/>
                    <a:gd name="connsiteX15" fmla="*/ 407346 w 804962"/>
                    <a:gd name="connsiteY15" fmla="*/ 711804 h 711804"/>
                    <a:gd name="connsiteX16" fmla="*/ 719718 w 804962"/>
                    <a:gd name="connsiteY16" fmla="*/ 565808 h 711804"/>
                    <a:gd name="connsiteX17" fmla="*/ 771852 w 804962"/>
                    <a:gd name="connsiteY17" fmla="*/ 486121 h 711804"/>
                    <a:gd name="connsiteX18" fmla="*/ 771852 w 804962"/>
                    <a:gd name="connsiteY18" fmla="*/ 486121 h 711804"/>
                    <a:gd name="connsiteX19" fmla="*/ 772143 w 804962"/>
                    <a:gd name="connsiteY19" fmla="*/ 485539 h 711804"/>
                    <a:gd name="connsiteX20" fmla="*/ 772143 w 804962"/>
                    <a:gd name="connsiteY20" fmla="*/ 485248 h 711804"/>
                    <a:gd name="connsiteX21" fmla="*/ 772288 w 804962"/>
                    <a:gd name="connsiteY21" fmla="*/ 485248 h 71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4962" h="711804">
                      <a:moveTo>
                        <a:pt x="772288" y="485394"/>
                      </a:moveTo>
                      <a:cubicBezTo>
                        <a:pt x="786665" y="456456"/>
                        <a:pt x="797702" y="425483"/>
                        <a:pt x="804963" y="393056"/>
                      </a:cubicBezTo>
                      <a:cubicBezTo>
                        <a:pt x="797992" y="386221"/>
                        <a:pt x="617772" y="207070"/>
                        <a:pt x="416350" y="110370"/>
                      </a:cubicBezTo>
                      <a:cubicBezTo>
                        <a:pt x="370170" y="84486"/>
                        <a:pt x="232790" y="28356"/>
                        <a:pt x="136073" y="0"/>
                      </a:cubicBezTo>
                      <a:cubicBezTo>
                        <a:pt x="90328" y="41007"/>
                        <a:pt x="54022" y="92193"/>
                        <a:pt x="30351" y="150068"/>
                      </a:cubicBezTo>
                      <a:cubicBezTo>
                        <a:pt x="30351" y="150213"/>
                        <a:pt x="30061" y="150504"/>
                        <a:pt x="29916" y="150650"/>
                      </a:cubicBezTo>
                      <a:cubicBezTo>
                        <a:pt x="29190" y="152540"/>
                        <a:pt x="27302" y="157193"/>
                        <a:pt x="27157" y="157629"/>
                      </a:cubicBezTo>
                      <a:lnTo>
                        <a:pt x="27157" y="157629"/>
                      </a:lnTo>
                      <a:cubicBezTo>
                        <a:pt x="-1307" y="230918"/>
                        <a:pt x="145" y="294174"/>
                        <a:pt x="145" y="294174"/>
                      </a:cubicBezTo>
                      <a:lnTo>
                        <a:pt x="436" y="294174"/>
                      </a:lnTo>
                      <a:cubicBezTo>
                        <a:pt x="436" y="297518"/>
                        <a:pt x="0" y="300717"/>
                        <a:pt x="0" y="304062"/>
                      </a:cubicBezTo>
                      <a:cubicBezTo>
                        <a:pt x="0" y="411232"/>
                        <a:pt x="41388" y="508806"/>
                        <a:pt x="108916" y="581658"/>
                      </a:cubicBezTo>
                      <a:cubicBezTo>
                        <a:pt x="122567" y="558828"/>
                        <a:pt x="147545" y="543414"/>
                        <a:pt x="176154" y="543414"/>
                      </a:cubicBezTo>
                      <a:cubicBezTo>
                        <a:pt x="219430" y="543414"/>
                        <a:pt x="254428" y="578459"/>
                        <a:pt x="254428" y="621793"/>
                      </a:cubicBezTo>
                      <a:cubicBezTo>
                        <a:pt x="254428" y="641715"/>
                        <a:pt x="247022" y="659746"/>
                        <a:pt x="234823" y="673560"/>
                      </a:cubicBezTo>
                      <a:cubicBezTo>
                        <a:pt x="287248" y="698135"/>
                        <a:pt x="345627" y="711804"/>
                        <a:pt x="407346" y="711804"/>
                      </a:cubicBezTo>
                      <a:cubicBezTo>
                        <a:pt x="532818" y="711804"/>
                        <a:pt x="644929" y="655093"/>
                        <a:pt x="719718" y="565808"/>
                      </a:cubicBezTo>
                      <a:cubicBezTo>
                        <a:pt x="736563" y="546323"/>
                        <a:pt x="767786" y="493101"/>
                        <a:pt x="771852" y="486121"/>
                      </a:cubicBezTo>
                      <a:lnTo>
                        <a:pt x="771852" y="486121"/>
                      </a:lnTo>
                      <a:cubicBezTo>
                        <a:pt x="771852" y="486121"/>
                        <a:pt x="771997" y="485830"/>
                        <a:pt x="772143" y="485539"/>
                      </a:cubicBezTo>
                      <a:lnTo>
                        <a:pt x="772143" y="485248"/>
                      </a:lnTo>
                      <a:lnTo>
                        <a:pt x="772288" y="48524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2" name="Freeform 29">
                  <a:extLst>
                    <a:ext uri="{FF2B5EF4-FFF2-40B4-BE49-F238E27FC236}">
                      <a16:creationId xmlns:a16="http://schemas.microsoft.com/office/drawing/2014/main" id="{3CB5752A-90A3-8B53-5518-84E6A27809A6}"/>
                    </a:ext>
                  </a:extLst>
                </p:cNvPr>
                <p:cNvSpPr/>
                <p:nvPr/>
              </p:nvSpPr>
              <p:spPr>
                <a:xfrm>
                  <a:off x="10124769" y="603341"/>
                  <a:ext cx="678619" cy="496736"/>
                </a:xfrm>
                <a:custGeom>
                  <a:avLst/>
                  <a:gdLst>
                    <a:gd name="connsiteX0" fmla="*/ 271274 w 678619"/>
                    <a:gd name="connsiteY0" fmla="*/ 0 h 496736"/>
                    <a:gd name="connsiteX1" fmla="*/ 0 w 678619"/>
                    <a:gd name="connsiteY1" fmla="*/ 103681 h 496736"/>
                    <a:gd name="connsiteX2" fmla="*/ 362473 w 678619"/>
                    <a:gd name="connsiteY2" fmla="*/ 261310 h 496736"/>
                    <a:gd name="connsiteX3" fmla="*/ 362473 w 678619"/>
                    <a:gd name="connsiteY3" fmla="*/ 261310 h 496736"/>
                    <a:gd name="connsiteX4" fmla="*/ 444813 w 678619"/>
                    <a:gd name="connsiteY4" fmla="*/ 313514 h 496736"/>
                    <a:gd name="connsiteX5" fmla="*/ 444813 w 678619"/>
                    <a:gd name="connsiteY5" fmla="*/ 313514 h 496736"/>
                    <a:gd name="connsiteX6" fmla="*/ 583645 w 678619"/>
                    <a:gd name="connsiteY6" fmla="*/ 418939 h 496736"/>
                    <a:gd name="connsiteX7" fmla="*/ 583645 w 678619"/>
                    <a:gd name="connsiteY7" fmla="*/ 418939 h 496736"/>
                    <a:gd name="connsiteX8" fmla="*/ 635780 w 678619"/>
                    <a:gd name="connsiteY8" fmla="*/ 465181 h 496736"/>
                    <a:gd name="connsiteX9" fmla="*/ 635780 w 678619"/>
                    <a:gd name="connsiteY9" fmla="*/ 465181 h 496736"/>
                    <a:gd name="connsiteX10" fmla="*/ 668890 w 678619"/>
                    <a:gd name="connsiteY10" fmla="*/ 496736 h 496736"/>
                    <a:gd name="connsiteX11" fmla="*/ 678620 w 678619"/>
                    <a:gd name="connsiteY11" fmla="*/ 407888 h 496736"/>
                    <a:gd name="connsiteX12" fmla="*/ 271274 w 678619"/>
                    <a:gd name="connsiteY12" fmla="*/ 0 h 496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8619" h="496736">
                      <a:moveTo>
                        <a:pt x="271274" y="0"/>
                      </a:moveTo>
                      <a:cubicBezTo>
                        <a:pt x="167005" y="0"/>
                        <a:pt x="72030" y="39117"/>
                        <a:pt x="0" y="103681"/>
                      </a:cubicBezTo>
                      <a:cubicBezTo>
                        <a:pt x="128230" y="141343"/>
                        <a:pt x="249781" y="194565"/>
                        <a:pt x="362473" y="261310"/>
                      </a:cubicBezTo>
                      <a:lnTo>
                        <a:pt x="362473" y="261310"/>
                      </a:lnTo>
                      <a:cubicBezTo>
                        <a:pt x="390501" y="277887"/>
                        <a:pt x="417947" y="295192"/>
                        <a:pt x="444813" y="313514"/>
                      </a:cubicBezTo>
                      <a:lnTo>
                        <a:pt x="444813" y="313514"/>
                      </a:lnTo>
                      <a:cubicBezTo>
                        <a:pt x="493027" y="346087"/>
                        <a:pt x="539353" y="381277"/>
                        <a:pt x="583645" y="418939"/>
                      </a:cubicBezTo>
                      <a:lnTo>
                        <a:pt x="583645" y="418939"/>
                      </a:lnTo>
                      <a:cubicBezTo>
                        <a:pt x="601362" y="433917"/>
                        <a:pt x="618789" y="449331"/>
                        <a:pt x="635780" y="465181"/>
                      </a:cubicBezTo>
                      <a:lnTo>
                        <a:pt x="635780" y="465181"/>
                      </a:lnTo>
                      <a:cubicBezTo>
                        <a:pt x="646962" y="475506"/>
                        <a:pt x="657998" y="486121"/>
                        <a:pt x="668890" y="496736"/>
                      </a:cubicBezTo>
                      <a:cubicBezTo>
                        <a:pt x="675280" y="468090"/>
                        <a:pt x="678620" y="438425"/>
                        <a:pt x="678620" y="407888"/>
                      </a:cubicBezTo>
                      <a:cubicBezTo>
                        <a:pt x="678620" y="182641"/>
                        <a:pt x="496222" y="0"/>
                        <a:pt x="271274" y="0"/>
                      </a:cubicBezTo>
                    </a:path>
                  </a:pathLst>
                </a:custGeom>
                <a:solidFill>
                  <a:schemeClr val="accent1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98" name="Freeform 31">
                <a:extLst>
                  <a:ext uri="{FF2B5EF4-FFF2-40B4-BE49-F238E27FC236}">
                    <a16:creationId xmlns:a16="http://schemas.microsoft.com/office/drawing/2014/main" id="{0777ABF0-DB59-FD3C-03E7-8B8719B4D26A}"/>
                  </a:ext>
                </a:extLst>
              </p:cNvPr>
              <p:cNvSpPr/>
              <p:nvPr/>
            </p:nvSpPr>
            <p:spPr>
              <a:xfrm>
                <a:off x="8225708" y="2915724"/>
                <a:ext cx="282746" cy="356120"/>
              </a:xfrm>
              <a:custGeom>
                <a:avLst/>
                <a:gdLst>
                  <a:gd name="connsiteX0" fmla="*/ 77258 w 282746"/>
                  <a:gd name="connsiteY0" fmla="*/ 0 h 356120"/>
                  <a:gd name="connsiteX1" fmla="*/ 0 w 282746"/>
                  <a:gd name="connsiteY1" fmla="*/ 15123 h 356120"/>
                  <a:gd name="connsiteX2" fmla="*/ 69852 w 282746"/>
                  <a:gd name="connsiteY2" fmla="*/ 214923 h 356120"/>
                  <a:gd name="connsiteX3" fmla="*/ 217542 w 282746"/>
                  <a:gd name="connsiteY3" fmla="*/ 356120 h 356120"/>
                  <a:gd name="connsiteX4" fmla="*/ 273452 w 282746"/>
                  <a:gd name="connsiteY4" fmla="*/ 267272 h 356120"/>
                  <a:gd name="connsiteX5" fmla="*/ 280132 w 282746"/>
                  <a:gd name="connsiteY5" fmla="*/ 239788 h 356120"/>
                  <a:gd name="connsiteX6" fmla="*/ 282746 w 282746"/>
                  <a:gd name="connsiteY6" fmla="*/ 205762 h 356120"/>
                  <a:gd name="connsiteX7" fmla="*/ 77258 w 282746"/>
                  <a:gd name="connsiteY7" fmla="*/ 0 h 35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746" h="356120">
                    <a:moveTo>
                      <a:pt x="77258" y="0"/>
                    </a:moveTo>
                    <a:cubicBezTo>
                      <a:pt x="49956" y="0"/>
                      <a:pt x="23816" y="5380"/>
                      <a:pt x="0" y="15123"/>
                    </a:cubicBezTo>
                    <a:cubicBezTo>
                      <a:pt x="3631" y="77651"/>
                      <a:pt x="27737" y="151376"/>
                      <a:pt x="69852" y="214923"/>
                    </a:cubicBezTo>
                    <a:cubicBezTo>
                      <a:pt x="91635" y="261164"/>
                      <a:pt x="186174" y="343324"/>
                      <a:pt x="217542" y="356120"/>
                    </a:cubicBezTo>
                    <a:cubicBezTo>
                      <a:pt x="243246" y="332127"/>
                      <a:pt x="262706" y="301590"/>
                      <a:pt x="273452" y="267272"/>
                    </a:cubicBezTo>
                    <a:cubicBezTo>
                      <a:pt x="273452" y="267272"/>
                      <a:pt x="277809" y="252294"/>
                      <a:pt x="280132" y="239788"/>
                    </a:cubicBezTo>
                    <a:cubicBezTo>
                      <a:pt x="282456" y="227283"/>
                      <a:pt x="282746" y="208961"/>
                      <a:pt x="282746" y="205762"/>
                    </a:cubicBezTo>
                    <a:cubicBezTo>
                      <a:pt x="282746" y="92193"/>
                      <a:pt x="190821" y="0"/>
                      <a:pt x="77258" y="0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99" name="Graphic 15">
                <a:extLst>
                  <a:ext uri="{FF2B5EF4-FFF2-40B4-BE49-F238E27FC236}">
                    <a16:creationId xmlns:a16="http://schemas.microsoft.com/office/drawing/2014/main" id="{AA1B580F-9EA8-F7CD-DB46-9D20F0FCCEB1}"/>
                  </a:ext>
                </a:extLst>
              </p:cNvPr>
              <p:cNvGrpSpPr/>
              <p:nvPr/>
            </p:nvGrpSpPr>
            <p:grpSpPr>
              <a:xfrm>
                <a:off x="8312695" y="1184127"/>
                <a:ext cx="2962227" cy="1163025"/>
                <a:chOff x="8312695" y="1184127"/>
                <a:chExt cx="2962227" cy="1163025"/>
              </a:xfrm>
              <a:solidFill>
                <a:srgbClr val="EAF3FE"/>
              </a:solidFill>
            </p:grpSpPr>
            <p:sp>
              <p:nvSpPr>
                <p:cNvPr id="108" name="Freeform 33">
                  <a:extLst>
                    <a:ext uri="{FF2B5EF4-FFF2-40B4-BE49-F238E27FC236}">
                      <a16:creationId xmlns:a16="http://schemas.microsoft.com/office/drawing/2014/main" id="{1FB6B3F2-E0FC-DEF0-BB8B-8AD6F751C766}"/>
                    </a:ext>
                  </a:extLst>
                </p:cNvPr>
                <p:cNvSpPr/>
                <p:nvPr/>
              </p:nvSpPr>
              <p:spPr>
                <a:xfrm>
                  <a:off x="10532406" y="2058941"/>
                  <a:ext cx="742517" cy="288211"/>
                </a:xfrm>
                <a:custGeom>
                  <a:avLst/>
                  <a:gdLst>
                    <a:gd name="connsiteX0" fmla="*/ 741646 w 742517"/>
                    <a:gd name="connsiteY0" fmla="*/ 138435 h 288211"/>
                    <a:gd name="connsiteX1" fmla="*/ 722186 w 742517"/>
                    <a:gd name="connsiteY1" fmla="*/ 136981 h 288211"/>
                    <a:gd name="connsiteX2" fmla="*/ 609930 w 742517"/>
                    <a:gd name="connsiteY2" fmla="*/ 167227 h 288211"/>
                    <a:gd name="connsiteX3" fmla="*/ 470518 w 742517"/>
                    <a:gd name="connsiteY3" fmla="*/ 0 h 288211"/>
                    <a:gd name="connsiteX4" fmla="*/ 460352 w 742517"/>
                    <a:gd name="connsiteY4" fmla="*/ 145 h 288211"/>
                    <a:gd name="connsiteX5" fmla="*/ 270402 w 742517"/>
                    <a:gd name="connsiteY5" fmla="*/ 184531 h 288211"/>
                    <a:gd name="connsiteX6" fmla="*/ 228143 w 742517"/>
                    <a:gd name="connsiteY6" fmla="*/ 178133 h 288211"/>
                    <a:gd name="connsiteX7" fmla="*/ 172378 w 742517"/>
                    <a:gd name="connsiteY7" fmla="*/ 180023 h 288211"/>
                    <a:gd name="connsiteX8" fmla="*/ 171942 w 742517"/>
                    <a:gd name="connsiteY8" fmla="*/ 180169 h 288211"/>
                    <a:gd name="connsiteX9" fmla="*/ 0 w 742517"/>
                    <a:gd name="connsiteY9" fmla="*/ 288212 h 288211"/>
                    <a:gd name="connsiteX10" fmla="*/ 739323 w 742517"/>
                    <a:gd name="connsiteY10" fmla="*/ 288212 h 288211"/>
                    <a:gd name="connsiteX11" fmla="*/ 742517 w 742517"/>
                    <a:gd name="connsiteY11" fmla="*/ 186712 h 288211"/>
                    <a:gd name="connsiteX12" fmla="*/ 741791 w 742517"/>
                    <a:gd name="connsiteY12" fmla="*/ 138435 h 288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2517" h="288211">
                      <a:moveTo>
                        <a:pt x="741646" y="138435"/>
                      </a:moveTo>
                      <a:cubicBezTo>
                        <a:pt x="735256" y="137417"/>
                        <a:pt x="728867" y="136981"/>
                        <a:pt x="722186" y="136981"/>
                      </a:cubicBezTo>
                      <a:cubicBezTo>
                        <a:pt x="668890" y="136981"/>
                        <a:pt x="609930" y="167227"/>
                        <a:pt x="609930" y="167227"/>
                      </a:cubicBezTo>
                      <a:cubicBezTo>
                        <a:pt x="609930" y="167227"/>
                        <a:pt x="659451" y="0"/>
                        <a:pt x="470518" y="0"/>
                      </a:cubicBezTo>
                      <a:cubicBezTo>
                        <a:pt x="467177" y="0"/>
                        <a:pt x="463837" y="0"/>
                        <a:pt x="460352" y="145"/>
                      </a:cubicBezTo>
                      <a:cubicBezTo>
                        <a:pt x="270402" y="5962"/>
                        <a:pt x="270402" y="184531"/>
                        <a:pt x="270402" y="184531"/>
                      </a:cubicBezTo>
                      <a:cubicBezTo>
                        <a:pt x="255735" y="181187"/>
                        <a:pt x="241649" y="179151"/>
                        <a:pt x="228143" y="178133"/>
                      </a:cubicBezTo>
                      <a:cubicBezTo>
                        <a:pt x="228143" y="178133"/>
                        <a:pt x="198373" y="171008"/>
                        <a:pt x="172378" y="180023"/>
                      </a:cubicBezTo>
                      <a:cubicBezTo>
                        <a:pt x="172378" y="180023"/>
                        <a:pt x="172088" y="180169"/>
                        <a:pt x="171942" y="180169"/>
                      </a:cubicBezTo>
                      <a:cubicBezTo>
                        <a:pt x="58379" y="197182"/>
                        <a:pt x="0" y="288212"/>
                        <a:pt x="0" y="288212"/>
                      </a:cubicBezTo>
                      <a:lnTo>
                        <a:pt x="739323" y="288212"/>
                      </a:lnTo>
                      <a:cubicBezTo>
                        <a:pt x="741356" y="254621"/>
                        <a:pt x="742517" y="220885"/>
                        <a:pt x="742517" y="186712"/>
                      </a:cubicBezTo>
                      <a:cubicBezTo>
                        <a:pt x="742517" y="170571"/>
                        <a:pt x="742227" y="154430"/>
                        <a:pt x="741791" y="138435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9" name="Freeform 34">
                  <a:extLst>
                    <a:ext uri="{FF2B5EF4-FFF2-40B4-BE49-F238E27FC236}">
                      <a16:creationId xmlns:a16="http://schemas.microsoft.com/office/drawing/2014/main" id="{1CB5A216-72FF-0441-AA06-EB9FBE054C25}"/>
                    </a:ext>
                  </a:extLst>
                </p:cNvPr>
                <p:cNvSpPr/>
                <p:nvPr/>
              </p:nvSpPr>
              <p:spPr>
                <a:xfrm>
                  <a:off x="8312695" y="1184127"/>
                  <a:ext cx="605536" cy="216667"/>
                </a:xfrm>
                <a:custGeom>
                  <a:avLst/>
                  <a:gdLst>
                    <a:gd name="connsiteX0" fmla="*/ 542402 w 605536"/>
                    <a:gd name="connsiteY0" fmla="*/ 103099 h 216667"/>
                    <a:gd name="connsiteX1" fmla="*/ 458029 w 605536"/>
                    <a:gd name="connsiteY1" fmla="*/ 125784 h 216667"/>
                    <a:gd name="connsiteX2" fmla="*/ 353179 w 605536"/>
                    <a:gd name="connsiteY2" fmla="*/ 0 h 216667"/>
                    <a:gd name="connsiteX3" fmla="*/ 345482 w 605536"/>
                    <a:gd name="connsiteY3" fmla="*/ 0 h 216667"/>
                    <a:gd name="connsiteX4" fmla="*/ 202729 w 605536"/>
                    <a:gd name="connsiteY4" fmla="*/ 138725 h 216667"/>
                    <a:gd name="connsiteX5" fmla="*/ 156258 w 605536"/>
                    <a:gd name="connsiteY5" fmla="*/ 133345 h 216667"/>
                    <a:gd name="connsiteX6" fmla="*/ 4066 w 605536"/>
                    <a:gd name="connsiteY6" fmla="*/ 210124 h 216667"/>
                    <a:gd name="connsiteX7" fmla="*/ 0 w 605536"/>
                    <a:gd name="connsiteY7" fmla="*/ 216668 h 216667"/>
                    <a:gd name="connsiteX8" fmla="*/ 601072 w 605536"/>
                    <a:gd name="connsiteY8" fmla="*/ 216668 h 216667"/>
                    <a:gd name="connsiteX9" fmla="*/ 542547 w 605536"/>
                    <a:gd name="connsiteY9" fmla="*/ 102953 h 21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5536" h="216667">
                      <a:moveTo>
                        <a:pt x="542402" y="103099"/>
                      </a:moveTo>
                      <a:cubicBezTo>
                        <a:pt x="502321" y="103099"/>
                        <a:pt x="458029" y="125784"/>
                        <a:pt x="458029" y="125784"/>
                      </a:cubicBezTo>
                      <a:cubicBezTo>
                        <a:pt x="458029" y="125784"/>
                        <a:pt x="495350" y="0"/>
                        <a:pt x="353179" y="0"/>
                      </a:cubicBezTo>
                      <a:cubicBezTo>
                        <a:pt x="350710" y="0"/>
                        <a:pt x="348096" y="0"/>
                        <a:pt x="345482" y="0"/>
                      </a:cubicBezTo>
                      <a:cubicBezTo>
                        <a:pt x="202729" y="4362"/>
                        <a:pt x="202729" y="138725"/>
                        <a:pt x="202729" y="138725"/>
                      </a:cubicBezTo>
                      <a:cubicBezTo>
                        <a:pt x="186174" y="134945"/>
                        <a:pt x="170780" y="133345"/>
                        <a:pt x="156258" y="133345"/>
                      </a:cubicBezTo>
                      <a:cubicBezTo>
                        <a:pt x="70432" y="133345"/>
                        <a:pt x="19169" y="190493"/>
                        <a:pt x="4066" y="210124"/>
                      </a:cubicBezTo>
                      <a:cubicBezTo>
                        <a:pt x="2759" y="212305"/>
                        <a:pt x="1307" y="214486"/>
                        <a:pt x="0" y="216668"/>
                      </a:cubicBezTo>
                      <a:lnTo>
                        <a:pt x="601072" y="216668"/>
                      </a:lnTo>
                      <a:cubicBezTo>
                        <a:pt x="618353" y="125638"/>
                        <a:pt x="582629" y="102953"/>
                        <a:pt x="542547" y="102953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0" name="Freeform 35">
                  <a:extLst>
                    <a:ext uri="{FF2B5EF4-FFF2-40B4-BE49-F238E27FC236}">
                      <a16:creationId xmlns:a16="http://schemas.microsoft.com/office/drawing/2014/main" id="{E81F9D9F-6057-1B83-6D37-BEC02A916401}"/>
                    </a:ext>
                  </a:extLst>
                </p:cNvPr>
                <p:cNvSpPr/>
                <p:nvPr/>
              </p:nvSpPr>
              <p:spPr>
                <a:xfrm>
                  <a:off x="9377314" y="1768839"/>
                  <a:ext cx="410583" cy="198927"/>
                </a:xfrm>
                <a:custGeom>
                  <a:avLst/>
                  <a:gdLst>
                    <a:gd name="connsiteX0" fmla="*/ 304384 w 410583"/>
                    <a:gd name="connsiteY0" fmla="*/ 145 h 198927"/>
                    <a:gd name="connsiteX1" fmla="*/ 302061 w 410583"/>
                    <a:gd name="connsiteY1" fmla="*/ 145 h 198927"/>
                    <a:gd name="connsiteX2" fmla="*/ 177461 w 410583"/>
                    <a:gd name="connsiteY2" fmla="*/ 121130 h 198927"/>
                    <a:gd name="connsiteX3" fmla="*/ 136944 w 410583"/>
                    <a:gd name="connsiteY3" fmla="*/ 116477 h 198927"/>
                    <a:gd name="connsiteX4" fmla="*/ 0 w 410583"/>
                    <a:gd name="connsiteY4" fmla="*/ 189184 h 198927"/>
                    <a:gd name="connsiteX5" fmla="*/ 142317 w 410583"/>
                    <a:gd name="connsiteY5" fmla="*/ 189184 h 198927"/>
                    <a:gd name="connsiteX6" fmla="*/ 293493 w 410583"/>
                    <a:gd name="connsiteY6" fmla="*/ 198927 h 198927"/>
                    <a:gd name="connsiteX7" fmla="*/ 363635 w 410583"/>
                    <a:gd name="connsiteY7" fmla="*/ 188021 h 198927"/>
                    <a:gd name="connsiteX8" fmla="*/ 406330 w 410583"/>
                    <a:gd name="connsiteY8" fmla="*/ 143379 h 198927"/>
                    <a:gd name="connsiteX9" fmla="*/ 304675 w 410583"/>
                    <a:gd name="connsiteY9" fmla="*/ 0 h 19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0583" h="198927">
                      <a:moveTo>
                        <a:pt x="304384" y="145"/>
                      </a:moveTo>
                      <a:cubicBezTo>
                        <a:pt x="303658" y="145"/>
                        <a:pt x="302787" y="145"/>
                        <a:pt x="302061" y="145"/>
                      </a:cubicBezTo>
                      <a:cubicBezTo>
                        <a:pt x="177461" y="3926"/>
                        <a:pt x="177461" y="121130"/>
                        <a:pt x="177461" y="121130"/>
                      </a:cubicBezTo>
                      <a:cubicBezTo>
                        <a:pt x="163084" y="117931"/>
                        <a:pt x="149578" y="116477"/>
                        <a:pt x="136944" y="116477"/>
                      </a:cubicBezTo>
                      <a:cubicBezTo>
                        <a:pt x="46471" y="116477"/>
                        <a:pt x="0" y="189184"/>
                        <a:pt x="0" y="189184"/>
                      </a:cubicBezTo>
                      <a:lnTo>
                        <a:pt x="142317" y="189184"/>
                      </a:lnTo>
                      <a:cubicBezTo>
                        <a:pt x="181527" y="189184"/>
                        <a:pt x="241649" y="198927"/>
                        <a:pt x="293493" y="198927"/>
                      </a:cubicBezTo>
                      <a:cubicBezTo>
                        <a:pt x="320649" y="198927"/>
                        <a:pt x="345482" y="196164"/>
                        <a:pt x="363635" y="188021"/>
                      </a:cubicBezTo>
                      <a:cubicBezTo>
                        <a:pt x="386434" y="177697"/>
                        <a:pt x="400085" y="161701"/>
                        <a:pt x="406330" y="143379"/>
                      </a:cubicBezTo>
                      <a:cubicBezTo>
                        <a:pt x="426661" y="84050"/>
                        <a:pt x="371041" y="0"/>
                        <a:pt x="304675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0" name="Graphic 15">
                <a:extLst>
                  <a:ext uri="{FF2B5EF4-FFF2-40B4-BE49-F238E27FC236}">
                    <a16:creationId xmlns:a16="http://schemas.microsoft.com/office/drawing/2014/main" id="{C65A8FD5-BEDD-6CC7-66C0-2BF9B091F454}"/>
                  </a:ext>
                </a:extLst>
              </p:cNvPr>
              <p:cNvGrpSpPr/>
              <p:nvPr/>
            </p:nvGrpSpPr>
            <p:grpSpPr>
              <a:xfrm>
                <a:off x="8338400" y="864651"/>
                <a:ext cx="2670477" cy="2604520"/>
                <a:chOff x="8338400" y="864651"/>
                <a:chExt cx="2670477" cy="2604520"/>
              </a:xfrm>
            </p:grpSpPr>
            <p:sp>
              <p:nvSpPr>
                <p:cNvPr id="104" name="Freeform 37">
                  <a:extLst>
                    <a:ext uri="{FF2B5EF4-FFF2-40B4-BE49-F238E27FC236}">
                      <a16:creationId xmlns:a16="http://schemas.microsoft.com/office/drawing/2014/main" id="{09508FEE-1AC4-DE34-9A30-376DE44FD112}"/>
                    </a:ext>
                  </a:extLst>
                </p:cNvPr>
                <p:cNvSpPr/>
                <p:nvPr/>
              </p:nvSpPr>
              <p:spPr>
                <a:xfrm>
                  <a:off x="8777695" y="864651"/>
                  <a:ext cx="1791887" cy="52203"/>
                </a:xfrm>
                <a:custGeom>
                  <a:avLst/>
                  <a:gdLst>
                    <a:gd name="connsiteX0" fmla="*/ 1791888 w 1791887"/>
                    <a:gd name="connsiteY0" fmla="*/ 52204 h 52203"/>
                    <a:gd name="connsiteX1" fmla="*/ 0 w 1791887"/>
                    <a:gd name="connsiteY1" fmla="*/ 52204 h 52203"/>
                    <a:gd name="connsiteX2" fmla="*/ 82341 w 1791887"/>
                    <a:gd name="connsiteY2" fmla="*/ 0 h 52203"/>
                    <a:gd name="connsiteX3" fmla="*/ 1709547 w 1791887"/>
                    <a:gd name="connsiteY3" fmla="*/ 0 h 52203"/>
                    <a:gd name="connsiteX4" fmla="*/ 1791888 w 1791887"/>
                    <a:gd name="connsiteY4" fmla="*/ 52204 h 5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1887" h="52203">
                      <a:moveTo>
                        <a:pt x="1791888" y="52204"/>
                      </a:moveTo>
                      <a:lnTo>
                        <a:pt x="0" y="52204"/>
                      </a:lnTo>
                      <a:cubicBezTo>
                        <a:pt x="26866" y="33882"/>
                        <a:pt x="54168" y="16577"/>
                        <a:pt x="82341" y="0"/>
                      </a:cubicBezTo>
                      <a:lnTo>
                        <a:pt x="1709547" y="0"/>
                      </a:lnTo>
                      <a:cubicBezTo>
                        <a:pt x="1737575" y="16577"/>
                        <a:pt x="1765022" y="33882"/>
                        <a:pt x="1791888" y="52204"/>
                      </a:cubicBezTo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5" name="Freeform 38">
                  <a:extLst>
                    <a:ext uri="{FF2B5EF4-FFF2-40B4-BE49-F238E27FC236}">
                      <a16:creationId xmlns:a16="http://schemas.microsoft.com/office/drawing/2014/main" id="{3F349645-C069-4432-7FA3-C1FC2FF3B5A4}"/>
                    </a:ext>
                  </a:extLst>
                </p:cNvPr>
                <p:cNvSpPr/>
                <p:nvPr/>
              </p:nvSpPr>
              <p:spPr>
                <a:xfrm>
                  <a:off x="8338400" y="1022281"/>
                  <a:ext cx="2670477" cy="2446891"/>
                </a:xfrm>
                <a:custGeom>
                  <a:avLst/>
                  <a:gdLst>
                    <a:gd name="connsiteX0" fmla="*/ 2670478 w 2670477"/>
                    <a:gd name="connsiteY0" fmla="*/ 2108221 h 2446891"/>
                    <a:gd name="connsiteX1" fmla="*/ 2634463 w 2670477"/>
                    <a:gd name="connsiteY1" fmla="*/ 2160424 h 2446891"/>
                    <a:gd name="connsiteX2" fmla="*/ 2422004 w 2670477"/>
                    <a:gd name="connsiteY2" fmla="*/ 2160424 h 2446891"/>
                    <a:gd name="connsiteX3" fmla="*/ 2422004 w 2670477"/>
                    <a:gd name="connsiteY3" fmla="*/ 2400649 h 2446891"/>
                    <a:gd name="connsiteX4" fmla="*/ 2369869 w 2670477"/>
                    <a:gd name="connsiteY4" fmla="*/ 2446891 h 2446891"/>
                    <a:gd name="connsiteX5" fmla="*/ 2369869 w 2670477"/>
                    <a:gd name="connsiteY5" fmla="*/ 2160424 h 2446891"/>
                    <a:gd name="connsiteX6" fmla="*/ 36015 w 2670477"/>
                    <a:gd name="connsiteY6" fmla="*/ 2160424 h 2446891"/>
                    <a:gd name="connsiteX7" fmla="*/ 0 w 2670477"/>
                    <a:gd name="connsiteY7" fmla="*/ 2108221 h 2446891"/>
                    <a:gd name="connsiteX8" fmla="*/ 2369869 w 2670477"/>
                    <a:gd name="connsiteY8" fmla="*/ 2108221 h 2446891"/>
                    <a:gd name="connsiteX9" fmla="*/ 2369869 w 2670477"/>
                    <a:gd name="connsiteY9" fmla="*/ 0 h 2446891"/>
                    <a:gd name="connsiteX10" fmla="*/ 2422004 w 2670477"/>
                    <a:gd name="connsiteY10" fmla="*/ 46242 h 2446891"/>
                    <a:gd name="connsiteX11" fmla="*/ 2422004 w 2670477"/>
                    <a:gd name="connsiteY11" fmla="*/ 2108221 h 2446891"/>
                    <a:gd name="connsiteX12" fmla="*/ 2670478 w 2670477"/>
                    <a:gd name="connsiteY12" fmla="*/ 2108221 h 244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70477" h="2446891">
                      <a:moveTo>
                        <a:pt x="2670478" y="2108221"/>
                      </a:moveTo>
                      <a:cubicBezTo>
                        <a:pt x="2658860" y="2125816"/>
                        <a:pt x="2646807" y="2143411"/>
                        <a:pt x="2634463" y="2160424"/>
                      </a:cubicBezTo>
                      <a:lnTo>
                        <a:pt x="2422004" y="2160424"/>
                      </a:lnTo>
                      <a:lnTo>
                        <a:pt x="2422004" y="2400649"/>
                      </a:lnTo>
                      <a:cubicBezTo>
                        <a:pt x="2404868" y="2416499"/>
                        <a:pt x="2387586" y="2431913"/>
                        <a:pt x="2369869" y="2446891"/>
                      </a:cubicBezTo>
                      <a:lnTo>
                        <a:pt x="2369869" y="2160424"/>
                      </a:lnTo>
                      <a:lnTo>
                        <a:pt x="36015" y="2160424"/>
                      </a:lnTo>
                      <a:lnTo>
                        <a:pt x="0" y="2108221"/>
                      </a:lnTo>
                      <a:lnTo>
                        <a:pt x="2369869" y="2108221"/>
                      </a:lnTo>
                      <a:lnTo>
                        <a:pt x="2369869" y="0"/>
                      </a:lnTo>
                      <a:cubicBezTo>
                        <a:pt x="2387586" y="14978"/>
                        <a:pt x="2405013" y="30392"/>
                        <a:pt x="2422004" y="46242"/>
                      </a:cubicBezTo>
                      <a:lnTo>
                        <a:pt x="2422004" y="2108221"/>
                      </a:lnTo>
                      <a:lnTo>
                        <a:pt x="2670478" y="2108221"/>
                      </a:lnTo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6" name="Freeform 39">
                  <a:extLst>
                    <a:ext uri="{FF2B5EF4-FFF2-40B4-BE49-F238E27FC236}">
                      <a16:creationId xmlns:a16="http://schemas.microsoft.com/office/drawing/2014/main" id="{2BB85CAC-266F-D966-21F1-6940EAFF459A}"/>
                    </a:ext>
                  </a:extLst>
                </p:cNvPr>
                <p:cNvSpPr/>
                <p:nvPr/>
              </p:nvSpPr>
              <p:spPr>
                <a:xfrm>
                  <a:off x="9999733" y="864651"/>
                  <a:ext cx="569848" cy="52203"/>
                </a:xfrm>
                <a:custGeom>
                  <a:avLst/>
                  <a:gdLst>
                    <a:gd name="connsiteX0" fmla="*/ 487508 w 569848"/>
                    <a:gd name="connsiteY0" fmla="*/ 0 h 52203"/>
                    <a:gd name="connsiteX1" fmla="*/ 16120 w 569848"/>
                    <a:gd name="connsiteY1" fmla="*/ 0 h 52203"/>
                    <a:gd name="connsiteX2" fmla="*/ 0 w 569848"/>
                    <a:gd name="connsiteY2" fmla="*/ 52204 h 52203"/>
                    <a:gd name="connsiteX3" fmla="*/ 569849 w 569848"/>
                    <a:gd name="connsiteY3" fmla="*/ 52204 h 52203"/>
                    <a:gd name="connsiteX4" fmla="*/ 487508 w 569848"/>
                    <a:gd name="connsiteY4" fmla="*/ 0 h 5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9848" h="52203">
                      <a:moveTo>
                        <a:pt x="487508" y="0"/>
                      </a:moveTo>
                      <a:lnTo>
                        <a:pt x="16120" y="0"/>
                      </a:lnTo>
                      <a:cubicBezTo>
                        <a:pt x="9584" y="16868"/>
                        <a:pt x="4211" y="34318"/>
                        <a:pt x="0" y="52204"/>
                      </a:cubicBezTo>
                      <a:lnTo>
                        <a:pt x="569849" y="52204"/>
                      </a:lnTo>
                      <a:cubicBezTo>
                        <a:pt x="542983" y="33882"/>
                        <a:pt x="515536" y="16577"/>
                        <a:pt x="487508" y="0"/>
                      </a:cubicBezTo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7" name="Freeform 40">
                  <a:extLst>
                    <a:ext uri="{FF2B5EF4-FFF2-40B4-BE49-F238E27FC236}">
                      <a16:creationId xmlns:a16="http://schemas.microsoft.com/office/drawing/2014/main" id="{2847CA70-3AF3-83DD-68F9-88D1C9CFA130}"/>
                    </a:ext>
                  </a:extLst>
                </p:cNvPr>
                <p:cNvSpPr/>
                <p:nvPr/>
              </p:nvSpPr>
              <p:spPr>
                <a:xfrm>
                  <a:off x="10708269" y="1022281"/>
                  <a:ext cx="52134" cy="250694"/>
                </a:xfrm>
                <a:custGeom>
                  <a:avLst/>
                  <a:gdLst>
                    <a:gd name="connsiteX0" fmla="*/ 0 w 52134"/>
                    <a:gd name="connsiteY0" fmla="*/ 0 h 250694"/>
                    <a:gd name="connsiteX1" fmla="*/ 0 w 52134"/>
                    <a:gd name="connsiteY1" fmla="*/ 0 h 250694"/>
                    <a:gd name="connsiteX2" fmla="*/ 0 w 52134"/>
                    <a:gd name="connsiteY2" fmla="*/ 250695 h 250694"/>
                    <a:gd name="connsiteX3" fmla="*/ 52134 w 52134"/>
                    <a:gd name="connsiteY3" fmla="*/ 171153 h 250694"/>
                    <a:gd name="connsiteX4" fmla="*/ 52134 w 52134"/>
                    <a:gd name="connsiteY4" fmla="*/ 46242 h 250694"/>
                    <a:gd name="connsiteX5" fmla="*/ 0 w 52134"/>
                    <a:gd name="connsiteY5" fmla="*/ 0 h 25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134" h="25069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50695"/>
                      </a:lnTo>
                      <a:cubicBezTo>
                        <a:pt x="20331" y="226410"/>
                        <a:pt x="37903" y="199654"/>
                        <a:pt x="52134" y="171153"/>
                      </a:cubicBezTo>
                      <a:lnTo>
                        <a:pt x="52134" y="46242"/>
                      </a:lnTo>
                      <a:cubicBezTo>
                        <a:pt x="34998" y="30392"/>
                        <a:pt x="17717" y="14978"/>
                        <a:pt x="0" y="0"/>
                      </a:cubicBezTo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01" name="Freeform 41">
                <a:extLst>
                  <a:ext uri="{FF2B5EF4-FFF2-40B4-BE49-F238E27FC236}">
                    <a16:creationId xmlns:a16="http://schemas.microsoft.com/office/drawing/2014/main" id="{481C1763-4925-53B0-332F-98C9FFB56EBF}"/>
                  </a:ext>
                </a:extLst>
              </p:cNvPr>
              <p:cNvSpPr/>
              <p:nvPr/>
            </p:nvSpPr>
            <p:spPr>
              <a:xfrm>
                <a:off x="10097613" y="1250581"/>
                <a:ext cx="145511" cy="130145"/>
              </a:xfrm>
              <a:custGeom>
                <a:avLst/>
                <a:gdLst>
                  <a:gd name="connsiteX0" fmla="*/ 67238 w 145511"/>
                  <a:gd name="connsiteY0" fmla="*/ 0 h 130145"/>
                  <a:gd name="connsiteX1" fmla="*/ 0 w 145511"/>
                  <a:gd name="connsiteY1" fmla="*/ 38244 h 130145"/>
                  <a:gd name="connsiteX2" fmla="*/ 125907 w 145511"/>
                  <a:gd name="connsiteY2" fmla="*/ 130146 h 130145"/>
                  <a:gd name="connsiteX3" fmla="*/ 145512 w 145511"/>
                  <a:gd name="connsiteY3" fmla="*/ 78378 h 130145"/>
                  <a:gd name="connsiteX4" fmla="*/ 67238 w 145511"/>
                  <a:gd name="connsiteY4" fmla="*/ 0 h 130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511" h="130145">
                    <a:moveTo>
                      <a:pt x="67238" y="0"/>
                    </a:moveTo>
                    <a:cubicBezTo>
                      <a:pt x="38629" y="0"/>
                      <a:pt x="13651" y="15269"/>
                      <a:pt x="0" y="38244"/>
                    </a:cubicBezTo>
                    <a:cubicBezTo>
                      <a:pt x="35434" y="76488"/>
                      <a:pt x="78129" y="107898"/>
                      <a:pt x="125907" y="130146"/>
                    </a:cubicBezTo>
                    <a:cubicBezTo>
                      <a:pt x="138106" y="116332"/>
                      <a:pt x="145512" y="98155"/>
                      <a:pt x="145512" y="78378"/>
                    </a:cubicBezTo>
                    <a:cubicBezTo>
                      <a:pt x="145512" y="35045"/>
                      <a:pt x="110514" y="0"/>
                      <a:pt x="67238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2" name="Freeform 42">
                <a:extLst>
                  <a:ext uri="{FF2B5EF4-FFF2-40B4-BE49-F238E27FC236}">
                    <a16:creationId xmlns:a16="http://schemas.microsoft.com/office/drawing/2014/main" id="{2D2E6D8A-95A8-721C-079A-FAC7D6443C86}"/>
                  </a:ext>
                </a:extLst>
              </p:cNvPr>
              <p:cNvSpPr/>
              <p:nvPr/>
            </p:nvSpPr>
            <p:spPr>
              <a:xfrm>
                <a:off x="8097622" y="2930556"/>
                <a:ext cx="345772" cy="396400"/>
              </a:xfrm>
              <a:custGeom>
                <a:avLst/>
                <a:gdLst>
                  <a:gd name="connsiteX0" fmla="*/ 128085 w 345772"/>
                  <a:gd name="connsiteY0" fmla="*/ 146 h 396400"/>
                  <a:gd name="connsiteX1" fmla="*/ 240777 w 345772"/>
                  <a:gd name="connsiteY1" fmla="*/ 199945 h 396400"/>
                  <a:gd name="connsiteX2" fmla="*/ 276792 w 345772"/>
                  <a:gd name="connsiteY2" fmla="*/ 252149 h 396400"/>
                  <a:gd name="connsiteX3" fmla="*/ 345772 w 345772"/>
                  <a:gd name="connsiteY3" fmla="*/ 340997 h 396400"/>
                  <a:gd name="connsiteX4" fmla="*/ 205488 w 345772"/>
                  <a:gd name="connsiteY4" fmla="*/ 396400 h 396400"/>
                  <a:gd name="connsiteX5" fmla="*/ 0 w 345772"/>
                  <a:gd name="connsiteY5" fmla="*/ 190639 h 396400"/>
                  <a:gd name="connsiteX6" fmla="*/ 128085 w 345772"/>
                  <a:gd name="connsiteY6" fmla="*/ 0 h 39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5772" h="396400">
                    <a:moveTo>
                      <a:pt x="128085" y="146"/>
                    </a:moveTo>
                    <a:cubicBezTo>
                      <a:pt x="160905" y="69654"/>
                      <a:pt x="198663" y="136399"/>
                      <a:pt x="240777" y="199945"/>
                    </a:cubicBezTo>
                    <a:cubicBezTo>
                      <a:pt x="252395" y="217540"/>
                      <a:pt x="264448" y="235135"/>
                      <a:pt x="276792" y="252149"/>
                    </a:cubicBezTo>
                    <a:cubicBezTo>
                      <a:pt x="298721" y="282541"/>
                      <a:pt x="321666" y="312205"/>
                      <a:pt x="345772" y="340997"/>
                    </a:cubicBezTo>
                    <a:cubicBezTo>
                      <a:pt x="309031" y="375315"/>
                      <a:pt x="259801" y="396400"/>
                      <a:pt x="205488" y="396400"/>
                    </a:cubicBezTo>
                    <a:cubicBezTo>
                      <a:pt x="92070" y="396400"/>
                      <a:pt x="0" y="304353"/>
                      <a:pt x="0" y="190639"/>
                    </a:cubicBezTo>
                    <a:cubicBezTo>
                      <a:pt x="0" y="104408"/>
                      <a:pt x="53006" y="30537"/>
                      <a:pt x="128085" y="0"/>
                    </a:cubicBezTo>
                  </a:path>
                </a:pathLst>
              </a:custGeom>
              <a:solidFill>
                <a:schemeClr val="accent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 43">
                <a:extLst>
                  <a:ext uri="{FF2B5EF4-FFF2-40B4-BE49-F238E27FC236}">
                    <a16:creationId xmlns:a16="http://schemas.microsoft.com/office/drawing/2014/main" id="{F0116CB4-8A21-B2D6-38AB-6C7D61CC2315}"/>
                  </a:ext>
                </a:extLst>
              </p:cNvPr>
              <p:cNvSpPr/>
              <p:nvPr/>
            </p:nvSpPr>
            <p:spPr>
              <a:xfrm>
                <a:off x="8338254" y="3130501"/>
                <a:ext cx="169909" cy="52203"/>
              </a:xfrm>
              <a:custGeom>
                <a:avLst/>
                <a:gdLst>
                  <a:gd name="connsiteX0" fmla="*/ 169909 w 169909"/>
                  <a:gd name="connsiteY0" fmla="*/ 0 h 52203"/>
                  <a:gd name="connsiteX1" fmla="*/ 0 w 169909"/>
                  <a:gd name="connsiteY1" fmla="*/ 0 h 52203"/>
                  <a:gd name="connsiteX2" fmla="*/ 36015 w 169909"/>
                  <a:gd name="connsiteY2" fmla="*/ 52204 h 52203"/>
                  <a:gd name="connsiteX3" fmla="*/ 160760 w 169909"/>
                  <a:gd name="connsiteY3" fmla="*/ 52204 h 52203"/>
                  <a:gd name="connsiteX4" fmla="*/ 169909 w 169909"/>
                  <a:gd name="connsiteY4" fmla="*/ 0 h 52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09" h="52203">
                    <a:moveTo>
                      <a:pt x="169909" y="0"/>
                    </a:moveTo>
                    <a:lnTo>
                      <a:pt x="0" y="0"/>
                    </a:lnTo>
                    <a:lnTo>
                      <a:pt x="36015" y="52204"/>
                    </a:lnTo>
                    <a:lnTo>
                      <a:pt x="160760" y="52204"/>
                    </a:lnTo>
                    <a:cubicBezTo>
                      <a:pt x="165988" y="35627"/>
                      <a:pt x="169038" y="18031"/>
                      <a:pt x="169909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" name="Graphic 15">
              <a:extLst>
                <a:ext uri="{FF2B5EF4-FFF2-40B4-BE49-F238E27FC236}">
                  <a16:creationId xmlns:a16="http://schemas.microsoft.com/office/drawing/2014/main" id="{4E229923-67D3-AC8D-618D-956B7EBDADA8}"/>
                </a:ext>
              </a:extLst>
            </p:cNvPr>
            <p:cNvGrpSpPr/>
            <p:nvPr/>
          </p:nvGrpSpPr>
          <p:grpSpPr>
            <a:xfrm>
              <a:off x="9231498" y="1082493"/>
              <a:ext cx="657413" cy="352039"/>
              <a:chOff x="9231498" y="1082493"/>
              <a:chExt cx="657413" cy="352039"/>
            </a:xfrm>
          </p:grpSpPr>
          <p:sp>
            <p:nvSpPr>
              <p:cNvPr id="85" name="Freeform 45">
                <a:extLst>
                  <a:ext uri="{FF2B5EF4-FFF2-40B4-BE49-F238E27FC236}">
                    <a16:creationId xmlns:a16="http://schemas.microsoft.com/office/drawing/2014/main" id="{8174E028-613D-ACB8-1E89-081207240DC0}"/>
                  </a:ext>
                </a:extLst>
              </p:cNvPr>
              <p:cNvSpPr/>
              <p:nvPr/>
            </p:nvSpPr>
            <p:spPr>
              <a:xfrm>
                <a:off x="9231498" y="1082493"/>
                <a:ext cx="657413" cy="352039"/>
              </a:xfrm>
              <a:custGeom>
                <a:avLst/>
                <a:gdLst>
                  <a:gd name="connsiteX0" fmla="*/ 654962 w 657413"/>
                  <a:gd name="connsiteY0" fmla="*/ 340550 h 352039"/>
                  <a:gd name="connsiteX1" fmla="*/ 606313 w 657413"/>
                  <a:gd name="connsiteY1" fmla="*/ 311758 h 352039"/>
                  <a:gd name="connsiteX2" fmla="*/ 433935 w 657413"/>
                  <a:gd name="connsiteY2" fmla="*/ 207786 h 352039"/>
                  <a:gd name="connsiteX3" fmla="*/ 512210 w 657413"/>
                  <a:gd name="connsiteY3" fmla="*/ 179285 h 352039"/>
                  <a:gd name="connsiteX4" fmla="*/ 543868 w 657413"/>
                  <a:gd name="connsiteY4" fmla="*/ 163580 h 352039"/>
                  <a:gd name="connsiteX5" fmla="*/ 607475 w 657413"/>
                  <a:gd name="connsiteY5" fmla="*/ 194263 h 352039"/>
                  <a:gd name="connsiteX6" fmla="*/ 629839 w 657413"/>
                  <a:gd name="connsiteY6" fmla="*/ 199061 h 352039"/>
                  <a:gd name="connsiteX7" fmla="*/ 629258 w 657413"/>
                  <a:gd name="connsiteY7" fmla="*/ 198625 h 352039"/>
                  <a:gd name="connsiteX8" fmla="*/ 629549 w 657413"/>
                  <a:gd name="connsiteY8" fmla="*/ 198334 h 352039"/>
                  <a:gd name="connsiteX9" fmla="*/ 630710 w 657413"/>
                  <a:gd name="connsiteY9" fmla="*/ 197171 h 352039"/>
                  <a:gd name="connsiteX10" fmla="*/ 619383 w 657413"/>
                  <a:gd name="connsiteY10" fmla="*/ 186119 h 352039"/>
                  <a:gd name="connsiteX11" fmla="*/ 569136 w 657413"/>
                  <a:gd name="connsiteY11" fmla="*/ 150202 h 352039"/>
                  <a:gd name="connsiteX12" fmla="*/ 565941 w 657413"/>
                  <a:gd name="connsiteY12" fmla="*/ 128535 h 352039"/>
                  <a:gd name="connsiteX13" fmla="*/ 565941 w 657413"/>
                  <a:gd name="connsiteY13" fmla="*/ 128535 h 352039"/>
                  <a:gd name="connsiteX14" fmla="*/ 604861 w 657413"/>
                  <a:gd name="connsiteY14" fmla="*/ 54228 h 352039"/>
                  <a:gd name="connsiteX15" fmla="*/ 619238 w 657413"/>
                  <a:gd name="connsiteY15" fmla="*/ 3333 h 352039"/>
                  <a:gd name="connsiteX16" fmla="*/ 614010 w 657413"/>
                  <a:gd name="connsiteY16" fmla="*/ 425 h 352039"/>
                  <a:gd name="connsiteX17" fmla="*/ 609653 w 657413"/>
                  <a:gd name="connsiteY17" fmla="*/ 2315 h 352039"/>
                  <a:gd name="connsiteX18" fmla="*/ 503061 w 657413"/>
                  <a:gd name="connsiteY18" fmla="*/ 118065 h 352039"/>
                  <a:gd name="connsiteX19" fmla="*/ 454121 w 657413"/>
                  <a:gd name="connsiteY19" fmla="*/ 90437 h 352039"/>
                  <a:gd name="connsiteX20" fmla="*/ 443229 w 657413"/>
                  <a:gd name="connsiteY20" fmla="*/ 90873 h 352039"/>
                  <a:gd name="connsiteX21" fmla="*/ 443955 w 657413"/>
                  <a:gd name="connsiteY21" fmla="*/ 92618 h 352039"/>
                  <a:gd name="connsiteX22" fmla="*/ 442648 w 657413"/>
                  <a:gd name="connsiteY22" fmla="*/ 93926 h 352039"/>
                  <a:gd name="connsiteX23" fmla="*/ 463560 w 657413"/>
                  <a:gd name="connsiteY23" fmla="*/ 118647 h 352039"/>
                  <a:gd name="connsiteX24" fmla="*/ 267802 w 657413"/>
                  <a:gd name="connsiteY24" fmla="*/ 110504 h 352039"/>
                  <a:gd name="connsiteX25" fmla="*/ 109656 w 657413"/>
                  <a:gd name="connsiteY25" fmla="*/ 21219 h 352039"/>
                  <a:gd name="connsiteX26" fmla="*/ 87146 w 657413"/>
                  <a:gd name="connsiteY26" fmla="*/ 22237 h 352039"/>
                  <a:gd name="connsiteX27" fmla="*/ 88308 w 657413"/>
                  <a:gd name="connsiteY27" fmla="*/ 25582 h 352039"/>
                  <a:gd name="connsiteX28" fmla="*/ 85984 w 657413"/>
                  <a:gd name="connsiteY28" fmla="*/ 28490 h 352039"/>
                  <a:gd name="connsiteX29" fmla="*/ 104428 w 657413"/>
                  <a:gd name="connsiteY29" fmla="*/ 53065 h 352039"/>
                  <a:gd name="connsiteX30" fmla="*/ 97021 w 657413"/>
                  <a:gd name="connsiteY30" fmla="*/ 56555 h 352039"/>
                  <a:gd name="connsiteX31" fmla="*/ 94988 w 657413"/>
                  <a:gd name="connsiteY31" fmla="*/ 58445 h 352039"/>
                  <a:gd name="connsiteX32" fmla="*/ 93391 w 657413"/>
                  <a:gd name="connsiteY32" fmla="*/ 60045 h 352039"/>
                  <a:gd name="connsiteX33" fmla="*/ 92955 w 657413"/>
                  <a:gd name="connsiteY33" fmla="*/ 60627 h 352039"/>
                  <a:gd name="connsiteX34" fmla="*/ 92519 w 657413"/>
                  <a:gd name="connsiteY34" fmla="*/ 61208 h 352039"/>
                  <a:gd name="connsiteX35" fmla="*/ 95569 w 657413"/>
                  <a:gd name="connsiteY35" fmla="*/ 82439 h 352039"/>
                  <a:gd name="connsiteX36" fmla="*/ 95860 w 657413"/>
                  <a:gd name="connsiteY36" fmla="*/ 82730 h 352039"/>
                  <a:gd name="connsiteX37" fmla="*/ 96295 w 657413"/>
                  <a:gd name="connsiteY37" fmla="*/ 83020 h 352039"/>
                  <a:gd name="connsiteX38" fmla="*/ 96731 w 657413"/>
                  <a:gd name="connsiteY38" fmla="*/ 83166 h 352039"/>
                  <a:gd name="connsiteX39" fmla="*/ 101814 w 657413"/>
                  <a:gd name="connsiteY39" fmla="*/ 85056 h 352039"/>
                  <a:gd name="connsiteX40" fmla="*/ 128099 w 657413"/>
                  <a:gd name="connsiteY40" fmla="*/ 79676 h 352039"/>
                  <a:gd name="connsiteX41" fmla="*/ 128970 w 657413"/>
                  <a:gd name="connsiteY41" fmla="*/ 79094 h 352039"/>
                  <a:gd name="connsiteX42" fmla="*/ 158014 w 657413"/>
                  <a:gd name="connsiteY42" fmla="*/ 108613 h 352039"/>
                  <a:gd name="connsiteX43" fmla="*/ 133617 w 657413"/>
                  <a:gd name="connsiteY43" fmla="*/ 108613 h 352039"/>
                  <a:gd name="connsiteX44" fmla="*/ 84823 w 657413"/>
                  <a:gd name="connsiteY44" fmla="*/ 121991 h 352039"/>
                  <a:gd name="connsiteX45" fmla="*/ 82354 w 657413"/>
                  <a:gd name="connsiteY45" fmla="*/ 123591 h 352039"/>
                  <a:gd name="connsiteX46" fmla="*/ 79885 w 657413"/>
                  <a:gd name="connsiteY46" fmla="*/ 126645 h 352039"/>
                  <a:gd name="connsiteX47" fmla="*/ 74221 w 657413"/>
                  <a:gd name="connsiteY47" fmla="*/ 136097 h 352039"/>
                  <a:gd name="connsiteX48" fmla="*/ 73931 w 657413"/>
                  <a:gd name="connsiteY48" fmla="*/ 136097 h 352039"/>
                  <a:gd name="connsiteX49" fmla="*/ 159 w 657413"/>
                  <a:gd name="connsiteY49" fmla="*/ 197171 h 352039"/>
                  <a:gd name="connsiteX50" fmla="*/ 167309 w 657413"/>
                  <a:gd name="connsiteY50" fmla="*/ 250683 h 352039"/>
                  <a:gd name="connsiteX51" fmla="*/ 357984 w 657413"/>
                  <a:gd name="connsiteY51" fmla="*/ 227126 h 352039"/>
                  <a:gd name="connsiteX52" fmla="*/ 367278 w 657413"/>
                  <a:gd name="connsiteY52" fmla="*/ 231634 h 352039"/>
                  <a:gd name="connsiteX53" fmla="*/ 364229 w 657413"/>
                  <a:gd name="connsiteY53" fmla="*/ 233379 h 352039"/>
                  <a:gd name="connsiteX54" fmla="*/ 356242 w 657413"/>
                  <a:gd name="connsiteY54" fmla="*/ 241522 h 352039"/>
                  <a:gd name="connsiteX55" fmla="*/ 360453 w 657413"/>
                  <a:gd name="connsiteY55" fmla="*/ 269587 h 352039"/>
                  <a:gd name="connsiteX56" fmla="*/ 369747 w 657413"/>
                  <a:gd name="connsiteY56" fmla="*/ 273804 h 352039"/>
                  <a:gd name="connsiteX57" fmla="*/ 404165 w 657413"/>
                  <a:gd name="connsiteY57" fmla="*/ 266243 h 352039"/>
                  <a:gd name="connsiteX58" fmla="*/ 415782 w 657413"/>
                  <a:gd name="connsiteY58" fmla="*/ 255337 h 352039"/>
                  <a:gd name="connsiteX59" fmla="*/ 432192 w 657413"/>
                  <a:gd name="connsiteY59" fmla="*/ 263334 h 352039"/>
                  <a:gd name="connsiteX60" fmla="*/ 429869 w 657413"/>
                  <a:gd name="connsiteY60" fmla="*/ 263916 h 352039"/>
                  <a:gd name="connsiteX61" fmla="*/ 429869 w 657413"/>
                  <a:gd name="connsiteY61" fmla="*/ 263916 h 352039"/>
                  <a:gd name="connsiteX62" fmla="*/ 421591 w 657413"/>
                  <a:gd name="connsiteY62" fmla="*/ 267697 h 352039"/>
                  <a:gd name="connsiteX63" fmla="*/ 414911 w 657413"/>
                  <a:gd name="connsiteY63" fmla="*/ 273659 h 352039"/>
                  <a:gd name="connsiteX64" fmla="*/ 414911 w 657413"/>
                  <a:gd name="connsiteY64" fmla="*/ 273659 h 352039"/>
                  <a:gd name="connsiteX65" fmla="*/ 413749 w 657413"/>
                  <a:gd name="connsiteY65" fmla="*/ 275695 h 352039"/>
                  <a:gd name="connsiteX66" fmla="*/ 417816 w 657413"/>
                  <a:gd name="connsiteY66" fmla="*/ 303760 h 352039"/>
                  <a:gd name="connsiteX67" fmla="*/ 427110 w 657413"/>
                  <a:gd name="connsiteY67" fmla="*/ 307977 h 352039"/>
                  <a:gd name="connsiteX68" fmla="*/ 461527 w 657413"/>
                  <a:gd name="connsiteY68" fmla="*/ 300415 h 352039"/>
                  <a:gd name="connsiteX69" fmla="*/ 475904 w 657413"/>
                  <a:gd name="connsiteY69" fmla="*/ 284565 h 352039"/>
                  <a:gd name="connsiteX70" fmla="*/ 475904 w 657413"/>
                  <a:gd name="connsiteY70" fmla="*/ 284565 h 352039"/>
                  <a:gd name="connsiteX71" fmla="*/ 572622 w 657413"/>
                  <a:gd name="connsiteY71" fmla="*/ 330516 h 352039"/>
                  <a:gd name="connsiteX72" fmla="*/ 652784 w 657413"/>
                  <a:gd name="connsiteY72" fmla="*/ 347530 h 352039"/>
                  <a:gd name="connsiteX73" fmla="*/ 649153 w 657413"/>
                  <a:gd name="connsiteY73" fmla="*/ 345058 h 352039"/>
                  <a:gd name="connsiteX74" fmla="*/ 655543 w 657413"/>
                  <a:gd name="connsiteY74" fmla="*/ 340695 h 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657413" h="352039">
                    <a:moveTo>
                      <a:pt x="654962" y="340550"/>
                    </a:moveTo>
                    <a:cubicBezTo>
                      <a:pt x="643925" y="332116"/>
                      <a:pt x="625918" y="323245"/>
                      <a:pt x="606313" y="311758"/>
                    </a:cubicBezTo>
                    <a:cubicBezTo>
                      <a:pt x="552000" y="279766"/>
                      <a:pt x="487086" y="240359"/>
                      <a:pt x="433935" y="207786"/>
                    </a:cubicBezTo>
                    <a:cubicBezTo>
                      <a:pt x="465739" y="198480"/>
                      <a:pt x="493331" y="188591"/>
                      <a:pt x="512210" y="179285"/>
                    </a:cubicBezTo>
                    <a:cubicBezTo>
                      <a:pt x="524118" y="173468"/>
                      <a:pt x="534574" y="168233"/>
                      <a:pt x="543868" y="163580"/>
                    </a:cubicBezTo>
                    <a:cubicBezTo>
                      <a:pt x="569572" y="176086"/>
                      <a:pt x="599633" y="190627"/>
                      <a:pt x="607475" y="194263"/>
                    </a:cubicBezTo>
                    <a:cubicBezTo>
                      <a:pt x="621997" y="200806"/>
                      <a:pt x="633034" y="201388"/>
                      <a:pt x="629839" y="199061"/>
                    </a:cubicBezTo>
                    <a:lnTo>
                      <a:pt x="629258" y="198625"/>
                    </a:lnTo>
                    <a:cubicBezTo>
                      <a:pt x="629258" y="198625"/>
                      <a:pt x="629258" y="198480"/>
                      <a:pt x="629549" y="198334"/>
                    </a:cubicBezTo>
                    <a:cubicBezTo>
                      <a:pt x="631146" y="198334"/>
                      <a:pt x="631727" y="197898"/>
                      <a:pt x="630710" y="197171"/>
                    </a:cubicBezTo>
                    <a:cubicBezTo>
                      <a:pt x="630710" y="193826"/>
                      <a:pt x="624175" y="190191"/>
                      <a:pt x="619383" y="186119"/>
                    </a:cubicBezTo>
                    <a:cubicBezTo>
                      <a:pt x="598907" y="170415"/>
                      <a:pt x="580754" y="157909"/>
                      <a:pt x="569136" y="150202"/>
                    </a:cubicBezTo>
                    <a:cubicBezTo>
                      <a:pt x="590920" y="137405"/>
                      <a:pt x="591646" y="131298"/>
                      <a:pt x="565941" y="128535"/>
                    </a:cubicBezTo>
                    <a:lnTo>
                      <a:pt x="565941" y="128535"/>
                    </a:lnTo>
                    <a:cubicBezTo>
                      <a:pt x="574364" y="112540"/>
                      <a:pt x="601376" y="61208"/>
                      <a:pt x="604861" y="54228"/>
                    </a:cubicBezTo>
                    <a:cubicBezTo>
                      <a:pt x="608346" y="47248"/>
                      <a:pt x="627225" y="7114"/>
                      <a:pt x="619238" y="3333"/>
                    </a:cubicBezTo>
                    <a:cubicBezTo>
                      <a:pt x="618802" y="570"/>
                      <a:pt x="617350" y="-738"/>
                      <a:pt x="614010" y="425"/>
                    </a:cubicBezTo>
                    <a:cubicBezTo>
                      <a:pt x="612848" y="716"/>
                      <a:pt x="611396" y="1297"/>
                      <a:pt x="609653" y="2315"/>
                    </a:cubicBezTo>
                    <a:cubicBezTo>
                      <a:pt x="590629" y="14094"/>
                      <a:pt x="523246" y="93926"/>
                      <a:pt x="503061" y="118065"/>
                    </a:cubicBezTo>
                    <a:lnTo>
                      <a:pt x="454121" y="90437"/>
                    </a:lnTo>
                    <a:cubicBezTo>
                      <a:pt x="451071" y="88692"/>
                      <a:pt x="444391" y="87383"/>
                      <a:pt x="443229" y="90873"/>
                    </a:cubicBezTo>
                    <a:cubicBezTo>
                      <a:pt x="443229" y="91164"/>
                      <a:pt x="443375" y="91891"/>
                      <a:pt x="443955" y="92618"/>
                    </a:cubicBezTo>
                    <a:cubicBezTo>
                      <a:pt x="443520" y="92909"/>
                      <a:pt x="442939" y="93199"/>
                      <a:pt x="442648" y="93926"/>
                    </a:cubicBezTo>
                    <a:cubicBezTo>
                      <a:pt x="442068" y="95671"/>
                      <a:pt x="452959" y="107595"/>
                      <a:pt x="463560" y="118647"/>
                    </a:cubicBezTo>
                    <a:cubicBezTo>
                      <a:pt x="401841" y="114430"/>
                      <a:pt x="329666" y="111958"/>
                      <a:pt x="267802" y="110504"/>
                    </a:cubicBezTo>
                    <a:lnTo>
                      <a:pt x="109656" y="21219"/>
                    </a:lnTo>
                    <a:cubicBezTo>
                      <a:pt x="103411" y="17584"/>
                      <a:pt x="89615" y="14966"/>
                      <a:pt x="87146" y="22237"/>
                    </a:cubicBezTo>
                    <a:cubicBezTo>
                      <a:pt x="87001" y="22819"/>
                      <a:pt x="87437" y="24127"/>
                      <a:pt x="88308" y="25582"/>
                    </a:cubicBezTo>
                    <a:cubicBezTo>
                      <a:pt x="87291" y="26309"/>
                      <a:pt x="86420" y="27181"/>
                      <a:pt x="85984" y="28490"/>
                    </a:cubicBezTo>
                    <a:cubicBezTo>
                      <a:pt x="85258" y="30671"/>
                      <a:pt x="93100" y="40559"/>
                      <a:pt x="104428" y="53065"/>
                    </a:cubicBezTo>
                    <a:cubicBezTo>
                      <a:pt x="101378" y="54083"/>
                      <a:pt x="98764" y="55246"/>
                      <a:pt x="97021" y="56555"/>
                    </a:cubicBezTo>
                    <a:cubicBezTo>
                      <a:pt x="96295" y="57137"/>
                      <a:pt x="95569" y="57718"/>
                      <a:pt x="94988" y="58445"/>
                    </a:cubicBezTo>
                    <a:cubicBezTo>
                      <a:pt x="94117" y="59318"/>
                      <a:pt x="93391" y="60045"/>
                      <a:pt x="93391" y="60045"/>
                    </a:cubicBezTo>
                    <a:cubicBezTo>
                      <a:pt x="93391" y="60190"/>
                      <a:pt x="93100" y="60481"/>
                      <a:pt x="92955" y="60627"/>
                    </a:cubicBezTo>
                    <a:cubicBezTo>
                      <a:pt x="92955" y="60772"/>
                      <a:pt x="92665" y="61063"/>
                      <a:pt x="92519" y="61208"/>
                    </a:cubicBezTo>
                    <a:cubicBezTo>
                      <a:pt x="88598" y="67606"/>
                      <a:pt x="88308" y="77495"/>
                      <a:pt x="95569" y="82439"/>
                    </a:cubicBezTo>
                    <a:cubicBezTo>
                      <a:pt x="95569" y="82439"/>
                      <a:pt x="95860" y="82584"/>
                      <a:pt x="95860" y="82730"/>
                    </a:cubicBezTo>
                    <a:cubicBezTo>
                      <a:pt x="96005" y="82730"/>
                      <a:pt x="96150" y="83020"/>
                      <a:pt x="96295" y="83020"/>
                    </a:cubicBezTo>
                    <a:cubicBezTo>
                      <a:pt x="96295" y="83020"/>
                      <a:pt x="96586" y="83020"/>
                      <a:pt x="96731" y="83166"/>
                    </a:cubicBezTo>
                    <a:cubicBezTo>
                      <a:pt x="98328" y="84329"/>
                      <a:pt x="99926" y="84911"/>
                      <a:pt x="101814" y="85056"/>
                    </a:cubicBezTo>
                    <a:cubicBezTo>
                      <a:pt x="109510" y="87237"/>
                      <a:pt x="118804" y="85929"/>
                      <a:pt x="128099" y="79676"/>
                    </a:cubicBezTo>
                    <a:cubicBezTo>
                      <a:pt x="128389" y="79530"/>
                      <a:pt x="128680" y="79240"/>
                      <a:pt x="128970" y="79094"/>
                    </a:cubicBezTo>
                    <a:cubicBezTo>
                      <a:pt x="139716" y="90146"/>
                      <a:pt x="150318" y="100906"/>
                      <a:pt x="158014" y="108613"/>
                    </a:cubicBezTo>
                    <a:cubicBezTo>
                      <a:pt x="147558" y="108613"/>
                      <a:pt x="139136" y="108613"/>
                      <a:pt x="133617" y="108613"/>
                    </a:cubicBezTo>
                    <a:cubicBezTo>
                      <a:pt x="107913" y="108759"/>
                      <a:pt x="93100" y="115302"/>
                      <a:pt x="84823" y="121991"/>
                    </a:cubicBezTo>
                    <a:cubicBezTo>
                      <a:pt x="83806" y="122573"/>
                      <a:pt x="83080" y="123009"/>
                      <a:pt x="82354" y="123591"/>
                    </a:cubicBezTo>
                    <a:cubicBezTo>
                      <a:pt x="81773" y="124027"/>
                      <a:pt x="80611" y="125045"/>
                      <a:pt x="79885" y="126645"/>
                    </a:cubicBezTo>
                    <a:cubicBezTo>
                      <a:pt x="75529" y="131589"/>
                      <a:pt x="74367" y="135660"/>
                      <a:pt x="74221" y="136097"/>
                    </a:cubicBezTo>
                    <a:lnTo>
                      <a:pt x="73931" y="136097"/>
                    </a:lnTo>
                    <a:cubicBezTo>
                      <a:pt x="73931" y="136097"/>
                      <a:pt x="4225" y="165470"/>
                      <a:pt x="159" y="197171"/>
                    </a:cubicBezTo>
                    <a:cubicBezTo>
                      <a:pt x="-4053" y="228726"/>
                      <a:pt x="76255" y="246612"/>
                      <a:pt x="167309" y="250683"/>
                    </a:cubicBezTo>
                    <a:cubicBezTo>
                      <a:pt x="215086" y="252865"/>
                      <a:pt x="288714" y="242395"/>
                      <a:pt x="357984" y="227126"/>
                    </a:cubicBezTo>
                    <a:lnTo>
                      <a:pt x="367278" y="231634"/>
                    </a:lnTo>
                    <a:cubicBezTo>
                      <a:pt x="366117" y="232216"/>
                      <a:pt x="365100" y="232797"/>
                      <a:pt x="364229" y="233379"/>
                    </a:cubicBezTo>
                    <a:cubicBezTo>
                      <a:pt x="360889" y="234979"/>
                      <a:pt x="358130" y="237887"/>
                      <a:pt x="356242" y="241522"/>
                    </a:cubicBezTo>
                    <a:cubicBezTo>
                      <a:pt x="351159" y="250102"/>
                      <a:pt x="351014" y="262898"/>
                      <a:pt x="360453" y="269587"/>
                    </a:cubicBezTo>
                    <a:cubicBezTo>
                      <a:pt x="363067" y="272059"/>
                      <a:pt x="366262" y="273514"/>
                      <a:pt x="369747" y="273804"/>
                    </a:cubicBezTo>
                    <a:cubicBezTo>
                      <a:pt x="379913" y="276422"/>
                      <a:pt x="392111" y="274241"/>
                      <a:pt x="404165" y="266243"/>
                    </a:cubicBezTo>
                    <a:cubicBezTo>
                      <a:pt x="409538" y="262753"/>
                      <a:pt x="413168" y="258972"/>
                      <a:pt x="415782" y="255337"/>
                    </a:cubicBezTo>
                    <a:cubicBezTo>
                      <a:pt x="421301" y="257954"/>
                      <a:pt x="426819" y="260717"/>
                      <a:pt x="432192" y="263334"/>
                    </a:cubicBezTo>
                    <a:cubicBezTo>
                      <a:pt x="431466" y="263480"/>
                      <a:pt x="430595" y="263625"/>
                      <a:pt x="429869" y="263916"/>
                    </a:cubicBezTo>
                    <a:lnTo>
                      <a:pt x="429869" y="263916"/>
                    </a:lnTo>
                    <a:cubicBezTo>
                      <a:pt x="426529" y="264934"/>
                      <a:pt x="423915" y="266243"/>
                      <a:pt x="421591" y="267697"/>
                    </a:cubicBezTo>
                    <a:cubicBezTo>
                      <a:pt x="418832" y="268860"/>
                      <a:pt x="416654" y="271041"/>
                      <a:pt x="414911" y="273659"/>
                    </a:cubicBezTo>
                    <a:lnTo>
                      <a:pt x="414911" y="273659"/>
                    </a:lnTo>
                    <a:cubicBezTo>
                      <a:pt x="414475" y="274386"/>
                      <a:pt x="414040" y="275113"/>
                      <a:pt x="413749" y="275695"/>
                    </a:cubicBezTo>
                    <a:cubicBezTo>
                      <a:pt x="408667" y="284274"/>
                      <a:pt x="408376" y="297216"/>
                      <a:pt x="417816" y="303760"/>
                    </a:cubicBezTo>
                    <a:cubicBezTo>
                      <a:pt x="420430" y="306232"/>
                      <a:pt x="423624" y="307686"/>
                      <a:pt x="427110" y="307977"/>
                    </a:cubicBezTo>
                    <a:cubicBezTo>
                      <a:pt x="437275" y="310594"/>
                      <a:pt x="449474" y="308413"/>
                      <a:pt x="461527" y="300415"/>
                    </a:cubicBezTo>
                    <a:cubicBezTo>
                      <a:pt x="469224" y="295326"/>
                      <a:pt x="473871" y="289654"/>
                      <a:pt x="475904" y="284565"/>
                    </a:cubicBezTo>
                    <a:lnTo>
                      <a:pt x="475904" y="284565"/>
                    </a:lnTo>
                    <a:cubicBezTo>
                      <a:pt x="520778" y="306232"/>
                      <a:pt x="557664" y="323827"/>
                      <a:pt x="572622" y="330516"/>
                    </a:cubicBezTo>
                    <a:cubicBezTo>
                      <a:pt x="624611" y="353782"/>
                      <a:pt x="663821" y="355964"/>
                      <a:pt x="652784" y="347530"/>
                    </a:cubicBezTo>
                    <a:cubicBezTo>
                      <a:pt x="651767" y="346802"/>
                      <a:pt x="650315" y="345930"/>
                      <a:pt x="649153" y="345058"/>
                    </a:cubicBezTo>
                    <a:cubicBezTo>
                      <a:pt x="656850" y="345348"/>
                      <a:pt x="659609" y="343749"/>
                      <a:pt x="655543" y="34069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0B700CCC-BA7D-5C0B-692A-90153552E418}"/>
                  </a:ext>
                </a:extLst>
              </p:cNvPr>
              <p:cNvSpPr/>
              <p:nvPr/>
            </p:nvSpPr>
            <p:spPr>
              <a:xfrm>
                <a:off x="9312792" y="1204954"/>
                <a:ext cx="46448" cy="19516"/>
              </a:xfrm>
              <a:custGeom>
                <a:avLst/>
                <a:gdLst>
                  <a:gd name="connsiteX0" fmla="*/ 2077 w 46448"/>
                  <a:gd name="connsiteY0" fmla="*/ 985 h 19516"/>
                  <a:gd name="connsiteX1" fmla="*/ 7450 w 46448"/>
                  <a:gd name="connsiteY1" fmla="*/ 15381 h 19516"/>
                  <a:gd name="connsiteX2" fmla="*/ 46369 w 46448"/>
                  <a:gd name="connsiteY2" fmla="*/ 16108 h 19516"/>
                  <a:gd name="connsiteX3" fmla="*/ 24150 w 46448"/>
                  <a:gd name="connsiteY3" fmla="*/ 13200 h 19516"/>
                  <a:gd name="connsiteX4" fmla="*/ 7160 w 46448"/>
                  <a:gd name="connsiteY4" fmla="*/ 5929 h 19516"/>
                  <a:gd name="connsiteX5" fmla="*/ 1932 w 46448"/>
                  <a:gd name="connsiteY5" fmla="*/ 985 h 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48" h="19516">
                    <a:moveTo>
                      <a:pt x="2077" y="985"/>
                    </a:moveTo>
                    <a:cubicBezTo>
                      <a:pt x="-392" y="3602"/>
                      <a:pt x="-2570" y="10001"/>
                      <a:pt x="7450" y="15381"/>
                    </a:cubicBezTo>
                    <a:cubicBezTo>
                      <a:pt x="17470" y="20616"/>
                      <a:pt x="42158" y="20907"/>
                      <a:pt x="46369" y="16108"/>
                    </a:cubicBezTo>
                    <a:cubicBezTo>
                      <a:pt x="47676" y="12473"/>
                      <a:pt x="32428" y="14218"/>
                      <a:pt x="24150" y="13200"/>
                    </a:cubicBezTo>
                    <a:cubicBezTo>
                      <a:pt x="15873" y="12182"/>
                      <a:pt x="9919" y="8692"/>
                      <a:pt x="7160" y="5929"/>
                    </a:cubicBezTo>
                    <a:cubicBezTo>
                      <a:pt x="4400" y="3166"/>
                      <a:pt x="5126" y="-2214"/>
                      <a:pt x="1932" y="985"/>
                    </a:cubicBezTo>
                    <a:close/>
                  </a:path>
                </a:pathLst>
              </a:custGeom>
              <a:solidFill>
                <a:srgbClr val="CAE1FC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CA92BE49-7A3B-4BC4-6213-01911F14408E}"/>
                  </a:ext>
                </a:extLst>
              </p:cNvPr>
              <p:cNvSpPr/>
              <p:nvPr/>
            </p:nvSpPr>
            <p:spPr>
              <a:xfrm>
                <a:off x="9239209" y="1225134"/>
                <a:ext cx="562297" cy="70394"/>
              </a:xfrm>
              <a:custGeom>
                <a:avLst/>
                <a:gdLst>
                  <a:gd name="connsiteX0" fmla="*/ 225384 w 562297"/>
                  <a:gd name="connsiteY0" fmla="*/ 60056 h 70394"/>
                  <a:gd name="connsiteX1" fmla="*/ 9294 w 562297"/>
                  <a:gd name="connsiteY1" fmla="*/ 28210 h 70394"/>
                  <a:gd name="connsiteX2" fmla="*/ 0 w 562297"/>
                  <a:gd name="connsiteY2" fmla="*/ 37953 h 70394"/>
                  <a:gd name="connsiteX3" fmla="*/ 134620 w 562297"/>
                  <a:gd name="connsiteY3" fmla="*/ 70090 h 70394"/>
                  <a:gd name="connsiteX4" fmla="*/ 562297 w 562297"/>
                  <a:gd name="connsiteY4" fmla="*/ 0 h 70394"/>
                  <a:gd name="connsiteX5" fmla="*/ 225529 w 562297"/>
                  <a:gd name="connsiteY5" fmla="*/ 60056 h 7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2297" h="70394">
                    <a:moveTo>
                      <a:pt x="225384" y="60056"/>
                    </a:moveTo>
                    <a:cubicBezTo>
                      <a:pt x="88149" y="72853"/>
                      <a:pt x="-12344" y="49586"/>
                      <a:pt x="9294" y="28210"/>
                    </a:cubicBezTo>
                    <a:cubicBezTo>
                      <a:pt x="5083" y="30973"/>
                      <a:pt x="2759" y="34609"/>
                      <a:pt x="0" y="37953"/>
                    </a:cubicBezTo>
                    <a:cubicBezTo>
                      <a:pt x="3195" y="50459"/>
                      <a:pt x="28609" y="65727"/>
                      <a:pt x="134620" y="70090"/>
                    </a:cubicBezTo>
                    <a:cubicBezTo>
                      <a:pt x="256606" y="75179"/>
                      <a:pt x="528461" y="15123"/>
                      <a:pt x="562297" y="0"/>
                    </a:cubicBezTo>
                    <a:cubicBezTo>
                      <a:pt x="562297" y="0"/>
                      <a:pt x="362618" y="47260"/>
                      <a:pt x="225529" y="60056"/>
                    </a:cubicBezTo>
                    <a:close/>
                  </a:path>
                </a:pathLst>
              </a:custGeom>
              <a:solidFill>
                <a:srgbClr val="CAE1FC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6" name="Graphic 15">
              <a:extLst>
                <a:ext uri="{FF2B5EF4-FFF2-40B4-BE49-F238E27FC236}">
                  <a16:creationId xmlns:a16="http://schemas.microsoft.com/office/drawing/2014/main" id="{B0994115-7255-E579-AA49-E8D4BF77EB09}"/>
                </a:ext>
              </a:extLst>
            </p:cNvPr>
            <p:cNvGrpSpPr/>
            <p:nvPr/>
          </p:nvGrpSpPr>
          <p:grpSpPr>
            <a:xfrm>
              <a:off x="8425089" y="1493196"/>
              <a:ext cx="1780106" cy="2422834"/>
              <a:chOff x="8425089" y="1493196"/>
              <a:chExt cx="1780106" cy="2422834"/>
            </a:xfrm>
          </p:grpSpPr>
          <p:sp>
            <p:nvSpPr>
              <p:cNvPr id="59" name="Freeform 77">
                <a:extLst>
                  <a:ext uri="{FF2B5EF4-FFF2-40B4-BE49-F238E27FC236}">
                    <a16:creationId xmlns:a16="http://schemas.microsoft.com/office/drawing/2014/main" id="{DBC29731-9AF5-70BF-86C9-F980A2D18E68}"/>
                  </a:ext>
                </a:extLst>
              </p:cNvPr>
              <p:cNvSpPr/>
              <p:nvPr/>
            </p:nvSpPr>
            <p:spPr>
              <a:xfrm>
                <a:off x="9352739" y="2575654"/>
                <a:ext cx="171253" cy="240967"/>
              </a:xfrm>
              <a:custGeom>
                <a:avLst/>
                <a:gdLst>
                  <a:gd name="connsiteX0" fmla="*/ 8020 w 171253"/>
                  <a:gd name="connsiteY0" fmla="*/ 82977 h 240967"/>
                  <a:gd name="connsiteX1" fmla="*/ 54926 w 171253"/>
                  <a:gd name="connsiteY1" fmla="*/ 187821 h 240967"/>
                  <a:gd name="connsiteX2" fmla="*/ 170813 w 171253"/>
                  <a:gd name="connsiteY2" fmla="*/ 190002 h 240967"/>
                  <a:gd name="connsiteX3" fmla="*/ 106771 w 171253"/>
                  <a:gd name="connsiteY3" fmla="*/ 118022 h 240967"/>
                  <a:gd name="connsiteX4" fmla="*/ 98638 w 171253"/>
                  <a:gd name="connsiteY4" fmla="*/ 57820 h 240967"/>
                  <a:gd name="connsiteX5" fmla="*/ 8020 w 171253"/>
                  <a:gd name="connsiteY5" fmla="*/ 82977 h 24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53" h="240967">
                    <a:moveTo>
                      <a:pt x="8020" y="82977"/>
                    </a:moveTo>
                    <a:cubicBezTo>
                      <a:pt x="25882" y="128201"/>
                      <a:pt x="42728" y="167172"/>
                      <a:pt x="54926" y="187821"/>
                    </a:cubicBezTo>
                    <a:cubicBezTo>
                      <a:pt x="93701" y="253548"/>
                      <a:pt x="178074" y="262855"/>
                      <a:pt x="170813" y="190002"/>
                    </a:cubicBezTo>
                    <a:cubicBezTo>
                      <a:pt x="163697" y="117295"/>
                      <a:pt x="106771" y="118022"/>
                      <a:pt x="106771" y="118022"/>
                    </a:cubicBezTo>
                    <a:cubicBezTo>
                      <a:pt x="106771" y="118022"/>
                      <a:pt x="103866" y="94028"/>
                      <a:pt x="98638" y="57820"/>
                    </a:cubicBezTo>
                    <a:cubicBezTo>
                      <a:pt x="86294" y="-28702"/>
                      <a:pt x="-31335" y="-16341"/>
                      <a:pt x="8020" y="8297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60" name="Graphic 15">
                <a:extLst>
                  <a:ext uri="{FF2B5EF4-FFF2-40B4-BE49-F238E27FC236}">
                    <a16:creationId xmlns:a16="http://schemas.microsoft.com/office/drawing/2014/main" id="{467E0DF4-8521-847D-16BE-3F15D13B7973}"/>
                  </a:ext>
                </a:extLst>
              </p:cNvPr>
              <p:cNvGrpSpPr/>
              <p:nvPr/>
            </p:nvGrpSpPr>
            <p:grpSpPr>
              <a:xfrm>
                <a:off x="9644029" y="3064717"/>
                <a:ext cx="561166" cy="769711"/>
                <a:chOff x="9644029" y="3064717"/>
                <a:chExt cx="561166" cy="769711"/>
              </a:xfrm>
            </p:grpSpPr>
            <p:sp>
              <p:nvSpPr>
                <p:cNvPr id="78" name="Freeform 96">
                  <a:extLst>
                    <a:ext uri="{FF2B5EF4-FFF2-40B4-BE49-F238E27FC236}">
                      <a16:creationId xmlns:a16="http://schemas.microsoft.com/office/drawing/2014/main" id="{C3E78B31-5091-9ED3-B366-F5545E2906DD}"/>
                    </a:ext>
                  </a:extLst>
                </p:cNvPr>
                <p:cNvSpPr/>
                <p:nvPr/>
              </p:nvSpPr>
              <p:spPr>
                <a:xfrm>
                  <a:off x="9644029" y="3064717"/>
                  <a:ext cx="561166" cy="769711"/>
                </a:xfrm>
                <a:custGeom>
                  <a:avLst/>
                  <a:gdLst>
                    <a:gd name="connsiteX0" fmla="*/ 559014 w 561166"/>
                    <a:gd name="connsiteY0" fmla="*/ 625776 h 769711"/>
                    <a:gd name="connsiteX1" fmla="*/ 543766 w 561166"/>
                    <a:gd name="connsiteY1" fmla="*/ 662711 h 769711"/>
                    <a:gd name="connsiteX2" fmla="*/ 291952 w 561166"/>
                    <a:gd name="connsiteY2" fmla="*/ 767555 h 769711"/>
                    <a:gd name="connsiteX3" fmla="*/ 255066 w 561166"/>
                    <a:gd name="connsiteY3" fmla="*/ 752432 h 769711"/>
                    <a:gd name="connsiteX4" fmla="*/ 2235 w 561166"/>
                    <a:gd name="connsiteY4" fmla="*/ 144017 h 769711"/>
                    <a:gd name="connsiteX5" fmla="*/ 17338 w 561166"/>
                    <a:gd name="connsiteY5" fmla="*/ 107082 h 769711"/>
                    <a:gd name="connsiteX6" fmla="*/ 269007 w 561166"/>
                    <a:gd name="connsiteY6" fmla="*/ 2238 h 769711"/>
                    <a:gd name="connsiteX7" fmla="*/ 305893 w 561166"/>
                    <a:gd name="connsiteY7" fmla="*/ 17361 h 769711"/>
                    <a:gd name="connsiteX8" fmla="*/ 558724 w 561166"/>
                    <a:gd name="connsiteY8" fmla="*/ 625776 h 769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1166" h="769711">
                      <a:moveTo>
                        <a:pt x="559014" y="625776"/>
                      </a:moveTo>
                      <a:cubicBezTo>
                        <a:pt x="564968" y="640172"/>
                        <a:pt x="558143" y="656749"/>
                        <a:pt x="543766" y="662711"/>
                      </a:cubicBezTo>
                      <a:lnTo>
                        <a:pt x="291952" y="767555"/>
                      </a:lnTo>
                      <a:cubicBezTo>
                        <a:pt x="277575" y="773517"/>
                        <a:pt x="261020" y="766682"/>
                        <a:pt x="255066" y="752432"/>
                      </a:cubicBezTo>
                      <a:lnTo>
                        <a:pt x="2235" y="144017"/>
                      </a:lnTo>
                      <a:cubicBezTo>
                        <a:pt x="-3864" y="129621"/>
                        <a:pt x="2961" y="113044"/>
                        <a:pt x="17338" y="107082"/>
                      </a:cubicBezTo>
                      <a:lnTo>
                        <a:pt x="269007" y="2238"/>
                      </a:lnTo>
                      <a:cubicBezTo>
                        <a:pt x="283384" y="-3869"/>
                        <a:pt x="299939" y="2965"/>
                        <a:pt x="305893" y="17361"/>
                      </a:cubicBezTo>
                      <a:lnTo>
                        <a:pt x="558724" y="625776"/>
                      </a:lnTo>
                    </a:path>
                  </a:pathLst>
                </a:custGeom>
                <a:solidFill>
                  <a:schemeClr val="accent2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9" name="Freeform 99">
                  <a:extLst>
                    <a:ext uri="{FF2B5EF4-FFF2-40B4-BE49-F238E27FC236}">
                      <a16:creationId xmlns:a16="http://schemas.microsoft.com/office/drawing/2014/main" id="{64FDE973-6BD3-A819-7B75-BDAB58C594C0}"/>
                    </a:ext>
                  </a:extLst>
                </p:cNvPr>
                <p:cNvSpPr/>
                <p:nvPr/>
              </p:nvSpPr>
              <p:spPr>
                <a:xfrm>
                  <a:off x="9700577" y="3144606"/>
                  <a:ext cx="25994" cy="11051"/>
                </a:xfrm>
                <a:custGeom>
                  <a:avLst/>
                  <a:gdLst>
                    <a:gd name="connsiteX0" fmla="*/ 25995 w 25994"/>
                    <a:gd name="connsiteY0" fmla="*/ 0 h 11051"/>
                    <a:gd name="connsiteX1" fmla="*/ 0 w 25994"/>
                    <a:gd name="connsiteY1" fmla="*/ 10906 h 11051"/>
                    <a:gd name="connsiteX2" fmla="*/ 0 w 25994"/>
                    <a:gd name="connsiteY2" fmla="*/ 11052 h 11051"/>
                    <a:gd name="connsiteX3" fmla="*/ 25995 w 25994"/>
                    <a:gd name="connsiteY3" fmla="*/ 146 h 11051"/>
                    <a:gd name="connsiteX4" fmla="*/ 25995 w 25994"/>
                    <a:gd name="connsiteY4" fmla="*/ 0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94" h="11051">
                      <a:moveTo>
                        <a:pt x="25995" y="0"/>
                      </a:moveTo>
                      <a:lnTo>
                        <a:pt x="0" y="10906"/>
                      </a:lnTo>
                      <a:lnTo>
                        <a:pt x="0" y="11052"/>
                      </a:lnTo>
                      <a:lnTo>
                        <a:pt x="25995" y="146"/>
                      </a:lnTo>
                      <a:lnTo>
                        <a:pt x="25995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0" name="Freeform 104">
                  <a:extLst>
                    <a:ext uri="{FF2B5EF4-FFF2-40B4-BE49-F238E27FC236}">
                      <a16:creationId xmlns:a16="http://schemas.microsoft.com/office/drawing/2014/main" id="{DCE132B0-134B-21FA-58DE-FAA7C0EF8D90}"/>
                    </a:ext>
                  </a:extLst>
                </p:cNvPr>
                <p:cNvSpPr/>
                <p:nvPr/>
              </p:nvSpPr>
              <p:spPr>
                <a:xfrm>
                  <a:off x="9700577" y="3144752"/>
                  <a:ext cx="269145" cy="601870"/>
                </a:xfrm>
                <a:custGeom>
                  <a:avLst/>
                  <a:gdLst>
                    <a:gd name="connsiteX0" fmla="*/ 25995 w 269145"/>
                    <a:gd name="connsiteY0" fmla="*/ 0 h 601870"/>
                    <a:gd name="connsiteX1" fmla="*/ 0 w 269145"/>
                    <a:gd name="connsiteY1" fmla="*/ 10906 h 601870"/>
                    <a:gd name="connsiteX2" fmla="*/ 242084 w 269145"/>
                    <a:gd name="connsiteY2" fmla="*/ 593291 h 601870"/>
                    <a:gd name="connsiteX3" fmla="*/ 255299 w 269145"/>
                    <a:gd name="connsiteY3" fmla="*/ 601871 h 601870"/>
                    <a:gd name="connsiteX4" fmla="*/ 260527 w 269145"/>
                    <a:gd name="connsiteY4" fmla="*/ 600853 h 601870"/>
                    <a:gd name="connsiteX5" fmla="*/ 268079 w 269145"/>
                    <a:gd name="connsiteY5" fmla="*/ 582385 h 601870"/>
                    <a:gd name="connsiteX6" fmla="*/ 26140 w 269145"/>
                    <a:gd name="connsiteY6" fmla="*/ 0 h 60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9145" h="601870">
                      <a:moveTo>
                        <a:pt x="25995" y="0"/>
                      </a:moveTo>
                      <a:lnTo>
                        <a:pt x="0" y="10906"/>
                      </a:lnTo>
                      <a:lnTo>
                        <a:pt x="242084" y="593291"/>
                      </a:lnTo>
                      <a:cubicBezTo>
                        <a:pt x="244263" y="598672"/>
                        <a:pt x="249781" y="601871"/>
                        <a:pt x="255299" y="601871"/>
                      </a:cubicBezTo>
                      <a:cubicBezTo>
                        <a:pt x="257042" y="601871"/>
                        <a:pt x="258785" y="601580"/>
                        <a:pt x="260527" y="600853"/>
                      </a:cubicBezTo>
                      <a:cubicBezTo>
                        <a:pt x="267788" y="597799"/>
                        <a:pt x="270983" y="589511"/>
                        <a:pt x="268079" y="582385"/>
                      </a:cubicBezTo>
                      <a:lnTo>
                        <a:pt x="26140" y="0"/>
                      </a:lnTo>
                    </a:path>
                  </a:pathLst>
                </a:custGeom>
                <a:solidFill>
                  <a:schemeClr val="accent2">
                    <a:lumMod val="75000"/>
                    <a:alpha val="5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1" name="Freeform 107">
                  <a:extLst>
                    <a:ext uri="{FF2B5EF4-FFF2-40B4-BE49-F238E27FC236}">
                      <a16:creationId xmlns:a16="http://schemas.microsoft.com/office/drawing/2014/main" id="{537E8FE0-F648-45C1-C8FF-E868B8EECD03}"/>
                    </a:ext>
                  </a:extLst>
                </p:cNvPr>
                <p:cNvSpPr/>
                <p:nvPr/>
              </p:nvSpPr>
              <p:spPr>
                <a:xfrm>
                  <a:off x="9785386" y="3109561"/>
                  <a:ext cx="25704" cy="10760"/>
                </a:xfrm>
                <a:custGeom>
                  <a:avLst/>
                  <a:gdLst>
                    <a:gd name="connsiteX0" fmla="*/ 25704 w 25704"/>
                    <a:gd name="connsiteY0" fmla="*/ 0 h 10760"/>
                    <a:gd name="connsiteX1" fmla="*/ 0 w 25704"/>
                    <a:gd name="connsiteY1" fmla="*/ 10615 h 10760"/>
                    <a:gd name="connsiteX2" fmla="*/ 0 w 25704"/>
                    <a:gd name="connsiteY2" fmla="*/ 10761 h 10760"/>
                    <a:gd name="connsiteX3" fmla="*/ 25704 w 25704"/>
                    <a:gd name="connsiteY3" fmla="*/ 0 h 10760"/>
                    <a:gd name="connsiteX4" fmla="*/ 25704 w 25704"/>
                    <a:gd name="connsiteY4" fmla="*/ 0 h 10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04" h="10760">
                      <a:moveTo>
                        <a:pt x="25704" y="0"/>
                      </a:moveTo>
                      <a:lnTo>
                        <a:pt x="0" y="10615"/>
                      </a:lnTo>
                      <a:lnTo>
                        <a:pt x="0" y="10761"/>
                      </a:lnTo>
                      <a:lnTo>
                        <a:pt x="25704" y="0"/>
                      </a:lnTo>
                      <a:lnTo>
                        <a:pt x="25704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112">
                  <a:extLst>
                    <a:ext uri="{FF2B5EF4-FFF2-40B4-BE49-F238E27FC236}">
                      <a16:creationId xmlns:a16="http://schemas.microsoft.com/office/drawing/2014/main" id="{9177C70A-EA1C-9F0A-0B91-F78FD4F8B4C9}"/>
                    </a:ext>
                  </a:extLst>
                </p:cNvPr>
                <p:cNvSpPr/>
                <p:nvPr/>
              </p:nvSpPr>
              <p:spPr>
                <a:xfrm>
                  <a:off x="9785386" y="3109561"/>
                  <a:ext cx="266075" cy="594891"/>
                </a:xfrm>
                <a:custGeom>
                  <a:avLst/>
                  <a:gdLst>
                    <a:gd name="connsiteX0" fmla="*/ 25704 w 266075"/>
                    <a:gd name="connsiteY0" fmla="*/ 0 h 594891"/>
                    <a:gd name="connsiteX1" fmla="*/ 0 w 266075"/>
                    <a:gd name="connsiteY1" fmla="*/ 10761 h 594891"/>
                    <a:gd name="connsiteX2" fmla="*/ 239180 w 266075"/>
                    <a:gd name="connsiteY2" fmla="*/ 586312 h 594891"/>
                    <a:gd name="connsiteX3" fmla="*/ 252104 w 266075"/>
                    <a:gd name="connsiteY3" fmla="*/ 594891 h 594891"/>
                    <a:gd name="connsiteX4" fmla="*/ 257478 w 266075"/>
                    <a:gd name="connsiteY4" fmla="*/ 593873 h 594891"/>
                    <a:gd name="connsiteX5" fmla="*/ 265029 w 266075"/>
                    <a:gd name="connsiteY5" fmla="*/ 575696 h 594891"/>
                    <a:gd name="connsiteX6" fmla="*/ 25849 w 266075"/>
                    <a:gd name="connsiteY6" fmla="*/ 146 h 59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075" h="594891">
                      <a:moveTo>
                        <a:pt x="25704" y="0"/>
                      </a:moveTo>
                      <a:lnTo>
                        <a:pt x="0" y="10761"/>
                      </a:lnTo>
                      <a:lnTo>
                        <a:pt x="239180" y="586312"/>
                      </a:lnTo>
                      <a:cubicBezTo>
                        <a:pt x="241358" y="591547"/>
                        <a:pt x="246586" y="594891"/>
                        <a:pt x="252104" y="594891"/>
                      </a:cubicBezTo>
                      <a:cubicBezTo>
                        <a:pt x="253847" y="594891"/>
                        <a:pt x="255735" y="594600"/>
                        <a:pt x="257478" y="593873"/>
                      </a:cubicBezTo>
                      <a:cubicBezTo>
                        <a:pt x="264594" y="590820"/>
                        <a:pt x="267934" y="582676"/>
                        <a:pt x="265029" y="575696"/>
                      </a:cubicBezTo>
                      <a:lnTo>
                        <a:pt x="25849" y="146"/>
                      </a:lnTo>
                    </a:path>
                  </a:pathLst>
                </a:custGeom>
                <a:solidFill>
                  <a:schemeClr val="accent2">
                    <a:lumMod val="75000"/>
                    <a:alpha val="5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117">
                  <a:extLst>
                    <a:ext uri="{FF2B5EF4-FFF2-40B4-BE49-F238E27FC236}">
                      <a16:creationId xmlns:a16="http://schemas.microsoft.com/office/drawing/2014/main" id="{D04C0D17-CD01-E24D-7FF9-30144A4941EF}"/>
                    </a:ext>
                  </a:extLst>
                </p:cNvPr>
                <p:cNvSpPr/>
                <p:nvPr/>
              </p:nvSpPr>
              <p:spPr>
                <a:xfrm>
                  <a:off x="9867001" y="3075534"/>
                  <a:ext cx="25704" cy="10760"/>
                </a:xfrm>
                <a:custGeom>
                  <a:avLst/>
                  <a:gdLst>
                    <a:gd name="connsiteX0" fmla="*/ 25704 w 25704"/>
                    <a:gd name="connsiteY0" fmla="*/ 0 h 10760"/>
                    <a:gd name="connsiteX1" fmla="*/ 0 w 25704"/>
                    <a:gd name="connsiteY1" fmla="*/ 10761 h 10760"/>
                    <a:gd name="connsiteX2" fmla="*/ 25704 w 25704"/>
                    <a:gd name="connsiteY2" fmla="*/ 0 h 10760"/>
                    <a:gd name="connsiteX3" fmla="*/ 25704 w 25704"/>
                    <a:gd name="connsiteY3" fmla="*/ 0 h 10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04" h="10760">
                      <a:moveTo>
                        <a:pt x="25704" y="0"/>
                      </a:moveTo>
                      <a:lnTo>
                        <a:pt x="0" y="10761"/>
                      </a:lnTo>
                      <a:lnTo>
                        <a:pt x="25704" y="0"/>
                      </a:lnTo>
                      <a:lnTo>
                        <a:pt x="25704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118">
                  <a:extLst>
                    <a:ext uri="{FF2B5EF4-FFF2-40B4-BE49-F238E27FC236}">
                      <a16:creationId xmlns:a16="http://schemas.microsoft.com/office/drawing/2014/main" id="{3CC457D5-1E24-310D-9050-A989C782F29A}"/>
                    </a:ext>
                  </a:extLst>
                </p:cNvPr>
                <p:cNvSpPr/>
                <p:nvPr/>
              </p:nvSpPr>
              <p:spPr>
                <a:xfrm>
                  <a:off x="9867001" y="3075534"/>
                  <a:ext cx="265911" cy="594891"/>
                </a:xfrm>
                <a:custGeom>
                  <a:avLst/>
                  <a:gdLst>
                    <a:gd name="connsiteX0" fmla="*/ 25704 w 265911"/>
                    <a:gd name="connsiteY0" fmla="*/ 0 h 594891"/>
                    <a:gd name="connsiteX1" fmla="*/ 145 w 265911"/>
                    <a:gd name="connsiteY1" fmla="*/ 10615 h 594891"/>
                    <a:gd name="connsiteX2" fmla="*/ 0 w 265911"/>
                    <a:gd name="connsiteY2" fmla="*/ 10615 h 594891"/>
                    <a:gd name="connsiteX3" fmla="*/ 239180 w 265911"/>
                    <a:gd name="connsiteY3" fmla="*/ 586312 h 594891"/>
                    <a:gd name="connsiteX4" fmla="*/ 251959 w 265911"/>
                    <a:gd name="connsiteY4" fmla="*/ 594891 h 594891"/>
                    <a:gd name="connsiteX5" fmla="*/ 257332 w 265911"/>
                    <a:gd name="connsiteY5" fmla="*/ 593728 h 594891"/>
                    <a:gd name="connsiteX6" fmla="*/ 264884 w 265911"/>
                    <a:gd name="connsiteY6" fmla="*/ 575551 h 594891"/>
                    <a:gd name="connsiteX7" fmla="*/ 25704 w 265911"/>
                    <a:gd name="connsiteY7" fmla="*/ 0 h 59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911" h="594891">
                      <a:moveTo>
                        <a:pt x="25704" y="0"/>
                      </a:moveTo>
                      <a:lnTo>
                        <a:pt x="145" y="10615"/>
                      </a:lnTo>
                      <a:lnTo>
                        <a:pt x="0" y="10615"/>
                      </a:lnTo>
                      <a:lnTo>
                        <a:pt x="239180" y="586312"/>
                      </a:lnTo>
                      <a:cubicBezTo>
                        <a:pt x="241358" y="591547"/>
                        <a:pt x="246586" y="594891"/>
                        <a:pt x="251959" y="594891"/>
                      </a:cubicBezTo>
                      <a:cubicBezTo>
                        <a:pt x="253702" y="594891"/>
                        <a:pt x="255590" y="594600"/>
                        <a:pt x="257332" y="593728"/>
                      </a:cubicBezTo>
                      <a:cubicBezTo>
                        <a:pt x="264303" y="590820"/>
                        <a:pt x="267788" y="582385"/>
                        <a:pt x="264884" y="575551"/>
                      </a:cubicBezTo>
                      <a:lnTo>
                        <a:pt x="25704" y="0"/>
                      </a:lnTo>
                    </a:path>
                  </a:pathLst>
                </a:custGeom>
                <a:solidFill>
                  <a:schemeClr val="accent2">
                    <a:lumMod val="75000"/>
                    <a:alpha val="5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61" name="Freeform 121">
                <a:extLst>
                  <a:ext uri="{FF2B5EF4-FFF2-40B4-BE49-F238E27FC236}">
                    <a16:creationId xmlns:a16="http://schemas.microsoft.com/office/drawing/2014/main" id="{3AAF9276-B8DA-4D48-3C51-C8D04DB16832}"/>
                  </a:ext>
                </a:extLst>
              </p:cNvPr>
              <p:cNvSpPr/>
              <p:nvPr/>
            </p:nvSpPr>
            <p:spPr>
              <a:xfrm>
                <a:off x="9442700" y="2733846"/>
                <a:ext cx="543131" cy="1177218"/>
              </a:xfrm>
              <a:custGeom>
                <a:avLst/>
                <a:gdLst>
                  <a:gd name="connsiteX0" fmla="*/ 537719 w 543131"/>
                  <a:gd name="connsiteY0" fmla="*/ 1082575 h 1177218"/>
                  <a:gd name="connsiteX1" fmla="*/ 459880 w 543131"/>
                  <a:gd name="connsiteY1" fmla="*/ 1042441 h 1177218"/>
                  <a:gd name="connsiteX2" fmla="*/ 31622 w 543131"/>
                  <a:gd name="connsiteY2" fmla="*/ 10143 h 1177218"/>
                  <a:gd name="connsiteX3" fmla="*/ 10129 w 543131"/>
                  <a:gd name="connsiteY3" fmla="*/ 1272 h 1177218"/>
                  <a:gd name="connsiteX4" fmla="*/ 1271 w 543131"/>
                  <a:gd name="connsiteY4" fmla="*/ 22794 h 1177218"/>
                  <a:gd name="connsiteX5" fmla="*/ 430545 w 543131"/>
                  <a:gd name="connsiteY5" fmla="*/ 1057419 h 1177218"/>
                  <a:gd name="connsiteX6" fmla="*/ 411957 w 543131"/>
                  <a:gd name="connsiteY6" fmla="*/ 1135216 h 1177218"/>
                  <a:gd name="connsiteX7" fmla="*/ 501123 w 543131"/>
                  <a:gd name="connsiteY7" fmla="*/ 1172005 h 1177218"/>
                  <a:gd name="connsiteX8" fmla="*/ 537864 w 543131"/>
                  <a:gd name="connsiteY8" fmla="*/ 1082721 h 117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3131" h="1177218">
                    <a:moveTo>
                      <a:pt x="537719" y="1082575"/>
                    </a:moveTo>
                    <a:cubicBezTo>
                      <a:pt x="524794" y="1051602"/>
                      <a:pt x="491684" y="1035316"/>
                      <a:pt x="459880" y="1042441"/>
                    </a:cubicBezTo>
                    <a:lnTo>
                      <a:pt x="31622" y="10143"/>
                    </a:lnTo>
                    <a:cubicBezTo>
                      <a:pt x="28137" y="1709"/>
                      <a:pt x="18407" y="-2217"/>
                      <a:pt x="10129" y="1272"/>
                    </a:cubicBezTo>
                    <a:cubicBezTo>
                      <a:pt x="1706" y="4762"/>
                      <a:pt x="-2214" y="14360"/>
                      <a:pt x="1271" y="22794"/>
                    </a:cubicBezTo>
                    <a:lnTo>
                      <a:pt x="430545" y="1057419"/>
                    </a:lnTo>
                    <a:cubicBezTo>
                      <a:pt x="408907" y="1076177"/>
                      <a:pt x="400194" y="1107150"/>
                      <a:pt x="411957" y="1135216"/>
                    </a:cubicBezTo>
                    <a:cubicBezTo>
                      <a:pt x="426479" y="1169970"/>
                      <a:pt x="466270" y="1186401"/>
                      <a:pt x="501123" y="1172005"/>
                    </a:cubicBezTo>
                    <a:cubicBezTo>
                      <a:pt x="535831" y="1157464"/>
                      <a:pt x="552386" y="1117620"/>
                      <a:pt x="537864" y="10827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 128">
                <a:extLst>
                  <a:ext uri="{FF2B5EF4-FFF2-40B4-BE49-F238E27FC236}">
                    <a16:creationId xmlns:a16="http://schemas.microsoft.com/office/drawing/2014/main" id="{73AB8C2C-F859-AEF2-A19C-9A3842FCB314}"/>
                  </a:ext>
                </a:extLst>
              </p:cNvPr>
              <p:cNvSpPr/>
              <p:nvPr/>
            </p:nvSpPr>
            <p:spPr>
              <a:xfrm>
                <a:off x="9891568" y="3816712"/>
                <a:ext cx="51629" cy="51913"/>
              </a:xfrm>
              <a:custGeom>
                <a:avLst/>
                <a:gdLst>
                  <a:gd name="connsiteX0" fmla="*/ 25970 w 51629"/>
                  <a:gd name="connsiteY0" fmla="*/ 0 h 51913"/>
                  <a:gd name="connsiteX1" fmla="*/ 15950 w 51629"/>
                  <a:gd name="connsiteY1" fmla="*/ 2036 h 51913"/>
                  <a:gd name="connsiteX2" fmla="*/ 2008 w 51629"/>
                  <a:gd name="connsiteY2" fmla="*/ 35917 h 51913"/>
                  <a:gd name="connsiteX3" fmla="*/ 25825 w 51629"/>
                  <a:gd name="connsiteY3" fmla="*/ 51913 h 51913"/>
                  <a:gd name="connsiteX4" fmla="*/ 35700 w 51629"/>
                  <a:gd name="connsiteY4" fmla="*/ 49877 h 51913"/>
                  <a:gd name="connsiteX5" fmla="*/ 49641 w 51629"/>
                  <a:gd name="connsiteY5" fmla="*/ 15996 h 51913"/>
                  <a:gd name="connsiteX6" fmla="*/ 25825 w 51629"/>
                  <a:gd name="connsiteY6" fmla="*/ 145 h 5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29" h="51913">
                    <a:moveTo>
                      <a:pt x="25970" y="0"/>
                    </a:moveTo>
                    <a:cubicBezTo>
                      <a:pt x="22630" y="0"/>
                      <a:pt x="19290" y="582"/>
                      <a:pt x="15950" y="2036"/>
                    </a:cubicBezTo>
                    <a:cubicBezTo>
                      <a:pt x="2735" y="7562"/>
                      <a:pt x="-3510" y="22685"/>
                      <a:pt x="2008" y="35917"/>
                    </a:cubicBezTo>
                    <a:cubicBezTo>
                      <a:pt x="6075" y="45951"/>
                      <a:pt x="15805" y="51913"/>
                      <a:pt x="25825" y="51913"/>
                    </a:cubicBezTo>
                    <a:cubicBezTo>
                      <a:pt x="29165" y="51913"/>
                      <a:pt x="32505" y="51331"/>
                      <a:pt x="35700" y="49877"/>
                    </a:cubicBezTo>
                    <a:cubicBezTo>
                      <a:pt x="48770" y="44497"/>
                      <a:pt x="55159" y="29228"/>
                      <a:pt x="49641" y="15996"/>
                    </a:cubicBezTo>
                    <a:cubicBezTo>
                      <a:pt x="45575" y="6107"/>
                      <a:pt x="35845" y="145"/>
                      <a:pt x="25825" y="145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 129">
                <a:extLst>
                  <a:ext uri="{FF2B5EF4-FFF2-40B4-BE49-F238E27FC236}">
                    <a16:creationId xmlns:a16="http://schemas.microsoft.com/office/drawing/2014/main" id="{2049F542-0F99-6E1B-A8DF-809C5355ADEC}"/>
                  </a:ext>
                </a:extLst>
              </p:cNvPr>
              <p:cNvSpPr/>
              <p:nvPr/>
            </p:nvSpPr>
            <p:spPr>
              <a:xfrm>
                <a:off x="9008434" y="1915072"/>
                <a:ext cx="458772" cy="770896"/>
              </a:xfrm>
              <a:custGeom>
                <a:avLst/>
                <a:gdLst>
                  <a:gd name="connsiteX0" fmla="*/ 172105 w 458772"/>
                  <a:gd name="connsiteY0" fmla="*/ 67090 h 770896"/>
                  <a:gd name="connsiteX1" fmla="*/ 12942 w 458772"/>
                  <a:gd name="connsiteY1" fmla="*/ 43097 h 770896"/>
                  <a:gd name="connsiteX2" fmla="*/ 99785 w 458772"/>
                  <a:gd name="connsiteY2" fmla="*/ 250312 h 770896"/>
                  <a:gd name="connsiteX3" fmla="*/ 266209 w 458772"/>
                  <a:gd name="connsiteY3" fmla="*/ 465671 h 770896"/>
                  <a:gd name="connsiteX4" fmla="*/ 348694 w 458772"/>
                  <a:gd name="connsiteY4" fmla="*/ 770897 h 770896"/>
                  <a:gd name="connsiteX5" fmla="*/ 458772 w 458772"/>
                  <a:gd name="connsiteY5" fmla="*/ 731198 h 770896"/>
                  <a:gd name="connsiteX6" fmla="*/ 385000 w 458772"/>
                  <a:gd name="connsiteY6" fmla="*/ 406197 h 770896"/>
                  <a:gd name="connsiteX7" fmla="*/ 172105 w 458772"/>
                  <a:gd name="connsiteY7" fmla="*/ 67090 h 77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8772" h="770896">
                    <a:moveTo>
                      <a:pt x="172105" y="67090"/>
                    </a:moveTo>
                    <a:cubicBezTo>
                      <a:pt x="122149" y="13723"/>
                      <a:pt x="61301" y="-40226"/>
                      <a:pt x="12942" y="43097"/>
                    </a:cubicBezTo>
                    <a:cubicBezTo>
                      <a:pt x="-35416" y="126419"/>
                      <a:pt x="64787" y="189820"/>
                      <a:pt x="99785" y="250312"/>
                    </a:cubicBezTo>
                    <a:cubicBezTo>
                      <a:pt x="134783" y="310805"/>
                      <a:pt x="251832" y="429318"/>
                      <a:pt x="266209" y="465671"/>
                    </a:cubicBezTo>
                    <a:cubicBezTo>
                      <a:pt x="280440" y="502025"/>
                      <a:pt x="348694" y="770897"/>
                      <a:pt x="348694" y="770897"/>
                    </a:cubicBezTo>
                    <a:lnTo>
                      <a:pt x="458772" y="731198"/>
                    </a:lnTo>
                    <a:cubicBezTo>
                      <a:pt x="458772" y="731198"/>
                      <a:pt x="410414" y="460146"/>
                      <a:pt x="385000" y="406197"/>
                    </a:cubicBezTo>
                    <a:cubicBezTo>
                      <a:pt x="359731" y="352248"/>
                      <a:pt x="253574" y="153903"/>
                      <a:pt x="172105" y="67090"/>
                    </a:cubicBezTo>
                    <a:close/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64" name="Graphic 15">
                <a:extLst>
                  <a:ext uri="{FF2B5EF4-FFF2-40B4-BE49-F238E27FC236}">
                    <a16:creationId xmlns:a16="http://schemas.microsoft.com/office/drawing/2014/main" id="{5F037082-1885-0E9F-069E-9D23E6BC634F}"/>
                  </a:ext>
                </a:extLst>
              </p:cNvPr>
              <p:cNvGrpSpPr/>
              <p:nvPr/>
            </p:nvGrpSpPr>
            <p:grpSpPr>
              <a:xfrm>
                <a:off x="8425089" y="1493196"/>
                <a:ext cx="1015541" cy="2422834"/>
                <a:chOff x="8425089" y="1493196"/>
                <a:chExt cx="1015541" cy="2422834"/>
              </a:xfrm>
            </p:grpSpPr>
            <p:sp>
              <p:nvSpPr>
                <p:cNvPr id="65" name="Freeform 131">
                  <a:extLst>
                    <a:ext uri="{FF2B5EF4-FFF2-40B4-BE49-F238E27FC236}">
                      <a16:creationId xmlns:a16="http://schemas.microsoft.com/office/drawing/2014/main" id="{76524F99-55A2-A66C-4FB1-D737A5D084B9}"/>
                    </a:ext>
                  </a:extLst>
                </p:cNvPr>
                <p:cNvSpPr/>
                <p:nvPr/>
              </p:nvSpPr>
              <p:spPr>
                <a:xfrm>
                  <a:off x="8496110" y="2241873"/>
                  <a:ext cx="168021" cy="229027"/>
                </a:xfrm>
                <a:custGeom>
                  <a:avLst/>
                  <a:gdLst>
                    <a:gd name="connsiteX0" fmla="*/ 124745 w 168021"/>
                    <a:gd name="connsiteY0" fmla="*/ 225829 h 229027"/>
                    <a:gd name="connsiteX1" fmla="*/ 0 w 168021"/>
                    <a:gd name="connsiteY1" fmla="*/ 229028 h 229027"/>
                    <a:gd name="connsiteX2" fmla="*/ 43276 w 168021"/>
                    <a:gd name="connsiteY2" fmla="*/ 3199 h 229027"/>
                    <a:gd name="connsiteX3" fmla="*/ 168021 w 168021"/>
                    <a:gd name="connsiteY3" fmla="*/ 0 h 229027"/>
                    <a:gd name="connsiteX4" fmla="*/ 124745 w 168021"/>
                    <a:gd name="connsiteY4" fmla="*/ 225829 h 22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021" h="229027">
                      <a:moveTo>
                        <a:pt x="124745" y="225829"/>
                      </a:moveTo>
                      <a:lnTo>
                        <a:pt x="0" y="229028"/>
                      </a:lnTo>
                      <a:lnTo>
                        <a:pt x="43276" y="3199"/>
                      </a:lnTo>
                      <a:lnTo>
                        <a:pt x="168021" y="0"/>
                      </a:lnTo>
                      <a:lnTo>
                        <a:pt x="124745" y="2258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6" name="Freeform 132">
                  <a:extLst>
                    <a:ext uri="{FF2B5EF4-FFF2-40B4-BE49-F238E27FC236}">
                      <a16:creationId xmlns:a16="http://schemas.microsoft.com/office/drawing/2014/main" id="{E805465A-2C4A-B4F8-833B-7E7D8418D71D}"/>
                    </a:ext>
                  </a:extLst>
                </p:cNvPr>
                <p:cNvSpPr/>
                <p:nvPr/>
              </p:nvSpPr>
              <p:spPr>
                <a:xfrm>
                  <a:off x="8485364" y="2267756"/>
                  <a:ext cx="153063" cy="180023"/>
                </a:xfrm>
                <a:custGeom>
                  <a:avLst/>
                  <a:gdLst>
                    <a:gd name="connsiteX0" fmla="*/ 118791 w 153063"/>
                    <a:gd name="connsiteY0" fmla="*/ 180023 h 180023"/>
                    <a:gd name="connsiteX1" fmla="*/ 0 w 153063"/>
                    <a:gd name="connsiteY1" fmla="*/ 178715 h 180023"/>
                    <a:gd name="connsiteX2" fmla="*/ 34272 w 153063"/>
                    <a:gd name="connsiteY2" fmla="*/ 0 h 180023"/>
                    <a:gd name="connsiteX3" fmla="*/ 153063 w 153063"/>
                    <a:gd name="connsiteY3" fmla="*/ 1454 h 180023"/>
                    <a:gd name="connsiteX4" fmla="*/ 118791 w 153063"/>
                    <a:gd name="connsiteY4" fmla="*/ 180023 h 180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063" h="180023">
                      <a:moveTo>
                        <a:pt x="118791" y="180023"/>
                      </a:moveTo>
                      <a:lnTo>
                        <a:pt x="0" y="178715"/>
                      </a:lnTo>
                      <a:lnTo>
                        <a:pt x="34272" y="0"/>
                      </a:lnTo>
                      <a:lnTo>
                        <a:pt x="153063" y="1454"/>
                      </a:lnTo>
                      <a:lnTo>
                        <a:pt x="118791" y="18002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7" name="Freeform 134">
                  <a:extLst>
                    <a:ext uri="{FF2B5EF4-FFF2-40B4-BE49-F238E27FC236}">
                      <a16:creationId xmlns:a16="http://schemas.microsoft.com/office/drawing/2014/main" id="{E3FF1B86-881E-FAA8-1ED1-27607945AF27}"/>
                    </a:ext>
                  </a:extLst>
                </p:cNvPr>
                <p:cNvSpPr/>
                <p:nvPr/>
              </p:nvSpPr>
              <p:spPr>
                <a:xfrm>
                  <a:off x="8474211" y="2307876"/>
                  <a:ext cx="318731" cy="111262"/>
                </a:xfrm>
                <a:custGeom>
                  <a:avLst/>
                  <a:gdLst>
                    <a:gd name="connsiteX0" fmla="*/ 181062 w 318731"/>
                    <a:gd name="connsiteY0" fmla="*/ 22409 h 111262"/>
                    <a:gd name="connsiteX1" fmla="*/ 29450 w 318731"/>
                    <a:gd name="connsiteY1" fmla="*/ 2632 h 111262"/>
                    <a:gd name="connsiteX2" fmla="*/ 66046 w 318731"/>
                    <a:gd name="connsiteY2" fmla="*/ 110966 h 111262"/>
                    <a:gd name="connsiteX3" fmla="*/ 197617 w 318731"/>
                    <a:gd name="connsiteY3" fmla="*/ 88136 h 111262"/>
                    <a:gd name="connsiteX4" fmla="*/ 318732 w 318731"/>
                    <a:gd name="connsiteY4" fmla="*/ 92208 h 111262"/>
                    <a:gd name="connsiteX5" fmla="*/ 181062 w 318731"/>
                    <a:gd name="connsiteY5" fmla="*/ 22554 h 111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731" h="111262">
                      <a:moveTo>
                        <a:pt x="181062" y="22409"/>
                      </a:moveTo>
                      <a:cubicBezTo>
                        <a:pt x="141416" y="15865"/>
                        <a:pt x="50072" y="-7837"/>
                        <a:pt x="29450" y="2632"/>
                      </a:cubicBezTo>
                      <a:cubicBezTo>
                        <a:pt x="-31688" y="33751"/>
                        <a:pt x="13186" y="106895"/>
                        <a:pt x="66046" y="110966"/>
                      </a:cubicBezTo>
                      <a:cubicBezTo>
                        <a:pt x="109613" y="114311"/>
                        <a:pt x="152743" y="88282"/>
                        <a:pt x="197617" y="88136"/>
                      </a:cubicBezTo>
                      <a:cubicBezTo>
                        <a:pt x="237843" y="87991"/>
                        <a:pt x="278360" y="91772"/>
                        <a:pt x="318732" y="92208"/>
                      </a:cubicBezTo>
                      <a:lnTo>
                        <a:pt x="181062" y="2255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8" name="Freeform 135">
                  <a:extLst>
                    <a:ext uri="{FF2B5EF4-FFF2-40B4-BE49-F238E27FC236}">
                      <a16:creationId xmlns:a16="http://schemas.microsoft.com/office/drawing/2014/main" id="{D8698023-EADC-FB69-AD0B-E6FE67E0DAC1}"/>
                    </a:ext>
                  </a:extLst>
                </p:cNvPr>
                <p:cNvSpPr/>
                <p:nvPr/>
              </p:nvSpPr>
              <p:spPr>
                <a:xfrm>
                  <a:off x="8833101" y="1754253"/>
                  <a:ext cx="382009" cy="461528"/>
                </a:xfrm>
                <a:custGeom>
                  <a:avLst/>
                  <a:gdLst>
                    <a:gd name="connsiteX0" fmla="*/ 303436 w 382009"/>
                    <a:gd name="connsiteY0" fmla="*/ 423055 h 461528"/>
                    <a:gd name="connsiteX1" fmla="*/ 63965 w 382009"/>
                    <a:gd name="connsiteY1" fmla="*/ 441232 h 461528"/>
                    <a:gd name="connsiteX2" fmla="*/ 35212 w 382009"/>
                    <a:gd name="connsiteY2" fmla="*/ 262808 h 461528"/>
                    <a:gd name="connsiteX3" fmla="*/ 105354 w 382009"/>
                    <a:gd name="connsiteY3" fmla="*/ 180649 h 461528"/>
                    <a:gd name="connsiteX4" fmla="*/ 121764 w 382009"/>
                    <a:gd name="connsiteY4" fmla="*/ 4697 h 461528"/>
                    <a:gd name="connsiteX5" fmla="*/ 239393 w 382009"/>
                    <a:gd name="connsiteY5" fmla="*/ 8187 h 461528"/>
                    <a:gd name="connsiteX6" fmla="*/ 267276 w 382009"/>
                    <a:gd name="connsiteY6" fmla="*/ 64027 h 461528"/>
                    <a:gd name="connsiteX7" fmla="*/ 302274 w 382009"/>
                    <a:gd name="connsiteY7" fmla="*/ 126846 h 461528"/>
                    <a:gd name="connsiteX8" fmla="*/ 382001 w 382009"/>
                    <a:gd name="connsiteY8" fmla="*/ 281130 h 461528"/>
                    <a:gd name="connsiteX9" fmla="*/ 303291 w 382009"/>
                    <a:gd name="connsiteY9" fmla="*/ 423055 h 461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009" h="461528">
                      <a:moveTo>
                        <a:pt x="303436" y="423055"/>
                      </a:moveTo>
                      <a:cubicBezTo>
                        <a:pt x="243459" y="457373"/>
                        <a:pt x="127718" y="479912"/>
                        <a:pt x="63965" y="441232"/>
                      </a:cubicBezTo>
                      <a:cubicBezTo>
                        <a:pt x="-16778" y="392227"/>
                        <a:pt x="-14890" y="331153"/>
                        <a:pt x="35212" y="262808"/>
                      </a:cubicBezTo>
                      <a:cubicBezTo>
                        <a:pt x="56414" y="233871"/>
                        <a:pt x="83280" y="208859"/>
                        <a:pt x="105354" y="180649"/>
                      </a:cubicBezTo>
                      <a:cubicBezTo>
                        <a:pt x="143837" y="131499"/>
                        <a:pt x="129025" y="60537"/>
                        <a:pt x="121764" y="4697"/>
                      </a:cubicBezTo>
                      <a:cubicBezTo>
                        <a:pt x="150227" y="3243"/>
                        <a:pt x="216158" y="-6936"/>
                        <a:pt x="239393" y="8187"/>
                      </a:cubicBezTo>
                      <a:cubicBezTo>
                        <a:pt x="257255" y="19675"/>
                        <a:pt x="261322" y="45413"/>
                        <a:pt x="267276" y="64027"/>
                      </a:cubicBezTo>
                      <a:cubicBezTo>
                        <a:pt x="276134" y="91510"/>
                        <a:pt x="282960" y="104161"/>
                        <a:pt x="302274" y="126846"/>
                      </a:cubicBezTo>
                      <a:cubicBezTo>
                        <a:pt x="340032" y="171052"/>
                        <a:pt x="382727" y="219039"/>
                        <a:pt x="382001" y="281130"/>
                      </a:cubicBezTo>
                      <a:cubicBezTo>
                        <a:pt x="381129" y="336243"/>
                        <a:pt x="359636" y="390919"/>
                        <a:pt x="303291" y="42305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69" name="Freeform 136">
                  <a:extLst>
                    <a:ext uri="{FF2B5EF4-FFF2-40B4-BE49-F238E27FC236}">
                      <a16:creationId xmlns:a16="http://schemas.microsoft.com/office/drawing/2014/main" id="{20BE3FB1-FFCE-FBED-C958-F54405D4012B}"/>
                    </a:ext>
                  </a:extLst>
                </p:cNvPr>
                <p:cNvSpPr/>
                <p:nvPr/>
              </p:nvSpPr>
              <p:spPr>
                <a:xfrm>
                  <a:off x="9264166" y="3713759"/>
                  <a:ext cx="176464" cy="202271"/>
                </a:xfrm>
                <a:custGeom>
                  <a:avLst/>
                  <a:gdLst>
                    <a:gd name="connsiteX0" fmla="*/ 165283 w 176464"/>
                    <a:gd name="connsiteY0" fmla="*/ 114296 h 202271"/>
                    <a:gd name="connsiteX1" fmla="*/ 176465 w 176464"/>
                    <a:gd name="connsiteY1" fmla="*/ 165918 h 202271"/>
                    <a:gd name="connsiteX2" fmla="*/ 1037 w 176464"/>
                    <a:gd name="connsiteY2" fmla="*/ 202272 h 202271"/>
                    <a:gd name="connsiteX3" fmla="*/ 54624 w 176464"/>
                    <a:gd name="connsiteY3" fmla="*/ 144106 h 202271"/>
                    <a:gd name="connsiteX4" fmla="*/ 109227 w 176464"/>
                    <a:gd name="connsiteY4" fmla="*/ 102226 h 202271"/>
                    <a:gd name="connsiteX5" fmla="*/ 96738 w 176464"/>
                    <a:gd name="connsiteY5" fmla="*/ 26175 h 202271"/>
                    <a:gd name="connsiteX6" fmla="*/ 159038 w 176464"/>
                    <a:gd name="connsiteY6" fmla="*/ 0 h 202271"/>
                    <a:gd name="connsiteX7" fmla="*/ 165283 w 176464"/>
                    <a:gd name="connsiteY7" fmla="*/ 114151 h 20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464" h="202271">
                      <a:moveTo>
                        <a:pt x="165283" y="114296"/>
                      </a:moveTo>
                      <a:lnTo>
                        <a:pt x="176465" y="165918"/>
                      </a:lnTo>
                      <a:lnTo>
                        <a:pt x="1037" y="202272"/>
                      </a:lnTo>
                      <a:cubicBezTo>
                        <a:pt x="1037" y="202272"/>
                        <a:pt x="-12033" y="168826"/>
                        <a:pt x="54624" y="144106"/>
                      </a:cubicBezTo>
                      <a:cubicBezTo>
                        <a:pt x="121135" y="119385"/>
                        <a:pt x="109227" y="102226"/>
                        <a:pt x="109227" y="102226"/>
                      </a:cubicBezTo>
                      <a:lnTo>
                        <a:pt x="96738" y="26175"/>
                      </a:lnTo>
                      <a:lnTo>
                        <a:pt x="159038" y="0"/>
                      </a:lnTo>
                      <a:lnTo>
                        <a:pt x="165283" y="11415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0" name="Freeform 140">
                  <a:extLst>
                    <a:ext uri="{FF2B5EF4-FFF2-40B4-BE49-F238E27FC236}">
                      <a16:creationId xmlns:a16="http://schemas.microsoft.com/office/drawing/2014/main" id="{0AFCE329-2DDA-C3F3-8661-C22AB1262BC8}"/>
                    </a:ext>
                  </a:extLst>
                </p:cNvPr>
                <p:cNvSpPr/>
                <p:nvPr/>
              </p:nvSpPr>
              <p:spPr>
                <a:xfrm>
                  <a:off x="8890831" y="2657698"/>
                  <a:ext cx="541010" cy="1163377"/>
                </a:xfrm>
                <a:custGeom>
                  <a:avLst/>
                  <a:gdLst>
                    <a:gd name="connsiteX0" fmla="*/ 10302 w 541010"/>
                    <a:gd name="connsiteY0" fmla="*/ 173686 h 1163377"/>
                    <a:gd name="connsiteX1" fmla="*/ 225084 w 541010"/>
                    <a:gd name="connsiteY1" fmla="*/ 650355 h 1163377"/>
                    <a:gd name="connsiteX2" fmla="*/ 458165 w 541010"/>
                    <a:gd name="connsiteY2" fmla="*/ 1163377 h 1163377"/>
                    <a:gd name="connsiteX3" fmla="*/ 540941 w 541010"/>
                    <a:gd name="connsiteY3" fmla="*/ 1143601 h 1163377"/>
                    <a:gd name="connsiteX4" fmla="*/ 478931 w 541010"/>
                    <a:gd name="connsiteY4" fmla="*/ 777447 h 1163377"/>
                    <a:gd name="connsiteX5" fmla="*/ 359705 w 541010"/>
                    <a:gd name="connsiteY5" fmla="*/ 439503 h 1163377"/>
                    <a:gd name="connsiteX6" fmla="*/ 292467 w 541010"/>
                    <a:gd name="connsiteY6" fmla="*/ 30307 h 1163377"/>
                    <a:gd name="connsiteX7" fmla="*/ 10302 w 541010"/>
                    <a:gd name="connsiteY7" fmla="*/ 173686 h 1163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1010" h="1163377">
                      <a:moveTo>
                        <a:pt x="10302" y="173686"/>
                      </a:moveTo>
                      <a:cubicBezTo>
                        <a:pt x="10302" y="173686"/>
                        <a:pt x="148407" y="534895"/>
                        <a:pt x="225084" y="650355"/>
                      </a:cubicBezTo>
                      <a:cubicBezTo>
                        <a:pt x="314831" y="785590"/>
                        <a:pt x="455551" y="1085290"/>
                        <a:pt x="458165" y="1163377"/>
                      </a:cubicBezTo>
                      <a:lnTo>
                        <a:pt x="540941" y="1143601"/>
                      </a:lnTo>
                      <a:cubicBezTo>
                        <a:pt x="540941" y="1143601"/>
                        <a:pt x="545588" y="888980"/>
                        <a:pt x="478931" y="777447"/>
                      </a:cubicBezTo>
                      <a:cubicBezTo>
                        <a:pt x="412275" y="665914"/>
                        <a:pt x="392670" y="558889"/>
                        <a:pt x="359705" y="439503"/>
                      </a:cubicBezTo>
                      <a:cubicBezTo>
                        <a:pt x="326885" y="320118"/>
                        <a:pt x="292467" y="30307"/>
                        <a:pt x="292467" y="30307"/>
                      </a:cubicBezTo>
                      <a:cubicBezTo>
                        <a:pt x="292467" y="30307"/>
                        <a:pt x="-64487" y="-98094"/>
                        <a:pt x="10302" y="17368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1" name="Freeform 142">
                  <a:extLst>
                    <a:ext uri="{FF2B5EF4-FFF2-40B4-BE49-F238E27FC236}">
                      <a16:creationId xmlns:a16="http://schemas.microsoft.com/office/drawing/2014/main" id="{B28D6D6B-5AB4-5FAC-043E-3317F607088C}"/>
                    </a:ext>
                  </a:extLst>
                </p:cNvPr>
                <p:cNvSpPr/>
                <p:nvPr/>
              </p:nvSpPr>
              <p:spPr>
                <a:xfrm>
                  <a:off x="8425089" y="3733099"/>
                  <a:ext cx="204334" cy="155593"/>
                </a:xfrm>
                <a:custGeom>
                  <a:avLst/>
                  <a:gdLst>
                    <a:gd name="connsiteX0" fmla="*/ 177033 w 204334"/>
                    <a:gd name="connsiteY0" fmla="*/ 105280 h 155593"/>
                    <a:gd name="connsiteX1" fmla="*/ 172240 w 204334"/>
                    <a:gd name="connsiteY1" fmla="*/ 155594 h 155593"/>
                    <a:gd name="connsiteX2" fmla="*/ 8 w 204334"/>
                    <a:gd name="connsiteY2" fmla="*/ 119240 h 155593"/>
                    <a:gd name="connsiteX3" fmla="*/ 66374 w 204334"/>
                    <a:gd name="connsiteY3" fmla="*/ 88412 h 155593"/>
                    <a:gd name="connsiteX4" fmla="*/ 128819 w 204334"/>
                    <a:gd name="connsiteY4" fmla="*/ 72562 h 155593"/>
                    <a:gd name="connsiteX5" fmla="*/ 139420 w 204334"/>
                    <a:gd name="connsiteY5" fmla="*/ 0 h 155593"/>
                    <a:gd name="connsiteX6" fmla="*/ 204334 w 204334"/>
                    <a:gd name="connsiteY6" fmla="*/ 1163 h 155593"/>
                    <a:gd name="connsiteX7" fmla="*/ 177033 w 204334"/>
                    <a:gd name="connsiteY7" fmla="*/ 105280 h 155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334" h="155593">
                      <a:moveTo>
                        <a:pt x="177033" y="105280"/>
                      </a:moveTo>
                      <a:lnTo>
                        <a:pt x="172240" y="155594"/>
                      </a:lnTo>
                      <a:lnTo>
                        <a:pt x="8" y="119240"/>
                      </a:lnTo>
                      <a:cubicBezTo>
                        <a:pt x="8" y="119240"/>
                        <a:pt x="-2171" y="84340"/>
                        <a:pt x="66374" y="88412"/>
                      </a:cubicBezTo>
                      <a:cubicBezTo>
                        <a:pt x="134918" y="92338"/>
                        <a:pt x="128819" y="72562"/>
                        <a:pt x="128819" y="72562"/>
                      </a:cubicBezTo>
                      <a:lnTo>
                        <a:pt x="139420" y="0"/>
                      </a:lnTo>
                      <a:lnTo>
                        <a:pt x="204334" y="1163"/>
                      </a:lnTo>
                      <a:lnTo>
                        <a:pt x="177033" y="10528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2" name="Freeform 217">
                  <a:extLst>
                    <a:ext uri="{FF2B5EF4-FFF2-40B4-BE49-F238E27FC236}">
                      <a16:creationId xmlns:a16="http://schemas.microsoft.com/office/drawing/2014/main" id="{158D3F02-90FE-D262-4E48-4B6475D976EA}"/>
                    </a:ext>
                  </a:extLst>
                </p:cNvPr>
                <p:cNvSpPr/>
                <p:nvPr/>
              </p:nvSpPr>
              <p:spPr>
                <a:xfrm>
                  <a:off x="8525155" y="2446481"/>
                  <a:ext cx="673976" cy="1357466"/>
                </a:xfrm>
                <a:custGeom>
                  <a:avLst/>
                  <a:gdLst>
                    <a:gd name="connsiteX0" fmla="*/ 328201 w 673976"/>
                    <a:gd name="connsiteY0" fmla="*/ 146859 h 1357466"/>
                    <a:gd name="connsiteX1" fmla="*/ 152337 w 673976"/>
                    <a:gd name="connsiteY1" fmla="*/ 768797 h 1357466"/>
                    <a:gd name="connsiteX2" fmla="*/ 0 w 673976"/>
                    <a:gd name="connsiteY2" fmla="*/ 1341440 h 1357466"/>
                    <a:gd name="connsiteX3" fmla="*/ 109352 w 673976"/>
                    <a:gd name="connsiteY3" fmla="*/ 1354091 h 1357466"/>
                    <a:gd name="connsiteX4" fmla="*/ 293202 w 673976"/>
                    <a:gd name="connsiteY4" fmla="*/ 860845 h 1357466"/>
                    <a:gd name="connsiteX5" fmla="*/ 491575 w 673976"/>
                    <a:gd name="connsiteY5" fmla="*/ 548785 h 1357466"/>
                    <a:gd name="connsiteX6" fmla="*/ 672375 w 673976"/>
                    <a:gd name="connsiteY6" fmla="*/ 139443 h 1357466"/>
                    <a:gd name="connsiteX7" fmla="*/ 328491 w 673976"/>
                    <a:gd name="connsiteY7" fmla="*/ 146714 h 135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976" h="1357466">
                      <a:moveTo>
                        <a:pt x="328201" y="146859"/>
                      </a:moveTo>
                      <a:cubicBezTo>
                        <a:pt x="328201" y="146859"/>
                        <a:pt x="156984" y="759200"/>
                        <a:pt x="152337" y="768797"/>
                      </a:cubicBezTo>
                      <a:cubicBezTo>
                        <a:pt x="147690" y="778395"/>
                        <a:pt x="0" y="1341440"/>
                        <a:pt x="0" y="1341440"/>
                      </a:cubicBezTo>
                      <a:cubicBezTo>
                        <a:pt x="0" y="1341440"/>
                        <a:pt x="67092" y="1366306"/>
                        <a:pt x="109352" y="1354091"/>
                      </a:cubicBezTo>
                      <a:cubicBezTo>
                        <a:pt x="109352" y="1354091"/>
                        <a:pt x="213766" y="1119537"/>
                        <a:pt x="293202" y="860845"/>
                      </a:cubicBezTo>
                      <a:cubicBezTo>
                        <a:pt x="392534" y="726627"/>
                        <a:pt x="431308" y="652611"/>
                        <a:pt x="491575" y="548785"/>
                      </a:cubicBezTo>
                      <a:cubicBezTo>
                        <a:pt x="551842" y="445104"/>
                        <a:pt x="690383" y="375305"/>
                        <a:pt x="672375" y="139443"/>
                      </a:cubicBezTo>
                      <a:cubicBezTo>
                        <a:pt x="654223" y="-96565"/>
                        <a:pt x="347660" y="9442"/>
                        <a:pt x="328491" y="146714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3" name="Freeform 218">
                  <a:extLst>
                    <a:ext uri="{FF2B5EF4-FFF2-40B4-BE49-F238E27FC236}">
                      <a16:creationId xmlns:a16="http://schemas.microsoft.com/office/drawing/2014/main" id="{87CCA8BB-A3B2-19E8-A675-D41D42872AFA}"/>
                    </a:ext>
                  </a:extLst>
                </p:cNvPr>
                <p:cNvSpPr/>
                <p:nvPr/>
              </p:nvSpPr>
              <p:spPr>
                <a:xfrm>
                  <a:off x="8766142" y="1888163"/>
                  <a:ext cx="464306" cy="829137"/>
                </a:xfrm>
                <a:custGeom>
                  <a:avLst/>
                  <a:gdLst>
                    <a:gd name="connsiteX0" fmla="*/ 98976 w 464306"/>
                    <a:gd name="connsiteY0" fmla="*/ 140241 h 829137"/>
                    <a:gd name="connsiteX1" fmla="*/ 6470 w 464306"/>
                    <a:gd name="connsiteY1" fmla="*/ 335823 h 829137"/>
                    <a:gd name="connsiteX2" fmla="*/ 26510 w 464306"/>
                    <a:gd name="connsiteY2" fmla="*/ 623599 h 829137"/>
                    <a:gd name="connsiteX3" fmla="*/ 43356 w 464306"/>
                    <a:gd name="connsiteY3" fmla="*/ 776429 h 829137"/>
                    <a:gd name="connsiteX4" fmla="*/ 144285 w 464306"/>
                    <a:gd name="connsiteY4" fmla="*/ 827179 h 829137"/>
                    <a:gd name="connsiteX5" fmla="*/ 404086 w 464306"/>
                    <a:gd name="connsiteY5" fmla="*/ 795770 h 829137"/>
                    <a:gd name="connsiteX6" fmla="*/ 432695 w 464306"/>
                    <a:gd name="connsiteY6" fmla="*/ 592189 h 829137"/>
                    <a:gd name="connsiteX7" fmla="*/ 457963 w 464306"/>
                    <a:gd name="connsiteY7" fmla="*/ 348183 h 829137"/>
                    <a:gd name="connsiteX8" fmla="*/ 254653 w 464306"/>
                    <a:gd name="connsiteY8" fmla="*/ 26236 h 829137"/>
                    <a:gd name="connsiteX9" fmla="*/ 98831 w 464306"/>
                    <a:gd name="connsiteY9" fmla="*/ 140095 h 8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4306" h="829137">
                      <a:moveTo>
                        <a:pt x="98976" y="140241"/>
                      </a:moveTo>
                      <a:cubicBezTo>
                        <a:pt x="52795" y="188809"/>
                        <a:pt x="22008" y="248429"/>
                        <a:pt x="6470" y="335823"/>
                      </a:cubicBezTo>
                      <a:cubicBezTo>
                        <a:pt x="-10666" y="432233"/>
                        <a:pt x="9810" y="528498"/>
                        <a:pt x="26510" y="623599"/>
                      </a:cubicBezTo>
                      <a:cubicBezTo>
                        <a:pt x="34643" y="669550"/>
                        <a:pt x="29705" y="734259"/>
                        <a:pt x="43356" y="776429"/>
                      </a:cubicBezTo>
                      <a:cubicBezTo>
                        <a:pt x="59766" y="827179"/>
                        <a:pt x="86777" y="822962"/>
                        <a:pt x="144285" y="827179"/>
                      </a:cubicBezTo>
                      <a:cubicBezTo>
                        <a:pt x="228659" y="833287"/>
                        <a:pt x="324214" y="825725"/>
                        <a:pt x="404086" y="795770"/>
                      </a:cubicBezTo>
                      <a:cubicBezTo>
                        <a:pt x="500658" y="759707"/>
                        <a:pt x="439811" y="676530"/>
                        <a:pt x="432695" y="592189"/>
                      </a:cubicBezTo>
                      <a:cubicBezTo>
                        <a:pt x="425869" y="512647"/>
                        <a:pt x="444748" y="426562"/>
                        <a:pt x="457963" y="348183"/>
                      </a:cubicBezTo>
                      <a:cubicBezTo>
                        <a:pt x="478585" y="225890"/>
                        <a:pt x="458254" y="-93004"/>
                        <a:pt x="254653" y="26236"/>
                      </a:cubicBezTo>
                      <a:cubicBezTo>
                        <a:pt x="191191" y="63316"/>
                        <a:pt x="139057" y="97634"/>
                        <a:pt x="98831" y="140095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4" name="Freeform 219">
                  <a:extLst>
                    <a:ext uri="{FF2B5EF4-FFF2-40B4-BE49-F238E27FC236}">
                      <a16:creationId xmlns:a16="http://schemas.microsoft.com/office/drawing/2014/main" id="{88F22438-F376-CF69-E8AB-F5328F470B99}"/>
                    </a:ext>
                  </a:extLst>
                </p:cNvPr>
                <p:cNvSpPr/>
                <p:nvPr/>
              </p:nvSpPr>
              <p:spPr>
                <a:xfrm>
                  <a:off x="8637120" y="1912379"/>
                  <a:ext cx="542316" cy="545789"/>
                </a:xfrm>
                <a:custGeom>
                  <a:avLst/>
                  <a:gdLst>
                    <a:gd name="connsiteX0" fmla="*/ 541967 w 542316"/>
                    <a:gd name="connsiteY0" fmla="*/ 141473 h 545789"/>
                    <a:gd name="connsiteX1" fmla="*/ 431453 w 542316"/>
                    <a:gd name="connsiteY1" fmla="*/ 7546 h 545789"/>
                    <a:gd name="connsiteX2" fmla="*/ 345627 w 542316"/>
                    <a:gd name="connsiteY2" fmla="*/ 207927 h 545789"/>
                    <a:gd name="connsiteX3" fmla="*/ 321375 w 542316"/>
                    <a:gd name="connsiteY3" fmla="*/ 415870 h 545789"/>
                    <a:gd name="connsiteX4" fmla="*/ 9004 w 542316"/>
                    <a:gd name="connsiteY4" fmla="*/ 398566 h 545789"/>
                    <a:gd name="connsiteX5" fmla="*/ 0 w 542316"/>
                    <a:gd name="connsiteY5" fmla="*/ 517660 h 545789"/>
                    <a:gd name="connsiteX6" fmla="*/ 460352 w 542316"/>
                    <a:gd name="connsiteY6" fmla="*/ 528712 h 545789"/>
                    <a:gd name="connsiteX7" fmla="*/ 541821 w 542316"/>
                    <a:gd name="connsiteY7" fmla="*/ 141473 h 54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316" h="545789">
                      <a:moveTo>
                        <a:pt x="541967" y="141473"/>
                      </a:moveTo>
                      <a:cubicBezTo>
                        <a:pt x="539498" y="75309"/>
                        <a:pt x="521200" y="-28953"/>
                        <a:pt x="431453" y="7546"/>
                      </a:cubicBezTo>
                      <a:cubicBezTo>
                        <a:pt x="357535" y="37792"/>
                        <a:pt x="348386" y="139728"/>
                        <a:pt x="345627" y="207927"/>
                      </a:cubicBezTo>
                      <a:cubicBezTo>
                        <a:pt x="342287" y="288342"/>
                        <a:pt x="343594" y="353487"/>
                        <a:pt x="321375" y="415870"/>
                      </a:cubicBezTo>
                      <a:cubicBezTo>
                        <a:pt x="309031" y="450479"/>
                        <a:pt x="9004" y="398566"/>
                        <a:pt x="9004" y="398566"/>
                      </a:cubicBezTo>
                      <a:lnTo>
                        <a:pt x="0" y="517660"/>
                      </a:lnTo>
                      <a:cubicBezTo>
                        <a:pt x="0" y="517660"/>
                        <a:pt x="417076" y="572772"/>
                        <a:pt x="460352" y="528712"/>
                      </a:cubicBezTo>
                      <a:cubicBezTo>
                        <a:pt x="503628" y="484797"/>
                        <a:pt x="547485" y="291541"/>
                        <a:pt x="541821" y="141473"/>
                      </a:cubicBezTo>
                      <a:close/>
                    </a:path>
                  </a:pathLst>
                </a:custGeom>
                <a:solidFill>
                  <a:schemeClr val="accent5">
                    <a:lumMod val="9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5" name="Freeform 221">
                  <a:extLst>
                    <a:ext uri="{FF2B5EF4-FFF2-40B4-BE49-F238E27FC236}">
                      <a16:creationId xmlns:a16="http://schemas.microsoft.com/office/drawing/2014/main" id="{05C7F833-543C-D482-712C-BCEBD9FA01EA}"/>
                    </a:ext>
                  </a:extLst>
                </p:cNvPr>
                <p:cNvSpPr/>
                <p:nvPr/>
              </p:nvSpPr>
              <p:spPr>
                <a:xfrm>
                  <a:off x="8955010" y="1754253"/>
                  <a:ext cx="136072" cy="149919"/>
                </a:xfrm>
                <a:custGeom>
                  <a:avLst/>
                  <a:gdLst>
                    <a:gd name="connsiteX0" fmla="*/ 136072 w 136072"/>
                    <a:gd name="connsiteY0" fmla="*/ 33344 h 149919"/>
                    <a:gd name="connsiteX1" fmla="*/ 117629 w 136072"/>
                    <a:gd name="connsiteY1" fmla="*/ 8187 h 149919"/>
                    <a:gd name="connsiteX2" fmla="*/ 0 w 136072"/>
                    <a:gd name="connsiteY2" fmla="*/ 4697 h 149919"/>
                    <a:gd name="connsiteX3" fmla="*/ 726 w 136072"/>
                    <a:gd name="connsiteY3" fmla="*/ 147494 h 149919"/>
                    <a:gd name="connsiteX4" fmla="*/ 9004 w 136072"/>
                    <a:gd name="connsiteY4" fmla="*/ 149239 h 149919"/>
                    <a:gd name="connsiteX5" fmla="*/ 136072 w 136072"/>
                    <a:gd name="connsiteY5" fmla="*/ 33344 h 14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72" h="149919">
                      <a:moveTo>
                        <a:pt x="136072" y="33344"/>
                      </a:moveTo>
                      <a:cubicBezTo>
                        <a:pt x="132152" y="23165"/>
                        <a:pt x="126633" y="13859"/>
                        <a:pt x="117629" y="8187"/>
                      </a:cubicBezTo>
                      <a:cubicBezTo>
                        <a:pt x="94394" y="-6936"/>
                        <a:pt x="28463" y="3243"/>
                        <a:pt x="0" y="4697"/>
                      </a:cubicBezTo>
                      <a:cubicBezTo>
                        <a:pt x="5664" y="48903"/>
                        <a:pt x="15829" y="102707"/>
                        <a:pt x="726" y="147494"/>
                      </a:cubicBezTo>
                      <a:cubicBezTo>
                        <a:pt x="3485" y="148222"/>
                        <a:pt x="6099" y="148949"/>
                        <a:pt x="9004" y="149239"/>
                      </a:cubicBezTo>
                      <a:cubicBezTo>
                        <a:pt x="61574" y="156365"/>
                        <a:pt x="113127" y="106778"/>
                        <a:pt x="136072" y="33344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6" name="Freeform 223">
                  <a:extLst>
                    <a:ext uri="{FF2B5EF4-FFF2-40B4-BE49-F238E27FC236}">
                      <a16:creationId xmlns:a16="http://schemas.microsoft.com/office/drawing/2014/main" id="{3AE817A6-D7D0-725F-53E4-0D90BF03430B}"/>
                    </a:ext>
                  </a:extLst>
                </p:cNvPr>
                <p:cNvSpPr/>
                <p:nvPr/>
              </p:nvSpPr>
              <p:spPr>
                <a:xfrm>
                  <a:off x="8886012" y="1511577"/>
                  <a:ext cx="248008" cy="352965"/>
                </a:xfrm>
                <a:custGeom>
                  <a:avLst/>
                  <a:gdLst>
                    <a:gd name="connsiteX0" fmla="*/ 242538 w 248008"/>
                    <a:gd name="connsiteY0" fmla="*/ 201278 h 352965"/>
                    <a:gd name="connsiteX1" fmla="*/ 87587 w 248008"/>
                    <a:gd name="connsiteY1" fmla="*/ 351200 h 352965"/>
                    <a:gd name="connsiteX2" fmla="*/ 5537 w 248008"/>
                    <a:gd name="connsiteY2" fmla="*/ 151691 h 352965"/>
                    <a:gd name="connsiteX3" fmla="*/ 160488 w 248008"/>
                    <a:gd name="connsiteY3" fmla="*/ 1769 h 352965"/>
                    <a:gd name="connsiteX4" fmla="*/ 242538 w 248008"/>
                    <a:gd name="connsiteY4" fmla="*/ 201132 h 352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008" h="352965">
                      <a:moveTo>
                        <a:pt x="242538" y="201278"/>
                      </a:moveTo>
                      <a:cubicBezTo>
                        <a:pt x="222352" y="297687"/>
                        <a:pt x="153082" y="364869"/>
                        <a:pt x="87587" y="351200"/>
                      </a:cubicBezTo>
                      <a:cubicBezTo>
                        <a:pt x="22092" y="337531"/>
                        <a:pt x="-14649" y="248246"/>
                        <a:pt x="5537" y="151691"/>
                      </a:cubicBezTo>
                      <a:cubicBezTo>
                        <a:pt x="25722" y="55136"/>
                        <a:pt x="94993" y="-11900"/>
                        <a:pt x="160488" y="1769"/>
                      </a:cubicBezTo>
                      <a:cubicBezTo>
                        <a:pt x="225838" y="15438"/>
                        <a:pt x="262579" y="104722"/>
                        <a:pt x="242538" y="20113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77" name="Freeform 225">
                  <a:extLst>
                    <a:ext uri="{FF2B5EF4-FFF2-40B4-BE49-F238E27FC236}">
                      <a16:creationId xmlns:a16="http://schemas.microsoft.com/office/drawing/2014/main" id="{7987A8CD-D72B-85A8-5E86-CFC2057F9517}"/>
                    </a:ext>
                  </a:extLst>
                </p:cNvPr>
                <p:cNvSpPr/>
                <p:nvPr/>
              </p:nvSpPr>
              <p:spPr>
                <a:xfrm>
                  <a:off x="8861886" y="1493196"/>
                  <a:ext cx="296612" cy="291821"/>
                </a:xfrm>
                <a:custGeom>
                  <a:avLst/>
                  <a:gdLst>
                    <a:gd name="connsiteX0" fmla="*/ 267099 w 296612"/>
                    <a:gd name="connsiteY0" fmla="*/ 71044 h 291821"/>
                    <a:gd name="connsiteX1" fmla="*/ 254610 w 296612"/>
                    <a:gd name="connsiteY1" fmla="*/ 279714 h 291821"/>
                    <a:gd name="connsiteX2" fmla="*/ 208285 w 296612"/>
                    <a:gd name="connsiteY2" fmla="*/ 233182 h 291821"/>
                    <a:gd name="connsiteX3" fmla="*/ 223823 w 296612"/>
                    <a:gd name="connsiteY3" fmla="*/ 192320 h 291821"/>
                    <a:gd name="connsiteX4" fmla="*/ 183452 w 296612"/>
                    <a:gd name="connsiteY4" fmla="*/ 178797 h 291821"/>
                    <a:gd name="connsiteX5" fmla="*/ 168784 w 296612"/>
                    <a:gd name="connsiteY5" fmla="*/ 140407 h 291821"/>
                    <a:gd name="connsiteX6" fmla="*/ 120135 w 296612"/>
                    <a:gd name="connsiteY6" fmla="*/ 124266 h 291821"/>
                    <a:gd name="connsiteX7" fmla="*/ 66258 w 296612"/>
                    <a:gd name="connsiteY7" fmla="*/ 136917 h 291821"/>
                    <a:gd name="connsiteX8" fmla="*/ 23127 w 296612"/>
                    <a:gd name="connsiteY8" fmla="*/ 197701 h 291821"/>
                    <a:gd name="connsiteX9" fmla="*/ 8315 w 296612"/>
                    <a:gd name="connsiteY9" fmla="*/ 80787 h 291821"/>
                    <a:gd name="connsiteX10" fmla="*/ 91381 w 296612"/>
                    <a:gd name="connsiteY10" fmla="*/ 13460 h 291821"/>
                    <a:gd name="connsiteX11" fmla="*/ 266954 w 296612"/>
                    <a:gd name="connsiteY11" fmla="*/ 71044 h 29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6612" h="291821">
                      <a:moveTo>
                        <a:pt x="267099" y="71044"/>
                      </a:moveTo>
                      <a:cubicBezTo>
                        <a:pt x="309068" y="131101"/>
                        <a:pt x="307471" y="221549"/>
                        <a:pt x="254610" y="279714"/>
                      </a:cubicBezTo>
                      <a:cubicBezTo>
                        <a:pt x="226873" y="310252"/>
                        <a:pt x="190568" y="278697"/>
                        <a:pt x="208285" y="233182"/>
                      </a:cubicBezTo>
                      <a:cubicBezTo>
                        <a:pt x="213077" y="220822"/>
                        <a:pt x="233844" y="208025"/>
                        <a:pt x="223823" y="192320"/>
                      </a:cubicBezTo>
                      <a:cubicBezTo>
                        <a:pt x="218305" y="183741"/>
                        <a:pt x="192601" y="188976"/>
                        <a:pt x="183452" y="178797"/>
                      </a:cubicBezTo>
                      <a:cubicBezTo>
                        <a:pt x="175900" y="170508"/>
                        <a:pt x="179676" y="151313"/>
                        <a:pt x="168784" y="140407"/>
                      </a:cubicBezTo>
                      <a:cubicBezTo>
                        <a:pt x="156876" y="128483"/>
                        <a:pt x="135964" y="125575"/>
                        <a:pt x="120135" y="124266"/>
                      </a:cubicBezTo>
                      <a:cubicBezTo>
                        <a:pt x="95593" y="122230"/>
                        <a:pt x="86589" y="121649"/>
                        <a:pt x="66258" y="136917"/>
                      </a:cubicBezTo>
                      <a:cubicBezTo>
                        <a:pt x="44039" y="153640"/>
                        <a:pt x="28210" y="175016"/>
                        <a:pt x="23127" y="197701"/>
                      </a:cubicBezTo>
                      <a:cubicBezTo>
                        <a:pt x="-6498" y="175307"/>
                        <a:pt x="-3158" y="112488"/>
                        <a:pt x="8315" y="80787"/>
                      </a:cubicBezTo>
                      <a:cubicBezTo>
                        <a:pt x="19351" y="50250"/>
                        <a:pt x="65096" y="28874"/>
                        <a:pt x="91381" y="13460"/>
                      </a:cubicBezTo>
                      <a:cubicBezTo>
                        <a:pt x="152229" y="-22312"/>
                        <a:pt x="230649" y="18841"/>
                        <a:pt x="266954" y="71044"/>
                      </a:cubicBezTo>
                      <a:close/>
                    </a:path>
                  </a:pathLst>
                </a:custGeom>
                <a:solidFill>
                  <a:srgbClr val="0B1238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7" name="Graphic 15">
              <a:extLst>
                <a:ext uri="{FF2B5EF4-FFF2-40B4-BE49-F238E27FC236}">
                  <a16:creationId xmlns:a16="http://schemas.microsoft.com/office/drawing/2014/main" id="{A5113EBF-9BE1-08B8-33B0-EC24ACCEC53F}"/>
                </a:ext>
              </a:extLst>
            </p:cNvPr>
            <p:cNvGrpSpPr/>
            <p:nvPr/>
          </p:nvGrpSpPr>
          <p:grpSpPr>
            <a:xfrm>
              <a:off x="9445063" y="1614764"/>
              <a:ext cx="1969885" cy="2413059"/>
              <a:chOff x="9445063" y="1614764"/>
              <a:chExt cx="1969885" cy="2413059"/>
            </a:xfrm>
          </p:grpSpPr>
          <p:sp>
            <p:nvSpPr>
              <p:cNvPr id="32" name="Freeform 229">
                <a:extLst>
                  <a:ext uri="{FF2B5EF4-FFF2-40B4-BE49-F238E27FC236}">
                    <a16:creationId xmlns:a16="http://schemas.microsoft.com/office/drawing/2014/main" id="{C26BACE7-B374-B323-460B-4DF7E35A7A89}"/>
                  </a:ext>
                </a:extLst>
              </p:cNvPr>
              <p:cNvSpPr/>
              <p:nvPr/>
            </p:nvSpPr>
            <p:spPr>
              <a:xfrm>
                <a:off x="10252564" y="2262667"/>
                <a:ext cx="400923" cy="755348"/>
              </a:xfrm>
              <a:custGeom>
                <a:avLst/>
                <a:gdLst>
                  <a:gd name="connsiteX0" fmla="*/ 38919 w 400923"/>
                  <a:gd name="connsiteY0" fmla="*/ 0 h 755348"/>
                  <a:gd name="connsiteX1" fmla="*/ 251959 w 400923"/>
                  <a:gd name="connsiteY1" fmla="*/ 315259 h 755348"/>
                  <a:gd name="connsiteX2" fmla="*/ 329798 w 400923"/>
                  <a:gd name="connsiteY2" fmla="*/ 626882 h 755348"/>
                  <a:gd name="connsiteX3" fmla="*/ 389048 w 400923"/>
                  <a:gd name="connsiteY3" fmla="*/ 680686 h 755348"/>
                  <a:gd name="connsiteX4" fmla="*/ 361311 w 400923"/>
                  <a:gd name="connsiteY4" fmla="*/ 753102 h 755348"/>
                  <a:gd name="connsiteX5" fmla="*/ 261254 w 400923"/>
                  <a:gd name="connsiteY5" fmla="*/ 623247 h 755348"/>
                  <a:gd name="connsiteX6" fmla="*/ 155677 w 400923"/>
                  <a:gd name="connsiteY6" fmla="*/ 356120 h 755348"/>
                  <a:gd name="connsiteX7" fmla="*/ 0 w 400923"/>
                  <a:gd name="connsiteY7" fmla="*/ 153994 h 755348"/>
                  <a:gd name="connsiteX8" fmla="*/ 38919 w 400923"/>
                  <a:gd name="connsiteY8" fmla="*/ 0 h 755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923" h="755348">
                    <a:moveTo>
                      <a:pt x="38919" y="0"/>
                    </a:moveTo>
                    <a:cubicBezTo>
                      <a:pt x="38919" y="0"/>
                      <a:pt x="229740" y="272652"/>
                      <a:pt x="251959" y="315259"/>
                    </a:cubicBezTo>
                    <a:cubicBezTo>
                      <a:pt x="274178" y="358011"/>
                      <a:pt x="316728" y="574969"/>
                      <a:pt x="329798" y="626882"/>
                    </a:cubicBezTo>
                    <a:cubicBezTo>
                      <a:pt x="342868" y="678795"/>
                      <a:pt x="368717" y="669489"/>
                      <a:pt x="389048" y="680686"/>
                    </a:cubicBezTo>
                    <a:cubicBezTo>
                      <a:pt x="409379" y="691883"/>
                      <a:pt x="405749" y="734489"/>
                      <a:pt x="361311" y="753102"/>
                    </a:cubicBezTo>
                    <a:cubicBezTo>
                      <a:pt x="316728" y="771570"/>
                      <a:pt x="283472" y="671524"/>
                      <a:pt x="261254" y="623247"/>
                    </a:cubicBezTo>
                    <a:cubicBezTo>
                      <a:pt x="239035" y="574969"/>
                      <a:pt x="155677" y="356120"/>
                      <a:pt x="155677" y="356120"/>
                    </a:cubicBezTo>
                    <a:cubicBezTo>
                      <a:pt x="155677" y="356120"/>
                      <a:pt x="46326" y="263346"/>
                      <a:pt x="0" y="153994"/>
                    </a:cubicBezTo>
                    <a:lnTo>
                      <a:pt x="38919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 231">
                <a:extLst>
                  <a:ext uri="{FF2B5EF4-FFF2-40B4-BE49-F238E27FC236}">
                    <a16:creationId xmlns:a16="http://schemas.microsoft.com/office/drawing/2014/main" id="{39EE470C-4D27-A502-EBE4-0E521F4C1BED}"/>
                  </a:ext>
                </a:extLst>
              </p:cNvPr>
              <p:cNvSpPr/>
              <p:nvPr/>
            </p:nvSpPr>
            <p:spPr>
              <a:xfrm>
                <a:off x="10684162" y="3741399"/>
                <a:ext cx="179440" cy="266323"/>
              </a:xfrm>
              <a:custGeom>
                <a:avLst/>
                <a:gdLst>
                  <a:gd name="connsiteX0" fmla="*/ 44438 w 179440"/>
                  <a:gd name="connsiteY0" fmla="*/ 77495 h 266323"/>
                  <a:gd name="connsiteX1" fmla="*/ 88876 w 179440"/>
                  <a:gd name="connsiteY1" fmla="*/ 155437 h 266323"/>
                  <a:gd name="connsiteX2" fmla="*/ 59250 w 179440"/>
                  <a:gd name="connsiteY2" fmla="*/ 214766 h 266323"/>
                  <a:gd name="connsiteX3" fmla="*/ 0 w 179440"/>
                  <a:gd name="connsiteY3" fmla="*/ 263044 h 266323"/>
                  <a:gd name="connsiteX4" fmla="*/ 114870 w 179440"/>
                  <a:gd name="connsiteY4" fmla="*/ 255627 h 266323"/>
                  <a:gd name="connsiteX5" fmla="*/ 151902 w 179440"/>
                  <a:gd name="connsiteY5" fmla="*/ 177685 h 266323"/>
                  <a:gd name="connsiteX6" fmla="*/ 163084 w 179440"/>
                  <a:gd name="connsiteY6" fmla="*/ 92327 h 266323"/>
                  <a:gd name="connsiteX7" fmla="*/ 85245 w 179440"/>
                  <a:gd name="connsiteY7" fmla="*/ 3333 h 266323"/>
                  <a:gd name="connsiteX8" fmla="*/ 44583 w 179440"/>
                  <a:gd name="connsiteY8" fmla="*/ 77495 h 26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40" h="266323">
                    <a:moveTo>
                      <a:pt x="44438" y="77495"/>
                    </a:moveTo>
                    <a:cubicBezTo>
                      <a:pt x="44438" y="77495"/>
                      <a:pt x="96282" y="121992"/>
                      <a:pt x="88876" y="155437"/>
                    </a:cubicBezTo>
                    <a:cubicBezTo>
                      <a:pt x="81469" y="188882"/>
                      <a:pt x="88876" y="192663"/>
                      <a:pt x="59250" y="214766"/>
                    </a:cubicBezTo>
                    <a:cubicBezTo>
                      <a:pt x="29625" y="237014"/>
                      <a:pt x="0" y="263044"/>
                      <a:pt x="0" y="263044"/>
                    </a:cubicBezTo>
                    <a:cubicBezTo>
                      <a:pt x="0" y="263044"/>
                      <a:pt x="96427" y="274095"/>
                      <a:pt x="114870" y="255627"/>
                    </a:cubicBezTo>
                    <a:cubicBezTo>
                      <a:pt x="133313" y="237014"/>
                      <a:pt x="117339" y="218547"/>
                      <a:pt x="151902" y="177685"/>
                    </a:cubicBezTo>
                    <a:cubicBezTo>
                      <a:pt x="177896" y="147148"/>
                      <a:pt x="192709" y="99743"/>
                      <a:pt x="163084" y="92327"/>
                    </a:cubicBezTo>
                    <a:cubicBezTo>
                      <a:pt x="133459" y="84911"/>
                      <a:pt x="89021" y="25582"/>
                      <a:pt x="85245" y="3333"/>
                    </a:cubicBezTo>
                    <a:cubicBezTo>
                      <a:pt x="81469" y="-18915"/>
                      <a:pt x="44583" y="77495"/>
                      <a:pt x="44583" y="77495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1177950B-640D-22E7-8464-D5642323CCAA}"/>
                  </a:ext>
                </a:extLst>
              </p:cNvPr>
              <p:cNvSpPr/>
              <p:nvPr/>
            </p:nvSpPr>
            <p:spPr>
              <a:xfrm>
                <a:off x="10683447" y="3834017"/>
                <a:ext cx="189124" cy="178109"/>
              </a:xfrm>
              <a:custGeom>
                <a:avLst/>
                <a:gdLst>
                  <a:gd name="connsiteX0" fmla="*/ 164235 w 189124"/>
                  <a:gd name="connsiteY0" fmla="*/ 0 h 178109"/>
                  <a:gd name="connsiteX1" fmla="*/ 100773 w 189124"/>
                  <a:gd name="connsiteY1" fmla="*/ 96264 h 178109"/>
                  <a:gd name="connsiteX2" fmla="*/ 73472 w 189124"/>
                  <a:gd name="connsiteY2" fmla="*/ 111097 h 178109"/>
                  <a:gd name="connsiteX3" fmla="*/ 59966 w 189124"/>
                  <a:gd name="connsiteY3" fmla="*/ 122294 h 178109"/>
                  <a:gd name="connsiteX4" fmla="*/ 715 w 189124"/>
                  <a:gd name="connsiteY4" fmla="*/ 170571 h 178109"/>
                  <a:gd name="connsiteX5" fmla="*/ 115586 w 189124"/>
                  <a:gd name="connsiteY5" fmla="*/ 163155 h 178109"/>
                  <a:gd name="connsiteX6" fmla="*/ 152617 w 189124"/>
                  <a:gd name="connsiteY6" fmla="*/ 85213 h 178109"/>
                  <a:gd name="connsiteX7" fmla="*/ 164235 w 189124"/>
                  <a:gd name="connsiteY7" fmla="*/ 0 h 17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124" h="178109">
                    <a:moveTo>
                      <a:pt x="164235" y="0"/>
                    </a:moveTo>
                    <a:cubicBezTo>
                      <a:pt x="152617" y="24284"/>
                      <a:pt x="127639" y="71980"/>
                      <a:pt x="100773" y="96264"/>
                    </a:cubicBezTo>
                    <a:cubicBezTo>
                      <a:pt x="87413" y="108334"/>
                      <a:pt x="78845" y="111678"/>
                      <a:pt x="73472" y="111097"/>
                    </a:cubicBezTo>
                    <a:cubicBezTo>
                      <a:pt x="70131" y="114441"/>
                      <a:pt x="65775" y="117931"/>
                      <a:pt x="59966" y="122294"/>
                    </a:cubicBezTo>
                    <a:cubicBezTo>
                      <a:pt x="30341" y="144542"/>
                      <a:pt x="-5529" y="159374"/>
                      <a:pt x="715" y="170571"/>
                    </a:cubicBezTo>
                    <a:cubicBezTo>
                      <a:pt x="6960" y="181623"/>
                      <a:pt x="97143" y="181623"/>
                      <a:pt x="115586" y="163155"/>
                    </a:cubicBezTo>
                    <a:cubicBezTo>
                      <a:pt x="134029" y="144542"/>
                      <a:pt x="125461" y="114732"/>
                      <a:pt x="152617" y="85213"/>
                    </a:cubicBezTo>
                    <a:cubicBezTo>
                      <a:pt x="181081" y="54385"/>
                      <a:pt x="212158" y="13087"/>
                      <a:pt x="16423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 235">
                <a:extLst>
                  <a:ext uri="{FF2B5EF4-FFF2-40B4-BE49-F238E27FC236}">
                    <a16:creationId xmlns:a16="http://schemas.microsoft.com/office/drawing/2014/main" id="{FEBE44FB-E8D9-E5B9-B8EB-1BB84ABA6D76}"/>
                  </a:ext>
                </a:extLst>
              </p:cNvPr>
              <p:cNvSpPr/>
              <p:nvPr/>
            </p:nvSpPr>
            <p:spPr>
              <a:xfrm>
                <a:off x="10076556" y="3002827"/>
                <a:ext cx="719302" cy="830898"/>
              </a:xfrm>
              <a:custGeom>
                <a:avLst/>
                <a:gdLst>
                  <a:gd name="connsiteX0" fmla="*/ 0 w 719302"/>
                  <a:gd name="connsiteY0" fmla="*/ 14687 h 830898"/>
                  <a:gd name="connsiteX1" fmla="*/ 281584 w 719302"/>
                  <a:gd name="connsiteY1" fmla="*/ 519276 h 830898"/>
                  <a:gd name="connsiteX2" fmla="*/ 641008 w 719302"/>
                  <a:gd name="connsiteY2" fmla="*/ 830899 h 830898"/>
                  <a:gd name="connsiteX3" fmla="*/ 718846 w 719302"/>
                  <a:gd name="connsiteY3" fmla="*/ 756738 h 830898"/>
                  <a:gd name="connsiteX4" fmla="*/ 478069 w 719302"/>
                  <a:gd name="connsiteY4" fmla="*/ 467362 h 830898"/>
                  <a:gd name="connsiteX5" fmla="*/ 374236 w 719302"/>
                  <a:gd name="connsiteY5" fmla="*/ 241097 h 830898"/>
                  <a:gd name="connsiteX6" fmla="*/ 296542 w 719302"/>
                  <a:gd name="connsiteY6" fmla="*/ 0 h 830898"/>
                  <a:gd name="connsiteX7" fmla="*/ 145 w 719302"/>
                  <a:gd name="connsiteY7" fmla="*/ 14832 h 83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9302" h="830898">
                    <a:moveTo>
                      <a:pt x="0" y="14687"/>
                    </a:moveTo>
                    <a:lnTo>
                      <a:pt x="281584" y="519276"/>
                    </a:lnTo>
                    <a:cubicBezTo>
                      <a:pt x="281584" y="519276"/>
                      <a:pt x="563169" y="704824"/>
                      <a:pt x="641008" y="830899"/>
                    </a:cubicBezTo>
                    <a:cubicBezTo>
                      <a:pt x="641008" y="830899"/>
                      <a:pt x="726253" y="801234"/>
                      <a:pt x="718846" y="756738"/>
                    </a:cubicBezTo>
                    <a:cubicBezTo>
                      <a:pt x="718846" y="756738"/>
                      <a:pt x="578127" y="511859"/>
                      <a:pt x="478069" y="467362"/>
                    </a:cubicBezTo>
                    <a:cubicBezTo>
                      <a:pt x="378011" y="422866"/>
                      <a:pt x="396600" y="337507"/>
                      <a:pt x="374236" y="241097"/>
                    </a:cubicBezTo>
                    <a:cubicBezTo>
                      <a:pt x="352017" y="144542"/>
                      <a:pt x="296542" y="0"/>
                      <a:pt x="296542" y="0"/>
                    </a:cubicBezTo>
                    <a:lnTo>
                      <a:pt x="145" y="1483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 237">
                <a:extLst>
                  <a:ext uri="{FF2B5EF4-FFF2-40B4-BE49-F238E27FC236}">
                    <a16:creationId xmlns:a16="http://schemas.microsoft.com/office/drawing/2014/main" id="{A340E1F7-4F41-FE79-DCBE-8B59027C7B04}"/>
                  </a:ext>
                </a:extLst>
              </p:cNvPr>
              <p:cNvSpPr/>
              <p:nvPr/>
            </p:nvSpPr>
            <p:spPr>
              <a:xfrm>
                <a:off x="9445063" y="3844923"/>
                <a:ext cx="261177" cy="182900"/>
              </a:xfrm>
              <a:custGeom>
                <a:avLst/>
                <a:gdLst>
                  <a:gd name="connsiteX0" fmla="*/ 183194 w 261177"/>
                  <a:gd name="connsiteY0" fmla="*/ 0 h 182900"/>
                  <a:gd name="connsiteX1" fmla="*/ 120168 w 261177"/>
                  <a:gd name="connsiteY1" fmla="*/ 100191 h 182900"/>
                  <a:gd name="connsiteX2" fmla="*/ 3119 w 261177"/>
                  <a:gd name="connsiteY2" fmla="*/ 101790 h 182900"/>
                  <a:gd name="connsiteX3" fmla="*/ 127719 w 261177"/>
                  <a:gd name="connsiteY3" fmla="*/ 152104 h 182900"/>
                  <a:gd name="connsiteX4" fmla="*/ 186970 w 261177"/>
                  <a:gd name="connsiteY4" fmla="*/ 174352 h 182900"/>
                  <a:gd name="connsiteX5" fmla="*/ 235183 w 261177"/>
                  <a:gd name="connsiteY5" fmla="*/ 137271 h 182900"/>
                  <a:gd name="connsiteX6" fmla="*/ 261178 w 261177"/>
                  <a:gd name="connsiteY6" fmla="*/ 18613 h 182900"/>
                  <a:gd name="connsiteX7" fmla="*/ 183339 w 261177"/>
                  <a:gd name="connsiteY7" fmla="*/ 0 h 18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177" h="182900">
                    <a:moveTo>
                      <a:pt x="183194" y="0"/>
                    </a:moveTo>
                    <a:cubicBezTo>
                      <a:pt x="183194" y="0"/>
                      <a:pt x="157199" y="89139"/>
                      <a:pt x="120168" y="100191"/>
                    </a:cubicBezTo>
                    <a:cubicBezTo>
                      <a:pt x="83136" y="111242"/>
                      <a:pt x="25338" y="72126"/>
                      <a:pt x="3119" y="101790"/>
                    </a:cubicBezTo>
                    <a:cubicBezTo>
                      <a:pt x="-19100" y="131600"/>
                      <a:pt x="83136" y="148468"/>
                      <a:pt x="127719" y="152104"/>
                    </a:cubicBezTo>
                    <a:cubicBezTo>
                      <a:pt x="172157" y="155884"/>
                      <a:pt x="157344" y="155884"/>
                      <a:pt x="186970" y="174352"/>
                    </a:cubicBezTo>
                    <a:cubicBezTo>
                      <a:pt x="216595" y="192820"/>
                      <a:pt x="242589" y="181768"/>
                      <a:pt x="235183" y="137271"/>
                    </a:cubicBezTo>
                    <a:cubicBezTo>
                      <a:pt x="227777" y="92775"/>
                      <a:pt x="261178" y="18613"/>
                      <a:pt x="261178" y="18613"/>
                    </a:cubicBezTo>
                    <a:lnTo>
                      <a:pt x="183339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 239">
                <a:extLst>
                  <a:ext uri="{FF2B5EF4-FFF2-40B4-BE49-F238E27FC236}">
                    <a16:creationId xmlns:a16="http://schemas.microsoft.com/office/drawing/2014/main" id="{453AC003-8964-C4AC-4BC6-43BCF8D919A3}"/>
                  </a:ext>
                </a:extLst>
              </p:cNvPr>
              <p:cNvSpPr/>
              <p:nvPr/>
            </p:nvSpPr>
            <p:spPr>
              <a:xfrm>
                <a:off x="9609668" y="2953768"/>
                <a:ext cx="566944" cy="950483"/>
              </a:xfrm>
              <a:custGeom>
                <a:avLst/>
                <a:gdLst>
                  <a:gd name="connsiteX0" fmla="*/ 566945 w 566944"/>
                  <a:gd name="connsiteY0" fmla="*/ 104607 h 950483"/>
                  <a:gd name="connsiteX1" fmla="*/ 333574 w 566944"/>
                  <a:gd name="connsiteY1" fmla="*/ 486757 h 950483"/>
                  <a:gd name="connsiteX2" fmla="*/ 263141 w 566944"/>
                  <a:gd name="connsiteY2" fmla="*/ 649912 h 950483"/>
                  <a:gd name="connsiteX3" fmla="*/ 85245 w 566944"/>
                  <a:gd name="connsiteY3" fmla="*/ 950484 h 950483"/>
                  <a:gd name="connsiteX4" fmla="*/ 0 w 566944"/>
                  <a:gd name="connsiteY4" fmla="*/ 924455 h 950483"/>
                  <a:gd name="connsiteX5" fmla="*/ 122277 w 566944"/>
                  <a:gd name="connsiteY5" fmla="*/ 509005 h 950483"/>
                  <a:gd name="connsiteX6" fmla="*/ 333429 w 566944"/>
                  <a:gd name="connsiteY6" fmla="*/ 4562 h 950483"/>
                  <a:gd name="connsiteX7" fmla="*/ 566800 w 566944"/>
                  <a:gd name="connsiteY7" fmla="*/ 104753 h 950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944" h="950483">
                    <a:moveTo>
                      <a:pt x="566945" y="104607"/>
                    </a:moveTo>
                    <a:cubicBezTo>
                      <a:pt x="566945" y="104607"/>
                      <a:pt x="385273" y="408815"/>
                      <a:pt x="333574" y="486757"/>
                    </a:cubicBezTo>
                    <a:cubicBezTo>
                      <a:pt x="281730" y="564699"/>
                      <a:pt x="277954" y="579531"/>
                      <a:pt x="263141" y="649912"/>
                    </a:cubicBezTo>
                    <a:cubicBezTo>
                      <a:pt x="248329" y="720438"/>
                      <a:pt x="140865" y="820629"/>
                      <a:pt x="85245" y="950484"/>
                    </a:cubicBezTo>
                    <a:lnTo>
                      <a:pt x="0" y="924455"/>
                    </a:lnTo>
                    <a:cubicBezTo>
                      <a:pt x="0" y="924455"/>
                      <a:pt x="88876" y="597999"/>
                      <a:pt x="122277" y="509005"/>
                    </a:cubicBezTo>
                    <a:cubicBezTo>
                      <a:pt x="155677" y="420012"/>
                      <a:pt x="333429" y="4562"/>
                      <a:pt x="333429" y="4562"/>
                    </a:cubicBezTo>
                    <a:cubicBezTo>
                      <a:pt x="333429" y="4562"/>
                      <a:pt x="551987" y="-32519"/>
                      <a:pt x="566800" y="10475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 241">
                <a:extLst>
                  <a:ext uri="{FF2B5EF4-FFF2-40B4-BE49-F238E27FC236}">
                    <a16:creationId xmlns:a16="http://schemas.microsoft.com/office/drawing/2014/main" id="{AFD8CF7F-02CD-29A4-EC22-0D3CB171202E}"/>
                  </a:ext>
                </a:extLst>
              </p:cNvPr>
              <p:cNvSpPr/>
              <p:nvPr/>
            </p:nvSpPr>
            <p:spPr>
              <a:xfrm>
                <a:off x="9445063" y="3935356"/>
                <a:ext cx="236313" cy="92467"/>
              </a:xfrm>
              <a:custGeom>
                <a:avLst/>
                <a:gdLst>
                  <a:gd name="connsiteX0" fmla="*/ 127574 w 236313"/>
                  <a:gd name="connsiteY0" fmla="*/ 61670 h 92467"/>
                  <a:gd name="connsiteX1" fmla="*/ 186824 w 236313"/>
                  <a:gd name="connsiteY1" fmla="*/ 83919 h 92467"/>
                  <a:gd name="connsiteX2" fmla="*/ 235038 w 236313"/>
                  <a:gd name="connsiteY2" fmla="*/ 46838 h 92467"/>
                  <a:gd name="connsiteX3" fmla="*/ 234167 w 236313"/>
                  <a:gd name="connsiteY3" fmla="*/ 26189 h 92467"/>
                  <a:gd name="connsiteX4" fmla="*/ 134980 w 236313"/>
                  <a:gd name="connsiteY4" fmla="*/ 3359 h 92467"/>
                  <a:gd name="connsiteX5" fmla="*/ 120168 w 236313"/>
                  <a:gd name="connsiteY5" fmla="*/ 9757 h 92467"/>
                  <a:gd name="connsiteX6" fmla="*/ 3119 w 236313"/>
                  <a:gd name="connsiteY6" fmla="*/ 11357 h 92467"/>
                  <a:gd name="connsiteX7" fmla="*/ 127719 w 236313"/>
                  <a:gd name="connsiteY7" fmla="*/ 61670 h 9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313" h="92467">
                    <a:moveTo>
                      <a:pt x="127574" y="61670"/>
                    </a:moveTo>
                    <a:cubicBezTo>
                      <a:pt x="172012" y="65451"/>
                      <a:pt x="157199" y="65451"/>
                      <a:pt x="186824" y="83919"/>
                    </a:cubicBezTo>
                    <a:cubicBezTo>
                      <a:pt x="216450" y="102386"/>
                      <a:pt x="242444" y="91335"/>
                      <a:pt x="235038" y="46838"/>
                    </a:cubicBezTo>
                    <a:cubicBezTo>
                      <a:pt x="234021" y="40440"/>
                      <a:pt x="233731" y="33460"/>
                      <a:pt x="234167" y="26189"/>
                    </a:cubicBezTo>
                    <a:cubicBezTo>
                      <a:pt x="167510" y="50183"/>
                      <a:pt x="111454" y="21681"/>
                      <a:pt x="134980" y="3359"/>
                    </a:cubicBezTo>
                    <a:cubicBezTo>
                      <a:pt x="134980" y="3359"/>
                      <a:pt x="120313" y="9757"/>
                      <a:pt x="120168" y="9757"/>
                    </a:cubicBezTo>
                    <a:cubicBezTo>
                      <a:pt x="83136" y="20809"/>
                      <a:pt x="25338" y="-18308"/>
                      <a:pt x="3119" y="11357"/>
                    </a:cubicBezTo>
                    <a:cubicBezTo>
                      <a:pt x="-19100" y="41167"/>
                      <a:pt x="83136" y="58035"/>
                      <a:pt x="127719" y="61670"/>
                    </a:cubicBezTo>
                    <a:close/>
                  </a:path>
                </a:pathLst>
              </a:custGeom>
              <a:solidFill>
                <a:schemeClr val="tx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 242">
                <a:extLst>
                  <a:ext uri="{FF2B5EF4-FFF2-40B4-BE49-F238E27FC236}">
                    <a16:creationId xmlns:a16="http://schemas.microsoft.com/office/drawing/2014/main" id="{7F7D34B2-BFD6-4926-4EBE-0F866C6769EE}"/>
                  </a:ext>
                </a:extLst>
              </p:cNvPr>
              <p:cNvSpPr/>
              <p:nvPr/>
            </p:nvSpPr>
            <p:spPr>
              <a:xfrm>
                <a:off x="10002638" y="1661991"/>
                <a:ext cx="262159" cy="480758"/>
              </a:xfrm>
              <a:custGeom>
                <a:avLst/>
                <a:gdLst>
                  <a:gd name="connsiteX0" fmla="*/ 96137 w 262159"/>
                  <a:gd name="connsiteY0" fmla="*/ 5203 h 480758"/>
                  <a:gd name="connsiteX1" fmla="*/ 55474 w 262159"/>
                  <a:gd name="connsiteY1" fmla="*/ 75729 h 480758"/>
                  <a:gd name="connsiteX2" fmla="*/ 0 w 262159"/>
                  <a:gd name="connsiteY2" fmla="*/ 157306 h 480758"/>
                  <a:gd name="connsiteX3" fmla="*/ 25995 w 262159"/>
                  <a:gd name="connsiteY3" fmla="*/ 175919 h 480758"/>
                  <a:gd name="connsiteX4" fmla="*/ 48213 w 262159"/>
                  <a:gd name="connsiteY4" fmla="*/ 259387 h 480758"/>
                  <a:gd name="connsiteX5" fmla="*/ 127795 w 262159"/>
                  <a:gd name="connsiteY5" fmla="*/ 289052 h 480758"/>
                  <a:gd name="connsiteX6" fmla="*/ 64914 w 262159"/>
                  <a:gd name="connsiteY6" fmla="*/ 457878 h 480758"/>
                  <a:gd name="connsiteX7" fmla="*/ 251959 w 262159"/>
                  <a:gd name="connsiteY7" fmla="*/ 478236 h 480758"/>
                  <a:gd name="connsiteX8" fmla="*/ 239034 w 262159"/>
                  <a:gd name="connsiteY8" fmla="*/ 305775 h 480758"/>
                  <a:gd name="connsiteX9" fmla="*/ 96427 w 262159"/>
                  <a:gd name="connsiteY9" fmla="*/ 5203 h 48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159" h="480758">
                    <a:moveTo>
                      <a:pt x="96137" y="5203"/>
                    </a:moveTo>
                    <a:cubicBezTo>
                      <a:pt x="96137" y="5203"/>
                      <a:pt x="59105" y="20035"/>
                      <a:pt x="55474" y="75729"/>
                    </a:cubicBezTo>
                    <a:cubicBezTo>
                      <a:pt x="51844" y="131423"/>
                      <a:pt x="14813" y="149890"/>
                      <a:pt x="0" y="157306"/>
                    </a:cubicBezTo>
                    <a:cubicBezTo>
                      <a:pt x="0" y="157306"/>
                      <a:pt x="1888" y="172139"/>
                      <a:pt x="25995" y="175919"/>
                    </a:cubicBezTo>
                    <a:cubicBezTo>
                      <a:pt x="25995" y="175919"/>
                      <a:pt x="22219" y="237139"/>
                      <a:pt x="48213" y="259387"/>
                    </a:cubicBezTo>
                    <a:cubicBezTo>
                      <a:pt x="74063" y="281636"/>
                      <a:pt x="127795" y="289052"/>
                      <a:pt x="127795" y="289052"/>
                    </a:cubicBezTo>
                    <a:cubicBezTo>
                      <a:pt x="127795" y="289052"/>
                      <a:pt x="101800" y="424433"/>
                      <a:pt x="64914" y="457878"/>
                    </a:cubicBezTo>
                    <a:cubicBezTo>
                      <a:pt x="27882" y="491324"/>
                      <a:pt x="251959" y="478236"/>
                      <a:pt x="251959" y="478236"/>
                    </a:cubicBezTo>
                    <a:cubicBezTo>
                      <a:pt x="251959" y="478236"/>
                      <a:pt x="218558" y="353907"/>
                      <a:pt x="239034" y="305775"/>
                    </a:cubicBezTo>
                    <a:cubicBezTo>
                      <a:pt x="259366" y="257497"/>
                      <a:pt x="320504" y="-42929"/>
                      <a:pt x="96427" y="5203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Freeform 926">
                <a:extLst>
                  <a:ext uri="{FF2B5EF4-FFF2-40B4-BE49-F238E27FC236}">
                    <a16:creationId xmlns:a16="http://schemas.microsoft.com/office/drawing/2014/main" id="{52A866D2-4B3C-9747-900F-AB376A68FB21}"/>
                  </a:ext>
                </a:extLst>
              </p:cNvPr>
              <p:cNvSpPr/>
              <p:nvPr/>
            </p:nvSpPr>
            <p:spPr>
              <a:xfrm>
                <a:off x="9915656" y="2052530"/>
                <a:ext cx="539894" cy="1009771"/>
              </a:xfrm>
              <a:custGeom>
                <a:avLst/>
                <a:gdLst>
                  <a:gd name="connsiteX0" fmla="*/ 286806 w 539894"/>
                  <a:gd name="connsiteY0" fmla="*/ 11646 h 1009771"/>
                  <a:gd name="connsiteX1" fmla="*/ 149717 w 539894"/>
                  <a:gd name="connsiteY1" fmla="*/ 67339 h 1009771"/>
                  <a:gd name="connsiteX2" fmla="*/ 1446 w 539894"/>
                  <a:gd name="connsiteY2" fmla="*/ 289969 h 1009771"/>
                  <a:gd name="connsiteX3" fmla="*/ 79720 w 539894"/>
                  <a:gd name="connsiteY3" fmla="*/ 574546 h 1009771"/>
                  <a:gd name="connsiteX4" fmla="*/ 1446 w 539894"/>
                  <a:gd name="connsiteY4" fmla="*/ 946661 h 1009771"/>
                  <a:gd name="connsiteX5" fmla="*/ 101504 w 539894"/>
                  <a:gd name="connsiteY5" fmla="*/ 950442 h 1009771"/>
                  <a:gd name="connsiteX6" fmla="*/ 168160 w 539894"/>
                  <a:gd name="connsiteY6" fmla="*/ 1009771 h 1009771"/>
                  <a:gd name="connsiteX7" fmla="*/ 512626 w 539894"/>
                  <a:gd name="connsiteY7" fmla="*/ 950442 h 1009771"/>
                  <a:gd name="connsiteX8" fmla="*/ 505219 w 539894"/>
                  <a:gd name="connsiteY8" fmla="*/ 842835 h 1009771"/>
                  <a:gd name="connsiteX9" fmla="*/ 390785 w 539894"/>
                  <a:gd name="connsiteY9" fmla="*/ 513326 h 1009771"/>
                  <a:gd name="connsiteX10" fmla="*/ 382943 w 539894"/>
                  <a:gd name="connsiteY10" fmla="*/ 264085 h 1009771"/>
                  <a:gd name="connsiteX11" fmla="*/ 286661 w 539894"/>
                  <a:gd name="connsiteY11" fmla="*/ 11791 h 100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9894" h="1009771">
                    <a:moveTo>
                      <a:pt x="286806" y="11646"/>
                    </a:moveTo>
                    <a:cubicBezTo>
                      <a:pt x="235253" y="-17873"/>
                      <a:pt x="190525" y="11646"/>
                      <a:pt x="149717" y="67339"/>
                    </a:cubicBezTo>
                    <a:cubicBezTo>
                      <a:pt x="108910" y="123033"/>
                      <a:pt x="-9591" y="249108"/>
                      <a:pt x="1446" y="289969"/>
                    </a:cubicBezTo>
                    <a:cubicBezTo>
                      <a:pt x="12628" y="330831"/>
                      <a:pt x="68538" y="474210"/>
                      <a:pt x="79720" y="574546"/>
                    </a:cubicBezTo>
                    <a:cubicBezTo>
                      <a:pt x="90757" y="674736"/>
                      <a:pt x="-13367" y="905945"/>
                      <a:pt x="1446" y="946661"/>
                    </a:cubicBezTo>
                    <a:cubicBezTo>
                      <a:pt x="16259" y="987523"/>
                      <a:pt x="101504" y="950442"/>
                      <a:pt x="101504" y="950442"/>
                    </a:cubicBezTo>
                    <a:cubicBezTo>
                      <a:pt x="101504" y="950442"/>
                      <a:pt x="86691" y="1009771"/>
                      <a:pt x="168160" y="1009771"/>
                    </a:cubicBezTo>
                    <a:cubicBezTo>
                      <a:pt x="249630" y="1009771"/>
                      <a:pt x="460781" y="980107"/>
                      <a:pt x="512626" y="950442"/>
                    </a:cubicBezTo>
                    <a:cubicBezTo>
                      <a:pt x="564470" y="920778"/>
                      <a:pt x="531069" y="905945"/>
                      <a:pt x="505219" y="842835"/>
                    </a:cubicBezTo>
                    <a:cubicBezTo>
                      <a:pt x="479225" y="779871"/>
                      <a:pt x="440741" y="635765"/>
                      <a:pt x="390785" y="513326"/>
                    </a:cubicBezTo>
                    <a:cubicBezTo>
                      <a:pt x="349978" y="413426"/>
                      <a:pt x="368130" y="367911"/>
                      <a:pt x="382943" y="264085"/>
                    </a:cubicBezTo>
                    <a:cubicBezTo>
                      <a:pt x="397755" y="160259"/>
                      <a:pt x="312510" y="26623"/>
                      <a:pt x="286661" y="11791"/>
                    </a:cubicBezTo>
                    <a:close/>
                  </a:path>
                </a:pathLst>
              </a:custGeom>
              <a:solidFill>
                <a:schemeClr val="bg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 927">
                <a:extLst>
                  <a:ext uri="{FF2B5EF4-FFF2-40B4-BE49-F238E27FC236}">
                    <a16:creationId xmlns:a16="http://schemas.microsoft.com/office/drawing/2014/main" id="{54E6E144-1CB0-A6DE-4772-F4C00A30FA8B}"/>
                  </a:ext>
                </a:extLst>
              </p:cNvPr>
              <p:cNvSpPr/>
              <p:nvPr/>
            </p:nvSpPr>
            <p:spPr>
              <a:xfrm>
                <a:off x="10019093" y="1614764"/>
                <a:ext cx="528119" cy="664548"/>
              </a:xfrm>
              <a:custGeom>
                <a:avLst/>
                <a:gdLst>
                  <a:gd name="connsiteX0" fmla="*/ 3731 w 528119"/>
                  <a:gd name="connsiteY0" fmla="*/ 13459 h 664548"/>
                  <a:gd name="connsiteX1" fmla="*/ 40762 w 528119"/>
                  <a:gd name="connsiteY1" fmla="*/ 108124 h 664548"/>
                  <a:gd name="connsiteX2" fmla="*/ 166960 w 528119"/>
                  <a:gd name="connsiteY2" fmla="*/ 164108 h 664548"/>
                  <a:gd name="connsiteX3" fmla="*/ 203846 w 528119"/>
                  <a:gd name="connsiteY3" fmla="*/ 171088 h 664548"/>
                  <a:gd name="connsiteX4" fmla="*/ 164926 w 528119"/>
                  <a:gd name="connsiteY4" fmla="*/ 226782 h 664548"/>
                  <a:gd name="connsiteX5" fmla="*/ 166814 w 528119"/>
                  <a:gd name="connsiteY5" fmla="*/ 273169 h 664548"/>
                  <a:gd name="connsiteX6" fmla="*/ 187145 w 528119"/>
                  <a:gd name="connsiteY6" fmla="*/ 354747 h 664548"/>
                  <a:gd name="connsiteX7" fmla="*/ 226065 w 528119"/>
                  <a:gd name="connsiteY7" fmla="*/ 573596 h 664548"/>
                  <a:gd name="connsiteX8" fmla="*/ 440847 w 528119"/>
                  <a:gd name="connsiteY8" fmla="*/ 638451 h 664548"/>
                  <a:gd name="connsiteX9" fmla="*/ 501985 w 528119"/>
                  <a:gd name="connsiteY9" fmla="*/ 386157 h 664548"/>
                  <a:gd name="connsiteX10" fmla="*/ 361266 w 528119"/>
                  <a:gd name="connsiteY10" fmla="*/ 300798 h 664548"/>
                  <a:gd name="connsiteX11" fmla="*/ 377966 w 528119"/>
                  <a:gd name="connsiteY11" fmla="*/ 261827 h 664548"/>
                  <a:gd name="connsiteX12" fmla="*/ 311310 w 528119"/>
                  <a:gd name="connsiteY12" fmla="*/ 228382 h 664548"/>
                  <a:gd name="connsiteX13" fmla="*/ 318716 w 528119"/>
                  <a:gd name="connsiteY13" fmla="*/ 70607 h 664548"/>
                  <a:gd name="connsiteX14" fmla="*/ 157520 w 528119"/>
                  <a:gd name="connsiteY14" fmla="*/ 13168 h 664548"/>
                  <a:gd name="connsiteX15" fmla="*/ 3731 w 528119"/>
                  <a:gd name="connsiteY15" fmla="*/ 13168 h 66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8119" h="664548">
                    <a:moveTo>
                      <a:pt x="3731" y="13459"/>
                    </a:moveTo>
                    <a:cubicBezTo>
                      <a:pt x="-5854" y="-792"/>
                      <a:pt x="1843" y="76569"/>
                      <a:pt x="40762" y="108124"/>
                    </a:cubicBezTo>
                    <a:cubicBezTo>
                      <a:pt x="79681" y="139679"/>
                      <a:pt x="124264" y="178941"/>
                      <a:pt x="166960" y="164108"/>
                    </a:cubicBezTo>
                    <a:cubicBezTo>
                      <a:pt x="166960" y="164108"/>
                      <a:pt x="196440" y="137788"/>
                      <a:pt x="203846" y="171088"/>
                    </a:cubicBezTo>
                    <a:cubicBezTo>
                      <a:pt x="211252" y="204534"/>
                      <a:pt x="187291" y="215585"/>
                      <a:pt x="164926" y="226782"/>
                    </a:cubicBezTo>
                    <a:cubicBezTo>
                      <a:pt x="142707" y="237979"/>
                      <a:pt x="140820" y="260082"/>
                      <a:pt x="166814" y="273169"/>
                    </a:cubicBezTo>
                    <a:cubicBezTo>
                      <a:pt x="192664" y="286111"/>
                      <a:pt x="214883" y="295418"/>
                      <a:pt x="187145" y="354747"/>
                    </a:cubicBezTo>
                    <a:cubicBezTo>
                      <a:pt x="159263" y="414076"/>
                      <a:pt x="177851" y="508741"/>
                      <a:pt x="226065" y="573596"/>
                    </a:cubicBezTo>
                    <a:cubicBezTo>
                      <a:pt x="274133" y="638451"/>
                      <a:pt x="359378" y="701561"/>
                      <a:pt x="440847" y="638451"/>
                    </a:cubicBezTo>
                    <a:cubicBezTo>
                      <a:pt x="522316" y="575341"/>
                      <a:pt x="555717" y="453047"/>
                      <a:pt x="501985" y="386157"/>
                    </a:cubicBezTo>
                    <a:cubicBezTo>
                      <a:pt x="448254" y="319411"/>
                      <a:pt x="361266" y="300798"/>
                      <a:pt x="361266" y="300798"/>
                    </a:cubicBezTo>
                    <a:cubicBezTo>
                      <a:pt x="361266" y="300798"/>
                      <a:pt x="387115" y="293382"/>
                      <a:pt x="377966" y="261827"/>
                    </a:cubicBezTo>
                    <a:cubicBezTo>
                      <a:pt x="368672" y="230272"/>
                      <a:pt x="314940" y="250630"/>
                      <a:pt x="311310" y="228382"/>
                    </a:cubicBezTo>
                    <a:cubicBezTo>
                      <a:pt x="307679" y="206133"/>
                      <a:pt x="363154" y="144914"/>
                      <a:pt x="318716" y="70607"/>
                    </a:cubicBezTo>
                    <a:cubicBezTo>
                      <a:pt x="274278" y="-3555"/>
                      <a:pt x="220546" y="-12861"/>
                      <a:pt x="157520" y="13168"/>
                    </a:cubicBezTo>
                    <a:cubicBezTo>
                      <a:pt x="94494" y="39197"/>
                      <a:pt x="25949" y="46613"/>
                      <a:pt x="3731" y="13168"/>
                    </a:cubicBezTo>
                    <a:close/>
                  </a:path>
                </a:pathLst>
              </a:custGeom>
              <a:solidFill>
                <a:schemeClr val="tx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 928">
                <a:extLst>
                  <a:ext uri="{FF2B5EF4-FFF2-40B4-BE49-F238E27FC236}">
                    <a16:creationId xmlns:a16="http://schemas.microsoft.com/office/drawing/2014/main" id="{385704D2-FDB3-B5BE-8C6B-3563484EC398}"/>
                  </a:ext>
                </a:extLst>
              </p:cNvPr>
              <p:cNvSpPr/>
              <p:nvPr/>
            </p:nvSpPr>
            <p:spPr>
              <a:xfrm>
                <a:off x="10439609" y="1886043"/>
                <a:ext cx="38919" cy="27919"/>
              </a:xfrm>
              <a:custGeom>
                <a:avLst/>
                <a:gdLst>
                  <a:gd name="connsiteX0" fmla="*/ 38919 w 38919"/>
                  <a:gd name="connsiteY0" fmla="*/ 13960 h 27919"/>
                  <a:gd name="connsiteX1" fmla="*/ 19460 w 38919"/>
                  <a:gd name="connsiteY1" fmla="*/ 27920 h 27919"/>
                  <a:gd name="connsiteX2" fmla="*/ 0 w 38919"/>
                  <a:gd name="connsiteY2" fmla="*/ 13960 h 27919"/>
                  <a:gd name="connsiteX3" fmla="*/ 19460 w 38919"/>
                  <a:gd name="connsiteY3" fmla="*/ 0 h 27919"/>
                  <a:gd name="connsiteX4" fmla="*/ 38919 w 38919"/>
                  <a:gd name="connsiteY4" fmla="*/ 13960 h 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19" h="27919">
                    <a:moveTo>
                      <a:pt x="38919" y="13960"/>
                    </a:moveTo>
                    <a:cubicBezTo>
                      <a:pt x="38919" y="21667"/>
                      <a:pt x="30206" y="27920"/>
                      <a:pt x="19460" y="27920"/>
                    </a:cubicBezTo>
                    <a:cubicBezTo>
                      <a:pt x="8713" y="27920"/>
                      <a:pt x="0" y="21667"/>
                      <a:pt x="0" y="13960"/>
                    </a:cubicBezTo>
                    <a:cubicBezTo>
                      <a:pt x="0" y="6253"/>
                      <a:pt x="8713" y="0"/>
                      <a:pt x="19460" y="0"/>
                    </a:cubicBezTo>
                    <a:cubicBezTo>
                      <a:pt x="30206" y="0"/>
                      <a:pt x="38919" y="6253"/>
                      <a:pt x="38919" y="13960"/>
                    </a:cubicBezTo>
                    <a:close/>
                  </a:path>
                </a:pathLst>
              </a:custGeom>
              <a:solidFill>
                <a:srgbClr val="0B1238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Freeform 1008">
                <a:extLst>
                  <a:ext uri="{FF2B5EF4-FFF2-40B4-BE49-F238E27FC236}">
                    <a16:creationId xmlns:a16="http://schemas.microsoft.com/office/drawing/2014/main" id="{299411A3-768D-5107-7BDA-ECAF1495F677}"/>
                  </a:ext>
                </a:extLst>
              </p:cNvPr>
              <p:cNvSpPr/>
              <p:nvPr/>
            </p:nvSpPr>
            <p:spPr>
              <a:xfrm>
                <a:off x="10345070" y="1661668"/>
                <a:ext cx="39892" cy="129855"/>
              </a:xfrm>
              <a:custGeom>
                <a:avLst/>
                <a:gdLst>
                  <a:gd name="connsiteX0" fmla="*/ 0 w 39892"/>
                  <a:gd name="connsiteY0" fmla="*/ 0 h 129855"/>
                  <a:gd name="connsiteX1" fmla="*/ 12925 w 39892"/>
                  <a:gd name="connsiteY1" fmla="*/ 129855 h 129855"/>
                  <a:gd name="connsiteX2" fmla="*/ 0 w 39892"/>
                  <a:gd name="connsiteY2" fmla="*/ 0 h 12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892" h="129855">
                    <a:moveTo>
                      <a:pt x="0" y="0"/>
                    </a:moveTo>
                    <a:cubicBezTo>
                      <a:pt x="0" y="0"/>
                      <a:pt x="57508" y="55694"/>
                      <a:pt x="12925" y="129855"/>
                    </a:cubicBezTo>
                    <a:cubicBezTo>
                      <a:pt x="12925" y="129855"/>
                      <a:pt x="81469" y="37081"/>
                      <a:pt x="0" y="0"/>
                    </a:cubicBezTo>
                    <a:close/>
                  </a:path>
                </a:pathLst>
              </a:custGeom>
              <a:solidFill>
                <a:srgbClr val="0B1238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 1009">
                <a:extLst>
                  <a:ext uri="{FF2B5EF4-FFF2-40B4-BE49-F238E27FC236}">
                    <a16:creationId xmlns:a16="http://schemas.microsoft.com/office/drawing/2014/main" id="{EDF26F8B-EB77-5139-CABC-4559D2CC22F8}"/>
                  </a:ext>
                </a:extLst>
              </p:cNvPr>
              <p:cNvSpPr/>
              <p:nvPr/>
            </p:nvSpPr>
            <p:spPr>
              <a:xfrm>
                <a:off x="9976227" y="2105607"/>
                <a:ext cx="232410" cy="506848"/>
              </a:xfrm>
              <a:custGeom>
                <a:avLst/>
                <a:gdLst>
                  <a:gd name="connsiteX0" fmla="*/ 89291 w 232410"/>
                  <a:gd name="connsiteY0" fmla="*/ 69229 h 506848"/>
                  <a:gd name="connsiteX1" fmla="*/ 220717 w 232410"/>
                  <a:gd name="connsiteY1" fmla="*/ 30694 h 506848"/>
                  <a:gd name="connsiteX2" fmla="*/ 117028 w 232410"/>
                  <a:gd name="connsiteY2" fmla="*/ 484824 h 506848"/>
                  <a:gd name="connsiteX3" fmla="*/ 7677 w 232410"/>
                  <a:gd name="connsiteY3" fmla="*/ 444399 h 506848"/>
                  <a:gd name="connsiteX4" fmla="*/ 89291 w 232410"/>
                  <a:gd name="connsiteY4" fmla="*/ 69229 h 5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410" h="506848">
                    <a:moveTo>
                      <a:pt x="89291" y="69229"/>
                    </a:moveTo>
                    <a:cubicBezTo>
                      <a:pt x="129372" y="18770"/>
                      <a:pt x="176279" y="-35615"/>
                      <a:pt x="220717" y="30694"/>
                    </a:cubicBezTo>
                    <a:cubicBezTo>
                      <a:pt x="270382" y="104565"/>
                      <a:pt x="147670" y="386960"/>
                      <a:pt x="117028" y="484824"/>
                    </a:cubicBezTo>
                    <a:cubicBezTo>
                      <a:pt x="100328" y="538046"/>
                      <a:pt x="-32985" y="482934"/>
                      <a:pt x="7677" y="444399"/>
                    </a:cubicBezTo>
                    <a:cubicBezTo>
                      <a:pt x="48484" y="405718"/>
                      <a:pt x="5789" y="174073"/>
                      <a:pt x="89291" y="69229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Freeform 1010">
                <a:extLst>
                  <a:ext uri="{FF2B5EF4-FFF2-40B4-BE49-F238E27FC236}">
                    <a16:creationId xmlns:a16="http://schemas.microsoft.com/office/drawing/2014/main" id="{5DFE1FE0-29E0-D30E-415B-F4604AD727C7}"/>
                  </a:ext>
                </a:extLst>
              </p:cNvPr>
              <p:cNvSpPr/>
              <p:nvPr/>
            </p:nvSpPr>
            <p:spPr>
              <a:xfrm>
                <a:off x="9569152" y="2685387"/>
                <a:ext cx="226109" cy="272506"/>
              </a:xfrm>
              <a:custGeom>
                <a:avLst/>
                <a:gdLst>
                  <a:gd name="connsiteX0" fmla="*/ 226110 w 226109"/>
                  <a:gd name="connsiteY0" fmla="*/ 171444 h 272506"/>
                  <a:gd name="connsiteX1" fmla="*/ 152918 w 226109"/>
                  <a:gd name="connsiteY1" fmla="*/ 272507 h 272506"/>
                  <a:gd name="connsiteX2" fmla="*/ 0 w 226109"/>
                  <a:gd name="connsiteY2" fmla="*/ 101063 h 272506"/>
                  <a:gd name="connsiteX3" fmla="*/ 73192 w 226109"/>
                  <a:gd name="connsiteY3" fmla="*/ 0 h 272506"/>
                  <a:gd name="connsiteX4" fmla="*/ 226110 w 226109"/>
                  <a:gd name="connsiteY4" fmla="*/ 171444 h 272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109" h="272506">
                    <a:moveTo>
                      <a:pt x="226110" y="171444"/>
                    </a:moveTo>
                    <a:lnTo>
                      <a:pt x="152918" y="272507"/>
                    </a:lnTo>
                    <a:lnTo>
                      <a:pt x="0" y="101063"/>
                    </a:lnTo>
                    <a:lnTo>
                      <a:pt x="73192" y="0"/>
                    </a:lnTo>
                    <a:lnTo>
                      <a:pt x="226110" y="171444"/>
                    </a:lnTo>
                    <a:close/>
                  </a:path>
                </a:pathLst>
              </a:custGeom>
              <a:solidFill>
                <a:srgbClr val="FFFFFF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Freeform 1012">
                <a:extLst>
                  <a:ext uri="{FF2B5EF4-FFF2-40B4-BE49-F238E27FC236}">
                    <a16:creationId xmlns:a16="http://schemas.microsoft.com/office/drawing/2014/main" id="{2F9A593F-F574-3E8C-02AB-C72740D53FF3}"/>
                  </a:ext>
                </a:extLst>
              </p:cNvPr>
              <p:cNvSpPr/>
              <p:nvPr/>
            </p:nvSpPr>
            <p:spPr>
              <a:xfrm>
                <a:off x="9575106" y="2722177"/>
                <a:ext cx="194306" cy="229464"/>
              </a:xfrm>
              <a:custGeom>
                <a:avLst/>
                <a:gdLst>
                  <a:gd name="connsiteX0" fmla="*/ 194306 w 194306"/>
                  <a:gd name="connsiteY0" fmla="*/ 135672 h 229464"/>
                  <a:gd name="connsiteX1" fmla="*/ 120970 w 194306"/>
                  <a:gd name="connsiteY1" fmla="*/ 229464 h 229464"/>
                  <a:gd name="connsiteX2" fmla="*/ 0 w 194306"/>
                  <a:gd name="connsiteY2" fmla="*/ 93647 h 229464"/>
                  <a:gd name="connsiteX3" fmla="*/ 73337 w 194306"/>
                  <a:gd name="connsiteY3" fmla="*/ 0 h 229464"/>
                  <a:gd name="connsiteX4" fmla="*/ 194306 w 194306"/>
                  <a:gd name="connsiteY4" fmla="*/ 135672 h 22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06" h="229464">
                    <a:moveTo>
                      <a:pt x="194306" y="135672"/>
                    </a:moveTo>
                    <a:lnTo>
                      <a:pt x="120970" y="229464"/>
                    </a:lnTo>
                    <a:lnTo>
                      <a:pt x="0" y="93647"/>
                    </a:lnTo>
                    <a:lnTo>
                      <a:pt x="73337" y="0"/>
                    </a:lnTo>
                    <a:lnTo>
                      <a:pt x="194306" y="135672"/>
                    </a:lnTo>
                    <a:close/>
                  </a:path>
                </a:pathLst>
              </a:custGeom>
              <a:solidFill>
                <a:schemeClr val="tx2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Freeform 1013">
                <a:extLst>
                  <a:ext uri="{FF2B5EF4-FFF2-40B4-BE49-F238E27FC236}">
                    <a16:creationId xmlns:a16="http://schemas.microsoft.com/office/drawing/2014/main" id="{9F88F856-D73C-BEB7-C6DE-401B58C81EFA}"/>
                  </a:ext>
                </a:extLst>
              </p:cNvPr>
              <p:cNvSpPr/>
              <p:nvPr/>
            </p:nvSpPr>
            <p:spPr>
              <a:xfrm>
                <a:off x="9599488" y="2536773"/>
                <a:ext cx="505077" cy="391060"/>
              </a:xfrm>
              <a:custGeom>
                <a:avLst/>
                <a:gdLst>
                  <a:gd name="connsiteX0" fmla="*/ 504514 w 505077"/>
                  <a:gd name="connsiteY0" fmla="*/ 146 h 391060"/>
                  <a:gd name="connsiteX1" fmla="*/ 232805 w 505077"/>
                  <a:gd name="connsiteY1" fmla="*/ 258402 h 391060"/>
                  <a:gd name="connsiteX2" fmla="*/ 171957 w 505077"/>
                  <a:gd name="connsiteY2" fmla="*/ 286758 h 391060"/>
                  <a:gd name="connsiteX3" fmla="*/ 151335 w 505077"/>
                  <a:gd name="connsiteY3" fmla="*/ 313805 h 391060"/>
                  <a:gd name="connsiteX4" fmla="*/ 113868 w 505077"/>
                  <a:gd name="connsiteY4" fmla="*/ 355975 h 391060"/>
                  <a:gd name="connsiteX5" fmla="*/ 68705 w 505077"/>
                  <a:gd name="connsiteY5" fmla="*/ 390293 h 391060"/>
                  <a:gd name="connsiteX6" fmla="*/ 56361 w 505077"/>
                  <a:gd name="connsiteY6" fmla="*/ 376042 h 391060"/>
                  <a:gd name="connsiteX7" fmla="*/ 43291 w 505077"/>
                  <a:gd name="connsiteY7" fmla="*/ 380259 h 391060"/>
                  <a:gd name="connsiteX8" fmla="*/ 39224 w 505077"/>
                  <a:gd name="connsiteY8" fmla="*/ 357575 h 391060"/>
                  <a:gd name="connsiteX9" fmla="*/ 35594 w 505077"/>
                  <a:gd name="connsiteY9" fmla="*/ 354957 h 391060"/>
                  <a:gd name="connsiteX10" fmla="*/ 21943 w 505077"/>
                  <a:gd name="connsiteY10" fmla="*/ 324711 h 391060"/>
                  <a:gd name="connsiteX11" fmla="*/ 15 w 505077"/>
                  <a:gd name="connsiteY11" fmla="*/ 316568 h 391060"/>
                  <a:gd name="connsiteX12" fmla="*/ 102396 w 505077"/>
                  <a:gd name="connsiteY12" fmla="*/ 244006 h 391060"/>
                  <a:gd name="connsiteX13" fmla="*/ 401262 w 505077"/>
                  <a:gd name="connsiteY13" fmla="*/ 5235 h 391060"/>
                  <a:gd name="connsiteX14" fmla="*/ 504514 w 505077"/>
                  <a:gd name="connsiteY14" fmla="*/ 0 h 39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5077" h="391060">
                    <a:moveTo>
                      <a:pt x="504514" y="146"/>
                    </a:moveTo>
                    <a:cubicBezTo>
                      <a:pt x="519327" y="104262"/>
                      <a:pt x="237016" y="255639"/>
                      <a:pt x="232805" y="258402"/>
                    </a:cubicBezTo>
                    <a:cubicBezTo>
                      <a:pt x="212909" y="271925"/>
                      <a:pt x="191997" y="275997"/>
                      <a:pt x="171957" y="286758"/>
                    </a:cubicBezTo>
                    <a:cubicBezTo>
                      <a:pt x="159904" y="293156"/>
                      <a:pt x="157144" y="302753"/>
                      <a:pt x="151335" y="313805"/>
                    </a:cubicBezTo>
                    <a:cubicBezTo>
                      <a:pt x="142041" y="330964"/>
                      <a:pt x="128681" y="343324"/>
                      <a:pt x="113868" y="355975"/>
                    </a:cubicBezTo>
                    <a:cubicBezTo>
                      <a:pt x="101379" y="366590"/>
                      <a:pt x="75094" y="386367"/>
                      <a:pt x="68705" y="390293"/>
                    </a:cubicBezTo>
                    <a:cubicBezTo>
                      <a:pt x="62169" y="394074"/>
                      <a:pt x="57232" y="383022"/>
                      <a:pt x="56361" y="376042"/>
                    </a:cubicBezTo>
                    <a:cubicBezTo>
                      <a:pt x="51423" y="376769"/>
                      <a:pt x="50987" y="383313"/>
                      <a:pt x="43291" y="380259"/>
                    </a:cubicBezTo>
                    <a:cubicBezTo>
                      <a:pt x="35739" y="377205"/>
                      <a:pt x="34432" y="365718"/>
                      <a:pt x="39224" y="357575"/>
                    </a:cubicBezTo>
                    <a:cubicBezTo>
                      <a:pt x="38789" y="357575"/>
                      <a:pt x="36030" y="355393"/>
                      <a:pt x="35594" y="354957"/>
                    </a:cubicBezTo>
                    <a:cubicBezTo>
                      <a:pt x="18603" y="372116"/>
                      <a:pt x="9745" y="339688"/>
                      <a:pt x="21943" y="324711"/>
                    </a:cubicBezTo>
                    <a:cubicBezTo>
                      <a:pt x="13811" y="325874"/>
                      <a:pt x="1322" y="329364"/>
                      <a:pt x="15" y="316568"/>
                    </a:cubicBezTo>
                    <a:cubicBezTo>
                      <a:pt x="-1292" y="303771"/>
                      <a:pt x="84969" y="252294"/>
                      <a:pt x="102396" y="244006"/>
                    </a:cubicBezTo>
                    <a:cubicBezTo>
                      <a:pt x="102396" y="244006"/>
                      <a:pt x="355372" y="35336"/>
                      <a:pt x="401262" y="5235"/>
                    </a:cubicBezTo>
                    <a:lnTo>
                      <a:pt x="504514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48" name="Graphic 15">
                <a:extLst>
                  <a:ext uri="{FF2B5EF4-FFF2-40B4-BE49-F238E27FC236}">
                    <a16:creationId xmlns:a16="http://schemas.microsoft.com/office/drawing/2014/main" id="{298F3C10-1B96-3D98-AA88-C35D74076A0B}"/>
                  </a:ext>
                </a:extLst>
              </p:cNvPr>
              <p:cNvGrpSpPr/>
              <p:nvPr/>
            </p:nvGrpSpPr>
            <p:grpSpPr>
              <a:xfrm>
                <a:off x="10833208" y="3219222"/>
                <a:ext cx="581739" cy="721915"/>
                <a:chOff x="10833208" y="3219222"/>
                <a:chExt cx="581739" cy="721915"/>
              </a:xfrm>
            </p:grpSpPr>
            <p:sp>
              <p:nvSpPr>
                <p:cNvPr id="52" name="Freeform 1063">
                  <a:extLst>
                    <a:ext uri="{FF2B5EF4-FFF2-40B4-BE49-F238E27FC236}">
                      <a16:creationId xmlns:a16="http://schemas.microsoft.com/office/drawing/2014/main" id="{A7C57AAE-8DBF-D245-2896-861C8D195428}"/>
                    </a:ext>
                  </a:extLst>
                </p:cNvPr>
                <p:cNvSpPr/>
                <p:nvPr/>
              </p:nvSpPr>
              <p:spPr>
                <a:xfrm>
                  <a:off x="10833208" y="3219222"/>
                  <a:ext cx="581739" cy="721915"/>
                </a:xfrm>
                <a:custGeom>
                  <a:avLst/>
                  <a:gdLst>
                    <a:gd name="connsiteX0" fmla="*/ 578368 w 581739"/>
                    <a:gd name="connsiteY0" fmla="*/ 556047 h 721915"/>
                    <a:gd name="connsiteX1" fmla="*/ 568203 w 581739"/>
                    <a:gd name="connsiteY1" fmla="*/ 592255 h 721915"/>
                    <a:gd name="connsiteX2" fmla="*/ 343835 w 581739"/>
                    <a:gd name="connsiteY2" fmla="*/ 718475 h 721915"/>
                    <a:gd name="connsiteX3" fmla="*/ 307530 w 581739"/>
                    <a:gd name="connsiteY3" fmla="*/ 708296 h 721915"/>
                    <a:gd name="connsiteX4" fmla="*/ 3436 w 581739"/>
                    <a:gd name="connsiteY4" fmla="*/ 165900 h 721915"/>
                    <a:gd name="connsiteX5" fmla="*/ 13602 w 581739"/>
                    <a:gd name="connsiteY5" fmla="*/ 129691 h 721915"/>
                    <a:gd name="connsiteX6" fmla="*/ 237969 w 581739"/>
                    <a:gd name="connsiteY6" fmla="*/ 3471 h 721915"/>
                    <a:gd name="connsiteX7" fmla="*/ 274274 w 581739"/>
                    <a:gd name="connsiteY7" fmla="*/ 13651 h 721915"/>
                    <a:gd name="connsiteX8" fmla="*/ 578368 w 581739"/>
                    <a:gd name="connsiteY8" fmla="*/ 556047 h 72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1739" h="721915">
                      <a:moveTo>
                        <a:pt x="578368" y="556047"/>
                      </a:moveTo>
                      <a:cubicBezTo>
                        <a:pt x="585484" y="568843"/>
                        <a:pt x="580982" y="585130"/>
                        <a:pt x="568203" y="592255"/>
                      </a:cubicBezTo>
                      <a:lnTo>
                        <a:pt x="343835" y="718475"/>
                      </a:lnTo>
                      <a:cubicBezTo>
                        <a:pt x="331056" y="725746"/>
                        <a:pt x="314791" y="721092"/>
                        <a:pt x="307530" y="708296"/>
                      </a:cubicBezTo>
                      <a:lnTo>
                        <a:pt x="3436" y="165900"/>
                      </a:lnTo>
                      <a:cubicBezTo>
                        <a:pt x="-3825" y="153103"/>
                        <a:pt x="822" y="136817"/>
                        <a:pt x="13602" y="129691"/>
                      </a:cubicBezTo>
                      <a:lnTo>
                        <a:pt x="237969" y="3471"/>
                      </a:lnTo>
                      <a:cubicBezTo>
                        <a:pt x="250894" y="-3799"/>
                        <a:pt x="267013" y="709"/>
                        <a:pt x="274274" y="13651"/>
                      </a:cubicBezTo>
                      <a:lnTo>
                        <a:pt x="578368" y="556047"/>
                      </a:lnTo>
                    </a:path>
                  </a:pathLst>
                </a:custGeom>
                <a:solidFill>
                  <a:schemeClr val="accent6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3" name="Freeform 1064">
                  <a:extLst>
                    <a:ext uri="{FF2B5EF4-FFF2-40B4-BE49-F238E27FC236}">
                      <a16:creationId xmlns:a16="http://schemas.microsoft.com/office/drawing/2014/main" id="{2B9562CD-1583-A190-4F26-090B72FE5F9A}"/>
                    </a:ext>
                  </a:extLst>
                </p:cNvPr>
                <p:cNvSpPr/>
                <p:nvPr/>
              </p:nvSpPr>
              <p:spPr>
                <a:xfrm>
                  <a:off x="10881518" y="3316050"/>
                  <a:ext cx="23235" cy="13232"/>
                </a:xfrm>
                <a:custGeom>
                  <a:avLst/>
                  <a:gdLst>
                    <a:gd name="connsiteX0" fmla="*/ 23235 w 23235"/>
                    <a:gd name="connsiteY0" fmla="*/ 0 h 13232"/>
                    <a:gd name="connsiteX1" fmla="*/ 0 w 23235"/>
                    <a:gd name="connsiteY1" fmla="*/ 13087 h 13232"/>
                    <a:gd name="connsiteX2" fmla="*/ 0 w 23235"/>
                    <a:gd name="connsiteY2" fmla="*/ 13233 h 13232"/>
                    <a:gd name="connsiteX3" fmla="*/ 23235 w 23235"/>
                    <a:gd name="connsiteY3" fmla="*/ 145 h 13232"/>
                    <a:gd name="connsiteX4" fmla="*/ 23235 w 23235"/>
                    <a:gd name="connsiteY4" fmla="*/ 0 h 13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35" h="13232">
                      <a:moveTo>
                        <a:pt x="23235" y="0"/>
                      </a:moveTo>
                      <a:lnTo>
                        <a:pt x="0" y="13087"/>
                      </a:lnTo>
                      <a:lnTo>
                        <a:pt x="0" y="13233"/>
                      </a:lnTo>
                      <a:lnTo>
                        <a:pt x="23235" y="145"/>
                      </a:lnTo>
                      <a:lnTo>
                        <a:pt x="23235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4" name="Freeform 1065">
                  <a:extLst>
                    <a:ext uri="{FF2B5EF4-FFF2-40B4-BE49-F238E27FC236}">
                      <a16:creationId xmlns:a16="http://schemas.microsoft.com/office/drawing/2014/main" id="{E1537DD2-9872-050E-6FD9-60695A2208B2}"/>
                    </a:ext>
                  </a:extLst>
                </p:cNvPr>
                <p:cNvSpPr/>
                <p:nvPr/>
              </p:nvSpPr>
              <p:spPr>
                <a:xfrm>
                  <a:off x="10881518" y="3316195"/>
                  <a:ext cx="316088" cy="539051"/>
                </a:xfrm>
                <a:custGeom>
                  <a:avLst/>
                  <a:gdLst>
                    <a:gd name="connsiteX0" fmla="*/ 23235 w 316088"/>
                    <a:gd name="connsiteY0" fmla="*/ 0 h 539051"/>
                    <a:gd name="connsiteX1" fmla="*/ 0 w 316088"/>
                    <a:gd name="connsiteY1" fmla="*/ 13087 h 539051"/>
                    <a:gd name="connsiteX2" fmla="*/ 291169 w 316088"/>
                    <a:gd name="connsiteY2" fmla="*/ 532363 h 539051"/>
                    <a:gd name="connsiteX3" fmla="*/ 302932 w 316088"/>
                    <a:gd name="connsiteY3" fmla="*/ 539052 h 539051"/>
                    <a:gd name="connsiteX4" fmla="*/ 309322 w 316088"/>
                    <a:gd name="connsiteY4" fmla="*/ 537452 h 539051"/>
                    <a:gd name="connsiteX5" fmla="*/ 314404 w 316088"/>
                    <a:gd name="connsiteY5" fmla="*/ 519276 h 539051"/>
                    <a:gd name="connsiteX6" fmla="*/ 23235 w 316088"/>
                    <a:gd name="connsiteY6" fmla="*/ 0 h 53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6088" h="539051">
                      <a:moveTo>
                        <a:pt x="23235" y="0"/>
                      </a:moveTo>
                      <a:lnTo>
                        <a:pt x="0" y="13087"/>
                      </a:lnTo>
                      <a:lnTo>
                        <a:pt x="291169" y="532363"/>
                      </a:lnTo>
                      <a:cubicBezTo>
                        <a:pt x="293638" y="536580"/>
                        <a:pt x="298285" y="539052"/>
                        <a:pt x="302932" y="539052"/>
                      </a:cubicBezTo>
                      <a:cubicBezTo>
                        <a:pt x="305110" y="539052"/>
                        <a:pt x="307288" y="538470"/>
                        <a:pt x="309322" y="537452"/>
                      </a:cubicBezTo>
                      <a:cubicBezTo>
                        <a:pt x="315857" y="533817"/>
                        <a:pt x="317890" y="525528"/>
                        <a:pt x="314404" y="519276"/>
                      </a:cubicBezTo>
                      <a:lnTo>
                        <a:pt x="23235" y="0"/>
                      </a:lnTo>
                    </a:path>
                  </a:pathLst>
                </a:custGeom>
                <a:solidFill>
                  <a:schemeClr val="accent6">
                    <a:lumMod val="75000"/>
                    <a:alpha val="4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5" name="Freeform 1067">
                  <a:extLst>
                    <a:ext uri="{FF2B5EF4-FFF2-40B4-BE49-F238E27FC236}">
                      <a16:creationId xmlns:a16="http://schemas.microsoft.com/office/drawing/2014/main" id="{3D350EA9-BCCD-AA4D-A58E-30A2FE35DB6F}"/>
                    </a:ext>
                  </a:extLst>
                </p:cNvPr>
                <p:cNvSpPr/>
                <p:nvPr/>
              </p:nvSpPr>
              <p:spPr>
                <a:xfrm>
                  <a:off x="10955000" y="3274752"/>
                  <a:ext cx="23380" cy="13087"/>
                </a:xfrm>
                <a:custGeom>
                  <a:avLst/>
                  <a:gdLst>
                    <a:gd name="connsiteX0" fmla="*/ 23235 w 23380"/>
                    <a:gd name="connsiteY0" fmla="*/ 0 h 13087"/>
                    <a:gd name="connsiteX1" fmla="*/ 0 w 23380"/>
                    <a:gd name="connsiteY1" fmla="*/ 12942 h 13087"/>
                    <a:gd name="connsiteX2" fmla="*/ 145 w 23380"/>
                    <a:gd name="connsiteY2" fmla="*/ 13087 h 13087"/>
                    <a:gd name="connsiteX3" fmla="*/ 23381 w 23380"/>
                    <a:gd name="connsiteY3" fmla="*/ 0 h 13087"/>
                    <a:gd name="connsiteX4" fmla="*/ 23235 w 23380"/>
                    <a:gd name="connsiteY4" fmla="*/ 0 h 1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380" h="13087">
                      <a:moveTo>
                        <a:pt x="23235" y="0"/>
                      </a:moveTo>
                      <a:lnTo>
                        <a:pt x="0" y="12942"/>
                      </a:lnTo>
                      <a:lnTo>
                        <a:pt x="145" y="13087"/>
                      </a:lnTo>
                      <a:lnTo>
                        <a:pt x="23381" y="0"/>
                      </a:lnTo>
                      <a:lnTo>
                        <a:pt x="23235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6" name="Freeform 1068">
                  <a:extLst>
                    <a:ext uri="{FF2B5EF4-FFF2-40B4-BE49-F238E27FC236}">
                      <a16:creationId xmlns:a16="http://schemas.microsoft.com/office/drawing/2014/main" id="{885C0D0F-AF94-B31C-C4D6-8B3DB4C173BA}"/>
                    </a:ext>
                  </a:extLst>
                </p:cNvPr>
                <p:cNvSpPr/>
                <p:nvPr/>
              </p:nvSpPr>
              <p:spPr>
                <a:xfrm>
                  <a:off x="10955145" y="3274752"/>
                  <a:ext cx="316088" cy="539197"/>
                </a:xfrm>
                <a:custGeom>
                  <a:avLst/>
                  <a:gdLst>
                    <a:gd name="connsiteX0" fmla="*/ 23236 w 316088"/>
                    <a:gd name="connsiteY0" fmla="*/ 0 h 539197"/>
                    <a:gd name="connsiteX1" fmla="*/ 0 w 316088"/>
                    <a:gd name="connsiteY1" fmla="*/ 13087 h 539197"/>
                    <a:gd name="connsiteX2" fmla="*/ 291169 w 316088"/>
                    <a:gd name="connsiteY2" fmla="*/ 532363 h 539197"/>
                    <a:gd name="connsiteX3" fmla="*/ 302787 w 316088"/>
                    <a:gd name="connsiteY3" fmla="*/ 539197 h 539197"/>
                    <a:gd name="connsiteX4" fmla="*/ 309322 w 316088"/>
                    <a:gd name="connsiteY4" fmla="*/ 537452 h 539197"/>
                    <a:gd name="connsiteX5" fmla="*/ 314404 w 316088"/>
                    <a:gd name="connsiteY5" fmla="*/ 519276 h 539197"/>
                    <a:gd name="connsiteX6" fmla="*/ 23236 w 316088"/>
                    <a:gd name="connsiteY6" fmla="*/ 0 h 539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6088" h="539197">
                      <a:moveTo>
                        <a:pt x="23236" y="0"/>
                      </a:moveTo>
                      <a:lnTo>
                        <a:pt x="0" y="13087"/>
                      </a:lnTo>
                      <a:lnTo>
                        <a:pt x="291169" y="532363"/>
                      </a:lnTo>
                      <a:cubicBezTo>
                        <a:pt x="293493" y="536580"/>
                        <a:pt x="297995" y="539197"/>
                        <a:pt x="302787" y="539197"/>
                      </a:cubicBezTo>
                      <a:cubicBezTo>
                        <a:pt x="304965" y="539197"/>
                        <a:pt x="307143" y="538616"/>
                        <a:pt x="309322" y="537452"/>
                      </a:cubicBezTo>
                      <a:cubicBezTo>
                        <a:pt x="315857" y="533817"/>
                        <a:pt x="317890" y="525674"/>
                        <a:pt x="314404" y="519276"/>
                      </a:cubicBezTo>
                      <a:lnTo>
                        <a:pt x="23236" y="0"/>
                      </a:lnTo>
                    </a:path>
                  </a:pathLst>
                </a:custGeom>
                <a:solidFill>
                  <a:schemeClr val="accent6">
                    <a:lumMod val="75000"/>
                    <a:alpha val="4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7" name="Freeform 1069">
                  <a:extLst>
                    <a:ext uri="{FF2B5EF4-FFF2-40B4-BE49-F238E27FC236}">
                      <a16:creationId xmlns:a16="http://schemas.microsoft.com/office/drawing/2014/main" id="{27CD897C-25E3-B997-CFA0-EBE8A0492078}"/>
                    </a:ext>
                  </a:extLst>
                </p:cNvPr>
                <p:cNvSpPr/>
                <p:nvPr/>
              </p:nvSpPr>
              <p:spPr>
                <a:xfrm>
                  <a:off x="11028627" y="3233309"/>
                  <a:ext cx="23235" cy="13232"/>
                </a:xfrm>
                <a:custGeom>
                  <a:avLst/>
                  <a:gdLst>
                    <a:gd name="connsiteX0" fmla="*/ 23236 w 23235"/>
                    <a:gd name="connsiteY0" fmla="*/ 0 h 13232"/>
                    <a:gd name="connsiteX1" fmla="*/ 0 w 23235"/>
                    <a:gd name="connsiteY1" fmla="*/ 13087 h 13232"/>
                    <a:gd name="connsiteX2" fmla="*/ 0 w 23235"/>
                    <a:gd name="connsiteY2" fmla="*/ 13233 h 13232"/>
                    <a:gd name="connsiteX3" fmla="*/ 23236 w 23235"/>
                    <a:gd name="connsiteY3" fmla="*/ 145 h 13232"/>
                    <a:gd name="connsiteX4" fmla="*/ 23236 w 23235"/>
                    <a:gd name="connsiteY4" fmla="*/ 0 h 13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35" h="13232">
                      <a:moveTo>
                        <a:pt x="23236" y="0"/>
                      </a:moveTo>
                      <a:lnTo>
                        <a:pt x="0" y="13087"/>
                      </a:lnTo>
                      <a:lnTo>
                        <a:pt x="0" y="13233"/>
                      </a:lnTo>
                      <a:lnTo>
                        <a:pt x="23236" y="145"/>
                      </a:lnTo>
                      <a:lnTo>
                        <a:pt x="23236" y="0"/>
                      </a:lnTo>
                    </a:path>
                  </a:pathLst>
                </a:custGeom>
                <a:solidFill>
                  <a:srgbClr val="FFFFFF"/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8" name="Freeform 1233">
                  <a:extLst>
                    <a:ext uri="{FF2B5EF4-FFF2-40B4-BE49-F238E27FC236}">
                      <a16:creationId xmlns:a16="http://schemas.microsoft.com/office/drawing/2014/main" id="{17262AEF-2691-583C-E411-106845F8043D}"/>
                    </a:ext>
                  </a:extLst>
                </p:cNvPr>
                <p:cNvSpPr/>
                <p:nvPr/>
              </p:nvSpPr>
              <p:spPr>
                <a:xfrm>
                  <a:off x="11028627" y="3233454"/>
                  <a:ext cx="316028" cy="539197"/>
                </a:xfrm>
                <a:custGeom>
                  <a:avLst/>
                  <a:gdLst>
                    <a:gd name="connsiteX0" fmla="*/ 23236 w 316028"/>
                    <a:gd name="connsiteY0" fmla="*/ 0 h 539197"/>
                    <a:gd name="connsiteX1" fmla="*/ 0 w 316028"/>
                    <a:gd name="connsiteY1" fmla="*/ 13087 h 539197"/>
                    <a:gd name="connsiteX2" fmla="*/ 291169 w 316028"/>
                    <a:gd name="connsiteY2" fmla="*/ 532363 h 539197"/>
                    <a:gd name="connsiteX3" fmla="*/ 302787 w 316028"/>
                    <a:gd name="connsiteY3" fmla="*/ 539197 h 539197"/>
                    <a:gd name="connsiteX4" fmla="*/ 309322 w 316028"/>
                    <a:gd name="connsiteY4" fmla="*/ 537452 h 539197"/>
                    <a:gd name="connsiteX5" fmla="*/ 314405 w 316028"/>
                    <a:gd name="connsiteY5" fmla="*/ 519276 h 539197"/>
                    <a:gd name="connsiteX6" fmla="*/ 23236 w 316028"/>
                    <a:gd name="connsiteY6" fmla="*/ 145 h 539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6028" h="539197">
                      <a:moveTo>
                        <a:pt x="23236" y="0"/>
                      </a:moveTo>
                      <a:lnTo>
                        <a:pt x="0" y="13087"/>
                      </a:lnTo>
                      <a:lnTo>
                        <a:pt x="291169" y="532363"/>
                      </a:lnTo>
                      <a:cubicBezTo>
                        <a:pt x="293638" y="536580"/>
                        <a:pt x="298140" y="539197"/>
                        <a:pt x="302787" y="539197"/>
                      </a:cubicBezTo>
                      <a:cubicBezTo>
                        <a:pt x="304965" y="539197"/>
                        <a:pt x="307144" y="538616"/>
                        <a:pt x="309322" y="537452"/>
                      </a:cubicBezTo>
                      <a:cubicBezTo>
                        <a:pt x="315566" y="533962"/>
                        <a:pt x="317890" y="525528"/>
                        <a:pt x="314405" y="519276"/>
                      </a:cubicBezTo>
                      <a:lnTo>
                        <a:pt x="23236" y="145"/>
                      </a:lnTo>
                    </a:path>
                  </a:pathLst>
                </a:custGeom>
                <a:solidFill>
                  <a:schemeClr val="accent6">
                    <a:lumMod val="75000"/>
                    <a:alpha val="40000"/>
                  </a:schemeClr>
                </a:solidFill>
                <a:ln w="144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49" name="Freeform 1237">
                <a:extLst>
                  <a:ext uri="{FF2B5EF4-FFF2-40B4-BE49-F238E27FC236}">
                    <a16:creationId xmlns:a16="http://schemas.microsoft.com/office/drawing/2014/main" id="{7273447F-BD9C-FD93-A4EF-C7251F4ED92D}"/>
                  </a:ext>
                </a:extLst>
              </p:cNvPr>
              <p:cNvSpPr/>
              <p:nvPr/>
            </p:nvSpPr>
            <p:spPr>
              <a:xfrm>
                <a:off x="10594876" y="2960245"/>
                <a:ext cx="557891" cy="971901"/>
              </a:xfrm>
              <a:custGeom>
                <a:avLst/>
                <a:gdLst>
                  <a:gd name="connsiteX0" fmla="*/ 555883 w 557891"/>
                  <a:gd name="connsiteY0" fmla="*/ 948805 h 971901"/>
                  <a:gd name="connsiteX1" fmla="*/ 549929 w 557891"/>
                  <a:gd name="connsiteY1" fmla="*/ 969890 h 971901"/>
                  <a:gd name="connsiteX2" fmla="*/ 528727 w 557891"/>
                  <a:gd name="connsiteY2" fmla="*/ 963928 h 971901"/>
                  <a:gd name="connsiteX3" fmla="*/ 2008 w 557891"/>
                  <a:gd name="connsiteY3" fmla="*/ 23241 h 971901"/>
                  <a:gd name="connsiteX4" fmla="*/ 7962 w 557891"/>
                  <a:gd name="connsiteY4" fmla="*/ 2011 h 971901"/>
                  <a:gd name="connsiteX5" fmla="*/ 29165 w 557891"/>
                  <a:gd name="connsiteY5" fmla="*/ 7973 h 971901"/>
                  <a:gd name="connsiteX6" fmla="*/ 555883 w 557891"/>
                  <a:gd name="connsiteY6" fmla="*/ 948660 h 97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891" h="971901">
                    <a:moveTo>
                      <a:pt x="555883" y="948805"/>
                    </a:moveTo>
                    <a:cubicBezTo>
                      <a:pt x="560094" y="956367"/>
                      <a:pt x="557480" y="965673"/>
                      <a:pt x="549929" y="969890"/>
                    </a:cubicBezTo>
                    <a:cubicBezTo>
                      <a:pt x="542523" y="974107"/>
                      <a:pt x="532938" y="971490"/>
                      <a:pt x="528727" y="963928"/>
                    </a:cubicBezTo>
                    <a:lnTo>
                      <a:pt x="2008" y="23241"/>
                    </a:lnTo>
                    <a:cubicBezTo>
                      <a:pt x="-2203" y="15680"/>
                      <a:pt x="411" y="6228"/>
                      <a:pt x="7962" y="2011"/>
                    </a:cubicBezTo>
                    <a:cubicBezTo>
                      <a:pt x="15369" y="-2206"/>
                      <a:pt x="24808" y="411"/>
                      <a:pt x="29165" y="7973"/>
                    </a:cubicBezTo>
                    <a:lnTo>
                      <a:pt x="555883" y="94866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Freeform 1238">
                <a:extLst>
                  <a:ext uri="{FF2B5EF4-FFF2-40B4-BE49-F238E27FC236}">
                    <a16:creationId xmlns:a16="http://schemas.microsoft.com/office/drawing/2014/main" id="{3E337133-15EF-9EC4-3FAD-4581C2EEFD4E}"/>
                  </a:ext>
                </a:extLst>
              </p:cNvPr>
              <p:cNvSpPr/>
              <p:nvPr/>
            </p:nvSpPr>
            <p:spPr>
              <a:xfrm>
                <a:off x="11096167" y="3884923"/>
                <a:ext cx="128784" cy="128815"/>
              </a:xfrm>
              <a:custGeom>
                <a:avLst/>
                <a:gdLst>
                  <a:gd name="connsiteX0" fmla="*/ 120523 w 128784"/>
                  <a:gd name="connsiteY0" fmla="*/ 32853 h 128815"/>
                  <a:gd name="connsiteX1" fmla="*/ 95835 w 128784"/>
                  <a:gd name="connsiteY1" fmla="*/ 120538 h 128815"/>
                  <a:gd name="connsiteX2" fmla="*/ 8267 w 128784"/>
                  <a:gd name="connsiteY2" fmla="*/ 95963 h 128815"/>
                  <a:gd name="connsiteX3" fmla="*/ 32809 w 128784"/>
                  <a:gd name="connsiteY3" fmla="*/ 8277 h 128815"/>
                  <a:gd name="connsiteX4" fmla="*/ 120378 w 128784"/>
                  <a:gd name="connsiteY4" fmla="*/ 32853 h 12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84" h="128815">
                    <a:moveTo>
                      <a:pt x="120523" y="32853"/>
                    </a:moveTo>
                    <a:cubicBezTo>
                      <a:pt x="137949" y="63826"/>
                      <a:pt x="126912" y="103088"/>
                      <a:pt x="95835" y="120538"/>
                    </a:cubicBezTo>
                    <a:cubicBezTo>
                      <a:pt x="64903" y="137987"/>
                      <a:pt x="25693" y="126936"/>
                      <a:pt x="8267" y="95963"/>
                    </a:cubicBezTo>
                    <a:cubicBezTo>
                      <a:pt x="-9160" y="64989"/>
                      <a:pt x="1877" y="25727"/>
                      <a:pt x="32809" y="8277"/>
                    </a:cubicBezTo>
                    <a:cubicBezTo>
                      <a:pt x="63886" y="-9172"/>
                      <a:pt x="103096" y="1879"/>
                      <a:pt x="120378" y="328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Freeform 1239">
                <a:extLst>
                  <a:ext uri="{FF2B5EF4-FFF2-40B4-BE49-F238E27FC236}">
                    <a16:creationId xmlns:a16="http://schemas.microsoft.com/office/drawing/2014/main" id="{F9AD942A-E145-8AD9-BA89-358039B5A1CC}"/>
                  </a:ext>
                </a:extLst>
              </p:cNvPr>
              <p:cNvSpPr/>
              <p:nvPr/>
            </p:nvSpPr>
            <p:spPr>
              <a:xfrm>
                <a:off x="11136255" y="3924984"/>
                <a:ext cx="48808" cy="48839"/>
              </a:xfrm>
              <a:custGeom>
                <a:avLst/>
                <a:gdLst>
                  <a:gd name="connsiteX0" fmla="*/ 45727 w 48808"/>
                  <a:gd name="connsiteY0" fmla="*/ 12423 h 48839"/>
                  <a:gd name="connsiteX1" fmla="*/ 36432 w 48808"/>
                  <a:gd name="connsiteY1" fmla="*/ 45723 h 48839"/>
                  <a:gd name="connsiteX2" fmla="*/ 3177 w 48808"/>
                  <a:gd name="connsiteY2" fmla="*/ 36416 h 48839"/>
                  <a:gd name="connsiteX3" fmla="*/ 12471 w 48808"/>
                  <a:gd name="connsiteY3" fmla="*/ 3116 h 48839"/>
                  <a:gd name="connsiteX4" fmla="*/ 45727 w 48808"/>
                  <a:gd name="connsiteY4" fmla="*/ 12423 h 4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808" h="48839">
                    <a:moveTo>
                      <a:pt x="45727" y="12423"/>
                    </a:moveTo>
                    <a:cubicBezTo>
                      <a:pt x="52262" y="24201"/>
                      <a:pt x="48050" y="39034"/>
                      <a:pt x="36432" y="45723"/>
                    </a:cubicBezTo>
                    <a:cubicBezTo>
                      <a:pt x="24669" y="52267"/>
                      <a:pt x="9857" y="48195"/>
                      <a:pt x="3177" y="36416"/>
                    </a:cubicBezTo>
                    <a:cubicBezTo>
                      <a:pt x="-3504" y="24638"/>
                      <a:pt x="708" y="9805"/>
                      <a:pt x="12471" y="3116"/>
                    </a:cubicBezTo>
                    <a:cubicBezTo>
                      <a:pt x="24234" y="-3427"/>
                      <a:pt x="39192" y="644"/>
                      <a:pt x="45727" y="1242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8" name="Graphic 15">
              <a:extLst>
                <a:ext uri="{FF2B5EF4-FFF2-40B4-BE49-F238E27FC236}">
                  <a16:creationId xmlns:a16="http://schemas.microsoft.com/office/drawing/2014/main" id="{A2B8142E-B635-FE53-AC8A-CE3073DEDDEA}"/>
                </a:ext>
              </a:extLst>
            </p:cNvPr>
            <p:cNvGrpSpPr/>
            <p:nvPr/>
          </p:nvGrpSpPr>
          <p:grpSpPr>
            <a:xfrm>
              <a:off x="8126667" y="1291007"/>
              <a:ext cx="419980" cy="591546"/>
              <a:chOff x="8126667" y="1291007"/>
              <a:chExt cx="419980" cy="591546"/>
            </a:xfrm>
          </p:grpSpPr>
          <p:sp>
            <p:nvSpPr>
              <p:cNvPr id="29" name="Freeform 1271">
                <a:extLst>
                  <a:ext uri="{FF2B5EF4-FFF2-40B4-BE49-F238E27FC236}">
                    <a16:creationId xmlns:a16="http://schemas.microsoft.com/office/drawing/2014/main" id="{3E4ECD90-4F56-0D49-9360-7746477326C3}"/>
                  </a:ext>
                </a:extLst>
              </p:cNvPr>
              <p:cNvSpPr/>
              <p:nvPr/>
            </p:nvSpPr>
            <p:spPr>
              <a:xfrm>
                <a:off x="8126667" y="1291007"/>
                <a:ext cx="419980" cy="591546"/>
              </a:xfrm>
              <a:custGeom>
                <a:avLst/>
                <a:gdLst>
                  <a:gd name="connsiteX0" fmla="*/ 209990 w 419980"/>
                  <a:gd name="connsiteY0" fmla="*/ 0 h 591546"/>
                  <a:gd name="connsiteX1" fmla="*/ 0 w 419980"/>
                  <a:gd name="connsiteY1" fmla="*/ 210270 h 591546"/>
                  <a:gd name="connsiteX2" fmla="*/ 209990 w 419980"/>
                  <a:gd name="connsiteY2" fmla="*/ 591546 h 591546"/>
                  <a:gd name="connsiteX3" fmla="*/ 419981 w 419980"/>
                  <a:gd name="connsiteY3" fmla="*/ 210270 h 591546"/>
                  <a:gd name="connsiteX4" fmla="*/ 209990 w 419980"/>
                  <a:gd name="connsiteY4" fmla="*/ 0 h 5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980" h="591546">
                    <a:moveTo>
                      <a:pt x="209990" y="0"/>
                    </a:moveTo>
                    <a:cubicBezTo>
                      <a:pt x="93958" y="0"/>
                      <a:pt x="0" y="94083"/>
                      <a:pt x="0" y="210270"/>
                    </a:cubicBezTo>
                    <a:cubicBezTo>
                      <a:pt x="0" y="326456"/>
                      <a:pt x="209990" y="591546"/>
                      <a:pt x="209990" y="591546"/>
                    </a:cubicBezTo>
                    <a:cubicBezTo>
                      <a:pt x="209990" y="591546"/>
                      <a:pt x="419981" y="326310"/>
                      <a:pt x="419981" y="210270"/>
                    </a:cubicBezTo>
                    <a:cubicBezTo>
                      <a:pt x="419981" y="94229"/>
                      <a:pt x="326022" y="0"/>
                      <a:pt x="209990" y="0"/>
                    </a:cubicBezTo>
                  </a:path>
                </a:pathLst>
              </a:custGeom>
              <a:solidFill>
                <a:schemeClr val="accent1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 1272">
                <a:extLst>
                  <a:ext uri="{FF2B5EF4-FFF2-40B4-BE49-F238E27FC236}">
                    <a16:creationId xmlns:a16="http://schemas.microsoft.com/office/drawing/2014/main" id="{61453E9E-97C3-A34F-BB60-C19919E95E01}"/>
                  </a:ext>
                </a:extLst>
              </p:cNvPr>
              <p:cNvSpPr/>
              <p:nvPr/>
            </p:nvSpPr>
            <p:spPr>
              <a:xfrm>
                <a:off x="8279730" y="1345683"/>
                <a:ext cx="213475" cy="213614"/>
              </a:xfrm>
              <a:custGeom>
                <a:avLst/>
                <a:gdLst>
                  <a:gd name="connsiteX0" fmla="*/ 106738 w 213475"/>
                  <a:gd name="connsiteY0" fmla="*/ 0 h 213614"/>
                  <a:gd name="connsiteX1" fmla="*/ 0 w 213475"/>
                  <a:gd name="connsiteY1" fmla="*/ 106880 h 213614"/>
                  <a:gd name="connsiteX2" fmla="*/ 106738 w 213475"/>
                  <a:gd name="connsiteY2" fmla="*/ 213614 h 213614"/>
                  <a:gd name="connsiteX3" fmla="*/ 213476 w 213475"/>
                  <a:gd name="connsiteY3" fmla="*/ 106880 h 213614"/>
                  <a:gd name="connsiteX4" fmla="*/ 106738 w 213475"/>
                  <a:gd name="connsiteY4" fmla="*/ 0 h 21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475" h="213614">
                    <a:moveTo>
                      <a:pt x="106738" y="0"/>
                    </a:moveTo>
                    <a:cubicBezTo>
                      <a:pt x="47778" y="0"/>
                      <a:pt x="0" y="47841"/>
                      <a:pt x="0" y="106880"/>
                    </a:cubicBezTo>
                    <a:cubicBezTo>
                      <a:pt x="0" y="165918"/>
                      <a:pt x="47778" y="213614"/>
                      <a:pt x="106738" y="213614"/>
                    </a:cubicBezTo>
                    <a:cubicBezTo>
                      <a:pt x="165698" y="213614"/>
                      <a:pt x="213476" y="165773"/>
                      <a:pt x="213476" y="106880"/>
                    </a:cubicBezTo>
                    <a:cubicBezTo>
                      <a:pt x="213476" y="47987"/>
                      <a:pt x="165698" y="0"/>
                      <a:pt x="106738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 1273">
                <a:extLst>
                  <a:ext uri="{FF2B5EF4-FFF2-40B4-BE49-F238E27FC236}">
                    <a16:creationId xmlns:a16="http://schemas.microsoft.com/office/drawing/2014/main" id="{18B17B57-0FE6-6F8B-76C3-5EBF82B8C7A8}"/>
                  </a:ext>
                </a:extLst>
              </p:cNvPr>
              <p:cNvSpPr/>
              <p:nvPr/>
            </p:nvSpPr>
            <p:spPr>
              <a:xfrm>
                <a:off x="8211737" y="1382587"/>
                <a:ext cx="233002" cy="237492"/>
              </a:xfrm>
              <a:custGeom>
                <a:avLst/>
                <a:gdLst>
                  <a:gd name="connsiteX0" fmla="*/ 227156 w 233002"/>
                  <a:gd name="connsiteY0" fmla="*/ 70412 h 237492"/>
                  <a:gd name="connsiteX1" fmla="*/ 199854 w 233002"/>
                  <a:gd name="connsiteY1" fmla="*/ 60232 h 237492"/>
                  <a:gd name="connsiteX2" fmla="*/ 197385 w 233002"/>
                  <a:gd name="connsiteY2" fmla="*/ 53107 h 237492"/>
                  <a:gd name="connsiteX3" fmla="*/ 157885 w 233002"/>
                  <a:gd name="connsiteY3" fmla="*/ 39874 h 237492"/>
                  <a:gd name="connsiteX4" fmla="*/ 149172 w 233002"/>
                  <a:gd name="connsiteY4" fmla="*/ 45691 h 237492"/>
                  <a:gd name="connsiteX5" fmla="*/ 149898 w 233002"/>
                  <a:gd name="connsiteY5" fmla="*/ 45400 h 237492"/>
                  <a:gd name="connsiteX6" fmla="*/ 174585 w 233002"/>
                  <a:gd name="connsiteY6" fmla="*/ 53689 h 237492"/>
                  <a:gd name="connsiteX7" fmla="*/ 176183 w 233002"/>
                  <a:gd name="connsiteY7" fmla="*/ 58633 h 237492"/>
                  <a:gd name="connsiteX8" fmla="*/ 175166 w 233002"/>
                  <a:gd name="connsiteY8" fmla="*/ 57760 h 237492"/>
                  <a:gd name="connsiteX9" fmla="*/ 131164 w 233002"/>
                  <a:gd name="connsiteY9" fmla="*/ 62850 h 237492"/>
                  <a:gd name="connsiteX10" fmla="*/ 125936 w 233002"/>
                  <a:gd name="connsiteY10" fmla="*/ 72302 h 237492"/>
                  <a:gd name="connsiteX11" fmla="*/ 126372 w 233002"/>
                  <a:gd name="connsiteY11" fmla="*/ 71720 h 237492"/>
                  <a:gd name="connsiteX12" fmla="*/ 153819 w 233002"/>
                  <a:gd name="connsiteY12" fmla="*/ 68521 h 237492"/>
                  <a:gd name="connsiteX13" fmla="*/ 159192 w 233002"/>
                  <a:gd name="connsiteY13" fmla="*/ 91060 h 237492"/>
                  <a:gd name="connsiteX14" fmla="*/ 125936 w 233002"/>
                  <a:gd name="connsiteY14" fmla="*/ 136139 h 237492"/>
                  <a:gd name="connsiteX15" fmla="*/ 114028 w 233002"/>
                  <a:gd name="connsiteY15" fmla="*/ 161732 h 237492"/>
                  <a:gd name="connsiteX16" fmla="*/ 108800 w 233002"/>
                  <a:gd name="connsiteY16" fmla="*/ 135557 h 237492"/>
                  <a:gd name="connsiteX17" fmla="*/ 77432 w 233002"/>
                  <a:gd name="connsiteY17" fmla="*/ 71284 h 237492"/>
                  <a:gd name="connsiteX18" fmla="*/ 89776 w 233002"/>
                  <a:gd name="connsiteY18" fmla="*/ 53253 h 237492"/>
                  <a:gd name="connsiteX19" fmla="*/ 111995 w 233002"/>
                  <a:gd name="connsiteY19" fmla="*/ 75937 h 237492"/>
                  <a:gd name="connsiteX20" fmla="*/ 111995 w 233002"/>
                  <a:gd name="connsiteY20" fmla="*/ 76955 h 237492"/>
                  <a:gd name="connsiteX21" fmla="*/ 114319 w 233002"/>
                  <a:gd name="connsiteY21" fmla="*/ 64013 h 237492"/>
                  <a:gd name="connsiteX22" fmla="*/ 80627 w 233002"/>
                  <a:gd name="connsiteY22" fmla="*/ 27805 h 237492"/>
                  <a:gd name="connsiteX23" fmla="*/ 98199 w 233002"/>
                  <a:gd name="connsiteY23" fmla="*/ 22134 h 237492"/>
                  <a:gd name="connsiteX24" fmla="*/ 114319 w 233002"/>
                  <a:gd name="connsiteY24" fmla="*/ 24606 h 237492"/>
                  <a:gd name="connsiteX25" fmla="*/ 83386 w 233002"/>
                  <a:gd name="connsiteY25" fmla="*/ 9628 h 237492"/>
                  <a:gd name="connsiteX26" fmla="*/ 57827 w 233002"/>
                  <a:gd name="connsiteY26" fmla="*/ 23588 h 237492"/>
                  <a:gd name="connsiteX27" fmla="*/ 61167 w 233002"/>
                  <a:gd name="connsiteY27" fmla="*/ 8319 h 237492"/>
                  <a:gd name="connsiteX28" fmla="*/ 69590 w 233002"/>
                  <a:gd name="connsiteY28" fmla="*/ 31 h 237492"/>
                  <a:gd name="connsiteX29" fmla="*/ 46936 w 233002"/>
                  <a:gd name="connsiteY29" fmla="*/ 11519 h 237492"/>
                  <a:gd name="connsiteX30" fmla="*/ 43596 w 233002"/>
                  <a:gd name="connsiteY30" fmla="*/ 24024 h 237492"/>
                  <a:gd name="connsiteX31" fmla="*/ 41853 w 233002"/>
                  <a:gd name="connsiteY31" fmla="*/ 23588 h 237492"/>
                  <a:gd name="connsiteX32" fmla="*/ 755 w 233002"/>
                  <a:gd name="connsiteY32" fmla="*/ 48599 h 237492"/>
                  <a:gd name="connsiteX33" fmla="*/ 465 w 233002"/>
                  <a:gd name="connsiteY33" fmla="*/ 60378 h 237492"/>
                  <a:gd name="connsiteX34" fmla="*/ 465 w 233002"/>
                  <a:gd name="connsiteY34" fmla="*/ 59505 h 237492"/>
                  <a:gd name="connsiteX35" fmla="*/ 26314 w 233002"/>
                  <a:gd name="connsiteY35" fmla="*/ 43946 h 237492"/>
                  <a:gd name="connsiteX36" fmla="*/ 28057 w 233002"/>
                  <a:gd name="connsiteY36" fmla="*/ 44382 h 237492"/>
                  <a:gd name="connsiteX37" fmla="*/ 12809 w 233002"/>
                  <a:gd name="connsiteY37" fmla="*/ 98040 h 237492"/>
                  <a:gd name="connsiteX38" fmla="*/ 22684 w 233002"/>
                  <a:gd name="connsiteY38" fmla="*/ 108801 h 237492"/>
                  <a:gd name="connsiteX39" fmla="*/ 22103 w 233002"/>
                  <a:gd name="connsiteY39" fmla="*/ 107928 h 237492"/>
                  <a:gd name="connsiteX40" fmla="*/ 31542 w 233002"/>
                  <a:gd name="connsiteY40" fmla="*/ 74483 h 237492"/>
                  <a:gd name="connsiteX41" fmla="*/ 60006 w 233002"/>
                  <a:gd name="connsiteY41" fmla="*/ 78845 h 237492"/>
                  <a:gd name="connsiteX42" fmla="*/ 77287 w 233002"/>
                  <a:gd name="connsiteY42" fmla="*/ 120289 h 237492"/>
                  <a:gd name="connsiteX43" fmla="*/ 67848 w 233002"/>
                  <a:gd name="connsiteY43" fmla="*/ 199685 h 237492"/>
                  <a:gd name="connsiteX44" fmla="*/ 10195 w 233002"/>
                  <a:gd name="connsiteY44" fmla="*/ 237493 h 237492"/>
                  <a:gd name="connsiteX45" fmla="*/ 184606 w 233002"/>
                  <a:gd name="connsiteY45" fmla="*/ 237493 h 237492"/>
                  <a:gd name="connsiteX46" fmla="*/ 147284 w 233002"/>
                  <a:gd name="connsiteY46" fmla="*/ 204484 h 237492"/>
                  <a:gd name="connsiteX47" fmla="*/ 160644 w 233002"/>
                  <a:gd name="connsiteY47" fmla="*/ 127850 h 237492"/>
                  <a:gd name="connsiteX48" fmla="*/ 177780 w 233002"/>
                  <a:gd name="connsiteY48" fmla="*/ 101966 h 237492"/>
                  <a:gd name="connsiteX49" fmla="*/ 199273 w 233002"/>
                  <a:gd name="connsiteY49" fmla="*/ 103711 h 237492"/>
                  <a:gd name="connsiteX50" fmla="*/ 192593 w 233002"/>
                  <a:gd name="connsiteY50" fmla="*/ 132213 h 237492"/>
                  <a:gd name="connsiteX51" fmla="*/ 191722 w 233002"/>
                  <a:gd name="connsiteY51" fmla="*/ 132649 h 237492"/>
                  <a:gd name="connsiteX52" fmla="*/ 203339 w 233002"/>
                  <a:gd name="connsiteY52" fmla="*/ 127123 h 237492"/>
                  <a:gd name="connsiteX53" fmla="*/ 210165 w 233002"/>
                  <a:gd name="connsiteY53" fmla="*/ 80154 h 237492"/>
                  <a:gd name="connsiteX54" fmla="*/ 206534 w 233002"/>
                  <a:gd name="connsiteY54" fmla="*/ 76373 h 237492"/>
                  <a:gd name="connsiteX55" fmla="*/ 206244 w 233002"/>
                  <a:gd name="connsiteY55" fmla="*/ 75356 h 237492"/>
                  <a:gd name="connsiteX56" fmla="*/ 224542 w 233002"/>
                  <a:gd name="connsiteY56" fmla="*/ 86116 h 237492"/>
                  <a:gd name="connsiteX57" fmla="*/ 230205 w 233002"/>
                  <a:gd name="connsiteY57" fmla="*/ 98040 h 237492"/>
                  <a:gd name="connsiteX58" fmla="*/ 227156 w 233002"/>
                  <a:gd name="connsiteY58" fmla="*/ 70412 h 23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33002" h="237492">
                    <a:moveTo>
                      <a:pt x="227156" y="70412"/>
                    </a:moveTo>
                    <a:cubicBezTo>
                      <a:pt x="220475" y="62268"/>
                      <a:pt x="209874" y="58778"/>
                      <a:pt x="199854" y="60232"/>
                    </a:cubicBezTo>
                    <a:cubicBezTo>
                      <a:pt x="199418" y="57906"/>
                      <a:pt x="198692" y="55434"/>
                      <a:pt x="197385" y="53107"/>
                    </a:cubicBezTo>
                    <a:cubicBezTo>
                      <a:pt x="190415" y="39293"/>
                      <a:pt x="172698" y="33331"/>
                      <a:pt x="157885" y="39874"/>
                    </a:cubicBezTo>
                    <a:cubicBezTo>
                      <a:pt x="154545" y="41329"/>
                      <a:pt x="151640" y="43364"/>
                      <a:pt x="149172" y="45691"/>
                    </a:cubicBezTo>
                    <a:lnTo>
                      <a:pt x="149898" y="45400"/>
                    </a:lnTo>
                    <a:cubicBezTo>
                      <a:pt x="159192" y="41329"/>
                      <a:pt x="170229" y="44964"/>
                      <a:pt x="174585" y="53689"/>
                    </a:cubicBezTo>
                    <a:cubicBezTo>
                      <a:pt x="175457" y="55288"/>
                      <a:pt x="175892" y="56888"/>
                      <a:pt x="176183" y="58633"/>
                    </a:cubicBezTo>
                    <a:lnTo>
                      <a:pt x="175166" y="57760"/>
                    </a:lnTo>
                    <a:cubicBezTo>
                      <a:pt x="161516" y="47872"/>
                      <a:pt x="141765" y="50053"/>
                      <a:pt x="131164" y="62850"/>
                    </a:cubicBezTo>
                    <a:cubicBezTo>
                      <a:pt x="128695" y="65758"/>
                      <a:pt x="126953" y="68957"/>
                      <a:pt x="125936" y="72302"/>
                    </a:cubicBezTo>
                    <a:lnTo>
                      <a:pt x="126372" y="71720"/>
                    </a:lnTo>
                    <a:cubicBezTo>
                      <a:pt x="133052" y="63722"/>
                      <a:pt x="145251" y="62268"/>
                      <a:pt x="153819" y="68521"/>
                    </a:cubicBezTo>
                    <a:cubicBezTo>
                      <a:pt x="161806" y="74338"/>
                      <a:pt x="163113" y="83644"/>
                      <a:pt x="159192" y="91060"/>
                    </a:cubicBezTo>
                    <a:cubicBezTo>
                      <a:pt x="147574" y="102403"/>
                      <a:pt x="135811" y="117962"/>
                      <a:pt x="125936" y="136139"/>
                    </a:cubicBezTo>
                    <a:cubicBezTo>
                      <a:pt x="121144" y="144718"/>
                      <a:pt x="117223" y="153443"/>
                      <a:pt x="114028" y="161732"/>
                    </a:cubicBezTo>
                    <a:cubicBezTo>
                      <a:pt x="112866" y="153298"/>
                      <a:pt x="111124" y="144573"/>
                      <a:pt x="108800" y="135557"/>
                    </a:cubicBezTo>
                    <a:cubicBezTo>
                      <a:pt x="101539" y="108219"/>
                      <a:pt x="89776" y="85244"/>
                      <a:pt x="77432" y="71284"/>
                    </a:cubicBezTo>
                    <a:cubicBezTo>
                      <a:pt x="73511" y="60814"/>
                      <a:pt x="78884" y="53253"/>
                      <a:pt x="89776" y="53253"/>
                    </a:cubicBezTo>
                    <a:cubicBezTo>
                      <a:pt x="101975" y="53253"/>
                      <a:pt x="111995" y="63432"/>
                      <a:pt x="111995" y="75937"/>
                    </a:cubicBezTo>
                    <a:lnTo>
                      <a:pt x="111995" y="76955"/>
                    </a:lnTo>
                    <a:cubicBezTo>
                      <a:pt x="113447" y="72884"/>
                      <a:pt x="114319" y="68521"/>
                      <a:pt x="114319" y="64013"/>
                    </a:cubicBezTo>
                    <a:cubicBezTo>
                      <a:pt x="114319" y="44528"/>
                      <a:pt x="99361" y="28677"/>
                      <a:pt x="80627" y="27805"/>
                    </a:cubicBezTo>
                    <a:cubicBezTo>
                      <a:pt x="85710" y="24606"/>
                      <a:pt x="91664" y="22570"/>
                      <a:pt x="98199" y="22134"/>
                    </a:cubicBezTo>
                    <a:cubicBezTo>
                      <a:pt x="103863" y="21698"/>
                      <a:pt x="109381" y="22715"/>
                      <a:pt x="114319" y="24606"/>
                    </a:cubicBezTo>
                    <a:cubicBezTo>
                      <a:pt x="108074" y="15008"/>
                      <a:pt x="96311" y="8901"/>
                      <a:pt x="83386" y="9628"/>
                    </a:cubicBezTo>
                    <a:cubicBezTo>
                      <a:pt x="72640" y="10355"/>
                      <a:pt x="63346" y="15736"/>
                      <a:pt x="57827" y="23588"/>
                    </a:cubicBezTo>
                    <a:cubicBezTo>
                      <a:pt x="57246" y="18499"/>
                      <a:pt x="58263" y="13118"/>
                      <a:pt x="61167" y="8319"/>
                    </a:cubicBezTo>
                    <a:cubicBezTo>
                      <a:pt x="63346" y="4829"/>
                      <a:pt x="66250" y="2067"/>
                      <a:pt x="69590" y="31"/>
                    </a:cubicBezTo>
                    <a:cubicBezTo>
                      <a:pt x="60587" y="-405"/>
                      <a:pt x="51728" y="3812"/>
                      <a:pt x="46936" y="11519"/>
                    </a:cubicBezTo>
                    <a:cubicBezTo>
                      <a:pt x="44467" y="15445"/>
                      <a:pt x="43450" y="19807"/>
                      <a:pt x="43596" y="24024"/>
                    </a:cubicBezTo>
                    <a:lnTo>
                      <a:pt x="41853" y="23588"/>
                    </a:lnTo>
                    <a:cubicBezTo>
                      <a:pt x="23119" y="19807"/>
                      <a:pt x="4676" y="31004"/>
                      <a:pt x="755" y="48599"/>
                    </a:cubicBezTo>
                    <a:cubicBezTo>
                      <a:pt x="-116" y="52525"/>
                      <a:pt x="-261" y="56597"/>
                      <a:pt x="465" y="60378"/>
                    </a:cubicBezTo>
                    <a:lnTo>
                      <a:pt x="465" y="59505"/>
                    </a:lnTo>
                    <a:cubicBezTo>
                      <a:pt x="3079" y="48599"/>
                      <a:pt x="14551" y="41619"/>
                      <a:pt x="26314" y="43946"/>
                    </a:cubicBezTo>
                    <a:lnTo>
                      <a:pt x="28057" y="44382"/>
                    </a:lnTo>
                    <a:cubicBezTo>
                      <a:pt x="7871" y="55288"/>
                      <a:pt x="1191" y="79282"/>
                      <a:pt x="12809" y="98040"/>
                    </a:cubicBezTo>
                    <a:cubicBezTo>
                      <a:pt x="15423" y="102257"/>
                      <a:pt x="18908" y="105893"/>
                      <a:pt x="22684" y="108801"/>
                    </a:cubicBezTo>
                    <a:lnTo>
                      <a:pt x="22103" y="107928"/>
                    </a:lnTo>
                    <a:cubicBezTo>
                      <a:pt x="14842" y="96295"/>
                      <a:pt x="19053" y="81318"/>
                      <a:pt x="31542" y="74483"/>
                    </a:cubicBezTo>
                    <a:cubicBezTo>
                      <a:pt x="43596" y="67939"/>
                      <a:pt x="51002" y="70412"/>
                      <a:pt x="60006" y="78845"/>
                    </a:cubicBezTo>
                    <a:cubicBezTo>
                      <a:pt x="66976" y="90042"/>
                      <a:pt x="73076" y="104293"/>
                      <a:pt x="77287" y="120289"/>
                    </a:cubicBezTo>
                    <a:cubicBezTo>
                      <a:pt x="87598" y="158823"/>
                      <a:pt x="83241" y="193141"/>
                      <a:pt x="67848" y="199685"/>
                    </a:cubicBezTo>
                    <a:cubicBezTo>
                      <a:pt x="34302" y="205211"/>
                      <a:pt x="10195" y="220043"/>
                      <a:pt x="10195" y="237493"/>
                    </a:cubicBezTo>
                    <a:lnTo>
                      <a:pt x="184606" y="237493"/>
                    </a:lnTo>
                    <a:cubicBezTo>
                      <a:pt x="184606" y="223824"/>
                      <a:pt x="169793" y="211754"/>
                      <a:pt x="147284" y="204484"/>
                    </a:cubicBezTo>
                    <a:cubicBezTo>
                      <a:pt x="137844" y="191833"/>
                      <a:pt x="142927" y="160278"/>
                      <a:pt x="160644" y="127850"/>
                    </a:cubicBezTo>
                    <a:cubicBezTo>
                      <a:pt x="165872" y="118253"/>
                      <a:pt x="171826" y="109528"/>
                      <a:pt x="177780" y="101966"/>
                    </a:cubicBezTo>
                    <a:cubicBezTo>
                      <a:pt x="184896" y="97168"/>
                      <a:pt x="194916" y="98622"/>
                      <a:pt x="199273" y="103711"/>
                    </a:cubicBezTo>
                    <a:cubicBezTo>
                      <a:pt x="205227" y="110691"/>
                      <a:pt x="202468" y="125233"/>
                      <a:pt x="192593" y="132213"/>
                    </a:cubicBezTo>
                    <a:lnTo>
                      <a:pt x="191722" y="132649"/>
                    </a:lnTo>
                    <a:cubicBezTo>
                      <a:pt x="195788" y="131486"/>
                      <a:pt x="199709" y="129741"/>
                      <a:pt x="203339" y="127123"/>
                    </a:cubicBezTo>
                    <a:cubicBezTo>
                      <a:pt x="219023" y="115926"/>
                      <a:pt x="222073" y="94986"/>
                      <a:pt x="210165" y="80154"/>
                    </a:cubicBezTo>
                    <a:cubicBezTo>
                      <a:pt x="209003" y="78700"/>
                      <a:pt x="207841" y="77537"/>
                      <a:pt x="206534" y="76373"/>
                    </a:cubicBezTo>
                    <a:lnTo>
                      <a:pt x="206244" y="75356"/>
                    </a:lnTo>
                    <a:cubicBezTo>
                      <a:pt x="213214" y="76664"/>
                      <a:pt x="219895" y="80300"/>
                      <a:pt x="224542" y="86116"/>
                    </a:cubicBezTo>
                    <a:cubicBezTo>
                      <a:pt x="227446" y="89752"/>
                      <a:pt x="229334" y="93823"/>
                      <a:pt x="230205" y="98040"/>
                    </a:cubicBezTo>
                    <a:cubicBezTo>
                      <a:pt x="234707" y="89315"/>
                      <a:pt x="233836" y="78555"/>
                      <a:pt x="227156" y="70412"/>
                    </a:cubicBezTo>
                    <a:close/>
                  </a:path>
                </a:pathLst>
              </a:custGeom>
              <a:solidFill>
                <a:srgbClr val="00B050"/>
              </a:solidFill>
              <a:ln w="144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2361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" name="Google Shape;463;p25"/>
          <p:cNvSpPr txBox="1">
            <a:spLocks noGrp="1"/>
          </p:cNvSpPr>
          <p:nvPr>
            <p:ph type="title"/>
          </p:nvPr>
        </p:nvSpPr>
        <p:spPr>
          <a:xfrm>
            <a:off x="457200" y="411475"/>
            <a:ext cx="7110248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spcBef>
                <a:spcPts val="0"/>
              </a:spcBef>
            </a:pPr>
            <a:r>
              <a:rPr lang="ru-RU" sz="20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Сведения об основных показателях социально-экономического развития Труновского муниципального округа Ставропольского края</a:t>
            </a:r>
            <a:endParaRPr sz="2000" dirty="0"/>
          </a:p>
        </p:txBody>
      </p:sp>
      <p:graphicFrame>
        <p:nvGraphicFramePr>
          <p:cNvPr id="464" name="Google Shape;464;p25"/>
          <p:cNvGraphicFramePr/>
          <p:nvPr>
            <p:extLst>
              <p:ext uri="{D42A27DB-BD31-4B8C-83A1-F6EECF244321}">
                <p14:modId xmlns:p14="http://schemas.microsoft.com/office/powerpoint/2010/main" val="1870164475"/>
              </p:ext>
            </p:extLst>
          </p:nvPr>
        </p:nvGraphicFramePr>
        <p:xfrm>
          <a:off x="457200" y="1165650"/>
          <a:ext cx="5465025" cy="35280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8535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64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0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6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Показатель</a:t>
                      </a:r>
                      <a:endParaRPr sz="16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6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Факт 2023 года</a:t>
                      </a:r>
                      <a:endParaRPr sz="16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6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Факт 2024 года</a:t>
                      </a:r>
                      <a:endParaRPr sz="16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892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Население, тыс.чел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32,5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32,2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Инвестиции в основной капитал, млн.руб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4 003,1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2420,1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268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Индекс физического объема инвестиций в основной капитал,%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57,2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24,9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311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Прибыль</a:t>
                      </a:r>
                      <a:r>
                        <a:rPr lang="ru-RU" sz="1300" baseline="0" dirty="0" smtClean="0">
                          <a:latin typeface="+mn-lt"/>
                          <a:cs typeface="Times New Roman" pitchFamily="18" charset="0"/>
                        </a:rPr>
                        <a:t> прибыльных организаций, млн.руб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1 529,7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1 869,6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892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Фонд заработной платы, млн.руб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2 060,2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2 327,3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892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Темп</a:t>
                      </a:r>
                      <a:r>
                        <a:rPr lang="ru-RU" sz="1300" baseline="0" dirty="0" smtClean="0">
                          <a:latin typeface="+mn-lt"/>
                          <a:cs typeface="Times New Roman" pitchFamily="18" charset="0"/>
                        </a:rPr>
                        <a:t> роста фонда оплаты труда, %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112,9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117,2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0934780"/>
                  </a:ext>
                </a:extLst>
              </a:tr>
              <a:tr h="232355">
                <a:tc>
                  <a:txBody>
                    <a:bodyPr/>
                    <a:lstStyle/>
                    <a:p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Среднемесячная</a:t>
                      </a:r>
                      <a:r>
                        <a:rPr lang="ru-RU" sz="1300" baseline="0" dirty="0" smtClean="0">
                          <a:latin typeface="+mn-lt"/>
                          <a:cs typeface="Times New Roman" pitchFamily="18" charset="0"/>
                        </a:rPr>
                        <a:t> заработная плата, руб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45 713,8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dirty="0" smtClean="0">
                          <a:latin typeface="+mn-lt"/>
                          <a:cs typeface="Times New Roman" pitchFamily="18" charset="0"/>
                        </a:rPr>
                        <a:t>53 092,8</a:t>
                      </a:r>
                      <a:endParaRPr lang="ru-RU" sz="13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T="34290" marB="34290" anchor="b">
                    <a:lnL w="9525" cap="flat" cmpd="sng" algn="ctr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>
                        <a:alpha val="3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197828"/>
                  </a:ext>
                </a:extLst>
              </a:tr>
            </a:tbl>
          </a:graphicData>
        </a:graphic>
      </p:graphicFrame>
      <p:grpSp>
        <p:nvGrpSpPr>
          <p:cNvPr id="465" name="Google Shape;465;p25"/>
          <p:cNvGrpSpPr/>
          <p:nvPr/>
        </p:nvGrpSpPr>
        <p:grpSpPr>
          <a:xfrm>
            <a:off x="6093000" y="1165650"/>
            <a:ext cx="2593800" cy="3566307"/>
            <a:chOff x="6093000" y="1165650"/>
            <a:chExt cx="2593800" cy="3566307"/>
          </a:xfrm>
        </p:grpSpPr>
        <p:sp>
          <p:nvSpPr>
            <p:cNvPr id="466" name="Google Shape;466;p25"/>
            <p:cNvSpPr txBox="1"/>
            <p:nvPr/>
          </p:nvSpPr>
          <p:spPr>
            <a:xfrm>
              <a:off x="6093000" y="1165650"/>
              <a:ext cx="2593800" cy="594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24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2024 к 2023</a:t>
              </a:r>
              <a:endParaRPr sz="24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67" name="Google Shape;467;p25"/>
            <p:cNvSpPr txBox="1"/>
            <p:nvPr/>
          </p:nvSpPr>
          <p:spPr>
            <a:xfrm>
              <a:off x="6093000" y="1760049"/>
              <a:ext cx="2593800" cy="55538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Темп роста фонда оплаты труда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68" name="Google Shape;468;p25"/>
            <p:cNvSpPr txBox="1"/>
            <p:nvPr/>
          </p:nvSpPr>
          <p:spPr>
            <a:xfrm>
              <a:off x="6093000" y="2174303"/>
              <a:ext cx="2593800" cy="107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5000" b="1" dirty="0" smtClean="0">
                  <a:solidFill>
                    <a:schemeClr val="accent5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103,8%</a:t>
              </a:r>
              <a:endParaRPr sz="5000" b="1" dirty="0">
                <a:solidFill>
                  <a:schemeClr val="accent5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69" name="Google Shape;469;p25"/>
            <p:cNvSpPr txBox="1"/>
            <p:nvPr/>
          </p:nvSpPr>
          <p:spPr>
            <a:xfrm>
              <a:off x="6093000" y="3246104"/>
              <a:ext cx="2593800" cy="6319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6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Рост среднемесячной заработной платы</a:t>
              </a:r>
              <a:endParaRPr sz="16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70" name="Google Shape;470;p25"/>
            <p:cNvSpPr txBox="1"/>
            <p:nvPr/>
          </p:nvSpPr>
          <p:spPr>
            <a:xfrm>
              <a:off x="6093000" y="3660357"/>
              <a:ext cx="2593800" cy="107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5000" b="1" dirty="0" smtClean="0">
                  <a:solidFill>
                    <a:schemeClr val="accent5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7 379,0</a:t>
              </a:r>
              <a:endParaRPr sz="5000" b="1" dirty="0">
                <a:solidFill>
                  <a:schemeClr val="accent5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471" name="Google Shape;471;p25"/>
          <p:cNvGrpSpPr/>
          <p:nvPr/>
        </p:nvGrpSpPr>
        <p:grpSpPr>
          <a:xfrm>
            <a:off x="8582192" y="4012509"/>
            <a:ext cx="397385" cy="367296"/>
            <a:chOff x="3180485" y="3457399"/>
            <a:chExt cx="397385" cy="367296"/>
          </a:xfrm>
        </p:grpSpPr>
        <p:sp>
          <p:nvSpPr>
            <p:cNvPr id="472" name="Google Shape;472;p25"/>
            <p:cNvSpPr/>
            <p:nvPr/>
          </p:nvSpPr>
          <p:spPr>
            <a:xfrm>
              <a:off x="3426397" y="3457399"/>
              <a:ext cx="151473" cy="367296"/>
            </a:xfrm>
            <a:custGeom>
              <a:avLst/>
              <a:gdLst/>
              <a:ahLst/>
              <a:cxnLst/>
              <a:rect l="l" t="t" r="r" b="b"/>
              <a:pathLst>
                <a:path w="4430" h="10742" extrusionOk="0">
                  <a:moveTo>
                    <a:pt x="2215" y="1"/>
                  </a:moveTo>
                  <a:cubicBezTo>
                    <a:pt x="2120" y="1"/>
                    <a:pt x="2024" y="48"/>
                    <a:pt x="1953" y="144"/>
                  </a:cubicBezTo>
                  <a:lnTo>
                    <a:pt x="72" y="2692"/>
                  </a:lnTo>
                  <a:cubicBezTo>
                    <a:pt x="0" y="2811"/>
                    <a:pt x="0" y="2954"/>
                    <a:pt x="72" y="3073"/>
                  </a:cubicBezTo>
                  <a:cubicBezTo>
                    <a:pt x="143" y="3144"/>
                    <a:pt x="238" y="3192"/>
                    <a:pt x="334" y="3192"/>
                  </a:cubicBezTo>
                  <a:lnTo>
                    <a:pt x="1167" y="3192"/>
                  </a:lnTo>
                  <a:lnTo>
                    <a:pt x="1167" y="10741"/>
                  </a:lnTo>
                  <a:lnTo>
                    <a:pt x="2953" y="10741"/>
                  </a:lnTo>
                  <a:cubicBezTo>
                    <a:pt x="3120" y="10741"/>
                    <a:pt x="3263" y="10598"/>
                    <a:pt x="3263" y="10408"/>
                  </a:cubicBezTo>
                  <a:lnTo>
                    <a:pt x="3263" y="3192"/>
                  </a:lnTo>
                  <a:lnTo>
                    <a:pt x="4072" y="3192"/>
                  </a:lnTo>
                  <a:cubicBezTo>
                    <a:pt x="4191" y="3192"/>
                    <a:pt x="4287" y="3144"/>
                    <a:pt x="4334" y="3073"/>
                  </a:cubicBezTo>
                  <a:cubicBezTo>
                    <a:pt x="4430" y="2954"/>
                    <a:pt x="4430" y="2811"/>
                    <a:pt x="4334" y="2692"/>
                  </a:cubicBezTo>
                  <a:lnTo>
                    <a:pt x="2453" y="144"/>
                  </a:lnTo>
                  <a:cubicBezTo>
                    <a:pt x="2405" y="48"/>
                    <a:pt x="2310" y="1"/>
                    <a:pt x="2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5"/>
            <p:cNvSpPr/>
            <p:nvPr/>
          </p:nvSpPr>
          <p:spPr>
            <a:xfrm>
              <a:off x="3406018" y="3602341"/>
              <a:ext cx="39116" cy="222354"/>
            </a:xfrm>
            <a:custGeom>
              <a:avLst/>
              <a:gdLst/>
              <a:ahLst/>
              <a:cxnLst/>
              <a:rect l="l" t="t" r="r" b="b"/>
              <a:pathLst>
                <a:path w="1144" h="6503" extrusionOk="0">
                  <a:moveTo>
                    <a:pt x="334" y="1"/>
                  </a:moveTo>
                  <a:cubicBezTo>
                    <a:pt x="144" y="1"/>
                    <a:pt x="1" y="144"/>
                    <a:pt x="1" y="310"/>
                  </a:cubicBezTo>
                  <a:lnTo>
                    <a:pt x="1" y="6502"/>
                  </a:lnTo>
                  <a:lnTo>
                    <a:pt x="1144" y="6502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5"/>
            <p:cNvSpPr/>
            <p:nvPr/>
          </p:nvSpPr>
          <p:spPr>
            <a:xfrm>
              <a:off x="3346592" y="3645492"/>
              <a:ext cx="38296" cy="179203"/>
            </a:xfrm>
            <a:custGeom>
              <a:avLst/>
              <a:gdLst/>
              <a:ahLst/>
              <a:cxnLst/>
              <a:rect l="l" t="t" r="r" b="b"/>
              <a:pathLst>
                <a:path w="1120" h="5241" extrusionOk="0">
                  <a:moveTo>
                    <a:pt x="310" y="1"/>
                  </a:moveTo>
                  <a:cubicBezTo>
                    <a:pt x="119" y="1"/>
                    <a:pt x="0" y="144"/>
                    <a:pt x="0" y="311"/>
                  </a:cubicBezTo>
                  <a:lnTo>
                    <a:pt x="0" y="5240"/>
                  </a:lnTo>
                  <a:lnTo>
                    <a:pt x="1120" y="5240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3286345" y="3688575"/>
              <a:ext cx="38296" cy="136120"/>
            </a:xfrm>
            <a:custGeom>
              <a:avLst/>
              <a:gdLst/>
              <a:ahLst/>
              <a:cxnLst/>
              <a:rect l="l" t="t" r="r" b="b"/>
              <a:pathLst>
                <a:path w="1120" h="3981" extrusionOk="0">
                  <a:moveTo>
                    <a:pt x="273" y="1"/>
                  </a:moveTo>
                  <a:cubicBezTo>
                    <a:pt x="123" y="1"/>
                    <a:pt x="0" y="136"/>
                    <a:pt x="0" y="313"/>
                  </a:cubicBezTo>
                  <a:lnTo>
                    <a:pt x="0" y="3980"/>
                  </a:lnTo>
                  <a:lnTo>
                    <a:pt x="1119" y="3980"/>
                  </a:lnTo>
                  <a:lnTo>
                    <a:pt x="1119" y="3"/>
                  </a:lnTo>
                  <a:lnTo>
                    <a:pt x="310" y="3"/>
                  </a:lnTo>
                  <a:cubicBezTo>
                    <a:pt x="297" y="1"/>
                    <a:pt x="285" y="1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3226063" y="3731008"/>
              <a:ext cx="39116" cy="93687"/>
            </a:xfrm>
            <a:custGeom>
              <a:avLst/>
              <a:gdLst/>
              <a:ahLst/>
              <a:cxnLst/>
              <a:rect l="l" t="t" r="r" b="b"/>
              <a:pathLst>
                <a:path w="1144" h="2740" extrusionOk="0">
                  <a:moveTo>
                    <a:pt x="334" y="0"/>
                  </a:moveTo>
                  <a:cubicBezTo>
                    <a:pt x="144" y="0"/>
                    <a:pt x="1" y="143"/>
                    <a:pt x="1" y="310"/>
                  </a:cubicBezTo>
                  <a:lnTo>
                    <a:pt x="1" y="2406"/>
                  </a:lnTo>
                  <a:cubicBezTo>
                    <a:pt x="1" y="2572"/>
                    <a:pt x="144" y="2739"/>
                    <a:pt x="334" y="2739"/>
                  </a:cubicBezTo>
                  <a:lnTo>
                    <a:pt x="1144" y="2739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306689" y="3554301"/>
              <a:ext cx="8172" cy="22841"/>
            </a:xfrm>
            <a:custGeom>
              <a:avLst/>
              <a:gdLst/>
              <a:ahLst/>
              <a:cxnLst/>
              <a:rect l="l" t="t" r="r" b="b"/>
              <a:pathLst>
                <a:path w="239" h="668" extrusionOk="0">
                  <a:moveTo>
                    <a:pt x="0" y="1"/>
                  </a:moveTo>
                  <a:lnTo>
                    <a:pt x="0" y="668"/>
                  </a:lnTo>
                  <a:cubicBezTo>
                    <a:pt x="119" y="596"/>
                    <a:pt x="191" y="501"/>
                    <a:pt x="215" y="358"/>
                  </a:cubicBezTo>
                  <a:cubicBezTo>
                    <a:pt x="239" y="215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3287952" y="3516860"/>
              <a:ext cx="4924" cy="15489"/>
            </a:xfrm>
            <a:custGeom>
              <a:avLst/>
              <a:gdLst/>
              <a:ahLst/>
              <a:cxnLst/>
              <a:rect l="l" t="t" r="r" b="b"/>
              <a:pathLst>
                <a:path w="144" h="453" extrusionOk="0">
                  <a:moveTo>
                    <a:pt x="144" y="0"/>
                  </a:moveTo>
                  <a:cubicBezTo>
                    <a:pt x="72" y="48"/>
                    <a:pt x="24" y="119"/>
                    <a:pt x="24" y="191"/>
                  </a:cubicBezTo>
                  <a:cubicBezTo>
                    <a:pt x="1" y="262"/>
                    <a:pt x="24" y="358"/>
                    <a:pt x="72" y="405"/>
                  </a:cubicBezTo>
                  <a:lnTo>
                    <a:pt x="144" y="4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3180485" y="3458220"/>
              <a:ext cx="209292" cy="178587"/>
            </a:xfrm>
            <a:custGeom>
              <a:avLst/>
              <a:gdLst/>
              <a:ahLst/>
              <a:cxnLst/>
              <a:rect l="l" t="t" r="r" b="b"/>
              <a:pathLst>
                <a:path w="6121" h="5223" extrusionOk="0">
                  <a:moveTo>
                    <a:pt x="3489" y="929"/>
                  </a:moveTo>
                  <a:cubicBezTo>
                    <a:pt x="3590" y="929"/>
                    <a:pt x="3691" y="1001"/>
                    <a:pt x="3691" y="1144"/>
                  </a:cubicBezTo>
                  <a:lnTo>
                    <a:pt x="3691" y="1239"/>
                  </a:lnTo>
                  <a:cubicBezTo>
                    <a:pt x="3858" y="1263"/>
                    <a:pt x="4001" y="1334"/>
                    <a:pt x="4120" y="1453"/>
                  </a:cubicBezTo>
                  <a:cubicBezTo>
                    <a:pt x="4215" y="1606"/>
                    <a:pt x="4082" y="1773"/>
                    <a:pt x="3927" y="1773"/>
                  </a:cubicBezTo>
                  <a:cubicBezTo>
                    <a:pt x="3889" y="1773"/>
                    <a:pt x="3849" y="1763"/>
                    <a:pt x="3810" y="1739"/>
                  </a:cubicBezTo>
                  <a:cubicBezTo>
                    <a:pt x="3787" y="1715"/>
                    <a:pt x="3763" y="1691"/>
                    <a:pt x="3715" y="1668"/>
                  </a:cubicBezTo>
                  <a:lnTo>
                    <a:pt x="3715" y="2382"/>
                  </a:lnTo>
                  <a:lnTo>
                    <a:pt x="3834" y="2406"/>
                  </a:lnTo>
                  <a:cubicBezTo>
                    <a:pt x="4192" y="2525"/>
                    <a:pt x="4406" y="2882"/>
                    <a:pt x="4334" y="3263"/>
                  </a:cubicBezTo>
                  <a:lnTo>
                    <a:pt x="4311" y="3239"/>
                  </a:lnTo>
                  <a:cubicBezTo>
                    <a:pt x="4263" y="3573"/>
                    <a:pt x="4001" y="3835"/>
                    <a:pt x="3691" y="3930"/>
                  </a:cubicBezTo>
                  <a:lnTo>
                    <a:pt x="3691" y="4073"/>
                  </a:lnTo>
                  <a:cubicBezTo>
                    <a:pt x="3691" y="4216"/>
                    <a:pt x="3590" y="4287"/>
                    <a:pt x="3489" y="4287"/>
                  </a:cubicBezTo>
                  <a:cubicBezTo>
                    <a:pt x="3388" y="4287"/>
                    <a:pt x="3287" y="4216"/>
                    <a:pt x="3287" y="4073"/>
                  </a:cubicBezTo>
                  <a:lnTo>
                    <a:pt x="3287" y="3930"/>
                  </a:lnTo>
                  <a:cubicBezTo>
                    <a:pt x="3096" y="3930"/>
                    <a:pt x="2906" y="3859"/>
                    <a:pt x="2763" y="3763"/>
                  </a:cubicBezTo>
                  <a:cubicBezTo>
                    <a:pt x="2667" y="3692"/>
                    <a:pt x="2644" y="3549"/>
                    <a:pt x="2715" y="3454"/>
                  </a:cubicBezTo>
                  <a:cubicBezTo>
                    <a:pt x="2744" y="3396"/>
                    <a:pt x="2808" y="3365"/>
                    <a:pt x="2875" y="3365"/>
                  </a:cubicBezTo>
                  <a:cubicBezTo>
                    <a:pt x="2918" y="3365"/>
                    <a:pt x="2963" y="3378"/>
                    <a:pt x="3001" y="3406"/>
                  </a:cubicBezTo>
                  <a:cubicBezTo>
                    <a:pt x="3096" y="3454"/>
                    <a:pt x="3191" y="3501"/>
                    <a:pt x="3287" y="3525"/>
                  </a:cubicBezTo>
                  <a:lnTo>
                    <a:pt x="3287" y="2620"/>
                  </a:lnTo>
                  <a:cubicBezTo>
                    <a:pt x="3167" y="2573"/>
                    <a:pt x="3072" y="2501"/>
                    <a:pt x="2977" y="2430"/>
                  </a:cubicBezTo>
                  <a:cubicBezTo>
                    <a:pt x="2786" y="2287"/>
                    <a:pt x="2715" y="2049"/>
                    <a:pt x="2763" y="1811"/>
                  </a:cubicBezTo>
                  <a:cubicBezTo>
                    <a:pt x="2810" y="1549"/>
                    <a:pt x="3001" y="1334"/>
                    <a:pt x="3239" y="1263"/>
                  </a:cubicBezTo>
                  <a:lnTo>
                    <a:pt x="3287" y="1263"/>
                  </a:lnTo>
                  <a:lnTo>
                    <a:pt x="3287" y="1144"/>
                  </a:lnTo>
                  <a:cubicBezTo>
                    <a:pt x="3287" y="1001"/>
                    <a:pt x="3388" y="929"/>
                    <a:pt x="3489" y="929"/>
                  </a:cubicBezTo>
                  <a:close/>
                  <a:moveTo>
                    <a:pt x="3501" y="1"/>
                  </a:moveTo>
                  <a:cubicBezTo>
                    <a:pt x="1167" y="1"/>
                    <a:pt x="0" y="2811"/>
                    <a:pt x="1643" y="4454"/>
                  </a:cubicBezTo>
                  <a:cubicBezTo>
                    <a:pt x="2174" y="4984"/>
                    <a:pt x="2828" y="5222"/>
                    <a:pt x="3472" y="5222"/>
                  </a:cubicBezTo>
                  <a:cubicBezTo>
                    <a:pt x="4821" y="5222"/>
                    <a:pt x="6120" y="4177"/>
                    <a:pt x="6120" y="2596"/>
                  </a:cubicBezTo>
                  <a:cubicBezTo>
                    <a:pt x="6120" y="1168"/>
                    <a:pt x="4954" y="1"/>
                    <a:pt x="3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480;p25"/>
          <p:cNvGrpSpPr/>
          <p:nvPr/>
        </p:nvGrpSpPr>
        <p:grpSpPr>
          <a:xfrm>
            <a:off x="8629412" y="2604115"/>
            <a:ext cx="370510" cy="353106"/>
            <a:chOff x="7157414" y="3464340"/>
            <a:chExt cx="370510" cy="353106"/>
          </a:xfrm>
        </p:grpSpPr>
        <p:sp>
          <p:nvSpPr>
            <p:cNvPr id="481" name="Google Shape;481;p25"/>
            <p:cNvSpPr/>
            <p:nvPr/>
          </p:nvSpPr>
          <p:spPr>
            <a:xfrm>
              <a:off x="7326770" y="3533136"/>
              <a:ext cx="147404" cy="32620"/>
            </a:xfrm>
            <a:custGeom>
              <a:avLst/>
              <a:gdLst/>
              <a:ahLst/>
              <a:cxnLst/>
              <a:rect l="l" t="t" r="r" b="b"/>
              <a:pathLst>
                <a:path w="4311" h="954" extrusionOk="0">
                  <a:moveTo>
                    <a:pt x="620" y="1"/>
                  </a:moveTo>
                  <a:cubicBezTo>
                    <a:pt x="1" y="1"/>
                    <a:pt x="1" y="953"/>
                    <a:pt x="620" y="953"/>
                  </a:cubicBezTo>
                  <a:lnTo>
                    <a:pt x="3668" y="953"/>
                  </a:lnTo>
                  <a:cubicBezTo>
                    <a:pt x="4311" y="953"/>
                    <a:pt x="4311" y="1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7185897" y="3781476"/>
              <a:ext cx="151507" cy="35971"/>
            </a:xfrm>
            <a:custGeom>
              <a:avLst/>
              <a:gdLst/>
              <a:ahLst/>
              <a:cxnLst/>
              <a:rect l="l" t="t" r="r" b="b"/>
              <a:pathLst>
                <a:path w="4431" h="1052" extrusionOk="0">
                  <a:moveTo>
                    <a:pt x="334" y="1"/>
                  </a:moveTo>
                  <a:cubicBezTo>
                    <a:pt x="167" y="1"/>
                    <a:pt x="24" y="144"/>
                    <a:pt x="24" y="311"/>
                  </a:cubicBezTo>
                  <a:lnTo>
                    <a:pt x="24" y="739"/>
                  </a:lnTo>
                  <a:cubicBezTo>
                    <a:pt x="1" y="906"/>
                    <a:pt x="143" y="1049"/>
                    <a:pt x="310" y="1049"/>
                  </a:cubicBezTo>
                  <a:lnTo>
                    <a:pt x="4121" y="1049"/>
                  </a:lnTo>
                  <a:cubicBezTo>
                    <a:pt x="4131" y="1050"/>
                    <a:pt x="4142" y="1051"/>
                    <a:pt x="4152" y="1051"/>
                  </a:cubicBezTo>
                  <a:cubicBezTo>
                    <a:pt x="4305" y="1051"/>
                    <a:pt x="4430" y="895"/>
                    <a:pt x="4430" y="739"/>
                  </a:cubicBezTo>
                  <a:lnTo>
                    <a:pt x="4430" y="311"/>
                  </a:lnTo>
                  <a:cubicBezTo>
                    <a:pt x="4430" y="144"/>
                    <a:pt x="4287" y="1"/>
                    <a:pt x="4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7157414" y="3723690"/>
              <a:ext cx="151473" cy="35936"/>
            </a:xfrm>
            <a:custGeom>
              <a:avLst/>
              <a:gdLst/>
              <a:ahLst/>
              <a:cxnLst/>
              <a:rect l="l" t="t" r="r" b="b"/>
              <a:pathLst>
                <a:path w="4430" h="1051" extrusionOk="0">
                  <a:moveTo>
                    <a:pt x="310" y="0"/>
                  </a:moveTo>
                  <a:cubicBezTo>
                    <a:pt x="143" y="0"/>
                    <a:pt x="0" y="143"/>
                    <a:pt x="0" y="310"/>
                  </a:cubicBezTo>
                  <a:lnTo>
                    <a:pt x="0" y="738"/>
                  </a:lnTo>
                  <a:cubicBezTo>
                    <a:pt x="0" y="915"/>
                    <a:pt x="123" y="1051"/>
                    <a:pt x="273" y="1051"/>
                  </a:cubicBezTo>
                  <a:cubicBezTo>
                    <a:pt x="285" y="1051"/>
                    <a:pt x="297" y="1050"/>
                    <a:pt x="310" y="1048"/>
                  </a:cubicBezTo>
                  <a:lnTo>
                    <a:pt x="4120" y="1048"/>
                  </a:lnTo>
                  <a:cubicBezTo>
                    <a:pt x="4287" y="1048"/>
                    <a:pt x="4430" y="905"/>
                    <a:pt x="4406" y="738"/>
                  </a:cubicBezTo>
                  <a:lnTo>
                    <a:pt x="4406" y="310"/>
                  </a:lnTo>
                  <a:cubicBezTo>
                    <a:pt x="4430" y="143"/>
                    <a:pt x="4287" y="0"/>
                    <a:pt x="4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7186717" y="3666691"/>
              <a:ext cx="151439" cy="35936"/>
            </a:xfrm>
            <a:custGeom>
              <a:avLst/>
              <a:gdLst/>
              <a:ahLst/>
              <a:cxnLst/>
              <a:rect l="l" t="t" r="r" b="b"/>
              <a:pathLst>
                <a:path w="4429" h="1051" extrusionOk="0">
                  <a:moveTo>
                    <a:pt x="310" y="0"/>
                  </a:moveTo>
                  <a:cubicBezTo>
                    <a:pt x="143" y="0"/>
                    <a:pt x="0" y="119"/>
                    <a:pt x="0" y="286"/>
                  </a:cubicBezTo>
                  <a:lnTo>
                    <a:pt x="0" y="738"/>
                  </a:lnTo>
                  <a:cubicBezTo>
                    <a:pt x="0" y="905"/>
                    <a:pt x="143" y="1048"/>
                    <a:pt x="310" y="1048"/>
                  </a:cubicBezTo>
                  <a:lnTo>
                    <a:pt x="4097" y="1048"/>
                  </a:lnTo>
                  <a:cubicBezTo>
                    <a:pt x="4109" y="1050"/>
                    <a:pt x="4121" y="1050"/>
                    <a:pt x="4133" y="1050"/>
                  </a:cubicBezTo>
                  <a:cubicBezTo>
                    <a:pt x="4305" y="1050"/>
                    <a:pt x="4428" y="894"/>
                    <a:pt x="4406" y="738"/>
                  </a:cubicBezTo>
                  <a:lnTo>
                    <a:pt x="4406" y="310"/>
                  </a:lnTo>
                  <a:cubicBezTo>
                    <a:pt x="4406" y="155"/>
                    <a:pt x="4284" y="21"/>
                    <a:pt x="4133" y="21"/>
                  </a:cubicBezTo>
                  <a:cubicBezTo>
                    <a:pt x="4121" y="21"/>
                    <a:pt x="4109" y="22"/>
                    <a:pt x="4097" y="24"/>
                  </a:cubicBezTo>
                  <a:lnTo>
                    <a:pt x="40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7384589" y="3637354"/>
              <a:ext cx="5744" cy="20413"/>
            </a:xfrm>
            <a:custGeom>
              <a:avLst/>
              <a:gdLst/>
              <a:ahLst/>
              <a:cxnLst/>
              <a:rect l="l" t="t" r="r" b="b"/>
              <a:pathLst>
                <a:path w="168" h="597" extrusionOk="0">
                  <a:moveTo>
                    <a:pt x="167" y="1"/>
                  </a:moveTo>
                  <a:cubicBezTo>
                    <a:pt x="96" y="72"/>
                    <a:pt x="24" y="168"/>
                    <a:pt x="24" y="263"/>
                  </a:cubicBezTo>
                  <a:cubicBezTo>
                    <a:pt x="0" y="358"/>
                    <a:pt x="24" y="477"/>
                    <a:pt x="96" y="549"/>
                  </a:cubicBezTo>
                  <a:lnTo>
                    <a:pt x="167" y="596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5"/>
            <p:cNvSpPr/>
            <p:nvPr/>
          </p:nvSpPr>
          <p:spPr>
            <a:xfrm>
              <a:off x="7409003" y="3685395"/>
              <a:ext cx="10634" cy="30158"/>
            </a:xfrm>
            <a:custGeom>
              <a:avLst/>
              <a:gdLst/>
              <a:ahLst/>
              <a:cxnLst/>
              <a:rect l="l" t="t" r="r" b="b"/>
              <a:pathLst>
                <a:path w="311" h="882" extrusionOk="0">
                  <a:moveTo>
                    <a:pt x="1" y="1"/>
                  </a:moveTo>
                  <a:lnTo>
                    <a:pt x="1" y="882"/>
                  </a:lnTo>
                  <a:cubicBezTo>
                    <a:pt x="144" y="811"/>
                    <a:pt x="239" y="668"/>
                    <a:pt x="263" y="501"/>
                  </a:cubicBezTo>
                  <a:cubicBezTo>
                    <a:pt x="310" y="287"/>
                    <a:pt x="191" y="7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5"/>
            <p:cNvSpPr/>
            <p:nvPr/>
          </p:nvSpPr>
          <p:spPr>
            <a:xfrm>
              <a:off x="7295005" y="3586886"/>
              <a:ext cx="232919" cy="201975"/>
            </a:xfrm>
            <a:custGeom>
              <a:avLst/>
              <a:gdLst/>
              <a:ahLst/>
              <a:cxnLst/>
              <a:rect l="l" t="t" r="r" b="b"/>
              <a:pathLst>
                <a:path w="6812" h="5907" extrusionOk="0">
                  <a:moveTo>
                    <a:pt x="3082" y="506"/>
                  </a:moveTo>
                  <a:cubicBezTo>
                    <a:pt x="3204" y="506"/>
                    <a:pt x="3323" y="584"/>
                    <a:pt x="3335" y="739"/>
                  </a:cubicBezTo>
                  <a:lnTo>
                    <a:pt x="3335" y="881"/>
                  </a:lnTo>
                  <a:cubicBezTo>
                    <a:pt x="3549" y="905"/>
                    <a:pt x="3740" y="1024"/>
                    <a:pt x="3883" y="1167"/>
                  </a:cubicBezTo>
                  <a:cubicBezTo>
                    <a:pt x="4059" y="1362"/>
                    <a:pt x="3881" y="1596"/>
                    <a:pt x="3690" y="1596"/>
                  </a:cubicBezTo>
                  <a:cubicBezTo>
                    <a:pt x="3624" y="1596"/>
                    <a:pt x="3557" y="1568"/>
                    <a:pt x="3501" y="1501"/>
                  </a:cubicBezTo>
                  <a:cubicBezTo>
                    <a:pt x="3454" y="1477"/>
                    <a:pt x="3406" y="1453"/>
                    <a:pt x="3335" y="1429"/>
                  </a:cubicBezTo>
                  <a:lnTo>
                    <a:pt x="3335" y="2310"/>
                  </a:lnTo>
                  <a:lnTo>
                    <a:pt x="3501" y="2382"/>
                  </a:lnTo>
                  <a:cubicBezTo>
                    <a:pt x="3954" y="2525"/>
                    <a:pt x="4240" y="2977"/>
                    <a:pt x="4144" y="3453"/>
                  </a:cubicBezTo>
                  <a:cubicBezTo>
                    <a:pt x="4097" y="3692"/>
                    <a:pt x="3978" y="3930"/>
                    <a:pt x="3811" y="4096"/>
                  </a:cubicBezTo>
                  <a:cubicBezTo>
                    <a:pt x="3668" y="4215"/>
                    <a:pt x="3501" y="4287"/>
                    <a:pt x="3335" y="4335"/>
                  </a:cubicBezTo>
                  <a:lnTo>
                    <a:pt x="3335" y="4525"/>
                  </a:lnTo>
                  <a:cubicBezTo>
                    <a:pt x="3359" y="4727"/>
                    <a:pt x="3216" y="4829"/>
                    <a:pt x="3073" y="4829"/>
                  </a:cubicBezTo>
                  <a:cubicBezTo>
                    <a:pt x="2930" y="4829"/>
                    <a:pt x="2787" y="4727"/>
                    <a:pt x="2811" y="4525"/>
                  </a:cubicBezTo>
                  <a:lnTo>
                    <a:pt x="2811" y="4358"/>
                  </a:lnTo>
                  <a:cubicBezTo>
                    <a:pt x="2573" y="4335"/>
                    <a:pt x="2335" y="4263"/>
                    <a:pt x="2144" y="4120"/>
                  </a:cubicBezTo>
                  <a:cubicBezTo>
                    <a:pt x="1908" y="3943"/>
                    <a:pt x="2062" y="3620"/>
                    <a:pt x="2297" y="3620"/>
                  </a:cubicBezTo>
                  <a:cubicBezTo>
                    <a:pt x="2346" y="3620"/>
                    <a:pt x="2400" y="3635"/>
                    <a:pt x="2454" y="3668"/>
                  </a:cubicBezTo>
                  <a:cubicBezTo>
                    <a:pt x="2549" y="3763"/>
                    <a:pt x="2692" y="3811"/>
                    <a:pt x="2811" y="3834"/>
                  </a:cubicBezTo>
                  <a:lnTo>
                    <a:pt x="2811" y="2668"/>
                  </a:lnTo>
                  <a:cubicBezTo>
                    <a:pt x="2668" y="2596"/>
                    <a:pt x="2525" y="2525"/>
                    <a:pt x="2406" y="2429"/>
                  </a:cubicBezTo>
                  <a:cubicBezTo>
                    <a:pt x="2168" y="2239"/>
                    <a:pt x="2073" y="1929"/>
                    <a:pt x="2144" y="1644"/>
                  </a:cubicBezTo>
                  <a:cubicBezTo>
                    <a:pt x="2192" y="1310"/>
                    <a:pt x="2430" y="1024"/>
                    <a:pt x="2763" y="929"/>
                  </a:cubicBezTo>
                  <a:lnTo>
                    <a:pt x="2811" y="929"/>
                  </a:lnTo>
                  <a:lnTo>
                    <a:pt x="2811" y="739"/>
                  </a:lnTo>
                  <a:cubicBezTo>
                    <a:pt x="2835" y="584"/>
                    <a:pt x="2960" y="506"/>
                    <a:pt x="3082" y="506"/>
                  </a:cubicBezTo>
                  <a:close/>
                  <a:moveTo>
                    <a:pt x="1239" y="0"/>
                  </a:moveTo>
                  <a:cubicBezTo>
                    <a:pt x="715" y="477"/>
                    <a:pt x="310" y="1048"/>
                    <a:pt x="1" y="1691"/>
                  </a:cubicBezTo>
                  <a:lnTo>
                    <a:pt x="930" y="1691"/>
                  </a:lnTo>
                  <a:cubicBezTo>
                    <a:pt x="1453" y="1691"/>
                    <a:pt x="1882" y="2120"/>
                    <a:pt x="1882" y="2644"/>
                  </a:cubicBezTo>
                  <a:lnTo>
                    <a:pt x="1882" y="3072"/>
                  </a:lnTo>
                  <a:cubicBezTo>
                    <a:pt x="1882" y="3549"/>
                    <a:pt x="1525" y="3954"/>
                    <a:pt x="1049" y="4025"/>
                  </a:cubicBezTo>
                  <a:lnTo>
                    <a:pt x="1049" y="5073"/>
                  </a:lnTo>
                  <a:cubicBezTo>
                    <a:pt x="1477" y="5120"/>
                    <a:pt x="1811" y="5478"/>
                    <a:pt x="1882" y="5906"/>
                  </a:cubicBezTo>
                  <a:lnTo>
                    <a:pt x="4764" y="5906"/>
                  </a:lnTo>
                  <a:cubicBezTo>
                    <a:pt x="5335" y="5906"/>
                    <a:pt x="5859" y="5668"/>
                    <a:pt x="6240" y="5240"/>
                  </a:cubicBezTo>
                  <a:cubicBezTo>
                    <a:pt x="6621" y="4835"/>
                    <a:pt x="6812" y="4263"/>
                    <a:pt x="6740" y="3715"/>
                  </a:cubicBezTo>
                  <a:lnTo>
                    <a:pt x="6764" y="3692"/>
                  </a:lnTo>
                  <a:cubicBezTo>
                    <a:pt x="6669" y="2834"/>
                    <a:pt x="6407" y="2025"/>
                    <a:pt x="5954" y="1286"/>
                  </a:cubicBezTo>
                  <a:cubicBezTo>
                    <a:pt x="5692" y="810"/>
                    <a:pt x="5335" y="381"/>
                    <a:pt x="49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5"/>
            <p:cNvSpPr/>
            <p:nvPr/>
          </p:nvSpPr>
          <p:spPr>
            <a:xfrm>
              <a:off x="7336856" y="3464340"/>
              <a:ext cx="127264" cy="46844"/>
            </a:xfrm>
            <a:custGeom>
              <a:avLst/>
              <a:gdLst/>
              <a:ahLst/>
              <a:cxnLst/>
              <a:rect l="l" t="t" r="r" b="b"/>
              <a:pathLst>
                <a:path w="3722" h="1370" extrusionOk="0">
                  <a:moveTo>
                    <a:pt x="1864" y="0"/>
                  </a:moveTo>
                  <a:cubicBezTo>
                    <a:pt x="1813" y="0"/>
                    <a:pt x="1765" y="12"/>
                    <a:pt x="1730" y="36"/>
                  </a:cubicBezTo>
                  <a:cubicBezTo>
                    <a:pt x="1469" y="174"/>
                    <a:pt x="1190" y="243"/>
                    <a:pt x="915" y="243"/>
                  </a:cubicBezTo>
                  <a:cubicBezTo>
                    <a:pt x="763" y="243"/>
                    <a:pt x="612" y="221"/>
                    <a:pt x="468" y="179"/>
                  </a:cubicBezTo>
                  <a:cubicBezTo>
                    <a:pt x="435" y="170"/>
                    <a:pt x="404" y="166"/>
                    <a:pt x="374" y="166"/>
                  </a:cubicBezTo>
                  <a:cubicBezTo>
                    <a:pt x="157" y="166"/>
                    <a:pt x="0" y="375"/>
                    <a:pt x="63" y="584"/>
                  </a:cubicBezTo>
                  <a:cubicBezTo>
                    <a:pt x="182" y="893"/>
                    <a:pt x="349" y="1155"/>
                    <a:pt x="587" y="1370"/>
                  </a:cubicBezTo>
                  <a:lnTo>
                    <a:pt x="3159" y="1370"/>
                  </a:lnTo>
                  <a:cubicBezTo>
                    <a:pt x="3397" y="1155"/>
                    <a:pt x="3563" y="893"/>
                    <a:pt x="3659" y="584"/>
                  </a:cubicBezTo>
                  <a:cubicBezTo>
                    <a:pt x="3721" y="375"/>
                    <a:pt x="3564" y="166"/>
                    <a:pt x="3364" y="166"/>
                  </a:cubicBezTo>
                  <a:cubicBezTo>
                    <a:pt x="3336" y="166"/>
                    <a:pt x="3307" y="170"/>
                    <a:pt x="3278" y="179"/>
                  </a:cubicBezTo>
                  <a:cubicBezTo>
                    <a:pt x="3125" y="221"/>
                    <a:pt x="2968" y="243"/>
                    <a:pt x="2814" y="243"/>
                  </a:cubicBezTo>
                  <a:cubicBezTo>
                    <a:pt x="2535" y="243"/>
                    <a:pt x="2260" y="174"/>
                    <a:pt x="2016" y="36"/>
                  </a:cubicBezTo>
                  <a:cubicBezTo>
                    <a:pt x="1968" y="12"/>
                    <a:pt x="1914" y="0"/>
                    <a:pt x="18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Номер слайда 2"/>
          <p:cNvSpPr txBox="1">
            <a:spLocks/>
          </p:cNvSpPr>
          <p:nvPr/>
        </p:nvSpPr>
        <p:spPr>
          <a:xfrm>
            <a:off x="8434059" y="4778455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6102FF09-9667-461E-A483-6B25677E8AAF}" type="slidenum">
              <a:rPr lang="ru-RU" sz="900" dirty="0">
                <a:solidFill>
                  <a:schemeClr val="bg1"/>
                </a:solidFill>
              </a:rPr>
              <a:pPr/>
              <a:t>6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59599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850;p75"/>
          <p:cNvGrpSpPr/>
          <p:nvPr/>
        </p:nvGrpSpPr>
        <p:grpSpPr>
          <a:xfrm>
            <a:off x="6996130" y="243885"/>
            <a:ext cx="2119267" cy="2145172"/>
            <a:chOff x="1330300" y="760550"/>
            <a:chExt cx="4931875" cy="4321900"/>
          </a:xfrm>
        </p:grpSpPr>
        <p:sp>
          <p:nvSpPr>
            <p:cNvPr id="6" name="Google Shape;3851;p75"/>
            <p:cNvSpPr/>
            <p:nvPr/>
          </p:nvSpPr>
          <p:spPr>
            <a:xfrm>
              <a:off x="1330300" y="2234550"/>
              <a:ext cx="4931875" cy="2847900"/>
            </a:xfrm>
            <a:custGeom>
              <a:avLst/>
              <a:gdLst/>
              <a:ahLst/>
              <a:cxnLst/>
              <a:rect l="l" t="t" r="r" b="b"/>
              <a:pathLst>
                <a:path w="197275" h="113916" extrusionOk="0">
                  <a:moveTo>
                    <a:pt x="98637" y="0"/>
                  </a:moveTo>
                  <a:cubicBezTo>
                    <a:pt x="44165" y="0"/>
                    <a:pt x="0" y="25518"/>
                    <a:pt x="0" y="56974"/>
                  </a:cubicBezTo>
                  <a:cubicBezTo>
                    <a:pt x="0" y="88430"/>
                    <a:pt x="44165" y="113915"/>
                    <a:pt x="98637" y="113915"/>
                  </a:cubicBezTo>
                  <a:cubicBezTo>
                    <a:pt x="153109" y="113915"/>
                    <a:pt x="197274" y="88430"/>
                    <a:pt x="197274" y="56974"/>
                  </a:cubicBezTo>
                  <a:cubicBezTo>
                    <a:pt x="197274" y="25518"/>
                    <a:pt x="153109" y="0"/>
                    <a:pt x="98637" y="0"/>
                  </a:cubicBezTo>
                  <a:close/>
                </a:path>
              </a:pathLst>
            </a:custGeom>
            <a:solidFill>
              <a:srgbClr val="F5F5F5">
                <a:alpha val="3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852;p75"/>
            <p:cNvSpPr/>
            <p:nvPr/>
          </p:nvSpPr>
          <p:spPr>
            <a:xfrm>
              <a:off x="3699475" y="2328775"/>
              <a:ext cx="2305850" cy="1326800"/>
            </a:xfrm>
            <a:custGeom>
              <a:avLst/>
              <a:gdLst/>
              <a:ahLst/>
              <a:cxnLst/>
              <a:rect l="l" t="t" r="r" b="b"/>
              <a:pathLst>
                <a:path w="92234" h="53072" extrusionOk="0">
                  <a:moveTo>
                    <a:pt x="39029" y="1"/>
                  </a:moveTo>
                  <a:cubicBezTo>
                    <a:pt x="38745" y="1"/>
                    <a:pt x="38461" y="67"/>
                    <a:pt x="38195" y="201"/>
                  </a:cubicBezTo>
                  <a:lnTo>
                    <a:pt x="468" y="21950"/>
                  </a:lnTo>
                  <a:cubicBezTo>
                    <a:pt x="1" y="22116"/>
                    <a:pt x="1" y="22750"/>
                    <a:pt x="468" y="22917"/>
                  </a:cubicBezTo>
                  <a:lnTo>
                    <a:pt x="52371" y="52872"/>
                  </a:lnTo>
                  <a:cubicBezTo>
                    <a:pt x="52638" y="53005"/>
                    <a:pt x="52922" y="53072"/>
                    <a:pt x="53205" y="53072"/>
                  </a:cubicBezTo>
                  <a:cubicBezTo>
                    <a:pt x="53489" y="53072"/>
                    <a:pt x="53772" y="53005"/>
                    <a:pt x="54039" y="52872"/>
                  </a:cubicBezTo>
                  <a:lnTo>
                    <a:pt x="91766" y="31089"/>
                  </a:lnTo>
                  <a:cubicBezTo>
                    <a:pt x="92233" y="30956"/>
                    <a:pt x="92233" y="30289"/>
                    <a:pt x="91766" y="30122"/>
                  </a:cubicBezTo>
                  <a:lnTo>
                    <a:pt x="39862" y="201"/>
                  </a:lnTo>
                  <a:cubicBezTo>
                    <a:pt x="39596" y="67"/>
                    <a:pt x="39312" y="1"/>
                    <a:pt x="3902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853;p75"/>
            <p:cNvSpPr/>
            <p:nvPr/>
          </p:nvSpPr>
          <p:spPr>
            <a:xfrm>
              <a:off x="1966575" y="3357850"/>
              <a:ext cx="1952250" cy="1123325"/>
            </a:xfrm>
            <a:custGeom>
              <a:avLst/>
              <a:gdLst/>
              <a:ahLst/>
              <a:cxnLst/>
              <a:rect l="l" t="t" r="r" b="b"/>
              <a:pathLst>
                <a:path w="78090" h="44933" extrusionOk="0">
                  <a:moveTo>
                    <a:pt x="45354" y="0"/>
                  </a:moveTo>
                  <a:cubicBezTo>
                    <a:pt x="45066" y="0"/>
                    <a:pt x="44782" y="67"/>
                    <a:pt x="44532" y="200"/>
                  </a:cubicBezTo>
                  <a:lnTo>
                    <a:pt x="468" y="25619"/>
                  </a:lnTo>
                  <a:cubicBezTo>
                    <a:pt x="1" y="25785"/>
                    <a:pt x="1" y="26453"/>
                    <a:pt x="468" y="26586"/>
                  </a:cubicBezTo>
                  <a:lnTo>
                    <a:pt x="31923" y="44732"/>
                  </a:lnTo>
                  <a:cubicBezTo>
                    <a:pt x="32173" y="44866"/>
                    <a:pt x="32457" y="44932"/>
                    <a:pt x="32745" y="44932"/>
                  </a:cubicBezTo>
                  <a:cubicBezTo>
                    <a:pt x="33032" y="44932"/>
                    <a:pt x="33324" y="44866"/>
                    <a:pt x="33591" y="44732"/>
                  </a:cubicBezTo>
                  <a:lnTo>
                    <a:pt x="77623" y="19314"/>
                  </a:lnTo>
                  <a:cubicBezTo>
                    <a:pt x="78090" y="19147"/>
                    <a:pt x="78090" y="18480"/>
                    <a:pt x="77623" y="18347"/>
                  </a:cubicBezTo>
                  <a:lnTo>
                    <a:pt x="46200" y="200"/>
                  </a:lnTo>
                  <a:cubicBezTo>
                    <a:pt x="45933" y="67"/>
                    <a:pt x="45641" y="0"/>
                    <a:pt x="453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854;p75"/>
            <p:cNvSpPr/>
            <p:nvPr/>
          </p:nvSpPr>
          <p:spPr>
            <a:xfrm>
              <a:off x="3054025" y="3949925"/>
              <a:ext cx="1534450" cy="882325"/>
            </a:xfrm>
            <a:custGeom>
              <a:avLst/>
              <a:gdLst/>
              <a:ahLst/>
              <a:cxnLst/>
              <a:rect l="l" t="t" r="r" b="b"/>
              <a:pathLst>
                <a:path w="61378" h="35293" extrusionOk="0">
                  <a:moveTo>
                    <a:pt x="39695" y="1"/>
                  </a:moveTo>
                  <a:cubicBezTo>
                    <a:pt x="39412" y="1"/>
                    <a:pt x="39128" y="68"/>
                    <a:pt x="38861" y="201"/>
                  </a:cubicBezTo>
                  <a:lnTo>
                    <a:pt x="467" y="22350"/>
                  </a:lnTo>
                  <a:cubicBezTo>
                    <a:pt x="0" y="22517"/>
                    <a:pt x="0" y="23151"/>
                    <a:pt x="434" y="23318"/>
                  </a:cubicBezTo>
                  <a:lnTo>
                    <a:pt x="20848" y="35093"/>
                  </a:lnTo>
                  <a:cubicBezTo>
                    <a:pt x="21099" y="35226"/>
                    <a:pt x="21382" y="35293"/>
                    <a:pt x="21670" y="35293"/>
                  </a:cubicBezTo>
                  <a:cubicBezTo>
                    <a:pt x="21958" y="35293"/>
                    <a:pt x="22249" y="35226"/>
                    <a:pt x="22516" y="35093"/>
                  </a:cubicBezTo>
                  <a:lnTo>
                    <a:pt x="60910" y="12910"/>
                  </a:lnTo>
                  <a:cubicBezTo>
                    <a:pt x="61377" y="12777"/>
                    <a:pt x="61377" y="12110"/>
                    <a:pt x="60910" y="11943"/>
                  </a:cubicBezTo>
                  <a:lnTo>
                    <a:pt x="40529" y="201"/>
                  </a:lnTo>
                  <a:cubicBezTo>
                    <a:pt x="40262" y="68"/>
                    <a:pt x="39979" y="1"/>
                    <a:pt x="3969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855;p75"/>
            <p:cNvSpPr/>
            <p:nvPr/>
          </p:nvSpPr>
          <p:spPr>
            <a:xfrm>
              <a:off x="1446200" y="2281250"/>
              <a:ext cx="2244125" cy="1290325"/>
            </a:xfrm>
            <a:custGeom>
              <a:avLst/>
              <a:gdLst/>
              <a:ahLst/>
              <a:cxnLst/>
              <a:rect l="l" t="t" r="r" b="b"/>
              <a:pathLst>
                <a:path w="89765" h="51613" extrusionOk="0">
                  <a:moveTo>
                    <a:pt x="75688" y="0"/>
                  </a:moveTo>
                  <a:cubicBezTo>
                    <a:pt x="75263" y="0"/>
                    <a:pt x="74837" y="100"/>
                    <a:pt x="74454" y="300"/>
                  </a:cubicBezTo>
                  <a:lnTo>
                    <a:pt x="701" y="42864"/>
                  </a:lnTo>
                  <a:cubicBezTo>
                    <a:pt x="1" y="43264"/>
                    <a:pt x="1" y="43932"/>
                    <a:pt x="701" y="44299"/>
                  </a:cubicBezTo>
                  <a:lnTo>
                    <a:pt x="12843" y="51337"/>
                  </a:lnTo>
                  <a:cubicBezTo>
                    <a:pt x="13227" y="51520"/>
                    <a:pt x="13652" y="51612"/>
                    <a:pt x="14077" y="51612"/>
                  </a:cubicBezTo>
                  <a:cubicBezTo>
                    <a:pt x="14503" y="51612"/>
                    <a:pt x="14928" y="51520"/>
                    <a:pt x="15312" y="51337"/>
                  </a:cubicBezTo>
                  <a:lnTo>
                    <a:pt x="89064" y="8740"/>
                  </a:lnTo>
                  <a:cubicBezTo>
                    <a:pt x="89765" y="8339"/>
                    <a:pt x="89765" y="7706"/>
                    <a:pt x="89064" y="7305"/>
                  </a:cubicBezTo>
                  <a:lnTo>
                    <a:pt x="76922" y="300"/>
                  </a:lnTo>
                  <a:cubicBezTo>
                    <a:pt x="76539" y="100"/>
                    <a:pt x="76113" y="0"/>
                    <a:pt x="7568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56;p75"/>
            <p:cNvSpPr/>
            <p:nvPr/>
          </p:nvSpPr>
          <p:spPr>
            <a:xfrm>
              <a:off x="2406900" y="2489725"/>
              <a:ext cx="752225" cy="785375"/>
            </a:xfrm>
            <a:custGeom>
              <a:avLst/>
              <a:gdLst/>
              <a:ahLst/>
              <a:cxnLst/>
              <a:rect l="l" t="t" r="r" b="b"/>
              <a:pathLst>
                <a:path w="30089" h="31415" extrusionOk="0">
                  <a:moveTo>
                    <a:pt x="18213" y="0"/>
                  </a:moveTo>
                  <a:lnTo>
                    <a:pt x="0" y="10541"/>
                  </a:lnTo>
                  <a:lnTo>
                    <a:pt x="0" y="23384"/>
                  </a:lnTo>
                  <a:cubicBezTo>
                    <a:pt x="33" y="24118"/>
                    <a:pt x="400" y="24785"/>
                    <a:pt x="1034" y="25185"/>
                  </a:cubicBezTo>
                  <a:lnTo>
                    <a:pt x="10241" y="30489"/>
                  </a:lnTo>
                  <a:cubicBezTo>
                    <a:pt x="11308" y="31106"/>
                    <a:pt x="12718" y="31415"/>
                    <a:pt x="14131" y="31415"/>
                  </a:cubicBezTo>
                  <a:cubicBezTo>
                    <a:pt x="15545" y="31415"/>
                    <a:pt x="16962" y="31106"/>
                    <a:pt x="18046" y="30489"/>
                  </a:cubicBezTo>
                  <a:lnTo>
                    <a:pt x="28487" y="24451"/>
                  </a:lnTo>
                  <a:cubicBezTo>
                    <a:pt x="29555" y="23851"/>
                    <a:pt x="30088" y="23017"/>
                    <a:pt x="30088" y="22216"/>
                  </a:cubicBezTo>
                  <a:lnTo>
                    <a:pt x="30088" y="20749"/>
                  </a:lnTo>
                  <a:lnTo>
                    <a:pt x="19247" y="14644"/>
                  </a:lnTo>
                  <a:cubicBezTo>
                    <a:pt x="18647" y="14244"/>
                    <a:pt x="18246" y="13577"/>
                    <a:pt x="18213" y="12843"/>
                  </a:cubicBezTo>
                  <a:lnTo>
                    <a:pt x="1821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57;p75"/>
            <p:cNvSpPr/>
            <p:nvPr/>
          </p:nvSpPr>
          <p:spPr>
            <a:xfrm>
              <a:off x="2406900" y="2703200"/>
              <a:ext cx="109250" cy="464525"/>
            </a:xfrm>
            <a:custGeom>
              <a:avLst/>
              <a:gdLst/>
              <a:ahLst/>
              <a:cxnLst/>
              <a:rect l="l" t="t" r="r" b="b"/>
              <a:pathLst>
                <a:path w="4370" h="18581" extrusionOk="0">
                  <a:moveTo>
                    <a:pt x="3469" y="1"/>
                  </a:moveTo>
                  <a:lnTo>
                    <a:pt x="0" y="2002"/>
                  </a:lnTo>
                  <a:lnTo>
                    <a:pt x="0" y="14845"/>
                  </a:lnTo>
                  <a:cubicBezTo>
                    <a:pt x="33" y="15579"/>
                    <a:pt x="434" y="16246"/>
                    <a:pt x="1034" y="16646"/>
                  </a:cubicBezTo>
                  <a:lnTo>
                    <a:pt x="4370" y="18581"/>
                  </a:lnTo>
                  <a:lnTo>
                    <a:pt x="4370" y="17113"/>
                  </a:lnTo>
                  <a:lnTo>
                    <a:pt x="2302" y="15912"/>
                  </a:lnTo>
                  <a:cubicBezTo>
                    <a:pt x="1668" y="15512"/>
                    <a:pt x="1301" y="14845"/>
                    <a:pt x="1268" y="14111"/>
                  </a:cubicBezTo>
                  <a:lnTo>
                    <a:pt x="1268" y="4070"/>
                  </a:lnTo>
                  <a:lnTo>
                    <a:pt x="3703" y="2669"/>
                  </a:lnTo>
                  <a:cubicBezTo>
                    <a:pt x="3603" y="1769"/>
                    <a:pt x="3536" y="868"/>
                    <a:pt x="34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58;p75"/>
            <p:cNvSpPr/>
            <p:nvPr/>
          </p:nvSpPr>
          <p:spPr>
            <a:xfrm>
              <a:off x="2437750" y="2542250"/>
              <a:ext cx="733875" cy="697000"/>
            </a:xfrm>
            <a:custGeom>
              <a:avLst/>
              <a:gdLst/>
              <a:ahLst/>
              <a:cxnLst/>
              <a:rect l="l" t="t" r="r" b="b"/>
              <a:pathLst>
                <a:path w="29355" h="27880" extrusionOk="0">
                  <a:moveTo>
                    <a:pt x="18213" y="1"/>
                  </a:moveTo>
                  <a:lnTo>
                    <a:pt x="0" y="10508"/>
                  </a:lnTo>
                  <a:lnTo>
                    <a:pt x="0" y="20549"/>
                  </a:lnTo>
                  <a:cubicBezTo>
                    <a:pt x="67" y="21283"/>
                    <a:pt x="434" y="21950"/>
                    <a:pt x="1034" y="22350"/>
                  </a:cubicBezTo>
                  <a:lnTo>
                    <a:pt x="9007" y="26954"/>
                  </a:lnTo>
                  <a:cubicBezTo>
                    <a:pt x="10074" y="27571"/>
                    <a:pt x="11484" y="27879"/>
                    <a:pt x="12893" y="27879"/>
                  </a:cubicBezTo>
                  <a:cubicBezTo>
                    <a:pt x="14302" y="27879"/>
                    <a:pt x="15712" y="27571"/>
                    <a:pt x="16779" y="26954"/>
                  </a:cubicBezTo>
                  <a:lnTo>
                    <a:pt x="27220" y="20916"/>
                  </a:lnTo>
                  <a:cubicBezTo>
                    <a:pt x="29355" y="19682"/>
                    <a:pt x="29355" y="17680"/>
                    <a:pt x="27220" y="16413"/>
                  </a:cubicBezTo>
                  <a:lnTo>
                    <a:pt x="19281" y="11843"/>
                  </a:lnTo>
                  <a:cubicBezTo>
                    <a:pt x="18647" y="11443"/>
                    <a:pt x="18280" y="10775"/>
                    <a:pt x="18213" y="10041"/>
                  </a:cubicBezTo>
                  <a:lnTo>
                    <a:pt x="18213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59;p75"/>
            <p:cNvSpPr/>
            <p:nvPr/>
          </p:nvSpPr>
          <p:spPr>
            <a:xfrm>
              <a:off x="2438575" y="2542250"/>
              <a:ext cx="534575" cy="588800"/>
            </a:xfrm>
            <a:custGeom>
              <a:avLst/>
              <a:gdLst/>
              <a:ahLst/>
              <a:cxnLst/>
              <a:rect l="l" t="t" r="r" b="b"/>
              <a:pathLst>
                <a:path w="21383" h="23552" extrusionOk="0">
                  <a:moveTo>
                    <a:pt x="18214" y="1"/>
                  </a:moveTo>
                  <a:lnTo>
                    <a:pt x="1" y="10508"/>
                  </a:lnTo>
                  <a:lnTo>
                    <a:pt x="1" y="20549"/>
                  </a:lnTo>
                  <a:cubicBezTo>
                    <a:pt x="34" y="21283"/>
                    <a:pt x="401" y="21950"/>
                    <a:pt x="1035" y="22350"/>
                  </a:cubicBezTo>
                  <a:lnTo>
                    <a:pt x="3103" y="23551"/>
                  </a:lnTo>
                  <a:lnTo>
                    <a:pt x="21383" y="13044"/>
                  </a:lnTo>
                  <a:lnTo>
                    <a:pt x="19248" y="11843"/>
                  </a:lnTo>
                  <a:cubicBezTo>
                    <a:pt x="18647" y="11443"/>
                    <a:pt x="18247" y="10775"/>
                    <a:pt x="18214" y="10041"/>
                  </a:cubicBezTo>
                  <a:lnTo>
                    <a:pt x="1821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60;p75"/>
            <p:cNvSpPr/>
            <p:nvPr/>
          </p:nvSpPr>
          <p:spPr>
            <a:xfrm>
              <a:off x="2764650" y="3008425"/>
              <a:ext cx="394475" cy="266875"/>
            </a:xfrm>
            <a:custGeom>
              <a:avLst/>
              <a:gdLst/>
              <a:ahLst/>
              <a:cxnLst/>
              <a:rect l="l" t="t" r="r" b="b"/>
              <a:pathLst>
                <a:path w="15779" h="10675" extrusionOk="0">
                  <a:moveTo>
                    <a:pt x="15778" y="1"/>
                  </a:moveTo>
                  <a:cubicBezTo>
                    <a:pt x="15778" y="835"/>
                    <a:pt x="15211" y="1635"/>
                    <a:pt x="14144" y="2269"/>
                  </a:cubicBezTo>
                  <a:lnTo>
                    <a:pt x="3736" y="8307"/>
                  </a:lnTo>
                  <a:cubicBezTo>
                    <a:pt x="2622" y="8880"/>
                    <a:pt x="1417" y="9210"/>
                    <a:pt x="179" y="9210"/>
                  </a:cubicBezTo>
                  <a:cubicBezTo>
                    <a:pt x="119" y="9210"/>
                    <a:pt x="60" y="9209"/>
                    <a:pt x="0" y="9207"/>
                  </a:cubicBezTo>
                  <a:lnTo>
                    <a:pt x="0" y="10675"/>
                  </a:lnTo>
                  <a:cubicBezTo>
                    <a:pt x="1301" y="10675"/>
                    <a:pt x="2602" y="10341"/>
                    <a:pt x="3736" y="9741"/>
                  </a:cubicBezTo>
                  <a:lnTo>
                    <a:pt x="14144" y="3703"/>
                  </a:lnTo>
                  <a:cubicBezTo>
                    <a:pt x="15211" y="3103"/>
                    <a:pt x="15778" y="2302"/>
                    <a:pt x="15778" y="1468"/>
                  </a:cubicBezTo>
                  <a:lnTo>
                    <a:pt x="15778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61;p75"/>
            <p:cNvSpPr/>
            <p:nvPr/>
          </p:nvSpPr>
          <p:spPr>
            <a:xfrm>
              <a:off x="1592975" y="760550"/>
              <a:ext cx="2049825" cy="2663200"/>
            </a:xfrm>
            <a:custGeom>
              <a:avLst/>
              <a:gdLst/>
              <a:ahLst/>
              <a:cxnLst/>
              <a:rect l="l" t="t" r="r" b="b"/>
              <a:pathLst>
                <a:path w="81993" h="106528" extrusionOk="0">
                  <a:moveTo>
                    <a:pt x="79556" y="1"/>
                  </a:moveTo>
                  <a:cubicBezTo>
                    <a:pt x="79118" y="1"/>
                    <a:pt x="78670" y="121"/>
                    <a:pt x="78256" y="385"/>
                  </a:cubicBezTo>
                  <a:lnTo>
                    <a:pt x="1301" y="44783"/>
                  </a:lnTo>
                  <a:cubicBezTo>
                    <a:pt x="534" y="45284"/>
                    <a:pt x="67" y="46118"/>
                    <a:pt x="1" y="47052"/>
                  </a:cubicBezTo>
                  <a:lnTo>
                    <a:pt x="1" y="104026"/>
                  </a:lnTo>
                  <a:cubicBezTo>
                    <a:pt x="34" y="104926"/>
                    <a:pt x="501" y="105727"/>
                    <a:pt x="1235" y="106227"/>
                  </a:cubicBezTo>
                  <a:cubicBezTo>
                    <a:pt x="1602" y="106427"/>
                    <a:pt x="2035" y="106528"/>
                    <a:pt x="2436" y="106528"/>
                  </a:cubicBezTo>
                  <a:lnTo>
                    <a:pt x="2436" y="105427"/>
                  </a:lnTo>
                  <a:cubicBezTo>
                    <a:pt x="2436" y="106031"/>
                    <a:pt x="2721" y="106370"/>
                    <a:pt x="3148" y="106370"/>
                  </a:cubicBezTo>
                  <a:cubicBezTo>
                    <a:pt x="3287" y="106370"/>
                    <a:pt x="3440" y="106334"/>
                    <a:pt x="3603" y="106261"/>
                  </a:cubicBezTo>
                  <a:lnTo>
                    <a:pt x="3636" y="106261"/>
                  </a:lnTo>
                  <a:lnTo>
                    <a:pt x="3737" y="106227"/>
                  </a:lnTo>
                  <a:lnTo>
                    <a:pt x="17013" y="98555"/>
                  </a:lnTo>
                  <a:lnTo>
                    <a:pt x="18947" y="97421"/>
                  </a:lnTo>
                  <a:lnTo>
                    <a:pt x="20949" y="96287"/>
                  </a:lnTo>
                  <a:lnTo>
                    <a:pt x="22350" y="95486"/>
                  </a:lnTo>
                  <a:lnTo>
                    <a:pt x="23751" y="94652"/>
                  </a:lnTo>
                  <a:lnTo>
                    <a:pt x="25185" y="93818"/>
                  </a:lnTo>
                  <a:lnTo>
                    <a:pt x="29655" y="91250"/>
                  </a:lnTo>
                  <a:lnTo>
                    <a:pt x="31189" y="90349"/>
                  </a:lnTo>
                  <a:lnTo>
                    <a:pt x="40696" y="84879"/>
                  </a:lnTo>
                  <a:lnTo>
                    <a:pt x="42231" y="83978"/>
                  </a:lnTo>
                  <a:lnTo>
                    <a:pt x="75221" y="64931"/>
                  </a:lnTo>
                  <a:lnTo>
                    <a:pt x="76088" y="64431"/>
                  </a:lnTo>
                  <a:lnTo>
                    <a:pt x="78090" y="63263"/>
                  </a:lnTo>
                  <a:lnTo>
                    <a:pt x="78790" y="62863"/>
                  </a:lnTo>
                  <a:lnTo>
                    <a:pt x="80691" y="61762"/>
                  </a:lnTo>
                  <a:cubicBezTo>
                    <a:pt x="81459" y="61262"/>
                    <a:pt x="81959" y="60428"/>
                    <a:pt x="81992" y="59527"/>
                  </a:cubicBezTo>
                  <a:lnTo>
                    <a:pt x="81992" y="2520"/>
                  </a:lnTo>
                  <a:cubicBezTo>
                    <a:pt x="81992" y="2420"/>
                    <a:pt x="81992" y="2353"/>
                    <a:pt x="81992" y="2286"/>
                  </a:cubicBezTo>
                  <a:cubicBezTo>
                    <a:pt x="81919" y="936"/>
                    <a:pt x="80778" y="1"/>
                    <a:pt x="7955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62;p75"/>
            <p:cNvSpPr/>
            <p:nvPr/>
          </p:nvSpPr>
          <p:spPr>
            <a:xfrm>
              <a:off x="1653850" y="800025"/>
              <a:ext cx="1988950" cy="2619775"/>
            </a:xfrm>
            <a:custGeom>
              <a:avLst/>
              <a:gdLst/>
              <a:ahLst/>
              <a:cxnLst/>
              <a:rect l="l" t="t" r="r" b="b"/>
              <a:pathLst>
                <a:path w="79558" h="104791" extrusionOk="0">
                  <a:moveTo>
                    <a:pt x="78846" y="0"/>
                  </a:moveTo>
                  <a:cubicBezTo>
                    <a:pt x="78669" y="0"/>
                    <a:pt x="78470" y="56"/>
                    <a:pt x="78256" y="174"/>
                  </a:cubicBezTo>
                  <a:lnTo>
                    <a:pt x="1302" y="44639"/>
                  </a:lnTo>
                  <a:cubicBezTo>
                    <a:pt x="534" y="45106"/>
                    <a:pt x="67" y="45940"/>
                    <a:pt x="1" y="46874"/>
                  </a:cubicBezTo>
                  <a:lnTo>
                    <a:pt x="1" y="103848"/>
                  </a:lnTo>
                  <a:cubicBezTo>
                    <a:pt x="1" y="104452"/>
                    <a:pt x="286" y="104791"/>
                    <a:pt x="713" y="104791"/>
                  </a:cubicBezTo>
                  <a:cubicBezTo>
                    <a:pt x="852" y="104791"/>
                    <a:pt x="1005" y="104755"/>
                    <a:pt x="1168" y="104682"/>
                  </a:cubicBezTo>
                  <a:lnTo>
                    <a:pt x="1201" y="104682"/>
                  </a:lnTo>
                  <a:lnTo>
                    <a:pt x="1302" y="104648"/>
                  </a:lnTo>
                  <a:lnTo>
                    <a:pt x="14578" y="96976"/>
                  </a:lnTo>
                  <a:lnTo>
                    <a:pt x="16512" y="95842"/>
                  </a:lnTo>
                  <a:lnTo>
                    <a:pt x="18514" y="94708"/>
                  </a:lnTo>
                  <a:lnTo>
                    <a:pt x="19915" y="93907"/>
                  </a:lnTo>
                  <a:lnTo>
                    <a:pt x="21316" y="93073"/>
                  </a:lnTo>
                  <a:lnTo>
                    <a:pt x="22750" y="92239"/>
                  </a:lnTo>
                  <a:lnTo>
                    <a:pt x="27220" y="89671"/>
                  </a:lnTo>
                  <a:lnTo>
                    <a:pt x="28754" y="88770"/>
                  </a:lnTo>
                  <a:lnTo>
                    <a:pt x="38261" y="83300"/>
                  </a:lnTo>
                  <a:lnTo>
                    <a:pt x="39796" y="82399"/>
                  </a:lnTo>
                  <a:lnTo>
                    <a:pt x="72786" y="63352"/>
                  </a:lnTo>
                  <a:lnTo>
                    <a:pt x="73653" y="62852"/>
                  </a:lnTo>
                  <a:lnTo>
                    <a:pt x="75655" y="61684"/>
                  </a:lnTo>
                  <a:lnTo>
                    <a:pt x="76355" y="61284"/>
                  </a:lnTo>
                  <a:lnTo>
                    <a:pt x="78256" y="60183"/>
                  </a:lnTo>
                  <a:cubicBezTo>
                    <a:pt x="79024" y="59683"/>
                    <a:pt x="79524" y="58849"/>
                    <a:pt x="79557" y="57948"/>
                  </a:cubicBezTo>
                  <a:lnTo>
                    <a:pt x="79557" y="941"/>
                  </a:lnTo>
                  <a:cubicBezTo>
                    <a:pt x="79557" y="841"/>
                    <a:pt x="79557" y="774"/>
                    <a:pt x="79557" y="707"/>
                  </a:cubicBezTo>
                  <a:cubicBezTo>
                    <a:pt x="79489" y="253"/>
                    <a:pt x="79221" y="0"/>
                    <a:pt x="7884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63;p75"/>
            <p:cNvSpPr/>
            <p:nvPr/>
          </p:nvSpPr>
          <p:spPr>
            <a:xfrm>
              <a:off x="1592975" y="3266950"/>
              <a:ext cx="89250" cy="156800"/>
            </a:xfrm>
            <a:custGeom>
              <a:avLst/>
              <a:gdLst/>
              <a:ahLst/>
              <a:cxnLst/>
              <a:rect l="l" t="t" r="r" b="b"/>
              <a:pathLst>
                <a:path w="3570" h="6272" extrusionOk="0">
                  <a:moveTo>
                    <a:pt x="1" y="0"/>
                  </a:moveTo>
                  <a:lnTo>
                    <a:pt x="1" y="3803"/>
                  </a:lnTo>
                  <a:cubicBezTo>
                    <a:pt x="34" y="4670"/>
                    <a:pt x="501" y="5504"/>
                    <a:pt x="1235" y="6005"/>
                  </a:cubicBezTo>
                  <a:cubicBezTo>
                    <a:pt x="1602" y="6205"/>
                    <a:pt x="2035" y="6272"/>
                    <a:pt x="2436" y="6272"/>
                  </a:cubicBezTo>
                  <a:cubicBezTo>
                    <a:pt x="2536" y="6272"/>
                    <a:pt x="2636" y="6272"/>
                    <a:pt x="2736" y="6238"/>
                  </a:cubicBezTo>
                  <a:cubicBezTo>
                    <a:pt x="2836" y="6238"/>
                    <a:pt x="2936" y="6238"/>
                    <a:pt x="3036" y="6205"/>
                  </a:cubicBezTo>
                  <a:lnTo>
                    <a:pt x="3069" y="6205"/>
                  </a:lnTo>
                  <a:cubicBezTo>
                    <a:pt x="3136" y="6205"/>
                    <a:pt x="3203" y="6171"/>
                    <a:pt x="3270" y="6138"/>
                  </a:cubicBezTo>
                  <a:lnTo>
                    <a:pt x="3370" y="6138"/>
                  </a:lnTo>
                  <a:cubicBezTo>
                    <a:pt x="3436" y="6105"/>
                    <a:pt x="3503" y="6071"/>
                    <a:pt x="3570" y="6038"/>
                  </a:cubicBezTo>
                  <a:lnTo>
                    <a:pt x="3570" y="6038"/>
                  </a:lnTo>
                  <a:cubicBezTo>
                    <a:pt x="3424" y="6099"/>
                    <a:pt x="3286" y="6129"/>
                    <a:pt x="3159" y="6129"/>
                  </a:cubicBezTo>
                  <a:cubicBezTo>
                    <a:pt x="2733" y="6129"/>
                    <a:pt x="2436" y="5795"/>
                    <a:pt x="2436" y="5204"/>
                  </a:cubicBezTo>
                  <a:lnTo>
                    <a:pt x="2436" y="14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64;p75"/>
            <p:cNvSpPr/>
            <p:nvPr/>
          </p:nvSpPr>
          <p:spPr>
            <a:xfrm>
              <a:off x="1653850" y="2152825"/>
              <a:ext cx="1988950" cy="1266975"/>
            </a:xfrm>
            <a:custGeom>
              <a:avLst/>
              <a:gdLst/>
              <a:ahLst/>
              <a:cxnLst/>
              <a:rect l="l" t="t" r="r" b="b"/>
              <a:pathLst>
                <a:path w="79558" h="50679" extrusionOk="0">
                  <a:moveTo>
                    <a:pt x="79557" y="0"/>
                  </a:moveTo>
                  <a:lnTo>
                    <a:pt x="1" y="45966"/>
                  </a:lnTo>
                  <a:lnTo>
                    <a:pt x="1" y="49736"/>
                  </a:lnTo>
                  <a:cubicBezTo>
                    <a:pt x="1" y="50340"/>
                    <a:pt x="286" y="50679"/>
                    <a:pt x="713" y="50679"/>
                  </a:cubicBezTo>
                  <a:cubicBezTo>
                    <a:pt x="852" y="50679"/>
                    <a:pt x="1005" y="50643"/>
                    <a:pt x="1168" y="50570"/>
                  </a:cubicBezTo>
                  <a:lnTo>
                    <a:pt x="1201" y="50570"/>
                  </a:lnTo>
                  <a:lnTo>
                    <a:pt x="1302" y="50536"/>
                  </a:lnTo>
                  <a:lnTo>
                    <a:pt x="14578" y="42864"/>
                  </a:lnTo>
                  <a:lnTo>
                    <a:pt x="16512" y="41730"/>
                  </a:lnTo>
                  <a:lnTo>
                    <a:pt x="18514" y="40596"/>
                  </a:lnTo>
                  <a:lnTo>
                    <a:pt x="19915" y="39795"/>
                  </a:lnTo>
                  <a:lnTo>
                    <a:pt x="21316" y="38961"/>
                  </a:lnTo>
                  <a:lnTo>
                    <a:pt x="22750" y="38127"/>
                  </a:lnTo>
                  <a:lnTo>
                    <a:pt x="27220" y="35559"/>
                  </a:lnTo>
                  <a:lnTo>
                    <a:pt x="28754" y="34658"/>
                  </a:lnTo>
                  <a:lnTo>
                    <a:pt x="38261" y="29188"/>
                  </a:lnTo>
                  <a:lnTo>
                    <a:pt x="39796" y="28287"/>
                  </a:lnTo>
                  <a:lnTo>
                    <a:pt x="72786" y="9240"/>
                  </a:lnTo>
                  <a:lnTo>
                    <a:pt x="73653" y="8740"/>
                  </a:lnTo>
                  <a:lnTo>
                    <a:pt x="75655" y="7572"/>
                  </a:lnTo>
                  <a:lnTo>
                    <a:pt x="76355" y="7172"/>
                  </a:lnTo>
                  <a:lnTo>
                    <a:pt x="78256" y="6071"/>
                  </a:lnTo>
                  <a:cubicBezTo>
                    <a:pt x="79024" y="5571"/>
                    <a:pt x="79524" y="4737"/>
                    <a:pt x="79557" y="3836"/>
                  </a:cubicBezTo>
                  <a:lnTo>
                    <a:pt x="7955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65;p75"/>
            <p:cNvSpPr/>
            <p:nvPr/>
          </p:nvSpPr>
          <p:spPr>
            <a:xfrm>
              <a:off x="1592975" y="1904300"/>
              <a:ext cx="70900" cy="1397700"/>
            </a:xfrm>
            <a:custGeom>
              <a:avLst/>
              <a:gdLst/>
              <a:ahLst/>
              <a:cxnLst/>
              <a:rect l="l" t="t" r="r" b="b"/>
              <a:pathLst>
                <a:path w="2836" h="55908" extrusionOk="0">
                  <a:moveTo>
                    <a:pt x="401" y="1"/>
                  </a:moveTo>
                  <a:cubicBezTo>
                    <a:pt x="167" y="401"/>
                    <a:pt x="34" y="835"/>
                    <a:pt x="1" y="1302"/>
                  </a:cubicBezTo>
                  <a:lnTo>
                    <a:pt x="1" y="54506"/>
                  </a:lnTo>
                  <a:lnTo>
                    <a:pt x="2436" y="55907"/>
                  </a:lnTo>
                  <a:lnTo>
                    <a:pt x="2436" y="2703"/>
                  </a:lnTo>
                  <a:cubicBezTo>
                    <a:pt x="2469" y="2236"/>
                    <a:pt x="2602" y="1802"/>
                    <a:pt x="2836" y="1402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66;p75"/>
            <p:cNvSpPr/>
            <p:nvPr/>
          </p:nvSpPr>
          <p:spPr>
            <a:xfrm>
              <a:off x="2613700" y="2757550"/>
              <a:ext cx="74975" cy="89950"/>
            </a:xfrm>
            <a:custGeom>
              <a:avLst/>
              <a:gdLst/>
              <a:ahLst/>
              <a:cxnLst/>
              <a:rect l="l" t="t" r="r" b="b"/>
              <a:pathLst>
                <a:path w="2999" h="3598" extrusionOk="0">
                  <a:moveTo>
                    <a:pt x="1944" y="414"/>
                  </a:moveTo>
                  <a:cubicBezTo>
                    <a:pt x="2277" y="414"/>
                    <a:pt x="2589" y="712"/>
                    <a:pt x="2469" y="1096"/>
                  </a:cubicBezTo>
                  <a:cubicBezTo>
                    <a:pt x="2436" y="1896"/>
                    <a:pt x="2002" y="2597"/>
                    <a:pt x="1368" y="3031"/>
                  </a:cubicBezTo>
                  <a:cubicBezTo>
                    <a:pt x="1256" y="3134"/>
                    <a:pt x="1125" y="3179"/>
                    <a:pt x="999" y="3179"/>
                  </a:cubicBezTo>
                  <a:cubicBezTo>
                    <a:pt x="673" y="3179"/>
                    <a:pt x="372" y="2881"/>
                    <a:pt x="468" y="2497"/>
                  </a:cubicBezTo>
                  <a:cubicBezTo>
                    <a:pt x="501" y="1730"/>
                    <a:pt x="935" y="996"/>
                    <a:pt x="1568" y="562"/>
                  </a:cubicBezTo>
                  <a:cubicBezTo>
                    <a:pt x="1681" y="459"/>
                    <a:pt x="1814" y="414"/>
                    <a:pt x="1944" y="414"/>
                  </a:cubicBezTo>
                  <a:close/>
                  <a:moveTo>
                    <a:pt x="1972" y="1"/>
                  </a:moveTo>
                  <a:cubicBezTo>
                    <a:pt x="1766" y="1"/>
                    <a:pt x="1554" y="71"/>
                    <a:pt x="1368" y="229"/>
                  </a:cubicBezTo>
                  <a:cubicBezTo>
                    <a:pt x="568" y="729"/>
                    <a:pt x="101" y="1563"/>
                    <a:pt x="34" y="2497"/>
                  </a:cubicBezTo>
                  <a:cubicBezTo>
                    <a:pt x="1" y="2897"/>
                    <a:pt x="201" y="3264"/>
                    <a:pt x="501" y="3464"/>
                  </a:cubicBezTo>
                  <a:cubicBezTo>
                    <a:pt x="634" y="3531"/>
                    <a:pt x="768" y="3598"/>
                    <a:pt x="935" y="3598"/>
                  </a:cubicBezTo>
                  <a:cubicBezTo>
                    <a:pt x="1168" y="3564"/>
                    <a:pt x="1368" y="3498"/>
                    <a:pt x="1568" y="3398"/>
                  </a:cubicBezTo>
                  <a:cubicBezTo>
                    <a:pt x="2369" y="2897"/>
                    <a:pt x="2869" y="2030"/>
                    <a:pt x="2903" y="1096"/>
                  </a:cubicBezTo>
                  <a:cubicBezTo>
                    <a:pt x="2999" y="470"/>
                    <a:pt x="2505" y="1"/>
                    <a:pt x="19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67;p75"/>
            <p:cNvSpPr/>
            <p:nvPr/>
          </p:nvSpPr>
          <p:spPr>
            <a:xfrm>
              <a:off x="1714725" y="899800"/>
              <a:ext cx="1867200" cy="2253225"/>
            </a:xfrm>
            <a:custGeom>
              <a:avLst/>
              <a:gdLst/>
              <a:ahLst/>
              <a:cxnLst/>
              <a:rect l="l" t="t" r="r" b="b"/>
              <a:pathLst>
                <a:path w="74688" h="90129" extrusionOk="0">
                  <a:moveTo>
                    <a:pt x="74264" y="0"/>
                  </a:moveTo>
                  <a:cubicBezTo>
                    <a:pt x="74159" y="0"/>
                    <a:pt x="74041" y="38"/>
                    <a:pt x="73920" y="119"/>
                  </a:cubicBezTo>
                  <a:lnTo>
                    <a:pt x="801" y="42349"/>
                  </a:lnTo>
                  <a:cubicBezTo>
                    <a:pt x="334" y="42649"/>
                    <a:pt x="34" y="43150"/>
                    <a:pt x="1" y="43683"/>
                  </a:cubicBezTo>
                  <a:lnTo>
                    <a:pt x="1" y="89549"/>
                  </a:lnTo>
                  <a:cubicBezTo>
                    <a:pt x="1" y="89907"/>
                    <a:pt x="188" y="90128"/>
                    <a:pt x="453" y="90128"/>
                  </a:cubicBezTo>
                  <a:cubicBezTo>
                    <a:pt x="559" y="90128"/>
                    <a:pt x="677" y="90093"/>
                    <a:pt x="801" y="90016"/>
                  </a:cubicBezTo>
                  <a:lnTo>
                    <a:pt x="73920" y="47786"/>
                  </a:lnTo>
                  <a:cubicBezTo>
                    <a:pt x="74354" y="47486"/>
                    <a:pt x="74654" y="46986"/>
                    <a:pt x="74687" y="46419"/>
                  </a:cubicBezTo>
                  <a:lnTo>
                    <a:pt x="74687" y="552"/>
                  </a:lnTo>
                  <a:cubicBezTo>
                    <a:pt x="74687" y="203"/>
                    <a:pt x="74509" y="0"/>
                    <a:pt x="7426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68;p75"/>
            <p:cNvSpPr/>
            <p:nvPr/>
          </p:nvSpPr>
          <p:spPr>
            <a:xfrm>
              <a:off x="1790625" y="1011550"/>
              <a:ext cx="1694550" cy="2050725"/>
            </a:xfrm>
            <a:custGeom>
              <a:avLst/>
              <a:gdLst/>
              <a:ahLst/>
              <a:cxnLst/>
              <a:rect l="l" t="t" r="r" b="b"/>
              <a:pathLst>
                <a:path w="67782" h="82029" extrusionOk="0">
                  <a:moveTo>
                    <a:pt x="67318" y="1"/>
                  </a:moveTo>
                  <a:cubicBezTo>
                    <a:pt x="67204" y="1"/>
                    <a:pt x="67077" y="39"/>
                    <a:pt x="66948" y="119"/>
                  </a:cubicBezTo>
                  <a:lnTo>
                    <a:pt x="834" y="38279"/>
                  </a:lnTo>
                  <a:cubicBezTo>
                    <a:pt x="334" y="38613"/>
                    <a:pt x="34" y="39147"/>
                    <a:pt x="0" y="39747"/>
                  </a:cubicBezTo>
                  <a:lnTo>
                    <a:pt x="0" y="81443"/>
                  </a:lnTo>
                  <a:cubicBezTo>
                    <a:pt x="0" y="81818"/>
                    <a:pt x="181" y="82028"/>
                    <a:pt x="450" y="82028"/>
                  </a:cubicBezTo>
                  <a:cubicBezTo>
                    <a:pt x="564" y="82028"/>
                    <a:pt x="695" y="81990"/>
                    <a:pt x="834" y="81910"/>
                  </a:cubicBezTo>
                  <a:lnTo>
                    <a:pt x="66948" y="43750"/>
                  </a:lnTo>
                  <a:cubicBezTo>
                    <a:pt x="67415" y="43416"/>
                    <a:pt x="67749" y="42883"/>
                    <a:pt x="67782" y="42282"/>
                  </a:cubicBezTo>
                  <a:lnTo>
                    <a:pt x="67782" y="586"/>
                  </a:lnTo>
                  <a:cubicBezTo>
                    <a:pt x="67782" y="211"/>
                    <a:pt x="67585" y="1"/>
                    <a:pt x="673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69;p75"/>
            <p:cNvSpPr/>
            <p:nvPr/>
          </p:nvSpPr>
          <p:spPr>
            <a:xfrm>
              <a:off x="3204125" y="1520075"/>
              <a:ext cx="10025" cy="697825"/>
            </a:xfrm>
            <a:custGeom>
              <a:avLst/>
              <a:gdLst/>
              <a:ahLst/>
              <a:cxnLst/>
              <a:rect l="l" t="t" r="r" b="b"/>
              <a:pathLst>
                <a:path w="401" h="27913" extrusionOk="0">
                  <a:moveTo>
                    <a:pt x="201" y="0"/>
                  </a:moveTo>
                  <a:cubicBezTo>
                    <a:pt x="101" y="0"/>
                    <a:pt x="1" y="75"/>
                    <a:pt x="1" y="226"/>
                  </a:cubicBezTo>
                  <a:lnTo>
                    <a:pt x="1" y="27679"/>
                  </a:lnTo>
                  <a:cubicBezTo>
                    <a:pt x="1" y="27812"/>
                    <a:pt x="67" y="27912"/>
                    <a:pt x="201" y="27912"/>
                  </a:cubicBezTo>
                  <a:cubicBezTo>
                    <a:pt x="301" y="27912"/>
                    <a:pt x="401" y="27812"/>
                    <a:pt x="401" y="27679"/>
                  </a:cubicBezTo>
                  <a:lnTo>
                    <a:pt x="401" y="226"/>
                  </a:lnTo>
                  <a:cubicBezTo>
                    <a:pt x="401" y="75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70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71;p75"/>
            <p:cNvSpPr/>
            <p:nvPr/>
          </p:nvSpPr>
          <p:spPr>
            <a:xfrm>
              <a:off x="3248325" y="1384325"/>
              <a:ext cx="196825" cy="322800"/>
            </a:xfrm>
            <a:custGeom>
              <a:avLst/>
              <a:gdLst/>
              <a:ahLst/>
              <a:cxnLst/>
              <a:rect l="l" t="t" r="r" b="b"/>
              <a:pathLst>
                <a:path w="7873" h="12912" extrusionOk="0">
                  <a:moveTo>
                    <a:pt x="7423" y="1"/>
                  </a:moveTo>
                  <a:cubicBezTo>
                    <a:pt x="7309" y="1"/>
                    <a:pt x="7178" y="39"/>
                    <a:pt x="7039" y="118"/>
                  </a:cubicBezTo>
                  <a:lnTo>
                    <a:pt x="834" y="3687"/>
                  </a:lnTo>
                  <a:cubicBezTo>
                    <a:pt x="367" y="4021"/>
                    <a:pt x="34" y="4555"/>
                    <a:pt x="0" y="5155"/>
                  </a:cubicBezTo>
                  <a:lnTo>
                    <a:pt x="0" y="12327"/>
                  </a:lnTo>
                  <a:cubicBezTo>
                    <a:pt x="0" y="12701"/>
                    <a:pt x="181" y="12912"/>
                    <a:pt x="450" y="12912"/>
                  </a:cubicBezTo>
                  <a:cubicBezTo>
                    <a:pt x="565" y="12912"/>
                    <a:pt x="695" y="12874"/>
                    <a:pt x="834" y="12794"/>
                  </a:cubicBezTo>
                  <a:lnTo>
                    <a:pt x="7039" y="9225"/>
                  </a:lnTo>
                  <a:cubicBezTo>
                    <a:pt x="7539" y="8891"/>
                    <a:pt x="7839" y="8357"/>
                    <a:pt x="7873" y="7757"/>
                  </a:cubicBezTo>
                  <a:lnTo>
                    <a:pt x="7873" y="585"/>
                  </a:lnTo>
                  <a:cubicBezTo>
                    <a:pt x="7873" y="211"/>
                    <a:pt x="7692" y="1"/>
                    <a:pt x="7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72;p75"/>
            <p:cNvSpPr/>
            <p:nvPr/>
          </p:nvSpPr>
          <p:spPr>
            <a:xfrm>
              <a:off x="3249150" y="1507850"/>
              <a:ext cx="196850" cy="198275"/>
            </a:xfrm>
            <a:custGeom>
              <a:avLst/>
              <a:gdLst/>
              <a:ahLst/>
              <a:cxnLst/>
              <a:rect l="l" t="t" r="r" b="b"/>
              <a:pathLst>
                <a:path w="7874" h="7931" extrusionOk="0">
                  <a:moveTo>
                    <a:pt x="6251" y="1"/>
                  </a:moveTo>
                  <a:cubicBezTo>
                    <a:pt x="6135" y="1"/>
                    <a:pt x="6018" y="61"/>
                    <a:pt x="5938" y="181"/>
                  </a:cubicBezTo>
                  <a:lnTo>
                    <a:pt x="4838" y="2082"/>
                  </a:lnTo>
                  <a:lnTo>
                    <a:pt x="5738" y="3350"/>
                  </a:lnTo>
                  <a:lnTo>
                    <a:pt x="2803" y="648"/>
                  </a:lnTo>
                  <a:cubicBezTo>
                    <a:pt x="2738" y="583"/>
                    <a:pt x="2658" y="553"/>
                    <a:pt x="2578" y="553"/>
                  </a:cubicBezTo>
                  <a:cubicBezTo>
                    <a:pt x="2453" y="553"/>
                    <a:pt x="2330" y="626"/>
                    <a:pt x="2269" y="748"/>
                  </a:cubicBezTo>
                  <a:lnTo>
                    <a:pt x="1" y="5451"/>
                  </a:lnTo>
                  <a:lnTo>
                    <a:pt x="1" y="7319"/>
                  </a:lnTo>
                  <a:cubicBezTo>
                    <a:pt x="1" y="7702"/>
                    <a:pt x="190" y="7931"/>
                    <a:pt x="469" y="7931"/>
                  </a:cubicBezTo>
                  <a:cubicBezTo>
                    <a:pt x="579" y="7931"/>
                    <a:pt x="703" y="7895"/>
                    <a:pt x="835" y="7820"/>
                  </a:cubicBezTo>
                  <a:lnTo>
                    <a:pt x="7039" y="4250"/>
                  </a:lnTo>
                  <a:cubicBezTo>
                    <a:pt x="7506" y="3917"/>
                    <a:pt x="7840" y="3383"/>
                    <a:pt x="7873" y="2783"/>
                  </a:cubicBezTo>
                  <a:lnTo>
                    <a:pt x="7873" y="1248"/>
                  </a:lnTo>
                  <a:lnTo>
                    <a:pt x="6472" y="81"/>
                  </a:lnTo>
                  <a:cubicBezTo>
                    <a:pt x="6405" y="27"/>
                    <a:pt x="6328" y="1"/>
                    <a:pt x="6251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73;p75"/>
            <p:cNvSpPr/>
            <p:nvPr/>
          </p:nvSpPr>
          <p:spPr>
            <a:xfrm>
              <a:off x="3359225" y="1449050"/>
              <a:ext cx="40075" cy="50750"/>
            </a:xfrm>
            <a:custGeom>
              <a:avLst/>
              <a:gdLst/>
              <a:ahLst/>
              <a:cxnLst/>
              <a:rect l="l" t="t" r="r" b="b"/>
              <a:pathLst>
                <a:path w="1603" h="2030" extrusionOk="0">
                  <a:moveTo>
                    <a:pt x="1139" y="1"/>
                  </a:moveTo>
                  <a:cubicBezTo>
                    <a:pt x="1038" y="1"/>
                    <a:pt x="924" y="32"/>
                    <a:pt x="802" y="98"/>
                  </a:cubicBezTo>
                  <a:cubicBezTo>
                    <a:pt x="335" y="398"/>
                    <a:pt x="34" y="932"/>
                    <a:pt x="1" y="1465"/>
                  </a:cubicBezTo>
                  <a:cubicBezTo>
                    <a:pt x="1" y="1825"/>
                    <a:pt x="190" y="2029"/>
                    <a:pt x="458" y="2029"/>
                  </a:cubicBezTo>
                  <a:cubicBezTo>
                    <a:pt x="563" y="2029"/>
                    <a:pt x="680" y="1998"/>
                    <a:pt x="802" y="1932"/>
                  </a:cubicBezTo>
                  <a:cubicBezTo>
                    <a:pt x="1269" y="1632"/>
                    <a:pt x="1569" y="1132"/>
                    <a:pt x="1602" y="565"/>
                  </a:cubicBezTo>
                  <a:cubicBezTo>
                    <a:pt x="1578" y="205"/>
                    <a:pt x="1399" y="1"/>
                    <a:pt x="11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74;p75"/>
            <p:cNvSpPr/>
            <p:nvPr/>
          </p:nvSpPr>
          <p:spPr>
            <a:xfrm>
              <a:off x="3248325" y="1640950"/>
              <a:ext cx="196825" cy="127250"/>
            </a:xfrm>
            <a:custGeom>
              <a:avLst/>
              <a:gdLst/>
              <a:ahLst/>
              <a:cxnLst/>
              <a:rect l="l" t="t" r="r" b="b"/>
              <a:pathLst>
                <a:path w="7873" h="5090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1"/>
                  </a:cubicBezTo>
                  <a:lnTo>
                    <a:pt x="434" y="4130"/>
                  </a:lnTo>
                  <a:cubicBezTo>
                    <a:pt x="167" y="4264"/>
                    <a:pt x="34" y="4530"/>
                    <a:pt x="0" y="4797"/>
                  </a:cubicBezTo>
                  <a:cubicBezTo>
                    <a:pt x="0" y="4984"/>
                    <a:pt x="99" y="5090"/>
                    <a:pt x="238" y="5090"/>
                  </a:cubicBezTo>
                  <a:cubicBezTo>
                    <a:pt x="298" y="5090"/>
                    <a:pt x="364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9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75;p75"/>
            <p:cNvSpPr/>
            <p:nvPr/>
          </p:nvSpPr>
          <p:spPr>
            <a:xfrm>
              <a:off x="3248325" y="1675150"/>
              <a:ext cx="196825" cy="128100"/>
            </a:xfrm>
            <a:custGeom>
              <a:avLst/>
              <a:gdLst/>
              <a:ahLst/>
              <a:cxnLst/>
              <a:rect l="l" t="t" r="r" b="b"/>
              <a:pathLst>
                <a:path w="7873" h="5124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97"/>
                    <a:pt x="34" y="4563"/>
                    <a:pt x="0" y="4864"/>
                  </a:cubicBezTo>
                  <a:cubicBezTo>
                    <a:pt x="0" y="5026"/>
                    <a:pt x="97" y="5124"/>
                    <a:pt x="234" y="5124"/>
                  </a:cubicBezTo>
                  <a:cubicBezTo>
                    <a:pt x="294" y="5124"/>
                    <a:pt x="363" y="5105"/>
                    <a:pt x="434" y="5064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76;p75"/>
            <p:cNvSpPr/>
            <p:nvPr/>
          </p:nvSpPr>
          <p:spPr>
            <a:xfrm>
              <a:off x="3248325" y="1710175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0"/>
                  </a:moveTo>
                  <a:cubicBezTo>
                    <a:pt x="7609" y="0"/>
                    <a:pt x="7544" y="19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2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0"/>
                  </a:cubicBezTo>
                  <a:lnTo>
                    <a:pt x="7472" y="961"/>
                  </a:lnTo>
                  <a:cubicBezTo>
                    <a:pt x="7706" y="827"/>
                    <a:pt x="7873" y="561"/>
                    <a:pt x="7873" y="260"/>
                  </a:cubicBezTo>
                  <a:cubicBezTo>
                    <a:pt x="7873" y="98"/>
                    <a:pt x="7792" y="0"/>
                    <a:pt x="76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77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78;p75"/>
            <p:cNvSpPr/>
            <p:nvPr/>
          </p:nvSpPr>
          <p:spPr>
            <a:xfrm>
              <a:off x="3248325" y="1773800"/>
              <a:ext cx="196825" cy="322775"/>
            </a:xfrm>
            <a:custGeom>
              <a:avLst/>
              <a:gdLst/>
              <a:ahLst/>
              <a:cxnLst/>
              <a:rect l="l" t="t" r="r" b="b"/>
              <a:pathLst>
                <a:path w="7873" h="12911" extrusionOk="0">
                  <a:moveTo>
                    <a:pt x="7419" y="0"/>
                  </a:moveTo>
                  <a:cubicBezTo>
                    <a:pt x="7306" y="0"/>
                    <a:pt x="7177" y="38"/>
                    <a:pt x="7039" y="117"/>
                  </a:cubicBezTo>
                  <a:lnTo>
                    <a:pt x="834" y="3686"/>
                  </a:lnTo>
                  <a:cubicBezTo>
                    <a:pt x="367" y="4020"/>
                    <a:pt x="34" y="4554"/>
                    <a:pt x="0" y="5154"/>
                  </a:cubicBezTo>
                  <a:lnTo>
                    <a:pt x="0" y="12326"/>
                  </a:lnTo>
                  <a:cubicBezTo>
                    <a:pt x="0" y="12700"/>
                    <a:pt x="181" y="12910"/>
                    <a:pt x="450" y="12910"/>
                  </a:cubicBezTo>
                  <a:cubicBezTo>
                    <a:pt x="565" y="12910"/>
                    <a:pt x="695" y="12872"/>
                    <a:pt x="834" y="12793"/>
                  </a:cubicBezTo>
                  <a:lnTo>
                    <a:pt x="7039" y="9224"/>
                  </a:lnTo>
                  <a:cubicBezTo>
                    <a:pt x="7539" y="8890"/>
                    <a:pt x="7839" y="8356"/>
                    <a:pt x="7873" y="7756"/>
                  </a:cubicBezTo>
                  <a:lnTo>
                    <a:pt x="7873" y="617"/>
                  </a:lnTo>
                  <a:cubicBezTo>
                    <a:pt x="7873" y="218"/>
                    <a:pt x="7690" y="0"/>
                    <a:pt x="7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79;p75"/>
            <p:cNvSpPr/>
            <p:nvPr/>
          </p:nvSpPr>
          <p:spPr>
            <a:xfrm>
              <a:off x="3249150" y="1898075"/>
              <a:ext cx="196850" cy="198325"/>
            </a:xfrm>
            <a:custGeom>
              <a:avLst/>
              <a:gdLst/>
              <a:ahLst/>
              <a:cxnLst/>
              <a:rect l="l" t="t" r="r" b="b"/>
              <a:pathLst>
                <a:path w="7874" h="7933" extrusionOk="0">
                  <a:moveTo>
                    <a:pt x="6241" y="1"/>
                  </a:moveTo>
                  <a:cubicBezTo>
                    <a:pt x="6128" y="1"/>
                    <a:pt x="6016" y="52"/>
                    <a:pt x="5938" y="150"/>
                  </a:cubicBezTo>
                  <a:lnTo>
                    <a:pt x="4838" y="2084"/>
                  </a:lnTo>
                  <a:lnTo>
                    <a:pt x="5738" y="3352"/>
                  </a:lnTo>
                  <a:lnTo>
                    <a:pt x="5738" y="3352"/>
                  </a:lnTo>
                  <a:lnTo>
                    <a:pt x="2803" y="617"/>
                  </a:lnTo>
                  <a:cubicBezTo>
                    <a:pt x="2744" y="569"/>
                    <a:pt x="2672" y="547"/>
                    <a:pt x="2601" y="547"/>
                  </a:cubicBezTo>
                  <a:cubicBezTo>
                    <a:pt x="2472" y="547"/>
                    <a:pt x="2346" y="621"/>
                    <a:pt x="2302" y="750"/>
                  </a:cubicBezTo>
                  <a:lnTo>
                    <a:pt x="1" y="5453"/>
                  </a:lnTo>
                  <a:lnTo>
                    <a:pt x="1" y="7321"/>
                  </a:lnTo>
                  <a:cubicBezTo>
                    <a:pt x="1" y="7704"/>
                    <a:pt x="190" y="7933"/>
                    <a:pt x="469" y="7933"/>
                  </a:cubicBezTo>
                  <a:cubicBezTo>
                    <a:pt x="579" y="7933"/>
                    <a:pt x="703" y="7897"/>
                    <a:pt x="835" y="7822"/>
                  </a:cubicBezTo>
                  <a:lnTo>
                    <a:pt x="7039" y="4219"/>
                  </a:lnTo>
                  <a:cubicBezTo>
                    <a:pt x="7540" y="3919"/>
                    <a:pt x="7840" y="3352"/>
                    <a:pt x="7873" y="2785"/>
                  </a:cubicBezTo>
                  <a:lnTo>
                    <a:pt x="7873" y="1250"/>
                  </a:lnTo>
                  <a:lnTo>
                    <a:pt x="6472" y="83"/>
                  </a:lnTo>
                  <a:cubicBezTo>
                    <a:pt x="6402" y="27"/>
                    <a:pt x="6321" y="1"/>
                    <a:pt x="6241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80;p75"/>
            <p:cNvSpPr/>
            <p:nvPr/>
          </p:nvSpPr>
          <p:spPr>
            <a:xfrm>
              <a:off x="3359225" y="1838800"/>
              <a:ext cx="40075" cy="50950"/>
            </a:xfrm>
            <a:custGeom>
              <a:avLst/>
              <a:gdLst/>
              <a:ahLst/>
              <a:cxnLst/>
              <a:rect l="l" t="t" r="r" b="b"/>
              <a:pathLst>
                <a:path w="1603" h="2038" extrusionOk="0">
                  <a:moveTo>
                    <a:pt x="1162" y="0"/>
                  </a:moveTo>
                  <a:cubicBezTo>
                    <a:pt x="1054" y="0"/>
                    <a:pt x="932" y="38"/>
                    <a:pt x="802" y="119"/>
                  </a:cubicBezTo>
                  <a:cubicBezTo>
                    <a:pt x="335" y="419"/>
                    <a:pt x="34" y="919"/>
                    <a:pt x="1" y="1453"/>
                  </a:cubicBezTo>
                  <a:cubicBezTo>
                    <a:pt x="1" y="1828"/>
                    <a:pt x="182" y="2038"/>
                    <a:pt x="439" y="2038"/>
                  </a:cubicBezTo>
                  <a:cubicBezTo>
                    <a:pt x="549" y="2038"/>
                    <a:pt x="672" y="2000"/>
                    <a:pt x="802" y="1920"/>
                  </a:cubicBezTo>
                  <a:cubicBezTo>
                    <a:pt x="1269" y="1620"/>
                    <a:pt x="1569" y="1120"/>
                    <a:pt x="1602" y="553"/>
                  </a:cubicBezTo>
                  <a:cubicBezTo>
                    <a:pt x="1579" y="203"/>
                    <a:pt x="1409" y="0"/>
                    <a:pt x="1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81;p75"/>
            <p:cNvSpPr/>
            <p:nvPr/>
          </p:nvSpPr>
          <p:spPr>
            <a:xfrm>
              <a:off x="3248325" y="2030400"/>
              <a:ext cx="196825" cy="127275"/>
            </a:xfrm>
            <a:custGeom>
              <a:avLst/>
              <a:gdLst/>
              <a:ahLst/>
              <a:cxnLst/>
              <a:rect l="l" t="t" r="r" b="b"/>
              <a:pathLst>
                <a:path w="7873" h="5091" extrusionOk="0">
                  <a:moveTo>
                    <a:pt x="7665" y="1"/>
                  </a:moveTo>
                  <a:cubicBezTo>
                    <a:pt x="7609" y="1"/>
                    <a:pt x="7544" y="20"/>
                    <a:pt x="7472" y="60"/>
                  </a:cubicBezTo>
                  <a:lnTo>
                    <a:pt x="434" y="4130"/>
                  </a:lnTo>
                  <a:cubicBezTo>
                    <a:pt x="167" y="4263"/>
                    <a:pt x="34" y="4530"/>
                    <a:pt x="0" y="4830"/>
                  </a:cubicBezTo>
                  <a:cubicBezTo>
                    <a:pt x="0" y="4993"/>
                    <a:pt x="97" y="5090"/>
                    <a:pt x="234" y="5090"/>
                  </a:cubicBezTo>
                  <a:cubicBezTo>
                    <a:pt x="294" y="5090"/>
                    <a:pt x="363" y="5071"/>
                    <a:pt x="434" y="5031"/>
                  </a:cubicBezTo>
                  <a:lnTo>
                    <a:pt x="7472" y="961"/>
                  </a:lnTo>
                  <a:cubicBezTo>
                    <a:pt x="7706" y="794"/>
                    <a:pt x="7873" y="561"/>
                    <a:pt x="7873" y="261"/>
                  </a:cubicBezTo>
                  <a:cubicBezTo>
                    <a:pt x="7873" y="98"/>
                    <a:pt x="7792" y="1"/>
                    <a:pt x="766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82;p75"/>
            <p:cNvSpPr/>
            <p:nvPr/>
          </p:nvSpPr>
          <p:spPr>
            <a:xfrm>
              <a:off x="3248325" y="2064625"/>
              <a:ext cx="196825" cy="128050"/>
            </a:xfrm>
            <a:custGeom>
              <a:avLst/>
              <a:gdLst/>
              <a:ahLst/>
              <a:cxnLst/>
              <a:rect l="l" t="t" r="r" b="b"/>
              <a:pathLst>
                <a:path w="7873" h="5122" extrusionOk="0">
                  <a:moveTo>
                    <a:pt x="7661" y="0"/>
                  </a:moveTo>
                  <a:cubicBezTo>
                    <a:pt x="7606" y="0"/>
                    <a:pt x="7542" y="19"/>
                    <a:pt x="7472" y="59"/>
                  </a:cubicBezTo>
                  <a:lnTo>
                    <a:pt x="434" y="4129"/>
                  </a:lnTo>
                  <a:cubicBezTo>
                    <a:pt x="167" y="4295"/>
                    <a:pt x="34" y="4562"/>
                    <a:pt x="0" y="4829"/>
                  </a:cubicBezTo>
                  <a:cubicBezTo>
                    <a:pt x="0" y="5016"/>
                    <a:pt x="99" y="5121"/>
                    <a:pt x="238" y="5121"/>
                  </a:cubicBezTo>
                  <a:cubicBezTo>
                    <a:pt x="298" y="5121"/>
                    <a:pt x="364" y="5102"/>
                    <a:pt x="434" y="5063"/>
                  </a:cubicBezTo>
                  <a:lnTo>
                    <a:pt x="7472" y="993"/>
                  </a:lnTo>
                  <a:cubicBezTo>
                    <a:pt x="7706" y="826"/>
                    <a:pt x="7873" y="559"/>
                    <a:pt x="7873" y="293"/>
                  </a:cubicBezTo>
                  <a:cubicBezTo>
                    <a:pt x="7873" y="105"/>
                    <a:pt x="7791" y="0"/>
                    <a:pt x="766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83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84;p75"/>
            <p:cNvSpPr/>
            <p:nvPr/>
          </p:nvSpPr>
          <p:spPr>
            <a:xfrm>
              <a:off x="2145025" y="1715575"/>
              <a:ext cx="984900" cy="1096500"/>
            </a:xfrm>
            <a:custGeom>
              <a:avLst/>
              <a:gdLst/>
              <a:ahLst/>
              <a:cxnLst/>
              <a:rect l="l" t="t" r="r" b="b"/>
              <a:pathLst>
                <a:path w="39396" h="43860" extrusionOk="0">
                  <a:moveTo>
                    <a:pt x="38928" y="0"/>
                  </a:moveTo>
                  <a:cubicBezTo>
                    <a:pt x="38818" y="0"/>
                    <a:pt x="38694" y="36"/>
                    <a:pt x="38562" y="111"/>
                  </a:cubicBezTo>
                  <a:lnTo>
                    <a:pt x="835" y="21893"/>
                  </a:lnTo>
                  <a:cubicBezTo>
                    <a:pt x="335" y="22227"/>
                    <a:pt x="34" y="22761"/>
                    <a:pt x="1" y="23361"/>
                  </a:cubicBezTo>
                  <a:lnTo>
                    <a:pt x="1" y="43275"/>
                  </a:lnTo>
                  <a:cubicBezTo>
                    <a:pt x="1" y="43650"/>
                    <a:pt x="182" y="43860"/>
                    <a:pt x="451" y="43860"/>
                  </a:cubicBezTo>
                  <a:cubicBezTo>
                    <a:pt x="565" y="43860"/>
                    <a:pt x="696" y="43822"/>
                    <a:pt x="835" y="43742"/>
                  </a:cubicBezTo>
                  <a:lnTo>
                    <a:pt x="38562" y="21960"/>
                  </a:lnTo>
                  <a:cubicBezTo>
                    <a:pt x="39062" y="21626"/>
                    <a:pt x="39362" y="21093"/>
                    <a:pt x="39396" y="20492"/>
                  </a:cubicBezTo>
                  <a:lnTo>
                    <a:pt x="39396" y="611"/>
                  </a:lnTo>
                  <a:cubicBezTo>
                    <a:pt x="39396" y="229"/>
                    <a:pt x="39207" y="0"/>
                    <a:pt x="389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85;p75"/>
            <p:cNvSpPr/>
            <p:nvPr/>
          </p:nvSpPr>
          <p:spPr>
            <a:xfrm>
              <a:off x="2724625" y="2004700"/>
              <a:ext cx="102600" cy="131625"/>
            </a:xfrm>
            <a:custGeom>
              <a:avLst/>
              <a:gdLst/>
              <a:ahLst/>
              <a:cxnLst/>
              <a:rect l="l" t="t" r="r" b="b"/>
              <a:pathLst>
                <a:path w="4104" h="5265" extrusionOk="0">
                  <a:moveTo>
                    <a:pt x="2959" y="1"/>
                  </a:moveTo>
                  <a:cubicBezTo>
                    <a:pt x="2680" y="1"/>
                    <a:pt x="2366" y="93"/>
                    <a:pt x="2035" y="288"/>
                  </a:cubicBezTo>
                  <a:cubicBezTo>
                    <a:pt x="834" y="1055"/>
                    <a:pt x="67" y="2356"/>
                    <a:pt x="0" y="3824"/>
                  </a:cubicBezTo>
                  <a:cubicBezTo>
                    <a:pt x="0" y="4745"/>
                    <a:pt x="452" y="5265"/>
                    <a:pt x="1118" y="5265"/>
                  </a:cubicBezTo>
                  <a:cubicBezTo>
                    <a:pt x="1393" y="5265"/>
                    <a:pt x="1704" y="5176"/>
                    <a:pt x="2035" y="4991"/>
                  </a:cubicBezTo>
                  <a:cubicBezTo>
                    <a:pt x="3236" y="4224"/>
                    <a:pt x="4003" y="2890"/>
                    <a:pt x="4103" y="1489"/>
                  </a:cubicBezTo>
                  <a:cubicBezTo>
                    <a:pt x="4103" y="544"/>
                    <a:pt x="3635" y="1"/>
                    <a:pt x="2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86;p75"/>
            <p:cNvSpPr/>
            <p:nvPr/>
          </p:nvSpPr>
          <p:spPr>
            <a:xfrm>
              <a:off x="2145025" y="2065525"/>
              <a:ext cx="984900" cy="746550"/>
            </a:xfrm>
            <a:custGeom>
              <a:avLst/>
              <a:gdLst/>
              <a:ahLst/>
              <a:cxnLst/>
              <a:rect l="l" t="t" r="r" b="b"/>
              <a:pathLst>
                <a:path w="39396" h="29862" extrusionOk="0">
                  <a:moveTo>
                    <a:pt x="31738" y="0"/>
                  </a:moveTo>
                  <a:cubicBezTo>
                    <a:pt x="31410" y="0"/>
                    <a:pt x="31086" y="148"/>
                    <a:pt x="30890" y="423"/>
                  </a:cubicBezTo>
                  <a:lnTo>
                    <a:pt x="24385" y="9296"/>
                  </a:lnTo>
                  <a:lnTo>
                    <a:pt x="27287" y="12665"/>
                  </a:lnTo>
                  <a:lnTo>
                    <a:pt x="15545" y="4226"/>
                  </a:lnTo>
                  <a:cubicBezTo>
                    <a:pt x="15372" y="4102"/>
                    <a:pt x="15166" y="4042"/>
                    <a:pt x="14958" y="4042"/>
                  </a:cubicBezTo>
                  <a:cubicBezTo>
                    <a:pt x="14608" y="4042"/>
                    <a:pt x="14254" y="4212"/>
                    <a:pt x="14044" y="4526"/>
                  </a:cubicBezTo>
                  <a:lnTo>
                    <a:pt x="1" y="27009"/>
                  </a:lnTo>
                  <a:lnTo>
                    <a:pt x="1" y="29277"/>
                  </a:lnTo>
                  <a:cubicBezTo>
                    <a:pt x="1" y="29652"/>
                    <a:pt x="182" y="29862"/>
                    <a:pt x="451" y="29862"/>
                  </a:cubicBezTo>
                  <a:cubicBezTo>
                    <a:pt x="565" y="29862"/>
                    <a:pt x="696" y="29824"/>
                    <a:pt x="835" y="29744"/>
                  </a:cubicBezTo>
                  <a:lnTo>
                    <a:pt x="38562" y="7962"/>
                  </a:lnTo>
                  <a:cubicBezTo>
                    <a:pt x="39062" y="7628"/>
                    <a:pt x="39362" y="7095"/>
                    <a:pt x="39396" y="6494"/>
                  </a:cubicBezTo>
                  <a:lnTo>
                    <a:pt x="39396" y="5460"/>
                  </a:lnTo>
                  <a:lnTo>
                    <a:pt x="32391" y="223"/>
                  </a:lnTo>
                  <a:cubicBezTo>
                    <a:pt x="32199" y="72"/>
                    <a:pt x="31967" y="0"/>
                    <a:pt x="31738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87;p75"/>
            <p:cNvSpPr/>
            <p:nvPr/>
          </p:nvSpPr>
          <p:spPr>
            <a:xfrm>
              <a:off x="1790625" y="1007375"/>
              <a:ext cx="1694550" cy="1071250"/>
            </a:xfrm>
            <a:custGeom>
              <a:avLst/>
              <a:gdLst/>
              <a:ahLst/>
              <a:cxnLst/>
              <a:rect l="l" t="t" r="r" b="b"/>
              <a:pathLst>
                <a:path w="67782" h="42850" extrusionOk="0">
                  <a:moveTo>
                    <a:pt x="67436" y="1"/>
                  </a:moveTo>
                  <a:cubicBezTo>
                    <a:pt x="67351" y="1"/>
                    <a:pt x="67254" y="28"/>
                    <a:pt x="67148" y="85"/>
                  </a:cubicBezTo>
                  <a:lnTo>
                    <a:pt x="601" y="38513"/>
                  </a:lnTo>
                  <a:cubicBezTo>
                    <a:pt x="234" y="38780"/>
                    <a:pt x="0" y="39147"/>
                    <a:pt x="0" y="39580"/>
                  </a:cubicBezTo>
                  <a:lnTo>
                    <a:pt x="0" y="42849"/>
                  </a:lnTo>
                  <a:lnTo>
                    <a:pt x="67782" y="3721"/>
                  </a:lnTo>
                  <a:lnTo>
                    <a:pt x="67782" y="452"/>
                  </a:lnTo>
                  <a:cubicBezTo>
                    <a:pt x="67782" y="167"/>
                    <a:pt x="67647" y="1"/>
                    <a:pt x="6743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88;p75"/>
            <p:cNvSpPr/>
            <p:nvPr/>
          </p:nvSpPr>
          <p:spPr>
            <a:xfrm>
              <a:off x="1790625" y="1100400"/>
              <a:ext cx="1694550" cy="1078300"/>
            </a:xfrm>
            <a:custGeom>
              <a:avLst/>
              <a:gdLst/>
              <a:ahLst/>
              <a:cxnLst/>
              <a:rect l="l" t="t" r="r" b="b"/>
              <a:pathLst>
                <a:path w="67782" h="43132" extrusionOk="0">
                  <a:moveTo>
                    <a:pt x="67782" y="0"/>
                  </a:moveTo>
                  <a:lnTo>
                    <a:pt x="19481" y="27854"/>
                  </a:lnTo>
                  <a:cubicBezTo>
                    <a:pt x="19389" y="27909"/>
                    <a:pt x="19315" y="27933"/>
                    <a:pt x="19251" y="27933"/>
                  </a:cubicBezTo>
                  <a:cubicBezTo>
                    <a:pt x="19084" y="27933"/>
                    <a:pt x="18992" y="27762"/>
                    <a:pt x="18847" y="27520"/>
                  </a:cubicBezTo>
                  <a:lnTo>
                    <a:pt x="18347" y="26586"/>
                  </a:lnTo>
                  <a:cubicBezTo>
                    <a:pt x="18190" y="26331"/>
                    <a:pt x="18033" y="26238"/>
                    <a:pt x="17863" y="26238"/>
                  </a:cubicBezTo>
                  <a:cubicBezTo>
                    <a:pt x="17743" y="26238"/>
                    <a:pt x="17617" y="26284"/>
                    <a:pt x="17479" y="26353"/>
                  </a:cubicBezTo>
                  <a:lnTo>
                    <a:pt x="2869" y="34792"/>
                  </a:lnTo>
                  <a:cubicBezTo>
                    <a:pt x="2535" y="35059"/>
                    <a:pt x="2302" y="35426"/>
                    <a:pt x="2268" y="35859"/>
                  </a:cubicBezTo>
                  <a:lnTo>
                    <a:pt x="1835" y="37327"/>
                  </a:lnTo>
                  <a:cubicBezTo>
                    <a:pt x="1701" y="37928"/>
                    <a:pt x="1568" y="38228"/>
                    <a:pt x="1234" y="38395"/>
                  </a:cubicBezTo>
                  <a:lnTo>
                    <a:pt x="0" y="39128"/>
                  </a:lnTo>
                  <a:lnTo>
                    <a:pt x="0" y="43131"/>
                  </a:lnTo>
                  <a:lnTo>
                    <a:pt x="67782" y="3970"/>
                  </a:lnTo>
                  <a:lnTo>
                    <a:pt x="67782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89;p75"/>
            <p:cNvSpPr/>
            <p:nvPr/>
          </p:nvSpPr>
          <p:spPr>
            <a:xfrm>
              <a:off x="3409275" y="1064075"/>
              <a:ext cx="32550" cy="41800"/>
            </a:xfrm>
            <a:custGeom>
              <a:avLst/>
              <a:gdLst/>
              <a:ahLst/>
              <a:cxnLst/>
              <a:rect l="l" t="t" r="r" b="b"/>
              <a:pathLst>
                <a:path w="1302" h="1672" extrusionOk="0">
                  <a:moveTo>
                    <a:pt x="929" y="1"/>
                  </a:moveTo>
                  <a:cubicBezTo>
                    <a:pt x="840" y="1"/>
                    <a:pt x="740" y="28"/>
                    <a:pt x="634" y="86"/>
                  </a:cubicBezTo>
                  <a:cubicBezTo>
                    <a:pt x="267" y="319"/>
                    <a:pt x="34" y="753"/>
                    <a:pt x="0" y="1220"/>
                  </a:cubicBezTo>
                  <a:cubicBezTo>
                    <a:pt x="0" y="1505"/>
                    <a:pt x="153" y="1672"/>
                    <a:pt x="361" y="1672"/>
                  </a:cubicBezTo>
                  <a:cubicBezTo>
                    <a:pt x="445" y="1672"/>
                    <a:pt x="538" y="1644"/>
                    <a:pt x="634" y="1587"/>
                  </a:cubicBezTo>
                  <a:cubicBezTo>
                    <a:pt x="1034" y="1353"/>
                    <a:pt x="1268" y="920"/>
                    <a:pt x="1301" y="453"/>
                  </a:cubicBezTo>
                  <a:cubicBezTo>
                    <a:pt x="1301" y="168"/>
                    <a:pt x="1149" y="1"/>
                    <a:pt x="9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90;p75"/>
            <p:cNvSpPr/>
            <p:nvPr/>
          </p:nvSpPr>
          <p:spPr>
            <a:xfrm>
              <a:off x="3350075" y="1097750"/>
              <a:ext cx="33375" cy="42325"/>
            </a:xfrm>
            <a:custGeom>
              <a:avLst/>
              <a:gdLst/>
              <a:ahLst/>
              <a:cxnLst/>
              <a:rect l="l" t="t" r="r" b="b"/>
              <a:pathLst>
                <a:path w="1335" h="1693" extrusionOk="0">
                  <a:moveTo>
                    <a:pt x="980" y="1"/>
                  </a:moveTo>
                  <a:cubicBezTo>
                    <a:pt x="886" y="1"/>
                    <a:pt x="780" y="35"/>
                    <a:pt x="667" y="106"/>
                  </a:cubicBezTo>
                  <a:cubicBezTo>
                    <a:pt x="267" y="340"/>
                    <a:pt x="33" y="774"/>
                    <a:pt x="0" y="1241"/>
                  </a:cubicBezTo>
                  <a:cubicBezTo>
                    <a:pt x="0" y="1526"/>
                    <a:pt x="152" y="1692"/>
                    <a:pt x="373" y="1692"/>
                  </a:cubicBezTo>
                  <a:cubicBezTo>
                    <a:pt x="462" y="1692"/>
                    <a:pt x="562" y="1665"/>
                    <a:pt x="667" y="1607"/>
                  </a:cubicBezTo>
                  <a:cubicBezTo>
                    <a:pt x="1034" y="1341"/>
                    <a:pt x="1301" y="940"/>
                    <a:pt x="1334" y="473"/>
                  </a:cubicBezTo>
                  <a:cubicBezTo>
                    <a:pt x="1334" y="173"/>
                    <a:pt x="1190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91;p75"/>
            <p:cNvSpPr/>
            <p:nvPr/>
          </p:nvSpPr>
          <p:spPr>
            <a:xfrm>
              <a:off x="3291700" y="1131650"/>
              <a:ext cx="32525" cy="42300"/>
            </a:xfrm>
            <a:custGeom>
              <a:avLst/>
              <a:gdLst/>
              <a:ahLst/>
              <a:cxnLst/>
              <a:rect l="l" t="t" r="r" b="b"/>
              <a:pathLst>
                <a:path w="1301" h="1692" extrusionOk="0">
                  <a:moveTo>
                    <a:pt x="925" y="1"/>
                  </a:moveTo>
                  <a:cubicBezTo>
                    <a:pt x="837" y="1"/>
                    <a:pt x="738" y="28"/>
                    <a:pt x="634" y="85"/>
                  </a:cubicBezTo>
                  <a:cubicBezTo>
                    <a:pt x="267" y="352"/>
                    <a:pt x="0" y="752"/>
                    <a:pt x="0" y="1219"/>
                  </a:cubicBezTo>
                  <a:cubicBezTo>
                    <a:pt x="0" y="1519"/>
                    <a:pt x="144" y="1691"/>
                    <a:pt x="343" y="1691"/>
                  </a:cubicBezTo>
                  <a:cubicBezTo>
                    <a:pt x="432" y="1691"/>
                    <a:pt x="531" y="1658"/>
                    <a:pt x="634" y="1586"/>
                  </a:cubicBezTo>
                  <a:cubicBezTo>
                    <a:pt x="1034" y="1352"/>
                    <a:pt x="1268" y="919"/>
                    <a:pt x="1301" y="485"/>
                  </a:cubicBezTo>
                  <a:cubicBezTo>
                    <a:pt x="1301" y="174"/>
                    <a:pt x="1147" y="1"/>
                    <a:pt x="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92;p75"/>
            <p:cNvSpPr/>
            <p:nvPr/>
          </p:nvSpPr>
          <p:spPr>
            <a:xfrm>
              <a:off x="1829800" y="2077425"/>
              <a:ext cx="32550" cy="40400"/>
            </a:xfrm>
            <a:custGeom>
              <a:avLst/>
              <a:gdLst/>
              <a:ahLst/>
              <a:cxnLst/>
              <a:rect l="l" t="t" r="r" b="b"/>
              <a:pathLst>
                <a:path w="1302" h="1616" extrusionOk="0">
                  <a:moveTo>
                    <a:pt x="608" y="1"/>
                  </a:moveTo>
                  <a:cubicBezTo>
                    <a:pt x="583" y="1"/>
                    <a:pt x="559" y="32"/>
                    <a:pt x="535" y="81"/>
                  </a:cubicBezTo>
                  <a:lnTo>
                    <a:pt x="1" y="1081"/>
                  </a:lnTo>
                  <a:cubicBezTo>
                    <a:pt x="1" y="1081"/>
                    <a:pt x="1" y="1081"/>
                    <a:pt x="1" y="1115"/>
                  </a:cubicBezTo>
                  <a:cubicBezTo>
                    <a:pt x="1" y="1115"/>
                    <a:pt x="1" y="1148"/>
                    <a:pt x="1" y="1148"/>
                  </a:cubicBezTo>
                  <a:cubicBezTo>
                    <a:pt x="1" y="1182"/>
                    <a:pt x="1" y="1182"/>
                    <a:pt x="1" y="1215"/>
                  </a:cubicBezTo>
                  <a:lnTo>
                    <a:pt x="535" y="1615"/>
                  </a:lnTo>
                  <a:lnTo>
                    <a:pt x="568" y="1615"/>
                  </a:lnTo>
                  <a:cubicBezTo>
                    <a:pt x="601" y="1615"/>
                    <a:pt x="635" y="1582"/>
                    <a:pt x="635" y="1548"/>
                  </a:cubicBezTo>
                  <a:cubicBezTo>
                    <a:pt x="668" y="1482"/>
                    <a:pt x="668" y="1415"/>
                    <a:pt x="635" y="1382"/>
                  </a:cubicBezTo>
                  <a:lnTo>
                    <a:pt x="268" y="1115"/>
                  </a:lnTo>
                  <a:lnTo>
                    <a:pt x="1235" y="548"/>
                  </a:lnTo>
                  <a:cubicBezTo>
                    <a:pt x="1302" y="514"/>
                    <a:pt x="1302" y="448"/>
                    <a:pt x="1302" y="381"/>
                  </a:cubicBezTo>
                  <a:cubicBezTo>
                    <a:pt x="1302" y="357"/>
                    <a:pt x="1285" y="334"/>
                    <a:pt x="1264" y="334"/>
                  </a:cubicBezTo>
                  <a:cubicBezTo>
                    <a:pt x="1255" y="334"/>
                    <a:pt x="1245" y="338"/>
                    <a:pt x="1235" y="348"/>
                  </a:cubicBezTo>
                  <a:lnTo>
                    <a:pt x="268" y="915"/>
                  </a:lnTo>
                  <a:lnTo>
                    <a:pt x="268" y="915"/>
                  </a:lnTo>
                  <a:lnTo>
                    <a:pt x="635" y="181"/>
                  </a:lnTo>
                  <a:cubicBezTo>
                    <a:pt x="668" y="147"/>
                    <a:pt x="668" y="81"/>
                    <a:pt x="635" y="14"/>
                  </a:cubicBezTo>
                  <a:cubicBezTo>
                    <a:pt x="626" y="5"/>
                    <a:pt x="617" y="1"/>
                    <a:pt x="60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93;p75"/>
            <p:cNvSpPr/>
            <p:nvPr/>
          </p:nvSpPr>
          <p:spPr>
            <a:xfrm>
              <a:off x="1878175" y="2047425"/>
              <a:ext cx="33375" cy="41200"/>
            </a:xfrm>
            <a:custGeom>
              <a:avLst/>
              <a:gdLst/>
              <a:ahLst/>
              <a:cxnLst/>
              <a:rect l="l" t="t" r="r" b="b"/>
              <a:pathLst>
                <a:path w="1335" h="1648" extrusionOk="0">
                  <a:moveTo>
                    <a:pt x="769" y="0"/>
                  </a:moveTo>
                  <a:cubicBezTo>
                    <a:pt x="737" y="0"/>
                    <a:pt x="701" y="31"/>
                    <a:pt x="701" y="80"/>
                  </a:cubicBezTo>
                  <a:cubicBezTo>
                    <a:pt x="668" y="113"/>
                    <a:pt x="668" y="180"/>
                    <a:pt x="701" y="247"/>
                  </a:cubicBezTo>
                  <a:lnTo>
                    <a:pt x="1068" y="514"/>
                  </a:lnTo>
                  <a:lnTo>
                    <a:pt x="101" y="1081"/>
                  </a:lnTo>
                  <a:cubicBezTo>
                    <a:pt x="34" y="1114"/>
                    <a:pt x="1" y="1181"/>
                    <a:pt x="34" y="1247"/>
                  </a:cubicBezTo>
                  <a:cubicBezTo>
                    <a:pt x="34" y="1296"/>
                    <a:pt x="52" y="1327"/>
                    <a:pt x="75" y="1327"/>
                  </a:cubicBezTo>
                  <a:cubicBezTo>
                    <a:pt x="83" y="1327"/>
                    <a:pt x="92" y="1323"/>
                    <a:pt x="101" y="1314"/>
                  </a:cubicBezTo>
                  <a:lnTo>
                    <a:pt x="1068" y="747"/>
                  </a:lnTo>
                  <a:lnTo>
                    <a:pt x="1068" y="747"/>
                  </a:lnTo>
                  <a:lnTo>
                    <a:pt x="701" y="1448"/>
                  </a:lnTo>
                  <a:cubicBezTo>
                    <a:pt x="668" y="1514"/>
                    <a:pt x="668" y="1581"/>
                    <a:pt x="701" y="1648"/>
                  </a:cubicBezTo>
                  <a:lnTo>
                    <a:pt x="735" y="1648"/>
                  </a:lnTo>
                  <a:cubicBezTo>
                    <a:pt x="768" y="1614"/>
                    <a:pt x="801" y="1614"/>
                    <a:pt x="801" y="1581"/>
                  </a:cubicBezTo>
                  <a:lnTo>
                    <a:pt x="1335" y="580"/>
                  </a:lnTo>
                  <a:cubicBezTo>
                    <a:pt x="1335" y="580"/>
                    <a:pt x="1335" y="547"/>
                    <a:pt x="1335" y="547"/>
                  </a:cubicBezTo>
                  <a:cubicBezTo>
                    <a:pt x="1335" y="514"/>
                    <a:pt x="1335" y="514"/>
                    <a:pt x="1335" y="480"/>
                  </a:cubicBezTo>
                  <a:cubicBezTo>
                    <a:pt x="1335" y="480"/>
                    <a:pt x="1335" y="447"/>
                    <a:pt x="1335" y="447"/>
                  </a:cubicBezTo>
                  <a:cubicBezTo>
                    <a:pt x="1335" y="447"/>
                    <a:pt x="1335" y="413"/>
                    <a:pt x="1335" y="413"/>
                  </a:cubicBezTo>
                  <a:lnTo>
                    <a:pt x="801" y="13"/>
                  </a:lnTo>
                  <a:cubicBezTo>
                    <a:pt x="792" y="4"/>
                    <a:pt x="781" y="0"/>
                    <a:pt x="7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94;p75"/>
            <p:cNvSpPr/>
            <p:nvPr/>
          </p:nvSpPr>
          <p:spPr>
            <a:xfrm>
              <a:off x="1931550" y="2003950"/>
              <a:ext cx="28375" cy="59150"/>
            </a:xfrm>
            <a:custGeom>
              <a:avLst/>
              <a:gdLst/>
              <a:ahLst/>
              <a:cxnLst/>
              <a:rect l="l" t="t" r="r" b="b"/>
              <a:pathLst>
                <a:path w="1135" h="2366" extrusionOk="0">
                  <a:moveTo>
                    <a:pt x="1080" y="1"/>
                  </a:moveTo>
                  <a:cubicBezTo>
                    <a:pt x="1068" y="1"/>
                    <a:pt x="1051" y="18"/>
                    <a:pt x="1035" y="51"/>
                  </a:cubicBezTo>
                  <a:lnTo>
                    <a:pt x="901" y="385"/>
                  </a:lnTo>
                  <a:cubicBezTo>
                    <a:pt x="884" y="382"/>
                    <a:pt x="867" y="381"/>
                    <a:pt x="850" y="381"/>
                  </a:cubicBezTo>
                  <a:cubicBezTo>
                    <a:pt x="630" y="381"/>
                    <a:pt x="389" y="580"/>
                    <a:pt x="234" y="952"/>
                  </a:cubicBezTo>
                  <a:cubicBezTo>
                    <a:pt x="1" y="1452"/>
                    <a:pt x="1" y="2052"/>
                    <a:pt x="234" y="2286"/>
                  </a:cubicBezTo>
                  <a:cubicBezTo>
                    <a:pt x="289" y="2341"/>
                    <a:pt x="364" y="2366"/>
                    <a:pt x="443" y="2366"/>
                  </a:cubicBezTo>
                  <a:cubicBezTo>
                    <a:pt x="508" y="2366"/>
                    <a:pt x="574" y="2349"/>
                    <a:pt x="634" y="2319"/>
                  </a:cubicBezTo>
                  <a:cubicBezTo>
                    <a:pt x="834" y="2186"/>
                    <a:pt x="968" y="1986"/>
                    <a:pt x="1068" y="1786"/>
                  </a:cubicBezTo>
                  <a:cubicBezTo>
                    <a:pt x="1101" y="1719"/>
                    <a:pt x="1101" y="1685"/>
                    <a:pt x="1068" y="1619"/>
                  </a:cubicBezTo>
                  <a:cubicBezTo>
                    <a:pt x="1059" y="1610"/>
                    <a:pt x="1048" y="1606"/>
                    <a:pt x="1035" y="1606"/>
                  </a:cubicBezTo>
                  <a:cubicBezTo>
                    <a:pt x="1001" y="1606"/>
                    <a:pt x="959" y="1637"/>
                    <a:pt x="935" y="1685"/>
                  </a:cubicBezTo>
                  <a:cubicBezTo>
                    <a:pt x="812" y="1956"/>
                    <a:pt x="617" y="2117"/>
                    <a:pt x="456" y="2117"/>
                  </a:cubicBezTo>
                  <a:cubicBezTo>
                    <a:pt x="398" y="2117"/>
                    <a:pt x="345" y="2096"/>
                    <a:pt x="301" y="2052"/>
                  </a:cubicBezTo>
                  <a:cubicBezTo>
                    <a:pt x="101" y="1752"/>
                    <a:pt x="101" y="1352"/>
                    <a:pt x="301" y="1052"/>
                  </a:cubicBezTo>
                  <a:cubicBezTo>
                    <a:pt x="434" y="785"/>
                    <a:pt x="601" y="651"/>
                    <a:pt x="768" y="618"/>
                  </a:cubicBezTo>
                  <a:lnTo>
                    <a:pt x="768" y="618"/>
                  </a:lnTo>
                  <a:lnTo>
                    <a:pt x="668" y="852"/>
                  </a:lnTo>
                  <a:cubicBezTo>
                    <a:pt x="640" y="906"/>
                    <a:pt x="658" y="960"/>
                    <a:pt x="683" y="960"/>
                  </a:cubicBezTo>
                  <a:cubicBezTo>
                    <a:pt x="689" y="960"/>
                    <a:pt x="695" y="958"/>
                    <a:pt x="701" y="952"/>
                  </a:cubicBezTo>
                  <a:lnTo>
                    <a:pt x="1101" y="718"/>
                  </a:lnTo>
                  <a:cubicBezTo>
                    <a:pt x="1135" y="685"/>
                    <a:pt x="1135" y="651"/>
                    <a:pt x="1135" y="585"/>
                  </a:cubicBezTo>
                  <a:lnTo>
                    <a:pt x="1101" y="51"/>
                  </a:lnTo>
                  <a:cubicBezTo>
                    <a:pt x="1101" y="18"/>
                    <a:pt x="1093" y="1"/>
                    <a:pt x="1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95;p75"/>
            <p:cNvSpPr/>
            <p:nvPr/>
          </p:nvSpPr>
          <p:spPr>
            <a:xfrm>
              <a:off x="2200075" y="1780550"/>
              <a:ext cx="27550" cy="53525"/>
            </a:xfrm>
            <a:custGeom>
              <a:avLst/>
              <a:gdLst/>
              <a:ahLst/>
              <a:cxnLst/>
              <a:rect l="l" t="t" r="r" b="b"/>
              <a:pathLst>
                <a:path w="1102" h="2141" extrusionOk="0">
                  <a:moveTo>
                    <a:pt x="1015" y="1"/>
                  </a:moveTo>
                  <a:cubicBezTo>
                    <a:pt x="968" y="1"/>
                    <a:pt x="926" y="32"/>
                    <a:pt x="901" y="81"/>
                  </a:cubicBezTo>
                  <a:lnTo>
                    <a:pt x="568" y="848"/>
                  </a:lnTo>
                  <a:lnTo>
                    <a:pt x="201" y="514"/>
                  </a:lnTo>
                  <a:cubicBezTo>
                    <a:pt x="192" y="506"/>
                    <a:pt x="182" y="502"/>
                    <a:pt x="170" y="502"/>
                  </a:cubicBezTo>
                  <a:cubicBezTo>
                    <a:pt x="136" y="502"/>
                    <a:pt x="92" y="539"/>
                    <a:pt x="67" y="614"/>
                  </a:cubicBezTo>
                  <a:cubicBezTo>
                    <a:pt x="1" y="681"/>
                    <a:pt x="1" y="748"/>
                    <a:pt x="67" y="814"/>
                  </a:cubicBezTo>
                  <a:lnTo>
                    <a:pt x="401" y="1181"/>
                  </a:lnTo>
                  <a:lnTo>
                    <a:pt x="67" y="1882"/>
                  </a:lnTo>
                  <a:cubicBezTo>
                    <a:pt x="1" y="1949"/>
                    <a:pt x="1" y="2049"/>
                    <a:pt x="67" y="2115"/>
                  </a:cubicBezTo>
                  <a:cubicBezTo>
                    <a:pt x="67" y="2132"/>
                    <a:pt x="76" y="2140"/>
                    <a:pt x="88" y="2140"/>
                  </a:cubicBezTo>
                  <a:cubicBezTo>
                    <a:pt x="101" y="2140"/>
                    <a:pt x="117" y="2132"/>
                    <a:pt x="134" y="2115"/>
                  </a:cubicBezTo>
                  <a:cubicBezTo>
                    <a:pt x="167" y="2115"/>
                    <a:pt x="201" y="2082"/>
                    <a:pt x="201" y="2049"/>
                  </a:cubicBezTo>
                  <a:lnTo>
                    <a:pt x="568" y="1281"/>
                  </a:lnTo>
                  <a:lnTo>
                    <a:pt x="901" y="1615"/>
                  </a:lnTo>
                  <a:cubicBezTo>
                    <a:pt x="918" y="1632"/>
                    <a:pt x="935" y="1640"/>
                    <a:pt x="947" y="1640"/>
                  </a:cubicBezTo>
                  <a:cubicBezTo>
                    <a:pt x="960" y="1640"/>
                    <a:pt x="968" y="1632"/>
                    <a:pt x="968" y="1615"/>
                  </a:cubicBezTo>
                  <a:cubicBezTo>
                    <a:pt x="1001" y="1615"/>
                    <a:pt x="1035" y="1582"/>
                    <a:pt x="1068" y="1548"/>
                  </a:cubicBezTo>
                  <a:cubicBezTo>
                    <a:pt x="1101" y="1482"/>
                    <a:pt x="1101" y="1381"/>
                    <a:pt x="1068" y="1315"/>
                  </a:cubicBezTo>
                  <a:lnTo>
                    <a:pt x="701" y="981"/>
                  </a:lnTo>
                  <a:lnTo>
                    <a:pt x="1068" y="247"/>
                  </a:lnTo>
                  <a:cubicBezTo>
                    <a:pt x="1101" y="181"/>
                    <a:pt x="1101" y="81"/>
                    <a:pt x="1068" y="14"/>
                  </a:cubicBezTo>
                  <a:cubicBezTo>
                    <a:pt x="1050" y="5"/>
                    <a:pt x="1032" y="1"/>
                    <a:pt x="101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96;p75"/>
            <p:cNvSpPr/>
            <p:nvPr/>
          </p:nvSpPr>
          <p:spPr>
            <a:xfrm>
              <a:off x="1991600" y="1174175"/>
              <a:ext cx="1406850" cy="864875"/>
            </a:xfrm>
            <a:custGeom>
              <a:avLst/>
              <a:gdLst/>
              <a:ahLst/>
              <a:cxnLst/>
              <a:rect l="l" t="t" r="r" b="b"/>
              <a:pathLst>
                <a:path w="56274" h="34595" extrusionOk="0">
                  <a:moveTo>
                    <a:pt x="55940" y="0"/>
                  </a:moveTo>
                  <a:cubicBezTo>
                    <a:pt x="55860" y="0"/>
                    <a:pt x="55769" y="27"/>
                    <a:pt x="55673" y="85"/>
                  </a:cubicBezTo>
                  <a:lnTo>
                    <a:pt x="601" y="31841"/>
                  </a:lnTo>
                  <a:cubicBezTo>
                    <a:pt x="234" y="32074"/>
                    <a:pt x="0" y="32475"/>
                    <a:pt x="0" y="32908"/>
                  </a:cubicBezTo>
                  <a:lnTo>
                    <a:pt x="0" y="34143"/>
                  </a:lnTo>
                  <a:cubicBezTo>
                    <a:pt x="0" y="34428"/>
                    <a:pt x="136" y="34594"/>
                    <a:pt x="334" y="34594"/>
                  </a:cubicBezTo>
                  <a:cubicBezTo>
                    <a:pt x="414" y="34594"/>
                    <a:pt x="505" y="34567"/>
                    <a:pt x="601" y="34510"/>
                  </a:cubicBezTo>
                  <a:lnTo>
                    <a:pt x="55673" y="2753"/>
                  </a:lnTo>
                  <a:cubicBezTo>
                    <a:pt x="56040" y="2520"/>
                    <a:pt x="56274" y="2120"/>
                    <a:pt x="56274" y="1686"/>
                  </a:cubicBezTo>
                  <a:lnTo>
                    <a:pt x="56274" y="452"/>
                  </a:lnTo>
                  <a:cubicBezTo>
                    <a:pt x="56274" y="167"/>
                    <a:pt x="56138" y="0"/>
                    <a:pt x="5594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97;p75"/>
            <p:cNvSpPr/>
            <p:nvPr/>
          </p:nvSpPr>
          <p:spPr>
            <a:xfrm>
              <a:off x="3351725" y="1187950"/>
              <a:ext cx="42550" cy="58400"/>
            </a:xfrm>
            <a:custGeom>
              <a:avLst/>
              <a:gdLst/>
              <a:ahLst/>
              <a:cxnLst/>
              <a:rect l="l" t="t" r="r" b="b"/>
              <a:pathLst>
                <a:path w="1702" h="2336" extrusionOk="0">
                  <a:moveTo>
                    <a:pt x="868" y="468"/>
                  </a:moveTo>
                  <a:lnTo>
                    <a:pt x="935" y="568"/>
                  </a:lnTo>
                  <a:cubicBezTo>
                    <a:pt x="959" y="640"/>
                    <a:pt x="1017" y="695"/>
                    <a:pt x="1086" y="695"/>
                  </a:cubicBezTo>
                  <a:cubicBezTo>
                    <a:pt x="1112" y="695"/>
                    <a:pt x="1140" y="687"/>
                    <a:pt x="1168" y="668"/>
                  </a:cubicBezTo>
                  <a:lnTo>
                    <a:pt x="1268" y="635"/>
                  </a:lnTo>
                  <a:lnTo>
                    <a:pt x="1268" y="635"/>
                  </a:lnTo>
                  <a:lnTo>
                    <a:pt x="1135" y="935"/>
                  </a:lnTo>
                  <a:cubicBezTo>
                    <a:pt x="1102" y="1002"/>
                    <a:pt x="1068" y="1068"/>
                    <a:pt x="1068" y="1135"/>
                  </a:cubicBezTo>
                  <a:lnTo>
                    <a:pt x="1135" y="1535"/>
                  </a:lnTo>
                  <a:lnTo>
                    <a:pt x="901" y="1535"/>
                  </a:lnTo>
                  <a:cubicBezTo>
                    <a:pt x="876" y="1527"/>
                    <a:pt x="853" y="1523"/>
                    <a:pt x="833" y="1523"/>
                  </a:cubicBezTo>
                  <a:cubicBezTo>
                    <a:pt x="770" y="1523"/>
                    <a:pt x="726" y="1560"/>
                    <a:pt x="701" y="1635"/>
                  </a:cubicBezTo>
                  <a:lnTo>
                    <a:pt x="601" y="1735"/>
                  </a:lnTo>
                  <a:lnTo>
                    <a:pt x="601" y="1602"/>
                  </a:lnTo>
                  <a:cubicBezTo>
                    <a:pt x="635" y="1502"/>
                    <a:pt x="601" y="1435"/>
                    <a:pt x="534" y="1369"/>
                  </a:cubicBezTo>
                  <a:lnTo>
                    <a:pt x="334" y="1235"/>
                  </a:lnTo>
                  <a:lnTo>
                    <a:pt x="668" y="968"/>
                  </a:lnTo>
                  <a:cubicBezTo>
                    <a:pt x="701" y="935"/>
                    <a:pt x="735" y="868"/>
                    <a:pt x="768" y="801"/>
                  </a:cubicBezTo>
                  <a:lnTo>
                    <a:pt x="868" y="468"/>
                  </a:lnTo>
                  <a:close/>
                  <a:moveTo>
                    <a:pt x="868" y="1"/>
                  </a:moveTo>
                  <a:cubicBezTo>
                    <a:pt x="768" y="34"/>
                    <a:pt x="668" y="101"/>
                    <a:pt x="635" y="201"/>
                  </a:cubicBezTo>
                  <a:lnTo>
                    <a:pt x="468" y="735"/>
                  </a:lnTo>
                  <a:lnTo>
                    <a:pt x="134" y="1035"/>
                  </a:lnTo>
                  <a:cubicBezTo>
                    <a:pt x="34" y="1102"/>
                    <a:pt x="1" y="1168"/>
                    <a:pt x="1" y="1268"/>
                  </a:cubicBezTo>
                  <a:cubicBezTo>
                    <a:pt x="1" y="1335"/>
                    <a:pt x="34" y="1402"/>
                    <a:pt x="101" y="1469"/>
                  </a:cubicBezTo>
                  <a:lnTo>
                    <a:pt x="301" y="1602"/>
                  </a:lnTo>
                  <a:lnTo>
                    <a:pt x="234" y="2069"/>
                  </a:lnTo>
                  <a:cubicBezTo>
                    <a:pt x="234" y="2169"/>
                    <a:pt x="268" y="2269"/>
                    <a:pt x="368" y="2336"/>
                  </a:cubicBezTo>
                  <a:lnTo>
                    <a:pt x="434" y="2336"/>
                  </a:lnTo>
                  <a:cubicBezTo>
                    <a:pt x="501" y="2303"/>
                    <a:pt x="568" y="2303"/>
                    <a:pt x="601" y="2236"/>
                  </a:cubicBezTo>
                  <a:lnTo>
                    <a:pt x="901" y="1869"/>
                  </a:lnTo>
                  <a:lnTo>
                    <a:pt x="1168" y="1902"/>
                  </a:lnTo>
                  <a:cubicBezTo>
                    <a:pt x="1235" y="1902"/>
                    <a:pt x="1302" y="1869"/>
                    <a:pt x="1368" y="1802"/>
                  </a:cubicBezTo>
                  <a:cubicBezTo>
                    <a:pt x="1435" y="1735"/>
                    <a:pt x="1468" y="1635"/>
                    <a:pt x="1435" y="1569"/>
                  </a:cubicBezTo>
                  <a:lnTo>
                    <a:pt x="1402" y="1102"/>
                  </a:lnTo>
                  <a:lnTo>
                    <a:pt x="1635" y="635"/>
                  </a:lnTo>
                  <a:cubicBezTo>
                    <a:pt x="1702" y="535"/>
                    <a:pt x="1702" y="401"/>
                    <a:pt x="1635" y="334"/>
                  </a:cubicBezTo>
                  <a:cubicBezTo>
                    <a:pt x="1611" y="286"/>
                    <a:pt x="1551" y="255"/>
                    <a:pt x="1494" y="255"/>
                  </a:cubicBezTo>
                  <a:cubicBezTo>
                    <a:pt x="1473" y="255"/>
                    <a:pt x="1453" y="259"/>
                    <a:pt x="1435" y="268"/>
                  </a:cubicBezTo>
                  <a:lnTo>
                    <a:pt x="1168" y="368"/>
                  </a:lnTo>
                  <a:lnTo>
                    <a:pt x="1035" y="134"/>
                  </a:lnTo>
                  <a:cubicBezTo>
                    <a:pt x="1035" y="34"/>
                    <a:pt x="935" y="1"/>
                    <a:pt x="86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98;p75"/>
            <p:cNvSpPr/>
            <p:nvPr/>
          </p:nvSpPr>
          <p:spPr>
            <a:xfrm>
              <a:off x="3410950" y="11395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202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99;p75"/>
            <p:cNvSpPr/>
            <p:nvPr/>
          </p:nvSpPr>
          <p:spPr>
            <a:xfrm>
              <a:off x="3410950" y="1163000"/>
              <a:ext cx="54950" cy="33325"/>
            </a:xfrm>
            <a:custGeom>
              <a:avLst/>
              <a:gdLst/>
              <a:ahLst/>
              <a:cxnLst/>
              <a:rect l="l" t="t" r="r" b="b"/>
              <a:pathLst>
                <a:path w="2198" h="1333" extrusionOk="0">
                  <a:moveTo>
                    <a:pt x="1910" y="1"/>
                  </a:moveTo>
                  <a:cubicBezTo>
                    <a:pt x="1876" y="1"/>
                    <a:pt x="1839" y="10"/>
                    <a:pt x="1801" y="32"/>
                  </a:cubicBezTo>
                  <a:lnTo>
                    <a:pt x="200" y="966"/>
                  </a:lnTo>
                  <a:cubicBezTo>
                    <a:pt x="0" y="1066"/>
                    <a:pt x="100" y="1332"/>
                    <a:pt x="300" y="1332"/>
                  </a:cubicBezTo>
                  <a:cubicBezTo>
                    <a:pt x="334" y="1332"/>
                    <a:pt x="367" y="1299"/>
                    <a:pt x="400" y="1299"/>
                  </a:cubicBezTo>
                  <a:lnTo>
                    <a:pt x="2002" y="365"/>
                  </a:lnTo>
                  <a:cubicBezTo>
                    <a:pt x="2197" y="253"/>
                    <a:pt x="2088" y="1"/>
                    <a:pt x="191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900;p75"/>
            <p:cNvSpPr/>
            <p:nvPr/>
          </p:nvSpPr>
          <p:spPr>
            <a:xfrm>
              <a:off x="3410950" y="1186250"/>
              <a:ext cx="53375" cy="33425"/>
            </a:xfrm>
            <a:custGeom>
              <a:avLst/>
              <a:gdLst/>
              <a:ahLst/>
              <a:cxnLst/>
              <a:rect l="l" t="t" r="r" b="b"/>
              <a:pathLst>
                <a:path w="2135" h="1337" extrusionOk="0">
                  <a:moveTo>
                    <a:pt x="1914" y="1"/>
                  </a:moveTo>
                  <a:cubicBezTo>
                    <a:pt x="1876" y="1"/>
                    <a:pt x="1837" y="12"/>
                    <a:pt x="1801" y="36"/>
                  </a:cubicBezTo>
                  <a:lnTo>
                    <a:pt x="200" y="970"/>
                  </a:lnTo>
                  <a:cubicBezTo>
                    <a:pt x="0" y="1070"/>
                    <a:pt x="100" y="1336"/>
                    <a:pt x="300" y="1336"/>
                  </a:cubicBezTo>
                  <a:cubicBezTo>
                    <a:pt x="334" y="1336"/>
                    <a:pt x="367" y="1303"/>
                    <a:pt x="400" y="1303"/>
                  </a:cubicBezTo>
                  <a:lnTo>
                    <a:pt x="2002" y="369"/>
                  </a:lnTo>
                  <a:cubicBezTo>
                    <a:pt x="2102" y="302"/>
                    <a:pt x="2135" y="169"/>
                    <a:pt x="2068" y="102"/>
                  </a:cubicBezTo>
                  <a:cubicBezTo>
                    <a:pt x="2047" y="38"/>
                    <a:pt x="1983" y="1"/>
                    <a:pt x="1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901;p75"/>
            <p:cNvSpPr/>
            <p:nvPr/>
          </p:nvSpPr>
          <p:spPr>
            <a:xfrm>
              <a:off x="1879850" y="2105975"/>
              <a:ext cx="146800" cy="108400"/>
            </a:xfrm>
            <a:custGeom>
              <a:avLst/>
              <a:gdLst/>
              <a:ahLst/>
              <a:cxnLst/>
              <a:rect l="l" t="t" r="r" b="b"/>
              <a:pathLst>
                <a:path w="5872" h="4336" extrusionOk="0">
                  <a:moveTo>
                    <a:pt x="5669" y="0"/>
                  </a:moveTo>
                  <a:cubicBezTo>
                    <a:pt x="5627" y="0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5"/>
                    <a:pt x="34" y="3409"/>
                    <a:pt x="0" y="3642"/>
                  </a:cubicBezTo>
                  <a:lnTo>
                    <a:pt x="0" y="4076"/>
                  </a:lnTo>
                  <a:cubicBezTo>
                    <a:pt x="0" y="4238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6"/>
                  </a:cubicBezTo>
                  <a:lnTo>
                    <a:pt x="5538" y="1307"/>
                  </a:lnTo>
                  <a:cubicBezTo>
                    <a:pt x="5738" y="1174"/>
                    <a:pt x="5871" y="940"/>
                    <a:pt x="5871" y="707"/>
                  </a:cubicBezTo>
                  <a:lnTo>
                    <a:pt x="5871" y="240"/>
                  </a:lnTo>
                  <a:cubicBezTo>
                    <a:pt x="5871" y="93"/>
                    <a:pt x="5782" y="0"/>
                    <a:pt x="566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902;p75"/>
            <p:cNvSpPr/>
            <p:nvPr/>
          </p:nvSpPr>
          <p:spPr>
            <a:xfrm>
              <a:off x="1826475" y="220635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1"/>
                  </a:cubicBezTo>
                  <a:lnTo>
                    <a:pt x="334" y="261"/>
                  </a:lnTo>
                  <a:cubicBezTo>
                    <a:pt x="134" y="394"/>
                    <a:pt x="1" y="628"/>
                    <a:pt x="1" y="861"/>
                  </a:cubicBezTo>
                  <a:lnTo>
                    <a:pt x="1" y="1328"/>
                  </a:lnTo>
                  <a:cubicBezTo>
                    <a:pt x="1" y="1475"/>
                    <a:pt x="72" y="1568"/>
                    <a:pt x="189" y="1568"/>
                  </a:cubicBezTo>
                  <a:cubicBezTo>
                    <a:pt x="232" y="1568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2"/>
                    <a:pt x="1035" y="928"/>
                    <a:pt x="1068" y="695"/>
                  </a:cubicBezTo>
                  <a:lnTo>
                    <a:pt x="1068" y="261"/>
                  </a:lnTo>
                  <a:cubicBezTo>
                    <a:pt x="1068" y="99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903;p75"/>
            <p:cNvSpPr/>
            <p:nvPr/>
          </p:nvSpPr>
          <p:spPr>
            <a:xfrm>
              <a:off x="1879850" y="2168375"/>
              <a:ext cx="146800" cy="108025"/>
            </a:xfrm>
            <a:custGeom>
              <a:avLst/>
              <a:gdLst/>
              <a:ahLst/>
              <a:cxnLst/>
              <a:rect l="l" t="t" r="r" b="b"/>
              <a:pathLst>
                <a:path w="5872" h="4321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2"/>
                  </a:lnTo>
                  <a:cubicBezTo>
                    <a:pt x="0" y="4228"/>
                    <a:pt x="90" y="4321"/>
                    <a:pt x="216" y="4321"/>
                  </a:cubicBezTo>
                  <a:cubicBezTo>
                    <a:pt x="262" y="4321"/>
                    <a:pt x="314" y="4308"/>
                    <a:pt x="367" y="4282"/>
                  </a:cubicBezTo>
                  <a:lnTo>
                    <a:pt x="5538" y="1280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904;p75"/>
            <p:cNvSpPr/>
            <p:nvPr/>
          </p:nvSpPr>
          <p:spPr>
            <a:xfrm>
              <a:off x="1826475" y="2268575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1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2"/>
                    <a:pt x="183" y="1562"/>
                  </a:cubicBezTo>
                  <a:cubicBezTo>
                    <a:pt x="228" y="1562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905;p75"/>
            <p:cNvSpPr/>
            <p:nvPr/>
          </p:nvSpPr>
          <p:spPr>
            <a:xfrm>
              <a:off x="1879850" y="2230525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90" y="0"/>
                  </a:moveTo>
                  <a:cubicBezTo>
                    <a:pt x="5642" y="0"/>
                    <a:pt x="5590" y="19"/>
                    <a:pt x="5538" y="61"/>
                  </a:cubicBezTo>
                  <a:lnTo>
                    <a:pt x="367" y="3030"/>
                  </a:lnTo>
                  <a:cubicBezTo>
                    <a:pt x="134" y="3163"/>
                    <a:pt x="34" y="3397"/>
                    <a:pt x="0" y="3630"/>
                  </a:cubicBezTo>
                  <a:lnTo>
                    <a:pt x="0" y="4097"/>
                  </a:lnTo>
                  <a:cubicBezTo>
                    <a:pt x="0" y="4244"/>
                    <a:pt x="90" y="4337"/>
                    <a:pt x="216" y="4337"/>
                  </a:cubicBezTo>
                  <a:cubicBezTo>
                    <a:pt x="262" y="4337"/>
                    <a:pt x="314" y="4324"/>
                    <a:pt x="367" y="4297"/>
                  </a:cubicBezTo>
                  <a:lnTo>
                    <a:pt x="5538" y="1295"/>
                  </a:lnTo>
                  <a:cubicBezTo>
                    <a:pt x="5738" y="1162"/>
                    <a:pt x="5871" y="928"/>
                    <a:pt x="5871" y="695"/>
                  </a:cubicBezTo>
                  <a:lnTo>
                    <a:pt x="5871" y="228"/>
                  </a:lnTo>
                  <a:cubicBezTo>
                    <a:pt x="5871" y="91"/>
                    <a:pt x="5793" y="0"/>
                    <a:pt x="56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906;p75"/>
            <p:cNvSpPr/>
            <p:nvPr/>
          </p:nvSpPr>
          <p:spPr>
            <a:xfrm>
              <a:off x="1826475" y="2330975"/>
              <a:ext cx="26700" cy="38825"/>
            </a:xfrm>
            <a:custGeom>
              <a:avLst/>
              <a:gdLst/>
              <a:ahLst/>
              <a:cxnLst/>
              <a:rect l="l" t="t" r="r" b="b"/>
              <a:pathLst>
                <a:path w="1068" h="1553" extrusionOk="0">
                  <a:moveTo>
                    <a:pt x="880" y="1"/>
                  </a:moveTo>
                  <a:cubicBezTo>
                    <a:pt x="834" y="1"/>
                    <a:pt x="784" y="16"/>
                    <a:pt x="734" y="46"/>
                  </a:cubicBezTo>
                  <a:lnTo>
                    <a:pt x="334" y="279"/>
                  </a:lnTo>
                  <a:cubicBezTo>
                    <a:pt x="134" y="413"/>
                    <a:pt x="1" y="613"/>
                    <a:pt x="1" y="880"/>
                  </a:cubicBezTo>
                  <a:lnTo>
                    <a:pt x="1" y="1314"/>
                  </a:lnTo>
                  <a:cubicBezTo>
                    <a:pt x="1" y="1460"/>
                    <a:pt x="72" y="1553"/>
                    <a:pt x="189" y="1553"/>
                  </a:cubicBezTo>
                  <a:cubicBezTo>
                    <a:pt x="232" y="1553"/>
                    <a:pt x="280" y="1540"/>
                    <a:pt x="334" y="1514"/>
                  </a:cubicBezTo>
                  <a:lnTo>
                    <a:pt x="734" y="1280"/>
                  </a:lnTo>
                  <a:cubicBezTo>
                    <a:pt x="935" y="1147"/>
                    <a:pt x="1035" y="947"/>
                    <a:pt x="1068" y="680"/>
                  </a:cubicBezTo>
                  <a:lnTo>
                    <a:pt x="1068" y="246"/>
                  </a:lnTo>
                  <a:cubicBezTo>
                    <a:pt x="1068" y="83"/>
                    <a:pt x="986" y="1"/>
                    <a:pt x="88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907;p75"/>
            <p:cNvSpPr/>
            <p:nvPr/>
          </p:nvSpPr>
          <p:spPr>
            <a:xfrm>
              <a:off x="1879850" y="2291800"/>
              <a:ext cx="146800" cy="108175"/>
            </a:xfrm>
            <a:custGeom>
              <a:avLst/>
              <a:gdLst/>
              <a:ahLst/>
              <a:cxnLst/>
              <a:rect l="l" t="t" r="r" b="b"/>
              <a:pathLst>
                <a:path w="5872" h="4327" extrusionOk="0">
                  <a:moveTo>
                    <a:pt x="5683" y="0"/>
                  </a:moveTo>
                  <a:cubicBezTo>
                    <a:pt x="5638" y="0"/>
                    <a:pt x="5588" y="15"/>
                    <a:pt x="5538" y="45"/>
                  </a:cubicBezTo>
                  <a:lnTo>
                    <a:pt x="367" y="3047"/>
                  </a:lnTo>
                  <a:cubicBezTo>
                    <a:pt x="134" y="3181"/>
                    <a:pt x="34" y="3381"/>
                    <a:pt x="0" y="3648"/>
                  </a:cubicBezTo>
                  <a:lnTo>
                    <a:pt x="0" y="4081"/>
                  </a:lnTo>
                  <a:cubicBezTo>
                    <a:pt x="0" y="4245"/>
                    <a:pt x="82" y="4327"/>
                    <a:pt x="200" y="4327"/>
                  </a:cubicBezTo>
                  <a:cubicBezTo>
                    <a:pt x="250" y="4327"/>
                    <a:pt x="307" y="4312"/>
                    <a:pt x="367" y="4282"/>
                  </a:cubicBezTo>
                  <a:lnTo>
                    <a:pt x="5538" y="1279"/>
                  </a:lnTo>
                  <a:cubicBezTo>
                    <a:pt x="5738" y="1146"/>
                    <a:pt x="5871" y="946"/>
                    <a:pt x="5871" y="679"/>
                  </a:cubicBezTo>
                  <a:lnTo>
                    <a:pt x="5871" y="245"/>
                  </a:lnTo>
                  <a:cubicBezTo>
                    <a:pt x="5871" y="82"/>
                    <a:pt x="5790" y="0"/>
                    <a:pt x="56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908;p75"/>
            <p:cNvSpPr/>
            <p:nvPr/>
          </p:nvSpPr>
          <p:spPr>
            <a:xfrm>
              <a:off x="1826475" y="2392000"/>
              <a:ext cx="26700" cy="39050"/>
            </a:xfrm>
            <a:custGeom>
              <a:avLst/>
              <a:gdLst/>
              <a:ahLst/>
              <a:cxnLst/>
              <a:rect l="l" t="t" r="r" b="b"/>
              <a:pathLst>
                <a:path w="1068" h="1562" extrusionOk="0">
                  <a:moveTo>
                    <a:pt x="865" y="1"/>
                  </a:moveTo>
                  <a:cubicBezTo>
                    <a:pt x="824" y="1"/>
                    <a:pt x="779" y="13"/>
                    <a:pt x="734" y="40"/>
                  </a:cubicBezTo>
                  <a:lnTo>
                    <a:pt x="334" y="274"/>
                  </a:lnTo>
                  <a:cubicBezTo>
                    <a:pt x="134" y="407"/>
                    <a:pt x="1" y="640"/>
                    <a:pt x="1" y="874"/>
                  </a:cubicBezTo>
                  <a:lnTo>
                    <a:pt x="1" y="1308"/>
                  </a:lnTo>
                  <a:cubicBezTo>
                    <a:pt x="1" y="1452"/>
                    <a:pt x="70" y="1561"/>
                    <a:pt x="183" y="1561"/>
                  </a:cubicBezTo>
                  <a:cubicBezTo>
                    <a:pt x="228" y="1561"/>
                    <a:pt x="278" y="1545"/>
                    <a:pt x="334" y="1508"/>
                  </a:cubicBezTo>
                  <a:lnTo>
                    <a:pt x="734" y="1308"/>
                  </a:lnTo>
                  <a:cubicBezTo>
                    <a:pt x="935" y="1174"/>
                    <a:pt x="1035" y="941"/>
                    <a:pt x="1068" y="707"/>
                  </a:cubicBezTo>
                  <a:lnTo>
                    <a:pt x="1068" y="240"/>
                  </a:lnTo>
                  <a:cubicBezTo>
                    <a:pt x="1068" y="94"/>
                    <a:pt x="979" y="1"/>
                    <a:pt x="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909;p75"/>
            <p:cNvSpPr/>
            <p:nvPr/>
          </p:nvSpPr>
          <p:spPr>
            <a:xfrm>
              <a:off x="1879850" y="2350300"/>
              <a:ext cx="146800" cy="108425"/>
            </a:xfrm>
            <a:custGeom>
              <a:avLst/>
              <a:gdLst/>
              <a:ahLst/>
              <a:cxnLst/>
              <a:rect l="l" t="t" r="r" b="b"/>
              <a:pathLst>
                <a:path w="5872" h="4337" extrusionOk="0">
                  <a:moveTo>
                    <a:pt x="5669" y="1"/>
                  </a:moveTo>
                  <a:cubicBezTo>
                    <a:pt x="5627" y="1"/>
                    <a:pt x="5582" y="13"/>
                    <a:pt x="5538" y="40"/>
                  </a:cubicBezTo>
                  <a:lnTo>
                    <a:pt x="367" y="3042"/>
                  </a:lnTo>
                  <a:cubicBezTo>
                    <a:pt x="134" y="3176"/>
                    <a:pt x="34" y="3409"/>
                    <a:pt x="0" y="3643"/>
                  </a:cubicBezTo>
                  <a:lnTo>
                    <a:pt x="0" y="4076"/>
                  </a:lnTo>
                  <a:cubicBezTo>
                    <a:pt x="0" y="4239"/>
                    <a:pt x="81" y="4336"/>
                    <a:pt x="197" y="4336"/>
                  </a:cubicBezTo>
                  <a:cubicBezTo>
                    <a:pt x="248" y="4336"/>
                    <a:pt x="306" y="4317"/>
                    <a:pt x="367" y="4277"/>
                  </a:cubicBezTo>
                  <a:lnTo>
                    <a:pt x="5538" y="1308"/>
                  </a:lnTo>
                  <a:cubicBezTo>
                    <a:pt x="5738" y="1174"/>
                    <a:pt x="5871" y="941"/>
                    <a:pt x="5871" y="707"/>
                  </a:cubicBezTo>
                  <a:lnTo>
                    <a:pt x="5871" y="240"/>
                  </a:lnTo>
                  <a:cubicBezTo>
                    <a:pt x="5871" y="94"/>
                    <a:pt x="5782" y="1"/>
                    <a:pt x="566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910;p75"/>
            <p:cNvSpPr/>
            <p:nvPr/>
          </p:nvSpPr>
          <p:spPr>
            <a:xfrm>
              <a:off x="1826475" y="2450700"/>
              <a:ext cx="26700" cy="39200"/>
            </a:xfrm>
            <a:custGeom>
              <a:avLst/>
              <a:gdLst/>
              <a:ahLst/>
              <a:cxnLst/>
              <a:rect l="l" t="t" r="r" b="b"/>
              <a:pathLst>
                <a:path w="1068" h="1568" extrusionOk="0">
                  <a:moveTo>
                    <a:pt x="883" y="1"/>
                  </a:moveTo>
                  <a:cubicBezTo>
                    <a:pt x="836" y="1"/>
                    <a:pt x="785" y="20"/>
                    <a:pt x="734" y="60"/>
                  </a:cubicBezTo>
                  <a:lnTo>
                    <a:pt x="334" y="261"/>
                  </a:lnTo>
                  <a:cubicBezTo>
                    <a:pt x="134" y="394"/>
                    <a:pt x="1" y="627"/>
                    <a:pt x="1" y="861"/>
                  </a:cubicBezTo>
                  <a:lnTo>
                    <a:pt x="1" y="1328"/>
                  </a:lnTo>
                  <a:cubicBezTo>
                    <a:pt x="1" y="1474"/>
                    <a:pt x="72" y="1567"/>
                    <a:pt x="189" y="1567"/>
                  </a:cubicBezTo>
                  <a:cubicBezTo>
                    <a:pt x="232" y="1567"/>
                    <a:pt x="280" y="1555"/>
                    <a:pt x="334" y="1528"/>
                  </a:cubicBezTo>
                  <a:lnTo>
                    <a:pt x="734" y="1295"/>
                  </a:lnTo>
                  <a:cubicBezTo>
                    <a:pt x="935" y="1161"/>
                    <a:pt x="1035" y="928"/>
                    <a:pt x="1068" y="694"/>
                  </a:cubicBezTo>
                  <a:lnTo>
                    <a:pt x="1068" y="261"/>
                  </a:lnTo>
                  <a:cubicBezTo>
                    <a:pt x="1068" y="98"/>
                    <a:pt x="988" y="1"/>
                    <a:pt x="88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911;p75"/>
            <p:cNvSpPr/>
            <p:nvPr/>
          </p:nvSpPr>
          <p:spPr>
            <a:xfrm>
              <a:off x="2060800" y="2043575"/>
              <a:ext cx="10050" cy="833125"/>
            </a:xfrm>
            <a:custGeom>
              <a:avLst/>
              <a:gdLst/>
              <a:ahLst/>
              <a:cxnLst/>
              <a:rect l="l" t="t" r="r" b="b"/>
              <a:pathLst>
                <a:path w="402" h="33325" extrusionOk="0">
                  <a:moveTo>
                    <a:pt x="201" y="0"/>
                  </a:moveTo>
                  <a:cubicBezTo>
                    <a:pt x="101" y="0"/>
                    <a:pt x="1" y="100"/>
                    <a:pt x="1" y="201"/>
                  </a:cubicBezTo>
                  <a:lnTo>
                    <a:pt x="1" y="33124"/>
                  </a:lnTo>
                  <a:cubicBezTo>
                    <a:pt x="1" y="33224"/>
                    <a:pt x="101" y="33324"/>
                    <a:pt x="201" y="33324"/>
                  </a:cubicBezTo>
                  <a:cubicBezTo>
                    <a:pt x="301" y="33324"/>
                    <a:pt x="401" y="33224"/>
                    <a:pt x="401" y="33124"/>
                  </a:cubicBezTo>
                  <a:lnTo>
                    <a:pt x="401" y="201"/>
                  </a:lnTo>
                  <a:cubicBezTo>
                    <a:pt x="4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912;p75"/>
            <p:cNvSpPr/>
            <p:nvPr/>
          </p:nvSpPr>
          <p:spPr>
            <a:xfrm>
              <a:off x="2145025" y="2090900"/>
              <a:ext cx="95950" cy="123350"/>
            </a:xfrm>
            <a:custGeom>
              <a:avLst/>
              <a:gdLst/>
              <a:ahLst/>
              <a:cxnLst/>
              <a:rect l="l" t="t" r="r" b="b"/>
              <a:pathLst>
                <a:path w="3838" h="4934" extrusionOk="0">
                  <a:moveTo>
                    <a:pt x="2771" y="1"/>
                  </a:moveTo>
                  <a:cubicBezTo>
                    <a:pt x="2511" y="1"/>
                    <a:pt x="2217" y="89"/>
                    <a:pt x="1902" y="276"/>
                  </a:cubicBezTo>
                  <a:cubicBezTo>
                    <a:pt x="768" y="1009"/>
                    <a:pt x="68" y="2244"/>
                    <a:pt x="1" y="3578"/>
                  </a:cubicBezTo>
                  <a:cubicBezTo>
                    <a:pt x="1" y="4433"/>
                    <a:pt x="424" y="4933"/>
                    <a:pt x="1053" y="4933"/>
                  </a:cubicBezTo>
                  <a:cubicBezTo>
                    <a:pt x="1307" y="4933"/>
                    <a:pt x="1595" y="4852"/>
                    <a:pt x="1902" y="4679"/>
                  </a:cubicBezTo>
                  <a:cubicBezTo>
                    <a:pt x="3036" y="3945"/>
                    <a:pt x="3737" y="2711"/>
                    <a:pt x="3837" y="1376"/>
                  </a:cubicBezTo>
                  <a:cubicBezTo>
                    <a:pt x="3813" y="506"/>
                    <a:pt x="3392" y="1"/>
                    <a:pt x="277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913;p75"/>
            <p:cNvSpPr/>
            <p:nvPr/>
          </p:nvSpPr>
          <p:spPr>
            <a:xfrm>
              <a:off x="2177550" y="2111650"/>
              <a:ext cx="29600" cy="34525"/>
            </a:xfrm>
            <a:custGeom>
              <a:avLst/>
              <a:gdLst/>
              <a:ahLst/>
              <a:cxnLst/>
              <a:rect l="l" t="t" r="r" b="b"/>
              <a:pathLst>
                <a:path w="1184" h="1381" extrusionOk="0">
                  <a:moveTo>
                    <a:pt x="769" y="0"/>
                  </a:moveTo>
                  <a:cubicBezTo>
                    <a:pt x="689" y="0"/>
                    <a:pt x="607" y="25"/>
                    <a:pt x="535" y="79"/>
                  </a:cubicBezTo>
                  <a:cubicBezTo>
                    <a:pt x="234" y="280"/>
                    <a:pt x="68" y="580"/>
                    <a:pt x="34" y="947"/>
                  </a:cubicBezTo>
                  <a:cubicBezTo>
                    <a:pt x="1" y="1080"/>
                    <a:pt x="101" y="1247"/>
                    <a:pt x="201" y="1314"/>
                  </a:cubicBezTo>
                  <a:cubicBezTo>
                    <a:pt x="268" y="1347"/>
                    <a:pt x="334" y="1380"/>
                    <a:pt x="401" y="1380"/>
                  </a:cubicBezTo>
                  <a:cubicBezTo>
                    <a:pt x="468" y="1380"/>
                    <a:pt x="568" y="1347"/>
                    <a:pt x="635" y="1314"/>
                  </a:cubicBezTo>
                  <a:cubicBezTo>
                    <a:pt x="935" y="1113"/>
                    <a:pt x="1135" y="780"/>
                    <a:pt x="1135" y="446"/>
                  </a:cubicBezTo>
                  <a:cubicBezTo>
                    <a:pt x="1184" y="179"/>
                    <a:pt x="984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914;p75"/>
            <p:cNvSpPr/>
            <p:nvPr/>
          </p:nvSpPr>
          <p:spPr>
            <a:xfrm>
              <a:off x="2166725" y="2147700"/>
              <a:ext cx="53400" cy="51300"/>
            </a:xfrm>
            <a:custGeom>
              <a:avLst/>
              <a:gdLst/>
              <a:ahLst/>
              <a:cxnLst/>
              <a:rect l="l" t="t" r="r" b="b"/>
              <a:pathLst>
                <a:path w="2136" h="2052" extrusionOk="0">
                  <a:moveTo>
                    <a:pt x="1493" y="0"/>
                  </a:moveTo>
                  <a:cubicBezTo>
                    <a:pt x="1368" y="0"/>
                    <a:pt x="1242" y="34"/>
                    <a:pt x="1134" y="105"/>
                  </a:cubicBezTo>
                  <a:lnTo>
                    <a:pt x="868" y="272"/>
                  </a:lnTo>
                  <a:cubicBezTo>
                    <a:pt x="334" y="605"/>
                    <a:pt x="34" y="1173"/>
                    <a:pt x="0" y="1773"/>
                  </a:cubicBezTo>
                  <a:lnTo>
                    <a:pt x="0" y="1973"/>
                  </a:lnTo>
                  <a:cubicBezTo>
                    <a:pt x="129" y="2024"/>
                    <a:pt x="267" y="2051"/>
                    <a:pt x="406" y="2051"/>
                  </a:cubicBezTo>
                  <a:cubicBezTo>
                    <a:pt x="627" y="2051"/>
                    <a:pt x="850" y="1983"/>
                    <a:pt x="1034" y="1840"/>
                  </a:cubicBezTo>
                  <a:cubicBezTo>
                    <a:pt x="1468" y="1573"/>
                    <a:pt x="1835" y="1206"/>
                    <a:pt x="2102" y="772"/>
                  </a:cubicBezTo>
                  <a:lnTo>
                    <a:pt x="2102" y="706"/>
                  </a:lnTo>
                  <a:cubicBezTo>
                    <a:pt x="2135" y="472"/>
                    <a:pt x="2002" y="205"/>
                    <a:pt x="1802" y="72"/>
                  </a:cubicBezTo>
                  <a:cubicBezTo>
                    <a:pt x="1709" y="25"/>
                    <a:pt x="1601" y="0"/>
                    <a:pt x="14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915;p75"/>
            <p:cNvSpPr/>
            <p:nvPr/>
          </p:nvSpPr>
          <p:spPr>
            <a:xfrm>
              <a:off x="2274300" y="1935375"/>
              <a:ext cx="236025" cy="163925"/>
            </a:xfrm>
            <a:custGeom>
              <a:avLst/>
              <a:gdLst/>
              <a:ahLst/>
              <a:cxnLst/>
              <a:rect l="l" t="t" r="r" b="b"/>
              <a:pathLst>
                <a:path w="9441" h="6557" extrusionOk="0">
                  <a:moveTo>
                    <a:pt x="9010" y="0"/>
                  </a:moveTo>
                  <a:cubicBezTo>
                    <a:pt x="8891" y="0"/>
                    <a:pt x="8754" y="41"/>
                    <a:pt x="8606" y="125"/>
                  </a:cubicBezTo>
                  <a:lnTo>
                    <a:pt x="834" y="4629"/>
                  </a:lnTo>
                  <a:cubicBezTo>
                    <a:pt x="334" y="4929"/>
                    <a:pt x="34" y="5429"/>
                    <a:pt x="0" y="6030"/>
                  </a:cubicBezTo>
                  <a:cubicBezTo>
                    <a:pt x="0" y="6370"/>
                    <a:pt x="170" y="6556"/>
                    <a:pt x="426" y="6556"/>
                  </a:cubicBezTo>
                  <a:cubicBezTo>
                    <a:pt x="546" y="6556"/>
                    <a:pt x="685" y="6515"/>
                    <a:pt x="834" y="6430"/>
                  </a:cubicBezTo>
                  <a:lnTo>
                    <a:pt x="8606" y="1927"/>
                  </a:lnTo>
                  <a:cubicBezTo>
                    <a:pt x="9107" y="1626"/>
                    <a:pt x="9407" y="1126"/>
                    <a:pt x="9440" y="559"/>
                  </a:cubicBezTo>
                  <a:cubicBezTo>
                    <a:pt x="9440" y="194"/>
                    <a:pt x="9268" y="0"/>
                    <a:pt x="901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916;p75"/>
            <p:cNvSpPr/>
            <p:nvPr/>
          </p:nvSpPr>
          <p:spPr>
            <a:xfrm>
              <a:off x="2274300" y="2065450"/>
              <a:ext cx="121775" cy="85525"/>
            </a:xfrm>
            <a:custGeom>
              <a:avLst/>
              <a:gdLst/>
              <a:ahLst/>
              <a:cxnLst/>
              <a:rect l="l" t="t" r="r" b="b"/>
              <a:pathLst>
                <a:path w="4871" h="3421" extrusionOk="0">
                  <a:moveTo>
                    <a:pt x="4644" y="1"/>
                  </a:moveTo>
                  <a:cubicBezTo>
                    <a:pt x="4590" y="1"/>
                    <a:pt x="4530" y="20"/>
                    <a:pt x="4470" y="59"/>
                  </a:cubicBezTo>
                  <a:lnTo>
                    <a:pt x="434" y="2394"/>
                  </a:lnTo>
                  <a:cubicBezTo>
                    <a:pt x="167" y="2561"/>
                    <a:pt x="0" y="2828"/>
                    <a:pt x="0" y="3128"/>
                  </a:cubicBezTo>
                  <a:cubicBezTo>
                    <a:pt x="0" y="3315"/>
                    <a:pt x="99" y="3421"/>
                    <a:pt x="238" y="3421"/>
                  </a:cubicBezTo>
                  <a:cubicBezTo>
                    <a:pt x="298" y="3421"/>
                    <a:pt x="364" y="3402"/>
                    <a:pt x="434" y="3362"/>
                  </a:cubicBezTo>
                  <a:lnTo>
                    <a:pt x="4470" y="1027"/>
                  </a:lnTo>
                  <a:cubicBezTo>
                    <a:pt x="4704" y="860"/>
                    <a:pt x="4870" y="593"/>
                    <a:pt x="4870" y="293"/>
                  </a:cubicBezTo>
                  <a:cubicBezTo>
                    <a:pt x="4870" y="106"/>
                    <a:pt x="4772" y="1"/>
                    <a:pt x="464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917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918;p75"/>
            <p:cNvSpPr/>
            <p:nvPr/>
          </p:nvSpPr>
          <p:spPr>
            <a:xfrm>
              <a:off x="2060800" y="1199625"/>
              <a:ext cx="1424375" cy="942375"/>
            </a:xfrm>
            <a:custGeom>
              <a:avLst/>
              <a:gdLst/>
              <a:ahLst/>
              <a:cxnLst/>
              <a:rect l="l" t="t" r="r" b="b"/>
              <a:pathLst>
                <a:path w="56975" h="37695" extrusionOk="0">
                  <a:moveTo>
                    <a:pt x="56975" y="1"/>
                  </a:moveTo>
                  <a:lnTo>
                    <a:pt x="1" y="32891"/>
                  </a:lnTo>
                  <a:lnTo>
                    <a:pt x="1" y="37695"/>
                  </a:lnTo>
                  <a:lnTo>
                    <a:pt x="56975" y="4804"/>
                  </a:lnTo>
                  <a:lnTo>
                    <a:pt x="569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919;p75"/>
            <p:cNvSpPr/>
            <p:nvPr/>
          </p:nvSpPr>
          <p:spPr>
            <a:xfrm>
              <a:off x="2145025" y="1566075"/>
              <a:ext cx="788100" cy="482175"/>
            </a:xfrm>
            <a:custGeom>
              <a:avLst/>
              <a:gdLst/>
              <a:ahLst/>
              <a:cxnLst/>
              <a:rect l="l" t="t" r="r" b="b"/>
              <a:pathLst>
                <a:path w="31524" h="19287" extrusionOk="0">
                  <a:moveTo>
                    <a:pt x="31082" y="1"/>
                  </a:moveTo>
                  <a:cubicBezTo>
                    <a:pt x="30966" y="1"/>
                    <a:pt x="30832" y="39"/>
                    <a:pt x="30690" y="120"/>
                  </a:cubicBezTo>
                  <a:lnTo>
                    <a:pt x="835" y="17366"/>
                  </a:lnTo>
                  <a:cubicBezTo>
                    <a:pt x="335" y="17666"/>
                    <a:pt x="34" y="18166"/>
                    <a:pt x="1" y="18767"/>
                  </a:cubicBezTo>
                  <a:cubicBezTo>
                    <a:pt x="1" y="19091"/>
                    <a:pt x="178" y="19287"/>
                    <a:pt x="442" y="19287"/>
                  </a:cubicBezTo>
                  <a:cubicBezTo>
                    <a:pt x="559" y="19287"/>
                    <a:pt x="692" y="19249"/>
                    <a:pt x="835" y="19167"/>
                  </a:cubicBezTo>
                  <a:lnTo>
                    <a:pt x="30690" y="1921"/>
                  </a:lnTo>
                  <a:cubicBezTo>
                    <a:pt x="31157" y="1621"/>
                    <a:pt x="31490" y="1121"/>
                    <a:pt x="31523" y="520"/>
                  </a:cubicBezTo>
                  <a:cubicBezTo>
                    <a:pt x="31523" y="196"/>
                    <a:pt x="31347" y="1"/>
                    <a:pt x="310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920;p75"/>
            <p:cNvSpPr/>
            <p:nvPr/>
          </p:nvSpPr>
          <p:spPr>
            <a:xfrm>
              <a:off x="5767625" y="2716150"/>
              <a:ext cx="383625" cy="463050"/>
            </a:xfrm>
            <a:custGeom>
              <a:avLst/>
              <a:gdLst/>
              <a:ahLst/>
              <a:cxnLst/>
              <a:rect l="l" t="t" r="r" b="b"/>
              <a:pathLst>
                <a:path w="15345" h="18522" extrusionOk="0">
                  <a:moveTo>
                    <a:pt x="12516" y="1"/>
                  </a:moveTo>
                  <a:cubicBezTo>
                    <a:pt x="10988" y="1"/>
                    <a:pt x="9880" y="1061"/>
                    <a:pt x="8540" y="1684"/>
                  </a:cubicBezTo>
                  <a:cubicBezTo>
                    <a:pt x="8326" y="1787"/>
                    <a:pt x="8123" y="1828"/>
                    <a:pt x="7926" y="1828"/>
                  </a:cubicBezTo>
                  <a:cubicBezTo>
                    <a:pt x="7357" y="1828"/>
                    <a:pt x="6842" y="1483"/>
                    <a:pt x="6272" y="1284"/>
                  </a:cubicBezTo>
                  <a:cubicBezTo>
                    <a:pt x="5983" y="1190"/>
                    <a:pt x="5687" y="1147"/>
                    <a:pt x="5391" y="1147"/>
                  </a:cubicBezTo>
                  <a:cubicBezTo>
                    <a:pt x="4319" y="1147"/>
                    <a:pt x="3256" y="1722"/>
                    <a:pt x="2602" y="2585"/>
                  </a:cubicBezTo>
                  <a:cubicBezTo>
                    <a:pt x="2035" y="3352"/>
                    <a:pt x="1668" y="4253"/>
                    <a:pt x="1535" y="5220"/>
                  </a:cubicBezTo>
                  <a:cubicBezTo>
                    <a:pt x="1401" y="6154"/>
                    <a:pt x="1602" y="7022"/>
                    <a:pt x="1768" y="7956"/>
                  </a:cubicBezTo>
                  <a:cubicBezTo>
                    <a:pt x="1935" y="8856"/>
                    <a:pt x="1935" y="9824"/>
                    <a:pt x="1768" y="10724"/>
                  </a:cubicBezTo>
                  <a:cubicBezTo>
                    <a:pt x="1501" y="11725"/>
                    <a:pt x="801" y="12526"/>
                    <a:pt x="467" y="13460"/>
                  </a:cubicBezTo>
                  <a:cubicBezTo>
                    <a:pt x="0" y="14727"/>
                    <a:pt x="267" y="16028"/>
                    <a:pt x="601" y="17296"/>
                  </a:cubicBezTo>
                  <a:cubicBezTo>
                    <a:pt x="634" y="17663"/>
                    <a:pt x="834" y="17963"/>
                    <a:pt x="1101" y="18230"/>
                  </a:cubicBezTo>
                  <a:cubicBezTo>
                    <a:pt x="1268" y="18296"/>
                    <a:pt x="1468" y="18363"/>
                    <a:pt x="1635" y="18396"/>
                  </a:cubicBezTo>
                  <a:cubicBezTo>
                    <a:pt x="2059" y="18477"/>
                    <a:pt x="2471" y="18521"/>
                    <a:pt x="2886" y="18521"/>
                  </a:cubicBezTo>
                  <a:cubicBezTo>
                    <a:pt x="3156" y="18521"/>
                    <a:pt x="3427" y="18503"/>
                    <a:pt x="3703" y="18463"/>
                  </a:cubicBezTo>
                  <a:cubicBezTo>
                    <a:pt x="4504" y="18363"/>
                    <a:pt x="5271" y="18063"/>
                    <a:pt x="5938" y="17629"/>
                  </a:cubicBezTo>
                  <a:cubicBezTo>
                    <a:pt x="6939" y="16962"/>
                    <a:pt x="7639" y="15928"/>
                    <a:pt x="7839" y="14761"/>
                  </a:cubicBezTo>
                  <a:cubicBezTo>
                    <a:pt x="8006" y="13860"/>
                    <a:pt x="7206" y="12426"/>
                    <a:pt x="7939" y="11725"/>
                  </a:cubicBezTo>
                  <a:cubicBezTo>
                    <a:pt x="8940" y="10824"/>
                    <a:pt x="11942" y="11458"/>
                    <a:pt x="12543" y="9657"/>
                  </a:cubicBezTo>
                  <a:cubicBezTo>
                    <a:pt x="13010" y="8156"/>
                    <a:pt x="11175" y="6922"/>
                    <a:pt x="12076" y="5487"/>
                  </a:cubicBezTo>
                  <a:cubicBezTo>
                    <a:pt x="12810" y="4320"/>
                    <a:pt x="14344" y="3753"/>
                    <a:pt x="14811" y="2452"/>
                  </a:cubicBezTo>
                  <a:cubicBezTo>
                    <a:pt x="15345" y="1051"/>
                    <a:pt x="14144" y="183"/>
                    <a:pt x="12843" y="17"/>
                  </a:cubicBezTo>
                  <a:cubicBezTo>
                    <a:pt x="12732" y="6"/>
                    <a:pt x="12623" y="1"/>
                    <a:pt x="1251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921;p75"/>
            <p:cNvSpPr/>
            <p:nvPr/>
          </p:nvSpPr>
          <p:spPr>
            <a:xfrm>
              <a:off x="5842675" y="2757925"/>
              <a:ext cx="249375" cy="290550"/>
            </a:xfrm>
            <a:custGeom>
              <a:avLst/>
              <a:gdLst/>
              <a:ahLst/>
              <a:cxnLst/>
              <a:rect l="l" t="t" r="r" b="b"/>
              <a:pathLst>
                <a:path w="9975" h="11622" extrusionOk="0">
                  <a:moveTo>
                    <a:pt x="9782" y="1"/>
                  </a:moveTo>
                  <a:cubicBezTo>
                    <a:pt x="9758" y="1"/>
                    <a:pt x="9733" y="5"/>
                    <a:pt x="9708" y="13"/>
                  </a:cubicBezTo>
                  <a:cubicBezTo>
                    <a:pt x="6539" y="1181"/>
                    <a:pt x="534" y="5951"/>
                    <a:pt x="34" y="11422"/>
                  </a:cubicBezTo>
                  <a:cubicBezTo>
                    <a:pt x="1" y="11522"/>
                    <a:pt x="67" y="11588"/>
                    <a:pt x="167" y="11622"/>
                  </a:cubicBezTo>
                  <a:lnTo>
                    <a:pt x="201" y="11622"/>
                  </a:lnTo>
                  <a:cubicBezTo>
                    <a:pt x="267" y="11588"/>
                    <a:pt x="334" y="11522"/>
                    <a:pt x="367" y="11455"/>
                  </a:cubicBezTo>
                  <a:cubicBezTo>
                    <a:pt x="868" y="6151"/>
                    <a:pt x="6705" y="1448"/>
                    <a:pt x="9841" y="314"/>
                  </a:cubicBezTo>
                  <a:cubicBezTo>
                    <a:pt x="9908" y="280"/>
                    <a:pt x="9974" y="180"/>
                    <a:pt x="9941" y="114"/>
                  </a:cubicBezTo>
                  <a:cubicBezTo>
                    <a:pt x="9916" y="39"/>
                    <a:pt x="9853" y="1"/>
                    <a:pt x="9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922;p75"/>
            <p:cNvSpPr/>
            <p:nvPr/>
          </p:nvSpPr>
          <p:spPr>
            <a:xfrm>
              <a:off x="5897325" y="2899825"/>
              <a:ext cx="128000" cy="26075"/>
            </a:xfrm>
            <a:custGeom>
              <a:avLst/>
              <a:gdLst/>
              <a:ahLst/>
              <a:cxnLst/>
              <a:rect l="l" t="t" r="r" b="b"/>
              <a:pathLst>
                <a:path w="5120" h="1043" extrusionOk="0">
                  <a:moveTo>
                    <a:pt x="1865" y="1"/>
                  </a:moveTo>
                  <a:cubicBezTo>
                    <a:pt x="1320" y="1"/>
                    <a:pt x="746" y="76"/>
                    <a:pt x="183" y="275"/>
                  </a:cubicBezTo>
                  <a:cubicBezTo>
                    <a:pt x="1" y="305"/>
                    <a:pt x="95" y="584"/>
                    <a:pt x="239" y="584"/>
                  </a:cubicBezTo>
                  <a:cubicBezTo>
                    <a:pt x="253" y="584"/>
                    <a:pt x="268" y="581"/>
                    <a:pt x="283" y="575"/>
                  </a:cubicBezTo>
                  <a:cubicBezTo>
                    <a:pt x="798" y="390"/>
                    <a:pt x="1329" y="320"/>
                    <a:pt x="1838" y="320"/>
                  </a:cubicBezTo>
                  <a:cubicBezTo>
                    <a:pt x="3439" y="320"/>
                    <a:pt x="4828" y="1017"/>
                    <a:pt x="4853" y="1042"/>
                  </a:cubicBezTo>
                  <a:lnTo>
                    <a:pt x="4920" y="1042"/>
                  </a:lnTo>
                  <a:cubicBezTo>
                    <a:pt x="4986" y="1042"/>
                    <a:pt x="5053" y="1009"/>
                    <a:pt x="5086" y="976"/>
                  </a:cubicBezTo>
                  <a:cubicBezTo>
                    <a:pt x="5120" y="876"/>
                    <a:pt x="5086" y="775"/>
                    <a:pt x="4986" y="742"/>
                  </a:cubicBezTo>
                  <a:cubicBezTo>
                    <a:pt x="4911" y="692"/>
                    <a:pt x="3516" y="1"/>
                    <a:pt x="1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923;p75"/>
            <p:cNvSpPr/>
            <p:nvPr/>
          </p:nvSpPr>
          <p:spPr>
            <a:xfrm>
              <a:off x="5871000" y="2815175"/>
              <a:ext cx="39250" cy="126350"/>
            </a:xfrm>
            <a:custGeom>
              <a:avLst/>
              <a:gdLst/>
              <a:ahLst/>
              <a:cxnLst/>
              <a:rect l="l" t="t" r="r" b="b"/>
              <a:pathLst>
                <a:path w="1570" h="5054" extrusionOk="0">
                  <a:moveTo>
                    <a:pt x="228" y="0"/>
                  </a:moveTo>
                  <a:cubicBezTo>
                    <a:pt x="115" y="0"/>
                    <a:pt x="1" y="113"/>
                    <a:pt x="68" y="225"/>
                  </a:cubicBezTo>
                  <a:cubicBezTo>
                    <a:pt x="1169" y="2227"/>
                    <a:pt x="402" y="4795"/>
                    <a:pt x="402" y="4829"/>
                  </a:cubicBezTo>
                  <a:cubicBezTo>
                    <a:pt x="402" y="4862"/>
                    <a:pt x="402" y="4895"/>
                    <a:pt x="402" y="4929"/>
                  </a:cubicBezTo>
                  <a:cubicBezTo>
                    <a:pt x="419" y="5012"/>
                    <a:pt x="485" y="5054"/>
                    <a:pt x="556" y="5054"/>
                  </a:cubicBezTo>
                  <a:cubicBezTo>
                    <a:pt x="627" y="5054"/>
                    <a:pt x="702" y="5012"/>
                    <a:pt x="736" y="4929"/>
                  </a:cubicBezTo>
                  <a:cubicBezTo>
                    <a:pt x="769" y="4795"/>
                    <a:pt x="1570" y="2193"/>
                    <a:pt x="369" y="92"/>
                  </a:cubicBezTo>
                  <a:cubicBezTo>
                    <a:pt x="336" y="27"/>
                    <a:pt x="282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924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925;p75"/>
            <p:cNvSpPr/>
            <p:nvPr/>
          </p:nvSpPr>
          <p:spPr>
            <a:xfrm>
              <a:off x="1884850" y="2978675"/>
              <a:ext cx="310250" cy="601025"/>
            </a:xfrm>
            <a:custGeom>
              <a:avLst/>
              <a:gdLst/>
              <a:ahLst/>
              <a:cxnLst/>
              <a:rect l="l" t="t" r="r" b="b"/>
              <a:pathLst>
                <a:path w="12410" h="24041" extrusionOk="0">
                  <a:moveTo>
                    <a:pt x="3244" y="0"/>
                  </a:moveTo>
                  <a:cubicBezTo>
                    <a:pt x="2921" y="0"/>
                    <a:pt x="2636" y="53"/>
                    <a:pt x="2402" y="157"/>
                  </a:cubicBezTo>
                  <a:cubicBezTo>
                    <a:pt x="401" y="991"/>
                    <a:pt x="1" y="3392"/>
                    <a:pt x="3703" y="7962"/>
                  </a:cubicBezTo>
                  <a:cubicBezTo>
                    <a:pt x="5905" y="10664"/>
                    <a:pt x="8240" y="16568"/>
                    <a:pt x="8340" y="24040"/>
                  </a:cubicBezTo>
                  <a:lnTo>
                    <a:pt x="11375" y="22272"/>
                  </a:lnTo>
                  <a:cubicBezTo>
                    <a:pt x="11375" y="22272"/>
                    <a:pt x="12409" y="15668"/>
                    <a:pt x="11375" y="9964"/>
                  </a:cubicBezTo>
                  <a:cubicBezTo>
                    <a:pt x="10082" y="2911"/>
                    <a:pt x="5631" y="0"/>
                    <a:pt x="3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926;p75"/>
            <p:cNvSpPr/>
            <p:nvPr/>
          </p:nvSpPr>
          <p:spPr>
            <a:xfrm>
              <a:off x="1973350" y="3007100"/>
              <a:ext cx="180050" cy="487525"/>
            </a:xfrm>
            <a:custGeom>
              <a:avLst/>
              <a:gdLst/>
              <a:ahLst/>
              <a:cxnLst/>
              <a:rect l="l" t="t" r="r" b="b"/>
              <a:pathLst>
                <a:path w="7202" h="19501" extrusionOk="0">
                  <a:moveTo>
                    <a:pt x="263" y="1"/>
                  </a:moveTo>
                  <a:cubicBezTo>
                    <a:pt x="112" y="1"/>
                    <a:pt x="0" y="191"/>
                    <a:pt x="130" y="321"/>
                  </a:cubicBezTo>
                  <a:cubicBezTo>
                    <a:pt x="3632" y="3556"/>
                    <a:pt x="6835" y="11762"/>
                    <a:pt x="5967" y="19301"/>
                  </a:cubicBezTo>
                  <a:cubicBezTo>
                    <a:pt x="5967" y="19401"/>
                    <a:pt x="6034" y="19501"/>
                    <a:pt x="6134" y="19501"/>
                  </a:cubicBezTo>
                  <a:lnTo>
                    <a:pt x="6167" y="19501"/>
                  </a:lnTo>
                  <a:cubicBezTo>
                    <a:pt x="6234" y="19501"/>
                    <a:pt x="6334" y="19434"/>
                    <a:pt x="6334" y="19367"/>
                  </a:cubicBezTo>
                  <a:cubicBezTo>
                    <a:pt x="7202" y="11695"/>
                    <a:pt x="3933" y="3356"/>
                    <a:pt x="397" y="54"/>
                  </a:cubicBezTo>
                  <a:cubicBezTo>
                    <a:pt x="352" y="16"/>
                    <a:pt x="306" y="1"/>
                    <a:pt x="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927;p75"/>
            <p:cNvSpPr/>
            <p:nvPr/>
          </p:nvSpPr>
          <p:spPr>
            <a:xfrm>
              <a:off x="1789775" y="3152275"/>
              <a:ext cx="351950" cy="526675"/>
            </a:xfrm>
            <a:custGeom>
              <a:avLst/>
              <a:gdLst/>
              <a:ahLst/>
              <a:cxnLst/>
              <a:rect l="l" t="t" r="r" b="b"/>
              <a:pathLst>
                <a:path w="14078" h="21067" extrusionOk="0">
                  <a:moveTo>
                    <a:pt x="2701" y="1"/>
                  </a:moveTo>
                  <a:cubicBezTo>
                    <a:pt x="2251" y="1"/>
                    <a:pt x="1797" y="140"/>
                    <a:pt x="1435" y="418"/>
                  </a:cubicBezTo>
                  <a:cubicBezTo>
                    <a:pt x="968" y="951"/>
                    <a:pt x="868" y="1685"/>
                    <a:pt x="1168" y="2319"/>
                  </a:cubicBezTo>
                  <a:cubicBezTo>
                    <a:pt x="1435" y="2920"/>
                    <a:pt x="1769" y="3520"/>
                    <a:pt x="2169" y="4054"/>
                  </a:cubicBezTo>
                  <a:cubicBezTo>
                    <a:pt x="2336" y="4321"/>
                    <a:pt x="2436" y="4621"/>
                    <a:pt x="2503" y="4921"/>
                  </a:cubicBezTo>
                  <a:cubicBezTo>
                    <a:pt x="2503" y="5455"/>
                    <a:pt x="2369" y="5955"/>
                    <a:pt x="2069" y="6355"/>
                  </a:cubicBezTo>
                  <a:cubicBezTo>
                    <a:pt x="1702" y="6956"/>
                    <a:pt x="1202" y="7456"/>
                    <a:pt x="768" y="7990"/>
                  </a:cubicBezTo>
                  <a:cubicBezTo>
                    <a:pt x="301" y="8557"/>
                    <a:pt x="34" y="9224"/>
                    <a:pt x="1" y="9925"/>
                  </a:cubicBezTo>
                  <a:cubicBezTo>
                    <a:pt x="34" y="10825"/>
                    <a:pt x="735" y="11492"/>
                    <a:pt x="1435" y="11959"/>
                  </a:cubicBezTo>
                  <a:cubicBezTo>
                    <a:pt x="2069" y="12426"/>
                    <a:pt x="2736" y="12927"/>
                    <a:pt x="2836" y="13694"/>
                  </a:cubicBezTo>
                  <a:cubicBezTo>
                    <a:pt x="2870" y="14061"/>
                    <a:pt x="2836" y="14428"/>
                    <a:pt x="2703" y="14795"/>
                  </a:cubicBezTo>
                  <a:cubicBezTo>
                    <a:pt x="2603" y="15162"/>
                    <a:pt x="2503" y="15529"/>
                    <a:pt x="2436" y="15895"/>
                  </a:cubicBezTo>
                  <a:cubicBezTo>
                    <a:pt x="2302" y="16296"/>
                    <a:pt x="2236" y="16663"/>
                    <a:pt x="2169" y="17063"/>
                  </a:cubicBezTo>
                  <a:cubicBezTo>
                    <a:pt x="2069" y="17797"/>
                    <a:pt x="2202" y="18531"/>
                    <a:pt x="2536" y="19198"/>
                  </a:cubicBezTo>
                  <a:cubicBezTo>
                    <a:pt x="2836" y="19765"/>
                    <a:pt x="3303" y="20265"/>
                    <a:pt x="3837" y="20599"/>
                  </a:cubicBezTo>
                  <a:cubicBezTo>
                    <a:pt x="4103" y="20758"/>
                    <a:pt x="4687" y="21066"/>
                    <a:pt x="5115" y="21066"/>
                  </a:cubicBezTo>
                  <a:cubicBezTo>
                    <a:pt x="5225" y="21066"/>
                    <a:pt x="5324" y="21046"/>
                    <a:pt x="5405" y="20999"/>
                  </a:cubicBezTo>
                  <a:cubicBezTo>
                    <a:pt x="5471" y="20966"/>
                    <a:pt x="12210" y="17096"/>
                    <a:pt x="12210" y="17063"/>
                  </a:cubicBezTo>
                  <a:cubicBezTo>
                    <a:pt x="12710" y="16329"/>
                    <a:pt x="13110" y="15529"/>
                    <a:pt x="13510" y="14728"/>
                  </a:cubicBezTo>
                  <a:cubicBezTo>
                    <a:pt x="13811" y="13994"/>
                    <a:pt x="14011" y="13194"/>
                    <a:pt x="14044" y="12393"/>
                  </a:cubicBezTo>
                  <a:cubicBezTo>
                    <a:pt x="14078" y="11926"/>
                    <a:pt x="13977" y="11426"/>
                    <a:pt x="13744" y="11025"/>
                  </a:cubicBezTo>
                  <a:cubicBezTo>
                    <a:pt x="12943" y="9758"/>
                    <a:pt x="11309" y="9124"/>
                    <a:pt x="11409" y="7389"/>
                  </a:cubicBezTo>
                  <a:cubicBezTo>
                    <a:pt x="11476" y="6322"/>
                    <a:pt x="11943" y="5154"/>
                    <a:pt x="11309" y="4154"/>
                  </a:cubicBezTo>
                  <a:cubicBezTo>
                    <a:pt x="10542" y="2986"/>
                    <a:pt x="9007" y="3253"/>
                    <a:pt x="7873" y="2819"/>
                  </a:cubicBezTo>
                  <a:cubicBezTo>
                    <a:pt x="7006" y="2519"/>
                    <a:pt x="6405" y="1785"/>
                    <a:pt x="5638" y="1252"/>
                  </a:cubicBezTo>
                  <a:cubicBezTo>
                    <a:pt x="4871" y="718"/>
                    <a:pt x="3937" y="51"/>
                    <a:pt x="2970" y="17"/>
                  </a:cubicBezTo>
                  <a:cubicBezTo>
                    <a:pt x="2881" y="6"/>
                    <a:pt x="2791" y="1"/>
                    <a:pt x="27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928;p75"/>
            <p:cNvSpPr/>
            <p:nvPr/>
          </p:nvSpPr>
          <p:spPr>
            <a:xfrm>
              <a:off x="1871500" y="3180625"/>
              <a:ext cx="161825" cy="441600"/>
            </a:xfrm>
            <a:custGeom>
              <a:avLst/>
              <a:gdLst/>
              <a:ahLst/>
              <a:cxnLst/>
              <a:rect l="l" t="t" r="r" b="b"/>
              <a:pathLst>
                <a:path w="6473" h="17664" extrusionOk="0">
                  <a:moveTo>
                    <a:pt x="188" y="1"/>
                  </a:moveTo>
                  <a:cubicBezTo>
                    <a:pt x="143" y="1"/>
                    <a:pt x="101" y="18"/>
                    <a:pt x="68" y="51"/>
                  </a:cubicBezTo>
                  <a:cubicBezTo>
                    <a:pt x="1" y="118"/>
                    <a:pt x="1" y="218"/>
                    <a:pt x="68" y="318"/>
                  </a:cubicBezTo>
                  <a:cubicBezTo>
                    <a:pt x="2569" y="2519"/>
                    <a:pt x="6105" y="10325"/>
                    <a:pt x="5972" y="17463"/>
                  </a:cubicBezTo>
                  <a:cubicBezTo>
                    <a:pt x="5972" y="17563"/>
                    <a:pt x="6038" y="17664"/>
                    <a:pt x="6172" y="17664"/>
                  </a:cubicBezTo>
                  <a:cubicBezTo>
                    <a:pt x="6239" y="17664"/>
                    <a:pt x="6339" y="17597"/>
                    <a:pt x="6339" y="17497"/>
                  </a:cubicBezTo>
                  <a:cubicBezTo>
                    <a:pt x="6472" y="10258"/>
                    <a:pt x="2870" y="2319"/>
                    <a:pt x="334" y="51"/>
                  </a:cubicBezTo>
                  <a:cubicBezTo>
                    <a:pt x="284" y="18"/>
                    <a:pt x="234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929;p75"/>
            <p:cNvSpPr/>
            <p:nvPr/>
          </p:nvSpPr>
          <p:spPr>
            <a:xfrm>
              <a:off x="1858175" y="3384525"/>
              <a:ext cx="141775" cy="27550"/>
            </a:xfrm>
            <a:custGeom>
              <a:avLst/>
              <a:gdLst/>
              <a:ahLst/>
              <a:cxnLst/>
              <a:rect l="l" t="t" r="r" b="b"/>
              <a:pathLst>
                <a:path w="5671" h="1102" extrusionOk="0">
                  <a:moveTo>
                    <a:pt x="2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1"/>
                    <a:pt x="100" y="368"/>
                    <a:pt x="200" y="368"/>
                  </a:cubicBezTo>
                  <a:cubicBezTo>
                    <a:pt x="1935" y="434"/>
                    <a:pt x="3703" y="668"/>
                    <a:pt x="5404" y="1102"/>
                  </a:cubicBezTo>
                  <a:lnTo>
                    <a:pt x="5437" y="1102"/>
                  </a:lnTo>
                  <a:cubicBezTo>
                    <a:pt x="5637" y="1068"/>
                    <a:pt x="5671" y="801"/>
                    <a:pt x="5471" y="735"/>
                  </a:cubicBezTo>
                  <a:cubicBezTo>
                    <a:pt x="3769" y="301"/>
                    <a:pt x="1968" y="67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930;p75"/>
            <p:cNvSpPr/>
            <p:nvPr/>
          </p:nvSpPr>
          <p:spPr>
            <a:xfrm>
              <a:off x="2018275" y="3287375"/>
              <a:ext cx="1819650" cy="1048275"/>
            </a:xfrm>
            <a:custGeom>
              <a:avLst/>
              <a:gdLst/>
              <a:ahLst/>
              <a:cxnLst/>
              <a:rect l="l" t="t" r="r" b="b"/>
              <a:pathLst>
                <a:path w="72786" h="41931" extrusionOk="0">
                  <a:moveTo>
                    <a:pt x="40494" y="3215"/>
                  </a:moveTo>
                  <a:cubicBezTo>
                    <a:pt x="40685" y="3215"/>
                    <a:pt x="40874" y="3284"/>
                    <a:pt x="41030" y="3420"/>
                  </a:cubicBezTo>
                  <a:lnTo>
                    <a:pt x="67182" y="18497"/>
                  </a:lnTo>
                  <a:cubicBezTo>
                    <a:pt x="67482" y="18597"/>
                    <a:pt x="67482" y="19031"/>
                    <a:pt x="67182" y="19164"/>
                  </a:cubicBezTo>
                  <a:lnTo>
                    <a:pt x="33191" y="38745"/>
                  </a:lnTo>
                  <a:cubicBezTo>
                    <a:pt x="33024" y="38828"/>
                    <a:pt x="32832" y="38870"/>
                    <a:pt x="32641" y="38870"/>
                  </a:cubicBezTo>
                  <a:cubicBezTo>
                    <a:pt x="32449" y="38870"/>
                    <a:pt x="32257" y="38828"/>
                    <a:pt x="32090" y="38745"/>
                  </a:cubicBezTo>
                  <a:lnTo>
                    <a:pt x="5938" y="23668"/>
                  </a:lnTo>
                  <a:cubicBezTo>
                    <a:pt x="5605" y="23534"/>
                    <a:pt x="5605" y="23101"/>
                    <a:pt x="5938" y="23000"/>
                  </a:cubicBezTo>
                  <a:lnTo>
                    <a:pt x="40096" y="3320"/>
                  </a:lnTo>
                  <a:cubicBezTo>
                    <a:pt x="40221" y="3250"/>
                    <a:pt x="40358" y="3215"/>
                    <a:pt x="40494" y="3215"/>
                  </a:cubicBezTo>
                  <a:close/>
                  <a:moveTo>
                    <a:pt x="43699" y="1"/>
                  </a:moveTo>
                  <a:cubicBezTo>
                    <a:pt x="43473" y="1"/>
                    <a:pt x="43248" y="51"/>
                    <a:pt x="43031" y="151"/>
                  </a:cubicBezTo>
                  <a:lnTo>
                    <a:pt x="334" y="24835"/>
                  </a:lnTo>
                  <a:cubicBezTo>
                    <a:pt x="1" y="24969"/>
                    <a:pt x="1" y="25436"/>
                    <a:pt x="334" y="25569"/>
                  </a:cubicBezTo>
                  <a:lnTo>
                    <a:pt x="28421" y="41781"/>
                  </a:lnTo>
                  <a:cubicBezTo>
                    <a:pt x="28638" y="41881"/>
                    <a:pt x="28863" y="41931"/>
                    <a:pt x="29088" y="41931"/>
                  </a:cubicBezTo>
                  <a:cubicBezTo>
                    <a:pt x="29313" y="41931"/>
                    <a:pt x="29538" y="41881"/>
                    <a:pt x="29755" y="41781"/>
                  </a:cubicBezTo>
                  <a:lnTo>
                    <a:pt x="72452" y="17130"/>
                  </a:lnTo>
                  <a:cubicBezTo>
                    <a:pt x="72786" y="16963"/>
                    <a:pt x="72786" y="16529"/>
                    <a:pt x="72452" y="16362"/>
                  </a:cubicBezTo>
                  <a:lnTo>
                    <a:pt x="44366" y="151"/>
                  </a:lnTo>
                  <a:cubicBezTo>
                    <a:pt x="44149" y="51"/>
                    <a:pt x="43924" y="1"/>
                    <a:pt x="4369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931;p75"/>
            <p:cNvSpPr/>
            <p:nvPr/>
          </p:nvSpPr>
          <p:spPr>
            <a:xfrm>
              <a:off x="2387700" y="4073575"/>
              <a:ext cx="94275" cy="59025"/>
            </a:xfrm>
            <a:custGeom>
              <a:avLst/>
              <a:gdLst/>
              <a:ahLst/>
              <a:cxnLst/>
              <a:rect l="l" t="t" r="r" b="b"/>
              <a:pathLst>
                <a:path w="3771" h="2361" extrusionOk="0">
                  <a:moveTo>
                    <a:pt x="2022" y="419"/>
                  </a:moveTo>
                  <a:cubicBezTo>
                    <a:pt x="2363" y="419"/>
                    <a:pt x="2679" y="514"/>
                    <a:pt x="2970" y="659"/>
                  </a:cubicBezTo>
                  <a:cubicBezTo>
                    <a:pt x="3237" y="826"/>
                    <a:pt x="3370" y="993"/>
                    <a:pt x="3370" y="1193"/>
                  </a:cubicBezTo>
                  <a:cubicBezTo>
                    <a:pt x="3370" y="1359"/>
                    <a:pt x="3237" y="1526"/>
                    <a:pt x="2970" y="1693"/>
                  </a:cubicBezTo>
                  <a:cubicBezTo>
                    <a:pt x="2619" y="1860"/>
                    <a:pt x="2244" y="1943"/>
                    <a:pt x="1873" y="1943"/>
                  </a:cubicBezTo>
                  <a:cubicBezTo>
                    <a:pt x="1502" y="1943"/>
                    <a:pt x="1135" y="1860"/>
                    <a:pt x="801" y="1693"/>
                  </a:cubicBezTo>
                  <a:cubicBezTo>
                    <a:pt x="535" y="1526"/>
                    <a:pt x="401" y="1359"/>
                    <a:pt x="401" y="1193"/>
                  </a:cubicBezTo>
                  <a:cubicBezTo>
                    <a:pt x="401" y="993"/>
                    <a:pt x="535" y="826"/>
                    <a:pt x="801" y="659"/>
                  </a:cubicBezTo>
                  <a:cubicBezTo>
                    <a:pt x="1092" y="514"/>
                    <a:pt x="1408" y="419"/>
                    <a:pt x="1727" y="419"/>
                  </a:cubicBezTo>
                  <a:cubicBezTo>
                    <a:pt x="1774" y="419"/>
                    <a:pt x="1821" y="421"/>
                    <a:pt x="1869" y="425"/>
                  </a:cubicBezTo>
                  <a:cubicBezTo>
                    <a:pt x="1921" y="421"/>
                    <a:pt x="1972" y="419"/>
                    <a:pt x="2022" y="419"/>
                  </a:cubicBezTo>
                  <a:close/>
                  <a:moveTo>
                    <a:pt x="1886" y="0"/>
                  </a:moveTo>
                  <a:cubicBezTo>
                    <a:pt x="1444" y="0"/>
                    <a:pt x="1002" y="109"/>
                    <a:pt x="601" y="325"/>
                  </a:cubicBezTo>
                  <a:cubicBezTo>
                    <a:pt x="234" y="459"/>
                    <a:pt x="1" y="792"/>
                    <a:pt x="1" y="1193"/>
                  </a:cubicBezTo>
                  <a:cubicBezTo>
                    <a:pt x="1" y="1560"/>
                    <a:pt x="234" y="1893"/>
                    <a:pt x="601" y="2060"/>
                  </a:cubicBezTo>
                  <a:cubicBezTo>
                    <a:pt x="968" y="2260"/>
                    <a:pt x="1435" y="2360"/>
                    <a:pt x="1869" y="2360"/>
                  </a:cubicBezTo>
                  <a:cubicBezTo>
                    <a:pt x="2336" y="2360"/>
                    <a:pt x="2770" y="2260"/>
                    <a:pt x="3170" y="2060"/>
                  </a:cubicBezTo>
                  <a:cubicBezTo>
                    <a:pt x="3537" y="1893"/>
                    <a:pt x="3737" y="1560"/>
                    <a:pt x="3770" y="1193"/>
                  </a:cubicBezTo>
                  <a:cubicBezTo>
                    <a:pt x="3737" y="792"/>
                    <a:pt x="3537" y="459"/>
                    <a:pt x="3170" y="325"/>
                  </a:cubicBezTo>
                  <a:cubicBezTo>
                    <a:pt x="2770" y="109"/>
                    <a:pt x="2328" y="0"/>
                    <a:pt x="1886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932;p75"/>
            <p:cNvSpPr/>
            <p:nvPr/>
          </p:nvSpPr>
          <p:spPr>
            <a:xfrm>
              <a:off x="2745475" y="3698100"/>
              <a:ext cx="1100800" cy="716350"/>
            </a:xfrm>
            <a:custGeom>
              <a:avLst/>
              <a:gdLst/>
              <a:ahLst/>
              <a:cxnLst/>
              <a:rect l="l" t="t" r="r" b="b"/>
              <a:pathLst>
                <a:path w="44032" h="28654" extrusionOk="0">
                  <a:moveTo>
                    <a:pt x="43464" y="0"/>
                  </a:moveTo>
                  <a:lnTo>
                    <a:pt x="43464" y="0"/>
                  </a:lnTo>
                  <a:cubicBezTo>
                    <a:pt x="43731" y="200"/>
                    <a:pt x="43698" y="500"/>
                    <a:pt x="43364" y="701"/>
                  </a:cubicBezTo>
                  <a:lnTo>
                    <a:pt x="667" y="25385"/>
                  </a:lnTo>
                  <a:cubicBezTo>
                    <a:pt x="534" y="25452"/>
                    <a:pt x="400" y="25485"/>
                    <a:pt x="267" y="25518"/>
                  </a:cubicBezTo>
                  <a:lnTo>
                    <a:pt x="0" y="25518"/>
                  </a:lnTo>
                  <a:lnTo>
                    <a:pt x="0" y="28654"/>
                  </a:lnTo>
                  <a:lnTo>
                    <a:pt x="167" y="28654"/>
                  </a:lnTo>
                  <a:cubicBezTo>
                    <a:pt x="334" y="28654"/>
                    <a:pt x="500" y="28587"/>
                    <a:pt x="667" y="28520"/>
                  </a:cubicBezTo>
                  <a:lnTo>
                    <a:pt x="43364" y="3836"/>
                  </a:lnTo>
                  <a:cubicBezTo>
                    <a:pt x="43765" y="3603"/>
                    <a:pt x="43998" y="3169"/>
                    <a:pt x="44032" y="2702"/>
                  </a:cubicBezTo>
                  <a:lnTo>
                    <a:pt x="44032" y="1068"/>
                  </a:lnTo>
                  <a:cubicBezTo>
                    <a:pt x="43998" y="634"/>
                    <a:pt x="43798" y="234"/>
                    <a:pt x="4346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933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934;p75"/>
            <p:cNvSpPr/>
            <p:nvPr/>
          </p:nvSpPr>
          <p:spPr>
            <a:xfrm>
              <a:off x="2158375" y="3367750"/>
              <a:ext cx="1546975" cy="891400"/>
            </a:xfrm>
            <a:custGeom>
              <a:avLst/>
              <a:gdLst/>
              <a:ahLst/>
              <a:cxnLst/>
              <a:rect l="l" t="t" r="r" b="b"/>
              <a:pathLst>
                <a:path w="61879" h="35656" extrusionOk="0">
                  <a:moveTo>
                    <a:pt x="34890" y="0"/>
                  </a:moveTo>
                  <a:cubicBezTo>
                    <a:pt x="34754" y="0"/>
                    <a:pt x="34617" y="35"/>
                    <a:pt x="34492" y="105"/>
                  </a:cubicBezTo>
                  <a:lnTo>
                    <a:pt x="334" y="19785"/>
                  </a:lnTo>
                  <a:cubicBezTo>
                    <a:pt x="1" y="19886"/>
                    <a:pt x="1" y="20319"/>
                    <a:pt x="334" y="20453"/>
                  </a:cubicBezTo>
                  <a:lnTo>
                    <a:pt x="26486" y="35530"/>
                  </a:lnTo>
                  <a:cubicBezTo>
                    <a:pt x="26653" y="35613"/>
                    <a:pt x="26845" y="35655"/>
                    <a:pt x="27037" y="35655"/>
                  </a:cubicBezTo>
                  <a:cubicBezTo>
                    <a:pt x="27228" y="35655"/>
                    <a:pt x="27420" y="35613"/>
                    <a:pt x="27587" y="35530"/>
                  </a:cubicBezTo>
                  <a:lnTo>
                    <a:pt x="61578" y="15949"/>
                  </a:lnTo>
                  <a:cubicBezTo>
                    <a:pt x="61878" y="15816"/>
                    <a:pt x="61878" y="15382"/>
                    <a:pt x="61578" y="15282"/>
                  </a:cubicBezTo>
                  <a:lnTo>
                    <a:pt x="35426" y="205"/>
                  </a:lnTo>
                  <a:cubicBezTo>
                    <a:pt x="35270" y="69"/>
                    <a:pt x="35081" y="0"/>
                    <a:pt x="348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935;p75"/>
            <p:cNvSpPr/>
            <p:nvPr/>
          </p:nvSpPr>
          <p:spPr>
            <a:xfrm>
              <a:off x="2300975" y="3452925"/>
              <a:ext cx="1262600" cy="722200"/>
            </a:xfrm>
            <a:custGeom>
              <a:avLst/>
              <a:gdLst/>
              <a:ahLst/>
              <a:cxnLst/>
              <a:rect l="l" t="t" r="r" b="b"/>
              <a:pathLst>
                <a:path w="50504" h="28888" extrusionOk="0">
                  <a:moveTo>
                    <a:pt x="29188" y="0"/>
                  </a:moveTo>
                  <a:cubicBezTo>
                    <a:pt x="28613" y="0"/>
                    <a:pt x="28037" y="133"/>
                    <a:pt x="27520" y="400"/>
                  </a:cubicBezTo>
                  <a:lnTo>
                    <a:pt x="901" y="15745"/>
                  </a:lnTo>
                  <a:cubicBezTo>
                    <a:pt x="1" y="16278"/>
                    <a:pt x="1" y="17146"/>
                    <a:pt x="901" y="17679"/>
                  </a:cubicBezTo>
                  <a:lnTo>
                    <a:pt x="19615" y="28487"/>
                  </a:lnTo>
                  <a:cubicBezTo>
                    <a:pt x="20148" y="28754"/>
                    <a:pt x="20724" y="28887"/>
                    <a:pt x="21299" y="28887"/>
                  </a:cubicBezTo>
                  <a:cubicBezTo>
                    <a:pt x="21875" y="28887"/>
                    <a:pt x="22450" y="28754"/>
                    <a:pt x="22984" y="28487"/>
                  </a:cubicBezTo>
                  <a:lnTo>
                    <a:pt x="49569" y="13143"/>
                  </a:lnTo>
                  <a:cubicBezTo>
                    <a:pt x="50503" y="12609"/>
                    <a:pt x="50503" y="11708"/>
                    <a:pt x="49569" y="11175"/>
                  </a:cubicBezTo>
                  <a:lnTo>
                    <a:pt x="30856" y="400"/>
                  </a:lnTo>
                  <a:cubicBezTo>
                    <a:pt x="30339" y="133"/>
                    <a:pt x="29764" y="0"/>
                    <a:pt x="29188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936;p75"/>
            <p:cNvSpPr/>
            <p:nvPr/>
          </p:nvSpPr>
          <p:spPr>
            <a:xfrm>
              <a:off x="2561175" y="3580100"/>
              <a:ext cx="773075" cy="445750"/>
            </a:xfrm>
            <a:custGeom>
              <a:avLst/>
              <a:gdLst/>
              <a:ahLst/>
              <a:cxnLst/>
              <a:rect l="l" t="t" r="r" b="b"/>
              <a:pathLst>
                <a:path w="30923" h="17830" extrusionOk="0">
                  <a:moveTo>
                    <a:pt x="18776" y="779"/>
                  </a:moveTo>
                  <a:cubicBezTo>
                    <a:pt x="19249" y="779"/>
                    <a:pt x="19695" y="908"/>
                    <a:pt x="20115" y="1117"/>
                  </a:cubicBezTo>
                  <a:lnTo>
                    <a:pt x="29354" y="6455"/>
                  </a:lnTo>
                  <a:cubicBezTo>
                    <a:pt x="29688" y="6655"/>
                    <a:pt x="29855" y="6888"/>
                    <a:pt x="29855" y="7088"/>
                  </a:cubicBezTo>
                  <a:cubicBezTo>
                    <a:pt x="29855" y="7289"/>
                    <a:pt x="29688" y="7522"/>
                    <a:pt x="29354" y="7722"/>
                  </a:cubicBezTo>
                  <a:lnTo>
                    <a:pt x="13810" y="16695"/>
                  </a:lnTo>
                  <a:cubicBezTo>
                    <a:pt x="13343" y="16929"/>
                    <a:pt x="12834" y="17046"/>
                    <a:pt x="12326" y="17046"/>
                  </a:cubicBezTo>
                  <a:cubicBezTo>
                    <a:pt x="11817" y="17046"/>
                    <a:pt x="11308" y="16929"/>
                    <a:pt x="10841" y="16695"/>
                  </a:cubicBezTo>
                  <a:lnTo>
                    <a:pt x="1568" y="11358"/>
                  </a:lnTo>
                  <a:cubicBezTo>
                    <a:pt x="1268" y="11191"/>
                    <a:pt x="1068" y="10958"/>
                    <a:pt x="1068" y="10724"/>
                  </a:cubicBezTo>
                  <a:cubicBezTo>
                    <a:pt x="1068" y="10524"/>
                    <a:pt x="1268" y="10291"/>
                    <a:pt x="1568" y="10091"/>
                  </a:cubicBezTo>
                  <a:lnTo>
                    <a:pt x="17146" y="1117"/>
                  </a:lnTo>
                  <a:cubicBezTo>
                    <a:pt x="17535" y="908"/>
                    <a:pt x="18005" y="779"/>
                    <a:pt x="18459" y="779"/>
                  </a:cubicBezTo>
                  <a:cubicBezTo>
                    <a:pt x="18511" y="779"/>
                    <a:pt x="18562" y="781"/>
                    <a:pt x="18613" y="784"/>
                  </a:cubicBezTo>
                  <a:cubicBezTo>
                    <a:pt x="18668" y="781"/>
                    <a:pt x="18722" y="779"/>
                    <a:pt x="18776" y="779"/>
                  </a:cubicBezTo>
                  <a:close/>
                  <a:moveTo>
                    <a:pt x="18613" y="0"/>
                  </a:moveTo>
                  <a:cubicBezTo>
                    <a:pt x="17971" y="0"/>
                    <a:pt x="17329" y="150"/>
                    <a:pt x="16745" y="450"/>
                  </a:cubicBezTo>
                  <a:lnTo>
                    <a:pt x="1201" y="9423"/>
                  </a:lnTo>
                  <a:cubicBezTo>
                    <a:pt x="0" y="9890"/>
                    <a:pt x="0" y="11558"/>
                    <a:pt x="1201" y="12025"/>
                  </a:cubicBezTo>
                  <a:lnTo>
                    <a:pt x="10441" y="17396"/>
                  </a:lnTo>
                  <a:cubicBezTo>
                    <a:pt x="11008" y="17696"/>
                    <a:pt x="11675" y="17829"/>
                    <a:pt x="12309" y="17829"/>
                  </a:cubicBezTo>
                  <a:cubicBezTo>
                    <a:pt x="12976" y="17829"/>
                    <a:pt x="13610" y="17696"/>
                    <a:pt x="14177" y="17396"/>
                  </a:cubicBezTo>
                  <a:lnTo>
                    <a:pt x="29755" y="8389"/>
                  </a:lnTo>
                  <a:cubicBezTo>
                    <a:pt x="30922" y="7922"/>
                    <a:pt x="30922" y="6255"/>
                    <a:pt x="29755" y="5788"/>
                  </a:cubicBezTo>
                  <a:lnTo>
                    <a:pt x="20481" y="450"/>
                  </a:lnTo>
                  <a:cubicBezTo>
                    <a:pt x="19898" y="150"/>
                    <a:pt x="19256" y="0"/>
                    <a:pt x="1861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937;p75"/>
            <p:cNvSpPr/>
            <p:nvPr/>
          </p:nvSpPr>
          <p:spPr>
            <a:xfrm>
              <a:off x="2799675" y="3739750"/>
              <a:ext cx="258725" cy="145275"/>
            </a:xfrm>
            <a:custGeom>
              <a:avLst/>
              <a:gdLst/>
              <a:ahLst/>
              <a:cxnLst/>
              <a:rect l="l" t="t" r="r" b="b"/>
              <a:pathLst>
                <a:path w="10349" h="5811" extrusionOk="0">
                  <a:moveTo>
                    <a:pt x="9956" y="1"/>
                  </a:moveTo>
                  <a:cubicBezTo>
                    <a:pt x="9885" y="1"/>
                    <a:pt x="9802" y="12"/>
                    <a:pt x="9707" y="35"/>
                  </a:cubicBezTo>
                  <a:lnTo>
                    <a:pt x="567" y="2304"/>
                  </a:lnTo>
                  <a:cubicBezTo>
                    <a:pt x="34" y="2437"/>
                    <a:pt x="0" y="2737"/>
                    <a:pt x="467" y="3004"/>
                  </a:cubicBezTo>
                  <a:lnTo>
                    <a:pt x="5071" y="5673"/>
                  </a:lnTo>
                  <a:cubicBezTo>
                    <a:pt x="5245" y="5766"/>
                    <a:pt x="5432" y="5810"/>
                    <a:pt x="5615" y="5810"/>
                  </a:cubicBezTo>
                  <a:cubicBezTo>
                    <a:pt x="5957" y="5810"/>
                    <a:pt x="6288" y="5655"/>
                    <a:pt x="6505" y="5372"/>
                  </a:cubicBezTo>
                  <a:lnTo>
                    <a:pt x="10074" y="569"/>
                  </a:lnTo>
                  <a:cubicBezTo>
                    <a:pt x="10349" y="240"/>
                    <a:pt x="10284" y="1"/>
                    <a:pt x="995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938;p75"/>
            <p:cNvSpPr/>
            <p:nvPr/>
          </p:nvSpPr>
          <p:spPr>
            <a:xfrm>
              <a:off x="2009950" y="3909075"/>
              <a:ext cx="735550" cy="505375"/>
            </a:xfrm>
            <a:custGeom>
              <a:avLst/>
              <a:gdLst/>
              <a:ahLst/>
              <a:cxnLst/>
              <a:rect l="l" t="t" r="r" b="b"/>
              <a:pathLst>
                <a:path w="29422" h="20215" extrusionOk="0">
                  <a:moveTo>
                    <a:pt x="567" y="0"/>
                  </a:moveTo>
                  <a:lnTo>
                    <a:pt x="567" y="0"/>
                  </a:lnTo>
                  <a:cubicBezTo>
                    <a:pt x="234" y="267"/>
                    <a:pt x="33" y="668"/>
                    <a:pt x="0" y="1101"/>
                  </a:cubicBezTo>
                  <a:lnTo>
                    <a:pt x="0" y="2736"/>
                  </a:lnTo>
                  <a:cubicBezTo>
                    <a:pt x="33" y="3203"/>
                    <a:pt x="267" y="3603"/>
                    <a:pt x="667" y="3870"/>
                  </a:cubicBezTo>
                  <a:lnTo>
                    <a:pt x="28754" y="20081"/>
                  </a:lnTo>
                  <a:cubicBezTo>
                    <a:pt x="28954" y="20182"/>
                    <a:pt x="29188" y="20215"/>
                    <a:pt x="29421" y="20215"/>
                  </a:cubicBezTo>
                  <a:lnTo>
                    <a:pt x="29421" y="17079"/>
                  </a:lnTo>
                  <a:cubicBezTo>
                    <a:pt x="29188" y="17079"/>
                    <a:pt x="28954" y="17013"/>
                    <a:pt x="28754" y="16913"/>
                  </a:cubicBezTo>
                  <a:lnTo>
                    <a:pt x="667" y="701"/>
                  </a:lnTo>
                  <a:cubicBezTo>
                    <a:pt x="334" y="534"/>
                    <a:pt x="300" y="234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939;p75"/>
            <p:cNvSpPr/>
            <p:nvPr/>
          </p:nvSpPr>
          <p:spPr>
            <a:xfrm>
              <a:off x="3436800" y="3516700"/>
              <a:ext cx="15025" cy="7750"/>
            </a:xfrm>
            <a:custGeom>
              <a:avLst/>
              <a:gdLst/>
              <a:ahLst/>
              <a:cxnLst/>
              <a:rect l="l" t="t" r="r" b="b"/>
              <a:pathLst>
                <a:path w="601" h="310" extrusionOk="0">
                  <a:moveTo>
                    <a:pt x="300" y="1"/>
                  </a:moveTo>
                  <a:cubicBezTo>
                    <a:pt x="234" y="1"/>
                    <a:pt x="167" y="18"/>
                    <a:pt x="100" y="51"/>
                  </a:cubicBezTo>
                  <a:cubicBezTo>
                    <a:pt x="0" y="84"/>
                    <a:pt x="0" y="218"/>
                    <a:pt x="100" y="284"/>
                  </a:cubicBezTo>
                  <a:cubicBezTo>
                    <a:pt x="167" y="301"/>
                    <a:pt x="234" y="309"/>
                    <a:pt x="300" y="309"/>
                  </a:cubicBezTo>
                  <a:cubicBezTo>
                    <a:pt x="367" y="309"/>
                    <a:pt x="434" y="301"/>
                    <a:pt x="501" y="284"/>
                  </a:cubicBezTo>
                  <a:cubicBezTo>
                    <a:pt x="601" y="218"/>
                    <a:pt x="601" y="84"/>
                    <a:pt x="501" y="51"/>
                  </a:cubicBezTo>
                  <a:cubicBezTo>
                    <a:pt x="434" y="18"/>
                    <a:pt x="367" y="1"/>
                    <a:pt x="3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940;p75"/>
            <p:cNvSpPr/>
            <p:nvPr/>
          </p:nvSpPr>
          <p:spPr>
            <a:xfrm>
              <a:off x="3450125" y="3554650"/>
              <a:ext cx="30900" cy="16075"/>
            </a:xfrm>
            <a:custGeom>
              <a:avLst/>
              <a:gdLst/>
              <a:ahLst/>
              <a:cxnLst/>
              <a:rect l="l" t="t" r="r" b="b"/>
              <a:pathLst>
                <a:path w="1236" h="643" extrusionOk="0">
                  <a:moveTo>
                    <a:pt x="614" y="1"/>
                  </a:moveTo>
                  <a:cubicBezTo>
                    <a:pt x="476" y="1"/>
                    <a:pt x="334" y="34"/>
                    <a:pt x="201" y="101"/>
                  </a:cubicBezTo>
                  <a:cubicBezTo>
                    <a:pt x="1" y="167"/>
                    <a:pt x="1" y="468"/>
                    <a:pt x="201" y="568"/>
                  </a:cubicBezTo>
                  <a:cubicBezTo>
                    <a:pt x="334" y="618"/>
                    <a:pt x="468" y="643"/>
                    <a:pt x="601" y="643"/>
                  </a:cubicBezTo>
                  <a:cubicBezTo>
                    <a:pt x="735" y="643"/>
                    <a:pt x="868" y="618"/>
                    <a:pt x="1002" y="568"/>
                  </a:cubicBezTo>
                  <a:cubicBezTo>
                    <a:pt x="1235" y="468"/>
                    <a:pt x="1235" y="167"/>
                    <a:pt x="1002" y="101"/>
                  </a:cubicBezTo>
                  <a:cubicBezTo>
                    <a:pt x="885" y="34"/>
                    <a:pt x="751" y="1"/>
                    <a:pt x="6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941;p75"/>
            <p:cNvSpPr/>
            <p:nvPr/>
          </p:nvSpPr>
          <p:spPr>
            <a:xfrm>
              <a:off x="3359225" y="3501075"/>
              <a:ext cx="85925" cy="49025"/>
            </a:xfrm>
            <a:custGeom>
              <a:avLst/>
              <a:gdLst/>
              <a:ahLst/>
              <a:cxnLst/>
              <a:rect l="l" t="t" r="r" b="b"/>
              <a:pathLst>
                <a:path w="3437" h="1961" extrusionOk="0">
                  <a:moveTo>
                    <a:pt x="405" y="0"/>
                  </a:moveTo>
                  <a:cubicBezTo>
                    <a:pt x="310" y="0"/>
                    <a:pt x="218" y="25"/>
                    <a:pt x="134" y="75"/>
                  </a:cubicBezTo>
                  <a:cubicBezTo>
                    <a:pt x="1" y="142"/>
                    <a:pt x="1" y="309"/>
                    <a:pt x="134" y="376"/>
                  </a:cubicBezTo>
                  <a:lnTo>
                    <a:pt x="2770" y="1910"/>
                  </a:lnTo>
                  <a:cubicBezTo>
                    <a:pt x="2853" y="1943"/>
                    <a:pt x="2945" y="1960"/>
                    <a:pt x="3036" y="1960"/>
                  </a:cubicBezTo>
                  <a:cubicBezTo>
                    <a:pt x="3128" y="1960"/>
                    <a:pt x="3220" y="1943"/>
                    <a:pt x="3303" y="1910"/>
                  </a:cubicBezTo>
                  <a:cubicBezTo>
                    <a:pt x="3437" y="1810"/>
                    <a:pt x="3437" y="1677"/>
                    <a:pt x="3303" y="1577"/>
                  </a:cubicBezTo>
                  <a:lnTo>
                    <a:pt x="701" y="75"/>
                  </a:lnTo>
                  <a:cubicBezTo>
                    <a:pt x="601" y="25"/>
                    <a:pt x="501" y="0"/>
                    <a:pt x="40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942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943;p75"/>
            <p:cNvSpPr/>
            <p:nvPr/>
          </p:nvSpPr>
          <p:spPr>
            <a:xfrm>
              <a:off x="3084050" y="4181775"/>
              <a:ext cx="1451050" cy="609000"/>
            </a:xfrm>
            <a:custGeom>
              <a:avLst/>
              <a:gdLst/>
              <a:ahLst/>
              <a:cxnLst/>
              <a:rect l="l" t="t" r="r" b="b"/>
              <a:pathLst>
                <a:path w="58042" h="24360" extrusionOk="0">
                  <a:moveTo>
                    <a:pt x="57408" y="0"/>
                  </a:moveTo>
                  <a:cubicBezTo>
                    <a:pt x="57430" y="16"/>
                    <a:pt x="57451" y="32"/>
                    <a:pt x="57472" y="49"/>
                  </a:cubicBezTo>
                  <a:lnTo>
                    <a:pt x="57472" y="49"/>
                  </a:lnTo>
                  <a:cubicBezTo>
                    <a:pt x="57452" y="32"/>
                    <a:pt x="57431" y="16"/>
                    <a:pt x="57408" y="0"/>
                  </a:cubicBezTo>
                  <a:close/>
                  <a:moveTo>
                    <a:pt x="601" y="9974"/>
                  </a:moveTo>
                  <a:lnTo>
                    <a:pt x="601" y="9974"/>
                  </a:lnTo>
                  <a:cubicBezTo>
                    <a:pt x="593" y="9980"/>
                    <a:pt x="587" y="9987"/>
                    <a:pt x="580" y="9993"/>
                  </a:cubicBezTo>
                  <a:lnTo>
                    <a:pt x="580" y="9993"/>
                  </a:lnTo>
                  <a:cubicBezTo>
                    <a:pt x="587" y="9987"/>
                    <a:pt x="594" y="9980"/>
                    <a:pt x="601" y="9974"/>
                  </a:cubicBezTo>
                  <a:close/>
                  <a:moveTo>
                    <a:pt x="57472" y="49"/>
                  </a:moveTo>
                  <a:cubicBezTo>
                    <a:pt x="57701" y="251"/>
                    <a:pt x="57649" y="550"/>
                    <a:pt x="57341" y="734"/>
                  </a:cubicBezTo>
                  <a:lnTo>
                    <a:pt x="21082" y="21682"/>
                  </a:lnTo>
                  <a:cubicBezTo>
                    <a:pt x="20865" y="21799"/>
                    <a:pt x="20623" y="21858"/>
                    <a:pt x="20381" y="21858"/>
                  </a:cubicBezTo>
                  <a:cubicBezTo>
                    <a:pt x="20139" y="21858"/>
                    <a:pt x="19898" y="21799"/>
                    <a:pt x="19681" y="21682"/>
                  </a:cubicBezTo>
                  <a:lnTo>
                    <a:pt x="701" y="10708"/>
                  </a:lnTo>
                  <a:cubicBezTo>
                    <a:pt x="376" y="10546"/>
                    <a:pt x="336" y="10225"/>
                    <a:pt x="580" y="9993"/>
                  </a:cubicBezTo>
                  <a:lnTo>
                    <a:pt x="580" y="9993"/>
                  </a:lnTo>
                  <a:cubicBezTo>
                    <a:pt x="257" y="10291"/>
                    <a:pt x="33" y="10684"/>
                    <a:pt x="0" y="11142"/>
                  </a:cubicBezTo>
                  <a:lnTo>
                    <a:pt x="0" y="12042"/>
                  </a:lnTo>
                  <a:cubicBezTo>
                    <a:pt x="33" y="12509"/>
                    <a:pt x="300" y="12976"/>
                    <a:pt x="701" y="13243"/>
                  </a:cubicBezTo>
                  <a:lnTo>
                    <a:pt x="19681" y="24184"/>
                  </a:lnTo>
                  <a:cubicBezTo>
                    <a:pt x="19898" y="24301"/>
                    <a:pt x="20131" y="24359"/>
                    <a:pt x="20369" y="24359"/>
                  </a:cubicBezTo>
                  <a:cubicBezTo>
                    <a:pt x="20606" y="24359"/>
                    <a:pt x="20848" y="24301"/>
                    <a:pt x="21082" y="24184"/>
                  </a:cubicBezTo>
                  <a:lnTo>
                    <a:pt x="57341" y="3236"/>
                  </a:lnTo>
                  <a:cubicBezTo>
                    <a:pt x="57741" y="2969"/>
                    <a:pt x="58008" y="2535"/>
                    <a:pt x="58042" y="2035"/>
                  </a:cubicBezTo>
                  <a:lnTo>
                    <a:pt x="58042" y="1134"/>
                  </a:lnTo>
                  <a:cubicBezTo>
                    <a:pt x="58010" y="695"/>
                    <a:pt x="57802" y="315"/>
                    <a:pt x="57472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944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945;p75"/>
            <p:cNvSpPr/>
            <p:nvPr/>
          </p:nvSpPr>
          <p:spPr>
            <a:xfrm>
              <a:off x="3092375" y="3901975"/>
              <a:ext cx="1434375" cy="825625"/>
            </a:xfrm>
            <a:custGeom>
              <a:avLst/>
              <a:gdLst/>
              <a:ahLst/>
              <a:cxnLst/>
              <a:rect l="l" t="t" r="r" b="b"/>
              <a:pathLst>
                <a:path w="57375" h="33025" extrusionOk="0">
                  <a:moveTo>
                    <a:pt x="34135" y="2906"/>
                  </a:moveTo>
                  <a:cubicBezTo>
                    <a:pt x="34341" y="2906"/>
                    <a:pt x="34545" y="2966"/>
                    <a:pt x="34725" y="3086"/>
                  </a:cubicBezTo>
                  <a:lnTo>
                    <a:pt x="51971" y="13060"/>
                  </a:lnTo>
                  <a:cubicBezTo>
                    <a:pt x="52305" y="13194"/>
                    <a:pt x="52305" y="13627"/>
                    <a:pt x="51971" y="13761"/>
                  </a:cubicBezTo>
                  <a:lnTo>
                    <a:pt x="23751" y="30072"/>
                  </a:lnTo>
                  <a:cubicBezTo>
                    <a:pt x="23551" y="30173"/>
                    <a:pt x="23342" y="30223"/>
                    <a:pt x="23138" y="30223"/>
                  </a:cubicBezTo>
                  <a:cubicBezTo>
                    <a:pt x="22934" y="30223"/>
                    <a:pt x="22734" y="30173"/>
                    <a:pt x="22550" y="30072"/>
                  </a:cubicBezTo>
                  <a:lnTo>
                    <a:pt x="5304" y="20099"/>
                  </a:lnTo>
                  <a:cubicBezTo>
                    <a:pt x="4971" y="19999"/>
                    <a:pt x="4971" y="19532"/>
                    <a:pt x="5304" y="19431"/>
                  </a:cubicBezTo>
                  <a:lnTo>
                    <a:pt x="33725" y="2986"/>
                  </a:lnTo>
                  <a:cubicBezTo>
                    <a:pt x="33858" y="2933"/>
                    <a:pt x="33997" y="2906"/>
                    <a:pt x="34135" y="2906"/>
                  </a:cubicBezTo>
                  <a:close/>
                  <a:moveTo>
                    <a:pt x="37327" y="1"/>
                  </a:moveTo>
                  <a:cubicBezTo>
                    <a:pt x="37085" y="1"/>
                    <a:pt x="36844" y="51"/>
                    <a:pt x="36627" y="151"/>
                  </a:cubicBezTo>
                  <a:lnTo>
                    <a:pt x="368" y="21099"/>
                  </a:lnTo>
                  <a:cubicBezTo>
                    <a:pt x="1" y="21333"/>
                    <a:pt x="1" y="21700"/>
                    <a:pt x="368" y="21900"/>
                  </a:cubicBezTo>
                  <a:lnTo>
                    <a:pt x="19348" y="32874"/>
                  </a:lnTo>
                  <a:cubicBezTo>
                    <a:pt x="19565" y="32975"/>
                    <a:pt x="19806" y="33025"/>
                    <a:pt x="20048" y="33025"/>
                  </a:cubicBezTo>
                  <a:cubicBezTo>
                    <a:pt x="20290" y="33025"/>
                    <a:pt x="20532" y="32975"/>
                    <a:pt x="20749" y="32874"/>
                  </a:cubicBezTo>
                  <a:lnTo>
                    <a:pt x="57008" y="11926"/>
                  </a:lnTo>
                  <a:cubicBezTo>
                    <a:pt x="57375" y="11793"/>
                    <a:pt x="57375" y="11259"/>
                    <a:pt x="57008" y="11126"/>
                  </a:cubicBezTo>
                  <a:lnTo>
                    <a:pt x="38028" y="151"/>
                  </a:lnTo>
                  <a:cubicBezTo>
                    <a:pt x="37811" y="51"/>
                    <a:pt x="37569" y="1"/>
                    <a:pt x="37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946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947;p75"/>
            <p:cNvSpPr/>
            <p:nvPr/>
          </p:nvSpPr>
          <p:spPr>
            <a:xfrm>
              <a:off x="3593575" y="4181775"/>
              <a:ext cx="941525" cy="608800"/>
            </a:xfrm>
            <a:custGeom>
              <a:avLst/>
              <a:gdLst/>
              <a:ahLst/>
              <a:cxnLst/>
              <a:rect l="l" t="t" r="r" b="b"/>
              <a:pathLst>
                <a:path w="37661" h="24352" extrusionOk="0">
                  <a:moveTo>
                    <a:pt x="37060" y="0"/>
                  </a:moveTo>
                  <a:cubicBezTo>
                    <a:pt x="37100" y="32"/>
                    <a:pt x="37139" y="66"/>
                    <a:pt x="37176" y="102"/>
                  </a:cubicBezTo>
                  <a:lnTo>
                    <a:pt x="37176" y="102"/>
                  </a:lnTo>
                  <a:cubicBezTo>
                    <a:pt x="37145" y="65"/>
                    <a:pt x="37107" y="31"/>
                    <a:pt x="37060" y="0"/>
                  </a:cubicBezTo>
                  <a:close/>
                  <a:moveTo>
                    <a:pt x="37176" y="102"/>
                  </a:moveTo>
                  <a:lnTo>
                    <a:pt x="37176" y="102"/>
                  </a:lnTo>
                  <a:cubicBezTo>
                    <a:pt x="37342" y="301"/>
                    <a:pt x="37270" y="565"/>
                    <a:pt x="36960" y="734"/>
                  </a:cubicBezTo>
                  <a:lnTo>
                    <a:pt x="701" y="21682"/>
                  </a:lnTo>
                  <a:cubicBezTo>
                    <a:pt x="467" y="21816"/>
                    <a:pt x="234" y="21849"/>
                    <a:pt x="0" y="21849"/>
                  </a:cubicBezTo>
                  <a:lnTo>
                    <a:pt x="0" y="24351"/>
                  </a:lnTo>
                  <a:cubicBezTo>
                    <a:pt x="234" y="24351"/>
                    <a:pt x="467" y="24318"/>
                    <a:pt x="701" y="24184"/>
                  </a:cubicBezTo>
                  <a:lnTo>
                    <a:pt x="36960" y="3236"/>
                  </a:lnTo>
                  <a:cubicBezTo>
                    <a:pt x="37360" y="2969"/>
                    <a:pt x="37627" y="2535"/>
                    <a:pt x="37661" y="2035"/>
                  </a:cubicBezTo>
                  <a:lnTo>
                    <a:pt x="37661" y="1134"/>
                  </a:lnTo>
                  <a:cubicBezTo>
                    <a:pt x="37631" y="723"/>
                    <a:pt x="37447" y="364"/>
                    <a:pt x="3717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948;p75"/>
            <p:cNvSpPr/>
            <p:nvPr/>
          </p:nvSpPr>
          <p:spPr>
            <a:xfrm>
              <a:off x="4228200" y="4054175"/>
              <a:ext cx="36700" cy="19000"/>
            </a:xfrm>
            <a:custGeom>
              <a:avLst/>
              <a:gdLst/>
              <a:ahLst/>
              <a:cxnLst/>
              <a:rect l="l" t="t" r="r" b="b"/>
              <a:pathLst>
                <a:path w="1468" h="760" extrusionOk="0">
                  <a:moveTo>
                    <a:pt x="734" y="1"/>
                  </a:moveTo>
                  <a:cubicBezTo>
                    <a:pt x="576" y="1"/>
                    <a:pt x="417" y="34"/>
                    <a:pt x="267" y="101"/>
                  </a:cubicBezTo>
                  <a:cubicBezTo>
                    <a:pt x="0" y="201"/>
                    <a:pt x="0" y="534"/>
                    <a:pt x="267" y="634"/>
                  </a:cubicBezTo>
                  <a:cubicBezTo>
                    <a:pt x="417" y="718"/>
                    <a:pt x="576" y="759"/>
                    <a:pt x="734" y="759"/>
                  </a:cubicBezTo>
                  <a:cubicBezTo>
                    <a:pt x="892" y="759"/>
                    <a:pt x="1051" y="718"/>
                    <a:pt x="1201" y="634"/>
                  </a:cubicBezTo>
                  <a:cubicBezTo>
                    <a:pt x="1468" y="568"/>
                    <a:pt x="1468" y="201"/>
                    <a:pt x="1201" y="101"/>
                  </a:cubicBezTo>
                  <a:cubicBezTo>
                    <a:pt x="1051" y="34"/>
                    <a:pt x="892" y="1"/>
                    <a:pt x="7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949;p75"/>
            <p:cNvSpPr/>
            <p:nvPr/>
          </p:nvSpPr>
          <p:spPr>
            <a:xfrm>
              <a:off x="3340050" y="4527850"/>
              <a:ext cx="87600" cy="55075"/>
            </a:xfrm>
            <a:custGeom>
              <a:avLst/>
              <a:gdLst/>
              <a:ahLst/>
              <a:cxnLst/>
              <a:rect l="l" t="t" r="r" b="b"/>
              <a:pathLst>
                <a:path w="3504" h="2203" extrusionOk="0">
                  <a:moveTo>
                    <a:pt x="1735" y="434"/>
                  </a:moveTo>
                  <a:cubicBezTo>
                    <a:pt x="2102" y="434"/>
                    <a:pt x="2436" y="501"/>
                    <a:pt x="2736" y="668"/>
                  </a:cubicBezTo>
                  <a:cubicBezTo>
                    <a:pt x="2903" y="734"/>
                    <a:pt x="3036" y="901"/>
                    <a:pt x="3070" y="1101"/>
                  </a:cubicBezTo>
                  <a:cubicBezTo>
                    <a:pt x="3036" y="1301"/>
                    <a:pt x="2903" y="1468"/>
                    <a:pt x="2736" y="1568"/>
                  </a:cubicBezTo>
                  <a:cubicBezTo>
                    <a:pt x="2419" y="1718"/>
                    <a:pt x="2077" y="1793"/>
                    <a:pt x="1739" y="1793"/>
                  </a:cubicBezTo>
                  <a:cubicBezTo>
                    <a:pt x="1402" y="1793"/>
                    <a:pt x="1068" y="1718"/>
                    <a:pt x="768" y="1568"/>
                  </a:cubicBezTo>
                  <a:cubicBezTo>
                    <a:pt x="568" y="1468"/>
                    <a:pt x="434" y="1301"/>
                    <a:pt x="401" y="1101"/>
                  </a:cubicBezTo>
                  <a:cubicBezTo>
                    <a:pt x="434" y="901"/>
                    <a:pt x="568" y="734"/>
                    <a:pt x="768" y="668"/>
                  </a:cubicBezTo>
                  <a:cubicBezTo>
                    <a:pt x="1068" y="501"/>
                    <a:pt x="1402" y="434"/>
                    <a:pt x="1735" y="434"/>
                  </a:cubicBezTo>
                  <a:close/>
                  <a:moveTo>
                    <a:pt x="1752" y="1"/>
                  </a:moveTo>
                  <a:cubicBezTo>
                    <a:pt x="1343" y="1"/>
                    <a:pt x="935" y="101"/>
                    <a:pt x="568" y="301"/>
                  </a:cubicBezTo>
                  <a:cubicBezTo>
                    <a:pt x="234" y="434"/>
                    <a:pt x="34" y="768"/>
                    <a:pt x="1" y="1101"/>
                  </a:cubicBezTo>
                  <a:cubicBezTo>
                    <a:pt x="34" y="1468"/>
                    <a:pt x="234" y="1768"/>
                    <a:pt x="568" y="1935"/>
                  </a:cubicBezTo>
                  <a:cubicBezTo>
                    <a:pt x="935" y="2102"/>
                    <a:pt x="1335" y="2202"/>
                    <a:pt x="1735" y="2202"/>
                  </a:cubicBezTo>
                  <a:cubicBezTo>
                    <a:pt x="2169" y="2202"/>
                    <a:pt x="2569" y="2102"/>
                    <a:pt x="2936" y="1935"/>
                  </a:cubicBezTo>
                  <a:cubicBezTo>
                    <a:pt x="3270" y="1768"/>
                    <a:pt x="3470" y="1468"/>
                    <a:pt x="3503" y="1101"/>
                  </a:cubicBezTo>
                  <a:cubicBezTo>
                    <a:pt x="3470" y="768"/>
                    <a:pt x="3270" y="434"/>
                    <a:pt x="2936" y="301"/>
                  </a:cubicBezTo>
                  <a:cubicBezTo>
                    <a:pt x="2569" y="101"/>
                    <a:pt x="2161" y="1"/>
                    <a:pt x="175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950;p75"/>
            <p:cNvSpPr/>
            <p:nvPr/>
          </p:nvSpPr>
          <p:spPr>
            <a:xfrm>
              <a:off x="4151475" y="4050000"/>
              <a:ext cx="118425" cy="66750"/>
            </a:xfrm>
            <a:custGeom>
              <a:avLst/>
              <a:gdLst/>
              <a:ahLst/>
              <a:cxnLst/>
              <a:rect l="l" t="t" r="r" b="b"/>
              <a:pathLst>
                <a:path w="4737" h="2670" extrusionOk="0">
                  <a:moveTo>
                    <a:pt x="567" y="1"/>
                  </a:moveTo>
                  <a:cubicBezTo>
                    <a:pt x="442" y="1"/>
                    <a:pt x="317" y="34"/>
                    <a:pt x="200" y="101"/>
                  </a:cubicBezTo>
                  <a:cubicBezTo>
                    <a:pt x="0" y="201"/>
                    <a:pt x="0" y="401"/>
                    <a:pt x="234" y="535"/>
                  </a:cubicBezTo>
                  <a:lnTo>
                    <a:pt x="3803" y="2569"/>
                  </a:lnTo>
                  <a:cubicBezTo>
                    <a:pt x="3920" y="2636"/>
                    <a:pt x="4045" y="2669"/>
                    <a:pt x="4170" y="2669"/>
                  </a:cubicBezTo>
                  <a:cubicBezTo>
                    <a:pt x="4295" y="2669"/>
                    <a:pt x="4420" y="2636"/>
                    <a:pt x="4537" y="2569"/>
                  </a:cubicBezTo>
                  <a:cubicBezTo>
                    <a:pt x="4737" y="2469"/>
                    <a:pt x="4737" y="2302"/>
                    <a:pt x="4537" y="2169"/>
                  </a:cubicBezTo>
                  <a:lnTo>
                    <a:pt x="934" y="101"/>
                  </a:lnTo>
                  <a:cubicBezTo>
                    <a:pt x="818" y="34"/>
                    <a:pt x="692" y="1"/>
                    <a:pt x="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951;p75"/>
            <p:cNvSpPr/>
            <p:nvPr/>
          </p:nvSpPr>
          <p:spPr>
            <a:xfrm>
              <a:off x="3216625" y="3974850"/>
              <a:ext cx="1183375" cy="682700"/>
            </a:xfrm>
            <a:custGeom>
              <a:avLst/>
              <a:gdLst/>
              <a:ahLst/>
              <a:cxnLst/>
              <a:rect l="l" t="t" r="r" b="b"/>
              <a:pathLst>
                <a:path w="47335" h="27308" extrusionOk="0">
                  <a:moveTo>
                    <a:pt x="29182" y="1"/>
                  </a:moveTo>
                  <a:cubicBezTo>
                    <a:pt x="29039" y="1"/>
                    <a:pt x="28894" y="35"/>
                    <a:pt x="28755" y="105"/>
                  </a:cubicBezTo>
                  <a:lnTo>
                    <a:pt x="334" y="16516"/>
                  </a:lnTo>
                  <a:cubicBezTo>
                    <a:pt x="1" y="16617"/>
                    <a:pt x="1" y="17084"/>
                    <a:pt x="334" y="17184"/>
                  </a:cubicBezTo>
                  <a:lnTo>
                    <a:pt x="17580" y="27157"/>
                  </a:lnTo>
                  <a:cubicBezTo>
                    <a:pt x="17764" y="27258"/>
                    <a:pt x="17964" y="27308"/>
                    <a:pt x="18168" y="27308"/>
                  </a:cubicBezTo>
                  <a:cubicBezTo>
                    <a:pt x="18372" y="27308"/>
                    <a:pt x="18581" y="27258"/>
                    <a:pt x="18781" y="27157"/>
                  </a:cubicBezTo>
                  <a:lnTo>
                    <a:pt x="47001" y="10846"/>
                  </a:lnTo>
                  <a:cubicBezTo>
                    <a:pt x="47335" y="10746"/>
                    <a:pt x="47335" y="10279"/>
                    <a:pt x="47001" y="10179"/>
                  </a:cubicBezTo>
                  <a:lnTo>
                    <a:pt x="29755" y="205"/>
                  </a:lnTo>
                  <a:cubicBezTo>
                    <a:pt x="29580" y="69"/>
                    <a:pt x="29383" y="1"/>
                    <a:pt x="2918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952;p75"/>
            <p:cNvSpPr/>
            <p:nvPr/>
          </p:nvSpPr>
          <p:spPr>
            <a:xfrm>
              <a:off x="3926300" y="4009350"/>
              <a:ext cx="10875" cy="6275"/>
            </a:xfrm>
            <a:custGeom>
              <a:avLst/>
              <a:gdLst/>
              <a:ahLst/>
              <a:cxnLst/>
              <a:rect l="l" t="t" r="r" b="b"/>
              <a:pathLst>
                <a:path w="435" h="251" extrusionOk="0">
                  <a:moveTo>
                    <a:pt x="301" y="1"/>
                  </a:moveTo>
                  <a:cubicBezTo>
                    <a:pt x="276" y="1"/>
                    <a:pt x="251" y="9"/>
                    <a:pt x="234" y="26"/>
                  </a:cubicBezTo>
                  <a:lnTo>
                    <a:pt x="68" y="126"/>
                  </a:lnTo>
                  <a:cubicBezTo>
                    <a:pt x="1" y="159"/>
                    <a:pt x="1" y="192"/>
                    <a:pt x="68" y="226"/>
                  </a:cubicBezTo>
                  <a:cubicBezTo>
                    <a:pt x="84" y="242"/>
                    <a:pt x="109" y="251"/>
                    <a:pt x="134" y="251"/>
                  </a:cubicBezTo>
                  <a:cubicBezTo>
                    <a:pt x="159" y="251"/>
                    <a:pt x="184" y="242"/>
                    <a:pt x="201" y="226"/>
                  </a:cubicBezTo>
                  <a:lnTo>
                    <a:pt x="401" y="126"/>
                  </a:lnTo>
                  <a:cubicBezTo>
                    <a:pt x="434" y="92"/>
                    <a:pt x="434" y="59"/>
                    <a:pt x="401" y="26"/>
                  </a:cubicBezTo>
                  <a:lnTo>
                    <a:pt x="368" y="26"/>
                  </a:lnTo>
                  <a:cubicBezTo>
                    <a:pt x="351" y="9"/>
                    <a:pt x="326" y="1"/>
                    <a:pt x="3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953;p75"/>
            <p:cNvSpPr/>
            <p:nvPr/>
          </p:nvSpPr>
          <p:spPr>
            <a:xfrm>
              <a:off x="3934650" y="4012700"/>
              <a:ext cx="14200" cy="7300"/>
            </a:xfrm>
            <a:custGeom>
              <a:avLst/>
              <a:gdLst/>
              <a:ahLst/>
              <a:cxnLst/>
              <a:rect l="l" t="t" r="r" b="b"/>
              <a:pathLst>
                <a:path w="568" h="292" extrusionOk="0">
                  <a:moveTo>
                    <a:pt x="434" y="0"/>
                  </a:moveTo>
                  <a:cubicBezTo>
                    <a:pt x="409" y="0"/>
                    <a:pt x="384" y="8"/>
                    <a:pt x="367" y="25"/>
                  </a:cubicBezTo>
                  <a:lnTo>
                    <a:pt x="34" y="192"/>
                  </a:lnTo>
                  <a:cubicBezTo>
                    <a:pt x="0" y="225"/>
                    <a:pt x="0" y="259"/>
                    <a:pt x="34" y="292"/>
                  </a:cubicBezTo>
                  <a:lnTo>
                    <a:pt x="201" y="292"/>
                  </a:lnTo>
                  <a:lnTo>
                    <a:pt x="534" y="92"/>
                  </a:lnTo>
                  <a:cubicBezTo>
                    <a:pt x="567" y="92"/>
                    <a:pt x="567" y="25"/>
                    <a:pt x="534" y="25"/>
                  </a:cubicBezTo>
                  <a:lnTo>
                    <a:pt x="501" y="25"/>
                  </a:lnTo>
                  <a:cubicBezTo>
                    <a:pt x="484" y="8"/>
                    <a:pt x="459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954;p75"/>
            <p:cNvSpPr/>
            <p:nvPr/>
          </p:nvSpPr>
          <p:spPr>
            <a:xfrm>
              <a:off x="3942975" y="4015200"/>
              <a:ext cx="16725" cy="9600"/>
            </a:xfrm>
            <a:custGeom>
              <a:avLst/>
              <a:gdLst/>
              <a:ahLst/>
              <a:cxnLst/>
              <a:rect l="l" t="t" r="r" b="b"/>
              <a:pathLst>
                <a:path w="669" h="384" extrusionOk="0">
                  <a:moveTo>
                    <a:pt x="568" y="0"/>
                  </a:moveTo>
                  <a:cubicBezTo>
                    <a:pt x="543" y="0"/>
                    <a:pt x="518" y="8"/>
                    <a:pt x="501" y="25"/>
                  </a:cubicBezTo>
                  <a:lnTo>
                    <a:pt x="34" y="292"/>
                  </a:lnTo>
                  <a:cubicBezTo>
                    <a:pt x="1" y="325"/>
                    <a:pt x="1" y="359"/>
                    <a:pt x="34" y="359"/>
                  </a:cubicBezTo>
                  <a:cubicBezTo>
                    <a:pt x="51" y="375"/>
                    <a:pt x="76" y="384"/>
                    <a:pt x="101" y="384"/>
                  </a:cubicBezTo>
                  <a:cubicBezTo>
                    <a:pt x="126" y="384"/>
                    <a:pt x="151" y="375"/>
                    <a:pt x="168" y="359"/>
                  </a:cubicBezTo>
                  <a:lnTo>
                    <a:pt x="635" y="92"/>
                  </a:lnTo>
                  <a:cubicBezTo>
                    <a:pt x="668" y="92"/>
                    <a:pt x="668" y="59"/>
                    <a:pt x="635" y="25"/>
                  </a:cubicBezTo>
                  <a:cubicBezTo>
                    <a:pt x="618" y="8"/>
                    <a:pt x="593" y="0"/>
                    <a:pt x="5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955;p75"/>
            <p:cNvSpPr/>
            <p:nvPr/>
          </p:nvSpPr>
          <p:spPr>
            <a:xfrm>
              <a:off x="3951325" y="4015200"/>
              <a:ext cx="25875" cy="14600"/>
            </a:xfrm>
            <a:custGeom>
              <a:avLst/>
              <a:gdLst/>
              <a:ahLst/>
              <a:cxnLst/>
              <a:rect l="l" t="t" r="r" b="b"/>
              <a:pathLst>
                <a:path w="1035" h="584" extrusionOk="0">
                  <a:moveTo>
                    <a:pt x="901" y="0"/>
                  </a:moveTo>
                  <a:cubicBezTo>
                    <a:pt x="876" y="0"/>
                    <a:pt x="851" y="8"/>
                    <a:pt x="834" y="25"/>
                  </a:cubicBezTo>
                  <a:lnTo>
                    <a:pt x="67" y="492"/>
                  </a:lnTo>
                  <a:cubicBezTo>
                    <a:pt x="1" y="492"/>
                    <a:pt x="1" y="526"/>
                    <a:pt x="67" y="559"/>
                  </a:cubicBezTo>
                  <a:cubicBezTo>
                    <a:pt x="84" y="576"/>
                    <a:pt x="109" y="584"/>
                    <a:pt x="134" y="584"/>
                  </a:cubicBezTo>
                  <a:cubicBezTo>
                    <a:pt x="159" y="584"/>
                    <a:pt x="184" y="576"/>
                    <a:pt x="201" y="559"/>
                  </a:cubicBezTo>
                  <a:lnTo>
                    <a:pt x="1001" y="125"/>
                  </a:lnTo>
                  <a:cubicBezTo>
                    <a:pt x="1035" y="92"/>
                    <a:pt x="1035" y="59"/>
                    <a:pt x="1001" y="25"/>
                  </a:cubicBezTo>
                  <a:lnTo>
                    <a:pt x="968" y="25"/>
                  </a:lnTo>
                  <a:cubicBezTo>
                    <a:pt x="951" y="8"/>
                    <a:pt x="926" y="0"/>
                    <a:pt x="9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956;p75"/>
            <p:cNvSpPr/>
            <p:nvPr/>
          </p:nvSpPr>
          <p:spPr>
            <a:xfrm>
              <a:off x="3967175" y="4032500"/>
              <a:ext cx="25875" cy="10025"/>
            </a:xfrm>
            <a:custGeom>
              <a:avLst/>
              <a:gdLst/>
              <a:ahLst/>
              <a:cxnLst/>
              <a:rect l="l" t="t" r="r" b="b"/>
              <a:pathLst>
                <a:path w="1035" h="401" extrusionOk="0">
                  <a:moveTo>
                    <a:pt x="801" y="34"/>
                  </a:moveTo>
                  <a:lnTo>
                    <a:pt x="501" y="200"/>
                  </a:lnTo>
                  <a:lnTo>
                    <a:pt x="234" y="34"/>
                  </a:lnTo>
                  <a:close/>
                  <a:moveTo>
                    <a:pt x="34" y="0"/>
                  </a:moveTo>
                  <a:lnTo>
                    <a:pt x="0" y="34"/>
                  </a:lnTo>
                  <a:lnTo>
                    <a:pt x="367" y="267"/>
                  </a:lnTo>
                  <a:lnTo>
                    <a:pt x="267" y="334"/>
                  </a:lnTo>
                  <a:cubicBezTo>
                    <a:pt x="267" y="334"/>
                    <a:pt x="267" y="367"/>
                    <a:pt x="267" y="367"/>
                  </a:cubicBezTo>
                  <a:lnTo>
                    <a:pt x="334" y="401"/>
                  </a:lnTo>
                  <a:lnTo>
                    <a:pt x="401" y="401"/>
                  </a:lnTo>
                  <a:lnTo>
                    <a:pt x="534" y="334"/>
                  </a:lnTo>
                  <a:lnTo>
                    <a:pt x="601" y="367"/>
                  </a:lnTo>
                  <a:lnTo>
                    <a:pt x="701" y="367"/>
                  </a:lnTo>
                  <a:cubicBezTo>
                    <a:pt x="701" y="334"/>
                    <a:pt x="701" y="334"/>
                    <a:pt x="701" y="334"/>
                  </a:cubicBezTo>
                  <a:lnTo>
                    <a:pt x="601" y="267"/>
                  </a:lnTo>
                  <a:lnTo>
                    <a:pt x="1034" y="34"/>
                  </a:lnTo>
                  <a:lnTo>
                    <a:pt x="1001" y="34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957;p75"/>
            <p:cNvSpPr/>
            <p:nvPr/>
          </p:nvSpPr>
          <p:spPr>
            <a:xfrm>
              <a:off x="3985525" y="4038325"/>
              <a:ext cx="28375" cy="16700"/>
            </a:xfrm>
            <a:custGeom>
              <a:avLst/>
              <a:gdLst/>
              <a:ahLst/>
              <a:cxnLst/>
              <a:rect l="l" t="t" r="r" b="b"/>
              <a:pathLst>
                <a:path w="1135" h="668" extrusionOk="0">
                  <a:moveTo>
                    <a:pt x="534" y="1"/>
                  </a:moveTo>
                  <a:cubicBezTo>
                    <a:pt x="400" y="1"/>
                    <a:pt x="267" y="34"/>
                    <a:pt x="167" y="101"/>
                  </a:cubicBezTo>
                  <a:cubicBezTo>
                    <a:pt x="34" y="168"/>
                    <a:pt x="0" y="234"/>
                    <a:pt x="0" y="301"/>
                  </a:cubicBezTo>
                  <a:cubicBezTo>
                    <a:pt x="34" y="368"/>
                    <a:pt x="100" y="468"/>
                    <a:pt x="234" y="535"/>
                  </a:cubicBezTo>
                  <a:cubicBezTo>
                    <a:pt x="334" y="601"/>
                    <a:pt x="467" y="635"/>
                    <a:pt x="567" y="668"/>
                  </a:cubicBezTo>
                  <a:lnTo>
                    <a:pt x="634" y="668"/>
                  </a:lnTo>
                  <a:lnTo>
                    <a:pt x="901" y="501"/>
                  </a:lnTo>
                  <a:lnTo>
                    <a:pt x="934" y="468"/>
                  </a:lnTo>
                  <a:lnTo>
                    <a:pt x="901" y="468"/>
                  </a:lnTo>
                  <a:lnTo>
                    <a:pt x="667" y="301"/>
                  </a:lnTo>
                  <a:lnTo>
                    <a:pt x="534" y="301"/>
                  </a:lnTo>
                  <a:lnTo>
                    <a:pt x="534" y="334"/>
                  </a:lnTo>
                  <a:cubicBezTo>
                    <a:pt x="534" y="368"/>
                    <a:pt x="567" y="368"/>
                    <a:pt x="567" y="368"/>
                  </a:cubicBezTo>
                  <a:lnTo>
                    <a:pt x="734" y="434"/>
                  </a:lnTo>
                  <a:lnTo>
                    <a:pt x="534" y="535"/>
                  </a:lnTo>
                  <a:lnTo>
                    <a:pt x="434" y="535"/>
                  </a:lnTo>
                  <a:cubicBezTo>
                    <a:pt x="400" y="501"/>
                    <a:pt x="367" y="501"/>
                    <a:pt x="367" y="468"/>
                  </a:cubicBezTo>
                  <a:cubicBezTo>
                    <a:pt x="267" y="434"/>
                    <a:pt x="234" y="368"/>
                    <a:pt x="200" y="334"/>
                  </a:cubicBezTo>
                  <a:cubicBezTo>
                    <a:pt x="200" y="268"/>
                    <a:pt x="234" y="201"/>
                    <a:pt x="334" y="168"/>
                  </a:cubicBezTo>
                  <a:cubicBezTo>
                    <a:pt x="434" y="101"/>
                    <a:pt x="501" y="101"/>
                    <a:pt x="601" y="101"/>
                  </a:cubicBezTo>
                  <a:cubicBezTo>
                    <a:pt x="701" y="101"/>
                    <a:pt x="801" y="134"/>
                    <a:pt x="867" y="168"/>
                  </a:cubicBezTo>
                  <a:cubicBezTo>
                    <a:pt x="934" y="201"/>
                    <a:pt x="1001" y="234"/>
                    <a:pt x="1034" y="301"/>
                  </a:cubicBezTo>
                  <a:lnTo>
                    <a:pt x="1134" y="301"/>
                  </a:lnTo>
                  <a:cubicBezTo>
                    <a:pt x="1134" y="268"/>
                    <a:pt x="1101" y="234"/>
                    <a:pt x="1068" y="201"/>
                  </a:cubicBezTo>
                  <a:cubicBezTo>
                    <a:pt x="1034" y="168"/>
                    <a:pt x="968" y="134"/>
                    <a:pt x="934" y="134"/>
                  </a:cubicBezTo>
                  <a:cubicBezTo>
                    <a:pt x="801" y="34"/>
                    <a:pt x="667" y="1"/>
                    <a:pt x="53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958;p75"/>
            <p:cNvSpPr/>
            <p:nvPr/>
          </p:nvSpPr>
          <p:spPr>
            <a:xfrm>
              <a:off x="4128950" y="4119225"/>
              <a:ext cx="25875" cy="15025"/>
            </a:xfrm>
            <a:custGeom>
              <a:avLst/>
              <a:gdLst/>
              <a:ahLst/>
              <a:cxnLst/>
              <a:rect l="l" t="t" r="r" b="b"/>
              <a:pathLst>
                <a:path w="1035" h="601" extrusionOk="0">
                  <a:moveTo>
                    <a:pt x="468" y="0"/>
                  </a:moveTo>
                  <a:lnTo>
                    <a:pt x="67" y="267"/>
                  </a:lnTo>
                  <a:cubicBezTo>
                    <a:pt x="1" y="267"/>
                    <a:pt x="1" y="334"/>
                    <a:pt x="67" y="334"/>
                  </a:cubicBezTo>
                  <a:lnTo>
                    <a:pt x="468" y="601"/>
                  </a:lnTo>
                  <a:lnTo>
                    <a:pt x="601" y="601"/>
                  </a:lnTo>
                  <a:lnTo>
                    <a:pt x="1001" y="334"/>
                  </a:lnTo>
                  <a:cubicBezTo>
                    <a:pt x="1035" y="334"/>
                    <a:pt x="1035" y="301"/>
                    <a:pt x="1001" y="267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959;p75"/>
            <p:cNvSpPr/>
            <p:nvPr/>
          </p:nvSpPr>
          <p:spPr>
            <a:xfrm>
              <a:off x="4143975" y="4117775"/>
              <a:ext cx="13350" cy="8150"/>
            </a:xfrm>
            <a:custGeom>
              <a:avLst/>
              <a:gdLst/>
              <a:ahLst/>
              <a:cxnLst/>
              <a:rect l="l" t="t" r="r" b="b"/>
              <a:pathLst>
                <a:path w="534" h="326" extrusionOk="0">
                  <a:moveTo>
                    <a:pt x="317" y="0"/>
                  </a:moveTo>
                  <a:cubicBezTo>
                    <a:pt x="267" y="0"/>
                    <a:pt x="217" y="8"/>
                    <a:pt x="167" y="25"/>
                  </a:cubicBezTo>
                  <a:lnTo>
                    <a:pt x="0" y="125"/>
                  </a:lnTo>
                  <a:lnTo>
                    <a:pt x="33" y="192"/>
                  </a:lnTo>
                  <a:lnTo>
                    <a:pt x="200" y="92"/>
                  </a:lnTo>
                  <a:cubicBezTo>
                    <a:pt x="234" y="75"/>
                    <a:pt x="267" y="67"/>
                    <a:pt x="304" y="67"/>
                  </a:cubicBezTo>
                  <a:cubicBezTo>
                    <a:pt x="342" y="67"/>
                    <a:pt x="384" y="75"/>
                    <a:pt x="434" y="92"/>
                  </a:cubicBezTo>
                  <a:cubicBezTo>
                    <a:pt x="434" y="92"/>
                    <a:pt x="467" y="125"/>
                    <a:pt x="467" y="125"/>
                  </a:cubicBezTo>
                  <a:cubicBezTo>
                    <a:pt x="467" y="159"/>
                    <a:pt x="467" y="159"/>
                    <a:pt x="434" y="192"/>
                  </a:cubicBezTo>
                  <a:lnTo>
                    <a:pt x="267" y="259"/>
                  </a:lnTo>
                  <a:lnTo>
                    <a:pt x="300" y="325"/>
                  </a:lnTo>
                  <a:lnTo>
                    <a:pt x="467" y="259"/>
                  </a:lnTo>
                  <a:cubicBezTo>
                    <a:pt x="534" y="192"/>
                    <a:pt x="534" y="58"/>
                    <a:pt x="467" y="25"/>
                  </a:cubicBezTo>
                  <a:cubicBezTo>
                    <a:pt x="417" y="8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960;p75"/>
            <p:cNvSpPr/>
            <p:nvPr/>
          </p:nvSpPr>
          <p:spPr>
            <a:xfrm>
              <a:off x="4303250" y="4218050"/>
              <a:ext cx="50050" cy="30050"/>
            </a:xfrm>
            <a:custGeom>
              <a:avLst/>
              <a:gdLst/>
              <a:ahLst/>
              <a:cxnLst/>
              <a:rect l="l" t="t" r="r" b="b"/>
              <a:pathLst>
                <a:path w="2002" h="1202" extrusionOk="0">
                  <a:moveTo>
                    <a:pt x="680" y="67"/>
                  </a:moveTo>
                  <a:cubicBezTo>
                    <a:pt x="726" y="67"/>
                    <a:pt x="767" y="84"/>
                    <a:pt x="801" y="117"/>
                  </a:cubicBezTo>
                  <a:lnTo>
                    <a:pt x="1902" y="717"/>
                  </a:lnTo>
                  <a:cubicBezTo>
                    <a:pt x="1902" y="751"/>
                    <a:pt x="1935" y="751"/>
                    <a:pt x="1935" y="751"/>
                  </a:cubicBezTo>
                  <a:cubicBezTo>
                    <a:pt x="1935" y="784"/>
                    <a:pt x="1935" y="818"/>
                    <a:pt x="1902" y="818"/>
                  </a:cubicBezTo>
                  <a:lnTo>
                    <a:pt x="1468" y="1051"/>
                  </a:lnTo>
                  <a:cubicBezTo>
                    <a:pt x="1435" y="1068"/>
                    <a:pt x="1393" y="1076"/>
                    <a:pt x="1347" y="1076"/>
                  </a:cubicBezTo>
                  <a:cubicBezTo>
                    <a:pt x="1301" y="1076"/>
                    <a:pt x="1251" y="1068"/>
                    <a:pt x="1201" y="1051"/>
                  </a:cubicBezTo>
                  <a:lnTo>
                    <a:pt x="100" y="417"/>
                  </a:lnTo>
                  <a:cubicBezTo>
                    <a:pt x="100" y="417"/>
                    <a:pt x="67" y="417"/>
                    <a:pt x="67" y="384"/>
                  </a:cubicBezTo>
                  <a:cubicBezTo>
                    <a:pt x="67" y="384"/>
                    <a:pt x="67" y="351"/>
                    <a:pt x="134" y="317"/>
                  </a:cubicBezTo>
                  <a:lnTo>
                    <a:pt x="534" y="117"/>
                  </a:lnTo>
                  <a:cubicBezTo>
                    <a:pt x="584" y="84"/>
                    <a:pt x="634" y="67"/>
                    <a:pt x="680" y="67"/>
                  </a:cubicBezTo>
                  <a:close/>
                  <a:moveTo>
                    <a:pt x="655" y="0"/>
                  </a:moveTo>
                  <a:cubicBezTo>
                    <a:pt x="601" y="0"/>
                    <a:pt x="551" y="17"/>
                    <a:pt x="501" y="50"/>
                  </a:cubicBezTo>
                  <a:lnTo>
                    <a:pt x="67" y="284"/>
                  </a:lnTo>
                  <a:cubicBezTo>
                    <a:pt x="34" y="284"/>
                    <a:pt x="0" y="351"/>
                    <a:pt x="0" y="384"/>
                  </a:cubicBezTo>
                  <a:cubicBezTo>
                    <a:pt x="0" y="417"/>
                    <a:pt x="0" y="451"/>
                    <a:pt x="0" y="451"/>
                  </a:cubicBezTo>
                  <a:cubicBezTo>
                    <a:pt x="0" y="484"/>
                    <a:pt x="34" y="484"/>
                    <a:pt x="67" y="517"/>
                  </a:cubicBezTo>
                  <a:lnTo>
                    <a:pt x="1168" y="1151"/>
                  </a:lnTo>
                  <a:cubicBezTo>
                    <a:pt x="1218" y="1184"/>
                    <a:pt x="1276" y="1201"/>
                    <a:pt x="1335" y="1201"/>
                  </a:cubicBezTo>
                  <a:cubicBezTo>
                    <a:pt x="1393" y="1201"/>
                    <a:pt x="1451" y="1184"/>
                    <a:pt x="1501" y="1151"/>
                  </a:cubicBezTo>
                  <a:lnTo>
                    <a:pt x="1902" y="918"/>
                  </a:lnTo>
                  <a:cubicBezTo>
                    <a:pt x="1968" y="884"/>
                    <a:pt x="2002" y="851"/>
                    <a:pt x="2002" y="784"/>
                  </a:cubicBezTo>
                  <a:cubicBezTo>
                    <a:pt x="2002" y="751"/>
                    <a:pt x="1968" y="684"/>
                    <a:pt x="1935" y="684"/>
                  </a:cubicBezTo>
                  <a:lnTo>
                    <a:pt x="834" y="50"/>
                  </a:lnTo>
                  <a:cubicBezTo>
                    <a:pt x="767" y="17"/>
                    <a:pt x="709" y="0"/>
                    <a:pt x="65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961;p75"/>
            <p:cNvSpPr/>
            <p:nvPr/>
          </p:nvSpPr>
          <p:spPr>
            <a:xfrm>
              <a:off x="4309075" y="4222850"/>
              <a:ext cx="38400" cy="20450"/>
            </a:xfrm>
            <a:custGeom>
              <a:avLst/>
              <a:gdLst/>
              <a:ahLst/>
              <a:cxnLst/>
              <a:rect l="l" t="t" r="r" b="b"/>
              <a:pathLst>
                <a:path w="1536" h="818" extrusionOk="0">
                  <a:moveTo>
                    <a:pt x="434" y="0"/>
                  </a:moveTo>
                  <a:cubicBezTo>
                    <a:pt x="401" y="0"/>
                    <a:pt x="368" y="8"/>
                    <a:pt x="334" y="25"/>
                  </a:cubicBezTo>
                  <a:lnTo>
                    <a:pt x="1" y="225"/>
                  </a:lnTo>
                  <a:lnTo>
                    <a:pt x="968" y="792"/>
                  </a:lnTo>
                  <a:cubicBezTo>
                    <a:pt x="1001" y="809"/>
                    <a:pt x="1035" y="817"/>
                    <a:pt x="1068" y="817"/>
                  </a:cubicBezTo>
                  <a:cubicBezTo>
                    <a:pt x="1102" y="817"/>
                    <a:pt x="1135" y="809"/>
                    <a:pt x="1168" y="792"/>
                  </a:cubicBezTo>
                  <a:lnTo>
                    <a:pt x="1535" y="592"/>
                  </a:lnTo>
                  <a:lnTo>
                    <a:pt x="534" y="25"/>
                  </a:lnTo>
                  <a:cubicBezTo>
                    <a:pt x="501" y="8"/>
                    <a:pt x="468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62;p75"/>
            <p:cNvSpPr/>
            <p:nvPr/>
          </p:nvSpPr>
          <p:spPr>
            <a:xfrm>
              <a:off x="4341600" y="4240975"/>
              <a:ext cx="12550" cy="670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368" y="1"/>
                  </a:moveTo>
                  <a:lnTo>
                    <a:pt x="1" y="201"/>
                  </a:lnTo>
                  <a:lnTo>
                    <a:pt x="67" y="267"/>
                  </a:lnTo>
                  <a:cubicBezTo>
                    <a:pt x="134" y="267"/>
                    <a:pt x="234" y="267"/>
                    <a:pt x="301" y="201"/>
                  </a:cubicBezTo>
                  <a:lnTo>
                    <a:pt x="368" y="167"/>
                  </a:lnTo>
                  <a:cubicBezTo>
                    <a:pt x="434" y="134"/>
                    <a:pt x="501" y="67"/>
                    <a:pt x="434" y="34"/>
                  </a:cubicBezTo>
                  <a:lnTo>
                    <a:pt x="368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63;p75"/>
            <p:cNvSpPr/>
            <p:nvPr/>
          </p:nvSpPr>
          <p:spPr>
            <a:xfrm>
              <a:off x="3867925" y="4121850"/>
              <a:ext cx="110100" cy="55575"/>
            </a:xfrm>
            <a:custGeom>
              <a:avLst/>
              <a:gdLst/>
              <a:ahLst/>
              <a:cxnLst/>
              <a:rect l="l" t="t" r="r" b="b"/>
              <a:pathLst>
                <a:path w="4404" h="2223" extrusionOk="0">
                  <a:moveTo>
                    <a:pt x="2640" y="404"/>
                  </a:moveTo>
                  <a:cubicBezTo>
                    <a:pt x="2820" y="404"/>
                    <a:pt x="3003" y="446"/>
                    <a:pt x="3170" y="529"/>
                  </a:cubicBezTo>
                  <a:cubicBezTo>
                    <a:pt x="3503" y="729"/>
                    <a:pt x="3570" y="996"/>
                    <a:pt x="3170" y="1330"/>
                  </a:cubicBezTo>
                  <a:cubicBezTo>
                    <a:pt x="2836" y="1330"/>
                    <a:pt x="2503" y="1296"/>
                    <a:pt x="2202" y="1130"/>
                  </a:cubicBezTo>
                  <a:cubicBezTo>
                    <a:pt x="1869" y="930"/>
                    <a:pt x="1802" y="729"/>
                    <a:pt x="2136" y="529"/>
                  </a:cubicBezTo>
                  <a:cubicBezTo>
                    <a:pt x="2286" y="446"/>
                    <a:pt x="2461" y="404"/>
                    <a:pt x="2640" y="404"/>
                  </a:cubicBezTo>
                  <a:close/>
                  <a:moveTo>
                    <a:pt x="2358" y="0"/>
                  </a:moveTo>
                  <a:cubicBezTo>
                    <a:pt x="2075" y="0"/>
                    <a:pt x="1794" y="53"/>
                    <a:pt x="1535" y="162"/>
                  </a:cubicBezTo>
                  <a:cubicBezTo>
                    <a:pt x="968" y="496"/>
                    <a:pt x="1135" y="896"/>
                    <a:pt x="1735" y="1263"/>
                  </a:cubicBezTo>
                  <a:cubicBezTo>
                    <a:pt x="2069" y="1430"/>
                    <a:pt x="2436" y="1530"/>
                    <a:pt x="2836" y="1530"/>
                  </a:cubicBezTo>
                  <a:cubicBezTo>
                    <a:pt x="2532" y="1727"/>
                    <a:pt x="2190" y="1827"/>
                    <a:pt x="1851" y="1827"/>
                  </a:cubicBezTo>
                  <a:cubicBezTo>
                    <a:pt x="1557" y="1827"/>
                    <a:pt x="1265" y="1752"/>
                    <a:pt x="1002" y="1597"/>
                  </a:cubicBezTo>
                  <a:cubicBezTo>
                    <a:pt x="801" y="1530"/>
                    <a:pt x="668" y="1363"/>
                    <a:pt x="635" y="1163"/>
                  </a:cubicBezTo>
                  <a:lnTo>
                    <a:pt x="1" y="1130"/>
                  </a:lnTo>
                  <a:lnTo>
                    <a:pt x="1" y="1130"/>
                  </a:lnTo>
                  <a:cubicBezTo>
                    <a:pt x="101" y="1463"/>
                    <a:pt x="334" y="1730"/>
                    <a:pt x="668" y="1864"/>
                  </a:cubicBezTo>
                  <a:cubicBezTo>
                    <a:pt x="1103" y="2105"/>
                    <a:pt x="1578" y="2223"/>
                    <a:pt x="2053" y="2223"/>
                  </a:cubicBezTo>
                  <a:cubicBezTo>
                    <a:pt x="2562" y="2223"/>
                    <a:pt x="3071" y="2089"/>
                    <a:pt x="3537" y="1830"/>
                  </a:cubicBezTo>
                  <a:cubicBezTo>
                    <a:pt x="4404" y="1296"/>
                    <a:pt x="4237" y="729"/>
                    <a:pt x="3537" y="329"/>
                  </a:cubicBezTo>
                  <a:cubicBezTo>
                    <a:pt x="3181" y="112"/>
                    <a:pt x="2768" y="0"/>
                    <a:pt x="235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64;p75"/>
            <p:cNvSpPr/>
            <p:nvPr/>
          </p:nvSpPr>
          <p:spPr>
            <a:xfrm>
              <a:off x="3937975" y="4170300"/>
              <a:ext cx="65925" cy="35800"/>
            </a:xfrm>
            <a:custGeom>
              <a:avLst/>
              <a:gdLst/>
              <a:ahLst/>
              <a:cxnLst/>
              <a:rect l="l" t="t" r="r" b="b"/>
              <a:pathLst>
                <a:path w="2637" h="1432" extrusionOk="0">
                  <a:moveTo>
                    <a:pt x="1923" y="1"/>
                  </a:moveTo>
                  <a:cubicBezTo>
                    <a:pt x="1825" y="1"/>
                    <a:pt x="1727" y="19"/>
                    <a:pt x="1635" y="59"/>
                  </a:cubicBezTo>
                  <a:cubicBezTo>
                    <a:pt x="1435" y="159"/>
                    <a:pt x="1469" y="359"/>
                    <a:pt x="1702" y="493"/>
                  </a:cubicBezTo>
                  <a:cubicBezTo>
                    <a:pt x="1827" y="564"/>
                    <a:pt x="1962" y="597"/>
                    <a:pt x="2101" y="597"/>
                  </a:cubicBezTo>
                  <a:cubicBezTo>
                    <a:pt x="2222" y="597"/>
                    <a:pt x="2345" y="572"/>
                    <a:pt x="2469" y="526"/>
                  </a:cubicBezTo>
                  <a:cubicBezTo>
                    <a:pt x="2636" y="426"/>
                    <a:pt x="2603" y="259"/>
                    <a:pt x="2369" y="126"/>
                  </a:cubicBezTo>
                  <a:cubicBezTo>
                    <a:pt x="2228" y="45"/>
                    <a:pt x="2074" y="1"/>
                    <a:pt x="1923" y="1"/>
                  </a:cubicBezTo>
                  <a:close/>
                  <a:moveTo>
                    <a:pt x="481" y="835"/>
                  </a:moveTo>
                  <a:cubicBezTo>
                    <a:pt x="378" y="835"/>
                    <a:pt x="273" y="853"/>
                    <a:pt x="168" y="893"/>
                  </a:cubicBezTo>
                  <a:cubicBezTo>
                    <a:pt x="1" y="993"/>
                    <a:pt x="34" y="1193"/>
                    <a:pt x="268" y="1327"/>
                  </a:cubicBezTo>
                  <a:cubicBezTo>
                    <a:pt x="393" y="1398"/>
                    <a:pt x="528" y="1431"/>
                    <a:pt x="667" y="1431"/>
                  </a:cubicBezTo>
                  <a:cubicBezTo>
                    <a:pt x="787" y="1431"/>
                    <a:pt x="911" y="1406"/>
                    <a:pt x="1035" y="1360"/>
                  </a:cubicBezTo>
                  <a:cubicBezTo>
                    <a:pt x="1202" y="1260"/>
                    <a:pt x="1168" y="1093"/>
                    <a:pt x="935" y="960"/>
                  </a:cubicBezTo>
                  <a:cubicBezTo>
                    <a:pt x="793" y="879"/>
                    <a:pt x="640" y="835"/>
                    <a:pt x="481" y="83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65;p75"/>
            <p:cNvSpPr/>
            <p:nvPr/>
          </p:nvSpPr>
          <p:spPr>
            <a:xfrm>
              <a:off x="3981350" y="4187550"/>
              <a:ext cx="106775" cy="55175"/>
            </a:xfrm>
            <a:custGeom>
              <a:avLst/>
              <a:gdLst/>
              <a:ahLst/>
              <a:cxnLst/>
              <a:rect l="l" t="t" r="r" b="b"/>
              <a:pathLst>
                <a:path w="4271" h="2207" extrusionOk="0">
                  <a:moveTo>
                    <a:pt x="2676" y="407"/>
                  </a:moveTo>
                  <a:cubicBezTo>
                    <a:pt x="2872" y="407"/>
                    <a:pt x="3034" y="456"/>
                    <a:pt x="3169" y="536"/>
                  </a:cubicBezTo>
                  <a:cubicBezTo>
                    <a:pt x="3503" y="737"/>
                    <a:pt x="3503" y="1037"/>
                    <a:pt x="2736" y="1437"/>
                  </a:cubicBezTo>
                  <a:cubicBezTo>
                    <a:pt x="2279" y="1707"/>
                    <a:pt x="1913" y="1822"/>
                    <a:pt x="1613" y="1822"/>
                  </a:cubicBezTo>
                  <a:cubicBezTo>
                    <a:pt x="1431" y="1822"/>
                    <a:pt x="1273" y="1780"/>
                    <a:pt x="1135" y="1704"/>
                  </a:cubicBezTo>
                  <a:cubicBezTo>
                    <a:pt x="801" y="1504"/>
                    <a:pt x="801" y="1204"/>
                    <a:pt x="1568" y="770"/>
                  </a:cubicBezTo>
                  <a:cubicBezTo>
                    <a:pt x="2025" y="512"/>
                    <a:pt x="2387" y="407"/>
                    <a:pt x="2676" y="407"/>
                  </a:cubicBezTo>
                  <a:close/>
                  <a:moveTo>
                    <a:pt x="2307" y="1"/>
                  </a:moveTo>
                  <a:cubicBezTo>
                    <a:pt x="1823" y="1"/>
                    <a:pt x="1345" y="135"/>
                    <a:pt x="934" y="403"/>
                  </a:cubicBezTo>
                  <a:cubicBezTo>
                    <a:pt x="34" y="937"/>
                    <a:pt x="0" y="1504"/>
                    <a:pt x="734" y="1904"/>
                  </a:cubicBezTo>
                  <a:cubicBezTo>
                    <a:pt x="1121" y="2105"/>
                    <a:pt x="1545" y="2206"/>
                    <a:pt x="1967" y="2206"/>
                  </a:cubicBezTo>
                  <a:cubicBezTo>
                    <a:pt x="2454" y="2206"/>
                    <a:pt x="2941" y="2072"/>
                    <a:pt x="3369" y="1804"/>
                  </a:cubicBezTo>
                  <a:cubicBezTo>
                    <a:pt x="4270" y="1270"/>
                    <a:pt x="4270" y="737"/>
                    <a:pt x="3536" y="303"/>
                  </a:cubicBezTo>
                  <a:cubicBezTo>
                    <a:pt x="3149" y="102"/>
                    <a:pt x="2726" y="1"/>
                    <a:pt x="230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66;p75"/>
            <p:cNvSpPr/>
            <p:nvPr/>
          </p:nvSpPr>
          <p:spPr>
            <a:xfrm>
              <a:off x="4053900" y="4229250"/>
              <a:ext cx="105925" cy="55150"/>
            </a:xfrm>
            <a:custGeom>
              <a:avLst/>
              <a:gdLst/>
              <a:ahLst/>
              <a:cxnLst/>
              <a:rect l="l" t="t" r="r" b="b"/>
              <a:pathLst>
                <a:path w="4237" h="2206" extrusionOk="0">
                  <a:moveTo>
                    <a:pt x="2617" y="397"/>
                  </a:moveTo>
                  <a:cubicBezTo>
                    <a:pt x="2825" y="397"/>
                    <a:pt x="2995" y="452"/>
                    <a:pt x="3136" y="536"/>
                  </a:cubicBezTo>
                  <a:cubicBezTo>
                    <a:pt x="3470" y="736"/>
                    <a:pt x="3470" y="1003"/>
                    <a:pt x="2736" y="1437"/>
                  </a:cubicBezTo>
                  <a:cubicBezTo>
                    <a:pt x="2258" y="1707"/>
                    <a:pt x="1897" y="1822"/>
                    <a:pt x="1604" y="1822"/>
                  </a:cubicBezTo>
                  <a:cubicBezTo>
                    <a:pt x="1426" y="1822"/>
                    <a:pt x="1273" y="1779"/>
                    <a:pt x="1135" y="1704"/>
                  </a:cubicBezTo>
                  <a:cubicBezTo>
                    <a:pt x="768" y="1504"/>
                    <a:pt x="801" y="1203"/>
                    <a:pt x="1535" y="770"/>
                  </a:cubicBezTo>
                  <a:cubicBezTo>
                    <a:pt x="1978" y="500"/>
                    <a:pt x="2333" y="397"/>
                    <a:pt x="2617" y="397"/>
                  </a:cubicBezTo>
                  <a:close/>
                  <a:moveTo>
                    <a:pt x="2302" y="1"/>
                  </a:moveTo>
                  <a:cubicBezTo>
                    <a:pt x="1824" y="1"/>
                    <a:pt x="1345" y="135"/>
                    <a:pt x="934" y="403"/>
                  </a:cubicBezTo>
                  <a:cubicBezTo>
                    <a:pt x="0" y="937"/>
                    <a:pt x="0" y="1470"/>
                    <a:pt x="734" y="1904"/>
                  </a:cubicBezTo>
                  <a:cubicBezTo>
                    <a:pt x="1122" y="2105"/>
                    <a:pt x="1545" y="2206"/>
                    <a:pt x="1964" y="2206"/>
                  </a:cubicBezTo>
                  <a:cubicBezTo>
                    <a:pt x="2447" y="2206"/>
                    <a:pt x="2925" y="2072"/>
                    <a:pt x="3336" y="1804"/>
                  </a:cubicBezTo>
                  <a:cubicBezTo>
                    <a:pt x="4237" y="1270"/>
                    <a:pt x="4237" y="736"/>
                    <a:pt x="3503" y="303"/>
                  </a:cubicBezTo>
                  <a:cubicBezTo>
                    <a:pt x="3131" y="102"/>
                    <a:pt x="2716" y="1"/>
                    <a:pt x="23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67;p75"/>
            <p:cNvSpPr/>
            <p:nvPr/>
          </p:nvSpPr>
          <p:spPr>
            <a:xfrm>
              <a:off x="3580225" y="4168850"/>
              <a:ext cx="498725" cy="285425"/>
            </a:xfrm>
            <a:custGeom>
              <a:avLst/>
              <a:gdLst/>
              <a:ahLst/>
              <a:cxnLst/>
              <a:rect l="l" t="t" r="r" b="b"/>
              <a:pathLst>
                <a:path w="19949" h="11417" extrusionOk="0">
                  <a:moveTo>
                    <a:pt x="4571" y="0"/>
                  </a:moveTo>
                  <a:cubicBezTo>
                    <a:pt x="4379" y="0"/>
                    <a:pt x="4187" y="50"/>
                    <a:pt x="4003" y="150"/>
                  </a:cubicBezTo>
                  <a:lnTo>
                    <a:pt x="301" y="2285"/>
                  </a:lnTo>
                  <a:cubicBezTo>
                    <a:pt x="1" y="2385"/>
                    <a:pt x="1" y="2819"/>
                    <a:pt x="301" y="2919"/>
                  </a:cubicBezTo>
                  <a:lnTo>
                    <a:pt x="14811" y="11292"/>
                  </a:lnTo>
                  <a:cubicBezTo>
                    <a:pt x="14995" y="11375"/>
                    <a:pt x="15186" y="11417"/>
                    <a:pt x="15378" y="11417"/>
                  </a:cubicBezTo>
                  <a:cubicBezTo>
                    <a:pt x="15570" y="11417"/>
                    <a:pt x="15762" y="11375"/>
                    <a:pt x="15945" y="11292"/>
                  </a:cubicBezTo>
                  <a:lnTo>
                    <a:pt x="19648" y="9157"/>
                  </a:lnTo>
                  <a:cubicBezTo>
                    <a:pt x="19948" y="8957"/>
                    <a:pt x="19948" y="8690"/>
                    <a:pt x="19648" y="8490"/>
                  </a:cubicBezTo>
                  <a:lnTo>
                    <a:pt x="5138" y="150"/>
                  </a:lnTo>
                  <a:cubicBezTo>
                    <a:pt x="4954" y="50"/>
                    <a:pt x="4762" y="0"/>
                    <a:pt x="4571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68;p75"/>
            <p:cNvSpPr/>
            <p:nvPr/>
          </p:nvSpPr>
          <p:spPr>
            <a:xfrm>
              <a:off x="3818725" y="4272450"/>
              <a:ext cx="117625" cy="66325"/>
            </a:xfrm>
            <a:custGeom>
              <a:avLst/>
              <a:gdLst/>
              <a:ahLst/>
              <a:cxnLst/>
              <a:rect l="l" t="t" r="r" b="b"/>
              <a:pathLst>
                <a:path w="4705" h="2653" extrusionOk="0">
                  <a:moveTo>
                    <a:pt x="480" y="1"/>
                  </a:moveTo>
                  <a:cubicBezTo>
                    <a:pt x="376" y="1"/>
                    <a:pt x="268" y="26"/>
                    <a:pt x="168" y="76"/>
                  </a:cubicBezTo>
                  <a:cubicBezTo>
                    <a:pt x="1" y="143"/>
                    <a:pt x="1" y="309"/>
                    <a:pt x="168" y="409"/>
                  </a:cubicBezTo>
                  <a:lnTo>
                    <a:pt x="3904" y="2578"/>
                  </a:lnTo>
                  <a:cubicBezTo>
                    <a:pt x="4004" y="2628"/>
                    <a:pt x="4112" y="2653"/>
                    <a:pt x="4220" y="2653"/>
                  </a:cubicBezTo>
                  <a:cubicBezTo>
                    <a:pt x="4329" y="2653"/>
                    <a:pt x="4437" y="2628"/>
                    <a:pt x="4537" y="2578"/>
                  </a:cubicBezTo>
                  <a:cubicBezTo>
                    <a:pt x="4704" y="2511"/>
                    <a:pt x="4704" y="2344"/>
                    <a:pt x="4537" y="2244"/>
                  </a:cubicBezTo>
                  <a:lnTo>
                    <a:pt x="768" y="76"/>
                  </a:lnTo>
                  <a:cubicBezTo>
                    <a:pt x="685" y="26"/>
                    <a:pt x="585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69;p75"/>
            <p:cNvSpPr/>
            <p:nvPr/>
          </p:nvSpPr>
          <p:spPr>
            <a:xfrm>
              <a:off x="3789550" y="4289125"/>
              <a:ext cx="214350" cy="122200"/>
            </a:xfrm>
            <a:custGeom>
              <a:avLst/>
              <a:gdLst/>
              <a:ahLst/>
              <a:cxnLst/>
              <a:rect l="l" t="t" r="r" b="b"/>
              <a:pathLst>
                <a:path w="8574" h="4888" extrusionOk="0">
                  <a:moveTo>
                    <a:pt x="480" y="1"/>
                  </a:moveTo>
                  <a:cubicBezTo>
                    <a:pt x="376" y="1"/>
                    <a:pt x="267" y="26"/>
                    <a:pt x="167" y="76"/>
                  </a:cubicBezTo>
                  <a:cubicBezTo>
                    <a:pt x="0" y="176"/>
                    <a:pt x="0" y="343"/>
                    <a:pt x="167" y="410"/>
                  </a:cubicBezTo>
                  <a:lnTo>
                    <a:pt x="7772" y="4813"/>
                  </a:lnTo>
                  <a:cubicBezTo>
                    <a:pt x="7873" y="4863"/>
                    <a:pt x="7981" y="4888"/>
                    <a:pt x="8085" y="4888"/>
                  </a:cubicBezTo>
                  <a:cubicBezTo>
                    <a:pt x="8189" y="4888"/>
                    <a:pt x="8290" y="4863"/>
                    <a:pt x="8373" y="4813"/>
                  </a:cubicBezTo>
                  <a:cubicBezTo>
                    <a:pt x="8573" y="4713"/>
                    <a:pt x="8540" y="4579"/>
                    <a:pt x="8373" y="4479"/>
                  </a:cubicBezTo>
                  <a:lnTo>
                    <a:pt x="767" y="76"/>
                  </a:lnTo>
                  <a:cubicBezTo>
                    <a:pt x="684" y="26"/>
                    <a:pt x="584" y="1"/>
                    <a:pt x="48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70;p75"/>
            <p:cNvSpPr/>
            <p:nvPr/>
          </p:nvSpPr>
          <p:spPr>
            <a:xfrm>
              <a:off x="3761200" y="4305825"/>
              <a:ext cx="213500" cy="122175"/>
            </a:xfrm>
            <a:custGeom>
              <a:avLst/>
              <a:gdLst/>
              <a:ahLst/>
              <a:cxnLst/>
              <a:rect l="l" t="t" r="r" b="b"/>
              <a:pathLst>
                <a:path w="8540" h="4887" extrusionOk="0">
                  <a:moveTo>
                    <a:pt x="467" y="0"/>
                  </a:moveTo>
                  <a:cubicBezTo>
                    <a:pt x="367" y="0"/>
                    <a:pt x="267" y="25"/>
                    <a:pt x="167" y="75"/>
                  </a:cubicBezTo>
                  <a:cubicBezTo>
                    <a:pt x="0" y="175"/>
                    <a:pt x="0" y="309"/>
                    <a:pt x="167" y="409"/>
                  </a:cubicBezTo>
                  <a:lnTo>
                    <a:pt x="7772" y="4812"/>
                  </a:lnTo>
                  <a:cubicBezTo>
                    <a:pt x="7856" y="4862"/>
                    <a:pt x="7956" y="4887"/>
                    <a:pt x="8060" y="4887"/>
                  </a:cubicBezTo>
                  <a:cubicBezTo>
                    <a:pt x="8164" y="4887"/>
                    <a:pt x="8273" y="4862"/>
                    <a:pt x="8373" y="4812"/>
                  </a:cubicBezTo>
                  <a:cubicBezTo>
                    <a:pt x="8540" y="4712"/>
                    <a:pt x="8540" y="4545"/>
                    <a:pt x="8373" y="4445"/>
                  </a:cubicBezTo>
                  <a:lnTo>
                    <a:pt x="767" y="75"/>
                  </a:lnTo>
                  <a:cubicBezTo>
                    <a:pt x="667" y="25"/>
                    <a:pt x="567" y="0"/>
                    <a:pt x="4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71;p75"/>
            <p:cNvSpPr/>
            <p:nvPr/>
          </p:nvSpPr>
          <p:spPr>
            <a:xfrm>
              <a:off x="3639425" y="4200125"/>
              <a:ext cx="149300" cy="85075"/>
            </a:xfrm>
            <a:custGeom>
              <a:avLst/>
              <a:gdLst/>
              <a:ahLst/>
              <a:cxnLst/>
              <a:rect l="l" t="t" r="r" b="b"/>
              <a:pathLst>
                <a:path w="5972" h="3403" extrusionOk="0">
                  <a:moveTo>
                    <a:pt x="3003" y="234"/>
                  </a:moveTo>
                  <a:cubicBezTo>
                    <a:pt x="3103" y="234"/>
                    <a:pt x="3237" y="267"/>
                    <a:pt x="3337" y="300"/>
                  </a:cubicBezTo>
                  <a:cubicBezTo>
                    <a:pt x="3470" y="334"/>
                    <a:pt x="3604" y="367"/>
                    <a:pt x="3737" y="434"/>
                  </a:cubicBezTo>
                  <a:cubicBezTo>
                    <a:pt x="3937" y="567"/>
                    <a:pt x="4004" y="567"/>
                    <a:pt x="4471" y="867"/>
                  </a:cubicBezTo>
                  <a:cubicBezTo>
                    <a:pt x="4938" y="1134"/>
                    <a:pt x="5005" y="1168"/>
                    <a:pt x="5171" y="1268"/>
                  </a:cubicBezTo>
                  <a:cubicBezTo>
                    <a:pt x="5271" y="1334"/>
                    <a:pt x="5371" y="1401"/>
                    <a:pt x="5438" y="1501"/>
                  </a:cubicBezTo>
                  <a:cubicBezTo>
                    <a:pt x="5538" y="1635"/>
                    <a:pt x="5538" y="1801"/>
                    <a:pt x="5438" y="1901"/>
                  </a:cubicBezTo>
                  <a:cubicBezTo>
                    <a:pt x="5371" y="2002"/>
                    <a:pt x="5271" y="2068"/>
                    <a:pt x="5171" y="2135"/>
                  </a:cubicBezTo>
                  <a:cubicBezTo>
                    <a:pt x="5005" y="2235"/>
                    <a:pt x="4938" y="2268"/>
                    <a:pt x="4471" y="2535"/>
                  </a:cubicBezTo>
                  <a:cubicBezTo>
                    <a:pt x="4004" y="2835"/>
                    <a:pt x="3937" y="2869"/>
                    <a:pt x="3737" y="2969"/>
                  </a:cubicBezTo>
                  <a:cubicBezTo>
                    <a:pt x="3604" y="3036"/>
                    <a:pt x="3470" y="3069"/>
                    <a:pt x="3337" y="3136"/>
                  </a:cubicBezTo>
                  <a:cubicBezTo>
                    <a:pt x="3237" y="3169"/>
                    <a:pt x="3103" y="3169"/>
                    <a:pt x="3003" y="3169"/>
                  </a:cubicBezTo>
                  <a:cubicBezTo>
                    <a:pt x="2870" y="3169"/>
                    <a:pt x="2770" y="3136"/>
                    <a:pt x="2670" y="3136"/>
                  </a:cubicBezTo>
                  <a:cubicBezTo>
                    <a:pt x="2536" y="3069"/>
                    <a:pt x="2403" y="3036"/>
                    <a:pt x="2269" y="2969"/>
                  </a:cubicBezTo>
                  <a:cubicBezTo>
                    <a:pt x="2069" y="2869"/>
                    <a:pt x="2002" y="2835"/>
                    <a:pt x="1535" y="2535"/>
                  </a:cubicBezTo>
                  <a:cubicBezTo>
                    <a:pt x="1035" y="2268"/>
                    <a:pt x="1002" y="2235"/>
                    <a:pt x="802" y="2135"/>
                  </a:cubicBezTo>
                  <a:cubicBezTo>
                    <a:pt x="701" y="2068"/>
                    <a:pt x="635" y="2002"/>
                    <a:pt x="535" y="1901"/>
                  </a:cubicBezTo>
                  <a:cubicBezTo>
                    <a:pt x="435" y="1801"/>
                    <a:pt x="435" y="1635"/>
                    <a:pt x="535" y="1501"/>
                  </a:cubicBezTo>
                  <a:cubicBezTo>
                    <a:pt x="601" y="1401"/>
                    <a:pt x="701" y="1334"/>
                    <a:pt x="802" y="1268"/>
                  </a:cubicBezTo>
                  <a:cubicBezTo>
                    <a:pt x="1002" y="1168"/>
                    <a:pt x="1068" y="1134"/>
                    <a:pt x="1535" y="867"/>
                  </a:cubicBezTo>
                  <a:cubicBezTo>
                    <a:pt x="2002" y="601"/>
                    <a:pt x="2069" y="567"/>
                    <a:pt x="2269" y="434"/>
                  </a:cubicBezTo>
                  <a:cubicBezTo>
                    <a:pt x="2403" y="367"/>
                    <a:pt x="2536" y="334"/>
                    <a:pt x="2670" y="300"/>
                  </a:cubicBezTo>
                  <a:cubicBezTo>
                    <a:pt x="2770" y="267"/>
                    <a:pt x="2870" y="234"/>
                    <a:pt x="3003" y="234"/>
                  </a:cubicBezTo>
                  <a:close/>
                  <a:moveTo>
                    <a:pt x="3003" y="0"/>
                  </a:moveTo>
                  <a:cubicBezTo>
                    <a:pt x="2836" y="0"/>
                    <a:pt x="2636" y="0"/>
                    <a:pt x="2469" y="67"/>
                  </a:cubicBezTo>
                  <a:cubicBezTo>
                    <a:pt x="2303" y="100"/>
                    <a:pt x="2136" y="167"/>
                    <a:pt x="1969" y="267"/>
                  </a:cubicBezTo>
                  <a:cubicBezTo>
                    <a:pt x="1769" y="367"/>
                    <a:pt x="1702" y="400"/>
                    <a:pt x="1202" y="667"/>
                  </a:cubicBezTo>
                  <a:cubicBezTo>
                    <a:pt x="701" y="967"/>
                    <a:pt x="668" y="1001"/>
                    <a:pt x="468" y="1101"/>
                  </a:cubicBezTo>
                  <a:cubicBezTo>
                    <a:pt x="335" y="1168"/>
                    <a:pt x="234" y="1268"/>
                    <a:pt x="134" y="1401"/>
                  </a:cubicBezTo>
                  <a:cubicBezTo>
                    <a:pt x="68" y="1468"/>
                    <a:pt x="1" y="1601"/>
                    <a:pt x="1" y="1701"/>
                  </a:cubicBezTo>
                  <a:cubicBezTo>
                    <a:pt x="1" y="1801"/>
                    <a:pt x="68" y="1901"/>
                    <a:pt x="134" y="2002"/>
                  </a:cubicBezTo>
                  <a:cubicBezTo>
                    <a:pt x="234" y="2102"/>
                    <a:pt x="335" y="2235"/>
                    <a:pt x="468" y="2302"/>
                  </a:cubicBezTo>
                  <a:cubicBezTo>
                    <a:pt x="668" y="2402"/>
                    <a:pt x="701" y="2469"/>
                    <a:pt x="1202" y="2702"/>
                  </a:cubicBezTo>
                  <a:cubicBezTo>
                    <a:pt x="1702" y="2969"/>
                    <a:pt x="1769" y="3036"/>
                    <a:pt x="1969" y="3136"/>
                  </a:cubicBezTo>
                  <a:cubicBezTo>
                    <a:pt x="2136" y="3236"/>
                    <a:pt x="2303" y="3302"/>
                    <a:pt x="2469" y="3336"/>
                  </a:cubicBezTo>
                  <a:cubicBezTo>
                    <a:pt x="2636" y="3369"/>
                    <a:pt x="2836" y="3403"/>
                    <a:pt x="3003" y="3403"/>
                  </a:cubicBezTo>
                  <a:cubicBezTo>
                    <a:pt x="3170" y="3403"/>
                    <a:pt x="3337" y="3369"/>
                    <a:pt x="3537" y="3336"/>
                  </a:cubicBezTo>
                  <a:cubicBezTo>
                    <a:pt x="3704" y="3302"/>
                    <a:pt x="3870" y="3202"/>
                    <a:pt x="4037" y="3136"/>
                  </a:cubicBezTo>
                  <a:cubicBezTo>
                    <a:pt x="4237" y="3036"/>
                    <a:pt x="4304" y="3002"/>
                    <a:pt x="4804" y="2702"/>
                  </a:cubicBezTo>
                  <a:cubicBezTo>
                    <a:pt x="5271" y="2435"/>
                    <a:pt x="5338" y="2402"/>
                    <a:pt x="5505" y="2302"/>
                  </a:cubicBezTo>
                  <a:cubicBezTo>
                    <a:pt x="5638" y="2235"/>
                    <a:pt x="5772" y="2135"/>
                    <a:pt x="5872" y="2002"/>
                  </a:cubicBezTo>
                  <a:cubicBezTo>
                    <a:pt x="5939" y="1901"/>
                    <a:pt x="5972" y="1801"/>
                    <a:pt x="5972" y="1701"/>
                  </a:cubicBezTo>
                  <a:cubicBezTo>
                    <a:pt x="5972" y="1601"/>
                    <a:pt x="5939" y="1468"/>
                    <a:pt x="5872" y="1401"/>
                  </a:cubicBezTo>
                  <a:cubicBezTo>
                    <a:pt x="5772" y="1268"/>
                    <a:pt x="5638" y="1168"/>
                    <a:pt x="5505" y="1101"/>
                  </a:cubicBezTo>
                  <a:cubicBezTo>
                    <a:pt x="5338" y="967"/>
                    <a:pt x="5271" y="934"/>
                    <a:pt x="4804" y="667"/>
                  </a:cubicBezTo>
                  <a:cubicBezTo>
                    <a:pt x="4304" y="400"/>
                    <a:pt x="4237" y="367"/>
                    <a:pt x="4037" y="267"/>
                  </a:cubicBezTo>
                  <a:cubicBezTo>
                    <a:pt x="3870" y="167"/>
                    <a:pt x="3704" y="100"/>
                    <a:pt x="3537" y="67"/>
                  </a:cubicBezTo>
                  <a:cubicBezTo>
                    <a:pt x="3337" y="0"/>
                    <a:pt x="3170" y="0"/>
                    <a:pt x="3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972;p75"/>
            <p:cNvSpPr/>
            <p:nvPr/>
          </p:nvSpPr>
          <p:spPr>
            <a:xfrm>
              <a:off x="3678625" y="4224300"/>
              <a:ext cx="71750" cy="37350"/>
            </a:xfrm>
            <a:custGeom>
              <a:avLst/>
              <a:gdLst/>
              <a:ahLst/>
              <a:cxnLst/>
              <a:rect l="l" t="t" r="r" b="b"/>
              <a:pathLst>
                <a:path w="2870" h="1494" extrusionOk="0">
                  <a:moveTo>
                    <a:pt x="1423" y="251"/>
                  </a:moveTo>
                  <a:cubicBezTo>
                    <a:pt x="1627" y="251"/>
                    <a:pt x="1835" y="301"/>
                    <a:pt x="2036" y="401"/>
                  </a:cubicBezTo>
                  <a:cubicBezTo>
                    <a:pt x="2369" y="501"/>
                    <a:pt x="2369" y="968"/>
                    <a:pt x="2036" y="1101"/>
                  </a:cubicBezTo>
                  <a:cubicBezTo>
                    <a:pt x="1835" y="1185"/>
                    <a:pt x="1627" y="1226"/>
                    <a:pt x="1423" y="1226"/>
                  </a:cubicBezTo>
                  <a:cubicBezTo>
                    <a:pt x="1218" y="1226"/>
                    <a:pt x="1018" y="1185"/>
                    <a:pt x="835" y="1101"/>
                  </a:cubicBezTo>
                  <a:cubicBezTo>
                    <a:pt x="501" y="968"/>
                    <a:pt x="501" y="501"/>
                    <a:pt x="835" y="401"/>
                  </a:cubicBezTo>
                  <a:cubicBezTo>
                    <a:pt x="1018" y="301"/>
                    <a:pt x="1218" y="251"/>
                    <a:pt x="1423" y="251"/>
                  </a:cubicBezTo>
                  <a:close/>
                  <a:moveTo>
                    <a:pt x="1435" y="0"/>
                  </a:moveTo>
                  <a:cubicBezTo>
                    <a:pt x="1118" y="0"/>
                    <a:pt x="801" y="67"/>
                    <a:pt x="501" y="201"/>
                  </a:cubicBezTo>
                  <a:cubicBezTo>
                    <a:pt x="1" y="401"/>
                    <a:pt x="1" y="1101"/>
                    <a:pt x="501" y="1268"/>
                  </a:cubicBezTo>
                  <a:cubicBezTo>
                    <a:pt x="801" y="1418"/>
                    <a:pt x="1118" y="1493"/>
                    <a:pt x="1435" y="1493"/>
                  </a:cubicBezTo>
                  <a:cubicBezTo>
                    <a:pt x="1752" y="1493"/>
                    <a:pt x="2069" y="1418"/>
                    <a:pt x="2369" y="1268"/>
                  </a:cubicBezTo>
                  <a:cubicBezTo>
                    <a:pt x="2869" y="1101"/>
                    <a:pt x="2869" y="401"/>
                    <a:pt x="2369" y="201"/>
                  </a:cubicBezTo>
                  <a:cubicBezTo>
                    <a:pt x="2069" y="67"/>
                    <a:pt x="1752" y="0"/>
                    <a:pt x="1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973;p75"/>
            <p:cNvSpPr/>
            <p:nvPr/>
          </p:nvSpPr>
          <p:spPr>
            <a:xfrm>
              <a:off x="3754525" y="4238900"/>
              <a:ext cx="15875" cy="8350"/>
            </a:xfrm>
            <a:custGeom>
              <a:avLst/>
              <a:gdLst/>
              <a:ahLst/>
              <a:cxnLst/>
              <a:rect l="l" t="t" r="r" b="b"/>
              <a:pathLst>
                <a:path w="635" h="334" extrusionOk="0">
                  <a:moveTo>
                    <a:pt x="317" y="0"/>
                  </a:moveTo>
                  <a:cubicBezTo>
                    <a:pt x="242" y="0"/>
                    <a:pt x="167" y="17"/>
                    <a:pt x="100" y="50"/>
                  </a:cubicBezTo>
                  <a:cubicBezTo>
                    <a:pt x="0" y="84"/>
                    <a:pt x="0" y="250"/>
                    <a:pt x="100" y="284"/>
                  </a:cubicBezTo>
                  <a:cubicBezTo>
                    <a:pt x="167" y="317"/>
                    <a:pt x="242" y="334"/>
                    <a:pt x="317" y="334"/>
                  </a:cubicBezTo>
                  <a:cubicBezTo>
                    <a:pt x="392" y="334"/>
                    <a:pt x="467" y="317"/>
                    <a:pt x="534" y="284"/>
                  </a:cubicBezTo>
                  <a:cubicBezTo>
                    <a:pt x="634" y="217"/>
                    <a:pt x="634" y="117"/>
                    <a:pt x="534" y="50"/>
                  </a:cubicBezTo>
                  <a:cubicBezTo>
                    <a:pt x="467" y="17"/>
                    <a:pt x="392" y="0"/>
                    <a:pt x="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974;p75"/>
            <p:cNvSpPr/>
            <p:nvPr/>
          </p:nvSpPr>
          <p:spPr>
            <a:xfrm>
              <a:off x="3400100" y="4275375"/>
              <a:ext cx="498725" cy="284825"/>
            </a:xfrm>
            <a:custGeom>
              <a:avLst/>
              <a:gdLst/>
              <a:ahLst/>
              <a:cxnLst/>
              <a:rect l="l" t="t" r="r" b="b"/>
              <a:pathLst>
                <a:path w="19949" h="11393" extrusionOk="0">
                  <a:moveTo>
                    <a:pt x="4587" y="1"/>
                  </a:moveTo>
                  <a:cubicBezTo>
                    <a:pt x="4395" y="1"/>
                    <a:pt x="4203" y="42"/>
                    <a:pt x="4037" y="126"/>
                  </a:cubicBezTo>
                  <a:lnTo>
                    <a:pt x="334" y="2261"/>
                  </a:lnTo>
                  <a:cubicBezTo>
                    <a:pt x="0" y="2361"/>
                    <a:pt x="0" y="2794"/>
                    <a:pt x="334" y="2894"/>
                  </a:cubicBezTo>
                  <a:lnTo>
                    <a:pt x="14811" y="11267"/>
                  </a:lnTo>
                  <a:cubicBezTo>
                    <a:pt x="14995" y="11350"/>
                    <a:pt x="15186" y="11392"/>
                    <a:pt x="15378" y="11392"/>
                  </a:cubicBezTo>
                  <a:cubicBezTo>
                    <a:pt x="15570" y="11392"/>
                    <a:pt x="15762" y="11350"/>
                    <a:pt x="15945" y="11267"/>
                  </a:cubicBezTo>
                  <a:lnTo>
                    <a:pt x="19648" y="9132"/>
                  </a:lnTo>
                  <a:cubicBezTo>
                    <a:pt x="19948" y="9032"/>
                    <a:pt x="19948" y="8598"/>
                    <a:pt x="19648" y="8498"/>
                  </a:cubicBezTo>
                  <a:lnTo>
                    <a:pt x="5137" y="126"/>
                  </a:lnTo>
                  <a:cubicBezTo>
                    <a:pt x="4971" y="42"/>
                    <a:pt x="4779" y="1"/>
                    <a:pt x="4587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975;p75"/>
            <p:cNvSpPr/>
            <p:nvPr/>
          </p:nvSpPr>
          <p:spPr>
            <a:xfrm>
              <a:off x="3638600" y="4379200"/>
              <a:ext cx="116775" cy="66325"/>
            </a:xfrm>
            <a:custGeom>
              <a:avLst/>
              <a:gdLst/>
              <a:ahLst/>
              <a:cxnLst/>
              <a:rect l="l" t="t" r="r" b="b"/>
              <a:pathLst>
                <a:path w="4671" h="2653" extrusionOk="0">
                  <a:moveTo>
                    <a:pt x="468" y="1"/>
                  </a:moveTo>
                  <a:cubicBezTo>
                    <a:pt x="368" y="1"/>
                    <a:pt x="267" y="26"/>
                    <a:pt x="167" y="76"/>
                  </a:cubicBezTo>
                  <a:cubicBezTo>
                    <a:pt x="1" y="142"/>
                    <a:pt x="1" y="309"/>
                    <a:pt x="167" y="409"/>
                  </a:cubicBezTo>
                  <a:lnTo>
                    <a:pt x="3903" y="2577"/>
                  </a:lnTo>
                  <a:cubicBezTo>
                    <a:pt x="3987" y="2627"/>
                    <a:pt x="4087" y="2652"/>
                    <a:pt x="4191" y="2652"/>
                  </a:cubicBezTo>
                  <a:cubicBezTo>
                    <a:pt x="4295" y="2652"/>
                    <a:pt x="4404" y="2627"/>
                    <a:pt x="4504" y="2577"/>
                  </a:cubicBezTo>
                  <a:cubicBezTo>
                    <a:pt x="4671" y="2477"/>
                    <a:pt x="4671" y="2311"/>
                    <a:pt x="4504" y="2210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976;p75"/>
            <p:cNvSpPr/>
            <p:nvPr/>
          </p:nvSpPr>
          <p:spPr>
            <a:xfrm>
              <a:off x="3610250" y="4395875"/>
              <a:ext cx="213500" cy="121375"/>
            </a:xfrm>
            <a:custGeom>
              <a:avLst/>
              <a:gdLst/>
              <a:ahLst/>
              <a:cxnLst/>
              <a:rect l="l" t="t" r="r" b="b"/>
              <a:pathLst>
                <a:path w="8540" h="4855" extrusionOk="0">
                  <a:moveTo>
                    <a:pt x="467" y="1"/>
                  </a:moveTo>
                  <a:cubicBezTo>
                    <a:pt x="367" y="1"/>
                    <a:pt x="267" y="26"/>
                    <a:pt x="167" y="76"/>
                  </a:cubicBezTo>
                  <a:cubicBezTo>
                    <a:pt x="0" y="142"/>
                    <a:pt x="0" y="309"/>
                    <a:pt x="167" y="409"/>
                  </a:cubicBezTo>
                  <a:lnTo>
                    <a:pt x="7773" y="4779"/>
                  </a:lnTo>
                  <a:cubicBezTo>
                    <a:pt x="7856" y="4829"/>
                    <a:pt x="7956" y="4854"/>
                    <a:pt x="8060" y="4854"/>
                  </a:cubicBezTo>
                  <a:cubicBezTo>
                    <a:pt x="8165" y="4854"/>
                    <a:pt x="8273" y="4829"/>
                    <a:pt x="8373" y="4779"/>
                  </a:cubicBezTo>
                  <a:cubicBezTo>
                    <a:pt x="8540" y="4712"/>
                    <a:pt x="8540" y="4546"/>
                    <a:pt x="8373" y="4446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977;p75"/>
            <p:cNvSpPr/>
            <p:nvPr/>
          </p:nvSpPr>
          <p:spPr>
            <a:xfrm>
              <a:off x="3581050" y="4411725"/>
              <a:ext cx="213525" cy="122200"/>
            </a:xfrm>
            <a:custGeom>
              <a:avLst/>
              <a:gdLst/>
              <a:ahLst/>
              <a:cxnLst/>
              <a:rect l="l" t="t" r="r" b="b"/>
              <a:pathLst>
                <a:path w="8541" h="4888" extrusionOk="0">
                  <a:moveTo>
                    <a:pt x="468" y="1"/>
                  </a:moveTo>
                  <a:cubicBezTo>
                    <a:pt x="368" y="1"/>
                    <a:pt x="268" y="26"/>
                    <a:pt x="168" y="76"/>
                  </a:cubicBezTo>
                  <a:cubicBezTo>
                    <a:pt x="1" y="176"/>
                    <a:pt x="1" y="342"/>
                    <a:pt x="168" y="442"/>
                  </a:cubicBezTo>
                  <a:lnTo>
                    <a:pt x="7773" y="4812"/>
                  </a:lnTo>
                  <a:cubicBezTo>
                    <a:pt x="7857" y="4862"/>
                    <a:pt x="7957" y="4887"/>
                    <a:pt x="8061" y="4887"/>
                  </a:cubicBezTo>
                  <a:cubicBezTo>
                    <a:pt x="8165" y="4887"/>
                    <a:pt x="8274" y="4862"/>
                    <a:pt x="8374" y="4812"/>
                  </a:cubicBezTo>
                  <a:cubicBezTo>
                    <a:pt x="8540" y="4712"/>
                    <a:pt x="8540" y="4579"/>
                    <a:pt x="8374" y="4479"/>
                  </a:cubicBezTo>
                  <a:lnTo>
                    <a:pt x="768" y="76"/>
                  </a:lnTo>
                  <a:cubicBezTo>
                    <a:pt x="668" y="26"/>
                    <a:pt x="568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978;p75"/>
            <p:cNvSpPr/>
            <p:nvPr/>
          </p:nvSpPr>
          <p:spPr>
            <a:xfrm>
              <a:off x="3482650" y="4325825"/>
              <a:ext cx="102600" cy="48600"/>
            </a:xfrm>
            <a:custGeom>
              <a:avLst/>
              <a:gdLst/>
              <a:ahLst/>
              <a:cxnLst/>
              <a:rect l="l" t="t" r="r" b="b"/>
              <a:pathLst>
                <a:path w="4104" h="1944" extrusionOk="0">
                  <a:moveTo>
                    <a:pt x="3136" y="1"/>
                  </a:moveTo>
                  <a:cubicBezTo>
                    <a:pt x="2928" y="1"/>
                    <a:pt x="2719" y="59"/>
                    <a:pt x="2536" y="176"/>
                  </a:cubicBezTo>
                  <a:lnTo>
                    <a:pt x="2102" y="409"/>
                  </a:lnTo>
                  <a:lnTo>
                    <a:pt x="1835" y="243"/>
                  </a:lnTo>
                  <a:lnTo>
                    <a:pt x="1302" y="543"/>
                  </a:lnTo>
                  <a:lnTo>
                    <a:pt x="1569" y="710"/>
                  </a:lnTo>
                  <a:lnTo>
                    <a:pt x="1" y="1644"/>
                  </a:lnTo>
                  <a:lnTo>
                    <a:pt x="535" y="1944"/>
                  </a:lnTo>
                  <a:lnTo>
                    <a:pt x="2136" y="1043"/>
                  </a:lnTo>
                  <a:lnTo>
                    <a:pt x="2503" y="1277"/>
                  </a:lnTo>
                  <a:lnTo>
                    <a:pt x="3070" y="976"/>
                  </a:lnTo>
                  <a:lnTo>
                    <a:pt x="2669" y="743"/>
                  </a:lnTo>
                  <a:lnTo>
                    <a:pt x="2970" y="543"/>
                  </a:lnTo>
                  <a:cubicBezTo>
                    <a:pt x="3036" y="509"/>
                    <a:pt x="3086" y="493"/>
                    <a:pt x="3132" y="493"/>
                  </a:cubicBezTo>
                  <a:cubicBezTo>
                    <a:pt x="3178" y="493"/>
                    <a:pt x="3220" y="509"/>
                    <a:pt x="3270" y="543"/>
                  </a:cubicBezTo>
                  <a:lnTo>
                    <a:pt x="3570" y="710"/>
                  </a:lnTo>
                  <a:lnTo>
                    <a:pt x="4104" y="376"/>
                  </a:lnTo>
                  <a:lnTo>
                    <a:pt x="3737" y="176"/>
                  </a:lnTo>
                  <a:cubicBezTo>
                    <a:pt x="3553" y="59"/>
                    <a:pt x="3345" y="1"/>
                    <a:pt x="3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979;p75"/>
            <p:cNvSpPr/>
            <p:nvPr/>
          </p:nvSpPr>
          <p:spPr>
            <a:xfrm>
              <a:off x="3719500" y="2364625"/>
              <a:ext cx="2091500" cy="1249250"/>
            </a:xfrm>
            <a:custGeom>
              <a:avLst/>
              <a:gdLst/>
              <a:ahLst/>
              <a:cxnLst/>
              <a:rect l="l" t="t" r="r" b="b"/>
              <a:pathLst>
                <a:path w="83660" h="49970" extrusionOk="0">
                  <a:moveTo>
                    <a:pt x="31310" y="1"/>
                  </a:moveTo>
                  <a:cubicBezTo>
                    <a:pt x="30864" y="1"/>
                    <a:pt x="30422" y="101"/>
                    <a:pt x="30022" y="301"/>
                  </a:cubicBezTo>
                  <a:lnTo>
                    <a:pt x="1735" y="16613"/>
                  </a:lnTo>
                  <a:cubicBezTo>
                    <a:pt x="0" y="17547"/>
                    <a:pt x="0" y="20015"/>
                    <a:pt x="1735" y="20916"/>
                  </a:cubicBezTo>
                  <a:lnTo>
                    <a:pt x="51504" y="49670"/>
                  </a:lnTo>
                  <a:cubicBezTo>
                    <a:pt x="51921" y="49870"/>
                    <a:pt x="52371" y="49970"/>
                    <a:pt x="52817" y="49970"/>
                  </a:cubicBezTo>
                  <a:cubicBezTo>
                    <a:pt x="53263" y="49970"/>
                    <a:pt x="53705" y="49870"/>
                    <a:pt x="54106" y="49670"/>
                  </a:cubicBezTo>
                  <a:lnTo>
                    <a:pt x="82359" y="33358"/>
                  </a:lnTo>
                  <a:cubicBezTo>
                    <a:pt x="83126" y="32858"/>
                    <a:pt x="83593" y="32057"/>
                    <a:pt x="83660" y="31190"/>
                  </a:cubicBezTo>
                  <a:cubicBezTo>
                    <a:pt x="83593" y="30289"/>
                    <a:pt x="83126" y="29489"/>
                    <a:pt x="82359" y="29022"/>
                  </a:cubicBezTo>
                  <a:lnTo>
                    <a:pt x="32624" y="301"/>
                  </a:lnTo>
                  <a:cubicBezTo>
                    <a:pt x="32207" y="101"/>
                    <a:pt x="31756" y="1"/>
                    <a:pt x="313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980;p75"/>
            <p:cNvSpPr/>
            <p:nvPr/>
          </p:nvSpPr>
          <p:spPr>
            <a:xfrm>
              <a:off x="3731175" y="2784100"/>
              <a:ext cx="1308450" cy="829775"/>
            </a:xfrm>
            <a:custGeom>
              <a:avLst/>
              <a:gdLst/>
              <a:ahLst/>
              <a:cxnLst/>
              <a:rect l="l" t="t" r="r" b="b"/>
              <a:pathLst>
                <a:path w="52338" h="33191" extrusionOk="0">
                  <a:moveTo>
                    <a:pt x="1034" y="1"/>
                  </a:moveTo>
                  <a:cubicBezTo>
                    <a:pt x="434" y="501"/>
                    <a:pt x="34" y="1201"/>
                    <a:pt x="0" y="2002"/>
                  </a:cubicBezTo>
                  <a:cubicBezTo>
                    <a:pt x="34" y="2869"/>
                    <a:pt x="534" y="3670"/>
                    <a:pt x="1268" y="4137"/>
                  </a:cubicBezTo>
                  <a:lnTo>
                    <a:pt x="51037" y="32891"/>
                  </a:lnTo>
                  <a:cubicBezTo>
                    <a:pt x="51437" y="33091"/>
                    <a:pt x="51904" y="33191"/>
                    <a:pt x="52338" y="33191"/>
                  </a:cubicBezTo>
                  <a:lnTo>
                    <a:pt x="52338" y="30389"/>
                  </a:lnTo>
                  <a:cubicBezTo>
                    <a:pt x="51904" y="30389"/>
                    <a:pt x="51437" y="30289"/>
                    <a:pt x="51037" y="30055"/>
                  </a:cubicBezTo>
                  <a:lnTo>
                    <a:pt x="1268" y="1335"/>
                  </a:lnTo>
                  <a:cubicBezTo>
                    <a:pt x="667" y="968"/>
                    <a:pt x="567" y="401"/>
                    <a:pt x="10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981;p75"/>
            <p:cNvSpPr/>
            <p:nvPr/>
          </p:nvSpPr>
          <p:spPr>
            <a:xfrm>
              <a:off x="3745350" y="2364625"/>
              <a:ext cx="2051475" cy="1179000"/>
            </a:xfrm>
            <a:custGeom>
              <a:avLst/>
              <a:gdLst/>
              <a:ahLst/>
              <a:cxnLst/>
              <a:rect l="l" t="t" r="r" b="b"/>
              <a:pathLst>
                <a:path w="82059" h="47160" extrusionOk="0">
                  <a:moveTo>
                    <a:pt x="30276" y="1"/>
                  </a:moveTo>
                  <a:cubicBezTo>
                    <a:pt x="29830" y="1"/>
                    <a:pt x="29388" y="101"/>
                    <a:pt x="28988" y="301"/>
                  </a:cubicBezTo>
                  <a:lnTo>
                    <a:pt x="701" y="16613"/>
                  </a:lnTo>
                  <a:cubicBezTo>
                    <a:pt x="0" y="17046"/>
                    <a:pt x="0" y="17714"/>
                    <a:pt x="701" y="18114"/>
                  </a:cubicBezTo>
                  <a:lnTo>
                    <a:pt x="50470" y="46834"/>
                  </a:lnTo>
                  <a:cubicBezTo>
                    <a:pt x="50887" y="47051"/>
                    <a:pt x="51337" y="47160"/>
                    <a:pt x="51783" y="47160"/>
                  </a:cubicBezTo>
                  <a:cubicBezTo>
                    <a:pt x="52229" y="47160"/>
                    <a:pt x="52671" y="47051"/>
                    <a:pt x="53072" y="46834"/>
                  </a:cubicBezTo>
                  <a:lnTo>
                    <a:pt x="81325" y="30523"/>
                  </a:lnTo>
                  <a:cubicBezTo>
                    <a:pt x="82059" y="30122"/>
                    <a:pt x="82059" y="29455"/>
                    <a:pt x="81325" y="29022"/>
                  </a:cubicBezTo>
                  <a:lnTo>
                    <a:pt x="31590" y="301"/>
                  </a:lnTo>
                  <a:cubicBezTo>
                    <a:pt x="31173" y="101"/>
                    <a:pt x="30722" y="1"/>
                    <a:pt x="302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982;p75"/>
            <p:cNvSpPr/>
            <p:nvPr/>
          </p:nvSpPr>
          <p:spPr>
            <a:xfrm>
              <a:off x="5039600" y="3092650"/>
              <a:ext cx="783075" cy="521225"/>
            </a:xfrm>
            <a:custGeom>
              <a:avLst/>
              <a:gdLst/>
              <a:ahLst/>
              <a:cxnLst/>
              <a:rect l="l" t="t" r="r" b="b"/>
              <a:pathLst>
                <a:path w="31323" h="20849" extrusionOk="0">
                  <a:moveTo>
                    <a:pt x="29688" y="1"/>
                  </a:moveTo>
                  <a:cubicBezTo>
                    <a:pt x="30289" y="434"/>
                    <a:pt x="30256" y="1035"/>
                    <a:pt x="29555" y="1435"/>
                  </a:cubicBezTo>
                  <a:lnTo>
                    <a:pt x="1302" y="17747"/>
                  </a:lnTo>
                  <a:cubicBezTo>
                    <a:pt x="901" y="17947"/>
                    <a:pt x="468" y="18047"/>
                    <a:pt x="1" y="18047"/>
                  </a:cubicBezTo>
                  <a:lnTo>
                    <a:pt x="1" y="20849"/>
                  </a:lnTo>
                  <a:cubicBezTo>
                    <a:pt x="468" y="20849"/>
                    <a:pt x="901" y="20749"/>
                    <a:pt x="1302" y="20549"/>
                  </a:cubicBezTo>
                  <a:lnTo>
                    <a:pt x="29555" y="4237"/>
                  </a:lnTo>
                  <a:cubicBezTo>
                    <a:pt x="31256" y="3370"/>
                    <a:pt x="31323" y="1001"/>
                    <a:pt x="29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983;p75"/>
            <p:cNvSpPr/>
            <p:nvPr/>
          </p:nvSpPr>
          <p:spPr>
            <a:xfrm>
              <a:off x="4501725" y="1286350"/>
              <a:ext cx="1356825" cy="1812175"/>
            </a:xfrm>
            <a:custGeom>
              <a:avLst/>
              <a:gdLst/>
              <a:ahLst/>
              <a:cxnLst/>
              <a:rect l="l" t="t" r="r" b="b"/>
              <a:pathLst>
                <a:path w="54273" h="72487" extrusionOk="0">
                  <a:moveTo>
                    <a:pt x="1877" y="0"/>
                  </a:moveTo>
                  <a:cubicBezTo>
                    <a:pt x="1465" y="0"/>
                    <a:pt x="1051" y="92"/>
                    <a:pt x="667" y="268"/>
                  </a:cubicBezTo>
                  <a:cubicBezTo>
                    <a:pt x="0" y="668"/>
                    <a:pt x="34" y="1302"/>
                    <a:pt x="34" y="2136"/>
                  </a:cubicBezTo>
                  <a:lnTo>
                    <a:pt x="34" y="41197"/>
                  </a:lnTo>
                  <a:cubicBezTo>
                    <a:pt x="100" y="42098"/>
                    <a:pt x="567" y="42932"/>
                    <a:pt x="1335" y="43432"/>
                  </a:cubicBezTo>
                  <a:lnTo>
                    <a:pt x="51103" y="72153"/>
                  </a:lnTo>
                  <a:cubicBezTo>
                    <a:pt x="51503" y="72379"/>
                    <a:pt x="51948" y="72487"/>
                    <a:pt x="52396" y="72487"/>
                  </a:cubicBezTo>
                  <a:cubicBezTo>
                    <a:pt x="52807" y="72487"/>
                    <a:pt x="53222" y="72395"/>
                    <a:pt x="53605" y="72219"/>
                  </a:cubicBezTo>
                  <a:cubicBezTo>
                    <a:pt x="54272" y="71819"/>
                    <a:pt x="54239" y="71152"/>
                    <a:pt x="54239" y="70351"/>
                  </a:cubicBezTo>
                  <a:lnTo>
                    <a:pt x="54239" y="31290"/>
                  </a:lnTo>
                  <a:cubicBezTo>
                    <a:pt x="54172" y="30389"/>
                    <a:pt x="53705" y="29556"/>
                    <a:pt x="52938" y="29055"/>
                  </a:cubicBezTo>
                  <a:lnTo>
                    <a:pt x="3169" y="335"/>
                  </a:lnTo>
                  <a:cubicBezTo>
                    <a:pt x="2770" y="109"/>
                    <a:pt x="2325" y="0"/>
                    <a:pt x="187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984;p75"/>
            <p:cNvSpPr/>
            <p:nvPr/>
          </p:nvSpPr>
          <p:spPr>
            <a:xfrm>
              <a:off x="4501725" y="1286250"/>
              <a:ext cx="1346825" cy="777350"/>
            </a:xfrm>
            <a:custGeom>
              <a:avLst/>
              <a:gdLst/>
              <a:ahLst/>
              <a:cxnLst/>
              <a:rect l="l" t="t" r="r" b="b"/>
              <a:pathLst>
                <a:path w="53873" h="31094" extrusionOk="0">
                  <a:moveTo>
                    <a:pt x="1903" y="1"/>
                  </a:moveTo>
                  <a:cubicBezTo>
                    <a:pt x="1482" y="1"/>
                    <a:pt x="1059" y="92"/>
                    <a:pt x="667" y="272"/>
                  </a:cubicBezTo>
                  <a:cubicBezTo>
                    <a:pt x="0" y="672"/>
                    <a:pt x="34" y="1306"/>
                    <a:pt x="34" y="2140"/>
                  </a:cubicBezTo>
                  <a:cubicBezTo>
                    <a:pt x="34" y="1555"/>
                    <a:pt x="313" y="1216"/>
                    <a:pt x="733" y="1216"/>
                  </a:cubicBezTo>
                  <a:cubicBezTo>
                    <a:pt x="912" y="1216"/>
                    <a:pt x="1116" y="1277"/>
                    <a:pt x="1335" y="1406"/>
                  </a:cubicBezTo>
                  <a:lnTo>
                    <a:pt x="51103" y="30127"/>
                  </a:lnTo>
                  <a:cubicBezTo>
                    <a:pt x="51470" y="30360"/>
                    <a:pt x="51771" y="30694"/>
                    <a:pt x="52004" y="31094"/>
                  </a:cubicBezTo>
                  <a:lnTo>
                    <a:pt x="53872" y="30027"/>
                  </a:lnTo>
                  <a:cubicBezTo>
                    <a:pt x="53639" y="29626"/>
                    <a:pt x="53338" y="29293"/>
                    <a:pt x="52938" y="29059"/>
                  </a:cubicBezTo>
                  <a:lnTo>
                    <a:pt x="3169" y="305"/>
                  </a:lnTo>
                  <a:cubicBezTo>
                    <a:pt x="2777" y="101"/>
                    <a:pt x="2342" y="1"/>
                    <a:pt x="19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985;p75"/>
            <p:cNvSpPr/>
            <p:nvPr/>
          </p:nvSpPr>
          <p:spPr>
            <a:xfrm>
              <a:off x="4502550" y="1316625"/>
              <a:ext cx="1308450" cy="1778325"/>
            </a:xfrm>
            <a:custGeom>
              <a:avLst/>
              <a:gdLst/>
              <a:ahLst/>
              <a:cxnLst/>
              <a:rect l="l" t="t" r="r" b="b"/>
              <a:pathLst>
                <a:path w="52338" h="71133" extrusionOk="0">
                  <a:moveTo>
                    <a:pt x="689" y="1"/>
                  </a:moveTo>
                  <a:cubicBezTo>
                    <a:pt x="280" y="1"/>
                    <a:pt x="1" y="340"/>
                    <a:pt x="1" y="925"/>
                  </a:cubicBezTo>
                  <a:lnTo>
                    <a:pt x="1" y="39986"/>
                  </a:lnTo>
                  <a:cubicBezTo>
                    <a:pt x="34" y="40887"/>
                    <a:pt x="534" y="41721"/>
                    <a:pt x="1268" y="42221"/>
                  </a:cubicBezTo>
                  <a:lnTo>
                    <a:pt x="51037" y="70942"/>
                  </a:lnTo>
                  <a:cubicBezTo>
                    <a:pt x="51256" y="71071"/>
                    <a:pt x="51460" y="71132"/>
                    <a:pt x="51638" y="71132"/>
                  </a:cubicBezTo>
                  <a:cubicBezTo>
                    <a:pt x="52059" y="71132"/>
                    <a:pt x="52338" y="70793"/>
                    <a:pt x="52338" y="70208"/>
                  </a:cubicBezTo>
                  <a:lnTo>
                    <a:pt x="52338" y="31180"/>
                  </a:lnTo>
                  <a:cubicBezTo>
                    <a:pt x="52305" y="30246"/>
                    <a:pt x="51804" y="29412"/>
                    <a:pt x="51037" y="28912"/>
                  </a:cubicBezTo>
                  <a:lnTo>
                    <a:pt x="1268" y="191"/>
                  </a:lnTo>
                  <a:cubicBezTo>
                    <a:pt x="1059" y="62"/>
                    <a:pt x="862" y="1"/>
                    <a:pt x="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986;p75"/>
            <p:cNvSpPr/>
            <p:nvPr/>
          </p:nvSpPr>
          <p:spPr>
            <a:xfrm>
              <a:off x="5782625" y="2036900"/>
              <a:ext cx="75925" cy="1061625"/>
            </a:xfrm>
            <a:custGeom>
              <a:avLst/>
              <a:gdLst/>
              <a:ahLst/>
              <a:cxnLst/>
              <a:rect l="l" t="t" r="r" b="b"/>
              <a:pathLst>
                <a:path w="3037" h="42465" extrusionOk="0">
                  <a:moveTo>
                    <a:pt x="2636" y="1"/>
                  </a:moveTo>
                  <a:lnTo>
                    <a:pt x="768" y="1068"/>
                  </a:lnTo>
                  <a:cubicBezTo>
                    <a:pt x="1002" y="1468"/>
                    <a:pt x="1135" y="1902"/>
                    <a:pt x="1135" y="2369"/>
                  </a:cubicBezTo>
                  <a:lnTo>
                    <a:pt x="1135" y="41397"/>
                  </a:lnTo>
                  <a:cubicBezTo>
                    <a:pt x="1135" y="41988"/>
                    <a:pt x="838" y="42322"/>
                    <a:pt x="412" y="42322"/>
                  </a:cubicBezTo>
                  <a:cubicBezTo>
                    <a:pt x="285" y="42322"/>
                    <a:pt x="146" y="42292"/>
                    <a:pt x="1" y="42231"/>
                  </a:cubicBezTo>
                  <a:lnTo>
                    <a:pt x="1" y="42231"/>
                  </a:lnTo>
                  <a:cubicBezTo>
                    <a:pt x="365" y="42389"/>
                    <a:pt x="752" y="42465"/>
                    <a:pt x="1137" y="42465"/>
                  </a:cubicBezTo>
                  <a:cubicBezTo>
                    <a:pt x="1562" y="42465"/>
                    <a:pt x="1984" y="42372"/>
                    <a:pt x="2369" y="42197"/>
                  </a:cubicBezTo>
                  <a:cubicBezTo>
                    <a:pt x="3036" y="41797"/>
                    <a:pt x="3003" y="41130"/>
                    <a:pt x="3003" y="40329"/>
                  </a:cubicBezTo>
                  <a:lnTo>
                    <a:pt x="3003" y="1268"/>
                  </a:lnTo>
                  <a:cubicBezTo>
                    <a:pt x="2970" y="834"/>
                    <a:pt x="2870" y="367"/>
                    <a:pt x="2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987;p75"/>
            <p:cNvSpPr/>
            <p:nvPr/>
          </p:nvSpPr>
          <p:spPr>
            <a:xfrm>
              <a:off x="4542575" y="1382350"/>
              <a:ext cx="1238425" cy="1594350"/>
            </a:xfrm>
            <a:custGeom>
              <a:avLst/>
              <a:gdLst/>
              <a:ahLst/>
              <a:cxnLst/>
              <a:rect l="l" t="t" r="r" b="b"/>
              <a:pathLst>
                <a:path w="49537" h="63774" extrusionOk="0">
                  <a:moveTo>
                    <a:pt x="445" y="0"/>
                  </a:moveTo>
                  <a:cubicBezTo>
                    <a:pt x="190" y="0"/>
                    <a:pt x="1" y="205"/>
                    <a:pt x="1" y="564"/>
                  </a:cubicBezTo>
                  <a:lnTo>
                    <a:pt x="1" y="34622"/>
                  </a:lnTo>
                  <a:cubicBezTo>
                    <a:pt x="34" y="35156"/>
                    <a:pt x="301" y="35689"/>
                    <a:pt x="768" y="35990"/>
                  </a:cubicBezTo>
                  <a:lnTo>
                    <a:pt x="48769" y="63676"/>
                  </a:lnTo>
                  <a:cubicBezTo>
                    <a:pt x="48882" y="63742"/>
                    <a:pt x="48992" y="63773"/>
                    <a:pt x="49092" y="63773"/>
                  </a:cubicBezTo>
                  <a:cubicBezTo>
                    <a:pt x="49347" y="63773"/>
                    <a:pt x="49536" y="63569"/>
                    <a:pt x="49536" y="63209"/>
                  </a:cubicBezTo>
                  <a:lnTo>
                    <a:pt x="49536" y="29118"/>
                  </a:lnTo>
                  <a:cubicBezTo>
                    <a:pt x="49503" y="28584"/>
                    <a:pt x="49203" y="28084"/>
                    <a:pt x="48769" y="27784"/>
                  </a:cubicBezTo>
                  <a:lnTo>
                    <a:pt x="768" y="97"/>
                  </a:lnTo>
                  <a:cubicBezTo>
                    <a:pt x="655" y="31"/>
                    <a:pt x="545" y="0"/>
                    <a:pt x="4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988;p75"/>
            <p:cNvSpPr/>
            <p:nvPr/>
          </p:nvSpPr>
          <p:spPr>
            <a:xfrm>
              <a:off x="4586775" y="1458175"/>
              <a:ext cx="1149175" cy="1445200"/>
            </a:xfrm>
            <a:custGeom>
              <a:avLst/>
              <a:gdLst/>
              <a:ahLst/>
              <a:cxnLst/>
              <a:rect l="l" t="t" r="r" b="b"/>
              <a:pathLst>
                <a:path w="45967" h="57808" extrusionOk="0">
                  <a:moveTo>
                    <a:pt x="439" y="0"/>
                  </a:moveTo>
                  <a:cubicBezTo>
                    <a:pt x="195" y="0"/>
                    <a:pt x="34" y="260"/>
                    <a:pt x="34" y="700"/>
                  </a:cubicBezTo>
                  <a:lnTo>
                    <a:pt x="34" y="30588"/>
                  </a:lnTo>
                  <a:cubicBezTo>
                    <a:pt x="1" y="31122"/>
                    <a:pt x="268" y="31622"/>
                    <a:pt x="668" y="31989"/>
                  </a:cubicBezTo>
                  <a:lnTo>
                    <a:pt x="45300" y="57741"/>
                  </a:lnTo>
                  <a:cubicBezTo>
                    <a:pt x="45382" y="57786"/>
                    <a:pt x="45460" y="57807"/>
                    <a:pt x="45533" y="57807"/>
                  </a:cubicBezTo>
                  <a:cubicBezTo>
                    <a:pt x="45786" y="57807"/>
                    <a:pt x="45967" y="57548"/>
                    <a:pt x="45967" y="57107"/>
                  </a:cubicBezTo>
                  <a:lnTo>
                    <a:pt x="45967" y="27219"/>
                  </a:lnTo>
                  <a:cubicBezTo>
                    <a:pt x="45967" y="26685"/>
                    <a:pt x="45733" y="26152"/>
                    <a:pt x="45300" y="25818"/>
                  </a:cubicBezTo>
                  <a:lnTo>
                    <a:pt x="668" y="66"/>
                  </a:lnTo>
                  <a:cubicBezTo>
                    <a:pt x="586" y="22"/>
                    <a:pt x="509" y="0"/>
                    <a:pt x="43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989;p75"/>
            <p:cNvSpPr/>
            <p:nvPr/>
          </p:nvSpPr>
          <p:spPr>
            <a:xfrm>
              <a:off x="4635975" y="1736250"/>
              <a:ext cx="1064125" cy="690550"/>
            </a:xfrm>
            <a:custGeom>
              <a:avLst/>
              <a:gdLst/>
              <a:ahLst/>
              <a:cxnLst/>
              <a:rect l="l" t="t" r="r" b="b"/>
              <a:pathLst>
                <a:path w="42565" h="27622" extrusionOk="0">
                  <a:moveTo>
                    <a:pt x="377" y="1"/>
                  </a:moveTo>
                  <a:cubicBezTo>
                    <a:pt x="155" y="1"/>
                    <a:pt x="1" y="174"/>
                    <a:pt x="1" y="485"/>
                  </a:cubicBezTo>
                  <a:lnTo>
                    <a:pt x="1" y="2553"/>
                  </a:lnTo>
                  <a:cubicBezTo>
                    <a:pt x="1" y="3020"/>
                    <a:pt x="268" y="3454"/>
                    <a:pt x="668" y="3721"/>
                  </a:cubicBezTo>
                  <a:lnTo>
                    <a:pt x="41897" y="27538"/>
                  </a:lnTo>
                  <a:cubicBezTo>
                    <a:pt x="42001" y="27594"/>
                    <a:pt x="42100" y="27622"/>
                    <a:pt x="42188" y="27622"/>
                  </a:cubicBezTo>
                  <a:cubicBezTo>
                    <a:pt x="42410" y="27622"/>
                    <a:pt x="42564" y="27448"/>
                    <a:pt x="42564" y="27137"/>
                  </a:cubicBezTo>
                  <a:lnTo>
                    <a:pt x="42564" y="25069"/>
                  </a:lnTo>
                  <a:cubicBezTo>
                    <a:pt x="42531" y="24569"/>
                    <a:pt x="42298" y="24135"/>
                    <a:pt x="41897" y="23902"/>
                  </a:cubicBezTo>
                  <a:lnTo>
                    <a:pt x="668" y="85"/>
                  </a:lnTo>
                  <a:cubicBezTo>
                    <a:pt x="564" y="28"/>
                    <a:pt x="465" y="1"/>
                    <a:pt x="377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990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991;p75"/>
            <p:cNvSpPr/>
            <p:nvPr/>
          </p:nvSpPr>
          <p:spPr>
            <a:xfrm>
              <a:off x="4637650" y="1850525"/>
              <a:ext cx="126775" cy="256125"/>
            </a:xfrm>
            <a:custGeom>
              <a:avLst/>
              <a:gdLst/>
              <a:ahLst/>
              <a:cxnLst/>
              <a:rect l="l" t="t" r="r" b="b"/>
              <a:pathLst>
                <a:path w="5071" h="10245" extrusionOk="0">
                  <a:moveTo>
                    <a:pt x="359" y="0"/>
                  </a:moveTo>
                  <a:cubicBezTo>
                    <a:pt x="148" y="0"/>
                    <a:pt x="0" y="239"/>
                    <a:pt x="0" y="584"/>
                  </a:cubicBezTo>
                  <a:lnTo>
                    <a:pt x="0" y="6722"/>
                  </a:lnTo>
                  <a:cubicBezTo>
                    <a:pt x="0" y="7189"/>
                    <a:pt x="201" y="7589"/>
                    <a:pt x="534" y="7889"/>
                  </a:cubicBezTo>
                  <a:lnTo>
                    <a:pt x="4537" y="10191"/>
                  </a:lnTo>
                  <a:cubicBezTo>
                    <a:pt x="4603" y="10227"/>
                    <a:pt x="4665" y="10245"/>
                    <a:pt x="4722" y="10245"/>
                  </a:cubicBezTo>
                  <a:cubicBezTo>
                    <a:pt x="4928" y="10245"/>
                    <a:pt x="5071" y="10022"/>
                    <a:pt x="5071" y="9657"/>
                  </a:cubicBezTo>
                  <a:lnTo>
                    <a:pt x="5071" y="3519"/>
                  </a:lnTo>
                  <a:cubicBezTo>
                    <a:pt x="5071" y="3052"/>
                    <a:pt x="4871" y="2652"/>
                    <a:pt x="4537" y="2352"/>
                  </a:cubicBezTo>
                  <a:lnTo>
                    <a:pt x="534" y="50"/>
                  </a:lnTo>
                  <a:cubicBezTo>
                    <a:pt x="473" y="16"/>
                    <a:pt x="414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992;p75"/>
            <p:cNvSpPr/>
            <p:nvPr/>
          </p:nvSpPr>
          <p:spPr>
            <a:xfrm>
              <a:off x="4637650" y="1926450"/>
              <a:ext cx="126775" cy="181025"/>
            </a:xfrm>
            <a:custGeom>
              <a:avLst/>
              <a:gdLst/>
              <a:ahLst/>
              <a:cxnLst/>
              <a:rect l="l" t="t" r="r" b="b"/>
              <a:pathLst>
                <a:path w="5071" h="7241" extrusionOk="0">
                  <a:moveTo>
                    <a:pt x="1504" y="1"/>
                  </a:moveTo>
                  <a:cubicBezTo>
                    <a:pt x="1490" y="1"/>
                    <a:pt x="1478" y="5"/>
                    <a:pt x="1468" y="15"/>
                  </a:cubicBezTo>
                  <a:lnTo>
                    <a:pt x="0" y="2117"/>
                  </a:lnTo>
                  <a:lnTo>
                    <a:pt x="0" y="3718"/>
                  </a:lnTo>
                  <a:cubicBezTo>
                    <a:pt x="0" y="4152"/>
                    <a:pt x="201" y="4585"/>
                    <a:pt x="534" y="4852"/>
                  </a:cubicBezTo>
                  <a:lnTo>
                    <a:pt x="4537" y="7187"/>
                  </a:lnTo>
                  <a:cubicBezTo>
                    <a:pt x="4603" y="7224"/>
                    <a:pt x="4665" y="7241"/>
                    <a:pt x="4722" y="7241"/>
                  </a:cubicBezTo>
                  <a:cubicBezTo>
                    <a:pt x="4928" y="7241"/>
                    <a:pt x="5071" y="7019"/>
                    <a:pt x="5071" y="6653"/>
                  </a:cubicBezTo>
                  <a:lnTo>
                    <a:pt x="5071" y="5353"/>
                  </a:lnTo>
                  <a:lnTo>
                    <a:pt x="4170" y="3084"/>
                  </a:lnTo>
                  <a:cubicBezTo>
                    <a:pt x="4085" y="2857"/>
                    <a:pt x="3952" y="2703"/>
                    <a:pt x="3873" y="2703"/>
                  </a:cubicBezTo>
                  <a:cubicBezTo>
                    <a:pt x="3859" y="2703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6"/>
                  </a:lnTo>
                  <a:lnTo>
                    <a:pt x="1835" y="382"/>
                  </a:lnTo>
                  <a:cubicBezTo>
                    <a:pt x="1722" y="155"/>
                    <a:pt x="1584" y="1"/>
                    <a:pt x="150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993;p75"/>
            <p:cNvSpPr/>
            <p:nvPr/>
          </p:nvSpPr>
          <p:spPr>
            <a:xfrm>
              <a:off x="4709375" y="1924525"/>
              <a:ext cx="25025" cy="41700"/>
            </a:xfrm>
            <a:custGeom>
              <a:avLst/>
              <a:gdLst/>
              <a:ahLst/>
              <a:cxnLst/>
              <a:rect l="l" t="t" r="r" b="b"/>
              <a:pathLst>
                <a:path w="1001" h="1668" extrusionOk="0">
                  <a:moveTo>
                    <a:pt x="319" y="0"/>
                  </a:moveTo>
                  <a:cubicBezTo>
                    <a:pt x="136" y="0"/>
                    <a:pt x="0" y="195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3" y="1654"/>
                    <a:pt x="620" y="1668"/>
                    <a:pt x="673" y="1668"/>
                  </a:cubicBezTo>
                  <a:cubicBezTo>
                    <a:pt x="875" y="1668"/>
                    <a:pt x="1001" y="1471"/>
                    <a:pt x="1001" y="1126"/>
                  </a:cubicBezTo>
                  <a:cubicBezTo>
                    <a:pt x="1001" y="693"/>
                    <a:pt x="834" y="292"/>
                    <a:pt x="501" y="59"/>
                  </a:cubicBezTo>
                  <a:cubicBezTo>
                    <a:pt x="437" y="19"/>
                    <a:pt x="376" y="0"/>
                    <a:pt x="31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994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995;p75"/>
            <p:cNvSpPr/>
            <p:nvPr/>
          </p:nvSpPr>
          <p:spPr>
            <a:xfrm>
              <a:off x="4637650" y="2064300"/>
              <a:ext cx="126775" cy="255850"/>
            </a:xfrm>
            <a:custGeom>
              <a:avLst/>
              <a:gdLst/>
              <a:ahLst/>
              <a:cxnLst/>
              <a:rect l="l" t="t" r="r" b="b"/>
              <a:pathLst>
                <a:path w="5071" h="10234" extrusionOk="0">
                  <a:moveTo>
                    <a:pt x="328" y="0"/>
                  </a:moveTo>
                  <a:cubicBezTo>
                    <a:pt x="134" y="0"/>
                    <a:pt x="0" y="220"/>
                    <a:pt x="0" y="572"/>
                  </a:cubicBezTo>
                  <a:lnTo>
                    <a:pt x="0" y="6743"/>
                  </a:lnTo>
                  <a:cubicBezTo>
                    <a:pt x="0" y="7177"/>
                    <a:pt x="201" y="7611"/>
                    <a:pt x="534" y="7878"/>
                  </a:cubicBezTo>
                  <a:lnTo>
                    <a:pt x="4537" y="10179"/>
                  </a:lnTo>
                  <a:cubicBezTo>
                    <a:pt x="4603" y="10216"/>
                    <a:pt x="4666" y="10233"/>
                    <a:pt x="4724" y="10233"/>
                  </a:cubicBezTo>
                  <a:cubicBezTo>
                    <a:pt x="4929" y="10233"/>
                    <a:pt x="5071" y="10017"/>
                    <a:pt x="5071" y="9679"/>
                  </a:cubicBezTo>
                  <a:lnTo>
                    <a:pt x="5071" y="3508"/>
                  </a:lnTo>
                  <a:cubicBezTo>
                    <a:pt x="5071" y="3074"/>
                    <a:pt x="4871" y="2641"/>
                    <a:pt x="4537" y="2374"/>
                  </a:cubicBezTo>
                  <a:lnTo>
                    <a:pt x="534" y="72"/>
                  </a:lnTo>
                  <a:cubicBezTo>
                    <a:pt x="461" y="23"/>
                    <a:pt x="391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996;p75"/>
            <p:cNvSpPr/>
            <p:nvPr/>
          </p:nvSpPr>
          <p:spPr>
            <a:xfrm>
              <a:off x="4637650" y="2139950"/>
              <a:ext cx="126775" cy="180200"/>
            </a:xfrm>
            <a:custGeom>
              <a:avLst/>
              <a:gdLst/>
              <a:ahLst/>
              <a:cxnLst/>
              <a:rect l="l" t="t" r="r" b="b"/>
              <a:pathLst>
                <a:path w="5071" h="7208" extrusionOk="0">
                  <a:moveTo>
                    <a:pt x="1504" y="0"/>
                  </a:moveTo>
                  <a:cubicBezTo>
                    <a:pt x="1490" y="0"/>
                    <a:pt x="1478" y="5"/>
                    <a:pt x="1468" y="15"/>
                  </a:cubicBezTo>
                  <a:lnTo>
                    <a:pt x="0" y="2083"/>
                  </a:lnTo>
                  <a:lnTo>
                    <a:pt x="0" y="3717"/>
                  </a:lnTo>
                  <a:cubicBezTo>
                    <a:pt x="0" y="4151"/>
                    <a:pt x="201" y="4585"/>
                    <a:pt x="534" y="4852"/>
                  </a:cubicBezTo>
                  <a:lnTo>
                    <a:pt x="4537" y="7153"/>
                  </a:lnTo>
                  <a:cubicBezTo>
                    <a:pt x="4603" y="7190"/>
                    <a:pt x="4666" y="7207"/>
                    <a:pt x="4724" y="7207"/>
                  </a:cubicBezTo>
                  <a:cubicBezTo>
                    <a:pt x="4929" y="7207"/>
                    <a:pt x="5071" y="6991"/>
                    <a:pt x="5071" y="6653"/>
                  </a:cubicBezTo>
                  <a:lnTo>
                    <a:pt x="5071" y="5319"/>
                  </a:lnTo>
                  <a:lnTo>
                    <a:pt x="4170" y="3084"/>
                  </a:lnTo>
                  <a:cubicBezTo>
                    <a:pt x="4085" y="2857"/>
                    <a:pt x="3952" y="2702"/>
                    <a:pt x="3873" y="2702"/>
                  </a:cubicBezTo>
                  <a:cubicBezTo>
                    <a:pt x="3859" y="2702"/>
                    <a:pt x="3847" y="2707"/>
                    <a:pt x="3837" y="2717"/>
                  </a:cubicBezTo>
                  <a:lnTo>
                    <a:pt x="3203" y="3351"/>
                  </a:lnTo>
                  <a:lnTo>
                    <a:pt x="3736" y="5285"/>
                  </a:lnTo>
                  <a:lnTo>
                    <a:pt x="3736" y="5285"/>
                  </a:lnTo>
                  <a:lnTo>
                    <a:pt x="1835" y="382"/>
                  </a:lnTo>
                  <a:cubicBezTo>
                    <a:pt x="1722" y="155"/>
                    <a:pt x="1584" y="0"/>
                    <a:pt x="15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997;p75"/>
            <p:cNvSpPr/>
            <p:nvPr/>
          </p:nvSpPr>
          <p:spPr>
            <a:xfrm>
              <a:off x="4709375" y="2138125"/>
              <a:ext cx="25875" cy="41925"/>
            </a:xfrm>
            <a:custGeom>
              <a:avLst/>
              <a:gdLst/>
              <a:ahLst/>
              <a:cxnLst/>
              <a:rect l="l" t="t" r="r" b="b"/>
              <a:pathLst>
                <a:path w="1035" h="1677" extrusionOk="0">
                  <a:moveTo>
                    <a:pt x="331" y="0"/>
                  </a:moveTo>
                  <a:cubicBezTo>
                    <a:pt x="142" y="0"/>
                    <a:pt x="0" y="217"/>
                    <a:pt x="0" y="555"/>
                  </a:cubicBezTo>
                  <a:cubicBezTo>
                    <a:pt x="0" y="955"/>
                    <a:pt x="167" y="1355"/>
                    <a:pt x="501" y="1622"/>
                  </a:cubicBezTo>
                  <a:cubicBezTo>
                    <a:pt x="567" y="1659"/>
                    <a:pt x="628" y="1676"/>
                    <a:pt x="683" y="1676"/>
                  </a:cubicBezTo>
                  <a:cubicBezTo>
                    <a:pt x="879" y="1676"/>
                    <a:pt x="1001" y="1460"/>
                    <a:pt x="1001" y="1122"/>
                  </a:cubicBezTo>
                  <a:cubicBezTo>
                    <a:pt x="1034" y="722"/>
                    <a:pt x="834" y="321"/>
                    <a:pt x="501" y="54"/>
                  </a:cubicBezTo>
                  <a:cubicBezTo>
                    <a:pt x="442" y="18"/>
                    <a:pt x="385" y="0"/>
                    <a:pt x="33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998;p75"/>
            <p:cNvSpPr/>
            <p:nvPr/>
          </p:nvSpPr>
          <p:spPr>
            <a:xfrm>
              <a:off x="4793600" y="1953675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1"/>
                  </a:moveTo>
                  <a:cubicBezTo>
                    <a:pt x="81" y="1"/>
                    <a:pt x="0" y="99"/>
                    <a:pt x="0" y="261"/>
                  </a:cubicBezTo>
                  <a:cubicBezTo>
                    <a:pt x="0" y="561"/>
                    <a:pt x="167" y="828"/>
                    <a:pt x="401" y="995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6"/>
                  </a:cubicBezTo>
                  <a:cubicBezTo>
                    <a:pt x="36226" y="20909"/>
                    <a:pt x="36059" y="20642"/>
                    <a:pt x="35826" y="20475"/>
                  </a:cubicBezTo>
                  <a:lnTo>
                    <a:pt x="401" y="61"/>
                  </a:lnTo>
                  <a:cubicBezTo>
                    <a:pt x="329" y="20"/>
                    <a:pt x="264" y="1"/>
                    <a:pt x="20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999;p75"/>
            <p:cNvSpPr/>
            <p:nvPr/>
          </p:nvSpPr>
          <p:spPr>
            <a:xfrm>
              <a:off x="4793600" y="19988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1"/>
                  </a:moveTo>
                  <a:cubicBezTo>
                    <a:pt x="88" y="1"/>
                    <a:pt x="0" y="118"/>
                    <a:pt x="0" y="287"/>
                  </a:cubicBezTo>
                  <a:cubicBezTo>
                    <a:pt x="0" y="588"/>
                    <a:pt x="167" y="854"/>
                    <a:pt x="401" y="988"/>
                  </a:cubicBezTo>
                  <a:lnTo>
                    <a:pt x="35826" y="21436"/>
                  </a:lnTo>
                  <a:cubicBezTo>
                    <a:pt x="35896" y="21476"/>
                    <a:pt x="35962" y="21495"/>
                    <a:pt x="36022" y="21495"/>
                  </a:cubicBezTo>
                  <a:cubicBezTo>
                    <a:pt x="36161" y="21495"/>
                    <a:pt x="36259" y="21389"/>
                    <a:pt x="36259" y="21202"/>
                  </a:cubicBezTo>
                  <a:cubicBezTo>
                    <a:pt x="36226" y="20902"/>
                    <a:pt x="36059" y="20635"/>
                    <a:pt x="35826" y="20502"/>
                  </a:cubicBezTo>
                  <a:lnTo>
                    <a:pt x="401" y="54"/>
                  </a:lnTo>
                  <a:cubicBezTo>
                    <a:pt x="337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000;p75"/>
            <p:cNvSpPr/>
            <p:nvPr/>
          </p:nvSpPr>
          <p:spPr>
            <a:xfrm>
              <a:off x="4793600" y="2044600"/>
              <a:ext cx="906500" cy="537525"/>
            </a:xfrm>
            <a:custGeom>
              <a:avLst/>
              <a:gdLst/>
              <a:ahLst/>
              <a:cxnLst/>
              <a:rect l="l" t="t" r="r" b="b"/>
              <a:pathLst>
                <a:path w="36260" h="21501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59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001;p75"/>
            <p:cNvSpPr/>
            <p:nvPr/>
          </p:nvSpPr>
          <p:spPr>
            <a:xfrm>
              <a:off x="4793600" y="20904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2"/>
                    <a:pt x="36259" y="21175"/>
                  </a:cubicBezTo>
                  <a:cubicBezTo>
                    <a:pt x="36226" y="20908"/>
                    <a:pt x="36059" y="20641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002;p75"/>
            <p:cNvSpPr/>
            <p:nvPr/>
          </p:nvSpPr>
          <p:spPr>
            <a:xfrm>
              <a:off x="4793600" y="2165675"/>
              <a:ext cx="906500" cy="537375"/>
            </a:xfrm>
            <a:custGeom>
              <a:avLst/>
              <a:gdLst/>
              <a:ahLst/>
              <a:cxnLst/>
              <a:rect l="l" t="t" r="r" b="b"/>
              <a:pathLst>
                <a:path w="36260" h="21495" extrusionOk="0">
                  <a:moveTo>
                    <a:pt x="226" y="0"/>
                  </a:moveTo>
                  <a:cubicBezTo>
                    <a:pt x="88" y="0"/>
                    <a:pt x="0" y="117"/>
                    <a:pt x="0" y="287"/>
                  </a:cubicBezTo>
                  <a:cubicBezTo>
                    <a:pt x="0" y="587"/>
                    <a:pt x="167" y="854"/>
                    <a:pt x="401" y="1021"/>
                  </a:cubicBezTo>
                  <a:lnTo>
                    <a:pt x="35826" y="21435"/>
                  </a:lnTo>
                  <a:cubicBezTo>
                    <a:pt x="35896" y="21475"/>
                    <a:pt x="35962" y="21494"/>
                    <a:pt x="36022" y="21494"/>
                  </a:cubicBezTo>
                  <a:cubicBezTo>
                    <a:pt x="36161" y="21494"/>
                    <a:pt x="36259" y="21389"/>
                    <a:pt x="36259" y="21202"/>
                  </a:cubicBezTo>
                  <a:cubicBezTo>
                    <a:pt x="36226" y="20935"/>
                    <a:pt x="36059" y="20668"/>
                    <a:pt x="35826" y="20501"/>
                  </a:cubicBezTo>
                  <a:lnTo>
                    <a:pt x="401" y="53"/>
                  </a:lnTo>
                  <a:cubicBezTo>
                    <a:pt x="337" y="17"/>
                    <a:pt x="278" y="0"/>
                    <a:pt x="22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003;p75"/>
            <p:cNvSpPr/>
            <p:nvPr/>
          </p:nvSpPr>
          <p:spPr>
            <a:xfrm>
              <a:off x="4793600" y="2211400"/>
              <a:ext cx="906500" cy="537500"/>
            </a:xfrm>
            <a:custGeom>
              <a:avLst/>
              <a:gdLst/>
              <a:ahLst/>
              <a:cxnLst/>
              <a:rect l="l" t="t" r="r" b="b"/>
              <a:pathLst>
                <a:path w="36260" h="21500" extrusionOk="0">
                  <a:moveTo>
                    <a:pt x="212" y="0"/>
                  </a:moveTo>
                  <a:cubicBezTo>
                    <a:pt x="82" y="0"/>
                    <a:pt x="0" y="105"/>
                    <a:pt x="0" y="292"/>
                  </a:cubicBezTo>
                  <a:cubicBezTo>
                    <a:pt x="0" y="593"/>
                    <a:pt x="167" y="826"/>
                    <a:pt x="401" y="993"/>
                  </a:cubicBezTo>
                  <a:lnTo>
                    <a:pt x="35826" y="21441"/>
                  </a:lnTo>
                  <a:cubicBezTo>
                    <a:pt x="35896" y="21481"/>
                    <a:pt x="35962" y="21500"/>
                    <a:pt x="36022" y="21500"/>
                  </a:cubicBezTo>
                  <a:cubicBezTo>
                    <a:pt x="36161" y="21500"/>
                    <a:pt x="36259" y="21395"/>
                    <a:pt x="36259" y="21207"/>
                  </a:cubicBezTo>
                  <a:cubicBezTo>
                    <a:pt x="36226" y="20907"/>
                    <a:pt x="36059" y="20640"/>
                    <a:pt x="35826" y="20507"/>
                  </a:cubicBezTo>
                  <a:lnTo>
                    <a:pt x="401" y="59"/>
                  </a:lnTo>
                  <a:cubicBezTo>
                    <a:pt x="331" y="19"/>
                    <a:pt x="267" y="0"/>
                    <a:pt x="2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004;p75"/>
            <p:cNvSpPr/>
            <p:nvPr/>
          </p:nvSpPr>
          <p:spPr>
            <a:xfrm>
              <a:off x="4793600" y="225725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12" y="1"/>
                  </a:moveTo>
                  <a:cubicBezTo>
                    <a:pt x="82" y="1"/>
                    <a:pt x="0" y="106"/>
                    <a:pt x="0" y="293"/>
                  </a:cubicBezTo>
                  <a:cubicBezTo>
                    <a:pt x="0" y="560"/>
                    <a:pt x="167" y="827"/>
                    <a:pt x="401" y="994"/>
                  </a:cubicBezTo>
                  <a:lnTo>
                    <a:pt x="35826" y="21408"/>
                  </a:lnTo>
                  <a:cubicBezTo>
                    <a:pt x="35897" y="21449"/>
                    <a:pt x="35966" y="21468"/>
                    <a:pt x="36026" y="21468"/>
                  </a:cubicBezTo>
                  <a:cubicBezTo>
                    <a:pt x="36163" y="21468"/>
                    <a:pt x="36259" y="21370"/>
                    <a:pt x="36259" y="21208"/>
                  </a:cubicBezTo>
                  <a:cubicBezTo>
                    <a:pt x="36226" y="20908"/>
                    <a:pt x="36059" y="20641"/>
                    <a:pt x="35826" y="20474"/>
                  </a:cubicBezTo>
                  <a:lnTo>
                    <a:pt x="401" y="60"/>
                  </a:lnTo>
                  <a:cubicBezTo>
                    <a:pt x="331" y="20"/>
                    <a:pt x="267" y="1"/>
                    <a:pt x="212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005;p75"/>
            <p:cNvSpPr/>
            <p:nvPr/>
          </p:nvSpPr>
          <p:spPr>
            <a:xfrm>
              <a:off x="4793600" y="2303100"/>
              <a:ext cx="906500" cy="536700"/>
            </a:xfrm>
            <a:custGeom>
              <a:avLst/>
              <a:gdLst/>
              <a:ahLst/>
              <a:cxnLst/>
              <a:rect l="l" t="t" r="r" b="b"/>
              <a:pathLst>
                <a:path w="36260" h="21468" extrusionOk="0">
                  <a:moveTo>
                    <a:pt x="208" y="0"/>
                  </a:moveTo>
                  <a:cubicBezTo>
                    <a:pt x="81" y="0"/>
                    <a:pt x="0" y="98"/>
                    <a:pt x="0" y="260"/>
                  </a:cubicBezTo>
                  <a:cubicBezTo>
                    <a:pt x="0" y="561"/>
                    <a:pt x="167" y="827"/>
                    <a:pt x="401" y="994"/>
                  </a:cubicBezTo>
                  <a:lnTo>
                    <a:pt x="35826" y="21409"/>
                  </a:lnTo>
                  <a:cubicBezTo>
                    <a:pt x="35896" y="21449"/>
                    <a:pt x="35962" y="21468"/>
                    <a:pt x="36022" y="21468"/>
                  </a:cubicBezTo>
                  <a:cubicBezTo>
                    <a:pt x="36161" y="21468"/>
                    <a:pt x="36259" y="21363"/>
                    <a:pt x="36259" y="21175"/>
                  </a:cubicBezTo>
                  <a:cubicBezTo>
                    <a:pt x="36226" y="20908"/>
                    <a:pt x="36059" y="20642"/>
                    <a:pt x="35826" y="20475"/>
                  </a:cubicBezTo>
                  <a:lnTo>
                    <a:pt x="401" y="60"/>
                  </a:lnTo>
                  <a:cubicBezTo>
                    <a:pt x="329" y="19"/>
                    <a:pt x="264" y="0"/>
                    <a:pt x="20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006;p75"/>
            <p:cNvSpPr/>
            <p:nvPr/>
          </p:nvSpPr>
          <p:spPr>
            <a:xfrm>
              <a:off x="4587625" y="1454525"/>
              <a:ext cx="1148325" cy="761700"/>
            </a:xfrm>
            <a:custGeom>
              <a:avLst/>
              <a:gdLst/>
              <a:ahLst/>
              <a:cxnLst/>
              <a:rect l="l" t="t" r="r" b="b"/>
              <a:pathLst>
                <a:path w="45933" h="30468" extrusionOk="0">
                  <a:moveTo>
                    <a:pt x="299" y="1"/>
                  </a:moveTo>
                  <a:cubicBezTo>
                    <a:pt x="120" y="1"/>
                    <a:pt x="0" y="176"/>
                    <a:pt x="0" y="513"/>
                  </a:cubicBezTo>
                  <a:lnTo>
                    <a:pt x="0" y="3948"/>
                  </a:lnTo>
                  <a:lnTo>
                    <a:pt x="45933" y="30467"/>
                  </a:lnTo>
                  <a:lnTo>
                    <a:pt x="45933" y="27032"/>
                  </a:lnTo>
                  <a:cubicBezTo>
                    <a:pt x="45933" y="26631"/>
                    <a:pt x="45766" y="26264"/>
                    <a:pt x="45466" y="26031"/>
                  </a:cubicBezTo>
                  <a:lnTo>
                    <a:pt x="467" y="46"/>
                  </a:lnTo>
                  <a:cubicBezTo>
                    <a:pt x="407" y="16"/>
                    <a:pt x="350" y="1"/>
                    <a:pt x="29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007;p75"/>
            <p:cNvSpPr/>
            <p:nvPr/>
          </p:nvSpPr>
          <p:spPr>
            <a:xfrm>
              <a:off x="4587625" y="1515175"/>
              <a:ext cx="1148325" cy="805275"/>
            </a:xfrm>
            <a:custGeom>
              <a:avLst/>
              <a:gdLst/>
              <a:ahLst/>
              <a:cxnLst/>
              <a:rect l="l" t="t" r="r" b="b"/>
              <a:pathLst>
                <a:path w="45933" h="32211" extrusionOk="0">
                  <a:moveTo>
                    <a:pt x="2113" y="0"/>
                  </a:moveTo>
                  <a:cubicBezTo>
                    <a:pt x="1957" y="0"/>
                    <a:pt x="1879" y="211"/>
                    <a:pt x="1801" y="522"/>
                  </a:cubicBezTo>
                  <a:lnTo>
                    <a:pt x="1468" y="1622"/>
                  </a:lnTo>
                  <a:cubicBezTo>
                    <a:pt x="1364" y="1958"/>
                    <a:pt x="1281" y="2134"/>
                    <a:pt x="1125" y="2134"/>
                  </a:cubicBezTo>
                  <a:cubicBezTo>
                    <a:pt x="1079" y="2134"/>
                    <a:pt x="1027" y="2119"/>
                    <a:pt x="967" y="2089"/>
                  </a:cubicBezTo>
                  <a:lnTo>
                    <a:pt x="0" y="1522"/>
                  </a:lnTo>
                  <a:lnTo>
                    <a:pt x="0" y="5692"/>
                  </a:lnTo>
                  <a:lnTo>
                    <a:pt x="45933" y="32211"/>
                  </a:lnTo>
                  <a:lnTo>
                    <a:pt x="45933" y="28041"/>
                  </a:lnTo>
                  <a:lnTo>
                    <a:pt x="15311" y="10362"/>
                  </a:lnTo>
                  <a:cubicBezTo>
                    <a:pt x="15044" y="10229"/>
                    <a:pt x="14977" y="9928"/>
                    <a:pt x="14844" y="9361"/>
                  </a:cubicBezTo>
                  <a:lnTo>
                    <a:pt x="14410" y="7827"/>
                  </a:lnTo>
                  <a:cubicBezTo>
                    <a:pt x="14210" y="7093"/>
                    <a:pt x="14010" y="6826"/>
                    <a:pt x="13743" y="6693"/>
                  </a:cubicBezTo>
                  <a:lnTo>
                    <a:pt x="2268" y="55"/>
                  </a:lnTo>
                  <a:cubicBezTo>
                    <a:pt x="2209" y="17"/>
                    <a:pt x="2158" y="0"/>
                    <a:pt x="21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008;p75"/>
            <p:cNvSpPr/>
            <p:nvPr/>
          </p:nvSpPr>
          <p:spPr>
            <a:xfrm>
              <a:off x="5676725" y="2116325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6" y="1"/>
                    <a:pt x="0" y="196"/>
                    <a:pt x="0" y="526"/>
                  </a:cubicBezTo>
                  <a:cubicBezTo>
                    <a:pt x="0" y="960"/>
                    <a:pt x="167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4" y="293"/>
                    <a:pt x="501" y="59"/>
                  </a:cubicBezTo>
                  <a:cubicBezTo>
                    <a:pt x="437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009;p75"/>
            <p:cNvSpPr/>
            <p:nvPr/>
          </p:nvSpPr>
          <p:spPr>
            <a:xfrm>
              <a:off x="5630025" y="2089650"/>
              <a:ext cx="25875" cy="4202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338" y="0"/>
                  </a:moveTo>
                  <a:cubicBezTo>
                    <a:pt x="148" y="0"/>
                    <a:pt x="26" y="195"/>
                    <a:pt x="0" y="526"/>
                  </a:cubicBezTo>
                  <a:cubicBezTo>
                    <a:pt x="0" y="959"/>
                    <a:pt x="201" y="1360"/>
                    <a:pt x="534" y="1627"/>
                  </a:cubicBezTo>
                  <a:cubicBezTo>
                    <a:pt x="593" y="1663"/>
                    <a:pt x="650" y="1681"/>
                    <a:pt x="704" y="1681"/>
                  </a:cubicBezTo>
                  <a:cubicBezTo>
                    <a:pt x="893" y="1681"/>
                    <a:pt x="1035" y="1464"/>
                    <a:pt x="1035" y="1126"/>
                  </a:cubicBezTo>
                  <a:cubicBezTo>
                    <a:pt x="1035" y="693"/>
                    <a:pt x="868" y="292"/>
                    <a:pt x="534" y="59"/>
                  </a:cubicBezTo>
                  <a:cubicBezTo>
                    <a:pt x="463" y="19"/>
                    <a:pt x="397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010;p75"/>
            <p:cNvSpPr/>
            <p:nvPr/>
          </p:nvSpPr>
          <p:spPr>
            <a:xfrm>
              <a:off x="5584150" y="2062950"/>
              <a:ext cx="25875" cy="42050"/>
            </a:xfrm>
            <a:custGeom>
              <a:avLst/>
              <a:gdLst/>
              <a:ahLst/>
              <a:cxnLst/>
              <a:rect l="l" t="t" r="r" b="b"/>
              <a:pathLst>
                <a:path w="1035" h="1682" extrusionOk="0">
                  <a:moveTo>
                    <a:pt x="319" y="1"/>
                  </a:moveTo>
                  <a:cubicBezTo>
                    <a:pt x="137" y="1"/>
                    <a:pt x="1" y="196"/>
                    <a:pt x="1" y="526"/>
                  </a:cubicBezTo>
                  <a:cubicBezTo>
                    <a:pt x="1" y="960"/>
                    <a:pt x="168" y="1360"/>
                    <a:pt x="501" y="1627"/>
                  </a:cubicBezTo>
                  <a:cubicBezTo>
                    <a:pt x="567" y="1664"/>
                    <a:pt x="630" y="1681"/>
                    <a:pt x="688" y="1681"/>
                  </a:cubicBezTo>
                  <a:cubicBezTo>
                    <a:pt x="893" y="1681"/>
                    <a:pt x="1035" y="1465"/>
                    <a:pt x="1035" y="1127"/>
                  </a:cubicBezTo>
                  <a:cubicBezTo>
                    <a:pt x="1035" y="693"/>
                    <a:pt x="835" y="293"/>
                    <a:pt x="501" y="59"/>
                  </a:cubicBezTo>
                  <a:cubicBezTo>
                    <a:pt x="438" y="20"/>
                    <a:pt x="376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011;p75"/>
            <p:cNvSpPr/>
            <p:nvPr/>
          </p:nvSpPr>
          <p:spPr>
            <a:xfrm>
              <a:off x="4617625" y="1609600"/>
              <a:ext cx="26725" cy="42875"/>
            </a:xfrm>
            <a:custGeom>
              <a:avLst/>
              <a:gdLst/>
              <a:ahLst/>
              <a:cxnLst/>
              <a:rect l="l" t="t" r="r" b="b"/>
              <a:pathLst>
                <a:path w="1069" h="1715" extrusionOk="0">
                  <a:moveTo>
                    <a:pt x="461" y="1"/>
                  </a:moveTo>
                  <a:cubicBezTo>
                    <a:pt x="452" y="1"/>
                    <a:pt x="443" y="5"/>
                    <a:pt x="435" y="14"/>
                  </a:cubicBezTo>
                  <a:lnTo>
                    <a:pt x="34" y="514"/>
                  </a:lnTo>
                  <a:lnTo>
                    <a:pt x="34" y="547"/>
                  </a:lnTo>
                  <a:cubicBezTo>
                    <a:pt x="1" y="547"/>
                    <a:pt x="1" y="581"/>
                    <a:pt x="34" y="581"/>
                  </a:cubicBezTo>
                  <a:cubicBezTo>
                    <a:pt x="1" y="614"/>
                    <a:pt x="1" y="614"/>
                    <a:pt x="34" y="647"/>
                  </a:cubicBezTo>
                  <a:cubicBezTo>
                    <a:pt x="1" y="647"/>
                    <a:pt x="1" y="681"/>
                    <a:pt x="34" y="681"/>
                  </a:cubicBezTo>
                  <a:lnTo>
                    <a:pt x="435" y="1648"/>
                  </a:lnTo>
                  <a:cubicBezTo>
                    <a:pt x="435" y="1681"/>
                    <a:pt x="468" y="1681"/>
                    <a:pt x="468" y="1715"/>
                  </a:cubicBezTo>
                  <a:lnTo>
                    <a:pt x="535" y="1715"/>
                  </a:lnTo>
                  <a:cubicBezTo>
                    <a:pt x="535" y="1648"/>
                    <a:pt x="535" y="1581"/>
                    <a:pt x="535" y="1515"/>
                  </a:cubicBezTo>
                  <a:lnTo>
                    <a:pt x="234" y="848"/>
                  </a:lnTo>
                  <a:lnTo>
                    <a:pt x="1002" y="1248"/>
                  </a:lnTo>
                  <a:cubicBezTo>
                    <a:pt x="1011" y="1257"/>
                    <a:pt x="1020" y="1261"/>
                    <a:pt x="1028" y="1261"/>
                  </a:cubicBezTo>
                  <a:cubicBezTo>
                    <a:pt x="1050" y="1261"/>
                    <a:pt x="1068" y="1230"/>
                    <a:pt x="1068" y="1181"/>
                  </a:cubicBezTo>
                  <a:cubicBezTo>
                    <a:pt x="1068" y="1114"/>
                    <a:pt x="1035" y="1048"/>
                    <a:pt x="1002" y="1014"/>
                  </a:cubicBezTo>
                  <a:lnTo>
                    <a:pt x="234" y="614"/>
                  </a:lnTo>
                  <a:lnTo>
                    <a:pt x="535" y="247"/>
                  </a:lnTo>
                  <a:cubicBezTo>
                    <a:pt x="535" y="180"/>
                    <a:pt x="535" y="147"/>
                    <a:pt x="535" y="80"/>
                  </a:cubicBezTo>
                  <a:cubicBezTo>
                    <a:pt x="510" y="31"/>
                    <a:pt x="486" y="1"/>
                    <a:pt x="46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012;p75"/>
            <p:cNvSpPr/>
            <p:nvPr/>
          </p:nvSpPr>
          <p:spPr>
            <a:xfrm>
              <a:off x="4656825" y="1632125"/>
              <a:ext cx="25875" cy="42675"/>
            </a:xfrm>
            <a:custGeom>
              <a:avLst/>
              <a:gdLst/>
              <a:ahLst/>
              <a:cxnLst/>
              <a:rect l="l" t="t" r="r" b="b"/>
              <a:pathLst>
                <a:path w="1035" h="1707" extrusionOk="0">
                  <a:moveTo>
                    <a:pt x="541" y="0"/>
                  </a:moveTo>
                  <a:cubicBezTo>
                    <a:pt x="537" y="0"/>
                    <a:pt x="534" y="4"/>
                    <a:pt x="534" y="13"/>
                  </a:cubicBezTo>
                  <a:cubicBezTo>
                    <a:pt x="501" y="80"/>
                    <a:pt x="501" y="147"/>
                    <a:pt x="534" y="213"/>
                  </a:cubicBezTo>
                  <a:lnTo>
                    <a:pt x="801" y="881"/>
                  </a:lnTo>
                  <a:lnTo>
                    <a:pt x="67" y="480"/>
                  </a:lnTo>
                  <a:cubicBezTo>
                    <a:pt x="58" y="470"/>
                    <a:pt x="48" y="466"/>
                    <a:pt x="39" y="466"/>
                  </a:cubicBezTo>
                  <a:cubicBezTo>
                    <a:pt x="17" y="466"/>
                    <a:pt x="1" y="490"/>
                    <a:pt x="1" y="514"/>
                  </a:cubicBezTo>
                  <a:cubicBezTo>
                    <a:pt x="1" y="580"/>
                    <a:pt x="1" y="647"/>
                    <a:pt x="34" y="680"/>
                  </a:cubicBezTo>
                  <a:lnTo>
                    <a:pt x="801" y="1114"/>
                  </a:lnTo>
                  <a:lnTo>
                    <a:pt x="501" y="1448"/>
                  </a:lnTo>
                  <a:cubicBezTo>
                    <a:pt x="501" y="1514"/>
                    <a:pt x="501" y="1581"/>
                    <a:pt x="501" y="1614"/>
                  </a:cubicBezTo>
                  <a:cubicBezTo>
                    <a:pt x="534" y="1648"/>
                    <a:pt x="534" y="1681"/>
                    <a:pt x="568" y="1681"/>
                  </a:cubicBezTo>
                  <a:cubicBezTo>
                    <a:pt x="568" y="1698"/>
                    <a:pt x="576" y="1706"/>
                    <a:pt x="584" y="1706"/>
                  </a:cubicBezTo>
                  <a:cubicBezTo>
                    <a:pt x="593" y="1706"/>
                    <a:pt x="601" y="1698"/>
                    <a:pt x="601" y="1681"/>
                  </a:cubicBezTo>
                  <a:lnTo>
                    <a:pt x="1035" y="1214"/>
                  </a:lnTo>
                  <a:cubicBezTo>
                    <a:pt x="1035" y="1181"/>
                    <a:pt x="1035" y="1181"/>
                    <a:pt x="1035" y="1181"/>
                  </a:cubicBezTo>
                  <a:cubicBezTo>
                    <a:pt x="1035" y="1147"/>
                    <a:pt x="1035" y="1147"/>
                    <a:pt x="1035" y="1114"/>
                  </a:cubicBezTo>
                  <a:cubicBezTo>
                    <a:pt x="1035" y="1114"/>
                    <a:pt x="1035" y="1081"/>
                    <a:pt x="1035" y="1081"/>
                  </a:cubicBezTo>
                  <a:lnTo>
                    <a:pt x="1035" y="1047"/>
                  </a:lnTo>
                  <a:lnTo>
                    <a:pt x="601" y="80"/>
                  </a:lnTo>
                  <a:cubicBezTo>
                    <a:pt x="577" y="31"/>
                    <a:pt x="552" y="0"/>
                    <a:pt x="54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013;p75"/>
            <p:cNvSpPr/>
            <p:nvPr/>
          </p:nvSpPr>
          <p:spPr>
            <a:xfrm>
              <a:off x="4697700" y="1652000"/>
              <a:ext cx="23375" cy="50925"/>
            </a:xfrm>
            <a:custGeom>
              <a:avLst/>
              <a:gdLst/>
              <a:ahLst/>
              <a:cxnLst/>
              <a:rect l="l" t="t" r="r" b="b"/>
              <a:pathLst>
                <a:path w="935" h="2037" extrusionOk="0">
                  <a:moveTo>
                    <a:pt x="401" y="0"/>
                  </a:moveTo>
                  <a:cubicBezTo>
                    <a:pt x="325" y="0"/>
                    <a:pt x="254" y="38"/>
                    <a:pt x="200" y="119"/>
                  </a:cubicBezTo>
                  <a:cubicBezTo>
                    <a:pt x="0" y="586"/>
                    <a:pt x="0" y="1086"/>
                    <a:pt x="200" y="1520"/>
                  </a:cubicBezTo>
                  <a:cubicBezTo>
                    <a:pt x="234" y="1720"/>
                    <a:pt x="367" y="1887"/>
                    <a:pt x="534" y="1987"/>
                  </a:cubicBezTo>
                  <a:cubicBezTo>
                    <a:pt x="569" y="2022"/>
                    <a:pt x="612" y="2036"/>
                    <a:pt x="656" y="2036"/>
                  </a:cubicBezTo>
                  <a:cubicBezTo>
                    <a:pt x="738" y="2036"/>
                    <a:pt x="824" y="1985"/>
                    <a:pt x="867" y="1920"/>
                  </a:cubicBezTo>
                  <a:cubicBezTo>
                    <a:pt x="901" y="1853"/>
                    <a:pt x="901" y="1787"/>
                    <a:pt x="867" y="1720"/>
                  </a:cubicBezTo>
                  <a:cubicBezTo>
                    <a:pt x="844" y="1696"/>
                    <a:pt x="820" y="1673"/>
                    <a:pt x="809" y="1673"/>
                  </a:cubicBezTo>
                  <a:cubicBezTo>
                    <a:pt x="804" y="1673"/>
                    <a:pt x="801" y="1677"/>
                    <a:pt x="801" y="1687"/>
                  </a:cubicBezTo>
                  <a:cubicBezTo>
                    <a:pt x="748" y="1750"/>
                    <a:pt x="692" y="1780"/>
                    <a:pt x="635" y="1780"/>
                  </a:cubicBezTo>
                  <a:cubicBezTo>
                    <a:pt x="511" y="1780"/>
                    <a:pt x="381" y="1638"/>
                    <a:pt x="267" y="1386"/>
                  </a:cubicBezTo>
                  <a:cubicBezTo>
                    <a:pt x="134" y="1053"/>
                    <a:pt x="134" y="686"/>
                    <a:pt x="267" y="352"/>
                  </a:cubicBezTo>
                  <a:cubicBezTo>
                    <a:pt x="314" y="289"/>
                    <a:pt x="376" y="256"/>
                    <a:pt x="439" y="256"/>
                  </a:cubicBezTo>
                  <a:cubicBezTo>
                    <a:pt x="510" y="256"/>
                    <a:pt x="581" y="298"/>
                    <a:pt x="634" y="386"/>
                  </a:cubicBezTo>
                  <a:lnTo>
                    <a:pt x="567" y="553"/>
                  </a:lnTo>
                  <a:cubicBezTo>
                    <a:pt x="567" y="586"/>
                    <a:pt x="567" y="653"/>
                    <a:pt x="601" y="686"/>
                  </a:cubicBezTo>
                  <a:lnTo>
                    <a:pt x="901" y="819"/>
                  </a:lnTo>
                  <a:cubicBezTo>
                    <a:pt x="934" y="819"/>
                    <a:pt x="934" y="819"/>
                    <a:pt x="934" y="753"/>
                  </a:cubicBezTo>
                  <a:lnTo>
                    <a:pt x="901" y="119"/>
                  </a:lnTo>
                  <a:cubicBezTo>
                    <a:pt x="901" y="72"/>
                    <a:pt x="884" y="25"/>
                    <a:pt x="863" y="25"/>
                  </a:cubicBezTo>
                  <a:cubicBezTo>
                    <a:pt x="854" y="25"/>
                    <a:pt x="844" y="33"/>
                    <a:pt x="834" y="52"/>
                  </a:cubicBezTo>
                  <a:lnTo>
                    <a:pt x="734" y="219"/>
                  </a:lnTo>
                  <a:cubicBezTo>
                    <a:pt x="635" y="80"/>
                    <a:pt x="512" y="0"/>
                    <a:pt x="40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014;p75"/>
            <p:cNvSpPr/>
            <p:nvPr/>
          </p:nvSpPr>
          <p:spPr>
            <a:xfrm>
              <a:off x="4909500" y="1689950"/>
              <a:ext cx="20875" cy="53425"/>
            </a:xfrm>
            <a:custGeom>
              <a:avLst/>
              <a:gdLst/>
              <a:ahLst/>
              <a:cxnLst/>
              <a:rect l="l" t="t" r="r" b="b"/>
              <a:pathLst>
                <a:path w="835" h="2137" extrusionOk="0">
                  <a:moveTo>
                    <a:pt x="70" y="1"/>
                  </a:moveTo>
                  <a:cubicBezTo>
                    <a:pt x="58" y="1"/>
                    <a:pt x="46" y="12"/>
                    <a:pt x="34" y="35"/>
                  </a:cubicBezTo>
                  <a:cubicBezTo>
                    <a:pt x="1" y="102"/>
                    <a:pt x="1" y="202"/>
                    <a:pt x="34" y="269"/>
                  </a:cubicBezTo>
                  <a:lnTo>
                    <a:pt x="301" y="1003"/>
                  </a:lnTo>
                  <a:lnTo>
                    <a:pt x="34" y="1403"/>
                  </a:lnTo>
                  <a:cubicBezTo>
                    <a:pt x="1" y="1503"/>
                    <a:pt x="1" y="1570"/>
                    <a:pt x="34" y="1670"/>
                  </a:cubicBezTo>
                  <a:cubicBezTo>
                    <a:pt x="34" y="1670"/>
                    <a:pt x="68" y="1703"/>
                    <a:pt x="68" y="1736"/>
                  </a:cubicBezTo>
                  <a:lnTo>
                    <a:pt x="134" y="1736"/>
                  </a:lnTo>
                  <a:lnTo>
                    <a:pt x="401" y="1336"/>
                  </a:lnTo>
                  <a:lnTo>
                    <a:pt x="701" y="2037"/>
                  </a:lnTo>
                  <a:cubicBezTo>
                    <a:pt x="701" y="2070"/>
                    <a:pt x="735" y="2103"/>
                    <a:pt x="735" y="2137"/>
                  </a:cubicBezTo>
                  <a:lnTo>
                    <a:pt x="801" y="2137"/>
                  </a:lnTo>
                  <a:cubicBezTo>
                    <a:pt x="835" y="2037"/>
                    <a:pt x="835" y="1970"/>
                    <a:pt x="801" y="1870"/>
                  </a:cubicBezTo>
                  <a:lnTo>
                    <a:pt x="535" y="1136"/>
                  </a:lnTo>
                  <a:lnTo>
                    <a:pt x="801" y="736"/>
                  </a:lnTo>
                  <a:cubicBezTo>
                    <a:pt x="835" y="636"/>
                    <a:pt x="835" y="569"/>
                    <a:pt x="801" y="469"/>
                  </a:cubicBezTo>
                  <a:cubicBezTo>
                    <a:pt x="777" y="420"/>
                    <a:pt x="753" y="389"/>
                    <a:pt x="728" y="389"/>
                  </a:cubicBezTo>
                  <a:cubicBezTo>
                    <a:pt x="719" y="389"/>
                    <a:pt x="710" y="393"/>
                    <a:pt x="701" y="402"/>
                  </a:cubicBezTo>
                  <a:lnTo>
                    <a:pt x="401" y="836"/>
                  </a:lnTo>
                  <a:lnTo>
                    <a:pt x="134" y="102"/>
                  </a:lnTo>
                  <a:cubicBezTo>
                    <a:pt x="113" y="37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015;p75"/>
            <p:cNvSpPr/>
            <p:nvPr/>
          </p:nvSpPr>
          <p:spPr>
            <a:xfrm>
              <a:off x="4744400" y="1666850"/>
              <a:ext cx="924000" cy="591700"/>
            </a:xfrm>
            <a:custGeom>
              <a:avLst/>
              <a:gdLst/>
              <a:ahLst/>
              <a:cxnLst/>
              <a:rect l="l" t="t" r="r" b="b"/>
              <a:pathLst>
                <a:path w="36960" h="23668" extrusionOk="0">
                  <a:moveTo>
                    <a:pt x="323" y="0"/>
                  </a:moveTo>
                  <a:cubicBezTo>
                    <a:pt x="150" y="0"/>
                    <a:pt x="34" y="195"/>
                    <a:pt x="34" y="526"/>
                  </a:cubicBezTo>
                  <a:lnTo>
                    <a:pt x="34" y="1827"/>
                  </a:lnTo>
                  <a:cubicBezTo>
                    <a:pt x="0" y="2227"/>
                    <a:pt x="200" y="2594"/>
                    <a:pt x="501" y="2827"/>
                  </a:cubicBezTo>
                  <a:lnTo>
                    <a:pt x="36460" y="23609"/>
                  </a:lnTo>
                  <a:cubicBezTo>
                    <a:pt x="36523" y="23648"/>
                    <a:pt x="36584" y="23667"/>
                    <a:pt x="36641" y="23667"/>
                  </a:cubicBezTo>
                  <a:cubicBezTo>
                    <a:pt x="36824" y="23667"/>
                    <a:pt x="36960" y="23472"/>
                    <a:pt x="36960" y="23142"/>
                  </a:cubicBezTo>
                  <a:lnTo>
                    <a:pt x="36960" y="21874"/>
                  </a:lnTo>
                  <a:cubicBezTo>
                    <a:pt x="36960" y="21474"/>
                    <a:pt x="36793" y="21074"/>
                    <a:pt x="36460" y="20840"/>
                  </a:cubicBezTo>
                  <a:lnTo>
                    <a:pt x="501" y="59"/>
                  </a:lnTo>
                  <a:cubicBezTo>
                    <a:pt x="437" y="19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016;p75"/>
            <p:cNvSpPr/>
            <p:nvPr/>
          </p:nvSpPr>
          <p:spPr>
            <a:xfrm>
              <a:off x="5630025" y="2189500"/>
              <a:ext cx="35875" cy="59250"/>
            </a:xfrm>
            <a:custGeom>
              <a:avLst/>
              <a:gdLst/>
              <a:ahLst/>
              <a:cxnLst/>
              <a:rect l="l" t="t" r="r" b="b"/>
              <a:pathLst>
                <a:path w="1435" h="2370" extrusionOk="0">
                  <a:moveTo>
                    <a:pt x="701" y="601"/>
                  </a:moveTo>
                  <a:lnTo>
                    <a:pt x="734" y="801"/>
                  </a:lnTo>
                  <a:cubicBezTo>
                    <a:pt x="768" y="868"/>
                    <a:pt x="801" y="902"/>
                    <a:pt x="834" y="968"/>
                  </a:cubicBezTo>
                  <a:lnTo>
                    <a:pt x="1101" y="1202"/>
                  </a:lnTo>
                  <a:lnTo>
                    <a:pt x="934" y="1402"/>
                  </a:lnTo>
                  <a:cubicBezTo>
                    <a:pt x="901" y="1435"/>
                    <a:pt x="868" y="1502"/>
                    <a:pt x="868" y="1602"/>
                  </a:cubicBezTo>
                  <a:lnTo>
                    <a:pt x="868" y="1702"/>
                  </a:lnTo>
                  <a:cubicBezTo>
                    <a:pt x="834" y="1635"/>
                    <a:pt x="768" y="1602"/>
                    <a:pt x="701" y="1602"/>
                  </a:cubicBezTo>
                  <a:cubicBezTo>
                    <a:pt x="690" y="1591"/>
                    <a:pt x="682" y="1587"/>
                    <a:pt x="676" y="1587"/>
                  </a:cubicBezTo>
                  <a:cubicBezTo>
                    <a:pt x="664" y="1587"/>
                    <a:pt x="657" y="1602"/>
                    <a:pt x="634" y="1602"/>
                  </a:cubicBezTo>
                  <a:lnTo>
                    <a:pt x="534" y="1635"/>
                  </a:lnTo>
                  <a:lnTo>
                    <a:pt x="568" y="1202"/>
                  </a:lnTo>
                  <a:cubicBezTo>
                    <a:pt x="568" y="1168"/>
                    <a:pt x="568" y="1102"/>
                    <a:pt x="534" y="1035"/>
                  </a:cubicBezTo>
                  <a:lnTo>
                    <a:pt x="401" y="701"/>
                  </a:lnTo>
                  <a:lnTo>
                    <a:pt x="467" y="735"/>
                  </a:lnTo>
                  <a:cubicBezTo>
                    <a:pt x="485" y="741"/>
                    <a:pt x="503" y="743"/>
                    <a:pt x="520" y="743"/>
                  </a:cubicBezTo>
                  <a:cubicBezTo>
                    <a:pt x="601" y="743"/>
                    <a:pt x="674" y="684"/>
                    <a:pt x="701" y="601"/>
                  </a:cubicBezTo>
                  <a:close/>
                  <a:moveTo>
                    <a:pt x="701" y="1"/>
                  </a:moveTo>
                  <a:cubicBezTo>
                    <a:pt x="634" y="1"/>
                    <a:pt x="534" y="68"/>
                    <a:pt x="534" y="134"/>
                  </a:cubicBezTo>
                  <a:lnTo>
                    <a:pt x="434" y="401"/>
                  </a:lnTo>
                  <a:lnTo>
                    <a:pt x="267" y="368"/>
                  </a:lnTo>
                  <a:lnTo>
                    <a:pt x="134" y="334"/>
                  </a:lnTo>
                  <a:lnTo>
                    <a:pt x="67" y="401"/>
                  </a:lnTo>
                  <a:cubicBezTo>
                    <a:pt x="0" y="501"/>
                    <a:pt x="0" y="635"/>
                    <a:pt x="67" y="735"/>
                  </a:cubicBezTo>
                  <a:lnTo>
                    <a:pt x="267" y="1202"/>
                  </a:lnTo>
                  <a:lnTo>
                    <a:pt x="201" y="1669"/>
                  </a:lnTo>
                  <a:cubicBezTo>
                    <a:pt x="201" y="1802"/>
                    <a:pt x="234" y="1902"/>
                    <a:pt x="334" y="1969"/>
                  </a:cubicBezTo>
                  <a:lnTo>
                    <a:pt x="434" y="2036"/>
                  </a:lnTo>
                  <a:lnTo>
                    <a:pt x="668" y="1936"/>
                  </a:lnTo>
                  <a:lnTo>
                    <a:pt x="868" y="2269"/>
                  </a:lnTo>
                  <a:cubicBezTo>
                    <a:pt x="901" y="2303"/>
                    <a:pt x="968" y="2369"/>
                    <a:pt x="1035" y="2369"/>
                  </a:cubicBezTo>
                  <a:cubicBezTo>
                    <a:pt x="1068" y="2369"/>
                    <a:pt x="1068" y="2369"/>
                    <a:pt x="1101" y="2336"/>
                  </a:cubicBezTo>
                  <a:cubicBezTo>
                    <a:pt x="1201" y="2303"/>
                    <a:pt x="1268" y="2202"/>
                    <a:pt x="1235" y="2102"/>
                  </a:cubicBezTo>
                  <a:lnTo>
                    <a:pt x="1201" y="1569"/>
                  </a:lnTo>
                  <a:lnTo>
                    <a:pt x="1368" y="1369"/>
                  </a:lnTo>
                  <a:cubicBezTo>
                    <a:pt x="1401" y="1335"/>
                    <a:pt x="1435" y="1268"/>
                    <a:pt x="1435" y="1202"/>
                  </a:cubicBezTo>
                  <a:cubicBezTo>
                    <a:pt x="1435" y="1102"/>
                    <a:pt x="1368" y="1035"/>
                    <a:pt x="1335" y="968"/>
                  </a:cubicBezTo>
                  <a:lnTo>
                    <a:pt x="1068" y="735"/>
                  </a:lnTo>
                  <a:lnTo>
                    <a:pt x="934" y="201"/>
                  </a:lnTo>
                  <a:cubicBezTo>
                    <a:pt x="901" y="101"/>
                    <a:pt x="834" y="1"/>
                    <a:pt x="70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017;p75"/>
            <p:cNvSpPr/>
            <p:nvPr/>
          </p:nvSpPr>
          <p:spPr>
            <a:xfrm>
              <a:off x="5679325" y="220852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72" y="1"/>
                  </a:moveTo>
                  <a:cubicBezTo>
                    <a:pt x="22" y="1"/>
                    <a:pt x="1" y="91"/>
                    <a:pt x="30" y="207"/>
                  </a:cubicBezTo>
                  <a:cubicBezTo>
                    <a:pt x="63" y="307"/>
                    <a:pt x="97" y="407"/>
                    <a:pt x="163" y="507"/>
                  </a:cubicBezTo>
                  <a:cubicBezTo>
                    <a:pt x="197" y="541"/>
                    <a:pt x="230" y="574"/>
                    <a:pt x="263" y="574"/>
                  </a:cubicBezTo>
                  <a:lnTo>
                    <a:pt x="1498" y="1308"/>
                  </a:lnTo>
                  <a:cubicBezTo>
                    <a:pt x="1512" y="1322"/>
                    <a:pt x="1525" y="1329"/>
                    <a:pt x="1536" y="1329"/>
                  </a:cubicBezTo>
                  <a:cubicBezTo>
                    <a:pt x="1576" y="1329"/>
                    <a:pt x="1591" y="1239"/>
                    <a:pt x="1564" y="1108"/>
                  </a:cubicBezTo>
                  <a:cubicBezTo>
                    <a:pt x="1531" y="974"/>
                    <a:pt x="1464" y="841"/>
                    <a:pt x="1331" y="741"/>
                  </a:cubicBezTo>
                  <a:lnTo>
                    <a:pt x="97" y="7"/>
                  </a:lnTo>
                  <a:cubicBezTo>
                    <a:pt x="88" y="3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018;p75"/>
            <p:cNvSpPr/>
            <p:nvPr/>
          </p:nvSpPr>
          <p:spPr>
            <a:xfrm>
              <a:off x="5679325" y="2232725"/>
              <a:ext cx="39850" cy="33700"/>
            </a:xfrm>
            <a:custGeom>
              <a:avLst/>
              <a:gdLst/>
              <a:ahLst/>
              <a:cxnLst/>
              <a:rect l="l" t="t" r="r" b="b"/>
              <a:pathLst>
                <a:path w="1594" h="1348" extrusionOk="0">
                  <a:moveTo>
                    <a:pt x="73" y="0"/>
                  </a:moveTo>
                  <a:cubicBezTo>
                    <a:pt x="22" y="0"/>
                    <a:pt x="1" y="95"/>
                    <a:pt x="30" y="240"/>
                  </a:cubicBezTo>
                  <a:cubicBezTo>
                    <a:pt x="63" y="340"/>
                    <a:pt x="97" y="440"/>
                    <a:pt x="163" y="507"/>
                  </a:cubicBezTo>
                  <a:cubicBezTo>
                    <a:pt x="197" y="540"/>
                    <a:pt x="230" y="574"/>
                    <a:pt x="263" y="607"/>
                  </a:cubicBezTo>
                  <a:lnTo>
                    <a:pt x="1498" y="1341"/>
                  </a:lnTo>
                  <a:cubicBezTo>
                    <a:pt x="1506" y="1345"/>
                    <a:pt x="1514" y="1347"/>
                    <a:pt x="1522" y="1347"/>
                  </a:cubicBezTo>
                  <a:cubicBezTo>
                    <a:pt x="1572" y="1347"/>
                    <a:pt x="1593" y="1252"/>
                    <a:pt x="1564" y="1107"/>
                  </a:cubicBezTo>
                  <a:cubicBezTo>
                    <a:pt x="1531" y="974"/>
                    <a:pt x="1464" y="840"/>
                    <a:pt x="1331" y="740"/>
                  </a:cubicBezTo>
                  <a:lnTo>
                    <a:pt x="97" y="6"/>
                  </a:lnTo>
                  <a:cubicBezTo>
                    <a:pt x="88" y="2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019;p75"/>
            <p:cNvSpPr/>
            <p:nvPr/>
          </p:nvSpPr>
          <p:spPr>
            <a:xfrm>
              <a:off x="5679400" y="2257375"/>
              <a:ext cx="39775" cy="33225"/>
            </a:xfrm>
            <a:custGeom>
              <a:avLst/>
              <a:gdLst/>
              <a:ahLst/>
              <a:cxnLst/>
              <a:rect l="l" t="t" r="r" b="b"/>
              <a:pathLst>
                <a:path w="1591" h="1329" extrusionOk="0">
                  <a:moveTo>
                    <a:pt x="56" y="0"/>
                  </a:moveTo>
                  <a:cubicBezTo>
                    <a:pt x="16" y="0"/>
                    <a:pt x="1" y="90"/>
                    <a:pt x="27" y="221"/>
                  </a:cubicBezTo>
                  <a:cubicBezTo>
                    <a:pt x="60" y="321"/>
                    <a:pt x="94" y="421"/>
                    <a:pt x="160" y="522"/>
                  </a:cubicBezTo>
                  <a:cubicBezTo>
                    <a:pt x="194" y="522"/>
                    <a:pt x="227" y="555"/>
                    <a:pt x="260" y="588"/>
                  </a:cubicBezTo>
                  <a:lnTo>
                    <a:pt x="1495" y="1322"/>
                  </a:lnTo>
                  <a:cubicBezTo>
                    <a:pt x="1503" y="1326"/>
                    <a:pt x="1512" y="1329"/>
                    <a:pt x="1519" y="1329"/>
                  </a:cubicBezTo>
                  <a:cubicBezTo>
                    <a:pt x="1569" y="1329"/>
                    <a:pt x="1590" y="1238"/>
                    <a:pt x="1561" y="1122"/>
                  </a:cubicBezTo>
                  <a:cubicBezTo>
                    <a:pt x="1528" y="955"/>
                    <a:pt x="1461" y="855"/>
                    <a:pt x="1328" y="755"/>
                  </a:cubicBezTo>
                  <a:lnTo>
                    <a:pt x="94" y="21"/>
                  </a:lnTo>
                  <a:cubicBezTo>
                    <a:pt x="79" y="7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020;p75"/>
            <p:cNvSpPr/>
            <p:nvPr/>
          </p:nvSpPr>
          <p:spPr>
            <a:xfrm>
              <a:off x="4474200" y="2421125"/>
              <a:ext cx="1222575" cy="704500"/>
            </a:xfrm>
            <a:custGeom>
              <a:avLst/>
              <a:gdLst/>
              <a:ahLst/>
              <a:cxnLst/>
              <a:rect l="l" t="t" r="r" b="b"/>
              <a:pathLst>
                <a:path w="48903" h="28180" extrusionOk="0">
                  <a:moveTo>
                    <a:pt x="1752" y="1"/>
                  </a:moveTo>
                  <a:cubicBezTo>
                    <a:pt x="1527" y="1"/>
                    <a:pt x="1301" y="59"/>
                    <a:pt x="1101" y="176"/>
                  </a:cubicBezTo>
                  <a:lnTo>
                    <a:pt x="334" y="576"/>
                  </a:lnTo>
                  <a:cubicBezTo>
                    <a:pt x="0" y="743"/>
                    <a:pt x="0" y="1177"/>
                    <a:pt x="334" y="1343"/>
                  </a:cubicBezTo>
                  <a:lnTo>
                    <a:pt x="46534" y="28029"/>
                  </a:lnTo>
                  <a:cubicBezTo>
                    <a:pt x="46734" y="28129"/>
                    <a:pt x="46959" y="28179"/>
                    <a:pt x="47184" y="28179"/>
                  </a:cubicBezTo>
                  <a:cubicBezTo>
                    <a:pt x="47409" y="28179"/>
                    <a:pt x="47634" y="28129"/>
                    <a:pt x="47835" y="28029"/>
                  </a:cubicBezTo>
                  <a:lnTo>
                    <a:pt x="48602" y="27596"/>
                  </a:lnTo>
                  <a:cubicBezTo>
                    <a:pt x="48902" y="27429"/>
                    <a:pt x="48902" y="26995"/>
                    <a:pt x="48602" y="26862"/>
                  </a:cubicBezTo>
                  <a:lnTo>
                    <a:pt x="2402" y="176"/>
                  </a:lnTo>
                  <a:cubicBezTo>
                    <a:pt x="2202" y="59"/>
                    <a:pt x="1977" y="1"/>
                    <a:pt x="1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021;p75"/>
            <p:cNvSpPr/>
            <p:nvPr/>
          </p:nvSpPr>
          <p:spPr>
            <a:xfrm>
              <a:off x="4107275" y="2475100"/>
              <a:ext cx="1501925" cy="864600"/>
            </a:xfrm>
            <a:custGeom>
              <a:avLst/>
              <a:gdLst/>
              <a:ahLst/>
              <a:cxnLst/>
              <a:rect l="l" t="t" r="r" b="b"/>
              <a:pathLst>
                <a:path w="60077" h="34584" extrusionOk="0">
                  <a:moveTo>
                    <a:pt x="12824" y="1"/>
                  </a:moveTo>
                  <a:cubicBezTo>
                    <a:pt x="12633" y="1"/>
                    <a:pt x="12444" y="42"/>
                    <a:pt x="12276" y="118"/>
                  </a:cubicBezTo>
                  <a:lnTo>
                    <a:pt x="301" y="7090"/>
                  </a:lnTo>
                  <a:cubicBezTo>
                    <a:pt x="0" y="7257"/>
                    <a:pt x="67" y="7557"/>
                    <a:pt x="434" y="7757"/>
                  </a:cubicBezTo>
                  <a:lnTo>
                    <a:pt x="46567" y="34410"/>
                  </a:lnTo>
                  <a:cubicBezTo>
                    <a:pt x="46775" y="34523"/>
                    <a:pt x="47005" y="34583"/>
                    <a:pt x="47232" y="34583"/>
                  </a:cubicBezTo>
                  <a:cubicBezTo>
                    <a:pt x="47405" y="34583"/>
                    <a:pt x="47576" y="34548"/>
                    <a:pt x="47734" y="34476"/>
                  </a:cubicBezTo>
                  <a:lnTo>
                    <a:pt x="59776" y="27538"/>
                  </a:lnTo>
                  <a:cubicBezTo>
                    <a:pt x="60077" y="27371"/>
                    <a:pt x="60010" y="27071"/>
                    <a:pt x="59643" y="26871"/>
                  </a:cubicBezTo>
                  <a:lnTo>
                    <a:pt x="13477" y="185"/>
                  </a:lnTo>
                  <a:cubicBezTo>
                    <a:pt x="13278" y="59"/>
                    <a:pt x="13050" y="1"/>
                    <a:pt x="128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022;p75"/>
            <p:cNvSpPr/>
            <p:nvPr/>
          </p:nvSpPr>
          <p:spPr>
            <a:xfrm>
              <a:off x="4134800" y="2491600"/>
              <a:ext cx="1427700" cy="831875"/>
            </a:xfrm>
            <a:custGeom>
              <a:avLst/>
              <a:gdLst/>
              <a:ahLst/>
              <a:cxnLst/>
              <a:rect l="l" t="t" r="r" b="b"/>
              <a:pathLst>
                <a:path w="57108" h="33275" extrusionOk="0">
                  <a:moveTo>
                    <a:pt x="11875" y="1"/>
                  </a:moveTo>
                  <a:cubicBezTo>
                    <a:pt x="11842" y="1"/>
                    <a:pt x="11809" y="9"/>
                    <a:pt x="11775" y="26"/>
                  </a:cubicBezTo>
                  <a:lnTo>
                    <a:pt x="10374" y="826"/>
                  </a:lnTo>
                  <a:cubicBezTo>
                    <a:pt x="10341" y="859"/>
                    <a:pt x="10341" y="893"/>
                    <a:pt x="10374" y="960"/>
                  </a:cubicBezTo>
                  <a:lnTo>
                    <a:pt x="12175" y="1960"/>
                  </a:lnTo>
                  <a:cubicBezTo>
                    <a:pt x="12199" y="1984"/>
                    <a:pt x="12256" y="2007"/>
                    <a:pt x="12311" y="2007"/>
                  </a:cubicBezTo>
                  <a:cubicBezTo>
                    <a:pt x="12334" y="2007"/>
                    <a:pt x="12356" y="2003"/>
                    <a:pt x="12376" y="1994"/>
                  </a:cubicBezTo>
                  <a:lnTo>
                    <a:pt x="12376" y="1960"/>
                  </a:lnTo>
                  <a:lnTo>
                    <a:pt x="13743" y="1160"/>
                  </a:lnTo>
                  <a:cubicBezTo>
                    <a:pt x="13810" y="1126"/>
                    <a:pt x="13810" y="1093"/>
                    <a:pt x="13743" y="1060"/>
                  </a:cubicBezTo>
                  <a:lnTo>
                    <a:pt x="11975" y="26"/>
                  </a:lnTo>
                  <a:cubicBezTo>
                    <a:pt x="11942" y="9"/>
                    <a:pt x="11909" y="1"/>
                    <a:pt x="11875" y="1"/>
                  </a:cubicBezTo>
                  <a:close/>
                  <a:moveTo>
                    <a:pt x="9474" y="1368"/>
                  </a:moveTo>
                  <a:cubicBezTo>
                    <a:pt x="9440" y="1368"/>
                    <a:pt x="9407" y="1377"/>
                    <a:pt x="9373" y="1393"/>
                  </a:cubicBezTo>
                  <a:lnTo>
                    <a:pt x="7972" y="2194"/>
                  </a:lnTo>
                  <a:cubicBezTo>
                    <a:pt x="7939" y="2227"/>
                    <a:pt x="7939" y="2294"/>
                    <a:pt x="7972" y="2327"/>
                  </a:cubicBezTo>
                  <a:lnTo>
                    <a:pt x="9440" y="3161"/>
                  </a:lnTo>
                  <a:cubicBezTo>
                    <a:pt x="9474" y="3194"/>
                    <a:pt x="9574" y="3194"/>
                    <a:pt x="9640" y="3194"/>
                  </a:cubicBezTo>
                  <a:lnTo>
                    <a:pt x="9640" y="3161"/>
                  </a:lnTo>
                  <a:lnTo>
                    <a:pt x="11008" y="2361"/>
                  </a:lnTo>
                  <a:cubicBezTo>
                    <a:pt x="11075" y="2327"/>
                    <a:pt x="11075" y="2294"/>
                    <a:pt x="11008" y="2227"/>
                  </a:cubicBezTo>
                  <a:lnTo>
                    <a:pt x="9574" y="1393"/>
                  </a:lnTo>
                  <a:cubicBezTo>
                    <a:pt x="9540" y="1377"/>
                    <a:pt x="9507" y="1368"/>
                    <a:pt x="9474" y="1368"/>
                  </a:cubicBezTo>
                  <a:close/>
                  <a:moveTo>
                    <a:pt x="15223" y="1935"/>
                  </a:moveTo>
                  <a:cubicBezTo>
                    <a:pt x="15186" y="1935"/>
                    <a:pt x="15144" y="1944"/>
                    <a:pt x="15111" y="1960"/>
                  </a:cubicBezTo>
                  <a:lnTo>
                    <a:pt x="13743" y="2761"/>
                  </a:lnTo>
                  <a:cubicBezTo>
                    <a:pt x="13677" y="2794"/>
                    <a:pt x="13677" y="2828"/>
                    <a:pt x="13743" y="2894"/>
                  </a:cubicBezTo>
                  <a:lnTo>
                    <a:pt x="15178" y="3728"/>
                  </a:lnTo>
                  <a:cubicBezTo>
                    <a:pt x="15211" y="3745"/>
                    <a:pt x="15244" y="3753"/>
                    <a:pt x="15278" y="3753"/>
                  </a:cubicBezTo>
                  <a:cubicBezTo>
                    <a:pt x="15311" y="3753"/>
                    <a:pt x="15344" y="3745"/>
                    <a:pt x="15378" y="3728"/>
                  </a:cubicBezTo>
                  <a:lnTo>
                    <a:pt x="16779" y="2928"/>
                  </a:lnTo>
                  <a:cubicBezTo>
                    <a:pt x="16812" y="2894"/>
                    <a:pt x="16812" y="2828"/>
                    <a:pt x="16779" y="2794"/>
                  </a:cubicBezTo>
                  <a:lnTo>
                    <a:pt x="15311" y="1960"/>
                  </a:lnTo>
                  <a:cubicBezTo>
                    <a:pt x="15294" y="1944"/>
                    <a:pt x="15261" y="1935"/>
                    <a:pt x="15223" y="1935"/>
                  </a:cubicBezTo>
                  <a:close/>
                  <a:moveTo>
                    <a:pt x="11575" y="2636"/>
                  </a:moveTo>
                  <a:cubicBezTo>
                    <a:pt x="11542" y="2636"/>
                    <a:pt x="11508" y="2644"/>
                    <a:pt x="11475" y="2661"/>
                  </a:cubicBezTo>
                  <a:lnTo>
                    <a:pt x="10107" y="3461"/>
                  </a:lnTo>
                  <a:cubicBezTo>
                    <a:pt x="10041" y="3495"/>
                    <a:pt x="10041" y="3528"/>
                    <a:pt x="10107" y="3561"/>
                  </a:cubicBezTo>
                  <a:lnTo>
                    <a:pt x="11542" y="4395"/>
                  </a:lnTo>
                  <a:cubicBezTo>
                    <a:pt x="11575" y="4412"/>
                    <a:pt x="11608" y="4420"/>
                    <a:pt x="11642" y="4420"/>
                  </a:cubicBezTo>
                  <a:cubicBezTo>
                    <a:pt x="11675" y="4420"/>
                    <a:pt x="11708" y="4412"/>
                    <a:pt x="11742" y="4395"/>
                  </a:cubicBezTo>
                  <a:lnTo>
                    <a:pt x="13143" y="3595"/>
                  </a:lnTo>
                  <a:cubicBezTo>
                    <a:pt x="13176" y="3561"/>
                    <a:pt x="13176" y="3528"/>
                    <a:pt x="13109" y="3495"/>
                  </a:cubicBezTo>
                  <a:lnTo>
                    <a:pt x="13143" y="3495"/>
                  </a:lnTo>
                  <a:lnTo>
                    <a:pt x="11675" y="2661"/>
                  </a:lnTo>
                  <a:cubicBezTo>
                    <a:pt x="11642" y="2644"/>
                    <a:pt x="11608" y="2636"/>
                    <a:pt x="11575" y="2636"/>
                  </a:cubicBezTo>
                  <a:close/>
                  <a:moveTo>
                    <a:pt x="7472" y="2536"/>
                  </a:moveTo>
                  <a:cubicBezTo>
                    <a:pt x="7439" y="2536"/>
                    <a:pt x="7405" y="2544"/>
                    <a:pt x="7372" y="2561"/>
                  </a:cubicBezTo>
                  <a:lnTo>
                    <a:pt x="6004" y="3361"/>
                  </a:lnTo>
                  <a:cubicBezTo>
                    <a:pt x="5938" y="3395"/>
                    <a:pt x="5938" y="3461"/>
                    <a:pt x="6004" y="3495"/>
                  </a:cubicBezTo>
                  <a:lnTo>
                    <a:pt x="8206" y="4762"/>
                  </a:lnTo>
                  <a:cubicBezTo>
                    <a:pt x="8239" y="4779"/>
                    <a:pt x="8281" y="4787"/>
                    <a:pt x="8323" y="4787"/>
                  </a:cubicBezTo>
                  <a:cubicBezTo>
                    <a:pt x="8364" y="4787"/>
                    <a:pt x="8406" y="4779"/>
                    <a:pt x="8439" y="4762"/>
                  </a:cubicBezTo>
                  <a:lnTo>
                    <a:pt x="9807" y="3962"/>
                  </a:lnTo>
                  <a:cubicBezTo>
                    <a:pt x="9874" y="3928"/>
                    <a:pt x="9874" y="3895"/>
                    <a:pt x="9807" y="3862"/>
                  </a:cubicBezTo>
                  <a:lnTo>
                    <a:pt x="7572" y="2561"/>
                  </a:lnTo>
                  <a:cubicBezTo>
                    <a:pt x="7539" y="2544"/>
                    <a:pt x="7505" y="2536"/>
                    <a:pt x="7472" y="2536"/>
                  </a:cubicBezTo>
                  <a:close/>
                  <a:moveTo>
                    <a:pt x="17346" y="3169"/>
                  </a:moveTo>
                  <a:cubicBezTo>
                    <a:pt x="17312" y="3169"/>
                    <a:pt x="17279" y="3178"/>
                    <a:pt x="17246" y="3194"/>
                  </a:cubicBezTo>
                  <a:lnTo>
                    <a:pt x="15878" y="3995"/>
                  </a:lnTo>
                  <a:cubicBezTo>
                    <a:pt x="15811" y="4028"/>
                    <a:pt x="15811" y="4062"/>
                    <a:pt x="15878" y="4095"/>
                  </a:cubicBezTo>
                  <a:lnTo>
                    <a:pt x="17312" y="4929"/>
                  </a:lnTo>
                  <a:cubicBezTo>
                    <a:pt x="17346" y="4946"/>
                    <a:pt x="17379" y="4954"/>
                    <a:pt x="17413" y="4954"/>
                  </a:cubicBezTo>
                  <a:cubicBezTo>
                    <a:pt x="17446" y="4954"/>
                    <a:pt x="17479" y="4946"/>
                    <a:pt x="17513" y="4929"/>
                  </a:cubicBezTo>
                  <a:lnTo>
                    <a:pt x="18914" y="4128"/>
                  </a:lnTo>
                  <a:cubicBezTo>
                    <a:pt x="18947" y="4095"/>
                    <a:pt x="18947" y="4062"/>
                    <a:pt x="18914" y="4028"/>
                  </a:cubicBezTo>
                  <a:lnTo>
                    <a:pt x="17446" y="3194"/>
                  </a:lnTo>
                  <a:cubicBezTo>
                    <a:pt x="17413" y="3178"/>
                    <a:pt x="17379" y="3169"/>
                    <a:pt x="17346" y="3169"/>
                  </a:cubicBezTo>
                  <a:close/>
                  <a:moveTo>
                    <a:pt x="13677" y="3837"/>
                  </a:moveTo>
                  <a:cubicBezTo>
                    <a:pt x="13643" y="3837"/>
                    <a:pt x="13610" y="3845"/>
                    <a:pt x="13576" y="3862"/>
                  </a:cubicBezTo>
                  <a:lnTo>
                    <a:pt x="12175" y="4662"/>
                  </a:lnTo>
                  <a:cubicBezTo>
                    <a:pt x="12142" y="4696"/>
                    <a:pt x="12142" y="4762"/>
                    <a:pt x="12175" y="4796"/>
                  </a:cubicBezTo>
                  <a:lnTo>
                    <a:pt x="13643" y="5630"/>
                  </a:lnTo>
                  <a:cubicBezTo>
                    <a:pt x="13677" y="5646"/>
                    <a:pt x="13710" y="5655"/>
                    <a:pt x="13743" y="5655"/>
                  </a:cubicBezTo>
                  <a:cubicBezTo>
                    <a:pt x="13777" y="5655"/>
                    <a:pt x="13810" y="5646"/>
                    <a:pt x="13843" y="5630"/>
                  </a:cubicBezTo>
                  <a:lnTo>
                    <a:pt x="15244" y="4829"/>
                  </a:lnTo>
                  <a:cubicBezTo>
                    <a:pt x="15311" y="4796"/>
                    <a:pt x="15278" y="4729"/>
                    <a:pt x="15244" y="4696"/>
                  </a:cubicBezTo>
                  <a:lnTo>
                    <a:pt x="13777" y="3862"/>
                  </a:lnTo>
                  <a:cubicBezTo>
                    <a:pt x="13743" y="3845"/>
                    <a:pt x="13710" y="3837"/>
                    <a:pt x="13677" y="3837"/>
                  </a:cubicBezTo>
                  <a:close/>
                  <a:moveTo>
                    <a:pt x="10374" y="4204"/>
                  </a:moveTo>
                  <a:cubicBezTo>
                    <a:pt x="10341" y="4204"/>
                    <a:pt x="10307" y="4212"/>
                    <a:pt x="10274" y="4229"/>
                  </a:cubicBezTo>
                  <a:lnTo>
                    <a:pt x="8906" y="5029"/>
                  </a:lnTo>
                  <a:cubicBezTo>
                    <a:pt x="8840" y="5062"/>
                    <a:pt x="8840" y="5129"/>
                    <a:pt x="8906" y="5163"/>
                  </a:cubicBezTo>
                  <a:lnTo>
                    <a:pt x="10341" y="5996"/>
                  </a:lnTo>
                  <a:cubicBezTo>
                    <a:pt x="10374" y="6013"/>
                    <a:pt x="10408" y="6022"/>
                    <a:pt x="10441" y="6022"/>
                  </a:cubicBezTo>
                  <a:cubicBezTo>
                    <a:pt x="10474" y="6022"/>
                    <a:pt x="10508" y="6013"/>
                    <a:pt x="10541" y="5996"/>
                  </a:cubicBezTo>
                  <a:lnTo>
                    <a:pt x="11942" y="5196"/>
                  </a:lnTo>
                  <a:cubicBezTo>
                    <a:pt x="11975" y="5163"/>
                    <a:pt x="11975" y="5096"/>
                    <a:pt x="11942" y="5062"/>
                  </a:cubicBezTo>
                  <a:lnTo>
                    <a:pt x="10474" y="4229"/>
                  </a:lnTo>
                  <a:cubicBezTo>
                    <a:pt x="10441" y="4212"/>
                    <a:pt x="10408" y="4204"/>
                    <a:pt x="10374" y="4204"/>
                  </a:cubicBezTo>
                  <a:close/>
                  <a:moveTo>
                    <a:pt x="19435" y="4404"/>
                  </a:moveTo>
                  <a:cubicBezTo>
                    <a:pt x="19397" y="4404"/>
                    <a:pt x="19364" y="4412"/>
                    <a:pt x="19347" y="4429"/>
                  </a:cubicBezTo>
                  <a:lnTo>
                    <a:pt x="17946" y="5196"/>
                  </a:lnTo>
                  <a:cubicBezTo>
                    <a:pt x="17880" y="5263"/>
                    <a:pt x="17913" y="5296"/>
                    <a:pt x="17946" y="5329"/>
                  </a:cubicBezTo>
                  <a:lnTo>
                    <a:pt x="19381" y="6163"/>
                  </a:lnTo>
                  <a:cubicBezTo>
                    <a:pt x="19414" y="6180"/>
                    <a:pt x="19456" y="6188"/>
                    <a:pt x="19497" y="6188"/>
                  </a:cubicBezTo>
                  <a:cubicBezTo>
                    <a:pt x="19539" y="6188"/>
                    <a:pt x="19581" y="6180"/>
                    <a:pt x="19614" y="6163"/>
                  </a:cubicBezTo>
                  <a:lnTo>
                    <a:pt x="20982" y="5363"/>
                  </a:lnTo>
                  <a:cubicBezTo>
                    <a:pt x="21048" y="5329"/>
                    <a:pt x="21048" y="5296"/>
                    <a:pt x="20982" y="5263"/>
                  </a:cubicBezTo>
                  <a:lnTo>
                    <a:pt x="19547" y="4429"/>
                  </a:lnTo>
                  <a:cubicBezTo>
                    <a:pt x="19514" y="4412"/>
                    <a:pt x="19472" y="4404"/>
                    <a:pt x="19435" y="4404"/>
                  </a:cubicBezTo>
                  <a:close/>
                  <a:moveTo>
                    <a:pt x="5517" y="3670"/>
                  </a:moveTo>
                  <a:cubicBezTo>
                    <a:pt x="5479" y="3670"/>
                    <a:pt x="5437" y="3678"/>
                    <a:pt x="5404" y="3695"/>
                  </a:cubicBezTo>
                  <a:lnTo>
                    <a:pt x="4003" y="4529"/>
                  </a:lnTo>
                  <a:cubicBezTo>
                    <a:pt x="3936" y="4562"/>
                    <a:pt x="3970" y="4595"/>
                    <a:pt x="4003" y="4629"/>
                  </a:cubicBezTo>
                  <a:lnTo>
                    <a:pt x="6805" y="6230"/>
                  </a:lnTo>
                  <a:cubicBezTo>
                    <a:pt x="6838" y="6247"/>
                    <a:pt x="6872" y="6255"/>
                    <a:pt x="6905" y="6255"/>
                  </a:cubicBezTo>
                  <a:cubicBezTo>
                    <a:pt x="6938" y="6255"/>
                    <a:pt x="6972" y="6247"/>
                    <a:pt x="7005" y="6230"/>
                  </a:cubicBezTo>
                  <a:lnTo>
                    <a:pt x="8406" y="5429"/>
                  </a:lnTo>
                  <a:cubicBezTo>
                    <a:pt x="8439" y="5396"/>
                    <a:pt x="8439" y="5329"/>
                    <a:pt x="8406" y="5296"/>
                  </a:cubicBezTo>
                  <a:lnTo>
                    <a:pt x="5604" y="3695"/>
                  </a:lnTo>
                  <a:cubicBezTo>
                    <a:pt x="5587" y="3678"/>
                    <a:pt x="5554" y="3670"/>
                    <a:pt x="5517" y="3670"/>
                  </a:cubicBezTo>
                  <a:close/>
                  <a:moveTo>
                    <a:pt x="3536" y="4804"/>
                  </a:moveTo>
                  <a:cubicBezTo>
                    <a:pt x="3503" y="4804"/>
                    <a:pt x="3469" y="4812"/>
                    <a:pt x="3436" y="4829"/>
                  </a:cubicBezTo>
                  <a:lnTo>
                    <a:pt x="2035" y="5630"/>
                  </a:lnTo>
                  <a:cubicBezTo>
                    <a:pt x="2002" y="5663"/>
                    <a:pt x="2002" y="5696"/>
                    <a:pt x="2035" y="5763"/>
                  </a:cubicBezTo>
                  <a:lnTo>
                    <a:pt x="3836" y="6764"/>
                  </a:lnTo>
                  <a:cubicBezTo>
                    <a:pt x="3875" y="6803"/>
                    <a:pt x="3914" y="6819"/>
                    <a:pt x="3953" y="6819"/>
                  </a:cubicBezTo>
                  <a:cubicBezTo>
                    <a:pt x="3981" y="6819"/>
                    <a:pt x="4009" y="6811"/>
                    <a:pt x="4036" y="6797"/>
                  </a:cubicBezTo>
                  <a:lnTo>
                    <a:pt x="4036" y="6764"/>
                  </a:lnTo>
                  <a:lnTo>
                    <a:pt x="5437" y="5996"/>
                  </a:lnTo>
                  <a:cubicBezTo>
                    <a:pt x="5471" y="5930"/>
                    <a:pt x="5471" y="5896"/>
                    <a:pt x="5437" y="5863"/>
                  </a:cubicBezTo>
                  <a:lnTo>
                    <a:pt x="3636" y="4829"/>
                  </a:lnTo>
                  <a:cubicBezTo>
                    <a:pt x="3603" y="4812"/>
                    <a:pt x="3569" y="4804"/>
                    <a:pt x="3536" y="4804"/>
                  </a:cubicBezTo>
                  <a:close/>
                  <a:moveTo>
                    <a:pt x="15795" y="5071"/>
                  </a:moveTo>
                  <a:cubicBezTo>
                    <a:pt x="15753" y="5071"/>
                    <a:pt x="15711" y="5079"/>
                    <a:pt x="15678" y="5096"/>
                  </a:cubicBezTo>
                  <a:lnTo>
                    <a:pt x="14310" y="5896"/>
                  </a:lnTo>
                  <a:cubicBezTo>
                    <a:pt x="14244" y="5896"/>
                    <a:pt x="14244" y="5963"/>
                    <a:pt x="14310" y="5996"/>
                  </a:cubicBezTo>
                  <a:lnTo>
                    <a:pt x="15745" y="6830"/>
                  </a:lnTo>
                  <a:cubicBezTo>
                    <a:pt x="15778" y="6847"/>
                    <a:pt x="15811" y="6855"/>
                    <a:pt x="15845" y="6855"/>
                  </a:cubicBezTo>
                  <a:cubicBezTo>
                    <a:pt x="15878" y="6855"/>
                    <a:pt x="15911" y="6847"/>
                    <a:pt x="15945" y="6830"/>
                  </a:cubicBezTo>
                  <a:lnTo>
                    <a:pt x="17346" y="6030"/>
                  </a:lnTo>
                  <a:cubicBezTo>
                    <a:pt x="17413" y="5996"/>
                    <a:pt x="17413" y="5963"/>
                    <a:pt x="17346" y="5930"/>
                  </a:cubicBezTo>
                  <a:lnTo>
                    <a:pt x="15911" y="5096"/>
                  </a:lnTo>
                  <a:cubicBezTo>
                    <a:pt x="15878" y="5079"/>
                    <a:pt x="15836" y="5071"/>
                    <a:pt x="15795" y="5071"/>
                  </a:cubicBezTo>
                  <a:close/>
                  <a:moveTo>
                    <a:pt x="12476" y="5438"/>
                  </a:moveTo>
                  <a:cubicBezTo>
                    <a:pt x="12442" y="5438"/>
                    <a:pt x="12409" y="5446"/>
                    <a:pt x="12376" y="5463"/>
                  </a:cubicBezTo>
                  <a:lnTo>
                    <a:pt x="10975" y="6263"/>
                  </a:lnTo>
                  <a:cubicBezTo>
                    <a:pt x="10941" y="6297"/>
                    <a:pt x="10941" y="6330"/>
                    <a:pt x="10975" y="6363"/>
                  </a:cubicBezTo>
                  <a:lnTo>
                    <a:pt x="12442" y="7197"/>
                  </a:lnTo>
                  <a:cubicBezTo>
                    <a:pt x="12476" y="7214"/>
                    <a:pt x="12509" y="7222"/>
                    <a:pt x="12542" y="7222"/>
                  </a:cubicBezTo>
                  <a:cubicBezTo>
                    <a:pt x="12576" y="7222"/>
                    <a:pt x="12609" y="7214"/>
                    <a:pt x="12642" y="7197"/>
                  </a:cubicBezTo>
                  <a:lnTo>
                    <a:pt x="14043" y="6397"/>
                  </a:lnTo>
                  <a:cubicBezTo>
                    <a:pt x="14110" y="6397"/>
                    <a:pt x="14077" y="6330"/>
                    <a:pt x="14043" y="6297"/>
                  </a:cubicBezTo>
                  <a:lnTo>
                    <a:pt x="12576" y="5463"/>
                  </a:lnTo>
                  <a:cubicBezTo>
                    <a:pt x="12542" y="5446"/>
                    <a:pt x="12509" y="5438"/>
                    <a:pt x="12476" y="5438"/>
                  </a:cubicBezTo>
                  <a:close/>
                  <a:moveTo>
                    <a:pt x="21549" y="5605"/>
                  </a:moveTo>
                  <a:cubicBezTo>
                    <a:pt x="21515" y="5605"/>
                    <a:pt x="21482" y="5613"/>
                    <a:pt x="21449" y="5630"/>
                  </a:cubicBezTo>
                  <a:lnTo>
                    <a:pt x="20048" y="6430"/>
                  </a:lnTo>
                  <a:cubicBezTo>
                    <a:pt x="20014" y="6463"/>
                    <a:pt x="20014" y="6530"/>
                    <a:pt x="20048" y="6564"/>
                  </a:cubicBezTo>
                  <a:lnTo>
                    <a:pt x="21515" y="7397"/>
                  </a:lnTo>
                  <a:cubicBezTo>
                    <a:pt x="21549" y="7414"/>
                    <a:pt x="21582" y="7423"/>
                    <a:pt x="21616" y="7423"/>
                  </a:cubicBezTo>
                  <a:cubicBezTo>
                    <a:pt x="21649" y="7423"/>
                    <a:pt x="21682" y="7414"/>
                    <a:pt x="21716" y="7397"/>
                  </a:cubicBezTo>
                  <a:lnTo>
                    <a:pt x="23117" y="6597"/>
                  </a:lnTo>
                  <a:cubicBezTo>
                    <a:pt x="23150" y="6564"/>
                    <a:pt x="23150" y="6497"/>
                    <a:pt x="23117" y="6463"/>
                  </a:cubicBezTo>
                  <a:lnTo>
                    <a:pt x="21649" y="5630"/>
                  </a:lnTo>
                  <a:cubicBezTo>
                    <a:pt x="21616" y="5613"/>
                    <a:pt x="21582" y="5605"/>
                    <a:pt x="21549" y="5605"/>
                  </a:cubicBezTo>
                  <a:close/>
                  <a:moveTo>
                    <a:pt x="8973" y="5671"/>
                  </a:moveTo>
                  <a:cubicBezTo>
                    <a:pt x="8940" y="5671"/>
                    <a:pt x="8906" y="5680"/>
                    <a:pt x="8873" y="5696"/>
                  </a:cubicBezTo>
                  <a:lnTo>
                    <a:pt x="7472" y="6497"/>
                  </a:lnTo>
                  <a:cubicBezTo>
                    <a:pt x="7439" y="6530"/>
                    <a:pt x="7439" y="6564"/>
                    <a:pt x="7472" y="6630"/>
                  </a:cubicBezTo>
                  <a:lnTo>
                    <a:pt x="8940" y="7464"/>
                  </a:lnTo>
                  <a:cubicBezTo>
                    <a:pt x="8957" y="7481"/>
                    <a:pt x="8990" y="7489"/>
                    <a:pt x="9027" y="7489"/>
                  </a:cubicBezTo>
                  <a:cubicBezTo>
                    <a:pt x="9065" y="7489"/>
                    <a:pt x="9107" y="7481"/>
                    <a:pt x="9140" y="7464"/>
                  </a:cubicBezTo>
                  <a:lnTo>
                    <a:pt x="10508" y="6664"/>
                  </a:lnTo>
                  <a:cubicBezTo>
                    <a:pt x="10574" y="6630"/>
                    <a:pt x="10574" y="6564"/>
                    <a:pt x="10508" y="6530"/>
                  </a:cubicBezTo>
                  <a:lnTo>
                    <a:pt x="9073" y="5696"/>
                  </a:lnTo>
                  <a:cubicBezTo>
                    <a:pt x="9040" y="5680"/>
                    <a:pt x="9007" y="5671"/>
                    <a:pt x="8973" y="5671"/>
                  </a:cubicBezTo>
                  <a:close/>
                  <a:moveTo>
                    <a:pt x="5988" y="6238"/>
                  </a:moveTo>
                  <a:cubicBezTo>
                    <a:pt x="5946" y="6238"/>
                    <a:pt x="5904" y="6247"/>
                    <a:pt x="5871" y="6263"/>
                  </a:cubicBezTo>
                  <a:lnTo>
                    <a:pt x="4503" y="7064"/>
                  </a:lnTo>
                  <a:cubicBezTo>
                    <a:pt x="4437" y="7097"/>
                    <a:pt x="4437" y="7131"/>
                    <a:pt x="4503" y="7197"/>
                  </a:cubicBezTo>
                  <a:lnTo>
                    <a:pt x="5938" y="8031"/>
                  </a:lnTo>
                  <a:cubicBezTo>
                    <a:pt x="5971" y="8048"/>
                    <a:pt x="6013" y="8056"/>
                    <a:pt x="6054" y="8056"/>
                  </a:cubicBezTo>
                  <a:cubicBezTo>
                    <a:pt x="6096" y="8056"/>
                    <a:pt x="6138" y="8048"/>
                    <a:pt x="6171" y="8031"/>
                  </a:cubicBezTo>
                  <a:lnTo>
                    <a:pt x="7539" y="7231"/>
                  </a:lnTo>
                  <a:cubicBezTo>
                    <a:pt x="7606" y="7197"/>
                    <a:pt x="7606" y="7131"/>
                    <a:pt x="7539" y="7097"/>
                  </a:cubicBezTo>
                  <a:lnTo>
                    <a:pt x="6104" y="6263"/>
                  </a:lnTo>
                  <a:cubicBezTo>
                    <a:pt x="6071" y="6247"/>
                    <a:pt x="6029" y="6238"/>
                    <a:pt x="5988" y="6238"/>
                  </a:cubicBezTo>
                  <a:close/>
                  <a:moveTo>
                    <a:pt x="17913" y="6272"/>
                  </a:moveTo>
                  <a:cubicBezTo>
                    <a:pt x="17880" y="6272"/>
                    <a:pt x="17846" y="6280"/>
                    <a:pt x="17813" y="6297"/>
                  </a:cubicBezTo>
                  <a:lnTo>
                    <a:pt x="16412" y="7097"/>
                  </a:lnTo>
                  <a:cubicBezTo>
                    <a:pt x="16378" y="7131"/>
                    <a:pt x="16378" y="7197"/>
                    <a:pt x="16412" y="7231"/>
                  </a:cubicBezTo>
                  <a:lnTo>
                    <a:pt x="17880" y="8065"/>
                  </a:lnTo>
                  <a:cubicBezTo>
                    <a:pt x="17896" y="8081"/>
                    <a:pt x="17930" y="8090"/>
                    <a:pt x="17967" y="8090"/>
                  </a:cubicBezTo>
                  <a:cubicBezTo>
                    <a:pt x="18005" y="8090"/>
                    <a:pt x="18046" y="8081"/>
                    <a:pt x="18080" y="8065"/>
                  </a:cubicBezTo>
                  <a:lnTo>
                    <a:pt x="19447" y="7264"/>
                  </a:lnTo>
                  <a:cubicBezTo>
                    <a:pt x="19514" y="7231"/>
                    <a:pt x="19514" y="7164"/>
                    <a:pt x="19447" y="7131"/>
                  </a:cubicBezTo>
                  <a:lnTo>
                    <a:pt x="18013" y="6297"/>
                  </a:lnTo>
                  <a:cubicBezTo>
                    <a:pt x="17980" y="6280"/>
                    <a:pt x="17946" y="6272"/>
                    <a:pt x="17913" y="6272"/>
                  </a:cubicBezTo>
                  <a:close/>
                  <a:moveTo>
                    <a:pt x="1551" y="5971"/>
                  </a:moveTo>
                  <a:cubicBezTo>
                    <a:pt x="1510" y="5971"/>
                    <a:pt x="1468" y="5980"/>
                    <a:pt x="1434" y="5996"/>
                  </a:cubicBezTo>
                  <a:lnTo>
                    <a:pt x="67" y="6797"/>
                  </a:lnTo>
                  <a:cubicBezTo>
                    <a:pt x="0" y="6830"/>
                    <a:pt x="0" y="6864"/>
                    <a:pt x="67" y="6897"/>
                  </a:cubicBezTo>
                  <a:lnTo>
                    <a:pt x="2268" y="8198"/>
                  </a:lnTo>
                  <a:cubicBezTo>
                    <a:pt x="2302" y="8215"/>
                    <a:pt x="2343" y="8223"/>
                    <a:pt x="2385" y="8223"/>
                  </a:cubicBezTo>
                  <a:cubicBezTo>
                    <a:pt x="2427" y="8223"/>
                    <a:pt x="2469" y="8215"/>
                    <a:pt x="2502" y="8198"/>
                  </a:cubicBezTo>
                  <a:lnTo>
                    <a:pt x="3870" y="7397"/>
                  </a:lnTo>
                  <a:cubicBezTo>
                    <a:pt x="3936" y="7364"/>
                    <a:pt x="3936" y="7297"/>
                    <a:pt x="3870" y="7264"/>
                  </a:cubicBezTo>
                  <a:lnTo>
                    <a:pt x="1668" y="5996"/>
                  </a:lnTo>
                  <a:cubicBezTo>
                    <a:pt x="1635" y="5980"/>
                    <a:pt x="1593" y="5971"/>
                    <a:pt x="1551" y="5971"/>
                  </a:cubicBezTo>
                  <a:close/>
                  <a:moveTo>
                    <a:pt x="14594" y="6639"/>
                  </a:moveTo>
                  <a:cubicBezTo>
                    <a:pt x="14552" y="6639"/>
                    <a:pt x="14510" y="6647"/>
                    <a:pt x="14477" y="6664"/>
                  </a:cubicBezTo>
                  <a:lnTo>
                    <a:pt x="13109" y="7464"/>
                  </a:lnTo>
                  <a:cubicBezTo>
                    <a:pt x="13043" y="7498"/>
                    <a:pt x="13043" y="7564"/>
                    <a:pt x="13109" y="7598"/>
                  </a:cubicBezTo>
                  <a:lnTo>
                    <a:pt x="14544" y="8432"/>
                  </a:lnTo>
                  <a:cubicBezTo>
                    <a:pt x="14577" y="8448"/>
                    <a:pt x="14611" y="8457"/>
                    <a:pt x="14644" y="8457"/>
                  </a:cubicBezTo>
                  <a:cubicBezTo>
                    <a:pt x="14677" y="8457"/>
                    <a:pt x="14711" y="8448"/>
                    <a:pt x="14744" y="8432"/>
                  </a:cubicBezTo>
                  <a:lnTo>
                    <a:pt x="16145" y="7631"/>
                  </a:lnTo>
                  <a:cubicBezTo>
                    <a:pt x="16212" y="7598"/>
                    <a:pt x="16212" y="7531"/>
                    <a:pt x="16145" y="7498"/>
                  </a:cubicBezTo>
                  <a:lnTo>
                    <a:pt x="14711" y="6664"/>
                  </a:lnTo>
                  <a:cubicBezTo>
                    <a:pt x="14677" y="6647"/>
                    <a:pt x="14636" y="6639"/>
                    <a:pt x="14594" y="6639"/>
                  </a:cubicBezTo>
                  <a:close/>
                  <a:moveTo>
                    <a:pt x="11058" y="6872"/>
                  </a:moveTo>
                  <a:cubicBezTo>
                    <a:pt x="11016" y="6872"/>
                    <a:pt x="10975" y="6880"/>
                    <a:pt x="10941" y="6897"/>
                  </a:cubicBezTo>
                  <a:lnTo>
                    <a:pt x="9574" y="7698"/>
                  </a:lnTo>
                  <a:cubicBezTo>
                    <a:pt x="9507" y="7731"/>
                    <a:pt x="9507" y="7798"/>
                    <a:pt x="9574" y="7831"/>
                  </a:cubicBezTo>
                  <a:lnTo>
                    <a:pt x="11008" y="8665"/>
                  </a:lnTo>
                  <a:cubicBezTo>
                    <a:pt x="11041" y="8682"/>
                    <a:pt x="11083" y="8690"/>
                    <a:pt x="11125" y="8690"/>
                  </a:cubicBezTo>
                  <a:cubicBezTo>
                    <a:pt x="11166" y="8690"/>
                    <a:pt x="11208" y="8682"/>
                    <a:pt x="11241" y="8665"/>
                  </a:cubicBezTo>
                  <a:lnTo>
                    <a:pt x="12609" y="7864"/>
                  </a:lnTo>
                  <a:cubicBezTo>
                    <a:pt x="12676" y="7831"/>
                    <a:pt x="12676" y="7764"/>
                    <a:pt x="12609" y="7731"/>
                  </a:cubicBezTo>
                  <a:lnTo>
                    <a:pt x="11175" y="6897"/>
                  </a:lnTo>
                  <a:cubicBezTo>
                    <a:pt x="11141" y="6880"/>
                    <a:pt x="11100" y="6872"/>
                    <a:pt x="11058" y="6872"/>
                  </a:cubicBezTo>
                  <a:close/>
                  <a:moveTo>
                    <a:pt x="24584" y="7372"/>
                  </a:moveTo>
                  <a:cubicBezTo>
                    <a:pt x="24551" y="7372"/>
                    <a:pt x="24518" y="7381"/>
                    <a:pt x="24484" y="7397"/>
                  </a:cubicBezTo>
                  <a:lnTo>
                    <a:pt x="23083" y="8198"/>
                  </a:lnTo>
                  <a:cubicBezTo>
                    <a:pt x="23050" y="8231"/>
                    <a:pt x="23050" y="8265"/>
                    <a:pt x="23083" y="8298"/>
                  </a:cubicBezTo>
                  <a:lnTo>
                    <a:pt x="24551" y="9132"/>
                  </a:lnTo>
                  <a:cubicBezTo>
                    <a:pt x="24584" y="9149"/>
                    <a:pt x="24618" y="9157"/>
                    <a:pt x="24651" y="9157"/>
                  </a:cubicBezTo>
                  <a:cubicBezTo>
                    <a:pt x="24684" y="9157"/>
                    <a:pt x="24718" y="9149"/>
                    <a:pt x="24751" y="9132"/>
                  </a:cubicBezTo>
                  <a:lnTo>
                    <a:pt x="26119" y="8331"/>
                  </a:lnTo>
                  <a:cubicBezTo>
                    <a:pt x="26185" y="8298"/>
                    <a:pt x="26185" y="8265"/>
                    <a:pt x="26119" y="8231"/>
                  </a:cubicBezTo>
                  <a:lnTo>
                    <a:pt x="24684" y="7397"/>
                  </a:lnTo>
                  <a:cubicBezTo>
                    <a:pt x="24651" y="7381"/>
                    <a:pt x="24618" y="7372"/>
                    <a:pt x="24584" y="7372"/>
                  </a:cubicBezTo>
                  <a:close/>
                  <a:moveTo>
                    <a:pt x="8106" y="7448"/>
                  </a:moveTo>
                  <a:cubicBezTo>
                    <a:pt x="8073" y="7448"/>
                    <a:pt x="8039" y="7464"/>
                    <a:pt x="8006" y="7498"/>
                  </a:cubicBezTo>
                  <a:lnTo>
                    <a:pt x="6605" y="8265"/>
                  </a:lnTo>
                  <a:cubicBezTo>
                    <a:pt x="6538" y="8298"/>
                    <a:pt x="6538" y="8365"/>
                    <a:pt x="6605" y="8398"/>
                  </a:cubicBezTo>
                  <a:lnTo>
                    <a:pt x="6638" y="8398"/>
                  </a:lnTo>
                  <a:lnTo>
                    <a:pt x="8073" y="9232"/>
                  </a:lnTo>
                  <a:cubicBezTo>
                    <a:pt x="8106" y="9249"/>
                    <a:pt x="8139" y="9257"/>
                    <a:pt x="8173" y="9257"/>
                  </a:cubicBezTo>
                  <a:cubicBezTo>
                    <a:pt x="8206" y="9257"/>
                    <a:pt x="8239" y="9249"/>
                    <a:pt x="8273" y="9232"/>
                  </a:cubicBezTo>
                  <a:lnTo>
                    <a:pt x="9674" y="8432"/>
                  </a:lnTo>
                  <a:cubicBezTo>
                    <a:pt x="9707" y="8398"/>
                    <a:pt x="9707" y="8365"/>
                    <a:pt x="9674" y="8331"/>
                  </a:cubicBezTo>
                  <a:lnTo>
                    <a:pt x="8206" y="7498"/>
                  </a:lnTo>
                  <a:cubicBezTo>
                    <a:pt x="8173" y="7464"/>
                    <a:pt x="8139" y="7448"/>
                    <a:pt x="8106" y="7448"/>
                  </a:cubicBezTo>
                  <a:close/>
                  <a:moveTo>
                    <a:pt x="20014" y="7506"/>
                  </a:moveTo>
                  <a:cubicBezTo>
                    <a:pt x="19981" y="7506"/>
                    <a:pt x="19948" y="7514"/>
                    <a:pt x="19914" y="7531"/>
                  </a:cubicBezTo>
                  <a:lnTo>
                    <a:pt x="18547" y="8331"/>
                  </a:lnTo>
                  <a:cubicBezTo>
                    <a:pt x="18480" y="8365"/>
                    <a:pt x="18480" y="8398"/>
                    <a:pt x="18547" y="8432"/>
                  </a:cubicBezTo>
                  <a:lnTo>
                    <a:pt x="19981" y="9265"/>
                  </a:lnTo>
                  <a:cubicBezTo>
                    <a:pt x="20014" y="9282"/>
                    <a:pt x="20048" y="9291"/>
                    <a:pt x="20081" y="9291"/>
                  </a:cubicBezTo>
                  <a:cubicBezTo>
                    <a:pt x="20114" y="9291"/>
                    <a:pt x="20148" y="9282"/>
                    <a:pt x="20181" y="9265"/>
                  </a:cubicBezTo>
                  <a:lnTo>
                    <a:pt x="21582" y="8465"/>
                  </a:lnTo>
                  <a:cubicBezTo>
                    <a:pt x="21649" y="8465"/>
                    <a:pt x="21649" y="8398"/>
                    <a:pt x="21582" y="8365"/>
                  </a:cubicBezTo>
                  <a:lnTo>
                    <a:pt x="20114" y="7531"/>
                  </a:lnTo>
                  <a:cubicBezTo>
                    <a:pt x="20081" y="7514"/>
                    <a:pt x="20048" y="7506"/>
                    <a:pt x="20014" y="7506"/>
                  </a:cubicBezTo>
                  <a:close/>
                  <a:moveTo>
                    <a:pt x="4441" y="7639"/>
                  </a:moveTo>
                  <a:cubicBezTo>
                    <a:pt x="4403" y="7639"/>
                    <a:pt x="4370" y="7648"/>
                    <a:pt x="4337" y="7664"/>
                  </a:cubicBezTo>
                  <a:lnTo>
                    <a:pt x="2969" y="8465"/>
                  </a:lnTo>
                  <a:cubicBezTo>
                    <a:pt x="2902" y="8498"/>
                    <a:pt x="2902" y="8532"/>
                    <a:pt x="2969" y="8565"/>
                  </a:cubicBezTo>
                  <a:lnTo>
                    <a:pt x="4737" y="9599"/>
                  </a:lnTo>
                  <a:cubicBezTo>
                    <a:pt x="4770" y="9616"/>
                    <a:pt x="4804" y="9624"/>
                    <a:pt x="4837" y="9624"/>
                  </a:cubicBezTo>
                  <a:cubicBezTo>
                    <a:pt x="4870" y="9624"/>
                    <a:pt x="4904" y="9616"/>
                    <a:pt x="4937" y="9599"/>
                  </a:cubicBezTo>
                  <a:lnTo>
                    <a:pt x="6338" y="8798"/>
                  </a:lnTo>
                  <a:cubicBezTo>
                    <a:pt x="6405" y="8765"/>
                    <a:pt x="6371" y="8732"/>
                    <a:pt x="6338" y="8698"/>
                  </a:cubicBezTo>
                  <a:lnTo>
                    <a:pt x="4570" y="7664"/>
                  </a:lnTo>
                  <a:cubicBezTo>
                    <a:pt x="4520" y="7648"/>
                    <a:pt x="4478" y="7639"/>
                    <a:pt x="4441" y="7639"/>
                  </a:cubicBezTo>
                  <a:close/>
                  <a:moveTo>
                    <a:pt x="16712" y="7873"/>
                  </a:moveTo>
                  <a:cubicBezTo>
                    <a:pt x="16679" y="7873"/>
                    <a:pt x="16645" y="7881"/>
                    <a:pt x="16612" y="7898"/>
                  </a:cubicBezTo>
                  <a:lnTo>
                    <a:pt x="15244" y="8698"/>
                  </a:lnTo>
                  <a:cubicBezTo>
                    <a:pt x="15178" y="8732"/>
                    <a:pt x="15178" y="8765"/>
                    <a:pt x="15244" y="8798"/>
                  </a:cubicBezTo>
                  <a:lnTo>
                    <a:pt x="16679" y="9632"/>
                  </a:lnTo>
                  <a:cubicBezTo>
                    <a:pt x="16712" y="9649"/>
                    <a:pt x="16745" y="9657"/>
                    <a:pt x="16779" y="9657"/>
                  </a:cubicBezTo>
                  <a:cubicBezTo>
                    <a:pt x="16812" y="9657"/>
                    <a:pt x="16845" y="9649"/>
                    <a:pt x="16879" y="9632"/>
                  </a:cubicBezTo>
                  <a:lnTo>
                    <a:pt x="18280" y="8832"/>
                  </a:lnTo>
                  <a:cubicBezTo>
                    <a:pt x="18313" y="8832"/>
                    <a:pt x="18313" y="8765"/>
                    <a:pt x="18246" y="8732"/>
                  </a:cubicBezTo>
                  <a:lnTo>
                    <a:pt x="16812" y="7898"/>
                  </a:lnTo>
                  <a:cubicBezTo>
                    <a:pt x="16779" y="7881"/>
                    <a:pt x="16745" y="7873"/>
                    <a:pt x="16712" y="7873"/>
                  </a:cubicBezTo>
                  <a:close/>
                  <a:moveTo>
                    <a:pt x="13176" y="8106"/>
                  </a:moveTo>
                  <a:cubicBezTo>
                    <a:pt x="13143" y="8106"/>
                    <a:pt x="13109" y="8115"/>
                    <a:pt x="13076" y="8131"/>
                  </a:cubicBezTo>
                  <a:lnTo>
                    <a:pt x="11708" y="8932"/>
                  </a:lnTo>
                  <a:cubicBezTo>
                    <a:pt x="11642" y="8965"/>
                    <a:pt x="11642" y="9032"/>
                    <a:pt x="11708" y="9065"/>
                  </a:cubicBezTo>
                  <a:lnTo>
                    <a:pt x="13143" y="9899"/>
                  </a:lnTo>
                  <a:cubicBezTo>
                    <a:pt x="13176" y="9916"/>
                    <a:pt x="13210" y="9924"/>
                    <a:pt x="13243" y="9924"/>
                  </a:cubicBezTo>
                  <a:cubicBezTo>
                    <a:pt x="13276" y="9924"/>
                    <a:pt x="13310" y="9916"/>
                    <a:pt x="13343" y="9899"/>
                  </a:cubicBezTo>
                  <a:lnTo>
                    <a:pt x="14744" y="9099"/>
                  </a:lnTo>
                  <a:cubicBezTo>
                    <a:pt x="14777" y="9065"/>
                    <a:pt x="14777" y="8999"/>
                    <a:pt x="14744" y="8965"/>
                  </a:cubicBezTo>
                  <a:lnTo>
                    <a:pt x="13276" y="8131"/>
                  </a:lnTo>
                  <a:cubicBezTo>
                    <a:pt x="13243" y="8115"/>
                    <a:pt x="13210" y="8106"/>
                    <a:pt x="13176" y="8106"/>
                  </a:cubicBezTo>
                  <a:close/>
                  <a:moveTo>
                    <a:pt x="26719" y="8573"/>
                  </a:moveTo>
                  <a:cubicBezTo>
                    <a:pt x="26686" y="8573"/>
                    <a:pt x="26652" y="8582"/>
                    <a:pt x="26619" y="8598"/>
                  </a:cubicBezTo>
                  <a:lnTo>
                    <a:pt x="25251" y="9399"/>
                  </a:lnTo>
                  <a:cubicBezTo>
                    <a:pt x="25185" y="9432"/>
                    <a:pt x="25185" y="9499"/>
                    <a:pt x="25251" y="9532"/>
                  </a:cubicBezTo>
                  <a:lnTo>
                    <a:pt x="26686" y="10366"/>
                  </a:lnTo>
                  <a:cubicBezTo>
                    <a:pt x="26719" y="10383"/>
                    <a:pt x="26753" y="10391"/>
                    <a:pt x="26786" y="10391"/>
                  </a:cubicBezTo>
                  <a:cubicBezTo>
                    <a:pt x="26819" y="10391"/>
                    <a:pt x="26853" y="10383"/>
                    <a:pt x="26886" y="10366"/>
                  </a:cubicBezTo>
                  <a:lnTo>
                    <a:pt x="28287" y="9566"/>
                  </a:lnTo>
                  <a:cubicBezTo>
                    <a:pt x="28320" y="9532"/>
                    <a:pt x="28320" y="9466"/>
                    <a:pt x="28287" y="9432"/>
                  </a:cubicBezTo>
                  <a:lnTo>
                    <a:pt x="26819" y="8598"/>
                  </a:lnTo>
                  <a:cubicBezTo>
                    <a:pt x="26786" y="8582"/>
                    <a:pt x="26753" y="8573"/>
                    <a:pt x="26719" y="8573"/>
                  </a:cubicBezTo>
                  <a:close/>
                  <a:moveTo>
                    <a:pt x="10207" y="8640"/>
                  </a:moveTo>
                  <a:cubicBezTo>
                    <a:pt x="10174" y="8640"/>
                    <a:pt x="10141" y="8648"/>
                    <a:pt x="10107" y="8665"/>
                  </a:cubicBezTo>
                  <a:lnTo>
                    <a:pt x="8740" y="9466"/>
                  </a:lnTo>
                  <a:cubicBezTo>
                    <a:pt x="8640" y="9532"/>
                    <a:pt x="8673" y="9566"/>
                    <a:pt x="8706" y="9599"/>
                  </a:cubicBezTo>
                  <a:lnTo>
                    <a:pt x="8740" y="9599"/>
                  </a:lnTo>
                  <a:lnTo>
                    <a:pt x="10174" y="10433"/>
                  </a:lnTo>
                  <a:cubicBezTo>
                    <a:pt x="10207" y="10450"/>
                    <a:pt x="10241" y="10458"/>
                    <a:pt x="10274" y="10458"/>
                  </a:cubicBezTo>
                  <a:cubicBezTo>
                    <a:pt x="10307" y="10458"/>
                    <a:pt x="10341" y="10450"/>
                    <a:pt x="10374" y="10433"/>
                  </a:cubicBezTo>
                  <a:lnTo>
                    <a:pt x="11775" y="9632"/>
                  </a:lnTo>
                  <a:cubicBezTo>
                    <a:pt x="11809" y="9599"/>
                    <a:pt x="11809" y="9532"/>
                    <a:pt x="11775" y="9499"/>
                  </a:cubicBezTo>
                  <a:lnTo>
                    <a:pt x="10307" y="8665"/>
                  </a:lnTo>
                  <a:cubicBezTo>
                    <a:pt x="10274" y="8648"/>
                    <a:pt x="10241" y="8640"/>
                    <a:pt x="10207" y="8640"/>
                  </a:cubicBezTo>
                  <a:close/>
                  <a:moveTo>
                    <a:pt x="22133" y="8707"/>
                  </a:moveTo>
                  <a:cubicBezTo>
                    <a:pt x="22091" y="8707"/>
                    <a:pt x="22049" y="8715"/>
                    <a:pt x="22016" y="8732"/>
                  </a:cubicBezTo>
                  <a:lnTo>
                    <a:pt x="20648" y="9532"/>
                  </a:lnTo>
                  <a:cubicBezTo>
                    <a:pt x="20581" y="9566"/>
                    <a:pt x="20615" y="9632"/>
                    <a:pt x="20648" y="9666"/>
                  </a:cubicBezTo>
                  <a:lnTo>
                    <a:pt x="22083" y="10500"/>
                  </a:lnTo>
                  <a:cubicBezTo>
                    <a:pt x="22116" y="10516"/>
                    <a:pt x="22158" y="10525"/>
                    <a:pt x="22199" y="10525"/>
                  </a:cubicBezTo>
                  <a:cubicBezTo>
                    <a:pt x="22241" y="10525"/>
                    <a:pt x="22283" y="10516"/>
                    <a:pt x="22316" y="10500"/>
                  </a:cubicBezTo>
                  <a:lnTo>
                    <a:pt x="23684" y="9699"/>
                  </a:lnTo>
                  <a:cubicBezTo>
                    <a:pt x="23750" y="9666"/>
                    <a:pt x="23750" y="9632"/>
                    <a:pt x="23684" y="9566"/>
                  </a:cubicBezTo>
                  <a:lnTo>
                    <a:pt x="22249" y="8732"/>
                  </a:lnTo>
                  <a:cubicBezTo>
                    <a:pt x="22216" y="8715"/>
                    <a:pt x="22174" y="8707"/>
                    <a:pt x="22133" y="8707"/>
                  </a:cubicBezTo>
                  <a:close/>
                  <a:moveTo>
                    <a:pt x="18814" y="9074"/>
                  </a:moveTo>
                  <a:cubicBezTo>
                    <a:pt x="18780" y="9074"/>
                    <a:pt x="18747" y="9082"/>
                    <a:pt x="18713" y="9099"/>
                  </a:cubicBezTo>
                  <a:lnTo>
                    <a:pt x="17346" y="9899"/>
                  </a:lnTo>
                  <a:cubicBezTo>
                    <a:pt x="17279" y="9933"/>
                    <a:pt x="17279" y="9966"/>
                    <a:pt x="17346" y="10033"/>
                  </a:cubicBezTo>
                  <a:lnTo>
                    <a:pt x="18780" y="10867"/>
                  </a:lnTo>
                  <a:cubicBezTo>
                    <a:pt x="18814" y="10883"/>
                    <a:pt x="18847" y="10892"/>
                    <a:pt x="18880" y="10892"/>
                  </a:cubicBezTo>
                  <a:cubicBezTo>
                    <a:pt x="18914" y="10892"/>
                    <a:pt x="18947" y="10883"/>
                    <a:pt x="18980" y="10867"/>
                  </a:cubicBezTo>
                  <a:lnTo>
                    <a:pt x="20381" y="10066"/>
                  </a:lnTo>
                  <a:cubicBezTo>
                    <a:pt x="20448" y="10033"/>
                    <a:pt x="20448" y="9999"/>
                    <a:pt x="20381" y="9933"/>
                  </a:cubicBezTo>
                  <a:lnTo>
                    <a:pt x="18914" y="9099"/>
                  </a:lnTo>
                  <a:cubicBezTo>
                    <a:pt x="18880" y="9082"/>
                    <a:pt x="18847" y="9074"/>
                    <a:pt x="18814" y="9074"/>
                  </a:cubicBezTo>
                  <a:close/>
                  <a:moveTo>
                    <a:pt x="6905" y="9040"/>
                  </a:moveTo>
                  <a:cubicBezTo>
                    <a:pt x="6872" y="9040"/>
                    <a:pt x="6838" y="9049"/>
                    <a:pt x="6805" y="9065"/>
                  </a:cubicBezTo>
                  <a:lnTo>
                    <a:pt x="5404" y="9866"/>
                  </a:lnTo>
                  <a:cubicBezTo>
                    <a:pt x="5337" y="9899"/>
                    <a:pt x="5371" y="9966"/>
                    <a:pt x="5404" y="9999"/>
                  </a:cubicBezTo>
                  <a:lnTo>
                    <a:pt x="7172" y="11033"/>
                  </a:lnTo>
                  <a:cubicBezTo>
                    <a:pt x="7205" y="11050"/>
                    <a:pt x="7247" y="11058"/>
                    <a:pt x="7289" y="11058"/>
                  </a:cubicBezTo>
                  <a:cubicBezTo>
                    <a:pt x="7330" y="11058"/>
                    <a:pt x="7372" y="11050"/>
                    <a:pt x="7405" y="11033"/>
                  </a:cubicBezTo>
                  <a:lnTo>
                    <a:pt x="8773" y="10233"/>
                  </a:lnTo>
                  <a:cubicBezTo>
                    <a:pt x="8840" y="10199"/>
                    <a:pt x="8840" y="10133"/>
                    <a:pt x="8773" y="10099"/>
                  </a:cubicBezTo>
                  <a:lnTo>
                    <a:pt x="7005" y="9065"/>
                  </a:lnTo>
                  <a:cubicBezTo>
                    <a:pt x="6972" y="9049"/>
                    <a:pt x="6938" y="9040"/>
                    <a:pt x="6905" y="9040"/>
                  </a:cubicBezTo>
                  <a:close/>
                  <a:moveTo>
                    <a:pt x="15294" y="9316"/>
                  </a:moveTo>
                  <a:cubicBezTo>
                    <a:pt x="15253" y="9316"/>
                    <a:pt x="15211" y="9332"/>
                    <a:pt x="15178" y="9366"/>
                  </a:cubicBezTo>
                  <a:lnTo>
                    <a:pt x="13810" y="10166"/>
                  </a:lnTo>
                  <a:cubicBezTo>
                    <a:pt x="13743" y="10166"/>
                    <a:pt x="13743" y="10233"/>
                    <a:pt x="13810" y="10266"/>
                  </a:cubicBezTo>
                  <a:lnTo>
                    <a:pt x="15244" y="11100"/>
                  </a:lnTo>
                  <a:cubicBezTo>
                    <a:pt x="15278" y="11117"/>
                    <a:pt x="15319" y="11125"/>
                    <a:pt x="15361" y="11125"/>
                  </a:cubicBezTo>
                  <a:cubicBezTo>
                    <a:pt x="15403" y="11125"/>
                    <a:pt x="15444" y="11117"/>
                    <a:pt x="15478" y="11100"/>
                  </a:cubicBezTo>
                  <a:lnTo>
                    <a:pt x="16845" y="10300"/>
                  </a:lnTo>
                  <a:cubicBezTo>
                    <a:pt x="16912" y="10266"/>
                    <a:pt x="16912" y="10233"/>
                    <a:pt x="16845" y="10199"/>
                  </a:cubicBezTo>
                  <a:lnTo>
                    <a:pt x="15411" y="9366"/>
                  </a:lnTo>
                  <a:cubicBezTo>
                    <a:pt x="15378" y="9332"/>
                    <a:pt x="15336" y="9316"/>
                    <a:pt x="15294" y="9316"/>
                  </a:cubicBezTo>
                  <a:close/>
                  <a:moveTo>
                    <a:pt x="28808" y="9808"/>
                  </a:moveTo>
                  <a:cubicBezTo>
                    <a:pt x="28771" y="9808"/>
                    <a:pt x="28737" y="9816"/>
                    <a:pt x="28721" y="9833"/>
                  </a:cubicBezTo>
                  <a:lnTo>
                    <a:pt x="27320" y="10633"/>
                  </a:lnTo>
                  <a:cubicBezTo>
                    <a:pt x="27253" y="10666"/>
                    <a:pt x="27286" y="10700"/>
                    <a:pt x="27320" y="10733"/>
                  </a:cubicBezTo>
                  <a:lnTo>
                    <a:pt x="28754" y="11567"/>
                  </a:lnTo>
                  <a:cubicBezTo>
                    <a:pt x="28787" y="11584"/>
                    <a:pt x="28829" y="11592"/>
                    <a:pt x="28871" y="11592"/>
                  </a:cubicBezTo>
                  <a:cubicBezTo>
                    <a:pt x="28912" y="11592"/>
                    <a:pt x="28954" y="11584"/>
                    <a:pt x="28987" y="11567"/>
                  </a:cubicBezTo>
                  <a:lnTo>
                    <a:pt x="30355" y="10800"/>
                  </a:lnTo>
                  <a:cubicBezTo>
                    <a:pt x="30422" y="10733"/>
                    <a:pt x="30422" y="10700"/>
                    <a:pt x="30355" y="10666"/>
                  </a:cubicBezTo>
                  <a:lnTo>
                    <a:pt x="28921" y="9833"/>
                  </a:lnTo>
                  <a:cubicBezTo>
                    <a:pt x="28887" y="9816"/>
                    <a:pt x="28846" y="9808"/>
                    <a:pt x="28808" y="9808"/>
                  </a:cubicBezTo>
                  <a:close/>
                  <a:moveTo>
                    <a:pt x="12309" y="9874"/>
                  </a:moveTo>
                  <a:cubicBezTo>
                    <a:pt x="12276" y="9874"/>
                    <a:pt x="12242" y="9883"/>
                    <a:pt x="12209" y="9899"/>
                  </a:cubicBezTo>
                  <a:lnTo>
                    <a:pt x="10841" y="10700"/>
                  </a:lnTo>
                  <a:cubicBezTo>
                    <a:pt x="10774" y="10733"/>
                    <a:pt x="10774" y="10800"/>
                    <a:pt x="10841" y="10833"/>
                  </a:cubicBezTo>
                  <a:lnTo>
                    <a:pt x="12276" y="11667"/>
                  </a:lnTo>
                  <a:cubicBezTo>
                    <a:pt x="12309" y="11684"/>
                    <a:pt x="12342" y="11692"/>
                    <a:pt x="12376" y="11692"/>
                  </a:cubicBezTo>
                  <a:cubicBezTo>
                    <a:pt x="12409" y="11692"/>
                    <a:pt x="12442" y="11684"/>
                    <a:pt x="12476" y="11667"/>
                  </a:cubicBezTo>
                  <a:lnTo>
                    <a:pt x="13877" y="10867"/>
                  </a:lnTo>
                  <a:cubicBezTo>
                    <a:pt x="13910" y="10833"/>
                    <a:pt x="13910" y="10800"/>
                    <a:pt x="13877" y="10733"/>
                  </a:cubicBezTo>
                  <a:lnTo>
                    <a:pt x="12409" y="9899"/>
                  </a:lnTo>
                  <a:cubicBezTo>
                    <a:pt x="12376" y="9883"/>
                    <a:pt x="12342" y="9874"/>
                    <a:pt x="12309" y="9874"/>
                  </a:cubicBezTo>
                  <a:close/>
                  <a:moveTo>
                    <a:pt x="24251" y="9941"/>
                  </a:moveTo>
                  <a:cubicBezTo>
                    <a:pt x="24217" y="9941"/>
                    <a:pt x="24184" y="9949"/>
                    <a:pt x="24151" y="9966"/>
                  </a:cubicBezTo>
                  <a:lnTo>
                    <a:pt x="22750" y="10767"/>
                  </a:lnTo>
                  <a:cubicBezTo>
                    <a:pt x="22716" y="10800"/>
                    <a:pt x="22716" y="10867"/>
                    <a:pt x="22750" y="10900"/>
                  </a:cubicBezTo>
                  <a:lnTo>
                    <a:pt x="24217" y="11734"/>
                  </a:lnTo>
                  <a:cubicBezTo>
                    <a:pt x="24251" y="11751"/>
                    <a:pt x="24284" y="11759"/>
                    <a:pt x="24317" y="11759"/>
                  </a:cubicBezTo>
                  <a:cubicBezTo>
                    <a:pt x="24351" y="11759"/>
                    <a:pt x="24384" y="11751"/>
                    <a:pt x="24418" y="11734"/>
                  </a:cubicBezTo>
                  <a:lnTo>
                    <a:pt x="25785" y="10933"/>
                  </a:lnTo>
                  <a:cubicBezTo>
                    <a:pt x="25852" y="10900"/>
                    <a:pt x="25852" y="10833"/>
                    <a:pt x="25785" y="10800"/>
                  </a:cubicBezTo>
                  <a:lnTo>
                    <a:pt x="24351" y="9966"/>
                  </a:lnTo>
                  <a:cubicBezTo>
                    <a:pt x="24317" y="9949"/>
                    <a:pt x="24284" y="9941"/>
                    <a:pt x="24251" y="9941"/>
                  </a:cubicBezTo>
                  <a:close/>
                  <a:moveTo>
                    <a:pt x="20932" y="10308"/>
                  </a:moveTo>
                  <a:cubicBezTo>
                    <a:pt x="20890" y="10308"/>
                    <a:pt x="20848" y="10316"/>
                    <a:pt x="20815" y="10333"/>
                  </a:cubicBezTo>
                  <a:lnTo>
                    <a:pt x="19447" y="11133"/>
                  </a:lnTo>
                  <a:cubicBezTo>
                    <a:pt x="19381" y="11167"/>
                    <a:pt x="19381" y="11200"/>
                    <a:pt x="19447" y="11234"/>
                  </a:cubicBezTo>
                  <a:lnTo>
                    <a:pt x="20882" y="12067"/>
                  </a:lnTo>
                  <a:cubicBezTo>
                    <a:pt x="20915" y="12084"/>
                    <a:pt x="20957" y="12093"/>
                    <a:pt x="20998" y="12093"/>
                  </a:cubicBezTo>
                  <a:cubicBezTo>
                    <a:pt x="21040" y="12093"/>
                    <a:pt x="21082" y="12084"/>
                    <a:pt x="21115" y="12067"/>
                  </a:cubicBezTo>
                  <a:lnTo>
                    <a:pt x="22483" y="11267"/>
                  </a:lnTo>
                  <a:cubicBezTo>
                    <a:pt x="22550" y="11267"/>
                    <a:pt x="22550" y="11200"/>
                    <a:pt x="22483" y="11200"/>
                  </a:cubicBezTo>
                  <a:lnTo>
                    <a:pt x="22483" y="11167"/>
                  </a:lnTo>
                  <a:lnTo>
                    <a:pt x="21048" y="10333"/>
                  </a:lnTo>
                  <a:cubicBezTo>
                    <a:pt x="21015" y="10316"/>
                    <a:pt x="20973" y="10308"/>
                    <a:pt x="20932" y="10308"/>
                  </a:cubicBezTo>
                  <a:close/>
                  <a:moveTo>
                    <a:pt x="17413" y="10541"/>
                  </a:moveTo>
                  <a:cubicBezTo>
                    <a:pt x="17379" y="10541"/>
                    <a:pt x="17346" y="10550"/>
                    <a:pt x="17312" y="10566"/>
                  </a:cubicBezTo>
                  <a:lnTo>
                    <a:pt x="15911" y="11367"/>
                  </a:lnTo>
                  <a:cubicBezTo>
                    <a:pt x="15845" y="11400"/>
                    <a:pt x="15878" y="11467"/>
                    <a:pt x="15911" y="11500"/>
                  </a:cubicBezTo>
                  <a:lnTo>
                    <a:pt x="17379" y="12334"/>
                  </a:lnTo>
                  <a:cubicBezTo>
                    <a:pt x="17413" y="12351"/>
                    <a:pt x="17446" y="12359"/>
                    <a:pt x="17479" y="12359"/>
                  </a:cubicBezTo>
                  <a:cubicBezTo>
                    <a:pt x="17513" y="12359"/>
                    <a:pt x="17546" y="12351"/>
                    <a:pt x="17579" y="12334"/>
                  </a:cubicBezTo>
                  <a:lnTo>
                    <a:pt x="18980" y="11534"/>
                  </a:lnTo>
                  <a:cubicBezTo>
                    <a:pt x="19014" y="11500"/>
                    <a:pt x="19014" y="11434"/>
                    <a:pt x="18980" y="11400"/>
                  </a:cubicBezTo>
                  <a:lnTo>
                    <a:pt x="17513" y="10566"/>
                  </a:lnTo>
                  <a:cubicBezTo>
                    <a:pt x="17479" y="10550"/>
                    <a:pt x="17446" y="10541"/>
                    <a:pt x="17413" y="10541"/>
                  </a:cubicBezTo>
                  <a:close/>
                  <a:moveTo>
                    <a:pt x="30939" y="11008"/>
                  </a:moveTo>
                  <a:cubicBezTo>
                    <a:pt x="30897" y="11008"/>
                    <a:pt x="30855" y="11017"/>
                    <a:pt x="30822" y="11033"/>
                  </a:cubicBezTo>
                  <a:lnTo>
                    <a:pt x="29454" y="11834"/>
                  </a:lnTo>
                  <a:cubicBezTo>
                    <a:pt x="29388" y="11867"/>
                    <a:pt x="29388" y="11934"/>
                    <a:pt x="29454" y="11934"/>
                  </a:cubicBezTo>
                  <a:lnTo>
                    <a:pt x="30889" y="12768"/>
                  </a:lnTo>
                  <a:cubicBezTo>
                    <a:pt x="30922" y="12801"/>
                    <a:pt x="30964" y="12818"/>
                    <a:pt x="31006" y="12818"/>
                  </a:cubicBezTo>
                  <a:cubicBezTo>
                    <a:pt x="31047" y="12818"/>
                    <a:pt x="31089" y="12801"/>
                    <a:pt x="31122" y="12768"/>
                  </a:cubicBezTo>
                  <a:lnTo>
                    <a:pt x="32490" y="12001"/>
                  </a:lnTo>
                  <a:cubicBezTo>
                    <a:pt x="32557" y="11967"/>
                    <a:pt x="32557" y="11901"/>
                    <a:pt x="32490" y="11867"/>
                  </a:cubicBezTo>
                  <a:lnTo>
                    <a:pt x="31056" y="11033"/>
                  </a:lnTo>
                  <a:cubicBezTo>
                    <a:pt x="31022" y="11017"/>
                    <a:pt x="30981" y="11008"/>
                    <a:pt x="30939" y="11008"/>
                  </a:cubicBezTo>
                  <a:close/>
                  <a:moveTo>
                    <a:pt x="14427" y="11108"/>
                  </a:moveTo>
                  <a:cubicBezTo>
                    <a:pt x="14385" y="11108"/>
                    <a:pt x="14344" y="11117"/>
                    <a:pt x="14310" y="11133"/>
                  </a:cubicBezTo>
                  <a:lnTo>
                    <a:pt x="12943" y="11934"/>
                  </a:lnTo>
                  <a:cubicBezTo>
                    <a:pt x="12876" y="11967"/>
                    <a:pt x="12876" y="12034"/>
                    <a:pt x="12943" y="12067"/>
                  </a:cubicBezTo>
                  <a:lnTo>
                    <a:pt x="14377" y="12901"/>
                  </a:lnTo>
                  <a:lnTo>
                    <a:pt x="14611" y="12901"/>
                  </a:lnTo>
                  <a:lnTo>
                    <a:pt x="15978" y="12101"/>
                  </a:lnTo>
                  <a:cubicBezTo>
                    <a:pt x="16045" y="12067"/>
                    <a:pt x="16045" y="12001"/>
                    <a:pt x="15978" y="11967"/>
                  </a:cubicBezTo>
                  <a:lnTo>
                    <a:pt x="14544" y="11133"/>
                  </a:lnTo>
                  <a:cubicBezTo>
                    <a:pt x="14510" y="11117"/>
                    <a:pt x="14469" y="11108"/>
                    <a:pt x="14427" y="11108"/>
                  </a:cubicBezTo>
                  <a:close/>
                  <a:moveTo>
                    <a:pt x="26386" y="11150"/>
                  </a:moveTo>
                  <a:cubicBezTo>
                    <a:pt x="26352" y="11150"/>
                    <a:pt x="26319" y="11167"/>
                    <a:pt x="26286" y="11200"/>
                  </a:cubicBezTo>
                  <a:lnTo>
                    <a:pt x="24885" y="11967"/>
                  </a:lnTo>
                  <a:cubicBezTo>
                    <a:pt x="24851" y="12001"/>
                    <a:pt x="24851" y="12067"/>
                    <a:pt x="24885" y="12101"/>
                  </a:cubicBezTo>
                  <a:lnTo>
                    <a:pt x="26352" y="12935"/>
                  </a:lnTo>
                  <a:cubicBezTo>
                    <a:pt x="26386" y="12951"/>
                    <a:pt x="26419" y="12960"/>
                    <a:pt x="26452" y="12960"/>
                  </a:cubicBezTo>
                  <a:cubicBezTo>
                    <a:pt x="26486" y="12960"/>
                    <a:pt x="26519" y="12951"/>
                    <a:pt x="26552" y="12935"/>
                  </a:cubicBezTo>
                  <a:lnTo>
                    <a:pt x="27920" y="12134"/>
                  </a:lnTo>
                  <a:cubicBezTo>
                    <a:pt x="27987" y="12101"/>
                    <a:pt x="27987" y="12067"/>
                    <a:pt x="27920" y="12034"/>
                  </a:cubicBezTo>
                  <a:lnTo>
                    <a:pt x="26486" y="11200"/>
                  </a:lnTo>
                  <a:cubicBezTo>
                    <a:pt x="26452" y="11167"/>
                    <a:pt x="26419" y="11150"/>
                    <a:pt x="26386" y="11150"/>
                  </a:cubicBezTo>
                  <a:close/>
                  <a:moveTo>
                    <a:pt x="23050" y="11542"/>
                  </a:moveTo>
                  <a:cubicBezTo>
                    <a:pt x="23017" y="11542"/>
                    <a:pt x="22983" y="11550"/>
                    <a:pt x="22950" y="11567"/>
                  </a:cubicBezTo>
                  <a:lnTo>
                    <a:pt x="21549" y="12368"/>
                  </a:lnTo>
                  <a:cubicBezTo>
                    <a:pt x="21515" y="12401"/>
                    <a:pt x="21515" y="12434"/>
                    <a:pt x="21549" y="12468"/>
                  </a:cubicBezTo>
                  <a:lnTo>
                    <a:pt x="23017" y="13302"/>
                  </a:lnTo>
                  <a:cubicBezTo>
                    <a:pt x="23050" y="13318"/>
                    <a:pt x="23083" y="13327"/>
                    <a:pt x="23117" y="13327"/>
                  </a:cubicBezTo>
                  <a:cubicBezTo>
                    <a:pt x="23150" y="13327"/>
                    <a:pt x="23183" y="13318"/>
                    <a:pt x="23217" y="13302"/>
                  </a:cubicBezTo>
                  <a:lnTo>
                    <a:pt x="24584" y="12501"/>
                  </a:lnTo>
                  <a:cubicBezTo>
                    <a:pt x="24684" y="12468"/>
                    <a:pt x="24651" y="12434"/>
                    <a:pt x="24584" y="12401"/>
                  </a:cubicBezTo>
                  <a:lnTo>
                    <a:pt x="23150" y="11567"/>
                  </a:lnTo>
                  <a:cubicBezTo>
                    <a:pt x="23117" y="11550"/>
                    <a:pt x="23083" y="11542"/>
                    <a:pt x="23050" y="11542"/>
                  </a:cubicBezTo>
                  <a:close/>
                  <a:moveTo>
                    <a:pt x="19531" y="11776"/>
                  </a:moveTo>
                  <a:cubicBezTo>
                    <a:pt x="19489" y="11776"/>
                    <a:pt x="19447" y="11784"/>
                    <a:pt x="19414" y="11801"/>
                  </a:cubicBezTo>
                  <a:lnTo>
                    <a:pt x="18046" y="12601"/>
                  </a:lnTo>
                  <a:cubicBezTo>
                    <a:pt x="17980" y="12635"/>
                    <a:pt x="17980" y="12668"/>
                    <a:pt x="18046" y="12701"/>
                  </a:cubicBezTo>
                  <a:lnTo>
                    <a:pt x="19481" y="13535"/>
                  </a:lnTo>
                  <a:cubicBezTo>
                    <a:pt x="19514" y="13552"/>
                    <a:pt x="19547" y="13560"/>
                    <a:pt x="19581" y="13560"/>
                  </a:cubicBezTo>
                  <a:cubicBezTo>
                    <a:pt x="19614" y="13560"/>
                    <a:pt x="19647" y="13552"/>
                    <a:pt x="19681" y="13535"/>
                  </a:cubicBezTo>
                  <a:lnTo>
                    <a:pt x="21082" y="12735"/>
                  </a:lnTo>
                  <a:cubicBezTo>
                    <a:pt x="21149" y="12701"/>
                    <a:pt x="21115" y="12668"/>
                    <a:pt x="21082" y="12635"/>
                  </a:cubicBezTo>
                  <a:lnTo>
                    <a:pt x="19647" y="11801"/>
                  </a:lnTo>
                  <a:cubicBezTo>
                    <a:pt x="19614" y="11784"/>
                    <a:pt x="19572" y="11776"/>
                    <a:pt x="19531" y="11776"/>
                  </a:cubicBezTo>
                  <a:close/>
                  <a:moveTo>
                    <a:pt x="16545" y="12318"/>
                  </a:moveTo>
                  <a:cubicBezTo>
                    <a:pt x="16512" y="12318"/>
                    <a:pt x="16479" y="12334"/>
                    <a:pt x="16445" y="12368"/>
                  </a:cubicBezTo>
                  <a:lnTo>
                    <a:pt x="15044" y="13135"/>
                  </a:lnTo>
                  <a:cubicBezTo>
                    <a:pt x="14977" y="13202"/>
                    <a:pt x="15011" y="13235"/>
                    <a:pt x="15078" y="13268"/>
                  </a:cubicBezTo>
                  <a:lnTo>
                    <a:pt x="16512" y="14102"/>
                  </a:lnTo>
                  <a:cubicBezTo>
                    <a:pt x="16545" y="14119"/>
                    <a:pt x="16579" y="14127"/>
                    <a:pt x="16612" y="14127"/>
                  </a:cubicBezTo>
                  <a:cubicBezTo>
                    <a:pt x="16645" y="14127"/>
                    <a:pt x="16679" y="14119"/>
                    <a:pt x="16712" y="14102"/>
                  </a:cubicBezTo>
                  <a:lnTo>
                    <a:pt x="18113" y="13302"/>
                  </a:lnTo>
                  <a:cubicBezTo>
                    <a:pt x="18146" y="13268"/>
                    <a:pt x="18146" y="13235"/>
                    <a:pt x="18113" y="13202"/>
                  </a:cubicBezTo>
                  <a:lnTo>
                    <a:pt x="16645" y="12368"/>
                  </a:lnTo>
                  <a:cubicBezTo>
                    <a:pt x="16612" y="12334"/>
                    <a:pt x="16579" y="12318"/>
                    <a:pt x="16545" y="12318"/>
                  </a:cubicBezTo>
                  <a:close/>
                  <a:moveTo>
                    <a:pt x="28487" y="12376"/>
                  </a:moveTo>
                  <a:cubicBezTo>
                    <a:pt x="28454" y="12376"/>
                    <a:pt x="28420" y="12384"/>
                    <a:pt x="28387" y="12401"/>
                  </a:cubicBezTo>
                  <a:lnTo>
                    <a:pt x="27019" y="13202"/>
                  </a:lnTo>
                  <a:cubicBezTo>
                    <a:pt x="26953" y="13235"/>
                    <a:pt x="26953" y="13302"/>
                    <a:pt x="27019" y="13335"/>
                  </a:cubicBezTo>
                  <a:lnTo>
                    <a:pt x="28454" y="14169"/>
                  </a:lnTo>
                  <a:cubicBezTo>
                    <a:pt x="28487" y="14186"/>
                    <a:pt x="28520" y="14194"/>
                    <a:pt x="28554" y="14194"/>
                  </a:cubicBezTo>
                  <a:cubicBezTo>
                    <a:pt x="28587" y="14194"/>
                    <a:pt x="28621" y="14186"/>
                    <a:pt x="28654" y="14169"/>
                  </a:cubicBezTo>
                  <a:lnTo>
                    <a:pt x="30055" y="13368"/>
                  </a:lnTo>
                  <a:cubicBezTo>
                    <a:pt x="30088" y="13335"/>
                    <a:pt x="30088" y="13268"/>
                    <a:pt x="30022" y="13235"/>
                  </a:cubicBezTo>
                  <a:lnTo>
                    <a:pt x="30055" y="13235"/>
                  </a:lnTo>
                  <a:lnTo>
                    <a:pt x="28587" y="12401"/>
                  </a:lnTo>
                  <a:cubicBezTo>
                    <a:pt x="28554" y="12384"/>
                    <a:pt x="28520" y="12376"/>
                    <a:pt x="28487" y="12376"/>
                  </a:cubicBezTo>
                  <a:close/>
                  <a:moveTo>
                    <a:pt x="25151" y="12743"/>
                  </a:moveTo>
                  <a:cubicBezTo>
                    <a:pt x="25118" y="12743"/>
                    <a:pt x="25085" y="12751"/>
                    <a:pt x="25051" y="12768"/>
                  </a:cubicBezTo>
                  <a:lnTo>
                    <a:pt x="23684" y="13569"/>
                  </a:lnTo>
                  <a:cubicBezTo>
                    <a:pt x="23617" y="13602"/>
                    <a:pt x="23617" y="13669"/>
                    <a:pt x="23684" y="13702"/>
                  </a:cubicBezTo>
                  <a:lnTo>
                    <a:pt x="25118" y="14536"/>
                  </a:lnTo>
                  <a:cubicBezTo>
                    <a:pt x="25151" y="14553"/>
                    <a:pt x="25185" y="14561"/>
                    <a:pt x="25218" y="14561"/>
                  </a:cubicBezTo>
                  <a:cubicBezTo>
                    <a:pt x="25251" y="14561"/>
                    <a:pt x="25285" y="14553"/>
                    <a:pt x="25318" y="14536"/>
                  </a:cubicBezTo>
                  <a:lnTo>
                    <a:pt x="26719" y="13735"/>
                  </a:lnTo>
                  <a:cubicBezTo>
                    <a:pt x="26786" y="13702"/>
                    <a:pt x="26786" y="13635"/>
                    <a:pt x="26719" y="13602"/>
                  </a:cubicBezTo>
                  <a:lnTo>
                    <a:pt x="25251" y="12768"/>
                  </a:lnTo>
                  <a:cubicBezTo>
                    <a:pt x="25218" y="12751"/>
                    <a:pt x="25185" y="12743"/>
                    <a:pt x="25151" y="12743"/>
                  </a:cubicBezTo>
                  <a:close/>
                  <a:moveTo>
                    <a:pt x="33941" y="12743"/>
                  </a:moveTo>
                  <a:cubicBezTo>
                    <a:pt x="33899" y="12743"/>
                    <a:pt x="33858" y="12751"/>
                    <a:pt x="33824" y="12768"/>
                  </a:cubicBezTo>
                  <a:lnTo>
                    <a:pt x="32457" y="13569"/>
                  </a:lnTo>
                  <a:cubicBezTo>
                    <a:pt x="32390" y="13602"/>
                    <a:pt x="32390" y="13669"/>
                    <a:pt x="32457" y="13702"/>
                  </a:cubicBezTo>
                  <a:lnTo>
                    <a:pt x="33891" y="14536"/>
                  </a:lnTo>
                  <a:cubicBezTo>
                    <a:pt x="33924" y="14553"/>
                    <a:pt x="33958" y="14561"/>
                    <a:pt x="33991" y="14561"/>
                  </a:cubicBezTo>
                  <a:cubicBezTo>
                    <a:pt x="34024" y="14561"/>
                    <a:pt x="34058" y="14553"/>
                    <a:pt x="34091" y="14536"/>
                  </a:cubicBezTo>
                  <a:lnTo>
                    <a:pt x="35492" y="13735"/>
                  </a:lnTo>
                  <a:cubicBezTo>
                    <a:pt x="35559" y="13702"/>
                    <a:pt x="35525" y="13635"/>
                    <a:pt x="35492" y="13602"/>
                  </a:cubicBezTo>
                  <a:lnTo>
                    <a:pt x="34058" y="12768"/>
                  </a:lnTo>
                  <a:cubicBezTo>
                    <a:pt x="34024" y="12751"/>
                    <a:pt x="33983" y="12743"/>
                    <a:pt x="33941" y="12743"/>
                  </a:cubicBezTo>
                  <a:close/>
                  <a:moveTo>
                    <a:pt x="21649" y="13010"/>
                  </a:moveTo>
                  <a:cubicBezTo>
                    <a:pt x="21616" y="13010"/>
                    <a:pt x="21582" y="13018"/>
                    <a:pt x="21549" y="13035"/>
                  </a:cubicBezTo>
                  <a:lnTo>
                    <a:pt x="20148" y="13835"/>
                  </a:lnTo>
                  <a:cubicBezTo>
                    <a:pt x="20081" y="13835"/>
                    <a:pt x="20081" y="13902"/>
                    <a:pt x="20148" y="13936"/>
                  </a:cubicBezTo>
                  <a:lnTo>
                    <a:pt x="21616" y="14769"/>
                  </a:lnTo>
                  <a:cubicBezTo>
                    <a:pt x="21632" y="14786"/>
                    <a:pt x="21666" y="14794"/>
                    <a:pt x="21703" y="14794"/>
                  </a:cubicBezTo>
                  <a:cubicBezTo>
                    <a:pt x="21741" y="14794"/>
                    <a:pt x="21782" y="14786"/>
                    <a:pt x="21816" y="14769"/>
                  </a:cubicBezTo>
                  <a:lnTo>
                    <a:pt x="23183" y="13969"/>
                  </a:lnTo>
                  <a:cubicBezTo>
                    <a:pt x="23250" y="13936"/>
                    <a:pt x="23250" y="13902"/>
                    <a:pt x="23183" y="13869"/>
                  </a:cubicBezTo>
                  <a:lnTo>
                    <a:pt x="21749" y="13035"/>
                  </a:lnTo>
                  <a:cubicBezTo>
                    <a:pt x="21716" y="13018"/>
                    <a:pt x="21682" y="13010"/>
                    <a:pt x="21649" y="13010"/>
                  </a:cubicBezTo>
                  <a:close/>
                  <a:moveTo>
                    <a:pt x="18680" y="13544"/>
                  </a:moveTo>
                  <a:cubicBezTo>
                    <a:pt x="18647" y="13544"/>
                    <a:pt x="18613" y="13552"/>
                    <a:pt x="18580" y="13569"/>
                  </a:cubicBezTo>
                  <a:lnTo>
                    <a:pt x="17179" y="14369"/>
                  </a:lnTo>
                  <a:cubicBezTo>
                    <a:pt x="17112" y="14403"/>
                    <a:pt x="17112" y="14469"/>
                    <a:pt x="17179" y="14503"/>
                  </a:cubicBezTo>
                  <a:lnTo>
                    <a:pt x="18613" y="15337"/>
                  </a:lnTo>
                  <a:cubicBezTo>
                    <a:pt x="18647" y="15353"/>
                    <a:pt x="18688" y="15362"/>
                    <a:pt x="18730" y="15362"/>
                  </a:cubicBezTo>
                  <a:cubicBezTo>
                    <a:pt x="18772" y="15362"/>
                    <a:pt x="18814" y="15353"/>
                    <a:pt x="18847" y="15337"/>
                  </a:cubicBezTo>
                  <a:lnTo>
                    <a:pt x="20248" y="14536"/>
                  </a:lnTo>
                  <a:cubicBezTo>
                    <a:pt x="20281" y="14503"/>
                    <a:pt x="20281" y="14436"/>
                    <a:pt x="20248" y="14403"/>
                  </a:cubicBezTo>
                  <a:lnTo>
                    <a:pt x="18780" y="13569"/>
                  </a:lnTo>
                  <a:cubicBezTo>
                    <a:pt x="18747" y="13552"/>
                    <a:pt x="18713" y="13544"/>
                    <a:pt x="18680" y="13544"/>
                  </a:cubicBezTo>
                  <a:close/>
                  <a:moveTo>
                    <a:pt x="30605" y="13610"/>
                  </a:moveTo>
                  <a:cubicBezTo>
                    <a:pt x="30564" y="13610"/>
                    <a:pt x="30522" y="13619"/>
                    <a:pt x="30489" y="13635"/>
                  </a:cubicBezTo>
                  <a:lnTo>
                    <a:pt x="29121" y="14436"/>
                  </a:lnTo>
                  <a:cubicBezTo>
                    <a:pt x="29054" y="14469"/>
                    <a:pt x="29088" y="14503"/>
                    <a:pt x="29121" y="14569"/>
                  </a:cubicBezTo>
                  <a:lnTo>
                    <a:pt x="30555" y="15403"/>
                  </a:lnTo>
                  <a:cubicBezTo>
                    <a:pt x="30589" y="15420"/>
                    <a:pt x="30630" y="15428"/>
                    <a:pt x="30672" y="15428"/>
                  </a:cubicBezTo>
                  <a:cubicBezTo>
                    <a:pt x="30714" y="15428"/>
                    <a:pt x="30755" y="15420"/>
                    <a:pt x="30789" y="15403"/>
                  </a:cubicBezTo>
                  <a:lnTo>
                    <a:pt x="32156" y="14603"/>
                  </a:lnTo>
                  <a:cubicBezTo>
                    <a:pt x="32223" y="14569"/>
                    <a:pt x="32190" y="14536"/>
                    <a:pt x="32156" y="14469"/>
                  </a:cubicBezTo>
                  <a:lnTo>
                    <a:pt x="30722" y="13635"/>
                  </a:lnTo>
                  <a:cubicBezTo>
                    <a:pt x="30689" y="13619"/>
                    <a:pt x="30647" y="13610"/>
                    <a:pt x="30605" y="13610"/>
                  </a:cubicBezTo>
                  <a:close/>
                  <a:moveTo>
                    <a:pt x="27270" y="13977"/>
                  </a:moveTo>
                  <a:cubicBezTo>
                    <a:pt x="27228" y="13977"/>
                    <a:pt x="27186" y="13986"/>
                    <a:pt x="27153" y="14002"/>
                  </a:cubicBezTo>
                  <a:lnTo>
                    <a:pt x="25785" y="14803"/>
                  </a:lnTo>
                  <a:cubicBezTo>
                    <a:pt x="25718" y="14836"/>
                    <a:pt x="25752" y="14870"/>
                    <a:pt x="25785" y="14936"/>
                  </a:cubicBezTo>
                  <a:lnTo>
                    <a:pt x="27220" y="15770"/>
                  </a:lnTo>
                  <a:lnTo>
                    <a:pt x="27453" y="15770"/>
                  </a:lnTo>
                  <a:lnTo>
                    <a:pt x="28821" y="14970"/>
                  </a:lnTo>
                  <a:cubicBezTo>
                    <a:pt x="28887" y="14936"/>
                    <a:pt x="28887" y="14870"/>
                    <a:pt x="28821" y="14836"/>
                  </a:cubicBezTo>
                  <a:lnTo>
                    <a:pt x="27386" y="14002"/>
                  </a:lnTo>
                  <a:cubicBezTo>
                    <a:pt x="27353" y="13986"/>
                    <a:pt x="27311" y="13977"/>
                    <a:pt x="27270" y="13977"/>
                  </a:cubicBezTo>
                  <a:close/>
                  <a:moveTo>
                    <a:pt x="36080" y="13986"/>
                  </a:moveTo>
                  <a:cubicBezTo>
                    <a:pt x="36043" y="13986"/>
                    <a:pt x="36009" y="14002"/>
                    <a:pt x="35992" y="14036"/>
                  </a:cubicBezTo>
                  <a:lnTo>
                    <a:pt x="34591" y="14836"/>
                  </a:lnTo>
                  <a:cubicBezTo>
                    <a:pt x="34525" y="14836"/>
                    <a:pt x="34558" y="14903"/>
                    <a:pt x="34591" y="14936"/>
                  </a:cubicBezTo>
                  <a:lnTo>
                    <a:pt x="36026" y="15770"/>
                  </a:lnTo>
                  <a:cubicBezTo>
                    <a:pt x="36059" y="15787"/>
                    <a:pt x="36101" y="15795"/>
                    <a:pt x="36143" y="15795"/>
                  </a:cubicBezTo>
                  <a:cubicBezTo>
                    <a:pt x="36184" y="15795"/>
                    <a:pt x="36226" y="15787"/>
                    <a:pt x="36259" y="15770"/>
                  </a:cubicBezTo>
                  <a:lnTo>
                    <a:pt x="37627" y="14970"/>
                  </a:lnTo>
                  <a:cubicBezTo>
                    <a:pt x="37694" y="14936"/>
                    <a:pt x="37694" y="14903"/>
                    <a:pt x="37627" y="14870"/>
                  </a:cubicBezTo>
                  <a:lnTo>
                    <a:pt x="36193" y="14036"/>
                  </a:lnTo>
                  <a:cubicBezTo>
                    <a:pt x="36159" y="14002"/>
                    <a:pt x="36118" y="13986"/>
                    <a:pt x="36080" y="13986"/>
                  </a:cubicBezTo>
                  <a:close/>
                  <a:moveTo>
                    <a:pt x="23784" y="14211"/>
                  </a:moveTo>
                  <a:cubicBezTo>
                    <a:pt x="23750" y="14211"/>
                    <a:pt x="23717" y="14219"/>
                    <a:pt x="23684" y="14236"/>
                  </a:cubicBezTo>
                  <a:lnTo>
                    <a:pt x="22283" y="15036"/>
                  </a:lnTo>
                  <a:cubicBezTo>
                    <a:pt x="22216" y="15070"/>
                    <a:pt x="22216" y="15103"/>
                    <a:pt x="22283" y="15170"/>
                  </a:cubicBezTo>
                  <a:lnTo>
                    <a:pt x="23750" y="16004"/>
                  </a:lnTo>
                  <a:lnTo>
                    <a:pt x="23951" y="16004"/>
                  </a:lnTo>
                  <a:lnTo>
                    <a:pt x="25318" y="15203"/>
                  </a:lnTo>
                  <a:cubicBezTo>
                    <a:pt x="25385" y="15170"/>
                    <a:pt x="25385" y="15103"/>
                    <a:pt x="25318" y="15070"/>
                  </a:cubicBezTo>
                  <a:lnTo>
                    <a:pt x="23884" y="14236"/>
                  </a:lnTo>
                  <a:cubicBezTo>
                    <a:pt x="23850" y="14219"/>
                    <a:pt x="23817" y="14211"/>
                    <a:pt x="23784" y="14211"/>
                  </a:cubicBezTo>
                  <a:close/>
                  <a:moveTo>
                    <a:pt x="20765" y="14778"/>
                  </a:moveTo>
                  <a:cubicBezTo>
                    <a:pt x="20723" y="14778"/>
                    <a:pt x="20682" y="14786"/>
                    <a:pt x="20648" y="14803"/>
                  </a:cubicBezTo>
                  <a:lnTo>
                    <a:pt x="19281" y="15603"/>
                  </a:lnTo>
                  <a:cubicBezTo>
                    <a:pt x="19214" y="15637"/>
                    <a:pt x="19214" y="15670"/>
                    <a:pt x="19281" y="15703"/>
                  </a:cubicBezTo>
                  <a:lnTo>
                    <a:pt x="20748" y="16537"/>
                  </a:lnTo>
                  <a:cubicBezTo>
                    <a:pt x="20782" y="16554"/>
                    <a:pt x="20815" y="16562"/>
                    <a:pt x="20848" y="16562"/>
                  </a:cubicBezTo>
                  <a:cubicBezTo>
                    <a:pt x="20882" y="16562"/>
                    <a:pt x="20915" y="16554"/>
                    <a:pt x="20948" y="16537"/>
                  </a:cubicBezTo>
                  <a:lnTo>
                    <a:pt x="22316" y="15770"/>
                  </a:lnTo>
                  <a:cubicBezTo>
                    <a:pt x="22383" y="15737"/>
                    <a:pt x="22349" y="15703"/>
                    <a:pt x="22316" y="15637"/>
                  </a:cubicBezTo>
                  <a:lnTo>
                    <a:pt x="20882" y="14803"/>
                  </a:lnTo>
                  <a:cubicBezTo>
                    <a:pt x="20848" y="14786"/>
                    <a:pt x="20807" y="14778"/>
                    <a:pt x="20765" y="14778"/>
                  </a:cubicBezTo>
                  <a:close/>
                  <a:moveTo>
                    <a:pt x="32707" y="14811"/>
                  </a:moveTo>
                  <a:cubicBezTo>
                    <a:pt x="32665" y="14811"/>
                    <a:pt x="32623" y="14819"/>
                    <a:pt x="32590" y="14836"/>
                  </a:cubicBezTo>
                  <a:lnTo>
                    <a:pt x="31222" y="15637"/>
                  </a:lnTo>
                  <a:cubicBezTo>
                    <a:pt x="31156" y="15670"/>
                    <a:pt x="31156" y="15737"/>
                    <a:pt x="31222" y="15770"/>
                  </a:cubicBezTo>
                  <a:lnTo>
                    <a:pt x="32657" y="16604"/>
                  </a:lnTo>
                  <a:cubicBezTo>
                    <a:pt x="32690" y="16621"/>
                    <a:pt x="32723" y="16629"/>
                    <a:pt x="32757" y="16629"/>
                  </a:cubicBezTo>
                  <a:cubicBezTo>
                    <a:pt x="32790" y="16629"/>
                    <a:pt x="32824" y="16621"/>
                    <a:pt x="32857" y="16604"/>
                  </a:cubicBezTo>
                  <a:lnTo>
                    <a:pt x="34258" y="15804"/>
                  </a:lnTo>
                  <a:cubicBezTo>
                    <a:pt x="34325" y="15770"/>
                    <a:pt x="34325" y="15703"/>
                    <a:pt x="34258" y="15670"/>
                  </a:cubicBezTo>
                  <a:lnTo>
                    <a:pt x="32824" y="14836"/>
                  </a:lnTo>
                  <a:cubicBezTo>
                    <a:pt x="32790" y="14819"/>
                    <a:pt x="32749" y="14811"/>
                    <a:pt x="32707" y="14811"/>
                  </a:cubicBezTo>
                  <a:close/>
                  <a:moveTo>
                    <a:pt x="29392" y="15186"/>
                  </a:moveTo>
                  <a:cubicBezTo>
                    <a:pt x="29354" y="15186"/>
                    <a:pt x="29321" y="15203"/>
                    <a:pt x="29288" y="15236"/>
                  </a:cubicBezTo>
                  <a:lnTo>
                    <a:pt x="27920" y="16004"/>
                  </a:lnTo>
                  <a:cubicBezTo>
                    <a:pt x="27853" y="16037"/>
                    <a:pt x="27853" y="16104"/>
                    <a:pt x="27920" y="16137"/>
                  </a:cubicBezTo>
                  <a:lnTo>
                    <a:pt x="29354" y="16971"/>
                  </a:lnTo>
                  <a:cubicBezTo>
                    <a:pt x="29388" y="16988"/>
                    <a:pt x="29421" y="16996"/>
                    <a:pt x="29454" y="16996"/>
                  </a:cubicBezTo>
                  <a:cubicBezTo>
                    <a:pt x="29488" y="16996"/>
                    <a:pt x="29521" y="16988"/>
                    <a:pt x="29555" y="16971"/>
                  </a:cubicBezTo>
                  <a:lnTo>
                    <a:pt x="30956" y="16170"/>
                  </a:lnTo>
                  <a:cubicBezTo>
                    <a:pt x="31022" y="16137"/>
                    <a:pt x="30989" y="16104"/>
                    <a:pt x="30956" y="16070"/>
                  </a:cubicBezTo>
                  <a:lnTo>
                    <a:pt x="29521" y="15236"/>
                  </a:lnTo>
                  <a:cubicBezTo>
                    <a:pt x="29471" y="15203"/>
                    <a:pt x="29429" y="15186"/>
                    <a:pt x="29392" y="15186"/>
                  </a:cubicBezTo>
                  <a:close/>
                  <a:moveTo>
                    <a:pt x="38194" y="15211"/>
                  </a:moveTo>
                  <a:cubicBezTo>
                    <a:pt x="38161" y="15211"/>
                    <a:pt x="38127" y="15220"/>
                    <a:pt x="38094" y="15236"/>
                  </a:cubicBezTo>
                  <a:lnTo>
                    <a:pt x="36693" y="16037"/>
                  </a:lnTo>
                  <a:cubicBezTo>
                    <a:pt x="36660" y="16070"/>
                    <a:pt x="36660" y="16137"/>
                    <a:pt x="36693" y="16170"/>
                  </a:cubicBezTo>
                  <a:lnTo>
                    <a:pt x="38161" y="17004"/>
                  </a:lnTo>
                  <a:cubicBezTo>
                    <a:pt x="38194" y="17021"/>
                    <a:pt x="38227" y="17029"/>
                    <a:pt x="38261" y="17029"/>
                  </a:cubicBezTo>
                  <a:cubicBezTo>
                    <a:pt x="38294" y="17029"/>
                    <a:pt x="38327" y="17021"/>
                    <a:pt x="38361" y="17004"/>
                  </a:cubicBezTo>
                  <a:lnTo>
                    <a:pt x="39762" y="16204"/>
                  </a:lnTo>
                  <a:cubicBezTo>
                    <a:pt x="39795" y="16170"/>
                    <a:pt x="39795" y="16104"/>
                    <a:pt x="39762" y="16070"/>
                  </a:cubicBezTo>
                  <a:lnTo>
                    <a:pt x="38294" y="15236"/>
                  </a:lnTo>
                  <a:cubicBezTo>
                    <a:pt x="38261" y="15220"/>
                    <a:pt x="38227" y="15211"/>
                    <a:pt x="38194" y="15211"/>
                  </a:cubicBezTo>
                  <a:close/>
                  <a:moveTo>
                    <a:pt x="25885" y="15420"/>
                  </a:moveTo>
                  <a:cubicBezTo>
                    <a:pt x="25852" y="15420"/>
                    <a:pt x="25819" y="15437"/>
                    <a:pt x="25785" y="15470"/>
                  </a:cubicBezTo>
                  <a:lnTo>
                    <a:pt x="24418" y="16237"/>
                  </a:lnTo>
                  <a:cubicBezTo>
                    <a:pt x="24317" y="16271"/>
                    <a:pt x="24317" y="16337"/>
                    <a:pt x="24418" y="16371"/>
                  </a:cubicBezTo>
                  <a:lnTo>
                    <a:pt x="25852" y="17205"/>
                  </a:lnTo>
                  <a:cubicBezTo>
                    <a:pt x="25885" y="17221"/>
                    <a:pt x="25919" y="17230"/>
                    <a:pt x="25952" y="17230"/>
                  </a:cubicBezTo>
                  <a:cubicBezTo>
                    <a:pt x="25985" y="17230"/>
                    <a:pt x="26019" y="17221"/>
                    <a:pt x="26052" y="17205"/>
                  </a:cubicBezTo>
                  <a:lnTo>
                    <a:pt x="27453" y="16404"/>
                  </a:lnTo>
                  <a:cubicBezTo>
                    <a:pt x="27486" y="16371"/>
                    <a:pt x="27486" y="16337"/>
                    <a:pt x="27453" y="16304"/>
                  </a:cubicBezTo>
                  <a:lnTo>
                    <a:pt x="25985" y="15470"/>
                  </a:lnTo>
                  <a:cubicBezTo>
                    <a:pt x="25952" y="15437"/>
                    <a:pt x="25919" y="15420"/>
                    <a:pt x="25885" y="15420"/>
                  </a:cubicBezTo>
                  <a:close/>
                  <a:moveTo>
                    <a:pt x="22883" y="15979"/>
                  </a:moveTo>
                  <a:cubicBezTo>
                    <a:pt x="22850" y="15979"/>
                    <a:pt x="22816" y="15987"/>
                    <a:pt x="22783" y="16004"/>
                  </a:cubicBezTo>
                  <a:lnTo>
                    <a:pt x="21415" y="16804"/>
                  </a:lnTo>
                  <a:cubicBezTo>
                    <a:pt x="21349" y="16838"/>
                    <a:pt x="21349" y="16904"/>
                    <a:pt x="21415" y="16938"/>
                  </a:cubicBezTo>
                  <a:lnTo>
                    <a:pt x="22850" y="17772"/>
                  </a:lnTo>
                  <a:cubicBezTo>
                    <a:pt x="22883" y="17788"/>
                    <a:pt x="22916" y="17797"/>
                    <a:pt x="22950" y="17797"/>
                  </a:cubicBezTo>
                  <a:cubicBezTo>
                    <a:pt x="22983" y="17797"/>
                    <a:pt x="23017" y="17788"/>
                    <a:pt x="23050" y="17772"/>
                  </a:cubicBezTo>
                  <a:lnTo>
                    <a:pt x="24451" y="16971"/>
                  </a:lnTo>
                  <a:cubicBezTo>
                    <a:pt x="24484" y="16938"/>
                    <a:pt x="24484" y="16871"/>
                    <a:pt x="24451" y="16838"/>
                  </a:cubicBezTo>
                  <a:lnTo>
                    <a:pt x="22983" y="16004"/>
                  </a:lnTo>
                  <a:cubicBezTo>
                    <a:pt x="22950" y="15987"/>
                    <a:pt x="22916" y="15979"/>
                    <a:pt x="22883" y="15979"/>
                  </a:cubicBezTo>
                  <a:close/>
                  <a:moveTo>
                    <a:pt x="34825" y="16045"/>
                  </a:moveTo>
                  <a:cubicBezTo>
                    <a:pt x="34792" y="16045"/>
                    <a:pt x="34758" y="16054"/>
                    <a:pt x="34725" y="16070"/>
                  </a:cubicBezTo>
                  <a:lnTo>
                    <a:pt x="33324" y="16871"/>
                  </a:lnTo>
                  <a:cubicBezTo>
                    <a:pt x="33257" y="16904"/>
                    <a:pt x="33291" y="16938"/>
                    <a:pt x="33324" y="16971"/>
                  </a:cubicBezTo>
                  <a:lnTo>
                    <a:pt x="34758" y="17805"/>
                  </a:lnTo>
                  <a:cubicBezTo>
                    <a:pt x="34792" y="17822"/>
                    <a:pt x="34833" y="17830"/>
                    <a:pt x="34875" y="17830"/>
                  </a:cubicBezTo>
                  <a:cubicBezTo>
                    <a:pt x="34917" y="17830"/>
                    <a:pt x="34958" y="17822"/>
                    <a:pt x="34992" y="17805"/>
                  </a:cubicBezTo>
                  <a:lnTo>
                    <a:pt x="36359" y="17004"/>
                  </a:lnTo>
                  <a:cubicBezTo>
                    <a:pt x="36426" y="17004"/>
                    <a:pt x="36426" y="16938"/>
                    <a:pt x="36359" y="16904"/>
                  </a:cubicBezTo>
                  <a:lnTo>
                    <a:pt x="34925" y="16070"/>
                  </a:lnTo>
                  <a:cubicBezTo>
                    <a:pt x="34892" y="16054"/>
                    <a:pt x="34858" y="16045"/>
                    <a:pt x="34825" y="16045"/>
                  </a:cubicBezTo>
                  <a:close/>
                  <a:moveTo>
                    <a:pt x="31506" y="16412"/>
                  </a:moveTo>
                  <a:cubicBezTo>
                    <a:pt x="31464" y="16412"/>
                    <a:pt x="31423" y="16421"/>
                    <a:pt x="31389" y="16437"/>
                  </a:cubicBezTo>
                  <a:lnTo>
                    <a:pt x="30022" y="17238"/>
                  </a:lnTo>
                  <a:cubicBezTo>
                    <a:pt x="29955" y="17271"/>
                    <a:pt x="29955" y="17338"/>
                    <a:pt x="30022" y="17371"/>
                  </a:cubicBezTo>
                  <a:lnTo>
                    <a:pt x="31456" y="18205"/>
                  </a:lnTo>
                  <a:cubicBezTo>
                    <a:pt x="31489" y="18222"/>
                    <a:pt x="31531" y="18230"/>
                    <a:pt x="31573" y="18230"/>
                  </a:cubicBezTo>
                  <a:cubicBezTo>
                    <a:pt x="31614" y="18230"/>
                    <a:pt x="31656" y="18222"/>
                    <a:pt x="31689" y="18205"/>
                  </a:cubicBezTo>
                  <a:lnTo>
                    <a:pt x="33057" y="17405"/>
                  </a:lnTo>
                  <a:cubicBezTo>
                    <a:pt x="33124" y="17371"/>
                    <a:pt x="33124" y="17305"/>
                    <a:pt x="33057" y="17271"/>
                  </a:cubicBezTo>
                  <a:lnTo>
                    <a:pt x="31623" y="16437"/>
                  </a:lnTo>
                  <a:cubicBezTo>
                    <a:pt x="31589" y="16421"/>
                    <a:pt x="31548" y="16412"/>
                    <a:pt x="31506" y="16412"/>
                  </a:cubicBezTo>
                  <a:close/>
                  <a:moveTo>
                    <a:pt x="40329" y="16446"/>
                  </a:moveTo>
                  <a:cubicBezTo>
                    <a:pt x="40296" y="16446"/>
                    <a:pt x="40262" y="16454"/>
                    <a:pt x="40229" y="16471"/>
                  </a:cubicBezTo>
                  <a:lnTo>
                    <a:pt x="38828" y="17271"/>
                  </a:lnTo>
                  <a:cubicBezTo>
                    <a:pt x="38761" y="17305"/>
                    <a:pt x="38761" y="17338"/>
                    <a:pt x="38828" y="17371"/>
                  </a:cubicBezTo>
                  <a:lnTo>
                    <a:pt x="40262" y="18205"/>
                  </a:lnTo>
                  <a:cubicBezTo>
                    <a:pt x="40296" y="18222"/>
                    <a:pt x="40329" y="18230"/>
                    <a:pt x="40362" y="18230"/>
                  </a:cubicBezTo>
                  <a:cubicBezTo>
                    <a:pt x="40396" y="18230"/>
                    <a:pt x="40429" y="18222"/>
                    <a:pt x="40462" y="18205"/>
                  </a:cubicBezTo>
                  <a:lnTo>
                    <a:pt x="41863" y="17438"/>
                  </a:lnTo>
                  <a:cubicBezTo>
                    <a:pt x="41930" y="17405"/>
                    <a:pt x="41930" y="17338"/>
                    <a:pt x="41863" y="17305"/>
                  </a:cubicBezTo>
                  <a:lnTo>
                    <a:pt x="40429" y="16471"/>
                  </a:lnTo>
                  <a:cubicBezTo>
                    <a:pt x="40396" y="16454"/>
                    <a:pt x="40362" y="16446"/>
                    <a:pt x="40329" y="16446"/>
                  </a:cubicBezTo>
                  <a:close/>
                  <a:moveTo>
                    <a:pt x="9340" y="10475"/>
                  </a:moveTo>
                  <a:cubicBezTo>
                    <a:pt x="9307" y="10475"/>
                    <a:pt x="9273" y="10483"/>
                    <a:pt x="9240" y="10500"/>
                  </a:cubicBezTo>
                  <a:lnTo>
                    <a:pt x="7839" y="11300"/>
                  </a:lnTo>
                  <a:cubicBezTo>
                    <a:pt x="7806" y="11334"/>
                    <a:pt x="7806" y="11367"/>
                    <a:pt x="7839" y="11400"/>
                  </a:cubicBezTo>
                  <a:lnTo>
                    <a:pt x="19748" y="18272"/>
                  </a:lnTo>
                  <a:cubicBezTo>
                    <a:pt x="19781" y="18289"/>
                    <a:pt x="19823" y="18297"/>
                    <a:pt x="19864" y="18297"/>
                  </a:cubicBezTo>
                  <a:cubicBezTo>
                    <a:pt x="19906" y="18297"/>
                    <a:pt x="19948" y="18289"/>
                    <a:pt x="19981" y="18272"/>
                  </a:cubicBezTo>
                  <a:lnTo>
                    <a:pt x="21349" y="17471"/>
                  </a:lnTo>
                  <a:cubicBezTo>
                    <a:pt x="21415" y="17438"/>
                    <a:pt x="21415" y="17405"/>
                    <a:pt x="21349" y="17371"/>
                  </a:cubicBezTo>
                  <a:lnTo>
                    <a:pt x="9440" y="10500"/>
                  </a:lnTo>
                  <a:cubicBezTo>
                    <a:pt x="9407" y="10483"/>
                    <a:pt x="9373" y="10475"/>
                    <a:pt x="9340" y="10475"/>
                  </a:cubicBezTo>
                  <a:close/>
                  <a:moveTo>
                    <a:pt x="27974" y="16646"/>
                  </a:moveTo>
                  <a:cubicBezTo>
                    <a:pt x="27937" y="16646"/>
                    <a:pt x="27903" y="16654"/>
                    <a:pt x="27887" y="16671"/>
                  </a:cubicBezTo>
                  <a:lnTo>
                    <a:pt x="26486" y="17471"/>
                  </a:lnTo>
                  <a:cubicBezTo>
                    <a:pt x="26419" y="17505"/>
                    <a:pt x="26419" y="17571"/>
                    <a:pt x="26486" y="17605"/>
                  </a:cubicBezTo>
                  <a:lnTo>
                    <a:pt x="27920" y="18439"/>
                  </a:lnTo>
                  <a:cubicBezTo>
                    <a:pt x="27953" y="18455"/>
                    <a:pt x="27995" y="18464"/>
                    <a:pt x="28037" y="18464"/>
                  </a:cubicBezTo>
                  <a:cubicBezTo>
                    <a:pt x="28079" y="18464"/>
                    <a:pt x="28120" y="18455"/>
                    <a:pt x="28154" y="18439"/>
                  </a:cubicBezTo>
                  <a:lnTo>
                    <a:pt x="29521" y="17638"/>
                  </a:lnTo>
                  <a:cubicBezTo>
                    <a:pt x="29588" y="17605"/>
                    <a:pt x="29588" y="17538"/>
                    <a:pt x="29521" y="17505"/>
                  </a:cubicBezTo>
                  <a:lnTo>
                    <a:pt x="28087" y="16671"/>
                  </a:lnTo>
                  <a:cubicBezTo>
                    <a:pt x="28053" y="16654"/>
                    <a:pt x="28012" y="16646"/>
                    <a:pt x="27974" y="16646"/>
                  </a:cubicBezTo>
                  <a:close/>
                  <a:moveTo>
                    <a:pt x="25001" y="17213"/>
                  </a:moveTo>
                  <a:cubicBezTo>
                    <a:pt x="24960" y="17213"/>
                    <a:pt x="24918" y="17221"/>
                    <a:pt x="24885" y="17238"/>
                  </a:cubicBezTo>
                  <a:lnTo>
                    <a:pt x="23517" y="18038"/>
                  </a:lnTo>
                  <a:cubicBezTo>
                    <a:pt x="23450" y="18072"/>
                    <a:pt x="23450" y="18139"/>
                    <a:pt x="23517" y="18172"/>
                  </a:cubicBezTo>
                  <a:lnTo>
                    <a:pt x="23517" y="18139"/>
                  </a:lnTo>
                  <a:lnTo>
                    <a:pt x="24951" y="18972"/>
                  </a:lnTo>
                  <a:cubicBezTo>
                    <a:pt x="24985" y="18989"/>
                    <a:pt x="25026" y="18997"/>
                    <a:pt x="25068" y="18997"/>
                  </a:cubicBezTo>
                  <a:cubicBezTo>
                    <a:pt x="25110" y="18997"/>
                    <a:pt x="25151" y="18989"/>
                    <a:pt x="25185" y="18972"/>
                  </a:cubicBezTo>
                  <a:lnTo>
                    <a:pt x="26552" y="18205"/>
                  </a:lnTo>
                  <a:cubicBezTo>
                    <a:pt x="26619" y="18172"/>
                    <a:pt x="26619" y="18105"/>
                    <a:pt x="26552" y="18072"/>
                  </a:cubicBezTo>
                  <a:lnTo>
                    <a:pt x="25118" y="17238"/>
                  </a:lnTo>
                  <a:cubicBezTo>
                    <a:pt x="25085" y="17221"/>
                    <a:pt x="25043" y="17213"/>
                    <a:pt x="25001" y="17213"/>
                  </a:cubicBezTo>
                  <a:close/>
                  <a:moveTo>
                    <a:pt x="33624" y="17646"/>
                  </a:moveTo>
                  <a:cubicBezTo>
                    <a:pt x="33591" y="17646"/>
                    <a:pt x="33557" y="17655"/>
                    <a:pt x="33524" y="17672"/>
                  </a:cubicBezTo>
                  <a:lnTo>
                    <a:pt x="32123" y="18472"/>
                  </a:lnTo>
                  <a:cubicBezTo>
                    <a:pt x="32090" y="18472"/>
                    <a:pt x="32090" y="18539"/>
                    <a:pt x="32156" y="18572"/>
                  </a:cubicBezTo>
                  <a:lnTo>
                    <a:pt x="32123" y="18572"/>
                  </a:lnTo>
                  <a:lnTo>
                    <a:pt x="33591" y="19406"/>
                  </a:lnTo>
                  <a:cubicBezTo>
                    <a:pt x="33624" y="19423"/>
                    <a:pt x="33657" y="19431"/>
                    <a:pt x="33691" y="19431"/>
                  </a:cubicBezTo>
                  <a:cubicBezTo>
                    <a:pt x="33724" y="19431"/>
                    <a:pt x="33758" y="19423"/>
                    <a:pt x="33791" y="19406"/>
                  </a:cubicBezTo>
                  <a:lnTo>
                    <a:pt x="35192" y="18606"/>
                  </a:lnTo>
                  <a:cubicBezTo>
                    <a:pt x="35225" y="18606"/>
                    <a:pt x="35225" y="18539"/>
                    <a:pt x="35192" y="18505"/>
                  </a:cubicBezTo>
                  <a:lnTo>
                    <a:pt x="33724" y="17672"/>
                  </a:lnTo>
                  <a:cubicBezTo>
                    <a:pt x="33691" y="17655"/>
                    <a:pt x="33657" y="17646"/>
                    <a:pt x="33624" y="17646"/>
                  </a:cubicBezTo>
                  <a:close/>
                  <a:moveTo>
                    <a:pt x="36926" y="17246"/>
                  </a:moveTo>
                  <a:cubicBezTo>
                    <a:pt x="36893" y="17246"/>
                    <a:pt x="36860" y="17255"/>
                    <a:pt x="36826" y="17271"/>
                  </a:cubicBezTo>
                  <a:lnTo>
                    <a:pt x="35459" y="18072"/>
                  </a:lnTo>
                  <a:cubicBezTo>
                    <a:pt x="35392" y="18105"/>
                    <a:pt x="35392" y="18172"/>
                    <a:pt x="35459" y="18205"/>
                  </a:cubicBezTo>
                  <a:lnTo>
                    <a:pt x="37894" y="19606"/>
                  </a:lnTo>
                  <a:cubicBezTo>
                    <a:pt x="37927" y="19623"/>
                    <a:pt x="37961" y="19631"/>
                    <a:pt x="37994" y="19631"/>
                  </a:cubicBezTo>
                  <a:cubicBezTo>
                    <a:pt x="38027" y="19631"/>
                    <a:pt x="38061" y="19623"/>
                    <a:pt x="38094" y="19606"/>
                  </a:cubicBezTo>
                  <a:lnTo>
                    <a:pt x="39495" y="18806"/>
                  </a:lnTo>
                  <a:cubicBezTo>
                    <a:pt x="39562" y="18806"/>
                    <a:pt x="39562" y="18739"/>
                    <a:pt x="39495" y="18706"/>
                  </a:cubicBezTo>
                  <a:lnTo>
                    <a:pt x="37027" y="17271"/>
                  </a:lnTo>
                  <a:cubicBezTo>
                    <a:pt x="36993" y="17255"/>
                    <a:pt x="36960" y="17246"/>
                    <a:pt x="36926" y="17246"/>
                  </a:cubicBezTo>
                  <a:close/>
                  <a:moveTo>
                    <a:pt x="30088" y="17847"/>
                  </a:moveTo>
                  <a:cubicBezTo>
                    <a:pt x="30055" y="17847"/>
                    <a:pt x="30022" y="17855"/>
                    <a:pt x="29988" y="17872"/>
                  </a:cubicBezTo>
                  <a:lnTo>
                    <a:pt x="28587" y="18706"/>
                  </a:lnTo>
                  <a:cubicBezTo>
                    <a:pt x="28554" y="18739"/>
                    <a:pt x="28554" y="18772"/>
                    <a:pt x="28621" y="18806"/>
                  </a:cubicBezTo>
                  <a:lnTo>
                    <a:pt x="30055" y="19640"/>
                  </a:lnTo>
                  <a:cubicBezTo>
                    <a:pt x="30088" y="19656"/>
                    <a:pt x="30122" y="19665"/>
                    <a:pt x="30155" y="19665"/>
                  </a:cubicBezTo>
                  <a:cubicBezTo>
                    <a:pt x="30188" y="19665"/>
                    <a:pt x="30222" y="19656"/>
                    <a:pt x="30255" y="19640"/>
                  </a:cubicBezTo>
                  <a:lnTo>
                    <a:pt x="31656" y="18839"/>
                  </a:lnTo>
                  <a:cubicBezTo>
                    <a:pt x="31689" y="18806"/>
                    <a:pt x="31689" y="18739"/>
                    <a:pt x="31656" y="18706"/>
                  </a:cubicBezTo>
                  <a:lnTo>
                    <a:pt x="30188" y="17872"/>
                  </a:lnTo>
                  <a:cubicBezTo>
                    <a:pt x="30155" y="17855"/>
                    <a:pt x="30122" y="17847"/>
                    <a:pt x="30088" y="17847"/>
                  </a:cubicBezTo>
                  <a:close/>
                  <a:moveTo>
                    <a:pt x="21916" y="17713"/>
                  </a:moveTo>
                  <a:cubicBezTo>
                    <a:pt x="21882" y="17713"/>
                    <a:pt x="21849" y="17722"/>
                    <a:pt x="21816" y="17738"/>
                  </a:cubicBezTo>
                  <a:lnTo>
                    <a:pt x="20415" y="18539"/>
                  </a:lnTo>
                  <a:cubicBezTo>
                    <a:pt x="20348" y="18572"/>
                    <a:pt x="20381" y="18639"/>
                    <a:pt x="20415" y="18672"/>
                  </a:cubicBezTo>
                  <a:lnTo>
                    <a:pt x="22183" y="19706"/>
                  </a:lnTo>
                  <a:cubicBezTo>
                    <a:pt x="22216" y="19723"/>
                    <a:pt x="22258" y="19731"/>
                    <a:pt x="22299" y="19731"/>
                  </a:cubicBezTo>
                  <a:cubicBezTo>
                    <a:pt x="22341" y="19731"/>
                    <a:pt x="22383" y="19723"/>
                    <a:pt x="22416" y="19706"/>
                  </a:cubicBezTo>
                  <a:lnTo>
                    <a:pt x="23784" y="18906"/>
                  </a:lnTo>
                  <a:cubicBezTo>
                    <a:pt x="23850" y="18872"/>
                    <a:pt x="23850" y="18806"/>
                    <a:pt x="23784" y="18772"/>
                  </a:cubicBezTo>
                  <a:lnTo>
                    <a:pt x="22016" y="17738"/>
                  </a:lnTo>
                  <a:cubicBezTo>
                    <a:pt x="21982" y="17722"/>
                    <a:pt x="21949" y="17713"/>
                    <a:pt x="21916" y="17713"/>
                  </a:cubicBezTo>
                  <a:close/>
                  <a:moveTo>
                    <a:pt x="42897" y="17947"/>
                  </a:moveTo>
                  <a:cubicBezTo>
                    <a:pt x="42864" y="17947"/>
                    <a:pt x="42831" y="17955"/>
                    <a:pt x="42797" y="17972"/>
                  </a:cubicBezTo>
                  <a:lnTo>
                    <a:pt x="41396" y="18772"/>
                  </a:lnTo>
                  <a:cubicBezTo>
                    <a:pt x="41363" y="18806"/>
                    <a:pt x="41363" y="18839"/>
                    <a:pt x="41396" y="18872"/>
                  </a:cubicBezTo>
                  <a:lnTo>
                    <a:pt x="42864" y="19706"/>
                  </a:lnTo>
                  <a:cubicBezTo>
                    <a:pt x="42881" y="19723"/>
                    <a:pt x="42914" y="19731"/>
                    <a:pt x="42952" y="19731"/>
                  </a:cubicBezTo>
                  <a:cubicBezTo>
                    <a:pt x="42989" y="19731"/>
                    <a:pt x="43031" y="19723"/>
                    <a:pt x="43064" y="19706"/>
                  </a:cubicBezTo>
                  <a:lnTo>
                    <a:pt x="44432" y="18906"/>
                  </a:lnTo>
                  <a:cubicBezTo>
                    <a:pt x="44499" y="18872"/>
                    <a:pt x="44499" y="18839"/>
                    <a:pt x="44432" y="18806"/>
                  </a:cubicBezTo>
                  <a:lnTo>
                    <a:pt x="42997" y="17972"/>
                  </a:lnTo>
                  <a:cubicBezTo>
                    <a:pt x="42964" y="17955"/>
                    <a:pt x="42931" y="17947"/>
                    <a:pt x="42897" y="17947"/>
                  </a:cubicBezTo>
                  <a:close/>
                  <a:moveTo>
                    <a:pt x="27119" y="18414"/>
                  </a:moveTo>
                  <a:cubicBezTo>
                    <a:pt x="27086" y="18414"/>
                    <a:pt x="27053" y="18422"/>
                    <a:pt x="27019" y="18439"/>
                  </a:cubicBezTo>
                  <a:lnTo>
                    <a:pt x="25618" y="19239"/>
                  </a:lnTo>
                  <a:cubicBezTo>
                    <a:pt x="25552" y="19273"/>
                    <a:pt x="25585" y="19339"/>
                    <a:pt x="25618" y="19373"/>
                  </a:cubicBezTo>
                  <a:lnTo>
                    <a:pt x="27086" y="20207"/>
                  </a:lnTo>
                  <a:cubicBezTo>
                    <a:pt x="27119" y="20223"/>
                    <a:pt x="27153" y="20232"/>
                    <a:pt x="27186" y="20232"/>
                  </a:cubicBezTo>
                  <a:cubicBezTo>
                    <a:pt x="27220" y="20232"/>
                    <a:pt x="27253" y="20223"/>
                    <a:pt x="27286" y="20207"/>
                  </a:cubicBezTo>
                  <a:lnTo>
                    <a:pt x="28654" y="19406"/>
                  </a:lnTo>
                  <a:cubicBezTo>
                    <a:pt x="28721" y="19373"/>
                    <a:pt x="28721" y="19306"/>
                    <a:pt x="28654" y="19273"/>
                  </a:cubicBezTo>
                  <a:lnTo>
                    <a:pt x="27220" y="18439"/>
                  </a:lnTo>
                  <a:cubicBezTo>
                    <a:pt x="27186" y="18422"/>
                    <a:pt x="27153" y="18414"/>
                    <a:pt x="27119" y="18414"/>
                  </a:cubicBezTo>
                  <a:close/>
                  <a:moveTo>
                    <a:pt x="44999" y="19148"/>
                  </a:moveTo>
                  <a:cubicBezTo>
                    <a:pt x="44966" y="19148"/>
                    <a:pt x="44932" y="19156"/>
                    <a:pt x="44899" y="19173"/>
                  </a:cubicBezTo>
                  <a:lnTo>
                    <a:pt x="43531" y="19973"/>
                  </a:lnTo>
                  <a:cubicBezTo>
                    <a:pt x="43464" y="20007"/>
                    <a:pt x="43464" y="20040"/>
                    <a:pt x="43531" y="20107"/>
                  </a:cubicBezTo>
                  <a:lnTo>
                    <a:pt x="44966" y="20941"/>
                  </a:lnTo>
                  <a:cubicBezTo>
                    <a:pt x="44999" y="20957"/>
                    <a:pt x="45032" y="20966"/>
                    <a:pt x="45066" y="20966"/>
                  </a:cubicBezTo>
                  <a:cubicBezTo>
                    <a:pt x="45099" y="20966"/>
                    <a:pt x="45132" y="20957"/>
                    <a:pt x="45166" y="20941"/>
                  </a:cubicBezTo>
                  <a:lnTo>
                    <a:pt x="46567" y="20140"/>
                  </a:lnTo>
                  <a:cubicBezTo>
                    <a:pt x="46600" y="20107"/>
                    <a:pt x="46600" y="20040"/>
                    <a:pt x="46567" y="20007"/>
                  </a:cubicBezTo>
                  <a:lnTo>
                    <a:pt x="45099" y="19173"/>
                  </a:lnTo>
                  <a:cubicBezTo>
                    <a:pt x="45066" y="19156"/>
                    <a:pt x="45032" y="19148"/>
                    <a:pt x="44999" y="19148"/>
                  </a:cubicBezTo>
                  <a:close/>
                  <a:moveTo>
                    <a:pt x="24351" y="19148"/>
                  </a:moveTo>
                  <a:cubicBezTo>
                    <a:pt x="24317" y="19148"/>
                    <a:pt x="24284" y="19156"/>
                    <a:pt x="24251" y="19173"/>
                  </a:cubicBezTo>
                  <a:lnTo>
                    <a:pt x="22850" y="19940"/>
                  </a:lnTo>
                  <a:cubicBezTo>
                    <a:pt x="22816" y="19973"/>
                    <a:pt x="22816" y="20040"/>
                    <a:pt x="22850" y="20073"/>
                  </a:cubicBezTo>
                  <a:lnTo>
                    <a:pt x="24651" y="21074"/>
                  </a:lnTo>
                  <a:cubicBezTo>
                    <a:pt x="24684" y="21091"/>
                    <a:pt x="24718" y="21099"/>
                    <a:pt x="24751" y="21099"/>
                  </a:cubicBezTo>
                  <a:cubicBezTo>
                    <a:pt x="24784" y="21099"/>
                    <a:pt x="24818" y="21091"/>
                    <a:pt x="24851" y="21074"/>
                  </a:cubicBezTo>
                  <a:lnTo>
                    <a:pt x="26252" y="20307"/>
                  </a:lnTo>
                  <a:cubicBezTo>
                    <a:pt x="26286" y="20273"/>
                    <a:pt x="26286" y="20240"/>
                    <a:pt x="26252" y="20207"/>
                  </a:cubicBezTo>
                  <a:lnTo>
                    <a:pt x="24451" y="19173"/>
                  </a:lnTo>
                  <a:cubicBezTo>
                    <a:pt x="24418" y="19156"/>
                    <a:pt x="24384" y="19148"/>
                    <a:pt x="24351" y="19148"/>
                  </a:cubicBezTo>
                  <a:close/>
                  <a:moveTo>
                    <a:pt x="40496" y="19314"/>
                  </a:moveTo>
                  <a:cubicBezTo>
                    <a:pt x="40462" y="19314"/>
                    <a:pt x="40429" y="19323"/>
                    <a:pt x="40396" y="19339"/>
                  </a:cubicBezTo>
                  <a:lnTo>
                    <a:pt x="38995" y="20140"/>
                  </a:lnTo>
                  <a:cubicBezTo>
                    <a:pt x="38928" y="20173"/>
                    <a:pt x="38961" y="20207"/>
                    <a:pt x="38995" y="20273"/>
                  </a:cubicBezTo>
                  <a:lnTo>
                    <a:pt x="40429" y="21107"/>
                  </a:lnTo>
                  <a:cubicBezTo>
                    <a:pt x="40462" y="21124"/>
                    <a:pt x="40504" y="21132"/>
                    <a:pt x="40546" y="21132"/>
                  </a:cubicBezTo>
                  <a:cubicBezTo>
                    <a:pt x="40587" y="21132"/>
                    <a:pt x="40629" y="21124"/>
                    <a:pt x="40662" y="21107"/>
                  </a:cubicBezTo>
                  <a:lnTo>
                    <a:pt x="42030" y="20307"/>
                  </a:lnTo>
                  <a:cubicBezTo>
                    <a:pt x="42097" y="20273"/>
                    <a:pt x="42097" y="20207"/>
                    <a:pt x="42030" y="20173"/>
                  </a:cubicBezTo>
                  <a:lnTo>
                    <a:pt x="40596" y="19339"/>
                  </a:lnTo>
                  <a:cubicBezTo>
                    <a:pt x="40562" y="19323"/>
                    <a:pt x="40529" y="19314"/>
                    <a:pt x="40496" y="19314"/>
                  </a:cubicBezTo>
                  <a:close/>
                  <a:moveTo>
                    <a:pt x="35759" y="18847"/>
                  </a:moveTo>
                  <a:cubicBezTo>
                    <a:pt x="35726" y="18847"/>
                    <a:pt x="35692" y="18856"/>
                    <a:pt x="35659" y="18872"/>
                  </a:cubicBezTo>
                  <a:lnTo>
                    <a:pt x="33891" y="19906"/>
                  </a:lnTo>
                  <a:cubicBezTo>
                    <a:pt x="33858" y="19923"/>
                    <a:pt x="33816" y="19931"/>
                    <a:pt x="33778" y="19931"/>
                  </a:cubicBezTo>
                  <a:cubicBezTo>
                    <a:pt x="33741" y="19931"/>
                    <a:pt x="33708" y="19923"/>
                    <a:pt x="33691" y="19906"/>
                  </a:cubicBezTo>
                  <a:lnTo>
                    <a:pt x="32323" y="19106"/>
                  </a:lnTo>
                  <a:cubicBezTo>
                    <a:pt x="32290" y="19089"/>
                    <a:pt x="32256" y="19081"/>
                    <a:pt x="32223" y="19081"/>
                  </a:cubicBezTo>
                  <a:cubicBezTo>
                    <a:pt x="32190" y="19081"/>
                    <a:pt x="32156" y="19089"/>
                    <a:pt x="32123" y="19106"/>
                  </a:cubicBezTo>
                  <a:lnTo>
                    <a:pt x="30722" y="19906"/>
                  </a:lnTo>
                  <a:cubicBezTo>
                    <a:pt x="30655" y="19940"/>
                    <a:pt x="30655" y="20007"/>
                    <a:pt x="30722" y="20040"/>
                  </a:cubicBezTo>
                  <a:lnTo>
                    <a:pt x="30755" y="20040"/>
                  </a:lnTo>
                  <a:lnTo>
                    <a:pt x="33958" y="21908"/>
                  </a:lnTo>
                  <a:cubicBezTo>
                    <a:pt x="33991" y="21925"/>
                    <a:pt x="34033" y="21933"/>
                    <a:pt x="34074" y="21933"/>
                  </a:cubicBezTo>
                  <a:cubicBezTo>
                    <a:pt x="34116" y="21933"/>
                    <a:pt x="34158" y="21925"/>
                    <a:pt x="34191" y="21908"/>
                  </a:cubicBezTo>
                  <a:lnTo>
                    <a:pt x="37527" y="19973"/>
                  </a:lnTo>
                  <a:cubicBezTo>
                    <a:pt x="37594" y="19940"/>
                    <a:pt x="37594" y="19873"/>
                    <a:pt x="37527" y="19840"/>
                  </a:cubicBezTo>
                  <a:lnTo>
                    <a:pt x="35859" y="18872"/>
                  </a:lnTo>
                  <a:cubicBezTo>
                    <a:pt x="35826" y="18856"/>
                    <a:pt x="35792" y="18847"/>
                    <a:pt x="35759" y="18847"/>
                  </a:cubicBezTo>
                  <a:close/>
                  <a:moveTo>
                    <a:pt x="47117" y="20382"/>
                  </a:moveTo>
                  <a:cubicBezTo>
                    <a:pt x="47075" y="20382"/>
                    <a:pt x="47034" y="20390"/>
                    <a:pt x="47000" y="20407"/>
                  </a:cubicBezTo>
                  <a:lnTo>
                    <a:pt x="45633" y="21207"/>
                  </a:lnTo>
                  <a:cubicBezTo>
                    <a:pt x="45566" y="21241"/>
                    <a:pt x="45566" y="21274"/>
                    <a:pt x="45633" y="21307"/>
                  </a:cubicBezTo>
                  <a:lnTo>
                    <a:pt x="47067" y="22141"/>
                  </a:lnTo>
                  <a:cubicBezTo>
                    <a:pt x="47100" y="22158"/>
                    <a:pt x="47142" y="22166"/>
                    <a:pt x="47184" y="22166"/>
                  </a:cubicBezTo>
                  <a:cubicBezTo>
                    <a:pt x="47226" y="22166"/>
                    <a:pt x="47267" y="22158"/>
                    <a:pt x="47301" y="22141"/>
                  </a:cubicBezTo>
                  <a:lnTo>
                    <a:pt x="48668" y="21341"/>
                  </a:lnTo>
                  <a:cubicBezTo>
                    <a:pt x="48735" y="21307"/>
                    <a:pt x="48702" y="21274"/>
                    <a:pt x="48668" y="21241"/>
                  </a:cubicBezTo>
                  <a:lnTo>
                    <a:pt x="47234" y="20407"/>
                  </a:lnTo>
                  <a:cubicBezTo>
                    <a:pt x="47200" y="20390"/>
                    <a:pt x="47159" y="20382"/>
                    <a:pt x="47117" y="20382"/>
                  </a:cubicBezTo>
                  <a:close/>
                  <a:moveTo>
                    <a:pt x="38544" y="20448"/>
                  </a:moveTo>
                  <a:cubicBezTo>
                    <a:pt x="38503" y="20448"/>
                    <a:pt x="38461" y="20457"/>
                    <a:pt x="38428" y="20474"/>
                  </a:cubicBezTo>
                  <a:lnTo>
                    <a:pt x="37060" y="21274"/>
                  </a:lnTo>
                  <a:cubicBezTo>
                    <a:pt x="36960" y="21307"/>
                    <a:pt x="36993" y="21374"/>
                    <a:pt x="37027" y="21408"/>
                  </a:cubicBezTo>
                  <a:lnTo>
                    <a:pt x="37060" y="21408"/>
                  </a:lnTo>
                  <a:lnTo>
                    <a:pt x="38494" y="22241"/>
                  </a:lnTo>
                  <a:cubicBezTo>
                    <a:pt x="38528" y="22258"/>
                    <a:pt x="38569" y="22266"/>
                    <a:pt x="38611" y="22266"/>
                  </a:cubicBezTo>
                  <a:cubicBezTo>
                    <a:pt x="38653" y="22266"/>
                    <a:pt x="38694" y="22258"/>
                    <a:pt x="38728" y="22241"/>
                  </a:cubicBezTo>
                  <a:lnTo>
                    <a:pt x="40095" y="21441"/>
                  </a:lnTo>
                  <a:cubicBezTo>
                    <a:pt x="40162" y="21408"/>
                    <a:pt x="40162" y="21341"/>
                    <a:pt x="40095" y="21307"/>
                  </a:cubicBezTo>
                  <a:lnTo>
                    <a:pt x="38661" y="20474"/>
                  </a:lnTo>
                  <a:cubicBezTo>
                    <a:pt x="38628" y="20457"/>
                    <a:pt x="38586" y="20448"/>
                    <a:pt x="38544" y="20448"/>
                  </a:cubicBezTo>
                  <a:close/>
                  <a:moveTo>
                    <a:pt x="42597" y="20549"/>
                  </a:moveTo>
                  <a:cubicBezTo>
                    <a:pt x="42564" y="20549"/>
                    <a:pt x="42530" y="20557"/>
                    <a:pt x="42497" y="20574"/>
                  </a:cubicBezTo>
                  <a:lnTo>
                    <a:pt x="41129" y="21374"/>
                  </a:lnTo>
                  <a:cubicBezTo>
                    <a:pt x="41063" y="21408"/>
                    <a:pt x="41063" y="21441"/>
                    <a:pt x="41129" y="21474"/>
                  </a:cubicBezTo>
                  <a:lnTo>
                    <a:pt x="42564" y="22308"/>
                  </a:lnTo>
                  <a:cubicBezTo>
                    <a:pt x="42597" y="22325"/>
                    <a:pt x="42631" y="22333"/>
                    <a:pt x="42664" y="22333"/>
                  </a:cubicBezTo>
                  <a:cubicBezTo>
                    <a:pt x="42697" y="22333"/>
                    <a:pt x="42731" y="22325"/>
                    <a:pt x="42764" y="22308"/>
                  </a:cubicBezTo>
                  <a:lnTo>
                    <a:pt x="44165" y="21508"/>
                  </a:lnTo>
                  <a:cubicBezTo>
                    <a:pt x="44232" y="21474"/>
                    <a:pt x="44232" y="21441"/>
                    <a:pt x="44165" y="21408"/>
                  </a:cubicBezTo>
                  <a:lnTo>
                    <a:pt x="42697" y="20574"/>
                  </a:lnTo>
                  <a:cubicBezTo>
                    <a:pt x="42664" y="20557"/>
                    <a:pt x="42631" y="20549"/>
                    <a:pt x="42597" y="20549"/>
                  </a:cubicBezTo>
                  <a:close/>
                  <a:moveTo>
                    <a:pt x="26803" y="20549"/>
                  </a:moveTo>
                  <a:cubicBezTo>
                    <a:pt x="26761" y="20549"/>
                    <a:pt x="26719" y="20557"/>
                    <a:pt x="26686" y="20574"/>
                  </a:cubicBezTo>
                  <a:lnTo>
                    <a:pt x="25318" y="21374"/>
                  </a:lnTo>
                  <a:cubicBezTo>
                    <a:pt x="25251" y="21408"/>
                    <a:pt x="25251" y="21441"/>
                    <a:pt x="25318" y="21508"/>
                  </a:cubicBezTo>
                  <a:lnTo>
                    <a:pt x="27086" y="22508"/>
                  </a:lnTo>
                  <a:cubicBezTo>
                    <a:pt x="27119" y="22525"/>
                    <a:pt x="27153" y="22533"/>
                    <a:pt x="27186" y="22533"/>
                  </a:cubicBezTo>
                  <a:cubicBezTo>
                    <a:pt x="27220" y="22533"/>
                    <a:pt x="27253" y="22525"/>
                    <a:pt x="27286" y="22508"/>
                  </a:cubicBezTo>
                  <a:lnTo>
                    <a:pt x="28687" y="21741"/>
                  </a:lnTo>
                  <a:cubicBezTo>
                    <a:pt x="28754" y="21708"/>
                    <a:pt x="28754" y="21641"/>
                    <a:pt x="28687" y="21608"/>
                  </a:cubicBezTo>
                  <a:lnTo>
                    <a:pt x="26919" y="20574"/>
                  </a:lnTo>
                  <a:cubicBezTo>
                    <a:pt x="26886" y="20557"/>
                    <a:pt x="26844" y="20549"/>
                    <a:pt x="26803" y="20549"/>
                  </a:cubicBezTo>
                  <a:close/>
                  <a:moveTo>
                    <a:pt x="29221" y="19648"/>
                  </a:moveTo>
                  <a:cubicBezTo>
                    <a:pt x="29188" y="19648"/>
                    <a:pt x="29154" y="19656"/>
                    <a:pt x="29121" y="19673"/>
                  </a:cubicBezTo>
                  <a:lnTo>
                    <a:pt x="27753" y="20474"/>
                  </a:lnTo>
                  <a:cubicBezTo>
                    <a:pt x="27687" y="20507"/>
                    <a:pt x="27687" y="20574"/>
                    <a:pt x="27753" y="20607"/>
                  </a:cubicBezTo>
                  <a:lnTo>
                    <a:pt x="31956" y="23042"/>
                  </a:lnTo>
                  <a:cubicBezTo>
                    <a:pt x="31990" y="23059"/>
                    <a:pt x="32031" y="23067"/>
                    <a:pt x="32073" y="23067"/>
                  </a:cubicBezTo>
                  <a:cubicBezTo>
                    <a:pt x="32115" y="23067"/>
                    <a:pt x="32156" y="23059"/>
                    <a:pt x="32190" y="23042"/>
                  </a:cubicBezTo>
                  <a:lnTo>
                    <a:pt x="33557" y="22241"/>
                  </a:lnTo>
                  <a:cubicBezTo>
                    <a:pt x="33624" y="22208"/>
                    <a:pt x="33624" y="22141"/>
                    <a:pt x="33557" y="22108"/>
                  </a:cubicBezTo>
                  <a:lnTo>
                    <a:pt x="29321" y="19673"/>
                  </a:lnTo>
                  <a:cubicBezTo>
                    <a:pt x="29288" y="19656"/>
                    <a:pt x="29254" y="19648"/>
                    <a:pt x="29221" y="19648"/>
                  </a:cubicBezTo>
                  <a:close/>
                  <a:moveTo>
                    <a:pt x="49169" y="22150"/>
                  </a:moveTo>
                  <a:cubicBezTo>
                    <a:pt x="49135" y="22150"/>
                    <a:pt x="49102" y="22158"/>
                    <a:pt x="49068" y="22175"/>
                  </a:cubicBezTo>
                  <a:lnTo>
                    <a:pt x="48702" y="22375"/>
                  </a:lnTo>
                  <a:cubicBezTo>
                    <a:pt x="48635" y="22408"/>
                    <a:pt x="48635" y="22475"/>
                    <a:pt x="48702" y="22508"/>
                  </a:cubicBezTo>
                  <a:lnTo>
                    <a:pt x="50136" y="23342"/>
                  </a:lnTo>
                  <a:cubicBezTo>
                    <a:pt x="50169" y="23359"/>
                    <a:pt x="50203" y="23367"/>
                    <a:pt x="50236" y="23367"/>
                  </a:cubicBezTo>
                  <a:cubicBezTo>
                    <a:pt x="50269" y="23367"/>
                    <a:pt x="50303" y="23359"/>
                    <a:pt x="50336" y="23342"/>
                  </a:cubicBezTo>
                  <a:lnTo>
                    <a:pt x="50736" y="23109"/>
                  </a:lnTo>
                  <a:cubicBezTo>
                    <a:pt x="50770" y="23075"/>
                    <a:pt x="50770" y="23042"/>
                    <a:pt x="50736" y="23009"/>
                  </a:cubicBezTo>
                  <a:lnTo>
                    <a:pt x="49269" y="22175"/>
                  </a:lnTo>
                  <a:cubicBezTo>
                    <a:pt x="49235" y="22158"/>
                    <a:pt x="49202" y="22150"/>
                    <a:pt x="49169" y="22150"/>
                  </a:cubicBezTo>
                  <a:close/>
                  <a:moveTo>
                    <a:pt x="40629" y="21683"/>
                  </a:moveTo>
                  <a:cubicBezTo>
                    <a:pt x="40596" y="21683"/>
                    <a:pt x="40562" y="21691"/>
                    <a:pt x="40529" y="21708"/>
                  </a:cubicBezTo>
                  <a:lnTo>
                    <a:pt x="39161" y="22508"/>
                  </a:lnTo>
                  <a:cubicBezTo>
                    <a:pt x="39095" y="22542"/>
                    <a:pt x="39095" y="22575"/>
                    <a:pt x="39161" y="22608"/>
                  </a:cubicBezTo>
                  <a:lnTo>
                    <a:pt x="40596" y="23442"/>
                  </a:lnTo>
                  <a:cubicBezTo>
                    <a:pt x="40629" y="23459"/>
                    <a:pt x="40662" y="23467"/>
                    <a:pt x="40696" y="23467"/>
                  </a:cubicBezTo>
                  <a:cubicBezTo>
                    <a:pt x="40729" y="23467"/>
                    <a:pt x="40763" y="23459"/>
                    <a:pt x="40796" y="23442"/>
                  </a:cubicBezTo>
                  <a:lnTo>
                    <a:pt x="42197" y="22642"/>
                  </a:lnTo>
                  <a:cubicBezTo>
                    <a:pt x="42230" y="22608"/>
                    <a:pt x="42230" y="22575"/>
                    <a:pt x="42197" y="22542"/>
                  </a:cubicBezTo>
                  <a:lnTo>
                    <a:pt x="40729" y="21708"/>
                  </a:lnTo>
                  <a:cubicBezTo>
                    <a:pt x="40696" y="21691"/>
                    <a:pt x="40662" y="21683"/>
                    <a:pt x="40629" y="21683"/>
                  </a:cubicBezTo>
                  <a:close/>
                  <a:moveTo>
                    <a:pt x="44715" y="21783"/>
                  </a:moveTo>
                  <a:cubicBezTo>
                    <a:pt x="44674" y="21783"/>
                    <a:pt x="44632" y="21791"/>
                    <a:pt x="44599" y="21808"/>
                  </a:cubicBezTo>
                  <a:lnTo>
                    <a:pt x="43231" y="22608"/>
                  </a:lnTo>
                  <a:cubicBezTo>
                    <a:pt x="43164" y="22642"/>
                    <a:pt x="43198" y="22675"/>
                    <a:pt x="43231" y="22708"/>
                  </a:cubicBezTo>
                  <a:lnTo>
                    <a:pt x="44665" y="23542"/>
                  </a:lnTo>
                  <a:cubicBezTo>
                    <a:pt x="44699" y="23559"/>
                    <a:pt x="44740" y="23567"/>
                    <a:pt x="44782" y="23567"/>
                  </a:cubicBezTo>
                  <a:cubicBezTo>
                    <a:pt x="44824" y="23567"/>
                    <a:pt x="44865" y="23559"/>
                    <a:pt x="44899" y="23542"/>
                  </a:cubicBezTo>
                  <a:lnTo>
                    <a:pt x="46266" y="22742"/>
                  </a:lnTo>
                  <a:cubicBezTo>
                    <a:pt x="46333" y="22708"/>
                    <a:pt x="46333" y="22642"/>
                    <a:pt x="46266" y="22608"/>
                  </a:cubicBezTo>
                  <a:lnTo>
                    <a:pt x="46266" y="22642"/>
                  </a:lnTo>
                  <a:lnTo>
                    <a:pt x="44832" y="21808"/>
                  </a:lnTo>
                  <a:cubicBezTo>
                    <a:pt x="44799" y="21791"/>
                    <a:pt x="44757" y="21783"/>
                    <a:pt x="44715" y="21783"/>
                  </a:cubicBezTo>
                  <a:close/>
                  <a:moveTo>
                    <a:pt x="29254" y="21983"/>
                  </a:moveTo>
                  <a:cubicBezTo>
                    <a:pt x="29221" y="21983"/>
                    <a:pt x="29188" y="21991"/>
                    <a:pt x="29154" y="22008"/>
                  </a:cubicBezTo>
                  <a:lnTo>
                    <a:pt x="27753" y="22775"/>
                  </a:lnTo>
                  <a:cubicBezTo>
                    <a:pt x="27720" y="22809"/>
                    <a:pt x="27720" y="22875"/>
                    <a:pt x="27753" y="22909"/>
                  </a:cubicBezTo>
                  <a:lnTo>
                    <a:pt x="29988" y="24210"/>
                  </a:lnTo>
                  <a:cubicBezTo>
                    <a:pt x="30022" y="24226"/>
                    <a:pt x="30055" y="24235"/>
                    <a:pt x="30088" y="24235"/>
                  </a:cubicBezTo>
                  <a:cubicBezTo>
                    <a:pt x="30122" y="24235"/>
                    <a:pt x="30155" y="24226"/>
                    <a:pt x="30188" y="24210"/>
                  </a:cubicBezTo>
                  <a:lnTo>
                    <a:pt x="31589" y="23409"/>
                  </a:lnTo>
                  <a:cubicBezTo>
                    <a:pt x="31623" y="23376"/>
                    <a:pt x="31623" y="23309"/>
                    <a:pt x="31589" y="23276"/>
                  </a:cubicBezTo>
                  <a:lnTo>
                    <a:pt x="29354" y="22008"/>
                  </a:lnTo>
                  <a:cubicBezTo>
                    <a:pt x="29321" y="21991"/>
                    <a:pt x="29288" y="21983"/>
                    <a:pt x="29254" y="21983"/>
                  </a:cubicBezTo>
                  <a:close/>
                  <a:moveTo>
                    <a:pt x="51270" y="23351"/>
                  </a:moveTo>
                  <a:cubicBezTo>
                    <a:pt x="51237" y="23351"/>
                    <a:pt x="51203" y="23359"/>
                    <a:pt x="51170" y="23376"/>
                  </a:cubicBezTo>
                  <a:lnTo>
                    <a:pt x="50803" y="23576"/>
                  </a:lnTo>
                  <a:cubicBezTo>
                    <a:pt x="50736" y="23609"/>
                    <a:pt x="50736" y="23676"/>
                    <a:pt x="50803" y="23709"/>
                  </a:cubicBezTo>
                  <a:lnTo>
                    <a:pt x="52237" y="24543"/>
                  </a:lnTo>
                  <a:cubicBezTo>
                    <a:pt x="52271" y="24560"/>
                    <a:pt x="52304" y="24568"/>
                    <a:pt x="52337" y="24568"/>
                  </a:cubicBezTo>
                  <a:cubicBezTo>
                    <a:pt x="52371" y="24568"/>
                    <a:pt x="52404" y="24560"/>
                    <a:pt x="52438" y="24543"/>
                  </a:cubicBezTo>
                  <a:lnTo>
                    <a:pt x="52838" y="24343"/>
                  </a:lnTo>
                  <a:cubicBezTo>
                    <a:pt x="52871" y="24310"/>
                    <a:pt x="52871" y="24243"/>
                    <a:pt x="52838" y="24210"/>
                  </a:cubicBezTo>
                  <a:lnTo>
                    <a:pt x="51370" y="23376"/>
                  </a:lnTo>
                  <a:cubicBezTo>
                    <a:pt x="51337" y="23359"/>
                    <a:pt x="51303" y="23351"/>
                    <a:pt x="51270" y="23351"/>
                  </a:cubicBezTo>
                  <a:close/>
                  <a:moveTo>
                    <a:pt x="42751" y="22917"/>
                  </a:moveTo>
                  <a:cubicBezTo>
                    <a:pt x="42714" y="22917"/>
                    <a:pt x="42681" y="22925"/>
                    <a:pt x="42664" y="22942"/>
                  </a:cubicBezTo>
                  <a:lnTo>
                    <a:pt x="41263" y="23743"/>
                  </a:lnTo>
                  <a:cubicBezTo>
                    <a:pt x="41196" y="23743"/>
                    <a:pt x="41196" y="23809"/>
                    <a:pt x="41263" y="23843"/>
                  </a:cubicBezTo>
                  <a:lnTo>
                    <a:pt x="42697" y="24677"/>
                  </a:lnTo>
                  <a:cubicBezTo>
                    <a:pt x="42731" y="24693"/>
                    <a:pt x="42772" y="24702"/>
                    <a:pt x="42814" y="24702"/>
                  </a:cubicBezTo>
                  <a:cubicBezTo>
                    <a:pt x="42856" y="24702"/>
                    <a:pt x="42897" y="24693"/>
                    <a:pt x="42931" y="24677"/>
                  </a:cubicBezTo>
                  <a:lnTo>
                    <a:pt x="44298" y="23876"/>
                  </a:lnTo>
                  <a:cubicBezTo>
                    <a:pt x="44365" y="23876"/>
                    <a:pt x="44365" y="23809"/>
                    <a:pt x="44298" y="23776"/>
                  </a:cubicBezTo>
                  <a:lnTo>
                    <a:pt x="42864" y="22942"/>
                  </a:lnTo>
                  <a:cubicBezTo>
                    <a:pt x="42831" y="22925"/>
                    <a:pt x="42789" y="22917"/>
                    <a:pt x="42751" y="22917"/>
                  </a:cubicBezTo>
                  <a:close/>
                  <a:moveTo>
                    <a:pt x="47267" y="23251"/>
                  </a:moveTo>
                  <a:cubicBezTo>
                    <a:pt x="47234" y="23251"/>
                    <a:pt x="47200" y="23259"/>
                    <a:pt x="47167" y="23276"/>
                  </a:cubicBezTo>
                  <a:lnTo>
                    <a:pt x="45799" y="24076"/>
                  </a:lnTo>
                  <a:cubicBezTo>
                    <a:pt x="45733" y="24109"/>
                    <a:pt x="45733" y="24176"/>
                    <a:pt x="45799" y="24210"/>
                  </a:cubicBezTo>
                  <a:lnTo>
                    <a:pt x="47234" y="25043"/>
                  </a:lnTo>
                  <a:cubicBezTo>
                    <a:pt x="47267" y="25060"/>
                    <a:pt x="47301" y="25068"/>
                    <a:pt x="47334" y="25068"/>
                  </a:cubicBezTo>
                  <a:cubicBezTo>
                    <a:pt x="47367" y="25068"/>
                    <a:pt x="47401" y="25060"/>
                    <a:pt x="47434" y="25043"/>
                  </a:cubicBezTo>
                  <a:lnTo>
                    <a:pt x="48835" y="24243"/>
                  </a:lnTo>
                  <a:cubicBezTo>
                    <a:pt x="48902" y="24176"/>
                    <a:pt x="48902" y="24143"/>
                    <a:pt x="48835" y="24109"/>
                  </a:cubicBezTo>
                  <a:lnTo>
                    <a:pt x="47367" y="23276"/>
                  </a:lnTo>
                  <a:cubicBezTo>
                    <a:pt x="47334" y="23259"/>
                    <a:pt x="47301" y="23251"/>
                    <a:pt x="47267" y="23251"/>
                  </a:cubicBezTo>
                  <a:close/>
                  <a:moveTo>
                    <a:pt x="32590" y="23884"/>
                  </a:moveTo>
                  <a:cubicBezTo>
                    <a:pt x="32557" y="23884"/>
                    <a:pt x="32523" y="23893"/>
                    <a:pt x="32490" y="23909"/>
                  </a:cubicBezTo>
                  <a:lnTo>
                    <a:pt x="31089" y="24710"/>
                  </a:lnTo>
                  <a:cubicBezTo>
                    <a:pt x="31056" y="24743"/>
                    <a:pt x="31056" y="24777"/>
                    <a:pt x="31089" y="24843"/>
                  </a:cubicBezTo>
                  <a:lnTo>
                    <a:pt x="32557" y="25677"/>
                  </a:lnTo>
                  <a:cubicBezTo>
                    <a:pt x="32590" y="25694"/>
                    <a:pt x="32623" y="25702"/>
                    <a:pt x="32657" y="25702"/>
                  </a:cubicBezTo>
                  <a:cubicBezTo>
                    <a:pt x="32690" y="25702"/>
                    <a:pt x="32723" y="25694"/>
                    <a:pt x="32757" y="25677"/>
                  </a:cubicBezTo>
                  <a:lnTo>
                    <a:pt x="34124" y="24877"/>
                  </a:lnTo>
                  <a:cubicBezTo>
                    <a:pt x="34191" y="24843"/>
                    <a:pt x="34191" y="24777"/>
                    <a:pt x="34124" y="24743"/>
                  </a:cubicBezTo>
                  <a:lnTo>
                    <a:pt x="32690" y="23909"/>
                  </a:lnTo>
                  <a:cubicBezTo>
                    <a:pt x="32657" y="23893"/>
                    <a:pt x="32623" y="23884"/>
                    <a:pt x="32590" y="23884"/>
                  </a:cubicBezTo>
                  <a:close/>
                  <a:moveTo>
                    <a:pt x="36660" y="23951"/>
                  </a:moveTo>
                  <a:cubicBezTo>
                    <a:pt x="36626" y="23951"/>
                    <a:pt x="36593" y="23959"/>
                    <a:pt x="36560" y="23976"/>
                  </a:cubicBezTo>
                  <a:lnTo>
                    <a:pt x="35192" y="24777"/>
                  </a:lnTo>
                  <a:cubicBezTo>
                    <a:pt x="35125" y="24810"/>
                    <a:pt x="35125" y="24877"/>
                    <a:pt x="35192" y="24910"/>
                  </a:cubicBezTo>
                  <a:lnTo>
                    <a:pt x="36626" y="25744"/>
                  </a:lnTo>
                  <a:cubicBezTo>
                    <a:pt x="36660" y="25761"/>
                    <a:pt x="36693" y="25769"/>
                    <a:pt x="36726" y="25769"/>
                  </a:cubicBezTo>
                  <a:cubicBezTo>
                    <a:pt x="36760" y="25769"/>
                    <a:pt x="36793" y="25761"/>
                    <a:pt x="36826" y="25744"/>
                  </a:cubicBezTo>
                  <a:lnTo>
                    <a:pt x="38227" y="24943"/>
                  </a:lnTo>
                  <a:cubicBezTo>
                    <a:pt x="38261" y="24910"/>
                    <a:pt x="38261" y="24877"/>
                    <a:pt x="38227" y="24810"/>
                  </a:cubicBezTo>
                  <a:lnTo>
                    <a:pt x="36760" y="23976"/>
                  </a:lnTo>
                  <a:cubicBezTo>
                    <a:pt x="36726" y="23959"/>
                    <a:pt x="36693" y="23951"/>
                    <a:pt x="36660" y="23951"/>
                  </a:cubicBezTo>
                  <a:close/>
                  <a:moveTo>
                    <a:pt x="53405" y="24585"/>
                  </a:moveTo>
                  <a:cubicBezTo>
                    <a:pt x="53372" y="24585"/>
                    <a:pt x="53338" y="24593"/>
                    <a:pt x="53305" y="24610"/>
                  </a:cubicBezTo>
                  <a:lnTo>
                    <a:pt x="52938" y="24810"/>
                  </a:lnTo>
                  <a:cubicBezTo>
                    <a:pt x="52871" y="24843"/>
                    <a:pt x="52871" y="24910"/>
                    <a:pt x="52938" y="24943"/>
                  </a:cubicBezTo>
                  <a:lnTo>
                    <a:pt x="54372" y="25777"/>
                  </a:lnTo>
                  <a:cubicBezTo>
                    <a:pt x="54406" y="25794"/>
                    <a:pt x="54439" y="25802"/>
                    <a:pt x="54472" y="25802"/>
                  </a:cubicBezTo>
                  <a:cubicBezTo>
                    <a:pt x="54506" y="25802"/>
                    <a:pt x="54539" y="25794"/>
                    <a:pt x="54572" y="25777"/>
                  </a:cubicBezTo>
                  <a:lnTo>
                    <a:pt x="54939" y="25577"/>
                  </a:lnTo>
                  <a:cubicBezTo>
                    <a:pt x="55006" y="25544"/>
                    <a:pt x="55006" y="25477"/>
                    <a:pt x="54939" y="25444"/>
                  </a:cubicBezTo>
                  <a:lnTo>
                    <a:pt x="53505" y="24610"/>
                  </a:lnTo>
                  <a:cubicBezTo>
                    <a:pt x="53472" y="24593"/>
                    <a:pt x="53438" y="24585"/>
                    <a:pt x="53405" y="24585"/>
                  </a:cubicBezTo>
                  <a:close/>
                  <a:moveTo>
                    <a:pt x="45299" y="24360"/>
                  </a:moveTo>
                  <a:cubicBezTo>
                    <a:pt x="45266" y="24360"/>
                    <a:pt x="45232" y="24376"/>
                    <a:pt x="45199" y="24410"/>
                  </a:cubicBezTo>
                  <a:lnTo>
                    <a:pt x="43831" y="25177"/>
                  </a:lnTo>
                  <a:cubicBezTo>
                    <a:pt x="43765" y="25210"/>
                    <a:pt x="43765" y="25277"/>
                    <a:pt x="43831" y="25310"/>
                  </a:cubicBezTo>
                  <a:lnTo>
                    <a:pt x="45266" y="26144"/>
                  </a:lnTo>
                  <a:cubicBezTo>
                    <a:pt x="45299" y="26161"/>
                    <a:pt x="45332" y="26169"/>
                    <a:pt x="45366" y="26169"/>
                  </a:cubicBezTo>
                  <a:cubicBezTo>
                    <a:pt x="45399" y="26169"/>
                    <a:pt x="45433" y="26161"/>
                    <a:pt x="45466" y="26144"/>
                  </a:cubicBezTo>
                  <a:lnTo>
                    <a:pt x="46867" y="25344"/>
                  </a:lnTo>
                  <a:cubicBezTo>
                    <a:pt x="46934" y="25344"/>
                    <a:pt x="46934" y="25277"/>
                    <a:pt x="46867" y="25244"/>
                  </a:cubicBezTo>
                  <a:lnTo>
                    <a:pt x="45399" y="24410"/>
                  </a:lnTo>
                  <a:cubicBezTo>
                    <a:pt x="45366" y="24376"/>
                    <a:pt x="45332" y="24360"/>
                    <a:pt x="45299" y="24360"/>
                  </a:cubicBezTo>
                  <a:close/>
                  <a:moveTo>
                    <a:pt x="49385" y="24485"/>
                  </a:moveTo>
                  <a:cubicBezTo>
                    <a:pt x="49344" y="24485"/>
                    <a:pt x="49302" y="24493"/>
                    <a:pt x="49269" y="24510"/>
                  </a:cubicBezTo>
                  <a:lnTo>
                    <a:pt x="47901" y="25310"/>
                  </a:lnTo>
                  <a:cubicBezTo>
                    <a:pt x="47834" y="25344"/>
                    <a:pt x="47834" y="25377"/>
                    <a:pt x="47901" y="25410"/>
                  </a:cubicBezTo>
                  <a:lnTo>
                    <a:pt x="49335" y="26244"/>
                  </a:lnTo>
                  <a:cubicBezTo>
                    <a:pt x="49369" y="26261"/>
                    <a:pt x="49410" y="26269"/>
                    <a:pt x="49452" y="26269"/>
                  </a:cubicBezTo>
                  <a:cubicBezTo>
                    <a:pt x="49494" y="26269"/>
                    <a:pt x="49535" y="26261"/>
                    <a:pt x="49569" y="26244"/>
                  </a:cubicBezTo>
                  <a:lnTo>
                    <a:pt x="50936" y="25444"/>
                  </a:lnTo>
                  <a:cubicBezTo>
                    <a:pt x="51003" y="25410"/>
                    <a:pt x="51003" y="25377"/>
                    <a:pt x="50936" y="25310"/>
                  </a:cubicBezTo>
                  <a:lnTo>
                    <a:pt x="50936" y="25344"/>
                  </a:lnTo>
                  <a:lnTo>
                    <a:pt x="49502" y="24510"/>
                  </a:lnTo>
                  <a:cubicBezTo>
                    <a:pt x="49469" y="24493"/>
                    <a:pt x="49427" y="24485"/>
                    <a:pt x="49385" y="24485"/>
                  </a:cubicBezTo>
                  <a:close/>
                  <a:moveTo>
                    <a:pt x="34708" y="25119"/>
                  </a:moveTo>
                  <a:cubicBezTo>
                    <a:pt x="34667" y="25119"/>
                    <a:pt x="34625" y="25127"/>
                    <a:pt x="34591" y="25144"/>
                  </a:cubicBezTo>
                  <a:lnTo>
                    <a:pt x="33224" y="25944"/>
                  </a:lnTo>
                  <a:cubicBezTo>
                    <a:pt x="33157" y="25977"/>
                    <a:pt x="33157" y="26044"/>
                    <a:pt x="33224" y="26078"/>
                  </a:cubicBezTo>
                  <a:lnTo>
                    <a:pt x="34658" y="26911"/>
                  </a:lnTo>
                  <a:cubicBezTo>
                    <a:pt x="34692" y="26928"/>
                    <a:pt x="34733" y="26936"/>
                    <a:pt x="34775" y="26936"/>
                  </a:cubicBezTo>
                  <a:cubicBezTo>
                    <a:pt x="34817" y="26936"/>
                    <a:pt x="34858" y="26928"/>
                    <a:pt x="34892" y="26911"/>
                  </a:cubicBezTo>
                  <a:lnTo>
                    <a:pt x="36259" y="26111"/>
                  </a:lnTo>
                  <a:cubicBezTo>
                    <a:pt x="36326" y="26078"/>
                    <a:pt x="36326" y="26011"/>
                    <a:pt x="36259" y="25977"/>
                  </a:cubicBezTo>
                  <a:lnTo>
                    <a:pt x="34825" y="25144"/>
                  </a:lnTo>
                  <a:cubicBezTo>
                    <a:pt x="34792" y="25127"/>
                    <a:pt x="34750" y="25119"/>
                    <a:pt x="34708" y="25119"/>
                  </a:cubicBezTo>
                  <a:close/>
                  <a:moveTo>
                    <a:pt x="55506" y="25786"/>
                  </a:moveTo>
                  <a:cubicBezTo>
                    <a:pt x="55473" y="25786"/>
                    <a:pt x="55440" y="25794"/>
                    <a:pt x="55406" y="25811"/>
                  </a:cubicBezTo>
                  <a:lnTo>
                    <a:pt x="55039" y="26044"/>
                  </a:lnTo>
                  <a:cubicBezTo>
                    <a:pt x="54973" y="26078"/>
                    <a:pt x="54973" y="26111"/>
                    <a:pt x="55039" y="26144"/>
                  </a:cubicBezTo>
                  <a:lnTo>
                    <a:pt x="56474" y="26978"/>
                  </a:lnTo>
                  <a:cubicBezTo>
                    <a:pt x="56507" y="26995"/>
                    <a:pt x="56549" y="27003"/>
                    <a:pt x="56591" y="27003"/>
                  </a:cubicBezTo>
                  <a:cubicBezTo>
                    <a:pt x="56632" y="27003"/>
                    <a:pt x="56674" y="26995"/>
                    <a:pt x="56707" y="26978"/>
                  </a:cubicBezTo>
                  <a:lnTo>
                    <a:pt x="57074" y="26778"/>
                  </a:lnTo>
                  <a:cubicBezTo>
                    <a:pt x="57108" y="26745"/>
                    <a:pt x="57108" y="26711"/>
                    <a:pt x="57074" y="26645"/>
                  </a:cubicBezTo>
                  <a:lnTo>
                    <a:pt x="55606" y="25811"/>
                  </a:lnTo>
                  <a:cubicBezTo>
                    <a:pt x="55573" y="25794"/>
                    <a:pt x="55540" y="25786"/>
                    <a:pt x="55506" y="25786"/>
                  </a:cubicBezTo>
                  <a:close/>
                  <a:moveTo>
                    <a:pt x="43331" y="25519"/>
                  </a:moveTo>
                  <a:cubicBezTo>
                    <a:pt x="43298" y="25519"/>
                    <a:pt x="43264" y="25527"/>
                    <a:pt x="43231" y="25544"/>
                  </a:cubicBezTo>
                  <a:lnTo>
                    <a:pt x="41830" y="26344"/>
                  </a:lnTo>
                  <a:cubicBezTo>
                    <a:pt x="41797" y="26378"/>
                    <a:pt x="41797" y="26411"/>
                    <a:pt x="41863" y="26444"/>
                  </a:cubicBezTo>
                  <a:lnTo>
                    <a:pt x="41830" y="26444"/>
                  </a:lnTo>
                  <a:lnTo>
                    <a:pt x="43298" y="27278"/>
                  </a:lnTo>
                  <a:cubicBezTo>
                    <a:pt x="43331" y="27295"/>
                    <a:pt x="43364" y="27303"/>
                    <a:pt x="43398" y="27303"/>
                  </a:cubicBezTo>
                  <a:cubicBezTo>
                    <a:pt x="43431" y="27303"/>
                    <a:pt x="43464" y="27295"/>
                    <a:pt x="43498" y="27278"/>
                  </a:cubicBezTo>
                  <a:lnTo>
                    <a:pt x="44899" y="26478"/>
                  </a:lnTo>
                  <a:cubicBezTo>
                    <a:pt x="44932" y="26478"/>
                    <a:pt x="44932" y="26411"/>
                    <a:pt x="44899" y="26378"/>
                  </a:cubicBezTo>
                  <a:lnTo>
                    <a:pt x="43431" y="25544"/>
                  </a:lnTo>
                  <a:cubicBezTo>
                    <a:pt x="43398" y="25527"/>
                    <a:pt x="43364" y="25519"/>
                    <a:pt x="43331" y="25519"/>
                  </a:cubicBezTo>
                  <a:close/>
                  <a:moveTo>
                    <a:pt x="47434" y="25586"/>
                  </a:moveTo>
                  <a:cubicBezTo>
                    <a:pt x="47401" y="25586"/>
                    <a:pt x="47367" y="25594"/>
                    <a:pt x="47334" y="25611"/>
                  </a:cubicBezTo>
                  <a:lnTo>
                    <a:pt x="45933" y="26411"/>
                  </a:lnTo>
                  <a:cubicBezTo>
                    <a:pt x="45866" y="26444"/>
                    <a:pt x="45866" y="26511"/>
                    <a:pt x="45933" y="26545"/>
                  </a:cubicBezTo>
                  <a:lnTo>
                    <a:pt x="47401" y="27378"/>
                  </a:lnTo>
                  <a:cubicBezTo>
                    <a:pt x="47434" y="27395"/>
                    <a:pt x="47467" y="27403"/>
                    <a:pt x="47501" y="27403"/>
                  </a:cubicBezTo>
                  <a:cubicBezTo>
                    <a:pt x="47534" y="27403"/>
                    <a:pt x="47567" y="27395"/>
                    <a:pt x="47601" y="27378"/>
                  </a:cubicBezTo>
                  <a:lnTo>
                    <a:pt x="49002" y="26578"/>
                  </a:lnTo>
                  <a:cubicBezTo>
                    <a:pt x="49035" y="26545"/>
                    <a:pt x="49035" y="26478"/>
                    <a:pt x="49002" y="26444"/>
                  </a:cubicBezTo>
                  <a:lnTo>
                    <a:pt x="47534" y="25611"/>
                  </a:lnTo>
                  <a:cubicBezTo>
                    <a:pt x="47501" y="25594"/>
                    <a:pt x="47467" y="25586"/>
                    <a:pt x="47434" y="25586"/>
                  </a:cubicBezTo>
                  <a:close/>
                  <a:moveTo>
                    <a:pt x="51516" y="25686"/>
                  </a:moveTo>
                  <a:cubicBezTo>
                    <a:pt x="51479" y="25686"/>
                    <a:pt x="51437" y="25694"/>
                    <a:pt x="51403" y="25711"/>
                  </a:cubicBezTo>
                  <a:lnTo>
                    <a:pt x="50036" y="26511"/>
                  </a:lnTo>
                  <a:cubicBezTo>
                    <a:pt x="49969" y="26545"/>
                    <a:pt x="49969" y="26611"/>
                    <a:pt x="50036" y="26645"/>
                  </a:cubicBezTo>
                  <a:lnTo>
                    <a:pt x="51470" y="27479"/>
                  </a:lnTo>
                  <a:cubicBezTo>
                    <a:pt x="51504" y="27495"/>
                    <a:pt x="51537" y="27504"/>
                    <a:pt x="51570" y="27504"/>
                  </a:cubicBezTo>
                  <a:cubicBezTo>
                    <a:pt x="51604" y="27504"/>
                    <a:pt x="51637" y="27495"/>
                    <a:pt x="51670" y="27479"/>
                  </a:cubicBezTo>
                  <a:lnTo>
                    <a:pt x="53071" y="26678"/>
                  </a:lnTo>
                  <a:cubicBezTo>
                    <a:pt x="53105" y="26645"/>
                    <a:pt x="53105" y="26578"/>
                    <a:pt x="53071" y="26545"/>
                  </a:cubicBezTo>
                  <a:lnTo>
                    <a:pt x="51604" y="25711"/>
                  </a:lnTo>
                  <a:cubicBezTo>
                    <a:pt x="51587" y="25694"/>
                    <a:pt x="51554" y="25686"/>
                    <a:pt x="51516" y="25686"/>
                  </a:cubicBezTo>
                  <a:close/>
                  <a:moveTo>
                    <a:pt x="36814" y="26319"/>
                  </a:moveTo>
                  <a:cubicBezTo>
                    <a:pt x="36776" y="26319"/>
                    <a:pt x="36743" y="26328"/>
                    <a:pt x="36726" y="26344"/>
                  </a:cubicBezTo>
                  <a:lnTo>
                    <a:pt x="35325" y="27145"/>
                  </a:lnTo>
                  <a:cubicBezTo>
                    <a:pt x="35259" y="27178"/>
                    <a:pt x="35292" y="27245"/>
                    <a:pt x="35325" y="27278"/>
                  </a:cubicBezTo>
                  <a:lnTo>
                    <a:pt x="36760" y="28112"/>
                  </a:lnTo>
                  <a:cubicBezTo>
                    <a:pt x="36793" y="28129"/>
                    <a:pt x="36835" y="28137"/>
                    <a:pt x="36876" y="28137"/>
                  </a:cubicBezTo>
                  <a:cubicBezTo>
                    <a:pt x="36918" y="28137"/>
                    <a:pt x="36960" y="28129"/>
                    <a:pt x="36993" y="28112"/>
                  </a:cubicBezTo>
                  <a:lnTo>
                    <a:pt x="38361" y="27312"/>
                  </a:lnTo>
                  <a:cubicBezTo>
                    <a:pt x="38428" y="27278"/>
                    <a:pt x="38428" y="27212"/>
                    <a:pt x="38361" y="27178"/>
                  </a:cubicBezTo>
                  <a:lnTo>
                    <a:pt x="36926" y="26344"/>
                  </a:lnTo>
                  <a:cubicBezTo>
                    <a:pt x="36893" y="26328"/>
                    <a:pt x="36851" y="26319"/>
                    <a:pt x="36814" y="26319"/>
                  </a:cubicBezTo>
                  <a:close/>
                  <a:moveTo>
                    <a:pt x="41346" y="26653"/>
                  </a:moveTo>
                  <a:cubicBezTo>
                    <a:pt x="41305" y="26653"/>
                    <a:pt x="41263" y="26661"/>
                    <a:pt x="41230" y="26678"/>
                  </a:cubicBezTo>
                  <a:lnTo>
                    <a:pt x="39862" y="27479"/>
                  </a:lnTo>
                  <a:cubicBezTo>
                    <a:pt x="39795" y="27512"/>
                    <a:pt x="39795" y="27545"/>
                    <a:pt x="39862" y="27612"/>
                  </a:cubicBezTo>
                  <a:lnTo>
                    <a:pt x="41296" y="28446"/>
                  </a:lnTo>
                  <a:cubicBezTo>
                    <a:pt x="41330" y="28463"/>
                    <a:pt x="41363" y="28471"/>
                    <a:pt x="41396" y="28471"/>
                  </a:cubicBezTo>
                  <a:cubicBezTo>
                    <a:pt x="41430" y="28471"/>
                    <a:pt x="41463" y="28463"/>
                    <a:pt x="41496" y="28446"/>
                  </a:cubicBezTo>
                  <a:lnTo>
                    <a:pt x="42897" y="27645"/>
                  </a:lnTo>
                  <a:cubicBezTo>
                    <a:pt x="42964" y="27612"/>
                    <a:pt x="42931" y="27545"/>
                    <a:pt x="42897" y="27512"/>
                  </a:cubicBezTo>
                  <a:lnTo>
                    <a:pt x="41463" y="26678"/>
                  </a:lnTo>
                  <a:cubicBezTo>
                    <a:pt x="41430" y="26661"/>
                    <a:pt x="41388" y="26653"/>
                    <a:pt x="41346" y="26653"/>
                  </a:cubicBezTo>
                  <a:close/>
                  <a:moveTo>
                    <a:pt x="45449" y="26720"/>
                  </a:moveTo>
                  <a:cubicBezTo>
                    <a:pt x="45408" y="26720"/>
                    <a:pt x="45366" y="26728"/>
                    <a:pt x="45332" y="26745"/>
                  </a:cubicBezTo>
                  <a:lnTo>
                    <a:pt x="43965" y="27545"/>
                  </a:lnTo>
                  <a:cubicBezTo>
                    <a:pt x="43898" y="27579"/>
                    <a:pt x="43898" y="27645"/>
                    <a:pt x="43965" y="27679"/>
                  </a:cubicBezTo>
                  <a:lnTo>
                    <a:pt x="45399" y="28513"/>
                  </a:lnTo>
                  <a:cubicBezTo>
                    <a:pt x="45433" y="28529"/>
                    <a:pt x="45466" y="28538"/>
                    <a:pt x="45499" y="28538"/>
                  </a:cubicBezTo>
                  <a:cubicBezTo>
                    <a:pt x="45533" y="28538"/>
                    <a:pt x="45566" y="28529"/>
                    <a:pt x="45599" y="28513"/>
                  </a:cubicBezTo>
                  <a:lnTo>
                    <a:pt x="47000" y="27712"/>
                  </a:lnTo>
                  <a:cubicBezTo>
                    <a:pt x="47067" y="27679"/>
                    <a:pt x="47034" y="27645"/>
                    <a:pt x="47000" y="27579"/>
                  </a:cubicBezTo>
                  <a:lnTo>
                    <a:pt x="45566" y="26745"/>
                  </a:lnTo>
                  <a:cubicBezTo>
                    <a:pt x="45533" y="26728"/>
                    <a:pt x="45491" y="26720"/>
                    <a:pt x="45449" y="26720"/>
                  </a:cubicBezTo>
                  <a:close/>
                  <a:moveTo>
                    <a:pt x="49552" y="26820"/>
                  </a:moveTo>
                  <a:cubicBezTo>
                    <a:pt x="49510" y="26820"/>
                    <a:pt x="49469" y="26828"/>
                    <a:pt x="49435" y="26845"/>
                  </a:cubicBezTo>
                  <a:lnTo>
                    <a:pt x="48068" y="27645"/>
                  </a:lnTo>
                  <a:cubicBezTo>
                    <a:pt x="48001" y="27679"/>
                    <a:pt x="48001" y="27712"/>
                    <a:pt x="48068" y="27745"/>
                  </a:cubicBezTo>
                  <a:lnTo>
                    <a:pt x="49502" y="28579"/>
                  </a:lnTo>
                  <a:cubicBezTo>
                    <a:pt x="49535" y="28596"/>
                    <a:pt x="49569" y="28604"/>
                    <a:pt x="49602" y="28604"/>
                  </a:cubicBezTo>
                  <a:cubicBezTo>
                    <a:pt x="49636" y="28604"/>
                    <a:pt x="49669" y="28596"/>
                    <a:pt x="49702" y="28579"/>
                  </a:cubicBezTo>
                  <a:lnTo>
                    <a:pt x="51103" y="27779"/>
                  </a:lnTo>
                  <a:cubicBezTo>
                    <a:pt x="51170" y="27745"/>
                    <a:pt x="51137" y="27712"/>
                    <a:pt x="51103" y="27679"/>
                  </a:cubicBezTo>
                  <a:lnTo>
                    <a:pt x="49669" y="26845"/>
                  </a:lnTo>
                  <a:cubicBezTo>
                    <a:pt x="49636" y="26828"/>
                    <a:pt x="49594" y="26820"/>
                    <a:pt x="49552" y="26820"/>
                  </a:cubicBezTo>
                  <a:close/>
                  <a:moveTo>
                    <a:pt x="53605" y="26886"/>
                  </a:moveTo>
                  <a:cubicBezTo>
                    <a:pt x="53572" y="26886"/>
                    <a:pt x="53538" y="26895"/>
                    <a:pt x="53505" y="26911"/>
                  </a:cubicBezTo>
                  <a:lnTo>
                    <a:pt x="52104" y="27712"/>
                  </a:lnTo>
                  <a:cubicBezTo>
                    <a:pt x="52071" y="27745"/>
                    <a:pt x="52071" y="27779"/>
                    <a:pt x="52104" y="27812"/>
                  </a:cubicBezTo>
                  <a:lnTo>
                    <a:pt x="53572" y="28646"/>
                  </a:lnTo>
                  <a:cubicBezTo>
                    <a:pt x="53605" y="28663"/>
                    <a:pt x="53638" y="28671"/>
                    <a:pt x="53672" y="28671"/>
                  </a:cubicBezTo>
                  <a:cubicBezTo>
                    <a:pt x="53705" y="28671"/>
                    <a:pt x="53738" y="28663"/>
                    <a:pt x="53772" y="28646"/>
                  </a:cubicBezTo>
                  <a:lnTo>
                    <a:pt x="55173" y="27845"/>
                  </a:lnTo>
                  <a:cubicBezTo>
                    <a:pt x="55206" y="27845"/>
                    <a:pt x="55206" y="27779"/>
                    <a:pt x="55173" y="27745"/>
                  </a:cubicBezTo>
                  <a:lnTo>
                    <a:pt x="53705" y="26911"/>
                  </a:lnTo>
                  <a:cubicBezTo>
                    <a:pt x="53672" y="26895"/>
                    <a:pt x="53638" y="26886"/>
                    <a:pt x="53605" y="26886"/>
                  </a:cubicBezTo>
                  <a:close/>
                  <a:moveTo>
                    <a:pt x="43464" y="27887"/>
                  </a:moveTo>
                  <a:cubicBezTo>
                    <a:pt x="43431" y="27887"/>
                    <a:pt x="43398" y="27895"/>
                    <a:pt x="43364" y="27912"/>
                  </a:cubicBezTo>
                  <a:lnTo>
                    <a:pt x="41963" y="28713"/>
                  </a:lnTo>
                  <a:cubicBezTo>
                    <a:pt x="41930" y="28746"/>
                    <a:pt x="41930" y="28779"/>
                    <a:pt x="41997" y="28813"/>
                  </a:cubicBezTo>
                  <a:lnTo>
                    <a:pt x="41997" y="28846"/>
                  </a:lnTo>
                  <a:lnTo>
                    <a:pt x="43431" y="29680"/>
                  </a:lnTo>
                  <a:cubicBezTo>
                    <a:pt x="43464" y="29697"/>
                    <a:pt x="43498" y="29705"/>
                    <a:pt x="43531" y="29705"/>
                  </a:cubicBezTo>
                  <a:cubicBezTo>
                    <a:pt x="43565" y="29705"/>
                    <a:pt x="43598" y="29697"/>
                    <a:pt x="43631" y="29680"/>
                  </a:cubicBezTo>
                  <a:lnTo>
                    <a:pt x="45032" y="28880"/>
                  </a:lnTo>
                  <a:cubicBezTo>
                    <a:pt x="45066" y="28846"/>
                    <a:pt x="45066" y="28779"/>
                    <a:pt x="45032" y="28746"/>
                  </a:cubicBezTo>
                  <a:lnTo>
                    <a:pt x="43565" y="27912"/>
                  </a:lnTo>
                  <a:cubicBezTo>
                    <a:pt x="43531" y="27895"/>
                    <a:pt x="43498" y="27887"/>
                    <a:pt x="43464" y="27887"/>
                  </a:cubicBezTo>
                  <a:close/>
                  <a:moveTo>
                    <a:pt x="47567" y="27954"/>
                  </a:moveTo>
                  <a:cubicBezTo>
                    <a:pt x="47534" y="27954"/>
                    <a:pt x="47501" y="27962"/>
                    <a:pt x="47467" y="27979"/>
                  </a:cubicBezTo>
                  <a:lnTo>
                    <a:pt x="46100" y="28779"/>
                  </a:lnTo>
                  <a:cubicBezTo>
                    <a:pt x="46000" y="28813"/>
                    <a:pt x="46000" y="28846"/>
                    <a:pt x="46100" y="28913"/>
                  </a:cubicBezTo>
                  <a:lnTo>
                    <a:pt x="47534" y="29747"/>
                  </a:lnTo>
                  <a:cubicBezTo>
                    <a:pt x="47567" y="29763"/>
                    <a:pt x="47601" y="29772"/>
                    <a:pt x="47634" y="29772"/>
                  </a:cubicBezTo>
                  <a:cubicBezTo>
                    <a:pt x="47667" y="29772"/>
                    <a:pt x="47701" y="29763"/>
                    <a:pt x="47734" y="29747"/>
                  </a:cubicBezTo>
                  <a:lnTo>
                    <a:pt x="49135" y="28946"/>
                  </a:lnTo>
                  <a:cubicBezTo>
                    <a:pt x="49169" y="28913"/>
                    <a:pt x="49169" y="28846"/>
                    <a:pt x="49135" y="28813"/>
                  </a:cubicBezTo>
                  <a:lnTo>
                    <a:pt x="47667" y="27979"/>
                  </a:lnTo>
                  <a:cubicBezTo>
                    <a:pt x="47634" y="27962"/>
                    <a:pt x="47601" y="27954"/>
                    <a:pt x="47567" y="27954"/>
                  </a:cubicBezTo>
                  <a:close/>
                  <a:moveTo>
                    <a:pt x="39378" y="27787"/>
                  </a:moveTo>
                  <a:cubicBezTo>
                    <a:pt x="39337" y="27787"/>
                    <a:pt x="39295" y="27795"/>
                    <a:pt x="39261" y="27812"/>
                  </a:cubicBezTo>
                  <a:lnTo>
                    <a:pt x="37894" y="28613"/>
                  </a:lnTo>
                  <a:cubicBezTo>
                    <a:pt x="37827" y="28646"/>
                    <a:pt x="37827" y="28713"/>
                    <a:pt x="37894" y="28746"/>
                  </a:cubicBezTo>
                  <a:lnTo>
                    <a:pt x="41463" y="30781"/>
                  </a:lnTo>
                  <a:cubicBezTo>
                    <a:pt x="41496" y="30798"/>
                    <a:pt x="41530" y="30806"/>
                    <a:pt x="41563" y="30806"/>
                  </a:cubicBezTo>
                  <a:cubicBezTo>
                    <a:pt x="41596" y="30806"/>
                    <a:pt x="41630" y="30798"/>
                    <a:pt x="41663" y="30781"/>
                  </a:cubicBezTo>
                  <a:lnTo>
                    <a:pt x="43031" y="30014"/>
                  </a:lnTo>
                  <a:cubicBezTo>
                    <a:pt x="43098" y="29980"/>
                    <a:pt x="43098" y="29914"/>
                    <a:pt x="43031" y="29880"/>
                  </a:cubicBezTo>
                  <a:lnTo>
                    <a:pt x="39495" y="27812"/>
                  </a:lnTo>
                  <a:cubicBezTo>
                    <a:pt x="39462" y="27795"/>
                    <a:pt x="39420" y="27787"/>
                    <a:pt x="39378" y="27787"/>
                  </a:cubicBezTo>
                  <a:close/>
                  <a:moveTo>
                    <a:pt x="45566" y="29088"/>
                  </a:moveTo>
                  <a:cubicBezTo>
                    <a:pt x="45533" y="29088"/>
                    <a:pt x="45499" y="29096"/>
                    <a:pt x="45466" y="29113"/>
                  </a:cubicBezTo>
                  <a:lnTo>
                    <a:pt x="44065" y="29914"/>
                  </a:lnTo>
                  <a:cubicBezTo>
                    <a:pt x="44032" y="29947"/>
                    <a:pt x="44032" y="30014"/>
                    <a:pt x="44098" y="30047"/>
                  </a:cubicBezTo>
                  <a:lnTo>
                    <a:pt x="44098" y="30014"/>
                  </a:lnTo>
                  <a:lnTo>
                    <a:pt x="45533" y="30848"/>
                  </a:lnTo>
                  <a:cubicBezTo>
                    <a:pt x="45566" y="30864"/>
                    <a:pt x="45599" y="30873"/>
                    <a:pt x="45633" y="30873"/>
                  </a:cubicBezTo>
                  <a:cubicBezTo>
                    <a:pt x="45666" y="30873"/>
                    <a:pt x="45699" y="30864"/>
                    <a:pt x="45733" y="30848"/>
                  </a:cubicBezTo>
                  <a:lnTo>
                    <a:pt x="47134" y="30047"/>
                  </a:lnTo>
                  <a:cubicBezTo>
                    <a:pt x="47167" y="30047"/>
                    <a:pt x="47167" y="29980"/>
                    <a:pt x="47134" y="29947"/>
                  </a:cubicBezTo>
                  <a:lnTo>
                    <a:pt x="45666" y="29113"/>
                  </a:lnTo>
                  <a:cubicBezTo>
                    <a:pt x="45633" y="29096"/>
                    <a:pt x="45599" y="29088"/>
                    <a:pt x="45566" y="29088"/>
                  </a:cubicBezTo>
                  <a:close/>
                  <a:moveTo>
                    <a:pt x="51637" y="28021"/>
                  </a:moveTo>
                  <a:cubicBezTo>
                    <a:pt x="51604" y="28021"/>
                    <a:pt x="51570" y="28029"/>
                    <a:pt x="51537" y="28046"/>
                  </a:cubicBezTo>
                  <a:lnTo>
                    <a:pt x="48168" y="30014"/>
                  </a:lnTo>
                  <a:cubicBezTo>
                    <a:pt x="48101" y="30047"/>
                    <a:pt x="48134" y="30080"/>
                    <a:pt x="48168" y="30114"/>
                  </a:cubicBezTo>
                  <a:lnTo>
                    <a:pt x="49602" y="30948"/>
                  </a:lnTo>
                  <a:cubicBezTo>
                    <a:pt x="49636" y="30964"/>
                    <a:pt x="49677" y="30973"/>
                    <a:pt x="49719" y="30973"/>
                  </a:cubicBezTo>
                  <a:cubicBezTo>
                    <a:pt x="49761" y="30973"/>
                    <a:pt x="49802" y="30964"/>
                    <a:pt x="49836" y="30948"/>
                  </a:cubicBezTo>
                  <a:lnTo>
                    <a:pt x="53171" y="29013"/>
                  </a:lnTo>
                  <a:cubicBezTo>
                    <a:pt x="53238" y="28980"/>
                    <a:pt x="53238" y="28913"/>
                    <a:pt x="53171" y="28880"/>
                  </a:cubicBezTo>
                  <a:lnTo>
                    <a:pt x="51737" y="28046"/>
                  </a:lnTo>
                  <a:cubicBezTo>
                    <a:pt x="51704" y="28029"/>
                    <a:pt x="51670" y="28021"/>
                    <a:pt x="51637" y="28021"/>
                  </a:cubicBezTo>
                  <a:close/>
                  <a:moveTo>
                    <a:pt x="43598" y="30256"/>
                  </a:moveTo>
                  <a:cubicBezTo>
                    <a:pt x="43565" y="30256"/>
                    <a:pt x="43531" y="30264"/>
                    <a:pt x="43498" y="30281"/>
                  </a:cubicBezTo>
                  <a:lnTo>
                    <a:pt x="42130" y="31081"/>
                  </a:lnTo>
                  <a:cubicBezTo>
                    <a:pt x="42063" y="31081"/>
                    <a:pt x="42063" y="31148"/>
                    <a:pt x="42130" y="31181"/>
                  </a:cubicBezTo>
                  <a:lnTo>
                    <a:pt x="43565" y="32015"/>
                  </a:lnTo>
                  <a:cubicBezTo>
                    <a:pt x="43598" y="32032"/>
                    <a:pt x="43631" y="32040"/>
                    <a:pt x="43665" y="32040"/>
                  </a:cubicBezTo>
                  <a:cubicBezTo>
                    <a:pt x="43698" y="32040"/>
                    <a:pt x="43731" y="32032"/>
                    <a:pt x="43765" y="32015"/>
                  </a:cubicBezTo>
                  <a:lnTo>
                    <a:pt x="45166" y="31215"/>
                  </a:lnTo>
                  <a:cubicBezTo>
                    <a:pt x="45199" y="31181"/>
                    <a:pt x="45199" y="31148"/>
                    <a:pt x="45166" y="31114"/>
                  </a:cubicBezTo>
                  <a:lnTo>
                    <a:pt x="43698" y="30281"/>
                  </a:lnTo>
                  <a:cubicBezTo>
                    <a:pt x="43665" y="30264"/>
                    <a:pt x="43631" y="30256"/>
                    <a:pt x="43598" y="30256"/>
                  </a:cubicBezTo>
                  <a:close/>
                  <a:moveTo>
                    <a:pt x="47701" y="30322"/>
                  </a:moveTo>
                  <a:cubicBezTo>
                    <a:pt x="47667" y="30322"/>
                    <a:pt x="47634" y="30331"/>
                    <a:pt x="47601" y="30347"/>
                  </a:cubicBezTo>
                  <a:lnTo>
                    <a:pt x="44232" y="32282"/>
                  </a:lnTo>
                  <a:cubicBezTo>
                    <a:pt x="44165" y="32315"/>
                    <a:pt x="44165" y="32382"/>
                    <a:pt x="44232" y="32415"/>
                  </a:cubicBezTo>
                  <a:lnTo>
                    <a:pt x="45666" y="33249"/>
                  </a:lnTo>
                  <a:cubicBezTo>
                    <a:pt x="45699" y="33266"/>
                    <a:pt x="45741" y="33274"/>
                    <a:pt x="45783" y="33274"/>
                  </a:cubicBezTo>
                  <a:cubicBezTo>
                    <a:pt x="45825" y="33274"/>
                    <a:pt x="45866" y="33266"/>
                    <a:pt x="45900" y="33249"/>
                  </a:cubicBezTo>
                  <a:lnTo>
                    <a:pt x="49235" y="31315"/>
                  </a:lnTo>
                  <a:cubicBezTo>
                    <a:pt x="49302" y="31281"/>
                    <a:pt x="49302" y="31215"/>
                    <a:pt x="49235" y="31181"/>
                  </a:cubicBezTo>
                  <a:lnTo>
                    <a:pt x="47801" y="30347"/>
                  </a:lnTo>
                  <a:cubicBezTo>
                    <a:pt x="47768" y="30331"/>
                    <a:pt x="47734" y="30322"/>
                    <a:pt x="47701" y="303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023;p75"/>
            <p:cNvSpPr/>
            <p:nvPr/>
          </p:nvSpPr>
          <p:spPr>
            <a:xfrm>
              <a:off x="4269875" y="2921700"/>
              <a:ext cx="562100" cy="324425"/>
            </a:xfrm>
            <a:custGeom>
              <a:avLst/>
              <a:gdLst/>
              <a:ahLst/>
              <a:cxnLst/>
              <a:rect l="l" t="t" r="r" b="b"/>
              <a:pathLst>
                <a:path w="22484" h="12977" extrusionOk="0">
                  <a:moveTo>
                    <a:pt x="8173" y="1"/>
                  </a:moveTo>
                  <a:lnTo>
                    <a:pt x="1" y="4737"/>
                  </a:lnTo>
                  <a:lnTo>
                    <a:pt x="301" y="4904"/>
                  </a:lnTo>
                  <a:lnTo>
                    <a:pt x="14311" y="12976"/>
                  </a:lnTo>
                  <a:lnTo>
                    <a:pt x="22183" y="8440"/>
                  </a:lnTo>
                  <a:lnTo>
                    <a:pt x="22484" y="8273"/>
                  </a:lnTo>
                  <a:lnTo>
                    <a:pt x="81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024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025;p75"/>
            <p:cNvSpPr/>
            <p:nvPr/>
          </p:nvSpPr>
          <p:spPr>
            <a:xfrm>
              <a:off x="4277400" y="2930050"/>
              <a:ext cx="547075" cy="316075"/>
            </a:xfrm>
            <a:custGeom>
              <a:avLst/>
              <a:gdLst/>
              <a:ahLst/>
              <a:cxnLst/>
              <a:rect l="l" t="t" r="r" b="b"/>
              <a:pathLst>
                <a:path w="21883" h="12643" extrusionOk="0">
                  <a:moveTo>
                    <a:pt x="7872" y="0"/>
                  </a:moveTo>
                  <a:lnTo>
                    <a:pt x="0" y="4570"/>
                  </a:lnTo>
                  <a:lnTo>
                    <a:pt x="14010" y="12642"/>
                  </a:lnTo>
                  <a:lnTo>
                    <a:pt x="21882" y="8106"/>
                  </a:lnTo>
                  <a:lnTo>
                    <a:pt x="78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026;p75"/>
            <p:cNvSpPr/>
            <p:nvPr/>
          </p:nvSpPr>
          <p:spPr>
            <a:xfrm>
              <a:off x="5785125" y="30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027;p75"/>
            <p:cNvSpPr/>
            <p:nvPr/>
          </p:nvSpPr>
          <p:spPr>
            <a:xfrm>
              <a:off x="4532575" y="3311525"/>
              <a:ext cx="114275" cy="338225"/>
            </a:xfrm>
            <a:custGeom>
              <a:avLst/>
              <a:gdLst/>
              <a:ahLst/>
              <a:cxnLst/>
              <a:rect l="l" t="t" r="r" b="b"/>
              <a:pathLst>
                <a:path w="4571" h="13529" extrusionOk="0">
                  <a:moveTo>
                    <a:pt x="4018" y="0"/>
                  </a:moveTo>
                  <a:cubicBezTo>
                    <a:pt x="2539" y="0"/>
                    <a:pt x="1737" y="1194"/>
                    <a:pt x="1468" y="2387"/>
                  </a:cubicBezTo>
                  <a:cubicBezTo>
                    <a:pt x="1168" y="3688"/>
                    <a:pt x="0" y="10059"/>
                    <a:pt x="0" y="10059"/>
                  </a:cubicBezTo>
                  <a:lnTo>
                    <a:pt x="1368" y="13528"/>
                  </a:lnTo>
                  <a:cubicBezTo>
                    <a:pt x="2069" y="12694"/>
                    <a:pt x="2636" y="11327"/>
                    <a:pt x="2903" y="11060"/>
                  </a:cubicBezTo>
                  <a:cubicBezTo>
                    <a:pt x="3636" y="10359"/>
                    <a:pt x="4570" y="52"/>
                    <a:pt x="4570" y="52"/>
                  </a:cubicBezTo>
                  <a:cubicBezTo>
                    <a:pt x="4377" y="17"/>
                    <a:pt x="4193" y="0"/>
                    <a:pt x="4018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028;p75"/>
            <p:cNvSpPr/>
            <p:nvPr/>
          </p:nvSpPr>
          <p:spPr>
            <a:xfrm>
              <a:off x="4535900" y="3311050"/>
              <a:ext cx="120950" cy="235075"/>
            </a:xfrm>
            <a:custGeom>
              <a:avLst/>
              <a:gdLst/>
              <a:ahLst/>
              <a:cxnLst/>
              <a:rect l="l" t="t" r="r" b="b"/>
              <a:pathLst>
                <a:path w="4838" h="9403" extrusionOk="0">
                  <a:moveTo>
                    <a:pt x="4264" y="1"/>
                  </a:moveTo>
                  <a:cubicBezTo>
                    <a:pt x="3684" y="1"/>
                    <a:pt x="2785" y="106"/>
                    <a:pt x="2136" y="671"/>
                  </a:cubicBezTo>
                  <a:cubicBezTo>
                    <a:pt x="968" y="1706"/>
                    <a:pt x="835" y="3340"/>
                    <a:pt x="1" y="8310"/>
                  </a:cubicBezTo>
                  <a:cubicBezTo>
                    <a:pt x="199" y="8820"/>
                    <a:pt x="1096" y="9403"/>
                    <a:pt x="2711" y="9403"/>
                  </a:cubicBezTo>
                  <a:cubicBezTo>
                    <a:pt x="2997" y="9403"/>
                    <a:pt x="3306" y="9384"/>
                    <a:pt x="3637" y="9344"/>
                  </a:cubicBezTo>
                  <a:lnTo>
                    <a:pt x="4838" y="38"/>
                  </a:lnTo>
                  <a:cubicBezTo>
                    <a:pt x="4838" y="38"/>
                    <a:pt x="4607" y="1"/>
                    <a:pt x="426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029;p75"/>
            <p:cNvSpPr/>
            <p:nvPr/>
          </p:nvSpPr>
          <p:spPr>
            <a:xfrm>
              <a:off x="4281550" y="3662225"/>
              <a:ext cx="668850" cy="432950"/>
            </a:xfrm>
            <a:custGeom>
              <a:avLst/>
              <a:gdLst/>
              <a:ahLst/>
              <a:cxnLst/>
              <a:rect l="l" t="t" r="r" b="b"/>
              <a:pathLst>
                <a:path w="26754" h="17318" extrusionOk="0">
                  <a:moveTo>
                    <a:pt x="21883" y="1"/>
                  </a:moveTo>
                  <a:lnTo>
                    <a:pt x="11843" y="601"/>
                  </a:lnTo>
                  <a:cubicBezTo>
                    <a:pt x="7206" y="901"/>
                    <a:pt x="3203" y="1335"/>
                    <a:pt x="1168" y="1935"/>
                  </a:cubicBezTo>
                  <a:cubicBezTo>
                    <a:pt x="1" y="2269"/>
                    <a:pt x="2970" y="5671"/>
                    <a:pt x="5738" y="6239"/>
                  </a:cubicBezTo>
                  <a:cubicBezTo>
                    <a:pt x="7540" y="6625"/>
                    <a:pt x="10554" y="6693"/>
                    <a:pt x="12477" y="6693"/>
                  </a:cubicBezTo>
                  <a:cubicBezTo>
                    <a:pt x="13546" y="6693"/>
                    <a:pt x="14278" y="6672"/>
                    <a:pt x="14278" y="6672"/>
                  </a:cubicBezTo>
                  <a:cubicBezTo>
                    <a:pt x="14978" y="7106"/>
                    <a:pt x="15779" y="7473"/>
                    <a:pt x="16579" y="7740"/>
                  </a:cubicBezTo>
                  <a:cubicBezTo>
                    <a:pt x="16579" y="7740"/>
                    <a:pt x="18881" y="11809"/>
                    <a:pt x="19482" y="13110"/>
                  </a:cubicBezTo>
                  <a:cubicBezTo>
                    <a:pt x="20948" y="16242"/>
                    <a:pt x="23063" y="17318"/>
                    <a:pt x="24487" y="17318"/>
                  </a:cubicBezTo>
                  <a:cubicBezTo>
                    <a:pt x="24974" y="17318"/>
                    <a:pt x="25381" y="17192"/>
                    <a:pt x="25653" y="16980"/>
                  </a:cubicBezTo>
                  <a:cubicBezTo>
                    <a:pt x="26753" y="16179"/>
                    <a:pt x="26453" y="13844"/>
                    <a:pt x="25653" y="10508"/>
                  </a:cubicBezTo>
                  <a:cubicBezTo>
                    <a:pt x="24819" y="6906"/>
                    <a:pt x="22717" y="1735"/>
                    <a:pt x="21883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030;p75"/>
            <p:cNvSpPr/>
            <p:nvPr/>
          </p:nvSpPr>
          <p:spPr>
            <a:xfrm>
              <a:off x="4404975" y="3762300"/>
              <a:ext cx="342775" cy="110100"/>
            </a:xfrm>
            <a:custGeom>
              <a:avLst/>
              <a:gdLst/>
              <a:ahLst/>
              <a:cxnLst/>
              <a:rect l="l" t="t" r="r" b="b"/>
              <a:pathLst>
                <a:path w="13711" h="4404" extrusionOk="0">
                  <a:moveTo>
                    <a:pt x="7706" y="1"/>
                  </a:moveTo>
                  <a:cubicBezTo>
                    <a:pt x="7640" y="368"/>
                    <a:pt x="7606" y="734"/>
                    <a:pt x="7673" y="1135"/>
                  </a:cubicBezTo>
                  <a:cubicBezTo>
                    <a:pt x="6872" y="1360"/>
                    <a:pt x="5640" y="1641"/>
                    <a:pt x="4539" y="1641"/>
                  </a:cubicBezTo>
                  <a:cubicBezTo>
                    <a:pt x="4173" y="1641"/>
                    <a:pt x="3820" y="1610"/>
                    <a:pt x="3503" y="1535"/>
                  </a:cubicBezTo>
                  <a:cubicBezTo>
                    <a:pt x="1775" y="322"/>
                    <a:pt x="294" y="267"/>
                    <a:pt x="40" y="267"/>
                  </a:cubicBezTo>
                  <a:cubicBezTo>
                    <a:pt x="14" y="267"/>
                    <a:pt x="1" y="267"/>
                    <a:pt x="1" y="267"/>
                  </a:cubicBezTo>
                  <a:lnTo>
                    <a:pt x="3303" y="2536"/>
                  </a:lnTo>
                  <a:cubicBezTo>
                    <a:pt x="4704" y="2636"/>
                    <a:pt x="6205" y="2661"/>
                    <a:pt x="7356" y="2661"/>
                  </a:cubicBezTo>
                  <a:cubicBezTo>
                    <a:pt x="8507" y="2661"/>
                    <a:pt x="9307" y="2636"/>
                    <a:pt x="9307" y="2636"/>
                  </a:cubicBezTo>
                  <a:cubicBezTo>
                    <a:pt x="10041" y="3069"/>
                    <a:pt x="10809" y="3436"/>
                    <a:pt x="11609" y="3737"/>
                  </a:cubicBezTo>
                  <a:lnTo>
                    <a:pt x="11976" y="4404"/>
                  </a:lnTo>
                  <a:cubicBezTo>
                    <a:pt x="11376" y="2936"/>
                    <a:pt x="13110" y="1702"/>
                    <a:pt x="13711" y="1302"/>
                  </a:cubicBezTo>
                  <a:lnTo>
                    <a:pt x="13711" y="1302"/>
                  </a:lnTo>
                  <a:cubicBezTo>
                    <a:pt x="12843" y="1502"/>
                    <a:pt x="12109" y="1969"/>
                    <a:pt x="11576" y="2669"/>
                  </a:cubicBezTo>
                  <a:cubicBezTo>
                    <a:pt x="11528" y="2709"/>
                    <a:pt x="11453" y="2726"/>
                    <a:pt x="11359" y="2726"/>
                  </a:cubicBezTo>
                  <a:cubicBezTo>
                    <a:pt x="10731" y="2726"/>
                    <a:pt x="9216" y="1954"/>
                    <a:pt x="8607" y="1635"/>
                  </a:cubicBezTo>
                  <a:lnTo>
                    <a:pt x="8173" y="1402"/>
                  </a:lnTo>
                  <a:cubicBezTo>
                    <a:pt x="7940" y="968"/>
                    <a:pt x="7773" y="501"/>
                    <a:pt x="77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031;p75"/>
            <p:cNvSpPr/>
            <p:nvPr/>
          </p:nvSpPr>
          <p:spPr>
            <a:xfrm>
              <a:off x="4552600" y="3900725"/>
              <a:ext cx="202650" cy="216375"/>
            </a:xfrm>
            <a:custGeom>
              <a:avLst/>
              <a:gdLst/>
              <a:ahLst/>
              <a:cxnLst/>
              <a:rect l="l" t="t" r="r" b="b"/>
              <a:pathLst>
                <a:path w="8106" h="8655" extrusionOk="0">
                  <a:moveTo>
                    <a:pt x="834" y="1"/>
                  </a:moveTo>
                  <a:lnTo>
                    <a:pt x="0" y="2102"/>
                  </a:lnTo>
                  <a:cubicBezTo>
                    <a:pt x="901" y="2803"/>
                    <a:pt x="1801" y="3570"/>
                    <a:pt x="2602" y="4371"/>
                  </a:cubicBezTo>
                  <a:cubicBezTo>
                    <a:pt x="3669" y="5338"/>
                    <a:pt x="4603" y="6405"/>
                    <a:pt x="5404" y="7573"/>
                  </a:cubicBezTo>
                  <a:cubicBezTo>
                    <a:pt x="5711" y="8126"/>
                    <a:pt x="6183" y="8655"/>
                    <a:pt x="6655" y="8655"/>
                  </a:cubicBezTo>
                  <a:cubicBezTo>
                    <a:pt x="6951" y="8655"/>
                    <a:pt x="7248" y="8447"/>
                    <a:pt x="7505" y="7907"/>
                  </a:cubicBezTo>
                  <a:cubicBezTo>
                    <a:pt x="7872" y="7073"/>
                    <a:pt x="8106" y="5872"/>
                    <a:pt x="7372" y="5071"/>
                  </a:cubicBezTo>
                  <a:cubicBezTo>
                    <a:pt x="6638" y="4271"/>
                    <a:pt x="5304" y="3403"/>
                    <a:pt x="4904" y="1936"/>
                  </a:cubicBezTo>
                  <a:cubicBezTo>
                    <a:pt x="4637" y="990"/>
                    <a:pt x="4070" y="767"/>
                    <a:pt x="3538" y="767"/>
                  </a:cubicBezTo>
                  <a:cubicBezTo>
                    <a:pt x="3337" y="767"/>
                    <a:pt x="3142" y="798"/>
                    <a:pt x="2969" y="835"/>
                  </a:cubicBezTo>
                  <a:cubicBezTo>
                    <a:pt x="2875" y="859"/>
                    <a:pt x="2776" y="871"/>
                    <a:pt x="2671" y="871"/>
                  </a:cubicBezTo>
                  <a:cubicBezTo>
                    <a:pt x="2068" y="871"/>
                    <a:pt x="1318" y="484"/>
                    <a:pt x="834" y="1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032;p75"/>
            <p:cNvSpPr/>
            <p:nvPr/>
          </p:nvSpPr>
          <p:spPr>
            <a:xfrm>
              <a:off x="4267275" y="3707075"/>
              <a:ext cx="323700" cy="257075"/>
            </a:xfrm>
            <a:custGeom>
              <a:avLst/>
              <a:gdLst/>
              <a:ahLst/>
              <a:cxnLst/>
              <a:rect l="l" t="t" r="r" b="b"/>
              <a:pathLst>
                <a:path w="12948" h="10283" extrusionOk="0">
                  <a:moveTo>
                    <a:pt x="2855" y="1"/>
                  </a:moveTo>
                  <a:cubicBezTo>
                    <a:pt x="1" y="1"/>
                    <a:pt x="8" y="1986"/>
                    <a:pt x="872" y="3344"/>
                  </a:cubicBezTo>
                  <a:cubicBezTo>
                    <a:pt x="1873" y="4945"/>
                    <a:pt x="5642" y="6913"/>
                    <a:pt x="7510" y="7880"/>
                  </a:cubicBezTo>
                  <a:cubicBezTo>
                    <a:pt x="9378" y="8814"/>
                    <a:pt x="11980" y="10282"/>
                    <a:pt x="11980" y="10282"/>
                  </a:cubicBezTo>
                  <a:cubicBezTo>
                    <a:pt x="12514" y="9715"/>
                    <a:pt x="12847" y="8948"/>
                    <a:pt x="12947" y="8147"/>
                  </a:cubicBezTo>
                  <a:cubicBezTo>
                    <a:pt x="10913" y="6713"/>
                    <a:pt x="8911" y="3044"/>
                    <a:pt x="5509" y="2476"/>
                  </a:cubicBezTo>
                  <a:lnTo>
                    <a:pt x="3607" y="41"/>
                  </a:lnTo>
                  <a:cubicBezTo>
                    <a:pt x="3337" y="14"/>
                    <a:pt x="3087" y="1"/>
                    <a:pt x="285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033;p75"/>
            <p:cNvSpPr/>
            <p:nvPr/>
          </p:nvSpPr>
          <p:spPr>
            <a:xfrm>
              <a:off x="4617653" y="3937367"/>
              <a:ext cx="150950" cy="196400"/>
            </a:xfrm>
            <a:custGeom>
              <a:avLst/>
              <a:gdLst/>
              <a:ahLst/>
              <a:cxnLst/>
              <a:rect l="l" t="t" r="r" b="b"/>
              <a:pathLst>
                <a:path w="6038" h="7856" extrusionOk="0">
                  <a:moveTo>
                    <a:pt x="672" y="69"/>
                  </a:moveTo>
                  <a:cubicBezTo>
                    <a:pt x="670" y="69"/>
                    <a:pt x="669" y="69"/>
                    <a:pt x="667" y="69"/>
                  </a:cubicBezTo>
                  <a:lnTo>
                    <a:pt x="677" y="69"/>
                  </a:lnTo>
                  <a:cubicBezTo>
                    <a:pt x="675" y="69"/>
                    <a:pt x="674" y="69"/>
                    <a:pt x="672" y="69"/>
                  </a:cubicBezTo>
                  <a:close/>
                  <a:moveTo>
                    <a:pt x="1491" y="1"/>
                  </a:moveTo>
                  <a:cubicBezTo>
                    <a:pt x="1287" y="1"/>
                    <a:pt x="1085" y="32"/>
                    <a:pt x="901" y="69"/>
                  </a:cubicBezTo>
                  <a:lnTo>
                    <a:pt x="677" y="69"/>
                  </a:lnTo>
                  <a:cubicBezTo>
                    <a:pt x="970" y="100"/>
                    <a:pt x="530" y="3120"/>
                    <a:pt x="93" y="3120"/>
                  </a:cubicBezTo>
                  <a:cubicBezTo>
                    <a:pt x="62" y="3120"/>
                    <a:pt x="31" y="3104"/>
                    <a:pt x="0" y="3071"/>
                  </a:cubicBezTo>
                  <a:lnTo>
                    <a:pt x="0" y="3071"/>
                  </a:lnTo>
                  <a:cubicBezTo>
                    <a:pt x="367" y="3538"/>
                    <a:pt x="3136" y="6440"/>
                    <a:pt x="3336" y="6774"/>
                  </a:cubicBezTo>
                  <a:cubicBezTo>
                    <a:pt x="3643" y="7327"/>
                    <a:pt x="4115" y="7856"/>
                    <a:pt x="4587" y="7856"/>
                  </a:cubicBezTo>
                  <a:cubicBezTo>
                    <a:pt x="4883" y="7856"/>
                    <a:pt x="5180" y="7648"/>
                    <a:pt x="5437" y="7108"/>
                  </a:cubicBezTo>
                  <a:cubicBezTo>
                    <a:pt x="5804" y="6274"/>
                    <a:pt x="6038" y="5106"/>
                    <a:pt x="5304" y="4306"/>
                  </a:cubicBezTo>
                  <a:cubicBezTo>
                    <a:pt x="4570" y="3505"/>
                    <a:pt x="3236" y="2604"/>
                    <a:pt x="2836" y="1137"/>
                  </a:cubicBezTo>
                  <a:cubicBezTo>
                    <a:pt x="2570" y="219"/>
                    <a:pt x="2025" y="1"/>
                    <a:pt x="1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034;p75"/>
            <p:cNvSpPr/>
            <p:nvPr/>
          </p:nvSpPr>
          <p:spPr>
            <a:xfrm>
              <a:off x="4348875" y="3872550"/>
              <a:ext cx="261275" cy="104650"/>
            </a:xfrm>
            <a:custGeom>
              <a:avLst/>
              <a:gdLst/>
              <a:ahLst/>
              <a:cxnLst/>
              <a:rect l="l" t="t" r="r" b="b"/>
              <a:pathLst>
                <a:path w="10451" h="4186" extrusionOk="0">
                  <a:moveTo>
                    <a:pt x="7156" y="0"/>
                  </a:moveTo>
                  <a:cubicBezTo>
                    <a:pt x="6841" y="0"/>
                    <a:pt x="6482" y="101"/>
                    <a:pt x="6081" y="361"/>
                  </a:cubicBezTo>
                  <a:cubicBezTo>
                    <a:pt x="4847" y="1195"/>
                    <a:pt x="3246" y="994"/>
                    <a:pt x="2178" y="1128"/>
                  </a:cubicBezTo>
                  <a:cubicBezTo>
                    <a:pt x="1077" y="1228"/>
                    <a:pt x="477" y="2295"/>
                    <a:pt x="210" y="3163"/>
                  </a:cubicBezTo>
                  <a:cubicBezTo>
                    <a:pt x="1" y="3948"/>
                    <a:pt x="230" y="4186"/>
                    <a:pt x="639" y="4186"/>
                  </a:cubicBezTo>
                  <a:cubicBezTo>
                    <a:pt x="1012" y="4186"/>
                    <a:pt x="1534" y="3989"/>
                    <a:pt x="2011" y="3830"/>
                  </a:cubicBezTo>
                  <a:cubicBezTo>
                    <a:pt x="3184" y="3487"/>
                    <a:pt x="4380" y="3315"/>
                    <a:pt x="5581" y="3315"/>
                  </a:cubicBezTo>
                  <a:cubicBezTo>
                    <a:pt x="5781" y="3315"/>
                    <a:pt x="5981" y="3320"/>
                    <a:pt x="6181" y="3329"/>
                  </a:cubicBezTo>
                  <a:cubicBezTo>
                    <a:pt x="7148" y="3430"/>
                    <a:pt x="9550" y="4063"/>
                    <a:pt x="9550" y="4063"/>
                  </a:cubicBezTo>
                  <a:lnTo>
                    <a:pt x="10451" y="1595"/>
                  </a:lnTo>
                  <a:cubicBezTo>
                    <a:pt x="9784" y="1428"/>
                    <a:pt x="8816" y="1161"/>
                    <a:pt x="8416" y="661"/>
                  </a:cubicBezTo>
                  <a:cubicBezTo>
                    <a:pt x="8157" y="337"/>
                    <a:pt x="7731" y="0"/>
                    <a:pt x="7156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035;p75"/>
            <p:cNvSpPr/>
            <p:nvPr/>
          </p:nvSpPr>
          <p:spPr>
            <a:xfrm>
              <a:off x="4348450" y="3872325"/>
              <a:ext cx="215000" cy="104875"/>
            </a:xfrm>
            <a:custGeom>
              <a:avLst/>
              <a:gdLst/>
              <a:ahLst/>
              <a:cxnLst/>
              <a:rect l="l" t="t" r="r" b="b"/>
              <a:pathLst>
                <a:path w="8600" h="4195" extrusionOk="0">
                  <a:moveTo>
                    <a:pt x="7191" y="1"/>
                  </a:moveTo>
                  <a:cubicBezTo>
                    <a:pt x="6872" y="1"/>
                    <a:pt x="6507" y="105"/>
                    <a:pt x="6098" y="370"/>
                  </a:cubicBezTo>
                  <a:cubicBezTo>
                    <a:pt x="4830" y="1204"/>
                    <a:pt x="3263" y="1003"/>
                    <a:pt x="2195" y="1137"/>
                  </a:cubicBezTo>
                  <a:cubicBezTo>
                    <a:pt x="1094" y="1237"/>
                    <a:pt x="494" y="2304"/>
                    <a:pt x="227" y="3172"/>
                  </a:cubicBezTo>
                  <a:cubicBezTo>
                    <a:pt x="0" y="3957"/>
                    <a:pt x="239" y="4195"/>
                    <a:pt x="657" y="4195"/>
                  </a:cubicBezTo>
                  <a:cubicBezTo>
                    <a:pt x="1038" y="4195"/>
                    <a:pt x="1567" y="3998"/>
                    <a:pt x="2028" y="3839"/>
                  </a:cubicBezTo>
                  <a:cubicBezTo>
                    <a:pt x="2162" y="3772"/>
                    <a:pt x="2295" y="3739"/>
                    <a:pt x="2495" y="3705"/>
                  </a:cubicBezTo>
                  <a:cubicBezTo>
                    <a:pt x="3574" y="3474"/>
                    <a:pt x="4672" y="3382"/>
                    <a:pt x="5775" y="3382"/>
                  </a:cubicBezTo>
                  <a:cubicBezTo>
                    <a:pt x="6105" y="3382"/>
                    <a:pt x="6435" y="3390"/>
                    <a:pt x="6765" y="3405"/>
                  </a:cubicBezTo>
                  <a:cubicBezTo>
                    <a:pt x="6598" y="2805"/>
                    <a:pt x="6765" y="2171"/>
                    <a:pt x="7165" y="1704"/>
                  </a:cubicBezTo>
                  <a:cubicBezTo>
                    <a:pt x="7532" y="1270"/>
                    <a:pt x="8033" y="970"/>
                    <a:pt x="8600" y="837"/>
                  </a:cubicBezTo>
                  <a:cubicBezTo>
                    <a:pt x="8533" y="770"/>
                    <a:pt x="8500" y="737"/>
                    <a:pt x="8433" y="670"/>
                  </a:cubicBezTo>
                  <a:cubicBezTo>
                    <a:pt x="8177" y="329"/>
                    <a:pt x="7757" y="1"/>
                    <a:pt x="71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036;p75"/>
            <p:cNvSpPr/>
            <p:nvPr/>
          </p:nvSpPr>
          <p:spPr>
            <a:xfrm>
              <a:off x="4567600" y="3909075"/>
              <a:ext cx="369450" cy="191850"/>
            </a:xfrm>
            <a:custGeom>
              <a:avLst/>
              <a:gdLst/>
              <a:ahLst/>
              <a:cxnLst/>
              <a:rect l="l" t="t" r="r" b="b"/>
              <a:pathLst>
                <a:path w="14778" h="7674" extrusionOk="0">
                  <a:moveTo>
                    <a:pt x="1668" y="0"/>
                  </a:moveTo>
                  <a:cubicBezTo>
                    <a:pt x="0" y="467"/>
                    <a:pt x="434" y="2636"/>
                    <a:pt x="434" y="2636"/>
                  </a:cubicBezTo>
                  <a:cubicBezTo>
                    <a:pt x="434" y="2636"/>
                    <a:pt x="7039" y="6805"/>
                    <a:pt x="10108" y="7439"/>
                  </a:cubicBezTo>
                  <a:cubicBezTo>
                    <a:pt x="10914" y="7599"/>
                    <a:pt x="11608" y="7673"/>
                    <a:pt x="12195" y="7673"/>
                  </a:cubicBezTo>
                  <a:cubicBezTo>
                    <a:pt x="13818" y="7673"/>
                    <a:pt x="14631" y="7102"/>
                    <a:pt x="14778" y="6172"/>
                  </a:cubicBezTo>
                  <a:cubicBezTo>
                    <a:pt x="14778" y="6172"/>
                    <a:pt x="14144" y="5204"/>
                    <a:pt x="13076" y="3870"/>
                  </a:cubicBezTo>
                  <a:cubicBezTo>
                    <a:pt x="12443" y="3103"/>
                    <a:pt x="10675" y="4003"/>
                    <a:pt x="9007" y="1735"/>
                  </a:cubicBezTo>
                  <a:cubicBezTo>
                    <a:pt x="7939" y="1368"/>
                    <a:pt x="6805" y="1068"/>
                    <a:pt x="5671" y="834"/>
                  </a:cubicBezTo>
                  <a:cubicBezTo>
                    <a:pt x="3203" y="267"/>
                    <a:pt x="1668" y="0"/>
                    <a:pt x="166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037;p75"/>
            <p:cNvSpPr/>
            <p:nvPr/>
          </p:nvSpPr>
          <p:spPr>
            <a:xfrm>
              <a:off x="4730225" y="3918250"/>
              <a:ext cx="100075" cy="54225"/>
            </a:xfrm>
            <a:custGeom>
              <a:avLst/>
              <a:gdLst/>
              <a:ahLst/>
              <a:cxnLst/>
              <a:rect l="l" t="t" r="r" b="b"/>
              <a:pathLst>
                <a:path w="4003" h="2169" extrusionOk="0">
                  <a:moveTo>
                    <a:pt x="0" y="0"/>
                  </a:moveTo>
                  <a:lnTo>
                    <a:pt x="400" y="734"/>
                  </a:lnTo>
                  <a:cubicBezTo>
                    <a:pt x="1668" y="1001"/>
                    <a:pt x="2902" y="1501"/>
                    <a:pt x="4003" y="2169"/>
                  </a:cubicBezTo>
                  <a:cubicBezTo>
                    <a:pt x="2936" y="1034"/>
                    <a:pt x="1535" y="2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038;p75"/>
            <p:cNvSpPr/>
            <p:nvPr/>
          </p:nvSpPr>
          <p:spPr>
            <a:xfrm>
              <a:off x="4566775" y="3311150"/>
              <a:ext cx="275200" cy="414400"/>
            </a:xfrm>
            <a:custGeom>
              <a:avLst/>
              <a:gdLst/>
              <a:ahLst/>
              <a:cxnLst/>
              <a:rect l="l" t="t" r="r" b="b"/>
              <a:pathLst>
                <a:path w="11008" h="16576" extrusionOk="0">
                  <a:moveTo>
                    <a:pt x="3803" y="0"/>
                  </a:moveTo>
                  <a:cubicBezTo>
                    <a:pt x="1535" y="34"/>
                    <a:pt x="601" y="1935"/>
                    <a:pt x="300" y="3936"/>
                  </a:cubicBezTo>
                  <a:cubicBezTo>
                    <a:pt x="33" y="5671"/>
                    <a:pt x="0" y="14678"/>
                    <a:pt x="0" y="14678"/>
                  </a:cubicBezTo>
                  <a:cubicBezTo>
                    <a:pt x="1797" y="15998"/>
                    <a:pt x="4328" y="16575"/>
                    <a:pt x="6548" y="16575"/>
                  </a:cubicBezTo>
                  <a:cubicBezTo>
                    <a:pt x="8532" y="16575"/>
                    <a:pt x="10268" y="16114"/>
                    <a:pt x="11008" y="15311"/>
                  </a:cubicBezTo>
                  <a:lnTo>
                    <a:pt x="10608" y="8240"/>
                  </a:lnTo>
                  <a:lnTo>
                    <a:pt x="10608" y="1001"/>
                  </a:lnTo>
                  <a:cubicBezTo>
                    <a:pt x="9674" y="667"/>
                    <a:pt x="7539" y="167"/>
                    <a:pt x="7272" y="100"/>
                  </a:cubicBezTo>
                  <a:lnTo>
                    <a:pt x="380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039;p75"/>
            <p:cNvSpPr/>
            <p:nvPr/>
          </p:nvSpPr>
          <p:spPr>
            <a:xfrm>
              <a:off x="4759400" y="3091400"/>
              <a:ext cx="42550" cy="89675"/>
            </a:xfrm>
            <a:custGeom>
              <a:avLst/>
              <a:gdLst/>
              <a:ahLst/>
              <a:cxnLst/>
              <a:rect l="l" t="t" r="r" b="b"/>
              <a:pathLst>
                <a:path w="1702" h="3587" extrusionOk="0">
                  <a:moveTo>
                    <a:pt x="489" y="0"/>
                  </a:moveTo>
                  <a:cubicBezTo>
                    <a:pt x="427" y="0"/>
                    <a:pt x="364" y="6"/>
                    <a:pt x="301" y="17"/>
                  </a:cubicBezTo>
                  <a:lnTo>
                    <a:pt x="1" y="3587"/>
                  </a:lnTo>
                  <a:lnTo>
                    <a:pt x="1302" y="3420"/>
                  </a:lnTo>
                  <a:cubicBezTo>
                    <a:pt x="1635" y="1585"/>
                    <a:pt x="1702" y="785"/>
                    <a:pt x="1302" y="351"/>
                  </a:cubicBezTo>
                  <a:cubicBezTo>
                    <a:pt x="1080" y="130"/>
                    <a:pt x="791" y="0"/>
                    <a:pt x="4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040;p75"/>
            <p:cNvSpPr/>
            <p:nvPr/>
          </p:nvSpPr>
          <p:spPr>
            <a:xfrm>
              <a:off x="4544500" y="3072750"/>
              <a:ext cx="51475" cy="42450"/>
            </a:xfrm>
            <a:custGeom>
              <a:avLst/>
              <a:gdLst/>
              <a:ahLst/>
              <a:cxnLst/>
              <a:rect l="l" t="t" r="r" b="b"/>
              <a:pathLst>
                <a:path w="2059" h="1698" extrusionOk="0">
                  <a:moveTo>
                    <a:pt x="266" y="0"/>
                  </a:moveTo>
                  <a:cubicBezTo>
                    <a:pt x="32" y="0"/>
                    <a:pt x="0" y="371"/>
                    <a:pt x="191" y="697"/>
                  </a:cubicBezTo>
                  <a:cubicBezTo>
                    <a:pt x="491" y="1264"/>
                    <a:pt x="1058" y="1631"/>
                    <a:pt x="1692" y="1697"/>
                  </a:cubicBezTo>
                  <a:cubicBezTo>
                    <a:pt x="1692" y="1631"/>
                    <a:pt x="2059" y="663"/>
                    <a:pt x="2059" y="663"/>
                  </a:cubicBezTo>
                  <a:lnTo>
                    <a:pt x="1291" y="230"/>
                  </a:lnTo>
                  <a:cubicBezTo>
                    <a:pt x="1025" y="230"/>
                    <a:pt x="724" y="163"/>
                    <a:pt x="457" y="63"/>
                  </a:cubicBezTo>
                  <a:cubicBezTo>
                    <a:pt x="383" y="20"/>
                    <a:pt x="319" y="0"/>
                    <a:pt x="26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041;p75"/>
            <p:cNvSpPr/>
            <p:nvPr/>
          </p:nvSpPr>
          <p:spPr>
            <a:xfrm>
              <a:off x="4575950" y="3054225"/>
              <a:ext cx="238525" cy="309250"/>
            </a:xfrm>
            <a:custGeom>
              <a:avLst/>
              <a:gdLst/>
              <a:ahLst/>
              <a:cxnLst/>
              <a:rect l="l" t="t" r="r" b="b"/>
              <a:pathLst>
                <a:path w="9541" h="12370" extrusionOk="0">
                  <a:moveTo>
                    <a:pt x="3365" y="1"/>
                  </a:moveTo>
                  <a:cubicBezTo>
                    <a:pt x="1912" y="1"/>
                    <a:pt x="539" y="695"/>
                    <a:pt x="334" y="2505"/>
                  </a:cubicBezTo>
                  <a:cubicBezTo>
                    <a:pt x="0" y="5174"/>
                    <a:pt x="133" y="6241"/>
                    <a:pt x="534" y="7609"/>
                  </a:cubicBezTo>
                  <a:cubicBezTo>
                    <a:pt x="767" y="8443"/>
                    <a:pt x="1234" y="9076"/>
                    <a:pt x="2035" y="9177"/>
                  </a:cubicBezTo>
                  <a:cubicBezTo>
                    <a:pt x="2160" y="9185"/>
                    <a:pt x="2285" y="9190"/>
                    <a:pt x="2410" y="9190"/>
                  </a:cubicBezTo>
                  <a:cubicBezTo>
                    <a:pt x="2752" y="9190"/>
                    <a:pt x="3094" y="9159"/>
                    <a:pt x="3436" y="9110"/>
                  </a:cubicBezTo>
                  <a:lnTo>
                    <a:pt x="3436" y="10277"/>
                  </a:lnTo>
                  <a:cubicBezTo>
                    <a:pt x="2877" y="10991"/>
                    <a:pt x="2492" y="12369"/>
                    <a:pt x="3973" y="12369"/>
                  </a:cubicBezTo>
                  <a:cubicBezTo>
                    <a:pt x="4083" y="12369"/>
                    <a:pt x="4204" y="12362"/>
                    <a:pt x="4336" y="12345"/>
                  </a:cubicBezTo>
                  <a:cubicBezTo>
                    <a:pt x="5471" y="12145"/>
                    <a:pt x="6438" y="11411"/>
                    <a:pt x="6905" y="10377"/>
                  </a:cubicBezTo>
                  <a:lnTo>
                    <a:pt x="6972" y="6575"/>
                  </a:lnTo>
                  <a:cubicBezTo>
                    <a:pt x="6972" y="6575"/>
                    <a:pt x="7078" y="7002"/>
                    <a:pt x="7668" y="7002"/>
                  </a:cubicBezTo>
                  <a:cubicBezTo>
                    <a:pt x="7815" y="7002"/>
                    <a:pt x="7992" y="6975"/>
                    <a:pt x="8206" y="6908"/>
                  </a:cubicBezTo>
                  <a:cubicBezTo>
                    <a:pt x="8806" y="6708"/>
                    <a:pt x="9540" y="5607"/>
                    <a:pt x="9140" y="4773"/>
                  </a:cubicBezTo>
                  <a:cubicBezTo>
                    <a:pt x="9003" y="4440"/>
                    <a:pt x="8681" y="4257"/>
                    <a:pt x="8358" y="4257"/>
                  </a:cubicBezTo>
                  <a:cubicBezTo>
                    <a:pt x="8132" y="4257"/>
                    <a:pt x="7904" y="4347"/>
                    <a:pt x="7739" y="4540"/>
                  </a:cubicBezTo>
                  <a:cubicBezTo>
                    <a:pt x="7540" y="4768"/>
                    <a:pt x="7316" y="5069"/>
                    <a:pt x="7130" y="5069"/>
                  </a:cubicBezTo>
                  <a:cubicBezTo>
                    <a:pt x="7098" y="5069"/>
                    <a:pt x="7068" y="5060"/>
                    <a:pt x="7038" y="5040"/>
                  </a:cubicBezTo>
                  <a:cubicBezTo>
                    <a:pt x="7038" y="5040"/>
                    <a:pt x="7706" y="1871"/>
                    <a:pt x="5904" y="704"/>
                  </a:cubicBezTo>
                  <a:cubicBezTo>
                    <a:pt x="5201" y="269"/>
                    <a:pt x="4267" y="1"/>
                    <a:pt x="3365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042;p75"/>
            <p:cNvSpPr/>
            <p:nvPr/>
          </p:nvSpPr>
          <p:spPr>
            <a:xfrm>
              <a:off x="4557600" y="3004425"/>
              <a:ext cx="220175" cy="184150"/>
            </a:xfrm>
            <a:custGeom>
              <a:avLst/>
              <a:gdLst/>
              <a:ahLst/>
              <a:cxnLst/>
              <a:rect l="l" t="t" r="r" b="b"/>
              <a:pathLst>
                <a:path w="8807" h="7366" extrusionOk="0">
                  <a:moveTo>
                    <a:pt x="590" y="1"/>
                  </a:moveTo>
                  <a:cubicBezTo>
                    <a:pt x="409" y="1"/>
                    <a:pt x="346" y="127"/>
                    <a:pt x="267" y="394"/>
                  </a:cubicBezTo>
                  <a:cubicBezTo>
                    <a:pt x="0" y="1395"/>
                    <a:pt x="200" y="2429"/>
                    <a:pt x="834" y="3230"/>
                  </a:cubicBezTo>
                  <a:lnTo>
                    <a:pt x="1468" y="3463"/>
                  </a:lnTo>
                  <a:cubicBezTo>
                    <a:pt x="1468" y="3463"/>
                    <a:pt x="1835" y="3797"/>
                    <a:pt x="3069" y="3930"/>
                  </a:cubicBezTo>
                  <a:cubicBezTo>
                    <a:pt x="3530" y="3969"/>
                    <a:pt x="3985" y="3988"/>
                    <a:pt x="4437" y="3988"/>
                  </a:cubicBezTo>
                  <a:cubicBezTo>
                    <a:pt x="5131" y="3988"/>
                    <a:pt x="5818" y="3944"/>
                    <a:pt x="6505" y="3863"/>
                  </a:cubicBezTo>
                  <a:cubicBezTo>
                    <a:pt x="6521" y="3862"/>
                    <a:pt x="6537" y="3861"/>
                    <a:pt x="6552" y="3861"/>
                  </a:cubicBezTo>
                  <a:cubicBezTo>
                    <a:pt x="6878" y="3861"/>
                    <a:pt x="6947" y="4207"/>
                    <a:pt x="7139" y="5131"/>
                  </a:cubicBezTo>
                  <a:cubicBezTo>
                    <a:pt x="7305" y="5965"/>
                    <a:pt x="7439" y="7366"/>
                    <a:pt x="7772" y="7366"/>
                  </a:cubicBezTo>
                  <a:cubicBezTo>
                    <a:pt x="7872" y="7366"/>
                    <a:pt x="8239" y="6765"/>
                    <a:pt x="8473" y="6532"/>
                  </a:cubicBezTo>
                  <a:cubicBezTo>
                    <a:pt x="8806" y="6232"/>
                    <a:pt x="8373" y="3496"/>
                    <a:pt x="8373" y="3496"/>
                  </a:cubicBezTo>
                  <a:cubicBezTo>
                    <a:pt x="8373" y="3496"/>
                    <a:pt x="8706" y="2462"/>
                    <a:pt x="8073" y="1762"/>
                  </a:cubicBezTo>
                  <a:cubicBezTo>
                    <a:pt x="7405" y="1061"/>
                    <a:pt x="6105" y="1195"/>
                    <a:pt x="5171" y="1128"/>
                  </a:cubicBezTo>
                  <a:cubicBezTo>
                    <a:pt x="5099" y="1130"/>
                    <a:pt x="5028" y="1131"/>
                    <a:pt x="4957" y="1131"/>
                  </a:cubicBezTo>
                  <a:cubicBezTo>
                    <a:pt x="3894" y="1131"/>
                    <a:pt x="2835" y="899"/>
                    <a:pt x="1835" y="461"/>
                  </a:cubicBezTo>
                  <a:cubicBezTo>
                    <a:pt x="1146" y="161"/>
                    <a:pt x="794" y="1"/>
                    <a:pt x="59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043;p75"/>
            <p:cNvSpPr/>
            <p:nvPr/>
          </p:nvSpPr>
          <p:spPr>
            <a:xfrm>
              <a:off x="4762750" y="3071950"/>
              <a:ext cx="33375" cy="24900"/>
            </a:xfrm>
            <a:custGeom>
              <a:avLst/>
              <a:gdLst/>
              <a:ahLst/>
              <a:cxnLst/>
              <a:rect l="l" t="t" r="r" b="b"/>
              <a:pathLst>
                <a:path w="1335" h="996" extrusionOk="0">
                  <a:moveTo>
                    <a:pt x="797" y="1"/>
                  </a:moveTo>
                  <a:cubicBezTo>
                    <a:pt x="688" y="1"/>
                    <a:pt x="574" y="31"/>
                    <a:pt x="467" y="95"/>
                  </a:cubicBezTo>
                  <a:cubicBezTo>
                    <a:pt x="133" y="262"/>
                    <a:pt x="0" y="662"/>
                    <a:pt x="167" y="996"/>
                  </a:cubicBezTo>
                  <a:lnTo>
                    <a:pt x="1334" y="362"/>
                  </a:lnTo>
                  <a:cubicBezTo>
                    <a:pt x="1244" y="135"/>
                    <a:pt x="1030" y="1"/>
                    <a:pt x="7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044;p75"/>
            <p:cNvSpPr/>
            <p:nvPr/>
          </p:nvSpPr>
          <p:spPr>
            <a:xfrm>
              <a:off x="4661825" y="3244425"/>
              <a:ext cx="80100" cy="49225"/>
            </a:xfrm>
            <a:custGeom>
              <a:avLst/>
              <a:gdLst/>
              <a:ahLst/>
              <a:cxnLst/>
              <a:rect l="l" t="t" r="r" b="b"/>
              <a:pathLst>
                <a:path w="3204" h="1969" extrusionOk="0">
                  <a:moveTo>
                    <a:pt x="3203" y="1"/>
                  </a:moveTo>
                  <a:lnTo>
                    <a:pt x="3203" y="1"/>
                  </a:lnTo>
                  <a:cubicBezTo>
                    <a:pt x="3003" y="368"/>
                    <a:pt x="2736" y="635"/>
                    <a:pt x="2369" y="835"/>
                  </a:cubicBezTo>
                  <a:cubicBezTo>
                    <a:pt x="1602" y="1135"/>
                    <a:pt x="835" y="1335"/>
                    <a:pt x="34" y="1502"/>
                  </a:cubicBezTo>
                  <a:lnTo>
                    <a:pt x="1" y="1969"/>
                  </a:lnTo>
                  <a:cubicBezTo>
                    <a:pt x="1" y="1969"/>
                    <a:pt x="2269" y="1535"/>
                    <a:pt x="2736" y="968"/>
                  </a:cubicBezTo>
                  <a:cubicBezTo>
                    <a:pt x="2936" y="668"/>
                    <a:pt x="3103" y="368"/>
                    <a:pt x="3203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045;p75"/>
            <p:cNvSpPr/>
            <p:nvPr/>
          </p:nvSpPr>
          <p:spPr>
            <a:xfrm>
              <a:off x="4672675" y="3161050"/>
              <a:ext cx="20875" cy="17175"/>
            </a:xfrm>
            <a:custGeom>
              <a:avLst/>
              <a:gdLst/>
              <a:ahLst/>
              <a:cxnLst/>
              <a:rect l="l" t="t" r="r" b="b"/>
              <a:pathLst>
                <a:path w="835" h="687" extrusionOk="0">
                  <a:moveTo>
                    <a:pt x="367" y="0"/>
                  </a:moveTo>
                  <a:cubicBezTo>
                    <a:pt x="167" y="0"/>
                    <a:pt x="0" y="167"/>
                    <a:pt x="0" y="367"/>
                  </a:cubicBezTo>
                  <a:cubicBezTo>
                    <a:pt x="0" y="562"/>
                    <a:pt x="169" y="686"/>
                    <a:pt x="341" y="686"/>
                  </a:cubicBezTo>
                  <a:cubicBezTo>
                    <a:pt x="435" y="686"/>
                    <a:pt x="530" y="649"/>
                    <a:pt x="601" y="567"/>
                  </a:cubicBezTo>
                  <a:cubicBezTo>
                    <a:pt x="834" y="367"/>
                    <a:pt x="6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046;p75"/>
            <p:cNvSpPr/>
            <p:nvPr/>
          </p:nvSpPr>
          <p:spPr>
            <a:xfrm>
              <a:off x="4682675" y="3131175"/>
              <a:ext cx="20875" cy="16550"/>
            </a:xfrm>
            <a:custGeom>
              <a:avLst/>
              <a:gdLst/>
              <a:ahLst/>
              <a:cxnLst/>
              <a:rect l="l" t="t" r="r" b="b"/>
              <a:pathLst>
                <a:path w="835" h="662" extrusionOk="0">
                  <a:moveTo>
                    <a:pt x="352" y="0"/>
                  </a:moveTo>
                  <a:cubicBezTo>
                    <a:pt x="201" y="0"/>
                    <a:pt x="69" y="90"/>
                    <a:pt x="1" y="228"/>
                  </a:cubicBezTo>
                  <a:lnTo>
                    <a:pt x="735" y="661"/>
                  </a:lnTo>
                  <a:cubicBezTo>
                    <a:pt x="835" y="428"/>
                    <a:pt x="768" y="161"/>
                    <a:pt x="568" y="61"/>
                  </a:cubicBezTo>
                  <a:cubicBezTo>
                    <a:pt x="495" y="19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047;p75"/>
            <p:cNvSpPr/>
            <p:nvPr/>
          </p:nvSpPr>
          <p:spPr>
            <a:xfrm>
              <a:off x="4646825" y="3230250"/>
              <a:ext cx="21700" cy="14225"/>
            </a:xfrm>
            <a:custGeom>
              <a:avLst/>
              <a:gdLst/>
              <a:ahLst/>
              <a:cxnLst/>
              <a:rect l="l" t="t" r="r" b="b"/>
              <a:pathLst>
                <a:path w="868" h="569" extrusionOk="0">
                  <a:moveTo>
                    <a:pt x="768" y="1"/>
                  </a:moveTo>
                  <a:lnTo>
                    <a:pt x="0" y="268"/>
                  </a:lnTo>
                  <a:cubicBezTo>
                    <a:pt x="52" y="447"/>
                    <a:pt x="202" y="568"/>
                    <a:pt x="376" y="568"/>
                  </a:cubicBezTo>
                  <a:cubicBezTo>
                    <a:pt x="427" y="568"/>
                    <a:pt x="481" y="557"/>
                    <a:pt x="534" y="534"/>
                  </a:cubicBezTo>
                  <a:cubicBezTo>
                    <a:pt x="734" y="468"/>
                    <a:pt x="868" y="201"/>
                    <a:pt x="768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048;p75"/>
            <p:cNvSpPr/>
            <p:nvPr/>
          </p:nvSpPr>
          <p:spPr>
            <a:xfrm>
              <a:off x="4591775" y="3126675"/>
              <a:ext cx="20875" cy="17700"/>
            </a:xfrm>
            <a:custGeom>
              <a:avLst/>
              <a:gdLst/>
              <a:ahLst/>
              <a:cxnLst/>
              <a:rect l="l" t="t" r="r" b="b"/>
              <a:pathLst>
                <a:path w="835" h="708" extrusionOk="0">
                  <a:moveTo>
                    <a:pt x="491" y="1"/>
                  </a:moveTo>
                  <a:cubicBezTo>
                    <a:pt x="397" y="1"/>
                    <a:pt x="306" y="35"/>
                    <a:pt x="234" y="107"/>
                  </a:cubicBezTo>
                  <a:cubicBezTo>
                    <a:pt x="34" y="241"/>
                    <a:pt x="1" y="508"/>
                    <a:pt x="134" y="708"/>
                  </a:cubicBezTo>
                  <a:lnTo>
                    <a:pt x="835" y="174"/>
                  </a:lnTo>
                  <a:cubicBezTo>
                    <a:pt x="740" y="61"/>
                    <a:pt x="613" y="1"/>
                    <a:pt x="49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049;p75"/>
            <p:cNvSpPr/>
            <p:nvPr/>
          </p:nvSpPr>
          <p:spPr>
            <a:xfrm>
              <a:off x="4599700" y="3158525"/>
              <a:ext cx="18800" cy="18600"/>
            </a:xfrm>
            <a:custGeom>
              <a:avLst/>
              <a:gdLst/>
              <a:ahLst/>
              <a:cxnLst/>
              <a:rect l="l" t="t" r="r" b="b"/>
              <a:pathLst>
                <a:path w="752" h="744" extrusionOk="0">
                  <a:moveTo>
                    <a:pt x="384" y="1"/>
                  </a:moveTo>
                  <a:cubicBezTo>
                    <a:pt x="184" y="1"/>
                    <a:pt x="17" y="168"/>
                    <a:pt x="17" y="368"/>
                  </a:cubicBezTo>
                  <a:cubicBezTo>
                    <a:pt x="1" y="618"/>
                    <a:pt x="193" y="743"/>
                    <a:pt x="380" y="743"/>
                  </a:cubicBezTo>
                  <a:cubicBezTo>
                    <a:pt x="568" y="743"/>
                    <a:pt x="751" y="618"/>
                    <a:pt x="718" y="368"/>
                  </a:cubicBezTo>
                  <a:cubicBezTo>
                    <a:pt x="718" y="168"/>
                    <a:pt x="584" y="1"/>
                    <a:pt x="3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050;p75"/>
            <p:cNvSpPr/>
            <p:nvPr/>
          </p:nvSpPr>
          <p:spPr>
            <a:xfrm>
              <a:off x="4614300" y="3159375"/>
              <a:ext cx="30875" cy="51725"/>
            </a:xfrm>
            <a:custGeom>
              <a:avLst/>
              <a:gdLst/>
              <a:ahLst/>
              <a:cxnLst/>
              <a:rect l="l" t="t" r="r" b="b"/>
              <a:pathLst>
                <a:path w="1235" h="2069" extrusionOk="0">
                  <a:moveTo>
                    <a:pt x="1235" y="0"/>
                  </a:moveTo>
                  <a:lnTo>
                    <a:pt x="0" y="1702"/>
                  </a:lnTo>
                  <a:lnTo>
                    <a:pt x="1101" y="2068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051;p75"/>
            <p:cNvSpPr/>
            <p:nvPr/>
          </p:nvSpPr>
          <p:spPr>
            <a:xfrm>
              <a:off x="4334925" y="3809825"/>
              <a:ext cx="478700" cy="187675"/>
            </a:xfrm>
            <a:custGeom>
              <a:avLst/>
              <a:gdLst/>
              <a:ahLst/>
              <a:cxnLst/>
              <a:rect l="l" t="t" r="r" b="b"/>
              <a:pathLst>
                <a:path w="19148" h="7507" extrusionOk="0">
                  <a:moveTo>
                    <a:pt x="1" y="1"/>
                  </a:moveTo>
                  <a:lnTo>
                    <a:pt x="1" y="168"/>
                  </a:lnTo>
                  <a:cubicBezTo>
                    <a:pt x="1" y="401"/>
                    <a:pt x="134" y="635"/>
                    <a:pt x="334" y="735"/>
                  </a:cubicBezTo>
                  <a:lnTo>
                    <a:pt x="11876" y="7406"/>
                  </a:lnTo>
                  <a:cubicBezTo>
                    <a:pt x="11976" y="7473"/>
                    <a:pt x="12076" y="7506"/>
                    <a:pt x="12210" y="7506"/>
                  </a:cubicBezTo>
                  <a:cubicBezTo>
                    <a:pt x="12310" y="7506"/>
                    <a:pt x="12443" y="7473"/>
                    <a:pt x="12543" y="7406"/>
                  </a:cubicBezTo>
                  <a:lnTo>
                    <a:pt x="18814" y="3804"/>
                  </a:lnTo>
                  <a:cubicBezTo>
                    <a:pt x="19014" y="3670"/>
                    <a:pt x="19148" y="3470"/>
                    <a:pt x="19148" y="3237"/>
                  </a:cubicBezTo>
                  <a:lnTo>
                    <a:pt x="19148" y="3003"/>
                  </a:lnTo>
                  <a:lnTo>
                    <a:pt x="12243" y="7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052;p75"/>
            <p:cNvSpPr/>
            <p:nvPr/>
          </p:nvSpPr>
          <p:spPr>
            <a:xfrm>
              <a:off x="4334925" y="3710175"/>
              <a:ext cx="478700" cy="276475"/>
            </a:xfrm>
            <a:custGeom>
              <a:avLst/>
              <a:gdLst/>
              <a:ahLst/>
              <a:cxnLst/>
              <a:rect l="l" t="t" r="r" b="b"/>
              <a:pathLst>
                <a:path w="19148" h="11059" extrusionOk="0">
                  <a:moveTo>
                    <a:pt x="7039" y="1"/>
                  </a:moveTo>
                  <a:cubicBezTo>
                    <a:pt x="6972" y="1"/>
                    <a:pt x="6906" y="17"/>
                    <a:pt x="6839" y="51"/>
                  </a:cubicBezTo>
                  <a:lnTo>
                    <a:pt x="1" y="4020"/>
                  </a:lnTo>
                  <a:lnTo>
                    <a:pt x="12243" y="11059"/>
                  </a:lnTo>
                  <a:lnTo>
                    <a:pt x="19114" y="7056"/>
                  </a:lnTo>
                  <a:cubicBezTo>
                    <a:pt x="19148" y="7022"/>
                    <a:pt x="19148" y="6956"/>
                    <a:pt x="19114" y="6922"/>
                  </a:cubicBezTo>
                  <a:lnTo>
                    <a:pt x="7239" y="51"/>
                  </a:lnTo>
                  <a:cubicBezTo>
                    <a:pt x="7173" y="17"/>
                    <a:pt x="7106" y="1"/>
                    <a:pt x="70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053;p75"/>
            <p:cNvSpPr/>
            <p:nvPr/>
          </p:nvSpPr>
          <p:spPr>
            <a:xfrm>
              <a:off x="4422175" y="3563000"/>
              <a:ext cx="144625" cy="187525"/>
            </a:xfrm>
            <a:custGeom>
              <a:avLst/>
              <a:gdLst/>
              <a:ahLst/>
              <a:cxnLst/>
              <a:rect l="l" t="t" r="r" b="b"/>
              <a:pathLst>
                <a:path w="5785" h="7501" extrusionOk="0">
                  <a:moveTo>
                    <a:pt x="4416" y="0"/>
                  </a:moveTo>
                  <a:cubicBezTo>
                    <a:pt x="3482" y="1334"/>
                    <a:pt x="1414" y="4237"/>
                    <a:pt x="447" y="5904"/>
                  </a:cubicBezTo>
                  <a:cubicBezTo>
                    <a:pt x="0" y="6714"/>
                    <a:pt x="418" y="7501"/>
                    <a:pt x="1427" y="7501"/>
                  </a:cubicBezTo>
                  <a:cubicBezTo>
                    <a:pt x="1624" y="7501"/>
                    <a:pt x="1842" y="7471"/>
                    <a:pt x="2081" y="7406"/>
                  </a:cubicBezTo>
                  <a:cubicBezTo>
                    <a:pt x="3049" y="7139"/>
                    <a:pt x="4450" y="5037"/>
                    <a:pt x="5784" y="3469"/>
                  </a:cubicBezTo>
                  <a:lnTo>
                    <a:pt x="4416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054;p75"/>
            <p:cNvSpPr/>
            <p:nvPr/>
          </p:nvSpPr>
          <p:spPr>
            <a:xfrm>
              <a:off x="4371625" y="3763125"/>
              <a:ext cx="361950" cy="208525"/>
            </a:xfrm>
            <a:custGeom>
              <a:avLst/>
              <a:gdLst/>
              <a:ahLst/>
              <a:cxnLst/>
              <a:rect l="l" t="t" r="r" b="b"/>
              <a:pathLst>
                <a:path w="14478" h="8341" extrusionOk="0">
                  <a:moveTo>
                    <a:pt x="3703" y="1"/>
                  </a:moveTo>
                  <a:lnTo>
                    <a:pt x="1" y="2102"/>
                  </a:lnTo>
                  <a:lnTo>
                    <a:pt x="10808" y="8340"/>
                  </a:lnTo>
                  <a:lnTo>
                    <a:pt x="14478" y="6239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055;p75"/>
            <p:cNvSpPr/>
            <p:nvPr/>
          </p:nvSpPr>
          <p:spPr>
            <a:xfrm>
              <a:off x="4558425" y="3776475"/>
              <a:ext cx="128450" cy="75075"/>
            </a:xfrm>
            <a:custGeom>
              <a:avLst/>
              <a:gdLst/>
              <a:ahLst/>
              <a:cxnLst/>
              <a:rect l="l" t="t" r="r" b="b"/>
              <a:pathLst>
                <a:path w="5138" h="3003" extrusionOk="0">
                  <a:moveTo>
                    <a:pt x="1869" y="1"/>
                  </a:moveTo>
                  <a:lnTo>
                    <a:pt x="1" y="1101"/>
                  </a:lnTo>
                  <a:lnTo>
                    <a:pt x="67" y="1135"/>
                  </a:lnTo>
                  <a:lnTo>
                    <a:pt x="3270" y="3003"/>
                  </a:lnTo>
                  <a:lnTo>
                    <a:pt x="5071" y="1935"/>
                  </a:lnTo>
                  <a:lnTo>
                    <a:pt x="5138" y="1902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056;p75"/>
            <p:cNvSpPr/>
            <p:nvPr/>
          </p:nvSpPr>
          <p:spPr>
            <a:xfrm>
              <a:off x="4560100" y="3778975"/>
              <a:ext cx="125100" cy="72575"/>
            </a:xfrm>
            <a:custGeom>
              <a:avLst/>
              <a:gdLst/>
              <a:ahLst/>
              <a:cxnLst/>
              <a:rect l="l" t="t" r="r" b="b"/>
              <a:pathLst>
                <a:path w="5004" h="2903" extrusionOk="0">
                  <a:moveTo>
                    <a:pt x="1802" y="1"/>
                  </a:moveTo>
                  <a:lnTo>
                    <a:pt x="0" y="1035"/>
                  </a:lnTo>
                  <a:lnTo>
                    <a:pt x="3203" y="2903"/>
                  </a:lnTo>
                  <a:lnTo>
                    <a:pt x="5004" y="1835"/>
                  </a:lnTo>
                  <a:lnTo>
                    <a:pt x="1802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057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058;p75"/>
            <p:cNvSpPr/>
            <p:nvPr/>
          </p:nvSpPr>
          <p:spPr>
            <a:xfrm>
              <a:off x="4335775" y="3809825"/>
              <a:ext cx="305225" cy="187675"/>
            </a:xfrm>
            <a:custGeom>
              <a:avLst/>
              <a:gdLst/>
              <a:ahLst/>
              <a:cxnLst/>
              <a:rect l="l" t="t" r="r" b="b"/>
              <a:pathLst>
                <a:path w="12209" h="7507" extrusionOk="0">
                  <a:moveTo>
                    <a:pt x="0" y="1"/>
                  </a:moveTo>
                  <a:lnTo>
                    <a:pt x="0" y="168"/>
                  </a:lnTo>
                  <a:cubicBezTo>
                    <a:pt x="0" y="401"/>
                    <a:pt x="134" y="635"/>
                    <a:pt x="334" y="735"/>
                  </a:cubicBezTo>
                  <a:lnTo>
                    <a:pt x="11875" y="7406"/>
                  </a:lnTo>
                  <a:cubicBezTo>
                    <a:pt x="11975" y="7473"/>
                    <a:pt x="12075" y="7506"/>
                    <a:pt x="12209" y="7506"/>
                  </a:cubicBezTo>
                  <a:lnTo>
                    <a:pt x="12209" y="7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059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060;p75"/>
            <p:cNvSpPr/>
            <p:nvPr/>
          </p:nvSpPr>
          <p:spPr>
            <a:xfrm>
              <a:off x="4290725" y="3603850"/>
              <a:ext cx="344450" cy="386400"/>
            </a:xfrm>
            <a:custGeom>
              <a:avLst/>
              <a:gdLst/>
              <a:ahLst/>
              <a:cxnLst/>
              <a:rect l="l" t="t" r="r" b="b"/>
              <a:pathLst>
                <a:path w="13778" h="15456" extrusionOk="0">
                  <a:moveTo>
                    <a:pt x="234" y="1"/>
                  </a:moveTo>
                  <a:cubicBezTo>
                    <a:pt x="68" y="134"/>
                    <a:pt x="1" y="334"/>
                    <a:pt x="1" y="534"/>
                  </a:cubicBezTo>
                  <a:cubicBezTo>
                    <a:pt x="1" y="568"/>
                    <a:pt x="1" y="634"/>
                    <a:pt x="1" y="668"/>
                  </a:cubicBezTo>
                  <a:lnTo>
                    <a:pt x="1235" y="8173"/>
                  </a:lnTo>
                  <a:cubicBezTo>
                    <a:pt x="1302" y="8407"/>
                    <a:pt x="1435" y="8607"/>
                    <a:pt x="1635" y="8707"/>
                  </a:cubicBezTo>
                  <a:lnTo>
                    <a:pt x="13110" y="15345"/>
                  </a:lnTo>
                  <a:cubicBezTo>
                    <a:pt x="13228" y="15423"/>
                    <a:pt x="13368" y="15456"/>
                    <a:pt x="13504" y="15456"/>
                  </a:cubicBezTo>
                  <a:cubicBezTo>
                    <a:pt x="13600" y="15456"/>
                    <a:pt x="13695" y="15439"/>
                    <a:pt x="13777" y="15412"/>
                  </a:cubicBezTo>
                  <a:lnTo>
                    <a:pt x="12443" y="7306"/>
                  </a:lnTo>
                  <a:cubicBezTo>
                    <a:pt x="12410" y="7106"/>
                    <a:pt x="12310" y="6972"/>
                    <a:pt x="12176" y="6872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061;p75"/>
            <p:cNvSpPr/>
            <p:nvPr/>
          </p:nvSpPr>
          <p:spPr>
            <a:xfrm>
              <a:off x="4296575" y="3600525"/>
              <a:ext cx="344425" cy="388625"/>
            </a:xfrm>
            <a:custGeom>
              <a:avLst/>
              <a:gdLst/>
              <a:ahLst/>
              <a:cxnLst/>
              <a:rect l="l" t="t" r="r" b="b"/>
              <a:pathLst>
                <a:path w="13777" h="15545" extrusionOk="0">
                  <a:moveTo>
                    <a:pt x="167" y="0"/>
                  </a:moveTo>
                  <a:cubicBezTo>
                    <a:pt x="100" y="34"/>
                    <a:pt x="34" y="67"/>
                    <a:pt x="0" y="134"/>
                  </a:cubicBezTo>
                  <a:lnTo>
                    <a:pt x="11942" y="7005"/>
                  </a:lnTo>
                  <a:cubicBezTo>
                    <a:pt x="12076" y="7105"/>
                    <a:pt x="12176" y="7239"/>
                    <a:pt x="12209" y="7439"/>
                  </a:cubicBezTo>
                  <a:lnTo>
                    <a:pt x="13577" y="15545"/>
                  </a:lnTo>
                  <a:cubicBezTo>
                    <a:pt x="13610" y="15511"/>
                    <a:pt x="13643" y="15511"/>
                    <a:pt x="13677" y="15478"/>
                  </a:cubicBezTo>
                  <a:lnTo>
                    <a:pt x="13777" y="15445"/>
                  </a:lnTo>
                  <a:lnTo>
                    <a:pt x="12376" y="7339"/>
                  </a:lnTo>
                  <a:cubicBezTo>
                    <a:pt x="12343" y="7139"/>
                    <a:pt x="12242" y="7005"/>
                    <a:pt x="12109" y="690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062;p75"/>
            <p:cNvSpPr/>
            <p:nvPr/>
          </p:nvSpPr>
          <p:spPr>
            <a:xfrm>
              <a:off x="4422275" y="3774425"/>
              <a:ext cx="53025" cy="53950"/>
            </a:xfrm>
            <a:custGeom>
              <a:avLst/>
              <a:gdLst/>
              <a:ahLst/>
              <a:cxnLst/>
              <a:rect l="l" t="t" r="r" b="b"/>
              <a:pathLst>
                <a:path w="2121" h="2158" extrusionOk="0">
                  <a:moveTo>
                    <a:pt x="378" y="1"/>
                  </a:moveTo>
                  <a:cubicBezTo>
                    <a:pt x="132" y="1"/>
                    <a:pt x="0" y="178"/>
                    <a:pt x="43" y="516"/>
                  </a:cubicBezTo>
                  <a:cubicBezTo>
                    <a:pt x="243" y="1117"/>
                    <a:pt x="643" y="1650"/>
                    <a:pt x="1244" y="1984"/>
                  </a:cubicBezTo>
                  <a:cubicBezTo>
                    <a:pt x="1421" y="2102"/>
                    <a:pt x="1585" y="2158"/>
                    <a:pt x="1721" y="2158"/>
                  </a:cubicBezTo>
                  <a:cubicBezTo>
                    <a:pt x="1969" y="2158"/>
                    <a:pt x="2121" y="1974"/>
                    <a:pt x="2077" y="1650"/>
                  </a:cubicBezTo>
                  <a:cubicBezTo>
                    <a:pt x="1877" y="1017"/>
                    <a:pt x="1477" y="483"/>
                    <a:pt x="910" y="183"/>
                  </a:cubicBezTo>
                  <a:cubicBezTo>
                    <a:pt x="702" y="60"/>
                    <a:pt x="521" y="1"/>
                    <a:pt x="37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063;p75"/>
            <p:cNvSpPr/>
            <p:nvPr/>
          </p:nvSpPr>
          <p:spPr>
            <a:xfrm>
              <a:off x="4626800" y="3330325"/>
              <a:ext cx="360300" cy="578200"/>
            </a:xfrm>
            <a:custGeom>
              <a:avLst/>
              <a:gdLst/>
              <a:ahLst/>
              <a:cxnLst/>
              <a:rect l="l" t="t" r="r" b="b"/>
              <a:pathLst>
                <a:path w="14412" h="23128" extrusionOk="0">
                  <a:moveTo>
                    <a:pt x="7473" y="1"/>
                  </a:moveTo>
                  <a:cubicBezTo>
                    <a:pt x="6405" y="834"/>
                    <a:pt x="6038" y="3970"/>
                    <a:pt x="7473" y="6772"/>
                  </a:cubicBezTo>
                  <a:lnTo>
                    <a:pt x="10342" y="13544"/>
                  </a:lnTo>
                  <a:cubicBezTo>
                    <a:pt x="10342" y="13544"/>
                    <a:pt x="8640" y="15545"/>
                    <a:pt x="7506" y="16612"/>
                  </a:cubicBezTo>
                  <a:cubicBezTo>
                    <a:pt x="6372" y="17680"/>
                    <a:pt x="5171" y="18847"/>
                    <a:pt x="4337" y="18947"/>
                  </a:cubicBezTo>
                  <a:cubicBezTo>
                    <a:pt x="3670" y="19014"/>
                    <a:pt x="2503" y="19148"/>
                    <a:pt x="2236" y="19414"/>
                  </a:cubicBezTo>
                  <a:cubicBezTo>
                    <a:pt x="1635" y="20048"/>
                    <a:pt x="1068" y="20715"/>
                    <a:pt x="568" y="21416"/>
                  </a:cubicBezTo>
                  <a:cubicBezTo>
                    <a:pt x="301" y="21816"/>
                    <a:pt x="1" y="22784"/>
                    <a:pt x="801" y="23050"/>
                  </a:cubicBezTo>
                  <a:cubicBezTo>
                    <a:pt x="969" y="23104"/>
                    <a:pt x="1131" y="23128"/>
                    <a:pt x="1286" y="23128"/>
                  </a:cubicBezTo>
                  <a:cubicBezTo>
                    <a:pt x="1810" y="23128"/>
                    <a:pt x="2273" y="22859"/>
                    <a:pt x="2736" y="22550"/>
                  </a:cubicBezTo>
                  <a:cubicBezTo>
                    <a:pt x="3036" y="22350"/>
                    <a:pt x="3303" y="22116"/>
                    <a:pt x="3570" y="21883"/>
                  </a:cubicBezTo>
                  <a:cubicBezTo>
                    <a:pt x="3667" y="21894"/>
                    <a:pt x="3767" y="21900"/>
                    <a:pt x="3867" y="21900"/>
                  </a:cubicBezTo>
                  <a:cubicBezTo>
                    <a:pt x="4352" y="21900"/>
                    <a:pt x="4862" y="21770"/>
                    <a:pt x="5305" y="21549"/>
                  </a:cubicBezTo>
                  <a:lnTo>
                    <a:pt x="6505" y="20815"/>
                  </a:lnTo>
                  <a:cubicBezTo>
                    <a:pt x="7139" y="20415"/>
                    <a:pt x="11142" y="17446"/>
                    <a:pt x="12743" y="16212"/>
                  </a:cubicBezTo>
                  <a:cubicBezTo>
                    <a:pt x="14411" y="14911"/>
                    <a:pt x="14311" y="14478"/>
                    <a:pt x="14111" y="13544"/>
                  </a:cubicBezTo>
                  <a:cubicBezTo>
                    <a:pt x="13711" y="11709"/>
                    <a:pt x="11409" y="5805"/>
                    <a:pt x="10742" y="4070"/>
                  </a:cubicBezTo>
                  <a:cubicBezTo>
                    <a:pt x="9908" y="1902"/>
                    <a:pt x="9241" y="1"/>
                    <a:pt x="7473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064;p75"/>
            <p:cNvSpPr/>
            <p:nvPr/>
          </p:nvSpPr>
          <p:spPr>
            <a:xfrm>
              <a:off x="4757725" y="3325250"/>
              <a:ext cx="182675" cy="263625"/>
            </a:xfrm>
            <a:custGeom>
              <a:avLst/>
              <a:gdLst/>
              <a:ahLst/>
              <a:cxnLst/>
              <a:rect l="l" t="t" r="r" b="b"/>
              <a:pathLst>
                <a:path w="7307" h="10545" extrusionOk="0">
                  <a:moveTo>
                    <a:pt x="1639" y="0"/>
                  </a:moveTo>
                  <a:cubicBezTo>
                    <a:pt x="1552" y="0"/>
                    <a:pt x="1502" y="3"/>
                    <a:pt x="1502" y="3"/>
                  </a:cubicBezTo>
                  <a:cubicBezTo>
                    <a:pt x="1" y="1771"/>
                    <a:pt x="1268" y="5007"/>
                    <a:pt x="1268" y="5007"/>
                  </a:cubicBezTo>
                  <a:lnTo>
                    <a:pt x="3603" y="10544"/>
                  </a:lnTo>
                  <a:cubicBezTo>
                    <a:pt x="6639" y="10377"/>
                    <a:pt x="7306" y="8409"/>
                    <a:pt x="7306" y="8409"/>
                  </a:cubicBezTo>
                  <a:cubicBezTo>
                    <a:pt x="7306" y="8409"/>
                    <a:pt x="4804" y="1805"/>
                    <a:pt x="3937" y="837"/>
                  </a:cubicBezTo>
                  <a:cubicBezTo>
                    <a:pt x="3250" y="68"/>
                    <a:pt x="2043" y="0"/>
                    <a:pt x="163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065;p75"/>
            <p:cNvSpPr/>
            <p:nvPr/>
          </p:nvSpPr>
          <p:spPr>
            <a:xfrm>
              <a:off x="4060575" y="2220375"/>
              <a:ext cx="158475" cy="196600"/>
            </a:xfrm>
            <a:custGeom>
              <a:avLst/>
              <a:gdLst/>
              <a:ahLst/>
              <a:cxnLst/>
              <a:rect l="l" t="t" r="r" b="b"/>
              <a:pathLst>
                <a:path w="6339" h="7864" extrusionOk="0">
                  <a:moveTo>
                    <a:pt x="4804" y="0"/>
                  </a:moveTo>
                  <a:lnTo>
                    <a:pt x="1635" y="4303"/>
                  </a:lnTo>
                  <a:lnTo>
                    <a:pt x="0" y="5971"/>
                  </a:lnTo>
                  <a:lnTo>
                    <a:pt x="567" y="7038"/>
                  </a:lnTo>
                  <a:cubicBezTo>
                    <a:pt x="739" y="7403"/>
                    <a:pt x="1158" y="7863"/>
                    <a:pt x="1692" y="7863"/>
                  </a:cubicBezTo>
                  <a:cubicBezTo>
                    <a:pt x="1990" y="7863"/>
                    <a:pt x="2323" y="7720"/>
                    <a:pt x="2669" y="7339"/>
                  </a:cubicBezTo>
                  <a:cubicBezTo>
                    <a:pt x="4103" y="5804"/>
                    <a:pt x="6338" y="734"/>
                    <a:pt x="6338" y="734"/>
                  </a:cubicBezTo>
                  <a:lnTo>
                    <a:pt x="4804" y="0"/>
                  </a:ln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066;p75"/>
            <p:cNvSpPr/>
            <p:nvPr/>
          </p:nvSpPr>
          <p:spPr>
            <a:xfrm>
              <a:off x="3967175" y="2084425"/>
              <a:ext cx="156800" cy="311100"/>
            </a:xfrm>
            <a:custGeom>
              <a:avLst/>
              <a:gdLst/>
              <a:ahLst/>
              <a:cxnLst/>
              <a:rect l="l" t="t" r="r" b="b"/>
              <a:pathLst>
                <a:path w="6272" h="12444" extrusionOk="0">
                  <a:moveTo>
                    <a:pt x="0" y="1"/>
                  </a:moveTo>
                  <a:lnTo>
                    <a:pt x="1568" y="7006"/>
                  </a:lnTo>
                  <a:cubicBezTo>
                    <a:pt x="1568" y="7006"/>
                    <a:pt x="2435" y="8774"/>
                    <a:pt x="3236" y="10375"/>
                  </a:cubicBezTo>
                  <a:cubicBezTo>
                    <a:pt x="3836" y="11609"/>
                    <a:pt x="4303" y="12443"/>
                    <a:pt x="4303" y="12443"/>
                  </a:cubicBezTo>
                  <a:lnTo>
                    <a:pt x="6271" y="10108"/>
                  </a:lnTo>
                  <a:cubicBezTo>
                    <a:pt x="6271" y="10108"/>
                    <a:pt x="4337" y="5105"/>
                    <a:pt x="3336" y="2703"/>
                  </a:cubicBezTo>
                  <a:cubicBezTo>
                    <a:pt x="2435" y="601"/>
                    <a:pt x="1268" y="101"/>
                    <a:pt x="0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067;p75"/>
            <p:cNvSpPr/>
            <p:nvPr/>
          </p:nvSpPr>
          <p:spPr>
            <a:xfrm>
              <a:off x="4103075" y="2115175"/>
              <a:ext cx="148875" cy="151950"/>
            </a:xfrm>
            <a:custGeom>
              <a:avLst/>
              <a:gdLst/>
              <a:ahLst/>
              <a:cxnLst/>
              <a:rect l="l" t="t" r="r" b="b"/>
              <a:pathLst>
                <a:path w="5955" h="6078" extrusionOk="0">
                  <a:moveTo>
                    <a:pt x="5194" y="0"/>
                  </a:moveTo>
                  <a:cubicBezTo>
                    <a:pt x="5135" y="0"/>
                    <a:pt x="5072" y="2"/>
                    <a:pt x="5005" y="5"/>
                  </a:cubicBezTo>
                  <a:cubicBezTo>
                    <a:pt x="4371" y="38"/>
                    <a:pt x="2870" y="305"/>
                    <a:pt x="2603" y="472"/>
                  </a:cubicBezTo>
                  <a:cubicBezTo>
                    <a:pt x="2370" y="639"/>
                    <a:pt x="2270" y="672"/>
                    <a:pt x="1870" y="1439"/>
                  </a:cubicBezTo>
                  <a:cubicBezTo>
                    <a:pt x="1870" y="1439"/>
                    <a:pt x="1669" y="1840"/>
                    <a:pt x="1336" y="2540"/>
                  </a:cubicBezTo>
                  <a:cubicBezTo>
                    <a:pt x="902" y="3441"/>
                    <a:pt x="535" y="4375"/>
                    <a:pt x="202" y="5309"/>
                  </a:cubicBezTo>
                  <a:cubicBezTo>
                    <a:pt x="0" y="6028"/>
                    <a:pt x="245" y="6077"/>
                    <a:pt x="509" y="6077"/>
                  </a:cubicBezTo>
                  <a:cubicBezTo>
                    <a:pt x="551" y="6077"/>
                    <a:pt x="594" y="6076"/>
                    <a:pt x="635" y="6076"/>
                  </a:cubicBezTo>
                  <a:cubicBezTo>
                    <a:pt x="936" y="6043"/>
                    <a:pt x="1836" y="6009"/>
                    <a:pt x="2670" y="5909"/>
                  </a:cubicBezTo>
                  <a:cubicBezTo>
                    <a:pt x="3471" y="5843"/>
                    <a:pt x="3537" y="5609"/>
                    <a:pt x="3704" y="5342"/>
                  </a:cubicBezTo>
                  <a:cubicBezTo>
                    <a:pt x="4538" y="3875"/>
                    <a:pt x="5205" y="2307"/>
                    <a:pt x="5772" y="739"/>
                  </a:cubicBezTo>
                  <a:cubicBezTo>
                    <a:pt x="5954" y="163"/>
                    <a:pt x="5778" y="0"/>
                    <a:pt x="51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068;p75"/>
            <p:cNvSpPr/>
            <p:nvPr/>
          </p:nvSpPr>
          <p:spPr>
            <a:xfrm>
              <a:off x="4109775" y="2161150"/>
              <a:ext cx="140125" cy="82575"/>
            </a:xfrm>
            <a:custGeom>
              <a:avLst/>
              <a:gdLst/>
              <a:ahLst/>
              <a:cxnLst/>
              <a:rect l="l" t="t" r="r" b="b"/>
              <a:pathLst>
                <a:path w="5605" h="3303" extrusionOk="0">
                  <a:moveTo>
                    <a:pt x="5104" y="1"/>
                  </a:moveTo>
                  <a:lnTo>
                    <a:pt x="4837" y="601"/>
                  </a:lnTo>
                  <a:cubicBezTo>
                    <a:pt x="4003" y="801"/>
                    <a:pt x="3169" y="935"/>
                    <a:pt x="2335" y="935"/>
                  </a:cubicBezTo>
                  <a:cubicBezTo>
                    <a:pt x="1763" y="889"/>
                    <a:pt x="1270" y="796"/>
                    <a:pt x="941" y="796"/>
                  </a:cubicBezTo>
                  <a:cubicBezTo>
                    <a:pt x="790" y="796"/>
                    <a:pt x="674" y="816"/>
                    <a:pt x="601" y="868"/>
                  </a:cubicBezTo>
                  <a:cubicBezTo>
                    <a:pt x="134" y="1202"/>
                    <a:pt x="0" y="2603"/>
                    <a:pt x="1368" y="3103"/>
                  </a:cubicBezTo>
                  <a:cubicBezTo>
                    <a:pt x="1729" y="3252"/>
                    <a:pt x="2167" y="3302"/>
                    <a:pt x="2598" y="3302"/>
                  </a:cubicBezTo>
                  <a:cubicBezTo>
                    <a:pt x="3520" y="3302"/>
                    <a:pt x="4404" y="3070"/>
                    <a:pt x="4404" y="3070"/>
                  </a:cubicBezTo>
                  <a:cubicBezTo>
                    <a:pt x="4704" y="1735"/>
                    <a:pt x="5604" y="468"/>
                    <a:pt x="5104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069;p75"/>
            <p:cNvSpPr/>
            <p:nvPr/>
          </p:nvSpPr>
          <p:spPr>
            <a:xfrm>
              <a:off x="3966325" y="2083600"/>
              <a:ext cx="128450" cy="214450"/>
            </a:xfrm>
            <a:custGeom>
              <a:avLst/>
              <a:gdLst/>
              <a:ahLst/>
              <a:cxnLst/>
              <a:rect l="l" t="t" r="r" b="b"/>
              <a:pathLst>
                <a:path w="5138" h="8578" extrusionOk="0">
                  <a:moveTo>
                    <a:pt x="1" y="1"/>
                  </a:moveTo>
                  <a:lnTo>
                    <a:pt x="1635" y="8573"/>
                  </a:lnTo>
                  <a:cubicBezTo>
                    <a:pt x="1700" y="8576"/>
                    <a:pt x="1764" y="8578"/>
                    <a:pt x="1827" y="8578"/>
                  </a:cubicBezTo>
                  <a:cubicBezTo>
                    <a:pt x="3155" y="8578"/>
                    <a:pt x="4374" y="7919"/>
                    <a:pt x="5138" y="6805"/>
                  </a:cubicBezTo>
                  <a:cubicBezTo>
                    <a:pt x="5138" y="6805"/>
                    <a:pt x="3470" y="1969"/>
                    <a:pt x="2503" y="901"/>
                  </a:cubicBezTo>
                  <a:cubicBezTo>
                    <a:pt x="1936" y="334"/>
                    <a:pt x="1635" y="1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070;p75"/>
            <p:cNvSpPr/>
            <p:nvPr/>
          </p:nvSpPr>
          <p:spPr>
            <a:xfrm>
              <a:off x="3973000" y="3253600"/>
              <a:ext cx="166025" cy="148975"/>
            </a:xfrm>
            <a:custGeom>
              <a:avLst/>
              <a:gdLst/>
              <a:ahLst/>
              <a:cxnLst/>
              <a:rect l="l" t="t" r="r" b="b"/>
              <a:pathLst>
                <a:path w="6641" h="5959" extrusionOk="0">
                  <a:moveTo>
                    <a:pt x="535" y="1"/>
                  </a:moveTo>
                  <a:cubicBezTo>
                    <a:pt x="401" y="1"/>
                    <a:pt x="301" y="401"/>
                    <a:pt x="168" y="835"/>
                  </a:cubicBezTo>
                  <a:cubicBezTo>
                    <a:pt x="34" y="1202"/>
                    <a:pt x="1" y="1635"/>
                    <a:pt x="34" y="2035"/>
                  </a:cubicBezTo>
                  <a:cubicBezTo>
                    <a:pt x="201" y="2469"/>
                    <a:pt x="835" y="2869"/>
                    <a:pt x="1102" y="3270"/>
                  </a:cubicBezTo>
                  <a:cubicBezTo>
                    <a:pt x="1402" y="3637"/>
                    <a:pt x="1635" y="4204"/>
                    <a:pt x="2036" y="4671"/>
                  </a:cubicBezTo>
                  <a:cubicBezTo>
                    <a:pt x="2669" y="5338"/>
                    <a:pt x="3470" y="5771"/>
                    <a:pt x="4371" y="5938"/>
                  </a:cubicBezTo>
                  <a:cubicBezTo>
                    <a:pt x="4464" y="5952"/>
                    <a:pt x="4574" y="5958"/>
                    <a:pt x="4694" y="5958"/>
                  </a:cubicBezTo>
                  <a:cubicBezTo>
                    <a:pt x="5467" y="5958"/>
                    <a:pt x="6641" y="5673"/>
                    <a:pt x="6439" y="5038"/>
                  </a:cubicBezTo>
                  <a:cubicBezTo>
                    <a:pt x="6172" y="4304"/>
                    <a:pt x="5205" y="3537"/>
                    <a:pt x="4471" y="2869"/>
                  </a:cubicBezTo>
                  <a:cubicBezTo>
                    <a:pt x="3570" y="2035"/>
                    <a:pt x="2970" y="401"/>
                    <a:pt x="2836" y="1"/>
                  </a:cubicBezTo>
                  <a:lnTo>
                    <a:pt x="2836" y="334"/>
                  </a:lnTo>
                  <a:cubicBezTo>
                    <a:pt x="2836" y="601"/>
                    <a:pt x="2036" y="634"/>
                    <a:pt x="1702" y="634"/>
                  </a:cubicBezTo>
                  <a:cubicBezTo>
                    <a:pt x="1268" y="634"/>
                    <a:pt x="868" y="501"/>
                    <a:pt x="535" y="234"/>
                  </a:cubicBezTo>
                  <a:lnTo>
                    <a:pt x="5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071;p75"/>
            <p:cNvSpPr/>
            <p:nvPr/>
          </p:nvSpPr>
          <p:spPr>
            <a:xfrm>
              <a:off x="3761200" y="3284450"/>
              <a:ext cx="81750" cy="178975"/>
            </a:xfrm>
            <a:custGeom>
              <a:avLst/>
              <a:gdLst/>
              <a:ahLst/>
              <a:cxnLst/>
              <a:rect l="l" t="t" r="r" b="b"/>
              <a:pathLst>
                <a:path w="3270" h="7159" extrusionOk="0">
                  <a:moveTo>
                    <a:pt x="500" y="1"/>
                  </a:moveTo>
                  <a:cubicBezTo>
                    <a:pt x="400" y="601"/>
                    <a:pt x="334" y="1235"/>
                    <a:pt x="334" y="1869"/>
                  </a:cubicBezTo>
                  <a:cubicBezTo>
                    <a:pt x="300" y="2970"/>
                    <a:pt x="100" y="3370"/>
                    <a:pt x="67" y="4304"/>
                  </a:cubicBezTo>
                  <a:cubicBezTo>
                    <a:pt x="0" y="5138"/>
                    <a:pt x="200" y="5938"/>
                    <a:pt x="701" y="6606"/>
                  </a:cubicBezTo>
                  <a:cubicBezTo>
                    <a:pt x="913" y="6924"/>
                    <a:pt x="1360" y="7158"/>
                    <a:pt x="1803" y="7158"/>
                  </a:cubicBezTo>
                  <a:cubicBezTo>
                    <a:pt x="2195" y="7158"/>
                    <a:pt x="2583" y="6975"/>
                    <a:pt x="2802" y="6506"/>
                  </a:cubicBezTo>
                  <a:cubicBezTo>
                    <a:pt x="3269" y="5505"/>
                    <a:pt x="3236" y="4838"/>
                    <a:pt x="3069" y="3804"/>
                  </a:cubicBezTo>
                  <a:cubicBezTo>
                    <a:pt x="2902" y="2770"/>
                    <a:pt x="2902" y="2136"/>
                    <a:pt x="2802" y="1335"/>
                  </a:cubicBezTo>
                  <a:cubicBezTo>
                    <a:pt x="2735" y="601"/>
                    <a:pt x="2635" y="101"/>
                    <a:pt x="2635" y="10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072;p75"/>
            <p:cNvSpPr/>
            <p:nvPr/>
          </p:nvSpPr>
          <p:spPr>
            <a:xfrm>
              <a:off x="3754525" y="2428025"/>
              <a:ext cx="358450" cy="988650"/>
            </a:xfrm>
            <a:custGeom>
              <a:avLst/>
              <a:gdLst/>
              <a:ahLst/>
              <a:cxnLst/>
              <a:rect l="l" t="t" r="r" b="b"/>
              <a:pathLst>
                <a:path w="14338" h="39546" extrusionOk="0">
                  <a:moveTo>
                    <a:pt x="1368" y="0"/>
                  </a:moveTo>
                  <a:cubicBezTo>
                    <a:pt x="234" y="4970"/>
                    <a:pt x="1301" y="16879"/>
                    <a:pt x="1301" y="16879"/>
                  </a:cubicBezTo>
                  <a:cubicBezTo>
                    <a:pt x="1268" y="17479"/>
                    <a:pt x="567" y="18713"/>
                    <a:pt x="300" y="21415"/>
                  </a:cubicBezTo>
                  <a:cubicBezTo>
                    <a:pt x="0" y="24584"/>
                    <a:pt x="701" y="32990"/>
                    <a:pt x="734" y="33224"/>
                  </a:cubicBezTo>
                  <a:cubicBezTo>
                    <a:pt x="734" y="33591"/>
                    <a:pt x="767" y="33958"/>
                    <a:pt x="767" y="34258"/>
                  </a:cubicBezTo>
                  <a:cubicBezTo>
                    <a:pt x="767" y="34692"/>
                    <a:pt x="767" y="37660"/>
                    <a:pt x="934" y="38561"/>
                  </a:cubicBezTo>
                  <a:cubicBezTo>
                    <a:pt x="1051" y="39228"/>
                    <a:pt x="1535" y="39545"/>
                    <a:pt x="2006" y="39545"/>
                  </a:cubicBezTo>
                  <a:cubicBezTo>
                    <a:pt x="2477" y="39545"/>
                    <a:pt x="2936" y="39228"/>
                    <a:pt x="3002" y="38628"/>
                  </a:cubicBezTo>
                  <a:cubicBezTo>
                    <a:pt x="3102" y="37827"/>
                    <a:pt x="2902" y="34692"/>
                    <a:pt x="2902" y="34325"/>
                  </a:cubicBezTo>
                  <a:cubicBezTo>
                    <a:pt x="2902" y="33958"/>
                    <a:pt x="2902" y="33624"/>
                    <a:pt x="2936" y="33257"/>
                  </a:cubicBezTo>
                  <a:cubicBezTo>
                    <a:pt x="2969" y="33224"/>
                    <a:pt x="5171" y="20648"/>
                    <a:pt x="5571" y="17446"/>
                  </a:cubicBezTo>
                  <a:cubicBezTo>
                    <a:pt x="5938" y="14677"/>
                    <a:pt x="6905" y="7939"/>
                    <a:pt x="6905" y="7939"/>
                  </a:cubicBezTo>
                  <a:lnTo>
                    <a:pt x="8540" y="17446"/>
                  </a:lnTo>
                  <a:cubicBezTo>
                    <a:pt x="8239" y="18347"/>
                    <a:pt x="8039" y="19247"/>
                    <a:pt x="7906" y="20181"/>
                  </a:cubicBezTo>
                  <a:cubicBezTo>
                    <a:pt x="7739" y="22049"/>
                    <a:pt x="9240" y="30188"/>
                    <a:pt x="9274" y="31689"/>
                  </a:cubicBezTo>
                  <a:lnTo>
                    <a:pt x="9274" y="33291"/>
                  </a:lnTo>
                  <a:lnTo>
                    <a:pt x="9274" y="33324"/>
                  </a:lnTo>
                  <a:cubicBezTo>
                    <a:pt x="9374" y="33824"/>
                    <a:pt x="10441" y="35092"/>
                    <a:pt x="11041" y="35926"/>
                  </a:cubicBezTo>
                  <a:cubicBezTo>
                    <a:pt x="11542" y="36626"/>
                    <a:pt x="12276" y="37127"/>
                    <a:pt x="13110" y="37293"/>
                  </a:cubicBezTo>
                  <a:cubicBezTo>
                    <a:pt x="13228" y="37307"/>
                    <a:pt x="13338" y="37314"/>
                    <a:pt x="13439" y="37314"/>
                  </a:cubicBezTo>
                  <a:cubicBezTo>
                    <a:pt x="14077" y="37314"/>
                    <a:pt x="14338" y="37040"/>
                    <a:pt x="13877" y="36493"/>
                  </a:cubicBezTo>
                  <a:cubicBezTo>
                    <a:pt x="13610" y="36293"/>
                    <a:pt x="13410" y="36093"/>
                    <a:pt x="13210" y="35892"/>
                  </a:cubicBezTo>
                  <a:cubicBezTo>
                    <a:pt x="12609" y="35259"/>
                    <a:pt x="12142" y="34491"/>
                    <a:pt x="11809" y="33657"/>
                  </a:cubicBezTo>
                  <a:cubicBezTo>
                    <a:pt x="11642" y="33291"/>
                    <a:pt x="11575" y="32857"/>
                    <a:pt x="11575" y="32457"/>
                  </a:cubicBezTo>
                  <a:lnTo>
                    <a:pt x="11575" y="31556"/>
                  </a:lnTo>
                  <a:cubicBezTo>
                    <a:pt x="11575" y="31556"/>
                    <a:pt x="12709" y="19281"/>
                    <a:pt x="12943" y="17046"/>
                  </a:cubicBezTo>
                  <a:cubicBezTo>
                    <a:pt x="13343" y="13143"/>
                    <a:pt x="11775" y="4403"/>
                    <a:pt x="11475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073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074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075;p75"/>
            <p:cNvSpPr/>
            <p:nvPr/>
          </p:nvSpPr>
          <p:spPr>
            <a:xfrm>
              <a:off x="3738675" y="2168650"/>
              <a:ext cx="300250" cy="580250"/>
            </a:xfrm>
            <a:custGeom>
              <a:avLst/>
              <a:gdLst/>
              <a:ahLst/>
              <a:cxnLst/>
              <a:rect l="l" t="t" r="r" b="b"/>
              <a:pathLst>
                <a:path w="12010" h="23210" extrusionOk="0">
                  <a:moveTo>
                    <a:pt x="3536" y="1"/>
                  </a:moveTo>
                  <a:cubicBezTo>
                    <a:pt x="3169" y="1068"/>
                    <a:pt x="2636" y="2102"/>
                    <a:pt x="2002" y="3036"/>
                  </a:cubicBezTo>
                  <a:lnTo>
                    <a:pt x="3736" y="6973"/>
                  </a:lnTo>
                  <a:cubicBezTo>
                    <a:pt x="3570" y="7239"/>
                    <a:pt x="2235" y="9208"/>
                    <a:pt x="1668" y="11009"/>
                  </a:cubicBezTo>
                  <a:cubicBezTo>
                    <a:pt x="668" y="14244"/>
                    <a:pt x="101" y="17580"/>
                    <a:pt x="0" y="20949"/>
                  </a:cubicBezTo>
                  <a:cubicBezTo>
                    <a:pt x="1257" y="22449"/>
                    <a:pt x="4015" y="23210"/>
                    <a:pt x="6839" y="23210"/>
                  </a:cubicBezTo>
                  <a:cubicBezTo>
                    <a:pt x="8664" y="23210"/>
                    <a:pt x="10516" y="22892"/>
                    <a:pt x="12009" y="22250"/>
                  </a:cubicBezTo>
                  <a:lnTo>
                    <a:pt x="12009" y="22250"/>
                  </a:lnTo>
                  <a:cubicBezTo>
                    <a:pt x="11993" y="22250"/>
                    <a:pt x="10427" y="22548"/>
                    <a:pt x="8516" y="22548"/>
                  </a:cubicBezTo>
                  <a:cubicBezTo>
                    <a:pt x="6433" y="22548"/>
                    <a:pt x="3942" y="22194"/>
                    <a:pt x="2602" y="20716"/>
                  </a:cubicBezTo>
                  <a:cubicBezTo>
                    <a:pt x="67" y="17914"/>
                    <a:pt x="2736" y="10742"/>
                    <a:pt x="3570" y="9208"/>
                  </a:cubicBezTo>
                  <a:cubicBezTo>
                    <a:pt x="4370" y="7673"/>
                    <a:pt x="5571" y="7406"/>
                    <a:pt x="4904" y="6772"/>
                  </a:cubicBezTo>
                  <a:cubicBezTo>
                    <a:pt x="4237" y="6105"/>
                    <a:pt x="3603" y="4871"/>
                    <a:pt x="3837" y="3870"/>
                  </a:cubicBezTo>
                  <a:cubicBezTo>
                    <a:pt x="4037" y="2603"/>
                    <a:pt x="4170" y="1335"/>
                    <a:pt x="4237" y="68"/>
                  </a:cubicBezTo>
                  <a:lnTo>
                    <a:pt x="3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076;p75"/>
            <p:cNvSpPr/>
            <p:nvPr/>
          </p:nvSpPr>
          <p:spPr>
            <a:xfrm>
              <a:off x="3747850" y="1744150"/>
              <a:ext cx="296075" cy="285275"/>
            </a:xfrm>
            <a:custGeom>
              <a:avLst/>
              <a:gdLst/>
              <a:ahLst/>
              <a:cxnLst/>
              <a:rect l="l" t="t" r="r" b="b"/>
              <a:pathLst>
                <a:path w="11843" h="11411" extrusionOk="0">
                  <a:moveTo>
                    <a:pt x="5278" y="1"/>
                  </a:moveTo>
                  <a:cubicBezTo>
                    <a:pt x="5242" y="1"/>
                    <a:pt x="5207" y="1"/>
                    <a:pt x="5171" y="2"/>
                  </a:cubicBezTo>
                  <a:cubicBezTo>
                    <a:pt x="2269" y="69"/>
                    <a:pt x="0" y="2504"/>
                    <a:pt x="100" y="5406"/>
                  </a:cubicBezTo>
                  <a:lnTo>
                    <a:pt x="100" y="5573"/>
                  </a:lnTo>
                  <a:cubicBezTo>
                    <a:pt x="100" y="7541"/>
                    <a:pt x="1335" y="9309"/>
                    <a:pt x="3203" y="9976"/>
                  </a:cubicBezTo>
                  <a:cubicBezTo>
                    <a:pt x="3436" y="10476"/>
                    <a:pt x="3903" y="11310"/>
                    <a:pt x="4370" y="11410"/>
                  </a:cubicBezTo>
                  <a:lnTo>
                    <a:pt x="4370" y="10710"/>
                  </a:lnTo>
                  <a:cubicBezTo>
                    <a:pt x="5004" y="11043"/>
                    <a:pt x="5738" y="11210"/>
                    <a:pt x="6438" y="11210"/>
                  </a:cubicBezTo>
                  <a:lnTo>
                    <a:pt x="7272" y="11210"/>
                  </a:lnTo>
                  <a:cubicBezTo>
                    <a:pt x="9807" y="11210"/>
                    <a:pt x="11842" y="9175"/>
                    <a:pt x="11842" y="6674"/>
                  </a:cubicBezTo>
                  <a:lnTo>
                    <a:pt x="11842" y="6373"/>
                  </a:lnTo>
                  <a:cubicBezTo>
                    <a:pt x="11842" y="4472"/>
                    <a:pt x="10775" y="2737"/>
                    <a:pt x="9107" y="1837"/>
                  </a:cubicBezTo>
                  <a:cubicBezTo>
                    <a:pt x="8163" y="665"/>
                    <a:pt x="6742" y="1"/>
                    <a:pt x="527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077;p75"/>
            <p:cNvSpPr/>
            <p:nvPr/>
          </p:nvSpPr>
          <p:spPr>
            <a:xfrm>
              <a:off x="3826225" y="1778175"/>
              <a:ext cx="149300" cy="121975"/>
            </a:xfrm>
            <a:custGeom>
              <a:avLst/>
              <a:gdLst/>
              <a:ahLst/>
              <a:cxnLst/>
              <a:rect l="l" t="t" r="r" b="b"/>
              <a:pathLst>
                <a:path w="5972" h="4879" extrusionOk="0">
                  <a:moveTo>
                    <a:pt x="4434" y="0"/>
                  </a:moveTo>
                  <a:cubicBezTo>
                    <a:pt x="3664" y="0"/>
                    <a:pt x="2686" y="256"/>
                    <a:pt x="1669" y="1076"/>
                  </a:cubicBezTo>
                  <a:cubicBezTo>
                    <a:pt x="1" y="2444"/>
                    <a:pt x="201" y="4879"/>
                    <a:pt x="201" y="4879"/>
                  </a:cubicBezTo>
                  <a:cubicBezTo>
                    <a:pt x="501" y="2844"/>
                    <a:pt x="1869" y="1243"/>
                    <a:pt x="3403" y="676"/>
                  </a:cubicBezTo>
                  <a:cubicBezTo>
                    <a:pt x="4123" y="431"/>
                    <a:pt x="4716" y="362"/>
                    <a:pt x="5151" y="362"/>
                  </a:cubicBezTo>
                  <a:cubicBezTo>
                    <a:pt x="5663" y="362"/>
                    <a:pt x="5954" y="458"/>
                    <a:pt x="5972" y="476"/>
                  </a:cubicBezTo>
                  <a:cubicBezTo>
                    <a:pt x="5802" y="272"/>
                    <a:pt x="5228" y="0"/>
                    <a:pt x="44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078;p75"/>
            <p:cNvSpPr/>
            <p:nvPr/>
          </p:nvSpPr>
          <p:spPr>
            <a:xfrm>
              <a:off x="3805400" y="1849275"/>
              <a:ext cx="216000" cy="302400"/>
            </a:xfrm>
            <a:custGeom>
              <a:avLst/>
              <a:gdLst/>
              <a:ahLst/>
              <a:cxnLst/>
              <a:rect l="l" t="t" r="r" b="b"/>
              <a:pathLst>
                <a:path w="8640" h="12096" extrusionOk="0">
                  <a:moveTo>
                    <a:pt x="7472" y="0"/>
                  </a:moveTo>
                  <a:cubicBezTo>
                    <a:pt x="7339" y="1334"/>
                    <a:pt x="6538" y="2535"/>
                    <a:pt x="5371" y="3202"/>
                  </a:cubicBezTo>
                  <a:cubicBezTo>
                    <a:pt x="4403" y="3736"/>
                    <a:pt x="3336" y="4070"/>
                    <a:pt x="2235" y="4136"/>
                  </a:cubicBezTo>
                  <a:cubicBezTo>
                    <a:pt x="2055" y="3716"/>
                    <a:pt x="1659" y="3488"/>
                    <a:pt x="1255" y="3488"/>
                  </a:cubicBezTo>
                  <a:cubicBezTo>
                    <a:pt x="986" y="3488"/>
                    <a:pt x="714" y="3589"/>
                    <a:pt x="500" y="3803"/>
                  </a:cubicBezTo>
                  <a:cubicBezTo>
                    <a:pt x="0" y="4303"/>
                    <a:pt x="200" y="5271"/>
                    <a:pt x="834" y="5838"/>
                  </a:cubicBezTo>
                  <a:cubicBezTo>
                    <a:pt x="1163" y="6138"/>
                    <a:pt x="1436" y="6224"/>
                    <a:pt x="1642" y="6224"/>
                  </a:cubicBezTo>
                  <a:cubicBezTo>
                    <a:pt x="1916" y="6224"/>
                    <a:pt x="2068" y="6071"/>
                    <a:pt x="2068" y="6071"/>
                  </a:cubicBezTo>
                  <a:lnTo>
                    <a:pt x="2102" y="9807"/>
                  </a:lnTo>
                  <a:cubicBezTo>
                    <a:pt x="2569" y="10541"/>
                    <a:pt x="3202" y="11175"/>
                    <a:pt x="3869" y="11709"/>
                  </a:cubicBezTo>
                  <a:cubicBezTo>
                    <a:pt x="4257" y="11980"/>
                    <a:pt x="4749" y="12096"/>
                    <a:pt x="5211" y="12096"/>
                  </a:cubicBezTo>
                  <a:cubicBezTo>
                    <a:pt x="5942" y="12096"/>
                    <a:pt x="6597" y="11804"/>
                    <a:pt x="6638" y="11375"/>
                  </a:cubicBezTo>
                  <a:cubicBezTo>
                    <a:pt x="6738" y="10641"/>
                    <a:pt x="5404" y="9307"/>
                    <a:pt x="5404" y="9307"/>
                  </a:cubicBezTo>
                  <a:lnTo>
                    <a:pt x="5404" y="7973"/>
                  </a:lnTo>
                  <a:cubicBezTo>
                    <a:pt x="5885" y="8056"/>
                    <a:pt x="6365" y="8127"/>
                    <a:pt x="6756" y="8127"/>
                  </a:cubicBezTo>
                  <a:cubicBezTo>
                    <a:pt x="6988" y="8127"/>
                    <a:pt x="7189" y="8102"/>
                    <a:pt x="7339" y="8039"/>
                  </a:cubicBezTo>
                  <a:cubicBezTo>
                    <a:pt x="7772" y="7839"/>
                    <a:pt x="8539" y="7205"/>
                    <a:pt x="8606" y="4603"/>
                  </a:cubicBezTo>
                  <a:cubicBezTo>
                    <a:pt x="8640" y="1535"/>
                    <a:pt x="7972" y="500"/>
                    <a:pt x="7472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079;p75"/>
            <p:cNvSpPr/>
            <p:nvPr/>
          </p:nvSpPr>
          <p:spPr>
            <a:xfrm>
              <a:off x="3990525" y="1935775"/>
              <a:ext cx="16300" cy="16100"/>
            </a:xfrm>
            <a:custGeom>
              <a:avLst/>
              <a:gdLst/>
              <a:ahLst/>
              <a:cxnLst/>
              <a:rect l="l" t="t" r="r" b="b"/>
              <a:pathLst>
                <a:path w="652" h="644" extrusionOk="0">
                  <a:moveTo>
                    <a:pt x="329" y="0"/>
                  </a:moveTo>
                  <a:cubicBezTo>
                    <a:pt x="180" y="0"/>
                    <a:pt x="34" y="101"/>
                    <a:pt x="34" y="310"/>
                  </a:cubicBezTo>
                  <a:cubicBezTo>
                    <a:pt x="0" y="476"/>
                    <a:pt x="134" y="643"/>
                    <a:pt x="301" y="643"/>
                  </a:cubicBezTo>
                  <a:cubicBezTo>
                    <a:pt x="501" y="643"/>
                    <a:pt x="634" y="510"/>
                    <a:pt x="634" y="343"/>
                  </a:cubicBezTo>
                  <a:cubicBezTo>
                    <a:pt x="651" y="118"/>
                    <a:pt x="489" y="0"/>
                    <a:pt x="32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080;p75"/>
            <p:cNvSpPr/>
            <p:nvPr/>
          </p:nvSpPr>
          <p:spPr>
            <a:xfrm>
              <a:off x="3924650" y="1937775"/>
              <a:ext cx="15850" cy="15750"/>
            </a:xfrm>
            <a:custGeom>
              <a:avLst/>
              <a:gdLst/>
              <a:ahLst/>
              <a:cxnLst/>
              <a:rect l="l" t="t" r="r" b="b"/>
              <a:pathLst>
                <a:path w="634" h="630" extrusionOk="0">
                  <a:moveTo>
                    <a:pt x="308" y="0"/>
                  </a:moveTo>
                  <a:cubicBezTo>
                    <a:pt x="152" y="0"/>
                    <a:pt x="0" y="100"/>
                    <a:pt x="0" y="296"/>
                  </a:cubicBezTo>
                  <a:cubicBezTo>
                    <a:pt x="0" y="463"/>
                    <a:pt x="100" y="630"/>
                    <a:pt x="300" y="630"/>
                  </a:cubicBezTo>
                  <a:cubicBezTo>
                    <a:pt x="467" y="630"/>
                    <a:pt x="601" y="496"/>
                    <a:pt x="634" y="330"/>
                  </a:cubicBezTo>
                  <a:cubicBezTo>
                    <a:pt x="634" y="108"/>
                    <a:pt x="469" y="0"/>
                    <a:pt x="30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081;p75"/>
            <p:cNvSpPr/>
            <p:nvPr/>
          </p:nvSpPr>
          <p:spPr>
            <a:xfrm>
              <a:off x="3943825" y="2005200"/>
              <a:ext cx="20025" cy="13525"/>
            </a:xfrm>
            <a:custGeom>
              <a:avLst/>
              <a:gdLst/>
              <a:ahLst/>
              <a:cxnLst/>
              <a:rect l="l" t="t" r="r" b="b"/>
              <a:pathLst>
                <a:path w="801" h="541" extrusionOk="0">
                  <a:moveTo>
                    <a:pt x="67" y="1"/>
                  </a:moveTo>
                  <a:cubicBezTo>
                    <a:pt x="0" y="234"/>
                    <a:pt x="100" y="435"/>
                    <a:pt x="301" y="535"/>
                  </a:cubicBezTo>
                  <a:cubicBezTo>
                    <a:pt x="330" y="539"/>
                    <a:pt x="358" y="541"/>
                    <a:pt x="386" y="541"/>
                  </a:cubicBezTo>
                  <a:cubicBezTo>
                    <a:pt x="582" y="541"/>
                    <a:pt x="743" y="439"/>
                    <a:pt x="801" y="2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082;p75"/>
            <p:cNvSpPr/>
            <p:nvPr/>
          </p:nvSpPr>
          <p:spPr>
            <a:xfrm>
              <a:off x="3996350" y="1905025"/>
              <a:ext cx="18375" cy="15975"/>
            </a:xfrm>
            <a:custGeom>
              <a:avLst/>
              <a:gdLst/>
              <a:ahLst/>
              <a:cxnLst/>
              <a:rect l="l" t="t" r="r" b="b"/>
              <a:pathLst>
                <a:path w="735" h="639" extrusionOk="0">
                  <a:moveTo>
                    <a:pt x="309" y="1"/>
                  </a:moveTo>
                  <a:cubicBezTo>
                    <a:pt x="181" y="1"/>
                    <a:pt x="64" y="66"/>
                    <a:pt x="1" y="172"/>
                  </a:cubicBezTo>
                  <a:lnTo>
                    <a:pt x="635" y="639"/>
                  </a:lnTo>
                  <a:cubicBezTo>
                    <a:pt x="735" y="439"/>
                    <a:pt x="701" y="205"/>
                    <a:pt x="535" y="72"/>
                  </a:cubicBezTo>
                  <a:cubicBezTo>
                    <a:pt x="461" y="23"/>
                    <a:pt x="383" y="1"/>
                    <a:pt x="30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083;p75"/>
            <p:cNvSpPr/>
            <p:nvPr/>
          </p:nvSpPr>
          <p:spPr>
            <a:xfrm>
              <a:off x="3861250" y="1946000"/>
              <a:ext cx="14150" cy="26800"/>
            </a:xfrm>
            <a:custGeom>
              <a:avLst/>
              <a:gdLst/>
              <a:ahLst/>
              <a:cxnLst/>
              <a:rect l="l" t="t" r="r" b="b"/>
              <a:pathLst>
                <a:path w="566" h="1072" extrusionOk="0">
                  <a:moveTo>
                    <a:pt x="1" y="1"/>
                  </a:moveTo>
                  <a:lnTo>
                    <a:pt x="1" y="1068"/>
                  </a:lnTo>
                  <a:cubicBezTo>
                    <a:pt x="20" y="1070"/>
                    <a:pt x="39" y="1071"/>
                    <a:pt x="58" y="1071"/>
                  </a:cubicBezTo>
                  <a:cubicBezTo>
                    <a:pt x="334" y="1071"/>
                    <a:pt x="566" y="849"/>
                    <a:pt x="535" y="568"/>
                  </a:cubicBezTo>
                  <a:cubicBezTo>
                    <a:pt x="535" y="267"/>
                    <a:pt x="301" y="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084;p75"/>
            <p:cNvSpPr/>
            <p:nvPr/>
          </p:nvSpPr>
          <p:spPr>
            <a:xfrm>
              <a:off x="3966325" y="1937675"/>
              <a:ext cx="25050" cy="53375"/>
            </a:xfrm>
            <a:custGeom>
              <a:avLst/>
              <a:gdLst/>
              <a:ahLst/>
              <a:cxnLst/>
              <a:rect l="l" t="t" r="r" b="b"/>
              <a:pathLst>
                <a:path w="1002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002" y="18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085;p75"/>
            <p:cNvSpPr/>
            <p:nvPr/>
          </p:nvSpPr>
          <p:spPr>
            <a:xfrm>
              <a:off x="3872100" y="2017725"/>
              <a:ext cx="68400" cy="44225"/>
            </a:xfrm>
            <a:custGeom>
              <a:avLst/>
              <a:gdLst/>
              <a:ahLst/>
              <a:cxnLst/>
              <a:rect l="l" t="t" r="r" b="b"/>
              <a:pathLst>
                <a:path w="2736" h="1769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34"/>
                    <a:pt x="301" y="634"/>
                    <a:pt x="601" y="868"/>
                  </a:cubicBezTo>
                  <a:cubicBezTo>
                    <a:pt x="1101" y="1301"/>
                    <a:pt x="2736" y="1768"/>
                    <a:pt x="2736" y="1768"/>
                  </a:cubicBezTo>
                  <a:lnTo>
                    <a:pt x="2736" y="1235"/>
                  </a:lnTo>
                  <a:cubicBezTo>
                    <a:pt x="1935" y="1134"/>
                    <a:pt x="267" y="667"/>
                    <a:pt x="1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086;p75"/>
            <p:cNvSpPr/>
            <p:nvPr/>
          </p:nvSpPr>
          <p:spPr>
            <a:xfrm>
              <a:off x="3701150" y="2176175"/>
              <a:ext cx="193500" cy="534800"/>
            </a:xfrm>
            <a:custGeom>
              <a:avLst/>
              <a:gdLst/>
              <a:ahLst/>
              <a:cxnLst/>
              <a:rect l="l" t="t" r="r" b="b"/>
              <a:pathLst>
                <a:path w="7740" h="21392" extrusionOk="0">
                  <a:moveTo>
                    <a:pt x="2135" y="0"/>
                  </a:moveTo>
                  <a:cubicBezTo>
                    <a:pt x="1535" y="2135"/>
                    <a:pt x="0" y="8940"/>
                    <a:pt x="134" y="9640"/>
                  </a:cubicBezTo>
                  <a:cubicBezTo>
                    <a:pt x="467" y="11208"/>
                    <a:pt x="834" y="13076"/>
                    <a:pt x="1501" y="15411"/>
                  </a:cubicBezTo>
                  <a:cubicBezTo>
                    <a:pt x="1802" y="16379"/>
                    <a:pt x="2202" y="17479"/>
                    <a:pt x="2536" y="18213"/>
                  </a:cubicBezTo>
                  <a:cubicBezTo>
                    <a:pt x="3537" y="20653"/>
                    <a:pt x="4479" y="21392"/>
                    <a:pt x="5610" y="21392"/>
                  </a:cubicBezTo>
                  <a:cubicBezTo>
                    <a:pt x="5685" y="21392"/>
                    <a:pt x="5761" y="21388"/>
                    <a:pt x="5838" y="21382"/>
                  </a:cubicBezTo>
                  <a:cubicBezTo>
                    <a:pt x="7739" y="21249"/>
                    <a:pt x="7639" y="20548"/>
                    <a:pt x="6638" y="19447"/>
                  </a:cubicBezTo>
                  <a:cubicBezTo>
                    <a:pt x="6171" y="18947"/>
                    <a:pt x="5805" y="18413"/>
                    <a:pt x="5538" y="17813"/>
                  </a:cubicBezTo>
                  <a:lnTo>
                    <a:pt x="5538" y="17813"/>
                  </a:lnTo>
                  <a:cubicBezTo>
                    <a:pt x="5838" y="17980"/>
                    <a:pt x="6171" y="18146"/>
                    <a:pt x="6505" y="18247"/>
                  </a:cubicBezTo>
                  <a:cubicBezTo>
                    <a:pt x="6584" y="18278"/>
                    <a:pt x="6666" y="18293"/>
                    <a:pt x="6745" y="18293"/>
                  </a:cubicBezTo>
                  <a:cubicBezTo>
                    <a:pt x="7000" y="18293"/>
                    <a:pt x="7237" y="18142"/>
                    <a:pt x="7339" y="17913"/>
                  </a:cubicBezTo>
                  <a:cubicBezTo>
                    <a:pt x="7406" y="17780"/>
                    <a:pt x="7039" y="17679"/>
                    <a:pt x="6605" y="17279"/>
                  </a:cubicBezTo>
                  <a:cubicBezTo>
                    <a:pt x="6171" y="16779"/>
                    <a:pt x="5638" y="16345"/>
                    <a:pt x="5071" y="16012"/>
                  </a:cubicBezTo>
                  <a:cubicBezTo>
                    <a:pt x="4804" y="15845"/>
                    <a:pt x="4604" y="15611"/>
                    <a:pt x="4470" y="15344"/>
                  </a:cubicBezTo>
                  <a:cubicBezTo>
                    <a:pt x="3903" y="13543"/>
                    <a:pt x="3436" y="11675"/>
                    <a:pt x="3136" y="9807"/>
                  </a:cubicBezTo>
                  <a:lnTo>
                    <a:pt x="4770" y="3102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087;p75"/>
            <p:cNvSpPr/>
            <p:nvPr/>
          </p:nvSpPr>
          <p:spPr>
            <a:xfrm>
              <a:off x="3731175" y="2096100"/>
              <a:ext cx="130100" cy="197325"/>
            </a:xfrm>
            <a:custGeom>
              <a:avLst/>
              <a:gdLst/>
              <a:ahLst/>
              <a:cxnLst/>
              <a:rect l="l" t="t" r="r" b="b"/>
              <a:pathLst>
                <a:path w="5204" h="7893" extrusionOk="0">
                  <a:moveTo>
                    <a:pt x="4070" y="1"/>
                  </a:moveTo>
                  <a:cubicBezTo>
                    <a:pt x="2035" y="334"/>
                    <a:pt x="1501" y="1302"/>
                    <a:pt x="934" y="3203"/>
                  </a:cubicBezTo>
                  <a:cubicBezTo>
                    <a:pt x="467" y="4804"/>
                    <a:pt x="0" y="6639"/>
                    <a:pt x="0" y="6639"/>
                  </a:cubicBezTo>
                  <a:cubicBezTo>
                    <a:pt x="433" y="7216"/>
                    <a:pt x="2038" y="7892"/>
                    <a:pt x="3090" y="7892"/>
                  </a:cubicBezTo>
                  <a:cubicBezTo>
                    <a:pt x="3254" y="7892"/>
                    <a:pt x="3405" y="7876"/>
                    <a:pt x="3536" y="7840"/>
                  </a:cubicBezTo>
                  <a:lnTo>
                    <a:pt x="4470" y="4371"/>
                  </a:lnTo>
                  <a:cubicBezTo>
                    <a:pt x="5204" y="2703"/>
                    <a:pt x="4837" y="735"/>
                    <a:pt x="407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088;p75"/>
            <p:cNvSpPr/>
            <p:nvPr/>
          </p:nvSpPr>
          <p:spPr>
            <a:xfrm>
              <a:off x="3737850" y="2081925"/>
              <a:ext cx="362775" cy="667025"/>
            </a:xfrm>
            <a:custGeom>
              <a:avLst/>
              <a:gdLst/>
              <a:ahLst/>
              <a:cxnLst/>
              <a:rect l="l" t="t" r="r" b="b"/>
              <a:pathLst>
                <a:path w="14511" h="26681" extrusionOk="0">
                  <a:moveTo>
                    <a:pt x="8073" y="1"/>
                  </a:moveTo>
                  <a:lnTo>
                    <a:pt x="4804" y="368"/>
                  </a:lnTo>
                  <a:lnTo>
                    <a:pt x="3769" y="568"/>
                  </a:lnTo>
                  <a:cubicBezTo>
                    <a:pt x="4337" y="3370"/>
                    <a:pt x="2002" y="6505"/>
                    <a:pt x="2002" y="6505"/>
                  </a:cubicBezTo>
                  <a:lnTo>
                    <a:pt x="3736" y="10442"/>
                  </a:lnTo>
                  <a:cubicBezTo>
                    <a:pt x="3569" y="10742"/>
                    <a:pt x="2235" y="12677"/>
                    <a:pt x="1668" y="14478"/>
                  </a:cubicBezTo>
                  <a:cubicBezTo>
                    <a:pt x="667" y="17713"/>
                    <a:pt x="134" y="21049"/>
                    <a:pt x="0" y="24418"/>
                  </a:cubicBezTo>
                  <a:cubicBezTo>
                    <a:pt x="1265" y="25921"/>
                    <a:pt x="4030" y="26681"/>
                    <a:pt x="6855" y="26681"/>
                  </a:cubicBezTo>
                  <a:cubicBezTo>
                    <a:pt x="9988" y="26681"/>
                    <a:pt x="13195" y="25746"/>
                    <a:pt x="14510" y="23851"/>
                  </a:cubicBezTo>
                  <a:cubicBezTo>
                    <a:pt x="14510" y="23851"/>
                    <a:pt x="13576" y="16212"/>
                    <a:pt x="11275" y="10342"/>
                  </a:cubicBezTo>
                  <a:lnTo>
                    <a:pt x="11742" y="7640"/>
                  </a:lnTo>
                  <a:cubicBezTo>
                    <a:pt x="13143" y="6005"/>
                    <a:pt x="12542" y="4604"/>
                    <a:pt x="12109" y="3804"/>
                  </a:cubicBezTo>
                  <a:cubicBezTo>
                    <a:pt x="11442" y="2403"/>
                    <a:pt x="10508" y="1102"/>
                    <a:pt x="9340" y="6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" name="Номер слайда 2"/>
          <p:cNvSpPr txBox="1">
            <a:spLocks/>
          </p:cNvSpPr>
          <p:nvPr/>
        </p:nvSpPr>
        <p:spPr>
          <a:xfrm>
            <a:off x="8421645" y="4780503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AED60091-E29D-49ED-B552-1E1E6D3469FF}" type="slidenum">
              <a:rPr lang="ru-RU" sz="900" smtClean="0">
                <a:solidFill>
                  <a:schemeClr val="bg1"/>
                </a:solidFill>
              </a:rPr>
              <a:pPr/>
              <a:t>60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71986" y="243885"/>
            <a:ext cx="7595007" cy="906998"/>
          </a:xfrm>
        </p:spPr>
        <p:txBody>
          <a:bodyPr/>
          <a:lstStyle/>
          <a:p>
            <a:pPr algn="ctr"/>
            <a:r>
              <a:rPr lang="ru-RU" dirty="0" smtClean="0">
                <a:solidFill>
                  <a:schemeClr val="accent1">
                    <a:lumMod val="50000"/>
                  </a:schemeClr>
                </a:solidFill>
              </a:rPr>
              <a:t>Структура расходов на благоустройство         в 2023-2024 годах</a:t>
            </a:r>
            <a:endParaRPr lang="ru-RU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4" name="Google Shape;3269;p69"/>
          <p:cNvGraphicFramePr/>
          <p:nvPr>
            <p:extLst>
              <p:ext uri="{D42A27DB-BD31-4B8C-83A1-F6EECF244321}">
                <p14:modId xmlns:p14="http://schemas.microsoft.com/office/powerpoint/2010/main" val="666127389"/>
              </p:ext>
            </p:extLst>
          </p:nvPr>
        </p:nvGraphicFramePr>
        <p:xfrm>
          <a:off x="315342" y="1386345"/>
          <a:ext cx="7072111" cy="2963920"/>
        </p:xfrm>
        <a:graphic>
          <a:graphicData uri="http://schemas.openxmlformats.org/drawingml/2006/table">
            <a:tbl>
              <a:tblPr>
                <a:noFill/>
                <a:tableStyleId>{02C354FB-D8E8-4507-A7F7-C6AE5B157AC1}</a:tableStyleId>
              </a:tblPr>
              <a:tblGrid>
                <a:gridCol w="48008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7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6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Наименование</a:t>
                      </a:r>
                      <a:endParaRPr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2023 год</a:t>
                      </a:r>
                      <a:endParaRPr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10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2024 год</a:t>
                      </a:r>
                      <a:endParaRPr dirty="0">
                        <a:solidFill>
                          <a:schemeClr val="dk1"/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Уличное освещение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5,8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27,1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Содержание мест захоронений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0,7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0,9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Озеленение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0,4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1,2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Участие в организации</a:t>
                      </a:r>
                      <a:r>
                        <a:rPr lang="ru-RU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 деятельности по сбору и транспортировке ТКО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0,8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0,3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Прочие расходы по благоустройству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27,2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26,3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2410921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Be Vietnam"/>
                          <a:ea typeface="Be Vietnam"/>
                          <a:cs typeface="Be Vietnam"/>
                          <a:sym typeface="Be Vietnam"/>
                        </a:rPr>
                        <a:t>Ремонт и содержание уличного освещения</a:t>
                      </a:r>
                      <a:endParaRPr dirty="0">
                        <a:solidFill>
                          <a:schemeClr val="accent1">
                            <a:lumMod val="50000"/>
                          </a:schemeClr>
                        </a:solidFill>
                        <a:latin typeface="Be Vietnam"/>
                        <a:ea typeface="Be Vietnam"/>
                        <a:cs typeface="Be Vietnam"/>
                        <a:sym typeface="Be Vietnam"/>
                      </a:endParaRPr>
                    </a:p>
                  </a:txBody>
                  <a:tcPr marL="91425" marR="91425" marT="91425" marB="91425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2"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1,9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b="1" dirty="0" smtClean="0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3,4</a:t>
                      </a:r>
                      <a:endParaRPr b="1" dirty="0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21458723"/>
                  </a:ext>
                </a:extLst>
              </a:tr>
            </a:tbl>
          </a:graphicData>
        </a:graphic>
      </p:graphicFrame>
      <p:grpSp>
        <p:nvGrpSpPr>
          <p:cNvPr id="245" name="Google Shape;3664;p74"/>
          <p:cNvGrpSpPr/>
          <p:nvPr/>
        </p:nvGrpSpPr>
        <p:grpSpPr>
          <a:xfrm>
            <a:off x="7677122" y="3802950"/>
            <a:ext cx="894911" cy="804515"/>
            <a:chOff x="1767475" y="1477350"/>
            <a:chExt cx="475575" cy="466600"/>
          </a:xfrm>
        </p:grpSpPr>
        <p:sp>
          <p:nvSpPr>
            <p:cNvPr id="246" name="Google Shape;3665;p74"/>
            <p:cNvSpPr/>
            <p:nvPr/>
          </p:nvSpPr>
          <p:spPr>
            <a:xfrm>
              <a:off x="1767475" y="1477350"/>
              <a:ext cx="419125" cy="316050"/>
            </a:xfrm>
            <a:custGeom>
              <a:avLst/>
              <a:gdLst/>
              <a:ahLst/>
              <a:cxnLst/>
              <a:rect l="l" t="t" r="r" b="b"/>
              <a:pathLst>
                <a:path w="16765" h="12642" extrusionOk="0">
                  <a:moveTo>
                    <a:pt x="9490" y="1"/>
                  </a:moveTo>
                  <a:cubicBezTo>
                    <a:pt x="9461" y="1"/>
                    <a:pt x="9432" y="1"/>
                    <a:pt x="9403" y="1"/>
                  </a:cubicBezTo>
                  <a:cubicBezTo>
                    <a:pt x="6909" y="26"/>
                    <a:pt x="4579" y="1029"/>
                    <a:pt x="2839" y="2809"/>
                  </a:cubicBezTo>
                  <a:cubicBezTo>
                    <a:pt x="1593" y="4087"/>
                    <a:pt x="737" y="5679"/>
                    <a:pt x="377" y="7427"/>
                  </a:cubicBezTo>
                  <a:cubicBezTo>
                    <a:pt x="24" y="9120"/>
                    <a:pt x="142" y="10869"/>
                    <a:pt x="729" y="12500"/>
                  </a:cubicBezTo>
                  <a:cubicBezTo>
                    <a:pt x="761" y="12587"/>
                    <a:pt x="848" y="12641"/>
                    <a:pt x="942" y="12641"/>
                  </a:cubicBezTo>
                  <a:cubicBezTo>
                    <a:pt x="972" y="12641"/>
                    <a:pt x="996" y="12641"/>
                    <a:pt x="1019" y="12626"/>
                  </a:cubicBezTo>
                  <a:cubicBezTo>
                    <a:pt x="1138" y="12587"/>
                    <a:pt x="1200" y="12453"/>
                    <a:pt x="1160" y="12337"/>
                  </a:cubicBezTo>
                  <a:cubicBezTo>
                    <a:pt x="1" y="9105"/>
                    <a:pt x="769" y="5577"/>
                    <a:pt x="3161" y="3131"/>
                  </a:cubicBezTo>
                  <a:cubicBezTo>
                    <a:pt x="4896" y="1351"/>
                    <a:pt x="7203" y="459"/>
                    <a:pt x="9512" y="459"/>
                  </a:cubicBezTo>
                  <a:cubicBezTo>
                    <a:pt x="11751" y="459"/>
                    <a:pt x="13992" y="1298"/>
                    <a:pt x="15714" y="2982"/>
                  </a:cubicBezTo>
                  <a:lnTo>
                    <a:pt x="15972" y="3240"/>
                  </a:lnTo>
                  <a:lnTo>
                    <a:pt x="14625" y="3257"/>
                  </a:lnTo>
                  <a:cubicBezTo>
                    <a:pt x="14499" y="3257"/>
                    <a:pt x="14397" y="3366"/>
                    <a:pt x="14405" y="3492"/>
                  </a:cubicBezTo>
                  <a:cubicBezTo>
                    <a:pt x="14405" y="3616"/>
                    <a:pt x="14506" y="3718"/>
                    <a:pt x="14632" y="3718"/>
                  </a:cubicBezTo>
                  <a:lnTo>
                    <a:pt x="16537" y="3695"/>
                  </a:lnTo>
                  <a:cubicBezTo>
                    <a:pt x="16601" y="3695"/>
                    <a:pt x="16655" y="3663"/>
                    <a:pt x="16702" y="3624"/>
                  </a:cubicBezTo>
                  <a:cubicBezTo>
                    <a:pt x="16742" y="3586"/>
                    <a:pt x="16764" y="3522"/>
                    <a:pt x="16764" y="3460"/>
                  </a:cubicBezTo>
                  <a:lnTo>
                    <a:pt x="16742" y="1554"/>
                  </a:lnTo>
                  <a:cubicBezTo>
                    <a:pt x="16742" y="1429"/>
                    <a:pt x="16638" y="1328"/>
                    <a:pt x="16514" y="1328"/>
                  </a:cubicBezTo>
                  <a:lnTo>
                    <a:pt x="16507" y="1328"/>
                  </a:lnTo>
                  <a:cubicBezTo>
                    <a:pt x="16380" y="1328"/>
                    <a:pt x="16279" y="1437"/>
                    <a:pt x="16286" y="1563"/>
                  </a:cubicBezTo>
                  <a:lnTo>
                    <a:pt x="16301" y="2910"/>
                  </a:lnTo>
                  <a:lnTo>
                    <a:pt x="16036" y="2660"/>
                  </a:lnTo>
                  <a:cubicBezTo>
                    <a:pt x="14277" y="940"/>
                    <a:pt x="11951" y="1"/>
                    <a:pt x="949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666;p74"/>
            <p:cNvSpPr/>
            <p:nvPr/>
          </p:nvSpPr>
          <p:spPr>
            <a:xfrm>
              <a:off x="1823950" y="1627850"/>
              <a:ext cx="419100" cy="316100"/>
            </a:xfrm>
            <a:custGeom>
              <a:avLst/>
              <a:gdLst/>
              <a:ahLst/>
              <a:cxnLst/>
              <a:rect l="l" t="t" r="r" b="b"/>
              <a:pathLst>
                <a:path w="16764" h="12644" extrusionOk="0">
                  <a:moveTo>
                    <a:pt x="15818" y="0"/>
                  </a:moveTo>
                  <a:cubicBezTo>
                    <a:pt x="15793" y="0"/>
                    <a:pt x="15768" y="4"/>
                    <a:pt x="15744" y="12"/>
                  </a:cubicBezTo>
                  <a:cubicBezTo>
                    <a:pt x="15627" y="59"/>
                    <a:pt x="15565" y="191"/>
                    <a:pt x="15603" y="310"/>
                  </a:cubicBezTo>
                  <a:cubicBezTo>
                    <a:pt x="16764" y="3541"/>
                    <a:pt x="15996" y="7069"/>
                    <a:pt x="13604" y="9516"/>
                  </a:cubicBezTo>
                  <a:cubicBezTo>
                    <a:pt x="11863" y="11294"/>
                    <a:pt x="9558" y="12188"/>
                    <a:pt x="7253" y="12188"/>
                  </a:cubicBezTo>
                  <a:cubicBezTo>
                    <a:pt x="5017" y="12188"/>
                    <a:pt x="2776" y="11341"/>
                    <a:pt x="1050" y="9664"/>
                  </a:cubicBezTo>
                  <a:lnTo>
                    <a:pt x="783" y="9405"/>
                  </a:lnTo>
                  <a:lnTo>
                    <a:pt x="2132" y="9390"/>
                  </a:lnTo>
                  <a:cubicBezTo>
                    <a:pt x="2258" y="9390"/>
                    <a:pt x="2368" y="9280"/>
                    <a:pt x="2360" y="9154"/>
                  </a:cubicBezTo>
                  <a:cubicBezTo>
                    <a:pt x="2360" y="9033"/>
                    <a:pt x="2265" y="8934"/>
                    <a:pt x="2139" y="8934"/>
                  </a:cubicBezTo>
                  <a:cubicBezTo>
                    <a:pt x="2134" y="8934"/>
                    <a:pt x="2129" y="8934"/>
                    <a:pt x="2125" y="8934"/>
                  </a:cubicBezTo>
                  <a:lnTo>
                    <a:pt x="228" y="8951"/>
                  </a:lnTo>
                  <a:cubicBezTo>
                    <a:pt x="102" y="8951"/>
                    <a:pt x="0" y="9060"/>
                    <a:pt x="0" y="9186"/>
                  </a:cubicBezTo>
                  <a:lnTo>
                    <a:pt x="23" y="11091"/>
                  </a:lnTo>
                  <a:cubicBezTo>
                    <a:pt x="23" y="11217"/>
                    <a:pt x="124" y="11318"/>
                    <a:pt x="250" y="11318"/>
                  </a:cubicBezTo>
                  <a:lnTo>
                    <a:pt x="258" y="11318"/>
                  </a:lnTo>
                  <a:cubicBezTo>
                    <a:pt x="384" y="11318"/>
                    <a:pt x="486" y="11209"/>
                    <a:pt x="486" y="11083"/>
                  </a:cubicBezTo>
                  <a:lnTo>
                    <a:pt x="471" y="9726"/>
                  </a:lnTo>
                  <a:lnTo>
                    <a:pt x="728" y="9986"/>
                  </a:lnTo>
                  <a:cubicBezTo>
                    <a:pt x="2486" y="11702"/>
                    <a:pt x="4799" y="12643"/>
                    <a:pt x="7253" y="12643"/>
                  </a:cubicBezTo>
                  <a:lnTo>
                    <a:pt x="7362" y="12643"/>
                  </a:lnTo>
                  <a:cubicBezTo>
                    <a:pt x="9855" y="12621"/>
                    <a:pt x="12185" y="11616"/>
                    <a:pt x="13926" y="9836"/>
                  </a:cubicBezTo>
                  <a:cubicBezTo>
                    <a:pt x="15179" y="8558"/>
                    <a:pt x="16026" y="6958"/>
                    <a:pt x="16395" y="5218"/>
                  </a:cubicBezTo>
                  <a:cubicBezTo>
                    <a:pt x="16741" y="3524"/>
                    <a:pt x="16622" y="1776"/>
                    <a:pt x="16043" y="144"/>
                  </a:cubicBezTo>
                  <a:cubicBezTo>
                    <a:pt x="16005" y="57"/>
                    <a:pt x="15914" y="0"/>
                    <a:pt x="15818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667;p74"/>
            <p:cNvSpPr/>
            <p:nvPr/>
          </p:nvSpPr>
          <p:spPr>
            <a:xfrm>
              <a:off x="1846850" y="1570900"/>
              <a:ext cx="301725" cy="279325"/>
            </a:xfrm>
            <a:custGeom>
              <a:avLst/>
              <a:gdLst/>
              <a:ahLst/>
              <a:cxnLst/>
              <a:rect l="l" t="t" r="r" b="b"/>
              <a:pathLst>
                <a:path w="12069" h="11173" extrusionOk="0">
                  <a:moveTo>
                    <a:pt x="4878" y="674"/>
                  </a:moveTo>
                  <a:cubicBezTo>
                    <a:pt x="4596" y="926"/>
                    <a:pt x="4346" y="1255"/>
                    <a:pt x="4118" y="1639"/>
                  </a:cubicBezTo>
                  <a:cubicBezTo>
                    <a:pt x="3836" y="2125"/>
                    <a:pt x="3616" y="2689"/>
                    <a:pt x="3459" y="3308"/>
                  </a:cubicBezTo>
                  <a:lnTo>
                    <a:pt x="1741" y="3308"/>
                  </a:lnTo>
                  <a:cubicBezTo>
                    <a:pt x="2276" y="2243"/>
                    <a:pt x="3185" y="1349"/>
                    <a:pt x="4376" y="855"/>
                  </a:cubicBezTo>
                  <a:cubicBezTo>
                    <a:pt x="4541" y="785"/>
                    <a:pt x="4705" y="721"/>
                    <a:pt x="4878" y="674"/>
                  </a:cubicBezTo>
                  <a:close/>
                  <a:moveTo>
                    <a:pt x="6250" y="478"/>
                  </a:moveTo>
                  <a:lnTo>
                    <a:pt x="6250" y="3316"/>
                  </a:lnTo>
                  <a:lnTo>
                    <a:pt x="3937" y="3316"/>
                  </a:lnTo>
                  <a:cubicBezTo>
                    <a:pt x="4361" y="1733"/>
                    <a:pt x="5215" y="619"/>
                    <a:pt x="6250" y="478"/>
                  </a:cubicBezTo>
                  <a:close/>
                  <a:moveTo>
                    <a:pt x="6706" y="478"/>
                  </a:moveTo>
                  <a:cubicBezTo>
                    <a:pt x="7741" y="627"/>
                    <a:pt x="8595" y="1733"/>
                    <a:pt x="9018" y="3316"/>
                  </a:cubicBezTo>
                  <a:lnTo>
                    <a:pt x="6706" y="3316"/>
                  </a:lnTo>
                  <a:lnTo>
                    <a:pt x="6706" y="478"/>
                  </a:lnTo>
                  <a:close/>
                  <a:moveTo>
                    <a:pt x="8219" y="823"/>
                  </a:moveTo>
                  <a:lnTo>
                    <a:pt x="8219" y="823"/>
                  </a:lnTo>
                  <a:cubicBezTo>
                    <a:pt x="9387" y="1278"/>
                    <a:pt x="10358" y="2157"/>
                    <a:pt x="10932" y="3316"/>
                  </a:cubicBezTo>
                  <a:lnTo>
                    <a:pt x="9489" y="3316"/>
                  </a:lnTo>
                  <a:cubicBezTo>
                    <a:pt x="9333" y="2689"/>
                    <a:pt x="9112" y="2125"/>
                    <a:pt x="8830" y="1639"/>
                  </a:cubicBezTo>
                  <a:cubicBezTo>
                    <a:pt x="8650" y="1325"/>
                    <a:pt x="8446" y="1050"/>
                    <a:pt x="8219" y="823"/>
                  </a:cubicBezTo>
                  <a:close/>
                  <a:moveTo>
                    <a:pt x="3358" y="3771"/>
                  </a:moveTo>
                  <a:cubicBezTo>
                    <a:pt x="3247" y="4343"/>
                    <a:pt x="3192" y="4963"/>
                    <a:pt x="3192" y="5591"/>
                  </a:cubicBezTo>
                  <a:cubicBezTo>
                    <a:pt x="3192" y="6218"/>
                    <a:pt x="3247" y="6829"/>
                    <a:pt x="3373" y="7409"/>
                  </a:cubicBezTo>
                  <a:lnTo>
                    <a:pt x="1538" y="7409"/>
                  </a:lnTo>
                  <a:cubicBezTo>
                    <a:pt x="1083" y="6195"/>
                    <a:pt x="1115" y="4908"/>
                    <a:pt x="1546" y="3771"/>
                  </a:cubicBezTo>
                  <a:close/>
                  <a:moveTo>
                    <a:pt x="6243" y="3771"/>
                  </a:moveTo>
                  <a:lnTo>
                    <a:pt x="6243" y="7409"/>
                  </a:lnTo>
                  <a:lnTo>
                    <a:pt x="3843" y="7409"/>
                  </a:lnTo>
                  <a:cubicBezTo>
                    <a:pt x="3717" y="6829"/>
                    <a:pt x="3655" y="6210"/>
                    <a:pt x="3655" y="5591"/>
                  </a:cubicBezTo>
                  <a:cubicBezTo>
                    <a:pt x="3655" y="4947"/>
                    <a:pt x="3710" y="4336"/>
                    <a:pt x="3828" y="3771"/>
                  </a:cubicBezTo>
                  <a:close/>
                  <a:moveTo>
                    <a:pt x="9120" y="3771"/>
                  </a:moveTo>
                  <a:cubicBezTo>
                    <a:pt x="9239" y="4336"/>
                    <a:pt x="9301" y="4947"/>
                    <a:pt x="9301" y="5591"/>
                  </a:cubicBezTo>
                  <a:cubicBezTo>
                    <a:pt x="9301" y="6210"/>
                    <a:pt x="9229" y="6829"/>
                    <a:pt x="9105" y="7409"/>
                  </a:cubicBezTo>
                  <a:lnTo>
                    <a:pt x="6706" y="7409"/>
                  </a:lnTo>
                  <a:lnTo>
                    <a:pt x="6706" y="3771"/>
                  </a:lnTo>
                  <a:close/>
                  <a:moveTo>
                    <a:pt x="11120" y="3771"/>
                  </a:moveTo>
                  <a:cubicBezTo>
                    <a:pt x="11574" y="4947"/>
                    <a:pt x="11574" y="6225"/>
                    <a:pt x="11128" y="7409"/>
                  </a:cubicBezTo>
                  <a:lnTo>
                    <a:pt x="9575" y="7409"/>
                  </a:lnTo>
                  <a:cubicBezTo>
                    <a:pt x="9692" y="6829"/>
                    <a:pt x="9756" y="6210"/>
                    <a:pt x="9756" y="5591"/>
                  </a:cubicBezTo>
                  <a:cubicBezTo>
                    <a:pt x="9756" y="4955"/>
                    <a:pt x="9692" y="4343"/>
                    <a:pt x="9583" y="3771"/>
                  </a:cubicBezTo>
                  <a:close/>
                  <a:moveTo>
                    <a:pt x="10932" y="7864"/>
                  </a:moveTo>
                  <a:cubicBezTo>
                    <a:pt x="10383" y="8978"/>
                    <a:pt x="9457" y="9848"/>
                    <a:pt x="8298" y="10326"/>
                  </a:cubicBezTo>
                  <a:cubicBezTo>
                    <a:pt x="8251" y="10350"/>
                    <a:pt x="8204" y="10365"/>
                    <a:pt x="8157" y="10390"/>
                  </a:cubicBezTo>
                  <a:cubicBezTo>
                    <a:pt x="8399" y="10130"/>
                    <a:pt x="8635" y="9825"/>
                    <a:pt x="8838" y="9456"/>
                  </a:cubicBezTo>
                  <a:cubicBezTo>
                    <a:pt x="9105" y="8986"/>
                    <a:pt x="9316" y="8444"/>
                    <a:pt x="9474" y="7864"/>
                  </a:cubicBezTo>
                  <a:close/>
                  <a:moveTo>
                    <a:pt x="3482" y="7864"/>
                  </a:moveTo>
                  <a:cubicBezTo>
                    <a:pt x="3640" y="8444"/>
                    <a:pt x="3851" y="8986"/>
                    <a:pt x="4118" y="9456"/>
                  </a:cubicBezTo>
                  <a:cubicBezTo>
                    <a:pt x="4361" y="9895"/>
                    <a:pt x="4643" y="10249"/>
                    <a:pt x="4940" y="10531"/>
                  </a:cubicBezTo>
                  <a:cubicBezTo>
                    <a:pt x="3561" y="10138"/>
                    <a:pt x="2392" y="9182"/>
                    <a:pt x="1741" y="7864"/>
                  </a:cubicBezTo>
                  <a:close/>
                  <a:moveTo>
                    <a:pt x="6250" y="7864"/>
                  </a:moveTo>
                  <a:lnTo>
                    <a:pt x="6250" y="10695"/>
                  </a:lnTo>
                  <a:cubicBezTo>
                    <a:pt x="5607" y="10601"/>
                    <a:pt x="4995" y="10091"/>
                    <a:pt x="4517" y="9229"/>
                  </a:cubicBezTo>
                  <a:cubicBezTo>
                    <a:pt x="4289" y="8830"/>
                    <a:pt x="4111" y="8367"/>
                    <a:pt x="3969" y="7864"/>
                  </a:cubicBezTo>
                  <a:close/>
                  <a:moveTo>
                    <a:pt x="8986" y="7864"/>
                  </a:moveTo>
                  <a:cubicBezTo>
                    <a:pt x="8845" y="8367"/>
                    <a:pt x="8657" y="8830"/>
                    <a:pt x="8439" y="9229"/>
                  </a:cubicBezTo>
                  <a:cubicBezTo>
                    <a:pt x="7951" y="10091"/>
                    <a:pt x="7340" y="10601"/>
                    <a:pt x="6706" y="10695"/>
                  </a:cubicBezTo>
                  <a:lnTo>
                    <a:pt x="6706" y="7864"/>
                  </a:lnTo>
                  <a:close/>
                  <a:moveTo>
                    <a:pt x="6337" y="0"/>
                  </a:moveTo>
                  <a:cubicBezTo>
                    <a:pt x="5599" y="0"/>
                    <a:pt x="4886" y="149"/>
                    <a:pt x="4205" y="431"/>
                  </a:cubicBezTo>
                  <a:cubicBezTo>
                    <a:pt x="1350" y="1607"/>
                    <a:pt x="1" y="4878"/>
                    <a:pt x="1177" y="7723"/>
                  </a:cubicBezTo>
                  <a:cubicBezTo>
                    <a:pt x="2048" y="9818"/>
                    <a:pt x="4071" y="11173"/>
                    <a:pt x="6337" y="11173"/>
                  </a:cubicBezTo>
                  <a:lnTo>
                    <a:pt x="6500" y="11173"/>
                  </a:lnTo>
                  <a:cubicBezTo>
                    <a:pt x="6557" y="11173"/>
                    <a:pt x="6595" y="11173"/>
                    <a:pt x="6651" y="11165"/>
                  </a:cubicBezTo>
                  <a:cubicBezTo>
                    <a:pt x="7278" y="11135"/>
                    <a:pt x="7889" y="10994"/>
                    <a:pt x="8476" y="10749"/>
                  </a:cubicBezTo>
                  <a:cubicBezTo>
                    <a:pt x="9850" y="10185"/>
                    <a:pt x="10923" y="9103"/>
                    <a:pt x="11497" y="7731"/>
                  </a:cubicBezTo>
                  <a:cubicBezTo>
                    <a:pt x="12069" y="6359"/>
                    <a:pt x="12069" y="4838"/>
                    <a:pt x="11497" y="3450"/>
                  </a:cubicBezTo>
                  <a:cubicBezTo>
                    <a:pt x="10673" y="1466"/>
                    <a:pt x="8798" y="149"/>
                    <a:pt x="6681" y="15"/>
                  </a:cubicBezTo>
                  <a:cubicBezTo>
                    <a:pt x="6612" y="8"/>
                    <a:pt x="6548" y="8"/>
                    <a:pt x="6478" y="8"/>
                  </a:cubicBezTo>
                  <a:lnTo>
                    <a:pt x="6453" y="8"/>
                  </a:lnTo>
                  <a:cubicBezTo>
                    <a:pt x="6416" y="8"/>
                    <a:pt x="6376" y="0"/>
                    <a:pt x="6337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38370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000;p39"/>
          <p:cNvSpPr txBox="1"/>
          <p:nvPr/>
        </p:nvSpPr>
        <p:spPr>
          <a:xfrm>
            <a:off x="2113418" y="1175121"/>
            <a:ext cx="1751400" cy="3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Физическая культура и спорт</a:t>
            </a:r>
            <a:endParaRPr b="1" dirty="0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7" name="Google Shape;1003;p39"/>
          <p:cNvSpPr txBox="1"/>
          <p:nvPr/>
        </p:nvSpPr>
        <p:spPr>
          <a:xfrm>
            <a:off x="385857" y="1196838"/>
            <a:ext cx="1409075" cy="3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Образование</a:t>
            </a:r>
            <a:endParaRPr b="1" dirty="0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0" name="Google Shape;1006;p39"/>
          <p:cNvSpPr txBox="1"/>
          <p:nvPr/>
        </p:nvSpPr>
        <p:spPr>
          <a:xfrm>
            <a:off x="385857" y="1599259"/>
            <a:ext cx="1339912" cy="3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Социальная политика</a:t>
            </a:r>
            <a:endParaRPr b="1" dirty="0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3" name="Google Shape;1009;p39"/>
          <p:cNvSpPr txBox="1"/>
          <p:nvPr/>
        </p:nvSpPr>
        <p:spPr>
          <a:xfrm>
            <a:off x="2113390" y="1609964"/>
            <a:ext cx="1098780" cy="3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Культура</a:t>
            </a:r>
            <a:endParaRPr b="1" dirty="0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5" name="Google Shape;1011;p39"/>
          <p:cNvSpPr/>
          <p:nvPr/>
        </p:nvSpPr>
        <p:spPr>
          <a:xfrm>
            <a:off x="228210" y="1280225"/>
            <a:ext cx="157800" cy="1578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1012;p39"/>
          <p:cNvSpPr/>
          <p:nvPr/>
        </p:nvSpPr>
        <p:spPr>
          <a:xfrm>
            <a:off x="253518" y="1684344"/>
            <a:ext cx="157800" cy="157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1013;p39"/>
          <p:cNvSpPr/>
          <p:nvPr/>
        </p:nvSpPr>
        <p:spPr>
          <a:xfrm>
            <a:off x="1955588" y="1693374"/>
            <a:ext cx="157800" cy="157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1014;p39"/>
          <p:cNvSpPr/>
          <p:nvPr/>
        </p:nvSpPr>
        <p:spPr>
          <a:xfrm>
            <a:off x="1955590" y="1262111"/>
            <a:ext cx="157800" cy="157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015;p39"/>
          <p:cNvSpPr txBox="1">
            <a:spLocks noGrp="1"/>
          </p:cNvSpPr>
          <p:nvPr>
            <p:ph type="title"/>
          </p:nvPr>
        </p:nvSpPr>
        <p:spPr>
          <a:xfrm>
            <a:off x="344115" y="302843"/>
            <a:ext cx="5221113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sz="2200" dirty="0" smtClean="0">
                <a:solidFill>
                  <a:schemeClr val="accent2">
                    <a:lumMod val="50000"/>
                  </a:schemeClr>
                </a:solidFill>
              </a:rPr>
              <a:t>РАСХОДЫ ПО ОТРАСЛЯМ СОЦИАЛЬНО-КУЛЬТУРНОЙ СФЕРЫ</a:t>
            </a:r>
            <a:endParaRPr sz="22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30" name="Google Shape;1016;p39"/>
          <p:cNvSpPr txBox="1"/>
          <p:nvPr/>
        </p:nvSpPr>
        <p:spPr>
          <a:xfrm>
            <a:off x="228210" y="2204522"/>
            <a:ext cx="3579613" cy="26150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indent="176213" algn="just"/>
            <a:r>
              <a:rPr lang="ru-RU" sz="1200" dirty="0" smtClean="0"/>
              <a:t>Существенной расходной статьей традиционно остаются расходы на отрасли социальной сферы: за 2024 год расходы на социальную политику составили 60,8 % от всех расходов бюджета муниципального округа, в общей сумме составляет 937,8 млн. рублей:</a:t>
            </a:r>
          </a:p>
          <a:p>
            <a:pPr indent="176213" algn="just"/>
            <a:r>
              <a:rPr lang="ru-RU" sz="1200" dirty="0" smtClean="0"/>
              <a:t>На образование – 612,8 млн. рублей (40,0%);</a:t>
            </a:r>
          </a:p>
          <a:p>
            <a:pPr indent="176213" algn="just"/>
            <a:r>
              <a:rPr lang="ru-RU" sz="1200" dirty="0" smtClean="0"/>
              <a:t>На физическую культуру и спорт – 4,5 млн. рублей (0,3%); </a:t>
            </a:r>
          </a:p>
          <a:p>
            <a:pPr indent="176213" algn="just"/>
            <a:r>
              <a:rPr lang="ru-RU" sz="1200" dirty="0" smtClean="0"/>
              <a:t>На культуру – 136,5 млн. рублей (9,0%),</a:t>
            </a:r>
          </a:p>
          <a:p>
            <a:pPr indent="176213" algn="just"/>
            <a:r>
              <a:rPr lang="ru-RU" sz="1200" dirty="0" smtClean="0"/>
              <a:t>На социальную политику 184,0 млн. рублей (12,0%). </a:t>
            </a:r>
            <a:endParaRPr lang="ru-RU" sz="1200" dirty="0"/>
          </a:p>
        </p:txBody>
      </p:sp>
      <p:sp>
        <p:nvSpPr>
          <p:cNvPr id="32" name="Google Shape;1018;p39"/>
          <p:cNvSpPr/>
          <p:nvPr/>
        </p:nvSpPr>
        <p:spPr>
          <a:xfrm>
            <a:off x="4759195" y="4303877"/>
            <a:ext cx="614888" cy="369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b="1" dirty="0" smtClean="0">
                <a:solidFill>
                  <a:schemeClr val="tx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62,6</a:t>
            </a:r>
            <a:r>
              <a:rPr lang="en" sz="1200" b="1" dirty="0" smtClean="0">
                <a:solidFill>
                  <a:schemeClr val="tx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%</a:t>
            </a:r>
            <a:endParaRPr sz="1200" b="1" dirty="0">
              <a:solidFill>
                <a:schemeClr val="tx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7" name="Google Shape;1023;p39"/>
          <p:cNvSpPr/>
          <p:nvPr/>
        </p:nvSpPr>
        <p:spPr>
          <a:xfrm>
            <a:off x="8304189" y="309082"/>
            <a:ext cx="615600" cy="615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1027;p39"/>
          <p:cNvGrpSpPr/>
          <p:nvPr/>
        </p:nvGrpSpPr>
        <p:grpSpPr>
          <a:xfrm>
            <a:off x="8431453" y="436347"/>
            <a:ext cx="361055" cy="361055"/>
            <a:chOff x="2419414" y="4045708"/>
            <a:chExt cx="361055" cy="361055"/>
          </a:xfrm>
        </p:grpSpPr>
        <p:sp>
          <p:nvSpPr>
            <p:cNvPr id="42" name="Google Shape;1028;p39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39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30;p39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31;p39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39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33;p39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1034;p39"/>
          <p:cNvSpPr/>
          <p:nvPr/>
        </p:nvSpPr>
        <p:spPr>
          <a:xfrm>
            <a:off x="7491570" y="4290077"/>
            <a:ext cx="361200" cy="3831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5" name="Диаграмма 4"/>
          <p:cNvGraphicFramePr/>
          <p:nvPr>
            <p:extLst>
              <p:ext uri="{D42A27DB-BD31-4B8C-83A1-F6EECF244321}">
                <p14:modId xmlns:p14="http://schemas.microsoft.com/office/powerpoint/2010/main" val="627546575"/>
              </p:ext>
            </p:extLst>
          </p:nvPr>
        </p:nvGraphicFramePr>
        <p:xfrm>
          <a:off x="3885967" y="1100344"/>
          <a:ext cx="4463173" cy="30278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Прямоугольник 35"/>
          <p:cNvSpPr/>
          <p:nvPr/>
        </p:nvSpPr>
        <p:spPr>
          <a:xfrm>
            <a:off x="7529685" y="854123"/>
            <a:ext cx="8194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dirty="0">
                <a:solidFill>
                  <a:schemeClr val="bg1">
                    <a:lumMod val="95000"/>
                  </a:schemeClr>
                </a:solidFill>
              </a:rPr>
              <a:t>(млн. руб.)</a:t>
            </a:r>
          </a:p>
        </p:txBody>
      </p:sp>
      <p:sp>
        <p:nvSpPr>
          <p:cNvPr id="38" name="Номер слайда 2"/>
          <p:cNvSpPr txBox="1">
            <a:spLocks/>
          </p:cNvSpPr>
          <p:nvPr/>
        </p:nvSpPr>
        <p:spPr>
          <a:xfrm>
            <a:off x="8452280" y="4723577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7C2E2CE0-7899-410A-A8F8-0B152961CD85}" type="slidenum">
              <a:rPr lang="ru-RU" sz="900" smtClean="0">
                <a:solidFill>
                  <a:schemeClr val="bg1"/>
                </a:solidFill>
              </a:rPr>
              <a:pPr/>
              <a:t>61</a:t>
            </a:fld>
            <a:endParaRPr lang="ru-RU" sz="900" dirty="0" smtClean="0">
              <a:solidFill>
                <a:schemeClr val="bg1"/>
              </a:solidFill>
            </a:endParaRPr>
          </a:p>
        </p:txBody>
      </p:sp>
      <p:sp>
        <p:nvSpPr>
          <p:cNvPr id="40" name="Google Shape;1018;p39"/>
          <p:cNvSpPr/>
          <p:nvPr/>
        </p:nvSpPr>
        <p:spPr>
          <a:xfrm>
            <a:off x="6848347" y="4303877"/>
            <a:ext cx="614888" cy="369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b="1" dirty="0" smtClean="0">
                <a:solidFill>
                  <a:schemeClr val="tx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60,8</a:t>
            </a:r>
            <a:r>
              <a:rPr lang="en" sz="1200" b="1" dirty="0" smtClean="0">
                <a:solidFill>
                  <a:schemeClr val="tx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%</a:t>
            </a:r>
            <a:endParaRPr sz="1200" b="1" dirty="0">
              <a:solidFill>
                <a:schemeClr val="tx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55126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Заголовок 22"/>
          <p:cNvSpPr>
            <a:spLocks noGrp="1"/>
          </p:cNvSpPr>
          <p:nvPr>
            <p:ph type="title"/>
          </p:nvPr>
        </p:nvSpPr>
        <p:spPr>
          <a:xfrm>
            <a:off x="165100" y="142875"/>
            <a:ext cx="8726488" cy="309563"/>
          </a:xfrm>
        </p:spPr>
        <p:txBody>
          <a:bodyPr rtlCol="0"/>
          <a:lstStyle/>
          <a:p>
            <a:pPr algn="ctr" eaLnBrk="1" fontAlgn="auto" hangingPunct="1">
              <a:defRPr/>
            </a:pPr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СТРУКТУРА РАСХОДОВ НА ОТРАСЛИ СОЦИАЛЬНО-КУЛЬТУРНОЙ СФЕРЫ </a:t>
            </a:r>
            <a: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  <a:t/>
            </a:r>
            <a:b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</a:br>
            <a:r>
              <a:rPr lang="ru-RU" sz="1600" b="1" dirty="0" smtClean="0">
                <a:solidFill>
                  <a:schemeClr val="accent6">
                    <a:lumMod val="50000"/>
                  </a:schemeClr>
                </a:solidFill>
              </a:rPr>
              <a:t>В 2023-2024 </a:t>
            </a:r>
            <a:r>
              <a:rPr lang="ru-RU" sz="1600" b="1" dirty="0">
                <a:solidFill>
                  <a:schemeClr val="accent6">
                    <a:lumMod val="50000"/>
                  </a:schemeClr>
                </a:solidFill>
              </a:rPr>
              <a:t>ГОДАХ</a:t>
            </a:r>
          </a:p>
        </p:txBody>
      </p:sp>
      <p:sp>
        <p:nvSpPr>
          <p:cNvPr id="55299" name="Прямоугольник 34"/>
          <p:cNvSpPr>
            <a:spLocks noChangeArrowheads="1"/>
          </p:cNvSpPr>
          <p:nvPr/>
        </p:nvSpPr>
        <p:spPr bwMode="auto">
          <a:xfrm>
            <a:off x="7418388" y="539750"/>
            <a:ext cx="9223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r>
              <a:rPr lang="ru-RU" altLang="ru-RU" sz="1100" b="1">
                <a:solidFill>
                  <a:srgbClr val="2A5010"/>
                </a:solidFill>
                <a:latin typeface="Arial" panose="020B0604020202020204" pitchFamily="34" charset="0"/>
              </a:rPr>
              <a:t>(млн. руб.)</a:t>
            </a:r>
          </a:p>
        </p:txBody>
      </p:sp>
      <p:graphicFrame>
        <p:nvGraphicFramePr>
          <p:cNvPr id="2" name="Диаграмма 4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4199909"/>
              </p:ext>
            </p:extLst>
          </p:nvPr>
        </p:nvGraphicFramePr>
        <p:xfrm>
          <a:off x="268288" y="2962275"/>
          <a:ext cx="3367087" cy="2058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" name="Диаграмма 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98192"/>
              </p:ext>
            </p:extLst>
          </p:nvPr>
        </p:nvGraphicFramePr>
        <p:xfrm>
          <a:off x="5441950" y="801688"/>
          <a:ext cx="3367088" cy="2001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" name="Диаграмма 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6823445"/>
              </p:ext>
            </p:extLst>
          </p:nvPr>
        </p:nvGraphicFramePr>
        <p:xfrm>
          <a:off x="268288" y="757238"/>
          <a:ext cx="3367087" cy="2058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Диаграмма 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7092461"/>
              </p:ext>
            </p:extLst>
          </p:nvPr>
        </p:nvGraphicFramePr>
        <p:xfrm>
          <a:off x="5441950" y="2962275"/>
          <a:ext cx="3367088" cy="2001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55304" name="Google Shape;2416;p64"/>
          <p:cNvCxnSpPr>
            <a:cxnSpLocks noChangeShapeType="1"/>
          </p:cNvCxnSpPr>
          <p:nvPr/>
        </p:nvCxnSpPr>
        <p:spPr bwMode="auto">
          <a:xfrm>
            <a:off x="3033811" y="1577912"/>
            <a:ext cx="1080989" cy="471551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5" name="Google Shape;2418;p64"/>
          <p:cNvCxnSpPr>
            <a:cxnSpLocks noChangeShapeType="1"/>
          </p:cNvCxnSpPr>
          <p:nvPr/>
        </p:nvCxnSpPr>
        <p:spPr bwMode="auto">
          <a:xfrm flipV="1">
            <a:off x="3078644" y="3316288"/>
            <a:ext cx="782156" cy="503557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6" name="Google Shape;2419;p64"/>
          <p:cNvCxnSpPr>
            <a:cxnSpLocks noChangeShapeType="1"/>
          </p:cNvCxnSpPr>
          <p:nvPr/>
        </p:nvCxnSpPr>
        <p:spPr bwMode="auto">
          <a:xfrm flipV="1">
            <a:off x="4768850" y="1563698"/>
            <a:ext cx="1243074" cy="282567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5307" name="Google Shape;2423;p64"/>
          <p:cNvGrpSpPr>
            <a:grpSpLocks/>
          </p:cNvGrpSpPr>
          <p:nvPr/>
        </p:nvGrpSpPr>
        <p:grpSpPr bwMode="auto">
          <a:xfrm>
            <a:off x="3336878" y="1704975"/>
            <a:ext cx="2285999" cy="2178050"/>
            <a:chOff x="4879014" y="1460851"/>
            <a:chExt cx="2887531" cy="2949380"/>
          </a:xfrm>
        </p:grpSpPr>
        <p:sp>
          <p:nvSpPr>
            <p:cNvPr id="55310" name="Google Shape;2424;p64"/>
            <p:cNvSpPr>
              <a:spLocks/>
            </p:cNvSpPr>
            <p:nvPr/>
          </p:nvSpPr>
          <p:spPr bwMode="auto">
            <a:xfrm>
              <a:off x="4928228" y="2932098"/>
              <a:ext cx="2838316" cy="1478133"/>
            </a:xfrm>
            <a:custGeom>
              <a:avLst/>
              <a:gdLst>
                <a:gd name="T0" fmla="*/ 335257384 w 184666"/>
                <a:gd name="T1" fmla="*/ 0 h 96170"/>
                <a:gd name="T2" fmla="*/ 3550 w 184666"/>
                <a:gd name="T3" fmla="*/ 174533032 h 96170"/>
                <a:gd name="T4" fmla="*/ 335257384 w 184666"/>
                <a:gd name="T5" fmla="*/ 349186058 h 96170"/>
                <a:gd name="T6" fmla="*/ 670514767 w 184666"/>
                <a:gd name="T7" fmla="*/ 174533032 h 96170"/>
                <a:gd name="T8" fmla="*/ 335257384 w 184666"/>
                <a:gd name="T9" fmla="*/ 0 h 96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666"/>
                <a:gd name="T16" fmla="*/ 0 h 96170"/>
                <a:gd name="T17" fmla="*/ 184666 w 184666"/>
                <a:gd name="T18" fmla="*/ 96170 h 961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666" h="96170" extrusionOk="0">
                  <a:moveTo>
                    <a:pt x="92333" y="0"/>
                  </a:moveTo>
                  <a:cubicBezTo>
                    <a:pt x="41330" y="0"/>
                    <a:pt x="1" y="21516"/>
                    <a:pt x="1" y="48068"/>
                  </a:cubicBezTo>
                  <a:cubicBezTo>
                    <a:pt x="1" y="74620"/>
                    <a:pt x="41330" y="96169"/>
                    <a:pt x="92333" y="96169"/>
                  </a:cubicBezTo>
                  <a:cubicBezTo>
                    <a:pt x="143336" y="96169"/>
                    <a:pt x="184666" y="74620"/>
                    <a:pt x="184666" y="48068"/>
                  </a:cubicBezTo>
                  <a:cubicBezTo>
                    <a:pt x="184666" y="21516"/>
                    <a:pt x="143336" y="0"/>
                    <a:pt x="92333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11" name="Google Shape;2425;p64"/>
            <p:cNvSpPr>
              <a:spLocks/>
            </p:cNvSpPr>
            <p:nvPr/>
          </p:nvSpPr>
          <p:spPr bwMode="auto">
            <a:xfrm>
              <a:off x="5656259" y="3625009"/>
              <a:ext cx="1115647" cy="604886"/>
            </a:xfrm>
            <a:custGeom>
              <a:avLst/>
              <a:gdLst>
                <a:gd name="T0" fmla="*/ 175277449 w 72586"/>
                <a:gd name="T1" fmla="*/ 0 h 39355"/>
                <a:gd name="T2" fmla="*/ 118456548 w 72586"/>
                <a:gd name="T3" fmla="*/ 13627080 h 39355"/>
                <a:gd name="T4" fmla="*/ 106343725 w 72586"/>
                <a:gd name="T5" fmla="*/ 70309932 h 39355"/>
                <a:gd name="T6" fmla="*/ 103315404 w 72586"/>
                <a:gd name="T7" fmla="*/ 71522532 h 39355"/>
                <a:gd name="T8" fmla="*/ 4121159 w 72586"/>
                <a:gd name="T9" fmla="*/ 128811807 h 39355"/>
                <a:gd name="T10" fmla="*/ 4121159 w 72586"/>
                <a:gd name="T11" fmla="*/ 137533416 h 39355"/>
                <a:gd name="T12" fmla="*/ 10417342 w 72586"/>
                <a:gd name="T13" fmla="*/ 141164377 h 39355"/>
                <a:gd name="T14" fmla="*/ 17548393 w 72586"/>
                <a:gd name="T15" fmla="*/ 142896221 h 39355"/>
                <a:gd name="T16" fmla="*/ 25315147 w 72586"/>
                <a:gd name="T17" fmla="*/ 140801276 h 39355"/>
                <a:gd name="T18" fmla="*/ 117730346 w 72586"/>
                <a:gd name="T19" fmla="*/ 80244141 h 39355"/>
                <a:gd name="T20" fmla="*/ 118819633 w 72586"/>
                <a:gd name="T21" fmla="*/ 79517955 h 39355"/>
                <a:gd name="T22" fmla="*/ 175194051 w 72586"/>
                <a:gd name="T23" fmla="*/ 92883515 h 39355"/>
                <a:gd name="T24" fmla="*/ 232185513 w 72586"/>
                <a:gd name="T25" fmla="*/ 79274633 h 39355"/>
                <a:gd name="T26" fmla="*/ 232185513 w 72586"/>
                <a:gd name="T27" fmla="*/ 13627080 h 39355"/>
                <a:gd name="T28" fmla="*/ 175277449 w 72586"/>
                <a:gd name="T29" fmla="*/ 0 h 393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2586"/>
                <a:gd name="T46" fmla="*/ 0 h 39355"/>
                <a:gd name="T47" fmla="*/ 72586 w 72586"/>
                <a:gd name="T48" fmla="*/ 39355 h 393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2586" h="39355" extrusionOk="0">
                  <a:moveTo>
                    <a:pt x="48273" y="0"/>
                  </a:moveTo>
                  <a:cubicBezTo>
                    <a:pt x="42606" y="0"/>
                    <a:pt x="36944" y="1251"/>
                    <a:pt x="32624" y="3753"/>
                  </a:cubicBezTo>
                  <a:cubicBezTo>
                    <a:pt x="25285" y="7990"/>
                    <a:pt x="24185" y="14461"/>
                    <a:pt x="29288" y="19364"/>
                  </a:cubicBezTo>
                  <a:cubicBezTo>
                    <a:pt x="28988" y="19431"/>
                    <a:pt x="28721" y="19564"/>
                    <a:pt x="28454" y="19698"/>
                  </a:cubicBezTo>
                  <a:lnTo>
                    <a:pt x="1135" y="35476"/>
                  </a:lnTo>
                  <a:cubicBezTo>
                    <a:pt x="1" y="36143"/>
                    <a:pt x="1" y="37210"/>
                    <a:pt x="1135" y="37878"/>
                  </a:cubicBezTo>
                  <a:lnTo>
                    <a:pt x="2869" y="38878"/>
                  </a:lnTo>
                  <a:cubicBezTo>
                    <a:pt x="3489" y="39196"/>
                    <a:pt x="4161" y="39355"/>
                    <a:pt x="4833" y="39355"/>
                  </a:cubicBezTo>
                  <a:cubicBezTo>
                    <a:pt x="5571" y="39355"/>
                    <a:pt x="6308" y="39163"/>
                    <a:pt x="6972" y="38778"/>
                  </a:cubicBezTo>
                  <a:lnTo>
                    <a:pt x="32424" y="22100"/>
                  </a:lnTo>
                  <a:cubicBezTo>
                    <a:pt x="32524" y="22033"/>
                    <a:pt x="32624" y="21966"/>
                    <a:pt x="32724" y="21900"/>
                  </a:cubicBezTo>
                  <a:cubicBezTo>
                    <a:pt x="37022" y="24355"/>
                    <a:pt x="42632" y="25581"/>
                    <a:pt x="48250" y="25581"/>
                  </a:cubicBezTo>
                  <a:cubicBezTo>
                    <a:pt x="53924" y="25581"/>
                    <a:pt x="59605" y="24330"/>
                    <a:pt x="63946" y="21833"/>
                  </a:cubicBezTo>
                  <a:cubicBezTo>
                    <a:pt x="72552" y="16863"/>
                    <a:pt x="72586" y="8757"/>
                    <a:pt x="63946" y="3753"/>
                  </a:cubicBezTo>
                  <a:cubicBezTo>
                    <a:pt x="59610" y="1251"/>
                    <a:pt x="53939" y="0"/>
                    <a:pt x="4827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30" name="Google Shape;2426;p64"/>
            <p:cNvSpPr/>
            <p:nvPr/>
          </p:nvSpPr>
          <p:spPr>
            <a:xfrm>
              <a:off x="6987572" y="3466516"/>
              <a:ext cx="695240" cy="401992"/>
            </a:xfrm>
            <a:custGeom>
              <a:avLst/>
              <a:gdLst/>
              <a:ahLst/>
              <a:cxnLst/>
              <a:rect l="l" t="t" r="r" b="b"/>
              <a:pathLst>
                <a:path w="45200" h="26120" extrusionOk="0">
                  <a:moveTo>
                    <a:pt x="22583" y="0"/>
                  </a:moveTo>
                  <a:cubicBezTo>
                    <a:pt x="10107" y="0"/>
                    <a:pt x="0" y="5838"/>
                    <a:pt x="0" y="13043"/>
                  </a:cubicBezTo>
                  <a:cubicBezTo>
                    <a:pt x="0" y="20282"/>
                    <a:pt x="10107" y="26119"/>
                    <a:pt x="22583" y="26119"/>
                  </a:cubicBezTo>
                  <a:cubicBezTo>
                    <a:pt x="35059" y="26119"/>
                    <a:pt x="45199" y="20282"/>
                    <a:pt x="45199" y="13043"/>
                  </a:cubicBezTo>
                  <a:cubicBezTo>
                    <a:pt x="45199" y="5838"/>
                    <a:pt x="35059" y="0"/>
                    <a:pt x="22583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3" name="Google Shape;2427;p64"/>
            <p:cNvSpPr>
              <a:spLocks/>
            </p:cNvSpPr>
            <p:nvPr/>
          </p:nvSpPr>
          <p:spPr bwMode="auto">
            <a:xfrm>
              <a:off x="5130236" y="3114233"/>
              <a:ext cx="1575533" cy="907368"/>
            </a:xfrm>
            <a:custGeom>
              <a:avLst/>
              <a:gdLst>
                <a:gd name="T0" fmla="*/ 349019177 w 102507"/>
                <a:gd name="T1" fmla="*/ 0 h 59035"/>
                <a:gd name="T2" fmla="*/ 345794780 w 102507"/>
                <a:gd name="T3" fmla="*/ 820681 h 59035"/>
                <a:gd name="T4" fmla="*/ 1819025 w 102507"/>
                <a:gd name="T5" fmla="*/ 199452474 h 59035"/>
                <a:gd name="T6" fmla="*/ 1819025 w 102507"/>
                <a:gd name="T7" fmla="*/ 203206750 h 59035"/>
                <a:gd name="T8" fmla="*/ 19864931 w 102507"/>
                <a:gd name="T9" fmla="*/ 213624091 h 59035"/>
                <a:gd name="T10" fmla="*/ 23132809 w 102507"/>
                <a:gd name="T11" fmla="*/ 214350278 h 59035"/>
                <a:gd name="T12" fmla="*/ 26404453 w 102507"/>
                <a:gd name="T13" fmla="*/ 213624091 h 59035"/>
                <a:gd name="T14" fmla="*/ 370380193 w 102507"/>
                <a:gd name="T15" fmla="*/ 15112077 h 59035"/>
                <a:gd name="T16" fmla="*/ 370380193 w 102507"/>
                <a:gd name="T17" fmla="*/ 11357570 h 59035"/>
                <a:gd name="T18" fmla="*/ 352334287 w 102507"/>
                <a:gd name="T19" fmla="*/ 820681 h 59035"/>
                <a:gd name="T20" fmla="*/ 349019177 w 102507"/>
                <a:gd name="T21" fmla="*/ 0 h 590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2507"/>
                <a:gd name="T34" fmla="*/ 0 h 59035"/>
                <a:gd name="T35" fmla="*/ 102507 w 102507"/>
                <a:gd name="T36" fmla="*/ 59035 h 590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2507" h="59035" extrusionOk="0">
                  <a:moveTo>
                    <a:pt x="96123" y="0"/>
                  </a:moveTo>
                  <a:cubicBezTo>
                    <a:pt x="95810" y="0"/>
                    <a:pt x="95502" y="75"/>
                    <a:pt x="95235" y="226"/>
                  </a:cubicBezTo>
                  <a:lnTo>
                    <a:pt x="501" y="54931"/>
                  </a:lnTo>
                  <a:cubicBezTo>
                    <a:pt x="0" y="55098"/>
                    <a:pt x="0" y="55799"/>
                    <a:pt x="501" y="55965"/>
                  </a:cubicBezTo>
                  <a:lnTo>
                    <a:pt x="5471" y="58834"/>
                  </a:lnTo>
                  <a:cubicBezTo>
                    <a:pt x="5754" y="58968"/>
                    <a:pt x="6063" y="59034"/>
                    <a:pt x="6371" y="59034"/>
                  </a:cubicBezTo>
                  <a:cubicBezTo>
                    <a:pt x="6680" y="59034"/>
                    <a:pt x="6989" y="58968"/>
                    <a:pt x="7272" y="58834"/>
                  </a:cubicBezTo>
                  <a:lnTo>
                    <a:pt x="102006" y="4162"/>
                  </a:lnTo>
                  <a:cubicBezTo>
                    <a:pt x="102507" y="3995"/>
                    <a:pt x="102507" y="3294"/>
                    <a:pt x="102006" y="3128"/>
                  </a:cubicBezTo>
                  <a:lnTo>
                    <a:pt x="97036" y="226"/>
                  </a:lnTo>
                  <a:cubicBezTo>
                    <a:pt x="96753" y="75"/>
                    <a:pt x="96436" y="0"/>
                    <a:pt x="9612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14" name="Google Shape;2428;p64"/>
            <p:cNvSpPr>
              <a:spLocks/>
            </p:cNvSpPr>
            <p:nvPr/>
          </p:nvSpPr>
          <p:spPr bwMode="auto">
            <a:xfrm>
              <a:off x="4886391" y="3305005"/>
              <a:ext cx="315116" cy="416665"/>
            </a:xfrm>
            <a:custGeom>
              <a:avLst/>
              <a:gdLst>
                <a:gd name="T0" fmla="*/ 21989201 w 20502"/>
                <a:gd name="T1" fmla="*/ 3550 h 27109"/>
                <a:gd name="T2" fmla="*/ 12428915 w 20502"/>
                <a:gd name="T3" fmla="*/ 21517138 h 27109"/>
                <a:gd name="T4" fmla="*/ 60390286 w 20502"/>
                <a:gd name="T5" fmla="*/ 90192749 h 27109"/>
                <a:gd name="T6" fmla="*/ 74442151 w 20502"/>
                <a:gd name="T7" fmla="*/ 98427942 h 27109"/>
                <a:gd name="T8" fmla="*/ 66083600 w 20502"/>
                <a:gd name="T9" fmla="*/ 41988440 h 27109"/>
                <a:gd name="T10" fmla="*/ 28539347 w 20502"/>
                <a:gd name="T11" fmla="*/ 929592 h 27109"/>
                <a:gd name="T12" fmla="*/ 21989201 w 20502"/>
                <a:gd name="T13" fmla="*/ 3550 h 27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502"/>
                <a:gd name="T22" fmla="*/ 0 h 27109"/>
                <a:gd name="T23" fmla="*/ 20502 w 20502"/>
                <a:gd name="T24" fmla="*/ 27109 h 27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502" h="27109" extrusionOk="0">
                  <a:moveTo>
                    <a:pt x="6056" y="1"/>
                  </a:moveTo>
                  <a:cubicBezTo>
                    <a:pt x="2602" y="1"/>
                    <a:pt x="0" y="2817"/>
                    <a:pt x="3423" y="5926"/>
                  </a:cubicBezTo>
                  <a:cubicBezTo>
                    <a:pt x="7426" y="9562"/>
                    <a:pt x="14965" y="13966"/>
                    <a:pt x="16632" y="24840"/>
                  </a:cubicBezTo>
                  <a:lnTo>
                    <a:pt x="20502" y="27108"/>
                  </a:lnTo>
                  <a:cubicBezTo>
                    <a:pt x="20502" y="27108"/>
                    <a:pt x="20469" y="17435"/>
                    <a:pt x="18200" y="11564"/>
                  </a:cubicBezTo>
                  <a:cubicBezTo>
                    <a:pt x="15932" y="5660"/>
                    <a:pt x="12029" y="1490"/>
                    <a:pt x="7860" y="256"/>
                  </a:cubicBezTo>
                  <a:cubicBezTo>
                    <a:pt x="7251" y="82"/>
                    <a:pt x="6641" y="1"/>
                    <a:pt x="605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15" name="Google Shape;2429;p64"/>
            <p:cNvSpPr>
              <a:spLocks/>
            </p:cNvSpPr>
            <p:nvPr/>
          </p:nvSpPr>
          <p:spPr bwMode="auto">
            <a:xfrm>
              <a:off x="4886391" y="3305005"/>
              <a:ext cx="315116" cy="416665"/>
            </a:xfrm>
            <a:custGeom>
              <a:avLst/>
              <a:gdLst>
                <a:gd name="T0" fmla="*/ 21989201 w 20502"/>
                <a:gd name="T1" fmla="*/ 3550 h 27109"/>
                <a:gd name="T2" fmla="*/ 12428915 w 20502"/>
                <a:gd name="T3" fmla="*/ 21517138 h 27109"/>
                <a:gd name="T4" fmla="*/ 60390286 w 20502"/>
                <a:gd name="T5" fmla="*/ 90192749 h 27109"/>
                <a:gd name="T6" fmla="*/ 74442151 w 20502"/>
                <a:gd name="T7" fmla="*/ 98427942 h 27109"/>
                <a:gd name="T8" fmla="*/ 66083600 w 20502"/>
                <a:gd name="T9" fmla="*/ 41988440 h 27109"/>
                <a:gd name="T10" fmla="*/ 28539347 w 20502"/>
                <a:gd name="T11" fmla="*/ 929592 h 27109"/>
                <a:gd name="T12" fmla="*/ 21989201 w 20502"/>
                <a:gd name="T13" fmla="*/ 3550 h 27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502"/>
                <a:gd name="T22" fmla="*/ 0 h 27109"/>
                <a:gd name="T23" fmla="*/ 20502 w 20502"/>
                <a:gd name="T24" fmla="*/ 27109 h 27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502" h="27109" extrusionOk="0">
                  <a:moveTo>
                    <a:pt x="6056" y="1"/>
                  </a:moveTo>
                  <a:cubicBezTo>
                    <a:pt x="2602" y="1"/>
                    <a:pt x="0" y="2817"/>
                    <a:pt x="3423" y="5926"/>
                  </a:cubicBezTo>
                  <a:cubicBezTo>
                    <a:pt x="7426" y="9562"/>
                    <a:pt x="14965" y="13966"/>
                    <a:pt x="16632" y="24840"/>
                  </a:cubicBezTo>
                  <a:lnTo>
                    <a:pt x="20502" y="27108"/>
                  </a:lnTo>
                  <a:cubicBezTo>
                    <a:pt x="20502" y="27108"/>
                    <a:pt x="20469" y="17435"/>
                    <a:pt x="18200" y="11564"/>
                  </a:cubicBezTo>
                  <a:cubicBezTo>
                    <a:pt x="15932" y="5660"/>
                    <a:pt x="12029" y="1490"/>
                    <a:pt x="7860" y="256"/>
                  </a:cubicBezTo>
                  <a:cubicBezTo>
                    <a:pt x="7251" y="82"/>
                    <a:pt x="6641" y="1"/>
                    <a:pt x="6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16" name="Google Shape;2430;p64"/>
            <p:cNvSpPr>
              <a:spLocks/>
            </p:cNvSpPr>
            <p:nvPr/>
          </p:nvSpPr>
          <p:spPr bwMode="auto">
            <a:xfrm>
              <a:off x="4967007" y="3333916"/>
              <a:ext cx="215026" cy="313410"/>
            </a:xfrm>
            <a:custGeom>
              <a:avLst/>
              <a:gdLst>
                <a:gd name="T0" fmla="*/ 1158266 w 13990"/>
                <a:gd name="T1" fmla="*/ 3550 h 20391"/>
                <a:gd name="T2" fmla="*/ 773433 w 13990"/>
                <a:gd name="T3" fmla="*/ 1488771 h 20391"/>
                <a:gd name="T4" fmla="*/ 48977912 w 13990"/>
                <a:gd name="T5" fmla="*/ 73432742 h 20391"/>
                <a:gd name="T6" fmla="*/ 49823876 w 13990"/>
                <a:gd name="T7" fmla="*/ 74039166 h 20391"/>
                <a:gd name="T8" fmla="*/ 50067198 w 13990"/>
                <a:gd name="T9" fmla="*/ 74039166 h 20391"/>
                <a:gd name="T10" fmla="*/ 50673390 w 13990"/>
                <a:gd name="T11" fmla="*/ 73069641 h 20391"/>
                <a:gd name="T12" fmla="*/ 1379855 w 13990"/>
                <a:gd name="T13" fmla="*/ 32600 h 20391"/>
                <a:gd name="T14" fmla="*/ 1158266 w 13990"/>
                <a:gd name="T15" fmla="*/ 3550 h 203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90"/>
                <a:gd name="T25" fmla="*/ 0 h 20391"/>
                <a:gd name="T26" fmla="*/ 13990 w 13990"/>
                <a:gd name="T27" fmla="*/ 20391 h 203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90" h="20391" extrusionOk="0">
                  <a:moveTo>
                    <a:pt x="319" y="1"/>
                  </a:moveTo>
                  <a:cubicBezTo>
                    <a:pt x="119" y="1"/>
                    <a:pt x="0" y="288"/>
                    <a:pt x="213" y="410"/>
                  </a:cubicBezTo>
                  <a:cubicBezTo>
                    <a:pt x="3849" y="2077"/>
                    <a:pt x="11321" y="8382"/>
                    <a:pt x="13489" y="20224"/>
                  </a:cubicBezTo>
                  <a:cubicBezTo>
                    <a:pt x="13522" y="20324"/>
                    <a:pt x="13622" y="20391"/>
                    <a:pt x="13722" y="20391"/>
                  </a:cubicBezTo>
                  <a:lnTo>
                    <a:pt x="13789" y="20391"/>
                  </a:lnTo>
                  <a:cubicBezTo>
                    <a:pt x="13889" y="20391"/>
                    <a:pt x="13989" y="20257"/>
                    <a:pt x="13956" y="20124"/>
                  </a:cubicBezTo>
                  <a:cubicBezTo>
                    <a:pt x="11721" y="8115"/>
                    <a:pt x="4116" y="1710"/>
                    <a:pt x="380" y="9"/>
                  </a:cubicBezTo>
                  <a:cubicBezTo>
                    <a:pt x="359" y="3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36" name="Google Shape;2431;p64"/>
            <p:cNvSpPr/>
            <p:nvPr/>
          </p:nvSpPr>
          <p:spPr>
            <a:xfrm>
              <a:off x="4879014" y="3524557"/>
              <a:ext cx="413593" cy="442837"/>
            </a:xfrm>
            <a:custGeom>
              <a:avLst/>
              <a:gdLst/>
              <a:ahLst/>
              <a:cxnLst/>
              <a:rect l="l" t="t" r="r" b="b"/>
              <a:pathLst>
                <a:path w="26887" h="28771" extrusionOk="0">
                  <a:moveTo>
                    <a:pt x="4832" y="1"/>
                  </a:moveTo>
                  <a:cubicBezTo>
                    <a:pt x="4399" y="1"/>
                    <a:pt x="3965" y="57"/>
                    <a:pt x="3536" y="183"/>
                  </a:cubicBezTo>
                  <a:cubicBezTo>
                    <a:pt x="1234" y="850"/>
                    <a:pt x="0" y="3386"/>
                    <a:pt x="934" y="5621"/>
                  </a:cubicBezTo>
                  <a:cubicBezTo>
                    <a:pt x="1301" y="6521"/>
                    <a:pt x="2002" y="7288"/>
                    <a:pt x="2502" y="8122"/>
                  </a:cubicBezTo>
                  <a:cubicBezTo>
                    <a:pt x="3002" y="8956"/>
                    <a:pt x="3269" y="9924"/>
                    <a:pt x="2902" y="10858"/>
                  </a:cubicBezTo>
                  <a:cubicBezTo>
                    <a:pt x="2602" y="11525"/>
                    <a:pt x="2102" y="12058"/>
                    <a:pt x="1868" y="12759"/>
                  </a:cubicBezTo>
                  <a:cubicBezTo>
                    <a:pt x="1268" y="14594"/>
                    <a:pt x="1601" y="16228"/>
                    <a:pt x="3436" y="17162"/>
                  </a:cubicBezTo>
                  <a:cubicBezTo>
                    <a:pt x="5304" y="18129"/>
                    <a:pt x="8306" y="17396"/>
                    <a:pt x="9274" y="19764"/>
                  </a:cubicBezTo>
                  <a:cubicBezTo>
                    <a:pt x="9607" y="20698"/>
                    <a:pt x="9640" y="21699"/>
                    <a:pt x="9807" y="22633"/>
                  </a:cubicBezTo>
                  <a:cubicBezTo>
                    <a:pt x="10241" y="24567"/>
                    <a:pt x="11342" y="26269"/>
                    <a:pt x="12976" y="27403"/>
                  </a:cubicBezTo>
                  <a:cubicBezTo>
                    <a:pt x="14177" y="28237"/>
                    <a:pt x="15578" y="28704"/>
                    <a:pt x="17046" y="28770"/>
                  </a:cubicBezTo>
                  <a:cubicBezTo>
                    <a:pt x="17046" y="28770"/>
                    <a:pt x="19814" y="27169"/>
                    <a:pt x="20982" y="26469"/>
                  </a:cubicBezTo>
                  <a:cubicBezTo>
                    <a:pt x="22817" y="25435"/>
                    <a:pt x="26052" y="23567"/>
                    <a:pt x="26052" y="23567"/>
                  </a:cubicBezTo>
                  <a:cubicBezTo>
                    <a:pt x="26686" y="22433"/>
                    <a:pt x="26886" y="21565"/>
                    <a:pt x="26886" y="19430"/>
                  </a:cubicBezTo>
                  <a:cubicBezTo>
                    <a:pt x="26886" y="17296"/>
                    <a:pt x="25619" y="13893"/>
                    <a:pt x="22716" y="12492"/>
                  </a:cubicBezTo>
                  <a:cubicBezTo>
                    <a:pt x="21849" y="12058"/>
                    <a:pt x="20715" y="11792"/>
                    <a:pt x="20181" y="10824"/>
                  </a:cubicBezTo>
                  <a:cubicBezTo>
                    <a:pt x="19681" y="9857"/>
                    <a:pt x="19914" y="8189"/>
                    <a:pt x="19781" y="7222"/>
                  </a:cubicBezTo>
                  <a:cubicBezTo>
                    <a:pt x="19614" y="5954"/>
                    <a:pt x="19347" y="4586"/>
                    <a:pt x="18447" y="3719"/>
                  </a:cubicBezTo>
                  <a:cubicBezTo>
                    <a:pt x="17614" y="2887"/>
                    <a:pt x="16297" y="2681"/>
                    <a:pt x="15049" y="2681"/>
                  </a:cubicBezTo>
                  <a:cubicBezTo>
                    <a:pt x="14947" y="2681"/>
                    <a:pt x="14845" y="2683"/>
                    <a:pt x="14744" y="2685"/>
                  </a:cubicBezTo>
                  <a:cubicBezTo>
                    <a:pt x="14272" y="2685"/>
                    <a:pt x="13801" y="2703"/>
                    <a:pt x="13329" y="2703"/>
                  </a:cubicBezTo>
                  <a:cubicBezTo>
                    <a:pt x="12700" y="2703"/>
                    <a:pt x="12071" y="2671"/>
                    <a:pt x="11442" y="2518"/>
                  </a:cubicBezTo>
                  <a:cubicBezTo>
                    <a:pt x="10374" y="2285"/>
                    <a:pt x="9507" y="1651"/>
                    <a:pt x="8573" y="1117"/>
                  </a:cubicBezTo>
                  <a:cubicBezTo>
                    <a:pt x="7401" y="494"/>
                    <a:pt x="6117" y="1"/>
                    <a:pt x="483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8" name="Google Shape;2432;p64"/>
            <p:cNvSpPr>
              <a:spLocks/>
            </p:cNvSpPr>
            <p:nvPr/>
          </p:nvSpPr>
          <p:spPr bwMode="auto">
            <a:xfrm>
              <a:off x="4980517" y="3708068"/>
              <a:ext cx="163629" cy="29772"/>
            </a:xfrm>
            <a:custGeom>
              <a:avLst/>
              <a:gdLst>
                <a:gd name="T0" fmla="*/ 16535397 w 10646"/>
                <a:gd name="T1" fmla="*/ 3551 h 1937"/>
                <a:gd name="T2" fmla="*/ 609958 w 10646"/>
                <a:gd name="T3" fmla="*/ 2970268 h 1937"/>
                <a:gd name="T4" fmla="*/ 246873 w 10646"/>
                <a:gd name="T5" fmla="*/ 3936021 h 1937"/>
                <a:gd name="T6" fmla="*/ 849746 w 10646"/>
                <a:gd name="T7" fmla="*/ 4422687 h 1937"/>
                <a:gd name="T8" fmla="*/ 1336160 w 10646"/>
                <a:gd name="T9" fmla="*/ 4422687 h 1937"/>
                <a:gd name="T10" fmla="*/ 16546264 w 10646"/>
                <a:gd name="T11" fmla="*/ 1543133 h 1937"/>
                <a:gd name="T12" fmla="*/ 37188402 w 10646"/>
                <a:gd name="T13" fmla="*/ 6964404 h 1937"/>
                <a:gd name="T14" fmla="*/ 37500475 w 10646"/>
                <a:gd name="T15" fmla="*/ 7033385 h 1937"/>
                <a:gd name="T16" fmla="*/ 37914588 w 10646"/>
                <a:gd name="T17" fmla="*/ 5512001 h 1937"/>
                <a:gd name="T18" fmla="*/ 16535397 w 10646"/>
                <a:gd name="T19" fmla="*/ 3551 h 19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646"/>
                <a:gd name="T31" fmla="*/ 0 h 1937"/>
                <a:gd name="T32" fmla="*/ 10646 w 10646"/>
                <a:gd name="T33" fmla="*/ 1937 h 19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646" h="1937" extrusionOk="0">
                  <a:moveTo>
                    <a:pt x="4554" y="1"/>
                  </a:moveTo>
                  <a:cubicBezTo>
                    <a:pt x="3072" y="1"/>
                    <a:pt x="1585" y="271"/>
                    <a:pt x="168" y="818"/>
                  </a:cubicBezTo>
                  <a:cubicBezTo>
                    <a:pt x="68" y="851"/>
                    <a:pt x="1" y="984"/>
                    <a:pt x="68" y="1084"/>
                  </a:cubicBezTo>
                  <a:cubicBezTo>
                    <a:pt x="101" y="1151"/>
                    <a:pt x="168" y="1185"/>
                    <a:pt x="234" y="1218"/>
                  </a:cubicBezTo>
                  <a:lnTo>
                    <a:pt x="368" y="1218"/>
                  </a:lnTo>
                  <a:cubicBezTo>
                    <a:pt x="1723" y="687"/>
                    <a:pt x="3142" y="425"/>
                    <a:pt x="4557" y="425"/>
                  </a:cubicBezTo>
                  <a:cubicBezTo>
                    <a:pt x="6521" y="425"/>
                    <a:pt x="8477" y="930"/>
                    <a:pt x="10242" y="1918"/>
                  </a:cubicBezTo>
                  <a:cubicBezTo>
                    <a:pt x="10271" y="1931"/>
                    <a:pt x="10300" y="1937"/>
                    <a:pt x="10328" y="1937"/>
                  </a:cubicBezTo>
                  <a:cubicBezTo>
                    <a:pt x="10519" y="1937"/>
                    <a:pt x="10646" y="1664"/>
                    <a:pt x="10442" y="1518"/>
                  </a:cubicBezTo>
                  <a:cubicBezTo>
                    <a:pt x="8625" y="513"/>
                    <a:pt x="6595" y="1"/>
                    <a:pt x="4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19" name="Google Shape;2433;p64"/>
            <p:cNvSpPr>
              <a:spLocks/>
            </p:cNvSpPr>
            <p:nvPr/>
          </p:nvSpPr>
          <p:spPr bwMode="auto">
            <a:xfrm>
              <a:off x="4953866" y="3565081"/>
              <a:ext cx="251238" cy="340138"/>
            </a:xfrm>
            <a:custGeom>
              <a:avLst/>
              <a:gdLst>
                <a:gd name="T0" fmla="*/ 925812 w 16346"/>
                <a:gd name="T1" fmla="*/ 3550 h 22130"/>
                <a:gd name="T2" fmla="*/ 243322 w 16346"/>
                <a:gd name="T3" fmla="*/ 410348 h 22130"/>
                <a:gd name="T4" fmla="*/ 606423 w 16346"/>
                <a:gd name="T5" fmla="*/ 1379857 h 22130"/>
                <a:gd name="T6" fmla="*/ 57895742 w 16346"/>
                <a:gd name="T7" fmla="*/ 79623370 h 22130"/>
                <a:gd name="T8" fmla="*/ 58621944 w 16346"/>
                <a:gd name="T9" fmla="*/ 80349556 h 22130"/>
                <a:gd name="T10" fmla="*/ 59348130 w 16346"/>
                <a:gd name="T11" fmla="*/ 79503361 h 22130"/>
                <a:gd name="T12" fmla="*/ 1212847 w 16346"/>
                <a:gd name="T13" fmla="*/ 47247 h 22130"/>
                <a:gd name="T14" fmla="*/ 925812 w 16346"/>
                <a:gd name="T15" fmla="*/ 3550 h 22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346"/>
                <a:gd name="T25" fmla="*/ 0 h 22130"/>
                <a:gd name="T26" fmla="*/ 16346 w 16346"/>
                <a:gd name="T27" fmla="*/ 22130 h 221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346" h="22130" extrusionOk="0">
                  <a:moveTo>
                    <a:pt x="255" y="1"/>
                  </a:moveTo>
                  <a:cubicBezTo>
                    <a:pt x="173" y="1"/>
                    <a:pt x="92" y="38"/>
                    <a:pt x="67" y="113"/>
                  </a:cubicBezTo>
                  <a:cubicBezTo>
                    <a:pt x="0" y="214"/>
                    <a:pt x="67" y="347"/>
                    <a:pt x="167" y="380"/>
                  </a:cubicBezTo>
                  <a:cubicBezTo>
                    <a:pt x="6338" y="3049"/>
                    <a:pt x="15545" y="12756"/>
                    <a:pt x="15945" y="21929"/>
                  </a:cubicBezTo>
                  <a:cubicBezTo>
                    <a:pt x="15945" y="22029"/>
                    <a:pt x="16045" y="22129"/>
                    <a:pt x="16145" y="22129"/>
                  </a:cubicBezTo>
                  <a:cubicBezTo>
                    <a:pt x="16245" y="22096"/>
                    <a:pt x="16345" y="21996"/>
                    <a:pt x="16345" y="21896"/>
                  </a:cubicBezTo>
                  <a:cubicBezTo>
                    <a:pt x="15945" y="12556"/>
                    <a:pt x="6572" y="2715"/>
                    <a:pt x="334" y="13"/>
                  </a:cubicBezTo>
                  <a:cubicBezTo>
                    <a:pt x="309" y="5"/>
                    <a:pt x="282" y="1"/>
                    <a:pt x="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0" name="Google Shape;2434;p64"/>
            <p:cNvSpPr>
              <a:spLocks/>
            </p:cNvSpPr>
            <p:nvPr/>
          </p:nvSpPr>
          <p:spPr bwMode="auto">
            <a:xfrm>
              <a:off x="6199727" y="2603150"/>
              <a:ext cx="480405" cy="791924"/>
            </a:xfrm>
            <a:custGeom>
              <a:avLst/>
              <a:gdLst>
                <a:gd name="T0" fmla="*/ 102414965 w 31256"/>
                <a:gd name="T1" fmla="*/ 0 h 51524"/>
                <a:gd name="T2" fmla="*/ 99561216 w 31256"/>
                <a:gd name="T3" fmla="*/ 922262 h 51524"/>
                <a:gd name="T4" fmla="*/ 7145702 w 31256"/>
                <a:gd name="T5" fmla="*/ 54214025 h 51524"/>
                <a:gd name="T6" fmla="*/ 0 w 31256"/>
                <a:gd name="T7" fmla="*/ 66566389 h 51524"/>
                <a:gd name="T8" fmla="*/ 0 w 31256"/>
                <a:gd name="T9" fmla="*/ 76983731 h 51524"/>
                <a:gd name="T10" fmla="*/ 0 w 31256"/>
                <a:gd name="T11" fmla="*/ 175938188 h 51524"/>
                <a:gd name="T12" fmla="*/ 0 w 31256"/>
                <a:gd name="T13" fmla="*/ 177027475 h 51524"/>
                <a:gd name="T14" fmla="*/ 3754524 w 31256"/>
                <a:gd name="T15" fmla="*/ 182601023 h 51524"/>
                <a:gd name="T16" fmla="*/ 11263312 w 31256"/>
                <a:gd name="T17" fmla="*/ 186958172 h 51524"/>
                <a:gd name="T18" fmla="*/ 11629963 w 31256"/>
                <a:gd name="T19" fmla="*/ 187081732 h 51524"/>
                <a:gd name="T20" fmla="*/ 9084736 w 31256"/>
                <a:gd name="T21" fmla="*/ 182840795 h 51524"/>
                <a:gd name="T22" fmla="*/ 9084736 w 31256"/>
                <a:gd name="T23" fmla="*/ 86311539 h 51524"/>
                <a:gd name="T24" fmla="*/ 9084736 w 31256"/>
                <a:gd name="T25" fmla="*/ 71776820 h 51524"/>
                <a:gd name="T26" fmla="*/ 16473760 w 31256"/>
                <a:gd name="T27" fmla="*/ 59420690 h 51524"/>
                <a:gd name="T28" fmla="*/ 108645706 w 31256"/>
                <a:gd name="T29" fmla="*/ 6129173 h 51524"/>
                <a:gd name="T30" fmla="*/ 111688445 w 31256"/>
                <a:gd name="T31" fmla="*/ 5192248 h 51524"/>
                <a:gd name="T32" fmla="*/ 113489518 w 31256"/>
                <a:gd name="T33" fmla="*/ 5522749 h 51524"/>
                <a:gd name="T34" fmla="*/ 104767883 w 31256"/>
                <a:gd name="T35" fmla="*/ 559176 h 51524"/>
                <a:gd name="T36" fmla="*/ 102414965 w 31256"/>
                <a:gd name="T37" fmla="*/ 0 h 515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256"/>
                <a:gd name="T58" fmla="*/ 0 h 51524"/>
                <a:gd name="T59" fmla="*/ 31256 w 31256"/>
                <a:gd name="T60" fmla="*/ 51524 h 515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256" h="51524" extrusionOk="0">
                  <a:moveTo>
                    <a:pt x="28206" y="0"/>
                  </a:moveTo>
                  <a:cubicBezTo>
                    <a:pt x="27923" y="0"/>
                    <a:pt x="27645" y="85"/>
                    <a:pt x="27420" y="254"/>
                  </a:cubicBezTo>
                  <a:lnTo>
                    <a:pt x="1968" y="14931"/>
                  </a:lnTo>
                  <a:cubicBezTo>
                    <a:pt x="801" y="15698"/>
                    <a:pt x="67" y="16966"/>
                    <a:pt x="0" y="18333"/>
                  </a:cubicBezTo>
                  <a:lnTo>
                    <a:pt x="0" y="21202"/>
                  </a:lnTo>
                  <a:lnTo>
                    <a:pt x="0" y="48455"/>
                  </a:lnTo>
                  <a:cubicBezTo>
                    <a:pt x="0" y="48555"/>
                    <a:pt x="0" y="48655"/>
                    <a:pt x="0" y="48755"/>
                  </a:cubicBezTo>
                  <a:cubicBezTo>
                    <a:pt x="67" y="49389"/>
                    <a:pt x="467" y="49956"/>
                    <a:pt x="1034" y="50290"/>
                  </a:cubicBezTo>
                  <a:lnTo>
                    <a:pt x="3102" y="51490"/>
                  </a:lnTo>
                  <a:lnTo>
                    <a:pt x="3203" y="51524"/>
                  </a:lnTo>
                  <a:cubicBezTo>
                    <a:pt x="2769" y="51290"/>
                    <a:pt x="2502" y="50857"/>
                    <a:pt x="2502" y="50356"/>
                  </a:cubicBezTo>
                  <a:lnTo>
                    <a:pt x="2502" y="23771"/>
                  </a:lnTo>
                  <a:lnTo>
                    <a:pt x="2502" y="19768"/>
                  </a:lnTo>
                  <a:cubicBezTo>
                    <a:pt x="2602" y="18367"/>
                    <a:pt x="3336" y="17099"/>
                    <a:pt x="4537" y="16365"/>
                  </a:cubicBezTo>
                  <a:lnTo>
                    <a:pt x="29922" y="1688"/>
                  </a:lnTo>
                  <a:cubicBezTo>
                    <a:pt x="30175" y="1519"/>
                    <a:pt x="30469" y="1430"/>
                    <a:pt x="30760" y="1430"/>
                  </a:cubicBezTo>
                  <a:cubicBezTo>
                    <a:pt x="30929" y="1430"/>
                    <a:pt x="31097" y="1460"/>
                    <a:pt x="31256" y="1521"/>
                  </a:cubicBezTo>
                  <a:cubicBezTo>
                    <a:pt x="30822" y="1288"/>
                    <a:pt x="29221" y="354"/>
                    <a:pt x="28854" y="154"/>
                  </a:cubicBezTo>
                  <a:cubicBezTo>
                    <a:pt x="28650" y="52"/>
                    <a:pt x="28426" y="0"/>
                    <a:pt x="2820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1" name="Google Shape;2435;p64"/>
            <p:cNvSpPr>
              <a:spLocks/>
            </p:cNvSpPr>
            <p:nvPr/>
          </p:nvSpPr>
          <p:spPr bwMode="auto">
            <a:xfrm>
              <a:off x="6238690" y="2625283"/>
              <a:ext cx="451709" cy="772696"/>
            </a:xfrm>
            <a:custGeom>
              <a:avLst/>
              <a:gdLst>
                <a:gd name="T0" fmla="*/ 102433058 w 29389"/>
                <a:gd name="T1" fmla="*/ 0 h 50273"/>
                <a:gd name="T2" fmla="*/ 99560896 w 29389"/>
                <a:gd name="T3" fmla="*/ 1020307 h 50273"/>
                <a:gd name="T4" fmla="*/ 7269243 w 29389"/>
                <a:gd name="T5" fmla="*/ 54192037 h 50273"/>
                <a:gd name="T6" fmla="*/ 0 w 29389"/>
                <a:gd name="T7" fmla="*/ 66548164 h 50273"/>
                <a:gd name="T8" fmla="*/ 0 w 29389"/>
                <a:gd name="T9" fmla="*/ 177612106 h 50273"/>
                <a:gd name="T10" fmla="*/ 4930743 w 29389"/>
                <a:gd name="T11" fmla="*/ 182535762 h 50273"/>
                <a:gd name="T12" fmla="*/ 7389021 w 29389"/>
                <a:gd name="T13" fmla="*/ 181853042 h 50273"/>
                <a:gd name="T14" fmla="*/ 99441118 w 29389"/>
                <a:gd name="T15" fmla="*/ 128681312 h 50273"/>
                <a:gd name="T16" fmla="*/ 106706826 w 29389"/>
                <a:gd name="T17" fmla="*/ 116205160 h 50273"/>
                <a:gd name="T18" fmla="*/ 106706826 w 29389"/>
                <a:gd name="T19" fmla="*/ 5017905 h 50273"/>
                <a:gd name="T20" fmla="*/ 106586817 w 29389"/>
                <a:gd name="T21" fmla="*/ 4171941 h 50273"/>
                <a:gd name="T22" fmla="*/ 106463503 w 29389"/>
                <a:gd name="T23" fmla="*/ 3565517 h 50273"/>
                <a:gd name="T24" fmla="*/ 106463503 w 29389"/>
                <a:gd name="T25" fmla="*/ 3322441 h 50273"/>
                <a:gd name="T26" fmla="*/ 106343725 w 29389"/>
                <a:gd name="T27" fmla="*/ 2716017 h 50273"/>
                <a:gd name="T28" fmla="*/ 105860630 w 29389"/>
                <a:gd name="T29" fmla="*/ 1870053 h 50273"/>
                <a:gd name="T30" fmla="*/ 105617538 w 29389"/>
                <a:gd name="T31" fmla="*/ 1506952 h 50273"/>
                <a:gd name="T32" fmla="*/ 105493979 w 29389"/>
                <a:gd name="T33" fmla="*/ 1143866 h 50273"/>
                <a:gd name="T34" fmla="*/ 105011115 w 29389"/>
                <a:gd name="T35" fmla="*/ 657206 h 50273"/>
                <a:gd name="T36" fmla="*/ 104404691 w 29389"/>
                <a:gd name="T37" fmla="*/ 417664 h 50273"/>
                <a:gd name="T38" fmla="*/ 102433058 w 29389"/>
                <a:gd name="T39" fmla="*/ 0 h 502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9389"/>
                <a:gd name="T61" fmla="*/ 0 h 50273"/>
                <a:gd name="T62" fmla="*/ 29389 w 29389"/>
                <a:gd name="T63" fmla="*/ 50273 h 502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9389" h="50273" extrusionOk="0">
                  <a:moveTo>
                    <a:pt x="28211" y="0"/>
                  </a:moveTo>
                  <a:cubicBezTo>
                    <a:pt x="27922" y="0"/>
                    <a:pt x="27646" y="97"/>
                    <a:pt x="27420" y="281"/>
                  </a:cubicBezTo>
                  <a:lnTo>
                    <a:pt x="2002" y="14925"/>
                  </a:lnTo>
                  <a:cubicBezTo>
                    <a:pt x="834" y="15659"/>
                    <a:pt x="100" y="16960"/>
                    <a:pt x="0" y="18328"/>
                  </a:cubicBezTo>
                  <a:lnTo>
                    <a:pt x="0" y="48916"/>
                  </a:lnTo>
                  <a:cubicBezTo>
                    <a:pt x="0" y="49699"/>
                    <a:pt x="651" y="50272"/>
                    <a:pt x="1358" y="50272"/>
                  </a:cubicBezTo>
                  <a:cubicBezTo>
                    <a:pt x="1584" y="50272"/>
                    <a:pt x="1817" y="50213"/>
                    <a:pt x="2035" y="50084"/>
                  </a:cubicBezTo>
                  <a:lnTo>
                    <a:pt x="27387" y="35440"/>
                  </a:lnTo>
                  <a:cubicBezTo>
                    <a:pt x="28554" y="34673"/>
                    <a:pt x="29288" y="33405"/>
                    <a:pt x="29388" y="32004"/>
                  </a:cubicBezTo>
                  <a:lnTo>
                    <a:pt x="29388" y="1382"/>
                  </a:lnTo>
                  <a:cubicBezTo>
                    <a:pt x="29355" y="1316"/>
                    <a:pt x="29355" y="1215"/>
                    <a:pt x="29355" y="1149"/>
                  </a:cubicBezTo>
                  <a:cubicBezTo>
                    <a:pt x="29355" y="1082"/>
                    <a:pt x="29355" y="1015"/>
                    <a:pt x="29321" y="982"/>
                  </a:cubicBezTo>
                  <a:lnTo>
                    <a:pt x="29321" y="915"/>
                  </a:lnTo>
                  <a:cubicBezTo>
                    <a:pt x="29321" y="882"/>
                    <a:pt x="29288" y="815"/>
                    <a:pt x="29288" y="748"/>
                  </a:cubicBezTo>
                  <a:cubicBezTo>
                    <a:pt x="29255" y="648"/>
                    <a:pt x="29221" y="582"/>
                    <a:pt x="29155" y="515"/>
                  </a:cubicBezTo>
                  <a:cubicBezTo>
                    <a:pt x="29155" y="448"/>
                    <a:pt x="29121" y="415"/>
                    <a:pt x="29088" y="415"/>
                  </a:cubicBezTo>
                  <a:cubicBezTo>
                    <a:pt x="29088" y="382"/>
                    <a:pt x="29054" y="348"/>
                    <a:pt x="29054" y="315"/>
                  </a:cubicBezTo>
                  <a:cubicBezTo>
                    <a:pt x="28988" y="281"/>
                    <a:pt x="28954" y="215"/>
                    <a:pt x="28921" y="181"/>
                  </a:cubicBezTo>
                  <a:cubicBezTo>
                    <a:pt x="28854" y="148"/>
                    <a:pt x="28788" y="115"/>
                    <a:pt x="28754" y="115"/>
                  </a:cubicBezTo>
                  <a:cubicBezTo>
                    <a:pt x="28575" y="38"/>
                    <a:pt x="28390" y="0"/>
                    <a:pt x="28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2" name="Google Shape;2436;p64"/>
            <p:cNvSpPr>
              <a:spLocks/>
            </p:cNvSpPr>
            <p:nvPr/>
          </p:nvSpPr>
          <p:spPr bwMode="auto">
            <a:xfrm>
              <a:off x="6209472" y="2602827"/>
              <a:ext cx="470660" cy="274416"/>
            </a:xfrm>
            <a:custGeom>
              <a:avLst/>
              <a:gdLst>
                <a:gd name="T0" fmla="*/ 100279906 w 30622"/>
                <a:gd name="T1" fmla="*/ 3550 h 17854"/>
                <a:gd name="T2" fmla="*/ 97258903 w 30622"/>
                <a:gd name="T3" fmla="*/ 998574 h 17854"/>
                <a:gd name="T4" fmla="*/ 4967121 w 30622"/>
                <a:gd name="T5" fmla="*/ 54290087 h 17854"/>
                <a:gd name="T6" fmla="*/ 0 w 30622"/>
                <a:gd name="T7" fmla="*/ 59496982 h 17854"/>
                <a:gd name="T8" fmla="*/ 9084728 w 30622"/>
                <a:gd name="T9" fmla="*/ 64827191 h 17854"/>
                <a:gd name="T10" fmla="*/ 14171612 w 30622"/>
                <a:gd name="T11" fmla="*/ 59496982 h 17854"/>
                <a:gd name="T12" fmla="*/ 106343400 w 30622"/>
                <a:gd name="T13" fmla="*/ 6205238 h 17854"/>
                <a:gd name="T14" fmla="*/ 109553377 w 30622"/>
                <a:gd name="T15" fmla="*/ 5235960 h 17854"/>
                <a:gd name="T16" fmla="*/ 111187192 w 30622"/>
                <a:gd name="T17" fmla="*/ 5479037 h 17854"/>
                <a:gd name="T18" fmla="*/ 102465565 w 30622"/>
                <a:gd name="T19" fmla="*/ 511929 h 17854"/>
                <a:gd name="T20" fmla="*/ 100279906 w 30622"/>
                <a:gd name="T21" fmla="*/ 3550 h 178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622"/>
                <a:gd name="T34" fmla="*/ 0 h 17854"/>
                <a:gd name="T35" fmla="*/ 30622 w 30622"/>
                <a:gd name="T36" fmla="*/ 17854 h 178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622" h="17854" extrusionOk="0">
                  <a:moveTo>
                    <a:pt x="27618" y="1"/>
                  </a:moveTo>
                  <a:cubicBezTo>
                    <a:pt x="27319" y="1"/>
                    <a:pt x="27023" y="97"/>
                    <a:pt x="26786" y="275"/>
                  </a:cubicBezTo>
                  <a:lnTo>
                    <a:pt x="1368" y="14952"/>
                  </a:lnTo>
                  <a:cubicBezTo>
                    <a:pt x="801" y="15285"/>
                    <a:pt x="334" y="15786"/>
                    <a:pt x="0" y="16386"/>
                  </a:cubicBezTo>
                  <a:lnTo>
                    <a:pt x="2502" y="17854"/>
                  </a:lnTo>
                  <a:cubicBezTo>
                    <a:pt x="2835" y="17254"/>
                    <a:pt x="3302" y="16720"/>
                    <a:pt x="3903" y="16386"/>
                  </a:cubicBezTo>
                  <a:lnTo>
                    <a:pt x="29288" y="1709"/>
                  </a:lnTo>
                  <a:cubicBezTo>
                    <a:pt x="29554" y="1531"/>
                    <a:pt x="29866" y="1442"/>
                    <a:pt x="30172" y="1442"/>
                  </a:cubicBezTo>
                  <a:cubicBezTo>
                    <a:pt x="30325" y="1442"/>
                    <a:pt x="30477" y="1464"/>
                    <a:pt x="30622" y="1509"/>
                  </a:cubicBezTo>
                  <a:cubicBezTo>
                    <a:pt x="30222" y="1309"/>
                    <a:pt x="28554" y="375"/>
                    <a:pt x="28220" y="141"/>
                  </a:cubicBezTo>
                  <a:cubicBezTo>
                    <a:pt x="28030" y="46"/>
                    <a:pt x="27823" y="1"/>
                    <a:pt x="2761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3" name="Google Shape;2437;p64"/>
            <p:cNvSpPr>
              <a:spLocks/>
            </p:cNvSpPr>
            <p:nvPr/>
          </p:nvSpPr>
          <p:spPr bwMode="auto">
            <a:xfrm>
              <a:off x="6468886" y="2857662"/>
              <a:ext cx="101027" cy="275938"/>
            </a:xfrm>
            <a:custGeom>
              <a:avLst/>
              <a:gdLst>
                <a:gd name="T0" fmla="*/ 6858908 w 6573"/>
                <a:gd name="T1" fmla="*/ 3550 h 17953"/>
                <a:gd name="T2" fmla="*/ 3550 w 6573"/>
                <a:gd name="T3" fmla="*/ 1960769 h 17953"/>
                <a:gd name="T4" fmla="*/ 3550 w 6573"/>
                <a:gd name="T5" fmla="*/ 36480516 h 17953"/>
                <a:gd name="T6" fmla="*/ 6906155 w 6573"/>
                <a:gd name="T7" fmla="*/ 65186921 h 17953"/>
                <a:gd name="T8" fmla="*/ 20351569 w 6573"/>
                <a:gd name="T9" fmla="*/ 14193385 h 17953"/>
                <a:gd name="T10" fmla="*/ 6858908 w 6573"/>
                <a:gd name="T11" fmla="*/ 3550 h 179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3"/>
                <a:gd name="T19" fmla="*/ 0 h 17953"/>
                <a:gd name="T20" fmla="*/ 6573 w 6573"/>
                <a:gd name="T21" fmla="*/ 17953 h 179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3" h="17953" extrusionOk="0">
                  <a:moveTo>
                    <a:pt x="1889" y="1"/>
                  </a:moveTo>
                  <a:cubicBezTo>
                    <a:pt x="1288" y="1"/>
                    <a:pt x="651" y="176"/>
                    <a:pt x="1" y="540"/>
                  </a:cubicBezTo>
                  <a:lnTo>
                    <a:pt x="1" y="10047"/>
                  </a:lnTo>
                  <a:lnTo>
                    <a:pt x="1902" y="17953"/>
                  </a:lnTo>
                  <a:cubicBezTo>
                    <a:pt x="4938" y="14517"/>
                    <a:pt x="6572" y="8079"/>
                    <a:pt x="5605" y="3909"/>
                  </a:cubicBezTo>
                  <a:cubicBezTo>
                    <a:pt x="5012" y="1416"/>
                    <a:pt x="3598" y="1"/>
                    <a:pt x="1889" y="1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4" name="Google Shape;2438;p64"/>
            <p:cNvSpPr>
              <a:spLocks/>
            </p:cNvSpPr>
            <p:nvPr/>
          </p:nvSpPr>
          <p:spPr bwMode="auto">
            <a:xfrm>
              <a:off x="6440698" y="3039243"/>
              <a:ext cx="46663" cy="125127"/>
            </a:xfrm>
            <a:custGeom>
              <a:avLst/>
              <a:gdLst>
                <a:gd name="T0" fmla="*/ 5449903 w 3036"/>
                <a:gd name="T1" fmla="*/ 3550 h 8141"/>
                <a:gd name="T2" fmla="*/ 0 w 3036"/>
                <a:gd name="T3" fmla="*/ 29555993 h 8141"/>
                <a:gd name="T4" fmla="*/ 5449903 w 3036"/>
                <a:gd name="T5" fmla="*/ 27616963 h 8141"/>
                <a:gd name="T6" fmla="*/ 11023365 w 3036"/>
                <a:gd name="T7" fmla="*/ 23136506 h 8141"/>
                <a:gd name="T8" fmla="*/ 5449903 w 3036"/>
                <a:gd name="T9" fmla="*/ 3550 h 8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36"/>
                <a:gd name="T16" fmla="*/ 0 h 8141"/>
                <a:gd name="T17" fmla="*/ 3036 w 3036"/>
                <a:gd name="T18" fmla="*/ 8141 h 8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36" h="8141" extrusionOk="0">
                  <a:moveTo>
                    <a:pt x="1501" y="1"/>
                  </a:moveTo>
                  <a:lnTo>
                    <a:pt x="0" y="8140"/>
                  </a:lnTo>
                  <a:cubicBezTo>
                    <a:pt x="534" y="8073"/>
                    <a:pt x="1034" y="7873"/>
                    <a:pt x="1501" y="7606"/>
                  </a:cubicBezTo>
                  <a:cubicBezTo>
                    <a:pt x="2068" y="7273"/>
                    <a:pt x="2602" y="6839"/>
                    <a:pt x="3036" y="637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5" name="Google Shape;2439;p64"/>
            <p:cNvSpPr>
              <a:spLocks/>
            </p:cNvSpPr>
            <p:nvPr/>
          </p:nvSpPr>
          <p:spPr bwMode="auto">
            <a:xfrm>
              <a:off x="6440698" y="3039243"/>
              <a:ext cx="46663" cy="125127"/>
            </a:xfrm>
            <a:custGeom>
              <a:avLst/>
              <a:gdLst>
                <a:gd name="T0" fmla="*/ 5449903 w 3036"/>
                <a:gd name="T1" fmla="*/ 3550 h 8141"/>
                <a:gd name="T2" fmla="*/ 0 w 3036"/>
                <a:gd name="T3" fmla="*/ 29555993 h 8141"/>
                <a:gd name="T4" fmla="*/ 5449903 w 3036"/>
                <a:gd name="T5" fmla="*/ 27616963 h 8141"/>
                <a:gd name="T6" fmla="*/ 11023365 w 3036"/>
                <a:gd name="T7" fmla="*/ 23136506 h 8141"/>
                <a:gd name="T8" fmla="*/ 5449903 w 3036"/>
                <a:gd name="T9" fmla="*/ 3550 h 8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36"/>
                <a:gd name="T16" fmla="*/ 0 h 8141"/>
                <a:gd name="T17" fmla="*/ 3036 w 3036"/>
                <a:gd name="T18" fmla="*/ 8141 h 8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36" h="8141" extrusionOk="0">
                  <a:moveTo>
                    <a:pt x="1501" y="1"/>
                  </a:moveTo>
                  <a:lnTo>
                    <a:pt x="0" y="8140"/>
                  </a:lnTo>
                  <a:cubicBezTo>
                    <a:pt x="534" y="8073"/>
                    <a:pt x="1034" y="7873"/>
                    <a:pt x="1501" y="7606"/>
                  </a:cubicBezTo>
                  <a:cubicBezTo>
                    <a:pt x="2068" y="7273"/>
                    <a:pt x="2602" y="6839"/>
                    <a:pt x="3036" y="637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6" name="Google Shape;2440;p64"/>
            <p:cNvSpPr>
              <a:spLocks/>
            </p:cNvSpPr>
            <p:nvPr/>
          </p:nvSpPr>
          <p:spPr bwMode="auto">
            <a:xfrm>
              <a:off x="6374561" y="3031051"/>
              <a:ext cx="82045" cy="142034"/>
            </a:xfrm>
            <a:custGeom>
              <a:avLst/>
              <a:gdLst>
                <a:gd name="T0" fmla="*/ 19378482 w 5338"/>
                <a:gd name="T1" fmla="*/ 0 h 9241"/>
                <a:gd name="T2" fmla="*/ 0 w 5338"/>
                <a:gd name="T3" fmla="*/ 20954157 h 9241"/>
                <a:gd name="T4" fmla="*/ 12853630 w 5338"/>
                <a:gd name="T5" fmla="*/ 33553592 h 9241"/>
                <a:gd name="T6" fmla="*/ 13082304 w 5338"/>
                <a:gd name="T7" fmla="*/ 33550042 h 9241"/>
                <a:gd name="T8" fmla="*/ 19378482 w 5338"/>
                <a:gd name="T9" fmla="*/ 0 h 9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38"/>
                <a:gd name="T16" fmla="*/ 0 h 9241"/>
                <a:gd name="T17" fmla="*/ 5338 w 5338"/>
                <a:gd name="T18" fmla="*/ 9241 h 9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38" h="9241" extrusionOk="0">
                  <a:moveTo>
                    <a:pt x="5337" y="0"/>
                  </a:moveTo>
                  <a:lnTo>
                    <a:pt x="0" y="5771"/>
                  </a:lnTo>
                  <a:cubicBezTo>
                    <a:pt x="593" y="7945"/>
                    <a:pt x="1901" y="9241"/>
                    <a:pt x="3540" y="9241"/>
                  </a:cubicBezTo>
                  <a:cubicBezTo>
                    <a:pt x="3561" y="9241"/>
                    <a:pt x="3582" y="9241"/>
                    <a:pt x="3603" y="9240"/>
                  </a:cubicBezTo>
                  <a:lnTo>
                    <a:pt x="533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7" name="Google Shape;2441;p64"/>
            <p:cNvSpPr>
              <a:spLocks/>
            </p:cNvSpPr>
            <p:nvPr/>
          </p:nvSpPr>
          <p:spPr bwMode="auto">
            <a:xfrm>
              <a:off x="6374561" y="3031051"/>
              <a:ext cx="82045" cy="142034"/>
            </a:xfrm>
            <a:custGeom>
              <a:avLst/>
              <a:gdLst>
                <a:gd name="T0" fmla="*/ 19378482 w 5338"/>
                <a:gd name="T1" fmla="*/ 0 h 9241"/>
                <a:gd name="T2" fmla="*/ 0 w 5338"/>
                <a:gd name="T3" fmla="*/ 20954157 h 9241"/>
                <a:gd name="T4" fmla="*/ 12853630 w 5338"/>
                <a:gd name="T5" fmla="*/ 33553592 h 9241"/>
                <a:gd name="T6" fmla="*/ 13082304 w 5338"/>
                <a:gd name="T7" fmla="*/ 33550042 h 9241"/>
                <a:gd name="T8" fmla="*/ 19378482 w 5338"/>
                <a:gd name="T9" fmla="*/ 0 h 9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38"/>
                <a:gd name="T16" fmla="*/ 0 h 9241"/>
                <a:gd name="T17" fmla="*/ 5338 w 5338"/>
                <a:gd name="T18" fmla="*/ 9241 h 9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38" h="9241" extrusionOk="0">
                  <a:moveTo>
                    <a:pt x="5337" y="0"/>
                  </a:moveTo>
                  <a:lnTo>
                    <a:pt x="0" y="5771"/>
                  </a:lnTo>
                  <a:cubicBezTo>
                    <a:pt x="593" y="7945"/>
                    <a:pt x="1901" y="9241"/>
                    <a:pt x="3540" y="9241"/>
                  </a:cubicBezTo>
                  <a:cubicBezTo>
                    <a:pt x="3561" y="9241"/>
                    <a:pt x="3582" y="9241"/>
                    <a:pt x="3603" y="9240"/>
                  </a:cubicBezTo>
                  <a:lnTo>
                    <a:pt x="5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8" name="Google Shape;2442;p64"/>
            <p:cNvSpPr>
              <a:spLocks/>
            </p:cNvSpPr>
            <p:nvPr/>
          </p:nvSpPr>
          <p:spPr bwMode="auto">
            <a:xfrm>
              <a:off x="6373008" y="2878780"/>
              <a:ext cx="86149" cy="224064"/>
            </a:xfrm>
            <a:custGeom>
              <a:avLst/>
              <a:gdLst>
                <a:gd name="T0" fmla="*/ 20351637 w 5605"/>
                <a:gd name="T1" fmla="*/ 0 h 14578"/>
                <a:gd name="T2" fmla="*/ 3550 w 5605"/>
                <a:gd name="T3" fmla="*/ 44813492 h 14578"/>
                <a:gd name="T4" fmla="*/ 729738 w 5605"/>
                <a:gd name="T5" fmla="*/ 52928703 h 14578"/>
                <a:gd name="T6" fmla="*/ 20351637 w 5605"/>
                <a:gd name="T7" fmla="*/ 31854452 h 14578"/>
                <a:gd name="T8" fmla="*/ 20351637 w 5605"/>
                <a:gd name="T9" fmla="*/ 0 h 14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05"/>
                <a:gd name="T16" fmla="*/ 0 h 14578"/>
                <a:gd name="T17" fmla="*/ 5605 w 5605"/>
                <a:gd name="T18" fmla="*/ 14578 h 145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05" h="14578" extrusionOk="0">
                  <a:moveTo>
                    <a:pt x="5605" y="0"/>
                  </a:moveTo>
                  <a:cubicBezTo>
                    <a:pt x="2503" y="2035"/>
                    <a:pt x="1" y="7472"/>
                    <a:pt x="1" y="12342"/>
                  </a:cubicBezTo>
                  <a:cubicBezTo>
                    <a:pt x="1" y="13076"/>
                    <a:pt x="68" y="13843"/>
                    <a:pt x="201" y="14577"/>
                  </a:cubicBezTo>
                  <a:lnTo>
                    <a:pt x="5605" y="8773"/>
                  </a:lnTo>
                  <a:lnTo>
                    <a:pt x="560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29" name="Google Shape;2443;p64"/>
            <p:cNvSpPr>
              <a:spLocks/>
            </p:cNvSpPr>
            <p:nvPr/>
          </p:nvSpPr>
          <p:spPr bwMode="auto">
            <a:xfrm>
              <a:off x="6373008" y="2878780"/>
              <a:ext cx="86149" cy="224064"/>
            </a:xfrm>
            <a:custGeom>
              <a:avLst/>
              <a:gdLst>
                <a:gd name="T0" fmla="*/ 20351637 w 5605"/>
                <a:gd name="T1" fmla="*/ 0 h 14578"/>
                <a:gd name="T2" fmla="*/ 3550 w 5605"/>
                <a:gd name="T3" fmla="*/ 44813492 h 14578"/>
                <a:gd name="T4" fmla="*/ 729738 w 5605"/>
                <a:gd name="T5" fmla="*/ 52928703 h 14578"/>
                <a:gd name="T6" fmla="*/ 20351637 w 5605"/>
                <a:gd name="T7" fmla="*/ 31854452 h 14578"/>
                <a:gd name="T8" fmla="*/ 20351637 w 5605"/>
                <a:gd name="T9" fmla="*/ 0 h 14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05"/>
                <a:gd name="T16" fmla="*/ 0 h 14578"/>
                <a:gd name="T17" fmla="*/ 5605 w 5605"/>
                <a:gd name="T18" fmla="*/ 14578 h 145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05" h="14578" extrusionOk="0">
                  <a:moveTo>
                    <a:pt x="5605" y="0"/>
                  </a:moveTo>
                  <a:cubicBezTo>
                    <a:pt x="2503" y="2035"/>
                    <a:pt x="1" y="7472"/>
                    <a:pt x="1" y="12342"/>
                  </a:cubicBezTo>
                  <a:cubicBezTo>
                    <a:pt x="1" y="13076"/>
                    <a:pt x="68" y="13843"/>
                    <a:pt x="201" y="14577"/>
                  </a:cubicBezTo>
                  <a:lnTo>
                    <a:pt x="5605" y="8773"/>
                  </a:lnTo>
                  <a:lnTo>
                    <a:pt x="56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0" name="Google Shape;2444;p64"/>
            <p:cNvSpPr>
              <a:spLocks/>
            </p:cNvSpPr>
            <p:nvPr/>
          </p:nvSpPr>
          <p:spPr bwMode="auto">
            <a:xfrm>
              <a:off x="6529905" y="2891598"/>
              <a:ext cx="62556" cy="38456"/>
            </a:xfrm>
            <a:custGeom>
              <a:avLst/>
              <a:gdLst>
                <a:gd name="T0" fmla="*/ 14534756 w 4070"/>
                <a:gd name="T1" fmla="*/ 0 h 2502"/>
                <a:gd name="T2" fmla="*/ 13565246 w 4070"/>
                <a:gd name="T3" fmla="*/ 606427 h 2502"/>
                <a:gd name="T4" fmla="*/ 13202144 w 4070"/>
                <a:gd name="T5" fmla="*/ 1212855 h 2502"/>
                <a:gd name="T6" fmla="*/ 13202144 w 4070"/>
                <a:gd name="T7" fmla="*/ 1452398 h 2502"/>
                <a:gd name="T8" fmla="*/ 13325688 w 4070"/>
                <a:gd name="T9" fmla="*/ 1452398 h 2502"/>
                <a:gd name="T10" fmla="*/ 14291433 w 4070"/>
                <a:gd name="T11" fmla="*/ 969531 h 2502"/>
                <a:gd name="T12" fmla="*/ 14654535 w 4070"/>
                <a:gd name="T13" fmla="*/ 363103 h 2502"/>
                <a:gd name="T14" fmla="*/ 14534756 w 4070"/>
                <a:gd name="T15" fmla="*/ 0 h 2502"/>
                <a:gd name="T16" fmla="*/ 12232864 w 4070"/>
                <a:gd name="T17" fmla="*/ 1332634 h 2502"/>
                <a:gd name="T18" fmla="*/ 10900237 w 4070"/>
                <a:gd name="T19" fmla="*/ 2058825 h 2502"/>
                <a:gd name="T20" fmla="*/ 10660465 w 4070"/>
                <a:gd name="T21" fmla="*/ 2665268 h 2502"/>
                <a:gd name="T22" fmla="*/ 10660465 w 4070"/>
                <a:gd name="T23" fmla="*/ 3028356 h 2502"/>
                <a:gd name="T24" fmla="*/ 11993076 w 4070"/>
                <a:gd name="T25" fmla="*/ 2302165 h 2502"/>
                <a:gd name="T26" fmla="*/ 12356178 w 4070"/>
                <a:gd name="T27" fmla="*/ 1695737 h 2502"/>
                <a:gd name="T28" fmla="*/ 12232864 w 4070"/>
                <a:gd name="T29" fmla="*/ 1332634 h 2502"/>
                <a:gd name="T30" fmla="*/ 9567625 w 4070"/>
                <a:gd name="T31" fmla="*/ 2785032 h 2502"/>
                <a:gd name="T32" fmla="*/ 8358558 w 4070"/>
                <a:gd name="T33" fmla="*/ 3634553 h 2502"/>
                <a:gd name="T34" fmla="*/ 7995456 w 4070"/>
                <a:gd name="T35" fmla="*/ 4240981 h 2502"/>
                <a:gd name="T36" fmla="*/ 7995456 w 4070"/>
                <a:gd name="T37" fmla="*/ 4480770 h 2502"/>
                <a:gd name="T38" fmla="*/ 9328083 w 4070"/>
                <a:gd name="T39" fmla="*/ 3754563 h 2502"/>
                <a:gd name="T40" fmla="*/ 9691185 w 4070"/>
                <a:gd name="T41" fmla="*/ 3148135 h 2502"/>
                <a:gd name="T42" fmla="*/ 9567625 w 4070"/>
                <a:gd name="T43" fmla="*/ 2785032 h 2502"/>
                <a:gd name="T44" fmla="*/ 7025946 w 4070"/>
                <a:gd name="T45" fmla="*/ 4360760 h 2502"/>
                <a:gd name="T46" fmla="*/ 5693334 w 4070"/>
                <a:gd name="T47" fmla="*/ 5087197 h 2502"/>
                <a:gd name="T48" fmla="*/ 5330232 w 4070"/>
                <a:gd name="T49" fmla="*/ 5693394 h 2502"/>
                <a:gd name="T50" fmla="*/ 5330232 w 4070"/>
                <a:gd name="T51" fmla="*/ 6056482 h 2502"/>
                <a:gd name="T52" fmla="*/ 5449996 w 4070"/>
                <a:gd name="T53" fmla="*/ 6056482 h 2502"/>
                <a:gd name="T54" fmla="*/ 6782623 w 4070"/>
                <a:gd name="T55" fmla="*/ 5330291 h 2502"/>
                <a:gd name="T56" fmla="*/ 7025946 w 4070"/>
                <a:gd name="T57" fmla="*/ 4724094 h 2502"/>
                <a:gd name="T58" fmla="*/ 7025946 w 4070"/>
                <a:gd name="T59" fmla="*/ 4360760 h 2502"/>
                <a:gd name="T60" fmla="*/ 4360707 w 4070"/>
                <a:gd name="T61" fmla="*/ 5813404 h 2502"/>
                <a:gd name="T62" fmla="*/ 3028325 w 4070"/>
                <a:gd name="T63" fmla="*/ 6662909 h 2502"/>
                <a:gd name="T64" fmla="*/ 2665239 w 4070"/>
                <a:gd name="T65" fmla="*/ 7265802 h 2502"/>
                <a:gd name="T66" fmla="*/ 2665239 w 4070"/>
                <a:gd name="T67" fmla="*/ 7508895 h 2502"/>
                <a:gd name="T68" fmla="*/ 2785002 w 4070"/>
                <a:gd name="T69" fmla="*/ 7508895 h 2502"/>
                <a:gd name="T70" fmla="*/ 4117630 w 4070"/>
                <a:gd name="T71" fmla="*/ 6782689 h 2502"/>
                <a:gd name="T72" fmla="*/ 4480716 w 4070"/>
                <a:gd name="T73" fmla="*/ 6176492 h 2502"/>
                <a:gd name="T74" fmla="*/ 4360707 w 4070"/>
                <a:gd name="T75" fmla="*/ 5813404 h 2502"/>
                <a:gd name="T76" fmla="*/ 1695713 w 4070"/>
                <a:gd name="T77" fmla="*/ 7389116 h 2502"/>
                <a:gd name="T78" fmla="*/ 363101 w 4070"/>
                <a:gd name="T79" fmla="*/ 8115323 h 2502"/>
                <a:gd name="T80" fmla="*/ 0 w 4070"/>
                <a:gd name="T81" fmla="*/ 8721750 h 2502"/>
                <a:gd name="T82" fmla="*/ 0 w 4070"/>
                <a:gd name="T83" fmla="*/ 9084853 h 2502"/>
                <a:gd name="T84" fmla="*/ 123560 w 4070"/>
                <a:gd name="T85" fmla="*/ 9084853 h 2502"/>
                <a:gd name="T86" fmla="*/ 1455926 w 4070"/>
                <a:gd name="T87" fmla="*/ 8358647 h 2502"/>
                <a:gd name="T88" fmla="*/ 1819027 w 4070"/>
                <a:gd name="T89" fmla="*/ 7752219 h 2502"/>
                <a:gd name="T90" fmla="*/ 1695713 w 4070"/>
                <a:gd name="T91" fmla="*/ 7389116 h 25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070"/>
                <a:gd name="T139" fmla="*/ 0 h 2502"/>
                <a:gd name="T140" fmla="*/ 4070 w 4070"/>
                <a:gd name="T141" fmla="*/ 2502 h 25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070" h="2502" extrusionOk="0">
                  <a:moveTo>
                    <a:pt x="4003" y="0"/>
                  </a:moveTo>
                  <a:lnTo>
                    <a:pt x="3736" y="167"/>
                  </a:lnTo>
                  <a:cubicBezTo>
                    <a:pt x="3703" y="200"/>
                    <a:pt x="3670" y="267"/>
                    <a:pt x="3636" y="334"/>
                  </a:cubicBezTo>
                  <a:lnTo>
                    <a:pt x="3636" y="400"/>
                  </a:lnTo>
                  <a:lnTo>
                    <a:pt x="3670" y="400"/>
                  </a:lnTo>
                  <a:lnTo>
                    <a:pt x="3936" y="267"/>
                  </a:lnTo>
                  <a:cubicBezTo>
                    <a:pt x="4003" y="200"/>
                    <a:pt x="4036" y="167"/>
                    <a:pt x="4036" y="100"/>
                  </a:cubicBezTo>
                  <a:cubicBezTo>
                    <a:pt x="4070" y="33"/>
                    <a:pt x="4036" y="0"/>
                    <a:pt x="4003" y="0"/>
                  </a:cubicBezTo>
                  <a:close/>
                  <a:moveTo>
                    <a:pt x="3369" y="367"/>
                  </a:moveTo>
                  <a:lnTo>
                    <a:pt x="3002" y="567"/>
                  </a:lnTo>
                  <a:cubicBezTo>
                    <a:pt x="2969" y="600"/>
                    <a:pt x="2936" y="667"/>
                    <a:pt x="2936" y="734"/>
                  </a:cubicBezTo>
                  <a:lnTo>
                    <a:pt x="2936" y="834"/>
                  </a:lnTo>
                  <a:lnTo>
                    <a:pt x="3303" y="634"/>
                  </a:lnTo>
                  <a:cubicBezTo>
                    <a:pt x="3369" y="567"/>
                    <a:pt x="3403" y="534"/>
                    <a:pt x="3403" y="467"/>
                  </a:cubicBezTo>
                  <a:cubicBezTo>
                    <a:pt x="3436" y="400"/>
                    <a:pt x="3403" y="367"/>
                    <a:pt x="3369" y="367"/>
                  </a:cubicBezTo>
                  <a:close/>
                  <a:moveTo>
                    <a:pt x="2635" y="767"/>
                  </a:moveTo>
                  <a:lnTo>
                    <a:pt x="2302" y="1001"/>
                  </a:lnTo>
                  <a:cubicBezTo>
                    <a:pt x="2235" y="1034"/>
                    <a:pt x="2202" y="1101"/>
                    <a:pt x="2202" y="1168"/>
                  </a:cubicBezTo>
                  <a:lnTo>
                    <a:pt x="2202" y="1234"/>
                  </a:lnTo>
                  <a:lnTo>
                    <a:pt x="2569" y="1034"/>
                  </a:lnTo>
                  <a:cubicBezTo>
                    <a:pt x="2635" y="1001"/>
                    <a:pt x="2669" y="934"/>
                    <a:pt x="2669" y="867"/>
                  </a:cubicBezTo>
                  <a:cubicBezTo>
                    <a:pt x="2702" y="767"/>
                    <a:pt x="2702" y="767"/>
                    <a:pt x="2635" y="767"/>
                  </a:cubicBezTo>
                  <a:close/>
                  <a:moveTo>
                    <a:pt x="1935" y="1201"/>
                  </a:moveTo>
                  <a:lnTo>
                    <a:pt x="1568" y="1401"/>
                  </a:lnTo>
                  <a:cubicBezTo>
                    <a:pt x="1501" y="1468"/>
                    <a:pt x="1468" y="1501"/>
                    <a:pt x="1468" y="1568"/>
                  </a:cubicBezTo>
                  <a:lnTo>
                    <a:pt x="1468" y="1668"/>
                  </a:lnTo>
                  <a:lnTo>
                    <a:pt x="1501" y="1668"/>
                  </a:lnTo>
                  <a:lnTo>
                    <a:pt x="1868" y="1468"/>
                  </a:lnTo>
                  <a:cubicBezTo>
                    <a:pt x="1902" y="1401"/>
                    <a:pt x="1935" y="1368"/>
                    <a:pt x="1935" y="1301"/>
                  </a:cubicBezTo>
                  <a:cubicBezTo>
                    <a:pt x="1968" y="1234"/>
                    <a:pt x="1968" y="1201"/>
                    <a:pt x="1935" y="1201"/>
                  </a:cubicBezTo>
                  <a:close/>
                  <a:moveTo>
                    <a:pt x="1201" y="1601"/>
                  </a:moveTo>
                  <a:lnTo>
                    <a:pt x="834" y="1835"/>
                  </a:lnTo>
                  <a:cubicBezTo>
                    <a:pt x="767" y="1868"/>
                    <a:pt x="734" y="1935"/>
                    <a:pt x="734" y="2001"/>
                  </a:cubicBezTo>
                  <a:lnTo>
                    <a:pt x="734" y="2068"/>
                  </a:lnTo>
                  <a:lnTo>
                    <a:pt x="767" y="2068"/>
                  </a:lnTo>
                  <a:lnTo>
                    <a:pt x="1134" y="1868"/>
                  </a:lnTo>
                  <a:cubicBezTo>
                    <a:pt x="1168" y="1835"/>
                    <a:pt x="1201" y="1768"/>
                    <a:pt x="1234" y="1701"/>
                  </a:cubicBezTo>
                  <a:cubicBezTo>
                    <a:pt x="1234" y="1635"/>
                    <a:pt x="1234" y="1601"/>
                    <a:pt x="1201" y="1601"/>
                  </a:cubicBezTo>
                  <a:close/>
                  <a:moveTo>
                    <a:pt x="467" y="2035"/>
                  </a:moveTo>
                  <a:lnTo>
                    <a:pt x="100" y="2235"/>
                  </a:lnTo>
                  <a:cubicBezTo>
                    <a:pt x="67" y="2268"/>
                    <a:pt x="34" y="2335"/>
                    <a:pt x="0" y="2402"/>
                  </a:cubicBezTo>
                  <a:lnTo>
                    <a:pt x="0" y="2502"/>
                  </a:lnTo>
                  <a:lnTo>
                    <a:pt x="34" y="2502"/>
                  </a:lnTo>
                  <a:lnTo>
                    <a:pt x="401" y="2302"/>
                  </a:lnTo>
                  <a:cubicBezTo>
                    <a:pt x="434" y="2235"/>
                    <a:pt x="467" y="2202"/>
                    <a:pt x="501" y="2135"/>
                  </a:cubicBezTo>
                  <a:cubicBezTo>
                    <a:pt x="501" y="2068"/>
                    <a:pt x="501" y="2035"/>
                    <a:pt x="467" y="2035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1" name="Google Shape;2445;p64"/>
            <p:cNvSpPr>
              <a:spLocks/>
            </p:cNvSpPr>
            <p:nvPr/>
          </p:nvSpPr>
          <p:spPr bwMode="auto">
            <a:xfrm>
              <a:off x="6339686" y="2991565"/>
              <a:ext cx="62049" cy="38471"/>
            </a:xfrm>
            <a:custGeom>
              <a:avLst/>
              <a:gdLst>
                <a:gd name="T0" fmla="*/ 14538632 w 4037"/>
                <a:gd name="T1" fmla="*/ 3550 h 2503"/>
                <a:gd name="T2" fmla="*/ 13569103 w 4037"/>
                <a:gd name="T3" fmla="*/ 486644 h 2503"/>
                <a:gd name="T4" fmla="*/ 13206016 w 4037"/>
                <a:gd name="T5" fmla="*/ 1092819 h 2503"/>
                <a:gd name="T6" fmla="*/ 13206016 w 4037"/>
                <a:gd name="T7" fmla="*/ 1455919 h 2503"/>
                <a:gd name="T8" fmla="*/ 13325780 w 4037"/>
                <a:gd name="T9" fmla="*/ 1455919 h 2503"/>
                <a:gd name="T10" fmla="*/ 14295309 w 4037"/>
                <a:gd name="T11" fmla="*/ 973057 h 2503"/>
                <a:gd name="T12" fmla="*/ 14658411 w 4037"/>
                <a:gd name="T13" fmla="*/ 366635 h 2503"/>
                <a:gd name="T14" fmla="*/ 14538632 w 4037"/>
                <a:gd name="T15" fmla="*/ 3550 h 2503"/>
                <a:gd name="T16" fmla="*/ 12236487 w 4037"/>
                <a:gd name="T17" fmla="*/ 1336141 h 2503"/>
                <a:gd name="T18" fmla="*/ 10903855 w 4037"/>
                <a:gd name="T19" fmla="*/ 2062341 h 2503"/>
                <a:gd name="T20" fmla="*/ 10540753 w 4037"/>
                <a:gd name="T21" fmla="*/ 2668747 h 2503"/>
                <a:gd name="T22" fmla="*/ 10540753 w 4037"/>
                <a:gd name="T23" fmla="*/ 3031847 h 2503"/>
                <a:gd name="T24" fmla="*/ 10660762 w 4037"/>
                <a:gd name="T25" fmla="*/ 3031847 h 2503"/>
                <a:gd name="T26" fmla="*/ 11993163 w 4037"/>
                <a:gd name="T27" fmla="*/ 2182103 h 2503"/>
                <a:gd name="T28" fmla="*/ 12356251 w 4037"/>
                <a:gd name="T29" fmla="*/ 1575928 h 2503"/>
                <a:gd name="T30" fmla="*/ 12236487 w 4037"/>
                <a:gd name="T31" fmla="*/ 1336141 h 2503"/>
                <a:gd name="T32" fmla="*/ 9571469 w 4037"/>
                <a:gd name="T33" fmla="*/ 2788525 h 2503"/>
                <a:gd name="T34" fmla="*/ 8358617 w 4037"/>
                <a:gd name="T35" fmla="*/ 3514709 h 2503"/>
                <a:gd name="T36" fmla="*/ 7995514 w 4037"/>
                <a:gd name="T37" fmla="*/ 4121131 h 2503"/>
                <a:gd name="T38" fmla="*/ 7995514 w 4037"/>
                <a:gd name="T39" fmla="*/ 4484231 h 2503"/>
                <a:gd name="T40" fmla="*/ 9328146 w 4037"/>
                <a:gd name="T41" fmla="*/ 3758031 h 2503"/>
                <a:gd name="T42" fmla="*/ 9691248 w 4037"/>
                <a:gd name="T43" fmla="*/ 3151625 h 2503"/>
                <a:gd name="T44" fmla="*/ 9571469 w 4037"/>
                <a:gd name="T45" fmla="*/ 2788525 h 2503"/>
                <a:gd name="T46" fmla="*/ 7098747 w 4037"/>
                <a:gd name="T47" fmla="*/ 4313655 h 2503"/>
                <a:gd name="T48" fmla="*/ 7025985 w 4037"/>
                <a:gd name="T49" fmla="*/ 4364453 h 2503"/>
                <a:gd name="T50" fmla="*/ 5697150 w 4037"/>
                <a:gd name="T51" fmla="*/ 5090637 h 2503"/>
                <a:gd name="T52" fmla="*/ 5330266 w 4037"/>
                <a:gd name="T53" fmla="*/ 5693278 h 2503"/>
                <a:gd name="T54" fmla="*/ 5330266 w 4037"/>
                <a:gd name="T55" fmla="*/ 5936599 h 2503"/>
                <a:gd name="T56" fmla="*/ 5453826 w 4037"/>
                <a:gd name="T57" fmla="*/ 6059913 h 2503"/>
                <a:gd name="T58" fmla="*/ 6786442 w 4037"/>
                <a:gd name="T59" fmla="*/ 5210415 h 2503"/>
                <a:gd name="T60" fmla="*/ 7025985 w 4037"/>
                <a:gd name="T61" fmla="*/ 4603993 h 2503"/>
                <a:gd name="T62" fmla="*/ 7098747 w 4037"/>
                <a:gd name="T63" fmla="*/ 4313655 h 2503"/>
                <a:gd name="T64" fmla="*/ 4433499 w 4037"/>
                <a:gd name="T65" fmla="*/ 5769574 h 2503"/>
                <a:gd name="T66" fmla="*/ 4364518 w 4037"/>
                <a:gd name="T67" fmla="*/ 5816821 h 2503"/>
                <a:gd name="T68" fmla="*/ 3031901 w 4037"/>
                <a:gd name="T69" fmla="*/ 6543021 h 2503"/>
                <a:gd name="T70" fmla="*/ 2668799 w 4037"/>
                <a:gd name="T71" fmla="*/ 7149197 h 2503"/>
                <a:gd name="T72" fmla="*/ 2668799 w 4037"/>
                <a:gd name="T73" fmla="*/ 7512297 h 2503"/>
                <a:gd name="T74" fmla="*/ 2788562 w 4037"/>
                <a:gd name="T75" fmla="*/ 7512297 h 2503"/>
                <a:gd name="T76" fmla="*/ 4121194 w 4037"/>
                <a:gd name="T77" fmla="*/ 6786097 h 2503"/>
                <a:gd name="T78" fmla="*/ 4484297 w 4037"/>
                <a:gd name="T79" fmla="*/ 6179921 h 2503"/>
                <a:gd name="T80" fmla="*/ 4433499 w 4037"/>
                <a:gd name="T81" fmla="*/ 5769574 h 2503"/>
                <a:gd name="T82" fmla="*/ 1772032 w 4037"/>
                <a:gd name="T83" fmla="*/ 7341721 h 2503"/>
                <a:gd name="T84" fmla="*/ 1699270 w 4037"/>
                <a:gd name="T85" fmla="*/ 7388968 h 2503"/>
                <a:gd name="T86" fmla="*/ 366638 w 4037"/>
                <a:gd name="T87" fmla="*/ 8118703 h 2503"/>
                <a:gd name="T88" fmla="*/ 3550 w 4037"/>
                <a:gd name="T89" fmla="*/ 8721574 h 2503"/>
                <a:gd name="T90" fmla="*/ 3550 w 4037"/>
                <a:gd name="T91" fmla="*/ 9084674 h 2503"/>
                <a:gd name="T92" fmla="*/ 123560 w 4037"/>
                <a:gd name="T93" fmla="*/ 9084674 h 2503"/>
                <a:gd name="T94" fmla="*/ 1455946 w 4037"/>
                <a:gd name="T95" fmla="*/ 8238481 h 2503"/>
                <a:gd name="T96" fmla="*/ 1819049 w 4037"/>
                <a:gd name="T97" fmla="*/ 7632305 h 2503"/>
                <a:gd name="T98" fmla="*/ 1772032 w 4037"/>
                <a:gd name="T99" fmla="*/ 7341721 h 25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37"/>
                <a:gd name="T151" fmla="*/ 0 h 2503"/>
                <a:gd name="T152" fmla="*/ 4037 w 4037"/>
                <a:gd name="T153" fmla="*/ 2503 h 250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37" h="2503" extrusionOk="0">
                  <a:moveTo>
                    <a:pt x="4004" y="1"/>
                  </a:moveTo>
                  <a:lnTo>
                    <a:pt x="3737" y="134"/>
                  </a:lnTo>
                  <a:cubicBezTo>
                    <a:pt x="3703" y="201"/>
                    <a:pt x="3670" y="234"/>
                    <a:pt x="3637" y="301"/>
                  </a:cubicBezTo>
                  <a:lnTo>
                    <a:pt x="3637" y="401"/>
                  </a:lnTo>
                  <a:lnTo>
                    <a:pt x="3670" y="401"/>
                  </a:lnTo>
                  <a:lnTo>
                    <a:pt x="3937" y="268"/>
                  </a:lnTo>
                  <a:cubicBezTo>
                    <a:pt x="3970" y="201"/>
                    <a:pt x="4004" y="167"/>
                    <a:pt x="4037" y="101"/>
                  </a:cubicBezTo>
                  <a:cubicBezTo>
                    <a:pt x="4037" y="34"/>
                    <a:pt x="4037" y="1"/>
                    <a:pt x="4004" y="1"/>
                  </a:cubicBezTo>
                  <a:close/>
                  <a:moveTo>
                    <a:pt x="3370" y="368"/>
                  </a:moveTo>
                  <a:lnTo>
                    <a:pt x="3003" y="568"/>
                  </a:lnTo>
                  <a:cubicBezTo>
                    <a:pt x="2970" y="601"/>
                    <a:pt x="2936" y="668"/>
                    <a:pt x="2903" y="735"/>
                  </a:cubicBezTo>
                  <a:cubicBezTo>
                    <a:pt x="2903" y="768"/>
                    <a:pt x="2903" y="801"/>
                    <a:pt x="2903" y="835"/>
                  </a:cubicBezTo>
                  <a:lnTo>
                    <a:pt x="2936" y="835"/>
                  </a:lnTo>
                  <a:lnTo>
                    <a:pt x="3303" y="601"/>
                  </a:lnTo>
                  <a:cubicBezTo>
                    <a:pt x="3370" y="568"/>
                    <a:pt x="3403" y="501"/>
                    <a:pt x="3403" y="434"/>
                  </a:cubicBezTo>
                  <a:cubicBezTo>
                    <a:pt x="3437" y="368"/>
                    <a:pt x="3403" y="368"/>
                    <a:pt x="3370" y="368"/>
                  </a:cubicBezTo>
                  <a:close/>
                  <a:moveTo>
                    <a:pt x="2636" y="768"/>
                  </a:moveTo>
                  <a:lnTo>
                    <a:pt x="2302" y="968"/>
                  </a:lnTo>
                  <a:cubicBezTo>
                    <a:pt x="2236" y="1035"/>
                    <a:pt x="2202" y="1068"/>
                    <a:pt x="2202" y="1135"/>
                  </a:cubicBezTo>
                  <a:lnTo>
                    <a:pt x="2202" y="1235"/>
                  </a:lnTo>
                  <a:lnTo>
                    <a:pt x="2569" y="1035"/>
                  </a:lnTo>
                  <a:cubicBezTo>
                    <a:pt x="2636" y="968"/>
                    <a:pt x="2669" y="935"/>
                    <a:pt x="2669" y="868"/>
                  </a:cubicBezTo>
                  <a:cubicBezTo>
                    <a:pt x="2703" y="768"/>
                    <a:pt x="2669" y="768"/>
                    <a:pt x="2636" y="768"/>
                  </a:cubicBezTo>
                  <a:close/>
                  <a:moveTo>
                    <a:pt x="1955" y="1188"/>
                  </a:moveTo>
                  <a:cubicBezTo>
                    <a:pt x="1951" y="1188"/>
                    <a:pt x="1944" y="1193"/>
                    <a:pt x="1935" y="1202"/>
                  </a:cubicBezTo>
                  <a:lnTo>
                    <a:pt x="1569" y="1402"/>
                  </a:lnTo>
                  <a:cubicBezTo>
                    <a:pt x="1502" y="1435"/>
                    <a:pt x="1468" y="1502"/>
                    <a:pt x="1468" y="1568"/>
                  </a:cubicBezTo>
                  <a:lnTo>
                    <a:pt x="1468" y="1635"/>
                  </a:lnTo>
                  <a:lnTo>
                    <a:pt x="1502" y="1669"/>
                  </a:lnTo>
                  <a:lnTo>
                    <a:pt x="1869" y="1435"/>
                  </a:lnTo>
                  <a:cubicBezTo>
                    <a:pt x="1902" y="1402"/>
                    <a:pt x="1935" y="1335"/>
                    <a:pt x="1935" y="1268"/>
                  </a:cubicBezTo>
                  <a:cubicBezTo>
                    <a:pt x="1960" y="1219"/>
                    <a:pt x="1966" y="1188"/>
                    <a:pt x="1955" y="1188"/>
                  </a:cubicBezTo>
                  <a:close/>
                  <a:moveTo>
                    <a:pt x="1221" y="1589"/>
                  </a:moveTo>
                  <a:cubicBezTo>
                    <a:pt x="1216" y="1589"/>
                    <a:pt x="1210" y="1593"/>
                    <a:pt x="1202" y="1602"/>
                  </a:cubicBezTo>
                  <a:lnTo>
                    <a:pt x="835" y="1802"/>
                  </a:lnTo>
                  <a:cubicBezTo>
                    <a:pt x="768" y="1869"/>
                    <a:pt x="735" y="1902"/>
                    <a:pt x="735" y="1969"/>
                  </a:cubicBezTo>
                  <a:lnTo>
                    <a:pt x="735" y="2069"/>
                  </a:lnTo>
                  <a:lnTo>
                    <a:pt x="768" y="2069"/>
                  </a:lnTo>
                  <a:lnTo>
                    <a:pt x="1135" y="1869"/>
                  </a:lnTo>
                  <a:cubicBezTo>
                    <a:pt x="1168" y="1802"/>
                    <a:pt x="1202" y="1769"/>
                    <a:pt x="1235" y="1702"/>
                  </a:cubicBezTo>
                  <a:cubicBezTo>
                    <a:pt x="1235" y="1627"/>
                    <a:pt x="1235" y="1589"/>
                    <a:pt x="1221" y="1589"/>
                  </a:cubicBezTo>
                  <a:close/>
                  <a:moveTo>
                    <a:pt x="488" y="2022"/>
                  </a:moveTo>
                  <a:cubicBezTo>
                    <a:pt x="483" y="2022"/>
                    <a:pt x="477" y="2027"/>
                    <a:pt x="468" y="2035"/>
                  </a:cubicBezTo>
                  <a:lnTo>
                    <a:pt x="101" y="2236"/>
                  </a:lnTo>
                  <a:cubicBezTo>
                    <a:pt x="67" y="2269"/>
                    <a:pt x="34" y="2336"/>
                    <a:pt x="1" y="2402"/>
                  </a:cubicBezTo>
                  <a:lnTo>
                    <a:pt x="1" y="2502"/>
                  </a:lnTo>
                  <a:lnTo>
                    <a:pt x="34" y="2502"/>
                  </a:lnTo>
                  <a:lnTo>
                    <a:pt x="401" y="2269"/>
                  </a:lnTo>
                  <a:cubicBezTo>
                    <a:pt x="434" y="2236"/>
                    <a:pt x="468" y="2169"/>
                    <a:pt x="501" y="2102"/>
                  </a:cubicBezTo>
                  <a:cubicBezTo>
                    <a:pt x="501" y="2053"/>
                    <a:pt x="501" y="2022"/>
                    <a:pt x="488" y="202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2" name="Google Shape;2446;p64"/>
            <p:cNvSpPr>
              <a:spLocks/>
            </p:cNvSpPr>
            <p:nvPr/>
          </p:nvSpPr>
          <p:spPr bwMode="auto">
            <a:xfrm>
              <a:off x="6521191" y="2926073"/>
              <a:ext cx="7193" cy="11036"/>
            </a:xfrm>
            <a:custGeom>
              <a:avLst/>
              <a:gdLst>
                <a:gd name="T0" fmla="*/ 1183725 w 468"/>
                <a:gd name="T1" fmla="*/ 0 h 718"/>
                <a:gd name="T2" fmla="*/ 849712 w 468"/>
                <a:gd name="T3" fmla="*/ 90717 h 718"/>
                <a:gd name="T4" fmla="*/ 0 w 468"/>
                <a:gd name="T5" fmla="*/ 1786541 h 718"/>
                <a:gd name="T6" fmla="*/ 511902 w 468"/>
                <a:gd name="T7" fmla="*/ 2603727 h 718"/>
                <a:gd name="T8" fmla="*/ 849712 w 468"/>
                <a:gd name="T9" fmla="*/ 2512765 h 718"/>
                <a:gd name="T10" fmla="*/ 1695627 w 468"/>
                <a:gd name="T11" fmla="*/ 816956 h 718"/>
                <a:gd name="T12" fmla="*/ 1183725 w 468"/>
                <a:gd name="T13" fmla="*/ 0 h 7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8"/>
                <a:gd name="T22" fmla="*/ 0 h 718"/>
                <a:gd name="T23" fmla="*/ 468 w 468"/>
                <a:gd name="T24" fmla="*/ 718 h 7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8" h="718" extrusionOk="0">
                  <a:moveTo>
                    <a:pt x="326" y="0"/>
                  </a:moveTo>
                  <a:cubicBezTo>
                    <a:pt x="298" y="0"/>
                    <a:pt x="267" y="9"/>
                    <a:pt x="234" y="25"/>
                  </a:cubicBezTo>
                  <a:cubicBezTo>
                    <a:pt x="100" y="125"/>
                    <a:pt x="0" y="292"/>
                    <a:pt x="0" y="492"/>
                  </a:cubicBezTo>
                  <a:cubicBezTo>
                    <a:pt x="0" y="642"/>
                    <a:pt x="56" y="717"/>
                    <a:pt x="141" y="717"/>
                  </a:cubicBezTo>
                  <a:cubicBezTo>
                    <a:pt x="169" y="717"/>
                    <a:pt x="200" y="709"/>
                    <a:pt x="234" y="692"/>
                  </a:cubicBezTo>
                  <a:cubicBezTo>
                    <a:pt x="367" y="592"/>
                    <a:pt x="467" y="426"/>
                    <a:pt x="467" y="225"/>
                  </a:cubicBezTo>
                  <a:cubicBezTo>
                    <a:pt x="467" y="75"/>
                    <a:pt x="411" y="0"/>
                    <a:pt x="32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3" name="Google Shape;2447;p64"/>
            <p:cNvSpPr>
              <a:spLocks/>
            </p:cNvSpPr>
            <p:nvPr/>
          </p:nvSpPr>
          <p:spPr bwMode="auto">
            <a:xfrm>
              <a:off x="6398646" y="2986631"/>
              <a:ext cx="7193" cy="11420"/>
            </a:xfrm>
            <a:custGeom>
              <a:avLst/>
              <a:gdLst>
                <a:gd name="T0" fmla="*/ 1136479 w 468"/>
                <a:gd name="T1" fmla="*/ 3550 h 743"/>
                <a:gd name="T2" fmla="*/ 849712 w 468"/>
                <a:gd name="T3" fmla="*/ 76313 h 743"/>
                <a:gd name="T4" fmla="*/ 3550 w 468"/>
                <a:gd name="T5" fmla="*/ 1895351 h 743"/>
                <a:gd name="T6" fmla="*/ 559148 w 468"/>
                <a:gd name="T7" fmla="*/ 2697871 h 743"/>
                <a:gd name="T8" fmla="*/ 849712 w 468"/>
                <a:gd name="T9" fmla="*/ 2621559 h 743"/>
                <a:gd name="T10" fmla="*/ 1699177 w 468"/>
                <a:gd name="T11" fmla="*/ 925835 h 743"/>
                <a:gd name="T12" fmla="*/ 1136479 w 468"/>
                <a:gd name="T13" fmla="*/ 3550 h 7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8"/>
                <a:gd name="T22" fmla="*/ 0 h 743"/>
                <a:gd name="T23" fmla="*/ 468 w 468"/>
                <a:gd name="T24" fmla="*/ 743 h 7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8" h="743" extrusionOk="0">
                  <a:moveTo>
                    <a:pt x="313" y="1"/>
                  </a:moveTo>
                  <a:cubicBezTo>
                    <a:pt x="289" y="1"/>
                    <a:pt x="262" y="8"/>
                    <a:pt x="234" y="21"/>
                  </a:cubicBezTo>
                  <a:cubicBezTo>
                    <a:pt x="68" y="155"/>
                    <a:pt x="1" y="322"/>
                    <a:pt x="1" y="522"/>
                  </a:cubicBezTo>
                  <a:cubicBezTo>
                    <a:pt x="1" y="653"/>
                    <a:pt x="63" y="743"/>
                    <a:pt x="154" y="743"/>
                  </a:cubicBezTo>
                  <a:cubicBezTo>
                    <a:pt x="179" y="743"/>
                    <a:pt x="206" y="736"/>
                    <a:pt x="234" y="722"/>
                  </a:cubicBezTo>
                  <a:cubicBezTo>
                    <a:pt x="368" y="622"/>
                    <a:pt x="468" y="422"/>
                    <a:pt x="468" y="255"/>
                  </a:cubicBezTo>
                  <a:cubicBezTo>
                    <a:pt x="468" y="97"/>
                    <a:pt x="405" y="1"/>
                    <a:pt x="31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4" name="Google Shape;2448;p64"/>
            <p:cNvSpPr>
              <a:spLocks/>
            </p:cNvSpPr>
            <p:nvPr/>
          </p:nvSpPr>
          <p:spPr bwMode="auto">
            <a:xfrm>
              <a:off x="6460694" y="3135828"/>
              <a:ext cx="6671" cy="11420"/>
            </a:xfrm>
            <a:custGeom>
              <a:avLst/>
              <a:gdLst>
                <a:gd name="T0" fmla="*/ 1013346 w 434"/>
                <a:gd name="T1" fmla="*/ 3550 h 743"/>
                <a:gd name="T2" fmla="*/ 726278 w 434"/>
                <a:gd name="T3" fmla="*/ 76313 h 743"/>
                <a:gd name="T4" fmla="*/ 0 w 434"/>
                <a:gd name="T5" fmla="*/ 1772037 h 743"/>
                <a:gd name="T6" fmla="*/ 501124 w 434"/>
                <a:gd name="T7" fmla="*/ 2694321 h 743"/>
                <a:gd name="T8" fmla="*/ 726278 w 434"/>
                <a:gd name="T9" fmla="*/ 2621559 h 743"/>
                <a:gd name="T10" fmla="*/ 1576139 w 434"/>
                <a:gd name="T11" fmla="*/ 925835 h 743"/>
                <a:gd name="T12" fmla="*/ 1013346 w 434"/>
                <a:gd name="T13" fmla="*/ 3550 h 7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4"/>
                <a:gd name="T22" fmla="*/ 0 h 743"/>
                <a:gd name="T23" fmla="*/ 434 w 434"/>
                <a:gd name="T24" fmla="*/ 743 h 7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4" h="743" extrusionOk="0">
                  <a:moveTo>
                    <a:pt x="279" y="1"/>
                  </a:moveTo>
                  <a:cubicBezTo>
                    <a:pt x="254" y="1"/>
                    <a:pt x="228" y="7"/>
                    <a:pt x="200" y="21"/>
                  </a:cubicBezTo>
                  <a:cubicBezTo>
                    <a:pt x="67" y="155"/>
                    <a:pt x="0" y="322"/>
                    <a:pt x="0" y="488"/>
                  </a:cubicBezTo>
                  <a:cubicBezTo>
                    <a:pt x="0" y="647"/>
                    <a:pt x="63" y="742"/>
                    <a:pt x="138" y="742"/>
                  </a:cubicBezTo>
                  <a:cubicBezTo>
                    <a:pt x="158" y="742"/>
                    <a:pt x="179" y="736"/>
                    <a:pt x="200" y="722"/>
                  </a:cubicBezTo>
                  <a:cubicBezTo>
                    <a:pt x="367" y="588"/>
                    <a:pt x="434" y="422"/>
                    <a:pt x="434" y="255"/>
                  </a:cubicBezTo>
                  <a:cubicBezTo>
                    <a:pt x="434" y="97"/>
                    <a:pt x="371" y="1"/>
                    <a:pt x="27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5" name="Google Shape;2449;p64"/>
            <p:cNvSpPr>
              <a:spLocks/>
            </p:cNvSpPr>
            <p:nvPr/>
          </p:nvSpPr>
          <p:spPr bwMode="auto">
            <a:xfrm>
              <a:off x="6605265" y="2864424"/>
              <a:ext cx="13357" cy="26667"/>
            </a:xfrm>
            <a:custGeom>
              <a:avLst/>
              <a:gdLst>
                <a:gd name="T0" fmla="*/ 1699367 w 869"/>
                <a:gd name="T1" fmla="*/ 2178579 h 1735"/>
                <a:gd name="T2" fmla="*/ 1699367 w 869"/>
                <a:gd name="T3" fmla="*/ 3997622 h 1735"/>
                <a:gd name="T4" fmla="*/ 849806 w 869"/>
                <a:gd name="T5" fmla="*/ 4604031 h 1735"/>
                <a:gd name="T6" fmla="*/ 849806 w 869"/>
                <a:gd name="T7" fmla="*/ 4604031 h 1735"/>
                <a:gd name="T8" fmla="*/ 1699367 w 869"/>
                <a:gd name="T9" fmla="*/ 2178579 h 1735"/>
                <a:gd name="T10" fmla="*/ 2425856 w 869"/>
                <a:gd name="T11" fmla="*/ 0 h 1735"/>
                <a:gd name="T12" fmla="*/ 2062496 w 869"/>
                <a:gd name="T13" fmla="*/ 243323 h 1735"/>
                <a:gd name="T14" fmla="*/ 1819396 w 869"/>
                <a:gd name="T15" fmla="*/ 606424 h 1735"/>
                <a:gd name="T16" fmla="*/ 123564 w 869"/>
                <a:gd name="T17" fmla="*/ 4843818 h 1735"/>
                <a:gd name="T18" fmla="*/ 3551 w 869"/>
                <a:gd name="T19" fmla="*/ 5086911 h 1735"/>
                <a:gd name="T20" fmla="*/ 3551 w 869"/>
                <a:gd name="T21" fmla="*/ 5330234 h 1735"/>
                <a:gd name="T22" fmla="*/ 3551 w 869"/>
                <a:gd name="T23" fmla="*/ 5936658 h 1735"/>
                <a:gd name="T24" fmla="*/ 3551 w 869"/>
                <a:gd name="T25" fmla="*/ 6056422 h 1735"/>
                <a:gd name="T26" fmla="*/ 18199 w 869"/>
                <a:gd name="T27" fmla="*/ 6147151 h 1735"/>
                <a:gd name="T28" fmla="*/ 123564 w 869"/>
                <a:gd name="T29" fmla="*/ 6056422 h 1735"/>
                <a:gd name="T30" fmla="*/ 1819396 w 869"/>
                <a:gd name="T31" fmla="*/ 5086911 h 1735"/>
                <a:gd name="T32" fmla="*/ 1819396 w 869"/>
                <a:gd name="T33" fmla="*/ 6176200 h 1735"/>
                <a:gd name="T34" fmla="*/ 1819396 w 869"/>
                <a:gd name="T35" fmla="*/ 6299760 h 1735"/>
                <a:gd name="T36" fmla="*/ 1939163 w 869"/>
                <a:gd name="T37" fmla="*/ 6299760 h 1735"/>
                <a:gd name="T38" fmla="*/ 2425856 w 869"/>
                <a:gd name="T39" fmla="*/ 6056422 h 1735"/>
                <a:gd name="T40" fmla="*/ 2545638 w 869"/>
                <a:gd name="T41" fmla="*/ 5936658 h 1735"/>
                <a:gd name="T42" fmla="*/ 2545638 w 869"/>
                <a:gd name="T43" fmla="*/ 5693335 h 1735"/>
                <a:gd name="T44" fmla="*/ 2545638 w 869"/>
                <a:gd name="T45" fmla="*/ 4723809 h 1735"/>
                <a:gd name="T46" fmla="*/ 3032085 w 869"/>
                <a:gd name="T47" fmla="*/ 4360708 h 1735"/>
                <a:gd name="T48" fmla="*/ 3152098 w 869"/>
                <a:gd name="T49" fmla="*/ 4240944 h 1735"/>
                <a:gd name="T50" fmla="*/ 3152098 w 869"/>
                <a:gd name="T51" fmla="*/ 4117631 h 1735"/>
                <a:gd name="T52" fmla="*/ 3152098 w 869"/>
                <a:gd name="T53" fmla="*/ 3511206 h 1735"/>
                <a:gd name="T54" fmla="*/ 3152098 w 869"/>
                <a:gd name="T55" fmla="*/ 3271418 h 1735"/>
                <a:gd name="T56" fmla="*/ 3032085 w 869"/>
                <a:gd name="T57" fmla="*/ 3271418 h 1735"/>
                <a:gd name="T58" fmla="*/ 2545638 w 869"/>
                <a:gd name="T59" fmla="*/ 3634520 h 1735"/>
                <a:gd name="T60" fmla="*/ 2545638 w 869"/>
                <a:gd name="T61" fmla="*/ 243323 h 1735"/>
                <a:gd name="T62" fmla="*/ 2545638 w 869"/>
                <a:gd name="T63" fmla="*/ 0 h 17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69"/>
                <a:gd name="T97" fmla="*/ 0 h 1735"/>
                <a:gd name="T98" fmla="*/ 869 w 869"/>
                <a:gd name="T99" fmla="*/ 1735 h 17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69" h="1735" extrusionOk="0">
                  <a:moveTo>
                    <a:pt x="468" y="600"/>
                  </a:moveTo>
                  <a:lnTo>
                    <a:pt x="468" y="1101"/>
                  </a:lnTo>
                  <a:lnTo>
                    <a:pt x="234" y="1268"/>
                  </a:lnTo>
                  <a:lnTo>
                    <a:pt x="468" y="600"/>
                  </a:lnTo>
                  <a:close/>
                  <a:moveTo>
                    <a:pt x="668" y="0"/>
                  </a:moveTo>
                  <a:lnTo>
                    <a:pt x="568" y="67"/>
                  </a:lnTo>
                  <a:cubicBezTo>
                    <a:pt x="534" y="100"/>
                    <a:pt x="501" y="133"/>
                    <a:pt x="501" y="167"/>
                  </a:cubicBezTo>
                  <a:lnTo>
                    <a:pt x="34" y="1334"/>
                  </a:lnTo>
                  <a:lnTo>
                    <a:pt x="1" y="1401"/>
                  </a:lnTo>
                  <a:cubicBezTo>
                    <a:pt x="1" y="1434"/>
                    <a:pt x="1" y="1468"/>
                    <a:pt x="1" y="1468"/>
                  </a:cubicBezTo>
                  <a:lnTo>
                    <a:pt x="1" y="1635"/>
                  </a:lnTo>
                  <a:cubicBezTo>
                    <a:pt x="1" y="1668"/>
                    <a:pt x="1" y="1668"/>
                    <a:pt x="1" y="1668"/>
                  </a:cubicBezTo>
                  <a:cubicBezTo>
                    <a:pt x="1" y="1685"/>
                    <a:pt x="1" y="1693"/>
                    <a:pt x="5" y="1693"/>
                  </a:cubicBezTo>
                  <a:cubicBezTo>
                    <a:pt x="9" y="1693"/>
                    <a:pt x="17" y="1685"/>
                    <a:pt x="34" y="1668"/>
                  </a:cubicBezTo>
                  <a:lnTo>
                    <a:pt x="501" y="1401"/>
                  </a:lnTo>
                  <a:lnTo>
                    <a:pt x="501" y="1701"/>
                  </a:lnTo>
                  <a:cubicBezTo>
                    <a:pt x="501" y="1701"/>
                    <a:pt x="501" y="1701"/>
                    <a:pt x="501" y="1735"/>
                  </a:cubicBezTo>
                  <a:lnTo>
                    <a:pt x="534" y="1735"/>
                  </a:lnTo>
                  <a:lnTo>
                    <a:pt x="668" y="1668"/>
                  </a:lnTo>
                  <a:cubicBezTo>
                    <a:pt x="668" y="1635"/>
                    <a:pt x="701" y="1635"/>
                    <a:pt x="701" y="1635"/>
                  </a:cubicBezTo>
                  <a:cubicBezTo>
                    <a:pt x="701" y="1601"/>
                    <a:pt x="701" y="1601"/>
                    <a:pt x="701" y="1568"/>
                  </a:cubicBezTo>
                  <a:lnTo>
                    <a:pt x="701" y="1301"/>
                  </a:lnTo>
                  <a:lnTo>
                    <a:pt x="835" y="1201"/>
                  </a:lnTo>
                  <a:cubicBezTo>
                    <a:pt x="868" y="1201"/>
                    <a:pt x="868" y="1168"/>
                    <a:pt x="868" y="1168"/>
                  </a:cubicBezTo>
                  <a:cubicBezTo>
                    <a:pt x="868" y="1168"/>
                    <a:pt x="868" y="1134"/>
                    <a:pt x="868" y="1134"/>
                  </a:cubicBezTo>
                  <a:lnTo>
                    <a:pt x="868" y="967"/>
                  </a:lnTo>
                  <a:cubicBezTo>
                    <a:pt x="868" y="934"/>
                    <a:pt x="868" y="934"/>
                    <a:pt x="868" y="901"/>
                  </a:cubicBezTo>
                  <a:lnTo>
                    <a:pt x="835" y="901"/>
                  </a:lnTo>
                  <a:lnTo>
                    <a:pt x="701" y="1001"/>
                  </a:lnTo>
                  <a:lnTo>
                    <a:pt x="701" y="67"/>
                  </a:lnTo>
                  <a:lnTo>
                    <a:pt x="701" y="0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6" name="Google Shape;2450;p64"/>
            <p:cNvSpPr>
              <a:spLocks/>
            </p:cNvSpPr>
            <p:nvPr/>
          </p:nvSpPr>
          <p:spPr bwMode="auto">
            <a:xfrm>
              <a:off x="6620143" y="2855694"/>
              <a:ext cx="12834" cy="29249"/>
            </a:xfrm>
            <a:custGeom>
              <a:avLst/>
              <a:gdLst>
                <a:gd name="T0" fmla="*/ 2545236 w 835"/>
                <a:gd name="T1" fmla="*/ 3550 h 1903"/>
                <a:gd name="T2" fmla="*/ 486647 w 835"/>
                <a:gd name="T3" fmla="*/ 1092818 h 1903"/>
                <a:gd name="T4" fmla="*/ 363102 w 835"/>
                <a:gd name="T5" fmla="*/ 1336140 h 1903"/>
                <a:gd name="T6" fmla="*/ 363102 w 835"/>
                <a:gd name="T7" fmla="*/ 1455918 h 1903"/>
                <a:gd name="T8" fmla="*/ 243323 w 835"/>
                <a:gd name="T9" fmla="*/ 4484211 h 1903"/>
                <a:gd name="T10" fmla="*/ 243323 w 835"/>
                <a:gd name="T11" fmla="*/ 4607524 h 1903"/>
                <a:gd name="T12" fmla="*/ 849749 w 835"/>
                <a:gd name="T13" fmla="*/ 4364449 h 1903"/>
                <a:gd name="T14" fmla="*/ 969528 w 835"/>
                <a:gd name="T15" fmla="*/ 4240890 h 1903"/>
                <a:gd name="T16" fmla="*/ 1089292 w 835"/>
                <a:gd name="T17" fmla="*/ 4001349 h 1903"/>
                <a:gd name="T18" fmla="*/ 1212851 w 835"/>
                <a:gd name="T19" fmla="*/ 3877806 h 1903"/>
                <a:gd name="T20" fmla="*/ 1452394 w 835"/>
                <a:gd name="T21" fmla="*/ 3638250 h 1903"/>
                <a:gd name="T22" fmla="*/ 1695717 w 835"/>
                <a:gd name="T23" fmla="*/ 3547306 h 1903"/>
                <a:gd name="T24" fmla="*/ 1939041 w 835"/>
                <a:gd name="T25" fmla="*/ 3638250 h 1903"/>
                <a:gd name="T26" fmla="*/ 2182134 w 835"/>
                <a:gd name="T27" fmla="*/ 4240890 h 1903"/>
                <a:gd name="T28" fmla="*/ 1939041 w 835"/>
                <a:gd name="T29" fmla="*/ 5090632 h 1903"/>
                <a:gd name="T30" fmla="*/ 1452394 w 835"/>
                <a:gd name="T31" fmla="*/ 5573495 h 1903"/>
                <a:gd name="T32" fmla="*/ 1212851 w 835"/>
                <a:gd name="T33" fmla="*/ 5696808 h 1903"/>
                <a:gd name="T34" fmla="*/ 969528 w 835"/>
                <a:gd name="T35" fmla="*/ 5696808 h 1903"/>
                <a:gd name="T36" fmla="*/ 849749 w 835"/>
                <a:gd name="T37" fmla="*/ 5573495 h 1903"/>
                <a:gd name="T38" fmla="*/ 726205 w 835"/>
                <a:gd name="T39" fmla="*/ 5333723 h 1903"/>
                <a:gd name="T40" fmla="*/ 726205 w 835"/>
                <a:gd name="T41" fmla="*/ 5210395 h 1903"/>
                <a:gd name="T42" fmla="*/ 606426 w 835"/>
                <a:gd name="T43" fmla="*/ 5210395 h 1903"/>
                <a:gd name="T44" fmla="*/ 243323 w 835"/>
                <a:gd name="T45" fmla="*/ 5453717 h 1903"/>
                <a:gd name="T46" fmla="*/ 119779 w 835"/>
                <a:gd name="T47" fmla="*/ 5573495 h 1903"/>
                <a:gd name="T48" fmla="*/ 119779 w 835"/>
                <a:gd name="T49" fmla="*/ 5816816 h 1903"/>
                <a:gd name="T50" fmla="*/ 243323 w 835"/>
                <a:gd name="T51" fmla="*/ 6422991 h 1903"/>
                <a:gd name="T52" fmla="*/ 486647 w 835"/>
                <a:gd name="T53" fmla="*/ 6786091 h 1903"/>
                <a:gd name="T54" fmla="*/ 969528 w 835"/>
                <a:gd name="T55" fmla="*/ 6906099 h 1903"/>
                <a:gd name="T56" fmla="*/ 1575954 w 835"/>
                <a:gd name="T57" fmla="*/ 6666313 h 1903"/>
                <a:gd name="T58" fmla="*/ 2182134 w 835"/>
                <a:gd name="T59" fmla="*/ 6179916 h 1903"/>
                <a:gd name="T60" fmla="*/ 2545236 w 835"/>
                <a:gd name="T61" fmla="*/ 5573495 h 1903"/>
                <a:gd name="T62" fmla="*/ 2908338 w 835"/>
                <a:gd name="T63" fmla="*/ 4727533 h 1903"/>
                <a:gd name="T64" fmla="*/ 3028348 w 835"/>
                <a:gd name="T65" fmla="*/ 3758028 h 1903"/>
                <a:gd name="T66" fmla="*/ 2908338 w 835"/>
                <a:gd name="T67" fmla="*/ 2912066 h 1903"/>
                <a:gd name="T68" fmla="*/ 2665245 w 835"/>
                <a:gd name="T69" fmla="*/ 2545201 h 1903"/>
                <a:gd name="T70" fmla="*/ 2291276 w 835"/>
                <a:gd name="T71" fmla="*/ 2374641 h 1903"/>
                <a:gd name="T72" fmla="*/ 2182134 w 835"/>
                <a:gd name="T73" fmla="*/ 2425423 h 1903"/>
                <a:gd name="T74" fmla="*/ 1575954 w 835"/>
                <a:gd name="T75" fmla="*/ 2545201 h 1903"/>
                <a:gd name="T76" fmla="*/ 1332630 w 835"/>
                <a:gd name="T77" fmla="*/ 2788523 h 1903"/>
                <a:gd name="T78" fmla="*/ 1089292 w 835"/>
                <a:gd name="T79" fmla="*/ 3031844 h 1903"/>
                <a:gd name="T80" fmla="*/ 1089292 w 835"/>
                <a:gd name="T81" fmla="*/ 1942561 h 1903"/>
                <a:gd name="T82" fmla="*/ 2545236 w 835"/>
                <a:gd name="T83" fmla="*/ 973056 h 1903"/>
                <a:gd name="T84" fmla="*/ 2665245 w 835"/>
                <a:gd name="T85" fmla="*/ 849743 h 1903"/>
                <a:gd name="T86" fmla="*/ 2665245 w 835"/>
                <a:gd name="T87" fmla="*/ 729734 h 1903"/>
                <a:gd name="T88" fmla="*/ 2665245 w 835"/>
                <a:gd name="T89" fmla="*/ 123544 h 1903"/>
                <a:gd name="T90" fmla="*/ 2665245 w 835"/>
                <a:gd name="T91" fmla="*/ 3550 h 19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5"/>
                <a:gd name="T139" fmla="*/ 0 h 1903"/>
                <a:gd name="T140" fmla="*/ 835 w 835"/>
                <a:gd name="T141" fmla="*/ 1903 h 19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5" h="1903" extrusionOk="0">
                  <a:moveTo>
                    <a:pt x="701" y="1"/>
                  </a:moveTo>
                  <a:lnTo>
                    <a:pt x="134" y="301"/>
                  </a:lnTo>
                  <a:cubicBezTo>
                    <a:pt x="100" y="335"/>
                    <a:pt x="100" y="335"/>
                    <a:pt x="100" y="368"/>
                  </a:cubicBezTo>
                  <a:cubicBezTo>
                    <a:pt x="100" y="368"/>
                    <a:pt x="100" y="401"/>
                    <a:pt x="100" y="401"/>
                  </a:cubicBezTo>
                  <a:lnTo>
                    <a:pt x="67" y="1235"/>
                  </a:lnTo>
                  <a:lnTo>
                    <a:pt x="67" y="1269"/>
                  </a:lnTo>
                  <a:lnTo>
                    <a:pt x="234" y="1202"/>
                  </a:lnTo>
                  <a:cubicBezTo>
                    <a:pt x="234" y="1168"/>
                    <a:pt x="234" y="1168"/>
                    <a:pt x="267" y="1168"/>
                  </a:cubicBezTo>
                  <a:cubicBezTo>
                    <a:pt x="267" y="1135"/>
                    <a:pt x="267" y="1135"/>
                    <a:pt x="300" y="1102"/>
                  </a:cubicBezTo>
                  <a:cubicBezTo>
                    <a:pt x="300" y="1102"/>
                    <a:pt x="300" y="1068"/>
                    <a:pt x="334" y="1068"/>
                  </a:cubicBezTo>
                  <a:lnTo>
                    <a:pt x="400" y="1002"/>
                  </a:lnTo>
                  <a:cubicBezTo>
                    <a:pt x="417" y="985"/>
                    <a:pt x="442" y="977"/>
                    <a:pt x="467" y="977"/>
                  </a:cubicBezTo>
                  <a:cubicBezTo>
                    <a:pt x="492" y="977"/>
                    <a:pt x="517" y="985"/>
                    <a:pt x="534" y="1002"/>
                  </a:cubicBezTo>
                  <a:cubicBezTo>
                    <a:pt x="567" y="1035"/>
                    <a:pt x="601" y="1102"/>
                    <a:pt x="601" y="1168"/>
                  </a:cubicBezTo>
                  <a:cubicBezTo>
                    <a:pt x="601" y="1235"/>
                    <a:pt x="567" y="1302"/>
                    <a:pt x="534" y="1402"/>
                  </a:cubicBezTo>
                  <a:cubicBezTo>
                    <a:pt x="500" y="1435"/>
                    <a:pt x="467" y="1502"/>
                    <a:pt x="400" y="1535"/>
                  </a:cubicBezTo>
                  <a:lnTo>
                    <a:pt x="334" y="1569"/>
                  </a:lnTo>
                  <a:lnTo>
                    <a:pt x="267" y="1569"/>
                  </a:lnTo>
                  <a:cubicBezTo>
                    <a:pt x="267" y="1569"/>
                    <a:pt x="234" y="1569"/>
                    <a:pt x="234" y="1535"/>
                  </a:cubicBezTo>
                  <a:cubicBezTo>
                    <a:pt x="200" y="1502"/>
                    <a:pt x="200" y="1502"/>
                    <a:pt x="200" y="1469"/>
                  </a:cubicBezTo>
                  <a:lnTo>
                    <a:pt x="200" y="1435"/>
                  </a:lnTo>
                  <a:lnTo>
                    <a:pt x="167" y="1435"/>
                  </a:lnTo>
                  <a:lnTo>
                    <a:pt x="67" y="1502"/>
                  </a:lnTo>
                  <a:cubicBezTo>
                    <a:pt x="33" y="1502"/>
                    <a:pt x="33" y="1535"/>
                    <a:pt x="33" y="1535"/>
                  </a:cubicBezTo>
                  <a:cubicBezTo>
                    <a:pt x="0" y="1569"/>
                    <a:pt x="0" y="1569"/>
                    <a:pt x="33" y="1602"/>
                  </a:cubicBezTo>
                  <a:cubicBezTo>
                    <a:pt x="33" y="1635"/>
                    <a:pt x="33" y="1702"/>
                    <a:pt x="67" y="1769"/>
                  </a:cubicBezTo>
                  <a:cubicBezTo>
                    <a:pt x="67" y="1802"/>
                    <a:pt x="100" y="1836"/>
                    <a:pt x="134" y="1869"/>
                  </a:cubicBezTo>
                  <a:cubicBezTo>
                    <a:pt x="167" y="1902"/>
                    <a:pt x="200" y="1902"/>
                    <a:pt x="267" y="1902"/>
                  </a:cubicBezTo>
                  <a:cubicBezTo>
                    <a:pt x="300" y="1869"/>
                    <a:pt x="367" y="1869"/>
                    <a:pt x="434" y="1836"/>
                  </a:cubicBezTo>
                  <a:cubicBezTo>
                    <a:pt x="500" y="1802"/>
                    <a:pt x="534" y="1736"/>
                    <a:pt x="601" y="1702"/>
                  </a:cubicBezTo>
                  <a:cubicBezTo>
                    <a:pt x="634" y="1635"/>
                    <a:pt x="667" y="1602"/>
                    <a:pt x="701" y="1535"/>
                  </a:cubicBezTo>
                  <a:cubicBezTo>
                    <a:pt x="767" y="1469"/>
                    <a:pt x="767" y="1369"/>
                    <a:pt x="801" y="1302"/>
                  </a:cubicBezTo>
                  <a:cubicBezTo>
                    <a:pt x="834" y="1202"/>
                    <a:pt x="834" y="1135"/>
                    <a:pt x="834" y="1035"/>
                  </a:cubicBezTo>
                  <a:cubicBezTo>
                    <a:pt x="834" y="968"/>
                    <a:pt x="834" y="868"/>
                    <a:pt x="801" y="802"/>
                  </a:cubicBezTo>
                  <a:cubicBezTo>
                    <a:pt x="801" y="768"/>
                    <a:pt x="767" y="735"/>
                    <a:pt x="734" y="701"/>
                  </a:cubicBezTo>
                  <a:cubicBezTo>
                    <a:pt x="687" y="678"/>
                    <a:pt x="656" y="654"/>
                    <a:pt x="631" y="654"/>
                  </a:cubicBezTo>
                  <a:cubicBezTo>
                    <a:pt x="620" y="654"/>
                    <a:pt x="610" y="658"/>
                    <a:pt x="601" y="668"/>
                  </a:cubicBezTo>
                  <a:cubicBezTo>
                    <a:pt x="534" y="668"/>
                    <a:pt x="467" y="668"/>
                    <a:pt x="434" y="701"/>
                  </a:cubicBezTo>
                  <a:lnTo>
                    <a:pt x="367" y="768"/>
                  </a:lnTo>
                  <a:cubicBezTo>
                    <a:pt x="334" y="768"/>
                    <a:pt x="300" y="802"/>
                    <a:pt x="300" y="835"/>
                  </a:cubicBezTo>
                  <a:lnTo>
                    <a:pt x="300" y="535"/>
                  </a:lnTo>
                  <a:lnTo>
                    <a:pt x="701" y="268"/>
                  </a:lnTo>
                  <a:cubicBezTo>
                    <a:pt x="701" y="268"/>
                    <a:pt x="734" y="268"/>
                    <a:pt x="734" y="234"/>
                  </a:cubicBezTo>
                  <a:cubicBezTo>
                    <a:pt x="734" y="234"/>
                    <a:pt x="734" y="201"/>
                    <a:pt x="734" y="201"/>
                  </a:cubicBezTo>
                  <a:lnTo>
                    <a:pt x="734" y="34"/>
                  </a:lnTo>
                  <a:cubicBezTo>
                    <a:pt x="734" y="1"/>
                    <a:pt x="734" y="1"/>
                    <a:pt x="734" y="1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7" name="Google Shape;2451;p64"/>
            <p:cNvSpPr>
              <a:spLocks/>
            </p:cNvSpPr>
            <p:nvPr/>
          </p:nvSpPr>
          <p:spPr bwMode="auto">
            <a:xfrm>
              <a:off x="6634498" y="2844428"/>
              <a:ext cx="16922" cy="32815"/>
            </a:xfrm>
            <a:custGeom>
              <a:avLst/>
              <a:gdLst>
                <a:gd name="T0" fmla="*/ 1089248 w 1101"/>
                <a:gd name="T1" fmla="*/ 2545230 h 2135"/>
                <a:gd name="T2" fmla="*/ 1089248 w 1101"/>
                <a:gd name="T3" fmla="*/ 3148104 h 2135"/>
                <a:gd name="T4" fmla="*/ 1089248 w 1101"/>
                <a:gd name="T5" fmla="*/ 3754528 h 2135"/>
                <a:gd name="T6" fmla="*/ 726155 w 1101"/>
                <a:gd name="T7" fmla="*/ 3997620 h 2135"/>
                <a:gd name="T8" fmla="*/ 726155 w 1101"/>
                <a:gd name="T9" fmla="*/ 3511205 h 2135"/>
                <a:gd name="T10" fmla="*/ 726155 w 1101"/>
                <a:gd name="T11" fmla="*/ 2908316 h 2135"/>
                <a:gd name="T12" fmla="*/ 969472 w 1101"/>
                <a:gd name="T13" fmla="*/ 2302137 h 2135"/>
                <a:gd name="T14" fmla="*/ 849712 w 1101"/>
                <a:gd name="T15" fmla="*/ 1575935 h 2135"/>
                <a:gd name="T16" fmla="*/ 119760 w 1101"/>
                <a:gd name="T17" fmla="*/ 2665239 h 2135"/>
                <a:gd name="T18" fmla="*/ 0 w 1101"/>
                <a:gd name="T19" fmla="*/ 4117629 h 2135"/>
                <a:gd name="T20" fmla="*/ 243317 w 1101"/>
                <a:gd name="T21" fmla="*/ 4723808 h 2135"/>
                <a:gd name="T22" fmla="*/ 849712 w 1101"/>
                <a:gd name="T23" fmla="*/ 4723808 h 2135"/>
                <a:gd name="T24" fmla="*/ 1452326 w 1101"/>
                <a:gd name="T25" fmla="*/ 3997620 h 2135"/>
                <a:gd name="T26" fmla="*/ 1695627 w 1101"/>
                <a:gd name="T27" fmla="*/ 3148104 h 2135"/>
                <a:gd name="T28" fmla="*/ 1575636 w 1101"/>
                <a:gd name="T29" fmla="*/ 1815492 h 2135"/>
                <a:gd name="T30" fmla="*/ 3510800 w 1101"/>
                <a:gd name="T31" fmla="*/ 3997620 h 2135"/>
                <a:gd name="T32" fmla="*/ 3510800 w 1101"/>
                <a:gd name="T33" fmla="*/ 4967130 h 2135"/>
                <a:gd name="T34" fmla="*/ 3271264 w 1101"/>
                <a:gd name="T35" fmla="*/ 5693333 h 2135"/>
                <a:gd name="T36" fmla="*/ 2908186 w 1101"/>
                <a:gd name="T37" fmla="*/ 5449995 h 2135"/>
                <a:gd name="T38" fmla="*/ 2908186 w 1101"/>
                <a:gd name="T39" fmla="*/ 4967130 h 2135"/>
                <a:gd name="T40" fmla="*/ 2908186 w 1101"/>
                <a:gd name="T41" fmla="*/ 4480715 h 2135"/>
                <a:gd name="T42" fmla="*/ 3271264 w 1101"/>
                <a:gd name="T43" fmla="*/ 3997620 h 2135"/>
                <a:gd name="T44" fmla="*/ 3271264 w 1101"/>
                <a:gd name="T45" fmla="*/ 3271417 h 2135"/>
                <a:gd name="T46" fmla="*/ 2908186 w 1101"/>
                <a:gd name="T47" fmla="*/ 3511205 h 2135"/>
                <a:gd name="T48" fmla="*/ 2545109 w 1101"/>
                <a:gd name="T49" fmla="*/ 4360706 h 2135"/>
                <a:gd name="T50" fmla="*/ 2545109 w 1101"/>
                <a:gd name="T51" fmla="*/ 5206918 h 2135"/>
                <a:gd name="T52" fmla="*/ 2545109 w 1101"/>
                <a:gd name="T53" fmla="*/ 6056419 h 2135"/>
                <a:gd name="T54" fmla="*/ 2908186 w 1101"/>
                <a:gd name="T55" fmla="*/ 6419521 h 2135"/>
                <a:gd name="T56" fmla="*/ 3877659 w 1101"/>
                <a:gd name="T57" fmla="*/ 5573555 h 2135"/>
                <a:gd name="T58" fmla="*/ 3997419 w 1101"/>
                <a:gd name="T59" fmla="*/ 4723808 h 2135"/>
                <a:gd name="T60" fmla="*/ 3997419 w 1101"/>
                <a:gd name="T61" fmla="*/ 3754528 h 2135"/>
                <a:gd name="T62" fmla="*/ 3877659 w 1101"/>
                <a:gd name="T63" fmla="*/ 3148104 h 2135"/>
                <a:gd name="T64" fmla="*/ 3271264 w 1101"/>
                <a:gd name="T65" fmla="*/ 243323 h 2135"/>
                <a:gd name="T66" fmla="*/ 3027947 w 1101"/>
                <a:gd name="T67" fmla="*/ 486646 h 2135"/>
                <a:gd name="T68" fmla="*/ 363078 w 1101"/>
                <a:gd name="T69" fmla="*/ 7752133 h 2135"/>
                <a:gd name="T70" fmla="*/ 726155 w 1101"/>
                <a:gd name="T71" fmla="*/ 7632369 h 2135"/>
                <a:gd name="T72" fmla="*/ 969472 w 1101"/>
                <a:gd name="T73" fmla="*/ 7269268 h 2135"/>
                <a:gd name="T74" fmla="*/ 3754117 w 1101"/>
                <a:gd name="T75" fmla="*/ 0 h 21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1"/>
                <a:gd name="T115" fmla="*/ 0 h 2135"/>
                <a:gd name="T116" fmla="*/ 1101 w 1101"/>
                <a:gd name="T117" fmla="*/ 2135 h 213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1" h="2135" extrusionOk="0">
                  <a:moveTo>
                    <a:pt x="300" y="634"/>
                  </a:moveTo>
                  <a:cubicBezTo>
                    <a:pt x="334" y="667"/>
                    <a:pt x="334" y="701"/>
                    <a:pt x="300" y="701"/>
                  </a:cubicBezTo>
                  <a:cubicBezTo>
                    <a:pt x="300" y="734"/>
                    <a:pt x="300" y="734"/>
                    <a:pt x="300" y="734"/>
                  </a:cubicBezTo>
                  <a:lnTo>
                    <a:pt x="300" y="867"/>
                  </a:lnTo>
                  <a:cubicBezTo>
                    <a:pt x="300" y="901"/>
                    <a:pt x="300" y="901"/>
                    <a:pt x="300" y="934"/>
                  </a:cubicBezTo>
                  <a:cubicBezTo>
                    <a:pt x="334" y="967"/>
                    <a:pt x="334" y="1001"/>
                    <a:pt x="300" y="1034"/>
                  </a:cubicBezTo>
                  <a:cubicBezTo>
                    <a:pt x="300" y="1034"/>
                    <a:pt x="267" y="1068"/>
                    <a:pt x="267" y="1101"/>
                  </a:cubicBezTo>
                  <a:lnTo>
                    <a:pt x="200" y="1101"/>
                  </a:lnTo>
                  <a:cubicBezTo>
                    <a:pt x="167" y="1068"/>
                    <a:pt x="167" y="1034"/>
                    <a:pt x="200" y="1001"/>
                  </a:cubicBezTo>
                  <a:cubicBezTo>
                    <a:pt x="200" y="1001"/>
                    <a:pt x="200" y="1001"/>
                    <a:pt x="200" y="967"/>
                  </a:cubicBezTo>
                  <a:lnTo>
                    <a:pt x="200" y="834"/>
                  </a:lnTo>
                  <a:cubicBezTo>
                    <a:pt x="200" y="834"/>
                    <a:pt x="200" y="801"/>
                    <a:pt x="200" y="801"/>
                  </a:cubicBezTo>
                  <a:cubicBezTo>
                    <a:pt x="167" y="767"/>
                    <a:pt x="167" y="734"/>
                    <a:pt x="200" y="701"/>
                  </a:cubicBezTo>
                  <a:cubicBezTo>
                    <a:pt x="200" y="667"/>
                    <a:pt x="234" y="667"/>
                    <a:pt x="267" y="634"/>
                  </a:cubicBezTo>
                  <a:lnTo>
                    <a:pt x="300" y="634"/>
                  </a:lnTo>
                  <a:close/>
                  <a:moveTo>
                    <a:pt x="334" y="400"/>
                  </a:moveTo>
                  <a:cubicBezTo>
                    <a:pt x="300" y="400"/>
                    <a:pt x="267" y="434"/>
                    <a:pt x="234" y="434"/>
                  </a:cubicBezTo>
                  <a:cubicBezTo>
                    <a:pt x="200" y="467"/>
                    <a:pt x="167" y="500"/>
                    <a:pt x="134" y="534"/>
                  </a:cubicBezTo>
                  <a:cubicBezTo>
                    <a:pt x="67" y="601"/>
                    <a:pt x="33" y="667"/>
                    <a:pt x="33" y="734"/>
                  </a:cubicBezTo>
                  <a:cubicBezTo>
                    <a:pt x="0" y="801"/>
                    <a:pt x="0" y="834"/>
                    <a:pt x="0" y="867"/>
                  </a:cubicBezTo>
                  <a:lnTo>
                    <a:pt x="0" y="1134"/>
                  </a:lnTo>
                  <a:cubicBezTo>
                    <a:pt x="0" y="1168"/>
                    <a:pt x="0" y="1201"/>
                    <a:pt x="33" y="1234"/>
                  </a:cubicBezTo>
                  <a:cubicBezTo>
                    <a:pt x="33" y="1234"/>
                    <a:pt x="33" y="1268"/>
                    <a:pt x="67" y="1301"/>
                  </a:cubicBezTo>
                  <a:cubicBezTo>
                    <a:pt x="100" y="1301"/>
                    <a:pt x="100" y="1334"/>
                    <a:pt x="134" y="1334"/>
                  </a:cubicBezTo>
                  <a:cubicBezTo>
                    <a:pt x="167" y="1301"/>
                    <a:pt x="200" y="1301"/>
                    <a:pt x="234" y="1301"/>
                  </a:cubicBezTo>
                  <a:cubicBezTo>
                    <a:pt x="267" y="1268"/>
                    <a:pt x="300" y="1234"/>
                    <a:pt x="334" y="1201"/>
                  </a:cubicBezTo>
                  <a:cubicBezTo>
                    <a:pt x="367" y="1168"/>
                    <a:pt x="367" y="1134"/>
                    <a:pt x="400" y="1101"/>
                  </a:cubicBezTo>
                  <a:cubicBezTo>
                    <a:pt x="434" y="1068"/>
                    <a:pt x="434" y="1034"/>
                    <a:pt x="434" y="967"/>
                  </a:cubicBezTo>
                  <a:cubicBezTo>
                    <a:pt x="467" y="934"/>
                    <a:pt x="467" y="901"/>
                    <a:pt x="467" y="867"/>
                  </a:cubicBezTo>
                  <a:lnTo>
                    <a:pt x="467" y="601"/>
                  </a:lnTo>
                  <a:cubicBezTo>
                    <a:pt x="467" y="567"/>
                    <a:pt x="467" y="534"/>
                    <a:pt x="434" y="500"/>
                  </a:cubicBezTo>
                  <a:cubicBezTo>
                    <a:pt x="434" y="467"/>
                    <a:pt x="400" y="400"/>
                    <a:pt x="334" y="400"/>
                  </a:cubicBezTo>
                  <a:close/>
                  <a:moveTo>
                    <a:pt x="967" y="1101"/>
                  </a:moveTo>
                  <a:cubicBezTo>
                    <a:pt x="967" y="1101"/>
                    <a:pt x="967" y="1134"/>
                    <a:pt x="967" y="1168"/>
                  </a:cubicBezTo>
                  <a:lnTo>
                    <a:pt x="967" y="1368"/>
                  </a:lnTo>
                  <a:cubicBezTo>
                    <a:pt x="967" y="1401"/>
                    <a:pt x="967" y="1434"/>
                    <a:pt x="967" y="1501"/>
                  </a:cubicBezTo>
                  <a:cubicBezTo>
                    <a:pt x="934" y="1501"/>
                    <a:pt x="934" y="1535"/>
                    <a:pt x="901" y="1568"/>
                  </a:cubicBezTo>
                  <a:lnTo>
                    <a:pt x="834" y="1568"/>
                  </a:lnTo>
                  <a:cubicBezTo>
                    <a:pt x="834" y="1535"/>
                    <a:pt x="801" y="1501"/>
                    <a:pt x="801" y="1501"/>
                  </a:cubicBezTo>
                  <a:lnTo>
                    <a:pt x="801" y="1434"/>
                  </a:lnTo>
                  <a:lnTo>
                    <a:pt x="801" y="1368"/>
                  </a:lnTo>
                  <a:cubicBezTo>
                    <a:pt x="801" y="1334"/>
                    <a:pt x="801" y="1301"/>
                    <a:pt x="801" y="1301"/>
                  </a:cubicBezTo>
                  <a:lnTo>
                    <a:pt x="801" y="1234"/>
                  </a:lnTo>
                  <a:cubicBezTo>
                    <a:pt x="801" y="1201"/>
                    <a:pt x="834" y="1201"/>
                    <a:pt x="834" y="1168"/>
                  </a:cubicBezTo>
                  <a:cubicBezTo>
                    <a:pt x="834" y="1134"/>
                    <a:pt x="867" y="1101"/>
                    <a:pt x="901" y="1101"/>
                  </a:cubicBezTo>
                  <a:lnTo>
                    <a:pt x="967" y="1101"/>
                  </a:lnTo>
                  <a:close/>
                  <a:moveTo>
                    <a:pt x="1001" y="867"/>
                  </a:moveTo>
                  <a:cubicBezTo>
                    <a:pt x="967" y="867"/>
                    <a:pt x="934" y="867"/>
                    <a:pt x="901" y="901"/>
                  </a:cubicBezTo>
                  <a:lnTo>
                    <a:pt x="934" y="901"/>
                  </a:lnTo>
                  <a:cubicBezTo>
                    <a:pt x="867" y="901"/>
                    <a:pt x="834" y="934"/>
                    <a:pt x="801" y="967"/>
                  </a:cubicBezTo>
                  <a:cubicBezTo>
                    <a:pt x="767" y="1001"/>
                    <a:pt x="734" y="1034"/>
                    <a:pt x="734" y="1068"/>
                  </a:cubicBezTo>
                  <a:cubicBezTo>
                    <a:pt x="701" y="1101"/>
                    <a:pt x="701" y="1168"/>
                    <a:pt x="701" y="1201"/>
                  </a:cubicBezTo>
                  <a:cubicBezTo>
                    <a:pt x="667" y="1234"/>
                    <a:pt x="667" y="1268"/>
                    <a:pt x="701" y="1301"/>
                  </a:cubicBezTo>
                  <a:lnTo>
                    <a:pt x="701" y="1434"/>
                  </a:lnTo>
                  <a:cubicBezTo>
                    <a:pt x="667" y="1468"/>
                    <a:pt x="667" y="1535"/>
                    <a:pt x="701" y="1568"/>
                  </a:cubicBezTo>
                  <a:cubicBezTo>
                    <a:pt x="667" y="1601"/>
                    <a:pt x="667" y="1635"/>
                    <a:pt x="701" y="1668"/>
                  </a:cubicBezTo>
                  <a:cubicBezTo>
                    <a:pt x="701" y="1701"/>
                    <a:pt x="701" y="1701"/>
                    <a:pt x="734" y="1735"/>
                  </a:cubicBezTo>
                  <a:cubicBezTo>
                    <a:pt x="734" y="1735"/>
                    <a:pt x="767" y="1768"/>
                    <a:pt x="801" y="1768"/>
                  </a:cubicBezTo>
                  <a:cubicBezTo>
                    <a:pt x="834" y="1768"/>
                    <a:pt x="867" y="1735"/>
                    <a:pt x="901" y="1735"/>
                  </a:cubicBezTo>
                  <a:cubicBezTo>
                    <a:pt x="967" y="1668"/>
                    <a:pt x="1034" y="1635"/>
                    <a:pt x="1068" y="1535"/>
                  </a:cubicBezTo>
                  <a:cubicBezTo>
                    <a:pt x="1068" y="1501"/>
                    <a:pt x="1101" y="1468"/>
                    <a:pt x="1101" y="1434"/>
                  </a:cubicBezTo>
                  <a:cubicBezTo>
                    <a:pt x="1101" y="1401"/>
                    <a:pt x="1101" y="1334"/>
                    <a:pt x="1101" y="1301"/>
                  </a:cubicBezTo>
                  <a:lnTo>
                    <a:pt x="1101" y="1168"/>
                  </a:lnTo>
                  <a:cubicBezTo>
                    <a:pt x="1101" y="1134"/>
                    <a:pt x="1101" y="1101"/>
                    <a:pt x="1101" y="1034"/>
                  </a:cubicBezTo>
                  <a:cubicBezTo>
                    <a:pt x="1101" y="1001"/>
                    <a:pt x="1101" y="967"/>
                    <a:pt x="1101" y="967"/>
                  </a:cubicBezTo>
                  <a:cubicBezTo>
                    <a:pt x="1101" y="934"/>
                    <a:pt x="1068" y="901"/>
                    <a:pt x="1068" y="867"/>
                  </a:cubicBezTo>
                  <a:lnTo>
                    <a:pt x="1001" y="867"/>
                  </a:lnTo>
                  <a:close/>
                  <a:moveTo>
                    <a:pt x="1001" y="0"/>
                  </a:moveTo>
                  <a:lnTo>
                    <a:pt x="901" y="67"/>
                  </a:lnTo>
                  <a:cubicBezTo>
                    <a:pt x="901" y="67"/>
                    <a:pt x="867" y="100"/>
                    <a:pt x="867" y="100"/>
                  </a:cubicBezTo>
                  <a:cubicBezTo>
                    <a:pt x="867" y="100"/>
                    <a:pt x="867" y="134"/>
                    <a:pt x="834" y="134"/>
                  </a:cubicBezTo>
                  <a:lnTo>
                    <a:pt x="100" y="2102"/>
                  </a:lnTo>
                  <a:lnTo>
                    <a:pt x="100" y="2135"/>
                  </a:lnTo>
                  <a:lnTo>
                    <a:pt x="134" y="2135"/>
                  </a:lnTo>
                  <a:lnTo>
                    <a:pt x="200" y="2102"/>
                  </a:lnTo>
                  <a:cubicBezTo>
                    <a:pt x="234" y="2068"/>
                    <a:pt x="234" y="2068"/>
                    <a:pt x="234" y="2068"/>
                  </a:cubicBezTo>
                  <a:cubicBezTo>
                    <a:pt x="267" y="2035"/>
                    <a:pt x="267" y="2035"/>
                    <a:pt x="267" y="2002"/>
                  </a:cubicBezTo>
                  <a:lnTo>
                    <a:pt x="1034" y="33"/>
                  </a:lnTo>
                  <a:lnTo>
                    <a:pt x="1034" y="0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8" name="Google Shape;2452;p64"/>
            <p:cNvSpPr>
              <a:spLocks/>
            </p:cNvSpPr>
            <p:nvPr/>
          </p:nvSpPr>
          <p:spPr bwMode="auto">
            <a:xfrm>
              <a:off x="6277653" y="3037706"/>
              <a:ext cx="12834" cy="29756"/>
            </a:xfrm>
            <a:custGeom>
              <a:avLst/>
              <a:gdLst>
                <a:gd name="T0" fmla="*/ 2665245 w 835"/>
                <a:gd name="T1" fmla="*/ 3550 h 1936"/>
                <a:gd name="T2" fmla="*/ 243323 w 835"/>
                <a:gd name="T3" fmla="*/ 1455892 h 1936"/>
                <a:gd name="T4" fmla="*/ 123560 w 835"/>
                <a:gd name="T5" fmla="*/ 1575900 h 1936"/>
                <a:gd name="T6" fmla="*/ 123560 w 835"/>
                <a:gd name="T7" fmla="*/ 1818989 h 1936"/>
                <a:gd name="T8" fmla="*/ 123560 w 835"/>
                <a:gd name="T9" fmla="*/ 2425391 h 1936"/>
                <a:gd name="T10" fmla="*/ 123560 w 835"/>
                <a:gd name="T11" fmla="*/ 2545168 h 1936"/>
                <a:gd name="T12" fmla="*/ 243323 w 835"/>
                <a:gd name="T13" fmla="*/ 2545168 h 1936"/>
                <a:gd name="T14" fmla="*/ 1699268 w 835"/>
                <a:gd name="T15" fmla="*/ 1699212 h 1936"/>
                <a:gd name="T16" fmla="*/ 1699268 w 835"/>
                <a:gd name="T17" fmla="*/ 1699212 h 1936"/>
                <a:gd name="T18" fmla="*/ 969528 w 835"/>
                <a:gd name="T19" fmla="*/ 3394889 h 1936"/>
                <a:gd name="T20" fmla="*/ 849749 w 835"/>
                <a:gd name="T21" fmla="*/ 3514651 h 1936"/>
                <a:gd name="T22" fmla="*/ 849749 w 835"/>
                <a:gd name="T23" fmla="*/ 3757971 h 1936"/>
                <a:gd name="T24" fmla="*/ 849749 w 835"/>
                <a:gd name="T25" fmla="*/ 4364388 h 1936"/>
                <a:gd name="T26" fmla="*/ 849749 w 835"/>
                <a:gd name="T27" fmla="*/ 4484149 h 1936"/>
                <a:gd name="T28" fmla="*/ 969528 w 835"/>
                <a:gd name="T29" fmla="*/ 4484149 h 1936"/>
                <a:gd name="T30" fmla="*/ 1455944 w 835"/>
                <a:gd name="T31" fmla="*/ 4240829 h 1936"/>
                <a:gd name="T32" fmla="*/ 1939041 w 835"/>
                <a:gd name="T33" fmla="*/ 4001291 h 1936"/>
                <a:gd name="T34" fmla="*/ 2182134 w 835"/>
                <a:gd name="T35" fmla="*/ 4484149 h 1936"/>
                <a:gd name="T36" fmla="*/ 1939041 w 835"/>
                <a:gd name="T37" fmla="*/ 5210328 h 1936"/>
                <a:gd name="T38" fmla="*/ 1455944 w 835"/>
                <a:gd name="T39" fmla="*/ 5696737 h 1936"/>
                <a:gd name="T40" fmla="*/ 1092842 w 835"/>
                <a:gd name="T41" fmla="*/ 5936506 h 1936"/>
                <a:gd name="T42" fmla="*/ 849749 w 835"/>
                <a:gd name="T43" fmla="*/ 5936506 h 1936"/>
                <a:gd name="T44" fmla="*/ 729740 w 835"/>
                <a:gd name="T45" fmla="*/ 5816499 h 1936"/>
                <a:gd name="T46" fmla="*/ 606426 w 835"/>
                <a:gd name="T47" fmla="*/ 5696737 h 1936"/>
                <a:gd name="T48" fmla="*/ 606426 w 835"/>
                <a:gd name="T49" fmla="*/ 5573425 h 1936"/>
                <a:gd name="T50" fmla="*/ 123560 w 835"/>
                <a:gd name="T51" fmla="*/ 5816499 h 1936"/>
                <a:gd name="T52" fmla="*/ 3550 w 835"/>
                <a:gd name="T53" fmla="*/ 5936506 h 1936"/>
                <a:gd name="T54" fmla="*/ 3550 w 835"/>
                <a:gd name="T55" fmla="*/ 6179596 h 1936"/>
                <a:gd name="T56" fmla="*/ 123560 w 835"/>
                <a:gd name="T57" fmla="*/ 6542677 h 1936"/>
                <a:gd name="T58" fmla="*/ 366637 w 835"/>
                <a:gd name="T59" fmla="*/ 6905759 h 1936"/>
                <a:gd name="T60" fmla="*/ 849749 w 835"/>
                <a:gd name="T61" fmla="*/ 7029317 h 1936"/>
                <a:gd name="T62" fmla="*/ 1575954 w 835"/>
                <a:gd name="T63" fmla="*/ 6785997 h 1936"/>
                <a:gd name="T64" fmla="*/ 2182134 w 835"/>
                <a:gd name="T65" fmla="*/ 6299588 h 1936"/>
                <a:gd name="T66" fmla="*/ 2665245 w 835"/>
                <a:gd name="T67" fmla="*/ 5696737 h 1936"/>
                <a:gd name="T68" fmla="*/ 2908338 w 835"/>
                <a:gd name="T69" fmla="*/ 4847246 h 1936"/>
                <a:gd name="T70" fmla="*/ 3028348 w 835"/>
                <a:gd name="T71" fmla="*/ 4001291 h 1936"/>
                <a:gd name="T72" fmla="*/ 3028348 w 835"/>
                <a:gd name="T73" fmla="*/ 3394889 h 1936"/>
                <a:gd name="T74" fmla="*/ 2788559 w 835"/>
                <a:gd name="T75" fmla="*/ 3031792 h 1936"/>
                <a:gd name="T76" fmla="*/ 2425457 w 835"/>
                <a:gd name="T77" fmla="*/ 2908249 h 1936"/>
                <a:gd name="T78" fmla="*/ 1939041 w 835"/>
                <a:gd name="T79" fmla="*/ 2908249 h 1936"/>
                <a:gd name="T80" fmla="*/ 2788559 w 835"/>
                <a:gd name="T81" fmla="*/ 1212818 h 1936"/>
                <a:gd name="T82" fmla="*/ 2788559 w 835"/>
                <a:gd name="T83" fmla="*/ 973033 h 1936"/>
                <a:gd name="T84" fmla="*/ 2788559 w 835"/>
                <a:gd name="T85" fmla="*/ 729714 h 1936"/>
                <a:gd name="T86" fmla="*/ 2788559 w 835"/>
                <a:gd name="T87" fmla="*/ 123543 h 1936"/>
                <a:gd name="T88" fmla="*/ 2788559 w 835"/>
                <a:gd name="T89" fmla="*/ 3550 h 19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35"/>
                <a:gd name="T136" fmla="*/ 0 h 1936"/>
                <a:gd name="T137" fmla="*/ 835 w 835"/>
                <a:gd name="T138" fmla="*/ 1936 h 19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35" h="1936" extrusionOk="0">
                  <a:moveTo>
                    <a:pt x="734" y="1"/>
                  </a:moveTo>
                  <a:lnTo>
                    <a:pt x="67" y="401"/>
                  </a:lnTo>
                  <a:cubicBezTo>
                    <a:pt x="34" y="434"/>
                    <a:pt x="34" y="434"/>
                    <a:pt x="34" y="434"/>
                  </a:cubicBezTo>
                  <a:cubicBezTo>
                    <a:pt x="34" y="468"/>
                    <a:pt x="34" y="468"/>
                    <a:pt x="34" y="501"/>
                  </a:cubicBezTo>
                  <a:lnTo>
                    <a:pt x="34" y="668"/>
                  </a:lnTo>
                  <a:cubicBezTo>
                    <a:pt x="34" y="668"/>
                    <a:pt x="34" y="701"/>
                    <a:pt x="34" y="701"/>
                  </a:cubicBezTo>
                  <a:lnTo>
                    <a:pt x="67" y="701"/>
                  </a:lnTo>
                  <a:lnTo>
                    <a:pt x="468" y="468"/>
                  </a:lnTo>
                  <a:lnTo>
                    <a:pt x="267" y="935"/>
                  </a:lnTo>
                  <a:cubicBezTo>
                    <a:pt x="267" y="935"/>
                    <a:pt x="234" y="968"/>
                    <a:pt x="234" y="968"/>
                  </a:cubicBezTo>
                  <a:cubicBezTo>
                    <a:pt x="234" y="1002"/>
                    <a:pt x="234" y="1002"/>
                    <a:pt x="234" y="1035"/>
                  </a:cubicBezTo>
                  <a:lnTo>
                    <a:pt x="234" y="1202"/>
                  </a:lnTo>
                  <a:cubicBezTo>
                    <a:pt x="234" y="1202"/>
                    <a:pt x="234" y="1235"/>
                    <a:pt x="234" y="1235"/>
                  </a:cubicBezTo>
                  <a:lnTo>
                    <a:pt x="267" y="1235"/>
                  </a:lnTo>
                  <a:lnTo>
                    <a:pt x="401" y="1168"/>
                  </a:lnTo>
                  <a:cubicBezTo>
                    <a:pt x="434" y="1135"/>
                    <a:pt x="501" y="1102"/>
                    <a:pt x="534" y="1102"/>
                  </a:cubicBezTo>
                  <a:cubicBezTo>
                    <a:pt x="601" y="1135"/>
                    <a:pt x="601" y="1168"/>
                    <a:pt x="601" y="1235"/>
                  </a:cubicBezTo>
                  <a:cubicBezTo>
                    <a:pt x="601" y="1302"/>
                    <a:pt x="601" y="1368"/>
                    <a:pt x="534" y="1435"/>
                  </a:cubicBezTo>
                  <a:cubicBezTo>
                    <a:pt x="501" y="1502"/>
                    <a:pt x="468" y="1535"/>
                    <a:pt x="401" y="1569"/>
                  </a:cubicBezTo>
                  <a:lnTo>
                    <a:pt x="301" y="1635"/>
                  </a:lnTo>
                  <a:lnTo>
                    <a:pt x="234" y="1635"/>
                  </a:lnTo>
                  <a:cubicBezTo>
                    <a:pt x="234" y="1635"/>
                    <a:pt x="201" y="1602"/>
                    <a:pt x="201" y="1602"/>
                  </a:cubicBezTo>
                  <a:cubicBezTo>
                    <a:pt x="201" y="1602"/>
                    <a:pt x="167" y="1569"/>
                    <a:pt x="167" y="1569"/>
                  </a:cubicBezTo>
                  <a:lnTo>
                    <a:pt x="167" y="1535"/>
                  </a:lnTo>
                  <a:lnTo>
                    <a:pt x="34" y="1602"/>
                  </a:lnTo>
                  <a:cubicBezTo>
                    <a:pt x="1" y="1602"/>
                    <a:pt x="1" y="1635"/>
                    <a:pt x="1" y="1635"/>
                  </a:cubicBezTo>
                  <a:cubicBezTo>
                    <a:pt x="1" y="1635"/>
                    <a:pt x="1" y="1669"/>
                    <a:pt x="1" y="1702"/>
                  </a:cubicBezTo>
                  <a:cubicBezTo>
                    <a:pt x="1" y="1735"/>
                    <a:pt x="1" y="1769"/>
                    <a:pt x="34" y="1802"/>
                  </a:cubicBezTo>
                  <a:cubicBezTo>
                    <a:pt x="34" y="1869"/>
                    <a:pt x="67" y="1902"/>
                    <a:pt x="101" y="1902"/>
                  </a:cubicBezTo>
                  <a:cubicBezTo>
                    <a:pt x="167" y="1936"/>
                    <a:pt x="201" y="1936"/>
                    <a:pt x="234" y="1936"/>
                  </a:cubicBezTo>
                  <a:cubicBezTo>
                    <a:pt x="301" y="1936"/>
                    <a:pt x="367" y="1902"/>
                    <a:pt x="434" y="1869"/>
                  </a:cubicBezTo>
                  <a:cubicBezTo>
                    <a:pt x="501" y="1835"/>
                    <a:pt x="534" y="1802"/>
                    <a:pt x="601" y="1735"/>
                  </a:cubicBezTo>
                  <a:cubicBezTo>
                    <a:pt x="634" y="1702"/>
                    <a:pt x="701" y="1635"/>
                    <a:pt x="734" y="1569"/>
                  </a:cubicBezTo>
                  <a:cubicBezTo>
                    <a:pt x="768" y="1502"/>
                    <a:pt x="801" y="1435"/>
                    <a:pt x="801" y="1335"/>
                  </a:cubicBezTo>
                  <a:cubicBezTo>
                    <a:pt x="834" y="1268"/>
                    <a:pt x="834" y="1202"/>
                    <a:pt x="834" y="1102"/>
                  </a:cubicBezTo>
                  <a:cubicBezTo>
                    <a:pt x="834" y="1068"/>
                    <a:pt x="834" y="1002"/>
                    <a:pt x="834" y="935"/>
                  </a:cubicBezTo>
                  <a:cubicBezTo>
                    <a:pt x="801" y="901"/>
                    <a:pt x="801" y="868"/>
                    <a:pt x="768" y="835"/>
                  </a:cubicBezTo>
                  <a:cubicBezTo>
                    <a:pt x="734" y="801"/>
                    <a:pt x="701" y="801"/>
                    <a:pt x="668" y="801"/>
                  </a:cubicBezTo>
                  <a:lnTo>
                    <a:pt x="534" y="801"/>
                  </a:lnTo>
                  <a:lnTo>
                    <a:pt x="768" y="334"/>
                  </a:lnTo>
                  <a:lnTo>
                    <a:pt x="768" y="268"/>
                  </a:lnTo>
                  <a:cubicBezTo>
                    <a:pt x="768" y="268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768" y="34"/>
                    <a:pt x="768" y="34"/>
                    <a:pt x="768" y="1"/>
                  </a:cubicBezTo>
                  <a:lnTo>
                    <a:pt x="7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39" name="Google Shape;2453;p64"/>
            <p:cNvSpPr>
              <a:spLocks/>
            </p:cNvSpPr>
            <p:nvPr/>
          </p:nvSpPr>
          <p:spPr bwMode="auto">
            <a:xfrm>
              <a:off x="6292516" y="3030528"/>
              <a:ext cx="12834" cy="28219"/>
            </a:xfrm>
            <a:custGeom>
              <a:avLst/>
              <a:gdLst>
                <a:gd name="T0" fmla="*/ 1924408 w 835"/>
                <a:gd name="T1" fmla="*/ 1245417 h 1836"/>
                <a:gd name="T2" fmla="*/ 2182134 w 835"/>
                <a:gd name="T3" fmla="*/ 1336130 h 1836"/>
                <a:gd name="T4" fmla="*/ 2305693 w 835"/>
                <a:gd name="T5" fmla="*/ 2182070 h 1836"/>
                <a:gd name="T6" fmla="*/ 2305693 w 835"/>
                <a:gd name="T7" fmla="*/ 2908248 h 1836"/>
                <a:gd name="T8" fmla="*/ 2305693 w 835"/>
                <a:gd name="T9" fmla="*/ 3638207 h 1836"/>
                <a:gd name="T10" fmla="*/ 2182134 w 835"/>
                <a:gd name="T11" fmla="*/ 4727466 h 1836"/>
                <a:gd name="T12" fmla="*/ 1579489 w 835"/>
                <a:gd name="T13" fmla="*/ 5333637 h 1836"/>
                <a:gd name="T14" fmla="*/ 1325299 w 835"/>
                <a:gd name="T15" fmla="*/ 5471596 h 1836"/>
                <a:gd name="T16" fmla="*/ 1092842 w 835"/>
                <a:gd name="T17" fmla="*/ 5333637 h 1836"/>
                <a:gd name="T18" fmla="*/ 849749 w 835"/>
                <a:gd name="T19" fmla="*/ 4484147 h 1836"/>
                <a:gd name="T20" fmla="*/ 849749 w 835"/>
                <a:gd name="T21" fmla="*/ 3757968 h 1836"/>
                <a:gd name="T22" fmla="*/ 849749 w 835"/>
                <a:gd name="T23" fmla="*/ 3031790 h 1836"/>
                <a:gd name="T24" fmla="*/ 1092842 w 835"/>
                <a:gd name="T25" fmla="*/ 1942531 h 1836"/>
                <a:gd name="T26" fmla="*/ 1579489 w 835"/>
                <a:gd name="T27" fmla="*/ 1336130 h 1836"/>
                <a:gd name="T28" fmla="*/ 1924408 w 835"/>
                <a:gd name="T29" fmla="*/ 1245417 h 1836"/>
                <a:gd name="T30" fmla="*/ 2182134 w 835"/>
                <a:gd name="T31" fmla="*/ 3550 h 1836"/>
                <a:gd name="T32" fmla="*/ 1579489 w 835"/>
                <a:gd name="T33" fmla="*/ 246855 h 1836"/>
                <a:gd name="T34" fmla="*/ 849749 w 835"/>
                <a:gd name="T35" fmla="*/ 849721 h 1836"/>
                <a:gd name="T36" fmla="*/ 366637 w 835"/>
                <a:gd name="T37" fmla="*/ 1575899 h 1836"/>
                <a:gd name="T38" fmla="*/ 123560 w 835"/>
                <a:gd name="T39" fmla="*/ 2425389 h 1836"/>
                <a:gd name="T40" fmla="*/ 3550 w 835"/>
                <a:gd name="T41" fmla="*/ 3514649 h 1836"/>
                <a:gd name="T42" fmla="*/ 3550 w 835"/>
                <a:gd name="T43" fmla="*/ 4967005 h 1836"/>
                <a:gd name="T44" fmla="*/ 123560 w 835"/>
                <a:gd name="T45" fmla="*/ 5816495 h 1836"/>
                <a:gd name="T46" fmla="*/ 366637 w 835"/>
                <a:gd name="T47" fmla="*/ 6422896 h 1836"/>
                <a:gd name="T48" fmla="*/ 849749 w 835"/>
                <a:gd name="T49" fmla="*/ 6662681 h 1836"/>
                <a:gd name="T50" fmla="*/ 1579489 w 835"/>
                <a:gd name="T51" fmla="*/ 6422896 h 1836"/>
                <a:gd name="T52" fmla="*/ 2182134 w 835"/>
                <a:gd name="T53" fmla="*/ 5816495 h 1836"/>
                <a:gd name="T54" fmla="*/ 2668796 w 835"/>
                <a:gd name="T55" fmla="*/ 5090317 h 1836"/>
                <a:gd name="T56" fmla="*/ 2908338 w 835"/>
                <a:gd name="T57" fmla="*/ 4240827 h 1836"/>
                <a:gd name="T58" fmla="*/ 3031883 w 835"/>
                <a:gd name="T59" fmla="*/ 3271329 h 1836"/>
                <a:gd name="T60" fmla="*/ 3031883 w 835"/>
                <a:gd name="T61" fmla="*/ 2908248 h 1836"/>
                <a:gd name="T62" fmla="*/ 3031883 w 835"/>
                <a:gd name="T63" fmla="*/ 2062308 h 1836"/>
                <a:gd name="T64" fmla="*/ 3031883 w 835"/>
                <a:gd name="T65" fmla="*/ 1699211 h 1836"/>
                <a:gd name="T66" fmla="*/ 2908338 w 835"/>
                <a:gd name="T67" fmla="*/ 849721 h 1836"/>
                <a:gd name="T68" fmla="*/ 2668796 w 835"/>
                <a:gd name="T69" fmla="*/ 246855 h 1836"/>
                <a:gd name="T70" fmla="*/ 2182134 w 835"/>
                <a:gd name="T71" fmla="*/ 3550 h 18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35"/>
                <a:gd name="T109" fmla="*/ 0 h 1836"/>
                <a:gd name="T110" fmla="*/ 835 w 835"/>
                <a:gd name="T111" fmla="*/ 1836 h 18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35" h="1836" extrusionOk="0">
                  <a:moveTo>
                    <a:pt x="530" y="343"/>
                  </a:moveTo>
                  <a:cubicBezTo>
                    <a:pt x="560" y="343"/>
                    <a:pt x="585" y="351"/>
                    <a:pt x="601" y="368"/>
                  </a:cubicBezTo>
                  <a:cubicBezTo>
                    <a:pt x="635" y="434"/>
                    <a:pt x="635" y="535"/>
                    <a:pt x="635" y="601"/>
                  </a:cubicBezTo>
                  <a:lnTo>
                    <a:pt x="635" y="801"/>
                  </a:lnTo>
                  <a:lnTo>
                    <a:pt x="635" y="1002"/>
                  </a:lnTo>
                  <a:cubicBezTo>
                    <a:pt x="635" y="1102"/>
                    <a:pt x="635" y="1202"/>
                    <a:pt x="601" y="1302"/>
                  </a:cubicBezTo>
                  <a:cubicBezTo>
                    <a:pt x="568" y="1368"/>
                    <a:pt x="501" y="1435"/>
                    <a:pt x="435" y="1469"/>
                  </a:cubicBezTo>
                  <a:cubicBezTo>
                    <a:pt x="406" y="1497"/>
                    <a:pt x="384" y="1507"/>
                    <a:pt x="365" y="1507"/>
                  </a:cubicBezTo>
                  <a:cubicBezTo>
                    <a:pt x="340" y="1507"/>
                    <a:pt x="320" y="1488"/>
                    <a:pt x="301" y="1469"/>
                  </a:cubicBezTo>
                  <a:cubicBezTo>
                    <a:pt x="234" y="1402"/>
                    <a:pt x="234" y="1335"/>
                    <a:pt x="234" y="1235"/>
                  </a:cubicBezTo>
                  <a:lnTo>
                    <a:pt x="234" y="1035"/>
                  </a:lnTo>
                  <a:lnTo>
                    <a:pt x="234" y="835"/>
                  </a:lnTo>
                  <a:cubicBezTo>
                    <a:pt x="234" y="735"/>
                    <a:pt x="268" y="635"/>
                    <a:pt x="301" y="535"/>
                  </a:cubicBezTo>
                  <a:cubicBezTo>
                    <a:pt x="301" y="468"/>
                    <a:pt x="368" y="401"/>
                    <a:pt x="435" y="368"/>
                  </a:cubicBezTo>
                  <a:cubicBezTo>
                    <a:pt x="468" y="351"/>
                    <a:pt x="501" y="343"/>
                    <a:pt x="530" y="343"/>
                  </a:cubicBezTo>
                  <a:close/>
                  <a:moveTo>
                    <a:pt x="601" y="1"/>
                  </a:moveTo>
                  <a:cubicBezTo>
                    <a:pt x="535" y="1"/>
                    <a:pt x="468" y="34"/>
                    <a:pt x="435" y="68"/>
                  </a:cubicBezTo>
                  <a:cubicBezTo>
                    <a:pt x="334" y="101"/>
                    <a:pt x="301" y="168"/>
                    <a:pt x="234" y="234"/>
                  </a:cubicBezTo>
                  <a:cubicBezTo>
                    <a:pt x="168" y="301"/>
                    <a:pt x="134" y="368"/>
                    <a:pt x="101" y="434"/>
                  </a:cubicBezTo>
                  <a:cubicBezTo>
                    <a:pt x="68" y="501"/>
                    <a:pt x="34" y="601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9"/>
                    <a:pt x="68" y="1735"/>
                    <a:pt x="101" y="1769"/>
                  </a:cubicBezTo>
                  <a:cubicBezTo>
                    <a:pt x="134" y="1802"/>
                    <a:pt x="168" y="1835"/>
                    <a:pt x="234" y="1835"/>
                  </a:cubicBezTo>
                  <a:cubicBezTo>
                    <a:pt x="301" y="1835"/>
                    <a:pt x="368" y="1802"/>
                    <a:pt x="435" y="1769"/>
                  </a:cubicBezTo>
                  <a:cubicBezTo>
                    <a:pt x="501" y="1735"/>
                    <a:pt x="568" y="1669"/>
                    <a:pt x="601" y="1602"/>
                  </a:cubicBezTo>
                  <a:cubicBezTo>
                    <a:pt x="668" y="1535"/>
                    <a:pt x="701" y="1469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1002"/>
                    <a:pt x="835" y="901"/>
                  </a:cubicBezTo>
                  <a:cubicBezTo>
                    <a:pt x="835" y="868"/>
                    <a:pt x="835" y="835"/>
                    <a:pt x="835" y="801"/>
                  </a:cubicBezTo>
                  <a:lnTo>
                    <a:pt x="835" y="568"/>
                  </a:lnTo>
                  <a:cubicBezTo>
                    <a:pt x="835" y="535"/>
                    <a:pt x="835" y="501"/>
                    <a:pt x="835" y="468"/>
                  </a:cubicBezTo>
                  <a:cubicBezTo>
                    <a:pt x="835" y="401"/>
                    <a:pt x="835" y="301"/>
                    <a:pt x="801" y="234"/>
                  </a:cubicBezTo>
                  <a:cubicBezTo>
                    <a:pt x="801" y="168"/>
                    <a:pt x="768" y="101"/>
                    <a:pt x="735" y="68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0" name="Google Shape;2454;p64"/>
            <p:cNvSpPr>
              <a:spLocks/>
            </p:cNvSpPr>
            <p:nvPr/>
          </p:nvSpPr>
          <p:spPr bwMode="auto">
            <a:xfrm>
              <a:off x="6307901" y="3018232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1092870 w 1102"/>
                <a:gd name="T3" fmla="*/ 3634432 h 2136"/>
                <a:gd name="T4" fmla="*/ 606433 w 1102"/>
                <a:gd name="T5" fmla="*/ 3877752 h 2136"/>
                <a:gd name="T6" fmla="*/ 606433 w 1102"/>
                <a:gd name="T7" fmla="*/ 3514670 h 2136"/>
                <a:gd name="T8" fmla="*/ 606433 w 1102"/>
                <a:gd name="T9" fmla="*/ 2908252 h 2136"/>
                <a:gd name="T10" fmla="*/ 849774 w 1102"/>
                <a:gd name="T11" fmla="*/ 2301850 h 2136"/>
                <a:gd name="T12" fmla="*/ 729763 w 1102"/>
                <a:gd name="T13" fmla="*/ 1575901 h 2136"/>
                <a:gd name="T14" fmla="*/ 123561 w 1102"/>
                <a:gd name="T15" fmla="*/ 2301850 h 2136"/>
                <a:gd name="T16" fmla="*/ 3551 w 1102"/>
                <a:gd name="T17" fmla="*/ 3151572 h 2136"/>
                <a:gd name="T18" fmla="*/ 3551 w 1102"/>
                <a:gd name="T19" fmla="*/ 3997529 h 2136"/>
                <a:gd name="T20" fmla="*/ 123561 w 1102"/>
                <a:gd name="T21" fmla="*/ 4723708 h 2136"/>
                <a:gd name="T22" fmla="*/ 729763 w 1102"/>
                <a:gd name="T23" fmla="*/ 4603931 h 2136"/>
                <a:gd name="T24" fmla="*/ 1336196 w 1102"/>
                <a:gd name="T25" fmla="*/ 3997529 h 2136"/>
                <a:gd name="T26" fmla="*/ 1575987 w 1102"/>
                <a:gd name="T27" fmla="*/ 3151572 h 2136"/>
                <a:gd name="T28" fmla="*/ 1575987 w 1102"/>
                <a:gd name="T29" fmla="*/ 2182073 h 2136"/>
                <a:gd name="T30" fmla="*/ 1336196 w 1102"/>
                <a:gd name="T31" fmla="*/ 1575901 h 2136"/>
                <a:gd name="T32" fmla="*/ 3395070 w 1102"/>
                <a:gd name="T33" fmla="*/ 3877752 h 2136"/>
                <a:gd name="T34" fmla="*/ 3514835 w 1102"/>
                <a:gd name="T35" fmla="*/ 4360611 h 2136"/>
                <a:gd name="T36" fmla="*/ 3514835 w 1102"/>
                <a:gd name="T37" fmla="*/ 4847251 h 2136"/>
                <a:gd name="T38" fmla="*/ 3395070 w 1102"/>
                <a:gd name="T39" fmla="*/ 5210333 h 2136"/>
                <a:gd name="T40" fmla="*/ 2908633 w 1102"/>
                <a:gd name="T41" fmla="*/ 5573430 h 2136"/>
                <a:gd name="T42" fmla="*/ 2908633 w 1102"/>
                <a:gd name="T43" fmla="*/ 4480388 h 2136"/>
                <a:gd name="T44" fmla="*/ 3151728 w 1102"/>
                <a:gd name="T45" fmla="*/ 3877752 h 2136"/>
                <a:gd name="T46" fmla="*/ 3151728 w 1102"/>
                <a:gd name="T47" fmla="*/ 3151572 h 2136"/>
                <a:gd name="T48" fmla="*/ 2545526 w 1102"/>
                <a:gd name="T49" fmla="*/ 3877752 h 2136"/>
                <a:gd name="T50" fmla="*/ 2425515 w 1102"/>
                <a:gd name="T51" fmla="*/ 4723708 h 2136"/>
                <a:gd name="T52" fmla="*/ 2425515 w 1102"/>
                <a:gd name="T53" fmla="*/ 5693192 h 2136"/>
                <a:gd name="T54" fmla="*/ 2545526 w 1102"/>
                <a:gd name="T55" fmla="*/ 6299610 h 2136"/>
                <a:gd name="T56" fmla="*/ 3151728 w 1102"/>
                <a:gd name="T57" fmla="*/ 6299610 h 2136"/>
                <a:gd name="T58" fmla="*/ 3758176 w 1102"/>
                <a:gd name="T59" fmla="*/ 5573430 h 2136"/>
                <a:gd name="T60" fmla="*/ 3877941 w 1102"/>
                <a:gd name="T61" fmla="*/ 4723708 h 2136"/>
                <a:gd name="T62" fmla="*/ 3877941 w 1102"/>
                <a:gd name="T63" fmla="*/ 3754209 h 2136"/>
                <a:gd name="T64" fmla="*/ 3758176 w 1102"/>
                <a:gd name="T65" fmla="*/ 3151572 h 2136"/>
                <a:gd name="T66" fmla="*/ 3514835 w 1102"/>
                <a:gd name="T67" fmla="*/ 0 h 2136"/>
                <a:gd name="T68" fmla="*/ 3031963 w 1102"/>
                <a:gd name="T69" fmla="*/ 363082 h 2136"/>
                <a:gd name="T70" fmla="*/ 243326 w 1102"/>
                <a:gd name="T71" fmla="*/ 7631961 h 2136"/>
                <a:gd name="T72" fmla="*/ 366657 w 1102"/>
                <a:gd name="T73" fmla="*/ 7751968 h 2136"/>
                <a:gd name="T74" fmla="*/ 849774 w 1102"/>
                <a:gd name="T75" fmla="*/ 7388871 h 2136"/>
                <a:gd name="T76" fmla="*/ 3634846 w 1102"/>
                <a:gd name="T77" fmla="*/ 123543 h 2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2"/>
                <a:gd name="T118" fmla="*/ 0 h 2136"/>
                <a:gd name="T119" fmla="*/ 1102 w 1102"/>
                <a:gd name="T120" fmla="*/ 2136 h 2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2" h="2136" extrusionOk="0">
                  <a:moveTo>
                    <a:pt x="301" y="634"/>
                  </a:moveTo>
                  <a:cubicBezTo>
                    <a:pt x="301" y="667"/>
                    <a:pt x="301" y="667"/>
                    <a:pt x="301" y="701"/>
                  </a:cubicBezTo>
                  <a:lnTo>
                    <a:pt x="301" y="934"/>
                  </a:lnTo>
                  <a:cubicBezTo>
                    <a:pt x="301" y="934"/>
                    <a:pt x="301" y="968"/>
                    <a:pt x="301" y="1001"/>
                  </a:cubicBezTo>
                  <a:cubicBezTo>
                    <a:pt x="267" y="1034"/>
                    <a:pt x="267" y="1068"/>
                    <a:pt x="234" y="1068"/>
                  </a:cubicBezTo>
                  <a:lnTo>
                    <a:pt x="167" y="1068"/>
                  </a:lnTo>
                  <a:cubicBezTo>
                    <a:pt x="167" y="1068"/>
                    <a:pt x="167" y="1034"/>
                    <a:pt x="167" y="1001"/>
                  </a:cubicBezTo>
                  <a:lnTo>
                    <a:pt x="167" y="968"/>
                  </a:lnTo>
                  <a:lnTo>
                    <a:pt x="167" y="834"/>
                  </a:lnTo>
                  <a:lnTo>
                    <a:pt x="167" y="801"/>
                  </a:lnTo>
                  <a:cubicBezTo>
                    <a:pt x="167" y="767"/>
                    <a:pt x="167" y="734"/>
                    <a:pt x="167" y="701"/>
                  </a:cubicBezTo>
                  <a:cubicBezTo>
                    <a:pt x="167" y="667"/>
                    <a:pt x="201" y="634"/>
                    <a:pt x="234" y="634"/>
                  </a:cubicBezTo>
                  <a:lnTo>
                    <a:pt x="301" y="634"/>
                  </a:lnTo>
                  <a:close/>
                  <a:moveTo>
                    <a:pt x="301" y="401"/>
                  </a:moveTo>
                  <a:cubicBezTo>
                    <a:pt x="267" y="401"/>
                    <a:pt x="234" y="401"/>
                    <a:pt x="201" y="434"/>
                  </a:cubicBezTo>
                  <a:cubicBezTo>
                    <a:pt x="167" y="467"/>
                    <a:pt x="134" y="467"/>
                    <a:pt x="101" y="501"/>
                  </a:cubicBezTo>
                  <a:cubicBezTo>
                    <a:pt x="101" y="534"/>
                    <a:pt x="67" y="601"/>
                    <a:pt x="34" y="634"/>
                  </a:cubicBezTo>
                  <a:cubicBezTo>
                    <a:pt x="34" y="667"/>
                    <a:pt x="1" y="701"/>
                    <a:pt x="1" y="734"/>
                  </a:cubicBezTo>
                  <a:cubicBezTo>
                    <a:pt x="1" y="767"/>
                    <a:pt x="1" y="834"/>
                    <a:pt x="1" y="868"/>
                  </a:cubicBezTo>
                  <a:lnTo>
                    <a:pt x="1" y="1001"/>
                  </a:lnTo>
                  <a:cubicBezTo>
                    <a:pt x="1" y="1034"/>
                    <a:pt x="1" y="1068"/>
                    <a:pt x="1" y="1101"/>
                  </a:cubicBezTo>
                  <a:cubicBezTo>
                    <a:pt x="1" y="1134"/>
                    <a:pt x="1" y="1201"/>
                    <a:pt x="1" y="1201"/>
                  </a:cubicBezTo>
                  <a:cubicBezTo>
                    <a:pt x="1" y="1234"/>
                    <a:pt x="34" y="1268"/>
                    <a:pt x="34" y="1301"/>
                  </a:cubicBezTo>
                  <a:lnTo>
                    <a:pt x="101" y="1301"/>
                  </a:lnTo>
                  <a:cubicBezTo>
                    <a:pt x="134" y="1301"/>
                    <a:pt x="167" y="1301"/>
                    <a:pt x="201" y="1268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68" y="1134"/>
                    <a:pt x="368" y="1101"/>
                  </a:cubicBezTo>
                  <a:cubicBezTo>
                    <a:pt x="401" y="1068"/>
                    <a:pt x="401" y="1001"/>
                    <a:pt x="434" y="968"/>
                  </a:cubicBezTo>
                  <a:lnTo>
                    <a:pt x="434" y="868"/>
                  </a:lnTo>
                  <a:lnTo>
                    <a:pt x="434" y="734"/>
                  </a:lnTo>
                  <a:lnTo>
                    <a:pt x="434" y="601"/>
                  </a:lnTo>
                  <a:cubicBezTo>
                    <a:pt x="434" y="567"/>
                    <a:pt x="434" y="534"/>
                    <a:pt x="434" y="501"/>
                  </a:cubicBezTo>
                  <a:cubicBezTo>
                    <a:pt x="401" y="467"/>
                    <a:pt x="401" y="434"/>
                    <a:pt x="368" y="434"/>
                  </a:cubicBezTo>
                  <a:cubicBezTo>
                    <a:pt x="368" y="401"/>
                    <a:pt x="334" y="401"/>
                    <a:pt x="301" y="401"/>
                  </a:cubicBezTo>
                  <a:close/>
                  <a:moveTo>
                    <a:pt x="935" y="1068"/>
                  </a:moveTo>
                  <a:cubicBezTo>
                    <a:pt x="935" y="1101"/>
                    <a:pt x="968" y="1134"/>
                    <a:pt x="968" y="1134"/>
                  </a:cubicBezTo>
                  <a:cubicBezTo>
                    <a:pt x="968" y="1168"/>
                    <a:pt x="968" y="1168"/>
                    <a:pt x="968" y="1201"/>
                  </a:cubicBezTo>
                  <a:lnTo>
                    <a:pt x="968" y="1268"/>
                  </a:lnTo>
                  <a:lnTo>
                    <a:pt x="968" y="1335"/>
                  </a:lnTo>
                  <a:cubicBezTo>
                    <a:pt x="968" y="1335"/>
                    <a:pt x="968" y="1335"/>
                    <a:pt x="968" y="1368"/>
                  </a:cubicBezTo>
                  <a:cubicBezTo>
                    <a:pt x="935" y="1401"/>
                    <a:pt x="935" y="1435"/>
                    <a:pt x="935" y="1435"/>
                  </a:cubicBezTo>
                  <a:cubicBezTo>
                    <a:pt x="935" y="1468"/>
                    <a:pt x="901" y="1501"/>
                    <a:pt x="868" y="1535"/>
                  </a:cubicBezTo>
                  <a:lnTo>
                    <a:pt x="801" y="1535"/>
                  </a:lnTo>
                  <a:cubicBezTo>
                    <a:pt x="801" y="1501"/>
                    <a:pt x="801" y="1468"/>
                    <a:pt x="801" y="1468"/>
                  </a:cubicBezTo>
                  <a:lnTo>
                    <a:pt x="801" y="1234"/>
                  </a:lnTo>
                  <a:cubicBezTo>
                    <a:pt x="801" y="1201"/>
                    <a:pt x="801" y="1168"/>
                    <a:pt x="801" y="1134"/>
                  </a:cubicBezTo>
                  <a:cubicBezTo>
                    <a:pt x="835" y="1101"/>
                    <a:pt x="835" y="1101"/>
                    <a:pt x="868" y="1068"/>
                  </a:cubicBezTo>
                  <a:lnTo>
                    <a:pt x="935" y="1068"/>
                  </a:lnTo>
                  <a:close/>
                  <a:moveTo>
                    <a:pt x="968" y="834"/>
                  </a:moveTo>
                  <a:cubicBezTo>
                    <a:pt x="935" y="834"/>
                    <a:pt x="901" y="868"/>
                    <a:pt x="868" y="868"/>
                  </a:cubicBezTo>
                  <a:cubicBezTo>
                    <a:pt x="835" y="901"/>
                    <a:pt x="801" y="934"/>
                    <a:pt x="768" y="968"/>
                  </a:cubicBezTo>
                  <a:cubicBezTo>
                    <a:pt x="734" y="1001"/>
                    <a:pt x="734" y="1034"/>
                    <a:pt x="701" y="1068"/>
                  </a:cubicBezTo>
                  <a:cubicBezTo>
                    <a:pt x="701" y="1101"/>
                    <a:pt x="668" y="1134"/>
                    <a:pt x="668" y="1168"/>
                  </a:cubicBezTo>
                  <a:lnTo>
                    <a:pt x="668" y="1301"/>
                  </a:lnTo>
                  <a:lnTo>
                    <a:pt x="668" y="1435"/>
                  </a:lnTo>
                  <a:lnTo>
                    <a:pt x="668" y="1568"/>
                  </a:lnTo>
                  <a:cubicBezTo>
                    <a:pt x="668" y="1601"/>
                    <a:pt x="668" y="1635"/>
                    <a:pt x="668" y="1668"/>
                  </a:cubicBezTo>
                  <a:cubicBezTo>
                    <a:pt x="668" y="1701"/>
                    <a:pt x="701" y="1701"/>
                    <a:pt x="701" y="1735"/>
                  </a:cubicBezTo>
                  <a:cubicBezTo>
                    <a:pt x="734" y="1735"/>
                    <a:pt x="734" y="1768"/>
                    <a:pt x="768" y="1768"/>
                  </a:cubicBezTo>
                  <a:cubicBezTo>
                    <a:pt x="801" y="1768"/>
                    <a:pt x="835" y="1735"/>
                    <a:pt x="868" y="1735"/>
                  </a:cubicBezTo>
                  <a:cubicBezTo>
                    <a:pt x="901" y="1701"/>
                    <a:pt x="935" y="1668"/>
                    <a:pt x="968" y="1635"/>
                  </a:cubicBezTo>
                  <a:cubicBezTo>
                    <a:pt x="1001" y="1601"/>
                    <a:pt x="1035" y="1568"/>
                    <a:pt x="1035" y="1535"/>
                  </a:cubicBezTo>
                  <a:cubicBezTo>
                    <a:pt x="1068" y="1501"/>
                    <a:pt x="1068" y="1468"/>
                    <a:pt x="1068" y="1435"/>
                  </a:cubicBezTo>
                  <a:cubicBezTo>
                    <a:pt x="1068" y="1368"/>
                    <a:pt x="1068" y="1335"/>
                    <a:pt x="1068" y="1301"/>
                  </a:cubicBezTo>
                  <a:lnTo>
                    <a:pt x="1068" y="1168"/>
                  </a:lnTo>
                  <a:lnTo>
                    <a:pt x="1068" y="1034"/>
                  </a:lnTo>
                  <a:cubicBezTo>
                    <a:pt x="1101" y="1001"/>
                    <a:pt x="1101" y="968"/>
                    <a:pt x="1068" y="934"/>
                  </a:cubicBezTo>
                  <a:cubicBezTo>
                    <a:pt x="1068" y="901"/>
                    <a:pt x="1068" y="901"/>
                    <a:pt x="1035" y="868"/>
                  </a:cubicBezTo>
                  <a:cubicBezTo>
                    <a:pt x="1035" y="868"/>
                    <a:pt x="1001" y="834"/>
                    <a:pt x="968" y="834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5" y="67"/>
                    <a:pt x="835" y="100"/>
                  </a:cubicBezTo>
                  <a:lnTo>
                    <a:pt x="835" y="134"/>
                  </a:lnTo>
                  <a:lnTo>
                    <a:pt x="67" y="2102"/>
                  </a:lnTo>
                  <a:cubicBezTo>
                    <a:pt x="67" y="2135"/>
                    <a:pt x="34" y="2135"/>
                    <a:pt x="67" y="2135"/>
                  </a:cubicBezTo>
                  <a:lnTo>
                    <a:pt x="101" y="2135"/>
                  </a:lnTo>
                  <a:lnTo>
                    <a:pt x="201" y="2068"/>
                  </a:lnTo>
                  <a:cubicBezTo>
                    <a:pt x="201" y="2068"/>
                    <a:pt x="201" y="2068"/>
                    <a:pt x="234" y="2035"/>
                  </a:cubicBezTo>
                  <a:lnTo>
                    <a:pt x="234" y="2002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1" name="Google Shape;2455;p64"/>
            <p:cNvSpPr>
              <a:spLocks/>
            </p:cNvSpPr>
            <p:nvPr/>
          </p:nvSpPr>
          <p:spPr bwMode="auto">
            <a:xfrm>
              <a:off x="6277653" y="3037706"/>
              <a:ext cx="12834" cy="29756"/>
            </a:xfrm>
            <a:custGeom>
              <a:avLst/>
              <a:gdLst>
                <a:gd name="T0" fmla="*/ 2665245 w 835"/>
                <a:gd name="T1" fmla="*/ 3550 h 1936"/>
                <a:gd name="T2" fmla="*/ 243323 w 835"/>
                <a:gd name="T3" fmla="*/ 1455892 h 1936"/>
                <a:gd name="T4" fmla="*/ 123560 w 835"/>
                <a:gd name="T5" fmla="*/ 1575900 h 1936"/>
                <a:gd name="T6" fmla="*/ 123560 w 835"/>
                <a:gd name="T7" fmla="*/ 1818989 h 1936"/>
                <a:gd name="T8" fmla="*/ 123560 w 835"/>
                <a:gd name="T9" fmla="*/ 2425391 h 1936"/>
                <a:gd name="T10" fmla="*/ 123560 w 835"/>
                <a:gd name="T11" fmla="*/ 2545168 h 1936"/>
                <a:gd name="T12" fmla="*/ 243323 w 835"/>
                <a:gd name="T13" fmla="*/ 2545168 h 1936"/>
                <a:gd name="T14" fmla="*/ 1699268 w 835"/>
                <a:gd name="T15" fmla="*/ 1699212 h 1936"/>
                <a:gd name="T16" fmla="*/ 1699268 w 835"/>
                <a:gd name="T17" fmla="*/ 1699212 h 1936"/>
                <a:gd name="T18" fmla="*/ 969528 w 835"/>
                <a:gd name="T19" fmla="*/ 3394889 h 1936"/>
                <a:gd name="T20" fmla="*/ 849749 w 835"/>
                <a:gd name="T21" fmla="*/ 3514651 h 1936"/>
                <a:gd name="T22" fmla="*/ 849749 w 835"/>
                <a:gd name="T23" fmla="*/ 3757971 h 1936"/>
                <a:gd name="T24" fmla="*/ 849749 w 835"/>
                <a:gd name="T25" fmla="*/ 4364388 h 1936"/>
                <a:gd name="T26" fmla="*/ 849749 w 835"/>
                <a:gd name="T27" fmla="*/ 4484149 h 1936"/>
                <a:gd name="T28" fmla="*/ 969528 w 835"/>
                <a:gd name="T29" fmla="*/ 4484149 h 1936"/>
                <a:gd name="T30" fmla="*/ 1455944 w 835"/>
                <a:gd name="T31" fmla="*/ 4240829 h 1936"/>
                <a:gd name="T32" fmla="*/ 1939041 w 835"/>
                <a:gd name="T33" fmla="*/ 4001291 h 1936"/>
                <a:gd name="T34" fmla="*/ 2182134 w 835"/>
                <a:gd name="T35" fmla="*/ 4484149 h 1936"/>
                <a:gd name="T36" fmla="*/ 1939041 w 835"/>
                <a:gd name="T37" fmla="*/ 5210328 h 1936"/>
                <a:gd name="T38" fmla="*/ 1455944 w 835"/>
                <a:gd name="T39" fmla="*/ 5696737 h 1936"/>
                <a:gd name="T40" fmla="*/ 1092842 w 835"/>
                <a:gd name="T41" fmla="*/ 5936506 h 1936"/>
                <a:gd name="T42" fmla="*/ 849749 w 835"/>
                <a:gd name="T43" fmla="*/ 5936506 h 1936"/>
                <a:gd name="T44" fmla="*/ 729740 w 835"/>
                <a:gd name="T45" fmla="*/ 5816499 h 1936"/>
                <a:gd name="T46" fmla="*/ 606426 w 835"/>
                <a:gd name="T47" fmla="*/ 5696737 h 1936"/>
                <a:gd name="T48" fmla="*/ 606426 w 835"/>
                <a:gd name="T49" fmla="*/ 5573425 h 1936"/>
                <a:gd name="T50" fmla="*/ 123560 w 835"/>
                <a:gd name="T51" fmla="*/ 5816499 h 1936"/>
                <a:gd name="T52" fmla="*/ 3550 w 835"/>
                <a:gd name="T53" fmla="*/ 5936506 h 1936"/>
                <a:gd name="T54" fmla="*/ 3550 w 835"/>
                <a:gd name="T55" fmla="*/ 6179596 h 1936"/>
                <a:gd name="T56" fmla="*/ 123560 w 835"/>
                <a:gd name="T57" fmla="*/ 6542677 h 1936"/>
                <a:gd name="T58" fmla="*/ 366637 w 835"/>
                <a:gd name="T59" fmla="*/ 6905759 h 1936"/>
                <a:gd name="T60" fmla="*/ 849749 w 835"/>
                <a:gd name="T61" fmla="*/ 7029317 h 1936"/>
                <a:gd name="T62" fmla="*/ 1575954 w 835"/>
                <a:gd name="T63" fmla="*/ 6785997 h 1936"/>
                <a:gd name="T64" fmla="*/ 2182134 w 835"/>
                <a:gd name="T65" fmla="*/ 6299588 h 1936"/>
                <a:gd name="T66" fmla="*/ 2665245 w 835"/>
                <a:gd name="T67" fmla="*/ 5696737 h 1936"/>
                <a:gd name="T68" fmla="*/ 2908338 w 835"/>
                <a:gd name="T69" fmla="*/ 4847246 h 1936"/>
                <a:gd name="T70" fmla="*/ 3028348 w 835"/>
                <a:gd name="T71" fmla="*/ 4001291 h 1936"/>
                <a:gd name="T72" fmla="*/ 3028348 w 835"/>
                <a:gd name="T73" fmla="*/ 3394889 h 1936"/>
                <a:gd name="T74" fmla="*/ 2788559 w 835"/>
                <a:gd name="T75" fmla="*/ 3031792 h 1936"/>
                <a:gd name="T76" fmla="*/ 2425457 w 835"/>
                <a:gd name="T77" fmla="*/ 2908249 h 1936"/>
                <a:gd name="T78" fmla="*/ 1939041 w 835"/>
                <a:gd name="T79" fmla="*/ 2908249 h 1936"/>
                <a:gd name="T80" fmla="*/ 2788559 w 835"/>
                <a:gd name="T81" fmla="*/ 1212818 h 1936"/>
                <a:gd name="T82" fmla="*/ 2788559 w 835"/>
                <a:gd name="T83" fmla="*/ 973033 h 1936"/>
                <a:gd name="T84" fmla="*/ 2788559 w 835"/>
                <a:gd name="T85" fmla="*/ 729714 h 1936"/>
                <a:gd name="T86" fmla="*/ 2788559 w 835"/>
                <a:gd name="T87" fmla="*/ 123543 h 1936"/>
                <a:gd name="T88" fmla="*/ 2788559 w 835"/>
                <a:gd name="T89" fmla="*/ 3550 h 19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35"/>
                <a:gd name="T136" fmla="*/ 0 h 1936"/>
                <a:gd name="T137" fmla="*/ 835 w 835"/>
                <a:gd name="T138" fmla="*/ 1936 h 19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35" h="1936" extrusionOk="0">
                  <a:moveTo>
                    <a:pt x="734" y="1"/>
                  </a:moveTo>
                  <a:lnTo>
                    <a:pt x="67" y="401"/>
                  </a:lnTo>
                  <a:cubicBezTo>
                    <a:pt x="34" y="434"/>
                    <a:pt x="34" y="434"/>
                    <a:pt x="34" y="434"/>
                  </a:cubicBezTo>
                  <a:cubicBezTo>
                    <a:pt x="34" y="468"/>
                    <a:pt x="34" y="468"/>
                    <a:pt x="34" y="501"/>
                  </a:cubicBezTo>
                  <a:lnTo>
                    <a:pt x="34" y="668"/>
                  </a:lnTo>
                  <a:cubicBezTo>
                    <a:pt x="34" y="668"/>
                    <a:pt x="34" y="701"/>
                    <a:pt x="34" y="701"/>
                  </a:cubicBezTo>
                  <a:lnTo>
                    <a:pt x="67" y="701"/>
                  </a:lnTo>
                  <a:lnTo>
                    <a:pt x="468" y="468"/>
                  </a:lnTo>
                  <a:lnTo>
                    <a:pt x="267" y="935"/>
                  </a:lnTo>
                  <a:cubicBezTo>
                    <a:pt x="267" y="935"/>
                    <a:pt x="234" y="968"/>
                    <a:pt x="234" y="968"/>
                  </a:cubicBezTo>
                  <a:cubicBezTo>
                    <a:pt x="234" y="1002"/>
                    <a:pt x="234" y="1002"/>
                    <a:pt x="234" y="1035"/>
                  </a:cubicBezTo>
                  <a:lnTo>
                    <a:pt x="234" y="1202"/>
                  </a:lnTo>
                  <a:cubicBezTo>
                    <a:pt x="234" y="1202"/>
                    <a:pt x="234" y="1235"/>
                    <a:pt x="234" y="1235"/>
                  </a:cubicBezTo>
                  <a:lnTo>
                    <a:pt x="267" y="1235"/>
                  </a:lnTo>
                  <a:lnTo>
                    <a:pt x="401" y="1168"/>
                  </a:lnTo>
                  <a:cubicBezTo>
                    <a:pt x="434" y="1135"/>
                    <a:pt x="501" y="1102"/>
                    <a:pt x="534" y="1102"/>
                  </a:cubicBezTo>
                  <a:cubicBezTo>
                    <a:pt x="601" y="1135"/>
                    <a:pt x="601" y="1168"/>
                    <a:pt x="601" y="1235"/>
                  </a:cubicBezTo>
                  <a:cubicBezTo>
                    <a:pt x="601" y="1302"/>
                    <a:pt x="601" y="1368"/>
                    <a:pt x="534" y="1435"/>
                  </a:cubicBezTo>
                  <a:cubicBezTo>
                    <a:pt x="501" y="1502"/>
                    <a:pt x="468" y="1535"/>
                    <a:pt x="401" y="1569"/>
                  </a:cubicBezTo>
                  <a:lnTo>
                    <a:pt x="301" y="1635"/>
                  </a:lnTo>
                  <a:lnTo>
                    <a:pt x="234" y="1635"/>
                  </a:lnTo>
                  <a:cubicBezTo>
                    <a:pt x="234" y="1635"/>
                    <a:pt x="201" y="1602"/>
                    <a:pt x="201" y="1602"/>
                  </a:cubicBezTo>
                  <a:cubicBezTo>
                    <a:pt x="201" y="1602"/>
                    <a:pt x="167" y="1569"/>
                    <a:pt x="167" y="1569"/>
                  </a:cubicBezTo>
                  <a:lnTo>
                    <a:pt x="167" y="1535"/>
                  </a:lnTo>
                  <a:lnTo>
                    <a:pt x="34" y="1602"/>
                  </a:lnTo>
                  <a:cubicBezTo>
                    <a:pt x="1" y="1602"/>
                    <a:pt x="1" y="1635"/>
                    <a:pt x="1" y="1635"/>
                  </a:cubicBezTo>
                  <a:cubicBezTo>
                    <a:pt x="1" y="1635"/>
                    <a:pt x="1" y="1669"/>
                    <a:pt x="1" y="1702"/>
                  </a:cubicBezTo>
                  <a:cubicBezTo>
                    <a:pt x="1" y="1735"/>
                    <a:pt x="1" y="1769"/>
                    <a:pt x="34" y="1802"/>
                  </a:cubicBezTo>
                  <a:cubicBezTo>
                    <a:pt x="34" y="1869"/>
                    <a:pt x="67" y="1902"/>
                    <a:pt x="101" y="1902"/>
                  </a:cubicBezTo>
                  <a:cubicBezTo>
                    <a:pt x="167" y="1936"/>
                    <a:pt x="201" y="1936"/>
                    <a:pt x="234" y="1936"/>
                  </a:cubicBezTo>
                  <a:cubicBezTo>
                    <a:pt x="301" y="1936"/>
                    <a:pt x="367" y="1902"/>
                    <a:pt x="434" y="1869"/>
                  </a:cubicBezTo>
                  <a:cubicBezTo>
                    <a:pt x="501" y="1835"/>
                    <a:pt x="534" y="1802"/>
                    <a:pt x="601" y="1735"/>
                  </a:cubicBezTo>
                  <a:cubicBezTo>
                    <a:pt x="634" y="1702"/>
                    <a:pt x="701" y="1635"/>
                    <a:pt x="734" y="1569"/>
                  </a:cubicBezTo>
                  <a:cubicBezTo>
                    <a:pt x="768" y="1502"/>
                    <a:pt x="801" y="1435"/>
                    <a:pt x="801" y="1335"/>
                  </a:cubicBezTo>
                  <a:cubicBezTo>
                    <a:pt x="834" y="1268"/>
                    <a:pt x="834" y="1202"/>
                    <a:pt x="834" y="1102"/>
                  </a:cubicBezTo>
                  <a:cubicBezTo>
                    <a:pt x="834" y="1068"/>
                    <a:pt x="834" y="1002"/>
                    <a:pt x="834" y="935"/>
                  </a:cubicBezTo>
                  <a:cubicBezTo>
                    <a:pt x="801" y="901"/>
                    <a:pt x="801" y="868"/>
                    <a:pt x="768" y="835"/>
                  </a:cubicBezTo>
                  <a:cubicBezTo>
                    <a:pt x="734" y="801"/>
                    <a:pt x="701" y="801"/>
                    <a:pt x="668" y="801"/>
                  </a:cubicBezTo>
                  <a:lnTo>
                    <a:pt x="534" y="801"/>
                  </a:lnTo>
                  <a:lnTo>
                    <a:pt x="768" y="334"/>
                  </a:lnTo>
                  <a:lnTo>
                    <a:pt x="768" y="268"/>
                  </a:lnTo>
                  <a:cubicBezTo>
                    <a:pt x="768" y="268"/>
                    <a:pt x="768" y="234"/>
                    <a:pt x="768" y="201"/>
                  </a:cubicBezTo>
                  <a:lnTo>
                    <a:pt x="768" y="34"/>
                  </a:lnTo>
                  <a:cubicBezTo>
                    <a:pt x="768" y="34"/>
                    <a:pt x="768" y="34"/>
                    <a:pt x="768" y="1"/>
                  </a:cubicBez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2" name="Google Shape;2456;p64"/>
            <p:cNvSpPr>
              <a:spLocks/>
            </p:cNvSpPr>
            <p:nvPr/>
          </p:nvSpPr>
          <p:spPr bwMode="auto">
            <a:xfrm>
              <a:off x="6292516" y="3030528"/>
              <a:ext cx="12834" cy="28219"/>
            </a:xfrm>
            <a:custGeom>
              <a:avLst/>
              <a:gdLst>
                <a:gd name="T0" fmla="*/ 1924408 w 835"/>
                <a:gd name="T1" fmla="*/ 1245417 h 1836"/>
                <a:gd name="T2" fmla="*/ 2182134 w 835"/>
                <a:gd name="T3" fmla="*/ 1336130 h 1836"/>
                <a:gd name="T4" fmla="*/ 2305693 w 835"/>
                <a:gd name="T5" fmla="*/ 2182070 h 1836"/>
                <a:gd name="T6" fmla="*/ 2305693 w 835"/>
                <a:gd name="T7" fmla="*/ 2908248 h 1836"/>
                <a:gd name="T8" fmla="*/ 2305693 w 835"/>
                <a:gd name="T9" fmla="*/ 3638207 h 1836"/>
                <a:gd name="T10" fmla="*/ 2182134 w 835"/>
                <a:gd name="T11" fmla="*/ 4727466 h 1836"/>
                <a:gd name="T12" fmla="*/ 1579489 w 835"/>
                <a:gd name="T13" fmla="*/ 5333637 h 1836"/>
                <a:gd name="T14" fmla="*/ 1325299 w 835"/>
                <a:gd name="T15" fmla="*/ 5471596 h 1836"/>
                <a:gd name="T16" fmla="*/ 1092842 w 835"/>
                <a:gd name="T17" fmla="*/ 5333637 h 1836"/>
                <a:gd name="T18" fmla="*/ 849749 w 835"/>
                <a:gd name="T19" fmla="*/ 4484147 h 1836"/>
                <a:gd name="T20" fmla="*/ 849749 w 835"/>
                <a:gd name="T21" fmla="*/ 3757968 h 1836"/>
                <a:gd name="T22" fmla="*/ 849749 w 835"/>
                <a:gd name="T23" fmla="*/ 3031790 h 1836"/>
                <a:gd name="T24" fmla="*/ 1092842 w 835"/>
                <a:gd name="T25" fmla="*/ 1942531 h 1836"/>
                <a:gd name="T26" fmla="*/ 1579489 w 835"/>
                <a:gd name="T27" fmla="*/ 1336130 h 1836"/>
                <a:gd name="T28" fmla="*/ 1924408 w 835"/>
                <a:gd name="T29" fmla="*/ 1245417 h 1836"/>
                <a:gd name="T30" fmla="*/ 2182134 w 835"/>
                <a:gd name="T31" fmla="*/ 3550 h 1836"/>
                <a:gd name="T32" fmla="*/ 1579489 w 835"/>
                <a:gd name="T33" fmla="*/ 246855 h 1836"/>
                <a:gd name="T34" fmla="*/ 849749 w 835"/>
                <a:gd name="T35" fmla="*/ 849721 h 1836"/>
                <a:gd name="T36" fmla="*/ 366637 w 835"/>
                <a:gd name="T37" fmla="*/ 1575899 h 1836"/>
                <a:gd name="T38" fmla="*/ 123560 w 835"/>
                <a:gd name="T39" fmla="*/ 2425389 h 1836"/>
                <a:gd name="T40" fmla="*/ 3550 w 835"/>
                <a:gd name="T41" fmla="*/ 3514649 h 1836"/>
                <a:gd name="T42" fmla="*/ 3550 w 835"/>
                <a:gd name="T43" fmla="*/ 4967005 h 1836"/>
                <a:gd name="T44" fmla="*/ 123560 w 835"/>
                <a:gd name="T45" fmla="*/ 5816495 h 1836"/>
                <a:gd name="T46" fmla="*/ 366637 w 835"/>
                <a:gd name="T47" fmla="*/ 6422896 h 1836"/>
                <a:gd name="T48" fmla="*/ 849749 w 835"/>
                <a:gd name="T49" fmla="*/ 6662681 h 1836"/>
                <a:gd name="T50" fmla="*/ 1579489 w 835"/>
                <a:gd name="T51" fmla="*/ 6422896 h 1836"/>
                <a:gd name="T52" fmla="*/ 2182134 w 835"/>
                <a:gd name="T53" fmla="*/ 5816495 h 1836"/>
                <a:gd name="T54" fmla="*/ 2668796 w 835"/>
                <a:gd name="T55" fmla="*/ 5090317 h 1836"/>
                <a:gd name="T56" fmla="*/ 2908338 w 835"/>
                <a:gd name="T57" fmla="*/ 4240827 h 1836"/>
                <a:gd name="T58" fmla="*/ 3031883 w 835"/>
                <a:gd name="T59" fmla="*/ 3271329 h 1836"/>
                <a:gd name="T60" fmla="*/ 3031883 w 835"/>
                <a:gd name="T61" fmla="*/ 2908248 h 1836"/>
                <a:gd name="T62" fmla="*/ 3031883 w 835"/>
                <a:gd name="T63" fmla="*/ 2062308 h 1836"/>
                <a:gd name="T64" fmla="*/ 3031883 w 835"/>
                <a:gd name="T65" fmla="*/ 1699211 h 1836"/>
                <a:gd name="T66" fmla="*/ 2908338 w 835"/>
                <a:gd name="T67" fmla="*/ 849721 h 1836"/>
                <a:gd name="T68" fmla="*/ 2668796 w 835"/>
                <a:gd name="T69" fmla="*/ 246855 h 1836"/>
                <a:gd name="T70" fmla="*/ 2182134 w 835"/>
                <a:gd name="T71" fmla="*/ 3550 h 18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35"/>
                <a:gd name="T109" fmla="*/ 0 h 1836"/>
                <a:gd name="T110" fmla="*/ 835 w 835"/>
                <a:gd name="T111" fmla="*/ 1836 h 18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35" h="1836" extrusionOk="0">
                  <a:moveTo>
                    <a:pt x="530" y="343"/>
                  </a:moveTo>
                  <a:cubicBezTo>
                    <a:pt x="560" y="343"/>
                    <a:pt x="585" y="351"/>
                    <a:pt x="601" y="368"/>
                  </a:cubicBezTo>
                  <a:cubicBezTo>
                    <a:pt x="635" y="434"/>
                    <a:pt x="635" y="535"/>
                    <a:pt x="635" y="601"/>
                  </a:cubicBezTo>
                  <a:lnTo>
                    <a:pt x="635" y="801"/>
                  </a:lnTo>
                  <a:lnTo>
                    <a:pt x="635" y="1002"/>
                  </a:lnTo>
                  <a:cubicBezTo>
                    <a:pt x="635" y="1102"/>
                    <a:pt x="635" y="1202"/>
                    <a:pt x="601" y="1302"/>
                  </a:cubicBezTo>
                  <a:cubicBezTo>
                    <a:pt x="568" y="1368"/>
                    <a:pt x="501" y="1435"/>
                    <a:pt x="435" y="1469"/>
                  </a:cubicBezTo>
                  <a:cubicBezTo>
                    <a:pt x="406" y="1497"/>
                    <a:pt x="384" y="1507"/>
                    <a:pt x="365" y="1507"/>
                  </a:cubicBezTo>
                  <a:cubicBezTo>
                    <a:pt x="340" y="1507"/>
                    <a:pt x="320" y="1488"/>
                    <a:pt x="301" y="1469"/>
                  </a:cubicBezTo>
                  <a:cubicBezTo>
                    <a:pt x="234" y="1402"/>
                    <a:pt x="234" y="1335"/>
                    <a:pt x="234" y="1235"/>
                  </a:cubicBezTo>
                  <a:lnTo>
                    <a:pt x="234" y="1035"/>
                  </a:lnTo>
                  <a:lnTo>
                    <a:pt x="234" y="835"/>
                  </a:lnTo>
                  <a:cubicBezTo>
                    <a:pt x="234" y="735"/>
                    <a:pt x="268" y="635"/>
                    <a:pt x="301" y="535"/>
                  </a:cubicBezTo>
                  <a:cubicBezTo>
                    <a:pt x="301" y="468"/>
                    <a:pt x="368" y="401"/>
                    <a:pt x="435" y="368"/>
                  </a:cubicBezTo>
                  <a:cubicBezTo>
                    <a:pt x="468" y="351"/>
                    <a:pt x="501" y="343"/>
                    <a:pt x="530" y="343"/>
                  </a:cubicBezTo>
                  <a:close/>
                  <a:moveTo>
                    <a:pt x="601" y="1"/>
                  </a:moveTo>
                  <a:cubicBezTo>
                    <a:pt x="535" y="1"/>
                    <a:pt x="468" y="34"/>
                    <a:pt x="435" y="68"/>
                  </a:cubicBezTo>
                  <a:cubicBezTo>
                    <a:pt x="334" y="101"/>
                    <a:pt x="301" y="168"/>
                    <a:pt x="234" y="234"/>
                  </a:cubicBezTo>
                  <a:cubicBezTo>
                    <a:pt x="168" y="301"/>
                    <a:pt x="134" y="368"/>
                    <a:pt x="101" y="434"/>
                  </a:cubicBezTo>
                  <a:cubicBezTo>
                    <a:pt x="68" y="501"/>
                    <a:pt x="34" y="601"/>
                    <a:pt x="34" y="668"/>
                  </a:cubicBezTo>
                  <a:cubicBezTo>
                    <a:pt x="34" y="768"/>
                    <a:pt x="1" y="868"/>
                    <a:pt x="1" y="968"/>
                  </a:cubicBezTo>
                  <a:lnTo>
                    <a:pt x="1" y="1368"/>
                  </a:lnTo>
                  <a:cubicBezTo>
                    <a:pt x="1" y="1435"/>
                    <a:pt x="34" y="1535"/>
                    <a:pt x="34" y="1602"/>
                  </a:cubicBezTo>
                  <a:cubicBezTo>
                    <a:pt x="34" y="1669"/>
                    <a:pt x="68" y="1735"/>
                    <a:pt x="101" y="1769"/>
                  </a:cubicBezTo>
                  <a:cubicBezTo>
                    <a:pt x="134" y="1802"/>
                    <a:pt x="168" y="1835"/>
                    <a:pt x="234" y="1835"/>
                  </a:cubicBezTo>
                  <a:cubicBezTo>
                    <a:pt x="301" y="1835"/>
                    <a:pt x="368" y="1802"/>
                    <a:pt x="435" y="1769"/>
                  </a:cubicBezTo>
                  <a:cubicBezTo>
                    <a:pt x="501" y="1735"/>
                    <a:pt x="568" y="1669"/>
                    <a:pt x="601" y="1602"/>
                  </a:cubicBezTo>
                  <a:cubicBezTo>
                    <a:pt x="668" y="1535"/>
                    <a:pt x="701" y="1469"/>
                    <a:pt x="735" y="1402"/>
                  </a:cubicBezTo>
                  <a:cubicBezTo>
                    <a:pt x="768" y="1335"/>
                    <a:pt x="801" y="1235"/>
                    <a:pt x="801" y="1168"/>
                  </a:cubicBezTo>
                  <a:cubicBezTo>
                    <a:pt x="835" y="1068"/>
                    <a:pt x="835" y="1002"/>
                    <a:pt x="835" y="901"/>
                  </a:cubicBezTo>
                  <a:cubicBezTo>
                    <a:pt x="835" y="868"/>
                    <a:pt x="835" y="835"/>
                    <a:pt x="835" y="801"/>
                  </a:cubicBezTo>
                  <a:lnTo>
                    <a:pt x="835" y="568"/>
                  </a:lnTo>
                  <a:cubicBezTo>
                    <a:pt x="835" y="535"/>
                    <a:pt x="835" y="501"/>
                    <a:pt x="835" y="468"/>
                  </a:cubicBezTo>
                  <a:cubicBezTo>
                    <a:pt x="835" y="401"/>
                    <a:pt x="835" y="301"/>
                    <a:pt x="801" y="234"/>
                  </a:cubicBezTo>
                  <a:cubicBezTo>
                    <a:pt x="801" y="168"/>
                    <a:pt x="768" y="101"/>
                    <a:pt x="735" y="68"/>
                  </a:cubicBezTo>
                  <a:cubicBezTo>
                    <a:pt x="701" y="34"/>
                    <a:pt x="668" y="1"/>
                    <a:pt x="6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3" name="Google Shape;2457;p64"/>
            <p:cNvSpPr>
              <a:spLocks/>
            </p:cNvSpPr>
            <p:nvPr/>
          </p:nvSpPr>
          <p:spPr bwMode="auto">
            <a:xfrm>
              <a:off x="6307901" y="3018232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1092870 w 1102"/>
                <a:gd name="T3" fmla="*/ 3634432 h 2136"/>
                <a:gd name="T4" fmla="*/ 606433 w 1102"/>
                <a:gd name="T5" fmla="*/ 3877752 h 2136"/>
                <a:gd name="T6" fmla="*/ 606433 w 1102"/>
                <a:gd name="T7" fmla="*/ 3514670 h 2136"/>
                <a:gd name="T8" fmla="*/ 606433 w 1102"/>
                <a:gd name="T9" fmla="*/ 2908252 h 2136"/>
                <a:gd name="T10" fmla="*/ 849774 w 1102"/>
                <a:gd name="T11" fmla="*/ 2301850 h 2136"/>
                <a:gd name="T12" fmla="*/ 729763 w 1102"/>
                <a:gd name="T13" fmla="*/ 1575901 h 2136"/>
                <a:gd name="T14" fmla="*/ 123561 w 1102"/>
                <a:gd name="T15" fmla="*/ 2301850 h 2136"/>
                <a:gd name="T16" fmla="*/ 3551 w 1102"/>
                <a:gd name="T17" fmla="*/ 3151572 h 2136"/>
                <a:gd name="T18" fmla="*/ 3551 w 1102"/>
                <a:gd name="T19" fmla="*/ 3997529 h 2136"/>
                <a:gd name="T20" fmla="*/ 123561 w 1102"/>
                <a:gd name="T21" fmla="*/ 4723708 h 2136"/>
                <a:gd name="T22" fmla="*/ 729763 w 1102"/>
                <a:gd name="T23" fmla="*/ 4603931 h 2136"/>
                <a:gd name="T24" fmla="*/ 1336196 w 1102"/>
                <a:gd name="T25" fmla="*/ 3997529 h 2136"/>
                <a:gd name="T26" fmla="*/ 1575987 w 1102"/>
                <a:gd name="T27" fmla="*/ 3151572 h 2136"/>
                <a:gd name="T28" fmla="*/ 1575987 w 1102"/>
                <a:gd name="T29" fmla="*/ 2182073 h 2136"/>
                <a:gd name="T30" fmla="*/ 1336196 w 1102"/>
                <a:gd name="T31" fmla="*/ 1575901 h 2136"/>
                <a:gd name="T32" fmla="*/ 3395070 w 1102"/>
                <a:gd name="T33" fmla="*/ 3877752 h 2136"/>
                <a:gd name="T34" fmla="*/ 3514835 w 1102"/>
                <a:gd name="T35" fmla="*/ 4360611 h 2136"/>
                <a:gd name="T36" fmla="*/ 3514835 w 1102"/>
                <a:gd name="T37" fmla="*/ 4847251 h 2136"/>
                <a:gd name="T38" fmla="*/ 3395070 w 1102"/>
                <a:gd name="T39" fmla="*/ 5210333 h 2136"/>
                <a:gd name="T40" fmla="*/ 2908633 w 1102"/>
                <a:gd name="T41" fmla="*/ 5573430 h 2136"/>
                <a:gd name="T42" fmla="*/ 2908633 w 1102"/>
                <a:gd name="T43" fmla="*/ 4480388 h 2136"/>
                <a:gd name="T44" fmla="*/ 3151728 w 1102"/>
                <a:gd name="T45" fmla="*/ 3877752 h 2136"/>
                <a:gd name="T46" fmla="*/ 3151728 w 1102"/>
                <a:gd name="T47" fmla="*/ 3151572 h 2136"/>
                <a:gd name="T48" fmla="*/ 2545526 w 1102"/>
                <a:gd name="T49" fmla="*/ 3877752 h 2136"/>
                <a:gd name="T50" fmla="*/ 2425515 w 1102"/>
                <a:gd name="T51" fmla="*/ 4723708 h 2136"/>
                <a:gd name="T52" fmla="*/ 2425515 w 1102"/>
                <a:gd name="T53" fmla="*/ 5693192 h 2136"/>
                <a:gd name="T54" fmla="*/ 2545526 w 1102"/>
                <a:gd name="T55" fmla="*/ 6299610 h 2136"/>
                <a:gd name="T56" fmla="*/ 3151728 w 1102"/>
                <a:gd name="T57" fmla="*/ 6299610 h 2136"/>
                <a:gd name="T58" fmla="*/ 3758176 w 1102"/>
                <a:gd name="T59" fmla="*/ 5573430 h 2136"/>
                <a:gd name="T60" fmla="*/ 3877941 w 1102"/>
                <a:gd name="T61" fmla="*/ 4723708 h 2136"/>
                <a:gd name="T62" fmla="*/ 3877941 w 1102"/>
                <a:gd name="T63" fmla="*/ 3754209 h 2136"/>
                <a:gd name="T64" fmla="*/ 3758176 w 1102"/>
                <a:gd name="T65" fmla="*/ 3151572 h 2136"/>
                <a:gd name="T66" fmla="*/ 3514835 w 1102"/>
                <a:gd name="T67" fmla="*/ 0 h 2136"/>
                <a:gd name="T68" fmla="*/ 3031963 w 1102"/>
                <a:gd name="T69" fmla="*/ 363082 h 2136"/>
                <a:gd name="T70" fmla="*/ 243326 w 1102"/>
                <a:gd name="T71" fmla="*/ 7631961 h 2136"/>
                <a:gd name="T72" fmla="*/ 366657 w 1102"/>
                <a:gd name="T73" fmla="*/ 7751968 h 2136"/>
                <a:gd name="T74" fmla="*/ 849774 w 1102"/>
                <a:gd name="T75" fmla="*/ 7388871 h 2136"/>
                <a:gd name="T76" fmla="*/ 3634846 w 1102"/>
                <a:gd name="T77" fmla="*/ 123543 h 2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2"/>
                <a:gd name="T118" fmla="*/ 0 h 2136"/>
                <a:gd name="T119" fmla="*/ 1102 w 1102"/>
                <a:gd name="T120" fmla="*/ 2136 h 2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2" h="2136" extrusionOk="0">
                  <a:moveTo>
                    <a:pt x="301" y="634"/>
                  </a:moveTo>
                  <a:cubicBezTo>
                    <a:pt x="301" y="667"/>
                    <a:pt x="301" y="667"/>
                    <a:pt x="301" y="701"/>
                  </a:cubicBezTo>
                  <a:lnTo>
                    <a:pt x="301" y="934"/>
                  </a:lnTo>
                  <a:cubicBezTo>
                    <a:pt x="301" y="934"/>
                    <a:pt x="301" y="968"/>
                    <a:pt x="301" y="1001"/>
                  </a:cubicBezTo>
                  <a:cubicBezTo>
                    <a:pt x="267" y="1034"/>
                    <a:pt x="267" y="1068"/>
                    <a:pt x="234" y="1068"/>
                  </a:cubicBezTo>
                  <a:lnTo>
                    <a:pt x="167" y="1068"/>
                  </a:lnTo>
                  <a:cubicBezTo>
                    <a:pt x="167" y="1068"/>
                    <a:pt x="167" y="1034"/>
                    <a:pt x="167" y="1001"/>
                  </a:cubicBezTo>
                  <a:lnTo>
                    <a:pt x="167" y="968"/>
                  </a:lnTo>
                  <a:lnTo>
                    <a:pt x="167" y="834"/>
                  </a:lnTo>
                  <a:lnTo>
                    <a:pt x="167" y="801"/>
                  </a:lnTo>
                  <a:cubicBezTo>
                    <a:pt x="167" y="767"/>
                    <a:pt x="167" y="734"/>
                    <a:pt x="167" y="701"/>
                  </a:cubicBezTo>
                  <a:cubicBezTo>
                    <a:pt x="167" y="667"/>
                    <a:pt x="201" y="634"/>
                    <a:pt x="234" y="634"/>
                  </a:cubicBezTo>
                  <a:lnTo>
                    <a:pt x="301" y="634"/>
                  </a:lnTo>
                  <a:close/>
                  <a:moveTo>
                    <a:pt x="301" y="401"/>
                  </a:moveTo>
                  <a:cubicBezTo>
                    <a:pt x="267" y="401"/>
                    <a:pt x="234" y="401"/>
                    <a:pt x="201" y="434"/>
                  </a:cubicBezTo>
                  <a:cubicBezTo>
                    <a:pt x="167" y="467"/>
                    <a:pt x="134" y="467"/>
                    <a:pt x="101" y="501"/>
                  </a:cubicBezTo>
                  <a:cubicBezTo>
                    <a:pt x="101" y="534"/>
                    <a:pt x="67" y="601"/>
                    <a:pt x="34" y="634"/>
                  </a:cubicBezTo>
                  <a:cubicBezTo>
                    <a:pt x="34" y="667"/>
                    <a:pt x="1" y="701"/>
                    <a:pt x="1" y="734"/>
                  </a:cubicBezTo>
                  <a:cubicBezTo>
                    <a:pt x="1" y="767"/>
                    <a:pt x="1" y="834"/>
                    <a:pt x="1" y="868"/>
                  </a:cubicBezTo>
                  <a:lnTo>
                    <a:pt x="1" y="1001"/>
                  </a:lnTo>
                  <a:cubicBezTo>
                    <a:pt x="1" y="1034"/>
                    <a:pt x="1" y="1068"/>
                    <a:pt x="1" y="1101"/>
                  </a:cubicBezTo>
                  <a:cubicBezTo>
                    <a:pt x="1" y="1134"/>
                    <a:pt x="1" y="1201"/>
                    <a:pt x="1" y="1201"/>
                  </a:cubicBezTo>
                  <a:cubicBezTo>
                    <a:pt x="1" y="1234"/>
                    <a:pt x="34" y="1268"/>
                    <a:pt x="34" y="1301"/>
                  </a:cubicBezTo>
                  <a:lnTo>
                    <a:pt x="101" y="1301"/>
                  </a:lnTo>
                  <a:cubicBezTo>
                    <a:pt x="134" y="1301"/>
                    <a:pt x="167" y="1301"/>
                    <a:pt x="201" y="1268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68" y="1134"/>
                    <a:pt x="368" y="1101"/>
                  </a:cubicBezTo>
                  <a:cubicBezTo>
                    <a:pt x="401" y="1068"/>
                    <a:pt x="401" y="1001"/>
                    <a:pt x="434" y="968"/>
                  </a:cubicBezTo>
                  <a:lnTo>
                    <a:pt x="434" y="868"/>
                  </a:lnTo>
                  <a:lnTo>
                    <a:pt x="434" y="734"/>
                  </a:lnTo>
                  <a:lnTo>
                    <a:pt x="434" y="601"/>
                  </a:lnTo>
                  <a:cubicBezTo>
                    <a:pt x="434" y="567"/>
                    <a:pt x="434" y="534"/>
                    <a:pt x="434" y="501"/>
                  </a:cubicBezTo>
                  <a:cubicBezTo>
                    <a:pt x="401" y="467"/>
                    <a:pt x="401" y="434"/>
                    <a:pt x="368" y="434"/>
                  </a:cubicBezTo>
                  <a:cubicBezTo>
                    <a:pt x="368" y="401"/>
                    <a:pt x="334" y="401"/>
                    <a:pt x="301" y="401"/>
                  </a:cubicBezTo>
                  <a:close/>
                  <a:moveTo>
                    <a:pt x="935" y="1068"/>
                  </a:moveTo>
                  <a:cubicBezTo>
                    <a:pt x="935" y="1101"/>
                    <a:pt x="968" y="1134"/>
                    <a:pt x="968" y="1134"/>
                  </a:cubicBezTo>
                  <a:cubicBezTo>
                    <a:pt x="968" y="1168"/>
                    <a:pt x="968" y="1168"/>
                    <a:pt x="968" y="1201"/>
                  </a:cubicBezTo>
                  <a:lnTo>
                    <a:pt x="968" y="1268"/>
                  </a:lnTo>
                  <a:lnTo>
                    <a:pt x="968" y="1335"/>
                  </a:lnTo>
                  <a:cubicBezTo>
                    <a:pt x="968" y="1335"/>
                    <a:pt x="968" y="1335"/>
                    <a:pt x="968" y="1368"/>
                  </a:cubicBezTo>
                  <a:cubicBezTo>
                    <a:pt x="935" y="1401"/>
                    <a:pt x="935" y="1435"/>
                    <a:pt x="935" y="1435"/>
                  </a:cubicBezTo>
                  <a:cubicBezTo>
                    <a:pt x="935" y="1468"/>
                    <a:pt x="901" y="1501"/>
                    <a:pt x="868" y="1535"/>
                  </a:cubicBezTo>
                  <a:lnTo>
                    <a:pt x="801" y="1535"/>
                  </a:lnTo>
                  <a:cubicBezTo>
                    <a:pt x="801" y="1501"/>
                    <a:pt x="801" y="1468"/>
                    <a:pt x="801" y="1468"/>
                  </a:cubicBezTo>
                  <a:lnTo>
                    <a:pt x="801" y="1234"/>
                  </a:lnTo>
                  <a:cubicBezTo>
                    <a:pt x="801" y="1201"/>
                    <a:pt x="801" y="1168"/>
                    <a:pt x="801" y="1134"/>
                  </a:cubicBezTo>
                  <a:cubicBezTo>
                    <a:pt x="835" y="1101"/>
                    <a:pt x="835" y="1101"/>
                    <a:pt x="868" y="1068"/>
                  </a:cubicBezTo>
                  <a:lnTo>
                    <a:pt x="935" y="1068"/>
                  </a:lnTo>
                  <a:close/>
                  <a:moveTo>
                    <a:pt x="968" y="834"/>
                  </a:moveTo>
                  <a:cubicBezTo>
                    <a:pt x="935" y="834"/>
                    <a:pt x="901" y="868"/>
                    <a:pt x="868" y="868"/>
                  </a:cubicBezTo>
                  <a:cubicBezTo>
                    <a:pt x="835" y="901"/>
                    <a:pt x="801" y="934"/>
                    <a:pt x="768" y="968"/>
                  </a:cubicBezTo>
                  <a:cubicBezTo>
                    <a:pt x="734" y="1001"/>
                    <a:pt x="734" y="1034"/>
                    <a:pt x="701" y="1068"/>
                  </a:cubicBezTo>
                  <a:cubicBezTo>
                    <a:pt x="701" y="1101"/>
                    <a:pt x="668" y="1134"/>
                    <a:pt x="668" y="1168"/>
                  </a:cubicBezTo>
                  <a:lnTo>
                    <a:pt x="668" y="1301"/>
                  </a:lnTo>
                  <a:lnTo>
                    <a:pt x="668" y="1435"/>
                  </a:lnTo>
                  <a:lnTo>
                    <a:pt x="668" y="1568"/>
                  </a:lnTo>
                  <a:cubicBezTo>
                    <a:pt x="668" y="1601"/>
                    <a:pt x="668" y="1635"/>
                    <a:pt x="668" y="1668"/>
                  </a:cubicBezTo>
                  <a:cubicBezTo>
                    <a:pt x="668" y="1701"/>
                    <a:pt x="701" y="1701"/>
                    <a:pt x="701" y="1735"/>
                  </a:cubicBezTo>
                  <a:cubicBezTo>
                    <a:pt x="734" y="1735"/>
                    <a:pt x="734" y="1768"/>
                    <a:pt x="768" y="1768"/>
                  </a:cubicBezTo>
                  <a:cubicBezTo>
                    <a:pt x="801" y="1768"/>
                    <a:pt x="835" y="1735"/>
                    <a:pt x="868" y="1735"/>
                  </a:cubicBezTo>
                  <a:cubicBezTo>
                    <a:pt x="901" y="1701"/>
                    <a:pt x="935" y="1668"/>
                    <a:pt x="968" y="1635"/>
                  </a:cubicBezTo>
                  <a:cubicBezTo>
                    <a:pt x="1001" y="1601"/>
                    <a:pt x="1035" y="1568"/>
                    <a:pt x="1035" y="1535"/>
                  </a:cubicBezTo>
                  <a:cubicBezTo>
                    <a:pt x="1068" y="1501"/>
                    <a:pt x="1068" y="1468"/>
                    <a:pt x="1068" y="1435"/>
                  </a:cubicBezTo>
                  <a:cubicBezTo>
                    <a:pt x="1068" y="1368"/>
                    <a:pt x="1068" y="1335"/>
                    <a:pt x="1068" y="1301"/>
                  </a:cubicBezTo>
                  <a:lnTo>
                    <a:pt x="1068" y="1168"/>
                  </a:lnTo>
                  <a:lnTo>
                    <a:pt x="1068" y="1034"/>
                  </a:lnTo>
                  <a:cubicBezTo>
                    <a:pt x="1101" y="1001"/>
                    <a:pt x="1101" y="968"/>
                    <a:pt x="1068" y="934"/>
                  </a:cubicBezTo>
                  <a:cubicBezTo>
                    <a:pt x="1068" y="901"/>
                    <a:pt x="1068" y="901"/>
                    <a:pt x="1035" y="868"/>
                  </a:cubicBezTo>
                  <a:cubicBezTo>
                    <a:pt x="1035" y="868"/>
                    <a:pt x="1001" y="834"/>
                    <a:pt x="968" y="834"/>
                  </a:cubicBez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5" y="67"/>
                    <a:pt x="835" y="100"/>
                  </a:cubicBezTo>
                  <a:lnTo>
                    <a:pt x="835" y="134"/>
                  </a:lnTo>
                  <a:lnTo>
                    <a:pt x="67" y="2102"/>
                  </a:lnTo>
                  <a:cubicBezTo>
                    <a:pt x="67" y="2135"/>
                    <a:pt x="34" y="2135"/>
                    <a:pt x="67" y="2135"/>
                  </a:cubicBezTo>
                  <a:lnTo>
                    <a:pt x="101" y="2135"/>
                  </a:lnTo>
                  <a:lnTo>
                    <a:pt x="201" y="2068"/>
                  </a:lnTo>
                  <a:cubicBezTo>
                    <a:pt x="201" y="2068"/>
                    <a:pt x="201" y="2068"/>
                    <a:pt x="234" y="2035"/>
                  </a:cubicBezTo>
                  <a:lnTo>
                    <a:pt x="234" y="2002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4" name="Google Shape;2458;p64"/>
            <p:cNvSpPr>
              <a:spLocks/>
            </p:cNvSpPr>
            <p:nvPr/>
          </p:nvSpPr>
          <p:spPr bwMode="auto">
            <a:xfrm>
              <a:off x="6351475" y="3139993"/>
              <a:ext cx="55393" cy="82306"/>
            </a:xfrm>
            <a:custGeom>
              <a:avLst/>
              <a:gdLst>
                <a:gd name="T0" fmla="*/ 12719011 w 3604"/>
                <a:gd name="T1" fmla="*/ 185208 h 5355"/>
                <a:gd name="T2" fmla="*/ 12479241 w 3604"/>
                <a:gd name="T3" fmla="*/ 2846635 h 5355"/>
                <a:gd name="T4" fmla="*/ 12719011 w 3604"/>
                <a:gd name="T5" fmla="*/ 2846635 h 5355"/>
                <a:gd name="T6" fmla="*/ 13085643 w 3604"/>
                <a:gd name="T7" fmla="*/ 185208 h 5355"/>
                <a:gd name="T8" fmla="*/ 12947683 w 3604"/>
                <a:gd name="T9" fmla="*/ 4088510 h 5355"/>
                <a:gd name="T10" fmla="*/ 12479241 w 3604"/>
                <a:gd name="T11" fmla="*/ 4908957 h 5355"/>
                <a:gd name="T12" fmla="*/ 12595468 w 3604"/>
                <a:gd name="T13" fmla="*/ 7018542 h 5355"/>
                <a:gd name="T14" fmla="*/ 13085643 w 3604"/>
                <a:gd name="T15" fmla="*/ 6238011 h 5355"/>
                <a:gd name="T16" fmla="*/ 12947683 w 3604"/>
                <a:gd name="T17" fmla="*/ 4088510 h 5355"/>
                <a:gd name="T18" fmla="*/ 12719011 w 3604"/>
                <a:gd name="T19" fmla="*/ 8300349 h 5355"/>
                <a:gd name="T20" fmla="*/ 12479241 w 3604"/>
                <a:gd name="T21" fmla="*/ 10961776 h 5355"/>
                <a:gd name="T22" fmla="*/ 12719011 w 3604"/>
                <a:gd name="T23" fmla="*/ 10961776 h 5355"/>
                <a:gd name="T24" fmla="*/ 13085643 w 3604"/>
                <a:gd name="T25" fmla="*/ 8300349 h 5355"/>
                <a:gd name="T26" fmla="*/ 12366795 w 3604"/>
                <a:gd name="T27" fmla="*/ 11658895 h 5355"/>
                <a:gd name="T28" fmla="*/ 11023330 w 3604"/>
                <a:gd name="T29" fmla="*/ 12417693 h 5355"/>
                <a:gd name="T30" fmla="*/ 10660248 w 3604"/>
                <a:gd name="T31" fmla="*/ 13387198 h 5355"/>
                <a:gd name="T32" fmla="*/ 12355928 w 3604"/>
                <a:gd name="T33" fmla="*/ 12054594 h 5355"/>
                <a:gd name="T34" fmla="*/ 9694528 w 3604"/>
                <a:gd name="T35" fmla="*/ 13143876 h 5355"/>
                <a:gd name="T36" fmla="*/ 7998848 w 3604"/>
                <a:gd name="T37" fmla="*/ 14476480 h 5355"/>
                <a:gd name="T38" fmla="*/ 8118610 w 3604"/>
                <a:gd name="T39" fmla="*/ 14839564 h 5355"/>
                <a:gd name="T40" fmla="*/ 9694528 w 3604"/>
                <a:gd name="T41" fmla="*/ 13506960 h 5355"/>
                <a:gd name="T42" fmla="*/ 7083910 w 3604"/>
                <a:gd name="T43" fmla="*/ 14686956 h 5355"/>
                <a:gd name="T44" fmla="*/ 5696749 w 3604"/>
                <a:gd name="T45" fmla="*/ 15445985 h 5355"/>
                <a:gd name="T46" fmla="*/ 5333667 w 3604"/>
                <a:gd name="T47" fmla="*/ 16411709 h 5355"/>
                <a:gd name="T48" fmla="*/ 6786027 w 3604"/>
                <a:gd name="T49" fmla="*/ 15685526 h 5355"/>
                <a:gd name="T50" fmla="*/ 7083910 w 3604"/>
                <a:gd name="T51" fmla="*/ 14686956 h 5355"/>
                <a:gd name="T52" fmla="*/ 3031814 w 3604"/>
                <a:gd name="T53" fmla="*/ 17018130 h 5355"/>
                <a:gd name="T54" fmla="*/ 2668716 w 3604"/>
                <a:gd name="T55" fmla="*/ 17867626 h 5355"/>
                <a:gd name="T56" fmla="*/ 4121076 w 3604"/>
                <a:gd name="T57" fmla="*/ 17141443 h 5355"/>
                <a:gd name="T58" fmla="*/ 4364397 w 3604"/>
                <a:gd name="T59" fmla="*/ 16172168 h 5355"/>
                <a:gd name="T60" fmla="*/ 366633 w 3604"/>
                <a:gd name="T61" fmla="*/ 18474047 h 5355"/>
                <a:gd name="T62" fmla="*/ 3550 w 3604"/>
                <a:gd name="T63" fmla="*/ 19440001 h 5355"/>
                <a:gd name="T64" fmla="*/ 1455895 w 3604"/>
                <a:gd name="T65" fmla="*/ 18713818 h 5355"/>
                <a:gd name="T66" fmla="*/ 1699216 w 3604"/>
                <a:gd name="T67" fmla="*/ 17744313 h 5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04"/>
                <a:gd name="T103" fmla="*/ 0 h 5355"/>
                <a:gd name="T104" fmla="*/ 3604 w 3604"/>
                <a:gd name="T105" fmla="*/ 5355 h 5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04" h="5355" extrusionOk="0">
                  <a:moveTo>
                    <a:pt x="3566" y="1"/>
                  </a:moveTo>
                  <a:cubicBezTo>
                    <a:pt x="3545" y="1"/>
                    <a:pt x="3520" y="17"/>
                    <a:pt x="3503" y="51"/>
                  </a:cubicBezTo>
                  <a:cubicBezTo>
                    <a:pt x="3470" y="84"/>
                    <a:pt x="3437" y="151"/>
                    <a:pt x="3437" y="217"/>
                  </a:cubicBezTo>
                  <a:lnTo>
                    <a:pt x="3437" y="784"/>
                  </a:lnTo>
                  <a:cubicBezTo>
                    <a:pt x="3437" y="784"/>
                    <a:pt x="3437" y="818"/>
                    <a:pt x="3437" y="818"/>
                  </a:cubicBezTo>
                  <a:cubicBezTo>
                    <a:pt x="3470" y="818"/>
                    <a:pt x="3503" y="818"/>
                    <a:pt x="3503" y="784"/>
                  </a:cubicBezTo>
                  <a:cubicBezTo>
                    <a:pt x="3570" y="718"/>
                    <a:pt x="3570" y="684"/>
                    <a:pt x="3604" y="618"/>
                  </a:cubicBezTo>
                  <a:lnTo>
                    <a:pt x="3604" y="51"/>
                  </a:lnTo>
                  <a:cubicBezTo>
                    <a:pt x="3604" y="17"/>
                    <a:pt x="3587" y="1"/>
                    <a:pt x="3566" y="1"/>
                  </a:cubicBezTo>
                  <a:close/>
                  <a:moveTo>
                    <a:pt x="3566" y="1126"/>
                  </a:moveTo>
                  <a:cubicBezTo>
                    <a:pt x="3545" y="1126"/>
                    <a:pt x="3520" y="1135"/>
                    <a:pt x="3503" y="1151"/>
                  </a:cubicBezTo>
                  <a:cubicBezTo>
                    <a:pt x="3470" y="1218"/>
                    <a:pt x="3437" y="1285"/>
                    <a:pt x="3437" y="1352"/>
                  </a:cubicBezTo>
                  <a:lnTo>
                    <a:pt x="3437" y="1919"/>
                  </a:lnTo>
                  <a:cubicBezTo>
                    <a:pt x="3448" y="1930"/>
                    <a:pt x="3459" y="1933"/>
                    <a:pt x="3469" y="1933"/>
                  </a:cubicBezTo>
                  <a:cubicBezTo>
                    <a:pt x="3489" y="1933"/>
                    <a:pt x="3503" y="1919"/>
                    <a:pt x="3503" y="1919"/>
                  </a:cubicBezTo>
                  <a:cubicBezTo>
                    <a:pt x="3570" y="1852"/>
                    <a:pt x="3570" y="1785"/>
                    <a:pt x="3604" y="1718"/>
                  </a:cubicBezTo>
                  <a:lnTo>
                    <a:pt x="3604" y="1151"/>
                  </a:lnTo>
                  <a:cubicBezTo>
                    <a:pt x="3604" y="1135"/>
                    <a:pt x="3587" y="1126"/>
                    <a:pt x="3566" y="1126"/>
                  </a:cubicBezTo>
                  <a:close/>
                  <a:moveTo>
                    <a:pt x="3566" y="2236"/>
                  </a:moveTo>
                  <a:cubicBezTo>
                    <a:pt x="3545" y="2236"/>
                    <a:pt x="3520" y="2252"/>
                    <a:pt x="3503" y="2286"/>
                  </a:cubicBezTo>
                  <a:cubicBezTo>
                    <a:pt x="3470" y="2352"/>
                    <a:pt x="3437" y="2386"/>
                    <a:pt x="3437" y="2486"/>
                  </a:cubicBezTo>
                  <a:lnTo>
                    <a:pt x="3437" y="3019"/>
                  </a:lnTo>
                  <a:cubicBezTo>
                    <a:pt x="3437" y="3053"/>
                    <a:pt x="3437" y="3053"/>
                    <a:pt x="3437" y="3053"/>
                  </a:cubicBezTo>
                  <a:cubicBezTo>
                    <a:pt x="3470" y="3053"/>
                    <a:pt x="3503" y="3053"/>
                    <a:pt x="3503" y="3019"/>
                  </a:cubicBezTo>
                  <a:cubicBezTo>
                    <a:pt x="3570" y="2986"/>
                    <a:pt x="3570" y="2919"/>
                    <a:pt x="3604" y="2853"/>
                  </a:cubicBezTo>
                  <a:lnTo>
                    <a:pt x="3604" y="2286"/>
                  </a:lnTo>
                  <a:cubicBezTo>
                    <a:pt x="3604" y="2252"/>
                    <a:pt x="3587" y="2236"/>
                    <a:pt x="3566" y="2236"/>
                  </a:cubicBezTo>
                  <a:close/>
                  <a:moveTo>
                    <a:pt x="3406" y="3211"/>
                  </a:moveTo>
                  <a:cubicBezTo>
                    <a:pt x="3405" y="3211"/>
                    <a:pt x="3403" y="3213"/>
                    <a:pt x="3403" y="3220"/>
                  </a:cubicBezTo>
                  <a:lnTo>
                    <a:pt x="3036" y="3420"/>
                  </a:lnTo>
                  <a:cubicBezTo>
                    <a:pt x="2970" y="3453"/>
                    <a:pt x="2936" y="3520"/>
                    <a:pt x="2936" y="3586"/>
                  </a:cubicBezTo>
                  <a:cubicBezTo>
                    <a:pt x="2903" y="3620"/>
                    <a:pt x="2903" y="3653"/>
                    <a:pt x="2936" y="3687"/>
                  </a:cubicBezTo>
                  <a:lnTo>
                    <a:pt x="3303" y="3486"/>
                  </a:lnTo>
                  <a:cubicBezTo>
                    <a:pt x="3370" y="3420"/>
                    <a:pt x="3403" y="3386"/>
                    <a:pt x="3403" y="3320"/>
                  </a:cubicBezTo>
                  <a:cubicBezTo>
                    <a:pt x="3431" y="3265"/>
                    <a:pt x="3413" y="3211"/>
                    <a:pt x="3406" y="3211"/>
                  </a:cubicBezTo>
                  <a:close/>
                  <a:moveTo>
                    <a:pt x="2670" y="3620"/>
                  </a:moveTo>
                  <a:lnTo>
                    <a:pt x="2303" y="3853"/>
                  </a:lnTo>
                  <a:cubicBezTo>
                    <a:pt x="2236" y="3887"/>
                    <a:pt x="2203" y="3953"/>
                    <a:pt x="2203" y="3987"/>
                  </a:cubicBezTo>
                  <a:lnTo>
                    <a:pt x="2203" y="4087"/>
                  </a:lnTo>
                  <a:lnTo>
                    <a:pt x="2236" y="4087"/>
                  </a:lnTo>
                  <a:lnTo>
                    <a:pt x="2569" y="3887"/>
                  </a:lnTo>
                  <a:cubicBezTo>
                    <a:pt x="2636" y="3853"/>
                    <a:pt x="2670" y="3787"/>
                    <a:pt x="2670" y="3720"/>
                  </a:cubicBezTo>
                  <a:cubicBezTo>
                    <a:pt x="2703" y="3653"/>
                    <a:pt x="2703" y="3620"/>
                    <a:pt x="2670" y="3620"/>
                  </a:cubicBezTo>
                  <a:close/>
                  <a:moveTo>
                    <a:pt x="1951" y="4045"/>
                  </a:moveTo>
                  <a:cubicBezTo>
                    <a:pt x="1947" y="4045"/>
                    <a:pt x="1942" y="4047"/>
                    <a:pt x="1936" y="4053"/>
                  </a:cubicBezTo>
                  <a:lnTo>
                    <a:pt x="1569" y="4254"/>
                  </a:lnTo>
                  <a:cubicBezTo>
                    <a:pt x="1502" y="4320"/>
                    <a:pt x="1469" y="4354"/>
                    <a:pt x="1469" y="4420"/>
                  </a:cubicBezTo>
                  <a:lnTo>
                    <a:pt x="1469" y="4520"/>
                  </a:lnTo>
                  <a:lnTo>
                    <a:pt x="1502" y="4520"/>
                  </a:lnTo>
                  <a:lnTo>
                    <a:pt x="1869" y="4320"/>
                  </a:lnTo>
                  <a:cubicBezTo>
                    <a:pt x="1902" y="4254"/>
                    <a:pt x="1936" y="4220"/>
                    <a:pt x="1969" y="4154"/>
                  </a:cubicBezTo>
                  <a:cubicBezTo>
                    <a:pt x="1969" y="4099"/>
                    <a:pt x="1969" y="4045"/>
                    <a:pt x="1951" y="4045"/>
                  </a:cubicBezTo>
                  <a:close/>
                  <a:moveTo>
                    <a:pt x="1202" y="4454"/>
                  </a:moveTo>
                  <a:lnTo>
                    <a:pt x="835" y="4687"/>
                  </a:lnTo>
                  <a:cubicBezTo>
                    <a:pt x="802" y="4721"/>
                    <a:pt x="768" y="4787"/>
                    <a:pt x="735" y="4854"/>
                  </a:cubicBezTo>
                  <a:lnTo>
                    <a:pt x="735" y="4921"/>
                  </a:lnTo>
                  <a:lnTo>
                    <a:pt x="768" y="4921"/>
                  </a:lnTo>
                  <a:lnTo>
                    <a:pt x="1135" y="4721"/>
                  </a:lnTo>
                  <a:cubicBezTo>
                    <a:pt x="1168" y="4687"/>
                    <a:pt x="1202" y="4621"/>
                    <a:pt x="1235" y="4554"/>
                  </a:cubicBezTo>
                  <a:cubicBezTo>
                    <a:pt x="1235" y="4487"/>
                    <a:pt x="1235" y="4454"/>
                    <a:pt x="1202" y="4454"/>
                  </a:cubicBezTo>
                  <a:close/>
                  <a:moveTo>
                    <a:pt x="468" y="4887"/>
                  </a:moveTo>
                  <a:lnTo>
                    <a:pt x="101" y="5088"/>
                  </a:lnTo>
                  <a:cubicBezTo>
                    <a:pt x="68" y="5121"/>
                    <a:pt x="34" y="5188"/>
                    <a:pt x="1" y="5254"/>
                  </a:cubicBezTo>
                  <a:lnTo>
                    <a:pt x="1" y="5354"/>
                  </a:lnTo>
                  <a:lnTo>
                    <a:pt x="34" y="5354"/>
                  </a:lnTo>
                  <a:lnTo>
                    <a:pt x="401" y="5154"/>
                  </a:lnTo>
                  <a:cubicBezTo>
                    <a:pt x="468" y="5088"/>
                    <a:pt x="501" y="5054"/>
                    <a:pt x="501" y="4987"/>
                  </a:cubicBezTo>
                  <a:cubicBezTo>
                    <a:pt x="535" y="4921"/>
                    <a:pt x="501" y="4887"/>
                    <a:pt x="468" y="488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5" name="Google Shape;2459;p64"/>
            <p:cNvSpPr>
              <a:spLocks/>
            </p:cNvSpPr>
            <p:nvPr/>
          </p:nvSpPr>
          <p:spPr bwMode="auto">
            <a:xfrm>
              <a:off x="6403272" y="3118122"/>
              <a:ext cx="7700" cy="11451"/>
            </a:xfrm>
            <a:custGeom>
              <a:avLst/>
              <a:gdLst>
                <a:gd name="T0" fmla="*/ 1183433 w 501"/>
                <a:gd name="T1" fmla="*/ 3551 h 745"/>
                <a:gd name="T2" fmla="*/ 119757 w 501"/>
                <a:gd name="T3" fmla="*/ 1111085 h 745"/>
                <a:gd name="T4" fmla="*/ 482825 w 501"/>
                <a:gd name="T5" fmla="*/ 2687127 h 745"/>
                <a:gd name="T6" fmla="*/ 599032 w 501"/>
                <a:gd name="T7" fmla="*/ 2705310 h 745"/>
                <a:gd name="T8" fmla="*/ 1575549 w 501"/>
                <a:gd name="T9" fmla="*/ 1597760 h 745"/>
                <a:gd name="T10" fmla="*/ 1332484 w 501"/>
                <a:gd name="T11" fmla="*/ 21734 h 745"/>
                <a:gd name="T12" fmla="*/ 1183433 w 501"/>
                <a:gd name="T13" fmla="*/ 3551 h 7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1"/>
                <a:gd name="T22" fmla="*/ 0 h 745"/>
                <a:gd name="T23" fmla="*/ 501 w 501"/>
                <a:gd name="T24" fmla="*/ 745 h 7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1" h="745" extrusionOk="0">
                  <a:moveTo>
                    <a:pt x="326" y="1"/>
                  </a:moveTo>
                  <a:cubicBezTo>
                    <a:pt x="207" y="1"/>
                    <a:pt x="93" y="127"/>
                    <a:pt x="33" y="306"/>
                  </a:cubicBezTo>
                  <a:cubicBezTo>
                    <a:pt x="0" y="506"/>
                    <a:pt x="33" y="706"/>
                    <a:pt x="133" y="740"/>
                  </a:cubicBezTo>
                  <a:cubicBezTo>
                    <a:pt x="144" y="743"/>
                    <a:pt x="154" y="745"/>
                    <a:pt x="165" y="745"/>
                  </a:cubicBezTo>
                  <a:cubicBezTo>
                    <a:pt x="260" y="745"/>
                    <a:pt x="374" y="619"/>
                    <a:pt x="434" y="440"/>
                  </a:cubicBezTo>
                  <a:cubicBezTo>
                    <a:pt x="500" y="239"/>
                    <a:pt x="467" y="39"/>
                    <a:pt x="367" y="6"/>
                  </a:cubicBezTo>
                  <a:cubicBezTo>
                    <a:pt x="353" y="2"/>
                    <a:pt x="339" y="1"/>
                    <a:pt x="32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6" name="Google Shape;2460;p64"/>
            <p:cNvSpPr>
              <a:spLocks/>
            </p:cNvSpPr>
            <p:nvPr/>
          </p:nvSpPr>
          <p:spPr bwMode="auto">
            <a:xfrm>
              <a:off x="6281250" y="3223821"/>
              <a:ext cx="13341" cy="29756"/>
            </a:xfrm>
            <a:custGeom>
              <a:avLst/>
              <a:gdLst>
                <a:gd name="T0" fmla="*/ 2908246 w 868"/>
                <a:gd name="T1" fmla="*/ 0 h 1936"/>
                <a:gd name="T2" fmla="*/ 363081 w 868"/>
                <a:gd name="T3" fmla="*/ 1455892 h 1936"/>
                <a:gd name="T4" fmla="*/ 243320 w 868"/>
                <a:gd name="T5" fmla="*/ 1575900 h 1936"/>
                <a:gd name="T6" fmla="*/ 243320 w 868"/>
                <a:gd name="T7" fmla="*/ 1818989 h 1936"/>
                <a:gd name="T8" fmla="*/ 243320 w 868"/>
                <a:gd name="T9" fmla="*/ 2425391 h 1936"/>
                <a:gd name="T10" fmla="*/ 243320 w 868"/>
                <a:gd name="T11" fmla="*/ 2545168 h 1936"/>
                <a:gd name="T12" fmla="*/ 363081 w 868"/>
                <a:gd name="T13" fmla="*/ 2545168 h 1936"/>
                <a:gd name="T14" fmla="*/ 1938749 w 868"/>
                <a:gd name="T15" fmla="*/ 1695677 h 1936"/>
                <a:gd name="T16" fmla="*/ 1089259 w 868"/>
                <a:gd name="T17" fmla="*/ 3391108 h 1936"/>
                <a:gd name="T18" fmla="*/ 969497 w 868"/>
                <a:gd name="T19" fmla="*/ 3514651 h 1936"/>
                <a:gd name="T20" fmla="*/ 969497 w 868"/>
                <a:gd name="T21" fmla="*/ 3757971 h 1936"/>
                <a:gd name="T22" fmla="*/ 969497 w 868"/>
                <a:gd name="T23" fmla="*/ 4360607 h 1936"/>
                <a:gd name="T24" fmla="*/ 969497 w 868"/>
                <a:gd name="T25" fmla="*/ 4484149 h 1936"/>
                <a:gd name="T26" fmla="*/ 1089259 w 868"/>
                <a:gd name="T27" fmla="*/ 4484149 h 1936"/>
                <a:gd name="T28" fmla="*/ 1575898 w 868"/>
                <a:gd name="T29" fmla="*/ 4240829 h 1936"/>
                <a:gd name="T30" fmla="*/ 2178518 w 868"/>
                <a:gd name="T31" fmla="*/ 4121068 h 1936"/>
                <a:gd name="T32" fmla="*/ 2301830 w 868"/>
                <a:gd name="T33" fmla="*/ 4484149 h 1936"/>
                <a:gd name="T34" fmla="*/ 2178518 w 868"/>
                <a:gd name="T35" fmla="*/ 5210328 h 1936"/>
                <a:gd name="T36" fmla="*/ 1575898 w 868"/>
                <a:gd name="T37" fmla="*/ 5693187 h 1936"/>
                <a:gd name="T38" fmla="*/ 1212817 w 868"/>
                <a:gd name="T39" fmla="*/ 5936506 h 1936"/>
                <a:gd name="T40" fmla="*/ 969497 w 868"/>
                <a:gd name="T41" fmla="*/ 5936506 h 1936"/>
                <a:gd name="T42" fmla="*/ 849720 w 868"/>
                <a:gd name="T43" fmla="*/ 5816499 h 1936"/>
                <a:gd name="T44" fmla="*/ 726178 w 868"/>
                <a:gd name="T45" fmla="*/ 5693187 h 1936"/>
                <a:gd name="T46" fmla="*/ 726178 w 868"/>
                <a:gd name="T47" fmla="*/ 5573425 h 1936"/>
                <a:gd name="T48" fmla="*/ 606401 w 868"/>
                <a:gd name="T49" fmla="*/ 5573425 h 1936"/>
                <a:gd name="T50" fmla="*/ 119762 w 868"/>
                <a:gd name="T51" fmla="*/ 5816499 h 1936"/>
                <a:gd name="T52" fmla="*/ 119762 w 868"/>
                <a:gd name="T53" fmla="*/ 5936506 h 1936"/>
                <a:gd name="T54" fmla="*/ 119762 w 868"/>
                <a:gd name="T55" fmla="*/ 6179596 h 1936"/>
                <a:gd name="T56" fmla="*/ 243320 w 868"/>
                <a:gd name="T57" fmla="*/ 6662685 h 1936"/>
                <a:gd name="T58" fmla="*/ 482858 w 868"/>
                <a:gd name="T59" fmla="*/ 7025767 h 1936"/>
                <a:gd name="T60" fmla="*/ 969497 w 868"/>
                <a:gd name="T61" fmla="*/ 7025767 h 1936"/>
                <a:gd name="T62" fmla="*/ 1575898 w 868"/>
                <a:gd name="T63" fmla="*/ 6782447 h 1936"/>
                <a:gd name="T64" fmla="*/ 2178518 w 868"/>
                <a:gd name="T65" fmla="*/ 6299588 h 1936"/>
                <a:gd name="T66" fmla="*/ 2664926 w 868"/>
                <a:gd name="T67" fmla="*/ 5693187 h 1936"/>
                <a:gd name="T68" fmla="*/ 3028007 w 868"/>
                <a:gd name="T69" fmla="*/ 4967008 h 1936"/>
                <a:gd name="T70" fmla="*/ 3148015 w 868"/>
                <a:gd name="T71" fmla="*/ 4121068 h 1936"/>
                <a:gd name="T72" fmla="*/ 3148015 w 868"/>
                <a:gd name="T73" fmla="*/ 3391108 h 1936"/>
                <a:gd name="T74" fmla="*/ 2908246 w 868"/>
                <a:gd name="T75" fmla="*/ 3028027 h 1936"/>
                <a:gd name="T76" fmla="*/ 2545149 w 868"/>
                <a:gd name="T77" fmla="*/ 2908249 h 1936"/>
                <a:gd name="T78" fmla="*/ 2058756 w 868"/>
                <a:gd name="T79" fmla="*/ 2908249 h 1936"/>
                <a:gd name="T80" fmla="*/ 2908246 w 868"/>
                <a:gd name="T81" fmla="*/ 1092811 h 1936"/>
                <a:gd name="T82" fmla="*/ 3028007 w 868"/>
                <a:gd name="T83" fmla="*/ 969498 h 1936"/>
                <a:gd name="T84" fmla="*/ 3028007 w 868"/>
                <a:gd name="T85" fmla="*/ 729714 h 1936"/>
                <a:gd name="T86" fmla="*/ 3028007 w 868"/>
                <a:gd name="T87" fmla="*/ 123543 h 1936"/>
                <a:gd name="T88" fmla="*/ 3028007 w 868"/>
                <a:gd name="T89" fmla="*/ 0 h 19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1936"/>
                <a:gd name="T137" fmla="*/ 868 w 868"/>
                <a:gd name="T138" fmla="*/ 1936 h 19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1936" extrusionOk="0">
                  <a:moveTo>
                    <a:pt x="801" y="0"/>
                  </a:moveTo>
                  <a:lnTo>
                    <a:pt x="100" y="401"/>
                  </a:lnTo>
                  <a:cubicBezTo>
                    <a:pt x="100" y="434"/>
                    <a:pt x="67" y="434"/>
                    <a:pt x="67" y="434"/>
                  </a:cubicBezTo>
                  <a:cubicBezTo>
                    <a:pt x="67" y="467"/>
                    <a:pt x="67" y="501"/>
                    <a:pt x="67" y="501"/>
                  </a:cubicBezTo>
                  <a:lnTo>
                    <a:pt x="67" y="668"/>
                  </a:lnTo>
                  <a:cubicBezTo>
                    <a:pt x="67" y="668"/>
                    <a:pt x="67" y="701"/>
                    <a:pt x="67" y="701"/>
                  </a:cubicBezTo>
                  <a:lnTo>
                    <a:pt x="100" y="701"/>
                  </a:lnTo>
                  <a:lnTo>
                    <a:pt x="534" y="467"/>
                  </a:lnTo>
                  <a:lnTo>
                    <a:pt x="300" y="934"/>
                  </a:lnTo>
                  <a:lnTo>
                    <a:pt x="267" y="968"/>
                  </a:lnTo>
                  <a:cubicBezTo>
                    <a:pt x="267" y="1001"/>
                    <a:pt x="267" y="1001"/>
                    <a:pt x="267" y="1035"/>
                  </a:cubicBezTo>
                  <a:lnTo>
                    <a:pt x="267" y="1201"/>
                  </a:lnTo>
                  <a:cubicBezTo>
                    <a:pt x="267" y="1201"/>
                    <a:pt x="267" y="1235"/>
                    <a:pt x="267" y="1235"/>
                  </a:cubicBezTo>
                  <a:lnTo>
                    <a:pt x="300" y="1235"/>
                  </a:lnTo>
                  <a:lnTo>
                    <a:pt x="434" y="1168"/>
                  </a:lnTo>
                  <a:cubicBezTo>
                    <a:pt x="467" y="1135"/>
                    <a:pt x="534" y="1135"/>
                    <a:pt x="600" y="1135"/>
                  </a:cubicBezTo>
                  <a:cubicBezTo>
                    <a:pt x="634" y="1135"/>
                    <a:pt x="634" y="1168"/>
                    <a:pt x="634" y="1235"/>
                  </a:cubicBezTo>
                  <a:cubicBezTo>
                    <a:pt x="634" y="1301"/>
                    <a:pt x="634" y="1368"/>
                    <a:pt x="600" y="1435"/>
                  </a:cubicBezTo>
                  <a:cubicBezTo>
                    <a:pt x="534" y="1502"/>
                    <a:pt x="500" y="1535"/>
                    <a:pt x="434" y="1568"/>
                  </a:cubicBezTo>
                  <a:lnTo>
                    <a:pt x="334" y="1635"/>
                  </a:lnTo>
                  <a:lnTo>
                    <a:pt x="267" y="1635"/>
                  </a:lnTo>
                  <a:cubicBezTo>
                    <a:pt x="267" y="1635"/>
                    <a:pt x="234" y="1602"/>
                    <a:pt x="234" y="1602"/>
                  </a:cubicBezTo>
                  <a:cubicBezTo>
                    <a:pt x="234" y="1602"/>
                    <a:pt x="234" y="1568"/>
                    <a:pt x="200" y="1568"/>
                  </a:cubicBezTo>
                  <a:lnTo>
                    <a:pt x="200" y="1535"/>
                  </a:lnTo>
                  <a:lnTo>
                    <a:pt x="167" y="1535"/>
                  </a:lnTo>
                  <a:lnTo>
                    <a:pt x="33" y="1602"/>
                  </a:lnTo>
                  <a:cubicBezTo>
                    <a:pt x="33" y="1602"/>
                    <a:pt x="33" y="1635"/>
                    <a:pt x="33" y="1635"/>
                  </a:cubicBezTo>
                  <a:cubicBezTo>
                    <a:pt x="0" y="1668"/>
                    <a:pt x="0" y="1668"/>
                    <a:pt x="33" y="1702"/>
                  </a:cubicBezTo>
                  <a:cubicBezTo>
                    <a:pt x="33" y="1735"/>
                    <a:pt x="33" y="1768"/>
                    <a:pt x="67" y="1835"/>
                  </a:cubicBezTo>
                  <a:cubicBezTo>
                    <a:pt x="67" y="1868"/>
                    <a:pt x="100" y="1902"/>
                    <a:pt x="133" y="1935"/>
                  </a:cubicBezTo>
                  <a:lnTo>
                    <a:pt x="267" y="1935"/>
                  </a:lnTo>
                  <a:cubicBezTo>
                    <a:pt x="334" y="1935"/>
                    <a:pt x="400" y="1902"/>
                    <a:pt x="434" y="1868"/>
                  </a:cubicBezTo>
                  <a:cubicBezTo>
                    <a:pt x="500" y="1835"/>
                    <a:pt x="567" y="1802"/>
                    <a:pt x="600" y="1735"/>
                  </a:cubicBezTo>
                  <a:cubicBezTo>
                    <a:pt x="667" y="1702"/>
                    <a:pt x="701" y="1635"/>
                    <a:pt x="734" y="1568"/>
                  </a:cubicBezTo>
                  <a:cubicBezTo>
                    <a:pt x="767" y="1502"/>
                    <a:pt x="801" y="1435"/>
                    <a:pt x="834" y="1368"/>
                  </a:cubicBezTo>
                  <a:cubicBezTo>
                    <a:pt x="834" y="1268"/>
                    <a:pt x="867" y="1201"/>
                    <a:pt x="867" y="1135"/>
                  </a:cubicBezTo>
                  <a:cubicBezTo>
                    <a:pt x="867" y="1068"/>
                    <a:pt x="867" y="1001"/>
                    <a:pt x="867" y="934"/>
                  </a:cubicBezTo>
                  <a:cubicBezTo>
                    <a:pt x="834" y="901"/>
                    <a:pt x="834" y="868"/>
                    <a:pt x="801" y="834"/>
                  </a:cubicBezTo>
                  <a:cubicBezTo>
                    <a:pt x="767" y="801"/>
                    <a:pt x="734" y="801"/>
                    <a:pt x="701" y="801"/>
                  </a:cubicBezTo>
                  <a:lnTo>
                    <a:pt x="567" y="801"/>
                  </a:lnTo>
                  <a:lnTo>
                    <a:pt x="801" y="301"/>
                  </a:lnTo>
                  <a:cubicBezTo>
                    <a:pt x="801" y="301"/>
                    <a:pt x="801" y="267"/>
                    <a:pt x="834" y="267"/>
                  </a:cubicBezTo>
                  <a:cubicBezTo>
                    <a:pt x="834" y="234"/>
                    <a:pt x="834" y="234"/>
                    <a:pt x="834" y="201"/>
                  </a:cubicBezTo>
                  <a:lnTo>
                    <a:pt x="834" y="34"/>
                  </a:lnTo>
                  <a:cubicBezTo>
                    <a:pt x="834" y="34"/>
                    <a:pt x="834" y="0"/>
                    <a:pt x="834" y="0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7" name="Google Shape;2461;p64"/>
            <p:cNvSpPr>
              <a:spLocks/>
            </p:cNvSpPr>
            <p:nvPr/>
          </p:nvSpPr>
          <p:spPr bwMode="auto">
            <a:xfrm>
              <a:off x="6297142" y="3216643"/>
              <a:ext cx="12834" cy="27912"/>
            </a:xfrm>
            <a:custGeom>
              <a:avLst/>
              <a:gdLst>
                <a:gd name="T0" fmla="*/ 1848096 w 835"/>
                <a:gd name="T1" fmla="*/ 1150955 h 1816"/>
                <a:gd name="T2" fmla="*/ 2058820 w 835"/>
                <a:gd name="T3" fmla="*/ 1332614 h 1816"/>
                <a:gd name="T4" fmla="*/ 2302143 w 835"/>
                <a:gd name="T5" fmla="*/ 2182131 h 1816"/>
                <a:gd name="T6" fmla="*/ 2302143 w 835"/>
                <a:gd name="T7" fmla="*/ 2908335 h 1816"/>
                <a:gd name="T8" fmla="*/ 2302143 w 835"/>
                <a:gd name="T9" fmla="*/ 3634524 h 1816"/>
                <a:gd name="T10" fmla="*/ 2058820 w 835"/>
                <a:gd name="T11" fmla="*/ 4604051 h 1816"/>
                <a:gd name="T12" fmla="*/ 1452394 w 835"/>
                <a:gd name="T13" fmla="*/ 5330239 h 1816"/>
                <a:gd name="T14" fmla="*/ 1165604 w 835"/>
                <a:gd name="T15" fmla="*/ 5420953 h 1816"/>
                <a:gd name="T16" fmla="*/ 969528 w 835"/>
                <a:gd name="T17" fmla="*/ 5330239 h 1816"/>
                <a:gd name="T18" fmla="*/ 726205 w 835"/>
                <a:gd name="T19" fmla="*/ 4484272 h 1816"/>
                <a:gd name="T20" fmla="*/ 726205 w 835"/>
                <a:gd name="T21" fmla="*/ 3758083 h 1816"/>
                <a:gd name="T22" fmla="*/ 726205 w 835"/>
                <a:gd name="T23" fmla="*/ 3028344 h 1816"/>
                <a:gd name="T24" fmla="*/ 969528 w 835"/>
                <a:gd name="T25" fmla="*/ 1939039 h 1816"/>
                <a:gd name="T26" fmla="*/ 1452394 w 835"/>
                <a:gd name="T27" fmla="*/ 1332614 h 1816"/>
                <a:gd name="T28" fmla="*/ 1848096 w 835"/>
                <a:gd name="T29" fmla="*/ 1150955 h 1816"/>
                <a:gd name="T30" fmla="*/ 2182134 w 835"/>
                <a:gd name="T31" fmla="*/ 0 h 1816"/>
                <a:gd name="T32" fmla="*/ 1452394 w 835"/>
                <a:gd name="T33" fmla="*/ 243323 h 1816"/>
                <a:gd name="T34" fmla="*/ 363102 w 835"/>
                <a:gd name="T35" fmla="*/ 1575952 h 1816"/>
                <a:gd name="T36" fmla="*/ 119779 w 835"/>
                <a:gd name="T37" fmla="*/ 2425454 h 1816"/>
                <a:gd name="T38" fmla="*/ 0 w 835"/>
                <a:gd name="T39" fmla="*/ 3391431 h 1816"/>
                <a:gd name="T40" fmla="*/ 0 w 835"/>
                <a:gd name="T41" fmla="*/ 4240949 h 1816"/>
                <a:gd name="T42" fmla="*/ 0 w 835"/>
                <a:gd name="T43" fmla="*/ 4967153 h 1816"/>
                <a:gd name="T44" fmla="*/ 119779 w 835"/>
                <a:gd name="T45" fmla="*/ 5816901 h 1816"/>
                <a:gd name="T46" fmla="*/ 363102 w 835"/>
                <a:gd name="T47" fmla="*/ 6419545 h 1816"/>
                <a:gd name="T48" fmla="*/ 664540 w 835"/>
                <a:gd name="T49" fmla="*/ 6593887 h 1816"/>
                <a:gd name="T50" fmla="*/ 849749 w 835"/>
                <a:gd name="T51" fmla="*/ 6543089 h 1816"/>
                <a:gd name="T52" fmla="*/ 1452394 w 835"/>
                <a:gd name="T53" fmla="*/ 6419545 h 1816"/>
                <a:gd name="T54" fmla="*/ 2182134 w 835"/>
                <a:gd name="T55" fmla="*/ 5816901 h 1816"/>
                <a:gd name="T56" fmla="*/ 2665245 w 835"/>
                <a:gd name="T57" fmla="*/ 5086916 h 1816"/>
                <a:gd name="T58" fmla="*/ 2908338 w 835"/>
                <a:gd name="T59" fmla="*/ 4121170 h 1816"/>
                <a:gd name="T60" fmla="*/ 3028348 w 835"/>
                <a:gd name="T61" fmla="*/ 3271422 h 1816"/>
                <a:gd name="T62" fmla="*/ 3028348 w 835"/>
                <a:gd name="T63" fmla="*/ 2788556 h 1816"/>
                <a:gd name="T64" fmla="*/ 3028348 w 835"/>
                <a:gd name="T65" fmla="*/ 2062353 h 1816"/>
                <a:gd name="T66" fmla="*/ 3028348 w 835"/>
                <a:gd name="T67" fmla="*/ 1695715 h 1816"/>
                <a:gd name="T68" fmla="*/ 2908338 w 835"/>
                <a:gd name="T69" fmla="*/ 849748 h 1816"/>
                <a:gd name="T70" fmla="*/ 2665245 w 835"/>
                <a:gd name="T71" fmla="*/ 243323 h 1816"/>
                <a:gd name="T72" fmla="*/ 2182134 w 835"/>
                <a:gd name="T73" fmla="*/ 0 h 18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5"/>
                <a:gd name="T112" fmla="*/ 0 h 1816"/>
                <a:gd name="T113" fmla="*/ 835 w 835"/>
                <a:gd name="T114" fmla="*/ 1816 h 18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5" h="1816" extrusionOk="0">
                  <a:moveTo>
                    <a:pt x="509" y="317"/>
                  </a:moveTo>
                  <a:cubicBezTo>
                    <a:pt x="534" y="317"/>
                    <a:pt x="551" y="334"/>
                    <a:pt x="567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7" y="1268"/>
                  </a:cubicBezTo>
                  <a:cubicBezTo>
                    <a:pt x="534" y="1368"/>
                    <a:pt x="467" y="1435"/>
                    <a:pt x="400" y="1468"/>
                  </a:cubicBezTo>
                  <a:cubicBezTo>
                    <a:pt x="367" y="1485"/>
                    <a:pt x="342" y="1493"/>
                    <a:pt x="321" y="1493"/>
                  </a:cubicBezTo>
                  <a:cubicBezTo>
                    <a:pt x="300" y="1493"/>
                    <a:pt x="284" y="1485"/>
                    <a:pt x="267" y="1468"/>
                  </a:cubicBezTo>
                  <a:cubicBezTo>
                    <a:pt x="234" y="1401"/>
                    <a:pt x="200" y="1301"/>
                    <a:pt x="200" y="1235"/>
                  </a:cubicBezTo>
                  <a:cubicBezTo>
                    <a:pt x="200" y="1168"/>
                    <a:pt x="200" y="1101"/>
                    <a:pt x="200" y="1035"/>
                  </a:cubicBezTo>
                  <a:lnTo>
                    <a:pt x="200" y="834"/>
                  </a:lnTo>
                  <a:cubicBezTo>
                    <a:pt x="200" y="734"/>
                    <a:pt x="234" y="634"/>
                    <a:pt x="267" y="534"/>
                  </a:cubicBezTo>
                  <a:cubicBezTo>
                    <a:pt x="300" y="467"/>
                    <a:pt x="334" y="401"/>
                    <a:pt x="400" y="367"/>
                  </a:cubicBezTo>
                  <a:cubicBezTo>
                    <a:pt x="450" y="334"/>
                    <a:pt x="484" y="317"/>
                    <a:pt x="509" y="317"/>
                  </a:cubicBezTo>
                  <a:close/>
                  <a:moveTo>
                    <a:pt x="601" y="0"/>
                  </a:moveTo>
                  <a:cubicBezTo>
                    <a:pt x="534" y="0"/>
                    <a:pt x="467" y="34"/>
                    <a:pt x="400" y="67"/>
                  </a:cubicBezTo>
                  <a:cubicBezTo>
                    <a:pt x="267" y="134"/>
                    <a:pt x="167" y="267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4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02"/>
                    <a:pt x="33" y="1602"/>
                  </a:cubicBezTo>
                  <a:cubicBezTo>
                    <a:pt x="33" y="1668"/>
                    <a:pt x="67" y="1702"/>
                    <a:pt x="100" y="1768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67" y="1802"/>
                    <a:pt x="400" y="1768"/>
                  </a:cubicBezTo>
                  <a:cubicBezTo>
                    <a:pt x="500" y="1702"/>
                    <a:pt x="534" y="1668"/>
                    <a:pt x="601" y="1602"/>
                  </a:cubicBezTo>
                  <a:cubicBezTo>
                    <a:pt x="667" y="1535"/>
                    <a:pt x="701" y="1468"/>
                    <a:pt x="734" y="1401"/>
                  </a:cubicBezTo>
                  <a:cubicBezTo>
                    <a:pt x="767" y="1301"/>
                    <a:pt x="767" y="1235"/>
                    <a:pt x="801" y="1135"/>
                  </a:cubicBezTo>
                  <a:cubicBezTo>
                    <a:pt x="801" y="1068"/>
                    <a:pt x="834" y="968"/>
                    <a:pt x="834" y="901"/>
                  </a:cubicBezTo>
                  <a:cubicBezTo>
                    <a:pt x="834" y="868"/>
                    <a:pt x="834" y="801"/>
                    <a:pt x="834" y="768"/>
                  </a:cubicBezTo>
                  <a:lnTo>
                    <a:pt x="834" y="568"/>
                  </a:lnTo>
                  <a:cubicBezTo>
                    <a:pt x="834" y="534"/>
                    <a:pt x="834" y="501"/>
                    <a:pt x="834" y="467"/>
                  </a:cubicBezTo>
                  <a:cubicBezTo>
                    <a:pt x="834" y="401"/>
                    <a:pt x="801" y="301"/>
                    <a:pt x="801" y="234"/>
                  </a:cubicBezTo>
                  <a:cubicBezTo>
                    <a:pt x="801" y="167"/>
                    <a:pt x="767" y="101"/>
                    <a:pt x="734" y="67"/>
                  </a:cubicBezTo>
                  <a:cubicBezTo>
                    <a:pt x="701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8" name="Google Shape;2462;p64"/>
            <p:cNvSpPr>
              <a:spLocks/>
            </p:cNvSpPr>
            <p:nvPr/>
          </p:nvSpPr>
          <p:spPr bwMode="auto">
            <a:xfrm>
              <a:off x="6312005" y="3204332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1212881 w 1102"/>
                <a:gd name="T3" fmla="*/ 3275131 h 2136"/>
                <a:gd name="T4" fmla="*/ 729763 w 1102"/>
                <a:gd name="T5" fmla="*/ 3877752 h 2136"/>
                <a:gd name="T6" fmla="*/ 486668 w 1102"/>
                <a:gd name="T7" fmla="*/ 3638213 h 2136"/>
                <a:gd name="T8" fmla="*/ 486668 w 1102"/>
                <a:gd name="T9" fmla="*/ 3031811 h 2136"/>
                <a:gd name="T10" fmla="*/ 606433 w 1102"/>
                <a:gd name="T11" fmla="*/ 2545170 h 2136"/>
                <a:gd name="T12" fmla="*/ 1212881 w 1102"/>
                <a:gd name="T13" fmla="*/ 1455894 h 2136"/>
                <a:gd name="T14" fmla="*/ 486668 w 1102"/>
                <a:gd name="T15" fmla="*/ 1818991 h 2136"/>
                <a:gd name="T16" fmla="*/ 0 w 1102"/>
                <a:gd name="T17" fmla="*/ 2668713 h 2136"/>
                <a:gd name="T18" fmla="*/ 0 w 1102"/>
                <a:gd name="T19" fmla="*/ 3514670 h 2136"/>
                <a:gd name="T20" fmla="*/ 0 w 1102"/>
                <a:gd name="T21" fmla="*/ 4364392 h 2136"/>
                <a:gd name="T22" fmla="*/ 486668 w 1102"/>
                <a:gd name="T23" fmla="*/ 4727474 h 2136"/>
                <a:gd name="T24" fmla="*/ 1212881 w 1102"/>
                <a:gd name="T25" fmla="*/ 4364392 h 2136"/>
                <a:gd name="T26" fmla="*/ 1575987 w 1102"/>
                <a:gd name="T27" fmla="*/ 3514670 h 2136"/>
                <a:gd name="T28" fmla="*/ 1575987 w 1102"/>
                <a:gd name="T29" fmla="*/ 2545170 h 2136"/>
                <a:gd name="T30" fmla="*/ 1575987 w 1102"/>
                <a:gd name="T31" fmla="*/ 1818991 h 2136"/>
                <a:gd name="T32" fmla="*/ 1212881 w 1102"/>
                <a:gd name="T33" fmla="*/ 1455894 h 2136"/>
                <a:gd name="T34" fmla="*/ 3514835 w 1102"/>
                <a:gd name="T35" fmla="*/ 4121072 h 2136"/>
                <a:gd name="T36" fmla="*/ 3514835 w 1102"/>
                <a:gd name="T37" fmla="*/ 4727474 h 2136"/>
                <a:gd name="T38" fmla="*/ 3514835 w 1102"/>
                <a:gd name="T39" fmla="*/ 5210333 h 2136"/>
                <a:gd name="T40" fmla="*/ 3028413 w 1102"/>
                <a:gd name="T41" fmla="*/ 5453653 h 2136"/>
                <a:gd name="T42" fmla="*/ 3028413 w 1102"/>
                <a:gd name="T43" fmla="*/ 4484154 h 2136"/>
                <a:gd name="T44" fmla="*/ 3271739 w 1102"/>
                <a:gd name="T45" fmla="*/ 3877752 h 2136"/>
                <a:gd name="T46" fmla="*/ 3151728 w 1102"/>
                <a:gd name="T47" fmla="*/ 3151572 h 2136"/>
                <a:gd name="T48" fmla="*/ 2788622 w 1102"/>
                <a:gd name="T49" fmla="*/ 3394893 h 2136"/>
                <a:gd name="T50" fmla="*/ 2425515 w 1102"/>
                <a:gd name="T51" fmla="*/ 4240849 h 2136"/>
                <a:gd name="T52" fmla="*/ 2425515 w 1102"/>
                <a:gd name="T53" fmla="*/ 5696743 h 2136"/>
                <a:gd name="T54" fmla="*/ 2545526 w 1102"/>
                <a:gd name="T55" fmla="*/ 6299610 h 2136"/>
                <a:gd name="T56" fmla="*/ 3151728 w 1102"/>
                <a:gd name="T57" fmla="*/ 6179602 h 2136"/>
                <a:gd name="T58" fmla="*/ 3758176 w 1102"/>
                <a:gd name="T59" fmla="*/ 5573430 h 2136"/>
                <a:gd name="T60" fmla="*/ 3997967 w 1102"/>
                <a:gd name="T61" fmla="*/ 4727474 h 2136"/>
                <a:gd name="T62" fmla="*/ 3997967 w 1102"/>
                <a:gd name="T63" fmla="*/ 3757990 h 2136"/>
                <a:gd name="T64" fmla="*/ 3758176 w 1102"/>
                <a:gd name="T65" fmla="*/ 3151572 h 2136"/>
                <a:gd name="T66" fmla="*/ 3514835 w 1102"/>
                <a:gd name="T67" fmla="*/ 3550 h 2136"/>
                <a:gd name="T68" fmla="*/ 3151728 w 1102"/>
                <a:gd name="T69" fmla="*/ 246855 h 2136"/>
                <a:gd name="T70" fmla="*/ 243326 w 1102"/>
                <a:gd name="T71" fmla="*/ 7631961 h 2136"/>
                <a:gd name="T72" fmla="*/ 366657 w 1102"/>
                <a:gd name="T73" fmla="*/ 7755503 h 2136"/>
                <a:gd name="T74" fmla="*/ 849774 w 1102"/>
                <a:gd name="T75" fmla="*/ 7392421 h 2136"/>
                <a:gd name="T76" fmla="*/ 3634846 w 1102"/>
                <a:gd name="T77" fmla="*/ 123543 h 2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2"/>
                <a:gd name="T118" fmla="*/ 0 h 2136"/>
                <a:gd name="T119" fmla="*/ 1102 w 1102"/>
                <a:gd name="T120" fmla="*/ 2136 h 2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2" h="2136" extrusionOk="0">
                  <a:moveTo>
                    <a:pt x="267" y="635"/>
                  </a:moveTo>
                  <a:cubicBezTo>
                    <a:pt x="301" y="635"/>
                    <a:pt x="301" y="668"/>
                    <a:pt x="301" y="701"/>
                  </a:cubicBezTo>
                  <a:lnTo>
                    <a:pt x="301" y="902"/>
                  </a:lnTo>
                  <a:lnTo>
                    <a:pt x="334" y="902"/>
                  </a:lnTo>
                  <a:cubicBezTo>
                    <a:pt x="301" y="935"/>
                    <a:pt x="301" y="968"/>
                    <a:pt x="267" y="1002"/>
                  </a:cubicBezTo>
                  <a:cubicBezTo>
                    <a:pt x="267" y="1035"/>
                    <a:pt x="234" y="1068"/>
                    <a:pt x="201" y="1068"/>
                  </a:cubicBezTo>
                  <a:lnTo>
                    <a:pt x="167" y="1068"/>
                  </a:lnTo>
                  <a:cubicBezTo>
                    <a:pt x="134" y="1035"/>
                    <a:pt x="134" y="1035"/>
                    <a:pt x="134" y="1002"/>
                  </a:cubicBezTo>
                  <a:lnTo>
                    <a:pt x="134" y="968"/>
                  </a:lnTo>
                  <a:lnTo>
                    <a:pt x="134" y="835"/>
                  </a:lnTo>
                  <a:lnTo>
                    <a:pt x="134" y="801"/>
                  </a:lnTo>
                  <a:cubicBezTo>
                    <a:pt x="134" y="768"/>
                    <a:pt x="134" y="735"/>
                    <a:pt x="167" y="701"/>
                  </a:cubicBezTo>
                  <a:cubicBezTo>
                    <a:pt x="167" y="668"/>
                    <a:pt x="201" y="635"/>
                    <a:pt x="201" y="635"/>
                  </a:cubicBezTo>
                  <a:lnTo>
                    <a:pt x="267" y="635"/>
                  </a:lnTo>
                  <a:close/>
                  <a:moveTo>
                    <a:pt x="334" y="401"/>
                  </a:moveTo>
                  <a:cubicBezTo>
                    <a:pt x="267" y="401"/>
                    <a:pt x="234" y="401"/>
                    <a:pt x="234" y="435"/>
                  </a:cubicBezTo>
                  <a:cubicBezTo>
                    <a:pt x="167" y="435"/>
                    <a:pt x="134" y="468"/>
                    <a:pt x="134" y="501"/>
                  </a:cubicBezTo>
                  <a:cubicBezTo>
                    <a:pt x="101" y="535"/>
                    <a:pt x="67" y="568"/>
                    <a:pt x="67" y="601"/>
                  </a:cubicBezTo>
                  <a:cubicBezTo>
                    <a:pt x="34" y="635"/>
                    <a:pt x="34" y="701"/>
                    <a:pt x="0" y="735"/>
                  </a:cubicBezTo>
                  <a:cubicBezTo>
                    <a:pt x="0" y="768"/>
                    <a:pt x="0" y="801"/>
                    <a:pt x="0" y="835"/>
                  </a:cubicBezTo>
                  <a:lnTo>
                    <a:pt x="0" y="968"/>
                  </a:lnTo>
                  <a:lnTo>
                    <a:pt x="0" y="1102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34" y="1235"/>
                    <a:pt x="34" y="1268"/>
                    <a:pt x="67" y="1268"/>
                  </a:cubicBezTo>
                  <a:cubicBezTo>
                    <a:pt x="67" y="1302"/>
                    <a:pt x="101" y="1302"/>
                    <a:pt x="134" y="1302"/>
                  </a:cubicBezTo>
                  <a:cubicBezTo>
                    <a:pt x="167" y="1302"/>
                    <a:pt x="201" y="1302"/>
                    <a:pt x="234" y="1268"/>
                  </a:cubicBezTo>
                  <a:cubicBezTo>
                    <a:pt x="267" y="1235"/>
                    <a:pt x="301" y="1235"/>
                    <a:pt x="334" y="1202"/>
                  </a:cubicBezTo>
                  <a:cubicBezTo>
                    <a:pt x="334" y="1168"/>
                    <a:pt x="367" y="1135"/>
                    <a:pt x="401" y="1068"/>
                  </a:cubicBezTo>
                  <a:cubicBezTo>
                    <a:pt x="401" y="1035"/>
                    <a:pt x="434" y="1002"/>
                    <a:pt x="434" y="968"/>
                  </a:cubicBezTo>
                  <a:lnTo>
                    <a:pt x="434" y="835"/>
                  </a:lnTo>
                  <a:lnTo>
                    <a:pt x="434" y="701"/>
                  </a:lnTo>
                  <a:lnTo>
                    <a:pt x="434" y="601"/>
                  </a:lnTo>
                  <a:cubicBezTo>
                    <a:pt x="434" y="568"/>
                    <a:pt x="434" y="535"/>
                    <a:pt x="434" y="501"/>
                  </a:cubicBezTo>
                  <a:cubicBezTo>
                    <a:pt x="434" y="468"/>
                    <a:pt x="401" y="435"/>
                    <a:pt x="401" y="435"/>
                  </a:cubicBezTo>
                  <a:cubicBezTo>
                    <a:pt x="367" y="401"/>
                    <a:pt x="334" y="401"/>
                    <a:pt x="334" y="401"/>
                  </a:cubicBezTo>
                  <a:close/>
                  <a:moveTo>
                    <a:pt x="968" y="1068"/>
                  </a:moveTo>
                  <a:cubicBezTo>
                    <a:pt x="968" y="1102"/>
                    <a:pt x="968" y="1102"/>
                    <a:pt x="968" y="1135"/>
                  </a:cubicBezTo>
                  <a:lnTo>
                    <a:pt x="968" y="1168"/>
                  </a:lnTo>
                  <a:lnTo>
                    <a:pt x="968" y="1302"/>
                  </a:lnTo>
                  <a:lnTo>
                    <a:pt x="968" y="1369"/>
                  </a:lnTo>
                  <a:cubicBezTo>
                    <a:pt x="968" y="1391"/>
                    <a:pt x="968" y="1413"/>
                    <a:pt x="968" y="1435"/>
                  </a:cubicBezTo>
                  <a:cubicBezTo>
                    <a:pt x="934" y="1469"/>
                    <a:pt x="934" y="1502"/>
                    <a:pt x="901" y="1502"/>
                  </a:cubicBezTo>
                  <a:lnTo>
                    <a:pt x="834" y="1502"/>
                  </a:lnTo>
                  <a:cubicBezTo>
                    <a:pt x="834" y="1469"/>
                    <a:pt x="834" y="1469"/>
                    <a:pt x="834" y="1435"/>
                  </a:cubicBezTo>
                  <a:lnTo>
                    <a:pt x="834" y="1235"/>
                  </a:lnTo>
                  <a:cubicBezTo>
                    <a:pt x="834" y="1202"/>
                    <a:pt x="834" y="1168"/>
                    <a:pt x="834" y="1135"/>
                  </a:cubicBezTo>
                  <a:cubicBezTo>
                    <a:pt x="868" y="1102"/>
                    <a:pt x="868" y="1068"/>
                    <a:pt x="901" y="1068"/>
                  </a:cubicBezTo>
                  <a:lnTo>
                    <a:pt x="968" y="1068"/>
                  </a:lnTo>
                  <a:close/>
                  <a:moveTo>
                    <a:pt x="968" y="835"/>
                  </a:moveTo>
                  <a:cubicBezTo>
                    <a:pt x="934" y="835"/>
                    <a:pt x="901" y="835"/>
                    <a:pt x="868" y="868"/>
                  </a:cubicBezTo>
                  <a:lnTo>
                    <a:pt x="901" y="868"/>
                  </a:lnTo>
                  <a:cubicBezTo>
                    <a:pt x="868" y="902"/>
                    <a:pt x="801" y="902"/>
                    <a:pt x="768" y="935"/>
                  </a:cubicBezTo>
                  <a:cubicBezTo>
                    <a:pt x="768" y="968"/>
                    <a:pt x="734" y="1002"/>
                    <a:pt x="701" y="1068"/>
                  </a:cubicBezTo>
                  <a:cubicBezTo>
                    <a:pt x="701" y="1102"/>
                    <a:pt x="668" y="1135"/>
                    <a:pt x="668" y="1168"/>
                  </a:cubicBezTo>
                  <a:lnTo>
                    <a:pt x="668" y="1302"/>
                  </a:lnTo>
                  <a:lnTo>
                    <a:pt x="668" y="1569"/>
                  </a:lnTo>
                  <a:cubicBezTo>
                    <a:pt x="668" y="1569"/>
                    <a:pt x="668" y="1602"/>
                    <a:pt x="668" y="1635"/>
                  </a:cubicBezTo>
                  <a:cubicBezTo>
                    <a:pt x="668" y="1669"/>
                    <a:pt x="701" y="1702"/>
                    <a:pt x="701" y="1735"/>
                  </a:cubicBezTo>
                  <a:lnTo>
                    <a:pt x="768" y="1735"/>
                  </a:lnTo>
                  <a:cubicBezTo>
                    <a:pt x="801" y="1735"/>
                    <a:pt x="834" y="1735"/>
                    <a:pt x="868" y="1702"/>
                  </a:cubicBezTo>
                  <a:cubicBezTo>
                    <a:pt x="901" y="1702"/>
                    <a:pt x="934" y="1669"/>
                    <a:pt x="968" y="1635"/>
                  </a:cubicBezTo>
                  <a:cubicBezTo>
                    <a:pt x="1001" y="1602"/>
                    <a:pt x="1035" y="1569"/>
                    <a:pt x="1035" y="1535"/>
                  </a:cubicBezTo>
                  <a:cubicBezTo>
                    <a:pt x="1068" y="1502"/>
                    <a:pt x="1068" y="1435"/>
                    <a:pt x="1101" y="1402"/>
                  </a:cubicBezTo>
                  <a:cubicBezTo>
                    <a:pt x="1101" y="1369"/>
                    <a:pt x="1101" y="1335"/>
                    <a:pt x="1101" y="1302"/>
                  </a:cubicBezTo>
                  <a:lnTo>
                    <a:pt x="1101" y="1168"/>
                  </a:lnTo>
                  <a:cubicBezTo>
                    <a:pt x="1101" y="1102"/>
                    <a:pt x="1101" y="1068"/>
                    <a:pt x="1101" y="1035"/>
                  </a:cubicBezTo>
                  <a:cubicBezTo>
                    <a:pt x="1101" y="1002"/>
                    <a:pt x="1101" y="968"/>
                    <a:pt x="1101" y="935"/>
                  </a:cubicBezTo>
                  <a:cubicBezTo>
                    <a:pt x="1068" y="902"/>
                    <a:pt x="1068" y="868"/>
                    <a:pt x="1035" y="868"/>
                  </a:cubicBezTo>
                  <a:cubicBezTo>
                    <a:pt x="1035" y="835"/>
                    <a:pt x="1001" y="835"/>
                    <a:pt x="968" y="835"/>
                  </a:cubicBezTo>
                  <a:close/>
                  <a:moveTo>
                    <a:pt x="968" y="1"/>
                  </a:moveTo>
                  <a:lnTo>
                    <a:pt x="901" y="68"/>
                  </a:lnTo>
                  <a:lnTo>
                    <a:pt x="868" y="68"/>
                  </a:lnTo>
                  <a:lnTo>
                    <a:pt x="834" y="134"/>
                  </a:lnTo>
                  <a:lnTo>
                    <a:pt x="67" y="2102"/>
                  </a:lnTo>
                  <a:cubicBezTo>
                    <a:pt x="67" y="2102"/>
                    <a:pt x="67" y="2102"/>
                    <a:pt x="67" y="2136"/>
                  </a:cubicBezTo>
                  <a:lnTo>
                    <a:pt x="101" y="2136"/>
                  </a:lnTo>
                  <a:lnTo>
                    <a:pt x="201" y="2069"/>
                  </a:lnTo>
                  <a:cubicBezTo>
                    <a:pt x="201" y="2069"/>
                    <a:pt x="234" y="2036"/>
                    <a:pt x="234" y="2036"/>
                  </a:cubicBezTo>
                  <a:lnTo>
                    <a:pt x="267" y="2002"/>
                  </a:lnTo>
                  <a:lnTo>
                    <a:pt x="1001" y="34"/>
                  </a:lnTo>
                  <a:cubicBezTo>
                    <a:pt x="1001" y="1"/>
                    <a:pt x="1001" y="1"/>
                    <a:pt x="1001" y="1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49" name="Google Shape;2463;p64"/>
            <p:cNvSpPr>
              <a:spLocks/>
            </p:cNvSpPr>
            <p:nvPr/>
          </p:nvSpPr>
          <p:spPr bwMode="auto">
            <a:xfrm>
              <a:off x="6281250" y="3223821"/>
              <a:ext cx="13341" cy="29756"/>
            </a:xfrm>
            <a:custGeom>
              <a:avLst/>
              <a:gdLst>
                <a:gd name="T0" fmla="*/ 2908246 w 868"/>
                <a:gd name="T1" fmla="*/ 0 h 1936"/>
                <a:gd name="T2" fmla="*/ 363081 w 868"/>
                <a:gd name="T3" fmla="*/ 1455892 h 1936"/>
                <a:gd name="T4" fmla="*/ 243320 w 868"/>
                <a:gd name="T5" fmla="*/ 1575900 h 1936"/>
                <a:gd name="T6" fmla="*/ 243320 w 868"/>
                <a:gd name="T7" fmla="*/ 1818989 h 1936"/>
                <a:gd name="T8" fmla="*/ 243320 w 868"/>
                <a:gd name="T9" fmla="*/ 2425391 h 1936"/>
                <a:gd name="T10" fmla="*/ 243320 w 868"/>
                <a:gd name="T11" fmla="*/ 2545168 h 1936"/>
                <a:gd name="T12" fmla="*/ 363081 w 868"/>
                <a:gd name="T13" fmla="*/ 2545168 h 1936"/>
                <a:gd name="T14" fmla="*/ 1938749 w 868"/>
                <a:gd name="T15" fmla="*/ 1695677 h 1936"/>
                <a:gd name="T16" fmla="*/ 1089259 w 868"/>
                <a:gd name="T17" fmla="*/ 3391108 h 1936"/>
                <a:gd name="T18" fmla="*/ 969497 w 868"/>
                <a:gd name="T19" fmla="*/ 3514651 h 1936"/>
                <a:gd name="T20" fmla="*/ 969497 w 868"/>
                <a:gd name="T21" fmla="*/ 3757971 h 1936"/>
                <a:gd name="T22" fmla="*/ 969497 w 868"/>
                <a:gd name="T23" fmla="*/ 4360607 h 1936"/>
                <a:gd name="T24" fmla="*/ 969497 w 868"/>
                <a:gd name="T25" fmla="*/ 4484149 h 1936"/>
                <a:gd name="T26" fmla="*/ 1089259 w 868"/>
                <a:gd name="T27" fmla="*/ 4484149 h 1936"/>
                <a:gd name="T28" fmla="*/ 1575898 w 868"/>
                <a:gd name="T29" fmla="*/ 4240829 h 1936"/>
                <a:gd name="T30" fmla="*/ 2178518 w 868"/>
                <a:gd name="T31" fmla="*/ 4121068 h 1936"/>
                <a:gd name="T32" fmla="*/ 2301830 w 868"/>
                <a:gd name="T33" fmla="*/ 4484149 h 1936"/>
                <a:gd name="T34" fmla="*/ 2178518 w 868"/>
                <a:gd name="T35" fmla="*/ 5210328 h 1936"/>
                <a:gd name="T36" fmla="*/ 1575898 w 868"/>
                <a:gd name="T37" fmla="*/ 5693187 h 1936"/>
                <a:gd name="T38" fmla="*/ 1212817 w 868"/>
                <a:gd name="T39" fmla="*/ 5936506 h 1936"/>
                <a:gd name="T40" fmla="*/ 969497 w 868"/>
                <a:gd name="T41" fmla="*/ 5936506 h 1936"/>
                <a:gd name="T42" fmla="*/ 849720 w 868"/>
                <a:gd name="T43" fmla="*/ 5816499 h 1936"/>
                <a:gd name="T44" fmla="*/ 726178 w 868"/>
                <a:gd name="T45" fmla="*/ 5693187 h 1936"/>
                <a:gd name="T46" fmla="*/ 726178 w 868"/>
                <a:gd name="T47" fmla="*/ 5573425 h 1936"/>
                <a:gd name="T48" fmla="*/ 606401 w 868"/>
                <a:gd name="T49" fmla="*/ 5573425 h 1936"/>
                <a:gd name="T50" fmla="*/ 119762 w 868"/>
                <a:gd name="T51" fmla="*/ 5816499 h 1936"/>
                <a:gd name="T52" fmla="*/ 119762 w 868"/>
                <a:gd name="T53" fmla="*/ 5936506 h 1936"/>
                <a:gd name="T54" fmla="*/ 119762 w 868"/>
                <a:gd name="T55" fmla="*/ 6179596 h 1936"/>
                <a:gd name="T56" fmla="*/ 243320 w 868"/>
                <a:gd name="T57" fmla="*/ 6662685 h 1936"/>
                <a:gd name="T58" fmla="*/ 482858 w 868"/>
                <a:gd name="T59" fmla="*/ 7025767 h 1936"/>
                <a:gd name="T60" fmla="*/ 969497 w 868"/>
                <a:gd name="T61" fmla="*/ 7025767 h 1936"/>
                <a:gd name="T62" fmla="*/ 1575898 w 868"/>
                <a:gd name="T63" fmla="*/ 6782447 h 1936"/>
                <a:gd name="T64" fmla="*/ 2178518 w 868"/>
                <a:gd name="T65" fmla="*/ 6299588 h 1936"/>
                <a:gd name="T66" fmla="*/ 2664926 w 868"/>
                <a:gd name="T67" fmla="*/ 5693187 h 1936"/>
                <a:gd name="T68" fmla="*/ 3028007 w 868"/>
                <a:gd name="T69" fmla="*/ 4967008 h 1936"/>
                <a:gd name="T70" fmla="*/ 3148015 w 868"/>
                <a:gd name="T71" fmla="*/ 4121068 h 1936"/>
                <a:gd name="T72" fmla="*/ 3148015 w 868"/>
                <a:gd name="T73" fmla="*/ 3391108 h 1936"/>
                <a:gd name="T74" fmla="*/ 2908246 w 868"/>
                <a:gd name="T75" fmla="*/ 3028027 h 1936"/>
                <a:gd name="T76" fmla="*/ 2545149 w 868"/>
                <a:gd name="T77" fmla="*/ 2908249 h 1936"/>
                <a:gd name="T78" fmla="*/ 2058756 w 868"/>
                <a:gd name="T79" fmla="*/ 2908249 h 1936"/>
                <a:gd name="T80" fmla="*/ 2908246 w 868"/>
                <a:gd name="T81" fmla="*/ 1092811 h 1936"/>
                <a:gd name="T82" fmla="*/ 3028007 w 868"/>
                <a:gd name="T83" fmla="*/ 969498 h 1936"/>
                <a:gd name="T84" fmla="*/ 3028007 w 868"/>
                <a:gd name="T85" fmla="*/ 729714 h 1936"/>
                <a:gd name="T86" fmla="*/ 3028007 w 868"/>
                <a:gd name="T87" fmla="*/ 123543 h 1936"/>
                <a:gd name="T88" fmla="*/ 3028007 w 868"/>
                <a:gd name="T89" fmla="*/ 0 h 19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1936"/>
                <a:gd name="T137" fmla="*/ 868 w 868"/>
                <a:gd name="T138" fmla="*/ 1936 h 19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1936" extrusionOk="0">
                  <a:moveTo>
                    <a:pt x="801" y="0"/>
                  </a:moveTo>
                  <a:lnTo>
                    <a:pt x="100" y="401"/>
                  </a:lnTo>
                  <a:cubicBezTo>
                    <a:pt x="100" y="434"/>
                    <a:pt x="67" y="434"/>
                    <a:pt x="67" y="434"/>
                  </a:cubicBezTo>
                  <a:cubicBezTo>
                    <a:pt x="67" y="467"/>
                    <a:pt x="67" y="501"/>
                    <a:pt x="67" y="501"/>
                  </a:cubicBezTo>
                  <a:lnTo>
                    <a:pt x="67" y="668"/>
                  </a:lnTo>
                  <a:cubicBezTo>
                    <a:pt x="67" y="668"/>
                    <a:pt x="67" y="701"/>
                    <a:pt x="67" y="701"/>
                  </a:cubicBezTo>
                  <a:lnTo>
                    <a:pt x="100" y="701"/>
                  </a:lnTo>
                  <a:lnTo>
                    <a:pt x="534" y="467"/>
                  </a:lnTo>
                  <a:lnTo>
                    <a:pt x="300" y="934"/>
                  </a:lnTo>
                  <a:lnTo>
                    <a:pt x="267" y="968"/>
                  </a:lnTo>
                  <a:cubicBezTo>
                    <a:pt x="267" y="1001"/>
                    <a:pt x="267" y="1001"/>
                    <a:pt x="267" y="1035"/>
                  </a:cubicBezTo>
                  <a:lnTo>
                    <a:pt x="267" y="1201"/>
                  </a:lnTo>
                  <a:cubicBezTo>
                    <a:pt x="267" y="1201"/>
                    <a:pt x="267" y="1235"/>
                    <a:pt x="267" y="1235"/>
                  </a:cubicBezTo>
                  <a:lnTo>
                    <a:pt x="300" y="1235"/>
                  </a:lnTo>
                  <a:lnTo>
                    <a:pt x="434" y="1168"/>
                  </a:lnTo>
                  <a:cubicBezTo>
                    <a:pt x="467" y="1135"/>
                    <a:pt x="534" y="1135"/>
                    <a:pt x="600" y="1135"/>
                  </a:cubicBezTo>
                  <a:cubicBezTo>
                    <a:pt x="634" y="1135"/>
                    <a:pt x="634" y="1168"/>
                    <a:pt x="634" y="1235"/>
                  </a:cubicBezTo>
                  <a:cubicBezTo>
                    <a:pt x="634" y="1301"/>
                    <a:pt x="634" y="1368"/>
                    <a:pt x="600" y="1435"/>
                  </a:cubicBezTo>
                  <a:cubicBezTo>
                    <a:pt x="534" y="1502"/>
                    <a:pt x="500" y="1535"/>
                    <a:pt x="434" y="1568"/>
                  </a:cubicBezTo>
                  <a:lnTo>
                    <a:pt x="334" y="1635"/>
                  </a:lnTo>
                  <a:lnTo>
                    <a:pt x="267" y="1635"/>
                  </a:lnTo>
                  <a:cubicBezTo>
                    <a:pt x="267" y="1635"/>
                    <a:pt x="234" y="1602"/>
                    <a:pt x="234" y="1602"/>
                  </a:cubicBezTo>
                  <a:cubicBezTo>
                    <a:pt x="234" y="1602"/>
                    <a:pt x="234" y="1568"/>
                    <a:pt x="200" y="1568"/>
                  </a:cubicBezTo>
                  <a:lnTo>
                    <a:pt x="200" y="1535"/>
                  </a:lnTo>
                  <a:lnTo>
                    <a:pt x="167" y="1535"/>
                  </a:lnTo>
                  <a:lnTo>
                    <a:pt x="33" y="1602"/>
                  </a:lnTo>
                  <a:cubicBezTo>
                    <a:pt x="33" y="1602"/>
                    <a:pt x="33" y="1635"/>
                    <a:pt x="33" y="1635"/>
                  </a:cubicBezTo>
                  <a:cubicBezTo>
                    <a:pt x="0" y="1668"/>
                    <a:pt x="0" y="1668"/>
                    <a:pt x="33" y="1702"/>
                  </a:cubicBezTo>
                  <a:cubicBezTo>
                    <a:pt x="33" y="1735"/>
                    <a:pt x="33" y="1768"/>
                    <a:pt x="67" y="1835"/>
                  </a:cubicBezTo>
                  <a:cubicBezTo>
                    <a:pt x="67" y="1868"/>
                    <a:pt x="100" y="1902"/>
                    <a:pt x="133" y="1935"/>
                  </a:cubicBezTo>
                  <a:lnTo>
                    <a:pt x="267" y="1935"/>
                  </a:lnTo>
                  <a:cubicBezTo>
                    <a:pt x="334" y="1935"/>
                    <a:pt x="400" y="1902"/>
                    <a:pt x="434" y="1868"/>
                  </a:cubicBezTo>
                  <a:cubicBezTo>
                    <a:pt x="500" y="1835"/>
                    <a:pt x="567" y="1802"/>
                    <a:pt x="600" y="1735"/>
                  </a:cubicBezTo>
                  <a:cubicBezTo>
                    <a:pt x="667" y="1702"/>
                    <a:pt x="701" y="1635"/>
                    <a:pt x="734" y="1568"/>
                  </a:cubicBezTo>
                  <a:cubicBezTo>
                    <a:pt x="767" y="1502"/>
                    <a:pt x="801" y="1435"/>
                    <a:pt x="834" y="1368"/>
                  </a:cubicBezTo>
                  <a:cubicBezTo>
                    <a:pt x="834" y="1268"/>
                    <a:pt x="867" y="1201"/>
                    <a:pt x="867" y="1135"/>
                  </a:cubicBezTo>
                  <a:cubicBezTo>
                    <a:pt x="867" y="1068"/>
                    <a:pt x="867" y="1001"/>
                    <a:pt x="867" y="934"/>
                  </a:cubicBezTo>
                  <a:cubicBezTo>
                    <a:pt x="834" y="901"/>
                    <a:pt x="834" y="868"/>
                    <a:pt x="801" y="834"/>
                  </a:cubicBezTo>
                  <a:cubicBezTo>
                    <a:pt x="767" y="801"/>
                    <a:pt x="734" y="801"/>
                    <a:pt x="701" y="801"/>
                  </a:cubicBezTo>
                  <a:lnTo>
                    <a:pt x="567" y="801"/>
                  </a:lnTo>
                  <a:lnTo>
                    <a:pt x="801" y="301"/>
                  </a:lnTo>
                  <a:cubicBezTo>
                    <a:pt x="801" y="301"/>
                    <a:pt x="801" y="267"/>
                    <a:pt x="834" y="267"/>
                  </a:cubicBezTo>
                  <a:cubicBezTo>
                    <a:pt x="834" y="234"/>
                    <a:pt x="834" y="234"/>
                    <a:pt x="834" y="201"/>
                  </a:cubicBezTo>
                  <a:lnTo>
                    <a:pt x="834" y="34"/>
                  </a:lnTo>
                  <a:cubicBezTo>
                    <a:pt x="834" y="34"/>
                    <a:pt x="834" y="0"/>
                    <a:pt x="834" y="0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0" name="Google Shape;2464;p64"/>
            <p:cNvSpPr>
              <a:spLocks/>
            </p:cNvSpPr>
            <p:nvPr/>
          </p:nvSpPr>
          <p:spPr bwMode="auto">
            <a:xfrm>
              <a:off x="6297142" y="3216643"/>
              <a:ext cx="12834" cy="27912"/>
            </a:xfrm>
            <a:custGeom>
              <a:avLst/>
              <a:gdLst>
                <a:gd name="T0" fmla="*/ 1848096 w 835"/>
                <a:gd name="T1" fmla="*/ 1150955 h 1816"/>
                <a:gd name="T2" fmla="*/ 2058820 w 835"/>
                <a:gd name="T3" fmla="*/ 1332614 h 1816"/>
                <a:gd name="T4" fmla="*/ 2302143 w 835"/>
                <a:gd name="T5" fmla="*/ 2182131 h 1816"/>
                <a:gd name="T6" fmla="*/ 2302143 w 835"/>
                <a:gd name="T7" fmla="*/ 2908335 h 1816"/>
                <a:gd name="T8" fmla="*/ 2302143 w 835"/>
                <a:gd name="T9" fmla="*/ 3634524 h 1816"/>
                <a:gd name="T10" fmla="*/ 2058820 w 835"/>
                <a:gd name="T11" fmla="*/ 4604051 h 1816"/>
                <a:gd name="T12" fmla="*/ 1452394 w 835"/>
                <a:gd name="T13" fmla="*/ 5330239 h 1816"/>
                <a:gd name="T14" fmla="*/ 1165604 w 835"/>
                <a:gd name="T15" fmla="*/ 5420953 h 1816"/>
                <a:gd name="T16" fmla="*/ 969528 w 835"/>
                <a:gd name="T17" fmla="*/ 5330239 h 1816"/>
                <a:gd name="T18" fmla="*/ 726205 w 835"/>
                <a:gd name="T19" fmla="*/ 4484272 h 1816"/>
                <a:gd name="T20" fmla="*/ 726205 w 835"/>
                <a:gd name="T21" fmla="*/ 3758083 h 1816"/>
                <a:gd name="T22" fmla="*/ 726205 w 835"/>
                <a:gd name="T23" fmla="*/ 3028344 h 1816"/>
                <a:gd name="T24" fmla="*/ 969528 w 835"/>
                <a:gd name="T25" fmla="*/ 1939039 h 1816"/>
                <a:gd name="T26" fmla="*/ 1452394 w 835"/>
                <a:gd name="T27" fmla="*/ 1332614 h 1816"/>
                <a:gd name="T28" fmla="*/ 1848096 w 835"/>
                <a:gd name="T29" fmla="*/ 1150955 h 1816"/>
                <a:gd name="T30" fmla="*/ 2182134 w 835"/>
                <a:gd name="T31" fmla="*/ 0 h 1816"/>
                <a:gd name="T32" fmla="*/ 1452394 w 835"/>
                <a:gd name="T33" fmla="*/ 243323 h 1816"/>
                <a:gd name="T34" fmla="*/ 363102 w 835"/>
                <a:gd name="T35" fmla="*/ 1575952 h 1816"/>
                <a:gd name="T36" fmla="*/ 119779 w 835"/>
                <a:gd name="T37" fmla="*/ 2425454 h 1816"/>
                <a:gd name="T38" fmla="*/ 0 w 835"/>
                <a:gd name="T39" fmla="*/ 3391431 h 1816"/>
                <a:gd name="T40" fmla="*/ 0 w 835"/>
                <a:gd name="T41" fmla="*/ 4240949 h 1816"/>
                <a:gd name="T42" fmla="*/ 0 w 835"/>
                <a:gd name="T43" fmla="*/ 4967153 h 1816"/>
                <a:gd name="T44" fmla="*/ 119779 w 835"/>
                <a:gd name="T45" fmla="*/ 5816901 h 1816"/>
                <a:gd name="T46" fmla="*/ 363102 w 835"/>
                <a:gd name="T47" fmla="*/ 6419545 h 1816"/>
                <a:gd name="T48" fmla="*/ 664540 w 835"/>
                <a:gd name="T49" fmla="*/ 6593887 h 1816"/>
                <a:gd name="T50" fmla="*/ 849749 w 835"/>
                <a:gd name="T51" fmla="*/ 6543089 h 1816"/>
                <a:gd name="T52" fmla="*/ 1452394 w 835"/>
                <a:gd name="T53" fmla="*/ 6419545 h 1816"/>
                <a:gd name="T54" fmla="*/ 2182134 w 835"/>
                <a:gd name="T55" fmla="*/ 5816901 h 1816"/>
                <a:gd name="T56" fmla="*/ 2665245 w 835"/>
                <a:gd name="T57" fmla="*/ 5086916 h 1816"/>
                <a:gd name="T58" fmla="*/ 2908338 w 835"/>
                <a:gd name="T59" fmla="*/ 4121170 h 1816"/>
                <a:gd name="T60" fmla="*/ 3028348 w 835"/>
                <a:gd name="T61" fmla="*/ 3271422 h 1816"/>
                <a:gd name="T62" fmla="*/ 3028348 w 835"/>
                <a:gd name="T63" fmla="*/ 2788556 h 1816"/>
                <a:gd name="T64" fmla="*/ 3028348 w 835"/>
                <a:gd name="T65" fmla="*/ 2062353 h 1816"/>
                <a:gd name="T66" fmla="*/ 3028348 w 835"/>
                <a:gd name="T67" fmla="*/ 1695715 h 1816"/>
                <a:gd name="T68" fmla="*/ 2908338 w 835"/>
                <a:gd name="T69" fmla="*/ 849748 h 1816"/>
                <a:gd name="T70" fmla="*/ 2665245 w 835"/>
                <a:gd name="T71" fmla="*/ 243323 h 1816"/>
                <a:gd name="T72" fmla="*/ 2182134 w 835"/>
                <a:gd name="T73" fmla="*/ 0 h 18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35"/>
                <a:gd name="T112" fmla="*/ 0 h 1816"/>
                <a:gd name="T113" fmla="*/ 835 w 835"/>
                <a:gd name="T114" fmla="*/ 1816 h 18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35" h="1816" extrusionOk="0">
                  <a:moveTo>
                    <a:pt x="509" y="317"/>
                  </a:moveTo>
                  <a:cubicBezTo>
                    <a:pt x="534" y="317"/>
                    <a:pt x="551" y="334"/>
                    <a:pt x="567" y="367"/>
                  </a:cubicBezTo>
                  <a:cubicBezTo>
                    <a:pt x="601" y="434"/>
                    <a:pt x="634" y="501"/>
                    <a:pt x="634" y="601"/>
                  </a:cubicBezTo>
                  <a:lnTo>
                    <a:pt x="634" y="801"/>
                  </a:lnTo>
                  <a:lnTo>
                    <a:pt x="634" y="1001"/>
                  </a:lnTo>
                  <a:cubicBezTo>
                    <a:pt x="634" y="1101"/>
                    <a:pt x="601" y="1201"/>
                    <a:pt x="567" y="1268"/>
                  </a:cubicBezTo>
                  <a:cubicBezTo>
                    <a:pt x="534" y="1368"/>
                    <a:pt x="467" y="1435"/>
                    <a:pt x="400" y="1468"/>
                  </a:cubicBezTo>
                  <a:cubicBezTo>
                    <a:pt x="367" y="1485"/>
                    <a:pt x="342" y="1493"/>
                    <a:pt x="321" y="1493"/>
                  </a:cubicBezTo>
                  <a:cubicBezTo>
                    <a:pt x="300" y="1493"/>
                    <a:pt x="284" y="1485"/>
                    <a:pt x="267" y="1468"/>
                  </a:cubicBezTo>
                  <a:cubicBezTo>
                    <a:pt x="234" y="1401"/>
                    <a:pt x="200" y="1301"/>
                    <a:pt x="200" y="1235"/>
                  </a:cubicBezTo>
                  <a:cubicBezTo>
                    <a:pt x="200" y="1168"/>
                    <a:pt x="200" y="1101"/>
                    <a:pt x="200" y="1035"/>
                  </a:cubicBezTo>
                  <a:lnTo>
                    <a:pt x="200" y="834"/>
                  </a:lnTo>
                  <a:cubicBezTo>
                    <a:pt x="200" y="734"/>
                    <a:pt x="234" y="634"/>
                    <a:pt x="267" y="534"/>
                  </a:cubicBezTo>
                  <a:cubicBezTo>
                    <a:pt x="300" y="467"/>
                    <a:pt x="334" y="401"/>
                    <a:pt x="400" y="367"/>
                  </a:cubicBezTo>
                  <a:cubicBezTo>
                    <a:pt x="450" y="334"/>
                    <a:pt x="484" y="317"/>
                    <a:pt x="509" y="317"/>
                  </a:cubicBezTo>
                  <a:close/>
                  <a:moveTo>
                    <a:pt x="601" y="0"/>
                  </a:moveTo>
                  <a:cubicBezTo>
                    <a:pt x="534" y="0"/>
                    <a:pt x="467" y="34"/>
                    <a:pt x="400" y="67"/>
                  </a:cubicBezTo>
                  <a:cubicBezTo>
                    <a:pt x="267" y="134"/>
                    <a:pt x="167" y="267"/>
                    <a:pt x="100" y="434"/>
                  </a:cubicBezTo>
                  <a:cubicBezTo>
                    <a:pt x="67" y="501"/>
                    <a:pt x="33" y="601"/>
                    <a:pt x="33" y="668"/>
                  </a:cubicBezTo>
                  <a:cubicBezTo>
                    <a:pt x="0" y="768"/>
                    <a:pt x="0" y="868"/>
                    <a:pt x="0" y="934"/>
                  </a:cubicBezTo>
                  <a:lnTo>
                    <a:pt x="0" y="1168"/>
                  </a:lnTo>
                  <a:lnTo>
                    <a:pt x="0" y="1368"/>
                  </a:lnTo>
                  <a:cubicBezTo>
                    <a:pt x="0" y="1435"/>
                    <a:pt x="0" y="1502"/>
                    <a:pt x="33" y="1602"/>
                  </a:cubicBezTo>
                  <a:cubicBezTo>
                    <a:pt x="33" y="1668"/>
                    <a:pt x="67" y="1702"/>
                    <a:pt x="100" y="1768"/>
                  </a:cubicBezTo>
                  <a:cubicBezTo>
                    <a:pt x="124" y="1792"/>
                    <a:pt x="147" y="1816"/>
                    <a:pt x="183" y="1816"/>
                  </a:cubicBezTo>
                  <a:cubicBezTo>
                    <a:pt x="197" y="1816"/>
                    <a:pt x="214" y="1812"/>
                    <a:pt x="234" y="1802"/>
                  </a:cubicBezTo>
                  <a:cubicBezTo>
                    <a:pt x="300" y="1802"/>
                    <a:pt x="367" y="1802"/>
                    <a:pt x="400" y="1768"/>
                  </a:cubicBezTo>
                  <a:cubicBezTo>
                    <a:pt x="500" y="1702"/>
                    <a:pt x="534" y="1668"/>
                    <a:pt x="601" y="1602"/>
                  </a:cubicBezTo>
                  <a:cubicBezTo>
                    <a:pt x="667" y="1535"/>
                    <a:pt x="701" y="1468"/>
                    <a:pt x="734" y="1401"/>
                  </a:cubicBezTo>
                  <a:cubicBezTo>
                    <a:pt x="767" y="1301"/>
                    <a:pt x="767" y="1235"/>
                    <a:pt x="801" y="1135"/>
                  </a:cubicBezTo>
                  <a:cubicBezTo>
                    <a:pt x="801" y="1068"/>
                    <a:pt x="834" y="968"/>
                    <a:pt x="834" y="901"/>
                  </a:cubicBezTo>
                  <a:cubicBezTo>
                    <a:pt x="834" y="868"/>
                    <a:pt x="834" y="801"/>
                    <a:pt x="834" y="768"/>
                  </a:cubicBezTo>
                  <a:lnTo>
                    <a:pt x="834" y="568"/>
                  </a:lnTo>
                  <a:cubicBezTo>
                    <a:pt x="834" y="534"/>
                    <a:pt x="834" y="501"/>
                    <a:pt x="834" y="467"/>
                  </a:cubicBezTo>
                  <a:cubicBezTo>
                    <a:pt x="834" y="401"/>
                    <a:pt x="801" y="301"/>
                    <a:pt x="801" y="234"/>
                  </a:cubicBezTo>
                  <a:cubicBezTo>
                    <a:pt x="801" y="167"/>
                    <a:pt x="767" y="101"/>
                    <a:pt x="734" y="67"/>
                  </a:cubicBezTo>
                  <a:cubicBezTo>
                    <a:pt x="701" y="34"/>
                    <a:pt x="634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1" name="Google Shape;2465;p64"/>
            <p:cNvSpPr>
              <a:spLocks/>
            </p:cNvSpPr>
            <p:nvPr/>
          </p:nvSpPr>
          <p:spPr bwMode="auto">
            <a:xfrm>
              <a:off x="6312005" y="3204332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1212881 w 1102"/>
                <a:gd name="T3" fmla="*/ 3275131 h 2136"/>
                <a:gd name="T4" fmla="*/ 729763 w 1102"/>
                <a:gd name="T5" fmla="*/ 3877752 h 2136"/>
                <a:gd name="T6" fmla="*/ 486668 w 1102"/>
                <a:gd name="T7" fmla="*/ 3638213 h 2136"/>
                <a:gd name="T8" fmla="*/ 486668 w 1102"/>
                <a:gd name="T9" fmla="*/ 3031811 h 2136"/>
                <a:gd name="T10" fmla="*/ 606433 w 1102"/>
                <a:gd name="T11" fmla="*/ 2545170 h 2136"/>
                <a:gd name="T12" fmla="*/ 1212881 w 1102"/>
                <a:gd name="T13" fmla="*/ 1455894 h 2136"/>
                <a:gd name="T14" fmla="*/ 486668 w 1102"/>
                <a:gd name="T15" fmla="*/ 1818991 h 2136"/>
                <a:gd name="T16" fmla="*/ 0 w 1102"/>
                <a:gd name="T17" fmla="*/ 2668713 h 2136"/>
                <a:gd name="T18" fmla="*/ 0 w 1102"/>
                <a:gd name="T19" fmla="*/ 3514670 h 2136"/>
                <a:gd name="T20" fmla="*/ 0 w 1102"/>
                <a:gd name="T21" fmla="*/ 4364392 h 2136"/>
                <a:gd name="T22" fmla="*/ 486668 w 1102"/>
                <a:gd name="T23" fmla="*/ 4727474 h 2136"/>
                <a:gd name="T24" fmla="*/ 1212881 w 1102"/>
                <a:gd name="T25" fmla="*/ 4364392 h 2136"/>
                <a:gd name="T26" fmla="*/ 1575987 w 1102"/>
                <a:gd name="T27" fmla="*/ 3514670 h 2136"/>
                <a:gd name="T28" fmla="*/ 1575987 w 1102"/>
                <a:gd name="T29" fmla="*/ 2545170 h 2136"/>
                <a:gd name="T30" fmla="*/ 1575987 w 1102"/>
                <a:gd name="T31" fmla="*/ 1818991 h 2136"/>
                <a:gd name="T32" fmla="*/ 1212881 w 1102"/>
                <a:gd name="T33" fmla="*/ 1455894 h 2136"/>
                <a:gd name="T34" fmla="*/ 3514835 w 1102"/>
                <a:gd name="T35" fmla="*/ 4121072 h 2136"/>
                <a:gd name="T36" fmla="*/ 3514835 w 1102"/>
                <a:gd name="T37" fmla="*/ 4727474 h 2136"/>
                <a:gd name="T38" fmla="*/ 3514835 w 1102"/>
                <a:gd name="T39" fmla="*/ 5210333 h 2136"/>
                <a:gd name="T40" fmla="*/ 3028413 w 1102"/>
                <a:gd name="T41" fmla="*/ 5453653 h 2136"/>
                <a:gd name="T42" fmla="*/ 3028413 w 1102"/>
                <a:gd name="T43" fmla="*/ 4484154 h 2136"/>
                <a:gd name="T44" fmla="*/ 3271739 w 1102"/>
                <a:gd name="T45" fmla="*/ 3877752 h 2136"/>
                <a:gd name="T46" fmla="*/ 3151728 w 1102"/>
                <a:gd name="T47" fmla="*/ 3151572 h 2136"/>
                <a:gd name="T48" fmla="*/ 2788622 w 1102"/>
                <a:gd name="T49" fmla="*/ 3394893 h 2136"/>
                <a:gd name="T50" fmla="*/ 2425515 w 1102"/>
                <a:gd name="T51" fmla="*/ 4240849 h 2136"/>
                <a:gd name="T52" fmla="*/ 2425515 w 1102"/>
                <a:gd name="T53" fmla="*/ 5696743 h 2136"/>
                <a:gd name="T54" fmla="*/ 2545526 w 1102"/>
                <a:gd name="T55" fmla="*/ 6299610 h 2136"/>
                <a:gd name="T56" fmla="*/ 3151728 w 1102"/>
                <a:gd name="T57" fmla="*/ 6179602 h 2136"/>
                <a:gd name="T58" fmla="*/ 3758176 w 1102"/>
                <a:gd name="T59" fmla="*/ 5573430 h 2136"/>
                <a:gd name="T60" fmla="*/ 3997967 w 1102"/>
                <a:gd name="T61" fmla="*/ 4727474 h 2136"/>
                <a:gd name="T62" fmla="*/ 3997967 w 1102"/>
                <a:gd name="T63" fmla="*/ 3757990 h 2136"/>
                <a:gd name="T64" fmla="*/ 3758176 w 1102"/>
                <a:gd name="T65" fmla="*/ 3151572 h 2136"/>
                <a:gd name="T66" fmla="*/ 3514835 w 1102"/>
                <a:gd name="T67" fmla="*/ 3550 h 2136"/>
                <a:gd name="T68" fmla="*/ 3151728 w 1102"/>
                <a:gd name="T69" fmla="*/ 246855 h 2136"/>
                <a:gd name="T70" fmla="*/ 243326 w 1102"/>
                <a:gd name="T71" fmla="*/ 7631961 h 2136"/>
                <a:gd name="T72" fmla="*/ 366657 w 1102"/>
                <a:gd name="T73" fmla="*/ 7755503 h 2136"/>
                <a:gd name="T74" fmla="*/ 849774 w 1102"/>
                <a:gd name="T75" fmla="*/ 7392421 h 2136"/>
                <a:gd name="T76" fmla="*/ 3634846 w 1102"/>
                <a:gd name="T77" fmla="*/ 123543 h 2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2"/>
                <a:gd name="T118" fmla="*/ 0 h 2136"/>
                <a:gd name="T119" fmla="*/ 1102 w 1102"/>
                <a:gd name="T120" fmla="*/ 2136 h 2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2" h="2136" extrusionOk="0">
                  <a:moveTo>
                    <a:pt x="267" y="635"/>
                  </a:moveTo>
                  <a:cubicBezTo>
                    <a:pt x="301" y="635"/>
                    <a:pt x="301" y="668"/>
                    <a:pt x="301" y="701"/>
                  </a:cubicBezTo>
                  <a:lnTo>
                    <a:pt x="301" y="902"/>
                  </a:lnTo>
                  <a:lnTo>
                    <a:pt x="334" y="902"/>
                  </a:lnTo>
                  <a:cubicBezTo>
                    <a:pt x="301" y="935"/>
                    <a:pt x="301" y="968"/>
                    <a:pt x="267" y="1002"/>
                  </a:cubicBezTo>
                  <a:cubicBezTo>
                    <a:pt x="267" y="1035"/>
                    <a:pt x="234" y="1068"/>
                    <a:pt x="201" y="1068"/>
                  </a:cubicBezTo>
                  <a:lnTo>
                    <a:pt x="167" y="1068"/>
                  </a:lnTo>
                  <a:cubicBezTo>
                    <a:pt x="134" y="1035"/>
                    <a:pt x="134" y="1035"/>
                    <a:pt x="134" y="1002"/>
                  </a:cubicBezTo>
                  <a:lnTo>
                    <a:pt x="134" y="968"/>
                  </a:lnTo>
                  <a:lnTo>
                    <a:pt x="134" y="835"/>
                  </a:lnTo>
                  <a:lnTo>
                    <a:pt x="134" y="801"/>
                  </a:lnTo>
                  <a:cubicBezTo>
                    <a:pt x="134" y="768"/>
                    <a:pt x="134" y="735"/>
                    <a:pt x="167" y="701"/>
                  </a:cubicBezTo>
                  <a:cubicBezTo>
                    <a:pt x="167" y="668"/>
                    <a:pt x="201" y="635"/>
                    <a:pt x="201" y="635"/>
                  </a:cubicBezTo>
                  <a:lnTo>
                    <a:pt x="267" y="635"/>
                  </a:lnTo>
                  <a:close/>
                  <a:moveTo>
                    <a:pt x="334" y="401"/>
                  </a:moveTo>
                  <a:cubicBezTo>
                    <a:pt x="267" y="401"/>
                    <a:pt x="234" y="401"/>
                    <a:pt x="234" y="435"/>
                  </a:cubicBezTo>
                  <a:cubicBezTo>
                    <a:pt x="167" y="435"/>
                    <a:pt x="134" y="468"/>
                    <a:pt x="134" y="501"/>
                  </a:cubicBezTo>
                  <a:cubicBezTo>
                    <a:pt x="101" y="535"/>
                    <a:pt x="67" y="568"/>
                    <a:pt x="67" y="601"/>
                  </a:cubicBezTo>
                  <a:cubicBezTo>
                    <a:pt x="34" y="635"/>
                    <a:pt x="34" y="701"/>
                    <a:pt x="0" y="735"/>
                  </a:cubicBezTo>
                  <a:cubicBezTo>
                    <a:pt x="0" y="768"/>
                    <a:pt x="0" y="801"/>
                    <a:pt x="0" y="835"/>
                  </a:cubicBezTo>
                  <a:lnTo>
                    <a:pt x="0" y="968"/>
                  </a:lnTo>
                  <a:lnTo>
                    <a:pt x="0" y="1102"/>
                  </a:lnTo>
                  <a:cubicBezTo>
                    <a:pt x="0" y="1135"/>
                    <a:pt x="0" y="1168"/>
                    <a:pt x="0" y="1202"/>
                  </a:cubicBezTo>
                  <a:cubicBezTo>
                    <a:pt x="34" y="1235"/>
                    <a:pt x="34" y="1268"/>
                    <a:pt x="67" y="1268"/>
                  </a:cubicBezTo>
                  <a:cubicBezTo>
                    <a:pt x="67" y="1302"/>
                    <a:pt x="101" y="1302"/>
                    <a:pt x="134" y="1302"/>
                  </a:cubicBezTo>
                  <a:cubicBezTo>
                    <a:pt x="167" y="1302"/>
                    <a:pt x="201" y="1302"/>
                    <a:pt x="234" y="1268"/>
                  </a:cubicBezTo>
                  <a:cubicBezTo>
                    <a:pt x="267" y="1235"/>
                    <a:pt x="301" y="1235"/>
                    <a:pt x="334" y="1202"/>
                  </a:cubicBezTo>
                  <a:cubicBezTo>
                    <a:pt x="334" y="1168"/>
                    <a:pt x="367" y="1135"/>
                    <a:pt x="401" y="1068"/>
                  </a:cubicBezTo>
                  <a:cubicBezTo>
                    <a:pt x="401" y="1035"/>
                    <a:pt x="434" y="1002"/>
                    <a:pt x="434" y="968"/>
                  </a:cubicBezTo>
                  <a:lnTo>
                    <a:pt x="434" y="835"/>
                  </a:lnTo>
                  <a:lnTo>
                    <a:pt x="434" y="701"/>
                  </a:lnTo>
                  <a:lnTo>
                    <a:pt x="434" y="601"/>
                  </a:lnTo>
                  <a:cubicBezTo>
                    <a:pt x="434" y="568"/>
                    <a:pt x="434" y="535"/>
                    <a:pt x="434" y="501"/>
                  </a:cubicBezTo>
                  <a:cubicBezTo>
                    <a:pt x="434" y="468"/>
                    <a:pt x="401" y="435"/>
                    <a:pt x="401" y="435"/>
                  </a:cubicBezTo>
                  <a:cubicBezTo>
                    <a:pt x="367" y="401"/>
                    <a:pt x="334" y="401"/>
                    <a:pt x="334" y="401"/>
                  </a:cubicBezTo>
                  <a:close/>
                  <a:moveTo>
                    <a:pt x="968" y="1068"/>
                  </a:moveTo>
                  <a:cubicBezTo>
                    <a:pt x="968" y="1102"/>
                    <a:pt x="968" y="1102"/>
                    <a:pt x="968" y="1135"/>
                  </a:cubicBezTo>
                  <a:lnTo>
                    <a:pt x="968" y="1168"/>
                  </a:lnTo>
                  <a:lnTo>
                    <a:pt x="968" y="1302"/>
                  </a:lnTo>
                  <a:lnTo>
                    <a:pt x="968" y="1369"/>
                  </a:lnTo>
                  <a:cubicBezTo>
                    <a:pt x="968" y="1391"/>
                    <a:pt x="968" y="1413"/>
                    <a:pt x="968" y="1435"/>
                  </a:cubicBezTo>
                  <a:cubicBezTo>
                    <a:pt x="934" y="1469"/>
                    <a:pt x="934" y="1502"/>
                    <a:pt x="901" y="1502"/>
                  </a:cubicBezTo>
                  <a:lnTo>
                    <a:pt x="834" y="1502"/>
                  </a:lnTo>
                  <a:cubicBezTo>
                    <a:pt x="834" y="1469"/>
                    <a:pt x="834" y="1469"/>
                    <a:pt x="834" y="1435"/>
                  </a:cubicBezTo>
                  <a:lnTo>
                    <a:pt x="834" y="1235"/>
                  </a:lnTo>
                  <a:cubicBezTo>
                    <a:pt x="834" y="1202"/>
                    <a:pt x="834" y="1168"/>
                    <a:pt x="834" y="1135"/>
                  </a:cubicBezTo>
                  <a:cubicBezTo>
                    <a:pt x="868" y="1102"/>
                    <a:pt x="868" y="1068"/>
                    <a:pt x="901" y="1068"/>
                  </a:cubicBezTo>
                  <a:lnTo>
                    <a:pt x="968" y="1068"/>
                  </a:lnTo>
                  <a:close/>
                  <a:moveTo>
                    <a:pt x="968" y="835"/>
                  </a:moveTo>
                  <a:cubicBezTo>
                    <a:pt x="934" y="835"/>
                    <a:pt x="901" y="835"/>
                    <a:pt x="868" y="868"/>
                  </a:cubicBezTo>
                  <a:lnTo>
                    <a:pt x="901" y="868"/>
                  </a:lnTo>
                  <a:cubicBezTo>
                    <a:pt x="868" y="902"/>
                    <a:pt x="801" y="902"/>
                    <a:pt x="768" y="935"/>
                  </a:cubicBezTo>
                  <a:cubicBezTo>
                    <a:pt x="768" y="968"/>
                    <a:pt x="734" y="1002"/>
                    <a:pt x="701" y="1068"/>
                  </a:cubicBezTo>
                  <a:cubicBezTo>
                    <a:pt x="701" y="1102"/>
                    <a:pt x="668" y="1135"/>
                    <a:pt x="668" y="1168"/>
                  </a:cubicBezTo>
                  <a:lnTo>
                    <a:pt x="668" y="1302"/>
                  </a:lnTo>
                  <a:lnTo>
                    <a:pt x="668" y="1569"/>
                  </a:lnTo>
                  <a:cubicBezTo>
                    <a:pt x="668" y="1569"/>
                    <a:pt x="668" y="1602"/>
                    <a:pt x="668" y="1635"/>
                  </a:cubicBezTo>
                  <a:cubicBezTo>
                    <a:pt x="668" y="1669"/>
                    <a:pt x="701" y="1702"/>
                    <a:pt x="701" y="1735"/>
                  </a:cubicBezTo>
                  <a:lnTo>
                    <a:pt x="768" y="1735"/>
                  </a:lnTo>
                  <a:cubicBezTo>
                    <a:pt x="801" y="1735"/>
                    <a:pt x="834" y="1735"/>
                    <a:pt x="868" y="1702"/>
                  </a:cubicBezTo>
                  <a:cubicBezTo>
                    <a:pt x="901" y="1702"/>
                    <a:pt x="934" y="1669"/>
                    <a:pt x="968" y="1635"/>
                  </a:cubicBezTo>
                  <a:cubicBezTo>
                    <a:pt x="1001" y="1602"/>
                    <a:pt x="1035" y="1569"/>
                    <a:pt x="1035" y="1535"/>
                  </a:cubicBezTo>
                  <a:cubicBezTo>
                    <a:pt x="1068" y="1502"/>
                    <a:pt x="1068" y="1435"/>
                    <a:pt x="1101" y="1402"/>
                  </a:cubicBezTo>
                  <a:cubicBezTo>
                    <a:pt x="1101" y="1369"/>
                    <a:pt x="1101" y="1335"/>
                    <a:pt x="1101" y="1302"/>
                  </a:cubicBezTo>
                  <a:lnTo>
                    <a:pt x="1101" y="1168"/>
                  </a:lnTo>
                  <a:cubicBezTo>
                    <a:pt x="1101" y="1102"/>
                    <a:pt x="1101" y="1068"/>
                    <a:pt x="1101" y="1035"/>
                  </a:cubicBezTo>
                  <a:cubicBezTo>
                    <a:pt x="1101" y="1002"/>
                    <a:pt x="1101" y="968"/>
                    <a:pt x="1101" y="935"/>
                  </a:cubicBezTo>
                  <a:cubicBezTo>
                    <a:pt x="1068" y="902"/>
                    <a:pt x="1068" y="868"/>
                    <a:pt x="1035" y="868"/>
                  </a:cubicBezTo>
                  <a:cubicBezTo>
                    <a:pt x="1035" y="835"/>
                    <a:pt x="1001" y="835"/>
                    <a:pt x="968" y="835"/>
                  </a:cubicBezTo>
                  <a:close/>
                  <a:moveTo>
                    <a:pt x="968" y="1"/>
                  </a:moveTo>
                  <a:lnTo>
                    <a:pt x="901" y="68"/>
                  </a:lnTo>
                  <a:lnTo>
                    <a:pt x="868" y="68"/>
                  </a:lnTo>
                  <a:lnTo>
                    <a:pt x="834" y="134"/>
                  </a:lnTo>
                  <a:lnTo>
                    <a:pt x="67" y="2102"/>
                  </a:lnTo>
                  <a:cubicBezTo>
                    <a:pt x="67" y="2102"/>
                    <a:pt x="67" y="2102"/>
                    <a:pt x="67" y="2136"/>
                  </a:cubicBezTo>
                  <a:lnTo>
                    <a:pt x="101" y="2136"/>
                  </a:lnTo>
                  <a:lnTo>
                    <a:pt x="201" y="2069"/>
                  </a:lnTo>
                  <a:cubicBezTo>
                    <a:pt x="201" y="2069"/>
                    <a:pt x="234" y="2036"/>
                    <a:pt x="234" y="2036"/>
                  </a:cubicBezTo>
                  <a:lnTo>
                    <a:pt x="267" y="2002"/>
                  </a:lnTo>
                  <a:lnTo>
                    <a:pt x="1001" y="34"/>
                  </a:lnTo>
                  <a:cubicBezTo>
                    <a:pt x="1001" y="1"/>
                    <a:pt x="1001" y="1"/>
                    <a:pt x="1001" y="1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2" name="Google Shape;2466;p64"/>
            <p:cNvSpPr>
              <a:spLocks/>
            </p:cNvSpPr>
            <p:nvPr/>
          </p:nvSpPr>
          <p:spPr bwMode="auto">
            <a:xfrm>
              <a:off x="6586805" y="3086413"/>
              <a:ext cx="8223" cy="26682"/>
            </a:xfrm>
            <a:custGeom>
              <a:avLst/>
              <a:gdLst>
                <a:gd name="T0" fmla="*/ 1819051 w 535"/>
                <a:gd name="T1" fmla="*/ 3550 h 1736"/>
                <a:gd name="T2" fmla="*/ 1336168 w 535"/>
                <a:gd name="T3" fmla="*/ 243320 h 1736"/>
                <a:gd name="T4" fmla="*/ 1212854 w 535"/>
                <a:gd name="T5" fmla="*/ 366632 h 1736"/>
                <a:gd name="T6" fmla="*/ 1212854 w 535"/>
                <a:gd name="T7" fmla="*/ 486639 h 1736"/>
                <a:gd name="T8" fmla="*/ 3550 w 535"/>
                <a:gd name="T9" fmla="*/ 2668707 h 1736"/>
                <a:gd name="T10" fmla="*/ 3550 w 535"/>
                <a:gd name="T11" fmla="*/ 2908246 h 1736"/>
                <a:gd name="T12" fmla="*/ 3550 w 535"/>
                <a:gd name="T13" fmla="*/ 3031788 h 1736"/>
                <a:gd name="T14" fmla="*/ 246874 w 535"/>
                <a:gd name="T15" fmla="*/ 3514646 h 1736"/>
                <a:gd name="T16" fmla="*/ 366638 w 535"/>
                <a:gd name="T17" fmla="*/ 3514646 h 1736"/>
                <a:gd name="T18" fmla="*/ 486648 w 535"/>
                <a:gd name="T19" fmla="*/ 3394885 h 1736"/>
                <a:gd name="T20" fmla="*/ 1212854 w 535"/>
                <a:gd name="T21" fmla="*/ 1938749 h 1736"/>
                <a:gd name="T22" fmla="*/ 1212854 w 535"/>
                <a:gd name="T23" fmla="*/ 6179573 h 1736"/>
                <a:gd name="T24" fmla="*/ 1212854 w 535"/>
                <a:gd name="T25" fmla="*/ 6299580 h 1736"/>
                <a:gd name="T26" fmla="*/ 1336168 w 535"/>
                <a:gd name="T27" fmla="*/ 6299580 h 1736"/>
                <a:gd name="T28" fmla="*/ 1819051 w 535"/>
                <a:gd name="T29" fmla="*/ 6059811 h 1736"/>
                <a:gd name="T30" fmla="*/ 1942595 w 535"/>
                <a:gd name="T31" fmla="*/ 5936484 h 1736"/>
                <a:gd name="T32" fmla="*/ 1942595 w 535"/>
                <a:gd name="T33" fmla="*/ 5816492 h 1736"/>
                <a:gd name="T34" fmla="*/ 1942595 w 535"/>
                <a:gd name="T35" fmla="*/ 123543 h 1736"/>
                <a:gd name="T36" fmla="*/ 1942595 w 535"/>
                <a:gd name="T37" fmla="*/ 3550 h 1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5"/>
                <a:gd name="T58" fmla="*/ 0 h 1736"/>
                <a:gd name="T59" fmla="*/ 535 w 535"/>
                <a:gd name="T60" fmla="*/ 1736 h 1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5" h="1736" extrusionOk="0">
                  <a:moveTo>
                    <a:pt x="501" y="1"/>
                  </a:moveTo>
                  <a:lnTo>
                    <a:pt x="368" y="67"/>
                  </a:lnTo>
                  <a:lnTo>
                    <a:pt x="334" y="101"/>
                  </a:lnTo>
                  <a:lnTo>
                    <a:pt x="334" y="134"/>
                  </a:lnTo>
                  <a:lnTo>
                    <a:pt x="1" y="735"/>
                  </a:lnTo>
                  <a:cubicBezTo>
                    <a:pt x="1" y="768"/>
                    <a:pt x="1" y="768"/>
                    <a:pt x="1" y="801"/>
                  </a:cubicBezTo>
                  <a:cubicBezTo>
                    <a:pt x="1" y="801"/>
                    <a:pt x="1" y="835"/>
                    <a:pt x="1" y="835"/>
                  </a:cubicBezTo>
                  <a:lnTo>
                    <a:pt x="68" y="968"/>
                  </a:lnTo>
                  <a:lnTo>
                    <a:pt x="101" y="968"/>
                  </a:lnTo>
                  <a:cubicBezTo>
                    <a:pt x="101" y="968"/>
                    <a:pt x="101" y="935"/>
                    <a:pt x="134" y="935"/>
                  </a:cubicBezTo>
                  <a:lnTo>
                    <a:pt x="334" y="534"/>
                  </a:lnTo>
                  <a:lnTo>
                    <a:pt x="334" y="1702"/>
                  </a:lnTo>
                  <a:cubicBezTo>
                    <a:pt x="334" y="1702"/>
                    <a:pt x="334" y="1735"/>
                    <a:pt x="334" y="1735"/>
                  </a:cubicBezTo>
                  <a:lnTo>
                    <a:pt x="368" y="1735"/>
                  </a:lnTo>
                  <a:lnTo>
                    <a:pt x="501" y="1669"/>
                  </a:lnTo>
                  <a:cubicBezTo>
                    <a:pt x="501" y="1669"/>
                    <a:pt x="501" y="1635"/>
                    <a:pt x="535" y="1635"/>
                  </a:cubicBezTo>
                  <a:cubicBezTo>
                    <a:pt x="535" y="1635"/>
                    <a:pt x="535" y="1602"/>
                    <a:pt x="535" y="1602"/>
                  </a:cubicBezTo>
                  <a:lnTo>
                    <a:pt x="535" y="34"/>
                  </a:lnTo>
                  <a:cubicBezTo>
                    <a:pt x="535" y="34"/>
                    <a:pt x="535" y="34"/>
                    <a:pt x="535" y="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3" name="Google Shape;2467;p64"/>
            <p:cNvSpPr>
              <a:spLocks/>
            </p:cNvSpPr>
            <p:nvPr/>
          </p:nvSpPr>
          <p:spPr bwMode="auto">
            <a:xfrm>
              <a:off x="6598087" y="3079758"/>
              <a:ext cx="12834" cy="27697"/>
            </a:xfrm>
            <a:custGeom>
              <a:avLst/>
              <a:gdLst>
                <a:gd name="T0" fmla="*/ 1848096 w 835"/>
                <a:gd name="T1" fmla="*/ 1121913 h 1802"/>
                <a:gd name="T2" fmla="*/ 2062370 w 835"/>
                <a:gd name="T3" fmla="*/ 1212858 h 1802"/>
                <a:gd name="T4" fmla="*/ 2305693 w 835"/>
                <a:gd name="T5" fmla="*/ 2058846 h 1802"/>
                <a:gd name="T6" fmla="*/ 2305693 w 835"/>
                <a:gd name="T7" fmla="*/ 2785055 h 1802"/>
                <a:gd name="T8" fmla="*/ 2305693 w 835"/>
                <a:gd name="T9" fmla="*/ 3511248 h 1802"/>
                <a:gd name="T10" fmla="*/ 2062370 w 835"/>
                <a:gd name="T11" fmla="*/ 4604111 h 1802"/>
                <a:gd name="T12" fmla="*/ 1455944 w 835"/>
                <a:gd name="T13" fmla="*/ 5206990 h 1802"/>
                <a:gd name="T14" fmla="*/ 1169139 w 835"/>
                <a:gd name="T15" fmla="*/ 5388434 h 1802"/>
                <a:gd name="T16" fmla="*/ 973063 w 835"/>
                <a:gd name="T17" fmla="*/ 5206990 h 1802"/>
                <a:gd name="T18" fmla="*/ 729740 w 835"/>
                <a:gd name="T19" fmla="*/ 4361017 h 1802"/>
                <a:gd name="T20" fmla="*/ 729740 w 835"/>
                <a:gd name="T21" fmla="*/ 3634809 h 1802"/>
                <a:gd name="T22" fmla="*/ 729740 w 835"/>
                <a:gd name="T23" fmla="*/ 2908369 h 1802"/>
                <a:gd name="T24" fmla="*/ 973063 w 835"/>
                <a:gd name="T25" fmla="*/ 1939067 h 1802"/>
                <a:gd name="T26" fmla="*/ 1455944 w 835"/>
                <a:gd name="T27" fmla="*/ 1212858 h 1802"/>
                <a:gd name="T28" fmla="*/ 1848096 w 835"/>
                <a:gd name="T29" fmla="*/ 1121913 h 1802"/>
                <a:gd name="T30" fmla="*/ 2182134 w 835"/>
                <a:gd name="T31" fmla="*/ 0 h 1802"/>
                <a:gd name="T32" fmla="*/ 1455944 w 835"/>
                <a:gd name="T33" fmla="*/ 243325 h 1802"/>
                <a:gd name="T34" fmla="*/ 849749 w 835"/>
                <a:gd name="T35" fmla="*/ 726209 h 1802"/>
                <a:gd name="T36" fmla="*/ 366637 w 835"/>
                <a:gd name="T37" fmla="*/ 1575962 h 1802"/>
                <a:gd name="T38" fmla="*/ 123560 w 835"/>
                <a:gd name="T39" fmla="*/ 2421950 h 1802"/>
                <a:gd name="T40" fmla="*/ 3550 w 835"/>
                <a:gd name="T41" fmla="*/ 3391484 h 1802"/>
                <a:gd name="T42" fmla="*/ 3550 w 835"/>
                <a:gd name="T43" fmla="*/ 4117692 h 1802"/>
                <a:gd name="T44" fmla="*/ 3550 w 835"/>
                <a:gd name="T45" fmla="*/ 4843886 h 1802"/>
                <a:gd name="T46" fmla="*/ 123560 w 835"/>
                <a:gd name="T47" fmla="*/ 5693409 h 1802"/>
                <a:gd name="T48" fmla="*/ 366637 w 835"/>
                <a:gd name="T49" fmla="*/ 6299853 h 1802"/>
                <a:gd name="T50" fmla="*/ 849749 w 835"/>
                <a:gd name="T51" fmla="*/ 6539628 h 1802"/>
                <a:gd name="T52" fmla="*/ 1455944 w 835"/>
                <a:gd name="T53" fmla="*/ 6299853 h 1802"/>
                <a:gd name="T54" fmla="*/ 2182134 w 835"/>
                <a:gd name="T55" fmla="*/ 5693409 h 1802"/>
                <a:gd name="T56" fmla="*/ 2668796 w 835"/>
                <a:gd name="T57" fmla="*/ 4967216 h 1802"/>
                <a:gd name="T58" fmla="*/ 2908338 w 835"/>
                <a:gd name="T59" fmla="*/ 4117692 h 1802"/>
                <a:gd name="T60" fmla="*/ 3031883 w 835"/>
                <a:gd name="T61" fmla="*/ 3148159 h 1802"/>
                <a:gd name="T62" fmla="*/ 3031883 w 835"/>
                <a:gd name="T63" fmla="*/ 1695742 h 1802"/>
                <a:gd name="T64" fmla="*/ 2908338 w 835"/>
                <a:gd name="T65" fmla="*/ 726209 h 1802"/>
                <a:gd name="T66" fmla="*/ 2668796 w 835"/>
                <a:gd name="T67" fmla="*/ 243325 h 1802"/>
                <a:gd name="T68" fmla="*/ 2182134 w 835"/>
                <a:gd name="T69" fmla="*/ 0 h 18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35"/>
                <a:gd name="T106" fmla="*/ 0 h 1802"/>
                <a:gd name="T107" fmla="*/ 835 w 835"/>
                <a:gd name="T108" fmla="*/ 1802 h 18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35" h="1802" extrusionOk="0">
                  <a:moveTo>
                    <a:pt x="509" y="309"/>
                  </a:moveTo>
                  <a:cubicBezTo>
                    <a:pt x="534" y="309"/>
                    <a:pt x="551" y="317"/>
                    <a:pt x="568" y="334"/>
                  </a:cubicBezTo>
                  <a:cubicBezTo>
                    <a:pt x="601" y="434"/>
                    <a:pt x="635" y="500"/>
                    <a:pt x="635" y="567"/>
                  </a:cubicBezTo>
                  <a:lnTo>
                    <a:pt x="635" y="767"/>
                  </a:lnTo>
                  <a:lnTo>
                    <a:pt x="635" y="967"/>
                  </a:lnTo>
                  <a:cubicBezTo>
                    <a:pt x="601" y="1068"/>
                    <a:pt x="601" y="1168"/>
                    <a:pt x="568" y="1268"/>
                  </a:cubicBezTo>
                  <a:cubicBezTo>
                    <a:pt x="534" y="1334"/>
                    <a:pt x="501" y="1401"/>
                    <a:pt x="401" y="1434"/>
                  </a:cubicBezTo>
                  <a:cubicBezTo>
                    <a:pt x="368" y="1468"/>
                    <a:pt x="343" y="1484"/>
                    <a:pt x="322" y="1484"/>
                  </a:cubicBezTo>
                  <a:cubicBezTo>
                    <a:pt x="301" y="1484"/>
                    <a:pt x="284" y="1468"/>
                    <a:pt x="268" y="1434"/>
                  </a:cubicBezTo>
                  <a:cubicBezTo>
                    <a:pt x="234" y="1368"/>
                    <a:pt x="201" y="1301"/>
                    <a:pt x="201" y="1201"/>
                  </a:cubicBezTo>
                  <a:lnTo>
                    <a:pt x="201" y="1001"/>
                  </a:lnTo>
                  <a:lnTo>
                    <a:pt x="201" y="801"/>
                  </a:lnTo>
                  <a:cubicBezTo>
                    <a:pt x="201" y="734"/>
                    <a:pt x="234" y="634"/>
                    <a:pt x="268" y="534"/>
                  </a:cubicBezTo>
                  <a:cubicBezTo>
                    <a:pt x="301" y="434"/>
                    <a:pt x="334" y="400"/>
                    <a:pt x="401" y="334"/>
                  </a:cubicBezTo>
                  <a:cubicBezTo>
                    <a:pt x="451" y="317"/>
                    <a:pt x="484" y="309"/>
                    <a:pt x="509" y="309"/>
                  </a:cubicBezTo>
                  <a:close/>
                  <a:moveTo>
                    <a:pt x="601" y="0"/>
                  </a:moveTo>
                  <a:cubicBezTo>
                    <a:pt x="534" y="0"/>
                    <a:pt x="468" y="0"/>
                    <a:pt x="401" y="67"/>
                  </a:cubicBezTo>
                  <a:cubicBezTo>
                    <a:pt x="334" y="100"/>
                    <a:pt x="268" y="134"/>
                    <a:pt x="234" y="200"/>
                  </a:cubicBezTo>
                  <a:cubicBezTo>
                    <a:pt x="168" y="267"/>
                    <a:pt x="134" y="334"/>
                    <a:pt x="101" y="434"/>
                  </a:cubicBezTo>
                  <a:cubicBezTo>
                    <a:pt x="67" y="500"/>
                    <a:pt x="34" y="567"/>
                    <a:pt x="34" y="667"/>
                  </a:cubicBezTo>
                  <a:cubicBezTo>
                    <a:pt x="1" y="767"/>
                    <a:pt x="1" y="834"/>
                    <a:pt x="1" y="934"/>
                  </a:cubicBezTo>
                  <a:lnTo>
                    <a:pt x="1" y="1134"/>
                  </a:lnTo>
                  <a:lnTo>
                    <a:pt x="1" y="1334"/>
                  </a:lnTo>
                  <a:cubicBezTo>
                    <a:pt x="1" y="1434"/>
                    <a:pt x="1" y="1501"/>
                    <a:pt x="34" y="1568"/>
                  </a:cubicBezTo>
                  <a:cubicBezTo>
                    <a:pt x="34" y="1635"/>
                    <a:pt x="67" y="1701"/>
                    <a:pt x="101" y="1735"/>
                  </a:cubicBezTo>
                  <a:cubicBezTo>
                    <a:pt x="134" y="1768"/>
                    <a:pt x="168" y="1801"/>
                    <a:pt x="234" y="1801"/>
                  </a:cubicBezTo>
                  <a:cubicBezTo>
                    <a:pt x="301" y="1801"/>
                    <a:pt x="368" y="1768"/>
                    <a:pt x="401" y="1735"/>
                  </a:cubicBezTo>
                  <a:cubicBezTo>
                    <a:pt x="501" y="1701"/>
                    <a:pt x="534" y="1635"/>
                    <a:pt x="601" y="1568"/>
                  </a:cubicBezTo>
                  <a:cubicBezTo>
                    <a:pt x="668" y="1535"/>
                    <a:pt x="701" y="1468"/>
                    <a:pt x="735" y="1368"/>
                  </a:cubicBezTo>
                  <a:cubicBezTo>
                    <a:pt x="768" y="1301"/>
                    <a:pt x="768" y="1234"/>
                    <a:pt x="801" y="1134"/>
                  </a:cubicBezTo>
                  <a:cubicBezTo>
                    <a:pt x="801" y="1034"/>
                    <a:pt x="835" y="967"/>
                    <a:pt x="835" y="867"/>
                  </a:cubicBezTo>
                  <a:lnTo>
                    <a:pt x="835" y="467"/>
                  </a:lnTo>
                  <a:cubicBezTo>
                    <a:pt x="835" y="367"/>
                    <a:pt x="801" y="300"/>
                    <a:pt x="801" y="200"/>
                  </a:cubicBezTo>
                  <a:cubicBezTo>
                    <a:pt x="801" y="167"/>
                    <a:pt x="768" y="100"/>
                    <a:pt x="735" y="67"/>
                  </a:cubicBezTo>
                  <a:cubicBezTo>
                    <a:pt x="701" y="0"/>
                    <a:pt x="635" y="0"/>
                    <a:pt x="60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4" name="Google Shape;2468;p64"/>
            <p:cNvSpPr>
              <a:spLocks/>
            </p:cNvSpPr>
            <p:nvPr/>
          </p:nvSpPr>
          <p:spPr bwMode="auto">
            <a:xfrm>
              <a:off x="6613472" y="3066939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969539 w 1102"/>
                <a:gd name="T3" fmla="*/ 3754209 h 2136"/>
                <a:gd name="T4" fmla="*/ 486668 w 1102"/>
                <a:gd name="T5" fmla="*/ 3997529 h 2136"/>
                <a:gd name="T6" fmla="*/ 486668 w 1102"/>
                <a:gd name="T7" fmla="*/ 3514670 h 2136"/>
                <a:gd name="T8" fmla="*/ 486668 w 1102"/>
                <a:gd name="T9" fmla="*/ 2908252 h 2136"/>
                <a:gd name="T10" fmla="*/ 729763 w 1102"/>
                <a:gd name="T11" fmla="*/ 2301850 h 2136"/>
                <a:gd name="T12" fmla="*/ 729763 w 1102"/>
                <a:gd name="T13" fmla="*/ 1575901 h 2136"/>
                <a:gd name="T14" fmla="*/ 123561 w 1102"/>
                <a:gd name="T15" fmla="*/ 2301850 h 2136"/>
                <a:gd name="T16" fmla="*/ 0 w 1102"/>
                <a:gd name="T17" fmla="*/ 3634432 h 2136"/>
                <a:gd name="T18" fmla="*/ 0 w 1102"/>
                <a:gd name="T19" fmla="*/ 4480388 h 2136"/>
                <a:gd name="T20" fmla="*/ 366657 w 1102"/>
                <a:gd name="T21" fmla="*/ 4843470 h 2136"/>
                <a:gd name="T22" fmla="*/ 1092870 w 1102"/>
                <a:gd name="T23" fmla="*/ 4360611 h 2136"/>
                <a:gd name="T24" fmla="*/ 1455976 w 1102"/>
                <a:gd name="T25" fmla="*/ 3514670 h 2136"/>
                <a:gd name="T26" fmla="*/ 1455976 w 1102"/>
                <a:gd name="T27" fmla="*/ 2664932 h 2136"/>
                <a:gd name="T28" fmla="*/ 1455976 w 1102"/>
                <a:gd name="T29" fmla="*/ 1818991 h 2136"/>
                <a:gd name="T30" fmla="*/ 1092870 w 1102"/>
                <a:gd name="T31" fmla="*/ 1452359 h 2136"/>
                <a:gd name="T32" fmla="*/ 3391519 w 1102"/>
                <a:gd name="T33" fmla="*/ 4360611 h 2136"/>
                <a:gd name="T34" fmla="*/ 3391519 w 1102"/>
                <a:gd name="T35" fmla="*/ 4967013 h 2136"/>
                <a:gd name="T36" fmla="*/ 3151728 w 1102"/>
                <a:gd name="T37" fmla="*/ 5573430 h 2136"/>
                <a:gd name="T38" fmla="*/ 2908633 w 1102"/>
                <a:gd name="T39" fmla="*/ 5086790 h 2136"/>
                <a:gd name="T40" fmla="*/ 2908633 w 1102"/>
                <a:gd name="T41" fmla="*/ 4480388 h 2136"/>
                <a:gd name="T42" fmla="*/ 3151728 w 1102"/>
                <a:gd name="T43" fmla="*/ 3877752 h 2136"/>
                <a:gd name="T44" fmla="*/ 3151728 w 1102"/>
                <a:gd name="T45" fmla="*/ 3271350 h 2136"/>
                <a:gd name="T46" fmla="*/ 2545526 w 1102"/>
                <a:gd name="T47" fmla="*/ 3877752 h 2136"/>
                <a:gd name="T48" fmla="*/ 2425515 w 1102"/>
                <a:gd name="T49" fmla="*/ 4723708 h 2136"/>
                <a:gd name="T50" fmla="*/ 2425515 w 1102"/>
                <a:gd name="T51" fmla="*/ 6056290 h 2136"/>
                <a:gd name="T52" fmla="*/ 2788622 w 1102"/>
                <a:gd name="T53" fmla="*/ 6419372 h 2136"/>
                <a:gd name="T54" fmla="*/ 3514835 w 1102"/>
                <a:gd name="T55" fmla="*/ 5936512 h 2136"/>
                <a:gd name="T56" fmla="*/ 3877941 w 1102"/>
                <a:gd name="T57" fmla="*/ 5210333 h 2136"/>
                <a:gd name="T58" fmla="*/ 3997967 w 1102"/>
                <a:gd name="T59" fmla="*/ 3754209 h 2136"/>
                <a:gd name="T60" fmla="*/ 3758176 w 1102"/>
                <a:gd name="T61" fmla="*/ 3148037 h 2136"/>
                <a:gd name="T62" fmla="*/ 3151728 w 1102"/>
                <a:gd name="T63" fmla="*/ 243320 h 2136"/>
                <a:gd name="T64" fmla="*/ 2908633 w 1102"/>
                <a:gd name="T65" fmla="*/ 486640 h 2136"/>
                <a:gd name="T66" fmla="*/ 243326 w 1102"/>
                <a:gd name="T67" fmla="*/ 7751968 h 2136"/>
                <a:gd name="T68" fmla="*/ 729763 w 1102"/>
                <a:gd name="T69" fmla="*/ 7631961 h 2136"/>
                <a:gd name="T70" fmla="*/ 849774 w 1102"/>
                <a:gd name="T71" fmla="*/ 7388871 h 2136"/>
                <a:gd name="T72" fmla="*/ 3634846 w 1102"/>
                <a:gd name="T73" fmla="*/ 0 h 2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2"/>
                <a:gd name="T112" fmla="*/ 0 h 2136"/>
                <a:gd name="T113" fmla="*/ 1102 w 1102"/>
                <a:gd name="T114" fmla="*/ 2136 h 21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2" h="2136" extrusionOk="0">
                  <a:moveTo>
                    <a:pt x="267" y="634"/>
                  </a:moveTo>
                  <a:cubicBezTo>
                    <a:pt x="267" y="667"/>
                    <a:pt x="267" y="701"/>
                    <a:pt x="301" y="701"/>
                  </a:cubicBezTo>
                  <a:lnTo>
                    <a:pt x="301" y="934"/>
                  </a:lnTo>
                  <a:cubicBezTo>
                    <a:pt x="267" y="968"/>
                    <a:pt x="267" y="1001"/>
                    <a:pt x="267" y="1034"/>
                  </a:cubicBezTo>
                  <a:cubicBezTo>
                    <a:pt x="234" y="1034"/>
                    <a:pt x="234" y="1068"/>
                    <a:pt x="201" y="1101"/>
                  </a:cubicBezTo>
                  <a:lnTo>
                    <a:pt x="134" y="1101"/>
                  </a:lnTo>
                  <a:cubicBezTo>
                    <a:pt x="134" y="1068"/>
                    <a:pt x="134" y="1034"/>
                    <a:pt x="134" y="1001"/>
                  </a:cubicBezTo>
                  <a:cubicBezTo>
                    <a:pt x="134" y="1001"/>
                    <a:pt x="134" y="1001"/>
                    <a:pt x="134" y="968"/>
                  </a:cubicBezTo>
                  <a:lnTo>
                    <a:pt x="134" y="834"/>
                  </a:lnTo>
                  <a:cubicBezTo>
                    <a:pt x="134" y="834"/>
                    <a:pt x="134" y="801"/>
                    <a:pt x="134" y="801"/>
                  </a:cubicBezTo>
                  <a:cubicBezTo>
                    <a:pt x="134" y="767"/>
                    <a:pt x="134" y="734"/>
                    <a:pt x="134" y="701"/>
                  </a:cubicBezTo>
                  <a:cubicBezTo>
                    <a:pt x="167" y="667"/>
                    <a:pt x="167" y="667"/>
                    <a:pt x="201" y="634"/>
                  </a:cubicBezTo>
                  <a:lnTo>
                    <a:pt x="267" y="634"/>
                  </a:lnTo>
                  <a:close/>
                  <a:moveTo>
                    <a:pt x="301" y="400"/>
                  </a:moveTo>
                  <a:cubicBezTo>
                    <a:pt x="267" y="400"/>
                    <a:pt x="234" y="434"/>
                    <a:pt x="201" y="434"/>
                  </a:cubicBezTo>
                  <a:cubicBezTo>
                    <a:pt x="167" y="467"/>
                    <a:pt x="134" y="501"/>
                    <a:pt x="134" y="534"/>
                  </a:cubicBezTo>
                  <a:cubicBezTo>
                    <a:pt x="101" y="567"/>
                    <a:pt x="67" y="601"/>
                    <a:pt x="34" y="634"/>
                  </a:cubicBezTo>
                  <a:cubicBezTo>
                    <a:pt x="0" y="701"/>
                    <a:pt x="0" y="767"/>
                    <a:pt x="0" y="867"/>
                  </a:cubicBezTo>
                  <a:lnTo>
                    <a:pt x="0" y="1001"/>
                  </a:lnTo>
                  <a:cubicBezTo>
                    <a:pt x="0" y="1034"/>
                    <a:pt x="0" y="1068"/>
                    <a:pt x="0" y="1134"/>
                  </a:cubicBezTo>
                  <a:cubicBezTo>
                    <a:pt x="0" y="1168"/>
                    <a:pt x="0" y="1201"/>
                    <a:pt x="0" y="1234"/>
                  </a:cubicBezTo>
                  <a:cubicBezTo>
                    <a:pt x="0" y="1234"/>
                    <a:pt x="0" y="1268"/>
                    <a:pt x="34" y="1301"/>
                  </a:cubicBezTo>
                  <a:cubicBezTo>
                    <a:pt x="67" y="1301"/>
                    <a:pt x="67" y="1334"/>
                    <a:pt x="101" y="1334"/>
                  </a:cubicBezTo>
                  <a:cubicBezTo>
                    <a:pt x="134" y="1301"/>
                    <a:pt x="167" y="1301"/>
                    <a:pt x="201" y="1301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34" y="1134"/>
                    <a:pt x="367" y="1101"/>
                  </a:cubicBezTo>
                  <a:cubicBezTo>
                    <a:pt x="401" y="1068"/>
                    <a:pt x="401" y="1034"/>
                    <a:pt x="401" y="968"/>
                  </a:cubicBezTo>
                  <a:lnTo>
                    <a:pt x="401" y="867"/>
                  </a:lnTo>
                  <a:lnTo>
                    <a:pt x="401" y="734"/>
                  </a:lnTo>
                  <a:lnTo>
                    <a:pt x="401" y="601"/>
                  </a:lnTo>
                  <a:cubicBezTo>
                    <a:pt x="434" y="567"/>
                    <a:pt x="434" y="534"/>
                    <a:pt x="401" y="501"/>
                  </a:cubicBezTo>
                  <a:cubicBezTo>
                    <a:pt x="401" y="467"/>
                    <a:pt x="401" y="467"/>
                    <a:pt x="367" y="434"/>
                  </a:cubicBezTo>
                  <a:cubicBezTo>
                    <a:pt x="334" y="434"/>
                    <a:pt x="334" y="400"/>
                    <a:pt x="301" y="400"/>
                  </a:cubicBezTo>
                  <a:close/>
                  <a:moveTo>
                    <a:pt x="934" y="1068"/>
                  </a:moveTo>
                  <a:cubicBezTo>
                    <a:pt x="934" y="1101"/>
                    <a:pt x="934" y="1134"/>
                    <a:pt x="934" y="1201"/>
                  </a:cubicBezTo>
                  <a:lnTo>
                    <a:pt x="934" y="1334"/>
                  </a:lnTo>
                  <a:cubicBezTo>
                    <a:pt x="934" y="1334"/>
                    <a:pt x="934" y="1368"/>
                    <a:pt x="934" y="1368"/>
                  </a:cubicBezTo>
                  <a:cubicBezTo>
                    <a:pt x="934" y="1401"/>
                    <a:pt x="934" y="1435"/>
                    <a:pt x="934" y="1468"/>
                  </a:cubicBezTo>
                  <a:cubicBezTo>
                    <a:pt x="934" y="1468"/>
                    <a:pt x="901" y="1501"/>
                    <a:pt x="868" y="1535"/>
                  </a:cubicBezTo>
                  <a:lnTo>
                    <a:pt x="834" y="1535"/>
                  </a:lnTo>
                  <a:cubicBezTo>
                    <a:pt x="801" y="1468"/>
                    <a:pt x="801" y="1435"/>
                    <a:pt x="801" y="1401"/>
                  </a:cubicBezTo>
                  <a:lnTo>
                    <a:pt x="801" y="1268"/>
                  </a:lnTo>
                  <a:cubicBezTo>
                    <a:pt x="801" y="1268"/>
                    <a:pt x="801" y="1234"/>
                    <a:pt x="801" y="1234"/>
                  </a:cubicBezTo>
                  <a:cubicBezTo>
                    <a:pt x="801" y="1201"/>
                    <a:pt x="801" y="1168"/>
                    <a:pt x="801" y="1134"/>
                  </a:cubicBezTo>
                  <a:cubicBezTo>
                    <a:pt x="801" y="1101"/>
                    <a:pt x="834" y="1101"/>
                    <a:pt x="868" y="1068"/>
                  </a:cubicBezTo>
                  <a:lnTo>
                    <a:pt x="934" y="1068"/>
                  </a:lnTo>
                  <a:close/>
                  <a:moveTo>
                    <a:pt x="968" y="867"/>
                  </a:moveTo>
                  <a:cubicBezTo>
                    <a:pt x="934" y="867"/>
                    <a:pt x="901" y="867"/>
                    <a:pt x="868" y="901"/>
                  </a:cubicBezTo>
                  <a:cubicBezTo>
                    <a:pt x="834" y="901"/>
                    <a:pt x="801" y="934"/>
                    <a:pt x="768" y="968"/>
                  </a:cubicBezTo>
                  <a:cubicBezTo>
                    <a:pt x="734" y="1001"/>
                    <a:pt x="701" y="1034"/>
                    <a:pt x="701" y="1068"/>
                  </a:cubicBezTo>
                  <a:cubicBezTo>
                    <a:pt x="668" y="1101"/>
                    <a:pt x="668" y="1134"/>
                    <a:pt x="668" y="1201"/>
                  </a:cubicBezTo>
                  <a:cubicBezTo>
                    <a:pt x="668" y="1234"/>
                    <a:pt x="668" y="1268"/>
                    <a:pt x="668" y="1301"/>
                  </a:cubicBezTo>
                  <a:lnTo>
                    <a:pt x="668" y="1568"/>
                  </a:lnTo>
                  <a:cubicBezTo>
                    <a:pt x="634" y="1601"/>
                    <a:pt x="634" y="1635"/>
                    <a:pt x="668" y="1668"/>
                  </a:cubicBezTo>
                  <a:cubicBezTo>
                    <a:pt x="668" y="1701"/>
                    <a:pt x="668" y="1701"/>
                    <a:pt x="701" y="1735"/>
                  </a:cubicBezTo>
                  <a:cubicBezTo>
                    <a:pt x="701" y="1768"/>
                    <a:pt x="734" y="1768"/>
                    <a:pt x="768" y="1768"/>
                  </a:cubicBezTo>
                  <a:cubicBezTo>
                    <a:pt x="801" y="1768"/>
                    <a:pt x="834" y="1735"/>
                    <a:pt x="868" y="1735"/>
                  </a:cubicBezTo>
                  <a:cubicBezTo>
                    <a:pt x="901" y="1701"/>
                    <a:pt x="934" y="1668"/>
                    <a:pt x="968" y="1635"/>
                  </a:cubicBezTo>
                  <a:cubicBezTo>
                    <a:pt x="1001" y="1601"/>
                    <a:pt x="1001" y="1568"/>
                    <a:pt x="1035" y="1535"/>
                  </a:cubicBezTo>
                  <a:cubicBezTo>
                    <a:pt x="1035" y="1501"/>
                    <a:pt x="1068" y="1468"/>
                    <a:pt x="1068" y="1435"/>
                  </a:cubicBezTo>
                  <a:cubicBezTo>
                    <a:pt x="1068" y="1401"/>
                    <a:pt x="1101" y="1334"/>
                    <a:pt x="1101" y="1301"/>
                  </a:cubicBezTo>
                  <a:lnTo>
                    <a:pt x="1101" y="1034"/>
                  </a:lnTo>
                  <a:cubicBezTo>
                    <a:pt x="1101" y="1001"/>
                    <a:pt x="1068" y="968"/>
                    <a:pt x="1068" y="968"/>
                  </a:cubicBezTo>
                  <a:cubicBezTo>
                    <a:pt x="1068" y="934"/>
                    <a:pt x="1068" y="901"/>
                    <a:pt x="1035" y="867"/>
                  </a:cubicBezTo>
                  <a:lnTo>
                    <a:pt x="968" y="867"/>
                  </a:ln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4" y="67"/>
                    <a:pt x="834" y="100"/>
                  </a:cubicBezTo>
                  <a:lnTo>
                    <a:pt x="801" y="134"/>
                  </a:lnTo>
                  <a:lnTo>
                    <a:pt x="67" y="2102"/>
                  </a:lnTo>
                  <a:cubicBezTo>
                    <a:pt x="67" y="2135"/>
                    <a:pt x="67" y="2135"/>
                    <a:pt x="67" y="2135"/>
                  </a:cubicBezTo>
                  <a:lnTo>
                    <a:pt x="101" y="2135"/>
                  </a:lnTo>
                  <a:lnTo>
                    <a:pt x="201" y="2102"/>
                  </a:lnTo>
                  <a:lnTo>
                    <a:pt x="234" y="2068"/>
                  </a:lnTo>
                  <a:lnTo>
                    <a:pt x="234" y="2035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5" name="Google Shape;2469;p64"/>
            <p:cNvSpPr>
              <a:spLocks/>
            </p:cNvSpPr>
            <p:nvPr/>
          </p:nvSpPr>
          <p:spPr bwMode="auto">
            <a:xfrm>
              <a:off x="6586805" y="3086413"/>
              <a:ext cx="8223" cy="26682"/>
            </a:xfrm>
            <a:custGeom>
              <a:avLst/>
              <a:gdLst>
                <a:gd name="T0" fmla="*/ 1819051 w 535"/>
                <a:gd name="T1" fmla="*/ 3550 h 1736"/>
                <a:gd name="T2" fmla="*/ 1336168 w 535"/>
                <a:gd name="T3" fmla="*/ 243320 h 1736"/>
                <a:gd name="T4" fmla="*/ 1212854 w 535"/>
                <a:gd name="T5" fmla="*/ 366632 h 1736"/>
                <a:gd name="T6" fmla="*/ 1212854 w 535"/>
                <a:gd name="T7" fmla="*/ 486639 h 1736"/>
                <a:gd name="T8" fmla="*/ 3550 w 535"/>
                <a:gd name="T9" fmla="*/ 2668707 h 1736"/>
                <a:gd name="T10" fmla="*/ 3550 w 535"/>
                <a:gd name="T11" fmla="*/ 2908246 h 1736"/>
                <a:gd name="T12" fmla="*/ 3550 w 535"/>
                <a:gd name="T13" fmla="*/ 3031788 h 1736"/>
                <a:gd name="T14" fmla="*/ 246874 w 535"/>
                <a:gd name="T15" fmla="*/ 3514646 h 1736"/>
                <a:gd name="T16" fmla="*/ 366638 w 535"/>
                <a:gd name="T17" fmla="*/ 3514646 h 1736"/>
                <a:gd name="T18" fmla="*/ 486648 w 535"/>
                <a:gd name="T19" fmla="*/ 3394885 h 1736"/>
                <a:gd name="T20" fmla="*/ 1212854 w 535"/>
                <a:gd name="T21" fmla="*/ 1938749 h 1736"/>
                <a:gd name="T22" fmla="*/ 1212854 w 535"/>
                <a:gd name="T23" fmla="*/ 6179573 h 1736"/>
                <a:gd name="T24" fmla="*/ 1212854 w 535"/>
                <a:gd name="T25" fmla="*/ 6299580 h 1736"/>
                <a:gd name="T26" fmla="*/ 1336168 w 535"/>
                <a:gd name="T27" fmla="*/ 6299580 h 1736"/>
                <a:gd name="T28" fmla="*/ 1819051 w 535"/>
                <a:gd name="T29" fmla="*/ 6059811 h 1736"/>
                <a:gd name="T30" fmla="*/ 1942595 w 535"/>
                <a:gd name="T31" fmla="*/ 5936484 h 1736"/>
                <a:gd name="T32" fmla="*/ 1942595 w 535"/>
                <a:gd name="T33" fmla="*/ 5816492 h 1736"/>
                <a:gd name="T34" fmla="*/ 1942595 w 535"/>
                <a:gd name="T35" fmla="*/ 123543 h 1736"/>
                <a:gd name="T36" fmla="*/ 1942595 w 535"/>
                <a:gd name="T37" fmla="*/ 3550 h 1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5"/>
                <a:gd name="T58" fmla="*/ 0 h 1736"/>
                <a:gd name="T59" fmla="*/ 535 w 535"/>
                <a:gd name="T60" fmla="*/ 1736 h 1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5" h="1736" extrusionOk="0">
                  <a:moveTo>
                    <a:pt x="501" y="1"/>
                  </a:moveTo>
                  <a:lnTo>
                    <a:pt x="368" y="67"/>
                  </a:lnTo>
                  <a:lnTo>
                    <a:pt x="334" y="101"/>
                  </a:lnTo>
                  <a:lnTo>
                    <a:pt x="334" y="134"/>
                  </a:lnTo>
                  <a:lnTo>
                    <a:pt x="1" y="735"/>
                  </a:lnTo>
                  <a:cubicBezTo>
                    <a:pt x="1" y="768"/>
                    <a:pt x="1" y="768"/>
                    <a:pt x="1" y="801"/>
                  </a:cubicBezTo>
                  <a:cubicBezTo>
                    <a:pt x="1" y="801"/>
                    <a:pt x="1" y="835"/>
                    <a:pt x="1" y="835"/>
                  </a:cubicBezTo>
                  <a:lnTo>
                    <a:pt x="68" y="968"/>
                  </a:lnTo>
                  <a:lnTo>
                    <a:pt x="101" y="968"/>
                  </a:lnTo>
                  <a:cubicBezTo>
                    <a:pt x="101" y="968"/>
                    <a:pt x="101" y="935"/>
                    <a:pt x="134" y="935"/>
                  </a:cubicBezTo>
                  <a:lnTo>
                    <a:pt x="334" y="534"/>
                  </a:lnTo>
                  <a:lnTo>
                    <a:pt x="334" y="1702"/>
                  </a:lnTo>
                  <a:cubicBezTo>
                    <a:pt x="334" y="1702"/>
                    <a:pt x="334" y="1735"/>
                    <a:pt x="334" y="1735"/>
                  </a:cubicBezTo>
                  <a:lnTo>
                    <a:pt x="368" y="1735"/>
                  </a:lnTo>
                  <a:lnTo>
                    <a:pt x="501" y="1669"/>
                  </a:lnTo>
                  <a:cubicBezTo>
                    <a:pt x="501" y="1669"/>
                    <a:pt x="501" y="1635"/>
                    <a:pt x="535" y="1635"/>
                  </a:cubicBezTo>
                  <a:cubicBezTo>
                    <a:pt x="535" y="1635"/>
                    <a:pt x="535" y="1602"/>
                    <a:pt x="535" y="1602"/>
                  </a:cubicBezTo>
                  <a:lnTo>
                    <a:pt x="535" y="34"/>
                  </a:lnTo>
                  <a:cubicBezTo>
                    <a:pt x="535" y="34"/>
                    <a:pt x="535" y="34"/>
                    <a:pt x="535" y="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6" name="Google Shape;2470;p64"/>
            <p:cNvSpPr>
              <a:spLocks/>
            </p:cNvSpPr>
            <p:nvPr/>
          </p:nvSpPr>
          <p:spPr bwMode="auto">
            <a:xfrm>
              <a:off x="6598087" y="3079758"/>
              <a:ext cx="12834" cy="27697"/>
            </a:xfrm>
            <a:custGeom>
              <a:avLst/>
              <a:gdLst>
                <a:gd name="T0" fmla="*/ 1848096 w 835"/>
                <a:gd name="T1" fmla="*/ 1121913 h 1802"/>
                <a:gd name="T2" fmla="*/ 2062370 w 835"/>
                <a:gd name="T3" fmla="*/ 1212858 h 1802"/>
                <a:gd name="T4" fmla="*/ 2305693 w 835"/>
                <a:gd name="T5" fmla="*/ 2058846 h 1802"/>
                <a:gd name="T6" fmla="*/ 2305693 w 835"/>
                <a:gd name="T7" fmla="*/ 2785055 h 1802"/>
                <a:gd name="T8" fmla="*/ 2305693 w 835"/>
                <a:gd name="T9" fmla="*/ 3511248 h 1802"/>
                <a:gd name="T10" fmla="*/ 2062370 w 835"/>
                <a:gd name="T11" fmla="*/ 4604111 h 1802"/>
                <a:gd name="T12" fmla="*/ 1455944 w 835"/>
                <a:gd name="T13" fmla="*/ 5206990 h 1802"/>
                <a:gd name="T14" fmla="*/ 1169139 w 835"/>
                <a:gd name="T15" fmla="*/ 5388434 h 1802"/>
                <a:gd name="T16" fmla="*/ 973063 w 835"/>
                <a:gd name="T17" fmla="*/ 5206990 h 1802"/>
                <a:gd name="T18" fmla="*/ 729740 w 835"/>
                <a:gd name="T19" fmla="*/ 4361017 h 1802"/>
                <a:gd name="T20" fmla="*/ 729740 w 835"/>
                <a:gd name="T21" fmla="*/ 3634809 h 1802"/>
                <a:gd name="T22" fmla="*/ 729740 w 835"/>
                <a:gd name="T23" fmla="*/ 2908369 h 1802"/>
                <a:gd name="T24" fmla="*/ 973063 w 835"/>
                <a:gd name="T25" fmla="*/ 1939067 h 1802"/>
                <a:gd name="T26" fmla="*/ 1455944 w 835"/>
                <a:gd name="T27" fmla="*/ 1212858 h 1802"/>
                <a:gd name="T28" fmla="*/ 1848096 w 835"/>
                <a:gd name="T29" fmla="*/ 1121913 h 1802"/>
                <a:gd name="T30" fmla="*/ 2182134 w 835"/>
                <a:gd name="T31" fmla="*/ 0 h 1802"/>
                <a:gd name="T32" fmla="*/ 1455944 w 835"/>
                <a:gd name="T33" fmla="*/ 243325 h 1802"/>
                <a:gd name="T34" fmla="*/ 849749 w 835"/>
                <a:gd name="T35" fmla="*/ 726209 h 1802"/>
                <a:gd name="T36" fmla="*/ 366637 w 835"/>
                <a:gd name="T37" fmla="*/ 1575962 h 1802"/>
                <a:gd name="T38" fmla="*/ 123560 w 835"/>
                <a:gd name="T39" fmla="*/ 2421950 h 1802"/>
                <a:gd name="T40" fmla="*/ 3550 w 835"/>
                <a:gd name="T41" fmla="*/ 3391484 h 1802"/>
                <a:gd name="T42" fmla="*/ 3550 w 835"/>
                <a:gd name="T43" fmla="*/ 4117692 h 1802"/>
                <a:gd name="T44" fmla="*/ 3550 w 835"/>
                <a:gd name="T45" fmla="*/ 4843886 h 1802"/>
                <a:gd name="T46" fmla="*/ 123560 w 835"/>
                <a:gd name="T47" fmla="*/ 5693409 h 1802"/>
                <a:gd name="T48" fmla="*/ 366637 w 835"/>
                <a:gd name="T49" fmla="*/ 6299853 h 1802"/>
                <a:gd name="T50" fmla="*/ 849749 w 835"/>
                <a:gd name="T51" fmla="*/ 6539628 h 1802"/>
                <a:gd name="T52" fmla="*/ 1455944 w 835"/>
                <a:gd name="T53" fmla="*/ 6299853 h 1802"/>
                <a:gd name="T54" fmla="*/ 2182134 w 835"/>
                <a:gd name="T55" fmla="*/ 5693409 h 1802"/>
                <a:gd name="T56" fmla="*/ 2668796 w 835"/>
                <a:gd name="T57" fmla="*/ 4967216 h 1802"/>
                <a:gd name="T58" fmla="*/ 2908338 w 835"/>
                <a:gd name="T59" fmla="*/ 4117692 h 1802"/>
                <a:gd name="T60" fmla="*/ 3031883 w 835"/>
                <a:gd name="T61" fmla="*/ 3148159 h 1802"/>
                <a:gd name="T62" fmla="*/ 3031883 w 835"/>
                <a:gd name="T63" fmla="*/ 1695742 h 1802"/>
                <a:gd name="T64" fmla="*/ 2908338 w 835"/>
                <a:gd name="T65" fmla="*/ 726209 h 1802"/>
                <a:gd name="T66" fmla="*/ 2668796 w 835"/>
                <a:gd name="T67" fmla="*/ 243325 h 1802"/>
                <a:gd name="T68" fmla="*/ 2182134 w 835"/>
                <a:gd name="T69" fmla="*/ 0 h 18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35"/>
                <a:gd name="T106" fmla="*/ 0 h 1802"/>
                <a:gd name="T107" fmla="*/ 835 w 835"/>
                <a:gd name="T108" fmla="*/ 1802 h 18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35" h="1802" extrusionOk="0">
                  <a:moveTo>
                    <a:pt x="509" y="309"/>
                  </a:moveTo>
                  <a:cubicBezTo>
                    <a:pt x="534" y="309"/>
                    <a:pt x="551" y="317"/>
                    <a:pt x="568" y="334"/>
                  </a:cubicBezTo>
                  <a:cubicBezTo>
                    <a:pt x="601" y="434"/>
                    <a:pt x="635" y="500"/>
                    <a:pt x="635" y="567"/>
                  </a:cubicBezTo>
                  <a:lnTo>
                    <a:pt x="635" y="767"/>
                  </a:lnTo>
                  <a:lnTo>
                    <a:pt x="635" y="967"/>
                  </a:lnTo>
                  <a:cubicBezTo>
                    <a:pt x="601" y="1068"/>
                    <a:pt x="601" y="1168"/>
                    <a:pt x="568" y="1268"/>
                  </a:cubicBezTo>
                  <a:cubicBezTo>
                    <a:pt x="534" y="1334"/>
                    <a:pt x="501" y="1401"/>
                    <a:pt x="401" y="1434"/>
                  </a:cubicBezTo>
                  <a:cubicBezTo>
                    <a:pt x="368" y="1468"/>
                    <a:pt x="343" y="1484"/>
                    <a:pt x="322" y="1484"/>
                  </a:cubicBezTo>
                  <a:cubicBezTo>
                    <a:pt x="301" y="1484"/>
                    <a:pt x="284" y="1468"/>
                    <a:pt x="268" y="1434"/>
                  </a:cubicBezTo>
                  <a:cubicBezTo>
                    <a:pt x="234" y="1368"/>
                    <a:pt x="201" y="1301"/>
                    <a:pt x="201" y="1201"/>
                  </a:cubicBezTo>
                  <a:lnTo>
                    <a:pt x="201" y="1001"/>
                  </a:lnTo>
                  <a:lnTo>
                    <a:pt x="201" y="801"/>
                  </a:lnTo>
                  <a:cubicBezTo>
                    <a:pt x="201" y="734"/>
                    <a:pt x="234" y="634"/>
                    <a:pt x="268" y="534"/>
                  </a:cubicBezTo>
                  <a:cubicBezTo>
                    <a:pt x="301" y="434"/>
                    <a:pt x="334" y="400"/>
                    <a:pt x="401" y="334"/>
                  </a:cubicBezTo>
                  <a:cubicBezTo>
                    <a:pt x="451" y="317"/>
                    <a:pt x="484" y="309"/>
                    <a:pt x="509" y="309"/>
                  </a:cubicBezTo>
                  <a:close/>
                  <a:moveTo>
                    <a:pt x="601" y="0"/>
                  </a:moveTo>
                  <a:cubicBezTo>
                    <a:pt x="534" y="0"/>
                    <a:pt x="468" y="0"/>
                    <a:pt x="401" y="67"/>
                  </a:cubicBezTo>
                  <a:cubicBezTo>
                    <a:pt x="334" y="100"/>
                    <a:pt x="268" y="134"/>
                    <a:pt x="234" y="200"/>
                  </a:cubicBezTo>
                  <a:cubicBezTo>
                    <a:pt x="168" y="267"/>
                    <a:pt x="134" y="334"/>
                    <a:pt x="101" y="434"/>
                  </a:cubicBezTo>
                  <a:cubicBezTo>
                    <a:pt x="67" y="500"/>
                    <a:pt x="34" y="567"/>
                    <a:pt x="34" y="667"/>
                  </a:cubicBezTo>
                  <a:cubicBezTo>
                    <a:pt x="1" y="767"/>
                    <a:pt x="1" y="834"/>
                    <a:pt x="1" y="934"/>
                  </a:cubicBezTo>
                  <a:lnTo>
                    <a:pt x="1" y="1134"/>
                  </a:lnTo>
                  <a:lnTo>
                    <a:pt x="1" y="1334"/>
                  </a:lnTo>
                  <a:cubicBezTo>
                    <a:pt x="1" y="1434"/>
                    <a:pt x="1" y="1501"/>
                    <a:pt x="34" y="1568"/>
                  </a:cubicBezTo>
                  <a:cubicBezTo>
                    <a:pt x="34" y="1635"/>
                    <a:pt x="67" y="1701"/>
                    <a:pt x="101" y="1735"/>
                  </a:cubicBezTo>
                  <a:cubicBezTo>
                    <a:pt x="134" y="1768"/>
                    <a:pt x="168" y="1801"/>
                    <a:pt x="234" y="1801"/>
                  </a:cubicBezTo>
                  <a:cubicBezTo>
                    <a:pt x="301" y="1801"/>
                    <a:pt x="368" y="1768"/>
                    <a:pt x="401" y="1735"/>
                  </a:cubicBezTo>
                  <a:cubicBezTo>
                    <a:pt x="501" y="1701"/>
                    <a:pt x="534" y="1635"/>
                    <a:pt x="601" y="1568"/>
                  </a:cubicBezTo>
                  <a:cubicBezTo>
                    <a:pt x="668" y="1535"/>
                    <a:pt x="701" y="1468"/>
                    <a:pt x="735" y="1368"/>
                  </a:cubicBezTo>
                  <a:cubicBezTo>
                    <a:pt x="768" y="1301"/>
                    <a:pt x="768" y="1234"/>
                    <a:pt x="801" y="1134"/>
                  </a:cubicBezTo>
                  <a:cubicBezTo>
                    <a:pt x="801" y="1034"/>
                    <a:pt x="835" y="967"/>
                    <a:pt x="835" y="867"/>
                  </a:cubicBezTo>
                  <a:lnTo>
                    <a:pt x="835" y="467"/>
                  </a:lnTo>
                  <a:cubicBezTo>
                    <a:pt x="835" y="367"/>
                    <a:pt x="801" y="300"/>
                    <a:pt x="801" y="200"/>
                  </a:cubicBezTo>
                  <a:cubicBezTo>
                    <a:pt x="801" y="167"/>
                    <a:pt x="768" y="100"/>
                    <a:pt x="735" y="67"/>
                  </a:cubicBezTo>
                  <a:cubicBezTo>
                    <a:pt x="701" y="0"/>
                    <a:pt x="635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7" name="Google Shape;2471;p64"/>
            <p:cNvSpPr>
              <a:spLocks/>
            </p:cNvSpPr>
            <p:nvPr/>
          </p:nvSpPr>
          <p:spPr bwMode="auto">
            <a:xfrm>
              <a:off x="6613472" y="3066939"/>
              <a:ext cx="16938" cy="32830"/>
            </a:xfrm>
            <a:custGeom>
              <a:avLst/>
              <a:gdLst>
                <a:gd name="T0" fmla="*/ 1092870 w 1102"/>
                <a:gd name="T1" fmla="*/ 2545170 h 2136"/>
                <a:gd name="T2" fmla="*/ 969539 w 1102"/>
                <a:gd name="T3" fmla="*/ 3754209 h 2136"/>
                <a:gd name="T4" fmla="*/ 486668 w 1102"/>
                <a:gd name="T5" fmla="*/ 3997529 h 2136"/>
                <a:gd name="T6" fmla="*/ 486668 w 1102"/>
                <a:gd name="T7" fmla="*/ 3514670 h 2136"/>
                <a:gd name="T8" fmla="*/ 486668 w 1102"/>
                <a:gd name="T9" fmla="*/ 2908252 h 2136"/>
                <a:gd name="T10" fmla="*/ 729763 w 1102"/>
                <a:gd name="T11" fmla="*/ 2301850 h 2136"/>
                <a:gd name="T12" fmla="*/ 729763 w 1102"/>
                <a:gd name="T13" fmla="*/ 1575901 h 2136"/>
                <a:gd name="T14" fmla="*/ 123561 w 1102"/>
                <a:gd name="T15" fmla="*/ 2301850 h 2136"/>
                <a:gd name="T16" fmla="*/ 0 w 1102"/>
                <a:gd name="T17" fmla="*/ 3634432 h 2136"/>
                <a:gd name="T18" fmla="*/ 0 w 1102"/>
                <a:gd name="T19" fmla="*/ 4480388 h 2136"/>
                <a:gd name="T20" fmla="*/ 366657 w 1102"/>
                <a:gd name="T21" fmla="*/ 4843470 h 2136"/>
                <a:gd name="T22" fmla="*/ 1092870 w 1102"/>
                <a:gd name="T23" fmla="*/ 4360611 h 2136"/>
                <a:gd name="T24" fmla="*/ 1455976 w 1102"/>
                <a:gd name="T25" fmla="*/ 3514670 h 2136"/>
                <a:gd name="T26" fmla="*/ 1455976 w 1102"/>
                <a:gd name="T27" fmla="*/ 2664932 h 2136"/>
                <a:gd name="T28" fmla="*/ 1455976 w 1102"/>
                <a:gd name="T29" fmla="*/ 1818991 h 2136"/>
                <a:gd name="T30" fmla="*/ 1092870 w 1102"/>
                <a:gd name="T31" fmla="*/ 1452359 h 2136"/>
                <a:gd name="T32" fmla="*/ 3391519 w 1102"/>
                <a:gd name="T33" fmla="*/ 4360611 h 2136"/>
                <a:gd name="T34" fmla="*/ 3391519 w 1102"/>
                <a:gd name="T35" fmla="*/ 4967013 h 2136"/>
                <a:gd name="T36" fmla="*/ 3151728 w 1102"/>
                <a:gd name="T37" fmla="*/ 5573430 h 2136"/>
                <a:gd name="T38" fmla="*/ 2908633 w 1102"/>
                <a:gd name="T39" fmla="*/ 5086790 h 2136"/>
                <a:gd name="T40" fmla="*/ 2908633 w 1102"/>
                <a:gd name="T41" fmla="*/ 4480388 h 2136"/>
                <a:gd name="T42" fmla="*/ 3151728 w 1102"/>
                <a:gd name="T43" fmla="*/ 3877752 h 2136"/>
                <a:gd name="T44" fmla="*/ 3151728 w 1102"/>
                <a:gd name="T45" fmla="*/ 3271350 h 2136"/>
                <a:gd name="T46" fmla="*/ 2545526 w 1102"/>
                <a:gd name="T47" fmla="*/ 3877752 h 2136"/>
                <a:gd name="T48" fmla="*/ 2425515 w 1102"/>
                <a:gd name="T49" fmla="*/ 4723708 h 2136"/>
                <a:gd name="T50" fmla="*/ 2425515 w 1102"/>
                <a:gd name="T51" fmla="*/ 6056290 h 2136"/>
                <a:gd name="T52" fmla="*/ 2788622 w 1102"/>
                <a:gd name="T53" fmla="*/ 6419372 h 2136"/>
                <a:gd name="T54" fmla="*/ 3514835 w 1102"/>
                <a:gd name="T55" fmla="*/ 5936512 h 2136"/>
                <a:gd name="T56" fmla="*/ 3877941 w 1102"/>
                <a:gd name="T57" fmla="*/ 5210333 h 2136"/>
                <a:gd name="T58" fmla="*/ 3997967 w 1102"/>
                <a:gd name="T59" fmla="*/ 3754209 h 2136"/>
                <a:gd name="T60" fmla="*/ 3758176 w 1102"/>
                <a:gd name="T61" fmla="*/ 3148037 h 2136"/>
                <a:gd name="T62" fmla="*/ 3151728 w 1102"/>
                <a:gd name="T63" fmla="*/ 243320 h 2136"/>
                <a:gd name="T64" fmla="*/ 2908633 w 1102"/>
                <a:gd name="T65" fmla="*/ 486640 h 2136"/>
                <a:gd name="T66" fmla="*/ 243326 w 1102"/>
                <a:gd name="T67" fmla="*/ 7751968 h 2136"/>
                <a:gd name="T68" fmla="*/ 729763 w 1102"/>
                <a:gd name="T69" fmla="*/ 7631961 h 2136"/>
                <a:gd name="T70" fmla="*/ 849774 w 1102"/>
                <a:gd name="T71" fmla="*/ 7388871 h 2136"/>
                <a:gd name="T72" fmla="*/ 3634846 w 1102"/>
                <a:gd name="T73" fmla="*/ 0 h 2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2"/>
                <a:gd name="T112" fmla="*/ 0 h 2136"/>
                <a:gd name="T113" fmla="*/ 1102 w 1102"/>
                <a:gd name="T114" fmla="*/ 2136 h 21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2" h="2136" extrusionOk="0">
                  <a:moveTo>
                    <a:pt x="267" y="634"/>
                  </a:moveTo>
                  <a:cubicBezTo>
                    <a:pt x="267" y="667"/>
                    <a:pt x="267" y="701"/>
                    <a:pt x="301" y="701"/>
                  </a:cubicBezTo>
                  <a:lnTo>
                    <a:pt x="301" y="934"/>
                  </a:lnTo>
                  <a:cubicBezTo>
                    <a:pt x="267" y="968"/>
                    <a:pt x="267" y="1001"/>
                    <a:pt x="267" y="1034"/>
                  </a:cubicBezTo>
                  <a:cubicBezTo>
                    <a:pt x="234" y="1034"/>
                    <a:pt x="234" y="1068"/>
                    <a:pt x="201" y="1101"/>
                  </a:cubicBezTo>
                  <a:lnTo>
                    <a:pt x="134" y="1101"/>
                  </a:lnTo>
                  <a:cubicBezTo>
                    <a:pt x="134" y="1068"/>
                    <a:pt x="134" y="1034"/>
                    <a:pt x="134" y="1001"/>
                  </a:cubicBezTo>
                  <a:cubicBezTo>
                    <a:pt x="134" y="1001"/>
                    <a:pt x="134" y="1001"/>
                    <a:pt x="134" y="968"/>
                  </a:cubicBezTo>
                  <a:lnTo>
                    <a:pt x="134" y="834"/>
                  </a:lnTo>
                  <a:cubicBezTo>
                    <a:pt x="134" y="834"/>
                    <a:pt x="134" y="801"/>
                    <a:pt x="134" y="801"/>
                  </a:cubicBezTo>
                  <a:cubicBezTo>
                    <a:pt x="134" y="767"/>
                    <a:pt x="134" y="734"/>
                    <a:pt x="134" y="701"/>
                  </a:cubicBezTo>
                  <a:cubicBezTo>
                    <a:pt x="167" y="667"/>
                    <a:pt x="167" y="667"/>
                    <a:pt x="201" y="634"/>
                  </a:cubicBezTo>
                  <a:lnTo>
                    <a:pt x="267" y="634"/>
                  </a:lnTo>
                  <a:close/>
                  <a:moveTo>
                    <a:pt x="301" y="400"/>
                  </a:moveTo>
                  <a:cubicBezTo>
                    <a:pt x="267" y="400"/>
                    <a:pt x="234" y="434"/>
                    <a:pt x="201" y="434"/>
                  </a:cubicBezTo>
                  <a:cubicBezTo>
                    <a:pt x="167" y="467"/>
                    <a:pt x="134" y="501"/>
                    <a:pt x="134" y="534"/>
                  </a:cubicBezTo>
                  <a:cubicBezTo>
                    <a:pt x="101" y="567"/>
                    <a:pt x="67" y="601"/>
                    <a:pt x="34" y="634"/>
                  </a:cubicBezTo>
                  <a:cubicBezTo>
                    <a:pt x="0" y="701"/>
                    <a:pt x="0" y="767"/>
                    <a:pt x="0" y="867"/>
                  </a:cubicBezTo>
                  <a:lnTo>
                    <a:pt x="0" y="1001"/>
                  </a:lnTo>
                  <a:cubicBezTo>
                    <a:pt x="0" y="1034"/>
                    <a:pt x="0" y="1068"/>
                    <a:pt x="0" y="1134"/>
                  </a:cubicBezTo>
                  <a:cubicBezTo>
                    <a:pt x="0" y="1168"/>
                    <a:pt x="0" y="1201"/>
                    <a:pt x="0" y="1234"/>
                  </a:cubicBezTo>
                  <a:cubicBezTo>
                    <a:pt x="0" y="1234"/>
                    <a:pt x="0" y="1268"/>
                    <a:pt x="34" y="1301"/>
                  </a:cubicBezTo>
                  <a:cubicBezTo>
                    <a:pt x="67" y="1301"/>
                    <a:pt x="67" y="1334"/>
                    <a:pt x="101" y="1334"/>
                  </a:cubicBezTo>
                  <a:cubicBezTo>
                    <a:pt x="134" y="1301"/>
                    <a:pt x="167" y="1301"/>
                    <a:pt x="201" y="1301"/>
                  </a:cubicBezTo>
                  <a:cubicBezTo>
                    <a:pt x="234" y="1268"/>
                    <a:pt x="267" y="1234"/>
                    <a:pt x="301" y="1201"/>
                  </a:cubicBezTo>
                  <a:cubicBezTo>
                    <a:pt x="334" y="1168"/>
                    <a:pt x="334" y="1134"/>
                    <a:pt x="367" y="1101"/>
                  </a:cubicBezTo>
                  <a:cubicBezTo>
                    <a:pt x="401" y="1068"/>
                    <a:pt x="401" y="1034"/>
                    <a:pt x="401" y="968"/>
                  </a:cubicBezTo>
                  <a:lnTo>
                    <a:pt x="401" y="867"/>
                  </a:lnTo>
                  <a:lnTo>
                    <a:pt x="401" y="734"/>
                  </a:lnTo>
                  <a:lnTo>
                    <a:pt x="401" y="601"/>
                  </a:lnTo>
                  <a:cubicBezTo>
                    <a:pt x="434" y="567"/>
                    <a:pt x="434" y="534"/>
                    <a:pt x="401" y="501"/>
                  </a:cubicBezTo>
                  <a:cubicBezTo>
                    <a:pt x="401" y="467"/>
                    <a:pt x="401" y="467"/>
                    <a:pt x="367" y="434"/>
                  </a:cubicBezTo>
                  <a:cubicBezTo>
                    <a:pt x="334" y="434"/>
                    <a:pt x="334" y="400"/>
                    <a:pt x="301" y="400"/>
                  </a:cubicBezTo>
                  <a:close/>
                  <a:moveTo>
                    <a:pt x="934" y="1068"/>
                  </a:moveTo>
                  <a:cubicBezTo>
                    <a:pt x="934" y="1101"/>
                    <a:pt x="934" y="1134"/>
                    <a:pt x="934" y="1201"/>
                  </a:cubicBezTo>
                  <a:lnTo>
                    <a:pt x="934" y="1334"/>
                  </a:lnTo>
                  <a:cubicBezTo>
                    <a:pt x="934" y="1334"/>
                    <a:pt x="934" y="1368"/>
                    <a:pt x="934" y="1368"/>
                  </a:cubicBezTo>
                  <a:cubicBezTo>
                    <a:pt x="934" y="1401"/>
                    <a:pt x="934" y="1435"/>
                    <a:pt x="934" y="1468"/>
                  </a:cubicBezTo>
                  <a:cubicBezTo>
                    <a:pt x="934" y="1468"/>
                    <a:pt x="901" y="1501"/>
                    <a:pt x="868" y="1535"/>
                  </a:cubicBezTo>
                  <a:lnTo>
                    <a:pt x="834" y="1535"/>
                  </a:lnTo>
                  <a:cubicBezTo>
                    <a:pt x="801" y="1468"/>
                    <a:pt x="801" y="1435"/>
                    <a:pt x="801" y="1401"/>
                  </a:cubicBezTo>
                  <a:lnTo>
                    <a:pt x="801" y="1268"/>
                  </a:lnTo>
                  <a:cubicBezTo>
                    <a:pt x="801" y="1268"/>
                    <a:pt x="801" y="1234"/>
                    <a:pt x="801" y="1234"/>
                  </a:cubicBezTo>
                  <a:cubicBezTo>
                    <a:pt x="801" y="1201"/>
                    <a:pt x="801" y="1168"/>
                    <a:pt x="801" y="1134"/>
                  </a:cubicBezTo>
                  <a:cubicBezTo>
                    <a:pt x="801" y="1101"/>
                    <a:pt x="834" y="1101"/>
                    <a:pt x="868" y="1068"/>
                  </a:cubicBezTo>
                  <a:lnTo>
                    <a:pt x="934" y="1068"/>
                  </a:lnTo>
                  <a:close/>
                  <a:moveTo>
                    <a:pt x="968" y="867"/>
                  </a:moveTo>
                  <a:cubicBezTo>
                    <a:pt x="934" y="867"/>
                    <a:pt x="901" y="867"/>
                    <a:pt x="868" y="901"/>
                  </a:cubicBezTo>
                  <a:cubicBezTo>
                    <a:pt x="834" y="901"/>
                    <a:pt x="801" y="934"/>
                    <a:pt x="768" y="968"/>
                  </a:cubicBezTo>
                  <a:cubicBezTo>
                    <a:pt x="734" y="1001"/>
                    <a:pt x="701" y="1034"/>
                    <a:pt x="701" y="1068"/>
                  </a:cubicBezTo>
                  <a:cubicBezTo>
                    <a:pt x="668" y="1101"/>
                    <a:pt x="668" y="1134"/>
                    <a:pt x="668" y="1201"/>
                  </a:cubicBezTo>
                  <a:cubicBezTo>
                    <a:pt x="668" y="1234"/>
                    <a:pt x="668" y="1268"/>
                    <a:pt x="668" y="1301"/>
                  </a:cubicBezTo>
                  <a:lnTo>
                    <a:pt x="668" y="1568"/>
                  </a:lnTo>
                  <a:cubicBezTo>
                    <a:pt x="634" y="1601"/>
                    <a:pt x="634" y="1635"/>
                    <a:pt x="668" y="1668"/>
                  </a:cubicBezTo>
                  <a:cubicBezTo>
                    <a:pt x="668" y="1701"/>
                    <a:pt x="668" y="1701"/>
                    <a:pt x="701" y="1735"/>
                  </a:cubicBezTo>
                  <a:cubicBezTo>
                    <a:pt x="701" y="1768"/>
                    <a:pt x="734" y="1768"/>
                    <a:pt x="768" y="1768"/>
                  </a:cubicBezTo>
                  <a:cubicBezTo>
                    <a:pt x="801" y="1768"/>
                    <a:pt x="834" y="1735"/>
                    <a:pt x="868" y="1735"/>
                  </a:cubicBezTo>
                  <a:cubicBezTo>
                    <a:pt x="901" y="1701"/>
                    <a:pt x="934" y="1668"/>
                    <a:pt x="968" y="1635"/>
                  </a:cubicBezTo>
                  <a:cubicBezTo>
                    <a:pt x="1001" y="1601"/>
                    <a:pt x="1001" y="1568"/>
                    <a:pt x="1035" y="1535"/>
                  </a:cubicBezTo>
                  <a:cubicBezTo>
                    <a:pt x="1035" y="1501"/>
                    <a:pt x="1068" y="1468"/>
                    <a:pt x="1068" y="1435"/>
                  </a:cubicBezTo>
                  <a:cubicBezTo>
                    <a:pt x="1068" y="1401"/>
                    <a:pt x="1101" y="1334"/>
                    <a:pt x="1101" y="1301"/>
                  </a:cubicBezTo>
                  <a:lnTo>
                    <a:pt x="1101" y="1034"/>
                  </a:lnTo>
                  <a:cubicBezTo>
                    <a:pt x="1101" y="1001"/>
                    <a:pt x="1068" y="968"/>
                    <a:pt x="1068" y="968"/>
                  </a:cubicBezTo>
                  <a:cubicBezTo>
                    <a:pt x="1068" y="934"/>
                    <a:pt x="1068" y="901"/>
                    <a:pt x="1035" y="867"/>
                  </a:cubicBezTo>
                  <a:lnTo>
                    <a:pt x="968" y="867"/>
                  </a:lnTo>
                  <a:close/>
                  <a:moveTo>
                    <a:pt x="968" y="0"/>
                  </a:moveTo>
                  <a:lnTo>
                    <a:pt x="868" y="67"/>
                  </a:lnTo>
                  <a:cubicBezTo>
                    <a:pt x="868" y="67"/>
                    <a:pt x="834" y="67"/>
                    <a:pt x="834" y="100"/>
                  </a:cubicBezTo>
                  <a:lnTo>
                    <a:pt x="801" y="134"/>
                  </a:lnTo>
                  <a:lnTo>
                    <a:pt x="67" y="2102"/>
                  </a:lnTo>
                  <a:cubicBezTo>
                    <a:pt x="67" y="2135"/>
                    <a:pt x="67" y="2135"/>
                    <a:pt x="67" y="2135"/>
                  </a:cubicBezTo>
                  <a:lnTo>
                    <a:pt x="101" y="2135"/>
                  </a:lnTo>
                  <a:lnTo>
                    <a:pt x="201" y="2102"/>
                  </a:lnTo>
                  <a:lnTo>
                    <a:pt x="234" y="2068"/>
                  </a:lnTo>
                  <a:lnTo>
                    <a:pt x="234" y="2035"/>
                  </a:lnTo>
                  <a:lnTo>
                    <a:pt x="1001" y="34"/>
                  </a:lnTo>
                  <a:cubicBezTo>
                    <a:pt x="1001" y="34"/>
                    <a:pt x="1001" y="34"/>
                    <a:pt x="1001" y="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8" name="Google Shape;2472;p64"/>
            <p:cNvSpPr>
              <a:spLocks/>
            </p:cNvSpPr>
            <p:nvPr/>
          </p:nvSpPr>
          <p:spPr bwMode="auto">
            <a:xfrm>
              <a:off x="6463246" y="3145127"/>
              <a:ext cx="60004" cy="43328"/>
            </a:xfrm>
            <a:custGeom>
              <a:avLst/>
              <a:gdLst>
                <a:gd name="T0" fmla="*/ 246871 w 3904"/>
                <a:gd name="T1" fmla="*/ 181427 h 2819"/>
                <a:gd name="T2" fmla="*/ 3550 w 3904"/>
                <a:gd name="T3" fmla="*/ 2846645 h 2819"/>
                <a:gd name="T4" fmla="*/ 246871 w 3904"/>
                <a:gd name="T5" fmla="*/ 2846645 h 2819"/>
                <a:gd name="T6" fmla="*/ 486641 w 3904"/>
                <a:gd name="T7" fmla="*/ 181427 h 2819"/>
                <a:gd name="T8" fmla="*/ 14051388 w 3904"/>
                <a:gd name="T9" fmla="*/ 1394273 h 2819"/>
                <a:gd name="T10" fmla="*/ 12355936 w 3904"/>
                <a:gd name="T11" fmla="*/ 2846645 h 2819"/>
                <a:gd name="T12" fmla="*/ 12479249 w 3904"/>
                <a:gd name="T13" fmla="*/ 3089967 h 2819"/>
                <a:gd name="T14" fmla="*/ 14174931 w 3904"/>
                <a:gd name="T15" fmla="*/ 1757358 h 2819"/>
                <a:gd name="T16" fmla="*/ 11451880 w 3904"/>
                <a:gd name="T17" fmla="*/ 2937359 h 2819"/>
                <a:gd name="T18" fmla="*/ 10053852 w 3904"/>
                <a:gd name="T19" fmla="*/ 3696390 h 2819"/>
                <a:gd name="T20" fmla="*/ 9690754 w 3904"/>
                <a:gd name="T21" fmla="*/ 4542354 h 2819"/>
                <a:gd name="T22" fmla="*/ 11146896 w 3904"/>
                <a:gd name="T23" fmla="*/ 3935932 h 2819"/>
                <a:gd name="T24" fmla="*/ 11451880 w 3904"/>
                <a:gd name="T25" fmla="*/ 2937359 h 2819"/>
                <a:gd name="T26" fmla="*/ 7512212 w 3904"/>
                <a:gd name="T27" fmla="*/ 5268556 h 2819"/>
                <a:gd name="T28" fmla="*/ 7149129 w 3904"/>
                <a:gd name="T29" fmla="*/ 6118055 h 2819"/>
                <a:gd name="T30" fmla="*/ 8844811 w 3904"/>
                <a:gd name="T31" fmla="*/ 4785677 h 2819"/>
                <a:gd name="T32" fmla="*/ 410330 w 3904"/>
                <a:gd name="T33" fmla="*/ 4088540 h 2819"/>
                <a:gd name="T34" fmla="*/ 3550 w 3904"/>
                <a:gd name="T35" fmla="*/ 4905455 h 2819"/>
                <a:gd name="T36" fmla="*/ 3550 w 3904"/>
                <a:gd name="T37" fmla="*/ 7087563 h 2819"/>
                <a:gd name="T38" fmla="*/ 486641 w 3904"/>
                <a:gd name="T39" fmla="*/ 6238064 h 2819"/>
                <a:gd name="T40" fmla="*/ 410330 w 3904"/>
                <a:gd name="T41" fmla="*/ 4088540 h 2819"/>
                <a:gd name="T42" fmla="*/ 4847275 w 3904"/>
                <a:gd name="T43" fmla="*/ 6720927 h 2819"/>
                <a:gd name="T44" fmla="*/ 4484177 w 3904"/>
                <a:gd name="T45" fmla="*/ 7570442 h 2819"/>
                <a:gd name="T46" fmla="*/ 5936538 w 3904"/>
                <a:gd name="T47" fmla="*/ 6964250 h 2819"/>
                <a:gd name="T48" fmla="*/ 6179859 w 3904"/>
                <a:gd name="T49" fmla="*/ 5994742 h 2819"/>
                <a:gd name="T50" fmla="*/ 2182092 w 3904"/>
                <a:gd name="T51" fmla="*/ 8176850 h 2819"/>
                <a:gd name="T52" fmla="*/ 1818994 w 3904"/>
                <a:gd name="T53" fmla="*/ 9146373 h 2819"/>
                <a:gd name="T54" fmla="*/ 3271355 w 3904"/>
                <a:gd name="T55" fmla="*/ 8416637 h 2819"/>
                <a:gd name="T56" fmla="*/ 3514676 w 3904"/>
                <a:gd name="T57" fmla="*/ 7450664 h 2819"/>
                <a:gd name="T58" fmla="*/ 246871 w 3904"/>
                <a:gd name="T59" fmla="*/ 8176850 h 2819"/>
                <a:gd name="T60" fmla="*/ 3550 w 3904"/>
                <a:gd name="T61" fmla="*/ 10112100 h 2819"/>
                <a:gd name="T62" fmla="*/ 123543 w 3904"/>
                <a:gd name="T63" fmla="*/ 10235660 h 2819"/>
                <a:gd name="T64" fmla="*/ 973052 w 3904"/>
                <a:gd name="T65" fmla="*/ 9385915 h 2819"/>
                <a:gd name="T66" fmla="*/ 486641 w 3904"/>
                <a:gd name="T67" fmla="*/ 9266136 h 2819"/>
                <a:gd name="T68" fmla="*/ 410330 w 3904"/>
                <a:gd name="T69" fmla="*/ 8086136 h 28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04"/>
                <a:gd name="T106" fmla="*/ 0 h 2819"/>
                <a:gd name="T107" fmla="*/ 3904 w 3904"/>
                <a:gd name="T108" fmla="*/ 2819 h 28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04" h="2819" extrusionOk="0">
                  <a:moveTo>
                    <a:pt x="113" y="0"/>
                  </a:moveTo>
                  <a:cubicBezTo>
                    <a:pt x="101" y="0"/>
                    <a:pt x="84" y="17"/>
                    <a:pt x="68" y="50"/>
                  </a:cubicBezTo>
                  <a:cubicBezTo>
                    <a:pt x="1" y="84"/>
                    <a:pt x="1" y="150"/>
                    <a:pt x="1" y="217"/>
                  </a:cubicBezTo>
                  <a:lnTo>
                    <a:pt x="1" y="784"/>
                  </a:lnTo>
                  <a:lnTo>
                    <a:pt x="1" y="817"/>
                  </a:lnTo>
                  <a:cubicBezTo>
                    <a:pt x="1" y="817"/>
                    <a:pt x="34" y="817"/>
                    <a:pt x="68" y="784"/>
                  </a:cubicBezTo>
                  <a:cubicBezTo>
                    <a:pt x="101" y="717"/>
                    <a:pt x="134" y="651"/>
                    <a:pt x="134" y="584"/>
                  </a:cubicBezTo>
                  <a:lnTo>
                    <a:pt x="134" y="50"/>
                  </a:lnTo>
                  <a:cubicBezTo>
                    <a:pt x="134" y="17"/>
                    <a:pt x="126" y="0"/>
                    <a:pt x="113" y="0"/>
                  </a:cubicBezTo>
                  <a:close/>
                  <a:moveTo>
                    <a:pt x="3870" y="384"/>
                  </a:moveTo>
                  <a:lnTo>
                    <a:pt x="3503" y="617"/>
                  </a:lnTo>
                  <a:cubicBezTo>
                    <a:pt x="3470" y="651"/>
                    <a:pt x="3437" y="717"/>
                    <a:pt x="3403" y="784"/>
                  </a:cubicBezTo>
                  <a:lnTo>
                    <a:pt x="3403" y="851"/>
                  </a:lnTo>
                  <a:lnTo>
                    <a:pt x="3437" y="851"/>
                  </a:lnTo>
                  <a:lnTo>
                    <a:pt x="3804" y="651"/>
                  </a:lnTo>
                  <a:cubicBezTo>
                    <a:pt x="3837" y="617"/>
                    <a:pt x="3870" y="551"/>
                    <a:pt x="3904" y="484"/>
                  </a:cubicBezTo>
                  <a:cubicBezTo>
                    <a:pt x="3904" y="417"/>
                    <a:pt x="3904" y="384"/>
                    <a:pt x="3870" y="384"/>
                  </a:cubicBezTo>
                  <a:close/>
                  <a:moveTo>
                    <a:pt x="3154" y="809"/>
                  </a:moveTo>
                  <a:cubicBezTo>
                    <a:pt x="3149" y="809"/>
                    <a:pt x="3143" y="811"/>
                    <a:pt x="3136" y="817"/>
                  </a:cubicBezTo>
                  <a:lnTo>
                    <a:pt x="2769" y="1018"/>
                  </a:lnTo>
                  <a:cubicBezTo>
                    <a:pt x="2736" y="1051"/>
                    <a:pt x="2703" y="1118"/>
                    <a:pt x="2669" y="1184"/>
                  </a:cubicBezTo>
                  <a:lnTo>
                    <a:pt x="2669" y="1251"/>
                  </a:lnTo>
                  <a:cubicBezTo>
                    <a:pt x="2703" y="1251"/>
                    <a:pt x="2703" y="1284"/>
                    <a:pt x="2703" y="1284"/>
                  </a:cubicBezTo>
                  <a:lnTo>
                    <a:pt x="3070" y="1084"/>
                  </a:lnTo>
                  <a:cubicBezTo>
                    <a:pt x="3136" y="1018"/>
                    <a:pt x="3170" y="951"/>
                    <a:pt x="3170" y="917"/>
                  </a:cubicBezTo>
                  <a:cubicBezTo>
                    <a:pt x="3197" y="863"/>
                    <a:pt x="3180" y="809"/>
                    <a:pt x="3154" y="809"/>
                  </a:cubicBezTo>
                  <a:close/>
                  <a:moveTo>
                    <a:pt x="2403" y="1218"/>
                  </a:moveTo>
                  <a:lnTo>
                    <a:pt x="2069" y="1451"/>
                  </a:lnTo>
                  <a:cubicBezTo>
                    <a:pt x="2002" y="1485"/>
                    <a:pt x="1969" y="1518"/>
                    <a:pt x="1969" y="1585"/>
                  </a:cubicBezTo>
                  <a:lnTo>
                    <a:pt x="1969" y="1685"/>
                  </a:lnTo>
                  <a:lnTo>
                    <a:pt x="2336" y="1485"/>
                  </a:lnTo>
                  <a:cubicBezTo>
                    <a:pt x="2403" y="1451"/>
                    <a:pt x="2436" y="1384"/>
                    <a:pt x="2436" y="1318"/>
                  </a:cubicBezTo>
                  <a:cubicBezTo>
                    <a:pt x="2469" y="1251"/>
                    <a:pt x="2436" y="1218"/>
                    <a:pt x="2403" y="1218"/>
                  </a:cubicBezTo>
                  <a:close/>
                  <a:moveTo>
                    <a:pt x="113" y="1126"/>
                  </a:moveTo>
                  <a:cubicBezTo>
                    <a:pt x="101" y="1126"/>
                    <a:pt x="84" y="1134"/>
                    <a:pt x="68" y="1151"/>
                  </a:cubicBezTo>
                  <a:cubicBezTo>
                    <a:pt x="1" y="1218"/>
                    <a:pt x="1" y="1284"/>
                    <a:pt x="1" y="1351"/>
                  </a:cubicBezTo>
                  <a:lnTo>
                    <a:pt x="1" y="1918"/>
                  </a:lnTo>
                  <a:lnTo>
                    <a:pt x="1" y="1952"/>
                  </a:lnTo>
                  <a:cubicBezTo>
                    <a:pt x="1" y="1952"/>
                    <a:pt x="34" y="1952"/>
                    <a:pt x="68" y="1918"/>
                  </a:cubicBezTo>
                  <a:cubicBezTo>
                    <a:pt x="101" y="1851"/>
                    <a:pt x="134" y="1785"/>
                    <a:pt x="134" y="1718"/>
                  </a:cubicBezTo>
                  <a:lnTo>
                    <a:pt x="134" y="1151"/>
                  </a:lnTo>
                  <a:cubicBezTo>
                    <a:pt x="134" y="1134"/>
                    <a:pt x="126" y="1126"/>
                    <a:pt x="113" y="1126"/>
                  </a:cubicBezTo>
                  <a:close/>
                  <a:moveTo>
                    <a:pt x="1702" y="1651"/>
                  </a:moveTo>
                  <a:lnTo>
                    <a:pt x="1335" y="1851"/>
                  </a:lnTo>
                  <a:cubicBezTo>
                    <a:pt x="1302" y="1885"/>
                    <a:pt x="1268" y="1952"/>
                    <a:pt x="1235" y="2018"/>
                  </a:cubicBezTo>
                  <a:lnTo>
                    <a:pt x="1235" y="2085"/>
                  </a:lnTo>
                  <a:lnTo>
                    <a:pt x="1268" y="2118"/>
                  </a:lnTo>
                  <a:lnTo>
                    <a:pt x="1635" y="1918"/>
                  </a:lnTo>
                  <a:cubicBezTo>
                    <a:pt x="1669" y="1851"/>
                    <a:pt x="1702" y="1785"/>
                    <a:pt x="1735" y="1751"/>
                  </a:cubicBezTo>
                  <a:cubicBezTo>
                    <a:pt x="1735" y="1685"/>
                    <a:pt x="1735" y="1651"/>
                    <a:pt x="1702" y="1651"/>
                  </a:cubicBezTo>
                  <a:close/>
                  <a:moveTo>
                    <a:pt x="968" y="2052"/>
                  </a:moveTo>
                  <a:lnTo>
                    <a:pt x="601" y="2252"/>
                  </a:lnTo>
                  <a:cubicBezTo>
                    <a:pt x="535" y="2318"/>
                    <a:pt x="501" y="2352"/>
                    <a:pt x="501" y="2419"/>
                  </a:cubicBezTo>
                  <a:lnTo>
                    <a:pt x="501" y="2519"/>
                  </a:lnTo>
                  <a:lnTo>
                    <a:pt x="535" y="2519"/>
                  </a:lnTo>
                  <a:lnTo>
                    <a:pt x="901" y="2318"/>
                  </a:lnTo>
                  <a:cubicBezTo>
                    <a:pt x="935" y="2252"/>
                    <a:pt x="968" y="2218"/>
                    <a:pt x="1002" y="2152"/>
                  </a:cubicBezTo>
                  <a:cubicBezTo>
                    <a:pt x="1002" y="2052"/>
                    <a:pt x="1002" y="2052"/>
                    <a:pt x="968" y="2052"/>
                  </a:cubicBezTo>
                  <a:close/>
                  <a:moveTo>
                    <a:pt x="113" y="2227"/>
                  </a:moveTo>
                  <a:cubicBezTo>
                    <a:pt x="101" y="2227"/>
                    <a:pt x="84" y="2235"/>
                    <a:pt x="68" y="2252"/>
                  </a:cubicBezTo>
                  <a:cubicBezTo>
                    <a:pt x="34" y="2318"/>
                    <a:pt x="1" y="2385"/>
                    <a:pt x="1" y="2452"/>
                  </a:cubicBezTo>
                  <a:lnTo>
                    <a:pt x="1" y="2785"/>
                  </a:lnTo>
                  <a:lnTo>
                    <a:pt x="1" y="2819"/>
                  </a:lnTo>
                  <a:lnTo>
                    <a:pt x="34" y="2819"/>
                  </a:lnTo>
                  <a:lnTo>
                    <a:pt x="168" y="2719"/>
                  </a:lnTo>
                  <a:cubicBezTo>
                    <a:pt x="234" y="2685"/>
                    <a:pt x="234" y="2619"/>
                    <a:pt x="268" y="2585"/>
                  </a:cubicBezTo>
                  <a:cubicBezTo>
                    <a:pt x="301" y="2485"/>
                    <a:pt x="268" y="2485"/>
                    <a:pt x="234" y="2485"/>
                  </a:cubicBezTo>
                  <a:lnTo>
                    <a:pt x="134" y="2552"/>
                  </a:lnTo>
                  <a:lnTo>
                    <a:pt x="134" y="2252"/>
                  </a:lnTo>
                  <a:cubicBezTo>
                    <a:pt x="134" y="2235"/>
                    <a:pt x="126" y="2227"/>
                    <a:pt x="113" y="222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59" name="Google Shape;2473;p64"/>
            <p:cNvSpPr>
              <a:spLocks/>
            </p:cNvSpPr>
            <p:nvPr/>
          </p:nvSpPr>
          <p:spPr bwMode="auto">
            <a:xfrm>
              <a:off x="6526831" y="3144358"/>
              <a:ext cx="7700" cy="7193"/>
            </a:xfrm>
            <a:custGeom>
              <a:avLst/>
              <a:gdLst>
                <a:gd name="T0" fmla="*/ 1695306 w 501"/>
                <a:gd name="T1" fmla="*/ 0 h 468"/>
                <a:gd name="T2" fmla="*/ 363068 w 501"/>
                <a:gd name="T3" fmla="*/ 726155 h 468"/>
                <a:gd name="T4" fmla="*/ 0 w 501"/>
                <a:gd name="T5" fmla="*/ 1332549 h 468"/>
                <a:gd name="T6" fmla="*/ 0 w 501"/>
                <a:gd name="T7" fmla="*/ 1695627 h 468"/>
                <a:gd name="T8" fmla="*/ 119757 w 501"/>
                <a:gd name="T9" fmla="*/ 1695627 h 468"/>
                <a:gd name="T10" fmla="*/ 1452242 w 501"/>
                <a:gd name="T11" fmla="*/ 969472 h 468"/>
                <a:gd name="T12" fmla="*/ 1815310 w 501"/>
                <a:gd name="T13" fmla="*/ 363077 h 468"/>
                <a:gd name="T14" fmla="*/ 1695306 w 501"/>
                <a:gd name="T15" fmla="*/ 0 h 4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1"/>
                <a:gd name="T25" fmla="*/ 0 h 468"/>
                <a:gd name="T26" fmla="*/ 501 w 501"/>
                <a:gd name="T27" fmla="*/ 468 h 4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1" h="468" extrusionOk="0">
                  <a:moveTo>
                    <a:pt x="467" y="0"/>
                  </a:moveTo>
                  <a:lnTo>
                    <a:pt x="100" y="200"/>
                  </a:lnTo>
                  <a:cubicBezTo>
                    <a:pt x="33" y="267"/>
                    <a:pt x="0" y="300"/>
                    <a:pt x="0" y="367"/>
                  </a:cubicBezTo>
                  <a:cubicBezTo>
                    <a:pt x="0" y="400"/>
                    <a:pt x="0" y="434"/>
                    <a:pt x="0" y="467"/>
                  </a:cubicBezTo>
                  <a:lnTo>
                    <a:pt x="33" y="467"/>
                  </a:lnTo>
                  <a:lnTo>
                    <a:pt x="400" y="267"/>
                  </a:lnTo>
                  <a:cubicBezTo>
                    <a:pt x="434" y="200"/>
                    <a:pt x="467" y="167"/>
                    <a:pt x="500" y="100"/>
                  </a:cubicBezTo>
                  <a:cubicBezTo>
                    <a:pt x="500" y="33"/>
                    <a:pt x="500" y="0"/>
                    <a:pt x="467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0" name="Google Shape;2474;p64"/>
            <p:cNvSpPr>
              <a:spLocks/>
            </p:cNvSpPr>
            <p:nvPr/>
          </p:nvSpPr>
          <p:spPr bwMode="auto">
            <a:xfrm>
              <a:off x="6538098" y="3137995"/>
              <a:ext cx="7670" cy="7393"/>
            </a:xfrm>
            <a:custGeom>
              <a:avLst/>
              <a:gdLst>
                <a:gd name="T0" fmla="*/ 1772185 w 499"/>
                <a:gd name="T1" fmla="*/ 3550 h 481"/>
                <a:gd name="T2" fmla="*/ 1699650 w 499"/>
                <a:gd name="T3" fmla="*/ 50798 h 481"/>
                <a:gd name="T4" fmla="*/ 366669 w 499"/>
                <a:gd name="T5" fmla="*/ 776987 h 481"/>
                <a:gd name="T6" fmla="*/ 3551 w 499"/>
                <a:gd name="T7" fmla="*/ 1383413 h 481"/>
                <a:gd name="T8" fmla="*/ 3551 w 499"/>
                <a:gd name="T9" fmla="*/ 1746516 h 481"/>
                <a:gd name="T10" fmla="*/ 123565 w 499"/>
                <a:gd name="T11" fmla="*/ 1622956 h 481"/>
                <a:gd name="T12" fmla="*/ 1456301 w 499"/>
                <a:gd name="T13" fmla="*/ 896766 h 481"/>
                <a:gd name="T14" fmla="*/ 1699650 w 499"/>
                <a:gd name="T15" fmla="*/ 294122 h 481"/>
                <a:gd name="T16" fmla="*/ 1772185 w 499"/>
                <a:gd name="T17" fmla="*/ 3550 h 4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9"/>
                <a:gd name="T28" fmla="*/ 0 h 481"/>
                <a:gd name="T29" fmla="*/ 499 w 499"/>
                <a:gd name="T30" fmla="*/ 481 h 4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9" h="481" extrusionOk="0">
                  <a:moveTo>
                    <a:pt x="488" y="1"/>
                  </a:moveTo>
                  <a:cubicBezTo>
                    <a:pt x="483" y="1"/>
                    <a:pt x="477" y="5"/>
                    <a:pt x="468" y="14"/>
                  </a:cubicBezTo>
                  <a:lnTo>
                    <a:pt x="101" y="214"/>
                  </a:lnTo>
                  <a:cubicBezTo>
                    <a:pt x="34" y="247"/>
                    <a:pt x="1" y="314"/>
                    <a:pt x="1" y="381"/>
                  </a:cubicBezTo>
                  <a:lnTo>
                    <a:pt x="1" y="481"/>
                  </a:lnTo>
                  <a:cubicBezTo>
                    <a:pt x="1" y="481"/>
                    <a:pt x="34" y="447"/>
                    <a:pt x="34" y="447"/>
                  </a:cubicBezTo>
                  <a:lnTo>
                    <a:pt x="401" y="247"/>
                  </a:lnTo>
                  <a:cubicBezTo>
                    <a:pt x="435" y="214"/>
                    <a:pt x="468" y="147"/>
                    <a:pt x="468" y="81"/>
                  </a:cubicBezTo>
                  <a:cubicBezTo>
                    <a:pt x="492" y="32"/>
                    <a:pt x="499" y="1"/>
                    <a:pt x="488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1" name="Google Shape;2475;p64"/>
            <p:cNvSpPr>
              <a:spLocks/>
            </p:cNvSpPr>
            <p:nvPr/>
          </p:nvSpPr>
          <p:spPr bwMode="auto">
            <a:xfrm>
              <a:off x="6549379" y="3131340"/>
              <a:ext cx="7685" cy="7393"/>
            </a:xfrm>
            <a:custGeom>
              <a:avLst/>
              <a:gdLst>
                <a:gd name="T0" fmla="*/ 1768226 w 500"/>
                <a:gd name="T1" fmla="*/ 3550 h 481"/>
                <a:gd name="T2" fmla="*/ 1699246 w 500"/>
                <a:gd name="T3" fmla="*/ 47248 h 481"/>
                <a:gd name="T4" fmla="*/ 366636 w 500"/>
                <a:gd name="T5" fmla="*/ 773452 h 481"/>
                <a:gd name="T6" fmla="*/ 3550 w 500"/>
                <a:gd name="T7" fmla="*/ 1379878 h 481"/>
                <a:gd name="T8" fmla="*/ 3550 w 500"/>
                <a:gd name="T9" fmla="*/ 1742965 h 481"/>
                <a:gd name="T10" fmla="*/ 123559 w 500"/>
                <a:gd name="T11" fmla="*/ 1742965 h 481"/>
                <a:gd name="T12" fmla="*/ 1336160 w 500"/>
                <a:gd name="T13" fmla="*/ 1016776 h 481"/>
                <a:gd name="T14" fmla="*/ 1699246 w 500"/>
                <a:gd name="T15" fmla="*/ 410350 h 481"/>
                <a:gd name="T16" fmla="*/ 1768226 w 500"/>
                <a:gd name="T17" fmla="*/ 3550 h 4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0"/>
                <a:gd name="T28" fmla="*/ 0 h 481"/>
                <a:gd name="T29" fmla="*/ 500 w 500"/>
                <a:gd name="T30" fmla="*/ 481 h 4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0" h="481" extrusionOk="0">
                  <a:moveTo>
                    <a:pt x="487" y="1"/>
                  </a:moveTo>
                  <a:cubicBezTo>
                    <a:pt x="482" y="1"/>
                    <a:pt x="476" y="5"/>
                    <a:pt x="468" y="13"/>
                  </a:cubicBezTo>
                  <a:lnTo>
                    <a:pt x="101" y="213"/>
                  </a:lnTo>
                  <a:cubicBezTo>
                    <a:pt x="34" y="247"/>
                    <a:pt x="1" y="313"/>
                    <a:pt x="1" y="380"/>
                  </a:cubicBezTo>
                  <a:lnTo>
                    <a:pt x="1" y="480"/>
                  </a:lnTo>
                  <a:lnTo>
                    <a:pt x="34" y="480"/>
                  </a:lnTo>
                  <a:lnTo>
                    <a:pt x="368" y="280"/>
                  </a:lnTo>
                  <a:cubicBezTo>
                    <a:pt x="434" y="213"/>
                    <a:pt x="468" y="147"/>
                    <a:pt x="468" y="113"/>
                  </a:cubicBezTo>
                  <a:cubicBezTo>
                    <a:pt x="493" y="38"/>
                    <a:pt x="499" y="1"/>
                    <a:pt x="487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2" name="Google Shape;2476;p64"/>
            <p:cNvSpPr>
              <a:spLocks/>
            </p:cNvSpPr>
            <p:nvPr/>
          </p:nvSpPr>
          <p:spPr bwMode="auto">
            <a:xfrm>
              <a:off x="6560661" y="3124869"/>
              <a:ext cx="7716" cy="7193"/>
            </a:xfrm>
            <a:custGeom>
              <a:avLst/>
              <a:gdLst>
                <a:gd name="T0" fmla="*/ 1576047 w 502"/>
                <a:gd name="T1" fmla="*/ 3550 h 468"/>
                <a:gd name="T2" fmla="*/ 243346 w 502"/>
                <a:gd name="T3" fmla="*/ 729705 h 468"/>
                <a:gd name="T4" fmla="*/ 3551 w 502"/>
                <a:gd name="T5" fmla="*/ 1332549 h 468"/>
                <a:gd name="T6" fmla="*/ 3551 w 502"/>
                <a:gd name="T7" fmla="*/ 1699177 h 468"/>
                <a:gd name="T8" fmla="*/ 1336251 w 502"/>
                <a:gd name="T9" fmla="*/ 969472 h 468"/>
                <a:gd name="T10" fmla="*/ 1699364 w 502"/>
                <a:gd name="T11" fmla="*/ 366628 h 468"/>
                <a:gd name="T12" fmla="*/ 1576047 w 502"/>
                <a:gd name="T13" fmla="*/ 3550 h 4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2"/>
                <a:gd name="T22" fmla="*/ 0 h 468"/>
                <a:gd name="T23" fmla="*/ 502 w 502"/>
                <a:gd name="T24" fmla="*/ 468 h 46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2" h="468" extrusionOk="0">
                  <a:moveTo>
                    <a:pt x="434" y="1"/>
                  </a:moveTo>
                  <a:lnTo>
                    <a:pt x="67" y="201"/>
                  </a:lnTo>
                  <a:cubicBezTo>
                    <a:pt x="34" y="267"/>
                    <a:pt x="1" y="334"/>
                    <a:pt x="1" y="367"/>
                  </a:cubicBezTo>
                  <a:lnTo>
                    <a:pt x="1" y="468"/>
                  </a:lnTo>
                  <a:lnTo>
                    <a:pt x="368" y="267"/>
                  </a:lnTo>
                  <a:cubicBezTo>
                    <a:pt x="434" y="234"/>
                    <a:pt x="468" y="167"/>
                    <a:pt x="468" y="101"/>
                  </a:cubicBezTo>
                  <a:cubicBezTo>
                    <a:pt x="501" y="1"/>
                    <a:pt x="468" y="1"/>
                    <a:pt x="434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3" name="Google Shape;2477;p64"/>
            <p:cNvSpPr>
              <a:spLocks/>
            </p:cNvSpPr>
            <p:nvPr/>
          </p:nvSpPr>
          <p:spPr bwMode="auto">
            <a:xfrm>
              <a:off x="6263805" y="3054536"/>
              <a:ext cx="73853" cy="50429"/>
            </a:xfrm>
            <a:custGeom>
              <a:avLst/>
              <a:gdLst>
                <a:gd name="T0" fmla="*/ 16807852 w 4805"/>
                <a:gd name="T1" fmla="*/ 3550 h 3281"/>
                <a:gd name="T2" fmla="*/ 16354036 w 4805"/>
                <a:gd name="T3" fmla="*/ 145293 h 3281"/>
                <a:gd name="T4" fmla="*/ 973061 w 4805"/>
                <a:gd name="T5" fmla="*/ 8866928 h 3281"/>
                <a:gd name="T6" fmla="*/ 3550 w 4805"/>
                <a:gd name="T7" fmla="*/ 10925494 h 3281"/>
                <a:gd name="T8" fmla="*/ 769670 w 4805"/>
                <a:gd name="T9" fmla="*/ 11913202 h 3281"/>
                <a:gd name="T10" fmla="*/ 1212849 w 4805"/>
                <a:gd name="T11" fmla="*/ 11771706 h 3281"/>
                <a:gd name="T12" fmla="*/ 16354036 w 4805"/>
                <a:gd name="T13" fmla="*/ 2930292 h 3281"/>
                <a:gd name="T14" fmla="*/ 17443325 w 4805"/>
                <a:gd name="T15" fmla="*/ 871480 h 3281"/>
                <a:gd name="T16" fmla="*/ 16807852 w 4805"/>
                <a:gd name="T17" fmla="*/ 3550 h 3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05"/>
                <a:gd name="T28" fmla="*/ 0 h 3281"/>
                <a:gd name="T29" fmla="*/ 4805 w 4805"/>
                <a:gd name="T30" fmla="*/ 3281 h 32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05" h="3281" extrusionOk="0">
                  <a:moveTo>
                    <a:pt x="4629" y="1"/>
                  </a:moveTo>
                  <a:cubicBezTo>
                    <a:pt x="4591" y="1"/>
                    <a:pt x="4549" y="13"/>
                    <a:pt x="4504" y="40"/>
                  </a:cubicBezTo>
                  <a:lnTo>
                    <a:pt x="268" y="2442"/>
                  </a:lnTo>
                  <a:cubicBezTo>
                    <a:pt x="101" y="2575"/>
                    <a:pt x="1" y="2809"/>
                    <a:pt x="1" y="3009"/>
                  </a:cubicBezTo>
                  <a:cubicBezTo>
                    <a:pt x="26" y="3181"/>
                    <a:pt x="105" y="3281"/>
                    <a:pt x="212" y="3281"/>
                  </a:cubicBezTo>
                  <a:cubicBezTo>
                    <a:pt x="250" y="3281"/>
                    <a:pt x="291" y="3268"/>
                    <a:pt x="334" y="3242"/>
                  </a:cubicBezTo>
                  <a:lnTo>
                    <a:pt x="4504" y="807"/>
                  </a:lnTo>
                  <a:cubicBezTo>
                    <a:pt x="4671" y="674"/>
                    <a:pt x="4771" y="474"/>
                    <a:pt x="4804" y="240"/>
                  </a:cubicBezTo>
                  <a:cubicBezTo>
                    <a:pt x="4804" y="94"/>
                    <a:pt x="4733" y="1"/>
                    <a:pt x="4629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4" name="Google Shape;2478;p64"/>
            <p:cNvSpPr>
              <a:spLocks/>
            </p:cNvSpPr>
            <p:nvPr/>
          </p:nvSpPr>
          <p:spPr bwMode="auto">
            <a:xfrm>
              <a:off x="6268431" y="3241896"/>
              <a:ext cx="73330" cy="50214"/>
            </a:xfrm>
            <a:custGeom>
              <a:avLst/>
              <a:gdLst>
                <a:gd name="T0" fmla="*/ 16698521 w 4771"/>
                <a:gd name="T1" fmla="*/ 3550 h 3267"/>
                <a:gd name="T2" fmla="*/ 16350069 w 4771"/>
                <a:gd name="T3" fmla="*/ 90714 h 3267"/>
                <a:gd name="T4" fmla="*/ 969505 w 4771"/>
                <a:gd name="T5" fmla="*/ 8932190 h 3267"/>
                <a:gd name="T6" fmla="*/ 0 w 4771"/>
                <a:gd name="T7" fmla="*/ 10991010 h 3267"/>
                <a:gd name="T8" fmla="*/ 635470 w 4771"/>
                <a:gd name="T9" fmla="*/ 11862493 h 3267"/>
                <a:gd name="T10" fmla="*/ 1089283 w 4771"/>
                <a:gd name="T11" fmla="*/ 11720996 h 3267"/>
                <a:gd name="T12" fmla="*/ 16230307 w 4771"/>
                <a:gd name="T13" fmla="*/ 2879274 h 3267"/>
                <a:gd name="T14" fmla="*/ 17319575 w 4771"/>
                <a:gd name="T15" fmla="*/ 940463 h 3267"/>
                <a:gd name="T16" fmla="*/ 16698521 w 4771"/>
                <a:gd name="T17" fmla="*/ 3550 h 32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71"/>
                <a:gd name="T28" fmla="*/ 0 h 3267"/>
                <a:gd name="T29" fmla="*/ 4771 w 4771"/>
                <a:gd name="T30" fmla="*/ 3267 h 32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71" h="3267" extrusionOk="0">
                  <a:moveTo>
                    <a:pt x="4599" y="1"/>
                  </a:moveTo>
                  <a:cubicBezTo>
                    <a:pt x="4568" y="1"/>
                    <a:pt x="4536" y="9"/>
                    <a:pt x="4503" y="25"/>
                  </a:cubicBezTo>
                  <a:lnTo>
                    <a:pt x="267" y="2460"/>
                  </a:lnTo>
                  <a:cubicBezTo>
                    <a:pt x="100" y="2594"/>
                    <a:pt x="0" y="2794"/>
                    <a:pt x="0" y="3027"/>
                  </a:cubicBezTo>
                  <a:cubicBezTo>
                    <a:pt x="0" y="3174"/>
                    <a:pt x="72" y="3267"/>
                    <a:pt x="175" y="3267"/>
                  </a:cubicBezTo>
                  <a:cubicBezTo>
                    <a:pt x="213" y="3267"/>
                    <a:pt x="256" y="3254"/>
                    <a:pt x="300" y="3228"/>
                  </a:cubicBezTo>
                  <a:lnTo>
                    <a:pt x="4470" y="793"/>
                  </a:lnTo>
                  <a:cubicBezTo>
                    <a:pt x="4670" y="659"/>
                    <a:pt x="4770" y="459"/>
                    <a:pt x="4770" y="259"/>
                  </a:cubicBezTo>
                  <a:cubicBezTo>
                    <a:pt x="4770" y="82"/>
                    <a:pt x="4694" y="1"/>
                    <a:pt x="4599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5" name="Google Shape;2479;p64"/>
            <p:cNvSpPr>
              <a:spLocks/>
            </p:cNvSpPr>
            <p:nvPr/>
          </p:nvSpPr>
          <p:spPr bwMode="auto">
            <a:xfrm>
              <a:off x="6571435" y="3102736"/>
              <a:ext cx="73837" cy="50152"/>
            </a:xfrm>
            <a:custGeom>
              <a:avLst/>
              <a:gdLst>
                <a:gd name="T0" fmla="*/ 16803789 w 4804"/>
                <a:gd name="T1" fmla="*/ 0 h 3263"/>
                <a:gd name="T2" fmla="*/ 16349977 w 4804"/>
                <a:gd name="T3" fmla="*/ 145276 h 3263"/>
                <a:gd name="T4" fmla="*/ 1089280 w 4804"/>
                <a:gd name="T5" fmla="*/ 8863025 h 3263"/>
                <a:gd name="T6" fmla="*/ 123543 w 4804"/>
                <a:gd name="T7" fmla="*/ 11045121 h 3263"/>
                <a:gd name="T8" fmla="*/ 842409 w 4804"/>
                <a:gd name="T9" fmla="*/ 11847599 h 3263"/>
                <a:gd name="T10" fmla="*/ 1212823 w 4804"/>
                <a:gd name="T11" fmla="*/ 11771303 h 3263"/>
                <a:gd name="T12" fmla="*/ 16349977 w 4804"/>
                <a:gd name="T13" fmla="*/ 2806698 h 3263"/>
                <a:gd name="T14" fmla="*/ 17442792 w 4804"/>
                <a:gd name="T15" fmla="*/ 871474 h 3263"/>
                <a:gd name="T16" fmla="*/ 16803789 w 4804"/>
                <a:gd name="T17" fmla="*/ 0 h 3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04"/>
                <a:gd name="T28" fmla="*/ 0 h 3263"/>
                <a:gd name="T29" fmla="*/ 4804 w 4804"/>
                <a:gd name="T30" fmla="*/ 3263 h 32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04" h="3263" extrusionOk="0">
                  <a:moveTo>
                    <a:pt x="4628" y="0"/>
                  </a:moveTo>
                  <a:cubicBezTo>
                    <a:pt x="4590" y="0"/>
                    <a:pt x="4548" y="13"/>
                    <a:pt x="4503" y="40"/>
                  </a:cubicBezTo>
                  <a:lnTo>
                    <a:pt x="300" y="2441"/>
                  </a:lnTo>
                  <a:cubicBezTo>
                    <a:pt x="100" y="2575"/>
                    <a:pt x="0" y="2808"/>
                    <a:pt x="34" y="3042"/>
                  </a:cubicBezTo>
                  <a:cubicBezTo>
                    <a:pt x="34" y="3173"/>
                    <a:pt x="116" y="3263"/>
                    <a:pt x="232" y="3263"/>
                  </a:cubicBezTo>
                  <a:cubicBezTo>
                    <a:pt x="264" y="3263"/>
                    <a:pt x="298" y="3256"/>
                    <a:pt x="334" y="3242"/>
                  </a:cubicBezTo>
                  <a:lnTo>
                    <a:pt x="4503" y="773"/>
                  </a:lnTo>
                  <a:cubicBezTo>
                    <a:pt x="4670" y="640"/>
                    <a:pt x="4804" y="440"/>
                    <a:pt x="4804" y="240"/>
                  </a:cubicBezTo>
                  <a:cubicBezTo>
                    <a:pt x="4804" y="93"/>
                    <a:pt x="4732" y="0"/>
                    <a:pt x="4628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6" name="Google Shape;2480;p64"/>
            <p:cNvSpPr>
              <a:spLocks/>
            </p:cNvSpPr>
            <p:nvPr/>
          </p:nvSpPr>
          <p:spPr bwMode="auto">
            <a:xfrm>
              <a:off x="6590909" y="2881762"/>
              <a:ext cx="73853" cy="50214"/>
            </a:xfrm>
            <a:custGeom>
              <a:avLst/>
              <a:gdLst>
                <a:gd name="T0" fmla="*/ 16807852 w 4805"/>
                <a:gd name="T1" fmla="*/ 0 h 3267"/>
                <a:gd name="T2" fmla="*/ 16354036 w 4805"/>
                <a:gd name="T3" fmla="*/ 145293 h 3267"/>
                <a:gd name="T4" fmla="*/ 1092840 w 4805"/>
                <a:gd name="T5" fmla="*/ 8863209 h 3267"/>
                <a:gd name="T6" fmla="*/ 123560 w 4805"/>
                <a:gd name="T7" fmla="*/ 10922029 h 3267"/>
                <a:gd name="T8" fmla="*/ 798719 w 4805"/>
                <a:gd name="T9" fmla="*/ 11858958 h 3267"/>
                <a:gd name="T10" fmla="*/ 1212849 w 4805"/>
                <a:gd name="T11" fmla="*/ 11771779 h 3267"/>
                <a:gd name="T12" fmla="*/ 16354036 w 4805"/>
                <a:gd name="T13" fmla="*/ 2806758 h 3267"/>
                <a:gd name="T14" fmla="*/ 17443325 w 4805"/>
                <a:gd name="T15" fmla="*/ 871483 h 3267"/>
                <a:gd name="T16" fmla="*/ 16807852 w 4805"/>
                <a:gd name="T17" fmla="*/ 0 h 32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05"/>
                <a:gd name="T28" fmla="*/ 0 h 3267"/>
                <a:gd name="T29" fmla="*/ 4805 w 4805"/>
                <a:gd name="T30" fmla="*/ 3267 h 32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05" h="3267" extrusionOk="0">
                  <a:moveTo>
                    <a:pt x="4629" y="0"/>
                  </a:moveTo>
                  <a:cubicBezTo>
                    <a:pt x="4591" y="0"/>
                    <a:pt x="4549" y="13"/>
                    <a:pt x="4504" y="40"/>
                  </a:cubicBezTo>
                  <a:lnTo>
                    <a:pt x="301" y="2441"/>
                  </a:lnTo>
                  <a:cubicBezTo>
                    <a:pt x="134" y="2575"/>
                    <a:pt x="1" y="2775"/>
                    <a:pt x="34" y="3008"/>
                  </a:cubicBezTo>
                  <a:cubicBezTo>
                    <a:pt x="34" y="3185"/>
                    <a:pt x="111" y="3266"/>
                    <a:pt x="220" y="3266"/>
                  </a:cubicBezTo>
                  <a:cubicBezTo>
                    <a:pt x="255" y="3266"/>
                    <a:pt x="294" y="3258"/>
                    <a:pt x="334" y="3242"/>
                  </a:cubicBezTo>
                  <a:lnTo>
                    <a:pt x="4504" y="773"/>
                  </a:lnTo>
                  <a:cubicBezTo>
                    <a:pt x="4704" y="640"/>
                    <a:pt x="4804" y="440"/>
                    <a:pt x="4804" y="240"/>
                  </a:cubicBezTo>
                  <a:cubicBezTo>
                    <a:pt x="4804" y="93"/>
                    <a:pt x="4733" y="0"/>
                    <a:pt x="462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7" name="Google Shape;2481;p64"/>
            <p:cNvSpPr>
              <a:spLocks/>
            </p:cNvSpPr>
            <p:nvPr/>
          </p:nvSpPr>
          <p:spPr bwMode="auto">
            <a:xfrm>
              <a:off x="6366860" y="2744354"/>
              <a:ext cx="182027" cy="123360"/>
            </a:xfrm>
            <a:custGeom>
              <a:avLst/>
              <a:gdLst>
                <a:gd name="T0" fmla="*/ 41294953 w 11843"/>
                <a:gd name="T1" fmla="*/ 3550 h 8026"/>
                <a:gd name="T2" fmla="*/ 39730132 w 11843"/>
                <a:gd name="T3" fmla="*/ 508380 h 8026"/>
                <a:gd name="T4" fmla="*/ 3271414 w 11843"/>
                <a:gd name="T5" fmla="*/ 21582743 h 8026"/>
                <a:gd name="T6" fmla="*/ 3550 w 11843"/>
                <a:gd name="T7" fmla="*/ 27032762 h 8026"/>
                <a:gd name="T8" fmla="*/ 1634047 w 11843"/>
                <a:gd name="T9" fmla="*/ 29142363 h 8026"/>
                <a:gd name="T10" fmla="*/ 3271414 w 11843"/>
                <a:gd name="T11" fmla="*/ 28608699 h 8026"/>
                <a:gd name="T12" fmla="*/ 39730132 w 11843"/>
                <a:gd name="T13" fmla="*/ 7534351 h 8026"/>
                <a:gd name="T14" fmla="*/ 42997996 w 11843"/>
                <a:gd name="T15" fmla="*/ 2204111 h 8026"/>
                <a:gd name="T16" fmla="*/ 41294953 w 11843"/>
                <a:gd name="T17" fmla="*/ 3550 h 80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43"/>
                <a:gd name="T28" fmla="*/ 0 h 8026"/>
                <a:gd name="T29" fmla="*/ 11843 w 11843"/>
                <a:gd name="T30" fmla="*/ 8026 h 80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43" h="8026" extrusionOk="0">
                  <a:moveTo>
                    <a:pt x="11373" y="1"/>
                  </a:moveTo>
                  <a:cubicBezTo>
                    <a:pt x="11245" y="1"/>
                    <a:pt x="11098" y="46"/>
                    <a:pt x="10942" y="140"/>
                  </a:cubicBezTo>
                  <a:lnTo>
                    <a:pt x="901" y="5944"/>
                  </a:lnTo>
                  <a:cubicBezTo>
                    <a:pt x="368" y="6278"/>
                    <a:pt x="34" y="6811"/>
                    <a:pt x="1" y="7445"/>
                  </a:cubicBezTo>
                  <a:cubicBezTo>
                    <a:pt x="1" y="7826"/>
                    <a:pt x="181" y="8026"/>
                    <a:pt x="450" y="8026"/>
                  </a:cubicBezTo>
                  <a:cubicBezTo>
                    <a:pt x="583" y="8026"/>
                    <a:pt x="737" y="7978"/>
                    <a:pt x="901" y="7879"/>
                  </a:cubicBezTo>
                  <a:lnTo>
                    <a:pt x="10942" y="2075"/>
                  </a:lnTo>
                  <a:cubicBezTo>
                    <a:pt x="11476" y="1774"/>
                    <a:pt x="11809" y="1207"/>
                    <a:pt x="11842" y="607"/>
                  </a:cubicBezTo>
                  <a:cubicBezTo>
                    <a:pt x="11842" y="217"/>
                    <a:pt x="11654" y="1"/>
                    <a:pt x="1137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8" name="Google Shape;2482;p64"/>
            <p:cNvSpPr>
              <a:spLocks/>
            </p:cNvSpPr>
            <p:nvPr/>
          </p:nvSpPr>
          <p:spPr bwMode="auto">
            <a:xfrm>
              <a:off x="5184062" y="2931791"/>
              <a:ext cx="927487" cy="1049817"/>
            </a:xfrm>
            <a:custGeom>
              <a:avLst/>
              <a:gdLst>
                <a:gd name="T0" fmla="*/ 207999381 w 60344"/>
                <a:gd name="T1" fmla="*/ 0 h 68303"/>
                <a:gd name="T2" fmla="*/ 205054689 w 60344"/>
                <a:gd name="T3" fmla="*/ 922261 h 68303"/>
                <a:gd name="T4" fmla="*/ 7149476 w 60344"/>
                <a:gd name="T5" fmla="*/ 115014267 h 68303"/>
                <a:gd name="T6" fmla="*/ 3550 w 60344"/>
                <a:gd name="T7" fmla="*/ 127370408 h 68303"/>
                <a:gd name="T8" fmla="*/ 3550 w 60344"/>
                <a:gd name="T9" fmla="*/ 137664188 h 68303"/>
                <a:gd name="T10" fmla="*/ 3550 w 60344"/>
                <a:gd name="T11" fmla="*/ 236861927 h 68303"/>
                <a:gd name="T12" fmla="*/ 3550 w 60344"/>
                <a:gd name="T13" fmla="*/ 237827901 h 68303"/>
                <a:gd name="T14" fmla="*/ 3877819 w 60344"/>
                <a:gd name="T15" fmla="*/ 243401446 h 68303"/>
                <a:gd name="T16" fmla="*/ 11183455 w 60344"/>
                <a:gd name="T17" fmla="*/ 247642367 h 68303"/>
                <a:gd name="T18" fmla="*/ 11183455 w 60344"/>
                <a:gd name="T19" fmla="*/ 247642367 h 68303"/>
                <a:gd name="T20" fmla="*/ 9208041 w 60344"/>
                <a:gd name="T21" fmla="*/ 243764532 h 68303"/>
                <a:gd name="T22" fmla="*/ 9208041 w 60344"/>
                <a:gd name="T23" fmla="*/ 147112003 h 68303"/>
                <a:gd name="T24" fmla="*/ 9208041 w 60344"/>
                <a:gd name="T25" fmla="*/ 132697081 h 68303"/>
                <a:gd name="T26" fmla="*/ 16353721 w 60344"/>
                <a:gd name="T27" fmla="*/ 120224711 h 68303"/>
                <a:gd name="T28" fmla="*/ 214262731 w 60344"/>
                <a:gd name="T29" fmla="*/ 6129171 h 68303"/>
                <a:gd name="T30" fmla="*/ 217305452 w 60344"/>
                <a:gd name="T31" fmla="*/ 5192247 h 68303"/>
                <a:gd name="T32" fmla="*/ 219106523 w 60344"/>
                <a:gd name="T33" fmla="*/ 5522748 h 68303"/>
                <a:gd name="T34" fmla="*/ 210265118 w 60344"/>
                <a:gd name="T35" fmla="*/ 559176 h 68303"/>
                <a:gd name="T36" fmla="*/ 207999381 w 60344"/>
                <a:gd name="T37" fmla="*/ 0 h 68303"/>
                <a:gd name="T38" fmla="*/ 11183455 w 60344"/>
                <a:gd name="T39" fmla="*/ 247642367 h 68303"/>
                <a:gd name="T40" fmla="*/ 11749701 w 60344"/>
                <a:gd name="T41" fmla="*/ 248001917 h 68303"/>
                <a:gd name="T42" fmla="*/ 11386615 w 60344"/>
                <a:gd name="T43" fmla="*/ 247762145 h 68303"/>
                <a:gd name="T44" fmla="*/ 11183455 w 60344"/>
                <a:gd name="T45" fmla="*/ 247642367 h 68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344"/>
                <a:gd name="T70" fmla="*/ 0 h 68303"/>
                <a:gd name="T71" fmla="*/ 60344 w 60344"/>
                <a:gd name="T72" fmla="*/ 68303 h 6830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344" h="68303" extrusionOk="0">
                  <a:moveTo>
                    <a:pt x="57285" y="0"/>
                  </a:moveTo>
                  <a:cubicBezTo>
                    <a:pt x="57004" y="0"/>
                    <a:pt x="56718" y="85"/>
                    <a:pt x="56474" y="254"/>
                  </a:cubicBezTo>
                  <a:lnTo>
                    <a:pt x="1969" y="31676"/>
                  </a:lnTo>
                  <a:cubicBezTo>
                    <a:pt x="801" y="32410"/>
                    <a:pt x="67" y="33678"/>
                    <a:pt x="1" y="35079"/>
                  </a:cubicBezTo>
                  <a:lnTo>
                    <a:pt x="1" y="37914"/>
                  </a:lnTo>
                  <a:lnTo>
                    <a:pt x="1" y="65234"/>
                  </a:lnTo>
                  <a:cubicBezTo>
                    <a:pt x="1" y="65334"/>
                    <a:pt x="1" y="65434"/>
                    <a:pt x="1" y="65500"/>
                  </a:cubicBezTo>
                  <a:cubicBezTo>
                    <a:pt x="101" y="66168"/>
                    <a:pt x="468" y="66735"/>
                    <a:pt x="1068" y="67035"/>
                  </a:cubicBezTo>
                  <a:lnTo>
                    <a:pt x="3080" y="68203"/>
                  </a:lnTo>
                  <a:cubicBezTo>
                    <a:pt x="2739" y="67951"/>
                    <a:pt x="2536" y="67543"/>
                    <a:pt x="2536" y="67135"/>
                  </a:cubicBezTo>
                  <a:lnTo>
                    <a:pt x="2536" y="40516"/>
                  </a:lnTo>
                  <a:lnTo>
                    <a:pt x="2536" y="36546"/>
                  </a:lnTo>
                  <a:cubicBezTo>
                    <a:pt x="2603" y="35145"/>
                    <a:pt x="3336" y="33878"/>
                    <a:pt x="4504" y="33111"/>
                  </a:cubicBezTo>
                  <a:lnTo>
                    <a:pt x="59010" y="1688"/>
                  </a:lnTo>
                  <a:cubicBezTo>
                    <a:pt x="59263" y="1519"/>
                    <a:pt x="59557" y="1430"/>
                    <a:pt x="59848" y="1430"/>
                  </a:cubicBezTo>
                  <a:cubicBezTo>
                    <a:pt x="60017" y="1430"/>
                    <a:pt x="60185" y="1460"/>
                    <a:pt x="60344" y="1521"/>
                  </a:cubicBezTo>
                  <a:cubicBezTo>
                    <a:pt x="59910" y="1288"/>
                    <a:pt x="58276" y="354"/>
                    <a:pt x="57909" y="154"/>
                  </a:cubicBezTo>
                  <a:cubicBezTo>
                    <a:pt x="57719" y="51"/>
                    <a:pt x="57504" y="0"/>
                    <a:pt x="57285" y="0"/>
                  </a:cubicBezTo>
                  <a:close/>
                  <a:moveTo>
                    <a:pt x="3080" y="68203"/>
                  </a:moveTo>
                  <a:cubicBezTo>
                    <a:pt x="3129" y="68239"/>
                    <a:pt x="3181" y="68273"/>
                    <a:pt x="3236" y="68302"/>
                  </a:cubicBezTo>
                  <a:lnTo>
                    <a:pt x="3136" y="68236"/>
                  </a:lnTo>
                  <a:lnTo>
                    <a:pt x="3080" y="68203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69" name="Google Shape;2483;p64"/>
            <p:cNvSpPr>
              <a:spLocks/>
            </p:cNvSpPr>
            <p:nvPr/>
          </p:nvSpPr>
          <p:spPr bwMode="auto">
            <a:xfrm>
              <a:off x="5223025" y="2953770"/>
              <a:ext cx="898269" cy="1030220"/>
            </a:xfrm>
            <a:custGeom>
              <a:avLst/>
              <a:gdLst>
                <a:gd name="T0" fmla="*/ 208108683 w 58443"/>
                <a:gd name="T1" fmla="*/ 0 h 67028"/>
                <a:gd name="T2" fmla="*/ 205178408 w 58443"/>
                <a:gd name="T3" fmla="*/ 936678 h 67028"/>
                <a:gd name="T4" fmla="*/ 7149479 w 58443"/>
                <a:gd name="T5" fmla="*/ 115032406 h 67028"/>
                <a:gd name="T6" fmla="*/ 3550 w 58443"/>
                <a:gd name="T7" fmla="*/ 127504757 h 67028"/>
                <a:gd name="T8" fmla="*/ 3550 w 58443"/>
                <a:gd name="T9" fmla="*/ 238452156 h 67028"/>
                <a:gd name="T10" fmla="*/ 4829162 w 58443"/>
                <a:gd name="T11" fmla="*/ 243372261 h 67028"/>
                <a:gd name="T12" fmla="*/ 7269242 w 58443"/>
                <a:gd name="T13" fmla="*/ 242689541 h 67028"/>
                <a:gd name="T14" fmla="*/ 205058630 w 58443"/>
                <a:gd name="T15" fmla="*/ 128717357 h 67028"/>
                <a:gd name="T16" fmla="*/ 212204328 w 58443"/>
                <a:gd name="T17" fmla="*/ 116241471 h 67028"/>
                <a:gd name="T18" fmla="*/ 212204328 w 58443"/>
                <a:gd name="T19" fmla="*/ 5054284 h 67028"/>
                <a:gd name="T20" fmla="*/ 212204328 w 58443"/>
                <a:gd name="T21" fmla="*/ 4208320 h 67028"/>
                <a:gd name="T22" fmla="*/ 212080768 w 58443"/>
                <a:gd name="T23" fmla="*/ 3482134 h 67028"/>
                <a:gd name="T24" fmla="*/ 212080768 w 58443"/>
                <a:gd name="T25" fmla="*/ 3358574 h 67028"/>
                <a:gd name="T26" fmla="*/ 211961005 w 58443"/>
                <a:gd name="T27" fmla="*/ 2752151 h 67028"/>
                <a:gd name="T28" fmla="*/ 211474591 w 58443"/>
                <a:gd name="T29" fmla="*/ 1786424 h 67028"/>
                <a:gd name="T30" fmla="*/ 211234803 w 58443"/>
                <a:gd name="T31" fmla="*/ 1423323 h 67028"/>
                <a:gd name="T32" fmla="*/ 210991481 w 58443"/>
                <a:gd name="T33" fmla="*/ 1180001 h 67028"/>
                <a:gd name="T34" fmla="*/ 210628395 w 58443"/>
                <a:gd name="T35" fmla="*/ 693586 h 67028"/>
                <a:gd name="T36" fmla="*/ 209902194 w 58443"/>
                <a:gd name="T37" fmla="*/ 330501 h 67028"/>
                <a:gd name="T38" fmla="*/ 208108683 w 58443"/>
                <a:gd name="T39" fmla="*/ 0 h 670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443"/>
                <a:gd name="T61" fmla="*/ 0 h 67028"/>
                <a:gd name="T62" fmla="*/ 58443 w 58443"/>
                <a:gd name="T63" fmla="*/ 67028 h 670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443" h="67028" extrusionOk="0">
                  <a:moveTo>
                    <a:pt x="57315" y="0"/>
                  </a:moveTo>
                  <a:cubicBezTo>
                    <a:pt x="57026" y="0"/>
                    <a:pt x="56740" y="89"/>
                    <a:pt x="56508" y="258"/>
                  </a:cubicBezTo>
                  <a:lnTo>
                    <a:pt x="1969" y="31681"/>
                  </a:lnTo>
                  <a:cubicBezTo>
                    <a:pt x="801" y="32448"/>
                    <a:pt x="68" y="33715"/>
                    <a:pt x="1" y="35116"/>
                  </a:cubicBezTo>
                  <a:lnTo>
                    <a:pt x="1" y="65672"/>
                  </a:lnTo>
                  <a:cubicBezTo>
                    <a:pt x="1" y="66455"/>
                    <a:pt x="632" y="67027"/>
                    <a:pt x="1330" y="67027"/>
                  </a:cubicBezTo>
                  <a:cubicBezTo>
                    <a:pt x="1553" y="67027"/>
                    <a:pt x="1784" y="66969"/>
                    <a:pt x="2002" y="66839"/>
                  </a:cubicBezTo>
                  <a:lnTo>
                    <a:pt x="56475" y="35450"/>
                  </a:lnTo>
                  <a:cubicBezTo>
                    <a:pt x="57642" y="34683"/>
                    <a:pt x="58376" y="33415"/>
                    <a:pt x="58443" y="32014"/>
                  </a:cubicBezTo>
                  <a:lnTo>
                    <a:pt x="58443" y="1392"/>
                  </a:lnTo>
                  <a:cubicBezTo>
                    <a:pt x="58443" y="1326"/>
                    <a:pt x="58443" y="1225"/>
                    <a:pt x="58443" y="1159"/>
                  </a:cubicBezTo>
                  <a:cubicBezTo>
                    <a:pt x="58443" y="1092"/>
                    <a:pt x="58443" y="1025"/>
                    <a:pt x="58409" y="959"/>
                  </a:cubicBezTo>
                  <a:lnTo>
                    <a:pt x="58409" y="925"/>
                  </a:lnTo>
                  <a:cubicBezTo>
                    <a:pt x="58409" y="859"/>
                    <a:pt x="58376" y="825"/>
                    <a:pt x="58376" y="758"/>
                  </a:cubicBezTo>
                  <a:cubicBezTo>
                    <a:pt x="58343" y="658"/>
                    <a:pt x="58309" y="592"/>
                    <a:pt x="58242" y="492"/>
                  </a:cubicBezTo>
                  <a:cubicBezTo>
                    <a:pt x="58242" y="458"/>
                    <a:pt x="58209" y="425"/>
                    <a:pt x="58176" y="392"/>
                  </a:cubicBezTo>
                  <a:cubicBezTo>
                    <a:pt x="58176" y="358"/>
                    <a:pt x="58142" y="358"/>
                    <a:pt x="58109" y="325"/>
                  </a:cubicBezTo>
                  <a:cubicBezTo>
                    <a:pt x="58076" y="258"/>
                    <a:pt x="58042" y="225"/>
                    <a:pt x="58009" y="191"/>
                  </a:cubicBezTo>
                  <a:cubicBezTo>
                    <a:pt x="57942" y="158"/>
                    <a:pt x="57876" y="125"/>
                    <a:pt x="57809" y="91"/>
                  </a:cubicBezTo>
                  <a:cubicBezTo>
                    <a:pt x="57650" y="30"/>
                    <a:pt x="57482" y="0"/>
                    <a:pt x="57315" y="0"/>
                  </a:cubicBezTo>
                  <a:close/>
                </a:path>
              </a:pathLst>
            </a:custGeom>
            <a:solidFill>
              <a:srgbClr val="654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0" name="Google Shape;2484;p64"/>
            <p:cNvSpPr>
              <a:spLocks/>
            </p:cNvSpPr>
            <p:nvPr/>
          </p:nvSpPr>
          <p:spPr bwMode="auto">
            <a:xfrm>
              <a:off x="5193299" y="2931791"/>
              <a:ext cx="918250" cy="531479"/>
            </a:xfrm>
            <a:custGeom>
              <a:avLst/>
              <a:gdLst>
                <a:gd name="T0" fmla="*/ 205890177 w 59743"/>
                <a:gd name="T1" fmla="*/ 0 h 34579"/>
                <a:gd name="T2" fmla="*/ 202996282 w 59743"/>
                <a:gd name="T3" fmla="*/ 922261 h 34579"/>
                <a:gd name="T4" fmla="*/ 4967123 w 59743"/>
                <a:gd name="T5" fmla="*/ 115014198 h 34579"/>
                <a:gd name="T6" fmla="*/ 0 w 59743"/>
                <a:gd name="T7" fmla="*/ 120224641 h 34579"/>
                <a:gd name="T8" fmla="*/ 9084731 w 59743"/>
                <a:gd name="T9" fmla="*/ 125551297 h 34579"/>
                <a:gd name="T10" fmla="*/ 14171618 w 59743"/>
                <a:gd name="T11" fmla="*/ 120224641 h 34579"/>
                <a:gd name="T12" fmla="*/ 212080768 w 59743"/>
                <a:gd name="T13" fmla="*/ 6129154 h 34579"/>
                <a:gd name="T14" fmla="*/ 215000192 w 59743"/>
                <a:gd name="T15" fmla="*/ 5159645 h 34579"/>
                <a:gd name="T16" fmla="*/ 216924578 w 59743"/>
                <a:gd name="T17" fmla="*/ 5522746 h 34579"/>
                <a:gd name="T18" fmla="*/ 208202947 w 59743"/>
                <a:gd name="T19" fmla="*/ 559176 h 34579"/>
                <a:gd name="T20" fmla="*/ 205890177 w 59743"/>
                <a:gd name="T21" fmla="*/ 0 h 345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743"/>
                <a:gd name="T34" fmla="*/ 0 h 34579"/>
                <a:gd name="T35" fmla="*/ 59743 w 59743"/>
                <a:gd name="T36" fmla="*/ 34579 h 345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743" h="34579" extrusionOk="0">
                  <a:moveTo>
                    <a:pt x="56704" y="0"/>
                  </a:moveTo>
                  <a:cubicBezTo>
                    <a:pt x="56426" y="0"/>
                    <a:pt x="56151" y="85"/>
                    <a:pt x="55907" y="254"/>
                  </a:cubicBezTo>
                  <a:lnTo>
                    <a:pt x="1368" y="31676"/>
                  </a:lnTo>
                  <a:cubicBezTo>
                    <a:pt x="801" y="32010"/>
                    <a:pt x="334" y="32510"/>
                    <a:pt x="0" y="33111"/>
                  </a:cubicBezTo>
                  <a:lnTo>
                    <a:pt x="2502" y="34578"/>
                  </a:lnTo>
                  <a:cubicBezTo>
                    <a:pt x="2836" y="33978"/>
                    <a:pt x="3303" y="33478"/>
                    <a:pt x="3903" y="33111"/>
                  </a:cubicBezTo>
                  <a:lnTo>
                    <a:pt x="58409" y="1688"/>
                  </a:lnTo>
                  <a:cubicBezTo>
                    <a:pt x="58652" y="1505"/>
                    <a:pt x="58933" y="1421"/>
                    <a:pt x="59213" y="1421"/>
                  </a:cubicBezTo>
                  <a:cubicBezTo>
                    <a:pt x="59393" y="1421"/>
                    <a:pt x="59573" y="1456"/>
                    <a:pt x="59743" y="1521"/>
                  </a:cubicBezTo>
                  <a:cubicBezTo>
                    <a:pt x="59343" y="1288"/>
                    <a:pt x="57708" y="354"/>
                    <a:pt x="57341" y="154"/>
                  </a:cubicBezTo>
                  <a:cubicBezTo>
                    <a:pt x="57137" y="51"/>
                    <a:pt x="56920" y="0"/>
                    <a:pt x="56704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1" name="Google Shape;2485;p64"/>
            <p:cNvSpPr>
              <a:spLocks/>
            </p:cNvSpPr>
            <p:nvPr/>
          </p:nvSpPr>
          <p:spPr bwMode="auto">
            <a:xfrm>
              <a:off x="5352225" y="3056995"/>
              <a:ext cx="709080" cy="410886"/>
            </a:xfrm>
            <a:custGeom>
              <a:avLst/>
              <a:gdLst>
                <a:gd name="T0" fmla="*/ 166875586 w 46134"/>
                <a:gd name="T1" fmla="*/ 0 h 26733"/>
                <a:gd name="T2" fmla="*/ 166661312 w 46134"/>
                <a:gd name="T3" fmla="*/ 47247 h 26733"/>
                <a:gd name="T4" fmla="*/ 366636 w 46134"/>
                <a:gd name="T5" fmla="*/ 96096818 h 26733"/>
                <a:gd name="T6" fmla="*/ 123560 w 46134"/>
                <a:gd name="T7" fmla="*/ 96823020 h 26733"/>
                <a:gd name="T8" fmla="*/ 609959 w 46134"/>
                <a:gd name="T9" fmla="*/ 97066342 h 26733"/>
                <a:gd name="T10" fmla="*/ 849746 w 46134"/>
                <a:gd name="T11" fmla="*/ 96942783 h 26733"/>
                <a:gd name="T12" fmla="*/ 167147958 w 46134"/>
                <a:gd name="T13" fmla="*/ 896747 h 26733"/>
                <a:gd name="T14" fmla="*/ 167387515 w 46134"/>
                <a:gd name="T15" fmla="*/ 290570 h 26733"/>
                <a:gd name="T16" fmla="*/ 166875586 w 46134"/>
                <a:gd name="T17" fmla="*/ 0 h 267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134"/>
                <a:gd name="T28" fmla="*/ 0 h 26733"/>
                <a:gd name="T29" fmla="*/ 46134 w 46134"/>
                <a:gd name="T30" fmla="*/ 26733 h 267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134" h="26733" extrusionOk="0">
                  <a:moveTo>
                    <a:pt x="45959" y="0"/>
                  </a:moveTo>
                  <a:cubicBezTo>
                    <a:pt x="45938" y="0"/>
                    <a:pt x="45918" y="4"/>
                    <a:pt x="45900" y="13"/>
                  </a:cubicBezTo>
                  <a:lnTo>
                    <a:pt x="101" y="26466"/>
                  </a:lnTo>
                  <a:cubicBezTo>
                    <a:pt x="34" y="26532"/>
                    <a:pt x="1" y="26599"/>
                    <a:pt x="34" y="26666"/>
                  </a:cubicBezTo>
                  <a:cubicBezTo>
                    <a:pt x="68" y="26699"/>
                    <a:pt x="101" y="26733"/>
                    <a:pt x="168" y="26733"/>
                  </a:cubicBezTo>
                  <a:cubicBezTo>
                    <a:pt x="168" y="26733"/>
                    <a:pt x="201" y="26733"/>
                    <a:pt x="234" y="26699"/>
                  </a:cubicBezTo>
                  <a:lnTo>
                    <a:pt x="46034" y="247"/>
                  </a:lnTo>
                  <a:cubicBezTo>
                    <a:pt x="46100" y="214"/>
                    <a:pt x="46134" y="147"/>
                    <a:pt x="46100" y="80"/>
                  </a:cubicBezTo>
                  <a:cubicBezTo>
                    <a:pt x="46076" y="31"/>
                    <a:pt x="46016" y="0"/>
                    <a:pt x="45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2" name="Google Shape;2486;p64"/>
            <p:cNvSpPr>
              <a:spLocks/>
            </p:cNvSpPr>
            <p:nvPr/>
          </p:nvSpPr>
          <p:spPr bwMode="auto">
            <a:xfrm>
              <a:off x="5351718" y="3134414"/>
              <a:ext cx="709587" cy="410886"/>
            </a:xfrm>
            <a:custGeom>
              <a:avLst/>
              <a:gdLst>
                <a:gd name="T0" fmla="*/ 166995253 w 46167"/>
                <a:gd name="T1" fmla="*/ 0 h 26733"/>
                <a:gd name="T2" fmla="*/ 166780995 w 46167"/>
                <a:gd name="T3" fmla="*/ 47247 h 26733"/>
                <a:gd name="T4" fmla="*/ 486645 w 46167"/>
                <a:gd name="T5" fmla="*/ 96216597 h 26733"/>
                <a:gd name="T6" fmla="*/ 729737 w 46167"/>
                <a:gd name="T7" fmla="*/ 97062791 h 26733"/>
                <a:gd name="T8" fmla="*/ 969509 w 46167"/>
                <a:gd name="T9" fmla="*/ 97062791 h 26733"/>
                <a:gd name="T10" fmla="*/ 167267640 w 46167"/>
                <a:gd name="T11" fmla="*/ 896747 h 26733"/>
                <a:gd name="T12" fmla="*/ 167507182 w 46167"/>
                <a:gd name="T13" fmla="*/ 290570 h 26733"/>
                <a:gd name="T14" fmla="*/ 166995253 w 46167"/>
                <a:gd name="T15" fmla="*/ 0 h 267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167"/>
                <a:gd name="T25" fmla="*/ 0 h 26733"/>
                <a:gd name="T26" fmla="*/ 46167 w 46167"/>
                <a:gd name="T27" fmla="*/ 26733 h 267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167" h="26733" extrusionOk="0">
                  <a:moveTo>
                    <a:pt x="45992" y="0"/>
                  </a:moveTo>
                  <a:cubicBezTo>
                    <a:pt x="45971" y="0"/>
                    <a:pt x="45951" y="4"/>
                    <a:pt x="45933" y="13"/>
                  </a:cubicBezTo>
                  <a:lnTo>
                    <a:pt x="134" y="26499"/>
                  </a:lnTo>
                  <a:cubicBezTo>
                    <a:pt x="1" y="26566"/>
                    <a:pt x="34" y="26732"/>
                    <a:pt x="201" y="26732"/>
                  </a:cubicBezTo>
                  <a:lnTo>
                    <a:pt x="267" y="26732"/>
                  </a:lnTo>
                  <a:lnTo>
                    <a:pt x="46067" y="247"/>
                  </a:lnTo>
                  <a:cubicBezTo>
                    <a:pt x="46133" y="213"/>
                    <a:pt x="46167" y="147"/>
                    <a:pt x="46133" y="80"/>
                  </a:cubicBezTo>
                  <a:cubicBezTo>
                    <a:pt x="46109" y="31"/>
                    <a:pt x="46049" y="0"/>
                    <a:pt x="45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3" name="Google Shape;2487;p64"/>
            <p:cNvSpPr>
              <a:spLocks/>
            </p:cNvSpPr>
            <p:nvPr/>
          </p:nvSpPr>
          <p:spPr bwMode="auto">
            <a:xfrm>
              <a:off x="5352225" y="3211709"/>
              <a:ext cx="709740" cy="411009"/>
            </a:xfrm>
            <a:custGeom>
              <a:avLst/>
              <a:gdLst>
                <a:gd name="T0" fmla="*/ 166871375 w 46177"/>
                <a:gd name="T1" fmla="*/ 3550 h 26741"/>
                <a:gd name="T2" fmla="*/ 166660883 w 46177"/>
                <a:gd name="T3" fmla="*/ 76312 h 26741"/>
                <a:gd name="T4" fmla="*/ 366636 w 46177"/>
                <a:gd name="T5" fmla="*/ 96245671 h 26741"/>
                <a:gd name="T6" fmla="*/ 123559 w 46177"/>
                <a:gd name="T7" fmla="*/ 96852094 h 26741"/>
                <a:gd name="T8" fmla="*/ 609958 w 46177"/>
                <a:gd name="T9" fmla="*/ 97091866 h 26741"/>
                <a:gd name="T10" fmla="*/ 849745 w 46177"/>
                <a:gd name="T11" fmla="*/ 97091866 h 26741"/>
                <a:gd name="T12" fmla="*/ 167147297 w 46177"/>
                <a:gd name="T13" fmla="*/ 925812 h 26741"/>
                <a:gd name="T14" fmla="*/ 166871375 w 46177"/>
                <a:gd name="T15" fmla="*/ 3550 h 267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177"/>
                <a:gd name="T25" fmla="*/ 0 h 26741"/>
                <a:gd name="T26" fmla="*/ 46177 w 46177"/>
                <a:gd name="T27" fmla="*/ 26741 h 267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177" h="26741" extrusionOk="0">
                  <a:moveTo>
                    <a:pt x="45958" y="1"/>
                  </a:moveTo>
                  <a:cubicBezTo>
                    <a:pt x="45939" y="1"/>
                    <a:pt x="45919" y="7"/>
                    <a:pt x="45900" y="21"/>
                  </a:cubicBezTo>
                  <a:lnTo>
                    <a:pt x="101" y="26507"/>
                  </a:lnTo>
                  <a:cubicBezTo>
                    <a:pt x="34" y="26540"/>
                    <a:pt x="1" y="26607"/>
                    <a:pt x="34" y="26674"/>
                  </a:cubicBezTo>
                  <a:cubicBezTo>
                    <a:pt x="68" y="26707"/>
                    <a:pt x="101" y="26740"/>
                    <a:pt x="168" y="26740"/>
                  </a:cubicBezTo>
                  <a:lnTo>
                    <a:pt x="234" y="26740"/>
                  </a:lnTo>
                  <a:lnTo>
                    <a:pt x="46034" y="255"/>
                  </a:lnTo>
                  <a:cubicBezTo>
                    <a:pt x="46177" y="226"/>
                    <a:pt x="46074" y="1"/>
                    <a:pt x="459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4" name="Google Shape;2488;p64"/>
            <p:cNvSpPr>
              <a:spLocks/>
            </p:cNvSpPr>
            <p:nvPr/>
          </p:nvSpPr>
          <p:spPr bwMode="auto">
            <a:xfrm>
              <a:off x="5351718" y="3289620"/>
              <a:ext cx="709587" cy="411025"/>
            </a:xfrm>
            <a:custGeom>
              <a:avLst/>
              <a:gdLst>
                <a:gd name="T0" fmla="*/ 167118813 w 46167"/>
                <a:gd name="T1" fmla="*/ 3550 h 26742"/>
                <a:gd name="T2" fmla="*/ 166780995 w 46167"/>
                <a:gd name="T3" fmla="*/ 83628 h 26742"/>
                <a:gd name="T4" fmla="*/ 486645 w 46167"/>
                <a:gd name="T5" fmla="*/ 96129974 h 26742"/>
                <a:gd name="T6" fmla="*/ 729737 w 46167"/>
                <a:gd name="T7" fmla="*/ 97099484 h 26742"/>
                <a:gd name="T8" fmla="*/ 969509 w 46167"/>
                <a:gd name="T9" fmla="*/ 96975940 h 26742"/>
                <a:gd name="T10" fmla="*/ 167267640 w 46167"/>
                <a:gd name="T11" fmla="*/ 929594 h 26742"/>
                <a:gd name="T12" fmla="*/ 167507182 w 46167"/>
                <a:gd name="T13" fmla="*/ 203407 h 26742"/>
                <a:gd name="T14" fmla="*/ 167118813 w 46167"/>
                <a:gd name="T15" fmla="*/ 3550 h 267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167"/>
                <a:gd name="T25" fmla="*/ 0 h 26742"/>
                <a:gd name="T26" fmla="*/ 46167 w 46167"/>
                <a:gd name="T27" fmla="*/ 26742 h 267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167" h="26742" extrusionOk="0">
                  <a:moveTo>
                    <a:pt x="46026" y="1"/>
                  </a:moveTo>
                  <a:cubicBezTo>
                    <a:pt x="45994" y="1"/>
                    <a:pt x="45961" y="9"/>
                    <a:pt x="45933" y="23"/>
                  </a:cubicBezTo>
                  <a:lnTo>
                    <a:pt x="134" y="26475"/>
                  </a:lnTo>
                  <a:cubicBezTo>
                    <a:pt x="1" y="26542"/>
                    <a:pt x="34" y="26742"/>
                    <a:pt x="201" y="26742"/>
                  </a:cubicBezTo>
                  <a:cubicBezTo>
                    <a:pt x="201" y="26708"/>
                    <a:pt x="234" y="26708"/>
                    <a:pt x="267" y="26708"/>
                  </a:cubicBezTo>
                  <a:lnTo>
                    <a:pt x="46067" y="256"/>
                  </a:lnTo>
                  <a:cubicBezTo>
                    <a:pt x="46133" y="223"/>
                    <a:pt x="46167" y="123"/>
                    <a:pt x="46133" y="56"/>
                  </a:cubicBezTo>
                  <a:cubicBezTo>
                    <a:pt x="46114" y="17"/>
                    <a:pt x="46071" y="1"/>
                    <a:pt x="460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5" name="Google Shape;2489;p64"/>
            <p:cNvSpPr>
              <a:spLocks/>
            </p:cNvSpPr>
            <p:nvPr/>
          </p:nvSpPr>
          <p:spPr bwMode="auto">
            <a:xfrm>
              <a:off x="5352225" y="3366824"/>
              <a:ext cx="709080" cy="410733"/>
            </a:xfrm>
            <a:custGeom>
              <a:avLst/>
              <a:gdLst>
                <a:gd name="T0" fmla="*/ 166973616 w 46134"/>
                <a:gd name="T1" fmla="*/ 0 h 26723"/>
                <a:gd name="T2" fmla="*/ 166661312 w 46134"/>
                <a:gd name="T3" fmla="*/ 130645 h 26723"/>
                <a:gd name="T4" fmla="*/ 366636 w 46134"/>
                <a:gd name="T5" fmla="*/ 96180779 h 26723"/>
                <a:gd name="T6" fmla="*/ 123560 w 46134"/>
                <a:gd name="T7" fmla="*/ 96787203 h 26723"/>
                <a:gd name="T8" fmla="*/ 609959 w 46134"/>
                <a:gd name="T9" fmla="*/ 97026976 h 26723"/>
                <a:gd name="T10" fmla="*/ 849746 w 46134"/>
                <a:gd name="T11" fmla="*/ 97026976 h 26723"/>
                <a:gd name="T12" fmla="*/ 167147958 w 46134"/>
                <a:gd name="T13" fmla="*/ 980392 h 26723"/>
                <a:gd name="T14" fmla="*/ 167387515 w 46134"/>
                <a:gd name="T15" fmla="*/ 254189 h 26723"/>
                <a:gd name="T16" fmla="*/ 166973616 w 46134"/>
                <a:gd name="T17" fmla="*/ 0 h 267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134"/>
                <a:gd name="T28" fmla="*/ 0 h 26723"/>
                <a:gd name="T29" fmla="*/ 46134 w 46134"/>
                <a:gd name="T30" fmla="*/ 26723 h 267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134" h="26723" extrusionOk="0">
                  <a:moveTo>
                    <a:pt x="45986" y="0"/>
                  </a:moveTo>
                  <a:cubicBezTo>
                    <a:pt x="45956" y="0"/>
                    <a:pt x="45926" y="11"/>
                    <a:pt x="45900" y="36"/>
                  </a:cubicBezTo>
                  <a:lnTo>
                    <a:pt x="101" y="26489"/>
                  </a:lnTo>
                  <a:cubicBezTo>
                    <a:pt x="34" y="26522"/>
                    <a:pt x="1" y="26589"/>
                    <a:pt x="34" y="26656"/>
                  </a:cubicBezTo>
                  <a:cubicBezTo>
                    <a:pt x="68" y="26689"/>
                    <a:pt x="101" y="26722"/>
                    <a:pt x="168" y="26722"/>
                  </a:cubicBezTo>
                  <a:lnTo>
                    <a:pt x="234" y="26722"/>
                  </a:lnTo>
                  <a:lnTo>
                    <a:pt x="46034" y="270"/>
                  </a:lnTo>
                  <a:cubicBezTo>
                    <a:pt x="46100" y="203"/>
                    <a:pt x="46134" y="137"/>
                    <a:pt x="46100" y="70"/>
                  </a:cubicBezTo>
                  <a:cubicBezTo>
                    <a:pt x="46080" y="29"/>
                    <a:pt x="46034" y="0"/>
                    <a:pt x="4598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6" name="Google Shape;2490;p64"/>
            <p:cNvSpPr>
              <a:spLocks/>
            </p:cNvSpPr>
            <p:nvPr/>
          </p:nvSpPr>
          <p:spPr bwMode="auto">
            <a:xfrm>
              <a:off x="5379922" y="3643653"/>
              <a:ext cx="33845" cy="114937"/>
            </a:xfrm>
            <a:custGeom>
              <a:avLst/>
              <a:gdLst>
                <a:gd name="T0" fmla="*/ 6779160 w 2202"/>
                <a:gd name="T1" fmla="*/ 3550 h 7478"/>
                <a:gd name="T2" fmla="*/ 5813409 w 2202"/>
                <a:gd name="T3" fmla="*/ 261521 h 7478"/>
                <a:gd name="T4" fmla="*/ 2182157 w 2202"/>
                <a:gd name="T5" fmla="*/ 2440098 h 7478"/>
                <a:gd name="T6" fmla="*/ 0 w 2202"/>
                <a:gd name="T7" fmla="*/ 6074616 h 7478"/>
                <a:gd name="T8" fmla="*/ 0 w 2202"/>
                <a:gd name="T9" fmla="*/ 27148879 h 7478"/>
                <a:gd name="T10" fmla="*/ 7995566 w 2202"/>
                <a:gd name="T11" fmla="*/ 22544621 h 7478"/>
                <a:gd name="T12" fmla="*/ 7995566 w 2202"/>
                <a:gd name="T13" fmla="*/ 1470573 h 7478"/>
                <a:gd name="T14" fmla="*/ 6779160 w 2202"/>
                <a:gd name="T15" fmla="*/ 3550 h 74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2"/>
                <a:gd name="T25" fmla="*/ 0 h 7478"/>
                <a:gd name="T26" fmla="*/ 2202 w 2202"/>
                <a:gd name="T27" fmla="*/ 7478 h 74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2" h="7478" extrusionOk="0">
                  <a:moveTo>
                    <a:pt x="1867" y="1"/>
                  </a:moveTo>
                  <a:cubicBezTo>
                    <a:pt x="1787" y="1"/>
                    <a:pt x="1697" y="24"/>
                    <a:pt x="1601" y="72"/>
                  </a:cubicBezTo>
                  <a:lnTo>
                    <a:pt x="601" y="672"/>
                  </a:lnTo>
                  <a:cubicBezTo>
                    <a:pt x="267" y="872"/>
                    <a:pt x="34" y="1273"/>
                    <a:pt x="0" y="1673"/>
                  </a:cubicBezTo>
                  <a:lnTo>
                    <a:pt x="0" y="7477"/>
                  </a:lnTo>
                  <a:lnTo>
                    <a:pt x="2202" y="6209"/>
                  </a:lnTo>
                  <a:lnTo>
                    <a:pt x="2202" y="405"/>
                  </a:lnTo>
                  <a:cubicBezTo>
                    <a:pt x="2202" y="144"/>
                    <a:pt x="2066" y="1"/>
                    <a:pt x="186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7" name="Google Shape;2491;p64"/>
            <p:cNvSpPr>
              <a:spLocks/>
            </p:cNvSpPr>
            <p:nvPr/>
          </p:nvSpPr>
          <p:spPr bwMode="auto">
            <a:xfrm>
              <a:off x="5428630" y="3532912"/>
              <a:ext cx="33338" cy="197474"/>
            </a:xfrm>
            <a:custGeom>
              <a:avLst/>
              <a:gdLst>
                <a:gd name="T0" fmla="*/ 6702936 w 2169"/>
                <a:gd name="T1" fmla="*/ 3550 h 12848"/>
                <a:gd name="T2" fmla="*/ 5813477 w 2169"/>
                <a:gd name="T3" fmla="*/ 261521 h 12848"/>
                <a:gd name="T4" fmla="*/ 2058856 w 2169"/>
                <a:gd name="T5" fmla="*/ 2440098 h 12848"/>
                <a:gd name="T6" fmla="*/ 0 w 2169"/>
                <a:gd name="T7" fmla="*/ 6074616 h 12848"/>
                <a:gd name="T8" fmla="*/ 0 w 2169"/>
                <a:gd name="T9" fmla="*/ 46647223 h 12848"/>
                <a:gd name="T10" fmla="*/ 7872348 w 2169"/>
                <a:gd name="T11" fmla="*/ 42166493 h 12848"/>
                <a:gd name="T12" fmla="*/ 7872348 w 2169"/>
                <a:gd name="T13" fmla="*/ 1470573 h 12848"/>
                <a:gd name="T14" fmla="*/ 6702936 w 2169"/>
                <a:gd name="T15" fmla="*/ 3550 h 128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2848"/>
                <a:gd name="T26" fmla="*/ 2169 w 2169"/>
                <a:gd name="T27" fmla="*/ 12848 h 128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2848" extrusionOk="0">
                  <a:moveTo>
                    <a:pt x="1846" y="1"/>
                  </a:moveTo>
                  <a:cubicBezTo>
                    <a:pt x="1771" y="1"/>
                    <a:pt x="1687" y="24"/>
                    <a:pt x="1601" y="72"/>
                  </a:cubicBezTo>
                  <a:lnTo>
                    <a:pt x="567" y="672"/>
                  </a:lnTo>
                  <a:cubicBezTo>
                    <a:pt x="234" y="872"/>
                    <a:pt x="33" y="1272"/>
                    <a:pt x="0" y="1673"/>
                  </a:cubicBezTo>
                  <a:lnTo>
                    <a:pt x="0" y="12847"/>
                  </a:lnTo>
                  <a:lnTo>
                    <a:pt x="2168" y="11613"/>
                  </a:lnTo>
                  <a:lnTo>
                    <a:pt x="2168" y="405"/>
                  </a:lnTo>
                  <a:cubicBezTo>
                    <a:pt x="2168" y="144"/>
                    <a:pt x="2033" y="1"/>
                    <a:pt x="184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8" name="Google Shape;2492;p64"/>
            <p:cNvSpPr>
              <a:spLocks/>
            </p:cNvSpPr>
            <p:nvPr/>
          </p:nvSpPr>
          <p:spPr bwMode="auto">
            <a:xfrm>
              <a:off x="5476814" y="3571137"/>
              <a:ext cx="33338" cy="131567"/>
            </a:xfrm>
            <a:custGeom>
              <a:avLst/>
              <a:gdLst>
                <a:gd name="T0" fmla="*/ 6771918 w 2169"/>
                <a:gd name="T1" fmla="*/ 3550 h 8560"/>
                <a:gd name="T2" fmla="*/ 5817028 w 2169"/>
                <a:gd name="T3" fmla="*/ 312303 h 8560"/>
                <a:gd name="T4" fmla="*/ 2182417 w 2169"/>
                <a:gd name="T5" fmla="*/ 2371096 h 8560"/>
                <a:gd name="T6" fmla="*/ 3551 w 2169"/>
                <a:gd name="T7" fmla="*/ 6129147 h 8560"/>
                <a:gd name="T8" fmla="*/ 3551 w 2169"/>
                <a:gd name="T9" fmla="*/ 31077340 h 8560"/>
                <a:gd name="T10" fmla="*/ 7875883 w 2169"/>
                <a:gd name="T11" fmla="*/ 26476875 h 8560"/>
                <a:gd name="T12" fmla="*/ 7875883 w 2169"/>
                <a:gd name="T13" fmla="*/ 1524901 h 8560"/>
                <a:gd name="T14" fmla="*/ 6771918 w 2169"/>
                <a:gd name="T15" fmla="*/ 3550 h 8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8560"/>
                <a:gd name="T26" fmla="*/ 2169 w 2169"/>
                <a:gd name="T27" fmla="*/ 8560 h 85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8560" extrusionOk="0">
                  <a:moveTo>
                    <a:pt x="1865" y="1"/>
                  </a:moveTo>
                  <a:cubicBezTo>
                    <a:pt x="1788" y="1"/>
                    <a:pt x="1699" y="28"/>
                    <a:pt x="1602" y="86"/>
                  </a:cubicBezTo>
                  <a:lnTo>
                    <a:pt x="601" y="653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8559"/>
                  </a:lnTo>
                  <a:lnTo>
                    <a:pt x="2169" y="7292"/>
                  </a:lnTo>
                  <a:lnTo>
                    <a:pt x="2169" y="420"/>
                  </a:lnTo>
                  <a:cubicBezTo>
                    <a:pt x="2169" y="160"/>
                    <a:pt x="2052" y="1"/>
                    <a:pt x="186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79" name="Google Shape;2493;p64"/>
            <p:cNvSpPr>
              <a:spLocks/>
            </p:cNvSpPr>
            <p:nvPr/>
          </p:nvSpPr>
          <p:spPr bwMode="auto">
            <a:xfrm>
              <a:off x="5476814" y="3571137"/>
              <a:ext cx="33338" cy="131567"/>
            </a:xfrm>
            <a:custGeom>
              <a:avLst/>
              <a:gdLst>
                <a:gd name="T0" fmla="*/ 6771918 w 2169"/>
                <a:gd name="T1" fmla="*/ 3550 h 8560"/>
                <a:gd name="T2" fmla="*/ 5817028 w 2169"/>
                <a:gd name="T3" fmla="*/ 312303 h 8560"/>
                <a:gd name="T4" fmla="*/ 2182417 w 2169"/>
                <a:gd name="T5" fmla="*/ 2371096 h 8560"/>
                <a:gd name="T6" fmla="*/ 3551 w 2169"/>
                <a:gd name="T7" fmla="*/ 6129147 h 8560"/>
                <a:gd name="T8" fmla="*/ 3551 w 2169"/>
                <a:gd name="T9" fmla="*/ 31077340 h 8560"/>
                <a:gd name="T10" fmla="*/ 7875883 w 2169"/>
                <a:gd name="T11" fmla="*/ 26476875 h 8560"/>
                <a:gd name="T12" fmla="*/ 7875883 w 2169"/>
                <a:gd name="T13" fmla="*/ 1524901 h 8560"/>
                <a:gd name="T14" fmla="*/ 6771918 w 2169"/>
                <a:gd name="T15" fmla="*/ 3550 h 8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8560"/>
                <a:gd name="T26" fmla="*/ 2169 w 2169"/>
                <a:gd name="T27" fmla="*/ 8560 h 85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8560" extrusionOk="0">
                  <a:moveTo>
                    <a:pt x="1865" y="1"/>
                  </a:moveTo>
                  <a:cubicBezTo>
                    <a:pt x="1788" y="1"/>
                    <a:pt x="1699" y="28"/>
                    <a:pt x="1602" y="86"/>
                  </a:cubicBezTo>
                  <a:lnTo>
                    <a:pt x="601" y="653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8559"/>
                  </a:lnTo>
                  <a:lnTo>
                    <a:pt x="2169" y="7292"/>
                  </a:lnTo>
                  <a:lnTo>
                    <a:pt x="2169" y="420"/>
                  </a:lnTo>
                  <a:cubicBezTo>
                    <a:pt x="2169" y="160"/>
                    <a:pt x="2052" y="1"/>
                    <a:pt x="18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0" name="Google Shape;2494;p64"/>
            <p:cNvSpPr>
              <a:spLocks/>
            </p:cNvSpPr>
            <p:nvPr/>
          </p:nvSpPr>
          <p:spPr bwMode="auto">
            <a:xfrm>
              <a:off x="5428630" y="3532912"/>
              <a:ext cx="33338" cy="197474"/>
            </a:xfrm>
            <a:custGeom>
              <a:avLst/>
              <a:gdLst>
                <a:gd name="T0" fmla="*/ 6702936 w 2169"/>
                <a:gd name="T1" fmla="*/ 3550 h 12848"/>
                <a:gd name="T2" fmla="*/ 5813477 w 2169"/>
                <a:gd name="T3" fmla="*/ 261521 h 12848"/>
                <a:gd name="T4" fmla="*/ 2058856 w 2169"/>
                <a:gd name="T5" fmla="*/ 2440098 h 12848"/>
                <a:gd name="T6" fmla="*/ 0 w 2169"/>
                <a:gd name="T7" fmla="*/ 6074616 h 12848"/>
                <a:gd name="T8" fmla="*/ 0 w 2169"/>
                <a:gd name="T9" fmla="*/ 46647223 h 12848"/>
                <a:gd name="T10" fmla="*/ 7872348 w 2169"/>
                <a:gd name="T11" fmla="*/ 42166493 h 12848"/>
                <a:gd name="T12" fmla="*/ 7872348 w 2169"/>
                <a:gd name="T13" fmla="*/ 1470573 h 12848"/>
                <a:gd name="T14" fmla="*/ 6702936 w 2169"/>
                <a:gd name="T15" fmla="*/ 3550 h 128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2848"/>
                <a:gd name="T26" fmla="*/ 2169 w 2169"/>
                <a:gd name="T27" fmla="*/ 12848 h 128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2848" extrusionOk="0">
                  <a:moveTo>
                    <a:pt x="1846" y="1"/>
                  </a:moveTo>
                  <a:cubicBezTo>
                    <a:pt x="1771" y="1"/>
                    <a:pt x="1687" y="24"/>
                    <a:pt x="1601" y="72"/>
                  </a:cubicBezTo>
                  <a:lnTo>
                    <a:pt x="567" y="672"/>
                  </a:lnTo>
                  <a:cubicBezTo>
                    <a:pt x="234" y="872"/>
                    <a:pt x="33" y="1272"/>
                    <a:pt x="0" y="1673"/>
                  </a:cubicBezTo>
                  <a:lnTo>
                    <a:pt x="0" y="12847"/>
                  </a:lnTo>
                  <a:lnTo>
                    <a:pt x="2168" y="11613"/>
                  </a:lnTo>
                  <a:lnTo>
                    <a:pt x="2168" y="405"/>
                  </a:lnTo>
                  <a:cubicBezTo>
                    <a:pt x="2168" y="144"/>
                    <a:pt x="2033" y="1"/>
                    <a:pt x="18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1" name="Google Shape;2495;p64"/>
            <p:cNvSpPr>
              <a:spLocks/>
            </p:cNvSpPr>
            <p:nvPr/>
          </p:nvSpPr>
          <p:spPr bwMode="auto">
            <a:xfrm>
              <a:off x="5553203" y="3492181"/>
              <a:ext cx="33860" cy="166426"/>
            </a:xfrm>
            <a:custGeom>
              <a:avLst/>
              <a:gdLst>
                <a:gd name="T0" fmla="*/ 6797207 w 2203"/>
                <a:gd name="T1" fmla="*/ 3550 h 10828"/>
                <a:gd name="T2" fmla="*/ 5816819 w 2203"/>
                <a:gd name="T3" fmla="*/ 312302 h 10828"/>
                <a:gd name="T4" fmla="*/ 2182103 w 2203"/>
                <a:gd name="T5" fmla="*/ 2494407 h 10828"/>
                <a:gd name="T6" fmla="*/ 3550 w 2203"/>
                <a:gd name="T7" fmla="*/ 6129143 h 10828"/>
                <a:gd name="T8" fmla="*/ 3550 w 2203"/>
                <a:gd name="T9" fmla="*/ 39312256 h 10828"/>
                <a:gd name="T10" fmla="*/ 7995387 w 2203"/>
                <a:gd name="T11" fmla="*/ 34711794 h 10828"/>
                <a:gd name="T12" fmla="*/ 7995387 w 2203"/>
                <a:gd name="T13" fmla="*/ 1524901 h 10828"/>
                <a:gd name="T14" fmla="*/ 6797207 w 2203"/>
                <a:gd name="T15" fmla="*/ 3550 h 108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10828"/>
                <a:gd name="T26" fmla="*/ 2203 w 2203"/>
                <a:gd name="T27" fmla="*/ 10828 h 108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10828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1" y="1688"/>
                  </a:cubicBezTo>
                  <a:lnTo>
                    <a:pt x="1" y="10827"/>
                  </a:lnTo>
                  <a:lnTo>
                    <a:pt x="2202" y="9560"/>
                  </a:lnTo>
                  <a:lnTo>
                    <a:pt x="2202" y="420"/>
                  </a:lnTo>
                  <a:cubicBezTo>
                    <a:pt x="2202" y="160"/>
                    <a:pt x="2069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2" name="Google Shape;2496;p64"/>
            <p:cNvSpPr>
              <a:spLocks/>
            </p:cNvSpPr>
            <p:nvPr/>
          </p:nvSpPr>
          <p:spPr bwMode="auto">
            <a:xfrm>
              <a:off x="5601404" y="3445011"/>
              <a:ext cx="33860" cy="185916"/>
            </a:xfrm>
            <a:custGeom>
              <a:avLst/>
              <a:gdLst>
                <a:gd name="T0" fmla="*/ 6797207 w 2203"/>
                <a:gd name="T1" fmla="*/ 3550 h 12096"/>
                <a:gd name="T2" fmla="*/ 5816819 w 2203"/>
                <a:gd name="T3" fmla="*/ 315854 h 12096"/>
                <a:gd name="T4" fmla="*/ 2182103 w 2203"/>
                <a:gd name="T5" fmla="*/ 2374671 h 12096"/>
                <a:gd name="T6" fmla="*/ 0 w 2203"/>
                <a:gd name="T7" fmla="*/ 6129203 h 12096"/>
                <a:gd name="T8" fmla="*/ 0 w 2203"/>
                <a:gd name="T9" fmla="*/ 43916907 h 12096"/>
                <a:gd name="T10" fmla="*/ 7995387 w 2203"/>
                <a:gd name="T11" fmla="*/ 39316408 h 12096"/>
                <a:gd name="T12" fmla="*/ 7995387 w 2203"/>
                <a:gd name="T13" fmla="*/ 1524923 h 12096"/>
                <a:gd name="T14" fmla="*/ 6797207 w 2203"/>
                <a:gd name="T15" fmla="*/ 3550 h 120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12096"/>
                <a:gd name="T26" fmla="*/ 2203 w 2203"/>
                <a:gd name="T27" fmla="*/ 12096 h 120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12096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7"/>
                  </a:cubicBezTo>
                  <a:lnTo>
                    <a:pt x="601" y="654"/>
                  </a:lnTo>
                  <a:cubicBezTo>
                    <a:pt x="267" y="887"/>
                    <a:pt x="34" y="1254"/>
                    <a:pt x="0" y="1688"/>
                  </a:cubicBezTo>
                  <a:lnTo>
                    <a:pt x="0" y="12095"/>
                  </a:lnTo>
                  <a:lnTo>
                    <a:pt x="2202" y="10828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3" name="Google Shape;2497;p64"/>
            <p:cNvSpPr>
              <a:spLocks/>
            </p:cNvSpPr>
            <p:nvPr/>
          </p:nvSpPr>
          <p:spPr bwMode="auto">
            <a:xfrm>
              <a:off x="5650111" y="3311199"/>
              <a:ext cx="33338" cy="291523"/>
            </a:xfrm>
            <a:custGeom>
              <a:avLst/>
              <a:gdLst>
                <a:gd name="T0" fmla="*/ 6717584 w 2169"/>
                <a:gd name="T1" fmla="*/ 3550 h 18967"/>
                <a:gd name="T2" fmla="*/ 5817028 w 2169"/>
                <a:gd name="T3" fmla="*/ 312303 h 18967"/>
                <a:gd name="T4" fmla="*/ 2058856 w 2169"/>
                <a:gd name="T5" fmla="*/ 2494430 h 18967"/>
                <a:gd name="T6" fmla="*/ 0 w 2169"/>
                <a:gd name="T7" fmla="*/ 6125395 h 18967"/>
                <a:gd name="T8" fmla="*/ 0 w 2169"/>
                <a:gd name="T9" fmla="*/ 68865043 h 18967"/>
                <a:gd name="T10" fmla="*/ 7875883 w 2169"/>
                <a:gd name="T11" fmla="*/ 64264568 h 18967"/>
                <a:gd name="T12" fmla="*/ 7875883 w 2169"/>
                <a:gd name="T13" fmla="*/ 1524905 h 18967"/>
                <a:gd name="T14" fmla="*/ 6717584 w 2169"/>
                <a:gd name="T15" fmla="*/ 3550 h 189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8967"/>
                <a:gd name="T26" fmla="*/ 2169 w 2169"/>
                <a:gd name="T27" fmla="*/ 18967 h 189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8967" extrusionOk="0">
                  <a:moveTo>
                    <a:pt x="1850" y="1"/>
                  </a:moveTo>
                  <a:cubicBezTo>
                    <a:pt x="1774" y="1"/>
                    <a:pt x="1689" y="28"/>
                    <a:pt x="1602" y="86"/>
                  </a:cubicBezTo>
                  <a:lnTo>
                    <a:pt x="567" y="687"/>
                  </a:lnTo>
                  <a:cubicBezTo>
                    <a:pt x="234" y="887"/>
                    <a:pt x="34" y="1254"/>
                    <a:pt x="0" y="1687"/>
                  </a:cubicBezTo>
                  <a:lnTo>
                    <a:pt x="0" y="18966"/>
                  </a:lnTo>
                  <a:lnTo>
                    <a:pt x="2169" y="17699"/>
                  </a:lnTo>
                  <a:lnTo>
                    <a:pt x="2169" y="420"/>
                  </a:lnTo>
                  <a:cubicBezTo>
                    <a:pt x="2169" y="160"/>
                    <a:pt x="2035" y="1"/>
                    <a:pt x="185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4" name="Google Shape;2498;p64"/>
            <p:cNvSpPr>
              <a:spLocks/>
            </p:cNvSpPr>
            <p:nvPr/>
          </p:nvSpPr>
          <p:spPr bwMode="auto">
            <a:xfrm>
              <a:off x="5650111" y="3311199"/>
              <a:ext cx="33338" cy="291523"/>
            </a:xfrm>
            <a:custGeom>
              <a:avLst/>
              <a:gdLst>
                <a:gd name="T0" fmla="*/ 6717584 w 2169"/>
                <a:gd name="T1" fmla="*/ 3550 h 18967"/>
                <a:gd name="T2" fmla="*/ 5817028 w 2169"/>
                <a:gd name="T3" fmla="*/ 312303 h 18967"/>
                <a:gd name="T4" fmla="*/ 2058856 w 2169"/>
                <a:gd name="T5" fmla="*/ 2494430 h 18967"/>
                <a:gd name="T6" fmla="*/ 0 w 2169"/>
                <a:gd name="T7" fmla="*/ 6125395 h 18967"/>
                <a:gd name="T8" fmla="*/ 0 w 2169"/>
                <a:gd name="T9" fmla="*/ 68865043 h 18967"/>
                <a:gd name="T10" fmla="*/ 7875883 w 2169"/>
                <a:gd name="T11" fmla="*/ 64264568 h 18967"/>
                <a:gd name="T12" fmla="*/ 7875883 w 2169"/>
                <a:gd name="T13" fmla="*/ 1524905 h 18967"/>
                <a:gd name="T14" fmla="*/ 6717584 w 2169"/>
                <a:gd name="T15" fmla="*/ 3550 h 189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8967"/>
                <a:gd name="T26" fmla="*/ 2169 w 2169"/>
                <a:gd name="T27" fmla="*/ 18967 h 189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8967" extrusionOk="0">
                  <a:moveTo>
                    <a:pt x="1850" y="1"/>
                  </a:moveTo>
                  <a:cubicBezTo>
                    <a:pt x="1774" y="1"/>
                    <a:pt x="1689" y="28"/>
                    <a:pt x="1602" y="86"/>
                  </a:cubicBezTo>
                  <a:lnTo>
                    <a:pt x="567" y="687"/>
                  </a:lnTo>
                  <a:cubicBezTo>
                    <a:pt x="234" y="887"/>
                    <a:pt x="34" y="1254"/>
                    <a:pt x="0" y="1687"/>
                  </a:cubicBezTo>
                  <a:lnTo>
                    <a:pt x="0" y="18966"/>
                  </a:lnTo>
                  <a:lnTo>
                    <a:pt x="2169" y="17699"/>
                  </a:lnTo>
                  <a:lnTo>
                    <a:pt x="2169" y="420"/>
                  </a:lnTo>
                  <a:cubicBezTo>
                    <a:pt x="2169" y="160"/>
                    <a:pt x="2035" y="1"/>
                    <a:pt x="18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5" name="Google Shape;2499;p64"/>
            <p:cNvSpPr>
              <a:spLocks/>
            </p:cNvSpPr>
            <p:nvPr/>
          </p:nvSpPr>
          <p:spPr bwMode="auto">
            <a:xfrm>
              <a:off x="5601404" y="3445011"/>
              <a:ext cx="33860" cy="185916"/>
            </a:xfrm>
            <a:custGeom>
              <a:avLst/>
              <a:gdLst>
                <a:gd name="T0" fmla="*/ 6797207 w 2203"/>
                <a:gd name="T1" fmla="*/ 3550 h 12096"/>
                <a:gd name="T2" fmla="*/ 5816819 w 2203"/>
                <a:gd name="T3" fmla="*/ 315854 h 12096"/>
                <a:gd name="T4" fmla="*/ 2182103 w 2203"/>
                <a:gd name="T5" fmla="*/ 2374671 h 12096"/>
                <a:gd name="T6" fmla="*/ 0 w 2203"/>
                <a:gd name="T7" fmla="*/ 6129203 h 12096"/>
                <a:gd name="T8" fmla="*/ 0 w 2203"/>
                <a:gd name="T9" fmla="*/ 43916907 h 12096"/>
                <a:gd name="T10" fmla="*/ 7995387 w 2203"/>
                <a:gd name="T11" fmla="*/ 39316408 h 12096"/>
                <a:gd name="T12" fmla="*/ 7995387 w 2203"/>
                <a:gd name="T13" fmla="*/ 1524923 h 12096"/>
                <a:gd name="T14" fmla="*/ 6797207 w 2203"/>
                <a:gd name="T15" fmla="*/ 3550 h 120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12096"/>
                <a:gd name="T26" fmla="*/ 2203 w 2203"/>
                <a:gd name="T27" fmla="*/ 12096 h 120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12096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7"/>
                  </a:cubicBezTo>
                  <a:lnTo>
                    <a:pt x="601" y="654"/>
                  </a:lnTo>
                  <a:cubicBezTo>
                    <a:pt x="267" y="887"/>
                    <a:pt x="34" y="1254"/>
                    <a:pt x="0" y="1688"/>
                  </a:cubicBezTo>
                  <a:lnTo>
                    <a:pt x="0" y="12095"/>
                  </a:lnTo>
                  <a:lnTo>
                    <a:pt x="2202" y="10828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6" name="Google Shape;2500;p64"/>
            <p:cNvSpPr>
              <a:spLocks/>
            </p:cNvSpPr>
            <p:nvPr/>
          </p:nvSpPr>
          <p:spPr bwMode="auto">
            <a:xfrm>
              <a:off x="5726500" y="3511901"/>
              <a:ext cx="33338" cy="46725"/>
            </a:xfrm>
            <a:custGeom>
              <a:avLst/>
              <a:gdLst>
                <a:gd name="T0" fmla="*/ 6692069 w 2169"/>
                <a:gd name="T1" fmla="*/ 3550 h 3040"/>
                <a:gd name="T2" fmla="*/ 5817028 w 2169"/>
                <a:gd name="T3" fmla="*/ 257741 h 3040"/>
                <a:gd name="T4" fmla="*/ 2062406 w 2169"/>
                <a:gd name="T5" fmla="*/ 2436324 h 3040"/>
                <a:gd name="T6" fmla="*/ 3551 w 2169"/>
                <a:gd name="T7" fmla="*/ 6071099 h 3040"/>
                <a:gd name="T8" fmla="*/ 3551 w 2169"/>
                <a:gd name="T9" fmla="*/ 11038259 h 3040"/>
                <a:gd name="T10" fmla="*/ 7875883 w 2169"/>
                <a:gd name="T11" fmla="*/ 6434202 h 3040"/>
                <a:gd name="T12" fmla="*/ 7875883 w 2169"/>
                <a:gd name="T13" fmla="*/ 1590356 h 3040"/>
                <a:gd name="T14" fmla="*/ 6692069 w 2169"/>
                <a:gd name="T15" fmla="*/ 3550 h 30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3040"/>
                <a:gd name="T26" fmla="*/ 2169 w 2169"/>
                <a:gd name="T27" fmla="*/ 3040 h 30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3040" extrusionOk="0">
                  <a:moveTo>
                    <a:pt x="1843" y="1"/>
                  </a:moveTo>
                  <a:cubicBezTo>
                    <a:pt x="1769" y="1"/>
                    <a:pt x="1686" y="24"/>
                    <a:pt x="1602" y="71"/>
                  </a:cubicBezTo>
                  <a:lnTo>
                    <a:pt x="568" y="671"/>
                  </a:lnTo>
                  <a:cubicBezTo>
                    <a:pt x="234" y="905"/>
                    <a:pt x="1" y="1272"/>
                    <a:pt x="1" y="1672"/>
                  </a:cubicBezTo>
                  <a:lnTo>
                    <a:pt x="1" y="3040"/>
                  </a:lnTo>
                  <a:lnTo>
                    <a:pt x="2169" y="1772"/>
                  </a:lnTo>
                  <a:lnTo>
                    <a:pt x="2169" y="438"/>
                  </a:lnTo>
                  <a:cubicBezTo>
                    <a:pt x="2169" y="151"/>
                    <a:pt x="2031" y="1"/>
                    <a:pt x="184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7" name="Google Shape;2501;p64"/>
            <p:cNvSpPr>
              <a:spLocks/>
            </p:cNvSpPr>
            <p:nvPr/>
          </p:nvSpPr>
          <p:spPr bwMode="auto">
            <a:xfrm>
              <a:off x="5774700" y="3317870"/>
              <a:ext cx="33338" cy="212567"/>
            </a:xfrm>
            <a:custGeom>
              <a:avLst/>
              <a:gdLst>
                <a:gd name="T0" fmla="*/ 6771918 w 2169"/>
                <a:gd name="T1" fmla="*/ 0 h 13830"/>
                <a:gd name="T2" fmla="*/ 5813477 w 2169"/>
                <a:gd name="T3" fmla="*/ 312303 h 13830"/>
                <a:gd name="T4" fmla="*/ 2182417 w 2169"/>
                <a:gd name="T5" fmla="*/ 2371113 h 13830"/>
                <a:gd name="T6" fmla="*/ 0 w 2169"/>
                <a:gd name="T7" fmla="*/ 6125388 h 13830"/>
                <a:gd name="T8" fmla="*/ 0 w 2169"/>
                <a:gd name="T9" fmla="*/ 50212583 h 13830"/>
                <a:gd name="T10" fmla="*/ 7872348 w 2169"/>
                <a:gd name="T11" fmla="*/ 45731876 h 13830"/>
                <a:gd name="T12" fmla="*/ 7872348 w 2169"/>
                <a:gd name="T13" fmla="*/ 1521368 h 13830"/>
                <a:gd name="T14" fmla="*/ 6771918 w 2169"/>
                <a:gd name="T15" fmla="*/ 0 h 138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3830"/>
                <a:gd name="T26" fmla="*/ 2169 w 2169"/>
                <a:gd name="T27" fmla="*/ 13830 h 138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3830" extrusionOk="0">
                  <a:moveTo>
                    <a:pt x="1865" y="0"/>
                  </a:moveTo>
                  <a:cubicBezTo>
                    <a:pt x="1788" y="0"/>
                    <a:pt x="1699" y="27"/>
                    <a:pt x="1601" y="86"/>
                  </a:cubicBezTo>
                  <a:lnTo>
                    <a:pt x="601" y="653"/>
                  </a:lnTo>
                  <a:cubicBezTo>
                    <a:pt x="234" y="886"/>
                    <a:pt x="34" y="1253"/>
                    <a:pt x="0" y="1687"/>
                  </a:cubicBezTo>
                  <a:lnTo>
                    <a:pt x="0" y="13829"/>
                  </a:lnTo>
                  <a:lnTo>
                    <a:pt x="2168" y="12595"/>
                  </a:lnTo>
                  <a:lnTo>
                    <a:pt x="2168" y="419"/>
                  </a:lnTo>
                  <a:cubicBezTo>
                    <a:pt x="2168" y="160"/>
                    <a:pt x="2051" y="0"/>
                    <a:pt x="186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8" name="Google Shape;2502;p64"/>
            <p:cNvSpPr>
              <a:spLocks/>
            </p:cNvSpPr>
            <p:nvPr/>
          </p:nvSpPr>
          <p:spPr bwMode="auto">
            <a:xfrm>
              <a:off x="5822885" y="3336222"/>
              <a:ext cx="33860" cy="166519"/>
            </a:xfrm>
            <a:custGeom>
              <a:avLst/>
              <a:gdLst>
                <a:gd name="T0" fmla="*/ 6851539 w 2203"/>
                <a:gd name="T1" fmla="*/ 3550 h 10834"/>
                <a:gd name="T2" fmla="*/ 5816819 w 2203"/>
                <a:gd name="T3" fmla="*/ 337588 h 10834"/>
                <a:gd name="T4" fmla="*/ 2182103 w 2203"/>
                <a:gd name="T5" fmla="*/ 2396404 h 10834"/>
                <a:gd name="T6" fmla="*/ 123544 w 2203"/>
                <a:gd name="T7" fmla="*/ 6150936 h 10834"/>
                <a:gd name="T8" fmla="*/ 3550 w 2203"/>
                <a:gd name="T9" fmla="*/ 39338123 h 10834"/>
                <a:gd name="T10" fmla="*/ 7995387 w 2203"/>
                <a:gd name="T11" fmla="*/ 34857404 h 10834"/>
                <a:gd name="T12" fmla="*/ 7995387 w 2203"/>
                <a:gd name="T13" fmla="*/ 1546887 h 10834"/>
                <a:gd name="T14" fmla="*/ 6851539 w 2203"/>
                <a:gd name="T15" fmla="*/ 3550 h 108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10834"/>
                <a:gd name="T26" fmla="*/ 2203 w 2203"/>
                <a:gd name="T27" fmla="*/ 10834 h 108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10834" extrusionOk="0">
                  <a:moveTo>
                    <a:pt x="1887" y="1"/>
                  </a:moveTo>
                  <a:cubicBezTo>
                    <a:pt x="1802" y="1"/>
                    <a:pt x="1705" y="31"/>
                    <a:pt x="1602" y="93"/>
                  </a:cubicBezTo>
                  <a:lnTo>
                    <a:pt x="601" y="660"/>
                  </a:lnTo>
                  <a:cubicBezTo>
                    <a:pt x="268" y="893"/>
                    <a:pt x="34" y="1260"/>
                    <a:pt x="34" y="1694"/>
                  </a:cubicBezTo>
                  <a:lnTo>
                    <a:pt x="1" y="10834"/>
                  </a:lnTo>
                  <a:lnTo>
                    <a:pt x="2202" y="9600"/>
                  </a:lnTo>
                  <a:lnTo>
                    <a:pt x="2202" y="426"/>
                  </a:lnTo>
                  <a:cubicBezTo>
                    <a:pt x="2202" y="150"/>
                    <a:pt x="2075" y="1"/>
                    <a:pt x="188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89" name="Google Shape;2503;p64"/>
            <p:cNvSpPr>
              <a:spLocks/>
            </p:cNvSpPr>
            <p:nvPr/>
          </p:nvSpPr>
          <p:spPr bwMode="auto">
            <a:xfrm>
              <a:off x="5822885" y="3336222"/>
              <a:ext cx="33860" cy="166519"/>
            </a:xfrm>
            <a:custGeom>
              <a:avLst/>
              <a:gdLst>
                <a:gd name="T0" fmla="*/ 6851539 w 2203"/>
                <a:gd name="T1" fmla="*/ 3550 h 10834"/>
                <a:gd name="T2" fmla="*/ 5816819 w 2203"/>
                <a:gd name="T3" fmla="*/ 337588 h 10834"/>
                <a:gd name="T4" fmla="*/ 2182103 w 2203"/>
                <a:gd name="T5" fmla="*/ 2396404 h 10834"/>
                <a:gd name="T6" fmla="*/ 123544 w 2203"/>
                <a:gd name="T7" fmla="*/ 6150936 h 10834"/>
                <a:gd name="T8" fmla="*/ 3550 w 2203"/>
                <a:gd name="T9" fmla="*/ 39338123 h 10834"/>
                <a:gd name="T10" fmla="*/ 7995387 w 2203"/>
                <a:gd name="T11" fmla="*/ 34857404 h 10834"/>
                <a:gd name="T12" fmla="*/ 7995387 w 2203"/>
                <a:gd name="T13" fmla="*/ 1546887 h 10834"/>
                <a:gd name="T14" fmla="*/ 6851539 w 2203"/>
                <a:gd name="T15" fmla="*/ 3550 h 108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10834"/>
                <a:gd name="T26" fmla="*/ 2203 w 2203"/>
                <a:gd name="T27" fmla="*/ 10834 h 108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10834" extrusionOk="0">
                  <a:moveTo>
                    <a:pt x="1887" y="1"/>
                  </a:moveTo>
                  <a:cubicBezTo>
                    <a:pt x="1802" y="1"/>
                    <a:pt x="1705" y="31"/>
                    <a:pt x="1602" y="93"/>
                  </a:cubicBezTo>
                  <a:lnTo>
                    <a:pt x="601" y="660"/>
                  </a:lnTo>
                  <a:cubicBezTo>
                    <a:pt x="268" y="893"/>
                    <a:pt x="34" y="1260"/>
                    <a:pt x="34" y="1694"/>
                  </a:cubicBezTo>
                  <a:lnTo>
                    <a:pt x="1" y="10834"/>
                  </a:lnTo>
                  <a:lnTo>
                    <a:pt x="2202" y="9600"/>
                  </a:lnTo>
                  <a:lnTo>
                    <a:pt x="2202" y="426"/>
                  </a:lnTo>
                  <a:cubicBezTo>
                    <a:pt x="2202" y="150"/>
                    <a:pt x="2075" y="1"/>
                    <a:pt x="18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0" name="Google Shape;2504;p64"/>
            <p:cNvSpPr>
              <a:spLocks/>
            </p:cNvSpPr>
            <p:nvPr/>
          </p:nvSpPr>
          <p:spPr bwMode="auto">
            <a:xfrm>
              <a:off x="5774700" y="3317870"/>
              <a:ext cx="33338" cy="212567"/>
            </a:xfrm>
            <a:custGeom>
              <a:avLst/>
              <a:gdLst>
                <a:gd name="T0" fmla="*/ 6771918 w 2169"/>
                <a:gd name="T1" fmla="*/ 0 h 13830"/>
                <a:gd name="T2" fmla="*/ 5813477 w 2169"/>
                <a:gd name="T3" fmla="*/ 312303 h 13830"/>
                <a:gd name="T4" fmla="*/ 2182417 w 2169"/>
                <a:gd name="T5" fmla="*/ 2371113 h 13830"/>
                <a:gd name="T6" fmla="*/ 0 w 2169"/>
                <a:gd name="T7" fmla="*/ 6125388 h 13830"/>
                <a:gd name="T8" fmla="*/ 0 w 2169"/>
                <a:gd name="T9" fmla="*/ 50212583 h 13830"/>
                <a:gd name="T10" fmla="*/ 7872348 w 2169"/>
                <a:gd name="T11" fmla="*/ 45731876 h 13830"/>
                <a:gd name="T12" fmla="*/ 7872348 w 2169"/>
                <a:gd name="T13" fmla="*/ 1521368 h 13830"/>
                <a:gd name="T14" fmla="*/ 6771918 w 2169"/>
                <a:gd name="T15" fmla="*/ 0 h 138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69"/>
                <a:gd name="T25" fmla="*/ 0 h 13830"/>
                <a:gd name="T26" fmla="*/ 2169 w 2169"/>
                <a:gd name="T27" fmla="*/ 13830 h 138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9" h="13830" extrusionOk="0">
                  <a:moveTo>
                    <a:pt x="1865" y="0"/>
                  </a:moveTo>
                  <a:cubicBezTo>
                    <a:pt x="1788" y="0"/>
                    <a:pt x="1699" y="27"/>
                    <a:pt x="1601" y="86"/>
                  </a:cubicBezTo>
                  <a:lnTo>
                    <a:pt x="601" y="653"/>
                  </a:lnTo>
                  <a:cubicBezTo>
                    <a:pt x="234" y="886"/>
                    <a:pt x="34" y="1253"/>
                    <a:pt x="0" y="1687"/>
                  </a:cubicBezTo>
                  <a:lnTo>
                    <a:pt x="0" y="13829"/>
                  </a:lnTo>
                  <a:lnTo>
                    <a:pt x="2168" y="12595"/>
                  </a:lnTo>
                  <a:lnTo>
                    <a:pt x="2168" y="419"/>
                  </a:lnTo>
                  <a:cubicBezTo>
                    <a:pt x="2168" y="160"/>
                    <a:pt x="2051" y="0"/>
                    <a:pt x="18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1" name="Google Shape;2505;p64"/>
            <p:cNvSpPr>
              <a:spLocks/>
            </p:cNvSpPr>
            <p:nvPr/>
          </p:nvSpPr>
          <p:spPr bwMode="auto">
            <a:xfrm>
              <a:off x="5899274" y="3344014"/>
              <a:ext cx="33860" cy="115152"/>
            </a:xfrm>
            <a:custGeom>
              <a:avLst/>
              <a:gdLst>
                <a:gd name="T0" fmla="*/ 6797207 w 2203"/>
                <a:gd name="T1" fmla="*/ 3550 h 7492"/>
                <a:gd name="T2" fmla="*/ 5816819 w 2203"/>
                <a:gd name="T3" fmla="*/ 312303 h 7492"/>
                <a:gd name="T4" fmla="*/ 2182103 w 2203"/>
                <a:gd name="T5" fmla="*/ 2494427 h 7492"/>
                <a:gd name="T6" fmla="*/ 3550 w 2203"/>
                <a:gd name="T7" fmla="*/ 6005610 h 7492"/>
                <a:gd name="T8" fmla="*/ 3550 w 2203"/>
                <a:gd name="T9" fmla="*/ 27199588 h 7492"/>
                <a:gd name="T10" fmla="*/ 7998937 w 2203"/>
                <a:gd name="T11" fmla="*/ 22599118 h 7492"/>
                <a:gd name="T12" fmla="*/ 7998937 w 2203"/>
                <a:gd name="T13" fmla="*/ 1524903 h 7492"/>
                <a:gd name="T14" fmla="*/ 6797207 w 2203"/>
                <a:gd name="T15" fmla="*/ 3550 h 74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7492"/>
                <a:gd name="T26" fmla="*/ 2203 w 2203"/>
                <a:gd name="T27" fmla="*/ 7492 h 74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7492" extrusionOk="0">
                  <a:moveTo>
                    <a:pt x="1872" y="1"/>
                  </a:moveTo>
                  <a:cubicBezTo>
                    <a:pt x="1791" y="1"/>
                    <a:pt x="1700" y="28"/>
                    <a:pt x="1602" y="86"/>
                  </a:cubicBezTo>
                  <a:lnTo>
                    <a:pt x="601" y="687"/>
                  </a:lnTo>
                  <a:cubicBezTo>
                    <a:pt x="268" y="887"/>
                    <a:pt x="34" y="1254"/>
                    <a:pt x="1" y="1654"/>
                  </a:cubicBezTo>
                  <a:lnTo>
                    <a:pt x="1" y="7491"/>
                  </a:lnTo>
                  <a:lnTo>
                    <a:pt x="2203" y="6224"/>
                  </a:lnTo>
                  <a:lnTo>
                    <a:pt x="2203" y="420"/>
                  </a:lnTo>
                  <a:cubicBezTo>
                    <a:pt x="2203" y="160"/>
                    <a:pt x="2069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2" name="Google Shape;2506;p64"/>
            <p:cNvSpPr>
              <a:spLocks/>
            </p:cNvSpPr>
            <p:nvPr/>
          </p:nvSpPr>
          <p:spPr bwMode="auto">
            <a:xfrm>
              <a:off x="5947982" y="3184566"/>
              <a:ext cx="33353" cy="245889"/>
            </a:xfrm>
            <a:custGeom>
              <a:avLst/>
              <a:gdLst>
                <a:gd name="T0" fmla="*/ 6720983 w 2170"/>
                <a:gd name="T1" fmla="*/ 0 h 15998"/>
                <a:gd name="T2" fmla="*/ 5816902 w 2170"/>
                <a:gd name="T3" fmla="*/ 312303 h 15998"/>
                <a:gd name="T4" fmla="*/ 2062368 w 2170"/>
                <a:gd name="T5" fmla="*/ 2371112 h 15998"/>
                <a:gd name="T6" fmla="*/ 3550 w 2170"/>
                <a:gd name="T7" fmla="*/ 6125369 h 15998"/>
                <a:gd name="T8" fmla="*/ 3550 w 2170"/>
                <a:gd name="T9" fmla="*/ 58084383 h 15998"/>
                <a:gd name="T10" fmla="*/ 7875719 w 2170"/>
                <a:gd name="T11" fmla="*/ 53603694 h 15998"/>
                <a:gd name="T12" fmla="*/ 7875719 w 2170"/>
                <a:gd name="T13" fmla="*/ 1524902 h 15998"/>
                <a:gd name="T14" fmla="*/ 6720983 w 2170"/>
                <a:gd name="T15" fmla="*/ 0 h 159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70"/>
                <a:gd name="T25" fmla="*/ 0 h 15998"/>
                <a:gd name="T26" fmla="*/ 2170 w 2170"/>
                <a:gd name="T27" fmla="*/ 15998 h 159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70" h="15998" extrusionOk="0">
                  <a:moveTo>
                    <a:pt x="1851" y="0"/>
                  </a:moveTo>
                  <a:cubicBezTo>
                    <a:pt x="1775" y="0"/>
                    <a:pt x="1690" y="28"/>
                    <a:pt x="1602" y="86"/>
                  </a:cubicBezTo>
                  <a:lnTo>
                    <a:pt x="568" y="653"/>
                  </a:lnTo>
                  <a:cubicBezTo>
                    <a:pt x="234" y="887"/>
                    <a:pt x="1" y="1254"/>
                    <a:pt x="1" y="1687"/>
                  </a:cubicBezTo>
                  <a:lnTo>
                    <a:pt x="1" y="15997"/>
                  </a:lnTo>
                  <a:lnTo>
                    <a:pt x="2169" y="14763"/>
                  </a:lnTo>
                  <a:lnTo>
                    <a:pt x="2169" y="420"/>
                  </a:lnTo>
                  <a:cubicBezTo>
                    <a:pt x="2169" y="160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3" name="Google Shape;2507;p64"/>
            <p:cNvSpPr>
              <a:spLocks/>
            </p:cNvSpPr>
            <p:nvPr/>
          </p:nvSpPr>
          <p:spPr bwMode="auto">
            <a:xfrm>
              <a:off x="5996182" y="3271207"/>
              <a:ext cx="33860" cy="131567"/>
            </a:xfrm>
            <a:custGeom>
              <a:avLst/>
              <a:gdLst>
                <a:gd name="T0" fmla="*/ 6797207 w 2203"/>
                <a:gd name="T1" fmla="*/ 3550 h 8560"/>
                <a:gd name="T2" fmla="*/ 5816819 w 2203"/>
                <a:gd name="T3" fmla="*/ 312303 h 8560"/>
                <a:gd name="T4" fmla="*/ 2182103 w 2203"/>
                <a:gd name="T5" fmla="*/ 2494424 h 8560"/>
                <a:gd name="T6" fmla="*/ 0 w 2203"/>
                <a:gd name="T7" fmla="*/ 6129147 h 8560"/>
                <a:gd name="T8" fmla="*/ 0 w 2203"/>
                <a:gd name="T9" fmla="*/ 31077340 h 8560"/>
                <a:gd name="T10" fmla="*/ 7995387 w 2203"/>
                <a:gd name="T11" fmla="*/ 26476875 h 8560"/>
                <a:gd name="T12" fmla="*/ 7995387 w 2203"/>
                <a:gd name="T13" fmla="*/ 1524901 h 8560"/>
                <a:gd name="T14" fmla="*/ 6797207 w 2203"/>
                <a:gd name="T15" fmla="*/ 3550 h 8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8560"/>
                <a:gd name="T26" fmla="*/ 2203 w 2203"/>
                <a:gd name="T27" fmla="*/ 8560 h 85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8560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0" y="1688"/>
                  </a:cubicBezTo>
                  <a:lnTo>
                    <a:pt x="0" y="8559"/>
                  </a:lnTo>
                  <a:lnTo>
                    <a:pt x="2202" y="7292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4" name="Google Shape;2508;p64"/>
            <p:cNvSpPr>
              <a:spLocks/>
            </p:cNvSpPr>
            <p:nvPr/>
          </p:nvSpPr>
          <p:spPr bwMode="auto">
            <a:xfrm>
              <a:off x="5996182" y="3271207"/>
              <a:ext cx="33860" cy="131567"/>
            </a:xfrm>
            <a:custGeom>
              <a:avLst/>
              <a:gdLst>
                <a:gd name="T0" fmla="*/ 6797207 w 2203"/>
                <a:gd name="T1" fmla="*/ 3550 h 8560"/>
                <a:gd name="T2" fmla="*/ 5816819 w 2203"/>
                <a:gd name="T3" fmla="*/ 312303 h 8560"/>
                <a:gd name="T4" fmla="*/ 2182103 w 2203"/>
                <a:gd name="T5" fmla="*/ 2494424 h 8560"/>
                <a:gd name="T6" fmla="*/ 0 w 2203"/>
                <a:gd name="T7" fmla="*/ 6129147 h 8560"/>
                <a:gd name="T8" fmla="*/ 0 w 2203"/>
                <a:gd name="T9" fmla="*/ 31077340 h 8560"/>
                <a:gd name="T10" fmla="*/ 7995387 w 2203"/>
                <a:gd name="T11" fmla="*/ 26476875 h 8560"/>
                <a:gd name="T12" fmla="*/ 7995387 w 2203"/>
                <a:gd name="T13" fmla="*/ 1524901 h 8560"/>
                <a:gd name="T14" fmla="*/ 6797207 w 2203"/>
                <a:gd name="T15" fmla="*/ 3550 h 8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3"/>
                <a:gd name="T25" fmla="*/ 0 h 8560"/>
                <a:gd name="T26" fmla="*/ 2203 w 2203"/>
                <a:gd name="T27" fmla="*/ 8560 h 85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3" h="8560" extrusionOk="0">
                  <a:moveTo>
                    <a:pt x="1872" y="1"/>
                  </a:moveTo>
                  <a:cubicBezTo>
                    <a:pt x="1791" y="1"/>
                    <a:pt x="1699" y="28"/>
                    <a:pt x="1602" y="86"/>
                  </a:cubicBezTo>
                  <a:lnTo>
                    <a:pt x="601" y="687"/>
                  </a:lnTo>
                  <a:cubicBezTo>
                    <a:pt x="234" y="887"/>
                    <a:pt x="34" y="1254"/>
                    <a:pt x="0" y="1688"/>
                  </a:cubicBezTo>
                  <a:lnTo>
                    <a:pt x="0" y="8559"/>
                  </a:lnTo>
                  <a:lnTo>
                    <a:pt x="2202" y="7292"/>
                  </a:lnTo>
                  <a:lnTo>
                    <a:pt x="2202" y="420"/>
                  </a:lnTo>
                  <a:cubicBezTo>
                    <a:pt x="2202" y="160"/>
                    <a:pt x="2068" y="1"/>
                    <a:pt x="18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5" name="Google Shape;2509;p64"/>
            <p:cNvSpPr>
              <a:spLocks/>
            </p:cNvSpPr>
            <p:nvPr/>
          </p:nvSpPr>
          <p:spPr bwMode="auto">
            <a:xfrm>
              <a:off x="5947982" y="3184566"/>
              <a:ext cx="33353" cy="245889"/>
            </a:xfrm>
            <a:custGeom>
              <a:avLst/>
              <a:gdLst>
                <a:gd name="T0" fmla="*/ 6720983 w 2170"/>
                <a:gd name="T1" fmla="*/ 0 h 15998"/>
                <a:gd name="T2" fmla="*/ 5816902 w 2170"/>
                <a:gd name="T3" fmla="*/ 312303 h 15998"/>
                <a:gd name="T4" fmla="*/ 2062368 w 2170"/>
                <a:gd name="T5" fmla="*/ 2371112 h 15998"/>
                <a:gd name="T6" fmla="*/ 3550 w 2170"/>
                <a:gd name="T7" fmla="*/ 6125369 h 15998"/>
                <a:gd name="T8" fmla="*/ 3550 w 2170"/>
                <a:gd name="T9" fmla="*/ 58084383 h 15998"/>
                <a:gd name="T10" fmla="*/ 7875719 w 2170"/>
                <a:gd name="T11" fmla="*/ 53603694 h 15998"/>
                <a:gd name="T12" fmla="*/ 7875719 w 2170"/>
                <a:gd name="T13" fmla="*/ 1524902 h 15998"/>
                <a:gd name="T14" fmla="*/ 6720983 w 2170"/>
                <a:gd name="T15" fmla="*/ 0 h 159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70"/>
                <a:gd name="T25" fmla="*/ 0 h 15998"/>
                <a:gd name="T26" fmla="*/ 2170 w 2170"/>
                <a:gd name="T27" fmla="*/ 15998 h 159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70" h="15998" extrusionOk="0">
                  <a:moveTo>
                    <a:pt x="1851" y="0"/>
                  </a:moveTo>
                  <a:cubicBezTo>
                    <a:pt x="1775" y="0"/>
                    <a:pt x="1690" y="28"/>
                    <a:pt x="1602" y="86"/>
                  </a:cubicBezTo>
                  <a:lnTo>
                    <a:pt x="568" y="653"/>
                  </a:lnTo>
                  <a:cubicBezTo>
                    <a:pt x="234" y="887"/>
                    <a:pt x="1" y="1254"/>
                    <a:pt x="1" y="1687"/>
                  </a:cubicBezTo>
                  <a:lnTo>
                    <a:pt x="1" y="15997"/>
                  </a:lnTo>
                  <a:lnTo>
                    <a:pt x="2169" y="14763"/>
                  </a:lnTo>
                  <a:lnTo>
                    <a:pt x="2169" y="420"/>
                  </a:lnTo>
                  <a:cubicBezTo>
                    <a:pt x="2169" y="160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6" name="Google Shape;2510;p64"/>
            <p:cNvSpPr>
              <a:spLocks/>
            </p:cNvSpPr>
            <p:nvPr/>
          </p:nvSpPr>
          <p:spPr bwMode="auto">
            <a:xfrm>
              <a:off x="5265077" y="3776142"/>
              <a:ext cx="67167" cy="46771"/>
            </a:xfrm>
            <a:custGeom>
              <a:avLst/>
              <a:gdLst>
                <a:gd name="T0" fmla="*/ 14886989 w 4370"/>
                <a:gd name="T1" fmla="*/ 0 h 3043"/>
                <a:gd name="T2" fmla="*/ 13688788 w 4370"/>
                <a:gd name="T3" fmla="*/ 330502 h 3043"/>
                <a:gd name="T4" fmla="*/ 2058815 w 4370"/>
                <a:gd name="T5" fmla="*/ 7113127 h 3043"/>
                <a:gd name="T6" fmla="*/ 0 w 4370"/>
                <a:gd name="T7" fmla="*/ 10141222 h 3043"/>
                <a:gd name="T8" fmla="*/ 878796 w 4370"/>
                <a:gd name="T9" fmla="*/ 11049084 h 3043"/>
                <a:gd name="T10" fmla="*/ 2058815 w 4370"/>
                <a:gd name="T11" fmla="*/ 10627868 h 3043"/>
                <a:gd name="T12" fmla="*/ 13688788 w 4370"/>
                <a:gd name="T13" fmla="*/ 3965022 h 3043"/>
                <a:gd name="T14" fmla="*/ 15867366 w 4370"/>
                <a:gd name="T15" fmla="*/ 936680 h 3043"/>
                <a:gd name="T16" fmla="*/ 14886989 w 4370"/>
                <a:gd name="T17" fmla="*/ 0 h 30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70"/>
                <a:gd name="T28" fmla="*/ 0 h 3043"/>
                <a:gd name="T29" fmla="*/ 4370 w 4370"/>
                <a:gd name="T30" fmla="*/ 3043 h 30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70" h="3043" extrusionOk="0">
                  <a:moveTo>
                    <a:pt x="4100" y="0"/>
                  </a:moveTo>
                  <a:cubicBezTo>
                    <a:pt x="4005" y="0"/>
                    <a:pt x="3892" y="30"/>
                    <a:pt x="3770" y="91"/>
                  </a:cubicBezTo>
                  <a:lnTo>
                    <a:pt x="567" y="1959"/>
                  </a:lnTo>
                  <a:cubicBezTo>
                    <a:pt x="267" y="2126"/>
                    <a:pt x="34" y="2426"/>
                    <a:pt x="0" y="2793"/>
                  </a:cubicBezTo>
                  <a:cubicBezTo>
                    <a:pt x="0" y="2955"/>
                    <a:pt x="98" y="3043"/>
                    <a:pt x="242" y="3043"/>
                  </a:cubicBezTo>
                  <a:cubicBezTo>
                    <a:pt x="336" y="3043"/>
                    <a:pt x="449" y="3006"/>
                    <a:pt x="567" y="2927"/>
                  </a:cubicBezTo>
                  <a:lnTo>
                    <a:pt x="3770" y="1092"/>
                  </a:lnTo>
                  <a:cubicBezTo>
                    <a:pt x="4103" y="925"/>
                    <a:pt x="4303" y="592"/>
                    <a:pt x="4370" y="258"/>
                  </a:cubicBezTo>
                  <a:cubicBezTo>
                    <a:pt x="4370" y="89"/>
                    <a:pt x="4263" y="0"/>
                    <a:pt x="4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7" name="Google Shape;2511;p64"/>
            <p:cNvSpPr>
              <a:spLocks/>
            </p:cNvSpPr>
            <p:nvPr/>
          </p:nvSpPr>
          <p:spPr bwMode="auto">
            <a:xfrm>
              <a:off x="5265077" y="3628605"/>
              <a:ext cx="67167" cy="46786"/>
            </a:xfrm>
            <a:custGeom>
              <a:avLst/>
              <a:gdLst>
                <a:gd name="T0" fmla="*/ 14963286 w 4370"/>
                <a:gd name="T1" fmla="*/ 0 h 3044"/>
                <a:gd name="T2" fmla="*/ 13688788 w 4370"/>
                <a:gd name="T3" fmla="*/ 424747 h 3044"/>
                <a:gd name="T4" fmla="*/ 2058815 w 4370"/>
                <a:gd name="T5" fmla="*/ 7083944 h 3044"/>
                <a:gd name="T6" fmla="*/ 0 w 4370"/>
                <a:gd name="T7" fmla="*/ 10112001 h 3044"/>
                <a:gd name="T8" fmla="*/ 951328 w 4370"/>
                <a:gd name="T9" fmla="*/ 11048904 h 3044"/>
                <a:gd name="T10" fmla="*/ 2058815 w 4370"/>
                <a:gd name="T11" fmla="*/ 10718405 h 3044"/>
                <a:gd name="T12" fmla="*/ 13688788 w 4370"/>
                <a:gd name="T13" fmla="*/ 3935895 h 3044"/>
                <a:gd name="T14" fmla="*/ 15867366 w 4370"/>
                <a:gd name="T15" fmla="*/ 907608 h 3044"/>
                <a:gd name="T16" fmla="*/ 14963286 w 4370"/>
                <a:gd name="T17" fmla="*/ 0 h 30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70"/>
                <a:gd name="T28" fmla="*/ 0 h 3044"/>
                <a:gd name="T29" fmla="*/ 4370 w 4370"/>
                <a:gd name="T30" fmla="*/ 3044 h 30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70" h="3044" extrusionOk="0">
                  <a:moveTo>
                    <a:pt x="4121" y="0"/>
                  </a:moveTo>
                  <a:cubicBezTo>
                    <a:pt x="4022" y="0"/>
                    <a:pt x="3901" y="38"/>
                    <a:pt x="3770" y="117"/>
                  </a:cubicBezTo>
                  <a:lnTo>
                    <a:pt x="567" y="1951"/>
                  </a:lnTo>
                  <a:cubicBezTo>
                    <a:pt x="267" y="2118"/>
                    <a:pt x="34" y="2452"/>
                    <a:pt x="0" y="2785"/>
                  </a:cubicBezTo>
                  <a:cubicBezTo>
                    <a:pt x="0" y="2954"/>
                    <a:pt x="107" y="3043"/>
                    <a:pt x="262" y="3043"/>
                  </a:cubicBezTo>
                  <a:cubicBezTo>
                    <a:pt x="352" y="3043"/>
                    <a:pt x="457" y="3013"/>
                    <a:pt x="567" y="2952"/>
                  </a:cubicBezTo>
                  <a:lnTo>
                    <a:pt x="3770" y="1084"/>
                  </a:lnTo>
                  <a:cubicBezTo>
                    <a:pt x="4103" y="917"/>
                    <a:pt x="4303" y="617"/>
                    <a:pt x="4370" y="250"/>
                  </a:cubicBezTo>
                  <a:cubicBezTo>
                    <a:pt x="4370" y="89"/>
                    <a:pt x="4272" y="0"/>
                    <a:pt x="412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8" name="Google Shape;2512;p64"/>
            <p:cNvSpPr>
              <a:spLocks/>
            </p:cNvSpPr>
            <p:nvPr/>
          </p:nvSpPr>
          <p:spPr bwMode="auto">
            <a:xfrm>
              <a:off x="5265077" y="3481853"/>
              <a:ext cx="67167" cy="46740"/>
            </a:xfrm>
            <a:custGeom>
              <a:avLst/>
              <a:gdLst>
                <a:gd name="T0" fmla="*/ 14886989 w 4370"/>
                <a:gd name="T1" fmla="*/ 0 h 3041"/>
                <a:gd name="T2" fmla="*/ 13688788 w 4370"/>
                <a:gd name="T3" fmla="*/ 330500 h 3041"/>
                <a:gd name="T4" fmla="*/ 2058815 w 4370"/>
                <a:gd name="T5" fmla="*/ 6993263 h 3041"/>
                <a:gd name="T6" fmla="*/ 0 w 4370"/>
                <a:gd name="T7" fmla="*/ 10021327 h 3041"/>
                <a:gd name="T8" fmla="*/ 904080 w 4370"/>
                <a:gd name="T9" fmla="*/ 11041630 h 3041"/>
                <a:gd name="T10" fmla="*/ 2058815 w 4370"/>
                <a:gd name="T11" fmla="*/ 10627748 h 3041"/>
                <a:gd name="T12" fmla="*/ 13688788 w 4370"/>
                <a:gd name="T13" fmla="*/ 3964969 h 3041"/>
                <a:gd name="T14" fmla="*/ 15867366 w 4370"/>
                <a:gd name="T15" fmla="*/ 936675 h 3041"/>
                <a:gd name="T16" fmla="*/ 14886989 w 4370"/>
                <a:gd name="T17" fmla="*/ 0 h 30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70"/>
                <a:gd name="T28" fmla="*/ 0 h 3041"/>
                <a:gd name="T29" fmla="*/ 4370 w 4370"/>
                <a:gd name="T30" fmla="*/ 3041 h 30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70" h="3041" extrusionOk="0">
                  <a:moveTo>
                    <a:pt x="4100" y="0"/>
                  </a:moveTo>
                  <a:cubicBezTo>
                    <a:pt x="4005" y="0"/>
                    <a:pt x="3892" y="30"/>
                    <a:pt x="3770" y="91"/>
                  </a:cubicBezTo>
                  <a:lnTo>
                    <a:pt x="567" y="1926"/>
                  </a:lnTo>
                  <a:cubicBezTo>
                    <a:pt x="267" y="2126"/>
                    <a:pt x="34" y="2426"/>
                    <a:pt x="0" y="2760"/>
                  </a:cubicBezTo>
                  <a:cubicBezTo>
                    <a:pt x="0" y="2945"/>
                    <a:pt x="101" y="3041"/>
                    <a:pt x="249" y="3041"/>
                  </a:cubicBezTo>
                  <a:cubicBezTo>
                    <a:pt x="341" y="3041"/>
                    <a:pt x="452" y="3003"/>
                    <a:pt x="567" y="2927"/>
                  </a:cubicBezTo>
                  <a:lnTo>
                    <a:pt x="3770" y="1092"/>
                  </a:lnTo>
                  <a:cubicBezTo>
                    <a:pt x="4103" y="892"/>
                    <a:pt x="4303" y="592"/>
                    <a:pt x="4370" y="258"/>
                  </a:cubicBezTo>
                  <a:cubicBezTo>
                    <a:pt x="4370" y="89"/>
                    <a:pt x="4263" y="0"/>
                    <a:pt x="4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399" name="Google Shape;2513;p64"/>
            <p:cNvSpPr>
              <a:spLocks/>
            </p:cNvSpPr>
            <p:nvPr/>
          </p:nvSpPr>
          <p:spPr bwMode="auto">
            <a:xfrm>
              <a:off x="5410170" y="3742420"/>
              <a:ext cx="122038" cy="78448"/>
            </a:xfrm>
            <a:custGeom>
              <a:avLst/>
              <a:gdLst>
                <a:gd name="T0" fmla="*/ 27951175 w 7940"/>
                <a:gd name="T1" fmla="*/ 3550 h 5104"/>
                <a:gd name="T2" fmla="*/ 26767621 w 7940"/>
                <a:gd name="T3" fmla="*/ 424747 h 5104"/>
                <a:gd name="T4" fmla="*/ 2058815 w 7940"/>
                <a:gd name="T5" fmla="*/ 14596185 h 5104"/>
                <a:gd name="T6" fmla="*/ 0 w 7940"/>
                <a:gd name="T7" fmla="*/ 17624471 h 5104"/>
                <a:gd name="T8" fmla="*/ 878797 w 7940"/>
                <a:gd name="T9" fmla="*/ 18532080 h 5104"/>
                <a:gd name="T10" fmla="*/ 2058815 w 7940"/>
                <a:gd name="T11" fmla="*/ 18107332 h 5104"/>
                <a:gd name="T12" fmla="*/ 26767621 w 7940"/>
                <a:gd name="T13" fmla="*/ 3935895 h 5104"/>
                <a:gd name="T14" fmla="*/ 28826436 w 7940"/>
                <a:gd name="T15" fmla="*/ 907608 h 5104"/>
                <a:gd name="T16" fmla="*/ 27951175 w 7940"/>
                <a:gd name="T17" fmla="*/ 3550 h 5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40"/>
                <a:gd name="T28" fmla="*/ 0 h 5104"/>
                <a:gd name="T29" fmla="*/ 7940 w 7940"/>
                <a:gd name="T30" fmla="*/ 5104 h 5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40" h="5104" extrusionOk="0">
                  <a:moveTo>
                    <a:pt x="7698" y="1"/>
                  </a:moveTo>
                  <a:cubicBezTo>
                    <a:pt x="7604" y="1"/>
                    <a:pt x="7491" y="38"/>
                    <a:pt x="7372" y="117"/>
                  </a:cubicBezTo>
                  <a:lnTo>
                    <a:pt x="567" y="4020"/>
                  </a:lnTo>
                  <a:cubicBezTo>
                    <a:pt x="267" y="4187"/>
                    <a:pt x="67" y="4487"/>
                    <a:pt x="0" y="4854"/>
                  </a:cubicBezTo>
                  <a:cubicBezTo>
                    <a:pt x="0" y="5015"/>
                    <a:pt x="98" y="5104"/>
                    <a:pt x="242" y="5104"/>
                  </a:cubicBezTo>
                  <a:cubicBezTo>
                    <a:pt x="336" y="5104"/>
                    <a:pt x="449" y="5066"/>
                    <a:pt x="567" y="4987"/>
                  </a:cubicBezTo>
                  <a:lnTo>
                    <a:pt x="7372" y="1084"/>
                  </a:lnTo>
                  <a:cubicBezTo>
                    <a:pt x="7672" y="918"/>
                    <a:pt x="7873" y="617"/>
                    <a:pt x="7939" y="250"/>
                  </a:cubicBezTo>
                  <a:cubicBezTo>
                    <a:pt x="7939" y="89"/>
                    <a:pt x="7841" y="1"/>
                    <a:pt x="76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0" name="Google Shape;2514;p64"/>
            <p:cNvSpPr>
              <a:spLocks/>
            </p:cNvSpPr>
            <p:nvPr/>
          </p:nvSpPr>
          <p:spPr bwMode="auto">
            <a:xfrm>
              <a:off x="5357866" y="3818886"/>
              <a:ext cx="26175" cy="40592"/>
            </a:xfrm>
            <a:custGeom>
              <a:avLst/>
              <a:gdLst>
                <a:gd name="T0" fmla="*/ 5457265 w 1703"/>
                <a:gd name="T1" fmla="*/ 3550 h 2641"/>
                <a:gd name="T2" fmla="*/ 4847309 w 1703"/>
                <a:gd name="T3" fmla="*/ 167025 h 2641"/>
                <a:gd name="T4" fmla="*/ 1336139 w 1703"/>
                <a:gd name="T5" fmla="*/ 2345575 h 2641"/>
                <a:gd name="T6" fmla="*/ 3550 w 1703"/>
                <a:gd name="T7" fmla="*/ 4524141 h 2641"/>
                <a:gd name="T8" fmla="*/ 3550 w 1703"/>
                <a:gd name="T9" fmla="*/ 8645251 h 2641"/>
                <a:gd name="T10" fmla="*/ 715317 w 1703"/>
                <a:gd name="T11" fmla="*/ 9585706 h 2641"/>
                <a:gd name="T12" fmla="*/ 1336139 w 1703"/>
                <a:gd name="T13" fmla="*/ 9371434 h 2641"/>
                <a:gd name="T14" fmla="*/ 4847309 w 1703"/>
                <a:gd name="T15" fmla="*/ 7312646 h 2641"/>
                <a:gd name="T16" fmla="*/ 6179913 w 1703"/>
                <a:gd name="T17" fmla="*/ 5010783 h 2641"/>
                <a:gd name="T18" fmla="*/ 6179913 w 1703"/>
                <a:gd name="T19" fmla="*/ 893208 h 2641"/>
                <a:gd name="T20" fmla="*/ 5457265 w 1703"/>
                <a:gd name="T21" fmla="*/ 3550 h 26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3"/>
                <a:gd name="T34" fmla="*/ 0 h 2641"/>
                <a:gd name="T35" fmla="*/ 1703 w 1703"/>
                <a:gd name="T36" fmla="*/ 2641 h 26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3" h="2641" extrusionOk="0">
                  <a:moveTo>
                    <a:pt x="1503" y="1"/>
                  </a:moveTo>
                  <a:cubicBezTo>
                    <a:pt x="1452" y="1"/>
                    <a:pt x="1395" y="16"/>
                    <a:pt x="1335" y="46"/>
                  </a:cubicBezTo>
                  <a:lnTo>
                    <a:pt x="368" y="646"/>
                  </a:lnTo>
                  <a:cubicBezTo>
                    <a:pt x="168" y="779"/>
                    <a:pt x="34" y="1013"/>
                    <a:pt x="1" y="1246"/>
                  </a:cubicBezTo>
                  <a:lnTo>
                    <a:pt x="1" y="2381"/>
                  </a:lnTo>
                  <a:cubicBezTo>
                    <a:pt x="1" y="2543"/>
                    <a:pt x="81" y="2640"/>
                    <a:pt x="197" y="2640"/>
                  </a:cubicBezTo>
                  <a:cubicBezTo>
                    <a:pt x="248" y="2640"/>
                    <a:pt x="307" y="2621"/>
                    <a:pt x="368" y="2581"/>
                  </a:cubicBezTo>
                  <a:lnTo>
                    <a:pt x="1335" y="2014"/>
                  </a:lnTo>
                  <a:cubicBezTo>
                    <a:pt x="1569" y="1880"/>
                    <a:pt x="1702" y="1647"/>
                    <a:pt x="1702" y="1380"/>
                  </a:cubicBezTo>
                  <a:lnTo>
                    <a:pt x="1702" y="246"/>
                  </a:lnTo>
                  <a:cubicBezTo>
                    <a:pt x="1702" y="82"/>
                    <a:pt x="1620" y="1"/>
                    <a:pt x="150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1" name="Google Shape;2515;p64"/>
            <p:cNvSpPr>
              <a:spLocks/>
            </p:cNvSpPr>
            <p:nvPr/>
          </p:nvSpPr>
          <p:spPr bwMode="auto">
            <a:xfrm>
              <a:off x="5670108" y="3592593"/>
              <a:ext cx="122038" cy="78402"/>
            </a:xfrm>
            <a:custGeom>
              <a:avLst/>
              <a:gdLst>
                <a:gd name="T0" fmla="*/ 27929441 w 7940"/>
                <a:gd name="T1" fmla="*/ 0 h 5101"/>
                <a:gd name="T2" fmla="*/ 26767621 w 7940"/>
                <a:gd name="T3" fmla="*/ 330500 h 5101"/>
                <a:gd name="T4" fmla="*/ 2058815 w 7940"/>
                <a:gd name="T5" fmla="*/ 14501742 h 5101"/>
                <a:gd name="T6" fmla="*/ 0 w 7940"/>
                <a:gd name="T7" fmla="*/ 17530032 h 5101"/>
                <a:gd name="T8" fmla="*/ 994794 w 7940"/>
                <a:gd name="T9" fmla="*/ 18521270 h 5101"/>
                <a:gd name="T10" fmla="*/ 2182129 w 7940"/>
                <a:gd name="T11" fmla="*/ 18136438 h 5101"/>
                <a:gd name="T12" fmla="*/ 26767621 w 7940"/>
                <a:gd name="T13" fmla="*/ 3964965 h 5101"/>
                <a:gd name="T14" fmla="*/ 28826436 w 7940"/>
                <a:gd name="T15" fmla="*/ 936674 h 5101"/>
                <a:gd name="T16" fmla="*/ 27929441 w 7940"/>
                <a:gd name="T17" fmla="*/ 0 h 5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40"/>
                <a:gd name="T28" fmla="*/ 0 h 5101"/>
                <a:gd name="T29" fmla="*/ 7940 w 7940"/>
                <a:gd name="T30" fmla="*/ 5101 h 5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40" h="5101" extrusionOk="0">
                  <a:moveTo>
                    <a:pt x="7692" y="0"/>
                  </a:moveTo>
                  <a:cubicBezTo>
                    <a:pt x="7603" y="0"/>
                    <a:pt x="7495" y="30"/>
                    <a:pt x="7372" y="91"/>
                  </a:cubicBezTo>
                  <a:lnTo>
                    <a:pt x="567" y="3994"/>
                  </a:lnTo>
                  <a:cubicBezTo>
                    <a:pt x="267" y="4194"/>
                    <a:pt x="67" y="4495"/>
                    <a:pt x="0" y="4828"/>
                  </a:cubicBezTo>
                  <a:cubicBezTo>
                    <a:pt x="0" y="4998"/>
                    <a:pt x="109" y="5101"/>
                    <a:pt x="274" y="5101"/>
                  </a:cubicBezTo>
                  <a:cubicBezTo>
                    <a:pt x="368" y="5101"/>
                    <a:pt x="480" y="5067"/>
                    <a:pt x="601" y="4995"/>
                  </a:cubicBezTo>
                  <a:lnTo>
                    <a:pt x="7372" y="1092"/>
                  </a:lnTo>
                  <a:cubicBezTo>
                    <a:pt x="7672" y="925"/>
                    <a:pt x="7906" y="592"/>
                    <a:pt x="7939" y="258"/>
                  </a:cubicBezTo>
                  <a:cubicBezTo>
                    <a:pt x="7939" y="89"/>
                    <a:pt x="7846" y="0"/>
                    <a:pt x="769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2" name="Google Shape;2516;p64"/>
            <p:cNvSpPr>
              <a:spLocks/>
            </p:cNvSpPr>
            <p:nvPr/>
          </p:nvSpPr>
          <p:spPr bwMode="auto">
            <a:xfrm>
              <a:off x="5617803" y="3668767"/>
              <a:ext cx="26175" cy="40269"/>
            </a:xfrm>
            <a:custGeom>
              <a:avLst/>
              <a:gdLst>
                <a:gd name="T0" fmla="*/ 5384734 w 1703"/>
                <a:gd name="T1" fmla="*/ 0 h 2620"/>
                <a:gd name="T2" fmla="*/ 4847309 w 1703"/>
                <a:gd name="T3" fmla="*/ 141510 h 2620"/>
                <a:gd name="T4" fmla="*/ 1336139 w 1703"/>
                <a:gd name="T5" fmla="*/ 2200270 h 2620"/>
                <a:gd name="T6" fmla="*/ 3550 w 1703"/>
                <a:gd name="T7" fmla="*/ 4502351 h 2620"/>
                <a:gd name="T8" fmla="*/ 3550 w 1703"/>
                <a:gd name="T9" fmla="*/ 8619641 h 2620"/>
                <a:gd name="T10" fmla="*/ 726183 w 1703"/>
                <a:gd name="T11" fmla="*/ 9509294 h 2620"/>
                <a:gd name="T12" fmla="*/ 1336139 w 1703"/>
                <a:gd name="T13" fmla="*/ 9345820 h 2620"/>
                <a:gd name="T14" fmla="*/ 4847309 w 1703"/>
                <a:gd name="T15" fmla="*/ 7287060 h 2620"/>
                <a:gd name="T16" fmla="*/ 6179913 w 1703"/>
                <a:gd name="T17" fmla="*/ 4985210 h 2620"/>
                <a:gd name="T18" fmla="*/ 6179913 w 1703"/>
                <a:gd name="T19" fmla="*/ 987682 h 2620"/>
                <a:gd name="T20" fmla="*/ 5384734 w 1703"/>
                <a:gd name="T21" fmla="*/ 0 h 26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3"/>
                <a:gd name="T34" fmla="*/ 0 h 2620"/>
                <a:gd name="T35" fmla="*/ 1703 w 1703"/>
                <a:gd name="T36" fmla="*/ 2620 h 26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3" h="2620" extrusionOk="0">
                  <a:moveTo>
                    <a:pt x="1483" y="0"/>
                  </a:moveTo>
                  <a:cubicBezTo>
                    <a:pt x="1438" y="0"/>
                    <a:pt x="1387" y="13"/>
                    <a:pt x="1335" y="39"/>
                  </a:cubicBezTo>
                  <a:lnTo>
                    <a:pt x="368" y="606"/>
                  </a:lnTo>
                  <a:cubicBezTo>
                    <a:pt x="168" y="739"/>
                    <a:pt x="34" y="973"/>
                    <a:pt x="1" y="1240"/>
                  </a:cubicBezTo>
                  <a:lnTo>
                    <a:pt x="1" y="2374"/>
                  </a:lnTo>
                  <a:cubicBezTo>
                    <a:pt x="1" y="2537"/>
                    <a:pt x="83" y="2619"/>
                    <a:pt x="200" y="2619"/>
                  </a:cubicBezTo>
                  <a:cubicBezTo>
                    <a:pt x="251" y="2619"/>
                    <a:pt x="308" y="2604"/>
                    <a:pt x="368" y="2574"/>
                  </a:cubicBezTo>
                  <a:lnTo>
                    <a:pt x="1335" y="2007"/>
                  </a:lnTo>
                  <a:cubicBezTo>
                    <a:pt x="1569" y="1874"/>
                    <a:pt x="1702" y="1640"/>
                    <a:pt x="1702" y="1373"/>
                  </a:cubicBezTo>
                  <a:lnTo>
                    <a:pt x="1702" y="272"/>
                  </a:lnTo>
                  <a:cubicBezTo>
                    <a:pt x="1702" y="100"/>
                    <a:pt x="1611" y="0"/>
                    <a:pt x="148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3" name="Google Shape;2517;p64"/>
            <p:cNvSpPr>
              <a:spLocks/>
            </p:cNvSpPr>
            <p:nvPr/>
          </p:nvSpPr>
          <p:spPr bwMode="auto">
            <a:xfrm>
              <a:off x="5617803" y="3668767"/>
              <a:ext cx="26175" cy="40269"/>
            </a:xfrm>
            <a:custGeom>
              <a:avLst/>
              <a:gdLst>
                <a:gd name="T0" fmla="*/ 5384734 w 1703"/>
                <a:gd name="T1" fmla="*/ 0 h 2620"/>
                <a:gd name="T2" fmla="*/ 4847309 w 1703"/>
                <a:gd name="T3" fmla="*/ 141510 h 2620"/>
                <a:gd name="T4" fmla="*/ 1336139 w 1703"/>
                <a:gd name="T5" fmla="*/ 2200270 h 2620"/>
                <a:gd name="T6" fmla="*/ 3550 w 1703"/>
                <a:gd name="T7" fmla="*/ 4502351 h 2620"/>
                <a:gd name="T8" fmla="*/ 3550 w 1703"/>
                <a:gd name="T9" fmla="*/ 8619641 h 2620"/>
                <a:gd name="T10" fmla="*/ 726183 w 1703"/>
                <a:gd name="T11" fmla="*/ 9509294 h 2620"/>
                <a:gd name="T12" fmla="*/ 1336139 w 1703"/>
                <a:gd name="T13" fmla="*/ 9345820 h 2620"/>
                <a:gd name="T14" fmla="*/ 4847309 w 1703"/>
                <a:gd name="T15" fmla="*/ 7287060 h 2620"/>
                <a:gd name="T16" fmla="*/ 6179913 w 1703"/>
                <a:gd name="T17" fmla="*/ 4985210 h 2620"/>
                <a:gd name="T18" fmla="*/ 6179913 w 1703"/>
                <a:gd name="T19" fmla="*/ 987682 h 2620"/>
                <a:gd name="T20" fmla="*/ 5384734 w 1703"/>
                <a:gd name="T21" fmla="*/ 0 h 26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3"/>
                <a:gd name="T34" fmla="*/ 0 h 2620"/>
                <a:gd name="T35" fmla="*/ 1703 w 1703"/>
                <a:gd name="T36" fmla="*/ 2620 h 26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3" h="2620" extrusionOk="0">
                  <a:moveTo>
                    <a:pt x="1483" y="0"/>
                  </a:moveTo>
                  <a:cubicBezTo>
                    <a:pt x="1438" y="0"/>
                    <a:pt x="1387" y="13"/>
                    <a:pt x="1335" y="39"/>
                  </a:cubicBezTo>
                  <a:lnTo>
                    <a:pt x="368" y="606"/>
                  </a:lnTo>
                  <a:cubicBezTo>
                    <a:pt x="168" y="739"/>
                    <a:pt x="34" y="973"/>
                    <a:pt x="1" y="1240"/>
                  </a:cubicBezTo>
                  <a:lnTo>
                    <a:pt x="1" y="2374"/>
                  </a:lnTo>
                  <a:cubicBezTo>
                    <a:pt x="1" y="2537"/>
                    <a:pt x="83" y="2619"/>
                    <a:pt x="200" y="2619"/>
                  </a:cubicBezTo>
                  <a:cubicBezTo>
                    <a:pt x="251" y="2619"/>
                    <a:pt x="308" y="2604"/>
                    <a:pt x="368" y="2574"/>
                  </a:cubicBezTo>
                  <a:lnTo>
                    <a:pt x="1335" y="2007"/>
                  </a:lnTo>
                  <a:cubicBezTo>
                    <a:pt x="1569" y="1874"/>
                    <a:pt x="1702" y="1640"/>
                    <a:pt x="1702" y="1373"/>
                  </a:cubicBezTo>
                  <a:lnTo>
                    <a:pt x="1702" y="272"/>
                  </a:lnTo>
                  <a:cubicBezTo>
                    <a:pt x="1702" y="100"/>
                    <a:pt x="1611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4" name="Google Shape;2518;p64"/>
            <p:cNvSpPr>
              <a:spLocks/>
            </p:cNvSpPr>
            <p:nvPr/>
          </p:nvSpPr>
          <p:spPr bwMode="auto">
            <a:xfrm>
              <a:off x="5930045" y="3442490"/>
              <a:ext cx="122038" cy="78448"/>
            </a:xfrm>
            <a:custGeom>
              <a:avLst/>
              <a:gdLst>
                <a:gd name="T0" fmla="*/ 27951175 w 7940"/>
                <a:gd name="T1" fmla="*/ 3550 h 5104"/>
                <a:gd name="T2" fmla="*/ 26767621 w 7940"/>
                <a:gd name="T3" fmla="*/ 424747 h 5104"/>
                <a:gd name="T4" fmla="*/ 2058815 w 7940"/>
                <a:gd name="T5" fmla="*/ 14596185 h 5104"/>
                <a:gd name="T6" fmla="*/ 0 w 7940"/>
                <a:gd name="T7" fmla="*/ 17624471 h 5104"/>
                <a:gd name="T8" fmla="*/ 878797 w 7940"/>
                <a:gd name="T9" fmla="*/ 18532080 h 5104"/>
                <a:gd name="T10" fmla="*/ 2058815 w 7940"/>
                <a:gd name="T11" fmla="*/ 18107332 h 5104"/>
                <a:gd name="T12" fmla="*/ 26767621 w 7940"/>
                <a:gd name="T13" fmla="*/ 3935895 h 5104"/>
                <a:gd name="T14" fmla="*/ 28826436 w 7940"/>
                <a:gd name="T15" fmla="*/ 911389 h 5104"/>
                <a:gd name="T16" fmla="*/ 27951175 w 7940"/>
                <a:gd name="T17" fmla="*/ 3550 h 5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40"/>
                <a:gd name="T28" fmla="*/ 0 h 5104"/>
                <a:gd name="T29" fmla="*/ 7940 w 7940"/>
                <a:gd name="T30" fmla="*/ 5104 h 5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40" h="5104" extrusionOk="0">
                  <a:moveTo>
                    <a:pt x="7698" y="1"/>
                  </a:moveTo>
                  <a:cubicBezTo>
                    <a:pt x="7604" y="1"/>
                    <a:pt x="7491" y="38"/>
                    <a:pt x="7372" y="117"/>
                  </a:cubicBezTo>
                  <a:lnTo>
                    <a:pt x="567" y="4020"/>
                  </a:lnTo>
                  <a:cubicBezTo>
                    <a:pt x="267" y="4187"/>
                    <a:pt x="34" y="4487"/>
                    <a:pt x="0" y="4854"/>
                  </a:cubicBezTo>
                  <a:cubicBezTo>
                    <a:pt x="0" y="5015"/>
                    <a:pt x="98" y="5104"/>
                    <a:pt x="242" y="5104"/>
                  </a:cubicBezTo>
                  <a:cubicBezTo>
                    <a:pt x="336" y="5104"/>
                    <a:pt x="449" y="5066"/>
                    <a:pt x="567" y="4987"/>
                  </a:cubicBezTo>
                  <a:lnTo>
                    <a:pt x="7372" y="1084"/>
                  </a:lnTo>
                  <a:cubicBezTo>
                    <a:pt x="7673" y="918"/>
                    <a:pt x="7873" y="617"/>
                    <a:pt x="7939" y="251"/>
                  </a:cubicBezTo>
                  <a:cubicBezTo>
                    <a:pt x="7939" y="89"/>
                    <a:pt x="7842" y="1"/>
                    <a:pt x="76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5" name="Google Shape;2519;p64"/>
            <p:cNvSpPr>
              <a:spLocks/>
            </p:cNvSpPr>
            <p:nvPr/>
          </p:nvSpPr>
          <p:spPr bwMode="auto">
            <a:xfrm>
              <a:off x="5877741" y="3519048"/>
              <a:ext cx="26175" cy="40177"/>
            </a:xfrm>
            <a:custGeom>
              <a:avLst/>
              <a:gdLst>
                <a:gd name="T0" fmla="*/ 5395600 w 1703"/>
                <a:gd name="T1" fmla="*/ 0 h 2614"/>
                <a:gd name="T2" fmla="*/ 4847309 w 1703"/>
                <a:gd name="T3" fmla="*/ 145292 h 2614"/>
                <a:gd name="T4" fmla="*/ 1336139 w 1703"/>
                <a:gd name="T5" fmla="*/ 2204063 h 2614"/>
                <a:gd name="T6" fmla="*/ 3550 w 1703"/>
                <a:gd name="T7" fmla="*/ 4502406 h 2614"/>
                <a:gd name="T8" fmla="*/ 3550 w 1703"/>
                <a:gd name="T9" fmla="*/ 8499956 h 2614"/>
                <a:gd name="T10" fmla="*/ 798714 w 1703"/>
                <a:gd name="T11" fmla="*/ 9487659 h 2614"/>
                <a:gd name="T12" fmla="*/ 1336139 w 1703"/>
                <a:gd name="T13" fmla="*/ 9349698 h 2614"/>
                <a:gd name="T14" fmla="*/ 4847309 w 1703"/>
                <a:gd name="T15" fmla="*/ 7290911 h 2614"/>
                <a:gd name="T16" fmla="*/ 6179913 w 1703"/>
                <a:gd name="T17" fmla="*/ 4988803 h 2614"/>
                <a:gd name="T18" fmla="*/ 6179913 w 1703"/>
                <a:gd name="T19" fmla="*/ 871475 h 2614"/>
                <a:gd name="T20" fmla="*/ 5395600 w 1703"/>
                <a:gd name="T21" fmla="*/ 0 h 2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3"/>
                <a:gd name="T34" fmla="*/ 0 h 2614"/>
                <a:gd name="T35" fmla="*/ 1703 w 1703"/>
                <a:gd name="T36" fmla="*/ 2614 h 26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3" h="2614" extrusionOk="0">
                  <a:moveTo>
                    <a:pt x="1486" y="0"/>
                  </a:moveTo>
                  <a:cubicBezTo>
                    <a:pt x="1440" y="0"/>
                    <a:pt x="1389" y="13"/>
                    <a:pt x="1335" y="40"/>
                  </a:cubicBezTo>
                  <a:lnTo>
                    <a:pt x="368" y="607"/>
                  </a:lnTo>
                  <a:cubicBezTo>
                    <a:pt x="168" y="740"/>
                    <a:pt x="34" y="974"/>
                    <a:pt x="1" y="1240"/>
                  </a:cubicBezTo>
                  <a:lnTo>
                    <a:pt x="1" y="2341"/>
                  </a:lnTo>
                  <a:cubicBezTo>
                    <a:pt x="1" y="2514"/>
                    <a:pt x="92" y="2613"/>
                    <a:pt x="220" y="2613"/>
                  </a:cubicBezTo>
                  <a:cubicBezTo>
                    <a:pt x="266" y="2613"/>
                    <a:pt x="316" y="2601"/>
                    <a:pt x="368" y="2575"/>
                  </a:cubicBezTo>
                  <a:lnTo>
                    <a:pt x="1335" y="2008"/>
                  </a:lnTo>
                  <a:cubicBezTo>
                    <a:pt x="1569" y="1874"/>
                    <a:pt x="1702" y="1641"/>
                    <a:pt x="1702" y="1374"/>
                  </a:cubicBezTo>
                  <a:lnTo>
                    <a:pt x="1702" y="240"/>
                  </a:lnTo>
                  <a:cubicBezTo>
                    <a:pt x="1702" y="93"/>
                    <a:pt x="1613" y="0"/>
                    <a:pt x="148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6" name="Google Shape;2520;p64"/>
            <p:cNvSpPr>
              <a:spLocks/>
            </p:cNvSpPr>
            <p:nvPr/>
          </p:nvSpPr>
          <p:spPr bwMode="auto">
            <a:xfrm>
              <a:off x="5877741" y="3519048"/>
              <a:ext cx="26175" cy="40177"/>
            </a:xfrm>
            <a:custGeom>
              <a:avLst/>
              <a:gdLst>
                <a:gd name="T0" fmla="*/ 5395600 w 1703"/>
                <a:gd name="T1" fmla="*/ 0 h 2614"/>
                <a:gd name="T2" fmla="*/ 4847309 w 1703"/>
                <a:gd name="T3" fmla="*/ 145292 h 2614"/>
                <a:gd name="T4" fmla="*/ 1336139 w 1703"/>
                <a:gd name="T5" fmla="*/ 2204063 h 2614"/>
                <a:gd name="T6" fmla="*/ 3550 w 1703"/>
                <a:gd name="T7" fmla="*/ 4502406 h 2614"/>
                <a:gd name="T8" fmla="*/ 3550 w 1703"/>
                <a:gd name="T9" fmla="*/ 8499956 h 2614"/>
                <a:gd name="T10" fmla="*/ 798714 w 1703"/>
                <a:gd name="T11" fmla="*/ 9487659 h 2614"/>
                <a:gd name="T12" fmla="*/ 1336139 w 1703"/>
                <a:gd name="T13" fmla="*/ 9349698 h 2614"/>
                <a:gd name="T14" fmla="*/ 4847309 w 1703"/>
                <a:gd name="T15" fmla="*/ 7290911 h 2614"/>
                <a:gd name="T16" fmla="*/ 6179913 w 1703"/>
                <a:gd name="T17" fmla="*/ 4988803 h 2614"/>
                <a:gd name="T18" fmla="*/ 6179913 w 1703"/>
                <a:gd name="T19" fmla="*/ 871475 h 2614"/>
                <a:gd name="T20" fmla="*/ 5395600 w 1703"/>
                <a:gd name="T21" fmla="*/ 0 h 2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3"/>
                <a:gd name="T34" fmla="*/ 0 h 2614"/>
                <a:gd name="T35" fmla="*/ 1703 w 1703"/>
                <a:gd name="T36" fmla="*/ 2614 h 26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3" h="2614" extrusionOk="0">
                  <a:moveTo>
                    <a:pt x="1486" y="0"/>
                  </a:moveTo>
                  <a:cubicBezTo>
                    <a:pt x="1440" y="0"/>
                    <a:pt x="1389" y="13"/>
                    <a:pt x="1335" y="40"/>
                  </a:cubicBezTo>
                  <a:lnTo>
                    <a:pt x="368" y="607"/>
                  </a:lnTo>
                  <a:cubicBezTo>
                    <a:pt x="168" y="740"/>
                    <a:pt x="34" y="974"/>
                    <a:pt x="1" y="1240"/>
                  </a:cubicBezTo>
                  <a:lnTo>
                    <a:pt x="1" y="2341"/>
                  </a:lnTo>
                  <a:cubicBezTo>
                    <a:pt x="1" y="2514"/>
                    <a:pt x="92" y="2613"/>
                    <a:pt x="220" y="2613"/>
                  </a:cubicBezTo>
                  <a:cubicBezTo>
                    <a:pt x="266" y="2613"/>
                    <a:pt x="316" y="2601"/>
                    <a:pt x="368" y="2575"/>
                  </a:cubicBezTo>
                  <a:lnTo>
                    <a:pt x="1335" y="2008"/>
                  </a:lnTo>
                  <a:cubicBezTo>
                    <a:pt x="1569" y="1874"/>
                    <a:pt x="1702" y="1641"/>
                    <a:pt x="1702" y="1374"/>
                  </a:cubicBezTo>
                  <a:lnTo>
                    <a:pt x="1702" y="240"/>
                  </a:lnTo>
                  <a:cubicBezTo>
                    <a:pt x="1702" y="93"/>
                    <a:pt x="1613" y="0"/>
                    <a:pt x="1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07" name="Google Shape;2521;p64"/>
            <p:cNvSpPr>
              <a:spLocks/>
            </p:cNvSpPr>
            <p:nvPr/>
          </p:nvSpPr>
          <p:spPr bwMode="auto">
            <a:xfrm>
              <a:off x="5184062" y="1460851"/>
              <a:ext cx="1496070" cy="1859370"/>
            </a:xfrm>
            <a:custGeom>
              <a:avLst/>
              <a:gdLst>
                <a:gd name="T0" fmla="*/ 342352527 w 97337"/>
                <a:gd name="T1" fmla="*/ 3550 h 120974"/>
                <a:gd name="T2" fmla="*/ 339498794 w 97337"/>
                <a:gd name="T3" fmla="*/ 922261 h 120974"/>
                <a:gd name="T4" fmla="*/ 7149480 w 97337"/>
                <a:gd name="T5" fmla="*/ 192651352 h 120974"/>
                <a:gd name="T6" fmla="*/ 3550 w 97337"/>
                <a:gd name="T7" fmla="*/ 205127486 h 120974"/>
                <a:gd name="T8" fmla="*/ 3550 w 97337"/>
                <a:gd name="T9" fmla="*/ 215424815 h 120974"/>
                <a:gd name="T10" fmla="*/ 3550 w 97337"/>
                <a:gd name="T11" fmla="*/ 428108100 h 120974"/>
                <a:gd name="T12" fmla="*/ 3550 w 97337"/>
                <a:gd name="T13" fmla="*/ 429197387 h 120974"/>
                <a:gd name="T14" fmla="*/ 3877836 w 97337"/>
                <a:gd name="T15" fmla="*/ 434647603 h 120974"/>
                <a:gd name="T16" fmla="*/ 11386621 w 97337"/>
                <a:gd name="T17" fmla="*/ 439128080 h 120974"/>
                <a:gd name="T18" fmla="*/ 11749722 w 97337"/>
                <a:gd name="T19" fmla="*/ 439251624 h 120974"/>
                <a:gd name="T20" fmla="*/ 9208046 w 97337"/>
                <a:gd name="T21" fmla="*/ 435010704 h 120974"/>
                <a:gd name="T22" fmla="*/ 9208046 w 97337"/>
                <a:gd name="T23" fmla="*/ 224749086 h 120974"/>
                <a:gd name="T24" fmla="*/ 9208046 w 97337"/>
                <a:gd name="T25" fmla="*/ 210214371 h 120974"/>
                <a:gd name="T26" fmla="*/ 16353745 w 97337"/>
                <a:gd name="T27" fmla="*/ 197861781 h 120974"/>
                <a:gd name="T28" fmla="*/ 348583280 w 97337"/>
                <a:gd name="T29" fmla="*/ 6129170 h 120974"/>
                <a:gd name="T30" fmla="*/ 351626018 w 97337"/>
                <a:gd name="T31" fmla="*/ 5195797 h 120974"/>
                <a:gd name="T32" fmla="*/ 353427091 w 97337"/>
                <a:gd name="T33" fmla="*/ 5522747 h 120974"/>
                <a:gd name="T34" fmla="*/ 344705459 w 97337"/>
                <a:gd name="T35" fmla="*/ 559176 h 120974"/>
                <a:gd name="T36" fmla="*/ 342352527 w 97337"/>
                <a:gd name="T37" fmla="*/ 3550 h 1209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7337"/>
                <a:gd name="T58" fmla="*/ 0 h 120974"/>
                <a:gd name="T59" fmla="*/ 97337 w 97337"/>
                <a:gd name="T60" fmla="*/ 120974 h 12097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7337" h="120974" extrusionOk="0">
                  <a:moveTo>
                    <a:pt x="94287" y="1"/>
                  </a:moveTo>
                  <a:cubicBezTo>
                    <a:pt x="94004" y="1"/>
                    <a:pt x="93726" y="85"/>
                    <a:pt x="93501" y="254"/>
                  </a:cubicBezTo>
                  <a:lnTo>
                    <a:pt x="1969" y="53058"/>
                  </a:lnTo>
                  <a:cubicBezTo>
                    <a:pt x="801" y="53826"/>
                    <a:pt x="67" y="55093"/>
                    <a:pt x="1" y="56494"/>
                  </a:cubicBezTo>
                  <a:lnTo>
                    <a:pt x="1" y="59330"/>
                  </a:lnTo>
                  <a:lnTo>
                    <a:pt x="1" y="117905"/>
                  </a:lnTo>
                  <a:cubicBezTo>
                    <a:pt x="1" y="118005"/>
                    <a:pt x="1" y="118105"/>
                    <a:pt x="1" y="118205"/>
                  </a:cubicBezTo>
                  <a:cubicBezTo>
                    <a:pt x="101" y="118839"/>
                    <a:pt x="468" y="119406"/>
                    <a:pt x="1068" y="119706"/>
                  </a:cubicBezTo>
                  <a:lnTo>
                    <a:pt x="3136" y="120940"/>
                  </a:lnTo>
                  <a:lnTo>
                    <a:pt x="3236" y="120974"/>
                  </a:lnTo>
                  <a:cubicBezTo>
                    <a:pt x="2803" y="120740"/>
                    <a:pt x="2536" y="120306"/>
                    <a:pt x="2536" y="119806"/>
                  </a:cubicBezTo>
                  <a:lnTo>
                    <a:pt x="2536" y="61898"/>
                  </a:lnTo>
                  <a:lnTo>
                    <a:pt x="2536" y="57895"/>
                  </a:lnTo>
                  <a:cubicBezTo>
                    <a:pt x="2603" y="56527"/>
                    <a:pt x="3336" y="55260"/>
                    <a:pt x="4504" y="54493"/>
                  </a:cubicBezTo>
                  <a:lnTo>
                    <a:pt x="96003" y="1688"/>
                  </a:lnTo>
                  <a:cubicBezTo>
                    <a:pt x="96256" y="1519"/>
                    <a:pt x="96550" y="1431"/>
                    <a:pt x="96841" y="1431"/>
                  </a:cubicBezTo>
                  <a:cubicBezTo>
                    <a:pt x="97010" y="1431"/>
                    <a:pt x="97178" y="1460"/>
                    <a:pt x="97337" y="1521"/>
                  </a:cubicBezTo>
                  <a:cubicBezTo>
                    <a:pt x="96903" y="1288"/>
                    <a:pt x="95302" y="354"/>
                    <a:pt x="94935" y="154"/>
                  </a:cubicBezTo>
                  <a:cubicBezTo>
                    <a:pt x="94731" y="52"/>
                    <a:pt x="94507" y="1"/>
                    <a:pt x="9428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31" name="Google Shape;2522;p64"/>
            <p:cNvSpPr/>
            <p:nvPr/>
          </p:nvSpPr>
          <p:spPr>
            <a:xfrm>
              <a:off x="5224097" y="1482348"/>
              <a:ext cx="1466602" cy="1840138"/>
            </a:xfrm>
            <a:custGeom>
              <a:avLst/>
              <a:gdLst/>
              <a:ahLst/>
              <a:cxnLst/>
              <a:rect l="l" t="t" r="r" b="b"/>
              <a:pathLst>
                <a:path w="95470" h="119719" extrusionOk="0">
                  <a:moveTo>
                    <a:pt x="94316" y="1"/>
                  </a:moveTo>
                  <a:cubicBezTo>
                    <a:pt x="94019" y="1"/>
                    <a:pt x="93733" y="89"/>
                    <a:pt x="93501" y="258"/>
                  </a:cubicBezTo>
                  <a:lnTo>
                    <a:pt x="1969" y="53063"/>
                  </a:lnTo>
                  <a:cubicBezTo>
                    <a:pt x="801" y="53830"/>
                    <a:pt x="68" y="55097"/>
                    <a:pt x="1" y="56498"/>
                  </a:cubicBezTo>
                  <a:lnTo>
                    <a:pt x="1" y="118376"/>
                  </a:lnTo>
                  <a:cubicBezTo>
                    <a:pt x="1" y="119163"/>
                    <a:pt x="638" y="119718"/>
                    <a:pt x="1340" y="119718"/>
                  </a:cubicBezTo>
                  <a:cubicBezTo>
                    <a:pt x="1560" y="119718"/>
                    <a:pt x="1787" y="119663"/>
                    <a:pt x="2002" y="119544"/>
                  </a:cubicBezTo>
                  <a:lnTo>
                    <a:pt x="93468" y="66739"/>
                  </a:lnTo>
                  <a:cubicBezTo>
                    <a:pt x="94635" y="65972"/>
                    <a:pt x="95369" y="64704"/>
                    <a:pt x="95469" y="63303"/>
                  </a:cubicBezTo>
                  <a:lnTo>
                    <a:pt x="95469" y="1392"/>
                  </a:lnTo>
                  <a:cubicBezTo>
                    <a:pt x="95469" y="1326"/>
                    <a:pt x="95436" y="1226"/>
                    <a:pt x="95436" y="1159"/>
                  </a:cubicBezTo>
                  <a:cubicBezTo>
                    <a:pt x="95436" y="1092"/>
                    <a:pt x="95436" y="1025"/>
                    <a:pt x="95402" y="959"/>
                  </a:cubicBezTo>
                  <a:lnTo>
                    <a:pt x="95402" y="925"/>
                  </a:lnTo>
                  <a:cubicBezTo>
                    <a:pt x="95402" y="859"/>
                    <a:pt x="95369" y="825"/>
                    <a:pt x="95369" y="759"/>
                  </a:cubicBezTo>
                  <a:cubicBezTo>
                    <a:pt x="95336" y="659"/>
                    <a:pt x="95302" y="592"/>
                    <a:pt x="95236" y="492"/>
                  </a:cubicBezTo>
                  <a:cubicBezTo>
                    <a:pt x="95236" y="458"/>
                    <a:pt x="95202" y="425"/>
                    <a:pt x="95169" y="392"/>
                  </a:cubicBezTo>
                  <a:cubicBezTo>
                    <a:pt x="95169" y="358"/>
                    <a:pt x="95135" y="358"/>
                    <a:pt x="95135" y="325"/>
                  </a:cubicBezTo>
                  <a:cubicBezTo>
                    <a:pt x="95069" y="258"/>
                    <a:pt x="95035" y="225"/>
                    <a:pt x="95002" y="192"/>
                  </a:cubicBezTo>
                  <a:cubicBezTo>
                    <a:pt x="94935" y="158"/>
                    <a:pt x="94869" y="125"/>
                    <a:pt x="94835" y="91"/>
                  </a:cubicBezTo>
                  <a:cubicBezTo>
                    <a:pt x="94664" y="30"/>
                    <a:pt x="94488" y="1"/>
                    <a:pt x="94316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9" name="Google Shape;2523;p64"/>
            <p:cNvSpPr>
              <a:spLocks/>
            </p:cNvSpPr>
            <p:nvPr/>
          </p:nvSpPr>
          <p:spPr bwMode="auto">
            <a:xfrm>
              <a:off x="5193299" y="1460851"/>
              <a:ext cx="1486832" cy="860121"/>
            </a:xfrm>
            <a:custGeom>
              <a:avLst/>
              <a:gdLst>
                <a:gd name="T0" fmla="*/ 340170119 w 96736"/>
                <a:gd name="T1" fmla="*/ 3550 h 55961"/>
                <a:gd name="T2" fmla="*/ 337316142 w 96736"/>
                <a:gd name="T3" fmla="*/ 922277 h 55961"/>
                <a:gd name="T4" fmla="*/ 4967122 w 96736"/>
                <a:gd name="T5" fmla="*/ 192651857 h 55961"/>
                <a:gd name="T6" fmla="*/ 0 w 96736"/>
                <a:gd name="T7" fmla="*/ 197862305 h 55961"/>
                <a:gd name="T8" fmla="*/ 9084729 w 96736"/>
                <a:gd name="T9" fmla="*/ 203188981 h 55961"/>
                <a:gd name="T10" fmla="*/ 14171613 w 96736"/>
                <a:gd name="T11" fmla="*/ 197862305 h 55961"/>
                <a:gd name="T12" fmla="*/ 346400640 w 96736"/>
                <a:gd name="T13" fmla="*/ 6129175 h 55961"/>
                <a:gd name="T14" fmla="*/ 349443361 w 96736"/>
                <a:gd name="T15" fmla="*/ 5195800 h 55961"/>
                <a:gd name="T16" fmla="*/ 351244433 w 96736"/>
                <a:gd name="T17" fmla="*/ 5522751 h 55961"/>
                <a:gd name="T18" fmla="*/ 342522805 w 96736"/>
                <a:gd name="T19" fmla="*/ 559176 h 55961"/>
                <a:gd name="T20" fmla="*/ 340170119 w 96736"/>
                <a:gd name="T21" fmla="*/ 3550 h 559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6736"/>
                <a:gd name="T34" fmla="*/ 0 h 55961"/>
                <a:gd name="T35" fmla="*/ 96736 w 96736"/>
                <a:gd name="T36" fmla="*/ 55961 h 559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6736" h="55961" extrusionOk="0">
                  <a:moveTo>
                    <a:pt x="93686" y="1"/>
                  </a:moveTo>
                  <a:cubicBezTo>
                    <a:pt x="93403" y="1"/>
                    <a:pt x="93125" y="85"/>
                    <a:pt x="92900" y="254"/>
                  </a:cubicBezTo>
                  <a:lnTo>
                    <a:pt x="1368" y="53058"/>
                  </a:lnTo>
                  <a:cubicBezTo>
                    <a:pt x="801" y="53425"/>
                    <a:pt x="334" y="53892"/>
                    <a:pt x="0" y="54493"/>
                  </a:cubicBezTo>
                  <a:lnTo>
                    <a:pt x="2502" y="55960"/>
                  </a:lnTo>
                  <a:cubicBezTo>
                    <a:pt x="2836" y="55360"/>
                    <a:pt x="3303" y="54860"/>
                    <a:pt x="3903" y="54493"/>
                  </a:cubicBezTo>
                  <a:lnTo>
                    <a:pt x="95402" y="1688"/>
                  </a:lnTo>
                  <a:cubicBezTo>
                    <a:pt x="95655" y="1519"/>
                    <a:pt x="95949" y="1431"/>
                    <a:pt x="96240" y="1431"/>
                  </a:cubicBezTo>
                  <a:cubicBezTo>
                    <a:pt x="96409" y="1431"/>
                    <a:pt x="96577" y="1460"/>
                    <a:pt x="96736" y="1521"/>
                  </a:cubicBezTo>
                  <a:cubicBezTo>
                    <a:pt x="96302" y="1288"/>
                    <a:pt x="94668" y="354"/>
                    <a:pt x="94334" y="154"/>
                  </a:cubicBezTo>
                  <a:cubicBezTo>
                    <a:pt x="94130" y="52"/>
                    <a:pt x="93906" y="1"/>
                    <a:pt x="9368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0" name="Google Shape;2524;p64"/>
            <p:cNvSpPr>
              <a:spLocks/>
            </p:cNvSpPr>
            <p:nvPr/>
          </p:nvSpPr>
          <p:spPr bwMode="auto">
            <a:xfrm>
              <a:off x="5327618" y="2430022"/>
              <a:ext cx="1258572" cy="728184"/>
            </a:xfrm>
            <a:custGeom>
              <a:avLst/>
              <a:gdLst>
                <a:gd name="T0" fmla="*/ 296329682 w 81885"/>
                <a:gd name="T1" fmla="*/ 0 h 47377"/>
                <a:gd name="T2" fmla="*/ 295894066 w 81885"/>
                <a:gd name="T3" fmla="*/ 156159 h 47377"/>
                <a:gd name="T4" fmla="*/ 729737 w 81885"/>
                <a:gd name="T5" fmla="*/ 170567769 h 47377"/>
                <a:gd name="T6" fmla="*/ 1092837 w 81885"/>
                <a:gd name="T7" fmla="*/ 172023706 h 47377"/>
                <a:gd name="T8" fmla="*/ 1455923 w 81885"/>
                <a:gd name="T9" fmla="*/ 171900147 h 47377"/>
                <a:gd name="T10" fmla="*/ 296620252 w 81885"/>
                <a:gd name="T11" fmla="*/ 1488768 h 47377"/>
                <a:gd name="T12" fmla="*/ 296329682 w 81885"/>
                <a:gd name="T13" fmla="*/ 0 h 473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885"/>
                <a:gd name="T22" fmla="*/ 0 h 47377"/>
                <a:gd name="T23" fmla="*/ 81885 w 81885"/>
                <a:gd name="T24" fmla="*/ 47377 h 473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885" h="47377" extrusionOk="0">
                  <a:moveTo>
                    <a:pt x="81612" y="0"/>
                  </a:moveTo>
                  <a:cubicBezTo>
                    <a:pt x="81574" y="0"/>
                    <a:pt x="81534" y="13"/>
                    <a:pt x="81492" y="43"/>
                  </a:cubicBezTo>
                  <a:lnTo>
                    <a:pt x="201" y="46976"/>
                  </a:lnTo>
                  <a:cubicBezTo>
                    <a:pt x="1" y="47077"/>
                    <a:pt x="67" y="47343"/>
                    <a:pt x="301" y="47377"/>
                  </a:cubicBezTo>
                  <a:cubicBezTo>
                    <a:pt x="334" y="47377"/>
                    <a:pt x="368" y="47343"/>
                    <a:pt x="401" y="47343"/>
                  </a:cubicBezTo>
                  <a:lnTo>
                    <a:pt x="81692" y="410"/>
                  </a:lnTo>
                  <a:cubicBezTo>
                    <a:pt x="81884" y="273"/>
                    <a:pt x="81783" y="0"/>
                    <a:pt x="8161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1" name="Google Shape;2525;p64"/>
            <p:cNvSpPr>
              <a:spLocks/>
            </p:cNvSpPr>
            <p:nvPr/>
          </p:nvSpPr>
          <p:spPr bwMode="auto">
            <a:xfrm>
              <a:off x="5328648" y="3137180"/>
              <a:ext cx="6686" cy="36412"/>
            </a:xfrm>
            <a:custGeom>
              <a:avLst/>
              <a:gdLst>
                <a:gd name="T0" fmla="*/ 787857 w 435"/>
                <a:gd name="T1" fmla="*/ 0 h 2369"/>
                <a:gd name="T2" fmla="*/ 0 w 435"/>
                <a:gd name="T3" fmla="*/ 726211 h 2369"/>
                <a:gd name="T4" fmla="*/ 0 w 435"/>
                <a:gd name="T5" fmla="*/ 7872324 h 2369"/>
                <a:gd name="T6" fmla="*/ 849752 w 435"/>
                <a:gd name="T7" fmla="*/ 8598535 h 2369"/>
                <a:gd name="T8" fmla="*/ 1575959 w 435"/>
                <a:gd name="T9" fmla="*/ 7872324 h 2369"/>
                <a:gd name="T10" fmla="*/ 1575959 w 435"/>
                <a:gd name="T11" fmla="*/ 726211 h 2369"/>
                <a:gd name="T12" fmla="*/ 787857 w 435"/>
                <a:gd name="T13" fmla="*/ 0 h 23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5"/>
                <a:gd name="T22" fmla="*/ 0 h 2369"/>
                <a:gd name="T23" fmla="*/ 435 w 435"/>
                <a:gd name="T24" fmla="*/ 2369 h 23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5" h="2369" extrusionOk="0">
                  <a:moveTo>
                    <a:pt x="217" y="0"/>
                  </a:moveTo>
                  <a:cubicBezTo>
                    <a:pt x="109" y="0"/>
                    <a:pt x="0" y="67"/>
                    <a:pt x="0" y="200"/>
                  </a:cubicBezTo>
                  <a:lnTo>
                    <a:pt x="0" y="2168"/>
                  </a:lnTo>
                  <a:cubicBezTo>
                    <a:pt x="0" y="2268"/>
                    <a:pt x="101" y="2368"/>
                    <a:pt x="234" y="2368"/>
                  </a:cubicBezTo>
                  <a:cubicBezTo>
                    <a:pt x="334" y="2368"/>
                    <a:pt x="434" y="2268"/>
                    <a:pt x="434" y="2168"/>
                  </a:cubicBezTo>
                  <a:lnTo>
                    <a:pt x="434" y="200"/>
                  </a:lnTo>
                  <a:cubicBezTo>
                    <a:pt x="434" y="67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2" name="Google Shape;2526;p64"/>
            <p:cNvSpPr>
              <a:spLocks/>
            </p:cNvSpPr>
            <p:nvPr/>
          </p:nvSpPr>
          <p:spPr bwMode="auto">
            <a:xfrm>
              <a:off x="5537311" y="3016172"/>
              <a:ext cx="6179" cy="36427"/>
            </a:xfrm>
            <a:custGeom>
              <a:avLst/>
              <a:gdLst>
                <a:gd name="T0" fmla="*/ 730029 w 402"/>
                <a:gd name="T1" fmla="*/ 3550 h 2370"/>
                <a:gd name="T2" fmla="*/ 3551 w 402"/>
                <a:gd name="T3" fmla="*/ 729739 h 2370"/>
                <a:gd name="T4" fmla="*/ 3551 w 402"/>
                <a:gd name="T5" fmla="*/ 7875702 h 2370"/>
                <a:gd name="T6" fmla="*/ 730029 w 402"/>
                <a:gd name="T7" fmla="*/ 8601906 h 2370"/>
                <a:gd name="T8" fmla="*/ 1456292 w 402"/>
                <a:gd name="T9" fmla="*/ 7875702 h 2370"/>
                <a:gd name="T10" fmla="*/ 1456292 w 402"/>
                <a:gd name="T11" fmla="*/ 729739 h 2370"/>
                <a:gd name="T12" fmla="*/ 730029 w 402"/>
                <a:gd name="T13" fmla="*/ 3550 h 23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2"/>
                <a:gd name="T22" fmla="*/ 0 h 2370"/>
                <a:gd name="T23" fmla="*/ 402 w 402"/>
                <a:gd name="T24" fmla="*/ 2370 h 237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2" h="2370" extrusionOk="0">
                  <a:moveTo>
                    <a:pt x="201" y="1"/>
                  </a:moveTo>
                  <a:cubicBezTo>
                    <a:pt x="68" y="1"/>
                    <a:pt x="1" y="101"/>
                    <a:pt x="1" y="201"/>
                  </a:cubicBezTo>
                  <a:lnTo>
                    <a:pt x="1" y="2169"/>
                  </a:lnTo>
                  <a:cubicBezTo>
                    <a:pt x="1" y="2269"/>
                    <a:pt x="68" y="2369"/>
                    <a:pt x="201" y="2369"/>
                  </a:cubicBezTo>
                  <a:cubicBezTo>
                    <a:pt x="301" y="2369"/>
                    <a:pt x="401" y="2269"/>
                    <a:pt x="401" y="2169"/>
                  </a:cubicBezTo>
                  <a:lnTo>
                    <a:pt x="401" y="201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3" name="Google Shape;2527;p64"/>
            <p:cNvSpPr>
              <a:spLocks/>
            </p:cNvSpPr>
            <p:nvPr/>
          </p:nvSpPr>
          <p:spPr bwMode="auto">
            <a:xfrm>
              <a:off x="5745467" y="2895687"/>
              <a:ext cx="6179" cy="36427"/>
            </a:xfrm>
            <a:custGeom>
              <a:avLst/>
              <a:gdLst>
                <a:gd name="T0" fmla="*/ 730029 w 402"/>
                <a:gd name="T1" fmla="*/ 3550 h 2370"/>
                <a:gd name="T2" fmla="*/ 3551 w 402"/>
                <a:gd name="T3" fmla="*/ 729739 h 2370"/>
                <a:gd name="T4" fmla="*/ 3551 w 402"/>
                <a:gd name="T5" fmla="*/ 7755693 h 2370"/>
                <a:gd name="T6" fmla="*/ 730029 w 402"/>
                <a:gd name="T7" fmla="*/ 8601906 h 2370"/>
                <a:gd name="T8" fmla="*/ 1456292 w 402"/>
                <a:gd name="T9" fmla="*/ 7755693 h 2370"/>
                <a:gd name="T10" fmla="*/ 1456292 w 402"/>
                <a:gd name="T11" fmla="*/ 729739 h 2370"/>
                <a:gd name="T12" fmla="*/ 730029 w 402"/>
                <a:gd name="T13" fmla="*/ 3550 h 23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2"/>
                <a:gd name="T22" fmla="*/ 0 h 2370"/>
                <a:gd name="T23" fmla="*/ 402 w 402"/>
                <a:gd name="T24" fmla="*/ 2370 h 237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2" h="2370" extrusionOk="0">
                  <a:moveTo>
                    <a:pt x="201" y="1"/>
                  </a:moveTo>
                  <a:cubicBezTo>
                    <a:pt x="101" y="1"/>
                    <a:pt x="1" y="68"/>
                    <a:pt x="1" y="201"/>
                  </a:cubicBezTo>
                  <a:lnTo>
                    <a:pt x="1" y="2136"/>
                  </a:lnTo>
                  <a:cubicBezTo>
                    <a:pt x="1" y="2269"/>
                    <a:pt x="101" y="2369"/>
                    <a:pt x="201" y="2369"/>
                  </a:cubicBezTo>
                  <a:cubicBezTo>
                    <a:pt x="301" y="2369"/>
                    <a:pt x="401" y="2269"/>
                    <a:pt x="401" y="2136"/>
                  </a:cubicBezTo>
                  <a:lnTo>
                    <a:pt x="401" y="201"/>
                  </a:lnTo>
                  <a:cubicBezTo>
                    <a:pt x="401" y="6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4" name="Google Shape;2528;p64"/>
            <p:cNvSpPr>
              <a:spLocks/>
            </p:cNvSpPr>
            <p:nvPr/>
          </p:nvSpPr>
          <p:spPr bwMode="auto">
            <a:xfrm>
              <a:off x="5953623" y="2774310"/>
              <a:ext cx="6686" cy="36796"/>
            </a:xfrm>
            <a:custGeom>
              <a:avLst/>
              <a:gdLst>
                <a:gd name="T0" fmla="*/ 791638 w 435"/>
                <a:gd name="T1" fmla="*/ 3550 h 2394"/>
                <a:gd name="T2" fmla="*/ 3550 w 435"/>
                <a:gd name="T3" fmla="*/ 820701 h 2394"/>
                <a:gd name="T4" fmla="*/ 3550 w 435"/>
                <a:gd name="T5" fmla="*/ 7966472 h 2394"/>
                <a:gd name="T6" fmla="*/ 729742 w 435"/>
                <a:gd name="T7" fmla="*/ 8692678 h 2394"/>
                <a:gd name="T8" fmla="*/ 1575959 w 435"/>
                <a:gd name="T9" fmla="*/ 7842928 h 2394"/>
                <a:gd name="T10" fmla="*/ 1575959 w 435"/>
                <a:gd name="T11" fmla="*/ 820701 h 2394"/>
                <a:gd name="T12" fmla="*/ 791638 w 435"/>
                <a:gd name="T13" fmla="*/ 3550 h 23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5"/>
                <a:gd name="T22" fmla="*/ 0 h 2394"/>
                <a:gd name="T23" fmla="*/ 435 w 435"/>
                <a:gd name="T24" fmla="*/ 2394 h 239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5" h="2394" extrusionOk="0">
                  <a:moveTo>
                    <a:pt x="218" y="1"/>
                  </a:moveTo>
                  <a:cubicBezTo>
                    <a:pt x="109" y="1"/>
                    <a:pt x="1" y="76"/>
                    <a:pt x="1" y="226"/>
                  </a:cubicBezTo>
                  <a:lnTo>
                    <a:pt x="1" y="2194"/>
                  </a:lnTo>
                  <a:cubicBezTo>
                    <a:pt x="1" y="2294"/>
                    <a:pt x="101" y="2394"/>
                    <a:pt x="201" y="2394"/>
                  </a:cubicBezTo>
                  <a:cubicBezTo>
                    <a:pt x="334" y="2394"/>
                    <a:pt x="434" y="2294"/>
                    <a:pt x="434" y="2160"/>
                  </a:cubicBezTo>
                  <a:lnTo>
                    <a:pt x="434" y="226"/>
                  </a:lnTo>
                  <a:cubicBezTo>
                    <a:pt x="434" y="76"/>
                    <a:pt x="326" y="1"/>
                    <a:pt x="2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5" name="Google Shape;2529;p64"/>
            <p:cNvSpPr>
              <a:spLocks/>
            </p:cNvSpPr>
            <p:nvPr/>
          </p:nvSpPr>
          <p:spPr bwMode="auto">
            <a:xfrm>
              <a:off x="6161779" y="2653702"/>
              <a:ext cx="6686" cy="36412"/>
            </a:xfrm>
            <a:custGeom>
              <a:avLst/>
              <a:gdLst>
                <a:gd name="T0" fmla="*/ 849752 w 435"/>
                <a:gd name="T1" fmla="*/ 0 h 2369"/>
                <a:gd name="T2" fmla="*/ 3550 w 435"/>
                <a:gd name="T3" fmla="*/ 726211 h 2369"/>
                <a:gd name="T4" fmla="*/ 3550 w 435"/>
                <a:gd name="T5" fmla="*/ 7872324 h 2369"/>
                <a:gd name="T6" fmla="*/ 849752 w 435"/>
                <a:gd name="T7" fmla="*/ 8602085 h 2369"/>
                <a:gd name="T8" fmla="*/ 1575959 w 435"/>
                <a:gd name="T9" fmla="*/ 7872324 h 2369"/>
                <a:gd name="T10" fmla="*/ 1575959 w 435"/>
                <a:gd name="T11" fmla="*/ 726211 h 2369"/>
                <a:gd name="T12" fmla="*/ 849752 w 435"/>
                <a:gd name="T13" fmla="*/ 0 h 23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5"/>
                <a:gd name="T22" fmla="*/ 0 h 2369"/>
                <a:gd name="T23" fmla="*/ 435 w 435"/>
                <a:gd name="T24" fmla="*/ 2369 h 23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5" h="2369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lnTo>
                    <a:pt x="1" y="2168"/>
                  </a:lnTo>
                  <a:cubicBezTo>
                    <a:pt x="1" y="2269"/>
                    <a:pt x="101" y="2369"/>
                    <a:pt x="234" y="2369"/>
                  </a:cubicBezTo>
                  <a:cubicBezTo>
                    <a:pt x="334" y="2369"/>
                    <a:pt x="434" y="2269"/>
                    <a:pt x="434" y="2168"/>
                  </a:cubicBezTo>
                  <a:lnTo>
                    <a:pt x="434" y="200"/>
                  </a:lnTo>
                  <a:cubicBezTo>
                    <a:pt x="434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6" name="Google Shape;2530;p64"/>
            <p:cNvSpPr>
              <a:spLocks/>
            </p:cNvSpPr>
            <p:nvPr/>
          </p:nvSpPr>
          <p:spPr bwMode="auto">
            <a:xfrm>
              <a:off x="6369934" y="2532694"/>
              <a:ext cx="6686" cy="36934"/>
            </a:xfrm>
            <a:custGeom>
              <a:avLst/>
              <a:gdLst>
                <a:gd name="T0" fmla="*/ 849752 w 435"/>
                <a:gd name="T1" fmla="*/ 3550 h 2403"/>
                <a:gd name="T2" fmla="*/ 3550 w 435"/>
                <a:gd name="T3" fmla="*/ 849743 h 2403"/>
                <a:gd name="T4" fmla="*/ 3550 w 435"/>
                <a:gd name="T5" fmla="*/ 7875380 h 2403"/>
                <a:gd name="T6" fmla="*/ 849752 w 435"/>
                <a:gd name="T7" fmla="*/ 8725123 h 2403"/>
                <a:gd name="T8" fmla="*/ 1575959 w 435"/>
                <a:gd name="T9" fmla="*/ 7875380 h 2403"/>
                <a:gd name="T10" fmla="*/ 1575959 w 435"/>
                <a:gd name="T11" fmla="*/ 849743 h 2403"/>
                <a:gd name="T12" fmla="*/ 849752 w 435"/>
                <a:gd name="T13" fmla="*/ 3550 h 2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5"/>
                <a:gd name="T22" fmla="*/ 0 h 2403"/>
                <a:gd name="T23" fmla="*/ 435 w 435"/>
                <a:gd name="T24" fmla="*/ 2403 h 2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5" h="2403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2169"/>
                  </a:lnTo>
                  <a:cubicBezTo>
                    <a:pt x="1" y="2303"/>
                    <a:pt x="101" y="2403"/>
                    <a:pt x="234" y="2403"/>
                  </a:cubicBezTo>
                  <a:cubicBezTo>
                    <a:pt x="334" y="2403"/>
                    <a:pt x="434" y="2303"/>
                    <a:pt x="434" y="2169"/>
                  </a:cubicBezTo>
                  <a:lnTo>
                    <a:pt x="434" y="234"/>
                  </a:ln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7" name="Google Shape;2531;p64"/>
            <p:cNvSpPr>
              <a:spLocks/>
            </p:cNvSpPr>
            <p:nvPr/>
          </p:nvSpPr>
          <p:spPr bwMode="auto">
            <a:xfrm>
              <a:off x="6578613" y="2412224"/>
              <a:ext cx="6163" cy="36412"/>
            </a:xfrm>
            <a:custGeom>
              <a:avLst/>
              <a:gdLst>
                <a:gd name="T0" fmla="*/ 726112 w 401"/>
                <a:gd name="T1" fmla="*/ 0 h 2369"/>
                <a:gd name="T2" fmla="*/ 0 w 401"/>
                <a:gd name="T3" fmla="*/ 726211 h 2369"/>
                <a:gd name="T4" fmla="*/ 0 w 401"/>
                <a:gd name="T5" fmla="*/ 7872324 h 2369"/>
                <a:gd name="T6" fmla="*/ 726112 w 401"/>
                <a:gd name="T7" fmla="*/ 8598535 h 2369"/>
                <a:gd name="T8" fmla="*/ 1452209 w 401"/>
                <a:gd name="T9" fmla="*/ 7872324 h 2369"/>
                <a:gd name="T10" fmla="*/ 1452209 w 401"/>
                <a:gd name="T11" fmla="*/ 726211 h 2369"/>
                <a:gd name="T12" fmla="*/ 726112 w 401"/>
                <a:gd name="T13" fmla="*/ 0 h 23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1"/>
                <a:gd name="T22" fmla="*/ 0 h 2369"/>
                <a:gd name="T23" fmla="*/ 401 w 401"/>
                <a:gd name="T24" fmla="*/ 2369 h 23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1" h="2369" extrusionOk="0">
                  <a:moveTo>
                    <a:pt x="200" y="0"/>
                  </a:moveTo>
                  <a:cubicBezTo>
                    <a:pt x="100" y="0"/>
                    <a:pt x="0" y="67"/>
                    <a:pt x="0" y="200"/>
                  </a:cubicBezTo>
                  <a:lnTo>
                    <a:pt x="0" y="2168"/>
                  </a:lnTo>
                  <a:cubicBezTo>
                    <a:pt x="0" y="2268"/>
                    <a:pt x="67" y="2368"/>
                    <a:pt x="200" y="2368"/>
                  </a:cubicBezTo>
                  <a:cubicBezTo>
                    <a:pt x="300" y="2368"/>
                    <a:pt x="400" y="2268"/>
                    <a:pt x="400" y="2168"/>
                  </a:cubicBezTo>
                  <a:lnTo>
                    <a:pt x="400" y="200"/>
                  </a:ln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18" name="Google Shape;2532;p64"/>
            <p:cNvSpPr>
              <a:spLocks/>
            </p:cNvSpPr>
            <p:nvPr/>
          </p:nvSpPr>
          <p:spPr bwMode="auto">
            <a:xfrm>
              <a:off x="5331722" y="1651885"/>
              <a:ext cx="1249981" cy="1442751"/>
            </a:xfrm>
            <a:custGeom>
              <a:avLst/>
              <a:gdLst>
                <a:gd name="T0" fmla="*/ 295288268 w 81326"/>
                <a:gd name="T1" fmla="*/ 0 h 93868"/>
                <a:gd name="T2" fmla="*/ 246114121 w 81326"/>
                <a:gd name="T3" fmla="*/ 128267400 h 93868"/>
                <a:gd name="T4" fmla="*/ 238438064 w 81326"/>
                <a:gd name="T5" fmla="*/ 130711030 h 93868"/>
                <a:gd name="T6" fmla="*/ 198316035 w 81326"/>
                <a:gd name="T7" fmla="*/ 72256114 h 93868"/>
                <a:gd name="T8" fmla="*/ 190763537 w 81326"/>
                <a:gd name="T9" fmla="*/ 74609030 h 93868"/>
                <a:gd name="T10" fmla="*/ 141589375 w 81326"/>
                <a:gd name="T11" fmla="*/ 223707082 h 93868"/>
                <a:gd name="T12" fmla="*/ 131273857 w 81326"/>
                <a:gd name="T13" fmla="*/ 226993142 h 93868"/>
                <a:gd name="T14" fmla="*/ 96565436 w 81326"/>
                <a:gd name="T15" fmla="*/ 195552611 h 93868"/>
                <a:gd name="T16" fmla="*/ 86239037 w 81326"/>
                <a:gd name="T17" fmla="*/ 198878587 h 93868"/>
                <a:gd name="T18" fmla="*/ 49297707 w 81326"/>
                <a:gd name="T19" fmla="*/ 291170416 h 93868"/>
                <a:gd name="T20" fmla="*/ 41839704 w 81326"/>
                <a:gd name="T21" fmla="*/ 293388921 h 93868"/>
                <a:gd name="T22" fmla="*/ 12276299 w 81326"/>
                <a:gd name="T23" fmla="*/ 280400858 h 93868"/>
                <a:gd name="T24" fmla="*/ 123559 w 81326"/>
                <a:gd name="T25" fmla="*/ 284144498 h 93868"/>
                <a:gd name="T26" fmla="*/ 3550 w 81326"/>
                <a:gd name="T27" fmla="*/ 340827407 h 93868"/>
                <a:gd name="T28" fmla="*/ 295288268 w 81326"/>
                <a:gd name="T29" fmla="*/ 170415594 h 93868"/>
                <a:gd name="T30" fmla="*/ 295288268 w 81326"/>
                <a:gd name="T31" fmla="*/ 0 h 938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1326"/>
                <a:gd name="T49" fmla="*/ 0 h 93868"/>
                <a:gd name="T50" fmla="*/ 81326 w 81326"/>
                <a:gd name="T51" fmla="*/ 93868 h 9386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1326" h="93868" extrusionOk="0">
                  <a:moveTo>
                    <a:pt x="81325" y="0"/>
                  </a:moveTo>
                  <a:cubicBezTo>
                    <a:pt x="71151" y="5871"/>
                    <a:pt x="76222" y="30322"/>
                    <a:pt x="67782" y="35326"/>
                  </a:cubicBezTo>
                  <a:cubicBezTo>
                    <a:pt x="66995" y="35790"/>
                    <a:pt x="66296" y="35999"/>
                    <a:pt x="65668" y="35999"/>
                  </a:cubicBezTo>
                  <a:cubicBezTo>
                    <a:pt x="60154" y="35999"/>
                    <a:pt x="60155" y="19900"/>
                    <a:pt x="54618" y="19900"/>
                  </a:cubicBezTo>
                  <a:cubicBezTo>
                    <a:pt x="53999" y="19900"/>
                    <a:pt x="53311" y="20101"/>
                    <a:pt x="52538" y="20548"/>
                  </a:cubicBezTo>
                  <a:cubicBezTo>
                    <a:pt x="44065" y="25418"/>
                    <a:pt x="47434" y="56708"/>
                    <a:pt x="38995" y="61611"/>
                  </a:cubicBezTo>
                  <a:cubicBezTo>
                    <a:pt x="37891" y="62246"/>
                    <a:pt x="36958" y="62516"/>
                    <a:pt x="36154" y="62516"/>
                  </a:cubicBezTo>
                  <a:cubicBezTo>
                    <a:pt x="31595" y="62516"/>
                    <a:pt x="31127" y="53857"/>
                    <a:pt x="26595" y="53857"/>
                  </a:cubicBezTo>
                  <a:cubicBezTo>
                    <a:pt x="25790" y="53857"/>
                    <a:pt x="24858" y="54130"/>
                    <a:pt x="23751" y="54773"/>
                  </a:cubicBezTo>
                  <a:cubicBezTo>
                    <a:pt x="15278" y="59676"/>
                    <a:pt x="18647" y="77256"/>
                    <a:pt x="13577" y="80191"/>
                  </a:cubicBezTo>
                  <a:cubicBezTo>
                    <a:pt x="12828" y="80625"/>
                    <a:pt x="12152" y="80802"/>
                    <a:pt x="11523" y="80802"/>
                  </a:cubicBezTo>
                  <a:cubicBezTo>
                    <a:pt x="8697" y="80802"/>
                    <a:pt x="6805" y="77225"/>
                    <a:pt x="3381" y="77225"/>
                  </a:cubicBezTo>
                  <a:cubicBezTo>
                    <a:pt x="2408" y="77225"/>
                    <a:pt x="1311" y="77514"/>
                    <a:pt x="34" y="78256"/>
                  </a:cubicBezTo>
                  <a:lnTo>
                    <a:pt x="1" y="93867"/>
                  </a:lnTo>
                  <a:lnTo>
                    <a:pt x="81325" y="46934"/>
                  </a:lnTo>
                  <a:lnTo>
                    <a:pt x="8132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42" name="Google Shape;2533;p64"/>
            <p:cNvSpPr/>
            <p:nvPr/>
          </p:nvSpPr>
          <p:spPr>
            <a:xfrm>
              <a:off x="5330666" y="1652174"/>
              <a:ext cx="1250926" cy="1442444"/>
            </a:xfrm>
            <a:custGeom>
              <a:avLst/>
              <a:gdLst/>
              <a:ahLst/>
              <a:cxnLst/>
              <a:rect l="l" t="t" r="r" b="b"/>
              <a:pathLst>
                <a:path w="81326" h="93868" extrusionOk="0">
                  <a:moveTo>
                    <a:pt x="81325" y="0"/>
                  </a:moveTo>
                  <a:cubicBezTo>
                    <a:pt x="71151" y="5871"/>
                    <a:pt x="76222" y="30322"/>
                    <a:pt x="67782" y="35326"/>
                  </a:cubicBezTo>
                  <a:cubicBezTo>
                    <a:pt x="66995" y="35790"/>
                    <a:pt x="66296" y="35999"/>
                    <a:pt x="65668" y="35999"/>
                  </a:cubicBezTo>
                  <a:cubicBezTo>
                    <a:pt x="60154" y="35999"/>
                    <a:pt x="60155" y="19900"/>
                    <a:pt x="54618" y="19900"/>
                  </a:cubicBezTo>
                  <a:cubicBezTo>
                    <a:pt x="53999" y="19900"/>
                    <a:pt x="53311" y="20101"/>
                    <a:pt x="52538" y="20548"/>
                  </a:cubicBezTo>
                  <a:cubicBezTo>
                    <a:pt x="44065" y="25418"/>
                    <a:pt x="47434" y="56708"/>
                    <a:pt x="38995" y="61611"/>
                  </a:cubicBezTo>
                  <a:cubicBezTo>
                    <a:pt x="37891" y="62246"/>
                    <a:pt x="36958" y="62516"/>
                    <a:pt x="36154" y="62516"/>
                  </a:cubicBezTo>
                  <a:cubicBezTo>
                    <a:pt x="31595" y="62516"/>
                    <a:pt x="31127" y="53857"/>
                    <a:pt x="26595" y="53857"/>
                  </a:cubicBezTo>
                  <a:cubicBezTo>
                    <a:pt x="25790" y="53857"/>
                    <a:pt x="24858" y="54130"/>
                    <a:pt x="23751" y="54773"/>
                  </a:cubicBezTo>
                  <a:cubicBezTo>
                    <a:pt x="15278" y="59676"/>
                    <a:pt x="18647" y="77256"/>
                    <a:pt x="13577" y="80191"/>
                  </a:cubicBezTo>
                  <a:cubicBezTo>
                    <a:pt x="12828" y="80625"/>
                    <a:pt x="12152" y="80802"/>
                    <a:pt x="11523" y="80802"/>
                  </a:cubicBezTo>
                  <a:cubicBezTo>
                    <a:pt x="8697" y="80802"/>
                    <a:pt x="6805" y="77225"/>
                    <a:pt x="3381" y="77225"/>
                  </a:cubicBezTo>
                  <a:cubicBezTo>
                    <a:pt x="2408" y="77225"/>
                    <a:pt x="1311" y="77514"/>
                    <a:pt x="34" y="78256"/>
                  </a:cubicBezTo>
                  <a:lnTo>
                    <a:pt x="1" y="93867"/>
                  </a:lnTo>
                  <a:lnTo>
                    <a:pt x="81325" y="46934"/>
                  </a:lnTo>
                  <a:lnTo>
                    <a:pt x="81325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0" name="Google Shape;2534;p64"/>
            <p:cNvSpPr>
              <a:spLocks/>
            </p:cNvSpPr>
            <p:nvPr/>
          </p:nvSpPr>
          <p:spPr bwMode="auto">
            <a:xfrm>
              <a:off x="5331722" y="1787740"/>
              <a:ext cx="1249981" cy="1306896"/>
            </a:xfrm>
            <a:custGeom>
              <a:avLst/>
              <a:gdLst>
                <a:gd name="T0" fmla="*/ 295288268 w 81326"/>
                <a:gd name="T1" fmla="*/ 3550 h 85029"/>
                <a:gd name="T2" fmla="*/ 293730519 w 81326"/>
                <a:gd name="T3" fmla="*/ 570043 h 85029"/>
                <a:gd name="T4" fmla="*/ 292746592 w 81326"/>
                <a:gd name="T5" fmla="*/ 366636 h 85029"/>
                <a:gd name="T6" fmla="*/ 272035465 w 81326"/>
                <a:gd name="T7" fmla="*/ 42151773 h 85029"/>
                <a:gd name="T8" fmla="*/ 273244516 w 81326"/>
                <a:gd name="T9" fmla="*/ 44334129 h 85029"/>
                <a:gd name="T10" fmla="*/ 270216440 w 81326"/>
                <a:gd name="T11" fmla="*/ 49660803 h 85029"/>
                <a:gd name="T12" fmla="*/ 268887365 w 81326"/>
                <a:gd name="T13" fmla="*/ 50063820 h 85029"/>
                <a:gd name="T14" fmla="*/ 267188119 w 81326"/>
                <a:gd name="T15" fmla="*/ 47845314 h 85029"/>
                <a:gd name="T16" fmla="*/ 248659332 w 81326"/>
                <a:gd name="T17" fmla="*/ 58382189 h 85029"/>
                <a:gd name="T18" fmla="*/ 245631011 w 81326"/>
                <a:gd name="T19" fmla="*/ 63712413 h 85029"/>
                <a:gd name="T20" fmla="*/ 244283984 w 81326"/>
                <a:gd name="T21" fmla="*/ 64119211 h 85029"/>
                <a:gd name="T22" fmla="*/ 243815522 w 81326"/>
                <a:gd name="T23" fmla="*/ 64075499 h 85029"/>
                <a:gd name="T24" fmla="*/ 222981081 w 81326"/>
                <a:gd name="T25" fmla="*/ 105980645 h 85029"/>
                <a:gd name="T26" fmla="*/ 224193912 w 81326"/>
                <a:gd name="T27" fmla="*/ 108162770 h 85029"/>
                <a:gd name="T28" fmla="*/ 221165591 w 81326"/>
                <a:gd name="T29" fmla="*/ 113369666 h 85029"/>
                <a:gd name="T30" fmla="*/ 219622489 w 81326"/>
                <a:gd name="T31" fmla="*/ 113827016 h 85029"/>
                <a:gd name="T32" fmla="*/ 218137500 w 81326"/>
                <a:gd name="T33" fmla="*/ 112523455 h 85029"/>
                <a:gd name="T34" fmla="*/ 199485170 w 81326"/>
                <a:gd name="T35" fmla="*/ 128630573 h 85029"/>
                <a:gd name="T36" fmla="*/ 199604948 w 81326"/>
                <a:gd name="T37" fmla="*/ 129480088 h 85029"/>
                <a:gd name="T38" fmla="*/ 196576857 w 81326"/>
                <a:gd name="T39" fmla="*/ 134810298 h 85029"/>
                <a:gd name="T40" fmla="*/ 195247798 w 81326"/>
                <a:gd name="T41" fmla="*/ 135209780 h 85029"/>
                <a:gd name="T42" fmla="*/ 193548536 w 81326"/>
                <a:gd name="T43" fmla="*/ 132991273 h 85029"/>
                <a:gd name="T44" fmla="*/ 194398282 w 81326"/>
                <a:gd name="T45" fmla="*/ 129963183 h 85029"/>
                <a:gd name="T46" fmla="*/ 174170019 w 81326"/>
                <a:gd name="T47" fmla="*/ 118217011 h 85029"/>
                <a:gd name="T48" fmla="*/ 171991428 w 81326"/>
                <a:gd name="T49" fmla="*/ 120515365 h 85029"/>
                <a:gd name="T50" fmla="*/ 170608036 w 81326"/>
                <a:gd name="T51" fmla="*/ 120947431 h 85029"/>
                <a:gd name="T52" fmla="*/ 169206675 w 81326"/>
                <a:gd name="T53" fmla="*/ 120152264 h 85029"/>
                <a:gd name="T54" fmla="*/ 150067700 w 81326"/>
                <a:gd name="T55" fmla="*/ 142195769 h 85029"/>
                <a:gd name="T56" fmla="*/ 150430785 w 81326"/>
                <a:gd name="T57" fmla="*/ 143651708 h 85029"/>
                <a:gd name="T58" fmla="*/ 147402695 w 81326"/>
                <a:gd name="T59" fmla="*/ 148978367 h 85029"/>
                <a:gd name="T60" fmla="*/ 146033704 w 81326"/>
                <a:gd name="T61" fmla="*/ 149399582 h 85029"/>
                <a:gd name="T62" fmla="*/ 144374373 w 81326"/>
                <a:gd name="T63" fmla="*/ 148008858 h 85029"/>
                <a:gd name="T64" fmla="*/ 125722043 w 81326"/>
                <a:gd name="T65" fmla="*/ 164119511 h 85029"/>
                <a:gd name="T66" fmla="*/ 125845602 w 81326"/>
                <a:gd name="T67" fmla="*/ 164965476 h 85029"/>
                <a:gd name="T68" fmla="*/ 122817281 w 81326"/>
                <a:gd name="T69" fmla="*/ 170295931 h 85029"/>
                <a:gd name="T70" fmla="*/ 121604664 w 81326"/>
                <a:gd name="T71" fmla="*/ 170659032 h 85029"/>
                <a:gd name="T72" fmla="*/ 120395614 w 81326"/>
                <a:gd name="T73" fmla="*/ 170295931 h 85029"/>
                <a:gd name="T74" fmla="*/ 100650445 w 81326"/>
                <a:gd name="T75" fmla="*/ 198758948 h 85029"/>
                <a:gd name="T76" fmla="*/ 101380182 w 81326"/>
                <a:gd name="T77" fmla="*/ 200454659 h 85029"/>
                <a:gd name="T78" fmla="*/ 98351861 w 81326"/>
                <a:gd name="T79" fmla="*/ 205784869 h 85029"/>
                <a:gd name="T80" fmla="*/ 96914120 w 81326"/>
                <a:gd name="T81" fmla="*/ 206213400 h 85029"/>
                <a:gd name="T82" fmla="*/ 95563311 w 81326"/>
                <a:gd name="T83" fmla="*/ 205421768 h 85029"/>
                <a:gd name="T84" fmla="*/ 76428117 w 81326"/>
                <a:gd name="T85" fmla="*/ 227465288 h 85029"/>
                <a:gd name="T86" fmla="*/ 76791218 w 81326"/>
                <a:gd name="T87" fmla="*/ 228797898 h 85029"/>
                <a:gd name="T88" fmla="*/ 73763127 w 81326"/>
                <a:gd name="T89" fmla="*/ 234124572 h 85029"/>
                <a:gd name="T90" fmla="*/ 72368852 w 81326"/>
                <a:gd name="T91" fmla="*/ 234552858 h 85029"/>
                <a:gd name="T92" fmla="*/ 70734806 w 81326"/>
                <a:gd name="T93" fmla="*/ 232428861 h 85029"/>
                <a:gd name="T94" fmla="*/ 71341229 w 81326"/>
                <a:gd name="T95" fmla="*/ 229887186 h 85029"/>
                <a:gd name="T96" fmla="*/ 51599611 w 81326"/>
                <a:gd name="T97" fmla="*/ 224193875 h 85029"/>
                <a:gd name="T98" fmla="*/ 49177698 w 81326"/>
                <a:gd name="T99" fmla="*/ 227102187 h 85029"/>
                <a:gd name="T100" fmla="*/ 47983279 w 81326"/>
                <a:gd name="T101" fmla="*/ 227479936 h 85029"/>
                <a:gd name="T102" fmla="*/ 46875809 w 81326"/>
                <a:gd name="T103" fmla="*/ 227221950 h 85029"/>
                <a:gd name="T104" fmla="*/ 26890868 w 81326"/>
                <a:gd name="T105" fmla="*/ 258956611 h 85029"/>
                <a:gd name="T106" fmla="*/ 27736833 w 81326"/>
                <a:gd name="T107" fmla="*/ 260772100 h 85029"/>
                <a:gd name="T108" fmla="*/ 24708743 w 81326"/>
                <a:gd name="T109" fmla="*/ 266102310 h 85029"/>
                <a:gd name="T110" fmla="*/ 23234621 w 81326"/>
                <a:gd name="T111" fmla="*/ 266570772 h 85029"/>
                <a:gd name="T112" fmla="*/ 21803965 w 81326"/>
                <a:gd name="T113" fmla="*/ 265496132 h 85029"/>
                <a:gd name="T114" fmla="*/ 3550 w 81326"/>
                <a:gd name="T115" fmla="*/ 287419874 h 85029"/>
                <a:gd name="T116" fmla="*/ 3550 w 81326"/>
                <a:gd name="T117" fmla="*/ 308733642 h 85029"/>
                <a:gd name="T118" fmla="*/ 295288268 w 81326"/>
                <a:gd name="T119" fmla="*/ 138321483 h 85029"/>
                <a:gd name="T120" fmla="*/ 295288268 w 81326"/>
                <a:gd name="T121" fmla="*/ 3550 h 8502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1326"/>
                <a:gd name="T184" fmla="*/ 0 h 85029"/>
                <a:gd name="T185" fmla="*/ 81326 w 81326"/>
                <a:gd name="T186" fmla="*/ 85029 h 8502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1326" h="85029" extrusionOk="0">
                  <a:moveTo>
                    <a:pt x="81325" y="1"/>
                  </a:moveTo>
                  <a:cubicBezTo>
                    <a:pt x="81200" y="105"/>
                    <a:pt x="81049" y="157"/>
                    <a:pt x="80896" y="157"/>
                  </a:cubicBezTo>
                  <a:cubicBezTo>
                    <a:pt x="80805" y="157"/>
                    <a:pt x="80712" y="139"/>
                    <a:pt x="80625" y="101"/>
                  </a:cubicBezTo>
                  <a:lnTo>
                    <a:pt x="74921" y="11609"/>
                  </a:lnTo>
                  <a:cubicBezTo>
                    <a:pt x="75154" y="11709"/>
                    <a:pt x="75288" y="11943"/>
                    <a:pt x="75254" y="12210"/>
                  </a:cubicBezTo>
                  <a:cubicBezTo>
                    <a:pt x="75221" y="12777"/>
                    <a:pt x="74887" y="13344"/>
                    <a:pt x="74420" y="13677"/>
                  </a:cubicBezTo>
                  <a:cubicBezTo>
                    <a:pt x="74288" y="13753"/>
                    <a:pt x="74164" y="13788"/>
                    <a:pt x="74054" y="13788"/>
                  </a:cubicBezTo>
                  <a:cubicBezTo>
                    <a:pt x="73775" y="13788"/>
                    <a:pt x="73586" y="13560"/>
                    <a:pt x="73586" y="13177"/>
                  </a:cubicBezTo>
                  <a:lnTo>
                    <a:pt x="68483" y="16079"/>
                  </a:lnTo>
                  <a:cubicBezTo>
                    <a:pt x="68483" y="16680"/>
                    <a:pt x="68149" y="17213"/>
                    <a:pt x="67649" y="17547"/>
                  </a:cubicBezTo>
                  <a:cubicBezTo>
                    <a:pt x="67549" y="17622"/>
                    <a:pt x="67411" y="17659"/>
                    <a:pt x="67278" y="17659"/>
                  </a:cubicBezTo>
                  <a:cubicBezTo>
                    <a:pt x="67234" y="17659"/>
                    <a:pt x="67190" y="17655"/>
                    <a:pt x="67149" y="17647"/>
                  </a:cubicBezTo>
                  <a:lnTo>
                    <a:pt x="61411" y="29188"/>
                  </a:lnTo>
                  <a:cubicBezTo>
                    <a:pt x="61645" y="29289"/>
                    <a:pt x="61778" y="29522"/>
                    <a:pt x="61745" y="29789"/>
                  </a:cubicBezTo>
                  <a:cubicBezTo>
                    <a:pt x="61711" y="30356"/>
                    <a:pt x="61378" y="30923"/>
                    <a:pt x="60911" y="31223"/>
                  </a:cubicBezTo>
                  <a:cubicBezTo>
                    <a:pt x="60753" y="31308"/>
                    <a:pt x="60609" y="31349"/>
                    <a:pt x="60486" y="31349"/>
                  </a:cubicBezTo>
                  <a:cubicBezTo>
                    <a:pt x="60270" y="31349"/>
                    <a:pt x="60119" y="31223"/>
                    <a:pt x="60077" y="30990"/>
                  </a:cubicBezTo>
                  <a:lnTo>
                    <a:pt x="54940" y="35426"/>
                  </a:lnTo>
                  <a:cubicBezTo>
                    <a:pt x="54940" y="35493"/>
                    <a:pt x="54973" y="35560"/>
                    <a:pt x="54973" y="35660"/>
                  </a:cubicBezTo>
                  <a:cubicBezTo>
                    <a:pt x="54940" y="36227"/>
                    <a:pt x="54606" y="36794"/>
                    <a:pt x="54139" y="37128"/>
                  </a:cubicBezTo>
                  <a:cubicBezTo>
                    <a:pt x="54007" y="37203"/>
                    <a:pt x="53883" y="37238"/>
                    <a:pt x="53773" y="37238"/>
                  </a:cubicBezTo>
                  <a:cubicBezTo>
                    <a:pt x="53494" y="37238"/>
                    <a:pt x="53305" y="37010"/>
                    <a:pt x="53305" y="36627"/>
                  </a:cubicBezTo>
                  <a:cubicBezTo>
                    <a:pt x="53305" y="36327"/>
                    <a:pt x="53372" y="36027"/>
                    <a:pt x="53539" y="35793"/>
                  </a:cubicBezTo>
                  <a:lnTo>
                    <a:pt x="47968" y="32558"/>
                  </a:lnTo>
                  <a:cubicBezTo>
                    <a:pt x="47801" y="32824"/>
                    <a:pt x="47601" y="33025"/>
                    <a:pt x="47368" y="33191"/>
                  </a:cubicBezTo>
                  <a:cubicBezTo>
                    <a:pt x="47232" y="33273"/>
                    <a:pt x="47102" y="33310"/>
                    <a:pt x="46987" y="33310"/>
                  </a:cubicBezTo>
                  <a:cubicBezTo>
                    <a:pt x="46818" y="33310"/>
                    <a:pt x="46680" y="33230"/>
                    <a:pt x="46601" y="33091"/>
                  </a:cubicBezTo>
                  <a:lnTo>
                    <a:pt x="41330" y="39162"/>
                  </a:lnTo>
                  <a:cubicBezTo>
                    <a:pt x="41397" y="39296"/>
                    <a:pt x="41430" y="39429"/>
                    <a:pt x="41430" y="39563"/>
                  </a:cubicBezTo>
                  <a:cubicBezTo>
                    <a:pt x="41397" y="40163"/>
                    <a:pt x="41097" y="40697"/>
                    <a:pt x="40596" y="41030"/>
                  </a:cubicBezTo>
                  <a:cubicBezTo>
                    <a:pt x="40461" y="41109"/>
                    <a:pt x="40332" y="41146"/>
                    <a:pt x="40219" y="41146"/>
                  </a:cubicBezTo>
                  <a:cubicBezTo>
                    <a:pt x="39997" y="41146"/>
                    <a:pt x="39828" y="41006"/>
                    <a:pt x="39762" y="40763"/>
                  </a:cubicBezTo>
                  <a:lnTo>
                    <a:pt x="34625" y="45200"/>
                  </a:lnTo>
                  <a:cubicBezTo>
                    <a:pt x="34659" y="45267"/>
                    <a:pt x="34659" y="45333"/>
                    <a:pt x="34659" y="45433"/>
                  </a:cubicBezTo>
                  <a:cubicBezTo>
                    <a:pt x="34625" y="46001"/>
                    <a:pt x="34325" y="46568"/>
                    <a:pt x="33825" y="46901"/>
                  </a:cubicBezTo>
                  <a:cubicBezTo>
                    <a:pt x="33725" y="46968"/>
                    <a:pt x="33608" y="47001"/>
                    <a:pt x="33491" y="47001"/>
                  </a:cubicBezTo>
                  <a:cubicBezTo>
                    <a:pt x="33374" y="47001"/>
                    <a:pt x="33258" y="46968"/>
                    <a:pt x="33158" y="46901"/>
                  </a:cubicBezTo>
                  <a:lnTo>
                    <a:pt x="27720" y="54740"/>
                  </a:lnTo>
                  <a:cubicBezTo>
                    <a:pt x="27854" y="54840"/>
                    <a:pt x="27921" y="55040"/>
                    <a:pt x="27921" y="55207"/>
                  </a:cubicBezTo>
                  <a:cubicBezTo>
                    <a:pt x="27887" y="55808"/>
                    <a:pt x="27554" y="56341"/>
                    <a:pt x="27087" y="56675"/>
                  </a:cubicBezTo>
                  <a:cubicBezTo>
                    <a:pt x="26938" y="56756"/>
                    <a:pt x="26805" y="56793"/>
                    <a:pt x="26691" y="56793"/>
                  </a:cubicBezTo>
                  <a:cubicBezTo>
                    <a:pt x="26525" y="56793"/>
                    <a:pt x="26399" y="56713"/>
                    <a:pt x="26319" y="56575"/>
                  </a:cubicBezTo>
                  <a:lnTo>
                    <a:pt x="21049" y="62646"/>
                  </a:lnTo>
                  <a:cubicBezTo>
                    <a:pt x="21116" y="62746"/>
                    <a:pt x="21149" y="62879"/>
                    <a:pt x="21149" y="63013"/>
                  </a:cubicBezTo>
                  <a:cubicBezTo>
                    <a:pt x="21116" y="63613"/>
                    <a:pt x="20815" y="64180"/>
                    <a:pt x="20315" y="64480"/>
                  </a:cubicBezTo>
                  <a:cubicBezTo>
                    <a:pt x="20176" y="64560"/>
                    <a:pt x="20045" y="64598"/>
                    <a:pt x="19931" y="64598"/>
                  </a:cubicBezTo>
                  <a:cubicBezTo>
                    <a:pt x="19662" y="64598"/>
                    <a:pt x="19481" y="64388"/>
                    <a:pt x="19481" y="64013"/>
                  </a:cubicBezTo>
                  <a:cubicBezTo>
                    <a:pt x="19481" y="63780"/>
                    <a:pt x="19548" y="63546"/>
                    <a:pt x="19648" y="63313"/>
                  </a:cubicBezTo>
                  <a:lnTo>
                    <a:pt x="14211" y="61745"/>
                  </a:lnTo>
                  <a:cubicBezTo>
                    <a:pt x="14077" y="62079"/>
                    <a:pt x="13844" y="62346"/>
                    <a:pt x="13544" y="62546"/>
                  </a:cubicBezTo>
                  <a:cubicBezTo>
                    <a:pt x="13454" y="62617"/>
                    <a:pt x="13336" y="62650"/>
                    <a:pt x="13215" y="62650"/>
                  </a:cubicBezTo>
                  <a:cubicBezTo>
                    <a:pt x="13110" y="62650"/>
                    <a:pt x="13003" y="62625"/>
                    <a:pt x="12910" y="62579"/>
                  </a:cubicBezTo>
                  <a:lnTo>
                    <a:pt x="7406" y="71319"/>
                  </a:lnTo>
                  <a:cubicBezTo>
                    <a:pt x="7573" y="71419"/>
                    <a:pt x="7639" y="71619"/>
                    <a:pt x="7639" y="71819"/>
                  </a:cubicBezTo>
                  <a:cubicBezTo>
                    <a:pt x="7606" y="72419"/>
                    <a:pt x="7272" y="72953"/>
                    <a:pt x="6805" y="73287"/>
                  </a:cubicBezTo>
                  <a:cubicBezTo>
                    <a:pt x="6654" y="73375"/>
                    <a:pt x="6517" y="73416"/>
                    <a:pt x="6399" y="73416"/>
                  </a:cubicBezTo>
                  <a:cubicBezTo>
                    <a:pt x="6206" y="73416"/>
                    <a:pt x="6067" y="73306"/>
                    <a:pt x="6005" y="73120"/>
                  </a:cubicBezTo>
                  <a:lnTo>
                    <a:pt x="1" y="79158"/>
                  </a:lnTo>
                  <a:lnTo>
                    <a:pt x="1" y="85028"/>
                  </a:lnTo>
                  <a:lnTo>
                    <a:pt x="81325" y="38095"/>
                  </a:lnTo>
                  <a:lnTo>
                    <a:pt x="8132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1" name="Google Shape;2535;p64"/>
            <p:cNvSpPr>
              <a:spLocks/>
            </p:cNvSpPr>
            <p:nvPr/>
          </p:nvSpPr>
          <p:spPr bwMode="auto">
            <a:xfrm>
              <a:off x="5331722" y="1787740"/>
              <a:ext cx="1249981" cy="1306896"/>
            </a:xfrm>
            <a:custGeom>
              <a:avLst/>
              <a:gdLst>
                <a:gd name="T0" fmla="*/ 295288268 w 81326"/>
                <a:gd name="T1" fmla="*/ 3550 h 85029"/>
                <a:gd name="T2" fmla="*/ 293730519 w 81326"/>
                <a:gd name="T3" fmla="*/ 570043 h 85029"/>
                <a:gd name="T4" fmla="*/ 292746592 w 81326"/>
                <a:gd name="T5" fmla="*/ 366636 h 85029"/>
                <a:gd name="T6" fmla="*/ 272035465 w 81326"/>
                <a:gd name="T7" fmla="*/ 42151773 h 85029"/>
                <a:gd name="T8" fmla="*/ 273244516 w 81326"/>
                <a:gd name="T9" fmla="*/ 44334129 h 85029"/>
                <a:gd name="T10" fmla="*/ 270216440 w 81326"/>
                <a:gd name="T11" fmla="*/ 49660803 h 85029"/>
                <a:gd name="T12" fmla="*/ 268887365 w 81326"/>
                <a:gd name="T13" fmla="*/ 50063820 h 85029"/>
                <a:gd name="T14" fmla="*/ 267188119 w 81326"/>
                <a:gd name="T15" fmla="*/ 47845314 h 85029"/>
                <a:gd name="T16" fmla="*/ 248659332 w 81326"/>
                <a:gd name="T17" fmla="*/ 58382189 h 85029"/>
                <a:gd name="T18" fmla="*/ 245631011 w 81326"/>
                <a:gd name="T19" fmla="*/ 63712413 h 85029"/>
                <a:gd name="T20" fmla="*/ 244283984 w 81326"/>
                <a:gd name="T21" fmla="*/ 64119211 h 85029"/>
                <a:gd name="T22" fmla="*/ 243815522 w 81326"/>
                <a:gd name="T23" fmla="*/ 64075499 h 85029"/>
                <a:gd name="T24" fmla="*/ 222981081 w 81326"/>
                <a:gd name="T25" fmla="*/ 105980645 h 85029"/>
                <a:gd name="T26" fmla="*/ 224193912 w 81326"/>
                <a:gd name="T27" fmla="*/ 108162770 h 85029"/>
                <a:gd name="T28" fmla="*/ 221165591 w 81326"/>
                <a:gd name="T29" fmla="*/ 113369666 h 85029"/>
                <a:gd name="T30" fmla="*/ 219622489 w 81326"/>
                <a:gd name="T31" fmla="*/ 113827016 h 85029"/>
                <a:gd name="T32" fmla="*/ 218137500 w 81326"/>
                <a:gd name="T33" fmla="*/ 112523455 h 85029"/>
                <a:gd name="T34" fmla="*/ 199485170 w 81326"/>
                <a:gd name="T35" fmla="*/ 128630573 h 85029"/>
                <a:gd name="T36" fmla="*/ 199604948 w 81326"/>
                <a:gd name="T37" fmla="*/ 129480088 h 85029"/>
                <a:gd name="T38" fmla="*/ 196576857 w 81326"/>
                <a:gd name="T39" fmla="*/ 134810298 h 85029"/>
                <a:gd name="T40" fmla="*/ 195247798 w 81326"/>
                <a:gd name="T41" fmla="*/ 135209780 h 85029"/>
                <a:gd name="T42" fmla="*/ 193548536 w 81326"/>
                <a:gd name="T43" fmla="*/ 132991273 h 85029"/>
                <a:gd name="T44" fmla="*/ 194398282 w 81326"/>
                <a:gd name="T45" fmla="*/ 129963183 h 85029"/>
                <a:gd name="T46" fmla="*/ 174170019 w 81326"/>
                <a:gd name="T47" fmla="*/ 118217011 h 85029"/>
                <a:gd name="T48" fmla="*/ 171991428 w 81326"/>
                <a:gd name="T49" fmla="*/ 120515365 h 85029"/>
                <a:gd name="T50" fmla="*/ 170608036 w 81326"/>
                <a:gd name="T51" fmla="*/ 120947431 h 85029"/>
                <a:gd name="T52" fmla="*/ 169206675 w 81326"/>
                <a:gd name="T53" fmla="*/ 120152264 h 85029"/>
                <a:gd name="T54" fmla="*/ 150067700 w 81326"/>
                <a:gd name="T55" fmla="*/ 142195769 h 85029"/>
                <a:gd name="T56" fmla="*/ 150430785 w 81326"/>
                <a:gd name="T57" fmla="*/ 143651708 h 85029"/>
                <a:gd name="T58" fmla="*/ 147402695 w 81326"/>
                <a:gd name="T59" fmla="*/ 148978367 h 85029"/>
                <a:gd name="T60" fmla="*/ 146033704 w 81326"/>
                <a:gd name="T61" fmla="*/ 149399582 h 85029"/>
                <a:gd name="T62" fmla="*/ 144374373 w 81326"/>
                <a:gd name="T63" fmla="*/ 148008858 h 85029"/>
                <a:gd name="T64" fmla="*/ 125722043 w 81326"/>
                <a:gd name="T65" fmla="*/ 164119511 h 85029"/>
                <a:gd name="T66" fmla="*/ 125845602 w 81326"/>
                <a:gd name="T67" fmla="*/ 164965476 h 85029"/>
                <a:gd name="T68" fmla="*/ 122817281 w 81326"/>
                <a:gd name="T69" fmla="*/ 170295931 h 85029"/>
                <a:gd name="T70" fmla="*/ 121604664 w 81326"/>
                <a:gd name="T71" fmla="*/ 170659032 h 85029"/>
                <a:gd name="T72" fmla="*/ 120395614 w 81326"/>
                <a:gd name="T73" fmla="*/ 170295931 h 85029"/>
                <a:gd name="T74" fmla="*/ 100650445 w 81326"/>
                <a:gd name="T75" fmla="*/ 198758948 h 85029"/>
                <a:gd name="T76" fmla="*/ 101380182 w 81326"/>
                <a:gd name="T77" fmla="*/ 200454659 h 85029"/>
                <a:gd name="T78" fmla="*/ 98351861 w 81326"/>
                <a:gd name="T79" fmla="*/ 205784869 h 85029"/>
                <a:gd name="T80" fmla="*/ 96914120 w 81326"/>
                <a:gd name="T81" fmla="*/ 206213400 h 85029"/>
                <a:gd name="T82" fmla="*/ 95563311 w 81326"/>
                <a:gd name="T83" fmla="*/ 205421768 h 85029"/>
                <a:gd name="T84" fmla="*/ 76428117 w 81326"/>
                <a:gd name="T85" fmla="*/ 227465288 h 85029"/>
                <a:gd name="T86" fmla="*/ 76791218 w 81326"/>
                <a:gd name="T87" fmla="*/ 228797898 h 85029"/>
                <a:gd name="T88" fmla="*/ 73763127 w 81326"/>
                <a:gd name="T89" fmla="*/ 234124572 h 85029"/>
                <a:gd name="T90" fmla="*/ 72368852 w 81326"/>
                <a:gd name="T91" fmla="*/ 234552858 h 85029"/>
                <a:gd name="T92" fmla="*/ 70734806 w 81326"/>
                <a:gd name="T93" fmla="*/ 232428861 h 85029"/>
                <a:gd name="T94" fmla="*/ 71341229 w 81326"/>
                <a:gd name="T95" fmla="*/ 229887186 h 85029"/>
                <a:gd name="T96" fmla="*/ 51599611 w 81326"/>
                <a:gd name="T97" fmla="*/ 224193875 h 85029"/>
                <a:gd name="T98" fmla="*/ 49177698 w 81326"/>
                <a:gd name="T99" fmla="*/ 227102187 h 85029"/>
                <a:gd name="T100" fmla="*/ 47983279 w 81326"/>
                <a:gd name="T101" fmla="*/ 227479936 h 85029"/>
                <a:gd name="T102" fmla="*/ 46875809 w 81326"/>
                <a:gd name="T103" fmla="*/ 227221950 h 85029"/>
                <a:gd name="T104" fmla="*/ 26890868 w 81326"/>
                <a:gd name="T105" fmla="*/ 258956611 h 85029"/>
                <a:gd name="T106" fmla="*/ 27736833 w 81326"/>
                <a:gd name="T107" fmla="*/ 260772100 h 85029"/>
                <a:gd name="T108" fmla="*/ 24708743 w 81326"/>
                <a:gd name="T109" fmla="*/ 266102310 h 85029"/>
                <a:gd name="T110" fmla="*/ 23234621 w 81326"/>
                <a:gd name="T111" fmla="*/ 266570772 h 85029"/>
                <a:gd name="T112" fmla="*/ 21803965 w 81326"/>
                <a:gd name="T113" fmla="*/ 265496132 h 85029"/>
                <a:gd name="T114" fmla="*/ 3550 w 81326"/>
                <a:gd name="T115" fmla="*/ 287419874 h 85029"/>
                <a:gd name="T116" fmla="*/ 3550 w 81326"/>
                <a:gd name="T117" fmla="*/ 308733642 h 85029"/>
                <a:gd name="T118" fmla="*/ 295288268 w 81326"/>
                <a:gd name="T119" fmla="*/ 138321483 h 85029"/>
                <a:gd name="T120" fmla="*/ 295288268 w 81326"/>
                <a:gd name="T121" fmla="*/ 3550 h 8502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1326"/>
                <a:gd name="T184" fmla="*/ 0 h 85029"/>
                <a:gd name="T185" fmla="*/ 81326 w 81326"/>
                <a:gd name="T186" fmla="*/ 85029 h 8502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1326" h="85029" extrusionOk="0">
                  <a:moveTo>
                    <a:pt x="81325" y="1"/>
                  </a:moveTo>
                  <a:cubicBezTo>
                    <a:pt x="81200" y="105"/>
                    <a:pt x="81049" y="157"/>
                    <a:pt x="80896" y="157"/>
                  </a:cubicBezTo>
                  <a:cubicBezTo>
                    <a:pt x="80805" y="157"/>
                    <a:pt x="80712" y="139"/>
                    <a:pt x="80625" y="101"/>
                  </a:cubicBezTo>
                  <a:lnTo>
                    <a:pt x="74921" y="11609"/>
                  </a:lnTo>
                  <a:cubicBezTo>
                    <a:pt x="75154" y="11709"/>
                    <a:pt x="75288" y="11943"/>
                    <a:pt x="75254" y="12210"/>
                  </a:cubicBezTo>
                  <a:cubicBezTo>
                    <a:pt x="75221" y="12777"/>
                    <a:pt x="74887" y="13344"/>
                    <a:pt x="74420" y="13677"/>
                  </a:cubicBezTo>
                  <a:cubicBezTo>
                    <a:pt x="74288" y="13753"/>
                    <a:pt x="74164" y="13788"/>
                    <a:pt x="74054" y="13788"/>
                  </a:cubicBezTo>
                  <a:cubicBezTo>
                    <a:pt x="73775" y="13788"/>
                    <a:pt x="73586" y="13560"/>
                    <a:pt x="73586" y="13177"/>
                  </a:cubicBezTo>
                  <a:lnTo>
                    <a:pt x="68483" y="16079"/>
                  </a:lnTo>
                  <a:cubicBezTo>
                    <a:pt x="68483" y="16680"/>
                    <a:pt x="68149" y="17213"/>
                    <a:pt x="67649" y="17547"/>
                  </a:cubicBezTo>
                  <a:cubicBezTo>
                    <a:pt x="67549" y="17622"/>
                    <a:pt x="67411" y="17659"/>
                    <a:pt x="67278" y="17659"/>
                  </a:cubicBezTo>
                  <a:cubicBezTo>
                    <a:pt x="67234" y="17659"/>
                    <a:pt x="67190" y="17655"/>
                    <a:pt x="67149" y="17647"/>
                  </a:cubicBezTo>
                  <a:lnTo>
                    <a:pt x="61411" y="29188"/>
                  </a:lnTo>
                  <a:cubicBezTo>
                    <a:pt x="61645" y="29289"/>
                    <a:pt x="61778" y="29522"/>
                    <a:pt x="61745" y="29789"/>
                  </a:cubicBezTo>
                  <a:cubicBezTo>
                    <a:pt x="61711" y="30356"/>
                    <a:pt x="61378" y="30923"/>
                    <a:pt x="60911" y="31223"/>
                  </a:cubicBezTo>
                  <a:cubicBezTo>
                    <a:pt x="60753" y="31308"/>
                    <a:pt x="60609" y="31349"/>
                    <a:pt x="60486" y="31349"/>
                  </a:cubicBezTo>
                  <a:cubicBezTo>
                    <a:pt x="60270" y="31349"/>
                    <a:pt x="60119" y="31223"/>
                    <a:pt x="60077" y="30990"/>
                  </a:cubicBezTo>
                  <a:lnTo>
                    <a:pt x="54940" y="35426"/>
                  </a:lnTo>
                  <a:cubicBezTo>
                    <a:pt x="54940" y="35493"/>
                    <a:pt x="54973" y="35560"/>
                    <a:pt x="54973" y="35660"/>
                  </a:cubicBezTo>
                  <a:cubicBezTo>
                    <a:pt x="54940" y="36227"/>
                    <a:pt x="54606" y="36794"/>
                    <a:pt x="54139" y="37128"/>
                  </a:cubicBezTo>
                  <a:cubicBezTo>
                    <a:pt x="54007" y="37203"/>
                    <a:pt x="53883" y="37238"/>
                    <a:pt x="53773" y="37238"/>
                  </a:cubicBezTo>
                  <a:cubicBezTo>
                    <a:pt x="53494" y="37238"/>
                    <a:pt x="53305" y="37010"/>
                    <a:pt x="53305" y="36627"/>
                  </a:cubicBezTo>
                  <a:cubicBezTo>
                    <a:pt x="53305" y="36327"/>
                    <a:pt x="53372" y="36027"/>
                    <a:pt x="53539" y="35793"/>
                  </a:cubicBezTo>
                  <a:lnTo>
                    <a:pt x="47968" y="32558"/>
                  </a:lnTo>
                  <a:cubicBezTo>
                    <a:pt x="47801" y="32824"/>
                    <a:pt x="47601" y="33025"/>
                    <a:pt x="47368" y="33191"/>
                  </a:cubicBezTo>
                  <a:cubicBezTo>
                    <a:pt x="47232" y="33273"/>
                    <a:pt x="47102" y="33310"/>
                    <a:pt x="46987" y="33310"/>
                  </a:cubicBezTo>
                  <a:cubicBezTo>
                    <a:pt x="46818" y="33310"/>
                    <a:pt x="46680" y="33230"/>
                    <a:pt x="46601" y="33091"/>
                  </a:cubicBezTo>
                  <a:lnTo>
                    <a:pt x="41330" y="39162"/>
                  </a:lnTo>
                  <a:cubicBezTo>
                    <a:pt x="41397" y="39296"/>
                    <a:pt x="41430" y="39429"/>
                    <a:pt x="41430" y="39563"/>
                  </a:cubicBezTo>
                  <a:cubicBezTo>
                    <a:pt x="41397" y="40163"/>
                    <a:pt x="41097" y="40697"/>
                    <a:pt x="40596" y="41030"/>
                  </a:cubicBezTo>
                  <a:cubicBezTo>
                    <a:pt x="40461" y="41109"/>
                    <a:pt x="40332" y="41146"/>
                    <a:pt x="40219" y="41146"/>
                  </a:cubicBezTo>
                  <a:cubicBezTo>
                    <a:pt x="39997" y="41146"/>
                    <a:pt x="39828" y="41006"/>
                    <a:pt x="39762" y="40763"/>
                  </a:cubicBezTo>
                  <a:lnTo>
                    <a:pt x="34625" y="45200"/>
                  </a:lnTo>
                  <a:cubicBezTo>
                    <a:pt x="34659" y="45267"/>
                    <a:pt x="34659" y="45333"/>
                    <a:pt x="34659" y="45433"/>
                  </a:cubicBezTo>
                  <a:cubicBezTo>
                    <a:pt x="34625" y="46001"/>
                    <a:pt x="34325" y="46568"/>
                    <a:pt x="33825" y="46901"/>
                  </a:cubicBezTo>
                  <a:cubicBezTo>
                    <a:pt x="33725" y="46968"/>
                    <a:pt x="33608" y="47001"/>
                    <a:pt x="33491" y="47001"/>
                  </a:cubicBezTo>
                  <a:cubicBezTo>
                    <a:pt x="33374" y="47001"/>
                    <a:pt x="33258" y="46968"/>
                    <a:pt x="33158" y="46901"/>
                  </a:cubicBezTo>
                  <a:lnTo>
                    <a:pt x="27720" y="54740"/>
                  </a:lnTo>
                  <a:cubicBezTo>
                    <a:pt x="27854" y="54840"/>
                    <a:pt x="27921" y="55040"/>
                    <a:pt x="27921" y="55207"/>
                  </a:cubicBezTo>
                  <a:cubicBezTo>
                    <a:pt x="27887" y="55808"/>
                    <a:pt x="27554" y="56341"/>
                    <a:pt x="27087" y="56675"/>
                  </a:cubicBezTo>
                  <a:cubicBezTo>
                    <a:pt x="26938" y="56756"/>
                    <a:pt x="26805" y="56793"/>
                    <a:pt x="26691" y="56793"/>
                  </a:cubicBezTo>
                  <a:cubicBezTo>
                    <a:pt x="26525" y="56793"/>
                    <a:pt x="26399" y="56713"/>
                    <a:pt x="26319" y="56575"/>
                  </a:cubicBezTo>
                  <a:lnTo>
                    <a:pt x="21049" y="62646"/>
                  </a:lnTo>
                  <a:cubicBezTo>
                    <a:pt x="21116" y="62746"/>
                    <a:pt x="21149" y="62879"/>
                    <a:pt x="21149" y="63013"/>
                  </a:cubicBezTo>
                  <a:cubicBezTo>
                    <a:pt x="21116" y="63613"/>
                    <a:pt x="20815" y="64180"/>
                    <a:pt x="20315" y="64480"/>
                  </a:cubicBezTo>
                  <a:cubicBezTo>
                    <a:pt x="20176" y="64560"/>
                    <a:pt x="20045" y="64598"/>
                    <a:pt x="19931" y="64598"/>
                  </a:cubicBezTo>
                  <a:cubicBezTo>
                    <a:pt x="19662" y="64598"/>
                    <a:pt x="19481" y="64388"/>
                    <a:pt x="19481" y="64013"/>
                  </a:cubicBezTo>
                  <a:cubicBezTo>
                    <a:pt x="19481" y="63780"/>
                    <a:pt x="19548" y="63546"/>
                    <a:pt x="19648" y="63313"/>
                  </a:cubicBezTo>
                  <a:lnTo>
                    <a:pt x="14211" y="61745"/>
                  </a:lnTo>
                  <a:cubicBezTo>
                    <a:pt x="14077" y="62079"/>
                    <a:pt x="13844" y="62346"/>
                    <a:pt x="13544" y="62546"/>
                  </a:cubicBezTo>
                  <a:cubicBezTo>
                    <a:pt x="13454" y="62617"/>
                    <a:pt x="13336" y="62650"/>
                    <a:pt x="13215" y="62650"/>
                  </a:cubicBezTo>
                  <a:cubicBezTo>
                    <a:pt x="13110" y="62650"/>
                    <a:pt x="13003" y="62625"/>
                    <a:pt x="12910" y="62579"/>
                  </a:cubicBezTo>
                  <a:lnTo>
                    <a:pt x="7406" y="71319"/>
                  </a:lnTo>
                  <a:cubicBezTo>
                    <a:pt x="7573" y="71419"/>
                    <a:pt x="7639" y="71619"/>
                    <a:pt x="7639" y="71819"/>
                  </a:cubicBezTo>
                  <a:cubicBezTo>
                    <a:pt x="7606" y="72419"/>
                    <a:pt x="7272" y="72953"/>
                    <a:pt x="6805" y="73287"/>
                  </a:cubicBezTo>
                  <a:cubicBezTo>
                    <a:pt x="6654" y="73375"/>
                    <a:pt x="6517" y="73416"/>
                    <a:pt x="6399" y="73416"/>
                  </a:cubicBezTo>
                  <a:cubicBezTo>
                    <a:pt x="6206" y="73416"/>
                    <a:pt x="6067" y="73306"/>
                    <a:pt x="6005" y="73120"/>
                  </a:cubicBezTo>
                  <a:lnTo>
                    <a:pt x="1" y="79158"/>
                  </a:lnTo>
                  <a:lnTo>
                    <a:pt x="1" y="85028"/>
                  </a:lnTo>
                  <a:lnTo>
                    <a:pt x="81325" y="38095"/>
                  </a:lnTo>
                  <a:lnTo>
                    <a:pt x="81325" y="1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2" name="Google Shape;2536;p64"/>
            <p:cNvSpPr>
              <a:spLocks/>
            </p:cNvSpPr>
            <p:nvPr/>
          </p:nvSpPr>
          <p:spPr bwMode="auto">
            <a:xfrm>
              <a:off x="5328648" y="2908383"/>
              <a:ext cx="98967" cy="99090"/>
            </a:xfrm>
            <a:custGeom>
              <a:avLst/>
              <a:gdLst>
                <a:gd name="T0" fmla="*/ 22529725 w 6439"/>
                <a:gd name="T1" fmla="*/ 0 h 6447"/>
                <a:gd name="T2" fmla="*/ 22043312 w 6439"/>
                <a:gd name="T3" fmla="*/ 275921 h 6447"/>
                <a:gd name="T4" fmla="*/ 243321 w 6439"/>
                <a:gd name="T5" fmla="*/ 22195699 h 6447"/>
                <a:gd name="T6" fmla="*/ 243321 w 6439"/>
                <a:gd name="T7" fmla="*/ 23284982 h 6447"/>
                <a:gd name="T8" fmla="*/ 849742 w 6439"/>
                <a:gd name="T9" fmla="*/ 23408525 h 6447"/>
                <a:gd name="T10" fmla="*/ 1332604 w 6439"/>
                <a:gd name="T11" fmla="*/ 23284982 h 6447"/>
                <a:gd name="T12" fmla="*/ 23012817 w 6439"/>
                <a:gd name="T13" fmla="*/ 1241891 h 6447"/>
                <a:gd name="T14" fmla="*/ 23012817 w 6439"/>
                <a:gd name="T15" fmla="*/ 275921 h 6447"/>
                <a:gd name="T16" fmla="*/ 22529725 w 6439"/>
                <a:gd name="T17" fmla="*/ 0 h 64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39"/>
                <a:gd name="T28" fmla="*/ 0 h 6447"/>
                <a:gd name="T29" fmla="*/ 6439 w 6439"/>
                <a:gd name="T30" fmla="*/ 6447 h 64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39" h="6447" extrusionOk="0">
                  <a:moveTo>
                    <a:pt x="6205" y="0"/>
                  </a:moveTo>
                  <a:cubicBezTo>
                    <a:pt x="6155" y="0"/>
                    <a:pt x="6105" y="25"/>
                    <a:pt x="6071" y="76"/>
                  </a:cubicBezTo>
                  <a:lnTo>
                    <a:pt x="67" y="6113"/>
                  </a:lnTo>
                  <a:cubicBezTo>
                    <a:pt x="0" y="6180"/>
                    <a:pt x="0" y="6313"/>
                    <a:pt x="67" y="6413"/>
                  </a:cubicBezTo>
                  <a:cubicBezTo>
                    <a:pt x="101" y="6447"/>
                    <a:pt x="167" y="6447"/>
                    <a:pt x="234" y="6447"/>
                  </a:cubicBezTo>
                  <a:cubicBezTo>
                    <a:pt x="267" y="6447"/>
                    <a:pt x="334" y="6447"/>
                    <a:pt x="367" y="6413"/>
                  </a:cubicBezTo>
                  <a:lnTo>
                    <a:pt x="6338" y="342"/>
                  </a:lnTo>
                  <a:cubicBezTo>
                    <a:pt x="6438" y="276"/>
                    <a:pt x="6438" y="142"/>
                    <a:pt x="6338" y="76"/>
                  </a:cubicBezTo>
                  <a:cubicBezTo>
                    <a:pt x="6305" y="25"/>
                    <a:pt x="6255" y="0"/>
                    <a:pt x="62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3" name="Google Shape;2537;p64"/>
            <p:cNvSpPr>
              <a:spLocks/>
            </p:cNvSpPr>
            <p:nvPr/>
          </p:nvSpPr>
          <p:spPr bwMode="auto">
            <a:xfrm>
              <a:off x="5442463" y="2745968"/>
              <a:ext cx="91790" cy="141020"/>
            </a:xfrm>
            <a:custGeom>
              <a:avLst/>
              <a:gdLst>
                <a:gd name="T0" fmla="*/ 20787592 w 5972"/>
                <a:gd name="T1" fmla="*/ 0 h 9175"/>
                <a:gd name="T2" fmla="*/ 20228413 w 5972"/>
                <a:gd name="T3" fmla="*/ 370418 h 9175"/>
                <a:gd name="T4" fmla="*/ 243323 w 5972"/>
                <a:gd name="T5" fmla="*/ 32101409 h 9175"/>
                <a:gd name="T6" fmla="*/ 486647 w 5972"/>
                <a:gd name="T7" fmla="*/ 33190698 h 9175"/>
                <a:gd name="T8" fmla="*/ 849749 w 5972"/>
                <a:gd name="T9" fmla="*/ 33314242 h 9175"/>
                <a:gd name="T10" fmla="*/ 1455944 w 5972"/>
                <a:gd name="T11" fmla="*/ 32951156 h 9175"/>
                <a:gd name="T12" fmla="*/ 21441034 w 5972"/>
                <a:gd name="T13" fmla="*/ 1096621 h 9175"/>
                <a:gd name="T14" fmla="*/ 21197711 w 5972"/>
                <a:gd name="T15" fmla="*/ 127095 h 9175"/>
                <a:gd name="T16" fmla="*/ 20787592 w 5972"/>
                <a:gd name="T17" fmla="*/ 0 h 9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72"/>
                <a:gd name="T28" fmla="*/ 0 h 9175"/>
                <a:gd name="T29" fmla="*/ 5972 w 5972"/>
                <a:gd name="T30" fmla="*/ 9175 h 9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72" h="9175" extrusionOk="0">
                  <a:moveTo>
                    <a:pt x="5725" y="0"/>
                  </a:moveTo>
                  <a:cubicBezTo>
                    <a:pt x="5656" y="0"/>
                    <a:pt x="5593" y="37"/>
                    <a:pt x="5571" y="102"/>
                  </a:cubicBezTo>
                  <a:lnTo>
                    <a:pt x="67" y="8841"/>
                  </a:lnTo>
                  <a:cubicBezTo>
                    <a:pt x="1" y="8941"/>
                    <a:pt x="1" y="9075"/>
                    <a:pt x="134" y="9141"/>
                  </a:cubicBezTo>
                  <a:cubicBezTo>
                    <a:pt x="134" y="9175"/>
                    <a:pt x="201" y="9175"/>
                    <a:pt x="234" y="9175"/>
                  </a:cubicBezTo>
                  <a:cubicBezTo>
                    <a:pt x="301" y="9175"/>
                    <a:pt x="368" y="9141"/>
                    <a:pt x="401" y="9075"/>
                  </a:cubicBezTo>
                  <a:lnTo>
                    <a:pt x="5905" y="302"/>
                  </a:lnTo>
                  <a:cubicBezTo>
                    <a:pt x="5972" y="202"/>
                    <a:pt x="5938" y="102"/>
                    <a:pt x="5838" y="35"/>
                  </a:cubicBezTo>
                  <a:cubicBezTo>
                    <a:pt x="5803" y="11"/>
                    <a:pt x="5763" y="0"/>
                    <a:pt x="572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4" name="Google Shape;2538;p64"/>
            <p:cNvSpPr>
              <a:spLocks/>
            </p:cNvSpPr>
            <p:nvPr/>
          </p:nvSpPr>
          <p:spPr bwMode="auto">
            <a:xfrm>
              <a:off x="5545826" y="2733564"/>
              <a:ext cx="91989" cy="30386"/>
            </a:xfrm>
            <a:custGeom>
              <a:avLst/>
              <a:gdLst>
                <a:gd name="T0" fmla="*/ 1169129 w 5985"/>
                <a:gd name="T1" fmla="*/ 3550 h 1977"/>
                <a:gd name="T2" fmla="*/ 896743 w 5985"/>
                <a:gd name="T3" fmla="*/ 1604710 h 1977"/>
                <a:gd name="T4" fmla="*/ 20641701 w 5985"/>
                <a:gd name="T5" fmla="*/ 7174523 h 1977"/>
                <a:gd name="T6" fmla="*/ 20881242 w 5985"/>
                <a:gd name="T7" fmla="*/ 7174523 h 1977"/>
                <a:gd name="T8" fmla="*/ 21607440 w 5985"/>
                <a:gd name="T9" fmla="*/ 6691437 h 1977"/>
                <a:gd name="T10" fmla="*/ 21004801 w 5985"/>
                <a:gd name="T11" fmla="*/ 5722189 h 1977"/>
                <a:gd name="T12" fmla="*/ 1383385 w 5985"/>
                <a:gd name="T13" fmla="*/ 29049 h 1977"/>
                <a:gd name="T14" fmla="*/ 1169129 w 5985"/>
                <a:gd name="T15" fmla="*/ 3550 h 19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85"/>
                <a:gd name="T25" fmla="*/ 0 h 1977"/>
                <a:gd name="T26" fmla="*/ 5985 w 5985"/>
                <a:gd name="T27" fmla="*/ 1977 h 19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85" h="1977" extrusionOk="0">
                  <a:moveTo>
                    <a:pt x="322" y="1"/>
                  </a:moveTo>
                  <a:cubicBezTo>
                    <a:pt x="96" y="1"/>
                    <a:pt x="1" y="349"/>
                    <a:pt x="247" y="442"/>
                  </a:cubicBezTo>
                  <a:lnTo>
                    <a:pt x="5685" y="1976"/>
                  </a:lnTo>
                  <a:lnTo>
                    <a:pt x="5751" y="1976"/>
                  </a:lnTo>
                  <a:cubicBezTo>
                    <a:pt x="5818" y="1976"/>
                    <a:pt x="5918" y="1909"/>
                    <a:pt x="5951" y="1843"/>
                  </a:cubicBezTo>
                  <a:cubicBezTo>
                    <a:pt x="5985" y="1709"/>
                    <a:pt x="5918" y="1609"/>
                    <a:pt x="5785" y="1576"/>
                  </a:cubicBezTo>
                  <a:lnTo>
                    <a:pt x="381" y="8"/>
                  </a:lnTo>
                  <a:cubicBezTo>
                    <a:pt x="360" y="3"/>
                    <a:pt x="341" y="1"/>
                    <a:pt x="32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5" name="Google Shape;2539;p64"/>
            <p:cNvSpPr>
              <a:spLocks/>
            </p:cNvSpPr>
            <p:nvPr/>
          </p:nvSpPr>
          <p:spPr bwMode="auto">
            <a:xfrm>
              <a:off x="5652155" y="2654086"/>
              <a:ext cx="88208" cy="99598"/>
            </a:xfrm>
            <a:custGeom>
              <a:avLst/>
              <a:gdLst>
                <a:gd name="T0" fmla="*/ 19988050 w 5739"/>
                <a:gd name="T1" fmla="*/ 0 h 6480"/>
                <a:gd name="T2" fmla="*/ 19501638 w 5739"/>
                <a:gd name="T3" fmla="*/ 272388 h 6480"/>
                <a:gd name="T4" fmla="*/ 366634 w 5739"/>
                <a:gd name="T5" fmla="*/ 22316069 h 6480"/>
                <a:gd name="T6" fmla="*/ 486643 w 5739"/>
                <a:gd name="T7" fmla="*/ 23409142 h 6480"/>
                <a:gd name="T8" fmla="*/ 973055 w 5739"/>
                <a:gd name="T9" fmla="*/ 23528905 h 6480"/>
                <a:gd name="T10" fmla="*/ 1455916 w 5739"/>
                <a:gd name="T11" fmla="*/ 23285582 h 6480"/>
                <a:gd name="T12" fmla="*/ 20594455 w 5739"/>
                <a:gd name="T13" fmla="*/ 1365230 h 6480"/>
                <a:gd name="T14" fmla="*/ 20471142 w 5739"/>
                <a:gd name="T15" fmla="*/ 272388 h 6480"/>
                <a:gd name="T16" fmla="*/ 19988050 w 5739"/>
                <a:gd name="T17" fmla="*/ 0 h 64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39"/>
                <a:gd name="T28" fmla="*/ 0 h 6480"/>
                <a:gd name="T29" fmla="*/ 5739 w 5739"/>
                <a:gd name="T30" fmla="*/ 6480 h 64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39" h="6480" extrusionOk="0">
                  <a:moveTo>
                    <a:pt x="5505" y="0"/>
                  </a:moveTo>
                  <a:cubicBezTo>
                    <a:pt x="5455" y="0"/>
                    <a:pt x="5405" y="25"/>
                    <a:pt x="5371" y="75"/>
                  </a:cubicBezTo>
                  <a:lnTo>
                    <a:pt x="101" y="6146"/>
                  </a:lnTo>
                  <a:cubicBezTo>
                    <a:pt x="1" y="6213"/>
                    <a:pt x="34" y="6346"/>
                    <a:pt x="134" y="6447"/>
                  </a:cubicBezTo>
                  <a:cubicBezTo>
                    <a:pt x="168" y="6480"/>
                    <a:pt x="201" y="6480"/>
                    <a:pt x="268" y="6480"/>
                  </a:cubicBezTo>
                  <a:cubicBezTo>
                    <a:pt x="301" y="6480"/>
                    <a:pt x="368" y="6447"/>
                    <a:pt x="401" y="6413"/>
                  </a:cubicBezTo>
                  <a:lnTo>
                    <a:pt x="5672" y="376"/>
                  </a:lnTo>
                  <a:cubicBezTo>
                    <a:pt x="5738" y="275"/>
                    <a:pt x="5738" y="142"/>
                    <a:pt x="5638" y="75"/>
                  </a:cubicBezTo>
                  <a:cubicBezTo>
                    <a:pt x="5605" y="25"/>
                    <a:pt x="5555" y="0"/>
                    <a:pt x="55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6" name="Google Shape;2540;p64"/>
            <p:cNvSpPr>
              <a:spLocks/>
            </p:cNvSpPr>
            <p:nvPr/>
          </p:nvSpPr>
          <p:spPr bwMode="auto">
            <a:xfrm>
              <a:off x="5755211" y="2505320"/>
              <a:ext cx="90760" cy="126864"/>
            </a:xfrm>
            <a:custGeom>
              <a:avLst/>
              <a:gdLst>
                <a:gd name="T0" fmla="*/ 20525977 w 5905"/>
                <a:gd name="T1" fmla="*/ 3550 h 8254"/>
                <a:gd name="T2" fmla="*/ 19988549 w 5905"/>
                <a:gd name="T3" fmla="*/ 294120 h 8254"/>
                <a:gd name="T4" fmla="*/ 243323 w 5905"/>
                <a:gd name="T5" fmla="*/ 28757121 h 8254"/>
                <a:gd name="T6" fmla="*/ 486646 w 5905"/>
                <a:gd name="T7" fmla="*/ 29726645 h 8254"/>
                <a:gd name="T8" fmla="*/ 849747 w 5905"/>
                <a:gd name="T9" fmla="*/ 29966417 h 8254"/>
                <a:gd name="T10" fmla="*/ 1575935 w 5905"/>
                <a:gd name="T11" fmla="*/ 29603332 h 8254"/>
                <a:gd name="T12" fmla="*/ 21197601 w 5905"/>
                <a:gd name="T13" fmla="*/ 1140085 h 8254"/>
                <a:gd name="T14" fmla="*/ 20954278 w 5905"/>
                <a:gd name="T15" fmla="*/ 170561 h 8254"/>
                <a:gd name="T16" fmla="*/ 20525977 w 5905"/>
                <a:gd name="T17" fmla="*/ 3550 h 82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05"/>
                <a:gd name="T28" fmla="*/ 0 h 8254"/>
                <a:gd name="T29" fmla="*/ 5905 w 5905"/>
                <a:gd name="T30" fmla="*/ 8254 h 82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05" h="8254" extrusionOk="0">
                  <a:moveTo>
                    <a:pt x="5653" y="1"/>
                  </a:moveTo>
                  <a:cubicBezTo>
                    <a:pt x="5598" y="1"/>
                    <a:pt x="5541" y="26"/>
                    <a:pt x="5505" y="81"/>
                  </a:cubicBezTo>
                  <a:lnTo>
                    <a:pt x="67" y="7920"/>
                  </a:lnTo>
                  <a:cubicBezTo>
                    <a:pt x="1" y="7986"/>
                    <a:pt x="34" y="8120"/>
                    <a:pt x="134" y="8187"/>
                  </a:cubicBezTo>
                  <a:cubicBezTo>
                    <a:pt x="167" y="8220"/>
                    <a:pt x="201" y="8220"/>
                    <a:pt x="234" y="8253"/>
                  </a:cubicBezTo>
                  <a:cubicBezTo>
                    <a:pt x="301" y="8220"/>
                    <a:pt x="368" y="8187"/>
                    <a:pt x="434" y="8153"/>
                  </a:cubicBezTo>
                  <a:lnTo>
                    <a:pt x="5838" y="314"/>
                  </a:lnTo>
                  <a:cubicBezTo>
                    <a:pt x="5905" y="214"/>
                    <a:pt x="5871" y="81"/>
                    <a:pt x="5771" y="47"/>
                  </a:cubicBezTo>
                  <a:cubicBezTo>
                    <a:pt x="5741" y="17"/>
                    <a:pt x="5698" y="1"/>
                    <a:pt x="565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7" name="Google Shape;2541;p64"/>
            <p:cNvSpPr>
              <a:spLocks/>
            </p:cNvSpPr>
            <p:nvPr/>
          </p:nvSpPr>
          <p:spPr bwMode="auto">
            <a:xfrm>
              <a:off x="5861848" y="2410994"/>
              <a:ext cx="85642" cy="74560"/>
            </a:xfrm>
            <a:custGeom>
              <a:avLst/>
              <a:gdLst>
                <a:gd name="T0" fmla="*/ 19429468 w 5572"/>
                <a:gd name="T1" fmla="*/ 0 h 4851"/>
                <a:gd name="T2" fmla="*/ 18899354 w 5572"/>
                <a:gd name="T3" fmla="*/ 170561 h 4851"/>
                <a:gd name="T4" fmla="*/ 246874 w 5572"/>
                <a:gd name="T5" fmla="*/ 16277719 h 4851"/>
                <a:gd name="T6" fmla="*/ 246874 w 5572"/>
                <a:gd name="T7" fmla="*/ 17367024 h 4851"/>
                <a:gd name="T8" fmla="*/ 849749 w 5572"/>
                <a:gd name="T9" fmla="*/ 17610347 h 4851"/>
                <a:gd name="T10" fmla="*/ 1212852 w 5572"/>
                <a:gd name="T11" fmla="*/ 17490337 h 4851"/>
                <a:gd name="T12" fmla="*/ 19865332 w 5572"/>
                <a:gd name="T13" fmla="*/ 1379860 h 4851"/>
                <a:gd name="T14" fmla="*/ 19988646 w 5572"/>
                <a:gd name="T15" fmla="*/ 290570 h 4851"/>
                <a:gd name="T16" fmla="*/ 19429468 w 5572"/>
                <a:gd name="T17" fmla="*/ 0 h 48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72"/>
                <a:gd name="T28" fmla="*/ 0 h 4851"/>
                <a:gd name="T29" fmla="*/ 5572 w 5572"/>
                <a:gd name="T30" fmla="*/ 4851 h 48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72" h="4851" extrusionOk="0">
                  <a:moveTo>
                    <a:pt x="5351" y="0"/>
                  </a:moveTo>
                  <a:cubicBezTo>
                    <a:pt x="5301" y="0"/>
                    <a:pt x="5250" y="17"/>
                    <a:pt x="5205" y="47"/>
                  </a:cubicBezTo>
                  <a:lnTo>
                    <a:pt x="68" y="4483"/>
                  </a:lnTo>
                  <a:cubicBezTo>
                    <a:pt x="1" y="4583"/>
                    <a:pt x="1" y="4717"/>
                    <a:pt x="68" y="4783"/>
                  </a:cubicBezTo>
                  <a:cubicBezTo>
                    <a:pt x="101" y="4817"/>
                    <a:pt x="168" y="4850"/>
                    <a:pt x="234" y="4850"/>
                  </a:cubicBezTo>
                  <a:cubicBezTo>
                    <a:pt x="268" y="4850"/>
                    <a:pt x="301" y="4850"/>
                    <a:pt x="334" y="4817"/>
                  </a:cubicBezTo>
                  <a:lnTo>
                    <a:pt x="5471" y="380"/>
                  </a:lnTo>
                  <a:cubicBezTo>
                    <a:pt x="5572" y="280"/>
                    <a:pt x="5572" y="147"/>
                    <a:pt x="5505" y="80"/>
                  </a:cubicBezTo>
                  <a:cubicBezTo>
                    <a:pt x="5468" y="25"/>
                    <a:pt x="5411" y="0"/>
                    <a:pt x="53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8" name="Google Shape;2542;p64"/>
            <p:cNvSpPr>
              <a:spLocks/>
            </p:cNvSpPr>
            <p:nvPr/>
          </p:nvSpPr>
          <p:spPr bwMode="auto">
            <a:xfrm>
              <a:off x="5964397" y="2293198"/>
              <a:ext cx="89607" cy="100059"/>
            </a:xfrm>
            <a:custGeom>
              <a:avLst/>
              <a:gdLst>
                <a:gd name="T0" fmla="*/ 20031898 w 5830"/>
                <a:gd name="T1" fmla="*/ 3550 h 6510"/>
                <a:gd name="T2" fmla="*/ 19501788 w 5830"/>
                <a:gd name="T3" fmla="*/ 261521 h 6510"/>
                <a:gd name="T4" fmla="*/ 363100 w 5830"/>
                <a:gd name="T5" fmla="*/ 22305149 h 6510"/>
                <a:gd name="T6" fmla="*/ 969508 w 5830"/>
                <a:gd name="T7" fmla="*/ 23637763 h 6510"/>
                <a:gd name="T8" fmla="*/ 1575930 w 5830"/>
                <a:gd name="T9" fmla="*/ 23274676 h 6510"/>
                <a:gd name="T10" fmla="*/ 20710837 w 5830"/>
                <a:gd name="T11" fmla="*/ 1230803 h 6510"/>
                <a:gd name="T12" fmla="*/ 20031898 w 5830"/>
                <a:gd name="T13" fmla="*/ 3550 h 65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30"/>
                <a:gd name="T22" fmla="*/ 0 h 6510"/>
                <a:gd name="T23" fmla="*/ 5830 w 5830"/>
                <a:gd name="T24" fmla="*/ 6510 h 65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30" h="6510" extrusionOk="0">
                  <a:moveTo>
                    <a:pt x="5517" y="1"/>
                  </a:moveTo>
                  <a:cubicBezTo>
                    <a:pt x="5465" y="1"/>
                    <a:pt x="5413" y="22"/>
                    <a:pt x="5371" y="72"/>
                  </a:cubicBezTo>
                  <a:lnTo>
                    <a:pt x="100" y="6143"/>
                  </a:lnTo>
                  <a:cubicBezTo>
                    <a:pt x="0" y="6276"/>
                    <a:pt x="100" y="6510"/>
                    <a:pt x="267" y="6510"/>
                  </a:cubicBezTo>
                  <a:cubicBezTo>
                    <a:pt x="334" y="6476"/>
                    <a:pt x="367" y="6476"/>
                    <a:pt x="434" y="6410"/>
                  </a:cubicBezTo>
                  <a:lnTo>
                    <a:pt x="5704" y="339"/>
                  </a:lnTo>
                  <a:cubicBezTo>
                    <a:pt x="5829" y="189"/>
                    <a:pt x="5673" y="1"/>
                    <a:pt x="551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29" name="Google Shape;2543;p64"/>
            <p:cNvSpPr>
              <a:spLocks/>
            </p:cNvSpPr>
            <p:nvPr/>
          </p:nvSpPr>
          <p:spPr bwMode="auto">
            <a:xfrm>
              <a:off x="6066423" y="2285052"/>
              <a:ext cx="93327" cy="55916"/>
            </a:xfrm>
            <a:custGeom>
              <a:avLst/>
              <a:gdLst>
                <a:gd name="T0" fmla="*/ 831566 w 6072"/>
                <a:gd name="T1" fmla="*/ 0 h 3638"/>
                <a:gd name="T2" fmla="*/ 243323 w 6072"/>
                <a:gd name="T3" fmla="*/ 366636 h 3638"/>
                <a:gd name="T4" fmla="*/ 486647 w 6072"/>
                <a:gd name="T5" fmla="*/ 1459703 h 3638"/>
                <a:gd name="T6" fmla="*/ 20711278 w 6072"/>
                <a:gd name="T7" fmla="*/ 13085835 h 3638"/>
                <a:gd name="T8" fmla="*/ 21197694 w 6072"/>
                <a:gd name="T9" fmla="*/ 13205844 h 3638"/>
                <a:gd name="T10" fmla="*/ 21804120 w 6072"/>
                <a:gd name="T11" fmla="*/ 12966072 h 3638"/>
                <a:gd name="T12" fmla="*/ 21560796 w 6072"/>
                <a:gd name="T13" fmla="*/ 11873235 h 3638"/>
                <a:gd name="T14" fmla="*/ 1212851 w 6072"/>
                <a:gd name="T15" fmla="*/ 127094 h 3638"/>
                <a:gd name="T16" fmla="*/ 831566 w 6072"/>
                <a:gd name="T17" fmla="*/ 0 h 36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72"/>
                <a:gd name="T28" fmla="*/ 0 h 3638"/>
                <a:gd name="T29" fmla="*/ 6072 w 6072"/>
                <a:gd name="T30" fmla="*/ 3638 h 36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72" h="3638" extrusionOk="0">
                  <a:moveTo>
                    <a:pt x="229" y="0"/>
                  </a:moveTo>
                  <a:cubicBezTo>
                    <a:pt x="167" y="0"/>
                    <a:pt x="110" y="37"/>
                    <a:pt x="67" y="101"/>
                  </a:cubicBezTo>
                  <a:cubicBezTo>
                    <a:pt x="0" y="202"/>
                    <a:pt x="34" y="335"/>
                    <a:pt x="134" y="402"/>
                  </a:cubicBezTo>
                  <a:lnTo>
                    <a:pt x="5704" y="3604"/>
                  </a:lnTo>
                  <a:cubicBezTo>
                    <a:pt x="5738" y="3637"/>
                    <a:pt x="5771" y="3637"/>
                    <a:pt x="5838" y="3637"/>
                  </a:cubicBezTo>
                  <a:cubicBezTo>
                    <a:pt x="5905" y="3637"/>
                    <a:pt x="5971" y="3604"/>
                    <a:pt x="6005" y="3571"/>
                  </a:cubicBezTo>
                  <a:cubicBezTo>
                    <a:pt x="6071" y="3471"/>
                    <a:pt x="6038" y="3337"/>
                    <a:pt x="5938" y="3270"/>
                  </a:cubicBezTo>
                  <a:lnTo>
                    <a:pt x="334" y="35"/>
                  </a:lnTo>
                  <a:cubicBezTo>
                    <a:pt x="299" y="11"/>
                    <a:pt x="263" y="0"/>
                    <a:pt x="22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0" name="Google Shape;2544;p64"/>
            <p:cNvSpPr>
              <a:spLocks/>
            </p:cNvSpPr>
            <p:nvPr/>
          </p:nvSpPr>
          <p:spPr bwMode="auto">
            <a:xfrm>
              <a:off x="6174090" y="2260522"/>
              <a:ext cx="86902" cy="74806"/>
            </a:xfrm>
            <a:custGeom>
              <a:avLst/>
              <a:gdLst>
                <a:gd name="T0" fmla="*/ 19400249 w 5654"/>
                <a:gd name="T1" fmla="*/ 3550 h 4867"/>
                <a:gd name="T2" fmla="*/ 18895421 w 5654"/>
                <a:gd name="T3" fmla="*/ 228676 h 4867"/>
                <a:gd name="T4" fmla="*/ 243323 w 5654"/>
                <a:gd name="T5" fmla="*/ 16335866 h 4867"/>
                <a:gd name="T6" fmla="*/ 243323 w 5654"/>
                <a:gd name="T7" fmla="*/ 17428707 h 4867"/>
                <a:gd name="T8" fmla="*/ 849746 w 5654"/>
                <a:gd name="T9" fmla="*/ 17668495 h 4867"/>
                <a:gd name="T10" fmla="*/ 1332610 w 5654"/>
                <a:gd name="T11" fmla="*/ 17548485 h 4867"/>
                <a:gd name="T12" fmla="*/ 19864930 w 5654"/>
                <a:gd name="T13" fmla="*/ 1317966 h 4867"/>
                <a:gd name="T14" fmla="*/ 19400249 w 5654"/>
                <a:gd name="T15" fmla="*/ 3550 h 4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654"/>
                <a:gd name="T25" fmla="*/ 0 h 4867"/>
                <a:gd name="T26" fmla="*/ 5654 w 5654"/>
                <a:gd name="T27" fmla="*/ 4867 h 48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654" h="4867" extrusionOk="0">
                  <a:moveTo>
                    <a:pt x="5343" y="1"/>
                  </a:moveTo>
                  <a:cubicBezTo>
                    <a:pt x="5297" y="1"/>
                    <a:pt x="5248" y="19"/>
                    <a:pt x="5204" y="63"/>
                  </a:cubicBezTo>
                  <a:lnTo>
                    <a:pt x="67" y="4499"/>
                  </a:lnTo>
                  <a:cubicBezTo>
                    <a:pt x="0" y="4566"/>
                    <a:pt x="0" y="4700"/>
                    <a:pt x="67" y="4800"/>
                  </a:cubicBezTo>
                  <a:cubicBezTo>
                    <a:pt x="134" y="4833"/>
                    <a:pt x="167" y="4866"/>
                    <a:pt x="234" y="4866"/>
                  </a:cubicBezTo>
                  <a:cubicBezTo>
                    <a:pt x="267" y="4866"/>
                    <a:pt x="334" y="4833"/>
                    <a:pt x="367" y="4833"/>
                  </a:cubicBezTo>
                  <a:lnTo>
                    <a:pt x="5471" y="363"/>
                  </a:lnTo>
                  <a:cubicBezTo>
                    <a:pt x="5653" y="233"/>
                    <a:pt x="5510" y="1"/>
                    <a:pt x="534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1" name="Google Shape;2545;p64"/>
            <p:cNvSpPr>
              <a:spLocks/>
            </p:cNvSpPr>
            <p:nvPr/>
          </p:nvSpPr>
          <p:spPr bwMode="auto">
            <a:xfrm>
              <a:off x="6273549" y="2056208"/>
              <a:ext cx="95386" cy="183748"/>
            </a:xfrm>
            <a:custGeom>
              <a:avLst/>
              <a:gdLst>
                <a:gd name="T0" fmla="*/ 21636837 w 6206"/>
                <a:gd name="T1" fmla="*/ 3550 h 11955"/>
                <a:gd name="T2" fmla="*/ 20954119 w 6206"/>
                <a:gd name="T3" fmla="*/ 410347 h 11955"/>
                <a:gd name="T4" fmla="*/ 243322 w 6206"/>
                <a:gd name="T5" fmla="*/ 42318601 h 11955"/>
                <a:gd name="T6" fmla="*/ 606422 w 6206"/>
                <a:gd name="T7" fmla="*/ 43288124 h 11955"/>
                <a:gd name="T8" fmla="*/ 849744 w 6206"/>
                <a:gd name="T9" fmla="*/ 43407887 h 11955"/>
                <a:gd name="T10" fmla="*/ 1575929 w 6206"/>
                <a:gd name="T11" fmla="*/ 42925024 h 11955"/>
                <a:gd name="T12" fmla="*/ 22286725 w 6206"/>
                <a:gd name="T13" fmla="*/ 1136532 h 11955"/>
                <a:gd name="T14" fmla="*/ 21923625 w 6206"/>
                <a:gd name="T15" fmla="*/ 47247 h 11955"/>
                <a:gd name="T16" fmla="*/ 21636837 w 6206"/>
                <a:gd name="T17" fmla="*/ 3550 h 119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06"/>
                <a:gd name="T28" fmla="*/ 0 h 11955"/>
                <a:gd name="T29" fmla="*/ 6206 w 6206"/>
                <a:gd name="T30" fmla="*/ 11955 h 119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06" h="11955" extrusionOk="0">
                  <a:moveTo>
                    <a:pt x="5959" y="1"/>
                  </a:moveTo>
                  <a:cubicBezTo>
                    <a:pt x="5878" y="1"/>
                    <a:pt x="5796" y="38"/>
                    <a:pt x="5771" y="113"/>
                  </a:cubicBezTo>
                  <a:lnTo>
                    <a:pt x="67" y="11655"/>
                  </a:lnTo>
                  <a:cubicBezTo>
                    <a:pt x="1" y="11755"/>
                    <a:pt x="67" y="11855"/>
                    <a:pt x="167" y="11922"/>
                  </a:cubicBezTo>
                  <a:cubicBezTo>
                    <a:pt x="167" y="11922"/>
                    <a:pt x="201" y="11955"/>
                    <a:pt x="234" y="11955"/>
                  </a:cubicBezTo>
                  <a:cubicBezTo>
                    <a:pt x="334" y="11955"/>
                    <a:pt x="401" y="11888"/>
                    <a:pt x="434" y="11822"/>
                  </a:cubicBezTo>
                  <a:lnTo>
                    <a:pt x="6138" y="313"/>
                  </a:lnTo>
                  <a:cubicBezTo>
                    <a:pt x="6205" y="180"/>
                    <a:pt x="6138" y="80"/>
                    <a:pt x="6038" y="13"/>
                  </a:cubicBezTo>
                  <a:cubicBezTo>
                    <a:pt x="6013" y="5"/>
                    <a:pt x="5986" y="1"/>
                    <a:pt x="59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2" name="Google Shape;2546;p64"/>
            <p:cNvSpPr>
              <a:spLocks/>
            </p:cNvSpPr>
            <p:nvPr/>
          </p:nvSpPr>
          <p:spPr bwMode="auto">
            <a:xfrm>
              <a:off x="6381739" y="1986997"/>
              <a:ext cx="86149" cy="51474"/>
            </a:xfrm>
            <a:custGeom>
              <a:avLst/>
              <a:gdLst>
                <a:gd name="T0" fmla="*/ 19425823 w 5605"/>
                <a:gd name="T1" fmla="*/ 0 h 3349"/>
                <a:gd name="T2" fmla="*/ 19135253 w 5605"/>
                <a:gd name="T3" fmla="*/ 47247 h 3349"/>
                <a:gd name="T4" fmla="*/ 726188 w 5605"/>
                <a:gd name="T5" fmla="*/ 10704071 h 3349"/>
                <a:gd name="T6" fmla="*/ 1089289 w 5605"/>
                <a:gd name="T7" fmla="*/ 12159991 h 3349"/>
                <a:gd name="T8" fmla="*/ 1452391 w 5605"/>
                <a:gd name="T9" fmla="*/ 12036447 h 3349"/>
                <a:gd name="T10" fmla="*/ 19985000 w 5605"/>
                <a:gd name="T11" fmla="*/ 1379854 h 3349"/>
                <a:gd name="T12" fmla="*/ 20228093 w 5605"/>
                <a:gd name="T13" fmla="*/ 410347 h 3349"/>
                <a:gd name="T14" fmla="*/ 19425823 w 5605"/>
                <a:gd name="T15" fmla="*/ 0 h 3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605"/>
                <a:gd name="T25" fmla="*/ 0 h 3349"/>
                <a:gd name="T26" fmla="*/ 5605 w 5605"/>
                <a:gd name="T27" fmla="*/ 3349 h 33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605" h="3349" extrusionOk="0">
                  <a:moveTo>
                    <a:pt x="5350" y="0"/>
                  </a:moveTo>
                  <a:cubicBezTo>
                    <a:pt x="5323" y="0"/>
                    <a:pt x="5295" y="5"/>
                    <a:pt x="5270" y="13"/>
                  </a:cubicBezTo>
                  <a:lnTo>
                    <a:pt x="200" y="2948"/>
                  </a:lnTo>
                  <a:cubicBezTo>
                    <a:pt x="0" y="3048"/>
                    <a:pt x="100" y="3315"/>
                    <a:pt x="300" y="3349"/>
                  </a:cubicBezTo>
                  <a:cubicBezTo>
                    <a:pt x="334" y="3349"/>
                    <a:pt x="367" y="3315"/>
                    <a:pt x="400" y="3315"/>
                  </a:cubicBezTo>
                  <a:lnTo>
                    <a:pt x="5504" y="380"/>
                  </a:lnTo>
                  <a:cubicBezTo>
                    <a:pt x="5571" y="313"/>
                    <a:pt x="5604" y="213"/>
                    <a:pt x="5571" y="113"/>
                  </a:cubicBezTo>
                  <a:cubicBezTo>
                    <a:pt x="5521" y="38"/>
                    <a:pt x="5433" y="0"/>
                    <a:pt x="53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3" name="Google Shape;2547;p64"/>
            <p:cNvSpPr>
              <a:spLocks/>
            </p:cNvSpPr>
            <p:nvPr/>
          </p:nvSpPr>
          <p:spPr bwMode="auto">
            <a:xfrm>
              <a:off x="6481705" y="1786127"/>
              <a:ext cx="95755" cy="183134"/>
            </a:xfrm>
            <a:custGeom>
              <a:avLst/>
              <a:gdLst>
                <a:gd name="T0" fmla="*/ 21488068 w 6230"/>
                <a:gd name="T1" fmla="*/ 3550 h 11915"/>
                <a:gd name="T2" fmla="*/ 20954176 w 6230"/>
                <a:gd name="T3" fmla="*/ 384835 h 11915"/>
                <a:gd name="T4" fmla="*/ 243322 w 6230"/>
                <a:gd name="T5" fmla="*/ 42170388 h 11915"/>
                <a:gd name="T6" fmla="*/ 606423 w 6230"/>
                <a:gd name="T7" fmla="*/ 43139669 h 11915"/>
                <a:gd name="T8" fmla="*/ 973058 w 6230"/>
                <a:gd name="T9" fmla="*/ 43259678 h 11915"/>
                <a:gd name="T10" fmla="*/ 1575931 w 6230"/>
                <a:gd name="T11" fmla="*/ 42776567 h 11915"/>
                <a:gd name="T12" fmla="*/ 22286784 w 6230"/>
                <a:gd name="T13" fmla="*/ 991260 h 11915"/>
                <a:gd name="T14" fmla="*/ 21488068 w 6230"/>
                <a:gd name="T15" fmla="*/ 3550 h 119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30"/>
                <a:gd name="T25" fmla="*/ 0 h 11915"/>
                <a:gd name="T26" fmla="*/ 6230 w 6230"/>
                <a:gd name="T27" fmla="*/ 11915 h 119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30" h="11915" extrusionOk="0">
                  <a:moveTo>
                    <a:pt x="5918" y="1"/>
                  </a:moveTo>
                  <a:cubicBezTo>
                    <a:pt x="5852" y="1"/>
                    <a:pt x="5793" y="31"/>
                    <a:pt x="5771" y="106"/>
                  </a:cubicBezTo>
                  <a:lnTo>
                    <a:pt x="67" y="11614"/>
                  </a:lnTo>
                  <a:cubicBezTo>
                    <a:pt x="1" y="11714"/>
                    <a:pt x="67" y="11848"/>
                    <a:pt x="167" y="11881"/>
                  </a:cubicBezTo>
                  <a:cubicBezTo>
                    <a:pt x="201" y="11914"/>
                    <a:pt x="234" y="11914"/>
                    <a:pt x="268" y="11914"/>
                  </a:cubicBezTo>
                  <a:cubicBezTo>
                    <a:pt x="334" y="11914"/>
                    <a:pt x="401" y="11848"/>
                    <a:pt x="434" y="11781"/>
                  </a:cubicBezTo>
                  <a:lnTo>
                    <a:pt x="6138" y="273"/>
                  </a:lnTo>
                  <a:cubicBezTo>
                    <a:pt x="6229" y="137"/>
                    <a:pt x="6058" y="1"/>
                    <a:pt x="59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4" name="Google Shape;2548;p64"/>
            <p:cNvSpPr>
              <a:spLocks/>
            </p:cNvSpPr>
            <p:nvPr/>
          </p:nvSpPr>
          <p:spPr bwMode="auto">
            <a:xfrm>
              <a:off x="5419392" y="2878964"/>
              <a:ext cx="33952" cy="40331"/>
            </a:xfrm>
            <a:custGeom>
              <a:avLst/>
              <a:gdLst>
                <a:gd name="T0" fmla="*/ 5166637 w 2209"/>
                <a:gd name="T1" fmla="*/ 1550438 h 2624"/>
                <a:gd name="T2" fmla="*/ 6299610 w 2209"/>
                <a:gd name="T3" fmla="*/ 3104411 h 2624"/>
                <a:gd name="T4" fmla="*/ 3634432 w 2209"/>
                <a:gd name="T5" fmla="*/ 7708693 h 2624"/>
                <a:gd name="T6" fmla="*/ 2715960 w 2209"/>
                <a:gd name="T7" fmla="*/ 8024547 h 2624"/>
                <a:gd name="T8" fmla="*/ 2182073 w 2209"/>
                <a:gd name="T9" fmla="*/ 7951785 h 2624"/>
                <a:gd name="T10" fmla="*/ 1699214 w 2209"/>
                <a:gd name="T11" fmla="*/ 6619402 h 2624"/>
                <a:gd name="T12" fmla="*/ 4364392 w 2209"/>
                <a:gd name="T13" fmla="*/ 1895342 h 2624"/>
                <a:gd name="T14" fmla="*/ 5166637 w 2209"/>
                <a:gd name="T15" fmla="*/ 1550438 h 2624"/>
                <a:gd name="T16" fmla="*/ 5199467 w 2209"/>
                <a:gd name="T17" fmla="*/ 3550 h 2624"/>
                <a:gd name="T18" fmla="*/ 3634432 w 2209"/>
                <a:gd name="T19" fmla="*/ 562713 h 2624"/>
                <a:gd name="T20" fmla="*/ 123543 w 2209"/>
                <a:gd name="T21" fmla="*/ 6619402 h 2624"/>
                <a:gd name="T22" fmla="*/ 1455894 w 2209"/>
                <a:gd name="T23" fmla="*/ 9161085 h 2624"/>
                <a:gd name="T24" fmla="*/ 2545170 w 2209"/>
                <a:gd name="T25" fmla="*/ 9524187 h 2624"/>
                <a:gd name="T26" fmla="*/ 4364392 w 2209"/>
                <a:gd name="T27" fmla="*/ 9041076 h 2624"/>
                <a:gd name="T28" fmla="*/ 7755504 w 2209"/>
                <a:gd name="T29" fmla="*/ 2984632 h 2624"/>
                <a:gd name="T30" fmla="*/ 5199467 w 2209"/>
                <a:gd name="T31" fmla="*/ 3550 h 26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09"/>
                <a:gd name="T49" fmla="*/ 0 h 2624"/>
                <a:gd name="T50" fmla="*/ 2209 w 2209"/>
                <a:gd name="T51" fmla="*/ 2624 h 26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09" h="2624" extrusionOk="0">
                  <a:moveTo>
                    <a:pt x="1423" y="427"/>
                  </a:moveTo>
                  <a:cubicBezTo>
                    <a:pt x="1620" y="427"/>
                    <a:pt x="1807" y="616"/>
                    <a:pt x="1735" y="855"/>
                  </a:cubicBezTo>
                  <a:cubicBezTo>
                    <a:pt x="1702" y="1356"/>
                    <a:pt x="1435" y="1823"/>
                    <a:pt x="1001" y="2123"/>
                  </a:cubicBezTo>
                  <a:cubicBezTo>
                    <a:pt x="917" y="2186"/>
                    <a:pt x="832" y="2210"/>
                    <a:pt x="748" y="2210"/>
                  </a:cubicBezTo>
                  <a:cubicBezTo>
                    <a:pt x="699" y="2210"/>
                    <a:pt x="650" y="2202"/>
                    <a:pt x="601" y="2190"/>
                  </a:cubicBezTo>
                  <a:cubicBezTo>
                    <a:pt x="501" y="2123"/>
                    <a:pt x="468" y="1990"/>
                    <a:pt x="468" y="1823"/>
                  </a:cubicBezTo>
                  <a:cubicBezTo>
                    <a:pt x="501" y="1289"/>
                    <a:pt x="768" y="822"/>
                    <a:pt x="1202" y="522"/>
                  </a:cubicBezTo>
                  <a:cubicBezTo>
                    <a:pt x="1267" y="456"/>
                    <a:pt x="1346" y="427"/>
                    <a:pt x="1423" y="427"/>
                  </a:cubicBezTo>
                  <a:close/>
                  <a:moveTo>
                    <a:pt x="1432" y="1"/>
                  </a:moveTo>
                  <a:cubicBezTo>
                    <a:pt x="1285" y="1"/>
                    <a:pt x="1135" y="48"/>
                    <a:pt x="1001" y="155"/>
                  </a:cubicBezTo>
                  <a:cubicBezTo>
                    <a:pt x="434" y="522"/>
                    <a:pt x="67" y="1122"/>
                    <a:pt x="34" y="1823"/>
                  </a:cubicBezTo>
                  <a:cubicBezTo>
                    <a:pt x="1" y="2090"/>
                    <a:pt x="134" y="2390"/>
                    <a:pt x="401" y="2523"/>
                  </a:cubicBezTo>
                  <a:cubicBezTo>
                    <a:pt x="501" y="2590"/>
                    <a:pt x="601" y="2623"/>
                    <a:pt x="701" y="2623"/>
                  </a:cubicBezTo>
                  <a:cubicBezTo>
                    <a:pt x="868" y="2623"/>
                    <a:pt x="1035" y="2590"/>
                    <a:pt x="1202" y="2490"/>
                  </a:cubicBezTo>
                  <a:cubicBezTo>
                    <a:pt x="1769" y="2123"/>
                    <a:pt x="2136" y="1523"/>
                    <a:pt x="2136" y="822"/>
                  </a:cubicBezTo>
                  <a:cubicBezTo>
                    <a:pt x="2209" y="358"/>
                    <a:pt x="1834" y="1"/>
                    <a:pt x="143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5" name="Google Shape;2549;p64"/>
            <p:cNvSpPr>
              <a:spLocks/>
            </p:cNvSpPr>
            <p:nvPr/>
          </p:nvSpPr>
          <p:spPr bwMode="auto">
            <a:xfrm>
              <a:off x="5523478" y="2713368"/>
              <a:ext cx="34460" cy="40838"/>
            </a:xfrm>
            <a:custGeom>
              <a:avLst/>
              <a:gdLst>
                <a:gd name="T0" fmla="*/ 5225224 w 2242"/>
                <a:gd name="T1" fmla="*/ 1641128 h 2657"/>
                <a:gd name="T2" fmla="*/ 5813473 w 2242"/>
                <a:gd name="T3" fmla="*/ 1772003 h 2657"/>
                <a:gd name="T4" fmla="*/ 6299894 w 2242"/>
                <a:gd name="T5" fmla="*/ 3104380 h 2657"/>
                <a:gd name="T6" fmla="*/ 3634838 w 2242"/>
                <a:gd name="T7" fmla="*/ 7828385 h 2657"/>
                <a:gd name="T8" fmla="*/ 2570805 w 2242"/>
                <a:gd name="T9" fmla="*/ 8118724 h 2657"/>
                <a:gd name="T10" fmla="*/ 2182185 w 2242"/>
                <a:gd name="T11" fmla="*/ 8071476 h 2657"/>
                <a:gd name="T12" fmla="*/ 1695749 w 2242"/>
                <a:gd name="T13" fmla="*/ 6739100 h 2657"/>
                <a:gd name="T14" fmla="*/ 4361050 w 2242"/>
                <a:gd name="T15" fmla="*/ 2015095 h 2657"/>
                <a:gd name="T16" fmla="*/ 4361050 w 2242"/>
                <a:gd name="T17" fmla="*/ 1891782 h 2657"/>
                <a:gd name="T18" fmla="*/ 5225224 w 2242"/>
                <a:gd name="T19" fmla="*/ 1641128 h 2657"/>
                <a:gd name="T20" fmla="*/ 5207041 w 2242"/>
                <a:gd name="T21" fmla="*/ 3550 h 2657"/>
                <a:gd name="T22" fmla="*/ 3634838 w 2242"/>
                <a:gd name="T23" fmla="*/ 559175 h 2657"/>
                <a:gd name="T24" fmla="*/ 123561 w 2242"/>
                <a:gd name="T25" fmla="*/ 6615556 h 2657"/>
                <a:gd name="T26" fmla="*/ 1452423 w 2242"/>
                <a:gd name="T27" fmla="*/ 9280754 h 2657"/>
                <a:gd name="T28" fmla="*/ 2665301 w 2242"/>
                <a:gd name="T29" fmla="*/ 9643855 h 2657"/>
                <a:gd name="T30" fmla="*/ 4361050 w 2242"/>
                <a:gd name="T31" fmla="*/ 9037432 h 2657"/>
                <a:gd name="T32" fmla="*/ 7872327 w 2242"/>
                <a:gd name="T33" fmla="*/ 3104380 h 2657"/>
                <a:gd name="T34" fmla="*/ 5207041 w 2242"/>
                <a:gd name="T35" fmla="*/ 3550 h 26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42"/>
                <a:gd name="T55" fmla="*/ 0 h 2657"/>
                <a:gd name="T56" fmla="*/ 2242 w 2242"/>
                <a:gd name="T57" fmla="*/ 2657 h 26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42" h="2657" extrusionOk="0">
                  <a:moveTo>
                    <a:pt x="1439" y="452"/>
                  </a:moveTo>
                  <a:cubicBezTo>
                    <a:pt x="1495" y="452"/>
                    <a:pt x="1550" y="463"/>
                    <a:pt x="1601" y="488"/>
                  </a:cubicBezTo>
                  <a:cubicBezTo>
                    <a:pt x="1701" y="555"/>
                    <a:pt x="1735" y="688"/>
                    <a:pt x="1735" y="855"/>
                  </a:cubicBezTo>
                  <a:cubicBezTo>
                    <a:pt x="1701" y="1355"/>
                    <a:pt x="1435" y="1856"/>
                    <a:pt x="1001" y="2156"/>
                  </a:cubicBezTo>
                  <a:cubicBezTo>
                    <a:pt x="903" y="2205"/>
                    <a:pt x="806" y="2236"/>
                    <a:pt x="708" y="2236"/>
                  </a:cubicBezTo>
                  <a:cubicBezTo>
                    <a:pt x="672" y="2236"/>
                    <a:pt x="636" y="2232"/>
                    <a:pt x="601" y="2223"/>
                  </a:cubicBezTo>
                  <a:cubicBezTo>
                    <a:pt x="501" y="2123"/>
                    <a:pt x="434" y="1989"/>
                    <a:pt x="467" y="1856"/>
                  </a:cubicBezTo>
                  <a:cubicBezTo>
                    <a:pt x="501" y="1322"/>
                    <a:pt x="767" y="855"/>
                    <a:pt x="1201" y="555"/>
                  </a:cubicBezTo>
                  <a:lnTo>
                    <a:pt x="1201" y="521"/>
                  </a:lnTo>
                  <a:cubicBezTo>
                    <a:pt x="1263" y="480"/>
                    <a:pt x="1350" y="452"/>
                    <a:pt x="1439" y="452"/>
                  </a:cubicBezTo>
                  <a:close/>
                  <a:moveTo>
                    <a:pt x="1434" y="1"/>
                  </a:moveTo>
                  <a:cubicBezTo>
                    <a:pt x="1285" y="1"/>
                    <a:pt x="1134" y="48"/>
                    <a:pt x="1001" y="154"/>
                  </a:cubicBezTo>
                  <a:cubicBezTo>
                    <a:pt x="434" y="521"/>
                    <a:pt x="67" y="1155"/>
                    <a:pt x="34" y="1822"/>
                  </a:cubicBezTo>
                  <a:cubicBezTo>
                    <a:pt x="0" y="2123"/>
                    <a:pt x="167" y="2389"/>
                    <a:pt x="400" y="2556"/>
                  </a:cubicBezTo>
                  <a:cubicBezTo>
                    <a:pt x="501" y="2623"/>
                    <a:pt x="601" y="2656"/>
                    <a:pt x="734" y="2656"/>
                  </a:cubicBezTo>
                  <a:cubicBezTo>
                    <a:pt x="901" y="2623"/>
                    <a:pt x="1068" y="2590"/>
                    <a:pt x="1201" y="2489"/>
                  </a:cubicBezTo>
                  <a:cubicBezTo>
                    <a:pt x="1768" y="2123"/>
                    <a:pt x="2102" y="1522"/>
                    <a:pt x="2168" y="855"/>
                  </a:cubicBezTo>
                  <a:cubicBezTo>
                    <a:pt x="2242" y="365"/>
                    <a:pt x="1847" y="1"/>
                    <a:pt x="14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6" name="Google Shape;2550;p64"/>
            <p:cNvSpPr>
              <a:spLocks/>
            </p:cNvSpPr>
            <p:nvPr/>
          </p:nvSpPr>
          <p:spPr bwMode="auto">
            <a:xfrm>
              <a:off x="5627548" y="2743309"/>
              <a:ext cx="34091" cy="40623"/>
            </a:xfrm>
            <a:custGeom>
              <a:avLst/>
              <a:gdLst>
                <a:gd name="T0" fmla="*/ 5330323 w 2218"/>
                <a:gd name="T1" fmla="*/ 1601219 h 2643"/>
                <a:gd name="T2" fmla="*/ 5330323 w 2218"/>
                <a:gd name="T3" fmla="*/ 1724779 h 2643"/>
                <a:gd name="T4" fmla="*/ 5482933 w 2218"/>
                <a:gd name="T5" fmla="*/ 1670200 h 2643"/>
                <a:gd name="T6" fmla="*/ 5816973 w 2218"/>
                <a:gd name="T7" fmla="*/ 1724779 h 2643"/>
                <a:gd name="T8" fmla="*/ 6299857 w 2218"/>
                <a:gd name="T9" fmla="*/ 3057392 h 2643"/>
                <a:gd name="T10" fmla="*/ 3634811 w 2218"/>
                <a:gd name="T11" fmla="*/ 7781203 h 2643"/>
                <a:gd name="T12" fmla="*/ 2592514 w 2218"/>
                <a:gd name="T13" fmla="*/ 8067992 h 2643"/>
                <a:gd name="T14" fmla="*/ 2182162 w 2218"/>
                <a:gd name="T15" fmla="*/ 8020745 h 2643"/>
                <a:gd name="T16" fmla="*/ 1699293 w 2218"/>
                <a:gd name="T17" fmla="*/ 6688363 h 2643"/>
                <a:gd name="T18" fmla="*/ 4364570 w 2218"/>
                <a:gd name="T19" fmla="*/ 1964321 h 2643"/>
                <a:gd name="T20" fmla="*/ 5330323 w 2218"/>
                <a:gd name="T21" fmla="*/ 1601219 h 2643"/>
                <a:gd name="T22" fmla="*/ 5268658 w 2218"/>
                <a:gd name="T23" fmla="*/ 0 h 2643"/>
                <a:gd name="T24" fmla="*/ 3634811 w 2218"/>
                <a:gd name="T25" fmla="*/ 635474 h 2643"/>
                <a:gd name="T26" fmla="*/ 123561 w 2218"/>
                <a:gd name="T27" fmla="*/ 6688363 h 2643"/>
                <a:gd name="T28" fmla="*/ 1455953 w 2218"/>
                <a:gd name="T29" fmla="*/ 9233594 h 2643"/>
                <a:gd name="T30" fmla="*/ 2668827 w 2218"/>
                <a:gd name="T31" fmla="*/ 9596696 h 2643"/>
                <a:gd name="T32" fmla="*/ 4364570 w 2218"/>
                <a:gd name="T33" fmla="*/ 8990271 h 2643"/>
                <a:gd name="T34" fmla="*/ 7875820 w 2218"/>
                <a:gd name="T35" fmla="*/ 3057392 h 2643"/>
                <a:gd name="T36" fmla="*/ 5268658 w 2218"/>
                <a:gd name="T37" fmla="*/ 0 h 26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18"/>
                <a:gd name="T58" fmla="*/ 0 h 2643"/>
                <a:gd name="T59" fmla="*/ 2218 w 2218"/>
                <a:gd name="T60" fmla="*/ 2643 h 26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18" h="2643" extrusionOk="0">
                  <a:moveTo>
                    <a:pt x="1468" y="441"/>
                  </a:moveTo>
                  <a:lnTo>
                    <a:pt x="1468" y="475"/>
                  </a:lnTo>
                  <a:cubicBezTo>
                    <a:pt x="1480" y="464"/>
                    <a:pt x="1494" y="460"/>
                    <a:pt x="1510" y="460"/>
                  </a:cubicBezTo>
                  <a:cubicBezTo>
                    <a:pt x="1543" y="460"/>
                    <a:pt x="1580" y="475"/>
                    <a:pt x="1602" y="475"/>
                  </a:cubicBezTo>
                  <a:cubicBezTo>
                    <a:pt x="1702" y="575"/>
                    <a:pt x="1769" y="708"/>
                    <a:pt x="1735" y="842"/>
                  </a:cubicBezTo>
                  <a:cubicBezTo>
                    <a:pt x="1702" y="1375"/>
                    <a:pt x="1435" y="1842"/>
                    <a:pt x="1001" y="2143"/>
                  </a:cubicBezTo>
                  <a:cubicBezTo>
                    <a:pt x="928" y="2191"/>
                    <a:pt x="819" y="2222"/>
                    <a:pt x="714" y="2222"/>
                  </a:cubicBezTo>
                  <a:cubicBezTo>
                    <a:pt x="675" y="2222"/>
                    <a:pt x="637" y="2218"/>
                    <a:pt x="601" y="2209"/>
                  </a:cubicBezTo>
                  <a:cubicBezTo>
                    <a:pt x="501" y="2109"/>
                    <a:pt x="434" y="1976"/>
                    <a:pt x="468" y="1842"/>
                  </a:cubicBezTo>
                  <a:cubicBezTo>
                    <a:pt x="501" y="1309"/>
                    <a:pt x="768" y="842"/>
                    <a:pt x="1202" y="541"/>
                  </a:cubicBezTo>
                  <a:cubicBezTo>
                    <a:pt x="1302" y="475"/>
                    <a:pt x="1368" y="475"/>
                    <a:pt x="1468" y="441"/>
                  </a:cubicBezTo>
                  <a:close/>
                  <a:moveTo>
                    <a:pt x="1451" y="0"/>
                  </a:moveTo>
                  <a:cubicBezTo>
                    <a:pt x="1298" y="0"/>
                    <a:pt x="1141" y="54"/>
                    <a:pt x="1001" y="175"/>
                  </a:cubicBezTo>
                  <a:cubicBezTo>
                    <a:pt x="434" y="541"/>
                    <a:pt x="67" y="1142"/>
                    <a:pt x="34" y="1842"/>
                  </a:cubicBezTo>
                  <a:cubicBezTo>
                    <a:pt x="1" y="2109"/>
                    <a:pt x="167" y="2409"/>
                    <a:pt x="401" y="2543"/>
                  </a:cubicBezTo>
                  <a:cubicBezTo>
                    <a:pt x="501" y="2610"/>
                    <a:pt x="601" y="2643"/>
                    <a:pt x="735" y="2643"/>
                  </a:cubicBezTo>
                  <a:cubicBezTo>
                    <a:pt x="901" y="2643"/>
                    <a:pt x="1068" y="2576"/>
                    <a:pt x="1202" y="2476"/>
                  </a:cubicBezTo>
                  <a:cubicBezTo>
                    <a:pt x="1769" y="2109"/>
                    <a:pt x="2136" y="1509"/>
                    <a:pt x="2169" y="842"/>
                  </a:cubicBezTo>
                  <a:cubicBezTo>
                    <a:pt x="2217" y="360"/>
                    <a:pt x="1848" y="0"/>
                    <a:pt x="14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7" name="Google Shape;2551;p64"/>
            <p:cNvSpPr>
              <a:spLocks/>
            </p:cNvSpPr>
            <p:nvPr/>
          </p:nvSpPr>
          <p:spPr bwMode="auto">
            <a:xfrm>
              <a:off x="5732141" y="2623638"/>
              <a:ext cx="33583" cy="40331"/>
            </a:xfrm>
            <a:custGeom>
              <a:avLst/>
              <a:gdLst>
                <a:gd name="T0" fmla="*/ 5104939 w 2185"/>
                <a:gd name="T1" fmla="*/ 1641152 h 2624"/>
                <a:gd name="T2" fmla="*/ 5693156 w 2185"/>
                <a:gd name="T3" fmla="*/ 1775563 h 2624"/>
                <a:gd name="T4" fmla="*/ 6179549 w 2185"/>
                <a:gd name="T5" fmla="*/ 3104411 h 2624"/>
                <a:gd name="T6" fmla="*/ 3514642 w 2185"/>
                <a:gd name="T7" fmla="*/ 7708693 h 2624"/>
                <a:gd name="T8" fmla="*/ 2697752 w 2185"/>
                <a:gd name="T9" fmla="*/ 8053597 h 2624"/>
                <a:gd name="T10" fmla="*/ 1575665 w 2185"/>
                <a:gd name="T11" fmla="*/ 6619402 h 2624"/>
                <a:gd name="T12" fmla="*/ 4240818 w 2185"/>
                <a:gd name="T13" fmla="*/ 1895342 h 2624"/>
                <a:gd name="T14" fmla="*/ 5104939 w 2185"/>
                <a:gd name="T15" fmla="*/ 1641152 h 2624"/>
                <a:gd name="T16" fmla="*/ 5079425 w 2185"/>
                <a:gd name="T17" fmla="*/ 3550 h 2624"/>
                <a:gd name="T18" fmla="*/ 3514642 w 2185"/>
                <a:gd name="T19" fmla="*/ 562713 h 2624"/>
                <a:gd name="T20" fmla="*/ 3550 w 2185"/>
                <a:gd name="T21" fmla="*/ 6495842 h 2624"/>
                <a:gd name="T22" fmla="*/ 1332577 w 2185"/>
                <a:gd name="T23" fmla="*/ 9161085 h 2624"/>
                <a:gd name="T24" fmla="*/ 2545146 w 2185"/>
                <a:gd name="T25" fmla="*/ 9524187 h 2624"/>
                <a:gd name="T26" fmla="*/ 4240818 w 2185"/>
                <a:gd name="T27" fmla="*/ 8921297 h 2624"/>
                <a:gd name="T28" fmla="*/ 7751909 w 2185"/>
                <a:gd name="T29" fmla="*/ 2984632 h 2624"/>
                <a:gd name="T30" fmla="*/ 5079425 w 2185"/>
                <a:gd name="T31" fmla="*/ 3550 h 26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85"/>
                <a:gd name="T49" fmla="*/ 0 h 2624"/>
                <a:gd name="T50" fmla="*/ 2185 w 2185"/>
                <a:gd name="T51" fmla="*/ 2624 h 26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85" h="2624" extrusionOk="0">
                  <a:moveTo>
                    <a:pt x="1406" y="452"/>
                  </a:moveTo>
                  <a:cubicBezTo>
                    <a:pt x="1462" y="452"/>
                    <a:pt x="1517" y="463"/>
                    <a:pt x="1568" y="489"/>
                  </a:cubicBezTo>
                  <a:cubicBezTo>
                    <a:pt x="1668" y="555"/>
                    <a:pt x="1735" y="689"/>
                    <a:pt x="1702" y="855"/>
                  </a:cubicBezTo>
                  <a:cubicBezTo>
                    <a:pt x="1668" y="1356"/>
                    <a:pt x="1402" y="1823"/>
                    <a:pt x="968" y="2123"/>
                  </a:cubicBezTo>
                  <a:cubicBezTo>
                    <a:pt x="901" y="2190"/>
                    <a:pt x="821" y="2218"/>
                    <a:pt x="743" y="2218"/>
                  </a:cubicBezTo>
                  <a:cubicBezTo>
                    <a:pt x="547" y="2218"/>
                    <a:pt x="363" y="2038"/>
                    <a:pt x="434" y="1823"/>
                  </a:cubicBezTo>
                  <a:cubicBezTo>
                    <a:pt x="468" y="1289"/>
                    <a:pt x="734" y="822"/>
                    <a:pt x="1168" y="522"/>
                  </a:cubicBezTo>
                  <a:cubicBezTo>
                    <a:pt x="1230" y="481"/>
                    <a:pt x="1317" y="452"/>
                    <a:pt x="1406" y="452"/>
                  </a:cubicBezTo>
                  <a:close/>
                  <a:moveTo>
                    <a:pt x="1399" y="1"/>
                  </a:moveTo>
                  <a:cubicBezTo>
                    <a:pt x="1252" y="1"/>
                    <a:pt x="1102" y="48"/>
                    <a:pt x="968" y="155"/>
                  </a:cubicBezTo>
                  <a:cubicBezTo>
                    <a:pt x="401" y="522"/>
                    <a:pt x="34" y="1122"/>
                    <a:pt x="1" y="1789"/>
                  </a:cubicBezTo>
                  <a:cubicBezTo>
                    <a:pt x="1" y="2090"/>
                    <a:pt x="134" y="2357"/>
                    <a:pt x="367" y="2523"/>
                  </a:cubicBezTo>
                  <a:cubicBezTo>
                    <a:pt x="468" y="2590"/>
                    <a:pt x="568" y="2623"/>
                    <a:pt x="701" y="2623"/>
                  </a:cubicBezTo>
                  <a:cubicBezTo>
                    <a:pt x="868" y="2623"/>
                    <a:pt x="1035" y="2557"/>
                    <a:pt x="1168" y="2457"/>
                  </a:cubicBezTo>
                  <a:cubicBezTo>
                    <a:pt x="1735" y="2090"/>
                    <a:pt x="2102" y="1489"/>
                    <a:pt x="2135" y="822"/>
                  </a:cubicBezTo>
                  <a:cubicBezTo>
                    <a:pt x="2184" y="358"/>
                    <a:pt x="1803" y="1"/>
                    <a:pt x="139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8" name="Google Shape;2552;p64"/>
            <p:cNvSpPr>
              <a:spLocks/>
            </p:cNvSpPr>
            <p:nvPr/>
          </p:nvSpPr>
          <p:spPr bwMode="auto">
            <a:xfrm>
              <a:off x="5836227" y="2472904"/>
              <a:ext cx="33952" cy="40331"/>
            </a:xfrm>
            <a:custGeom>
              <a:avLst/>
              <a:gdLst>
                <a:gd name="T0" fmla="*/ 5159551 w 2209"/>
                <a:gd name="T1" fmla="*/ 1703047 h 2624"/>
                <a:gd name="T2" fmla="*/ 5693192 w 2209"/>
                <a:gd name="T3" fmla="*/ 1775563 h 2624"/>
                <a:gd name="T4" fmla="*/ 6176052 w 2209"/>
                <a:gd name="T5" fmla="*/ 3104411 h 2624"/>
                <a:gd name="T6" fmla="*/ 3511119 w 2209"/>
                <a:gd name="T7" fmla="*/ 7828472 h 2624"/>
                <a:gd name="T8" fmla="*/ 2646980 w 2209"/>
                <a:gd name="T9" fmla="*/ 8082661 h 2624"/>
                <a:gd name="T10" fmla="*/ 2058761 w 2209"/>
                <a:gd name="T11" fmla="*/ 7951785 h 2624"/>
                <a:gd name="T12" fmla="*/ 1575902 w 2209"/>
                <a:gd name="T13" fmla="*/ 6619402 h 2624"/>
                <a:gd name="T14" fmla="*/ 4240849 w 2209"/>
                <a:gd name="T15" fmla="*/ 2015105 h 2624"/>
                <a:gd name="T16" fmla="*/ 5159551 w 2209"/>
                <a:gd name="T17" fmla="*/ 1703047 h 2624"/>
                <a:gd name="T18" fmla="*/ 5097657 w 2209"/>
                <a:gd name="T19" fmla="*/ 3550 h 2624"/>
                <a:gd name="T20" fmla="*/ 3511119 w 2209"/>
                <a:gd name="T21" fmla="*/ 562713 h 2624"/>
                <a:gd name="T22" fmla="*/ 119777 w 2209"/>
                <a:gd name="T23" fmla="*/ 6619402 h 2624"/>
                <a:gd name="T24" fmla="*/ 1332581 w 2209"/>
                <a:gd name="T25" fmla="*/ 9284399 h 2624"/>
                <a:gd name="T26" fmla="*/ 2545170 w 2209"/>
                <a:gd name="T27" fmla="*/ 9524187 h 2624"/>
                <a:gd name="T28" fmla="*/ 4240849 w 2209"/>
                <a:gd name="T29" fmla="*/ 9041076 h 2624"/>
                <a:gd name="T30" fmla="*/ 7751969 w 2209"/>
                <a:gd name="T31" fmla="*/ 2984632 h 2624"/>
                <a:gd name="T32" fmla="*/ 5097657 w 2209"/>
                <a:gd name="T33" fmla="*/ 3550 h 26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09"/>
                <a:gd name="T52" fmla="*/ 0 h 2624"/>
                <a:gd name="T53" fmla="*/ 2209 w 2209"/>
                <a:gd name="T54" fmla="*/ 2624 h 26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09" h="2624" extrusionOk="0">
                  <a:moveTo>
                    <a:pt x="1421" y="469"/>
                  </a:moveTo>
                  <a:cubicBezTo>
                    <a:pt x="1470" y="469"/>
                    <a:pt x="1519" y="476"/>
                    <a:pt x="1568" y="489"/>
                  </a:cubicBezTo>
                  <a:cubicBezTo>
                    <a:pt x="1668" y="589"/>
                    <a:pt x="1735" y="722"/>
                    <a:pt x="1701" y="855"/>
                  </a:cubicBezTo>
                  <a:cubicBezTo>
                    <a:pt x="1668" y="1389"/>
                    <a:pt x="1401" y="1856"/>
                    <a:pt x="967" y="2156"/>
                  </a:cubicBezTo>
                  <a:cubicBezTo>
                    <a:pt x="906" y="2198"/>
                    <a:pt x="818" y="2226"/>
                    <a:pt x="729" y="2226"/>
                  </a:cubicBezTo>
                  <a:cubicBezTo>
                    <a:pt x="674" y="2226"/>
                    <a:pt x="618" y="2215"/>
                    <a:pt x="567" y="2190"/>
                  </a:cubicBezTo>
                  <a:cubicBezTo>
                    <a:pt x="467" y="2123"/>
                    <a:pt x="434" y="1990"/>
                    <a:pt x="434" y="1823"/>
                  </a:cubicBezTo>
                  <a:cubicBezTo>
                    <a:pt x="467" y="1322"/>
                    <a:pt x="734" y="855"/>
                    <a:pt x="1168" y="555"/>
                  </a:cubicBezTo>
                  <a:cubicBezTo>
                    <a:pt x="1252" y="492"/>
                    <a:pt x="1337" y="469"/>
                    <a:pt x="1421" y="469"/>
                  </a:cubicBezTo>
                  <a:close/>
                  <a:moveTo>
                    <a:pt x="1404" y="1"/>
                  </a:moveTo>
                  <a:cubicBezTo>
                    <a:pt x="1254" y="1"/>
                    <a:pt x="1101" y="48"/>
                    <a:pt x="967" y="155"/>
                  </a:cubicBezTo>
                  <a:cubicBezTo>
                    <a:pt x="400" y="522"/>
                    <a:pt x="33" y="1156"/>
                    <a:pt x="33" y="1823"/>
                  </a:cubicBezTo>
                  <a:cubicBezTo>
                    <a:pt x="0" y="2123"/>
                    <a:pt x="133" y="2390"/>
                    <a:pt x="367" y="2557"/>
                  </a:cubicBezTo>
                  <a:cubicBezTo>
                    <a:pt x="467" y="2623"/>
                    <a:pt x="567" y="2623"/>
                    <a:pt x="701" y="2623"/>
                  </a:cubicBezTo>
                  <a:cubicBezTo>
                    <a:pt x="867" y="2623"/>
                    <a:pt x="1034" y="2557"/>
                    <a:pt x="1168" y="2490"/>
                  </a:cubicBezTo>
                  <a:cubicBezTo>
                    <a:pt x="1735" y="2123"/>
                    <a:pt x="2102" y="1489"/>
                    <a:pt x="2135" y="822"/>
                  </a:cubicBezTo>
                  <a:cubicBezTo>
                    <a:pt x="2208" y="358"/>
                    <a:pt x="1816" y="1"/>
                    <a:pt x="140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39" name="Google Shape;2553;p64"/>
            <p:cNvSpPr>
              <a:spLocks/>
            </p:cNvSpPr>
            <p:nvPr/>
          </p:nvSpPr>
          <p:spPr bwMode="auto">
            <a:xfrm>
              <a:off x="5940297" y="2382667"/>
              <a:ext cx="33952" cy="40838"/>
            </a:xfrm>
            <a:custGeom>
              <a:avLst/>
              <a:gdLst>
                <a:gd name="T0" fmla="*/ 5163086 w 2209"/>
                <a:gd name="T1" fmla="*/ 1703023 h 2657"/>
                <a:gd name="T2" fmla="*/ 5693192 w 2209"/>
                <a:gd name="T3" fmla="*/ 1775554 h 2657"/>
                <a:gd name="T4" fmla="*/ 6179602 w 2209"/>
                <a:gd name="T5" fmla="*/ 3108161 h 2657"/>
                <a:gd name="T6" fmla="*/ 3514670 w 2209"/>
                <a:gd name="T7" fmla="*/ 7831920 h 2657"/>
                <a:gd name="T8" fmla="*/ 2468859 w 2209"/>
                <a:gd name="T9" fmla="*/ 8118724 h 2657"/>
                <a:gd name="T10" fmla="*/ 2062311 w 2209"/>
                <a:gd name="T11" fmla="*/ 8071476 h 2657"/>
                <a:gd name="T12" fmla="*/ 1575902 w 2209"/>
                <a:gd name="T13" fmla="*/ 6739100 h 2657"/>
                <a:gd name="T14" fmla="*/ 4240849 w 2209"/>
                <a:gd name="T15" fmla="*/ 2015095 h 2657"/>
                <a:gd name="T16" fmla="*/ 5163086 w 2209"/>
                <a:gd name="T17" fmla="*/ 1703023 h 2657"/>
                <a:gd name="T18" fmla="*/ 5097657 w 2209"/>
                <a:gd name="T19" fmla="*/ 3550 h 2657"/>
                <a:gd name="T20" fmla="*/ 3514670 w 2209"/>
                <a:gd name="T21" fmla="*/ 562710 h 2657"/>
                <a:gd name="T22" fmla="*/ 123543 w 2209"/>
                <a:gd name="T23" fmla="*/ 6619091 h 2657"/>
                <a:gd name="T24" fmla="*/ 1332581 w 2209"/>
                <a:gd name="T25" fmla="*/ 9284305 h 2657"/>
                <a:gd name="T26" fmla="*/ 2545170 w 2209"/>
                <a:gd name="T27" fmla="*/ 9647405 h 2657"/>
                <a:gd name="T28" fmla="*/ 4240849 w 2209"/>
                <a:gd name="T29" fmla="*/ 9040983 h 2657"/>
                <a:gd name="T30" fmla="*/ 7751969 w 2209"/>
                <a:gd name="T31" fmla="*/ 2984602 h 2657"/>
                <a:gd name="T32" fmla="*/ 5097657 w 2209"/>
                <a:gd name="T33" fmla="*/ 3550 h 26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09"/>
                <a:gd name="T52" fmla="*/ 0 h 2657"/>
                <a:gd name="T53" fmla="*/ 2209 w 2209"/>
                <a:gd name="T54" fmla="*/ 2657 h 26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09" h="2657" extrusionOk="0">
                  <a:moveTo>
                    <a:pt x="1422" y="469"/>
                  </a:moveTo>
                  <a:cubicBezTo>
                    <a:pt x="1471" y="469"/>
                    <a:pt x="1519" y="476"/>
                    <a:pt x="1568" y="489"/>
                  </a:cubicBezTo>
                  <a:cubicBezTo>
                    <a:pt x="1668" y="589"/>
                    <a:pt x="1735" y="722"/>
                    <a:pt x="1702" y="856"/>
                  </a:cubicBezTo>
                  <a:cubicBezTo>
                    <a:pt x="1668" y="1389"/>
                    <a:pt x="1402" y="1856"/>
                    <a:pt x="968" y="2157"/>
                  </a:cubicBezTo>
                  <a:cubicBezTo>
                    <a:pt x="895" y="2205"/>
                    <a:pt x="786" y="2236"/>
                    <a:pt x="680" y="2236"/>
                  </a:cubicBezTo>
                  <a:cubicBezTo>
                    <a:pt x="642" y="2236"/>
                    <a:pt x="603" y="2232"/>
                    <a:pt x="568" y="2223"/>
                  </a:cubicBezTo>
                  <a:cubicBezTo>
                    <a:pt x="468" y="2123"/>
                    <a:pt x="434" y="1990"/>
                    <a:pt x="434" y="1856"/>
                  </a:cubicBezTo>
                  <a:cubicBezTo>
                    <a:pt x="468" y="1323"/>
                    <a:pt x="734" y="856"/>
                    <a:pt x="1168" y="555"/>
                  </a:cubicBezTo>
                  <a:cubicBezTo>
                    <a:pt x="1253" y="492"/>
                    <a:pt x="1337" y="469"/>
                    <a:pt x="1422" y="469"/>
                  </a:cubicBezTo>
                  <a:close/>
                  <a:moveTo>
                    <a:pt x="1404" y="1"/>
                  </a:moveTo>
                  <a:cubicBezTo>
                    <a:pt x="1254" y="1"/>
                    <a:pt x="1102" y="48"/>
                    <a:pt x="968" y="155"/>
                  </a:cubicBezTo>
                  <a:cubicBezTo>
                    <a:pt x="401" y="522"/>
                    <a:pt x="34" y="1156"/>
                    <a:pt x="34" y="1823"/>
                  </a:cubicBezTo>
                  <a:cubicBezTo>
                    <a:pt x="1" y="2123"/>
                    <a:pt x="134" y="2390"/>
                    <a:pt x="367" y="2557"/>
                  </a:cubicBezTo>
                  <a:cubicBezTo>
                    <a:pt x="468" y="2624"/>
                    <a:pt x="568" y="2657"/>
                    <a:pt x="701" y="2657"/>
                  </a:cubicBezTo>
                  <a:cubicBezTo>
                    <a:pt x="868" y="2624"/>
                    <a:pt x="1035" y="2590"/>
                    <a:pt x="1168" y="2490"/>
                  </a:cubicBezTo>
                  <a:cubicBezTo>
                    <a:pt x="1735" y="2123"/>
                    <a:pt x="2102" y="1489"/>
                    <a:pt x="2135" y="822"/>
                  </a:cubicBezTo>
                  <a:cubicBezTo>
                    <a:pt x="2209" y="358"/>
                    <a:pt x="1816" y="1"/>
                    <a:pt x="140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0" name="Google Shape;2554;p64"/>
            <p:cNvSpPr>
              <a:spLocks/>
            </p:cNvSpPr>
            <p:nvPr/>
          </p:nvSpPr>
          <p:spPr bwMode="auto">
            <a:xfrm>
              <a:off x="6148453" y="2323108"/>
              <a:ext cx="33937" cy="39901"/>
            </a:xfrm>
            <a:custGeom>
              <a:avLst/>
              <a:gdLst>
                <a:gd name="T0" fmla="*/ 5330230 w 2208"/>
                <a:gd name="T1" fmla="*/ 1550467 h 2596"/>
                <a:gd name="T2" fmla="*/ 5693316 w 2208"/>
                <a:gd name="T3" fmla="*/ 1674013 h 2596"/>
                <a:gd name="T4" fmla="*/ 6299740 w 2208"/>
                <a:gd name="T5" fmla="*/ 3006654 h 2596"/>
                <a:gd name="T6" fmla="*/ 3514739 w 2208"/>
                <a:gd name="T7" fmla="*/ 7607242 h 2596"/>
                <a:gd name="T8" fmla="*/ 2708704 w 2208"/>
                <a:gd name="T9" fmla="*/ 7923100 h 2596"/>
                <a:gd name="T10" fmla="*/ 2182128 w 2208"/>
                <a:gd name="T11" fmla="*/ 7850337 h 2596"/>
                <a:gd name="T12" fmla="*/ 1575934 w 2208"/>
                <a:gd name="T13" fmla="*/ 6517696 h 2596"/>
                <a:gd name="T14" fmla="*/ 4360705 w 2208"/>
                <a:gd name="T15" fmla="*/ 1793793 h 2596"/>
                <a:gd name="T16" fmla="*/ 5330230 w 2208"/>
                <a:gd name="T17" fmla="*/ 1550467 h 2596"/>
                <a:gd name="T18" fmla="*/ 5203135 w 2208"/>
                <a:gd name="T19" fmla="*/ 3551 h 2596"/>
                <a:gd name="T20" fmla="*/ 3514739 w 2208"/>
                <a:gd name="T21" fmla="*/ 584697 h 2596"/>
                <a:gd name="T22" fmla="*/ 123560 w 2208"/>
                <a:gd name="T23" fmla="*/ 6517696 h 2596"/>
                <a:gd name="T24" fmla="*/ 1332611 w 2208"/>
                <a:gd name="T25" fmla="*/ 9182978 h 2596"/>
                <a:gd name="T26" fmla="*/ 2545229 w 2208"/>
                <a:gd name="T27" fmla="*/ 9426319 h 2596"/>
                <a:gd name="T28" fmla="*/ 4360705 w 2208"/>
                <a:gd name="T29" fmla="*/ 9063214 h 2596"/>
                <a:gd name="T30" fmla="*/ 7752130 w 2208"/>
                <a:gd name="T31" fmla="*/ 3006654 h 2596"/>
                <a:gd name="T32" fmla="*/ 5203135 w 2208"/>
                <a:gd name="T33" fmla="*/ 3551 h 25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08"/>
                <a:gd name="T52" fmla="*/ 0 h 2596"/>
                <a:gd name="T53" fmla="*/ 2208 w 2208"/>
                <a:gd name="T54" fmla="*/ 2596 h 25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08" h="2596" extrusionOk="0">
                  <a:moveTo>
                    <a:pt x="1468" y="427"/>
                  </a:moveTo>
                  <a:cubicBezTo>
                    <a:pt x="1502" y="427"/>
                    <a:pt x="1535" y="427"/>
                    <a:pt x="1568" y="461"/>
                  </a:cubicBezTo>
                  <a:cubicBezTo>
                    <a:pt x="1668" y="528"/>
                    <a:pt x="1735" y="661"/>
                    <a:pt x="1735" y="828"/>
                  </a:cubicBezTo>
                  <a:cubicBezTo>
                    <a:pt x="1702" y="1328"/>
                    <a:pt x="1402" y="1795"/>
                    <a:pt x="968" y="2095"/>
                  </a:cubicBezTo>
                  <a:cubicBezTo>
                    <a:pt x="904" y="2159"/>
                    <a:pt x="828" y="2182"/>
                    <a:pt x="746" y="2182"/>
                  </a:cubicBezTo>
                  <a:cubicBezTo>
                    <a:pt x="699" y="2182"/>
                    <a:pt x="650" y="2174"/>
                    <a:pt x="601" y="2162"/>
                  </a:cubicBezTo>
                  <a:cubicBezTo>
                    <a:pt x="468" y="2062"/>
                    <a:pt x="434" y="1929"/>
                    <a:pt x="434" y="1795"/>
                  </a:cubicBezTo>
                  <a:cubicBezTo>
                    <a:pt x="468" y="1261"/>
                    <a:pt x="768" y="794"/>
                    <a:pt x="1201" y="494"/>
                  </a:cubicBezTo>
                  <a:cubicBezTo>
                    <a:pt x="1268" y="461"/>
                    <a:pt x="1368" y="427"/>
                    <a:pt x="1468" y="427"/>
                  </a:cubicBezTo>
                  <a:close/>
                  <a:moveTo>
                    <a:pt x="1433" y="1"/>
                  </a:moveTo>
                  <a:cubicBezTo>
                    <a:pt x="1277" y="1"/>
                    <a:pt x="1115" y="50"/>
                    <a:pt x="968" y="161"/>
                  </a:cubicBezTo>
                  <a:cubicBezTo>
                    <a:pt x="401" y="494"/>
                    <a:pt x="67" y="1128"/>
                    <a:pt x="34" y="1795"/>
                  </a:cubicBezTo>
                  <a:cubicBezTo>
                    <a:pt x="1" y="2095"/>
                    <a:pt x="134" y="2362"/>
                    <a:pt x="367" y="2529"/>
                  </a:cubicBezTo>
                  <a:cubicBezTo>
                    <a:pt x="468" y="2562"/>
                    <a:pt x="601" y="2596"/>
                    <a:pt x="701" y="2596"/>
                  </a:cubicBezTo>
                  <a:cubicBezTo>
                    <a:pt x="868" y="2596"/>
                    <a:pt x="1035" y="2562"/>
                    <a:pt x="1201" y="2496"/>
                  </a:cubicBezTo>
                  <a:cubicBezTo>
                    <a:pt x="1768" y="2095"/>
                    <a:pt x="2102" y="1495"/>
                    <a:pt x="2135" y="828"/>
                  </a:cubicBezTo>
                  <a:cubicBezTo>
                    <a:pt x="2208" y="344"/>
                    <a:pt x="1842" y="1"/>
                    <a:pt x="143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1" name="Google Shape;2555;p64"/>
            <p:cNvSpPr>
              <a:spLocks/>
            </p:cNvSpPr>
            <p:nvPr/>
          </p:nvSpPr>
          <p:spPr bwMode="auto">
            <a:xfrm>
              <a:off x="6252538" y="2232656"/>
              <a:ext cx="33937" cy="40116"/>
            </a:xfrm>
            <a:custGeom>
              <a:avLst/>
              <a:gdLst>
                <a:gd name="T0" fmla="*/ 5166985 w 2208"/>
                <a:gd name="T1" fmla="*/ 1652026 h 2610"/>
                <a:gd name="T2" fmla="*/ 5693316 w 2208"/>
                <a:gd name="T3" fmla="*/ 1724788 h 2610"/>
                <a:gd name="T4" fmla="*/ 6299740 w 2208"/>
                <a:gd name="T5" fmla="*/ 3057423 h 2610"/>
                <a:gd name="T6" fmla="*/ 3511204 w 2208"/>
                <a:gd name="T7" fmla="*/ 7781290 h 2610"/>
                <a:gd name="T8" fmla="*/ 2719571 w 2208"/>
                <a:gd name="T9" fmla="*/ 8126195 h 2610"/>
                <a:gd name="T10" fmla="*/ 1575934 w 2208"/>
                <a:gd name="T11" fmla="*/ 6691979 h 2610"/>
                <a:gd name="T12" fmla="*/ 4360705 w 2208"/>
                <a:gd name="T13" fmla="*/ 1968112 h 2610"/>
                <a:gd name="T14" fmla="*/ 5166985 w 2208"/>
                <a:gd name="T15" fmla="*/ 1652026 h 2610"/>
                <a:gd name="T16" fmla="*/ 5217783 w 2208"/>
                <a:gd name="T17" fmla="*/ 3550 h 2610"/>
                <a:gd name="T18" fmla="*/ 3511204 w 2208"/>
                <a:gd name="T19" fmla="*/ 635493 h 2610"/>
                <a:gd name="T20" fmla="*/ 119779 w 2208"/>
                <a:gd name="T21" fmla="*/ 6568665 h 2610"/>
                <a:gd name="T22" fmla="*/ 1452390 w 2208"/>
                <a:gd name="T23" fmla="*/ 9233689 h 2610"/>
                <a:gd name="T24" fmla="*/ 2545229 w 2208"/>
                <a:gd name="T25" fmla="*/ 9477028 h 2610"/>
                <a:gd name="T26" fmla="*/ 4360705 w 2208"/>
                <a:gd name="T27" fmla="*/ 8990364 h 2610"/>
                <a:gd name="T28" fmla="*/ 7752130 w 2208"/>
                <a:gd name="T29" fmla="*/ 3057423 h 2610"/>
                <a:gd name="T30" fmla="*/ 5217783 w 2208"/>
                <a:gd name="T31" fmla="*/ 3550 h 26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08"/>
                <a:gd name="T49" fmla="*/ 0 h 2610"/>
                <a:gd name="T50" fmla="*/ 2208 w 2208"/>
                <a:gd name="T51" fmla="*/ 2610 h 26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08" h="2610" extrusionOk="0">
                  <a:moveTo>
                    <a:pt x="1423" y="455"/>
                  </a:moveTo>
                  <a:cubicBezTo>
                    <a:pt x="1470" y="455"/>
                    <a:pt x="1519" y="463"/>
                    <a:pt x="1568" y="475"/>
                  </a:cubicBezTo>
                  <a:cubicBezTo>
                    <a:pt x="1701" y="575"/>
                    <a:pt x="1735" y="708"/>
                    <a:pt x="1735" y="842"/>
                  </a:cubicBezTo>
                  <a:cubicBezTo>
                    <a:pt x="1701" y="1376"/>
                    <a:pt x="1401" y="1843"/>
                    <a:pt x="967" y="2143"/>
                  </a:cubicBezTo>
                  <a:cubicBezTo>
                    <a:pt x="901" y="2209"/>
                    <a:pt x="824" y="2238"/>
                    <a:pt x="749" y="2238"/>
                  </a:cubicBezTo>
                  <a:cubicBezTo>
                    <a:pt x="560" y="2238"/>
                    <a:pt x="386" y="2057"/>
                    <a:pt x="434" y="1843"/>
                  </a:cubicBezTo>
                  <a:cubicBezTo>
                    <a:pt x="467" y="1309"/>
                    <a:pt x="767" y="842"/>
                    <a:pt x="1201" y="542"/>
                  </a:cubicBezTo>
                  <a:cubicBezTo>
                    <a:pt x="1264" y="478"/>
                    <a:pt x="1341" y="455"/>
                    <a:pt x="1423" y="455"/>
                  </a:cubicBezTo>
                  <a:close/>
                  <a:moveTo>
                    <a:pt x="1437" y="1"/>
                  </a:moveTo>
                  <a:cubicBezTo>
                    <a:pt x="1280" y="1"/>
                    <a:pt x="1116" y="54"/>
                    <a:pt x="967" y="175"/>
                  </a:cubicBezTo>
                  <a:cubicBezTo>
                    <a:pt x="400" y="542"/>
                    <a:pt x="67" y="1142"/>
                    <a:pt x="33" y="1809"/>
                  </a:cubicBezTo>
                  <a:cubicBezTo>
                    <a:pt x="0" y="2109"/>
                    <a:pt x="133" y="2376"/>
                    <a:pt x="400" y="2543"/>
                  </a:cubicBezTo>
                  <a:cubicBezTo>
                    <a:pt x="467" y="2610"/>
                    <a:pt x="600" y="2610"/>
                    <a:pt x="701" y="2610"/>
                  </a:cubicBezTo>
                  <a:cubicBezTo>
                    <a:pt x="867" y="2610"/>
                    <a:pt x="1034" y="2576"/>
                    <a:pt x="1201" y="2476"/>
                  </a:cubicBezTo>
                  <a:cubicBezTo>
                    <a:pt x="1768" y="2109"/>
                    <a:pt x="2102" y="1509"/>
                    <a:pt x="2135" y="842"/>
                  </a:cubicBezTo>
                  <a:cubicBezTo>
                    <a:pt x="2207" y="360"/>
                    <a:pt x="1845" y="1"/>
                    <a:pt x="143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2" name="Google Shape;2556;p64"/>
            <p:cNvSpPr>
              <a:spLocks/>
            </p:cNvSpPr>
            <p:nvPr/>
          </p:nvSpPr>
          <p:spPr bwMode="auto">
            <a:xfrm>
              <a:off x="6460694" y="1962344"/>
              <a:ext cx="33338" cy="40239"/>
            </a:xfrm>
            <a:custGeom>
              <a:avLst/>
              <a:gdLst>
                <a:gd name="T0" fmla="*/ 5406674 w 2169"/>
                <a:gd name="T1" fmla="*/ 1583047 h 2618"/>
                <a:gd name="T2" fmla="*/ 5813477 w 2169"/>
                <a:gd name="T3" fmla="*/ 1630294 h 2618"/>
                <a:gd name="T4" fmla="*/ 6299914 w 2169"/>
                <a:gd name="T5" fmla="*/ 2962931 h 2618"/>
                <a:gd name="T6" fmla="*/ 3634841 w 2169"/>
                <a:gd name="T7" fmla="*/ 7687048 h 2618"/>
                <a:gd name="T8" fmla="*/ 2570807 w 2169"/>
                <a:gd name="T9" fmla="*/ 7977389 h 2618"/>
                <a:gd name="T10" fmla="*/ 2178636 w 2169"/>
                <a:gd name="T11" fmla="*/ 7930142 h 2618"/>
                <a:gd name="T12" fmla="*/ 1695750 w 2169"/>
                <a:gd name="T13" fmla="*/ 6597736 h 2618"/>
                <a:gd name="T14" fmla="*/ 4361053 w 2169"/>
                <a:gd name="T15" fmla="*/ 1873634 h 2618"/>
                <a:gd name="T16" fmla="*/ 5406674 w 2169"/>
                <a:gd name="T17" fmla="*/ 1583047 h 2618"/>
                <a:gd name="T18" fmla="*/ 5290444 w 2169"/>
                <a:gd name="T19" fmla="*/ 0 h 2618"/>
                <a:gd name="T20" fmla="*/ 3634841 w 2169"/>
                <a:gd name="T21" fmla="*/ 540998 h 2618"/>
                <a:gd name="T22" fmla="*/ 119780 w 2169"/>
                <a:gd name="T23" fmla="*/ 6477726 h 2618"/>
                <a:gd name="T24" fmla="*/ 1452424 w 2169"/>
                <a:gd name="T25" fmla="*/ 9142999 h 2618"/>
                <a:gd name="T26" fmla="*/ 2545523 w 2169"/>
                <a:gd name="T27" fmla="*/ 9506103 h 2618"/>
                <a:gd name="T28" fmla="*/ 4361053 w 2169"/>
                <a:gd name="T29" fmla="*/ 8899674 h 2618"/>
                <a:gd name="T30" fmla="*/ 7752338 w 2169"/>
                <a:gd name="T31" fmla="*/ 2962931 h 2618"/>
                <a:gd name="T32" fmla="*/ 6539689 w 2169"/>
                <a:gd name="T33" fmla="*/ 297658 h 2618"/>
                <a:gd name="T34" fmla="*/ 5290444 w 2169"/>
                <a:gd name="T35" fmla="*/ 0 h 26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169"/>
                <a:gd name="T55" fmla="*/ 0 h 2618"/>
                <a:gd name="T56" fmla="*/ 2169 w 2169"/>
                <a:gd name="T57" fmla="*/ 2618 h 26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169" h="2618" extrusionOk="0">
                  <a:moveTo>
                    <a:pt x="1489" y="436"/>
                  </a:moveTo>
                  <a:cubicBezTo>
                    <a:pt x="1527" y="436"/>
                    <a:pt x="1565" y="440"/>
                    <a:pt x="1601" y="449"/>
                  </a:cubicBezTo>
                  <a:cubicBezTo>
                    <a:pt x="1701" y="549"/>
                    <a:pt x="1735" y="683"/>
                    <a:pt x="1735" y="816"/>
                  </a:cubicBezTo>
                  <a:cubicBezTo>
                    <a:pt x="1701" y="1350"/>
                    <a:pt x="1434" y="1817"/>
                    <a:pt x="1001" y="2117"/>
                  </a:cubicBezTo>
                  <a:cubicBezTo>
                    <a:pt x="903" y="2166"/>
                    <a:pt x="805" y="2197"/>
                    <a:pt x="708" y="2197"/>
                  </a:cubicBezTo>
                  <a:cubicBezTo>
                    <a:pt x="672" y="2197"/>
                    <a:pt x="636" y="2193"/>
                    <a:pt x="600" y="2184"/>
                  </a:cubicBezTo>
                  <a:cubicBezTo>
                    <a:pt x="500" y="2117"/>
                    <a:pt x="467" y="1984"/>
                    <a:pt x="467" y="1817"/>
                  </a:cubicBezTo>
                  <a:cubicBezTo>
                    <a:pt x="500" y="1283"/>
                    <a:pt x="767" y="816"/>
                    <a:pt x="1201" y="516"/>
                  </a:cubicBezTo>
                  <a:cubicBezTo>
                    <a:pt x="1274" y="467"/>
                    <a:pt x="1383" y="436"/>
                    <a:pt x="1489" y="436"/>
                  </a:cubicBezTo>
                  <a:close/>
                  <a:moveTo>
                    <a:pt x="1457" y="0"/>
                  </a:moveTo>
                  <a:cubicBezTo>
                    <a:pt x="1295" y="0"/>
                    <a:pt x="1137" y="52"/>
                    <a:pt x="1001" y="149"/>
                  </a:cubicBezTo>
                  <a:cubicBezTo>
                    <a:pt x="434" y="516"/>
                    <a:pt x="67" y="1117"/>
                    <a:pt x="33" y="1784"/>
                  </a:cubicBezTo>
                  <a:cubicBezTo>
                    <a:pt x="0" y="2084"/>
                    <a:pt x="133" y="2351"/>
                    <a:pt x="400" y="2518"/>
                  </a:cubicBezTo>
                  <a:cubicBezTo>
                    <a:pt x="500" y="2584"/>
                    <a:pt x="600" y="2618"/>
                    <a:pt x="701" y="2618"/>
                  </a:cubicBezTo>
                  <a:cubicBezTo>
                    <a:pt x="901" y="2584"/>
                    <a:pt x="1067" y="2551"/>
                    <a:pt x="1201" y="2451"/>
                  </a:cubicBezTo>
                  <a:cubicBezTo>
                    <a:pt x="1768" y="2084"/>
                    <a:pt x="2102" y="1483"/>
                    <a:pt x="2135" y="816"/>
                  </a:cubicBezTo>
                  <a:cubicBezTo>
                    <a:pt x="2168" y="516"/>
                    <a:pt x="2035" y="249"/>
                    <a:pt x="1801" y="82"/>
                  </a:cubicBezTo>
                  <a:cubicBezTo>
                    <a:pt x="1690" y="27"/>
                    <a:pt x="1573" y="0"/>
                    <a:pt x="14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3" name="Google Shape;2557;p64"/>
            <p:cNvSpPr>
              <a:spLocks/>
            </p:cNvSpPr>
            <p:nvPr/>
          </p:nvSpPr>
          <p:spPr bwMode="auto">
            <a:xfrm>
              <a:off x="6356609" y="2021933"/>
              <a:ext cx="33937" cy="40638"/>
            </a:xfrm>
            <a:custGeom>
              <a:avLst/>
              <a:gdLst>
                <a:gd name="T0" fmla="*/ 5232185 w 2208"/>
                <a:gd name="T1" fmla="*/ 1666634 h 2644"/>
                <a:gd name="T2" fmla="*/ 6299740 w 2208"/>
                <a:gd name="T3" fmla="*/ 3177111 h 2644"/>
                <a:gd name="T4" fmla="*/ 3634517 w 2208"/>
                <a:gd name="T5" fmla="*/ 7781070 h 2644"/>
                <a:gd name="T6" fmla="*/ 2763268 w 2208"/>
                <a:gd name="T7" fmla="*/ 8202267 h 2644"/>
                <a:gd name="T8" fmla="*/ 1699263 w 2208"/>
                <a:gd name="T9" fmla="*/ 6691791 h 2644"/>
                <a:gd name="T10" fmla="*/ 4360705 w 2208"/>
                <a:gd name="T11" fmla="*/ 2087831 h 2644"/>
                <a:gd name="T12" fmla="*/ 5232185 w 2208"/>
                <a:gd name="T13" fmla="*/ 1666634 h 2644"/>
                <a:gd name="T14" fmla="*/ 5265030 w 2208"/>
                <a:gd name="T15" fmla="*/ 3550 h 2644"/>
                <a:gd name="T16" fmla="*/ 3634517 w 2208"/>
                <a:gd name="T17" fmla="*/ 635468 h 2644"/>
                <a:gd name="T18" fmla="*/ 123560 w 2208"/>
                <a:gd name="T19" fmla="*/ 6691791 h 2644"/>
                <a:gd name="T20" fmla="*/ 1455925 w 2208"/>
                <a:gd name="T21" fmla="*/ 9233433 h 2644"/>
                <a:gd name="T22" fmla="*/ 2545229 w 2208"/>
                <a:gd name="T23" fmla="*/ 9596516 h 2644"/>
                <a:gd name="T24" fmla="*/ 4360705 w 2208"/>
                <a:gd name="T25" fmla="*/ 9113425 h 2644"/>
                <a:gd name="T26" fmla="*/ 7752130 w 2208"/>
                <a:gd name="T27" fmla="*/ 3057103 h 2644"/>
                <a:gd name="T28" fmla="*/ 5265030 w 2208"/>
                <a:gd name="T29" fmla="*/ 3550 h 26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08"/>
                <a:gd name="T46" fmla="*/ 0 h 2644"/>
                <a:gd name="T47" fmla="*/ 2208 w 2208"/>
                <a:gd name="T48" fmla="*/ 2644 h 26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08" h="2644" extrusionOk="0">
                  <a:moveTo>
                    <a:pt x="1441" y="459"/>
                  </a:moveTo>
                  <a:cubicBezTo>
                    <a:pt x="1632" y="459"/>
                    <a:pt x="1805" y="643"/>
                    <a:pt x="1735" y="875"/>
                  </a:cubicBezTo>
                  <a:cubicBezTo>
                    <a:pt x="1702" y="1376"/>
                    <a:pt x="1435" y="1876"/>
                    <a:pt x="1001" y="2143"/>
                  </a:cubicBezTo>
                  <a:cubicBezTo>
                    <a:pt x="930" y="2224"/>
                    <a:pt x="844" y="2259"/>
                    <a:pt x="761" y="2259"/>
                  </a:cubicBezTo>
                  <a:cubicBezTo>
                    <a:pt x="571" y="2259"/>
                    <a:pt x="398" y="2075"/>
                    <a:pt x="468" y="1843"/>
                  </a:cubicBezTo>
                  <a:cubicBezTo>
                    <a:pt x="468" y="1309"/>
                    <a:pt x="768" y="842"/>
                    <a:pt x="1201" y="575"/>
                  </a:cubicBezTo>
                  <a:cubicBezTo>
                    <a:pt x="1272" y="494"/>
                    <a:pt x="1359" y="459"/>
                    <a:pt x="1441" y="459"/>
                  </a:cubicBezTo>
                  <a:close/>
                  <a:moveTo>
                    <a:pt x="1450" y="1"/>
                  </a:moveTo>
                  <a:cubicBezTo>
                    <a:pt x="1298" y="1"/>
                    <a:pt x="1141" y="54"/>
                    <a:pt x="1001" y="175"/>
                  </a:cubicBezTo>
                  <a:cubicBezTo>
                    <a:pt x="401" y="542"/>
                    <a:pt x="67" y="1142"/>
                    <a:pt x="34" y="1843"/>
                  </a:cubicBezTo>
                  <a:cubicBezTo>
                    <a:pt x="1" y="2110"/>
                    <a:pt x="134" y="2410"/>
                    <a:pt x="401" y="2543"/>
                  </a:cubicBezTo>
                  <a:cubicBezTo>
                    <a:pt x="501" y="2610"/>
                    <a:pt x="601" y="2643"/>
                    <a:pt x="701" y="2643"/>
                  </a:cubicBezTo>
                  <a:cubicBezTo>
                    <a:pt x="868" y="2643"/>
                    <a:pt x="1035" y="2577"/>
                    <a:pt x="1201" y="2510"/>
                  </a:cubicBezTo>
                  <a:cubicBezTo>
                    <a:pt x="1768" y="2143"/>
                    <a:pt x="2102" y="1509"/>
                    <a:pt x="2135" y="842"/>
                  </a:cubicBezTo>
                  <a:cubicBezTo>
                    <a:pt x="2208" y="361"/>
                    <a:pt x="1845" y="1"/>
                    <a:pt x="145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4" name="Google Shape;2558;p64"/>
            <p:cNvSpPr>
              <a:spLocks/>
            </p:cNvSpPr>
            <p:nvPr/>
          </p:nvSpPr>
          <p:spPr bwMode="auto">
            <a:xfrm>
              <a:off x="6564765" y="1752051"/>
              <a:ext cx="34091" cy="40838"/>
            </a:xfrm>
            <a:custGeom>
              <a:avLst/>
              <a:gdLst>
                <a:gd name="T0" fmla="*/ 5330323 w 2218"/>
                <a:gd name="T1" fmla="*/ 1651995 h 2657"/>
                <a:gd name="T2" fmla="*/ 5816973 w 2218"/>
                <a:gd name="T3" fmla="*/ 1772003 h 2657"/>
                <a:gd name="T4" fmla="*/ 6299857 w 2218"/>
                <a:gd name="T5" fmla="*/ 3104380 h 2657"/>
                <a:gd name="T6" fmla="*/ 3514801 w 2218"/>
                <a:gd name="T7" fmla="*/ 7828385 h 2657"/>
                <a:gd name="T8" fmla="*/ 2730477 w 2218"/>
                <a:gd name="T9" fmla="*/ 8082573 h 2657"/>
                <a:gd name="T10" fmla="*/ 2182162 w 2218"/>
                <a:gd name="T11" fmla="*/ 7948163 h 2657"/>
                <a:gd name="T12" fmla="*/ 1699293 w 2218"/>
                <a:gd name="T13" fmla="*/ 6619091 h 2657"/>
                <a:gd name="T14" fmla="*/ 4361020 w 2218"/>
                <a:gd name="T15" fmla="*/ 2015095 h 2657"/>
                <a:gd name="T16" fmla="*/ 5330323 w 2218"/>
                <a:gd name="T17" fmla="*/ 1651995 h 2657"/>
                <a:gd name="T18" fmla="*/ 5192361 w 2218"/>
                <a:gd name="T19" fmla="*/ 3550 h 2657"/>
                <a:gd name="T20" fmla="*/ 3634811 w 2218"/>
                <a:gd name="T21" fmla="*/ 562710 h 2657"/>
                <a:gd name="T22" fmla="*/ 123561 w 2218"/>
                <a:gd name="T23" fmla="*/ 6619091 h 2657"/>
                <a:gd name="T24" fmla="*/ 1455953 w 2218"/>
                <a:gd name="T25" fmla="*/ 9280754 h 2657"/>
                <a:gd name="T26" fmla="*/ 2665277 w 2218"/>
                <a:gd name="T27" fmla="*/ 9643855 h 2657"/>
                <a:gd name="T28" fmla="*/ 4361020 w 2218"/>
                <a:gd name="T29" fmla="*/ 9160761 h 2657"/>
                <a:gd name="T30" fmla="*/ 7875820 w 2218"/>
                <a:gd name="T31" fmla="*/ 3104380 h 2657"/>
                <a:gd name="T32" fmla="*/ 5192361 w 2218"/>
                <a:gd name="T33" fmla="*/ 3550 h 26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18"/>
                <a:gd name="T52" fmla="*/ 0 h 2657"/>
                <a:gd name="T53" fmla="*/ 2218 w 2218"/>
                <a:gd name="T54" fmla="*/ 2657 h 26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18" h="2657" extrusionOk="0">
                  <a:moveTo>
                    <a:pt x="1468" y="455"/>
                  </a:moveTo>
                  <a:cubicBezTo>
                    <a:pt x="1502" y="455"/>
                    <a:pt x="1568" y="455"/>
                    <a:pt x="1602" y="488"/>
                  </a:cubicBezTo>
                  <a:cubicBezTo>
                    <a:pt x="1702" y="555"/>
                    <a:pt x="1768" y="688"/>
                    <a:pt x="1735" y="855"/>
                  </a:cubicBezTo>
                  <a:cubicBezTo>
                    <a:pt x="1702" y="1356"/>
                    <a:pt x="1435" y="1856"/>
                    <a:pt x="968" y="2156"/>
                  </a:cubicBezTo>
                  <a:cubicBezTo>
                    <a:pt x="906" y="2197"/>
                    <a:pt x="831" y="2226"/>
                    <a:pt x="752" y="2226"/>
                  </a:cubicBezTo>
                  <a:cubicBezTo>
                    <a:pt x="703" y="2226"/>
                    <a:pt x="652" y="2215"/>
                    <a:pt x="601" y="2189"/>
                  </a:cubicBezTo>
                  <a:cubicBezTo>
                    <a:pt x="501" y="2123"/>
                    <a:pt x="434" y="1989"/>
                    <a:pt x="468" y="1823"/>
                  </a:cubicBezTo>
                  <a:cubicBezTo>
                    <a:pt x="501" y="1322"/>
                    <a:pt x="768" y="822"/>
                    <a:pt x="1201" y="555"/>
                  </a:cubicBezTo>
                  <a:cubicBezTo>
                    <a:pt x="1268" y="488"/>
                    <a:pt x="1368" y="455"/>
                    <a:pt x="1468" y="455"/>
                  </a:cubicBezTo>
                  <a:close/>
                  <a:moveTo>
                    <a:pt x="1430" y="1"/>
                  </a:moveTo>
                  <a:cubicBezTo>
                    <a:pt x="1283" y="1"/>
                    <a:pt x="1134" y="48"/>
                    <a:pt x="1001" y="155"/>
                  </a:cubicBezTo>
                  <a:cubicBezTo>
                    <a:pt x="434" y="522"/>
                    <a:pt x="67" y="1155"/>
                    <a:pt x="34" y="1823"/>
                  </a:cubicBezTo>
                  <a:cubicBezTo>
                    <a:pt x="1" y="2123"/>
                    <a:pt x="167" y="2390"/>
                    <a:pt x="401" y="2556"/>
                  </a:cubicBezTo>
                  <a:cubicBezTo>
                    <a:pt x="501" y="2623"/>
                    <a:pt x="601" y="2656"/>
                    <a:pt x="734" y="2656"/>
                  </a:cubicBezTo>
                  <a:cubicBezTo>
                    <a:pt x="901" y="2656"/>
                    <a:pt x="1068" y="2590"/>
                    <a:pt x="1201" y="2523"/>
                  </a:cubicBezTo>
                  <a:cubicBezTo>
                    <a:pt x="1768" y="2123"/>
                    <a:pt x="2135" y="1522"/>
                    <a:pt x="2169" y="855"/>
                  </a:cubicBezTo>
                  <a:cubicBezTo>
                    <a:pt x="2218" y="365"/>
                    <a:pt x="1835" y="1"/>
                    <a:pt x="143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5" name="Google Shape;2559;p64"/>
            <p:cNvSpPr>
              <a:spLocks/>
            </p:cNvSpPr>
            <p:nvPr/>
          </p:nvSpPr>
          <p:spPr bwMode="auto">
            <a:xfrm>
              <a:off x="6044382" y="2262904"/>
              <a:ext cx="33937" cy="40638"/>
            </a:xfrm>
            <a:custGeom>
              <a:avLst/>
              <a:gdLst>
                <a:gd name="T0" fmla="*/ 5330230 w 2208"/>
                <a:gd name="T1" fmla="*/ 1481427 h 2644"/>
                <a:gd name="T2" fmla="*/ 5693316 w 2208"/>
                <a:gd name="T3" fmla="*/ 1724748 h 2644"/>
                <a:gd name="T4" fmla="*/ 6299740 w 2208"/>
                <a:gd name="T5" fmla="*/ 3057103 h 2644"/>
                <a:gd name="T6" fmla="*/ 3511204 w 2208"/>
                <a:gd name="T7" fmla="*/ 7661062 h 2644"/>
                <a:gd name="T8" fmla="*/ 2636173 w 2208"/>
                <a:gd name="T9" fmla="*/ 8027926 h 2644"/>
                <a:gd name="T10" fmla="*/ 2178577 w 2208"/>
                <a:gd name="T11" fmla="*/ 7900833 h 2644"/>
                <a:gd name="T12" fmla="*/ 1575934 w 2208"/>
                <a:gd name="T13" fmla="*/ 6568247 h 2644"/>
                <a:gd name="T14" fmla="*/ 4360705 w 2208"/>
                <a:gd name="T15" fmla="*/ 1967823 h 2644"/>
                <a:gd name="T16" fmla="*/ 5330230 w 2208"/>
                <a:gd name="T17" fmla="*/ 1604740 h 2644"/>
                <a:gd name="T18" fmla="*/ 5330230 w 2208"/>
                <a:gd name="T19" fmla="*/ 1481427 h 2644"/>
                <a:gd name="T20" fmla="*/ 5217783 w 2208"/>
                <a:gd name="T21" fmla="*/ 3550 h 2644"/>
                <a:gd name="T22" fmla="*/ 3511204 w 2208"/>
                <a:gd name="T23" fmla="*/ 635468 h 2644"/>
                <a:gd name="T24" fmla="*/ 119779 w 2208"/>
                <a:gd name="T25" fmla="*/ 6568247 h 2644"/>
                <a:gd name="T26" fmla="*/ 1332611 w 2208"/>
                <a:gd name="T27" fmla="*/ 9233433 h 2644"/>
                <a:gd name="T28" fmla="*/ 2545229 w 2208"/>
                <a:gd name="T29" fmla="*/ 9596516 h 2644"/>
                <a:gd name="T30" fmla="*/ 4360705 w 2208"/>
                <a:gd name="T31" fmla="*/ 9113425 h 2644"/>
                <a:gd name="T32" fmla="*/ 7752130 w 2208"/>
                <a:gd name="T33" fmla="*/ 3057103 h 2644"/>
                <a:gd name="T34" fmla="*/ 5217783 w 2208"/>
                <a:gd name="T35" fmla="*/ 3550 h 26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08"/>
                <a:gd name="T55" fmla="*/ 0 h 2644"/>
                <a:gd name="T56" fmla="*/ 2208 w 2208"/>
                <a:gd name="T57" fmla="*/ 2644 h 26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08" h="2644" extrusionOk="0">
                  <a:moveTo>
                    <a:pt x="1468" y="408"/>
                  </a:moveTo>
                  <a:cubicBezTo>
                    <a:pt x="1501" y="408"/>
                    <a:pt x="1534" y="442"/>
                    <a:pt x="1568" y="475"/>
                  </a:cubicBezTo>
                  <a:cubicBezTo>
                    <a:pt x="1668" y="542"/>
                    <a:pt x="1735" y="709"/>
                    <a:pt x="1735" y="842"/>
                  </a:cubicBezTo>
                  <a:cubicBezTo>
                    <a:pt x="1701" y="1342"/>
                    <a:pt x="1401" y="1843"/>
                    <a:pt x="967" y="2110"/>
                  </a:cubicBezTo>
                  <a:cubicBezTo>
                    <a:pt x="903" y="2174"/>
                    <a:pt x="810" y="2211"/>
                    <a:pt x="726" y="2211"/>
                  </a:cubicBezTo>
                  <a:cubicBezTo>
                    <a:pt x="680" y="2211"/>
                    <a:pt x="636" y="2200"/>
                    <a:pt x="600" y="2176"/>
                  </a:cubicBezTo>
                  <a:cubicBezTo>
                    <a:pt x="467" y="2076"/>
                    <a:pt x="434" y="1943"/>
                    <a:pt x="434" y="1809"/>
                  </a:cubicBezTo>
                  <a:cubicBezTo>
                    <a:pt x="467" y="1276"/>
                    <a:pt x="734" y="809"/>
                    <a:pt x="1201" y="542"/>
                  </a:cubicBezTo>
                  <a:cubicBezTo>
                    <a:pt x="1268" y="475"/>
                    <a:pt x="1368" y="442"/>
                    <a:pt x="1468" y="442"/>
                  </a:cubicBezTo>
                  <a:lnTo>
                    <a:pt x="1468" y="408"/>
                  </a:lnTo>
                  <a:close/>
                  <a:moveTo>
                    <a:pt x="1437" y="1"/>
                  </a:moveTo>
                  <a:cubicBezTo>
                    <a:pt x="1280" y="1"/>
                    <a:pt x="1116" y="54"/>
                    <a:pt x="967" y="175"/>
                  </a:cubicBezTo>
                  <a:cubicBezTo>
                    <a:pt x="400" y="542"/>
                    <a:pt x="67" y="1142"/>
                    <a:pt x="33" y="1809"/>
                  </a:cubicBezTo>
                  <a:cubicBezTo>
                    <a:pt x="0" y="2110"/>
                    <a:pt x="133" y="2376"/>
                    <a:pt x="367" y="2543"/>
                  </a:cubicBezTo>
                  <a:cubicBezTo>
                    <a:pt x="467" y="2610"/>
                    <a:pt x="600" y="2643"/>
                    <a:pt x="701" y="2643"/>
                  </a:cubicBezTo>
                  <a:cubicBezTo>
                    <a:pt x="867" y="2643"/>
                    <a:pt x="1034" y="2577"/>
                    <a:pt x="1201" y="2510"/>
                  </a:cubicBezTo>
                  <a:cubicBezTo>
                    <a:pt x="1768" y="2143"/>
                    <a:pt x="2102" y="1509"/>
                    <a:pt x="2135" y="842"/>
                  </a:cubicBezTo>
                  <a:cubicBezTo>
                    <a:pt x="2207" y="361"/>
                    <a:pt x="1845" y="1"/>
                    <a:pt x="143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6" name="Google Shape;2560;p64"/>
            <p:cNvSpPr>
              <a:spLocks/>
            </p:cNvSpPr>
            <p:nvPr/>
          </p:nvSpPr>
          <p:spPr bwMode="auto">
            <a:xfrm>
              <a:off x="5330692" y="1648811"/>
              <a:ext cx="1253055" cy="1247921"/>
            </a:xfrm>
            <a:custGeom>
              <a:avLst/>
              <a:gdLst>
                <a:gd name="T0" fmla="*/ 295168259 w 81526"/>
                <a:gd name="T1" fmla="*/ 0 h 81192"/>
                <a:gd name="T2" fmla="*/ 267431441 w 81526"/>
                <a:gd name="T3" fmla="*/ 69645464 h 81192"/>
                <a:gd name="T4" fmla="*/ 245994112 w 81526"/>
                <a:gd name="T5" fmla="*/ 128263630 h 81192"/>
                <a:gd name="T6" fmla="*/ 238765015 w 81526"/>
                <a:gd name="T7" fmla="*/ 130634744 h 81192"/>
                <a:gd name="T8" fmla="*/ 235580534 w 81526"/>
                <a:gd name="T9" fmla="*/ 130082900 h 81192"/>
                <a:gd name="T10" fmla="*/ 219470126 w 81526"/>
                <a:gd name="T11" fmla="*/ 101982759 h 81192"/>
                <a:gd name="T12" fmla="*/ 202270168 w 81526"/>
                <a:gd name="T13" fmla="*/ 72793563 h 81192"/>
                <a:gd name="T14" fmla="*/ 198690002 w 81526"/>
                <a:gd name="T15" fmla="*/ 72187139 h 81192"/>
                <a:gd name="T16" fmla="*/ 190643774 w 81526"/>
                <a:gd name="T17" fmla="*/ 74609036 h 81192"/>
                <a:gd name="T18" fmla="*/ 165691694 w 81526"/>
                <a:gd name="T19" fmla="*/ 149704502 h 81192"/>
                <a:gd name="T20" fmla="*/ 141469611 w 81526"/>
                <a:gd name="T21" fmla="*/ 223707115 h 81192"/>
                <a:gd name="T22" fmla="*/ 131491666 w 81526"/>
                <a:gd name="T23" fmla="*/ 226935061 h 81192"/>
                <a:gd name="T24" fmla="*/ 124995856 w 81526"/>
                <a:gd name="T25" fmla="*/ 224916181 h 81192"/>
                <a:gd name="T26" fmla="*/ 114822066 w 81526"/>
                <a:gd name="T27" fmla="*/ 211594311 h 81192"/>
                <a:gd name="T28" fmla="*/ 96794341 w 81526"/>
                <a:gd name="T29" fmla="*/ 195458147 h 81192"/>
                <a:gd name="T30" fmla="*/ 85995714 w 81526"/>
                <a:gd name="T31" fmla="*/ 198878618 h 81192"/>
                <a:gd name="T32" fmla="*/ 61530294 w 81526"/>
                <a:gd name="T33" fmla="*/ 255561531 h 81192"/>
                <a:gd name="T34" fmla="*/ 49177698 w 81526"/>
                <a:gd name="T35" fmla="*/ 291170470 h 81192"/>
                <a:gd name="T36" fmla="*/ 42031998 w 81526"/>
                <a:gd name="T37" fmla="*/ 293294465 h 81192"/>
                <a:gd name="T38" fmla="*/ 29192988 w 81526"/>
                <a:gd name="T39" fmla="*/ 287415948 h 81192"/>
                <a:gd name="T40" fmla="*/ 12457727 w 81526"/>
                <a:gd name="T41" fmla="*/ 280328380 h 81192"/>
                <a:gd name="T42" fmla="*/ 3550 w 81526"/>
                <a:gd name="T43" fmla="*/ 284144551 h 81192"/>
                <a:gd name="T44" fmla="*/ 729737 w 81526"/>
                <a:gd name="T45" fmla="*/ 285357151 h 81192"/>
                <a:gd name="T46" fmla="*/ 12396062 w 81526"/>
                <a:gd name="T47" fmla="*/ 281809817 h 81192"/>
                <a:gd name="T48" fmla="*/ 28223478 w 81526"/>
                <a:gd name="T49" fmla="*/ 288625013 h 81192"/>
                <a:gd name="T50" fmla="*/ 42031998 w 81526"/>
                <a:gd name="T51" fmla="*/ 294804967 h 81192"/>
                <a:gd name="T52" fmla="*/ 49903900 w 81526"/>
                <a:gd name="T53" fmla="*/ 292502849 h 81192"/>
                <a:gd name="T54" fmla="*/ 62986233 w 81526"/>
                <a:gd name="T55" fmla="*/ 255924632 h 81192"/>
                <a:gd name="T56" fmla="*/ 86725697 w 81526"/>
                <a:gd name="T57" fmla="*/ 200211227 h 81192"/>
                <a:gd name="T58" fmla="*/ 96667247 w 81526"/>
                <a:gd name="T59" fmla="*/ 197037630 h 81192"/>
                <a:gd name="T60" fmla="*/ 113369677 w 81526"/>
                <a:gd name="T61" fmla="*/ 212320497 h 81192"/>
                <a:gd name="T62" fmla="*/ 124030112 w 81526"/>
                <a:gd name="T63" fmla="*/ 226129012 h 81192"/>
                <a:gd name="T64" fmla="*/ 131433552 w 81526"/>
                <a:gd name="T65" fmla="*/ 228427365 h 81192"/>
                <a:gd name="T66" fmla="*/ 142195798 w 81526"/>
                <a:gd name="T67" fmla="*/ 225039725 h 81192"/>
                <a:gd name="T68" fmla="*/ 167147863 w 81526"/>
                <a:gd name="T69" fmla="*/ 149944044 h 81192"/>
                <a:gd name="T70" fmla="*/ 191369961 w 81526"/>
                <a:gd name="T71" fmla="*/ 75941661 h 81192"/>
                <a:gd name="T72" fmla="*/ 198472194 w 81526"/>
                <a:gd name="T73" fmla="*/ 73690310 h 81192"/>
                <a:gd name="T74" fmla="*/ 201667295 w 81526"/>
                <a:gd name="T75" fmla="*/ 74245951 h 81192"/>
                <a:gd name="T76" fmla="*/ 217894178 w 81526"/>
                <a:gd name="T77" fmla="*/ 102465623 h 81192"/>
                <a:gd name="T78" fmla="*/ 234974126 w 81526"/>
                <a:gd name="T79" fmla="*/ 131535288 h 81192"/>
                <a:gd name="T80" fmla="*/ 238568939 w 81526"/>
                <a:gd name="T81" fmla="*/ 132137915 h 81192"/>
                <a:gd name="T82" fmla="*/ 246720299 w 81526"/>
                <a:gd name="T83" fmla="*/ 129596255 h 81192"/>
                <a:gd name="T84" fmla="*/ 268887365 w 81526"/>
                <a:gd name="T85" fmla="*/ 69885005 h 81192"/>
                <a:gd name="T86" fmla="*/ 296018005 w 81526"/>
                <a:gd name="T87" fmla="*/ 1332610 h 81192"/>
                <a:gd name="T88" fmla="*/ 295168259 w 81526"/>
                <a:gd name="T89" fmla="*/ 0 h 8119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1526"/>
                <a:gd name="T136" fmla="*/ 0 h 81192"/>
                <a:gd name="T137" fmla="*/ 81526 w 81526"/>
                <a:gd name="T138" fmla="*/ 81192 h 8119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1526" h="81192" extrusionOk="0">
                  <a:moveTo>
                    <a:pt x="81292" y="0"/>
                  </a:moveTo>
                  <a:cubicBezTo>
                    <a:pt x="75888" y="3136"/>
                    <a:pt x="74754" y="11275"/>
                    <a:pt x="73653" y="19181"/>
                  </a:cubicBezTo>
                  <a:cubicBezTo>
                    <a:pt x="72653" y="26286"/>
                    <a:pt x="71719" y="32990"/>
                    <a:pt x="67749" y="35325"/>
                  </a:cubicBezTo>
                  <a:cubicBezTo>
                    <a:pt x="67038" y="35770"/>
                    <a:pt x="66370" y="35978"/>
                    <a:pt x="65758" y="35978"/>
                  </a:cubicBezTo>
                  <a:cubicBezTo>
                    <a:pt x="65451" y="35978"/>
                    <a:pt x="65159" y="35926"/>
                    <a:pt x="64881" y="35826"/>
                  </a:cubicBezTo>
                  <a:cubicBezTo>
                    <a:pt x="62812" y="35059"/>
                    <a:pt x="61612" y="31523"/>
                    <a:pt x="60444" y="28087"/>
                  </a:cubicBezTo>
                  <a:cubicBezTo>
                    <a:pt x="59210" y="24551"/>
                    <a:pt x="57976" y="20882"/>
                    <a:pt x="55707" y="20048"/>
                  </a:cubicBezTo>
                  <a:cubicBezTo>
                    <a:pt x="55396" y="19937"/>
                    <a:pt x="55066" y="19881"/>
                    <a:pt x="54721" y="19881"/>
                  </a:cubicBezTo>
                  <a:cubicBezTo>
                    <a:pt x="54032" y="19881"/>
                    <a:pt x="53283" y="20103"/>
                    <a:pt x="52505" y="20548"/>
                  </a:cubicBezTo>
                  <a:cubicBezTo>
                    <a:pt x="48202" y="23050"/>
                    <a:pt x="46868" y="32290"/>
                    <a:pt x="45633" y="41230"/>
                  </a:cubicBezTo>
                  <a:cubicBezTo>
                    <a:pt x="44366" y="50069"/>
                    <a:pt x="43098" y="59209"/>
                    <a:pt x="38962" y="61611"/>
                  </a:cubicBezTo>
                  <a:cubicBezTo>
                    <a:pt x="37940" y="62206"/>
                    <a:pt x="37032" y="62500"/>
                    <a:pt x="36214" y="62500"/>
                  </a:cubicBezTo>
                  <a:cubicBezTo>
                    <a:pt x="35565" y="62500"/>
                    <a:pt x="34972" y="62314"/>
                    <a:pt x="34425" y="61944"/>
                  </a:cubicBezTo>
                  <a:cubicBezTo>
                    <a:pt x="33291" y="61177"/>
                    <a:pt x="32457" y="59710"/>
                    <a:pt x="31623" y="58275"/>
                  </a:cubicBezTo>
                  <a:cubicBezTo>
                    <a:pt x="30341" y="56081"/>
                    <a:pt x="29041" y="53831"/>
                    <a:pt x="26658" y="53831"/>
                  </a:cubicBezTo>
                  <a:cubicBezTo>
                    <a:pt x="25817" y="53831"/>
                    <a:pt x="24842" y="54111"/>
                    <a:pt x="23684" y="54773"/>
                  </a:cubicBezTo>
                  <a:cubicBezTo>
                    <a:pt x="18848" y="57575"/>
                    <a:pt x="17814" y="64380"/>
                    <a:pt x="16946" y="70384"/>
                  </a:cubicBezTo>
                  <a:cubicBezTo>
                    <a:pt x="16246" y="74987"/>
                    <a:pt x="15679" y="78957"/>
                    <a:pt x="13544" y="80191"/>
                  </a:cubicBezTo>
                  <a:cubicBezTo>
                    <a:pt x="12821" y="80606"/>
                    <a:pt x="12175" y="80776"/>
                    <a:pt x="11576" y="80776"/>
                  </a:cubicBezTo>
                  <a:cubicBezTo>
                    <a:pt x="10295" y="80776"/>
                    <a:pt x="9221" y="79997"/>
                    <a:pt x="8040" y="79157"/>
                  </a:cubicBezTo>
                  <a:cubicBezTo>
                    <a:pt x="6716" y="78223"/>
                    <a:pt x="5293" y="77205"/>
                    <a:pt x="3431" y="77205"/>
                  </a:cubicBezTo>
                  <a:cubicBezTo>
                    <a:pt x="2432" y="77205"/>
                    <a:pt x="1306" y="77499"/>
                    <a:pt x="1" y="78256"/>
                  </a:cubicBezTo>
                  <a:lnTo>
                    <a:pt x="201" y="78590"/>
                  </a:lnTo>
                  <a:cubicBezTo>
                    <a:pt x="1429" y="77888"/>
                    <a:pt x="2480" y="77613"/>
                    <a:pt x="3414" y="77613"/>
                  </a:cubicBezTo>
                  <a:cubicBezTo>
                    <a:pt x="5145" y="77613"/>
                    <a:pt x="6473" y="78559"/>
                    <a:pt x="7773" y="79490"/>
                  </a:cubicBezTo>
                  <a:cubicBezTo>
                    <a:pt x="9007" y="80358"/>
                    <a:pt x="10175" y="81192"/>
                    <a:pt x="11576" y="81192"/>
                  </a:cubicBezTo>
                  <a:cubicBezTo>
                    <a:pt x="12343" y="81192"/>
                    <a:pt x="13077" y="80958"/>
                    <a:pt x="13744" y="80558"/>
                  </a:cubicBezTo>
                  <a:cubicBezTo>
                    <a:pt x="16046" y="79223"/>
                    <a:pt x="16646" y="75187"/>
                    <a:pt x="17347" y="70484"/>
                  </a:cubicBezTo>
                  <a:cubicBezTo>
                    <a:pt x="18214" y="64546"/>
                    <a:pt x="19215" y="57842"/>
                    <a:pt x="23885" y="55140"/>
                  </a:cubicBezTo>
                  <a:cubicBezTo>
                    <a:pt x="24952" y="54527"/>
                    <a:pt x="25849" y="54266"/>
                    <a:pt x="26623" y="54266"/>
                  </a:cubicBezTo>
                  <a:cubicBezTo>
                    <a:pt x="28799" y="54266"/>
                    <a:pt x="29993" y="56334"/>
                    <a:pt x="31223" y="58475"/>
                  </a:cubicBezTo>
                  <a:cubicBezTo>
                    <a:pt x="32057" y="59943"/>
                    <a:pt x="32958" y="61444"/>
                    <a:pt x="34159" y="62278"/>
                  </a:cubicBezTo>
                  <a:cubicBezTo>
                    <a:pt x="34791" y="62700"/>
                    <a:pt x="35465" y="62911"/>
                    <a:pt x="36198" y="62911"/>
                  </a:cubicBezTo>
                  <a:cubicBezTo>
                    <a:pt x="37087" y="62911"/>
                    <a:pt x="38065" y="62600"/>
                    <a:pt x="39162" y="61978"/>
                  </a:cubicBezTo>
                  <a:cubicBezTo>
                    <a:pt x="43465" y="59476"/>
                    <a:pt x="44766" y="50236"/>
                    <a:pt x="46034" y="41296"/>
                  </a:cubicBezTo>
                  <a:cubicBezTo>
                    <a:pt x="47268" y="32457"/>
                    <a:pt x="48569" y="23283"/>
                    <a:pt x="52705" y="20915"/>
                  </a:cubicBezTo>
                  <a:cubicBezTo>
                    <a:pt x="53412" y="20495"/>
                    <a:pt x="54061" y="20295"/>
                    <a:pt x="54661" y="20295"/>
                  </a:cubicBezTo>
                  <a:cubicBezTo>
                    <a:pt x="54966" y="20295"/>
                    <a:pt x="55259" y="20347"/>
                    <a:pt x="55541" y="20448"/>
                  </a:cubicBezTo>
                  <a:cubicBezTo>
                    <a:pt x="57609" y="21215"/>
                    <a:pt x="58843" y="24785"/>
                    <a:pt x="60010" y="28220"/>
                  </a:cubicBezTo>
                  <a:cubicBezTo>
                    <a:pt x="61211" y="31756"/>
                    <a:pt x="62479" y="35392"/>
                    <a:pt x="64714" y="36226"/>
                  </a:cubicBezTo>
                  <a:cubicBezTo>
                    <a:pt x="65033" y="36336"/>
                    <a:pt x="65363" y="36392"/>
                    <a:pt x="65704" y="36392"/>
                  </a:cubicBezTo>
                  <a:cubicBezTo>
                    <a:pt x="66400" y="36392"/>
                    <a:pt x="67144" y="36162"/>
                    <a:pt x="67949" y="35692"/>
                  </a:cubicBezTo>
                  <a:cubicBezTo>
                    <a:pt x="72086" y="33257"/>
                    <a:pt x="73020" y="26452"/>
                    <a:pt x="74054" y="19247"/>
                  </a:cubicBezTo>
                  <a:cubicBezTo>
                    <a:pt x="75121" y="11442"/>
                    <a:pt x="76255" y="3403"/>
                    <a:pt x="81526" y="367"/>
                  </a:cubicBezTo>
                  <a:lnTo>
                    <a:pt x="81292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7" name="Google Shape;2561;p64"/>
            <p:cNvSpPr>
              <a:spLocks/>
            </p:cNvSpPr>
            <p:nvPr/>
          </p:nvSpPr>
          <p:spPr bwMode="auto">
            <a:xfrm>
              <a:off x="6126412" y="1937613"/>
              <a:ext cx="40515" cy="52504"/>
            </a:xfrm>
            <a:custGeom>
              <a:avLst/>
              <a:gdLst>
                <a:gd name="T0" fmla="*/ 6916906 w 2636"/>
                <a:gd name="T1" fmla="*/ 3550 h 3416"/>
                <a:gd name="T2" fmla="*/ 4723717 w 2636"/>
                <a:gd name="T3" fmla="*/ 689807 h 3416"/>
                <a:gd name="T4" fmla="*/ 0 w 2636"/>
                <a:gd name="T5" fmla="*/ 8928600 h 3416"/>
                <a:gd name="T6" fmla="*/ 2556042 w 2636"/>
                <a:gd name="T7" fmla="*/ 12399874 h 3416"/>
                <a:gd name="T8" fmla="*/ 4723717 w 2636"/>
                <a:gd name="T9" fmla="*/ 11713602 h 3416"/>
                <a:gd name="T10" fmla="*/ 9567442 w 2636"/>
                <a:gd name="T11" fmla="*/ 3478359 h 3416"/>
                <a:gd name="T12" fmla="*/ 6916906 w 2636"/>
                <a:gd name="T13" fmla="*/ 3550 h 34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36"/>
                <a:gd name="T22" fmla="*/ 0 h 3416"/>
                <a:gd name="T23" fmla="*/ 2636 w 2636"/>
                <a:gd name="T24" fmla="*/ 3416 h 34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36" h="3416" extrusionOk="0">
                  <a:moveTo>
                    <a:pt x="1905" y="1"/>
                  </a:moveTo>
                  <a:cubicBezTo>
                    <a:pt x="1724" y="1"/>
                    <a:pt x="1518" y="62"/>
                    <a:pt x="1301" y="190"/>
                  </a:cubicBezTo>
                  <a:cubicBezTo>
                    <a:pt x="534" y="691"/>
                    <a:pt x="34" y="1525"/>
                    <a:pt x="0" y="2459"/>
                  </a:cubicBezTo>
                  <a:cubicBezTo>
                    <a:pt x="0" y="3069"/>
                    <a:pt x="281" y="3415"/>
                    <a:pt x="704" y="3415"/>
                  </a:cubicBezTo>
                  <a:cubicBezTo>
                    <a:pt x="881" y="3415"/>
                    <a:pt x="1084" y="3354"/>
                    <a:pt x="1301" y="3226"/>
                  </a:cubicBezTo>
                  <a:cubicBezTo>
                    <a:pt x="2102" y="2726"/>
                    <a:pt x="2569" y="1858"/>
                    <a:pt x="2635" y="958"/>
                  </a:cubicBezTo>
                  <a:cubicBezTo>
                    <a:pt x="2635" y="347"/>
                    <a:pt x="2338" y="1"/>
                    <a:pt x="190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8" name="Google Shape;2562;p64"/>
            <p:cNvSpPr>
              <a:spLocks/>
            </p:cNvSpPr>
            <p:nvPr/>
          </p:nvSpPr>
          <p:spPr bwMode="auto">
            <a:xfrm>
              <a:off x="5718293" y="2009437"/>
              <a:ext cx="347208" cy="261797"/>
            </a:xfrm>
            <a:custGeom>
              <a:avLst/>
              <a:gdLst>
                <a:gd name="T0" fmla="*/ 80886661 w 22590"/>
                <a:gd name="T1" fmla="*/ 3550 h 17033"/>
                <a:gd name="T2" fmla="*/ 80545309 w 22590"/>
                <a:gd name="T3" fmla="*/ 76312 h 17033"/>
                <a:gd name="T4" fmla="*/ 55960170 w 22590"/>
                <a:gd name="T5" fmla="*/ 14244121 h 17033"/>
                <a:gd name="T6" fmla="*/ 55597084 w 22590"/>
                <a:gd name="T7" fmla="*/ 14730765 h 17033"/>
                <a:gd name="T8" fmla="*/ 49540680 w 22590"/>
                <a:gd name="T9" fmla="*/ 32170214 h 17033"/>
                <a:gd name="T10" fmla="*/ 609958 w 22590"/>
                <a:gd name="T11" fmla="*/ 60390080 h 17033"/>
                <a:gd name="T12" fmla="*/ 973058 w 22590"/>
                <a:gd name="T13" fmla="*/ 61846018 h 17033"/>
                <a:gd name="T14" fmla="*/ 1336159 w 22590"/>
                <a:gd name="T15" fmla="*/ 61722458 h 17033"/>
                <a:gd name="T16" fmla="*/ 50629966 w 22590"/>
                <a:gd name="T17" fmla="*/ 33383060 h 17033"/>
                <a:gd name="T18" fmla="*/ 50873288 w 22590"/>
                <a:gd name="T19" fmla="*/ 32896415 h 17033"/>
                <a:gd name="T20" fmla="*/ 56929693 w 22590"/>
                <a:gd name="T21" fmla="*/ 15456951 h 17033"/>
                <a:gd name="T22" fmla="*/ 81395054 w 22590"/>
                <a:gd name="T23" fmla="*/ 1408921 h 17033"/>
                <a:gd name="T24" fmla="*/ 80886661 w 22590"/>
                <a:gd name="T25" fmla="*/ 3550 h 170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590"/>
                <a:gd name="T40" fmla="*/ 0 h 17033"/>
                <a:gd name="T41" fmla="*/ 22590 w 22590"/>
                <a:gd name="T42" fmla="*/ 17033 h 170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590" h="17033" extrusionOk="0">
                  <a:moveTo>
                    <a:pt x="22277" y="1"/>
                  </a:moveTo>
                  <a:cubicBezTo>
                    <a:pt x="22247" y="1"/>
                    <a:pt x="22216" y="7"/>
                    <a:pt x="22183" y="21"/>
                  </a:cubicBezTo>
                  <a:lnTo>
                    <a:pt x="15412" y="3923"/>
                  </a:lnTo>
                  <a:cubicBezTo>
                    <a:pt x="15379" y="3957"/>
                    <a:pt x="15345" y="3990"/>
                    <a:pt x="15312" y="4057"/>
                  </a:cubicBezTo>
                  <a:lnTo>
                    <a:pt x="13644" y="8860"/>
                  </a:lnTo>
                  <a:lnTo>
                    <a:pt x="168" y="16632"/>
                  </a:lnTo>
                  <a:cubicBezTo>
                    <a:pt x="1" y="16766"/>
                    <a:pt x="68" y="17033"/>
                    <a:pt x="268" y="17033"/>
                  </a:cubicBezTo>
                  <a:cubicBezTo>
                    <a:pt x="301" y="17033"/>
                    <a:pt x="334" y="17033"/>
                    <a:pt x="368" y="16999"/>
                  </a:cubicBezTo>
                  <a:lnTo>
                    <a:pt x="13944" y="9194"/>
                  </a:lnTo>
                  <a:cubicBezTo>
                    <a:pt x="13978" y="9160"/>
                    <a:pt x="14011" y="9127"/>
                    <a:pt x="14011" y="9060"/>
                  </a:cubicBezTo>
                  <a:lnTo>
                    <a:pt x="15679" y="4257"/>
                  </a:lnTo>
                  <a:lnTo>
                    <a:pt x="22417" y="388"/>
                  </a:lnTo>
                  <a:cubicBezTo>
                    <a:pt x="22589" y="244"/>
                    <a:pt x="22464" y="1"/>
                    <a:pt x="2227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49" name="Google Shape;2563;p64"/>
            <p:cNvSpPr>
              <a:spLocks/>
            </p:cNvSpPr>
            <p:nvPr/>
          </p:nvSpPr>
          <p:spPr bwMode="auto">
            <a:xfrm>
              <a:off x="5728560" y="2105869"/>
              <a:ext cx="182012" cy="123083"/>
            </a:xfrm>
            <a:custGeom>
              <a:avLst/>
              <a:gdLst>
                <a:gd name="T0" fmla="*/ 41226148 w 11842"/>
                <a:gd name="T1" fmla="*/ 0 h 8008"/>
                <a:gd name="T2" fmla="*/ 39726740 w 11842"/>
                <a:gd name="T3" fmla="*/ 428531 h 8008"/>
                <a:gd name="T4" fmla="*/ 3271421 w 11842"/>
                <a:gd name="T5" fmla="*/ 21502529 h 8008"/>
                <a:gd name="T6" fmla="*/ 0 w 11842"/>
                <a:gd name="T7" fmla="*/ 26952764 h 8008"/>
                <a:gd name="T8" fmla="*/ 1768246 w 11842"/>
                <a:gd name="T9" fmla="*/ 29076760 h 8008"/>
                <a:gd name="T10" fmla="*/ 3271421 w 11842"/>
                <a:gd name="T11" fmla="*/ 28648229 h 8008"/>
                <a:gd name="T12" fmla="*/ 39726740 w 11842"/>
                <a:gd name="T13" fmla="*/ 7574231 h 8008"/>
                <a:gd name="T14" fmla="*/ 42998176 w 11842"/>
                <a:gd name="T15" fmla="*/ 2124012 h 8008"/>
                <a:gd name="T16" fmla="*/ 41226148 w 11842"/>
                <a:gd name="T17" fmla="*/ 0 h 80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42"/>
                <a:gd name="T28" fmla="*/ 0 h 8008"/>
                <a:gd name="T29" fmla="*/ 11842 w 11842"/>
                <a:gd name="T30" fmla="*/ 8008 h 80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42" h="8008" extrusionOk="0">
                  <a:moveTo>
                    <a:pt x="11354" y="0"/>
                  </a:moveTo>
                  <a:cubicBezTo>
                    <a:pt x="11231" y="0"/>
                    <a:pt x="11090" y="38"/>
                    <a:pt x="10941" y="118"/>
                  </a:cubicBezTo>
                  <a:lnTo>
                    <a:pt x="901" y="5922"/>
                  </a:lnTo>
                  <a:cubicBezTo>
                    <a:pt x="367" y="6256"/>
                    <a:pt x="33" y="6823"/>
                    <a:pt x="0" y="7423"/>
                  </a:cubicBezTo>
                  <a:cubicBezTo>
                    <a:pt x="0" y="7797"/>
                    <a:pt x="197" y="8008"/>
                    <a:pt x="487" y="8008"/>
                  </a:cubicBezTo>
                  <a:cubicBezTo>
                    <a:pt x="611" y="8008"/>
                    <a:pt x="751" y="7970"/>
                    <a:pt x="901" y="7890"/>
                  </a:cubicBezTo>
                  <a:lnTo>
                    <a:pt x="10941" y="2086"/>
                  </a:lnTo>
                  <a:cubicBezTo>
                    <a:pt x="11475" y="1752"/>
                    <a:pt x="11808" y="1185"/>
                    <a:pt x="11842" y="585"/>
                  </a:cubicBezTo>
                  <a:cubicBezTo>
                    <a:pt x="11842" y="210"/>
                    <a:pt x="11645" y="0"/>
                    <a:pt x="1135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0" name="Google Shape;2564;p64"/>
            <p:cNvSpPr>
              <a:spLocks/>
            </p:cNvSpPr>
            <p:nvPr/>
          </p:nvSpPr>
          <p:spPr bwMode="auto">
            <a:xfrm>
              <a:off x="7222554" y="1848759"/>
              <a:ext cx="259953" cy="432220"/>
            </a:xfrm>
            <a:custGeom>
              <a:avLst/>
              <a:gdLst>
                <a:gd name="T0" fmla="*/ 3550 w 16913"/>
                <a:gd name="T1" fmla="*/ 0 h 28121"/>
                <a:gd name="T2" fmla="*/ 3550 w 16913"/>
                <a:gd name="T3" fmla="*/ 102106423 h 28121"/>
                <a:gd name="T4" fmla="*/ 60560841 w 16913"/>
                <a:gd name="T5" fmla="*/ 102106423 h 28121"/>
                <a:gd name="T6" fmla="*/ 60560841 w 16913"/>
                <a:gd name="T7" fmla="*/ 41182508 h 28121"/>
                <a:gd name="T8" fmla="*/ 48451547 w 16913"/>
                <a:gd name="T9" fmla="*/ 0 h 28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13"/>
                <a:gd name="T16" fmla="*/ 0 h 28121"/>
                <a:gd name="T17" fmla="*/ 16913 w 16913"/>
                <a:gd name="T18" fmla="*/ 28121 h 28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13" h="28121" extrusionOk="0">
                  <a:moveTo>
                    <a:pt x="1" y="0"/>
                  </a:moveTo>
                  <a:lnTo>
                    <a:pt x="1" y="28121"/>
                  </a:lnTo>
                  <a:lnTo>
                    <a:pt x="16679" y="28121"/>
                  </a:lnTo>
                  <a:cubicBezTo>
                    <a:pt x="16679" y="28121"/>
                    <a:pt x="16679" y="17813"/>
                    <a:pt x="16679" y="11342"/>
                  </a:cubicBezTo>
                  <a:cubicBezTo>
                    <a:pt x="16713" y="4871"/>
                    <a:pt x="16913" y="1602"/>
                    <a:pt x="13344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74" name="Google Shape;2565;p64"/>
            <p:cNvSpPr/>
            <p:nvPr/>
          </p:nvSpPr>
          <p:spPr>
            <a:xfrm>
              <a:off x="6759209" y="2009024"/>
              <a:ext cx="492250" cy="356849"/>
            </a:xfrm>
            <a:custGeom>
              <a:avLst/>
              <a:gdLst/>
              <a:ahLst/>
              <a:cxnLst/>
              <a:rect l="l" t="t" r="r" b="b"/>
              <a:pathLst>
                <a:path w="32024" h="23246" extrusionOk="0">
                  <a:moveTo>
                    <a:pt x="1435" y="1"/>
                  </a:moveTo>
                  <a:cubicBezTo>
                    <a:pt x="1168" y="34"/>
                    <a:pt x="935" y="168"/>
                    <a:pt x="734" y="368"/>
                  </a:cubicBezTo>
                  <a:cubicBezTo>
                    <a:pt x="434" y="668"/>
                    <a:pt x="201" y="1068"/>
                    <a:pt x="101" y="1535"/>
                  </a:cubicBezTo>
                  <a:cubicBezTo>
                    <a:pt x="34" y="1969"/>
                    <a:pt x="1" y="2436"/>
                    <a:pt x="34" y="2870"/>
                  </a:cubicBezTo>
                  <a:cubicBezTo>
                    <a:pt x="67" y="3503"/>
                    <a:pt x="167" y="4104"/>
                    <a:pt x="367" y="4704"/>
                  </a:cubicBezTo>
                  <a:cubicBezTo>
                    <a:pt x="501" y="5105"/>
                    <a:pt x="701" y="5505"/>
                    <a:pt x="968" y="5872"/>
                  </a:cubicBezTo>
                  <a:cubicBezTo>
                    <a:pt x="1568" y="6839"/>
                    <a:pt x="2336" y="7640"/>
                    <a:pt x="3236" y="8340"/>
                  </a:cubicBezTo>
                  <a:cubicBezTo>
                    <a:pt x="3703" y="8774"/>
                    <a:pt x="4671" y="9241"/>
                    <a:pt x="5104" y="9674"/>
                  </a:cubicBezTo>
                  <a:cubicBezTo>
                    <a:pt x="5605" y="10175"/>
                    <a:pt x="6005" y="10809"/>
                    <a:pt x="6305" y="11442"/>
                  </a:cubicBezTo>
                  <a:cubicBezTo>
                    <a:pt x="6572" y="11909"/>
                    <a:pt x="6772" y="12343"/>
                    <a:pt x="7006" y="12810"/>
                  </a:cubicBezTo>
                  <a:cubicBezTo>
                    <a:pt x="8140" y="15045"/>
                    <a:pt x="10708" y="20115"/>
                    <a:pt x="12209" y="22017"/>
                  </a:cubicBezTo>
                  <a:cubicBezTo>
                    <a:pt x="12903" y="22900"/>
                    <a:pt x="13574" y="23246"/>
                    <a:pt x="14364" y="23246"/>
                  </a:cubicBezTo>
                  <a:cubicBezTo>
                    <a:pt x="15246" y="23246"/>
                    <a:pt x="16274" y="22815"/>
                    <a:pt x="17646" y="22217"/>
                  </a:cubicBezTo>
                  <a:cubicBezTo>
                    <a:pt x="20282" y="21116"/>
                    <a:pt x="29989" y="15512"/>
                    <a:pt x="29989" y="15512"/>
                  </a:cubicBezTo>
                  <a:lnTo>
                    <a:pt x="32023" y="6906"/>
                  </a:lnTo>
                  <a:cubicBezTo>
                    <a:pt x="31223" y="6906"/>
                    <a:pt x="29321" y="7073"/>
                    <a:pt x="24418" y="10608"/>
                  </a:cubicBezTo>
                  <a:lnTo>
                    <a:pt x="15545" y="16846"/>
                  </a:lnTo>
                  <a:cubicBezTo>
                    <a:pt x="14844" y="15745"/>
                    <a:pt x="11042" y="10408"/>
                    <a:pt x="10308" y="9207"/>
                  </a:cubicBezTo>
                  <a:cubicBezTo>
                    <a:pt x="9741" y="8173"/>
                    <a:pt x="9341" y="7073"/>
                    <a:pt x="9107" y="5938"/>
                  </a:cubicBezTo>
                  <a:cubicBezTo>
                    <a:pt x="9007" y="5371"/>
                    <a:pt x="8840" y="4804"/>
                    <a:pt x="8673" y="4271"/>
                  </a:cubicBezTo>
                  <a:cubicBezTo>
                    <a:pt x="8573" y="3870"/>
                    <a:pt x="8440" y="3470"/>
                    <a:pt x="8240" y="3070"/>
                  </a:cubicBezTo>
                  <a:cubicBezTo>
                    <a:pt x="8006" y="2669"/>
                    <a:pt x="7773" y="2236"/>
                    <a:pt x="7573" y="1836"/>
                  </a:cubicBezTo>
                  <a:cubicBezTo>
                    <a:pt x="7506" y="1735"/>
                    <a:pt x="7473" y="1669"/>
                    <a:pt x="7406" y="1635"/>
                  </a:cubicBezTo>
                  <a:cubicBezTo>
                    <a:pt x="7340" y="1596"/>
                    <a:pt x="7269" y="1577"/>
                    <a:pt x="7199" y="1577"/>
                  </a:cubicBezTo>
                  <a:cubicBezTo>
                    <a:pt x="7092" y="1577"/>
                    <a:pt x="6986" y="1621"/>
                    <a:pt x="6905" y="1702"/>
                  </a:cubicBezTo>
                  <a:cubicBezTo>
                    <a:pt x="6672" y="1936"/>
                    <a:pt x="6539" y="2236"/>
                    <a:pt x="6539" y="2569"/>
                  </a:cubicBezTo>
                  <a:cubicBezTo>
                    <a:pt x="6572" y="2903"/>
                    <a:pt x="6605" y="3203"/>
                    <a:pt x="6705" y="3537"/>
                  </a:cubicBezTo>
                  <a:cubicBezTo>
                    <a:pt x="6772" y="3837"/>
                    <a:pt x="6805" y="4171"/>
                    <a:pt x="6739" y="4471"/>
                  </a:cubicBezTo>
                  <a:cubicBezTo>
                    <a:pt x="6372" y="4471"/>
                    <a:pt x="6005" y="4304"/>
                    <a:pt x="5738" y="4037"/>
                  </a:cubicBezTo>
                  <a:cubicBezTo>
                    <a:pt x="4804" y="3270"/>
                    <a:pt x="3970" y="2403"/>
                    <a:pt x="3236" y="1469"/>
                  </a:cubicBezTo>
                  <a:cubicBezTo>
                    <a:pt x="2903" y="1068"/>
                    <a:pt x="2569" y="668"/>
                    <a:pt x="2235" y="301"/>
                  </a:cubicBezTo>
                  <a:cubicBezTo>
                    <a:pt x="2002" y="101"/>
                    <a:pt x="1735" y="1"/>
                    <a:pt x="1435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2" name="Google Shape;2566;p64"/>
            <p:cNvSpPr>
              <a:spLocks/>
            </p:cNvSpPr>
            <p:nvPr/>
          </p:nvSpPr>
          <p:spPr bwMode="auto">
            <a:xfrm>
              <a:off x="7142584" y="2115367"/>
              <a:ext cx="340953" cy="373660"/>
            </a:xfrm>
            <a:custGeom>
              <a:avLst/>
              <a:gdLst>
                <a:gd name="T0" fmla="*/ 25434959 w 22183"/>
                <a:gd name="T1" fmla="*/ 0 h 24311"/>
                <a:gd name="T2" fmla="*/ 5330228 w 22183"/>
                <a:gd name="T3" fmla="*/ 27617026 h 24311"/>
                <a:gd name="T4" fmla="*/ 9691162 w 22183"/>
                <a:gd name="T5" fmla="*/ 55473839 h 24311"/>
                <a:gd name="T6" fmla="*/ 11023542 w 22183"/>
                <a:gd name="T7" fmla="*/ 80182554 h 24311"/>
                <a:gd name="T8" fmla="*/ 42359003 w 22183"/>
                <a:gd name="T9" fmla="*/ 88268710 h 24311"/>
                <a:gd name="T10" fmla="*/ 70974663 w 22183"/>
                <a:gd name="T11" fmla="*/ 84419694 h 24311"/>
                <a:gd name="T12" fmla="*/ 80545816 w 22183"/>
                <a:gd name="T13" fmla="*/ 42754613 h 24311"/>
                <a:gd name="T14" fmla="*/ 74246078 w 22183"/>
                <a:gd name="T15" fmla="*/ 1819024 h 24311"/>
                <a:gd name="T16" fmla="*/ 54018019 w 22183"/>
                <a:gd name="T17" fmla="*/ 486645 h 24311"/>
                <a:gd name="T18" fmla="*/ 35126121 w 22183"/>
                <a:gd name="T19" fmla="*/ 243322 h 24311"/>
                <a:gd name="T20" fmla="*/ 25434959 w 22183"/>
                <a:gd name="T21" fmla="*/ 0 h 243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183"/>
                <a:gd name="T34" fmla="*/ 0 h 24311"/>
                <a:gd name="T35" fmla="*/ 22183 w 22183"/>
                <a:gd name="T36" fmla="*/ 24311 h 243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183" h="24311" extrusionOk="0">
                  <a:moveTo>
                    <a:pt x="7005" y="0"/>
                  </a:moveTo>
                  <a:cubicBezTo>
                    <a:pt x="4470" y="2836"/>
                    <a:pt x="2068" y="6071"/>
                    <a:pt x="1468" y="7606"/>
                  </a:cubicBezTo>
                  <a:cubicBezTo>
                    <a:pt x="834" y="9140"/>
                    <a:pt x="0" y="12109"/>
                    <a:pt x="2669" y="15278"/>
                  </a:cubicBezTo>
                  <a:cubicBezTo>
                    <a:pt x="2735" y="16812"/>
                    <a:pt x="3036" y="22083"/>
                    <a:pt x="3036" y="22083"/>
                  </a:cubicBezTo>
                  <a:cubicBezTo>
                    <a:pt x="5519" y="23802"/>
                    <a:pt x="8734" y="24310"/>
                    <a:pt x="11666" y="24310"/>
                  </a:cubicBezTo>
                  <a:cubicBezTo>
                    <a:pt x="15902" y="24310"/>
                    <a:pt x="19547" y="23250"/>
                    <a:pt x="19547" y="23250"/>
                  </a:cubicBezTo>
                  <a:cubicBezTo>
                    <a:pt x="20048" y="19848"/>
                    <a:pt x="20915" y="15111"/>
                    <a:pt x="22183" y="11775"/>
                  </a:cubicBezTo>
                  <a:cubicBezTo>
                    <a:pt x="22183" y="11775"/>
                    <a:pt x="17379" y="5171"/>
                    <a:pt x="20448" y="501"/>
                  </a:cubicBezTo>
                  <a:lnTo>
                    <a:pt x="14877" y="134"/>
                  </a:lnTo>
                  <a:lnTo>
                    <a:pt x="9674" y="67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3" name="Google Shape;2567;p64"/>
            <p:cNvSpPr>
              <a:spLocks/>
            </p:cNvSpPr>
            <p:nvPr/>
          </p:nvSpPr>
          <p:spPr bwMode="auto">
            <a:xfrm>
              <a:off x="7142584" y="2115367"/>
              <a:ext cx="340953" cy="373660"/>
            </a:xfrm>
            <a:custGeom>
              <a:avLst/>
              <a:gdLst>
                <a:gd name="T0" fmla="*/ 25434959 w 22183"/>
                <a:gd name="T1" fmla="*/ 0 h 24311"/>
                <a:gd name="T2" fmla="*/ 5330228 w 22183"/>
                <a:gd name="T3" fmla="*/ 27617026 h 24311"/>
                <a:gd name="T4" fmla="*/ 9691162 w 22183"/>
                <a:gd name="T5" fmla="*/ 55473839 h 24311"/>
                <a:gd name="T6" fmla="*/ 11023542 w 22183"/>
                <a:gd name="T7" fmla="*/ 80182554 h 24311"/>
                <a:gd name="T8" fmla="*/ 42359003 w 22183"/>
                <a:gd name="T9" fmla="*/ 88268710 h 24311"/>
                <a:gd name="T10" fmla="*/ 70974663 w 22183"/>
                <a:gd name="T11" fmla="*/ 84419694 h 24311"/>
                <a:gd name="T12" fmla="*/ 80545816 w 22183"/>
                <a:gd name="T13" fmla="*/ 42754613 h 24311"/>
                <a:gd name="T14" fmla="*/ 74246078 w 22183"/>
                <a:gd name="T15" fmla="*/ 1819024 h 24311"/>
                <a:gd name="T16" fmla="*/ 54018019 w 22183"/>
                <a:gd name="T17" fmla="*/ 486645 h 24311"/>
                <a:gd name="T18" fmla="*/ 35126121 w 22183"/>
                <a:gd name="T19" fmla="*/ 243322 h 24311"/>
                <a:gd name="T20" fmla="*/ 25434959 w 22183"/>
                <a:gd name="T21" fmla="*/ 0 h 243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183"/>
                <a:gd name="T34" fmla="*/ 0 h 24311"/>
                <a:gd name="T35" fmla="*/ 22183 w 22183"/>
                <a:gd name="T36" fmla="*/ 24311 h 243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183" h="24311" extrusionOk="0">
                  <a:moveTo>
                    <a:pt x="7005" y="0"/>
                  </a:moveTo>
                  <a:cubicBezTo>
                    <a:pt x="4470" y="2836"/>
                    <a:pt x="2068" y="6071"/>
                    <a:pt x="1468" y="7606"/>
                  </a:cubicBezTo>
                  <a:cubicBezTo>
                    <a:pt x="834" y="9140"/>
                    <a:pt x="0" y="12109"/>
                    <a:pt x="2669" y="15278"/>
                  </a:cubicBezTo>
                  <a:cubicBezTo>
                    <a:pt x="2735" y="16812"/>
                    <a:pt x="3036" y="22083"/>
                    <a:pt x="3036" y="22083"/>
                  </a:cubicBezTo>
                  <a:cubicBezTo>
                    <a:pt x="5519" y="23802"/>
                    <a:pt x="8734" y="24310"/>
                    <a:pt x="11666" y="24310"/>
                  </a:cubicBezTo>
                  <a:cubicBezTo>
                    <a:pt x="15902" y="24310"/>
                    <a:pt x="19547" y="23250"/>
                    <a:pt x="19547" y="23250"/>
                  </a:cubicBezTo>
                  <a:cubicBezTo>
                    <a:pt x="20048" y="19848"/>
                    <a:pt x="20915" y="15111"/>
                    <a:pt x="22183" y="11775"/>
                  </a:cubicBezTo>
                  <a:cubicBezTo>
                    <a:pt x="22183" y="11775"/>
                    <a:pt x="17379" y="5171"/>
                    <a:pt x="20448" y="501"/>
                  </a:cubicBezTo>
                  <a:lnTo>
                    <a:pt x="14877" y="134"/>
                  </a:lnTo>
                  <a:lnTo>
                    <a:pt x="9674" y="67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4" name="Google Shape;2568;p64"/>
            <p:cNvSpPr>
              <a:spLocks/>
            </p:cNvSpPr>
            <p:nvPr/>
          </p:nvSpPr>
          <p:spPr bwMode="auto">
            <a:xfrm>
              <a:off x="7450707" y="3527332"/>
              <a:ext cx="119471" cy="242984"/>
            </a:xfrm>
            <a:custGeom>
              <a:avLst/>
              <a:gdLst>
                <a:gd name="T0" fmla="*/ 19018959 w 7773"/>
                <a:gd name="T1" fmla="*/ 3550 h 15809"/>
                <a:gd name="T2" fmla="*/ 1939033 w 7773"/>
                <a:gd name="T3" fmla="*/ 2425444 h 15809"/>
                <a:gd name="T4" fmla="*/ 1575932 w 7773"/>
                <a:gd name="T5" fmla="*/ 13568940 h 15809"/>
                <a:gd name="T6" fmla="*/ 2182125 w 7773"/>
                <a:gd name="T7" fmla="*/ 29675756 h 15809"/>
                <a:gd name="T8" fmla="*/ 3514734 w 7773"/>
                <a:gd name="T9" fmla="*/ 53538218 h 15809"/>
                <a:gd name="T10" fmla="*/ 11136210 w 7773"/>
                <a:gd name="T11" fmla="*/ 57401631 h 15809"/>
                <a:gd name="T12" fmla="*/ 22286821 w 7773"/>
                <a:gd name="T13" fmla="*/ 52448932 h 15809"/>
                <a:gd name="T14" fmla="*/ 24832031 w 7773"/>
                <a:gd name="T15" fmla="*/ 31494778 h 15809"/>
                <a:gd name="T16" fmla="*/ 21803957 w 7773"/>
                <a:gd name="T17" fmla="*/ 13688703 h 15809"/>
                <a:gd name="T18" fmla="*/ 19018959 w 7773"/>
                <a:gd name="T19" fmla="*/ 3550 h 158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73"/>
                <a:gd name="T31" fmla="*/ 0 h 15809"/>
                <a:gd name="T32" fmla="*/ 7773 w 7773"/>
                <a:gd name="T33" fmla="*/ 15809 h 158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73" h="15809" extrusionOk="0">
                  <a:moveTo>
                    <a:pt x="5238" y="1"/>
                  </a:moveTo>
                  <a:cubicBezTo>
                    <a:pt x="3703" y="134"/>
                    <a:pt x="2069" y="568"/>
                    <a:pt x="534" y="668"/>
                  </a:cubicBezTo>
                  <a:cubicBezTo>
                    <a:pt x="468" y="1836"/>
                    <a:pt x="434" y="2403"/>
                    <a:pt x="434" y="3737"/>
                  </a:cubicBezTo>
                  <a:cubicBezTo>
                    <a:pt x="434" y="5271"/>
                    <a:pt x="701" y="6239"/>
                    <a:pt x="601" y="8173"/>
                  </a:cubicBezTo>
                  <a:cubicBezTo>
                    <a:pt x="501" y="10108"/>
                    <a:pt x="1" y="12843"/>
                    <a:pt x="968" y="14745"/>
                  </a:cubicBezTo>
                  <a:cubicBezTo>
                    <a:pt x="1357" y="15478"/>
                    <a:pt x="2169" y="15809"/>
                    <a:pt x="3067" y="15809"/>
                  </a:cubicBezTo>
                  <a:cubicBezTo>
                    <a:pt x="4170" y="15809"/>
                    <a:pt x="5403" y="15309"/>
                    <a:pt x="6138" y="14445"/>
                  </a:cubicBezTo>
                  <a:cubicBezTo>
                    <a:pt x="7773" y="12543"/>
                    <a:pt x="7239" y="10909"/>
                    <a:pt x="6839" y="8674"/>
                  </a:cubicBezTo>
                  <a:cubicBezTo>
                    <a:pt x="6372" y="6272"/>
                    <a:pt x="6238" y="5171"/>
                    <a:pt x="6005" y="3770"/>
                  </a:cubicBezTo>
                  <a:cubicBezTo>
                    <a:pt x="5805" y="2503"/>
                    <a:pt x="5571" y="1235"/>
                    <a:pt x="523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78" name="Google Shape;2569;p64"/>
            <p:cNvSpPr/>
            <p:nvPr/>
          </p:nvSpPr>
          <p:spPr>
            <a:xfrm>
              <a:off x="7076379" y="2488405"/>
              <a:ext cx="469415" cy="1210278"/>
            </a:xfrm>
            <a:custGeom>
              <a:avLst/>
              <a:gdLst/>
              <a:ahLst/>
              <a:cxnLst/>
              <a:rect l="l" t="t" r="r" b="b"/>
              <a:pathLst>
                <a:path w="30490" h="78744" extrusionOk="0">
                  <a:moveTo>
                    <a:pt x="7306" y="1"/>
                  </a:moveTo>
                  <a:lnTo>
                    <a:pt x="7373" y="1068"/>
                  </a:lnTo>
                  <a:lnTo>
                    <a:pt x="7539" y="1468"/>
                  </a:lnTo>
                  <a:cubicBezTo>
                    <a:pt x="7539" y="1468"/>
                    <a:pt x="5004" y="28354"/>
                    <a:pt x="5405" y="38361"/>
                  </a:cubicBezTo>
                  <a:cubicBezTo>
                    <a:pt x="5638" y="43699"/>
                    <a:pt x="5838" y="51504"/>
                    <a:pt x="6038" y="55574"/>
                  </a:cubicBezTo>
                  <a:cubicBezTo>
                    <a:pt x="6138" y="58609"/>
                    <a:pt x="6205" y="62679"/>
                    <a:pt x="6138" y="64347"/>
                  </a:cubicBezTo>
                  <a:cubicBezTo>
                    <a:pt x="6038" y="65781"/>
                    <a:pt x="5738" y="67215"/>
                    <a:pt x="5171" y="68583"/>
                  </a:cubicBezTo>
                  <a:cubicBezTo>
                    <a:pt x="4671" y="70051"/>
                    <a:pt x="4037" y="71485"/>
                    <a:pt x="3303" y="72853"/>
                  </a:cubicBezTo>
                  <a:cubicBezTo>
                    <a:pt x="3103" y="73220"/>
                    <a:pt x="2903" y="73587"/>
                    <a:pt x="2603" y="73887"/>
                  </a:cubicBezTo>
                  <a:cubicBezTo>
                    <a:pt x="2236" y="74287"/>
                    <a:pt x="1802" y="74654"/>
                    <a:pt x="1368" y="75021"/>
                  </a:cubicBezTo>
                  <a:cubicBezTo>
                    <a:pt x="468" y="75755"/>
                    <a:pt x="1" y="76122"/>
                    <a:pt x="67" y="76822"/>
                  </a:cubicBezTo>
                  <a:cubicBezTo>
                    <a:pt x="134" y="77489"/>
                    <a:pt x="668" y="77790"/>
                    <a:pt x="1268" y="77956"/>
                  </a:cubicBezTo>
                  <a:cubicBezTo>
                    <a:pt x="1950" y="78163"/>
                    <a:pt x="2662" y="78241"/>
                    <a:pt x="3383" y="78241"/>
                  </a:cubicBezTo>
                  <a:cubicBezTo>
                    <a:pt x="4178" y="78241"/>
                    <a:pt x="4984" y="78146"/>
                    <a:pt x="5771" y="78023"/>
                  </a:cubicBezTo>
                  <a:cubicBezTo>
                    <a:pt x="7239" y="77790"/>
                    <a:pt x="8840" y="77156"/>
                    <a:pt x="9474" y="75855"/>
                  </a:cubicBezTo>
                  <a:cubicBezTo>
                    <a:pt x="9641" y="75455"/>
                    <a:pt x="9741" y="75054"/>
                    <a:pt x="9808" y="74621"/>
                  </a:cubicBezTo>
                  <a:cubicBezTo>
                    <a:pt x="10041" y="73253"/>
                    <a:pt x="10441" y="71919"/>
                    <a:pt x="11009" y="70618"/>
                  </a:cubicBezTo>
                  <a:cubicBezTo>
                    <a:pt x="11209" y="70084"/>
                    <a:pt x="11509" y="69550"/>
                    <a:pt x="11842" y="69083"/>
                  </a:cubicBezTo>
                  <a:cubicBezTo>
                    <a:pt x="12209" y="68550"/>
                    <a:pt x="12676" y="67983"/>
                    <a:pt x="12776" y="67315"/>
                  </a:cubicBezTo>
                  <a:cubicBezTo>
                    <a:pt x="12843" y="66782"/>
                    <a:pt x="12410" y="66015"/>
                    <a:pt x="11842" y="65181"/>
                  </a:cubicBezTo>
                  <a:cubicBezTo>
                    <a:pt x="11375" y="64447"/>
                    <a:pt x="11509" y="63946"/>
                    <a:pt x="11709" y="61678"/>
                  </a:cubicBezTo>
                  <a:cubicBezTo>
                    <a:pt x="11909" y="59643"/>
                    <a:pt x="12209" y="57642"/>
                    <a:pt x="12643" y="55640"/>
                  </a:cubicBezTo>
                  <a:cubicBezTo>
                    <a:pt x="12910" y="53139"/>
                    <a:pt x="13844" y="49503"/>
                    <a:pt x="14044" y="46134"/>
                  </a:cubicBezTo>
                  <a:cubicBezTo>
                    <a:pt x="14278" y="43165"/>
                    <a:pt x="14678" y="41063"/>
                    <a:pt x="13944" y="37828"/>
                  </a:cubicBezTo>
                  <a:cubicBezTo>
                    <a:pt x="14211" y="34392"/>
                    <a:pt x="15679" y="26620"/>
                    <a:pt x="16212" y="23851"/>
                  </a:cubicBezTo>
                  <a:cubicBezTo>
                    <a:pt x="17180" y="28755"/>
                    <a:pt x="17880" y="34659"/>
                    <a:pt x="18447" y="38662"/>
                  </a:cubicBezTo>
                  <a:cubicBezTo>
                    <a:pt x="19248" y="44532"/>
                    <a:pt x="22884" y="56875"/>
                    <a:pt x="23484" y="60044"/>
                  </a:cubicBezTo>
                  <a:cubicBezTo>
                    <a:pt x="24085" y="63213"/>
                    <a:pt x="24451" y="65347"/>
                    <a:pt x="24752" y="67916"/>
                  </a:cubicBezTo>
                  <a:cubicBezTo>
                    <a:pt x="25019" y="70151"/>
                    <a:pt x="25285" y="74687"/>
                    <a:pt x="25586" y="76722"/>
                  </a:cubicBezTo>
                  <a:cubicBezTo>
                    <a:pt x="25816" y="78134"/>
                    <a:pt x="26600" y="78743"/>
                    <a:pt x="27458" y="78743"/>
                  </a:cubicBezTo>
                  <a:cubicBezTo>
                    <a:pt x="28585" y="78743"/>
                    <a:pt x="29838" y="77689"/>
                    <a:pt x="30122" y="76022"/>
                  </a:cubicBezTo>
                  <a:cubicBezTo>
                    <a:pt x="30489" y="74087"/>
                    <a:pt x="29588" y="70017"/>
                    <a:pt x="29522" y="67516"/>
                  </a:cubicBezTo>
                  <a:cubicBezTo>
                    <a:pt x="29455" y="65681"/>
                    <a:pt x="29455" y="63279"/>
                    <a:pt x="29555" y="60077"/>
                  </a:cubicBezTo>
                  <a:cubicBezTo>
                    <a:pt x="29722" y="56308"/>
                    <a:pt x="29689" y="53405"/>
                    <a:pt x="29622" y="49469"/>
                  </a:cubicBezTo>
                  <a:cubicBezTo>
                    <a:pt x="29555" y="46467"/>
                    <a:pt x="28821" y="43799"/>
                    <a:pt x="27620" y="38061"/>
                  </a:cubicBezTo>
                  <a:cubicBezTo>
                    <a:pt x="28254" y="24251"/>
                    <a:pt x="29121" y="11342"/>
                    <a:pt x="27620" y="6972"/>
                  </a:cubicBezTo>
                  <a:cubicBezTo>
                    <a:pt x="26353" y="3236"/>
                    <a:pt x="24485" y="2436"/>
                    <a:pt x="23751" y="434"/>
                  </a:cubicBezTo>
                  <a:cubicBezTo>
                    <a:pt x="20549" y="1168"/>
                    <a:pt x="17280" y="1568"/>
                    <a:pt x="14011" y="1702"/>
                  </a:cubicBezTo>
                  <a:cubicBezTo>
                    <a:pt x="13816" y="1706"/>
                    <a:pt x="13628" y="1709"/>
                    <a:pt x="13444" y="1709"/>
                  </a:cubicBezTo>
                  <a:cubicBezTo>
                    <a:pt x="8393" y="1709"/>
                    <a:pt x="7306" y="1"/>
                    <a:pt x="7306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6" name="Google Shape;2570;p64"/>
            <p:cNvSpPr>
              <a:spLocks/>
            </p:cNvSpPr>
            <p:nvPr/>
          </p:nvSpPr>
          <p:spPr bwMode="auto">
            <a:xfrm>
              <a:off x="7241521" y="3569892"/>
              <a:ext cx="12327" cy="90253"/>
            </a:xfrm>
            <a:custGeom>
              <a:avLst/>
              <a:gdLst>
                <a:gd name="T0" fmla="*/ 2788653 w 802"/>
                <a:gd name="T1" fmla="*/ 3550 h 5872"/>
                <a:gd name="T2" fmla="*/ 3551 w 802"/>
                <a:gd name="T3" fmla="*/ 7025978 h 5872"/>
                <a:gd name="T4" fmla="*/ 1092876 w 802"/>
                <a:gd name="T5" fmla="*/ 20954619 h 5872"/>
                <a:gd name="T6" fmla="*/ 2912215 w 802"/>
                <a:gd name="T7" fmla="*/ 21317722 h 5872"/>
                <a:gd name="T8" fmla="*/ 2788653 w 802"/>
                <a:gd name="T9" fmla="*/ 3550 h 5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2"/>
                <a:gd name="T16" fmla="*/ 0 h 5872"/>
                <a:gd name="T17" fmla="*/ 802 w 802"/>
                <a:gd name="T18" fmla="*/ 5872 h 5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2" h="5872" extrusionOk="0">
                  <a:moveTo>
                    <a:pt x="768" y="1"/>
                  </a:moveTo>
                  <a:lnTo>
                    <a:pt x="1" y="1935"/>
                  </a:lnTo>
                  <a:cubicBezTo>
                    <a:pt x="401" y="2703"/>
                    <a:pt x="301" y="4170"/>
                    <a:pt x="301" y="5771"/>
                  </a:cubicBezTo>
                  <a:lnTo>
                    <a:pt x="802" y="5871"/>
                  </a:lnTo>
                  <a:lnTo>
                    <a:pt x="7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7" name="Google Shape;2571;p64"/>
            <p:cNvSpPr>
              <a:spLocks/>
            </p:cNvSpPr>
            <p:nvPr/>
          </p:nvSpPr>
          <p:spPr bwMode="auto">
            <a:xfrm>
              <a:off x="7253325" y="3547851"/>
              <a:ext cx="22563" cy="112293"/>
            </a:xfrm>
            <a:custGeom>
              <a:avLst/>
              <a:gdLst>
                <a:gd name="T0" fmla="*/ 5330140 w 1468"/>
                <a:gd name="T1" fmla="*/ 0 h 7306"/>
                <a:gd name="T2" fmla="*/ 0 w 1468"/>
                <a:gd name="T3" fmla="*/ 5210420 h 7306"/>
                <a:gd name="T4" fmla="*/ 123543 w 1468"/>
                <a:gd name="T5" fmla="*/ 26524095 h 7306"/>
                <a:gd name="T6" fmla="*/ 2058782 w 1468"/>
                <a:gd name="T7" fmla="*/ 26041002 h 7306"/>
                <a:gd name="T8" fmla="*/ 2058782 w 1468"/>
                <a:gd name="T9" fmla="*/ 15987028 h 7306"/>
                <a:gd name="T10" fmla="*/ 5330140 w 1468"/>
                <a:gd name="T11" fmla="*/ 0 h 7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68"/>
                <a:gd name="T19" fmla="*/ 0 h 7306"/>
                <a:gd name="T20" fmla="*/ 1468 w 1468"/>
                <a:gd name="T21" fmla="*/ 7306 h 73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68" h="7306" extrusionOk="0">
                  <a:moveTo>
                    <a:pt x="1468" y="0"/>
                  </a:moveTo>
                  <a:lnTo>
                    <a:pt x="0" y="1435"/>
                  </a:lnTo>
                  <a:lnTo>
                    <a:pt x="34" y="7305"/>
                  </a:lnTo>
                  <a:lnTo>
                    <a:pt x="567" y="7172"/>
                  </a:lnTo>
                  <a:cubicBezTo>
                    <a:pt x="501" y="6238"/>
                    <a:pt x="501" y="5304"/>
                    <a:pt x="567" y="4403"/>
                  </a:cubicBezTo>
                  <a:cubicBezTo>
                    <a:pt x="667" y="2235"/>
                    <a:pt x="1334" y="1101"/>
                    <a:pt x="14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8" name="Google Shape;2572;p64"/>
            <p:cNvSpPr>
              <a:spLocks/>
            </p:cNvSpPr>
            <p:nvPr/>
          </p:nvSpPr>
          <p:spPr bwMode="auto">
            <a:xfrm>
              <a:off x="7081058" y="3531436"/>
              <a:ext cx="197397" cy="173589"/>
            </a:xfrm>
            <a:custGeom>
              <a:avLst/>
              <a:gdLst>
                <a:gd name="T0" fmla="*/ 46389171 w 12843"/>
                <a:gd name="T1" fmla="*/ 3550 h 11294"/>
                <a:gd name="T2" fmla="*/ 35245870 w 12843"/>
                <a:gd name="T3" fmla="*/ 10540683 h 11294"/>
                <a:gd name="T4" fmla="*/ 17926147 w 12843"/>
                <a:gd name="T5" fmla="*/ 31371624 h 11294"/>
                <a:gd name="T6" fmla="*/ 0 w 12843"/>
                <a:gd name="T7" fmla="*/ 35126151 h 11294"/>
                <a:gd name="T8" fmla="*/ 1089288 w 12843"/>
                <a:gd name="T9" fmla="*/ 38277804 h 11294"/>
                <a:gd name="T10" fmla="*/ 12229054 w 12843"/>
                <a:gd name="T11" fmla="*/ 41004691 h 11294"/>
                <a:gd name="T12" fmla="*/ 14897825 w 12843"/>
                <a:gd name="T13" fmla="*/ 40942796 h 11294"/>
                <a:gd name="T14" fmla="*/ 32943735 w 12843"/>
                <a:gd name="T15" fmla="*/ 34886378 h 11294"/>
                <a:gd name="T16" fmla="*/ 38273961 w 12843"/>
                <a:gd name="T17" fmla="*/ 19382102 h 11294"/>
                <a:gd name="T18" fmla="*/ 46026070 w 12843"/>
                <a:gd name="T19" fmla="*/ 4001385 h 11294"/>
                <a:gd name="T20" fmla="*/ 46389171 w 12843"/>
                <a:gd name="T21" fmla="*/ 3550 h 112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843"/>
                <a:gd name="T34" fmla="*/ 0 h 11294"/>
                <a:gd name="T35" fmla="*/ 12843 w 12843"/>
                <a:gd name="T36" fmla="*/ 11294 h 112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843" h="11294" extrusionOk="0">
                  <a:moveTo>
                    <a:pt x="12776" y="1"/>
                  </a:moveTo>
                  <a:cubicBezTo>
                    <a:pt x="12776" y="1"/>
                    <a:pt x="10808" y="335"/>
                    <a:pt x="9707" y="2903"/>
                  </a:cubicBezTo>
                  <a:cubicBezTo>
                    <a:pt x="8606" y="5471"/>
                    <a:pt x="7305" y="7973"/>
                    <a:pt x="4937" y="8640"/>
                  </a:cubicBezTo>
                  <a:cubicBezTo>
                    <a:pt x="3303" y="9107"/>
                    <a:pt x="1668" y="9441"/>
                    <a:pt x="0" y="9674"/>
                  </a:cubicBezTo>
                  <a:cubicBezTo>
                    <a:pt x="0" y="9674"/>
                    <a:pt x="0" y="10342"/>
                    <a:pt x="300" y="10542"/>
                  </a:cubicBezTo>
                  <a:cubicBezTo>
                    <a:pt x="543" y="10724"/>
                    <a:pt x="1063" y="11293"/>
                    <a:pt x="3368" y="11293"/>
                  </a:cubicBezTo>
                  <a:cubicBezTo>
                    <a:pt x="3595" y="11293"/>
                    <a:pt x="3840" y="11288"/>
                    <a:pt x="4103" y="11276"/>
                  </a:cubicBezTo>
                  <a:cubicBezTo>
                    <a:pt x="7005" y="11142"/>
                    <a:pt x="8039" y="10475"/>
                    <a:pt x="9073" y="9608"/>
                  </a:cubicBezTo>
                  <a:cubicBezTo>
                    <a:pt x="10074" y="8740"/>
                    <a:pt x="10374" y="6439"/>
                    <a:pt x="10541" y="5338"/>
                  </a:cubicBezTo>
                  <a:cubicBezTo>
                    <a:pt x="10875" y="3236"/>
                    <a:pt x="11809" y="2136"/>
                    <a:pt x="12676" y="1102"/>
                  </a:cubicBezTo>
                  <a:cubicBezTo>
                    <a:pt x="12809" y="735"/>
                    <a:pt x="12843" y="368"/>
                    <a:pt x="12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59" name="Google Shape;2573;p64"/>
            <p:cNvSpPr>
              <a:spLocks/>
            </p:cNvSpPr>
            <p:nvPr/>
          </p:nvSpPr>
          <p:spPr bwMode="auto">
            <a:xfrm>
              <a:off x="7073358" y="3482729"/>
              <a:ext cx="206634" cy="211307"/>
            </a:xfrm>
            <a:custGeom>
              <a:avLst/>
              <a:gdLst>
                <a:gd name="T0" fmla="*/ 43121153 w 13444"/>
                <a:gd name="T1" fmla="*/ 3550 h 13748"/>
                <a:gd name="T2" fmla="*/ 39609973 w 13444"/>
                <a:gd name="T3" fmla="*/ 5453774 h 13748"/>
                <a:gd name="T4" fmla="*/ 34399550 w 13444"/>
                <a:gd name="T5" fmla="*/ 25438516 h 13748"/>
                <a:gd name="T6" fmla="*/ 24588647 w 13444"/>
                <a:gd name="T7" fmla="*/ 36095425 h 13748"/>
                <a:gd name="T8" fmla="*/ 18430680 w 13444"/>
                <a:gd name="T9" fmla="*/ 37159446 h 13748"/>
                <a:gd name="T10" fmla="*/ 15747512 w 13444"/>
                <a:gd name="T11" fmla="*/ 36945172 h 13748"/>
                <a:gd name="T12" fmla="*/ 11629910 w 13444"/>
                <a:gd name="T13" fmla="*/ 32341145 h 13748"/>
                <a:gd name="T14" fmla="*/ 11629910 w 13444"/>
                <a:gd name="T15" fmla="*/ 32341145 h 13748"/>
                <a:gd name="T16" fmla="*/ 1819022 w 13444"/>
                <a:gd name="T17" fmla="*/ 41062785 h 13748"/>
                <a:gd name="T18" fmla="*/ 2182107 w 13444"/>
                <a:gd name="T19" fmla="*/ 47119217 h 13748"/>
                <a:gd name="T20" fmla="*/ 12922602 w 13444"/>
                <a:gd name="T21" fmla="*/ 49918620 h 13748"/>
                <a:gd name="T22" fmla="*/ 20471291 w 13444"/>
                <a:gd name="T23" fmla="*/ 49421108 h 13748"/>
                <a:gd name="T24" fmla="*/ 36095243 w 13444"/>
                <a:gd name="T25" fmla="*/ 40336597 h 13748"/>
                <a:gd name="T26" fmla="*/ 38760459 w 13444"/>
                <a:gd name="T27" fmla="*/ 29799467 h 13748"/>
                <a:gd name="T28" fmla="*/ 43001375 w 13444"/>
                <a:gd name="T29" fmla="*/ 18536133 h 13748"/>
                <a:gd name="T30" fmla="*/ 43847338 w 13444"/>
                <a:gd name="T31" fmla="*/ 17443294 h 13748"/>
                <a:gd name="T32" fmla="*/ 46632332 w 13444"/>
                <a:gd name="T33" fmla="*/ 13812328 h 13748"/>
                <a:gd name="T34" fmla="*/ 48327795 w 13444"/>
                <a:gd name="T35" fmla="*/ 11629970 h 13748"/>
                <a:gd name="T36" fmla="*/ 47358518 w 13444"/>
                <a:gd name="T37" fmla="*/ 5573553 h 13748"/>
                <a:gd name="T38" fmla="*/ 43121153 w 13444"/>
                <a:gd name="T39" fmla="*/ 3550 h 137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444"/>
                <a:gd name="T61" fmla="*/ 0 h 13748"/>
                <a:gd name="T62" fmla="*/ 13444 w 13444"/>
                <a:gd name="T63" fmla="*/ 13748 h 137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444" h="13748" extrusionOk="0">
                  <a:moveTo>
                    <a:pt x="11876" y="1"/>
                  </a:moveTo>
                  <a:cubicBezTo>
                    <a:pt x="11409" y="401"/>
                    <a:pt x="11075" y="902"/>
                    <a:pt x="10909" y="1502"/>
                  </a:cubicBezTo>
                  <a:cubicBezTo>
                    <a:pt x="10708" y="2069"/>
                    <a:pt x="10208" y="4838"/>
                    <a:pt x="9474" y="7006"/>
                  </a:cubicBezTo>
                  <a:cubicBezTo>
                    <a:pt x="8907" y="8674"/>
                    <a:pt x="8007" y="9508"/>
                    <a:pt x="6772" y="9941"/>
                  </a:cubicBezTo>
                  <a:cubicBezTo>
                    <a:pt x="6211" y="10129"/>
                    <a:pt x="5649" y="10234"/>
                    <a:pt x="5076" y="10234"/>
                  </a:cubicBezTo>
                  <a:cubicBezTo>
                    <a:pt x="4832" y="10234"/>
                    <a:pt x="4586" y="10215"/>
                    <a:pt x="4337" y="10175"/>
                  </a:cubicBezTo>
                  <a:cubicBezTo>
                    <a:pt x="2836" y="9975"/>
                    <a:pt x="3203" y="8907"/>
                    <a:pt x="3203" y="8907"/>
                  </a:cubicBezTo>
                  <a:cubicBezTo>
                    <a:pt x="2836" y="9374"/>
                    <a:pt x="1368" y="10508"/>
                    <a:pt x="501" y="11309"/>
                  </a:cubicBezTo>
                  <a:cubicBezTo>
                    <a:pt x="1" y="11776"/>
                    <a:pt x="234" y="12510"/>
                    <a:pt x="601" y="12977"/>
                  </a:cubicBezTo>
                  <a:cubicBezTo>
                    <a:pt x="912" y="13262"/>
                    <a:pt x="1565" y="13748"/>
                    <a:pt x="3559" y="13748"/>
                  </a:cubicBezTo>
                  <a:cubicBezTo>
                    <a:pt x="4133" y="13748"/>
                    <a:pt x="4818" y="13708"/>
                    <a:pt x="5638" y="13611"/>
                  </a:cubicBezTo>
                  <a:cubicBezTo>
                    <a:pt x="8874" y="13177"/>
                    <a:pt x="9641" y="11776"/>
                    <a:pt x="9941" y="11109"/>
                  </a:cubicBezTo>
                  <a:cubicBezTo>
                    <a:pt x="10275" y="10175"/>
                    <a:pt x="10542" y="9207"/>
                    <a:pt x="10675" y="8207"/>
                  </a:cubicBezTo>
                  <a:cubicBezTo>
                    <a:pt x="10875" y="7106"/>
                    <a:pt x="11276" y="6072"/>
                    <a:pt x="11843" y="5105"/>
                  </a:cubicBezTo>
                  <a:cubicBezTo>
                    <a:pt x="11909" y="5004"/>
                    <a:pt x="12009" y="4904"/>
                    <a:pt x="12076" y="4804"/>
                  </a:cubicBezTo>
                  <a:cubicBezTo>
                    <a:pt x="12276" y="4504"/>
                    <a:pt x="12543" y="4137"/>
                    <a:pt x="12843" y="3804"/>
                  </a:cubicBezTo>
                  <a:cubicBezTo>
                    <a:pt x="13077" y="3570"/>
                    <a:pt x="13277" y="3437"/>
                    <a:pt x="13310" y="3203"/>
                  </a:cubicBezTo>
                  <a:cubicBezTo>
                    <a:pt x="13444" y="2636"/>
                    <a:pt x="13344" y="2036"/>
                    <a:pt x="13043" y="1535"/>
                  </a:cubicBezTo>
                  <a:cubicBezTo>
                    <a:pt x="12643" y="835"/>
                    <a:pt x="12276" y="635"/>
                    <a:pt x="1187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0" name="Google Shape;2574;p64"/>
            <p:cNvSpPr>
              <a:spLocks/>
            </p:cNvSpPr>
            <p:nvPr/>
          </p:nvSpPr>
          <p:spPr bwMode="auto">
            <a:xfrm>
              <a:off x="7150269" y="2487075"/>
              <a:ext cx="386586" cy="917420"/>
            </a:xfrm>
            <a:custGeom>
              <a:avLst/>
              <a:gdLst>
                <a:gd name="T0" fmla="*/ 72673465 w 25152"/>
                <a:gd name="T1" fmla="*/ 0 h 59689"/>
                <a:gd name="T2" fmla="*/ 33793414 w 25152"/>
                <a:gd name="T3" fmla="*/ 6662834 h 59689"/>
                <a:gd name="T4" fmla="*/ 31302538 w 25152"/>
                <a:gd name="T5" fmla="*/ 6699199 h 59689"/>
                <a:gd name="T6" fmla="*/ 9447810 w 25152"/>
                <a:gd name="T7" fmla="*/ 486645 h 59689"/>
                <a:gd name="T8" fmla="*/ 8841387 w 25152"/>
                <a:gd name="T9" fmla="*/ 3877836 h 59689"/>
                <a:gd name="T10" fmla="*/ 8721624 w 25152"/>
                <a:gd name="T11" fmla="*/ 7145698 h 59689"/>
                <a:gd name="T12" fmla="*/ 1939032 w 25152"/>
                <a:gd name="T13" fmla="*/ 137348390 h 59689"/>
                <a:gd name="T14" fmla="*/ 3997596 w 25152"/>
                <a:gd name="T15" fmla="*/ 206870318 h 59689"/>
                <a:gd name="T16" fmla="*/ 19069732 w 25152"/>
                <a:gd name="T17" fmla="*/ 210784534 h 59689"/>
                <a:gd name="T18" fmla="*/ 28343200 w 25152"/>
                <a:gd name="T19" fmla="*/ 208809351 h 59689"/>
                <a:gd name="T20" fmla="*/ 35245555 w 25152"/>
                <a:gd name="T21" fmla="*/ 169565911 h 59689"/>
                <a:gd name="T22" fmla="*/ 34399591 w 25152"/>
                <a:gd name="T23" fmla="*/ 137835035 h 59689"/>
                <a:gd name="T24" fmla="*/ 42514792 w 25152"/>
                <a:gd name="T25" fmla="*/ 91322353 h 59689"/>
                <a:gd name="T26" fmla="*/ 49780479 w 25152"/>
                <a:gd name="T27" fmla="*/ 140863125 h 59689"/>
                <a:gd name="T28" fmla="*/ 66493760 w 25152"/>
                <a:gd name="T29" fmla="*/ 214379347 h 59689"/>
                <a:gd name="T30" fmla="*/ 77738614 w 25152"/>
                <a:gd name="T31" fmla="*/ 216728483 h 59689"/>
                <a:gd name="T32" fmla="*/ 90839118 w 25152"/>
                <a:gd name="T33" fmla="*/ 213170051 h 59689"/>
                <a:gd name="T34" fmla="*/ 91082440 w 25152"/>
                <a:gd name="T35" fmla="*/ 180466116 h 59689"/>
                <a:gd name="T36" fmla="*/ 84419626 w 25152"/>
                <a:gd name="T37" fmla="*/ 138924322 h 59689"/>
                <a:gd name="T38" fmla="*/ 83816985 w 25152"/>
                <a:gd name="T39" fmla="*/ 25558237 h 59689"/>
                <a:gd name="T40" fmla="*/ 72673465 w 25152"/>
                <a:gd name="T41" fmla="*/ 0 h 596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152"/>
                <a:gd name="T64" fmla="*/ 0 h 59689"/>
                <a:gd name="T65" fmla="*/ 25152 w 25152"/>
                <a:gd name="T66" fmla="*/ 59689 h 596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152" h="59689" extrusionOk="0">
                  <a:moveTo>
                    <a:pt x="20015" y="0"/>
                  </a:moveTo>
                  <a:cubicBezTo>
                    <a:pt x="20015" y="0"/>
                    <a:pt x="14177" y="1735"/>
                    <a:pt x="9307" y="1835"/>
                  </a:cubicBezTo>
                  <a:cubicBezTo>
                    <a:pt x="9070" y="1842"/>
                    <a:pt x="8842" y="1845"/>
                    <a:pt x="8621" y="1845"/>
                  </a:cubicBezTo>
                  <a:cubicBezTo>
                    <a:pt x="3672" y="1845"/>
                    <a:pt x="2602" y="134"/>
                    <a:pt x="2602" y="134"/>
                  </a:cubicBezTo>
                  <a:lnTo>
                    <a:pt x="2435" y="1068"/>
                  </a:lnTo>
                  <a:lnTo>
                    <a:pt x="2402" y="1968"/>
                  </a:lnTo>
                  <a:cubicBezTo>
                    <a:pt x="2402" y="1968"/>
                    <a:pt x="0" y="28721"/>
                    <a:pt x="534" y="37827"/>
                  </a:cubicBezTo>
                  <a:cubicBezTo>
                    <a:pt x="834" y="43131"/>
                    <a:pt x="901" y="52271"/>
                    <a:pt x="1101" y="56974"/>
                  </a:cubicBezTo>
                  <a:cubicBezTo>
                    <a:pt x="2032" y="57616"/>
                    <a:pt x="3694" y="58052"/>
                    <a:pt x="5252" y="58052"/>
                  </a:cubicBezTo>
                  <a:cubicBezTo>
                    <a:pt x="6207" y="58052"/>
                    <a:pt x="7122" y="57888"/>
                    <a:pt x="7806" y="57508"/>
                  </a:cubicBezTo>
                  <a:cubicBezTo>
                    <a:pt x="8306" y="54206"/>
                    <a:pt x="9207" y="50236"/>
                    <a:pt x="9707" y="46700"/>
                  </a:cubicBezTo>
                  <a:cubicBezTo>
                    <a:pt x="10108" y="43731"/>
                    <a:pt x="10241" y="41196"/>
                    <a:pt x="9474" y="37961"/>
                  </a:cubicBezTo>
                  <a:cubicBezTo>
                    <a:pt x="9907" y="34658"/>
                    <a:pt x="11175" y="27954"/>
                    <a:pt x="11709" y="25151"/>
                  </a:cubicBezTo>
                  <a:cubicBezTo>
                    <a:pt x="12409" y="30389"/>
                    <a:pt x="13176" y="34792"/>
                    <a:pt x="13710" y="38795"/>
                  </a:cubicBezTo>
                  <a:cubicBezTo>
                    <a:pt x="14544" y="44699"/>
                    <a:pt x="17580" y="55873"/>
                    <a:pt x="18313" y="59042"/>
                  </a:cubicBezTo>
                  <a:cubicBezTo>
                    <a:pt x="18893" y="59423"/>
                    <a:pt x="20112" y="59689"/>
                    <a:pt x="21410" y="59689"/>
                  </a:cubicBezTo>
                  <a:cubicBezTo>
                    <a:pt x="22729" y="59689"/>
                    <a:pt x="24128" y="59415"/>
                    <a:pt x="25018" y="58709"/>
                  </a:cubicBezTo>
                  <a:cubicBezTo>
                    <a:pt x="25152" y="54973"/>
                    <a:pt x="25152" y="53672"/>
                    <a:pt x="25085" y="49702"/>
                  </a:cubicBezTo>
                  <a:cubicBezTo>
                    <a:pt x="25018" y="46700"/>
                    <a:pt x="24918" y="43898"/>
                    <a:pt x="23250" y="38261"/>
                  </a:cubicBezTo>
                  <a:cubicBezTo>
                    <a:pt x="23917" y="24451"/>
                    <a:pt x="24218" y="11475"/>
                    <a:pt x="23084" y="7039"/>
                  </a:cubicBezTo>
                  <a:cubicBezTo>
                    <a:pt x="22183" y="3603"/>
                    <a:pt x="21549" y="2469"/>
                    <a:pt x="20015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1" name="Google Shape;2575;p64"/>
            <p:cNvSpPr>
              <a:spLocks/>
            </p:cNvSpPr>
            <p:nvPr/>
          </p:nvSpPr>
          <p:spPr bwMode="auto">
            <a:xfrm>
              <a:off x="7220510" y="2668057"/>
              <a:ext cx="110249" cy="380438"/>
            </a:xfrm>
            <a:custGeom>
              <a:avLst/>
              <a:gdLst>
                <a:gd name="T0" fmla="*/ 0 w 7173"/>
                <a:gd name="T1" fmla="*/ 0 h 24752"/>
                <a:gd name="T2" fmla="*/ 0 w 7173"/>
                <a:gd name="T3" fmla="*/ 0 h 24752"/>
                <a:gd name="T4" fmla="*/ 15987089 w 7173"/>
                <a:gd name="T5" fmla="*/ 13688729 h 24752"/>
                <a:gd name="T6" fmla="*/ 22769685 w 7173"/>
                <a:gd name="T7" fmla="*/ 49537156 h 24752"/>
                <a:gd name="T8" fmla="*/ 18532314 w 7173"/>
                <a:gd name="T9" fmla="*/ 89869840 h 24752"/>
                <a:gd name="T10" fmla="*/ 26041327 w 7173"/>
                <a:gd name="T11" fmla="*/ 48691192 h 24752"/>
                <a:gd name="T12" fmla="*/ 20471347 w 7173"/>
                <a:gd name="T13" fmla="*/ 11143520 h 24752"/>
                <a:gd name="T14" fmla="*/ 0 w 7173"/>
                <a:gd name="T15" fmla="*/ 0 h 247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73"/>
                <a:gd name="T25" fmla="*/ 0 h 24752"/>
                <a:gd name="T26" fmla="*/ 7173 w 7173"/>
                <a:gd name="T27" fmla="*/ 24752 h 247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73" h="2475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1068" y="2202"/>
                    <a:pt x="4403" y="3770"/>
                  </a:cubicBezTo>
                  <a:lnTo>
                    <a:pt x="6271" y="13643"/>
                  </a:lnTo>
                  <a:lnTo>
                    <a:pt x="5104" y="24751"/>
                  </a:lnTo>
                  <a:lnTo>
                    <a:pt x="7172" y="13410"/>
                  </a:lnTo>
                  <a:lnTo>
                    <a:pt x="5638" y="3069"/>
                  </a:lnTo>
                  <a:cubicBezTo>
                    <a:pt x="5638" y="3069"/>
                    <a:pt x="2035" y="17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2" name="Google Shape;2576;p64"/>
            <p:cNvSpPr>
              <a:spLocks/>
            </p:cNvSpPr>
            <p:nvPr/>
          </p:nvSpPr>
          <p:spPr bwMode="auto">
            <a:xfrm>
              <a:off x="7187188" y="2458364"/>
              <a:ext cx="284038" cy="93357"/>
            </a:xfrm>
            <a:custGeom>
              <a:avLst/>
              <a:gdLst>
                <a:gd name="T0" fmla="*/ 61163802 w 18480"/>
                <a:gd name="T1" fmla="*/ 0 h 6074"/>
                <a:gd name="T2" fmla="*/ 27130701 w 18480"/>
                <a:gd name="T3" fmla="*/ 7145638 h 6074"/>
                <a:gd name="T4" fmla="*/ 25529483 w 18480"/>
                <a:gd name="T5" fmla="*/ 7160285 h 6074"/>
                <a:gd name="T6" fmla="*/ 243323 w 18480"/>
                <a:gd name="T7" fmla="*/ 1089283 h 6074"/>
                <a:gd name="T8" fmla="*/ 243323 w 18480"/>
                <a:gd name="T9" fmla="*/ 1089283 h 6074"/>
                <a:gd name="T10" fmla="*/ 0 w 18480"/>
                <a:gd name="T11" fmla="*/ 13928176 h 6074"/>
                <a:gd name="T12" fmla="*/ 27370243 w 18480"/>
                <a:gd name="T13" fmla="*/ 22054185 h 6074"/>
                <a:gd name="T14" fmla="*/ 31248084 w 18480"/>
                <a:gd name="T15" fmla="*/ 21923556 h 6074"/>
                <a:gd name="T16" fmla="*/ 67100442 w 18480"/>
                <a:gd name="T17" fmla="*/ 12475809 h 6074"/>
                <a:gd name="T18" fmla="*/ 61163802 w 18480"/>
                <a:gd name="T19" fmla="*/ 0 h 60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480"/>
                <a:gd name="T31" fmla="*/ 0 h 6074"/>
                <a:gd name="T32" fmla="*/ 18480 w 18480"/>
                <a:gd name="T33" fmla="*/ 6074 h 60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480" h="6074" extrusionOk="0">
                  <a:moveTo>
                    <a:pt x="16845" y="0"/>
                  </a:moveTo>
                  <a:cubicBezTo>
                    <a:pt x="13877" y="1234"/>
                    <a:pt x="10674" y="1902"/>
                    <a:pt x="7472" y="1968"/>
                  </a:cubicBezTo>
                  <a:cubicBezTo>
                    <a:pt x="7322" y="1971"/>
                    <a:pt x="7175" y="1972"/>
                    <a:pt x="7031" y="1972"/>
                  </a:cubicBezTo>
                  <a:cubicBezTo>
                    <a:pt x="1928" y="1972"/>
                    <a:pt x="67" y="301"/>
                    <a:pt x="67" y="300"/>
                  </a:cubicBezTo>
                  <a:cubicBezTo>
                    <a:pt x="100" y="1568"/>
                    <a:pt x="0" y="3836"/>
                    <a:pt x="0" y="3836"/>
                  </a:cubicBezTo>
                  <a:cubicBezTo>
                    <a:pt x="0" y="3836"/>
                    <a:pt x="2703" y="6074"/>
                    <a:pt x="7538" y="6074"/>
                  </a:cubicBezTo>
                  <a:cubicBezTo>
                    <a:pt x="7883" y="6074"/>
                    <a:pt x="8239" y="6062"/>
                    <a:pt x="8606" y="6038"/>
                  </a:cubicBezTo>
                  <a:cubicBezTo>
                    <a:pt x="12009" y="5771"/>
                    <a:pt x="15378" y="4904"/>
                    <a:pt x="18480" y="3436"/>
                  </a:cubicBezTo>
                  <a:cubicBezTo>
                    <a:pt x="16912" y="801"/>
                    <a:pt x="16845" y="0"/>
                    <a:pt x="16845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3" name="Google Shape;2577;p64"/>
            <p:cNvSpPr>
              <a:spLocks/>
            </p:cNvSpPr>
            <p:nvPr/>
          </p:nvSpPr>
          <p:spPr bwMode="auto">
            <a:xfrm>
              <a:off x="7194873" y="2114845"/>
              <a:ext cx="90253" cy="200486"/>
            </a:xfrm>
            <a:custGeom>
              <a:avLst/>
              <a:gdLst>
                <a:gd name="T0" fmla="*/ 19139123 w 5872"/>
                <a:gd name="T1" fmla="*/ 3550 h 13044"/>
                <a:gd name="T2" fmla="*/ 15504350 w 5872"/>
                <a:gd name="T3" fmla="*/ 123544 h 13044"/>
                <a:gd name="T4" fmla="*/ 3391450 w 5872"/>
                <a:gd name="T5" fmla="*/ 20227968 h 13044"/>
                <a:gd name="T6" fmla="*/ 4723835 w 5872"/>
                <a:gd name="T7" fmla="*/ 32097649 h 13044"/>
                <a:gd name="T8" fmla="*/ 5086937 w 5872"/>
                <a:gd name="T9" fmla="*/ 47358516 h 13044"/>
                <a:gd name="T10" fmla="*/ 21317722 w 5872"/>
                <a:gd name="T11" fmla="*/ 2908307 h 13044"/>
                <a:gd name="T12" fmla="*/ 19139123 w 5872"/>
                <a:gd name="T13" fmla="*/ 3550 h 130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72"/>
                <a:gd name="T22" fmla="*/ 0 h 13044"/>
                <a:gd name="T23" fmla="*/ 5872 w 5872"/>
                <a:gd name="T24" fmla="*/ 13044 h 130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72" h="13044" extrusionOk="0">
                  <a:moveTo>
                    <a:pt x="5271" y="1"/>
                  </a:moveTo>
                  <a:lnTo>
                    <a:pt x="4270" y="34"/>
                  </a:lnTo>
                  <a:cubicBezTo>
                    <a:pt x="2669" y="1535"/>
                    <a:pt x="1502" y="3437"/>
                    <a:pt x="934" y="5571"/>
                  </a:cubicBezTo>
                  <a:cubicBezTo>
                    <a:pt x="267" y="8273"/>
                    <a:pt x="1301" y="8840"/>
                    <a:pt x="1301" y="8840"/>
                  </a:cubicBezTo>
                  <a:cubicBezTo>
                    <a:pt x="1301" y="8840"/>
                    <a:pt x="0" y="12310"/>
                    <a:pt x="1401" y="13043"/>
                  </a:cubicBezTo>
                  <a:cubicBezTo>
                    <a:pt x="2335" y="10975"/>
                    <a:pt x="5871" y="801"/>
                    <a:pt x="5871" y="801"/>
                  </a:cubicBezTo>
                  <a:lnTo>
                    <a:pt x="527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4" name="Google Shape;2578;p64"/>
            <p:cNvSpPr>
              <a:spLocks/>
            </p:cNvSpPr>
            <p:nvPr/>
          </p:nvSpPr>
          <p:spPr bwMode="auto">
            <a:xfrm>
              <a:off x="7216406" y="2115367"/>
              <a:ext cx="198427" cy="200471"/>
            </a:xfrm>
            <a:custGeom>
              <a:avLst/>
              <a:gdLst>
                <a:gd name="T0" fmla="*/ 37428066 w 12910"/>
                <a:gd name="T1" fmla="*/ 0 h 13043"/>
                <a:gd name="T2" fmla="*/ 3758063 w 12910"/>
                <a:gd name="T3" fmla="*/ 35365648 h 13043"/>
                <a:gd name="T4" fmla="*/ 0 w 12910"/>
                <a:gd name="T5" fmla="*/ 47358695 h 13043"/>
                <a:gd name="T6" fmla="*/ 11386651 w 12910"/>
                <a:gd name="T7" fmla="*/ 42271792 h 13043"/>
                <a:gd name="T8" fmla="*/ 14658314 w 12910"/>
                <a:gd name="T9" fmla="*/ 31854447 h 13043"/>
                <a:gd name="T10" fmla="*/ 35006165 w 12910"/>
                <a:gd name="T11" fmla="*/ 21317323 h 13043"/>
                <a:gd name="T12" fmla="*/ 46875927 w 12910"/>
                <a:gd name="T13" fmla="*/ 1089288 h 13043"/>
                <a:gd name="T14" fmla="*/ 37428066 w 12910"/>
                <a:gd name="T15" fmla="*/ 0 h 130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10"/>
                <a:gd name="T25" fmla="*/ 0 h 13043"/>
                <a:gd name="T26" fmla="*/ 12910 w 12910"/>
                <a:gd name="T27" fmla="*/ 13043 h 130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10" h="13043" extrusionOk="0">
                  <a:moveTo>
                    <a:pt x="10308" y="0"/>
                  </a:moveTo>
                  <a:cubicBezTo>
                    <a:pt x="10308" y="0"/>
                    <a:pt x="2502" y="6405"/>
                    <a:pt x="1035" y="9740"/>
                  </a:cubicBezTo>
                  <a:cubicBezTo>
                    <a:pt x="568" y="10775"/>
                    <a:pt x="234" y="11909"/>
                    <a:pt x="0" y="13043"/>
                  </a:cubicBezTo>
                  <a:cubicBezTo>
                    <a:pt x="0" y="13043"/>
                    <a:pt x="2202" y="12743"/>
                    <a:pt x="3136" y="11642"/>
                  </a:cubicBezTo>
                  <a:cubicBezTo>
                    <a:pt x="4070" y="10574"/>
                    <a:pt x="4037" y="8773"/>
                    <a:pt x="4037" y="8773"/>
                  </a:cubicBezTo>
                  <a:cubicBezTo>
                    <a:pt x="6105" y="8273"/>
                    <a:pt x="8006" y="7272"/>
                    <a:pt x="9641" y="5871"/>
                  </a:cubicBezTo>
                  <a:cubicBezTo>
                    <a:pt x="12109" y="3636"/>
                    <a:pt x="12910" y="300"/>
                    <a:pt x="12910" y="300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5" name="Google Shape;2579;p64"/>
            <p:cNvSpPr>
              <a:spLocks/>
            </p:cNvSpPr>
            <p:nvPr/>
          </p:nvSpPr>
          <p:spPr bwMode="auto">
            <a:xfrm>
              <a:off x="7155910" y="1775045"/>
              <a:ext cx="297886" cy="307892"/>
            </a:xfrm>
            <a:custGeom>
              <a:avLst/>
              <a:gdLst>
                <a:gd name="T0" fmla="*/ 11713570 w 19381"/>
                <a:gd name="T1" fmla="*/ 3550 h 20032"/>
                <a:gd name="T2" fmla="*/ 6419496 w 19381"/>
                <a:gd name="T3" fmla="*/ 944011 h 20032"/>
                <a:gd name="T4" fmla="*/ 486645 w 19381"/>
                <a:gd name="T5" fmla="*/ 11724442 h 20032"/>
                <a:gd name="T6" fmla="*/ 3514735 w 19381"/>
                <a:gd name="T7" fmla="*/ 18989922 h 20032"/>
                <a:gd name="T8" fmla="*/ 10537120 w 19381"/>
                <a:gd name="T9" fmla="*/ 35340136 h 20032"/>
                <a:gd name="T10" fmla="*/ 17079930 w 19381"/>
                <a:gd name="T11" fmla="*/ 62107697 h 20032"/>
                <a:gd name="T12" fmla="*/ 48386287 w 19381"/>
                <a:gd name="T13" fmla="*/ 72735520 h 20032"/>
                <a:gd name="T14" fmla="*/ 50993162 w 19381"/>
                <a:gd name="T15" fmla="*/ 71312195 h 20032"/>
                <a:gd name="T16" fmla="*/ 65527881 w 19381"/>
                <a:gd name="T17" fmla="*/ 19959446 h 20032"/>
                <a:gd name="T18" fmla="*/ 43484378 w 19381"/>
                <a:gd name="T19" fmla="*/ 2033298 h 20032"/>
                <a:gd name="T20" fmla="*/ 35067719 w 19381"/>
                <a:gd name="T21" fmla="*/ 1201735 h 20032"/>
                <a:gd name="T22" fmla="*/ 27312062 w 19381"/>
                <a:gd name="T23" fmla="*/ 1372542 h 20032"/>
                <a:gd name="T24" fmla="*/ 18775640 w 19381"/>
                <a:gd name="T25" fmla="*/ 700673 h 20032"/>
                <a:gd name="T26" fmla="*/ 11713570 w 19381"/>
                <a:gd name="T27" fmla="*/ 3550 h 200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381"/>
                <a:gd name="T43" fmla="*/ 0 h 20032"/>
                <a:gd name="T44" fmla="*/ 19381 w 19381"/>
                <a:gd name="T45" fmla="*/ 20032 h 200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381" h="20032" extrusionOk="0">
                  <a:moveTo>
                    <a:pt x="3226" y="1"/>
                  </a:moveTo>
                  <a:cubicBezTo>
                    <a:pt x="2687" y="1"/>
                    <a:pt x="2194" y="71"/>
                    <a:pt x="1768" y="260"/>
                  </a:cubicBezTo>
                  <a:cubicBezTo>
                    <a:pt x="734" y="727"/>
                    <a:pt x="100" y="1794"/>
                    <a:pt x="134" y="3229"/>
                  </a:cubicBezTo>
                  <a:cubicBezTo>
                    <a:pt x="167" y="3963"/>
                    <a:pt x="467" y="4696"/>
                    <a:pt x="968" y="5230"/>
                  </a:cubicBezTo>
                  <a:cubicBezTo>
                    <a:pt x="0" y="6631"/>
                    <a:pt x="801" y="9100"/>
                    <a:pt x="2902" y="9733"/>
                  </a:cubicBezTo>
                  <a:lnTo>
                    <a:pt x="4704" y="17105"/>
                  </a:lnTo>
                  <a:cubicBezTo>
                    <a:pt x="4704" y="17105"/>
                    <a:pt x="11137" y="20032"/>
                    <a:pt x="13326" y="20032"/>
                  </a:cubicBezTo>
                  <a:cubicBezTo>
                    <a:pt x="13760" y="20032"/>
                    <a:pt x="14027" y="19917"/>
                    <a:pt x="14044" y="19640"/>
                  </a:cubicBezTo>
                  <a:cubicBezTo>
                    <a:pt x="16012" y="16471"/>
                    <a:pt x="19381" y="11068"/>
                    <a:pt x="18047" y="5497"/>
                  </a:cubicBezTo>
                  <a:cubicBezTo>
                    <a:pt x="17413" y="2795"/>
                    <a:pt x="15845" y="1094"/>
                    <a:pt x="11976" y="560"/>
                  </a:cubicBezTo>
                  <a:cubicBezTo>
                    <a:pt x="11096" y="377"/>
                    <a:pt x="10361" y="331"/>
                    <a:pt x="9658" y="331"/>
                  </a:cubicBezTo>
                  <a:cubicBezTo>
                    <a:pt x="8951" y="331"/>
                    <a:pt x="8278" y="378"/>
                    <a:pt x="7522" y="378"/>
                  </a:cubicBezTo>
                  <a:cubicBezTo>
                    <a:pt x="6835" y="378"/>
                    <a:pt x="6080" y="339"/>
                    <a:pt x="5171" y="193"/>
                  </a:cubicBezTo>
                  <a:cubicBezTo>
                    <a:pt x="4485" y="88"/>
                    <a:pt x="3827" y="1"/>
                    <a:pt x="322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189" name="Google Shape;2580;p64"/>
            <p:cNvSpPr/>
            <p:nvPr/>
          </p:nvSpPr>
          <p:spPr>
            <a:xfrm>
              <a:off x="7193099" y="1852095"/>
              <a:ext cx="246126" cy="395544"/>
            </a:xfrm>
            <a:custGeom>
              <a:avLst/>
              <a:gdLst/>
              <a:ahLst/>
              <a:cxnLst/>
              <a:rect l="l" t="t" r="r" b="b"/>
              <a:pathLst>
                <a:path w="16146" h="25786" extrusionOk="0">
                  <a:moveTo>
                    <a:pt x="2069" y="0"/>
                  </a:moveTo>
                  <a:cubicBezTo>
                    <a:pt x="1235" y="601"/>
                    <a:pt x="301" y="2402"/>
                    <a:pt x="134" y="7272"/>
                  </a:cubicBezTo>
                  <a:cubicBezTo>
                    <a:pt x="1" y="10908"/>
                    <a:pt x="1502" y="12709"/>
                    <a:pt x="2302" y="13376"/>
                  </a:cubicBezTo>
                  <a:cubicBezTo>
                    <a:pt x="2768" y="13768"/>
                    <a:pt x="3359" y="13944"/>
                    <a:pt x="4220" y="13944"/>
                  </a:cubicBezTo>
                  <a:cubicBezTo>
                    <a:pt x="4533" y="13944"/>
                    <a:pt x="4881" y="13921"/>
                    <a:pt x="5271" y="13877"/>
                  </a:cubicBezTo>
                  <a:lnTo>
                    <a:pt x="5271" y="13877"/>
                  </a:lnTo>
                  <a:lnTo>
                    <a:pt x="5238" y="17313"/>
                  </a:lnTo>
                  <a:cubicBezTo>
                    <a:pt x="3470" y="20515"/>
                    <a:pt x="3203" y="22783"/>
                    <a:pt x="3203" y="25785"/>
                  </a:cubicBezTo>
                  <a:cubicBezTo>
                    <a:pt x="6339" y="22783"/>
                    <a:pt x="8207" y="20281"/>
                    <a:pt x="11876" y="17479"/>
                  </a:cubicBezTo>
                  <a:lnTo>
                    <a:pt x="11909" y="10208"/>
                  </a:lnTo>
                  <a:cubicBezTo>
                    <a:pt x="11909" y="10208"/>
                    <a:pt x="12328" y="10673"/>
                    <a:pt x="13049" y="10673"/>
                  </a:cubicBezTo>
                  <a:cubicBezTo>
                    <a:pt x="13385" y="10673"/>
                    <a:pt x="13788" y="10571"/>
                    <a:pt x="14244" y="10274"/>
                  </a:cubicBezTo>
                  <a:cubicBezTo>
                    <a:pt x="15512" y="9440"/>
                    <a:pt x="16146" y="7539"/>
                    <a:pt x="15345" y="6472"/>
                  </a:cubicBezTo>
                  <a:cubicBezTo>
                    <a:pt x="15029" y="6086"/>
                    <a:pt x="14364" y="5765"/>
                    <a:pt x="13687" y="5765"/>
                  </a:cubicBezTo>
                  <a:cubicBezTo>
                    <a:pt x="13076" y="5765"/>
                    <a:pt x="12456" y="6026"/>
                    <a:pt x="12076" y="6738"/>
                  </a:cubicBezTo>
                  <a:cubicBezTo>
                    <a:pt x="12076" y="6738"/>
                    <a:pt x="9874" y="6505"/>
                    <a:pt x="7139" y="4337"/>
                  </a:cubicBezTo>
                  <a:cubicBezTo>
                    <a:pt x="4370" y="2135"/>
                    <a:pt x="3803" y="300"/>
                    <a:pt x="206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7" name="Google Shape;2581;p64"/>
            <p:cNvSpPr>
              <a:spLocks/>
            </p:cNvSpPr>
            <p:nvPr/>
          </p:nvSpPr>
          <p:spPr bwMode="auto">
            <a:xfrm>
              <a:off x="7289214" y="1935707"/>
              <a:ext cx="24853" cy="20796"/>
            </a:xfrm>
            <a:custGeom>
              <a:avLst/>
              <a:gdLst>
                <a:gd name="T0" fmla="*/ 2643194 w 1617"/>
                <a:gd name="T1" fmla="*/ 0 h 1353"/>
                <a:gd name="T2" fmla="*/ 243320 w 1617"/>
                <a:gd name="T3" fmla="*/ 2233226 h 1353"/>
                <a:gd name="T4" fmla="*/ 2301846 w 1617"/>
                <a:gd name="T5" fmla="*/ 4894776 h 1353"/>
                <a:gd name="T6" fmla="*/ 2588862 w 1617"/>
                <a:gd name="T7" fmla="*/ 4912974 h 1353"/>
                <a:gd name="T8" fmla="*/ 4480364 w 1617"/>
                <a:gd name="T9" fmla="*/ 900576 h 1353"/>
                <a:gd name="T10" fmla="*/ 2643194 w 1617"/>
                <a:gd name="T11" fmla="*/ 0 h 13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17"/>
                <a:gd name="T19" fmla="*/ 0 h 1353"/>
                <a:gd name="T20" fmla="*/ 1617 w 1617"/>
                <a:gd name="T21" fmla="*/ 1353 h 13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17" h="1353" extrusionOk="0">
                  <a:moveTo>
                    <a:pt x="728" y="0"/>
                  </a:moveTo>
                  <a:cubicBezTo>
                    <a:pt x="405" y="0"/>
                    <a:pt x="88" y="233"/>
                    <a:pt x="67" y="615"/>
                  </a:cubicBezTo>
                  <a:cubicBezTo>
                    <a:pt x="0" y="982"/>
                    <a:pt x="267" y="1282"/>
                    <a:pt x="634" y="1348"/>
                  </a:cubicBezTo>
                  <a:cubicBezTo>
                    <a:pt x="661" y="1351"/>
                    <a:pt x="687" y="1353"/>
                    <a:pt x="713" y="1353"/>
                  </a:cubicBezTo>
                  <a:cubicBezTo>
                    <a:pt x="1269" y="1353"/>
                    <a:pt x="1617" y="694"/>
                    <a:pt x="1234" y="248"/>
                  </a:cubicBezTo>
                  <a:cubicBezTo>
                    <a:pt x="1100" y="77"/>
                    <a:pt x="913" y="0"/>
                    <a:pt x="72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8" name="Google Shape;2582;p64"/>
            <p:cNvSpPr>
              <a:spLocks/>
            </p:cNvSpPr>
            <p:nvPr/>
          </p:nvSpPr>
          <p:spPr bwMode="auto">
            <a:xfrm>
              <a:off x="7203588" y="1900310"/>
              <a:ext cx="25653" cy="19735"/>
            </a:xfrm>
            <a:custGeom>
              <a:avLst/>
              <a:gdLst>
                <a:gd name="T0" fmla="*/ 3464062 w 1669"/>
                <a:gd name="T1" fmla="*/ 3550 h 1284"/>
                <a:gd name="T2" fmla="*/ 1939099 w 1669"/>
                <a:gd name="T3" fmla="*/ 421213 h 1284"/>
                <a:gd name="T4" fmla="*/ 969557 w 1669"/>
                <a:gd name="T5" fmla="*/ 4658551 h 1284"/>
                <a:gd name="T6" fmla="*/ 6056859 w 1669"/>
                <a:gd name="T7" fmla="*/ 1510481 h 1284"/>
                <a:gd name="T8" fmla="*/ 3464062 w 1669"/>
                <a:gd name="T9" fmla="*/ 3550 h 1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9"/>
                <a:gd name="T16" fmla="*/ 0 h 1284"/>
                <a:gd name="T17" fmla="*/ 1669 w 1669"/>
                <a:gd name="T18" fmla="*/ 1284 h 12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9" h="1284" extrusionOk="0">
                  <a:moveTo>
                    <a:pt x="954" y="1"/>
                  </a:moveTo>
                  <a:cubicBezTo>
                    <a:pt x="812" y="1"/>
                    <a:pt x="668" y="38"/>
                    <a:pt x="534" y="116"/>
                  </a:cubicBezTo>
                  <a:cubicBezTo>
                    <a:pt x="134" y="349"/>
                    <a:pt x="1" y="883"/>
                    <a:pt x="267" y="1283"/>
                  </a:cubicBezTo>
                  <a:lnTo>
                    <a:pt x="1668" y="416"/>
                  </a:lnTo>
                  <a:cubicBezTo>
                    <a:pt x="1513" y="149"/>
                    <a:pt x="1238" y="1"/>
                    <a:pt x="9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69" name="Google Shape;2583;p64"/>
            <p:cNvSpPr>
              <a:spLocks/>
            </p:cNvSpPr>
            <p:nvPr/>
          </p:nvSpPr>
          <p:spPr bwMode="auto">
            <a:xfrm>
              <a:off x="7261010" y="2004627"/>
              <a:ext cx="29234" cy="18475"/>
            </a:xfrm>
            <a:custGeom>
              <a:avLst/>
              <a:gdLst>
                <a:gd name="T0" fmla="*/ 6419614 w 1902"/>
                <a:gd name="T1" fmla="*/ 0 h 1202"/>
                <a:gd name="T2" fmla="*/ 3551 w 1902"/>
                <a:gd name="T3" fmla="*/ 1939091 h 1202"/>
                <a:gd name="T4" fmla="*/ 3228005 w 1902"/>
                <a:gd name="T5" fmla="*/ 4364603 h 1202"/>
                <a:gd name="T6" fmla="*/ 4121225 w 1902"/>
                <a:gd name="T7" fmla="*/ 4241042 h 1202"/>
                <a:gd name="T8" fmla="*/ 6419614 w 1902"/>
                <a:gd name="T9" fmla="*/ 0 h 1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02"/>
                <a:gd name="T16" fmla="*/ 0 h 1202"/>
                <a:gd name="T17" fmla="*/ 1902 w 1902"/>
                <a:gd name="T18" fmla="*/ 1202 h 1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02" h="1202" extrusionOk="0">
                  <a:moveTo>
                    <a:pt x="1768" y="0"/>
                  </a:moveTo>
                  <a:lnTo>
                    <a:pt x="1" y="534"/>
                  </a:lnTo>
                  <a:cubicBezTo>
                    <a:pt x="111" y="948"/>
                    <a:pt x="495" y="1202"/>
                    <a:pt x="889" y="1202"/>
                  </a:cubicBezTo>
                  <a:cubicBezTo>
                    <a:pt x="971" y="1202"/>
                    <a:pt x="1054" y="1191"/>
                    <a:pt x="1135" y="1168"/>
                  </a:cubicBezTo>
                  <a:cubicBezTo>
                    <a:pt x="1635" y="1001"/>
                    <a:pt x="1902" y="467"/>
                    <a:pt x="1768" y="0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0" name="Google Shape;2584;p64"/>
            <p:cNvSpPr>
              <a:spLocks/>
            </p:cNvSpPr>
            <p:nvPr/>
          </p:nvSpPr>
          <p:spPr bwMode="auto">
            <a:xfrm>
              <a:off x="7212303" y="1932111"/>
              <a:ext cx="24377" cy="20811"/>
            </a:xfrm>
            <a:custGeom>
              <a:avLst/>
              <a:gdLst>
                <a:gd name="T0" fmla="*/ 2639756 w 1586"/>
                <a:gd name="T1" fmla="*/ 3550 h 1354"/>
                <a:gd name="T2" fmla="*/ 123560 w 1586"/>
                <a:gd name="T3" fmla="*/ 2233156 h 1354"/>
                <a:gd name="T4" fmla="*/ 2302166 w 1586"/>
                <a:gd name="T5" fmla="*/ 4898147 h 1354"/>
                <a:gd name="T6" fmla="*/ 2592508 w 1586"/>
                <a:gd name="T7" fmla="*/ 4912795 h 1354"/>
                <a:gd name="T8" fmla="*/ 4484307 w 1586"/>
                <a:gd name="T9" fmla="*/ 900529 h 1354"/>
                <a:gd name="T10" fmla="*/ 2639756 w 1586"/>
                <a:gd name="T11" fmla="*/ 3550 h 1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6"/>
                <a:gd name="T19" fmla="*/ 0 h 1354"/>
                <a:gd name="T20" fmla="*/ 1586 w 1586"/>
                <a:gd name="T21" fmla="*/ 1354 h 1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6" h="1354" extrusionOk="0">
                  <a:moveTo>
                    <a:pt x="727" y="1"/>
                  </a:moveTo>
                  <a:cubicBezTo>
                    <a:pt x="401" y="1"/>
                    <a:pt x="76" y="234"/>
                    <a:pt x="34" y="615"/>
                  </a:cubicBezTo>
                  <a:cubicBezTo>
                    <a:pt x="1" y="982"/>
                    <a:pt x="267" y="1316"/>
                    <a:pt x="634" y="1349"/>
                  </a:cubicBezTo>
                  <a:cubicBezTo>
                    <a:pt x="661" y="1352"/>
                    <a:pt x="688" y="1353"/>
                    <a:pt x="714" y="1353"/>
                  </a:cubicBezTo>
                  <a:cubicBezTo>
                    <a:pt x="1266" y="1353"/>
                    <a:pt x="1585" y="694"/>
                    <a:pt x="1235" y="248"/>
                  </a:cubicBezTo>
                  <a:cubicBezTo>
                    <a:pt x="1101" y="78"/>
                    <a:pt x="914" y="1"/>
                    <a:pt x="7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1" name="Google Shape;2585;p64"/>
            <p:cNvSpPr>
              <a:spLocks/>
            </p:cNvSpPr>
            <p:nvPr/>
          </p:nvSpPr>
          <p:spPr bwMode="auto">
            <a:xfrm>
              <a:off x="7230255" y="1936430"/>
              <a:ext cx="33338" cy="54364"/>
            </a:xfrm>
            <a:custGeom>
              <a:avLst/>
              <a:gdLst>
                <a:gd name="T0" fmla="*/ 7872348 w 2169"/>
                <a:gd name="T1" fmla="*/ 3550 h 3537"/>
                <a:gd name="T2" fmla="*/ 0 w 2169"/>
                <a:gd name="T3" fmla="*/ 10417461 h 3537"/>
                <a:gd name="T4" fmla="*/ 6783030 w 2169"/>
                <a:gd name="T5" fmla="*/ 12839387 h 3537"/>
                <a:gd name="T6" fmla="*/ 7872348 w 2169"/>
                <a:gd name="T7" fmla="*/ 3550 h 3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9"/>
                <a:gd name="T13" fmla="*/ 0 h 3537"/>
                <a:gd name="T14" fmla="*/ 2169 w 2169"/>
                <a:gd name="T15" fmla="*/ 3537 h 3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9" h="3537" extrusionOk="0">
                  <a:moveTo>
                    <a:pt x="2168" y="1"/>
                  </a:moveTo>
                  <a:lnTo>
                    <a:pt x="0" y="2869"/>
                  </a:lnTo>
                  <a:lnTo>
                    <a:pt x="1868" y="3536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2" name="Google Shape;2586;p64"/>
            <p:cNvSpPr>
              <a:spLocks/>
            </p:cNvSpPr>
            <p:nvPr/>
          </p:nvSpPr>
          <p:spPr bwMode="auto">
            <a:xfrm>
              <a:off x="7273322" y="2033338"/>
              <a:ext cx="81522" cy="46156"/>
            </a:xfrm>
            <a:custGeom>
              <a:avLst/>
              <a:gdLst>
                <a:gd name="T0" fmla="*/ 19258281 w 5304"/>
                <a:gd name="T1" fmla="*/ 0 h 3003"/>
                <a:gd name="T2" fmla="*/ 0 w 5304"/>
                <a:gd name="T3" fmla="*/ 7388987 h 3003"/>
                <a:gd name="T4" fmla="*/ 0 w 5304"/>
                <a:gd name="T5" fmla="*/ 10900147 h 3003"/>
                <a:gd name="T6" fmla="*/ 15017401 w 5304"/>
                <a:gd name="T7" fmla="*/ 5449958 h 3003"/>
                <a:gd name="T8" fmla="*/ 19258281 w 5304"/>
                <a:gd name="T9" fmla="*/ 0 h 3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4"/>
                <a:gd name="T16" fmla="*/ 0 h 3003"/>
                <a:gd name="T17" fmla="*/ 5304 w 5304"/>
                <a:gd name="T18" fmla="*/ 3003 h 30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4" h="3003" extrusionOk="0">
                  <a:moveTo>
                    <a:pt x="5304" y="0"/>
                  </a:moveTo>
                  <a:cubicBezTo>
                    <a:pt x="4770" y="1201"/>
                    <a:pt x="1535" y="1935"/>
                    <a:pt x="0" y="2035"/>
                  </a:cubicBezTo>
                  <a:lnTo>
                    <a:pt x="0" y="3002"/>
                  </a:lnTo>
                  <a:cubicBezTo>
                    <a:pt x="0" y="3002"/>
                    <a:pt x="3136" y="2268"/>
                    <a:pt x="4136" y="1501"/>
                  </a:cubicBezTo>
                  <a:cubicBezTo>
                    <a:pt x="4670" y="1134"/>
                    <a:pt x="5070" y="634"/>
                    <a:pt x="5304" y="0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3" name="Google Shape;2587;p64"/>
            <p:cNvSpPr>
              <a:spLocks/>
            </p:cNvSpPr>
            <p:nvPr/>
          </p:nvSpPr>
          <p:spPr bwMode="auto">
            <a:xfrm>
              <a:off x="7354829" y="1927715"/>
              <a:ext cx="23086" cy="52827"/>
            </a:xfrm>
            <a:custGeom>
              <a:avLst/>
              <a:gdLst>
                <a:gd name="T0" fmla="*/ 609981 w 1502"/>
                <a:gd name="T1" fmla="*/ 0 h 3437"/>
                <a:gd name="T2" fmla="*/ 123561 w 1502"/>
                <a:gd name="T3" fmla="*/ 7026006 h 3437"/>
                <a:gd name="T4" fmla="*/ 5090786 w 1502"/>
                <a:gd name="T5" fmla="*/ 12476286 h 3437"/>
                <a:gd name="T6" fmla="*/ 5453891 w 1502"/>
                <a:gd name="T7" fmla="*/ 5210507 h 3437"/>
                <a:gd name="T8" fmla="*/ 609981 w 1502"/>
                <a:gd name="T9" fmla="*/ 0 h 3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2"/>
                <a:gd name="T16" fmla="*/ 0 h 3437"/>
                <a:gd name="T17" fmla="*/ 1502 w 1502"/>
                <a:gd name="T18" fmla="*/ 3437 h 34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2" h="3437" extrusionOk="0">
                  <a:moveTo>
                    <a:pt x="168" y="0"/>
                  </a:moveTo>
                  <a:lnTo>
                    <a:pt x="34" y="1935"/>
                  </a:lnTo>
                  <a:cubicBezTo>
                    <a:pt x="1" y="2736"/>
                    <a:pt x="601" y="3403"/>
                    <a:pt x="1402" y="3436"/>
                  </a:cubicBezTo>
                  <a:lnTo>
                    <a:pt x="1502" y="143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4" name="Google Shape;2588;p64"/>
            <p:cNvSpPr>
              <a:spLocks/>
            </p:cNvSpPr>
            <p:nvPr/>
          </p:nvSpPr>
          <p:spPr bwMode="auto">
            <a:xfrm>
              <a:off x="7074895" y="2360949"/>
              <a:ext cx="305586" cy="265071"/>
            </a:xfrm>
            <a:custGeom>
              <a:avLst/>
              <a:gdLst>
                <a:gd name="T0" fmla="*/ 55716818 w 19882"/>
                <a:gd name="T1" fmla="*/ 0 h 17246"/>
                <a:gd name="T2" fmla="*/ 3550 w 19882"/>
                <a:gd name="T3" fmla="*/ 1575932 h 17246"/>
                <a:gd name="T4" fmla="*/ 19262247 w 19882"/>
                <a:gd name="T5" fmla="*/ 62619542 h 17246"/>
                <a:gd name="T6" fmla="*/ 72190535 w 19882"/>
                <a:gd name="T7" fmla="*/ 62619542 h 17246"/>
                <a:gd name="T8" fmla="*/ 55716818 w 19882"/>
                <a:gd name="T9" fmla="*/ 0 h 17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82"/>
                <a:gd name="T16" fmla="*/ 0 h 17246"/>
                <a:gd name="T17" fmla="*/ 19882 w 19882"/>
                <a:gd name="T18" fmla="*/ 17246 h 172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82" h="17246" extrusionOk="0">
                  <a:moveTo>
                    <a:pt x="15345" y="0"/>
                  </a:moveTo>
                  <a:lnTo>
                    <a:pt x="1" y="434"/>
                  </a:lnTo>
                  <a:lnTo>
                    <a:pt x="5305" y="17246"/>
                  </a:lnTo>
                  <a:lnTo>
                    <a:pt x="19882" y="17246"/>
                  </a:lnTo>
                  <a:lnTo>
                    <a:pt x="1534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5" name="Google Shape;2589;p64"/>
            <p:cNvSpPr>
              <a:spLocks/>
            </p:cNvSpPr>
            <p:nvPr/>
          </p:nvSpPr>
          <p:spPr bwMode="auto">
            <a:xfrm>
              <a:off x="7074895" y="2360949"/>
              <a:ext cx="305586" cy="265071"/>
            </a:xfrm>
            <a:custGeom>
              <a:avLst/>
              <a:gdLst>
                <a:gd name="T0" fmla="*/ 55716818 w 19882"/>
                <a:gd name="T1" fmla="*/ 0 h 17246"/>
                <a:gd name="T2" fmla="*/ 3550 w 19882"/>
                <a:gd name="T3" fmla="*/ 1575932 h 17246"/>
                <a:gd name="T4" fmla="*/ 19262247 w 19882"/>
                <a:gd name="T5" fmla="*/ 62619542 h 17246"/>
                <a:gd name="T6" fmla="*/ 72190535 w 19882"/>
                <a:gd name="T7" fmla="*/ 62619542 h 17246"/>
                <a:gd name="T8" fmla="*/ 55716818 w 19882"/>
                <a:gd name="T9" fmla="*/ 0 h 17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82"/>
                <a:gd name="T16" fmla="*/ 0 h 17246"/>
                <a:gd name="T17" fmla="*/ 19882 w 19882"/>
                <a:gd name="T18" fmla="*/ 17246 h 172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82" h="17246" extrusionOk="0">
                  <a:moveTo>
                    <a:pt x="15345" y="0"/>
                  </a:moveTo>
                  <a:lnTo>
                    <a:pt x="1" y="434"/>
                  </a:lnTo>
                  <a:lnTo>
                    <a:pt x="5305" y="17246"/>
                  </a:lnTo>
                  <a:lnTo>
                    <a:pt x="19882" y="17246"/>
                  </a:lnTo>
                  <a:lnTo>
                    <a:pt x="153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6" name="Google Shape;2590;p64"/>
            <p:cNvSpPr>
              <a:spLocks/>
            </p:cNvSpPr>
            <p:nvPr/>
          </p:nvSpPr>
          <p:spPr bwMode="auto">
            <a:xfrm>
              <a:off x="7272292" y="2523979"/>
              <a:ext cx="91790" cy="43359"/>
            </a:xfrm>
            <a:custGeom>
              <a:avLst/>
              <a:gdLst>
                <a:gd name="T0" fmla="*/ 243323 w 5972"/>
                <a:gd name="T1" fmla="*/ 3550 h 2821"/>
                <a:gd name="T2" fmla="*/ 3754537 w 5972"/>
                <a:gd name="T3" fmla="*/ 4970946 h 2821"/>
                <a:gd name="T4" fmla="*/ 11023838 w 5972"/>
                <a:gd name="T5" fmla="*/ 9814566 h 2821"/>
                <a:gd name="T6" fmla="*/ 16383162 w 5972"/>
                <a:gd name="T7" fmla="*/ 10243099 h 2821"/>
                <a:gd name="T8" fmla="*/ 21680807 w 5972"/>
                <a:gd name="T9" fmla="*/ 9571472 h 2821"/>
                <a:gd name="T10" fmla="*/ 19502224 w 5972"/>
                <a:gd name="T11" fmla="*/ 973064 h 2821"/>
                <a:gd name="T12" fmla="*/ 243323 w 5972"/>
                <a:gd name="T13" fmla="*/ 3550 h 28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72"/>
                <a:gd name="T22" fmla="*/ 0 h 2821"/>
                <a:gd name="T23" fmla="*/ 5972 w 5972"/>
                <a:gd name="T24" fmla="*/ 2821 h 28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72" h="2821" extrusionOk="0">
                  <a:moveTo>
                    <a:pt x="67" y="1"/>
                  </a:moveTo>
                  <a:cubicBezTo>
                    <a:pt x="0" y="368"/>
                    <a:pt x="267" y="835"/>
                    <a:pt x="1034" y="1369"/>
                  </a:cubicBezTo>
                  <a:cubicBezTo>
                    <a:pt x="1635" y="1769"/>
                    <a:pt x="2069" y="2569"/>
                    <a:pt x="3036" y="2703"/>
                  </a:cubicBezTo>
                  <a:cubicBezTo>
                    <a:pt x="3617" y="2790"/>
                    <a:pt x="4108" y="2821"/>
                    <a:pt x="4512" y="2821"/>
                  </a:cubicBezTo>
                  <a:cubicBezTo>
                    <a:pt x="5501" y="2821"/>
                    <a:pt x="5971" y="2636"/>
                    <a:pt x="5971" y="2636"/>
                  </a:cubicBezTo>
                  <a:lnTo>
                    <a:pt x="5371" y="268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7" name="Google Shape;2591;p64"/>
            <p:cNvSpPr>
              <a:spLocks/>
            </p:cNvSpPr>
            <p:nvPr/>
          </p:nvSpPr>
          <p:spPr bwMode="auto">
            <a:xfrm>
              <a:off x="7141032" y="2370632"/>
              <a:ext cx="103594" cy="18521"/>
            </a:xfrm>
            <a:custGeom>
              <a:avLst/>
              <a:gdLst>
                <a:gd name="T0" fmla="*/ 16666107 w 6740"/>
                <a:gd name="T1" fmla="*/ 0 h 1205"/>
                <a:gd name="T2" fmla="*/ 15747610 w 6740"/>
                <a:gd name="T3" fmla="*/ 14417 h 1205"/>
                <a:gd name="T4" fmla="*/ 7512594 w 6740"/>
                <a:gd name="T5" fmla="*/ 257742 h 1205"/>
                <a:gd name="T6" fmla="*/ 246873 w 6740"/>
                <a:gd name="T7" fmla="*/ 2436349 h 1205"/>
                <a:gd name="T8" fmla="*/ 729738 w 6740"/>
                <a:gd name="T9" fmla="*/ 4375413 h 1205"/>
                <a:gd name="T10" fmla="*/ 24469272 w 6740"/>
                <a:gd name="T11" fmla="*/ 3649206 h 1205"/>
                <a:gd name="T12" fmla="*/ 23986176 w 6740"/>
                <a:gd name="T13" fmla="*/ 1710142 h 1205"/>
                <a:gd name="T14" fmla="*/ 16666107 w 6740"/>
                <a:gd name="T15" fmla="*/ 0 h 1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40"/>
                <a:gd name="T25" fmla="*/ 0 h 1205"/>
                <a:gd name="T26" fmla="*/ 6740 w 6740"/>
                <a:gd name="T27" fmla="*/ 1205 h 12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40" h="1205" extrusionOk="0">
                  <a:moveTo>
                    <a:pt x="4590" y="0"/>
                  </a:moveTo>
                  <a:cubicBezTo>
                    <a:pt x="4507" y="0"/>
                    <a:pt x="4423" y="2"/>
                    <a:pt x="4337" y="4"/>
                  </a:cubicBezTo>
                  <a:lnTo>
                    <a:pt x="2069" y="71"/>
                  </a:lnTo>
                  <a:cubicBezTo>
                    <a:pt x="902" y="104"/>
                    <a:pt x="1" y="371"/>
                    <a:pt x="68" y="671"/>
                  </a:cubicBezTo>
                  <a:cubicBezTo>
                    <a:pt x="134" y="971"/>
                    <a:pt x="201" y="1205"/>
                    <a:pt x="201" y="1205"/>
                  </a:cubicBezTo>
                  <a:lnTo>
                    <a:pt x="6739" y="1005"/>
                  </a:lnTo>
                  <a:lnTo>
                    <a:pt x="6606" y="471"/>
                  </a:lnTo>
                  <a:cubicBezTo>
                    <a:pt x="6544" y="193"/>
                    <a:pt x="5651" y="0"/>
                    <a:pt x="45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8" name="Google Shape;2592;p64"/>
            <p:cNvSpPr>
              <a:spLocks/>
            </p:cNvSpPr>
            <p:nvPr/>
          </p:nvSpPr>
          <p:spPr bwMode="auto">
            <a:xfrm>
              <a:off x="7127199" y="2335666"/>
              <a:ext cx="123068" cy="30940"/>
            </a:xfrm>
            <a:custGeom>
              <a:avLst/>
              <a:gdLst>
                <a:gd name="T0" fmla="*/ 13627180 w 8007"/>
                <a:gd name="T1" fmla="*/ 3550 h 2013"/>
                <a:gd name="T2" fmla="*/ 12596003 w 8007"/>
                <a:gd name="T3" fmla="*/ 39932 h 2013"/>
                <a:gd name="T4" fmla="*/ 6299769 w 8007"/>
                <a:gd name="T5" fmla="*/ 4764007 h 2013"/>
                <a:gd name="T6" fmla="*/ 3028346 w 8007"/>
                <a:gd name="T7" fmla="*/ 4764007 h 2013"/>
                <a:gd name="T8" fmla="*/ 123560 w 8007"/>
                <a:gd name="T9" fmla="*/ 5973080 h 2013"/>
                <a:gd name="T10" fmla="*/ 486647 w 8007"/>
                <a:gd name="T11" fmla="*/ 7305713 h 2013"/>
                <a:gd name="T12" fmla="*/ 29069854 w 8007"/>
                <a:gd name="T13" fmla="*/ 6579507 h 2013"/>
                <a:gd name="T14" fmla="*/ 28706752 w 8007"/>
                <a:gd name="T15" fmla="*/ 5370203 h 2013"/>
                <a:gd name="T16" fmla="*/ 24832439 w 8007"/>
                <a:gd name="T17" fmla="*/ 4157580 h 2013"/>
                <a:gd name="T18" fmla="*/ 21317692 w 8007"/>
                <a:gd name="T19" fmla="*/ 4157580 h 2013"/>
                <a:gd name="T20" fmla="*/ 13627180 w 8007"/>
                <a:gd name="T21" fmla="*/ 3550 h 20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07"/>
                <a:gd name="T34" fmla="*/ 0 h 2013"/>
                <a:gd name="T35" fmla="*/ 8007 w 8007"/>
                <a:gd name="T36" fmla="*/ 2013 h 20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07" h="2013" extrusionOk="0">
                  <a:moveTo>
                    <a:pt x="3753" y="1"/>
                  </a:moveTo>
                  <a:cubicBezTo>
                    <a:pt x="3662" y="1"/>
                    <a:pt x="3568" y="4"/>
                    <a:pt x="3469" y="11"/>
                  </a:cubicBezTo>
                  <a:cubicBezTo>
                    <a:pt x="1468" y="144"/>
                    <a:pt x="1735" y="1312"/>
                    <a:pt x="1735" y="1312"/>
                  </a:cubicBezTo>
                  <a:lnTo>
                    <a:pt x="834" y="1312"/>
                  </a:lnTo>
                  <a:cubicBezTo>
                    <a:pt x="367" y="1312"/>
                    <a:pt x="0" y="1479"/>
                    <a:pt x="34" y="1645"/>
                  </a:cubicBezTo>
                  <a:cubicBezTo>
                    <a:pt x="67" y="1812"/>
                    <a:pt x="134" y="2012"/>
                    <a:pt x="134" y="2012"/>
                  </a:cubicBezTo>
                  <a:lnTo>
                    <a:pt x="8006" y="1812"/>
                  </a:lnTo>
                  <a:lnTo>
                    <a:pt x="7906" y="1479"/>
                  </a:lnTo>
                  <a:cubicBezTo>
                    <a:pt x="7839" y="1312"/>
                    <a:pt x="7372" y="1145"/>
                    <a:pt x="6839" y="1145"/>
                  </a:cubicBezTo>
                  <a:lnTo>
                    <a:pt x="5871" y="1145"/>
                  </a:lnTo>
                  <a:cubicBezTo>
                    <a:pt x="5871" y="1145"/>
                    <a:pt x="5480" y="1"/>
                    <a:pt x="375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79" name="Google Shape;2593;p64"/>
            <p:cNvSpPr>
              <a:spLocks/>
            </p:cNvSpPr>
            <p:nvPr/>
          </p:nvSpPr>
          <p:spPr bwMode="auto">
            <a:xfrm>
              <a:off x="7141032" y="2359412"/>
              <a:ext cx="84105" cy="26160"/>
            </a:xfrm>
            <a:custGeom>
              <a:avLst/>
              <a:gdLst>
                <a:gd name="T0" fmla="*/ 19868869 w 5472"/>
                <a:gd name="T1" fmla="*/ 0 h 1702"/>
                <a:gd name="T2" fmla="*/ 3550 w 5472"/>
                <a:gd name="T3" fmla="*/ 726209 h 1702"/>
                <a:gd name="T4" fmla="*/ 849749 w 5472"/>
                <a:gd name="T5" fmla="*/ 1455953 h 1702"/>
                <a:gd name="T6" fmla="*/ 2313010 w 5472"/>
                <a:gd name="T7" fmla="*/ 1408951 h 1702"/>
                <a:gd name="T8" fmla="*/ 4970941 w 5472"/>
                <a:gd name="T9" fmla="*/ 2908371 h 1702"/>
                <a:gd name="T10" fmla="*/ 5573585 w 5472"/>
                <a:gd name="T11" fmla="*/ 6176542 h 1702"/>
                <a:gd name="T12" fmla="*/ 18292930 w 5472"/>
                <a:gd name="T13" fmla="*/ 5936752 h 1702"/>
                <a:gd name="T14" fmla="*/ 17443411 w 5472"/>
                <a:gd name="T15" fmla="*/ 2545267 h 1702"/>
                <a:gd name="T16" fmla="*/ 19625545 w 5472"/>
                <a:gd name="T17" fmla="*/ 849754 h 1702"/>
                <a:gd name="T18" fmla="*/ 19868869 w 5472"/>
                <a:gd name="T19" fmla="*/ 0 h 17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72"/>
                <a:gd name="T31" fmla="*/ 0 h 1702"/>
                <a:gd name="T32" fmla="*/ 5472 w 5472"/>
                <a:gd name="T33" fmla="*/ 1702 h 17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72" h="1702" extrusionOk="0">
                  <a:moveTo>
                    <a:pt x="5472" y="0"/>
                  </a:moveTo>
                  <a:lnTo>
                    <a:pt x="1" y="200"/>
                  </a:lnTo>
                  <a:lnTo>
                    <a:pt x="234" y="401"/>
                  </a:lnTo>
                  <a:cubicBezTo>
                    <a:pt x="387" y="393"/>
                    <a:pt x="520" y="388"/>
                    <a:pt x="637" y="388"/>
                  </a:cubicBezTo>
                  <a:cubicBezTo>
                    <a:pt x="1057" y="388"/>
                    <a:pt x="1264" y="461"/>
                    <a:pt x="1369" y="801"/>
                  </a:cubicBezTo>
                  <a:cubicBezTo>
                    <a:pt x="1469" y="1335"/>
                    <a:pt x="1535" y="1701"/>
                    <a:pt x="1535" y="1701"/>
                  </a:cubicBezTo>
                  <a:lnTo>
                    <a:pt x="5038" y="1635"/>
                  </a:lnTo>
                  <a:cubicBezTo>
                    <a:pt x="5038" y="1635"/>
                    <a:pt x="4838" y="968"/>
                    <a:pt x="4804" y="701"/>
                  </a:cubicBezTo>
                  <a:cubicBezTo>
                    <a:pt x="4738" y="467"/>
                    <a:pt x="4871" y="267"/>
                    <a:pt x="5405" y="234"/>
                  </a:cubicBezTo>
                  <a:lnTo>
                    <a:pt x="5472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0" name="Google Shape;2594;p64"/>
            <p:cNvSpPr>
              <a:spLocks/>
            </p:cNvSpPr>
            <p:nvPr/>
          </p:nvSpPr>
          <p:spPr bwMode="auto">
            <a:xfrm>
              <a:off x="7139495" y="2371662"/>
              <a:ext cx="103594" cy="18521"/>
            </a:xfrm>
            <a:custGeom>
              <a:avLst/>
              <a:gdLst>
                <a:gd name="T0" fmla="*/ 16691622 w 6740"/>
                <a:gd name="T1" fmla="*/ 0 h 1205"/>
                <a:gd name="T2" fmla="*/ 15747610 w 6740"/>
                <a:gd name="T3" fmla="*/ 14417 h 1205"/>
                <a:gd name="T4" fmla="*/ 7512594 w 6740"/>
                <a:gd name="T5" fmla="*/ 257742 h 1205"/>
                <a:gd name="T6" fmla="*/ 246873 w 6740"/>
                <a:gd name="T7" fmla="*/ 2436349 h 1205"/>
                <a:gd name="T8" fmla="*/ 729738 w 6740"/>
                <a:gd name="T9" fmla="*/ 4375413 h 1205"/>
                <a:gd name="T10" fmla="*/ 24469272 w 6740"/>
                <a:gd name="T11" fmla="*/ 3649206 h 1205"/>
                <a:gd name="T12" fmla="*/ 23986176 w 6740"/>
                <a:gd name="T13" fmla="*/ 1710142 h 1205"/>
                <a:gd name="T14" fmla="*/ 16691622 w 6740"/>
                <a:gd name="T15" fmla="*/ 0 h 1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40"/>
                <a:gd name="T25" fmla="*/ 0 h 1205"/>
                <a:gd name="T26" fmla="*/ 6740 w 6740"/>
                <a:gd name="T27" fmla="*/ 1205 h 12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40" h="1205" extrusionOk="0">
                  <a:moveTo>
                    <a:pt x="4597" y="0"/>
                  </a:moveTo>
                  <a:cubicBezTo>
                    <a:pt x="4511" y="0"/>
                    <a:pt x="4425" y="1"/>
                    <a:pt x="4337" y="4"/>
                  </a:cubicBezTo>
                  <a:lnTo>
                    <a:pt x="2069" y="71"/>
                  </a:lnTo>
                  <a:cubicBezTo>
                    <a:pt x="902" y="104"/>
                    <a:pt x="1" y="371"/>
                    <a:pt x="68" y="671"/>
                  </a:cubicBezTo>
                  <a:cubicBezTo>
                    <a:pt x="134" y="971"/>
                    <a:pt x="201" y="1205"/>
                    <a:pt x="201" y="1205"/>
                  </a:cubicBezTo>
                  <a:lnTo>
                    <a:pt x="6739" y="1005"/>
                  </a:lnTo>
                  <a:lnTo>
                    <a:pt x="6606" y="471"/>
                  </a:lnTo>
                  <a:cubicBezTo>
                    <a:pt x="6544" y="192"/>
                    <a:pt x="5679" y="0"/>
                    <a:pt x="459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204" name="Google Shape;2595;p64"/>
            <p:cNvSpPr/>
            <p:nvPr/>
          </p:nvSpPr>
          <p:spPr>
            <a:xfrm>
              <a:off x="7256534" y="2122957"/>
              <a:ext cx="357769" cy="429939"/>
            </a:xfrm>
            <a:custGeom>
              <a:avLst/>
              <a:gdLst/>
              <a:ahLst/>
              <a:cxnLst/>
              <a:rect l="l" t="t" r="r" b="b"/>
              <a:pathLst>
                <a:path w="23318" h="27972" extrusionOk="0">
                  <a:moveTo>
                    <a:pt x="12977" y="1"/>
                  </a:moveTo>
                  <a:lnTo>
                    <a:pt x="12977" y="1"/>
                  </a:lnTo>
                  <a:cubicBezTo>
                    <a:pt x="9574" y="4871"/>
                    <a:pt x="13977" y="11209"/>
                    <a:pt x="13977" y="11209"/>
                  </a:cubicBezTo>
                  <a:lnTo>
                    <a:pt x="16779" y="19348"/>
                  </a:lnTo>
                  <a:cubicBezTo>
                    <a:pt x="16779" y="19348"/>
                    <a:pt x="12743" y="21249"/>
                    <a:pt x="9908" y="21883"/>
                  </a:cubicBezTo>
                  <a:cubicBezTo>
                    <a:pt x="9474" y="22050"/>
                    <a:pt x="9007" y="22116"/>
                    <a:pt x="8573" y="22116"/>
                  </a:cubicBezTo>
                  <a:cubicBezTo>
                    <a:pt x="7625" y="22084"/>
                    <a:pt x="6164" y="21281"/>
                    <a:pt x="5069" y="21281"/>
                  </a:cubicBezTo>
                  <a:cubicBezTo>
                    <a:pt x="5048" y="21281"/>
                    <a:pt x="5026" y="21282"/>
                    <a:pt x="5004" y="21282"/>
                  </a:cubicBezTo>
                  <a:lnTo>
                    <a:pt x="5471" y="23017"/>
                  </a:lnTo>
                  <a:lnTo>
                    <a:pt x="5505" y="23150"/>
                  </a:lnTo>
                  <a:cubicBezTo>
                    <a:pt x="5471" y="23184"/>
                    <a:pt x="5405" y="23184"/>
                    <a:pt x="5338" y="23217"/>
                  </a:cubicBezTo>
                  <a:cubicBezTo>
                    <a:pt x="4679" y="23300"/>
                    <a:pt x="4020" y="23359"/>
                    <a:pt x="3362" y="23359"/>
                  </a:cubicBezTo>
                  <a:cubicBezTo>
                    <a:pt x="3220" y="23359"/>
                    <a:pt x="3078" y="23356"/>
                    <a:pt x="2936" y="23351"/>
                  </a:cubicBezTo>
                  <a:cubicBezTo>
                    <a:pt x="2236" y="23317"/>
                    <a:pt x="1502" y="23251"/>
                    <a:pt x="801" y="23184"/>
                  </a:cubicBezTo>
                  <a:cubicBezTo>
                    <a:pt x="762" y="23174"/>
                    <a:pt x="723" y="23170"/>
                    <a:pt x="684" y="23170"/>
                  </a:cubicBezTo>
                  <a:cubicBezTo>
                    <a:pt x="590" y="23170"/>
                    <a:pt x="495" y="23194"/>
                    <a:pt x="401" y="23217"/>
                  </a:cubicBezTo>
                  <a:cubicBezTo>
                    <a:pt x="101" y="23384"/>
                    <a:pt x="1" y="23684"/>
                    <a:pt x="101" y="23984"/>
                  </a:cubicBezTo>
                  <a:cubicBezTo>
                    <a:pt x="201" y="24285"/>
                    <a:pt x="368" y="24551"/>
                    <a:pt x="534" y="24785"/>
                  </a:cubicBezTo>
                  <a:cubicBezTo>
                    <a:pt x="835" y="25285"/>
                    <a:pt x="901" y="25819"/>
                    <a:pt x="1202" y="26286"/>
                  </a:cubicBezTo>
                  <a:cubicBezTo>
                    <a:pt x="1881" y="27337"/>
                    <a:pt x="2905" y="27972"/>
                    <a:pt x="4746" y="27972"/>
                  </a:cubicBezTo>
                  <a:cubicBezTo>
                    <a:pt x="5709" y="27972"/>
                    <a:pt x="6896" y="27798"/>
                    <a:pt x="8373" y="27420"/>
                  </a:cubicBezTo>
                  <a:cubicBezTo>
                    <a:pt x="9608" y="27120"/>
                    <a:pt x="10975" y="26386"/>
                    <a:pt x="12576" y="26019"/>
                  </a:cubicBezTo>
                  <a:cubicBezTo>
                    <a:pt x="15812" y="25285"/>
                    <a:pt x="17980" y="24652"/>
                    <a:pt x="20649" y="23784"/>
                  </a:cubicBezTo>
                  <a:cubicBezTo>
                    <a:pt x="23317" y="22917"/>
                    <a:pt x="22950" y="21516"/>
                    <a:pt x="22650" y="19314"/>
                  </a:cubicBezTo>
                  <a:cubicBezTo>
                    <a:pt x="22250" y="16779"/>
                    <a:pt x="20782" y="10808"/>
                    <a:pt x="19248" y="5705"/>
                  </a:cubicBezTo>
                  <a:cubicBezTo>
                    <a:pt x="17580" y="234"/>
                    <a:pt x="16312" y="201"/>
                    <a:pt x="12977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kern="0"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2" name="Google Shape;2596;p64"/>
            <p:cNvSpPr>
              <a:spLocks/>
            </p:cNvSpPr>
            <p:nvPr/>
          </p:nvSpPr>
          <p:spPr bwMode="auto">
            <a:xfrm>
              <a:off x="6088986" y="3557335"/>
              <a:ext cx="607038" cy="433757"/>
            </a:xfrm>
            <a:custGeom>
              <a:avLst/>
              <a:gdLst>
                <a:gd name="T0" fmla="*/ 71704245 w 39495"/>
                <a:gd name="T1" fmla="*/ 6964274 h 28221"/>
                <a:gd name="T2" fmla="*/ 118939317 w 39495"/>
                <a:gd name="T3" fmla="*/ 18107576 h 28221"/>
                <a:gd name="T4" fmla="*/ 136502335 w 39495"/>
                <a:gd name="T5" fmla="*/ 41483713 h 28221"/>
                <a:gd name="T6" fmla="*/ 118939317 w 39495"/>
                <a:gd name="T7" fmla="*/ 64740088 h 28221"/>
                <a:gd name="T8" fmla="*/ 71704245 w 39495"/>
                <a:gd name="T9" fmla="*/ 75883621 h 28221"/>
                <a:gd name="T10" fmla="*/ 24465391 w 39495"/>
                <a:gd name="T11" fmla="*/ 64740088 h 28221"/>
                <a:gd name="T12" fmla="*/ 6902373 w 39495"/>
                <a:gd name="T13" fmla="*/ 41483713 h 28221"/>
                <a:gd name="T14" fmla="*/ 24465391 w 39495"/>
                <a:gd name="T15" fmla="*/ 18107576 h 28221"/>
                <a:gd name="T16" fmla="*/ 71704245 w 39495"/>
                <a:gd name="T17" fmla="*/ 6964274 h 28221"/>
                <a:gd name="T18" fmla="*/ 71656997 w 39495"/>
                <a:gd name="T19" fmla="*/ 0 h 28221"/>
                <a:gd name="T20" fmla="*/ 20954208 w 39495"/>
                <a:gd name="T21" fmla="*/ 12174722 h 28221"/>
                <a:gd name="T22" fmla="*/ 0 w 39495"/>
                <a:gd name="T23" fmla="*/ 41483713 h 28221"/>
                <a:gd name="T24" fmla="*/ 0 w 39495"/>
                <a:gd name="T25" fmla="*/ 61105573 h 28221"/>
                <a:gd name="T26" fmla="*/ 20954208 w 39495"/>
                <a:gd name="T27" fmla="*/ 90294802 h 28221"/>
                <a:gd name="T28" fmla="*/ 71747711 w 39495"/>
                <a:gd name="T29" fmla="*/ 102469523 h 28221"/>
                <a:gd name="T30" fmla="*/ 122450500 w 39495"/>
                <a:gd name="T31" fmla="*/ 90294802 h 28221"/>
                <a:gd name="T32" fmla="*/ 143404708 w 39495"/>
                <a:gd name="T33" fmla="*/ 61105573 h 28221"/>
                <a:gd name="T34" fmla="*/ 143404708 w 39495"/>
                <a:gd name="T35" fmla="*/ 41483713 h 28221"/>
                <a:gd name="T36" fmla="*/ 122450500 w 39495"/>
                <a:gd name="T37" fmla="*/ 12174722 h 28221"/>
                <a:gd name="T38" fmla="*/ 71656997 w 39495"/>
                <a:gd name="T39" fmla="*/ 0 h 282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495"/>
                <a:gd name="T61" fmla="*/ 0 h 28221"/>
                <a:gd name="T62" fmla="*/ 39495 w 39495"/>
                <a:gd name="T63" fmla="*/ 28221 h 282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495" h="28221" extrusionOk="0">
                  <a:moveTo>
                    <a:pt x="19748" y="1918"/>
                  </a:moveTo>
                  <a:cubicBezTo>
                    <a:pt x="24684" y="1918"/>
                    <a:pt x="29321" y="3019"/>
                    <a:pt x="32757" y="4987"/>
                  </a:cubicBezTo>
                  <a:cubicBezTo>
                    <a:pt x="35892" y="6789"/>
                    <a:pt x="37594" y="9090"/>
                    <a:pt x="37594" y="11425"/>
                  </a:cubicBezTo>
                  <a:cubicBezTo>
                    <a:pt x="37594" y="13760"/>
                    <a:pt x="35892" y="16028"/>
                    <a:pt x="32757" y="17830"/>
                  </a:cubicBezTo>
                  <a:cubicBezTo>
                    <a:pt x="29321" y="19831"/>
                    <a:pt x="24684" y="20899"/>
                    <a:pt x="19748" y="20899"/>
                  </a:cubicBezTo>
                  <a:cubicBezTo>
                    <a:pt x="14811" y="20899"/>
                    <a:pt x="10174" y="19831"/>
                    <a:pt x="6738" y="17830"/>
                  </a:cubicBezTo>
                  <a:cubicBezTo>
                    <a:pt x="3603" y="16028"/>
                    <a:pt x="1901" y="13760"/>
                    <a:pt x="1901" y="11425"/>
                  </a:cubicBezTo>
                  <a:cubicBezTo>
                    <a:pt x="1901" y="9090"/>
                    <a:pt x="3603" y="6822"/>
                    <a:pt x="6738" y="4987"/>
                  </a:cubicBezTo>
                  <a:cubicBezTo>
                    <a:pt x="10174" y="3019"/>
                    <a:pt x="14811" y="1918"/>
                    <a:pt x="19748" y="1918"/>
                  </a:cubicBezTo>
                  <a:close/>
                  <a:moveTo>
                    <a:pt x="19735" y="0"/>
                  </a:moveTo>
                  <a:cubicBezTo>
                    <a:pt x="14677" y="0"/>
                    <a:pt x="9624" y="1118"/>
                    <a:pt x="5771" y="3353"/>
                  </a:cubicBezTo>
                  <a:cubicBezTo>
                    <a:pt x="1935" y="5588"/>
                    <a:pt x="0" y="8490"/>
                    <a:pt x="0" y="11425"/>
                  </a:cubicBezTo>
                  <a:lnTo>
                    <a:pt x="0" y="16829"/>
                  </a:lnTo>
                  <a:cubicBezTo>
                    <a:pt x="0" y="19731"/>
                    <a:pt x="1935" y="22667"/>
                    <a:pt x="5771" y="24868"/>
                  </a:cubicBezTo>
                  <a:cubicBezTo>
                    <a:pt x="9640" y="27103"/>
                    <a:pt x="14702" y="28221"/>
                    <a:pt x="19760" y="28221"/>
                  </a:cubicBezTo>
                  <a:cubicBezTo>
                    <a:pt x="24818" y="28221"/>
                    <a:pt x="29871" y="27103"/>
                    <a:pt x="33724" y="24868"/>
                  </a:cubicBezTo>
                  <a:cubicBezTo>
                    <a:pt x="37594" y="22667"/>
                    <a:pt x="39495" y="19731"/>
                    <a:pt x="39495" y="16829"/>
                  </a:cubicBezTo>
                  <a:lnTo>
                    <a:pt x="39495" y="11425"/>
                  </a:lnTo>
                  <a:cubicBezTo>
                    <a:pt x="39495" y="8490"/>
                    <a:pt x="37594" y="5588"/>
                    <a:pt x="33724" y="3353"/>
                  </a:cubicBezTo>
                  <a:cubicBezTo>
                    <a:pt x="29855" y="1118"/>
                    <a:pt x="24793" y="0"/>
                    <a:pt x="19735" y="0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3" name="Google Shape;2597;p64"/>
            <p:cNvSpPr>
              <a:spLocks/>
            </p:cNvSpPr>
            <p:nvPr/>
          </p:nvSpPr>
          <p:spPr bwMode="auto">
            <a:xfrm>
              <a:off x="6382753" y="3724222"/>
              <a:ext cx="313671" cy="266193"/>
            </a:xfrm>
            <a:custGeom>
              <a:avLst/>
              <a:gdLst>
                <a:gd name="T0" fmla="*/ 74006191 w 20408"/>
                <a:gd name="T1" fmla="*/ 0 h 17319"/>
                <a:gd name="T2" fmla="*/ 74006191 w 20408"/>
                <a:gd name="T3" fmla="*/ 1939033 h 17319"/>
                <a:gd name="T4" fmla="*/ 74006191 w 20408"/>
                <a:gd name="T5" fmla="*/ 3692611 h 17319"/>
                <a:gd name="T6" fmla="*/ 74006191 w 20408"/>
                <a:gd name="T7" fmla="*/ 3692611 h 17319"/>
                <a:gd name="T8" fmla="*/ 74006191 w 20408"/>
                <a:gd name="T9" fmla="*/ 0 h 17319"/>
                <a:gd name="T10" fmla="*/ 74006191 w 20408"/>
                <a:gd name="T11" fmla="*/ 3692611 h 17319"/>
                <a:gd name="T12" fmla="*/ 53051975 w 20408"/>
                <a:gd name="T13" fmla="*/ 31247990 h 17319"/>
                <a:gd name="T14" fmla="*/ 2458048 w 20408"/>
                <a:gd name="T15" fmla="*/ 43382773 h 17319"/>
                <a:gd name="T16" fmla="*/ 3550 w 20408"/>
                <a:gd name="T17" fmla="*/ 43361040 h 17319"/>
                <a:gd name="T18" fmla="*/ 3550 w 20408"/>
                <a:gd name="T19" fmla="*/ 62862863 h 17319"/>
                <a:gd name="T20" fmla="*/ 2392848 w 20408"/>
                <a:gd name="T21" fmla="*/ 62884596 h 17319"/>
                <a:gd name="T22" fmla="*/ 53051975 w 20408"/>
                <a:gd name="T23" fmla="*/ 50749813 h 17319"/>
                <a:gd name="T24" fmla="*/ 74006191 w 20408"/>
                <a:gd name="T25" fmla="*/ 21437075 h 17319"/>
                <a:gd name="T26" fmla="*/ 74006191 w 20408"/>
                <a:gd name="T27" fmla="*/ 3692611 h 173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408"/>
                <a:gd name="T43" fmla="*/ 0 h 17319"/>
                <a:gd name="T44" fmla="*/ 20408 w 20408"/>
                <a:gd name="T45" fmla="*/ 17319 h 173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408" h="17319" extrusionOk="0">
                  <a:moveTo>
                    <a:pt x="20382" y="0"/>
                  </a:moveTo>
                  <a:cubicBezTo>
                    <a:pt x="20382" y="167"/>
                    <a:pt x="20382" y="367"/>
                    <a:pt x="20382" y="534"/>
                  </a:cubicBezTo>
                  <a:lnTo>
                    <a:pt x="20382" y="1017"/>
                  </a:lnTo>
                  <a:cubicBezTo>
                    <a:pt x="20408" y="678"/>
                    <a:pt x="20407" y="339"/>
                    <a:pt x="20382" y="0"/>
                  </a:cubicBezTo>
                  <a:close/>
                  <a:moveTo>
                    <a:pt x="20382" y="1017"/>
                  </a:moveTo>
                  <a:cubicBezTo>
                    <a:pt x="20174" y="3778"/>
                    <a:pt x="18266" y="6497"/>
                    <a:pt x="14611" y="8606"/>
                  </a:cubicBezTo>
                  <a:cubicBezTo>
                    <a:pt x="10748" y="10873"/>
                    <a:pt x="5722" y="11948"/>
                    <a:pt x="677" y="11948"/>
                  </a:cubicBezTo>
                  <a:cubicBezTo>
                    <a:pt x="451" y="11948"/>
                    <a:pt x="226" y="11946"/>
                    <a:pt x="1" y="11942"/>
                  </a:cubicBezTo>
                  <a:lnTo>
                    <a:pt x="1" y="17313"/>
                  </a:lnTo>
                  <a:cubicBezTo>
                    <a:pt x="220" y="17317"/>
                    <a:pt x="440" y="17319"/>
                    <a:pt x="659" y="17319"/>
                  </a:cubicBezTo>
                  <a:cubicBezTo>
                    <a:pt x="5711" y="17319"/>
                    <a:pt x="10743" y="16215"/>
                    <a:pt x="14611" y="13977"/>
                  </a:cubicBezTo>
                  <a:cubicBezTo>
                    <a:pt x="18481" y="11742"/>
                    <a:pt x="20382" y="8840"/>
                    <a:pt x="20382" y="5904"/>
                  </a:cubicBezTo>
                  <a:lnTo>
                    <a:pt x="20382" y="10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4" name="Google Shape;2598;p64"/>
            <p:cNvSpPr>
              <a:spLocks/>
            </p:cNvSpPr>
            <p:nvPr/>
          </p:nvSpPr>
          <p:spPr bwMode="auto">
            <a:xfrm>
              <a:off x="6059245" y="3557335"/>
              <a:ext cx="666520" cy="350697"/>
            </a:xfrm>
            <a:custGeom>
              <a:avLst/>
              <a:gdLst>
                <a:gd name="T0" fmla="*/ 78730191 w 43365"/>
                <a:gd name="T1" fmla="*/ 6964249 h 22817"/>
                <a:gd name="T2" fmla="*/ 125965271 w 43365"/>
                <a:gd name="T3" fmla="*/ 18107536 h 22817"/>
                <a:gd name="T4" fmla="*/ 143528308 w 43365"/>
                <a:gd name="T5" fmla="*/ 41483611 h 22817"/>
                <a:gd name="T6" fmla="*/ 125965271 w 43365"/>
                <a:gd name="T7" fmla="*/ 64739908 h 22817"/>
                <a:gd name="T8" fmla="*/ 78730191 w 43365"/>
                <a:gd name="T9" fmla="*/ 75883180 h 22817"/>
                <a:gd name="T10" fmla="*/ 31491314 w 43365"/>
                <a:gd name="T11" fmla="*/ 64739908 h 22817"/>
                <a:gd name="T12" fmla="*/ 13928293 w 43365"/>
                <a:gd name="T13" fmla="*/ 41483611 h 22817"/>
                <a:gd name="T14" fmla="*/ 31491314 w 43365"/>
                <a:gd name="T15" fmla="*/ 18107536 h 22817"/>
                <a:gd name="T16" fmla="*/ 78730191 w 43365"/>
                <a:gd name="T17" fmla="*/ 6964249 h 22817"/>
                <a:gd name="T18" fmla="*/ 78682943 w 43365"/>
                <a:gd name="T19" fmla="*/ 0 h 22817"/>
                <a:gd name="T20" fmla="*/ 27980130 w 43365"/>
                <a:gd name="T21" fmla="*/ 12174690 h 22817"/>
                <a:gd name="T22" fmla="*/ 27980130 w 43365"/>
                <a:gd name="T23" fmla="*/ 70672754 h 22817"/>
                <a:gd name="T24" fmla="*/ 78773657 w 43365"/>
                <a:gd name="T25" fmla="*/ 82847428 h 22817"/>
                <a:gd name="T26" fmla="*/ 129476471 w 43365"/>
                <a:gd name="T27" fmla="*/ 70672754 h 22817"/>
                <a:gd name="T28" fmla="*/ 129476471 w 43365"/>
                <a:gd name="T29" fmla="*/ 12174690 h 22817"/>
                <a:gd name="T30" fmla="*/ 78682943 w 43365"/>
                <a:gd name="T31" fmla="*/ 0 h 228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65"/>
                <a:gd name="T49" fmla="*/ 0 h 22817"/>
                <a:gd name="T50" fmla="*/ 43365 w 43365"/>
                <a:gd name="T51" fmla="*/ 22817 h 228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65" h="22817" extrusionOk="0">
                  <a:moveTo>
                    <a:pt x="21683" y="1918"/>
                  </a:moveTo>
                  <a:cubicBezTo>
                    <a:pt x="26619" y="1918"/>
                    <a:pt x="31256" y="3019"/>
                    <a:pt x="34692" y="4987"/>
                  </a:cubicBezTo>
                  <a:cubicBezTo>
                    <a:pt x="37794" y="6789"/>
                    <a:pt x="39529" y="9090"/>
                    <a:pt x="39529" y="11425"/>
                  </a:cubicBezTo>
                  <a:cubicBezTo>
                    <a:pt x="39529" y="13760"/>
                    <a:pt x="37794" y="16028"/>
                    <a:pt x="34692" y="17830"/>
                  </a:cubicBezTo>
                  <a:cubicBezTo>
                    <a:pt x="31256" y="19831"/>
                    <a:pt x="26619" y="20899"/>
                    <a:pt x="21683" y="20899"/>
                  </a:cubicBezTo>
                  <a:cubicBezTo>
                    <a:pt x="16746" y="20899"/>
                    <a:pt x="12076" y="19831"/>
                    <a:pt x="8673" y="17830"/>
                  </a:cubicBezTo>
                  <a:cubicBezTo>
                    <a:pt x="5538" y="16028"/>
                    <a:pt x="3836" y="13760"/>
                    <a:pt x="3836" y="11425"/>
                  </a:cubicBezTo>
                  <a:cubicBezTo>
                    <a:pt x="3836" y="9090"/>
                    <a:pt x="5538" y="6789"/>
                    <a:pt x="8673" y="4987"/>
                  </a:cubicBezTo>
                  <a:cubicBezTo>
                    <a:pt x="12109" y="3019"/>
                    <a:pt x="16746" y="1918"/>
                    <a:pt x="21683" y="1918"/>
                  </a:cubicBezTo>
                  <a:close/>
                  <a:moveTo>
                    <a:pt x="21670" y="0"/>
                  </a:moveTo>
                  <a:cubicBezTo>
                    <a:pt x="16612" y="0"/>
                    <a:pt x="11559" y="1118"/>
                    <a:pt x="7706" y="3353"/>
                  </a:cubicBezTo>
                  <a:cubicBezTo>
                    <a:pt x="0" y="7789"/>
                    <a:pt x="0" y="15028"/>
                    <a:pt x="7706" y="19464"/>
                  </a:cubicBezTo>
                  <a:cubicBezTo>
                    <a:pt x="11575" y="21699"/>
                    <a:pt x="16637" y="22817"/>
                    <a:pt x="21695" y="22817"/>
                  </a:cubicBezTo>
                  <a:cubicBezTo>
                    <a:pt x="26753" y="22817"/>
                    <a:pt x="31806" y="21699"/>
                    <a:pt x="35659" y="19464"/>
                  </a:cubicBezTo>
                  <a:cubicBezTo>
                    <a:pt x="43365" y="15028"/>
                    <a:pt x="43365" y="7789"/>
                    <a:pt x="35659" y="3353"/>
                  </a:cubicBezTo>
                  <a:cubicBezTo>
                    <a:pt x="31790" y="1118"/>
                    <a:pt x="26728" y="0"/>
                    <a:pt x="2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5" name="Google Shape;2599;p64"/>
            <p:cNvSpPr>
              <a:spLocks/>
            </p:cNvSpPr>
            <p:nvPr/>
          </p:nvSpPr>
          <p:spPr bwMode="auto">
            <a:xfrm>
              <a:off x="6118205" y="3586814"/>
              <a:ext cx="548601" cy="187145"/>
            </a:xfrm>
            <a:custGeom>
              <a:avLst/>
              <a:gdLst>
                <a:gd name="T0" fmla="*/ 64801578 w 35693"/>
                <a:gd name="T1" fmla="*/ 0 h 12176"/>
                <a:gd name="T2" fmla="*/ 17563009 w 35693"/>
                <a:gd name="T3" fmla="*/ 11143274 h 12176"/>
                <a:gd name="T4" fmla="*/ 0 w 35693"/>
                <a:gd name="T5" fmla="*/ 34519369 h 12176"/>
                <a:gd name="T6" fmla="*/ 2788531 w 35693"/>
                <a:gd name="T7" fmla="*/ 44210501 h 12176"/>
                <a:gd name="T8" fmla="*/ 17563009 w 35693"/>
                <a:gd name="T9" fmla="*/ 30765095 h 12176"/>
                <a:gd name="T10" fmla="*/ 64801578 w 35693"/>
                <a:gd name="T11" fmla="*/ 19501797 h 12176"/>
                <a:gd name="T12" fmla="*/ 112036596 w 35693"/>
                <a:gd name="T13" fmla="*/ 30765095 h 12176"/>
                <a:gd name="T14" fmla="*/ 126811074 w 35693"/>
                <a:gd name="T15" fmla="*/ 44210501 h 12176"/>
                <a:gd name="T16" fmla="*/ 129599605 w 35693"/>
                <a:gd name="T17" fmla="*/ 34519369 h 12176"/>
                <a:gd name="T18" fmla="*/ 112036596 w 35693"/>
                <a:gd name="T19" fmla="*/ 11143274 h 12176"/>
                <a:gd name="T20" fmla="*/ 64801578 w 35693"/>
                <a:gd name="T21" fmla="*/ 0 h 12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693"/>
                <a:gd name="T34" fmla="*/ 0 h 12176"/>
                <a:gd name="T35" fmla="*/ 35693 w 35693"/>
                <a:gd name="T36" fmla="*/ 12176 h 121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693" h="12176" extrusionOk="0">
                  <a:moveTo>
                    <a:pt x="17847" y="0"/>
                  </a:moveTo>
                  <a:cubicBezTo>
                    <a:pt x="12910" y="0"/>
                    <a:pt x="8240" y="1101"/>
                    <a:pt x="4837" y="3069"/>
                  </a:cubicBezTo>
                  <a:cubicBezTo>
                    <a:pt x="1702" y="4904"/>
                    <a:pt x="0" y="7172"/>
                    <a:pt x="0" y="9507"/>
                  </a:cubicBezTo>
                  <a:cubicBezTo>
                    <a:pt x="0" y="10441"/>
                    <a:pt x="267" y="11375"/>
                    <a:pt x="768" y="12176"/>
                  </a:cubicBezTo>
                  <a:cubicBezTo>
                    <a:pt x="1535" y="10841"/>
                    <a:pt x="2936" y="9541"/>
                    <a:pt x="4837" y="8473"/>
                  </a:cubicBezTo>
                  <a:cubicBezTo>
                    <a:pt x="8273" y="6472"/>
                    <a:pt x="12910" y="5371"/>
                    <a:pt x="17847" y="5371"/>
                  </a:cubicBezTo>
                  <a:cubicBezTo>
                    <a:pt x="22783" y="5371"/>
                    <a:pt x="27420" y="6472"/>
                    <a:pt x="30856" y="8473"/>
                  </a:cubicBezTo>
                  <a:cubicBezTo>
                    <a:pt x="32757" y="9541"/>
                    <a:pt x="34125" y="10841"/>
                    <a:pt x="34925" y="12176"/>
                  </a:cubicBezTo>
                  <a:cubicBezTo>
                    <a:pt x="35426" y="11375"/>
                    <a:pt x="35693" y="10441"/>
                    <a:pt x="35693" y="9507"/>
                  </a:cubicBezTo>
                  <a:cubicBezTo>
                    <a:pt x="35693" y="7172"/>
                    <a:pt x="33991" y="4871"/>
                    <a:pt x="30856" y="3069"/>
                  </a:cubicBezTo>
                  <a:cubicBezTo>
                    <a:pt x="27420" y="1101"/>
                    <a:pt x="22783" y="0"/>
                    <a:pt x="17847" y="0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6" name="Google Shape;2600;p64"/>
            <p:cNvSpPr>
              <a:spLocks/>
            </p:cNvSpPr>
            <p:nvPr/>
          </p:nvSpPr>
          <p:spPr bwMode="auto">
            <a:xfrm>
              <a:off x="6120771" y="3624240"/>
              <a:ext cx="543468" cy="254312"/>
            </a:xfrm>
            <a:custGeom>
              <a:avLst/>
              <a:gdLst>
                <a:gd name="T0" fmla="*/ 64195530 w 35359"/>
                <a:gd name="T1" fmla="*/ 0 h 16546"/>
                <a:gd name="T2" fmla="*/ 16956620 w 35359"/>
                <a:gd name="T3" fmla="*/ 11143526 h 16546"/>
                <a:gd name="T4" fmla="*/ 0 w 35359"/>
                <a:gd name="T5" fmla="*/ 30038941 h 16546"/>
                <a:gd name="T6" fmla="*/ 16956620 w 35359"/>
                <a:gd name="T7" fmla="*/ 48934341 h 16546"/>
                <a:gd name="T8" fmla="*/ 64195530 w 35359"/>
                <a:gd name="T9" fmla="*/ 60077867 h 16546"/>
                <a:gd name="T10" fmla="*/ 111430660 w 35359"/>
                <a:gd name="T11" fmla="*/ 48934341 h 16546"/>
                <a:gd name="T12" fmla="*/ 128387279 w 35359"/>
                <a:gd name="T13" fmla="*/ 30038941 h 16546"/>
                <a:gd name="T14" fmla="*/ 111430660 w 35359"/>
                <a:gd name="T15" fmla="*/ 11143526 h 16546"/>
                <a:gd name="T16" fmla="*/ 64195530 w 35359"/>
                <a:gd name="T17" fmla="*/ 0 h 165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359"/>
                <a:gd name="T28" fmla="*/ 0 h 16546"/>
                <a:gd name="T29" fmla="*/ 35359 w 35359"/>
                <a:gd name="T30" fmla="*/ 16546 h 165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359" h="16546" extrusionOk="0">
                  <a:moveTo>
                    <a:pt x="17680" y="0"/>
                  </a:moveTo>
                  <a:cubicBezTo>
                    <a:pt x="12743" y="0"/>
                    <a:pt x="8106" y="1101"/>
                    <a:pt x="4670" y="3069"/>
                  </a:cubicBezTo>
                  <a:cubicBezTo>
                    <a:pt x="2102" y="4570"/>
                    <a:pt x="467" y="6372"/>
                    <a:pt x="0" y="8273"/>
                  </a:cubicBezTo>
                  <a:cubicBezTo>
                    <a:pt x="501" y="10174"/>
                    <a:pt x="2102" y="11976"/>
                    <a:pt x="4670" y="13477"/>
                  </a:cubicBezTo>
                  <a:cubicBezTo>
                    <a:pt x="8073" y="15445"/>
                    <a:pt x="12743" y="16546"/>
                    <a:pt x="17680" y="16546"/>
                  </a:cubicBezTo>
                  <a:cubicBezTo>
                    <a:pt x="22616" y="16546"/>
                    <a:pt x="27253" y="15445"/>
                    <a:pt x="30689" y="13477"/>
                  </a:cubicBezTo>
                  <a:cubicBezTo>
                    <a:pt x="33291" y="11976"/>
                    <a:pt x="34892" y="10174"/>
                    <a:pt x="35359" y="8273"/>
                  </a:cubicBezTo>
                  <a:cubicBezTo>
                    <a:pt x="34858" y="6372"/>
                    <a:pt x="33257" y="4570"/>
                    <a:pt x="30689" y="3069"/>
                  </a:cubicBezTo>
                  <a:cubicBezTo>
                    <a:pt x="27253" y="1101"/>
                    <a:pt x="22616" y="0"/>
                    <a:pt x="176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7" name="Google Shape;2601;p64"/>
            <p:cNvSpPr>
              <a:spLocks/>
            </p:cNvSpPr>
            <p:nvPr/>
          </p:nvSpPr>
          <p:spPr bwMode="auto">
            <a:xfrm>
              <a:off x="6041293" y="3869622"/>
              <a:ext cx="146138" cy="113185"/>
            </a:xfrm>
            <a:custGeom>
              <a:avLst/>
              <a:gdLst>
                <a:gd name="T0" fmla="*/ 27290334 w 9508"/>
                <a:gd name="T1" fmla="*/ 0 h 7364"/>
                <a:gd name="T2" fmla="*/ 25801565 w 9508"/>
                <a:gd name="T3" fmla="*/ 290571 h 7364"/>
                <a:gd name="T4" fmla="*/ 1579483 w 9508"/>
                <a:gd name="T5" fmla="*/ 14099171 h 7364"/>
                <a:gd name="T6" fmla="*/ 123559 w 9508"/>
                <a:gd name="T7" fmla="*/ 17247279 h 7364"/>
                <a:gd name="T8" fmla="*/ 5090668 w 9508"/>
                <a:gd name="T9" fmla="*/ 25968964 h 7364"/>
                <a:gd name="T10" fmla="*/ 7261927 w 9508"/>
                <a:gd name="T11" fmla="*/ 26735084 h 7364"/>
                <a:gd name="T12" fmla="*/ 8601869 w 9508"/>
                <a:gd name="T13" fmla="*/ 26451829 h 7364"/>
                <a:gd name="T14" fmla="*/ 32947264 w 9508"/>
                <a:gd name="T15" fmla="*/ 12646779 h 7364"/>
                <a:gd name="T16" fmla="*/ 34399653 w 9508"/>
                <a:gd name="T17" fmla="*/ 9375112 h 7364"/>
                <a:gd name="T18" fmla="*/ 29436309 w 9508"/>
                <a:gd name="T19" fmla="*/ 653673 h 7364"/>
                <a:gd name="T20" fmla="*/ 27290334 w 9508"/>
                <a:gd name="T21" fmla="*/ 0 h 73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508"/>
                <a:gd name="T34" fmla="*/ 0 h 7364"/>
                <a:gd name="T35" fmla="*/ 9508 w 9508"/>
                <a:gd name="T36" fmla="*/ 7364 h 73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508" h="7364" extrusionOk="0">
                  <a:moveTo>
                    <a:pt x="7516" y="0"/>
                  </a:moveTo>
                  <a:cubicBezTo>
                    <a:pt x="7378" y="0"/>
                    <a:pt x="7239" y="27"/>
                    <a:pt x="7106" y="80"/>
                  </a:cubicBezTo>
                  <a:lnTo>
                    <a:pt x="435" y="3883"/>
                  </a:lnTo>
                  <a:cubicBezTo>
                    <a:pt x="168" y="4083"/>
                    <a:pt x="1" y="4417"/>
                    <a:pt x="34" y="4750"/>
                  </a:cubicBezTo>
                  <a:cubicBezTo>
                    <a:pt x="68" y="5751"/>
                    <a:pt x="601" y="6618"/>
                    <a:pt x="1402" y="7152"/>
                  </a:cubicBezTo>
                  <a:cubicBezTo>
                    <a:pt x="1586" y="7296"/>
                    <a:pt x="1796" y="7363"/>
                    <a:pt x="2000" y="7363"/>
                  </a:cubicBezTo>
                  <a:cubicBezTo>
                    <a:pt x="2128" y="7363"/>
                    <a:pt x="2254" y="7337"/>
                    <a:pt x="2369" y="7285"/>
                  </a:cubicBezTo>
                  <a:lnTo>
                    <a:pt x="9074" y="3483"/>
                  </a:lnTo>
                  <a:cubicBezTo>
                    <a:pt x="9374" y="3283"/>
                    <a:pt x="9508" y="2916"/>
                    <a:pt x="9474" y="2582"/>
                  </a:cubicBezTo>
                  <a:cubicBezTo>
                    <a:pt x="9408" y="1615"/>
                    <a:pt x="8907" y="714"/>
                    <a:pt x="8107" y="180"/>
                  </a:cubicBezTo>
                  <a:cubicBezTo>
                    <a:pt x="7927" y="60"/>
                    <a:pt x="7722" y="0"/>
                    <a:pt x="751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8" name="Google Shape;2602;p64"/>
            <p:cNvSpPr>
              <a:spLocks/>
            </p:cNvSpPr>
            <p:nvPr/>
          </p:nvSpPr>
          <p:spPr bwMode="auto">
            <a:xfrm>
              <a:off x="6051560" y="3893400"/>
              <a:ext cx="136393" cy="89438"/>
            </a:xfrm>
            <a:custGeom>
              <a:avLst/>
              <a:gdLst>
                <a:gd name="T0" fmla="*/ 31247830 w 8874"/>
                <a:gd name="T1" fmla="*/ 3550 h 5819"/>
                <a:gd name="T2" fmla="*/ 0 w 8874"/>
                <a:gd name="T3" fmla="*/ 17809889 h 5819"/>
                <a:gd name="T4" fmla="*/ 2908303 w 8874"/>
                <a:gd name="T5" fmla="*/ 20471327 h 5819"/>
                <a:gd name="T6" fmla="*/ 4938029 w 8874"/>
                <a:gd name="T7" fmla="*/ 21124997 h 5819"/>
                <a:gd name="T8" fmla="*/ 6419462 w 8874"/>
                <a:gd name="T9" fmla="*/ 20834428 h 5819"/>
                <a:gd name="T10" fmla="*/ 30521630 w 8874"/>
                <a:gd name="T11" fmla="*/ 7029467 h 5819"/>
                <a:gd name="T12" fmla="*/ 32097327 w 8874"/>
                <a:gd name="T13" fmla="*/ 3758056 h 5819"/>
                <a:gd name="T14" fmla="*/ 31247830 w 8874"/>
                <a:gd name="T15" fmla="*/ 3550 h 58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74"/>
                <a:gd name="T25" fmla="*/ 0 h 5819"/>
                <a:gd name="T26" fmla="*/ 8874 w 8874"/>
                <a:gd name="T27" fmla="*/ 5819 h 58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74" h="5819" extrusionOk="0">
                  <a:moveTo>
                    <a:pt x="8606" y="1"/>
                  </a:moveTo>
                  <a:lnTo>
                    <a:pt x="0" y="4905"/>
                  </a:lnTo>
                  <a:cubicBezTo>
                    <a:pt x="234" y="5205"/>
                    <a:pt x="467" y="5438"/>
                    <a:pt x="801" y="5638"/>
                  </a:cubicBezTo>
                  <a:cubicBezTo>
                    <a:pt x="961" y="5758"/>
                    <a:pt x="1157" y="5818"/>
                    <a:pt x="1360" y="5818"/>
                  </a:cubicBezTo>
                  <a:cubicBezTo>
                    <a:pt x="1496" y="5818"/>
                    <a:pt x="1635" y="5792"/>
                    <a:pt x="1768" y="5738"/>
                  </a:cubicBezTo>
                  <a:lnTo>
                    <a:pt x="8406" y="1936"/>
                  </a:lnTo>
                  <a:cubicBezTo>
                    <a:pt x="8706" y="1736"/>
                    <a:pt x="8873" y="1402"/>
                    <a:pt x="8840" y="1035"/>
                  </a:cubicBezTo>
                  <a:cubicBezTo>
                    <a:pt x="8806" y="668"/>
                    <a:pt x="8740" y="335"/>
                    <a:pt x="860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89" name="Google Shape;2603;p64"/>
            <p:cNvSpPr>
              <a:spLocks/>
            </p:cNvSpPr>
            <p:nvPr/>
          </p:nvSpPr>
          <p:spPr bwMode="auto">
            <a:xfrm>
              <a:off x="6071034" y="3950315"/>
              <a:ext cx="2582" cy="3612"/>
            </a:xfrm>
            <a:custGeom>
              <a:avLst/>
              <a:gdLst>
                <a:gd name="T0" fmla="*/ 3550 w 168"/>
                <a:gd name="T1" fmla="*/ 3551 h 235"/>
                <a:gd name="T2" fmla="*/ 606340 w 168"/>
                <a:gd name="T3" fmla="*/ 849773 h 235"/>
                <a:gd name="T4" fmla="*/ 3550 w 168"/>
                <a:gd name="T5" fmla="*/ 3551 h 235"/>
                <a:gd name="T6" fmla="*/ 0 60000 65536"/>
                <a:gd name="T7" fmla="*/ 0 60000 65536"/>
                <a:gd name="T8" fmla="*/ 0 60000 65536"/>
                <a:gd name="T9" fmla="*/ 0 w 168"/>
                <a:gd name="T10" fmla="*/ 0 h 235"/>
                <a:gd name="T11" fmla="*/ 168 w 168"/>
                <a:gd name="T12" fmla="*/ 235 h 2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235" extrusionOk="0">
                  <a:moveTo>
                    <a:pt x="1" y="1"/>
                  </a:moveTo>
                  <a:cubicBezTo>
                    <a:pt x="67" y="101"/>
                    <a:pt x="101" y="167"/>
                    <a:pt x="167" y="234"/>
                  </a:cubicBezTo>
                  <a:cubicBezTo>
                    <a:pt x="101" y="134"/>
                    <a:pt x="67" y="67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0" name="Google Shape;2604;p64"/>
            <p:cNvSpPr>
              <a:spLocks/>
            </p:cNvSpPr>
            <p:nvPr/>
          </p:nvSpPr>
          <p:spPr bwMode="auto">
            <a:xfrm>
              <a:off x="5694208" y="3927506"/>
              <a:ext cx="377349" cy="226369"/>
            </a:xfrm>
            <a:custGeom>
              <a:avLst/>
              <a:gdLst>
                <a:gd name="T0" fmla="*/ 82096163 w 24551"/>
                <a:gd name="T1" fmla="*/ 3550 h 14728"/>
                <a:gd name="T2" fmla="*/ 80302406 w 24551"/>
                <a:gd name="T3" fmla="*/ 424749 h 14728"/>
                <a:gd name="T4" fmla="*/ 0 w 24551"/>
                <a:gd name="T5" fmla="*/ 43299019 h 14728"/>
                <a:gd name="T6" fmla="*/ 5813090 w 24551"/>
                <a:gd name="T7" fmla="*/ 53472990 h 14728"/>
                <a:gd name="T8" fmla="*/ 89143817 w 24551"/>
                <a:gd name="T9" fmla="*/ 5391849 h 14728"/>
                <a:gd name="T10" fmla="*/ 84783116 w 24551"/>
                <a:gd name="T11" fmla="*/ 907612 h 14728"/>
                <a:gd name="T12" fmla="*/ 82096163 w 24551"/>
                <a:gd name="T13" fmla="*/ 3550 h 147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551"/>
                <a:gd name="T22" fmla="*/ 0 h 14728"/>
                <a:gd name="T23" fmla="*/ 24551 w 24551"/>
                <a:gd name="T24" fmla="*/ 14728 h 147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551" h="14728" extrusionOk="0">
                  <a:moveTo>
                    <a:pt x="22610" y="1"/>
                  </a:moveTo>
                  <a:cubicBezTo>
                    <a:pt x="22442" y="1"/>
                    <a:pt x="22274" y="38"/>
                    <a:pt x="22116" y="117"/>
                  </a:cubicBezTo>
                  <a:lnTo>
                    <a:pt x="0" y="11925"/>
                  </a:lnTo>
                  <a:lnTo>
                    <a:pt x="1601" y="14727"/>
                  </a:lnTo>
                  <a:lnTo>
                    <a:pt x="24551" y="1485"/>
                  </a:lnTo>
                  <a:cubicBezTo>
                    <a:pt x="24251" y="984"/>
                    <a:pt x="23850" y="551"/>
                    <a:pt x="23350" y="250"/>
                  </a:cubicBezTo>
                  <a:cubicBezTo>
                    <a:pt x="23128" y="89"/>
                    <a:pt x="22869" y="1"/>
                    <a:pt x="226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1" name="Google Shape;2605;p64"/>
            <p:cNvSpPr>
              <a:spLocks/>
            </p:cNvSpPr>
            <p:nvPr/>
          </p:nvSpPr>
          <p:spPr bwMode="auto">
            <a:xfrm>
              <a:off x="5694208" y="3927506"/>
              <a:ext cx="377349" cy="226369"/>
            </a:xfrm>
            <a:custGeom>
              <a:avLst/>
              <a:gdLst>
                <a:gd name="T0" fmla="*/ 82096163 w 24551"/>
                <a:gd name="T1" fmla="*/ 3550 h 14728"/>
                <a:gd name="T2" fmla="*/ 80302406 w 24551"/>
                <a:gd name="T3" fmla="*/ 424749 h 14728"/>
                <a:gd name="T4" fmla="*/ 0 w 24551"/>
                <a:gd name="T5" fmla="*/ 43299019 h 14728"/>
                <a:gd name="T6" fmla="*/ 5813090 w 24551"/>
                <a:gd name="T7" fmla="*/ 53472990 h 14728"/>
                <a:gd name="T8" fmla="*/ 89143817 w 24551"/>
                <a:gd name="T9" fmla="*/ 5391849 h 14728"/>
                <a:gd name="T10" fmla="*/ 84783116 w 24551"/>
                <a:gd name="T11" fmla="*/ 907612 h 14728"/>
                <a:gd name="T12" fmla="*/ 82096163 w 24551"/>
                <a:gd name="T13" fmla="*/ 3550 h 147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551"/>
                <a:gd name="T22" fmla="*/ 0 h 14728"/>
                <a:gd name="T23" fmla="*/ 24551 w 24551"/>
                <a:gd name="T24" fmla="*/ 14728 h 147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551" h="14728" extrusionOk="0">
                  <a:moveTo>
                    <a:pt x="22610" y="1"/>
                  </a:moveTo>
                  <a:cubicBezTo>
                    <a:pt x="22442" y="1"/>
                    <a:pt x="22274" y="38"/>
                    <a:pt x="22116" y="117"/>
                  </a:cubicBezTo>
                  <a:lnTo>
                    <a:pt x="0" y="11925"/>
                  </a:lnTo>
                  <a:lnTo>
                    <a:pt x="1601" y="14727"/>
                  </a:lnTo>
                  <a:lnTo>
                    <a:pt x="24551" y="1485"/>
                  </a:lnTo>
                  <a:cubicBezTo>
                    <a:pt x="24251" y="984"/>
                    <a:pt x="23850" y="551"/>
                    <a:pt x="23350" y="250"/>
                  </a:cubicBezTo>
                  <a:cubicBezTo>
                    <a:pt x="23128" y="89"/>
                    <a:pt x="22869" y="1"/>
                    <a:pt x="22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2" name="Google Shape;2606;p64"/>
            <p:cNvSpPr>
              <a:spLocks/>
            </p:cNvSpPr>
            <p:nvPr/>
          </p:nvSpPr>
          <p:spPr bwMode="auto">
            <a:xfrm>
              <a:off x="5718815" y="3950837"/>
              <a:ext cx="362486" cy="249686"/>
            </a:xfrm>
            <a:custGeom>
              <a:avLst/>
              <a:gdLst>
                <a:gd name="T0" fmla="*/ 83210626 w 23584"/>
                <a:gd name="T1" fmla="*/ 0 h 16245"/>
                <a:gd name="T2" fmla="*/ 0 w 23584"/>
                <a:gd name="T3" fmla="*/ 47961660 h 16245"/>
                <a:gd name="T4" fmla="*/ 6176172 w 23584"/>
                <a:gd name="T5" fmla="*/ 58985209 h 16245"/>
                <a:gd name="T6" fmla="*/ 83450413 w 23584"/>
                <a:gd name="T7" fmla="*/ 11143558 h 16245"/>
                <a:gd name="T8" fmla="*/ 85389200 w 23584"/>
                <a:gd name="T9" fmla="*/ 6902385 h 16245"/>
                <a:gd name="T10" fmla="*/ 84782792 w 23584"/>
                <a:gd name="T11" fmla="*/ 3271417 h 16245"/>
                <a:gd name="T12" fmla="*/ 84543250 w 23584"/>
                <a:gd name="T13" fmla="*/ 2545229 h 16245"/>
                <a:gd name="T14" fmla="*/ 83693505 w 23584"/>
                <a:gd name="T15" fmla="*/ 849747 h 16245"/>
                <a:gd name="T16" fmla="*/ 83210626 w 23584"/>
                <a:gd name="T17" fmla="*/ 0 h 16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584"/>
                <a:gd name="T28" fmla="*/ 0 h 16245"/>
                <a:gd name="T29" fmla="*/ 23584 w 23584"/>
                <a:gd name="T30" fmla="*/ 16245 h 162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584" h="16245" extrusionOk="0">
                  <a:moveTo>
                    <a:pt x="22917" y="0"/>
                  </a:moveTo>
                  <a:lnTo>
                    <a:pt x="0" y="13209"/>
                  </a:lnTo>
                  <a:lnTo>
                    <a:pt x="1701" y="16245"/>
                  </a:lnTo>
                  <a:lnTo>
                    <a:pt x="22983" y="3069"/>
                  </a:lnTo>
                  <a:cubicBezTo>
                    <a:pt x="23384" y="2802"/>
                    <a:pt x="23584" y="2335"/>
                    <a:pt x="23517" y="1901"/>
                  </a:cubicBezTo>
                  <a:cubicBezTo>
                    <a:pt x="23517" y="1534"/>
                    <a:pt x="23450" y="1201"/>
                    <a:pt x="23350" y="901"/>
                  </a:cubicBezTo>
                  <a:cubicBezTo>
                    <a:pt x="23350" y="834"/>
                    <a:pt x="23317" y="767"/>
                    <a:pt x="23284" y="701"/>
                  </a:cubicBezTo>
                  <a:cubicBezTo>
                    <a:pt x="23217" y="534"/>
                    <a:pt x="23150" y="367"/>
                    <a:pt x="23050" y="234"/>
                  </a:cubicBezTo>
                  <a:cubicBezTo>
                    <a:pt x="23017" y="133"/>
                    <a:pt x="22983" y="67"/>
                    <a:pt x="229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3" name="Google Shape;2607;p64"/>
            <p:cNvSpPr>
              <a:spLocks/>
            </p:cNvSpPr>
            <p:nvPr/>
          </p:nvSpPr>
          <p:spPr bwMode="auto">
            <a:xfrm>
              <a:off x="5718815" y="3950837"/>
              <a:ext cx="362486" cy="249686"/>
            </a:xfrm>
            <a:custGeom>
              <a:avLst/>
              <a:gdLst>
                <a:gd name="T0" fmla="*/ 83210626 w 23584"/>
                <a:gd name="T1" fmla="*/ 0 h 16245"/>
                <a:gd name="T2" fmla="*/ 0 w 23584"/>
                <a:gd name="T3" fmla="*/ 47961660 h 16245"/>
                <a:gd name="T4" fmla="*/ 6176172 w 23584"/>
                <a:gd name="T5" fmla="*/ 58985209 h 16245"/>
                <a:gd name="T6" fmla="*/ 83450413 w 23584"/>
                <a:gd name="T7" fmla="*/ 11143558 h 16245"/>
                <a:gd name="T8" fmla="*/ 85389200 w 23584"/>
                <a:gd name="T9" fmla="*/ 6902385 h 16245"/>
                <a:gd name="T10" fmla="*/ 84782792 w 23584"/>
                <a:gd name="T11" fmla="*/ 3271417 h 16245"/>
                <a:gd name="T12" fmla="*/ 84543250 w 23584"/>
                <a:gd name="T13" fmla="*/ 2545229 h 16245"/>
                <a:gd name="T14" fmla="*/ 83693505 w 23584"/>
                <a:gd name="T15" fmla="*/ 849747 h 16245"/>
                <a:gd name="T16" fmla="*/ 83210626 w 23584"/>
                <a:gd name="T17" fmla="*/ 0 h 16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584"/>
                <a:gd name="T28" fmla="*/ 0 h 16245"/>
                <a:gd name="T29" fmla="*/ 23584 w 23584"/>
                <a:gd name="T30" fmla="*/ 16245 h 162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584" h="16245" extrusionOk="0">
                  <a:moveTo>
                    <a:pt x="22917" y="0"/>
                  </a:moveTo>
                  <a:lnTo>
                    <a:pt x="0" y="13209"/>
                  </a:lnTo>
                  <a:lnTo>
                    <a:pt x="1701" y="16245"/>
                  </a:lnTo>
                  <a:lnTo>
                    <a:pt x="22983" y="3069"/>
                  </a:lnTo>
                  <a:cubicBezTo>
                    <a:pt x="23384" y="2802"/>
                    <a:pt x="23584" y="2335"/>
                    <a:pt x="23517" y="1901"/>
                  </a:cubicBezTo>
                  <a:cubicBezTo>
                    <a:pt x="23517" y="1534"/>
                    <a:pt x="23450" y="1201"/>
                    <a:pt x="23350" y="901"/>
                  </a:cubicBezTo>
                  <a:cubicBezTo>
                    <a:pt x="23350" y="834"/>
                    <a:pt x="23317" y="767"/>
                    <a:pt x="23284" y="701"/>
                  </a:cubicBezTo>
                  <a:cubicBezTo>
                    <a:pt x="23217" y="534"/>
                    <a:pt x="23150" y="367"/>
                    <a:pt x="23050" y="234"/>
                  </a:cubicBezTo>
                  <a:cubicBezTo>
                    <a:pt x="23017" y="133"/>
                    <a:pt x="22983" y="67"/>
                    <a:pt x="22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4" name="Google Shape;2608;p64"/>
            <p:cNvSpPr>
              <a:spLocks/>
            </p:cNvSpPr>
            <p:nvPr/>
          </p:nvSpPr>
          <p:spPr bwMode="auto">
            <a:xfrm>
              <a:off x="5683433" y="4108334"/>
              <a:ext cx="72300" cy="93926"/>
            </a:xfrm>
            <a:custGeom>
              <a:avLst/>
              <a:gdLst>
                <a:gd name="T0" fmla="*/ 4781837 w 4704"/>
                <a:gd name="T1" fmla="*/ 0 h 6111"/>
                <a:gd name="T2" fmla="*/ 3550 w 4704"/>
                <a:gd name="T3" fmla="*/ 6154435 h 6111"/>
                <a:gd name="T4" fmla="*/ 8481740 w 4704"/>
                <a:gd name="T5" fmla="*/ 21052227 h 6111"/>
                <a:gd name="T6" fmla="*/ 12283207 w 4704"/>
                <a:gd name="T7" fmla="*/ 22185211 h 6111"/>
                <a:gd name="T8" fmla="*/ 17079707 w 4704"/>
                <a:gd name="T9" fmla="*/ 16085108 h 6111"/>
                <a:gd name="T10" fmla="*/ 8601502 w 4704"/>
                <a:gd name="T11" fmla="*/ 1187332 h 6111"/>
                <a:gd name="T12" fmla="*/ 4781837 w 4704"/>
                <a:gd name="T13" fmla="*/ 0 h 6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04"/>
                <a:gd name="T22" fmla="*/ 0 h 6111"/>
                <a:gd name="T23" fmla="*/ 4704 w 4704"/>
                <a:gd name="T24" fmla="*/ 6111 h 61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04" h="6111" extrusionOk="0">
                  <a:moveTo>
                    <a:pt x="1317" y="0"/>
                  </a:moveTo>
                  <a:cubicBezTo>
                    <a:pt x="539" y="0"/>
                    <a:pt x="1" y="629"/>
                    <a:pt x="1" y="1695"/>
                  </a:cubicBezTo>
                  <a:cubicBezTo>
                    <a:pt x="67" y="3329"/>
                    <a:pt x="935" y="4864"/>
                    <a:pt x="2336" y="5798"/>
                  </a:cubicBezTo>
                  <a:cubicBezTo>
                    <a:pt x="2711" y="6010"/>
                    <a:pt x="3067" y="6110"/>
                    <a:pt x="3383" y="6110"/>
                  </a:cubicBezTo>
                  <a:cubicBezTo>
                    <a:pt x="4164" y="6110"/>
                    <a:pt x="4704" y="5498"/>
                    <a:pt x="4704" y="4430"/>
                  </a:cubicBezTo>
                  <a:cubicBezTo>
                    <a:pt x="4604" y="2762"/>
                    <a:pt x="3737" y="1228"/>
                    <a:pt x="2369" y="327"/>
                  </a:cubicBezTo>
                  <a:cubicBezTo>
                    <a:pt x="1992" y="105"/>
                    <a:pt x="1635" y="0"/>
                    <a:pt x="13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  <p:sp>
          <p:nvSpPr>
            <p:cNvPr id="55495" name="Google Shape;2609;p64"/>
            <p:cNvSpPr>
              <a:spLocks/>
            </p:cNvSpPr>
            <p:nvPr/>
          </p:nvSpPr>
          <p:spPr bwMode="auto">
            <a:xfrm>
              <a:off x="5683433" y="4108334"/>
              <a:ext cx="72300" cy="93926"/>
            </a:xfrm>
            <a:custGeom>
              <a:avLst/>
              <a:gdLst>
                <a:gd name="T0" fmla="*/ 4781837 w 4704"/>
                <a:gd name="T1" fmla="*/ 0 h 6111"/>
                <a:gd name="T2" fmla="*/ 3550 w 4704"/>
                <a:gd name="T3" fmla="*/ 6154435 h 6111"/>
                <a:gd name="T4" fmla="*/ 8481740 w 4704"/>
                <a:gd name="T5" fmla="*/ 21052227 h 6111"/>
                <a:gd name="T6" fmla="*/ 12283207 w 4704"/>
                <a:gd name="T7" fmla="*/ 22185211 h 6111"/>
                <a:gd name="T8" fmla="*/ 17079707 w 4704"/>
                <a:gd name="T9" fmla="*/ 16085108 h 6111"/>
                <a:gd name="T10" fmla="*/ 8601502 w 4704"/>
                <a:gd name="T11" fmla="*/ 1187332 h 6111"/>
                <a:gd name="T12" fmla="*/ 4781837 w 4704"/>
                <a:gd name="T13" fmla="*/ 0 h 6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04"/>
                <a:gd name="T22" fmla="*/ 0 h 6111"/>
                <a:gd name="T23" fmla="*/ 4704 w 4704"/>
                <a:gd name="T24" fmla="*/ 6111 h 61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04" h="6111" extrusionOk="0">
                  <a:moveTo>
                    <a:pt x="1317" y="0"/>
                  </a:moveTo>
                  <a:cubicBezTo>
                    <a:pt x="539" y="0"/>
                    <a:pt x="1" y="629"/>
                    <a:pt x="1" y="1695"/>
                  </a:cubicBezTo>
                  <a:cubicBezTo>
                    <a:pt x="67" y="3329"/>
                    <a:pt x="935" y="4864"/>
                    <a:pt x="2336" y="5798"/>
                  </a:cubicBezTo>
                  <a:cubicBezTo>
                    <a:pt x="2711" y="6010"/>
                    <a:pt x="3067" y="6110"/>
                    <a:pt x="3383" y="6110"/>
                  </a:cubicBezTo>
                  <a:cubicBezTo>
                    <a:pt x="4164" y="6110"/>
                    <a:pt x="4704" y="5498"/>
                    <a:pt x="4704" y="4430"/>
                  </a:cubicBezTo>
                  <a:cubicBezTo>
                    <a:pt x="4604" y="2762"/>
                    <a:pt x="3737" y="1228"/>
                    <a:pt x="2369" y="327"/>
                  </a:cubicBezTo>
                  <a:cubicBezTo>
                    <a:pt x="1992" y="105"/>
                    <a:pt x="1635" y="0"/>
                    <a:pt x="13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ru-RU"/>
            </a:p>
          </p:txBody>
        </p:sp>
      </p:grpSp>
      <p:cxnSp>
        <p:nvCxnSpPr>
          <p:cNvPr id="55308" name="Google Shape;2420;p64"/>
          <p:cNvCxnSpPr>
            <a:cxnSpLocks noChangeShapeType="1"/>
          </p:cNvCxnSpPr>
          <p:nvPr/>
        </p:nvCxnSpPr>
        <p:spPr bwMode="auto">
          <a:xfrm>
            <a:off x="3792538" y="3641725"/>
            <a:ext cx="2195801" cy="703024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309" name="Номер слайда 2"/>
          <p:cNvSpPr txBox="1">
            <a:spLocks/>
          </p:cNvSpPr>
          <p:nvPr/>
        </p:nvSpPr>
        <p:spPr bwMode="auto">
          <a:xfrm>
            <a:off x="8809038" y="4767263"/>
            <a:ext cx="334962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300">
                <a:solidFill>
                  <a:srgbClr val="404040"/>
                </a:solidFill>
                <a:latin typeface="Trebuchet MS" panose="020B0603020202020204" pitchFamily="34" charset="0"/>
              </a:defRPr>
            </a:lvl1pPr>
            <a:lvl2pPr marL="742950" indent="-28575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200">
                <a:solidFill>
                  <a:srgbClr val="404040"/>
                </a:solidFill>
                <a:latin typeface="Trebuchet MS" panose="020B0603020202020204" pitchFamily="34" charset="0"/>
              </a:defRPr>
            </a:lvl2pPr>
            <a:lvl3pPr marL="11430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000">
                <a:solidFill>
                  <a:srgbClr val="404040"/>
                </a:solidFill>
                <a:latin typeface="Trebuchet MS" panose="020B0603020202020204" pitchFamily="34" charset="0"/>
              </a:defRPr>
            </a:lvl3pPr>
            <a:lvl4pPr marL="16002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4pPr>
            <a:lvl5pPr marL="2057400" indent="-228600">
              <a:spcBef>
                <a:spcPts val="75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5pPr>
            <a:lvl6pPr marL="25146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6pPr>
            <a:lvl7pPr marL="29718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7pPr>
            <a:lvl8pPr marL="34290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8pPr>
            <a:lvl9pPr marL="3886200" indent="-228600" eaLnBrk="0" fontAlgn="base" hangingPunct="0">
              <a:spcBef>
                <a:spcPts val="75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900">
                <a:solidFill>
                  <a:srgbClr val="404040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Tx/>
              <a:buFont typeface="Arial" panose="020B0604020202020204" pitchFamily="34" charset="0"/>
              <a:buNone/>
            </a:pPr>
            <a:fld id="{5A640152-1A34-44F7-B118-B190836EBCE3}" type="slidenum">
              <a:rPr lang="ru-RU" altLang="ru-RU" sz="900">
                <a:solidFill>
                  <a:schemeClr val="bg1"/>
                </a:solidFill>
                <a:latin typeface="Arial" panose="020B0604020202020204" pitchFamily="34" charset="0"/>
              </a:rPr>
              <a:pPr eaLnBrk="1" hangingPunct="1">
                <a:spcBef>
                  <a:spcPct val="0"/>
                </a:spcBef>
                <a:buClr>
                  <a:srgbClr val="000000"/>
                </a:buClr>
                <a:buSzTx/>
                <a:buFont typeface="Arial" panose="020B0604020202020204" pitchFamily="34" charset="0"/>
                <a:buNone/>
              </a:pPr>
              <a:t>62</a:t>
            </a:fld>
            <a:endParaRPr lang="ru-RU" altLang="ru-RU" sz="9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730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264242" y="157930"/>
            <a:ext cx="7624633" cy="655131"/>
          </a:xfrm>
          <a:ln>
            <a:noFill/>
          </a:ln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ru-RU" sz="2000" b="1" dirty="0">
                <a:ln/>
                <a:solidFill>
                  <a:schemeClr val="accent4"/>
                </a:solidFill>
              </a:rPr>
              <a:t>СТРУКТУРА РАСХОДОВ БЮДЖЕТА НА </a:t>
            </a:r>
            <a:r>
              <a:rPr lang="ru-RU" sz="2000" b="1" dirty="0" smtClean="0">
                <a:ln/>
                <a:solidFill>
                  <a:schemeClr val="accent4"/>
                </a:solidFill>
              </a:rPr>
              <a:t>ОБРАЗОВАНИЕ            </a:t>
            </a:r>
            <a:r>
              <a:rPr lang="ru-RU" sz="2000" b="1" dirty="0">
                <a:ln/>
                <a:solidFill>
                  <a:schemeClr val="accent4"/>
                </a:solidFill>
              </a:rPr>
              <a:t>В </a:t>
            </a:r>
            <a:r>
              <a:rPr lang="ru-RU" sz="2000" b="1" dirty="0" smtClean="0">
                <a:ln/>
                <a:solidFill>
                  <a:schemeClr val="accent4"/>
                </a:solidFill>
              </a:rPr>
              <a:t>2023-2024 </a:t>
            </a:r>
            <a:r>
              <a:rPr lang="ru-RU" sz="2000" b="1" dirty="0">
                <a:ln/>
                <a:solidFill>
                  <a:schemeClr val="accent4"/>
                </a:solidFill>
              </a:rPr>
              <a:t>ГОДАХ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45628" y="4778359"/>
            <a:ext cx="512504" cy="273844"/>
          </a:xfrm>
        </p:spPr>
        <p:txBody>
          <a:bodyPr/>
          <a:lstStyle/>
          <a:p>
            <a:fld id="{85FFDCF5-B7A9-4B35-A1DB-9EA527B38AA6}" type="slidenum">
              <a:rPr lang="ru-RU" sz="900" smtClean="0">
                <a:solidFill>
                  <a:schemeClr val="bg1"/>
                </a:solidFill>
              </a:rPr>
              <a:pPr/>
              <a:t>63</a:t>
            </a:fld>
            <a:endParaRPr lang="ru-RU" sz="900">
              <a:solidFill>
                <a:schemeClr val="bg1"/>
              </a:solidFill>
            </a:endParaRPr>
          </a:p>
        </p:txBody>
      </p:sp>
      <p:graphicFrame>
        <p:nvGraphicFramePr>
          <p:cNvPr id="16" name="Диаграмма 15"/>
          <p:cNvGraphicFramePr/>
          <p:nvPr>
            <p:extLst>
              <p:ext uri="{D42A27DB-BD31-4B8C-83A1-F6EECF244321}">
                <p14:modId xmlns:p14="http://schemas.microsoft.com/office/powerpoint/2010/main" val="997513363"/>
              </p:ext>
            </p:extLst>
          </p:nvPr>
        </p:nvGraphicFramePr>
        <p:xfrm>
          <a:off x="204282" y="813062"/>
          <a:ext cx="7684593" cy="4171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Прямоугольник 23"/>
          <p:cNvSpPr/>
          <p:nvPr/>
        </p:nvSpPr>
        <p:spPr>
          <a:xfrm>
            <a:off x="5901238" y="1243713"/>
            <a:ext cx="880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dirty="0" smtClean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  <a:endParaRPr lang="ru-RU" sz="1050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94" b="975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8915" y="4049486"/>
            <a:ext cx="1367517" cy="1094014"/>
          </a:xfrm>
          <a:prstGeom prst="rect">
            <a:avLst/>
          </a:prstGeom>
        </p:spPr>
      </p:pic>
      <p:sp>
        <p:nvSpPr>
          <p:cNvPr id="28" name="Google Shape;523;p26"/>
          <p:cNvSpPr/>
          <p:nvPr/>
        </p:nvSpPr>
        <p:spPr>
          <a:xfrm>
            <a:off x="7888875" y="157930"/>
            <a:ext cx="880369" cy="804564"/>
          </a:xfrm>
          <a:prstGeom prst="ellipse">
            <a:avLst/>
          </a:prstGeom>
          <a:solidFill>
            <a:srgbClr val="E08E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" name="Google Shape;525;p26"/>
          <p:cNvGrpSpPr/>
          <p:nvPr/>
        </p:nvGrpSpPr>
        <p:grpSpPr>
          <a:xfrm>
            <a:off x="8173595" y="369092"/>
            <a:ext cx="354480" cy="324065"/>
            <a:chOff x="2419414" y="4045708"/>
            <a:chExt cx="361055" cy="361055"/>
          </a:xfrm>
        </p:grpSpPr>
        <p:sp>
          <p:nvSpPr>
            <p:cNvPr id="30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2278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986612" y="112399"/>
            <a:ext cx="2188498" cy="1781665"/>
          </a:xfrm>
        </p:spPr>
        <p:txBody>
          <a:bodyPr anchor="t">
            <a:noAutofit/>
          </a:bodyPr>
          <a:lstStyle/>
          <a:p>
            <a:pPr algn="r"/>
            <a:r>
              <a:rPr lang="ru-RU" sz="1600" b="1" dirty="0" smtClean="0">
                <a:solidFill>
                  <a:schemeClr val="bg1"/>
                </a:solidFill>
              </a:rPr>
              <a:t>Структура расходов бюджета Труновского муниципального округа по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образованию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за 2024 год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64</a:t>
            </a:fld>
            <a:endParaRPr lang="ru-RU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8658249"/>
              </p:ext>
            </p:extLst>
          </p:nvPr>
        </p:nvGraphicFramePr>
        <p:xfrm>
          <a:off x="504496" y="2164435"/>
          <a:ext cx="7300041" cy="2262136"/>
        </p:xfrm>
        <a:graphic>
          <a:graphicData uri="http://schemas.openxmlformats.org/drawingml/2006/table">
            <a:tbl>
              <a:tblPr firstRow="1" firstCol="1" lastCol="1" bandRow="1">
                <a:tableStyleId>{5C22544A-7EE6-4342-B048-85BDC9FD1C3A}</a:tableStyleId>
              </a:tblPr>
              <a:tblGrid>
                <a:gridCol w="404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3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25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680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92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2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92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41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09667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Наименование показателя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2022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(факт)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2023 год (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(первоначально 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утверждённый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уточнённый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% 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исполнения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988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07 00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Образование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523,77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567,9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559,42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617,17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612,79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99,29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41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07 01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Дошкольное образование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136,37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320,8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156,02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174,29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172,99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99,25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2547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07 02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Общее образование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315,5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320,8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331,39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367,17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364,54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99,29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570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07 03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Дополнительное образование детей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51,2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72,1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47,79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50,39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50,36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99,94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257205"/>
                  </a:ext>
                </a:extLst>
              </a:tr>
              <a:tr h="249882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07 07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Молодежная политика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2,27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0,1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0,15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0,39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0,39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100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1200346"/>
                  </a:ext>
                </a:extLst>
              </a:tr>
              <a:tr h="409412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5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07 09</a:t>
                      </a:r>
                      <a:endParaRPr lang="ru-RU" sz="105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050" u="none" strike="noStrike" dirty="0">
                          <a:effectLst/>
                        </a:rPr>
                        <a:t>Другие вопросы в области образования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>
                          <a:effectLst/>
                          <a:latin typeface="+mn-lt"/>
                          <a:cs typeface="Times New Roman" pitchFamily="18" charset="0"/>
                        </a:rPr>
                        <a:t>18,43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22,0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24,08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24,93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+mn-lt"/>
                          <a:cs typeface="Times New Roman" pitchFamily="18" charset="0"/>
                        </a:rPr>
                        <a:t>24,51</a:t>
                      </a:r>
                      <a:endParaRPr lang="ru-RU" sz="1200" dirty="0">
                        <a:latin typeface="+mn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98,32</a:t>
                      </a:r>
                      <a:endParaRPr lang="ru-RU" sz="1100" b="1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1632438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699250" y="1894094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/>
              <a:t>м</a:t>
            </a:r>
            <a:r>
              <a:rPr lang="ru-RU" sz="1050" b="1" dirty="0" smtClean="0"/>
              <a:t>лн.руб</a:t>
            </a:r>
            <a:endParaRPr lang="ru-RU" sz="1050" b="1" dirty="0"/>
          </a:p>
        </p:txBody>
      </p:sp>
      <p:sp>
        <p:nvSpPr>
          <p:cNvPr id="71" name="TextBox 70"/>
          <p:cNvSpPr txBox="1"/>
          <p:nvPr/>
        </p:nvSpPr>
        <p:spPr>
          <a:xfrm>
            <a:off x="8261130" y="4667944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bg1"/>
                </a:solidFill>
              </a:rPr>
              <a:t> </a:t>
            </a:r>
            <a:fld id="{BB486547-FDE8-46B6-B5FC-58E525A14F84}" type="slidenum">
              <a:rPr lang="ru-RU" smtClean="0">
                <a:solidFill>
                  <a:schemeClr val="bg1"/>
                </a:solidFill>
              </a:rPr>
              <a:pPr/>
              <a:t>64</a:t>
            </a:fld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70" name="Google Shape;3311;p73"/>
          <p:cNvGrpSpPr/>
          <p:nvPr/>
        </p:nvGrpSpPr>
        <p:grpSpPr>
          <a:xfrm>
            <a:off x="406614" y="88026"/>
            <a:ext cx="2328704" cy="2059984"/>
            <a:chOff x="4981419" y="541059"/>
            <a:chExt cx="3959767" cy="3869816"/>
          </a:xfrm>
        </p:grpSpPr>
        <p:sp>
          <p:nvSpPr>
            <p:cNvPr id="72" name="Google Shape;3312;p73"/>
            <p:cNvSpPr/>
            <p:nvPr/>
          </p:nvSpPr>
          <p:spPr>
            <a:xfrm>
              <a:off x="4981419" y="2256088"/>
              <a:ext cx="3945689" cy="2154787"/>
            </a:xfrm>
            <a:custGeom>
              <a:avLst/>
              <a:gdLst/>
              <a:ahLst/>
              <a:cxnLst/>
              <a:rect l="l" t="t" r="r" b="b"/>
              <a:pathLst>
                <a:path w="196474" h="107578" extrusionOk="0">
                  <a:moveTo>
                    <a:pt x="98237" y="0"/>
                  </a:moveTo>
                  <a:cubicBezTo>
                    <a:pt x="43998" y="0"/>
                    <a:pt x="0" y="24084"/>
                    <a:pt x="0" y="53772"/>
                  </a:cubicBezTo>
                  <a:cubicBezTo>
                    <a:pt x="0" y="83493"/>
                    <a:pt x="43998" y="107577"/>
                    <a:pt x="98237" y="107577"/>
                  </a:cubicBezTo>
                  <a:cubicBezTo>
                    <a:pt x="152476" y="107577"/>
                    <a:pt x="196474" y="83493"/>
                    <a:pt x="196474" y="53772"/>
                  </a:cubicBezTo>
                  <a:cubicBezTo>
                    <a:pt x="196474" y="24084"/>
                    <a:pt x="152476" y="0"/>
                    <a:pt x="98237" y="0"/>
                  </a:cubicBezTo>
                  <a:close/>
                </a:path>
              </a:pathLst>
            </a:custGeom>
            <a:solidFill>
              <a:srgbClr val="F5F5F5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313;p73"/>
            <p:cNvSpPr/>
            <p:nvPr/>
          </p:nvSpPr>
          <p:spPr>
            <a:xfrm>
              <a:off x="7573247" y="2743157"/>
              <a:ext cx="1166974" cy="672187"/>
            </a:xfrm>
            <a:custGeom>
              <a:avLst/>
              <a:gdLst/>
              <a:ahLst/>
              <a:cxnLst/>
              <a:rect l="l" t="t" r="r" b="b"/>
              <a:pathLst>
                <a:path w="58109" h="33559" extrusionOk="0">
                  <a:moveTo>
                    <a:pt x="29054" y="1"/>
                  </a:moveTo>
                  <a:cubicBezTo>
                    <a:pt x="13009" y="1"/>
                    <a:pt x="0" y="7539"/>
                    <a:pt x="0" y="16779"/>
                  </a:cubicBezTo>
                  <a:cubicBezTo>
                    <a:pt x="0" y="26053"/>
                    <a:pt x="13009" y="33558"/>
                    <a:pt x="29054" y="33558"/>
                  </a:cubicBezTo>
                  <a:cubicBezTo>
                    <a:pt x="45099" y="33558"/>
                    <a:pt x="58108" y="26053"/>
                    <a:pt x="58108" y="16779"/>
                  </a:cubicBezTo>
                  <a:cubicBezTo>
                    <a:pt x="58108" y="7539"/>
                    <a:pt x="45099" y="1"/>
                    <a:pt x="290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314;p73"/>
            <p:cNvSpPr/>
            <p:nvPr/>
          </p:nvSpPr>
          <p:spPr>
            <a:xfrm>
              <a:off x="5590341" y="2721785"/>
              <a:ext cx="2253558" cy="1298224"/>
            </a:xfrm>
            <a:custGeom>
              <a:avLst/>
              <a:gdLst/>
              <a:ahLst/>
              <a:cxnLst/>
              <a:rect l="l" t="t" r="r" b="b"/>
              <a:pathLst>
                <a:path w="112215" h="64814" extrusionOk="0">
                  <a:moveTo>
                    <a:pt x="74266" y="0"/>
                  </a:moveTo>
                  <a:cubicBezTo>
                    <a:pt x="73970" y="0"/>
                    <a:pt x="73670" y="67"/>
                    <a:pt x="73387" y="200"/>
                  </a:cubicBezTo>
                  <a:lnTo>
                    <a:pt x="501" y="42497"/>
                  </a:lnTo>
                  <a:cubicBezTo>
                    <a:pt x="1" y="42664"/>
                    <a:pt x="1" y="43331"/>
                    <a:pt x="501" y="43498"/>
                  </a:cubicBezTo>
                  <a:lnTo>
                    <a:pt x="37094" y="64613"/>
                  </a:lnTo>
                  <a:cubicBezTo>
                    <a:pt x="37361" y="64747"/>
                    <a:pt x="37661" y="64813"/>
                    <a:pt x="37961" y="64813"/>
                  </a:cubicBezTo>
                  <a:cubicBezTo>
                    <a:pt x="38262" y="64813"/>
                    <a:pt x="38562" y="64747"/>
                    <a:pt x="38829" y="64613"/>
                  </a:cubicBezTo>
                  <a:lnTo>
                    <a:pt x="111747" y="22316"/>
                  </a:lnTo>
                  <a:cubicBezTo>
                    <a:pt x="112214" y="22149"/>
                    <a:pt x="112214" y="21482"/>
                    <a:pt x="111747" y="21316"/>
                  </a:cubicBezTo>
                  <a:lnTo>
                    <a:pt x="75121" y="200"/>
                  </a:lnTo>
                  <a:cubicBezTo>
                    <a:pt x="74854" y="67"/>
                    <a:pt x="74563" y="0"/>
                    <a:pt x="7426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315;p73"/>
            <p:cNvSpPr/>
            <p:nvPr/>
          </p:nvSpPr>
          <p:spPr>
            <a:xfrm>
              <a:off x="5522020" y="2701074"/>
              <a:ext cx="1122090" cy="646108"/>
            </a:xfrm>
            <a:custGeom>
              <a:avLst/>
              <a:gdLst/>
              <a:ahLst/>
              <a:cxnLst/>
              <a:rect l="l" t="t" r="r" b="b"/>
              <a:pathLst>
                <a:path w="55874" h="32257" extrusionOk="0">
                  <a:moveTo>
                    <a:pt x="27954" y="0"/>
                  </a:moveTo>
                  <a:cubicBezTo>
                    <a:pt x="12509" y="0"/>
                    <a:pt x="1" y="7239"/>
                    <a:pt x="1" y="16145"/>
                  </a:cubicBezTo>
                  <a:cubicBezTo>
                    <a:pt x="1" y="25051"/>
                    <a:pt x="12509" y="32257"/>
                    <a:pt x="27954" y="32257"/>
                  </a:cubicBezTo>
                  <a:cubicBezTo>
                    <a:pt x="43365" y="32257"/>
                    <a:pt x="55874" y="25051"/>
                    <a:pt x="55874" y="16145"/>
                  </a:cubicBezTo>
                  <a:cubicBezTo>
                    <a:pt x="55874" y="7239"/>
                    <a:pt x="43365" y="0"/>
                    <a:pt x="2795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316;p73"/>
            <p:cNvSpPr/>
            <p:nvPr/>
          </p:nvSpPr>
          <p:spPr>
            <a:xfrm>
              <a:off x="5156920" y="3456746"/>
              <a:ext cx="828684" cy="477075"/>
            </a:xfrm>
            <a:custGeom>
              <a:avLst/>
              <a:gdLst/>
              <a:ahLst/>
              <a:cxnLst/>
              <a:rect l="l" t="t" r="r" b="b"/>
              <a:pathLst>
                <a:path w="41264" h="23818" extrusionOk="0">
                  <a:moveTo>
                    <a:pt x="19848" y="0"/>
                  </a:moveTo>
                  <a:lnTo>
                    <a:pt x="1" y="11475"/>
                  </a:lnTo>
                  <a:lnTo>
                    <a:pt x="21383" y="23817"/>
                  </a:lnTo>
                  <a:lnTo>
                    <a:pt x="41264" y="12342"/>
                  </a:lnTo>
                  <a:lnTo>
                    <a:pt x="1984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317;p73"/>
            <p:cNvSpPr/>
            <p:nvPr/>
          </p:nvSpPr>
          <p:spPr>
            <a:xfrm>
              <a:off x="5629200" y="3751387"/>
              <a:ext cx="751648" cy="431647"/>
            </a:xfrm>
            <a:custGeom>
              <a:avLst/>
              <a:gdLst/>
              <a:ahLst/>
              <a:cxnLst/>
              <a:rect l="l" t="t" r="r" b="b"/>
              <a:pathLst>
                <a:path w="37428" h="21550" extrusionOk="0">
                  <a:moveTo>
                    <a:pt x="16045" y="1"/>
                  </a:moveTo>
                  <a:lnTo>
                    <a:pt x="1" y="9207"/>
                  </a:lnTo>
                  <a:lnTo>
                    <a:pt x="21383" y="21549"/>
                  </a:lnTo>
                  <a:lnTo>
                    <a:pt x="37427" y="12343"/>
                  </a:lnTo>
                  <a:lnTo>
                    <a:pt x="1604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318;p73"/>
            <p:cNvSpPr/>
            <p:nvPr/>
          </p:nvSpPr>
          <p:spPr>
            <a:xfrm>
              <a:off x="6424367" y="541059"/>
              <a:ext cx="412013" cy="513289"/>
            </a:xfrm>
            <a:custGeom>
              <a:avLst/>
              <a:gdLst/>
              <a:ahLst/>
              <a:cxnLst/>
              <a:rect l="l" t="t" r="r" b="b"/>
              <a:pathLst>
                <a:path w="20516" h="25626" extrusionOk="0">
                  <a:moveTo>
                    <a:pt x="13250" y="0"/>
                  </a:moveTo>
                  <a:cubicBezTo>
                    <a:pt x="11924" y="0"/>
                    <a:pt x="10438" y="474"/>
                    <a:pt x="8874" y="1496"/>
                  </a:cubicBezTo>
                  <a:cubicBezTo>
                    <a:pt x="3870" y="4732"/>
                    <a:pt x="1" y="12171"/>
                    <a:pt x="301" y="18142"/>
                  </a:cubicBezTo>
                  <a:cubicBezTo>
                    <a:pt x="434" y="21144"/>
                    <a:pt x="1602" y="23179"/>
                    <a:pt x="3303" y="24079"/>
                  </a:cubicBezTo>
                  <a:lnTo>
                    <a:pt x="5071" y="25113"/>
                  </a:lnTo>
                  <a:cubicBezTo>
                    <a:pt x="5722" y="25452"/>
                    <a:pt x="6459" y="25625"/>
                    <a:pt x="7257" y="25625"/>
                  </a:cubicBezTo>
                  <a:cubicBezTo>
                    <a:pt x="8583" y="25625"/>
                    <a:pt x="10080" y="25146"/>
                    <a:pt x="11642" y="24146"/>
                  </a:cubicBezTo>
                  <a:cubicBezTo>
                    <a:pt x="16646" y="20910"/>
                    <a:pt x="20515" y="13438"/>
                    <a:pt x="20215" y="7467"/>
                  </a:cubicBezTo>
                  <a:cubicBezTo>
                    <a:pt x="20082" y="4499"/>
                    <a:pt x="18914" y="2430"/>
                    <a:pt x="17180" y="1530"/>
                  </a:cubicBezTo>
                  <a:lnTo>
                    <a:pt x="15445" y="496"/>
                  </a:lnTo>
                  <a:cubicBezTo>
                    <a:pt x="14782" y="171"/>
                    <a:pt x="14045" y="0"/>
                    <a:pt x="132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319;p73"/>
            <p:cNvSpPr/>
            <p:nvPr/>
          </p:nvSpPr>
          <p:spPr>
            <a:xfrm>
              <a:off x="6427058" y="736712"/>
              <a:ext cx="96476" cy="305377"/>
            </a:xfrm>
            <a:custGeom>
              <a:avLst/>
              <a:gdLst/>
              <a:ahLst/>
              <a:cxnLst/>
              <a:rect l="l" t="t" r="r" b="b"/>
              <a:pathLst>
                <a:path w="4804" h="15246" extrusionOk="0">
                  <a:moveTo>
                    <a:pt x="1968" y="1"/>
                  </a:moveTo>
                  <a:cubicBezTo>
                    <a:pt x="701" y="2736"/>
                    <a:pt x="0" y="5705"/>
                    <a:pt x="133" y="8374"/>
                  </a:cubicBezTo>
                  <a:cubicBezTo>
                    <a:pt x="300" y="11342"/>
                    <a:pt x="1434" y="13377"/>
                    <a:pt x="3169" y="14278"/>
                  </a:cubicBezTo>
                  <a:lnTo>
                    <a:pt x="4515" y="15074"/>
                  </a:lnTo>
                  <a:lnTo>
                    <a:pt x="4515" y="15074"/>
                  </a:lnTo>
                  <a:cubicBezTo>
                    <a:pt x="3009" y="14102"/>
                    <a:pt x="2027" y="12139"/>
                    <a:pt x="1901" y="9408"/>
                  </a:cubicBezTo>
                  <a:cubicBezTo>
                    <a:pt x="1768" y="6739"/>
                    <a:pt x="2468" y="3804"/>
                    <a:pt x="3703" y="1035"/>
                  </a:cubicBezTo>
                  <a:lnTo>
                    <a:pt x="1968" y="1"/>
                  </a:lnTo>
                  <a:close/>
                  <a:moveTo>
                    <a:pt x="4515" y="15074"/>
                  </a:moveTo>
                  <a:cubicBezTo>
                    <a:pt x="4609" y="15135"/>
                    <a:pt x="4705" y="15192"/>
                    <a:pt x="4803" y="15245"/>
                  </a:cubicBezTo>
                  <a:lnTo>
                    <a:pt x="4515" y="1507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320;p73"/>
            <p:cNvSpPr/>
            <p:nvPr/>
          </p:nvSpPr>
          <p:spPr>
            <a:xfrm>
              <a:off x="6459210" y="561189"/>
              <a:ext cx="377169" cy="492718"/>
            </a:xfrm>
            <a:custGeom>
              <a:avLst/>
              <a:gdLst/>
              <a:ahLst/>
              <a:cxnLst/>
              <a:rect l="l" t="t" r="r" b="b"/>
              <a:pathLst>
                <a:path w="18781" h="24599" extrusionOk="0">
                  <a:moveTo>
                    <a:pt x="13248" y="1"/>
                  </a:moveTo>
                  <a:cubicBezTo>
                    <a:pt x="11916" y="1"/>
                    <a:pt x="10414" y="481"/>
                    <a:pt x="8840" y="1492"/>
                  </a:cubicBezTo>
                  <a:cubicBezTo>
                    <a:pt x="3836" y="4728"/>
                    <a:pt x="0" y="12166"/>
                    <a:pt x="300" y="18171"/>
                  </a:cubicBezTo>
                  <a:cubicBezTo>
                    <a:pt x="484" y="22276"/>
                    <a:pt x="2575" y="24599"/>
                    <a:pt x="5501" y="24599"/>
                  </a:cubicBezTo>
                  <a:cubicBezTo>
                    <a:pt x="6831" y="24599"/>
                    <a:pt x="8333" y="24119"/>
                    <a:pt x="9907" y="23108"/>
                  </a:cubicBezTo>
                  <a:cubicBezTo>
                    <a:pt x="14911" y="19872"/>
                    <a:pt x="18780" y="12433"/>
                    <a:pt x="18480" y="6429"/>
                  </a:cubicBezTo>
                  <a:cubicBezTo>
                    <a:pt x="18274" y="2324"/>
                    <a:pt x="16175" y="1"/>
                    <a:pt x="1324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321;p73"/>
            <p:cNvSpPr/>
            <p:nvPr/>
          </p:nvSpPr>
          <p:spPr>
            <a:xfrm>
              <a:off x="6498050" y="599627"/>
              <a:ext cx="299470" cy="416484"/>
            </a:xfrm>
            <a:custGeom>
              <a:avLst/>
              <a:gdLst/>
              <a:ahLst/>
              <a:cxnLst/>
              <a:rect l="l" t="t" r="r" b="b"/>
              <a:pathLst>
                <a:path w="14912" h="20793" extrusionOk="0">
                  <a:moveTo>
                    <a:pt x="11352" y="1"/>
                  </a:moveTo>
                  <a:cubicBezTo>
                    <a:pt x="11283" y="1"/>
                    <a:pt x="11213" y="3"/>
                    <a:pt x="11142" y="7"/>
                  </a:cubicBezTo>
                  <a:cubicBezTo>
                    <a:pt x="9975" y="107"/>
                    <a:pt x="8874" y="507"/>
                    <a:pt x="7940" y="1174"/>
                  </a:cubicBezTo>
                  <a:cubicBezTo>
                    <a:pt x="3503" y="4043"/>
                    <a:pt x="1" y="10881"/>
                    <a:pt x="234" y="16152"/>
                  </a:cubicBezTo>
                  <a:cubicBezTo>
                    <a:pt x="300" y="17558"/>
                    <a:pt x="782" y="20792"/>
                    <a:pt x="3599" y="20792"/>
                  </a:cubicBezTo>
                  <a:cubicBezTo>
                    <a:pt x="3655" y="20792"/>
                    <a:pt x="3712" y="20791"/>
                    <a:pt x="3770" y="20788"/>
                  </a:cubicBezTo>
                  <a:cubicBezTo>
                    <a:pt x="4904" y="20655"/>
                    <a:pt x="6005" y="20255"/>
                    <a:pt x="6939" y="19587"/>
                  </a:cubicBezTo>
                  <a:cubicBezTo>
                    <a:pt x="11376" y="16752"/>
                    <a:pt x="14912" y="9880"/>
                    <a:pt x="14645" y="4610"/>
                  </a:cubicBezTo>
                  <a:cubicBezTo>
                    <a:pt x="14580" y="3210"/>
                    <a:pt x="14102" y="1"/>
                    <a:pt x="1135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322;p73"/>
            <p:cNvSpPr/>
            <p:nvPr/>
          </p:nvSpPr>
          <p:spPr>
            <a:xfrm>
              <a:off x="6648106" y="665766"/>
              <a:ext cx="13435" cy="171857"/>
            </a:xfrm>
            <a:custGeom>
              <a:avLst/>
              <a:gdLst/>
              <a:ahLst/>
              <a:cxnLst/>
              <a:rect l="l" t="t" r="r" b="b"/>
              <a:pathLst>
                <a:path w="669" h="8580" extrusionOk="0">
                  <a:moveTo>
                    <a:pt x="588" y="0"/>
                  </a:moveTo>
                  <a:cubicBezTo>
                    <a:pt x="524" y="0"/>
                    <a:pt x="429" y="60"/>
                    <a:pt x="334" y="174"/>
                  </a:cubicBezTo>
                  <a:cubicBezTo>
                    <a:pt x="168" y="341"/>
                    <a:pt x="34" y="608"/>
                    <a:pt x="1" y="874"/>
                  </a:cubicBezTo>
                  <a:lnTo>
                    <a:pt x="1" y="7512"/>
                  </a:lnTo>
                  <a:lnTo>
                    <a:pt x="68" y="8580"/>
                  </a:lnTo>
                  <a:cubicBezTo>
                    <a:pt x="134" y="8580"/>
                    <a:pt x="234" y="8547"/>
                    <a:pt x="334" y="8413"/>
                  </a:cubicBezTo>
                  <a:cubicBezTo>
                    <a:pt x="368" y="8380"/>
                    <a:pt x="401" y="8346"/>
                    <a:pt x="435" y="8280"/>
                  </a:cubicBezTo>
                  <a:cubicBezTo>
                    <a:pt x="568" y="8113"/>
                    <a:pt x="635" y="7946"/>
                    <a:pt x="668" y="7746"/>
                  </a:cubicBezTo>
                  <a:lnTo>
                    <a:pt x="668" y="107"/>
                  </a:lnTo>
                  <a:cubicBezTo>
                    <a:pt x="668" y="35"/>
                    <a:pt x="637" y="0"/>
                    <a:pt x="58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323;p73"/>
            <p:cNvSpPr/>
            <p:nvPr/>
          </p:nvSpPr>
          <p:spPr>
            <a:xfrm>
              <a:off x="6597880" y="837603"/>
              <a:ext cx="54946" cy="78458"/>
            </a:xfrm>
            <a:custGeom>
              <a:avLst/>
              <a:gdLst/>
              <a:ahLst/>
              <a:cxnLst/>
              <a:rect l="l" t="t" r="r" b="b"/>
              <a:pathLst>
                <a:path w="2736" h="3917" extrusionOk="0">
                  <a:moveTo>
                    <a:pt x="1968" y="1"/>
                  </a:moveTo>
                  <a:lnTo>
                    <a:pt x="134" y="3103"/>
                  </a:lnTo>
                  <a:cubicBezTo>
                    <a:pt x="0" y="3303"/>
                    <a:pt x="33" y="3537"/>
                    <a:pt x="167" y="3770"/>
                  </a:cubicBezTo>
                  <a:cubicBezTo>
                    <a:pt x="246" y="3881"/>
                    <a:pt x="340" y="3917"/>
                    <a:pt x="420" y="3917"/>
                  </a:cubicBezTo>
                  <a:cubicBezTo>
                    <a:pt x="510" y="3917"/>
                    <a:pt x="583" y="3872"/>
                    <a:pt x="601" y="3837"/>
                  </a:cubicBezTo>
                  <a:lnTo>
                    <a:pt x="2735" y="435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324;p73"/>
            <p:cNvSpPr/>
            <p:nvPr/>
          </p:nvSpPr>
          <p:spPr>
            <a:xfrm>
              <a:off x="6652805" y="818655"/>
              <a:ext cx="41551" cy="87852"/>
            </a:xfrm>
            <a:custGeom>
              <a:avLst/>
              <a:gdLst/>
              <a:ahLst/>
              <a:cxnLst/>
              <a:rect l="l" t="t" r="r" b="b"/>
              <a:pathLst>
                <a:path w="2069" h="4386" extrusionOk="0">
                  <a:moveTo>
                    <a:pt x="251" y="0"/>
                  </a:moveTo>
                  <a:cubicBezTo>
                    <a:pt x="219" y="0"/>
                    <a:pt x="151" y="38"/>
                    <a:pt x="100" y="113"/>
                  </a:cubicBezTo>
                  <a:cubicBezTo>
                    <a:pt x="34" y="213"/>
                    <a:pt x="0" y="313"/>
                    <a:pt x="0" y="413"/>
                  </a:cubicBezTo>
                  <a:lnTo>
                    <a:pt x="1802" y="4349"/>
                  </a:lnTo>
                  <a:cubicBezTo>
                    <a:pt x="1802" y="4375"/>
                    <a:pt x="1811" y="4386"/>
                    <a:pt x="1827" y="4386"/>
                  </a:cubicBezTo>
                  <a:cubicBezTo>
                    <a:pt x="1853" y="4386"/>
                    <a:pt x="1894" y="4357"/>
                    <a:pt x="1935" y="4316"/>
                  </a:cubicBezTo>
                  <a:cubicBezTo>
                    <a:pt x="1935" y="4283"/>
                    <a:pt x="1968" y="4283"/>
                    <a:pt x="1968" y="4249"/>
                  </a:cubicBezTo>
                  <a:cubicBezTo>
                    <a:pt x="2035" y="4183"/>
                    <a:pt x="2069" y="4082"/>
                    <a:pt x="2069" y="3982"/>
                  </a:cubicBezTo>
                  <a:lnTo>
                    <a:pt x="267" y="13"/>
                  </a:lnTo>
                  <a:cubicBezTo>
                    <a:pt x="267" y="5"/>
                    <a:pt x="261" y="0"/>
                    <a:pt x="2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325;p73"/>
            <p:cNvSpPr/>
            <p:nvPr/>
          </p:nvSpPr>
          <p:spPr>
            <a:xfrm>
              <a:off x="6633526" y="792756"/>
              <a:ext cx="44443" cy="58347"/>
            </a:xfrm>
            <a:custGeom>
              <a:avLst/>
              <a:gdLst/>
              <a:ahLst/>
              <a:cxnLst/>
              <a:rect l="l" t="t" r="r" b="b"/>
              <a:pathLst>
                <a:path w="2213" h="2913" extrusionOk="0">
                  <a:moveTo>
                    <a:pt x="1561" y="0"/>
                  </a:moveTo>
                  <a:cubicBezTo>
                    <a:pt x="1438" y="0"/>
                    <a:pt x="1303" y="34"/>
                    <a:pt x="1161" y="105"/>
                  </a:cubicBezTo>
                  <a:cubicBezTo>
                    <a:pt x="493" y="539"/>
                    <a:pt x="93" y="1239"/>
                    <a:pt x="26" y="2006"/>
                  </a:cubicBezTo>
                  <a:cubicBezTo>
                    <a:pt x="1" y="2566"/>
                    <a:pt x="266" y="2912"/>
                    <a:pt x="645" y="2912"/>
                  </a:cubicBezTo>
                  <a:cubicBezTo>
                    <a:pt x="763" y="2912"/>
                    <a:pt x="892" y="2878"/>
                    <a:pt x="1027" y="2807"/>
                  </a:cubicBezTo>
                  <a:cubicBezTo>
                    <a:pt x="1694" y="2407"/>
                    <a:pt x="2128" y="1673"/>
                    <a:pt x="2161" y="906"/>
                  </a:cubicBezTo>
                  <a:cubicBezTo>
                    <a:pt x="2212" y="346"/>
                    <a:pt x="1953" y="0"/>
                    <a:pt x="156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326;p73"/>
            <p:cNvSpPr/>
            <p:nvPr/>
          </p:nvSpPr>
          <p:spPr>
            <a:xfrm>
              <a:off x="6033160" y="2571620"/>
              <a:ext cx="22111" cy="724786"/>
            </a:xfrm>
            <a:custGeom>
              <a:avLst/>
              <a:gdLst/>
              <a:ahLst/>
              <a:cxnLst/>
              <a:rect l="l" t="t" r="r" b="b"/>
              <a:pathLst>
                <a:path w="1101" h="36185" extrusionOk="0">
                  <a:moveTo>
                    <a:pt x="550" y="0"/>
                  </a:moveTo>
                  <a:cubicBezTo>
                    <a:pt x="275" y="0"/>
                    <a:pt x="0" y="175"/>
                    <a:pt x="0" y="526"/>
                  </a:cubicBezTo>
                  <a:lnTo>
                    <a:pt x="0" y="35617"/>
                  </a:lnTo>
                  <a:cubicBezTo>
                    <a:pt x="0" y="35918"/>
                    <a:pt x="234" y="36184"/>
                    <a:pt x="567" y="36184"/>
                  </a:cubicBezTo>
                  <a:cubicBezTo>
                    <a:pt x="867" y="36184"/>
                    <a:pt x="1101" y="35918"/>
                    <a:pt x="1101" y="35617"/>
                  </a:cubicBezTo>
                  <a:lnTo>
                    <a:pt x="1101" y="526"/>
                  </a:lnTo>
                  <a:cubicBezTo>
                    <a:pt x="1101" y="175"/>
                    <a:pt x="826" y="0"/>
                    <a:pt x="55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327;p73"/>
            <p:cNvSpPr/>
            <p:nvPr/>
          </p:nvSpPr>
          <p:spPr>
            <a:xfrm>
              <a:off x="6250352" y="2472752"/>
              <a:ext cx="242376" cy="567750"/>
            </a:xfrm>
            <a:custGeom>
              <a:avLst/>
              <a:gdLst/>
              <a:ahLst/>
              <a:cxnLst/>
              <a:rect l="l" t="t" r="r" b="b"/>
              <a:pathLst>
                <a:path w="12069" h="28345" extrusionOk="0">
                  <a:moveTo>
                    <a:pt x="704" y="0"/>
                  </a:moveTo>
                  <a:cubicBezTo>
                    <a:pt x="355" y="0"/>
                    <a:pt x="1" y="332"/>
                    <a:pt x="193" y="758"/>
                  </a:cubicBezTo>
                  <a:lnTo>
                    <a:pt x="10934" y="28011"/>
                  </a:lnTo>
                  <a:cubicBezTo>
                    <a:pt x="11034" y="28211"/>
                    <a:pt x="11234" y="28345"/>
                    <a:pt x="11434" y="28345"/>
                  </a:cubicBezTo>
                  <a:cubicBezTo>
                    <a:pt x="11501" y="28345"/>
                    <a:pt x="11568" y="28311"/>
                    <a:pt x="11634" y="28278"/>
                  </a:cubicBezTo>
                  <a:cubicBezTo>
                    <a:pt x="11935" y="28178"/>
                    <a:pt x="12068" y="27844"/>
                    <a:pt x="11968" y="27577"/>
                  </a:cubicBezTo>
                  <a:lnTo>
                    <a:pt x="1194" y="358"/>
                  </a:lnTo>
                  <a:cubicBezTo>
                    <a:pt x="1097" y="105"/>
                    <a:pt x="902" y="0"/>
                    <a:pt x="70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328;p73"/>
            <p:cNvSpPr/>
            <p:nvPr/>
          </p:nvSpPr>
          <p:spPr>
            <a:xfrm>
              <a:off x="5619822" y="2520003"/>
              <a:ext cx="850112" cy="455022"/>
            </a:xfrm>
            <a:custGeom>
              <a:avLst/>
              <a:gdLst/>
              <a:ahLst/>
              <a:cxnLst/>
              <a:rect l="l" t="t" r="r" b="b"/>
              <a:pathLst>
                <a:path w="42331" h="22717" extrusionOk="0">
                  <a:moveTo>
                    <a:pt x="21149" y="0"/>
                  </a:moveTo>
                  <a:cubicBezTo>
                    <a:pt x="20982" y="0"/>
                    <a:pt x="20849" y="67"/>
                    <a:pt x="20749" y="167"/>
                  </a:cubicBezTo>
                  <a:lnTo>
                    <a:pt x="334" y="21716"/>
                  </a:lnTo>
                  <a:cubicBezTo>
                    <a:pt x="1" y="22101"/>
                    <a:pt x="357" y="22603"/>
                    <a:pt x="767" y="22603"/>
                  </a:cubicBezTo>
                  <a:cubicBezTo>
                    <a:pt x="891" y="22603"/>
                    <a:pt x="1019" y="22558"/>
                    <a:pt x="1135" y="22450"/>
                  </a:cubicBezTo>
                  <a:lnTo>
                    <a:pt x="21149" y="1335"/>
                  </a:lnTo>
                  <a:lnTo>
                    <a:pt x="41163" y="22550"/>
                  </a:lnTo>
                  <a:cubicBezTo>
                    <a:pt x="41263" y="22650"/>
                    <a:pt x="41397" y="22717"/>
                    <a:pt x="41564" y="22717"/>
                  </a:cubicBezTo>
                  <a:cubicBezTo>
                    <a:pt x="42064" y="22717"/>
                    <a:pt x="42331" y="22150"/>
                    <a:pt x="41997" y="21783"/>
                  </a:cubicBezTo>
                  <a:lnTo>
                    <a:pt x="21549" y="167"/>
                  </a:lnTo>
                  <a:cubicBezTo>
                    <a:pt x="21449" y="67"/>
                    <a:pt x="21283" y="0"/>
                    <a:pt x="211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329;p73"/>
            <p:cNvSpPr/>
            <p:nvPr/>
          </p:nvSpPr>
          <p:spPr>
            <a:xfrm>
              <a:off x="5595703" y="2473073"/>
              <a:ext cx="242376" cy="567430"/>
            </a:xfrm>
            <a:custGeom>
              <a:avLst/>
              <a:gdLst/>
              <a:ahLst/>
              <a:cxnLst/>
              <a:rect l="l" t="t" r="r" b="b"/>
              <a:pathLst>
                <a:path w="12069" h="28329" extrusionOk="0">
                  <a:moveTo>
                    <a:pt x="11362" y="1"/>
                  </a:moveTo>
                  <a:cubicBezTo>
                    <a:pt x="11165" y="1"/>
                    <a:pt x="10971" y="103"/>
                    <a:pt x="10875" y="342"/>
                  </a:cubicBezTo>
                  <a:lnTo>
                    <a:pt x="101" y="27595"/>
                  </a:lnTo>
                  <a:cubicBezTo>
                    <a:pt x="1" y="27862"/>
                    <a:pt x="134" y="28162"/>
                    <a:pt x="434" y="28295"/>
                  </a:cubicBezTo>
                  <a:cubicBezTo>
                    <a:pt x="501" y="28295"/>
                    <a:pt x="568" y="28329"/>
                    <a:pt x="635" y="28329"/>
                  </a:cubicBezTo>
                  <a:cubicBezTo>
                    <a:pt x="835" y="28329"/>
                    <a:pt x="1035" y="28195"/>
                    <a:pt x="1135" y="27995"/>
                  </a:cubicBezTo>
                  <a:lnTo>
                    <a:pt x="11876" y="776"/>
                  </a:lnTo>
                  <a:cubicBezTo>
                    <a:pt x="12068" y="326"/>
                    <a:pt x="11712" y="1"/>
                    <a:pt x="1136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330;p73"/>
            <p:cNvSpPr/>
            <p:nvPr/>
          </p:nvSpPr>
          <p:spPr>
            <a:xfrm>
              <a:off x="6442461" y="2958300"/>
              <a:ext cx="51592" cy="84887"/>
            </a:xfrm>
            <a:custGeom>
              <a:avLst/>
              <a:gdLst/>
              <a:ahLst/>
              <a:cxnLst/>
              <a:rect l="l" t="t" r="r" b="b"/>
              <a:pathLst>
                <a:path w="2569" h="4238" extrusionOk="0">
                  <a:moveTo>
                    <a:pt x="1134" y="1"/>
                  </a:moveTo>
                  <a:lnTo>
                    <a:pt x="0" y="401"/>
                  </a:lnTo>
                  <a:lnTo>
                    <a:pt x="1301" y="3904"/>
                  </a:lnTo>
                  <a:lnTo>
                    <a:pt x="1301" y="3970"/>
                  </a:lnTo>
                  <a:cubicBezTo>
                    <a:pt x="1335" y="4037"/>
                    <a:pt x="1401" y="4104"/>
                    <a:pt x="1468" y="4137"/>
                  </a:cubicBezTo>
                  <a:cubicBezTo>
                    <a:pt x="1618" y="4204"/>
                    <a:pt x="1768" y="4237"/>
                    <a:pt x="1914" y="4237"/>
                  </a:cubicBezTo>
                  <a:cubicBezTo>
                    <a:pt x="2060" y="4237"/>
                    <a:pt x="2202" y="4204"/>
                    <a:pt x="2335" y="4137"/>
                  </a:cubicBezTo>
                  <a:cubicBezTo>
                    <a:pt x="2435" y="4104"/>
                    <a:pt x="2535" y="4004"/>
                    <a:pt x="2569" y="3904"/>
                  </a:cubicBezTo>
                  <a:cubicBezTo>
                    <a:pt x="2569" y="3870"/>
                    <a:pt x="2569" y="3870"/>
                    <a:pt x="2569" y="3837"/>
                  </a:cubicBezTo>
                  <a:cubicBezTo>
                    <a:pt x="2569" y="3803"/>
                    <a:pt x="2569" y="3770"/>
                    <a:pt x="2569" y="3737"/>
                  </a:cubicBezTo>
                  <a:lnTo>
                    <a:pt x="11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331;p73"/>
            <p:cNvSpPr/>
            <p:nvPr/>
          </p:nvSpPr>
          <p:spPr>
            <a:xfrm>
              <a:off x="5594377" y="2958300"/>
              <a:ext cx="51592" cy="84887"/>
            </a:xfrm>
            <a:custGeom>
              <a:avLst/>
              <a:gdLst/>
              <a:ahLst/>
              <a:cxnLst/>
              <a:rect l="l" t="t" r="r" b="b"/>
              <a:pathLst>
                <a:path w="2569" h="4238" extrusionOk="0">
                  <a:moveTo>
                    <a:pt x="1434" y="1"/>
                  </a:moveTo>
                  <a:lnTo>
                    <a:pt x="0" y="3737"/>
                  </a:lnTo>
                  <a:cubicBezTo>
                    <a:pt x="0" y="3770"/>
                    <a:pt x="0" y="3803"/>
                    <a:pt x="0" y="3837"/>
                  </a:cubicBezTo>
                  <a:lnTo>
                    <a:pt x="0" y="3904"/>
                  </a:lnTo>
                  <a:cubicBezTo>
                    <a:pt x="33" y="4004"/>
                    <a:pt x="100" y="4104"/>
                    <a:pt x="200" y="4137"/>
                  </a:cubicBezTo>
                  <a:cubicBezTo>
                    <a:pt x="334" y="4204"/>
                    <a:pt x="484" y="4237"/>
                    <a:pt x="634" y="4237"/>
                  </a:cubicBezTo>
                  <a:cubicBezTo>
                    <a:pt x="784" y="4237"/>
                    <a:pt x="934" y="4204"/>
                    <a:pt x="1068" y="4137"/>
                  </a:cubicBezTo>
                  <a:cubicBezTo>
                    <a:pt x="1134" y="4104"/>
                    <a:pt x="1201" y="4037"/>
                    <a:pt x="1234" y="3970"/>
                  </a:cubicBezTo>
                  <a:lnTo>
                    <a:pt x="1234" y="3904"/>
                  </a:lnTo>
                  <a:lnTo>
                    <a:pt x="2569" y="401"/>
                  </a:lnTo>
                  <a:lnTo>
                    <a:pt x="14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332;p73"/>
            <p:cNvSpPr/>
            <p:nvPr/>
          </p:nvSpPr>
          <p:spPr>
            <a:xfrm>
              <a:off x="6031814" y="3227903"/>
              <a:ext cx="24802" cy="72509"/>
            </a:xfrm>
            <a:custGeom>
              <a:avLst/>
              <a:gdLst/>
              <a:ahLst/>
              <a:cxnLst/>
              <a:rect l="l" t="t" r="r" b="b"/>
              <a:pathLst>
                <a:path w="1235" h="3620" extrusionOk="0">
                  <a:moveTo>
                    <a:pt x="617" y="0"/>
                  </a:moveTo>
                  <a:cubicBezTo>
                    <a:pt x="401" y="0"/>
                    <a:pt x="184" y="50"/>
                    <a:pt x="0" y="150"/>
                  </a:cubicBezTo>
                  <a:lnTo>
                    <a:pt x="0" y="3253"/>
                  </a:lnTo>
                  <a:cubicBezTo>
                    <a:pt x="0" y="3353"/>
                    <a:pt x="67" y="3453"/>
                    <a:pt x="167" y="3520"/>
                  </a:cubicBezTo>
                  <a:cubicBezTo>
                    <a:pt x="317" y="3586"/>
                    <a:pt x="467" y="3620"/>
                    <a:pt x="617" y="3620"/>
                  </a:cubicBezTo>
                  <a:cubicBezTo>
                    <a:pt x="768" y="3620"/>
                    <a:pt x="918" y="3586"/>
                    <a:pt x="1068" y="3520"/>
                  </a:cubicBezTo>
                  <a:cubicBezTo>
                    <a:pt x="1168" y="3453"/>
                    <a:pt x="1235" y="3353"/>
                    <a:pt x="1235" y="3253"/>
                  </a:cubicBezTo>
                  <a:lnTo>
                    <a:pt x="1235" y="150"/>
                  </a:lnTo>
                  <a:cubicBezTo>
                    <a:pt x="1051" y="50"/>
                    <a:pt x="834" y="0"/>
                    <a:pt x="61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333;p73"/>
            <p:cNvSpPr/>
            <p:nvPr/>
          </p:nvSpPr>
          <p:spPr>
            <a:xfrm>
              <a:off x="5539432" y="1694647"/>
              <a:ext cx="995490" cy="1075451"/>
            </a:xfrm>
            <a:custGeom>
              <a:avLst/>
              <a:gdLst/>
              <a:ahLst/>
              <a:cxnLst/>
              <a:rect l="l" t="t" r="r" b="b"/>
              <a:pathLst>
                <a:path w="49570" h="53692" extrusionOk="0">
                  <a:moveTo>
                    <a:pt x="15096" y="1"/>
                  </a:moveTo>
                  <a:cubicBezTo>
                    <a:pt x="12979" y="1"/>
                    <a:pt x="10447" y="1385"/>
                    <a:pt x="7473" y="3046"/>
                  </a:cubicBezTo>
                  <a:cubicBezTo>
                    <a:pt x="3804" y="5047"/>
                    <a:pt x="901" y="7616"/>
                    <a:pt x="334" y="14487"/>
                  </a:cubicBezTo>
                  <a:cubicBezTo>
                    <a:pt x="1" y="18657"/>
                    <a:pt x="334" y="26629"/>
                    <a:pt x="1168" y="32667"/>
                  </a:cubicBezTo>
                  <a:cubicBezTo>
                    <a:pt x="2403" y="42741"/>
                    <a:pt x="3904" y="42774"/>
                    <a:pt x="6072" y="44442"/>
                  </a:cubicBezTo>
                  <a:cubicBezTo>
                    <a:pt x="9841" y="47377"/>
                    <a:pt x="18314" y="51447"/>
                    <a:pt x="21883" y="52848"/>
                  </a:cubicBezTo>
                  <a:cubicBezTo>
                    <a:pt x="23389" y="53446"/>
                    <a:pt x="24832" y="53691"/>
                    <a:pt x="26209" y="53691"/>
                  </a:cubicBezTo>
                  <a:cubicBezTo>
                    <a:pt x="30749" y="53691"/>
                    <a:pt x="34574" y="51022"/>
                    <a:pt x="37594" y="49512"/>
                  </a:cubicBezTo>
                  <a:cubicBezTo>
                    <a:pt x="41230" y="47678"/>
                    <a:pt x="44699" y="45610"/>
                    <a:pt x="48068" y="43308"/>
                  </a:cubicBezTo>
                  <a:cubicBezTo>
                    <a:pt x="49036" y="42607"/>
                    <a:pt x="49570" y="41874"/>
                    <a:pt x="49536" y="41106"/>
                  </a:cubicBezTo>
                  <a:cubicBezTo>
                    <a:pt x="49536" y="40806"/>
                    <a:pt x="49536" y="39539"/>
                    <a:pt x="49536" y="39238"/>
                  </a:cubicBezTo>
                  <a:cubicBezTo>
                    <a:pt x="49536" y="38271"/>
                    <a:pt x="48669" y="37204"/>
                    <a:pt x="46868" y="36036"/>
                  </a:cubicBezTo>
                  <a:cubicBezTo>
                    <a:pt x="43532" y="33868"/>
                    <a:pt x="33792" y="28431"/>
                    <a:pt x="29088" y="25829"/>
                  </a:cubicBezTo>
                  <a:cubicBezTo>
                    <a:pt x="29088" y="25829"/>
                    <a:pt x="29088" y="25795"/>
                    <a:pt x="29055" y="25795"/>
                  </a:cubicBezTo>
                  <a:cubicBezTo>
                    <a:pt x="25452" y="23627"/>
                    <a:pt x="24352" y="14287"/>
                    <a:pt x="21883" y="6381"/>
                  </a:cubicBezTo>
                  <a:cubicBezTo>
                    <a:pt x="21049" y="3680"/>
                    <a:pt x="19982" y="2145"/>
                    <a:pt x="18748" y="1445"/>
                  </a:cubicBezTo>
                  <a:cubicBezTo>
                    <a:pt x="18447" y="1278"/>
                    <a:pt x="17380" y="677"/>
                    <a:pt x="17146" y="544"/>
                  </a:cubicBezTo>
                  <a:cubicBezTo>
                    <a:pt x="16512" y="167"/>
                    <a:pt x="15829" y="1"/>
                    <a:pt x="1509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334;p73"/>
            <p:cNvSpPr/>
            <p:nvPr/>
          </p:nvSpPr>
          <p:spPr>
            <a:xfrm>
              <a:off x="5609781" y="2183920"/>
              <a:ext cx="939881" cy="547820"/>
            </a:xfrm>
            <a:custGeom>
              <a:avLst/>
              <a:gdLst/>
              <a:ahLst/>
              <a:cxnLst/>
              <a:rect l="l" t="t" r="r" b="b"/>
              <a:pathLst>
                <a:path w="46801" h="27350" extrusionOk="0">
                  <a:moveTo>
                    <a:pt x="23050" y="1"/>
                  </a:moveTo>
                  <a:cubicBezTo>
                    <a:pt x="23050" y="1"/>
                    <a:pt x="0" y="13577"/>
                    <a:pt x="1001" y="16079"/>
                  </a:cubicBezTo>
                  <a:cubicBezTo>
                    <a:pt x="2002" y="18614"/>
                    <a:pt x="13910" y="24752"/>
                    <a:pt x="18380" y="26520"/>
                  </a:cubicBezTo>
                  <a:cubicBezTo>
                    <a:pt x="19880" y="27107"/>
                    <a:pt x="21318" y="27349"/>
                    <a:pt x="22690" y="27349"/>
                  </a:cubicBezTo>
                  <a:cubicBezTo>
                    <a:pt x="27237" y="27349"/>
                    <a:pt x="31068" y="24696"/>
                    <a:pt x="34091" y="23184"/>
                  </a:cubicBezTo>
                  <a:cubicBezTo>
                    <a:pt x="37727" y="21349"/>
                    <a:pt x="41196" y="19281"/>
                    <a:pt x="44532" y="16980"/>
                  </a:cubicBezTo>
                  <a:cubicBezTo>
                    <a:pt x="46800" y="15378"/>
                    <a:pt x="46600" y="13711"/>
                    <a:pt x="43365" y="11609"/>
                  </a:cubicBezTo>
                  <a:cubicBezTo>
                    <a:pt x="38895" y="8707"/>
                    <a:pt x="23050" y="1"/>
                    <a:pt x="23050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335;p73"/>
            <p:cNvSpPr/>
            <p:nvPr/>
          </p:nvSpPr>
          <p:spPr>
            <a:xfrm>
              <a:off x="5570921" y="1694367"/>
              <a:ext cx="342346" cy="200280"/>
            </a:xfrm>
            <a:custGeom>
              <a:avLst/>
              <a:gdLst/>
              <a:ahLst/>
              <a:cxnLst/>
              <a:rect l="l" t="t" r="r" b="b"/>
              <a:pathLst>
                <a:path w="17047" h="9999" extrusionOk="0">
                  <a:moveTo>
                    <a:pt x="13542" y="1"/>
                  </a:moveTo>
                  <a:cubicBezTo>
                    <a:pt x="11433" y="1"/>
                    <a:pt x="8892" y="1383"/>
                    <a:pt x="5905" y="3026"/>
                  </a:cubicBezTo>
                  <a:cubicBezTo>
                    <a:pt x="3403" y="4394"/>
                    <a:pt x="1268" y="5995"/>
                    <a:pt x="1" y="9031"/>
                  </a:cubicBezTo>
                  <a:lnTo>
                    <a:pt x="1668" y="9998"/>
                  </a:lnTo>
                  <a:cubicBezTo>
                    <a:pt x="2936" y="6963"/>
                    <a:pt x="5071" y="5328"/>
                    <a:pt x="7573" y="3960"/>
                  </a:cubicBezTo>
                  <a:cubicBezTo>
                    <a:pt x="10558" y="2327"/>
                    <a:pt x="13095" y="928"/>
                    <a:pt x="15212" y="928"/>
                  </a:cubicBezTo>
                  <a:cubicBezTo>
                    <a:pt x="15863" y="928"/>
                    <a:pt x="16474" y="1061"/>
                    <a:pt x="17046" y="1359"/>
                  </a:cubicBezTo>
                  <a:cubicBezTo>
                    <a:pt x="16646" y="1125"/>
                    <a:pt x="15779" y="658"/>
                    <a:pt x="15545" y="525"/>
                  </a:cubicBezTo>
                  <a:cubicBezTo>
                    <a:pt x="14927" y="161"/>
                    <a:pt x="14260" y="1"/>
                    <a:pt x="1354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336;p73"/>
            <p:cNvSpPr/>
            <p:nvPr/>
          </p:nvSpPr>
          <p:spPr>
            <a:xfrm>
              <a:off x="5567567" y="1713135"/>
              <a:ext cx="601591" cy="830945"/>
            </a:xfrm>
            <a:custGeom>
              <a:avLst/>
              <a:gdLst/>
              <a:ahLst/>
              <a:cxnLst/>
              <a:rect l="l" t="t" r="r" b="b"/>
              <a:pathLst>
                <a:path w="29956" h="41485" extrusionOk="0">
                  <a:moveTo>
                    <a:pt x="15400" y="0"/>
                  </a:moveTo>
                  <a:cubicBezTo>
                    <a:pt x="13288" y="0"/>
                    <a:pt x="10745" y="1396"/>
                    <a:pt x="7773" y="3023"/>
                  </a:cubicBezTo>
                  <a:cubicBezTo>
                    <a:pt x="4070" y="5058"/>
                    <a:pt x="1135" y="7627"/>
                    <a:pt x="568" y="14465"/>
                  </a:cubicBezTo>
                  <a:cubicBezTo>
                    <a:pt x="1" y="21303"/>
                    <a:pt x="1268" y="38415"/>
                    <a:pt x="3637" y="40383"/>
                  </a:cubicBezTo>
                  <a:cubicBezTo>
                    <a:pt x="3703" y="40450"/>
                    <a:pt x="4271" y="40984"/>
                    <a:pt x="4871" y="41484"/>
                  </a:cubicBezTo>
                  <a:cubicBezTo>
                    <a:pt x="7703" y="35820"/>
                    <a:pt x="23813" y="26122"/>
                    <a:pt x="29549" y="26122"/>
                  </a:cubicBezTo>
                  <a:cubicBezTo>
                    <a:pt x="29691" y="26122"/>
                    <a:pt x="29827" y="26128"/>
                    <a:pt x="29956" y="26140"/>
                  </a:cubicBezTo>
                  <a:cubicBezTo>
                    <a:pt x="26320" y="23972"/>
                    <a:pt x="22984" y="13364"/>
                    <a:pt x="20482" y="5458"/>
                  </a:cubicBezTo>
                  <a:cubicBezTo>
                    <a:pt x="19226" y="1421"/>
                    <a:pt x="17532" y="0"/>
                    <a:pt x="1540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337;p73"/>
            <p:cNvSpPr/>
            <p:nvPr/>
          </p:nvSpPr>
          <p:spPr>
            <a:xfrm>
              <a:off x="5567567" y="1713135"/>
              <a:ext cx="601591" cy="830945"/>
            </a:xfrm>
            <a:custGeom>
              <a:avLst/>
              <a:gdLst/>
              <a:ahLst/>
              <a:cxnLst/>
              <a:rect l="l" t="t" r="r" b="b"/>
              <a:pathLst>
                <a:path w="29956" h="41485" extrusionOk="0">
                  <a:moveTo>
                    <a:pt x="15400" y="0"/>
                  </a:moveTo>
                  <a:cubicBezTo>
                    <a:pt x="13288" y="0"/>
                    <a:pt x="10745" y="1396"/>
                    <a:pt x="7773" y="3023"/>
                  </a:cubicBezTo>
                  <a:cubicBezTo>
                    <a:pt x="4070" y="5058"/>
                    <a:pt x="1135" y="7627"/>
                    <a:pt x="568" y="14465"/>
                  </a:cubicBezTo>
                  <a:cubicBezTo>
                    <a:pt x="1" y="21303"/>
                    <a:pt x="1268" y="38415"/>
                    <a:pt x="3637" y="40383"/>
                  </a:cubicBezTo>
                  <a:cubicBezTo>
                    <a:pt x="3703" y="40450"/>
                    <a:pt x="4271" y="40984"/>
                    <a:pt x="4871" y="41484"/>
                  </a:cubicBezTo>
                  <a:cubicBezTo>
                    <a:pt x="7703" y="35820"/>
                    <a:pt x="23813" y="26122"/>
                    <a:pt x="29549" y="26122"/>
                  </a:cubicBezTo>
                  <a:cubicBezTo>
                    <a:pt x="29691" y="26122"/>
                    <a:pt x="29827" y="26128"/>
                    <a:pt x="29956" y="26140"/>
                  </a:cubicBezTo>
                  <a:cubicBezTo>
                    <a:pt x="26320" y="23972"/>
                    <a:pt x="22984" y="13364"/>
                    <a:pt x="20482" y="5458"/>
                  </a:cubicBezTo>
                  <a:cubicBezTo>
                    <a:pt x="19226" y="1421"/>
                    <a:pt x="17532" y="0"/>
                    <a:pt x="154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338;p73"/>
            <p:cNvSpPr/>
            <p:nvPr/>
          </p:nvSpPr>
          <p:spPr>
            <a:xfrm>
              <a:off x="8268583" y="3106642"/>
              <a:ext cx="308186" cy="149103"/>
            </a:xfrm>
            <a:custGeom>
              <a:avLst/>
              <a:gdLst/>
              <a:ahLst/>
              <a:cxnLst/>
              <a:rect l="l" t="t" r="r" b="b"/>
              <a:pathLst>
                <a:path w="15346" h="7444" extrusionOk="0">
                  <a:moveTo>
                    <a:pt x="34" y="0"/>
                  </a:moveTo>
                  <a:cubicBezTo>
                    <a:pt x="1" y="367"/>
                    <a:pt x="34" y="734"/>
                    <a:pt x="134" y="1067"/>
                  </a:cubicBezTo>
                  <a:cubicBezTo>
                    <a:pt x="301" y="1368"/>
                    <a:pt x="1202" y="2001"/>
                    <a:pt x="2202" y="2502"/>
                  </a:cubicBezTo>
                  <a:cubicBezTo>
                    <a:pt x="3003" y="2869"/>
                    <a:pt x="3303" y="3402"/>
                    <a:pt x="4304" y="4537"/>
                  </a:cubicBezTo>
                  <a:cubicBezTo>
                    <a:pt x="5171" y="5504"/>
                    <a:pt x="6272" y="6271"/>
                    <a:pt x="7506" y="6772"/>
                  </a:cubicBezTo>
                  <a:cubicBezTo>
                    <a:pt x="8463" y="7173"/>
                    <a:pt x="9584" y="7443"/>
                    <a:pt x="10725" y="7443"/>
                  </a:cubicBezTo>
                  <a:cubicBezTo>
                    <a:pt x="11573" y="7443"/>
                    <a:pt x="12433" y="7294"/>
                    <a:pt x="13244" y="6938"/>
                  </a:cubicBezTo>
                  <a:cubicBezTo>
                    <a:pt x="14011" y="6605"/>
                    <a:pt x="14711" y="6104"/>
                    <a:pt x="15278" y="5504"/>
                  </a:cubicBezTo>
                  <a:cubicBezTo>
                    <a:pt x="15312" y="5304"/>
                    <a:pt x="15345" y="5104"/>
                    <a:pt x="15312" y="490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339;p73"/>
            <p:cNvSpPr/>
            <p:nvPr/>
          </p:nvSpPr>
          <p:spPr>
            <a:xfrm>
              <a:off x="8263221" y="3001384"/>
              <a:ext cx="328951" cy="235292"/>
            </a:xfrm>
            <a:custGeom>
              <a:avLst/>
              <a:gdLst/>
              <a:ahLst/>
              <a:cxnLst/>
              <a:rect l="l" t="t" r="r" b="b"/>
              <a:pathLst>
                <a:path w="16380" h="11747" extrusionOk="0">
                  <a:moveTo>
                    <a:pt x="5470" y="0"/>
                  </a:moveTo>
                  <a:cubicBezTo>
                    <a:pt x="4734" y="0"/>
                    <a:pt x="3742" y="174"/>
                    <a:pt x="3270" y="1019"/>
                  </a:cubicBezTo>
                  <a:cubicBezTo>
                    <a:pt x="3036" y="1452"/>
                    <a:pt x="3403" y="1753"/>
                    <a:pt x="3170" y="1886"/>
                  </a:cubicBezTo>
                  <a:cubicBezTo>
                    <a:pt x="3141" y="1903"/>
                    <a:pt x="3108" y="1910"/>
                    <a:pt x="3073" y="1910"/>
                  </a:cubicBezTo>
                  <a:cubicBezTo>
                    <a:pt x="2840" y="1910"/>
                    <a:pt x="2502" y="1584"/>
                    <a:pt x="2294" y="1584"/>
                  </a:cubicBezTo>
                  <a:cubicBezTo>
                    <a:pt x="2286" y="1584"/>
                    <a:pt x="2277" y="1585"/>
                    <a:pt x="2269" y="1586"/>
                  </a:cubicBezTo>
                  <a:cubicBezTo>
                    <a:pt x="1702" y="1686"/>
                    <a:pt x="1135" y="1753"/>
                    <a:pt x="568" y="1753"/>
                  </a:cubicBezTo>
                  <a:lnTo>
                    <a:pt x="435" y="1219"/>
                  </a:lnTo>
                  <a:cubicBezTo>
                    <a:pt x="1" y="1386"/>
                    <a:pt x="168" y="2220"/>
                    <a:pt x="168" y="3120"/>
                  </a:cubicBezTo>
                  <a:cubicBezTo>
                    <a:pt x="134" y="4088"/>
                    <a:pt x="201" y="5255"/>
                    <a:pt x="501" y="5722"/>
                  </a:cubicBezTo>
                  <a:cubicBezTo>
                    <a:pt x="1035" y="6556"/>
                    <a:pt x="2603" y="7090"/>
                    <a:pt x="3370" y="7723"/>
                  </a:cubicBezTo>
                  <a:cubicBezTo>
                    <a:pt x="4171" y="8391"/>
                    <a:pt x="4971" y="9425"/>
                    <a:pt x="6039" y="10225"/>
                  </a:cubicBezTo>
                  <a:cubicBezTo>
                    <a:pt x="6539" y="10659"/>
                    <a:pt x="7139" y="10992"/>
                    <a:pt x="7740" y="11293"/>
                  </a:cubicBezTo>
                  <a:cubicBezTo>
                    <a:pt x="8452" y="11649"/>
                    <a:pt x="9281" y="11747"/>
                    <a:pt x="10074" y="11747"/>
                  </a:cubicBezTo>
                  <a:cubicBezTo>
                    <a:pt x="10619" y="11747"/>
                    <a:pt x="11147" y="11700"/>
                    <a:pt x="11609" y="11660"/>
                  </a:cubicBezTo>
                  <a:cubicBezTo>
                    <a:pt x="13077" y="11560"/>
                    <a:pt x="16379" y="10192"/>
                    <a:pt x="15445" y="8724"/>
                  </a:cubicBezTo>
                  <a:cubicBezTo>
                    <a:pt x="14812" y="7723"/>
                    <a:pt x="13978" y="6856"/>
                    <a:pt x="12977" y="6222"/>
                  </a:cubicBezTo>
                  <a:cubicBezTo>
                    <a:pt x="12410" y="5889"/>
                    <a:pt x="11009" y="5155"/>
                    <a:pt x="10175" y="4688"/>
                  </a:cubicBezTo>
                  <a:cubicBezTo>
                    <a:pt x="7873" y="3287"/>
                    <a:pt x="6639" y="1286"/>
                    <a:pt x="6372" y="85"/>
                  </a:cubicBezTo>
                  <a:cubicBezTo>
                    <a:pt x="6372" y="85"/>
                    <a:pt x="5983" y="0"/>
                    <a:pt x="547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340;p73"/>
            <p:cNvSpPr/>
            <p:nvPr/>
          </p:nvSpPr>
          <p:spPr>
            <a:xfrm>
              <a:off x="8418640" y="3125149"/>
              <a:ext cx="168171" cy="117095"/>
            </a:xfrm>
            <a:custGeom>
              <a:avLst/>
              <a:gdLst/>
              <a:ahLst/>
              <a:cxnLst/>
              <a:rect l="l" t="t" r="r" b="b"/>
              <a:pathLst>
                <a:path w="8374" h="5846" extrusionOk="0">
                  <a:moveTo>
                    <a:pt x="4771" y="1"/>
                  </a:moveTo>
                  <a:cubicBezTo>
                    <a:pt x="4204" y="1"/>
                    <a:pt x="3466" y="182"/>
                    <a:pt x="2503" y="744"/>
                  </a:cubicBezTo>
                  <a:cubicBezTo>
                    <a:pt x="134" y="2178"/>
                    <a:pt x="1" y="5114"/>
                    <a:pt x="1" y="5114"/>
                  </a:cubicBezTo>
                  <a:cubicBezTo>
                    <a:pt x="986" y="5606"/>
                    <a:pt x="2048" y="5846"/>
                    <a:pt x="3104" y="5846"/>
                  </a:cubicBezTo>
                  <a:cubicBezTo>
                    <a:pt x="4834" y="5846"/>
                    <a:pt x="6547" y="5202"/>
                    <a:pt x="7873" y="3980"/>
                  </a:cubicBezTo>
                  <a:cubicBezTo>
                    <a:pt x="8373" y="1945"/>
                    <a:pt x="6739" y="777"/>
                    <a:pt x="6339" y="544"/>
                  </a:cubicBezTo>
                  <a:cubicBezTo>
                    <a:pt x="6079" y="404"/>
                    <a:pt x="5616" y="1"/>
                    <a:pt x="477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341;p73"/>
            <p:cNvSpPr/>
            <p:nvPr/>
          </p:nvSpPr>
          <p:spPr>
            <a:xfrm>
              <a:off x="7689806" y="2793272"/>
              <a:ext cx="232475" cy="271847"/>
            </a:xfrm>
            <a:custGeom>
              <a:avLst/>
              <a:gdLst/>
              <a:ahLst/>
              <a:cxnLst/>
              <a:rect l="l" t="t" r="r" b="b"/>
              <a:pathLst>
                <a:path w="11576" h="13572" extrusionOk="0">
                  <a:moveTo>
                    <a:pt x="767" y="0"/>
                  </a:moveTo>
                  <a:cubicBezTo>
                    <a:pt x="434" y="167"/>
                    <a:pt x="200" y="467"/>
                    <a:pt x="67" y="834"/>
                  </a:cubicBezTo>
                  <a:cubicBezTo>
                    <a:pt x="0" y="1201"/>
                    <a:pt x="300" y="2202"/>
                    <a:pt x="634" y="2969"/>
                  </a:cubicBezTo>
                  <a:cubicBezTo>
                    <a:pt x="1001" y="3903"/>
                    <a:pt x="1201" y="4904"/>
                    <a:pt x="1201" y="5905"/>
                  </a:cubicBezTo>
                  <a:cubicBezTo>
                    <a:pt x="1301" y="7372"/>
                    <a:pt x="1701" y="8773"/>
                    <a:pt x="2335" y="10074"/>
                  </a:cubicBezTo>
                  <a:cubicBezTo>
                    <a:pt x="3054" y="11574"/>
                    <a:pt x="5587" y="13572"/>
                    <a:pt x="8373" y="13572"/>
                  </a:cubicBezTo>
                  <a:cubicBezTo>
                    <a:pt x="8561" y="13572"/>
                    <a:pt x="8750" y="13563"/>
                    <a:pt x="8940" y="13544"/>
                  </a:cubicBezTo>
                  <a:cubicBezTo>
                    <a:pt x="11342" y="13310"/>
                    <a:pt x="11575" y="12143"/>
                    <a:pt x="11475" y="11575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342;p73"/>
            <p:cNvSpPr/>
            <p:nvPr/>
          </p:nvSpPr>
          <p:spPr>
            <a:xfrm>
              <a:off x="7699847" y="2737429"/>
              <a:ext cx="217072" cy="299789"/>
            </a:xfrm>
            <a:custGeom>
              <a:avLst/>
              <a:gdLst/>
              <a:ahLst/>
              <a:cxnLst/>
              <a:rect l="l" t="t" r="r" b="b"/>
              <a:pathLst>
                <a:path w="10809" h="14967" extrusionOk="0">
                  <a:moveTo>
                    <a:pt x="2858" y="0"/>
                  </a:moveTo>
                  <a:cubicBezTo>
                    <a:pt x="2514" y="0"/>
                    <a:pt x="2106" y="523"/>
                    <a:pt x="1535" y="1154"/>
                  </a:cubicBezTo>
                  <a:cubicBezTo>
                    <a:pt x="901" y="1888"/>
                    <a:pt x="201" y="2722"/>
                    <a:pt x="134" y="3255"/>
                  </a:cubicBezTo>
                  <a:cubicBezTo>
                    <a:pt x="1" y="4189"/>
                    <a:pt x="734" y="5390"/>
                    <a:pt x="1068" y="6358"/>
                  </a:cubicBezTo>
                  <a:cubicBezTo>
                    <a:pt x="1335" y="7292"/>
                    <a:pt x="1235" y="8159"/>
                    <a:pt x="1502" y="9393"/>
                  </a:cubicBezTo>
                  <a:cubicBezTo>
                    <a:pt x="1735" y="10828"/>
                    <a:pt x="2336" y="12162"/>
                    <a:pt x="3236" y="13263"/>
                  </a:cubicBezTo>
                  <a:cubicBezTo>
                    <a:pt x="3851" y="14014"/>
                    <a:pt x="6872" y="14967"/>
                    <a:pt x="8815" y="14967"/>
                  </a:cubicBezTo>
                  <a:cubicBezTo>
                    <a:pt x="9719" y="14967"/>
                    <a:pt x="10390" y="14760"/>
                    <a:pt x="10475" y="14230"/>
                  </a:cubicBezTo>
                  <a:cubicBezTo>
                    <a:pt x="10608" y="13163"/>
                    <a:pt x="10808" y="11895"/>
                    <a:pt x="10041" y="10928"/>
                  </a:cubicBezTo>
                  <a:cubicBezTo>
                    <a:pt x="9674" y="10427"/>
                    <a:pt x="9174" y="9793"/>
                    <a:pt x="8740" y="9260"/>
                  </a:cubicBezTo>
                  <a:cubicBezTo>
                    <a:pt x="6939" y="6758"/>
                    <a:pt x="7606" y="3823"/>
                    <a:pt x="7906" y="2655"/>
                  </a:cubicBezTo>
                  <a:cubicBezTo>
                    <a:pt x="7906" y="2655"/>
                    <a:pt x="6908" y="1510"/>
                    <a:pt x="5722" y="1510"/>
                  </a:cubicBezTo>
                  <a:cubicBezTo>
                    <a:pt x="5520" y="1510"/>
                    <a:pt x="5313" y="1543"/>
                    <a:pt x="5104" y="1621"/>
                  </a:cubicBezTo>
                  <a:cubicBezTo>
                    <a:pt x="4658" y="1780"/>
                    <a:pt x="4699" y="2426"/>
                    <a:pt x="4500" y="2426"/>
                  </a:cubicBezTo>
                  <a:cubicBezTo>
                    <a:pt x="4491" y="2426"/>
                    <a:pt x="4481" y="2425"/>
                    <a:pt x="4470" y="2422"/>
                  </a:cubicBezTo>
                  <a:cubicBezTo>
                    <a:pt x="4204" y="2388"/>
                    <a:pt x="4204" y="1521"/>
                    <a:pt x="4003" y="1421"/>
                  </a:cubicBezTo>
                  <a:cubicBezTo>
                    <a:pt x="3503" y="1154"/>
                    <a:pt x="3069" y="820"/>
                    <a:pt x="2736" y="420"/>
                  </a:cubicBezTo>
                  <a:lnTo>
                    <a:pt x="2969" y="20"/>
                  </a:lnTo>
                  <a:cubicBezTo>
                    <a:pt x="2933" y="7"/>
                    <a:pt x="2896" y="0"/>
                    <a:pt x="285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343;p73"/>
            <p:cNvSpPr/>
            <p:nvPr/>
          </p:nvSpPr>
          <p:spPr>
            <a:xfrm>
              <a:off x="7764151" y="2942496"/>
              <a:ext cx="178212" cy="105378"/>
            </a:xfrm>
            <a:custGeom>
              <a:avLst/>
              <a:gdLst/>
              <a:ahLst/>
              <a:cxnLst/>
              <a:rect l="l" t="t" r="r" b="b"/>
              <a:pathLst>
                <a:path w="8874" h="5261" extrusionOk="0">
                  <a:moveTo>
                    <a:pt x="4948" y="1"/>
                  </a:moveTo>
                  <a:cubicBezTo>
                    <a:pt x="4591" y="1"/>
                    <a:pt x="4180" y="37"/>
                    <a:pt x="3704" y="123"/>
                  </a:cubicBezTo>
                  <a:cubicBezTo>
                    <a:pt x="1102" y="590"/>
                    <a:pt x="1" y="3025"/>
                    <a:pt x="1" y="3025"/>
                  </a:cubicBezTo>
                  <a:cubicBezTo>
                    <a:pt x="1540" y="4810"/>
                    <a:pt x="3313" y="5260"/>
                    <a:pt x="4718" y="5260"/>
                  </a:cubicBezTo>
                  <a:cubicBezTo>
                    <a:pt x="6151" y="5260"/>
                    <a:pt x="7203" y="4792"/>
                    <a:pt x="7238" y="4792"/>
                  </a:cubicBezTo>
                  <a:cubicBezTo>
                    <a:pt x="7239" y="4792"/>
                    <a:pt x="7239" y="4792"/>
                    <a:pt x="7239" y="4793"/>
                  </a:cubicBezTo>
                  <a:cubicBezTo>
                    <a:pt x="8874" y="3458"/>
                    <a:pt x="7573" y="1390"/>
                    <a:pt x="7273" y="1023"/>
                  </a:cubicBezTo>
                  <a:cubicBezTo>
                    <a:pt x="7028" y="723"/>
                    <a:pt x="6537" y="1"/>
                    <a:pt x="494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344;p73"/>
            <p:cNvSpPr/>
            <p:nvPr/>
          </p:nvSpPr>
          <p:spPr>
            <a:xfrm>
              <a:off x="7737361" y="1782378"/>
              <a:ext cx="646476" cy="1049672"/>
            </a:xfrm>
            <a:custGeom>
              <a:avLst/>
              <a:gdLst/>
              <a:ahLst/>
              <a:cxnLst/>
              <a:rect l="l" t="t" r="r" b="b"/>
              <a:pathLst>
                <a:path w="32191" h="52405" extrusionOk="0">
                  <a:moveTo>
                    <a:pt x="32190" y="0"/>
                  </a:moveTo>
                  <a:lnTo>
                    <a:pt x="12610" y="2602"/>
                  </a:lnTo>
                  <a:lnTo>
                    <a:pt x="15512" y="24884"/>
                  </a:lnTo>
                  <a:lnTo>
                    <a:pt x="1" y="48034"/>
                  </a:lnTo>
                  <a:cubicBezTo>
                    <a:pt x="1235" y="51537"/>
                    <a:pt x="6038" y="52404"/>
                    <a:pt x="6038" y="52404"/>
                  </a:cubicBezTo>
                  <a:cubicBezTo>
                    <a:pt x="13677" y="43765"/>
                    <a:pt x="25152" y="33090"/>
                    <a:pt x="27820" y="28954"/>
                  </a:cubicBezTo>
                  <a:cubicBezTo>
                    <a:pt x="29588" y="26219"/>
                    <a:pt x="30923" y="19214"/>
                    <a:pt x="31556" y="11909"/>
                  </a:cubicBezTo>
                  <a:cubicBezTo>
                    <a:pt x="32190" y="4603"/>
                    <a:pt x="32190" y="0"/>
                    <a:pt x="3219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345;p73"/>
            <p:cNvSpPr/>
            <p:nvPr/>
          </p:nvSpPr>
          <p:spPr>
            <a:xfrm>
              <a:off x="8044844" y="2286814"/>
              <a:ext cx="98505" cy="304035"/>
            </a:xfrm>
            <a:custGeom>
              <a:avLst/>
              <a:gdLst/>
              <a:ahLst/>
              <a:cxnLst/>
              <a:rect l="l" t="t" r="r" b="b"/>
              <a:pathLst>
                <a:path w="4905" h="15179" extrusionOk="0">
                  <a:moveTo>
                    <a:pt x="1" y="1"/>
                  </a:moveTo>
                  <a:lnTo>
                    <a:pt x="2302" y="8674"/>
                  </a:lnTo>
                  <a:lnTo>
                    <a:pt x="2135" y="15178"/>
                  </a:lnTo>
                  <a:lnTo>
                    <a:pt x="3903" y="13377"/>
                  </a:lnTo>
                  <a:cubicBezTo>
                    <a:pt x="3903" y="13377"/>
                    <a:pt x="4904" y="6038"/>
                    <a:pt x="4537" y="4637"/>
                  </a:cubicBezTo>
                  <a:cubicBezTo>
                    <a:pt x="4204" y="320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346;p73"/>
            <p:cNvSpPr/>
            <p:nvPr/>
          </p:nvSpPr>
          <p:spPr>
            <a:xfrm>
              <a:off x="8235086" y="1921346"/>
              <a:ext cx="122624" cy="352127"/>
            </a:xfrm>
            <a:custGeom>
              <a:avLst/>
              <a:gdLst/>
              <a:ahLst/>
              <a:cxnLst/>
              <a:rect l="l" t="t" r="r" b="b"/>
              <a:pathLst>
                <a:path w="6106" h="17580" extrusionOk="0">
                  <a:moveTo>
                    <a:pt x="6105" y="0"/>
                  </a:moveTo>
                  <a:cubicBezTo>
                    <a:pt x="4704" y="2602"/>
                    <a:pt x="2469" y="3970"/>
                    <a:pt x="1" y="5037"/>
                  </a:cubicBezTo>
                  <a:lnTo>
                    <a:pt x="3403" y="17580"/>
                  </a:lnTo>
                  <a:lnTo>
                    <a:pt x="1736" y="5838"/>
                  </a:lnTo>
                  <a:cubicBezTo>
                    <a:pt x="2636" y="5271"/>
                    <a:pt x="3503" y="4604"/>
                    <a:pt x="4271" y="3803"/>
                  </a:cubicBezTo>
                  <a:cubicBezTo>
                    <a:pt x="6105" y="1935"/>
                    <a:pt x="6105" y="1"/>
                    <a:pt x="6105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347;p73"/>
            <p:cNvSpPr/>
            <p:nvPr/>
          </p:nvSpPr>
          <p:spPr>
            <a:xfrm>
              <a:off x="7948388" y="1792393"/>
              <a:ext cx="447498" cy="1254900"/>
            </a:xfrm>
            <a:custGeom>
              <a:avLst/>
              <a:gdLst/>
              <a:ahLst/>
              <a:cxnLst/>
              <a:rect l="l" t="t" r="r" b="b"/>
              <a:pathLst>
                <a:path w="22283" h="62651" extrusionOk="0">
                  <a:moveTo>
                    <a:pt x="467" y="0"/>
                  </a:moveTo>
                  <a:cubicBezTo>
                    <a:pt x="167" y="2802"/>
                    <a:pt x="0" y="5604"/>
                    <a:pt x="0" y="8440"/>
                  </a:cubicBezTo>
                  <a:cubicBezTo>
                    <a:pt x="33" y="10875"/>
                    <a:pt x="734" y="14177"/>
                    <a:pt x="1835" y="17546"/>
                  </a:cubicBezTo>
                  <a:cubicBezTo>
                    <a:pt x="2969" y="20882"/>
                    <a:pt x="8006" y="31656"/>
                    <a:pt x="8439" y="32857"/>
                  </a:cubicBezTo>
                  <a:cubicBezTo>
                    <a:pt x="8573" y="33258"/>
                    <a:pt x="8373" y="38161"/>
                    <a:pt x="9340" y="42131"/>
                  </a:cubicBezTo>
                  <a:cubicBezTo>
                    <a:pt x="11708" y="51737"/>
                    <a:pt x="15378" y="62545"/>
                    <a:pt x="15378" y="62545"/>
                  </a:cubicBezTo>
                  <a:cubicBezTo>
                    <a:pt x="15846" y="62616"/>
                    <a:pt x="16315" y="62650"/>
                    <a:pt x="16782" y="62650"/>
                  </a:cubicBezTo>
                  <a:cubicBezTo>
                    <a:pt x="18744" y="62650"/>
                    <a:pt x="20666" y="62036"/>
                    <a:pt x="22283" y="60877"/>
                  </a:cubicBezTo>
                  <a:cubicBezTo>
                    <a:pt x="22283" y="60877"/>
                    <a:pt x="19080" y="29822"/>
                    <a:pt x="18647" y="27854"/>
                  </a:cubicBezTo>
                  <a:cubicBezTo>
                    <a:pt x="18213" y="25852"/>
                    <a:pt x="14277" y="11475"/>
                    <a:pt x="14277" y="11475"/>
                  </a:cubicBezTo>
                  <a:cubicBezTo>
                    <a:pt x="14277" y="11475"/>
                    <a:pt x="21349" y="6772"/>
                    <a:pt x="21482" y="67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348;p73"/>
            <p:cNvSpPr/>
            <p:nvPr/>
          </p:nvSpPr>
          <p:spPr>
            <a:xfrm>
              <a:off x="7967808" y="795961"/>
              <a:ext cx="111217" cy="302253"/>
            </a:xfrm>
            <a:custGeom>
              <a:avLst/>
              <a:gdLst/>
              <a:ahLst/>
              <a:cxnLst/>
              <a:rect l="l" t="t" r="r" b="b"/>
              <a:pathLst>
                <a:path w="5538" h="15090" extrusionOk="0">
                  <a:moveTo>
                    <a:pt x="1288" y="1"/>
                  </a:moveTo>
                  <a:cubicBezTo>
                    <a:pt x="778" y="1"/>
                    <a:pt x="292" y="313"/>
                    <a:pt x="67" y="812"/>
                  </a:cubicBezTo>
                  <a:lnTo>
                    <a:pt x="1969" y="1680"/>
                  </a:lnTo>
                  <a:cubicBezTo>
                    <a:pt x="1335" y="1913"/>
                    <a:pt x="834" y="2347"/>
                    <a:pt x="534" y="2914"/>
                  </a:cubicBezTo>
                  <a:cubicBezTo>
                    <a:pt x="0" y="3981"/>
                    <a:pt x="701" y="6250"/>
                    <a:pt x="1401" y="9085"/>
                  </a:cubicBezTo>
                  <a:cubicBezTo>
                    <a:pt x="1768" y="10853"/>
                    <a:pt x="2269" y="12554"/>
                    <a:pt x="2903" y="14255"/>
                  </a:cubicBezTo>
                  <a:cubicBezTo>
                    <a:pt x="3236" y="15089"/>
                    <a:pt x="3803" y="15089"/>
                    <a:pt x="3803" y="15089"/>
                  </a:cubicBezTo>
                  <a:lnTo>
                    <a:pt x="3803" y="12321"/>
                  </a:lnTo>
                  <a:lnTo>
                    <a:pt x="3670" y="9986"/>
                  </a:lnTo>
                  <a:cubicBezTo>
                    <a:pt x="3670" y="9986"/>
                    <a:pt x="5171" y="7951"/>
                    <a:pt x="5338" y="6283"/>
                  </a:cubicBezTo>
                  <a:cubicBezTo>
                    <a:pt x="5538" y="4115"/>
                    <a:pt x="5104" y="3247"/>
                    <a:pt x="5104" y="3247"/>
                  </a:cubicBezTo>
                  <a:lnTo>
                    <a:pt x="2769" y="1446"/>
                  </a:lnTo>
                  <a:cubicBezTo>
                    <a:pt x="2669" y="1479"/>
                    <a:pt x="2569" y="1479"/>
                    <a:pt x="2469" y="1513"/>
                  </a:cubicBezTo>
                  <a:cubicBezTo>
                    <a:pt x="2602" y="946"/>
                    <a:pt x="2335" y="345"/>
                    <a:pt x="1802" y="112"/>
                  </a:cubicBezTo>
                  <a:cubicBezTo>
                    <a:pt x="1634" y="36"/>
                    <a:pt x="1459" y="1"/>
                    <a:pt x="12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349;p73"/>
            <p:cNvSpPr/>
            <p:nvPr/>
          </p:nvSpPr>
          <p:spPr>
            <a:xfrm>
              <a:off x="8103786" y="776812"/>
              <a:ext cx="221771" cy="189384"/>
            </a:xfrm>
            <a:custGeom>
              <a:avLst/>
              <a:gdLst/>
              <a:ahLst/>
              <a:cxnLst/>
              <a:rect l="l" t="t" r="r" b="b"/>
              <a:pathLst>
                <a:path w="11043" h="9455" extrusionOk="0">
                  <a:moveTo>
                    <a:pt x="6272" y="0"/>
                  </a:moveTo>
                  <a:cubicBezTo>
                    <a:pt x="2069" y="0"/>
                    <a:pt x="1" y="5104"/>
                    <a:pt x="2970" y="8073"/>
                  </a:cubicBezTo>
                  <a:cubicBezTo>
                    <a:pt x="3935" y="9028"/>
                    <a:pt x="5115" y="9455"/>
                    <a:pt x="6271" y="9455"/>
                  </a:cubicBezTo>
                  <a:cubicBezTo>
                    <a:pt x="8709" y="9455"/>
                    <a:pt x="11042" y="7555"/>
                    <a:pt x="11042" y="4704"/>
                  </a:cubicBezTo>
                  <a:cubicBezTo>
                    <a:pt x="11009" y="2102"/>
                    <a:pt x="8907" y="0"/>
                    <a:pt x="62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350;p73"/>
            <p:cNvSpPr/>
            <p:nvPr/>
          </p:nvSpPr>
          <p:spPr>
            <a:xfrm>
              <a:off x="7943026" y="821499"/>
              <a:ext cx="370462" cy="425698"/>
            </a:xfrm>
            <a:custGeom>
              <a:avLst/>
              <a:gdLst/>
              <a:ahLst/>
              <a:cxnLst/>
              <a:rect l="l" t="t" r="r" b="b"/>
              <a:pathLst>
                <a:path w="18447" h="21253" extrusionOk="0">
                  <a:moveTo>
                    <a:pt x="13792" y="1"/>
                  </a:moveTo>
                  <a:cubicBezTo>
                    <a:pt x="11415" y="1"/>
                    <a:pt x="8490" y="618"/>
                    <a:pt x="6338" y="1972"/>
                  </a:cubicBezTo>
                  <a:cubicBezTo>
                    <a:pt x="6605" y="6576"/>
                    <a:pt x="5571" y="7843"/>
                    <a:pt x="5004" y="8344"/>
                  </a:cubicBezTo>
                  <a:cubicBezTo>
                    <a:pt x="4916" y="8416"/>
                    <a:pt x="4832" y="8447"/>
                    <a:pt x="4750" y="8447"/>
                  </a:cubicBezTo>
                  <a:cubicBezTo>
                    <a:pt x="4301" y="8447"/>
                    <a:pt x="3926" y="7499"/>
                    <a:pt x="3503" y="7076"/>
                  </a:cubicBezTo>
                  <a:cubicBezTo>
                    <a:pt x="3258" y="6832"/>
                    <a:pt x="2721" y="6532"/>
                    <a:pt x="2160" y="6532"/>
                  </a:cubicBezTo>
                  <a:cubicBezTo>
                    <a:pt x="1649" y="6532"/>
                    <a:pt x="1117" y="6780"/>
                    <a:pt x="767" y="7543"/>
                  </a:cubicBezTo>
                  <a:cubicBezTo>
                    <a:pt x="0" y="9144"/>
                    <a:pt x="1468" y="11413"/>
                    <a:pt x="2602" y="11946"/>
                  </a:cubicBezTo>
                  <a:cubicBezTo>
                    <a:pt x="2920" y="12099"/>
                    <a:pt x="3205" y="12160"/>
                    <a:pt x="3458" y="12160"/>
                  </a:cubicBezTo>
                  <a:cubicBezTo>
                    <a:pt x="4534" y="12160"/>
                    <a:pt x="5037" y="11046"/>
                    <a:pt x="5037" y="11046"/>
                  </a:cubicBezTo>
                  <a:lnTo>
                    <a:pt x="5037" y="18051"/>
                  </a:lnTo>
                  <a:cubicBezTo>
                    <a:pt x="6805" y="21253"/>
                    <a:pt x="10208" y="20619"/>
                    <a:pt x="12009" y="21053"/>
                  </a:cubicBezTo>
                  <a:cubicBezTo>
                    <a:pt x="12342" y="19785"/>
                    <a:pt x="12643" y="19151"/>
                    <a:pt x="12442" y="18451"/>
                  </a:cubicBezTo>
                  <a:lnTo>
                    <a:pt x="12442" y="16149"/>
                  </a:lnTo>
                  <a:cubicBezTo>
                    <a:pt x="12967" y="16263"/>
                    <a:pt x="13491" y="16315"/>
                    <a:pt x="14015" y="16315"/>
                  </a:cubicBezTo>
                  <a:cubicBezTo>
                    <a:pt x="14258" y="16315"/>
                    <a:pt x="14501" y="16304"/>
                    <a:pt x="14744" y="16283"/>
                  </a:cubicBezTo>
                  <a:cubicBezTo>
                    <a:pt x="16279" y="16049"/>
                    <a:pt x="17112" y="14782"/>
                    <a:pt x="17579" y="13114"/>
                  </a:cubicBezTo>
                  <a:cubicBezTo>
                    <a:pt x="18313" y="10445"/>
                    <a:pt x="18447" y="5975"/>
                    <a:pt x="17446" y="805"/>
                  </a:cubicBezTo>
                  <a:cubicBezTo>
                    <a:pt x="16748" y="281"/>
                    <a:pt x="15394" y="1"/>
                    <a:pt x="13792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351;p73"/>
            <p:cNvSpPr/>
            <p:nvPr/>
          </p:nvSpPr>
          <p:spPr>
            <a:xfrm>
              <a:off x="8142646" y="951854"/>
              <a:ext cx="28838" cy="28763"/>
            </a:xfrm>
            <a:custGeom>
              <a:avLst/>
              <a:gdLst/>
              <a:ahLst/>
              <a:cxnLst/>
              <a:rect l="l" t="t" r="r" b="b"/>
              <a:pathLst>
                <a:path w="1436" h="1436" extrusionOk="0">
                  <a:moveTo>
                    <a:pt x="735" y="1"/>
                  </a:moveTo>
                  <a:cubicBezTo>
                    <a:pt x="334" y="1"/>
                    <a:pt x="1" y="335"/>
                    <a:pt x="1" y="735"/>
                  </a:cubicBezTo>
                  <a:cubicBezTo>
                    <a:pt x="1" y="1135"/>
                    <a:pt x="334" y="1435"/>
                    <a:pt x="735" y="1435"/>
                  </a:cubicBezTo>
                  <a:cubicBezTo>
                    <a:pt x="1135" y="1435"/>
                    <a:pt x="1435" y="1135"/>
                    <a:pt x="1435" y="735"/>
                  </a:cubicBezTo>
                  <a:cubicBezTo>
                    <a:pt x="1435" y="335"/>
                    <a:pt x="1135" y="1"/>
                    <a:pt x="7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352;p73"/>
            <p:cNvSpPr/>
            <p:nvPr/>
          </p:nvSpPr>
          <p:spPr>
            <a:xfrm>
              <a:off x="8252517" y="946526"/>
              <a:ext cx="28818" cy="28743"/>
            </a:xfrm>
            <a:custGeom>
              <a:avLst/>
              <a:gdLst/>
              <a:ahLst/>
              <a:cxnLst/>
              <a:rect l="l" t="t" r="r" b="b"/>
              <a:pathLst>
                <a:path w="1435" h="1435" extrusionOk="0">
                  <a:moveTo>
                    <a:pt x="701" y="0"/>
                  </a:moveTo>
                  <a:cubicBezTo>
                    <a:pt x="300" y="0"/>
                    <a:pt x="0" y="334"/>
                    <a:pt x="0" y="734"/>
                  </a:cubicBezTo>
                  <a:cubicBezTo>
                    <a:pt x="0" y="1101"/>
                    <a:pt x="300" y="1435"/>
                    <a:pt x="701" y="1435"/>
                  </a:cubicBezTo>
                  <a:cubicBezTo>
                    <a:pt x="1101" y="1435"/>
                    <a:pt x="1435" y="1101"/>
                    <a:pt x="1435" y="734"/>
                  </a:cubicBezTo>
                  <a:cubicBezTo>
                    <a:pt x="1435" y="334"/>
                    <a:pt x="1101" y="0"/>
                    <a:pt x="7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353;p73"/>
            <p:cNvSpPr/>
            <p:nvPr/>
          </p:nvSpPr>
          <p:spPr>
            <a:xfrm>
              <a:off x="8066955" y="1086156"/>
              <a:ext cx="125957" cy="76855"/>
            </a:xfrm>
            <a:custGeom>
              <a:avLst/>
              <a:gdLst/>
              <a:ahLst/>
              <a:cxnLst/>
              <a:rect l="l" t="t" r="r" b="b"/>
              <a:pathLst>
                <a:path w="6272" h="3837" extrusionOk="0">
                  <a:moveTo>
                    <a:pt x="0" y="1"/>
                  </a:moveTo>
                  <a:cubicBezTo>
                    <a:pt x="167" y="701"/>
                    <a:pt x="501" y="1335"/>
                    <a:pt x="934" y="1936"/>
                  </a:cubicBezTo>
                  <a:cubicBezTo>
                    <a:pt x="1802" y="3036"/>
                    <a:pt x="6271" y="3837"/>
                    <a:pt x="6271" y="3837"/>
                  </a:cubicBezTo>
                  <a:lnTo>
                    <a:pt x="6271" y="2936"/>
                  </a:lnTo>
                  <a:cubicBezTo>
                    <a:pt x="6271" y="2936"/>
                    <a:pt x="2869" y="2269"/>
                    <a:pt x="1668" y="1635"/>
                  </a:cubicBezTo>
                  <a:cubicBezTo>
                    <a:pt x="968" y="1268"/>
                    <a:pt x="367" y="701"/>
                    <a:pt x="0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354;p73"/>
            <p:cNvSpPr/>
            <p:nvPr/>
          </p:nvSpPr>
          <p:spPr>
            <a:xfrm>
              <a:off x="8008675" y="717103"/>
              <a:ext cx="311520" cy="184877"/>
            </a:xfrm>
            <a:custGeom>
              <a:avLst/>
              <a:gdLst/>
              <a:ahLst/>
              <a:cxnLst/>
              <a:rect l="l" t="t" r="r" b="b"/>
              <a:pathLst>
                <a:path w="15512" h="9230" extrusionOk="0">
                  <a:moveTo>
                    <a:pt x="12648" y="1"/>
                  </a:moveTo>
                  <a:cubicBezTo>
                    <a:pt x="12413" y="1"/>
                    <a:pt x="12185" y="203"/>
                    <a:pt x="12009" y="380"/>
                  </a:cubicBezTo>
                  <a:cubicBezTo>
                    <a:pt x="11015" y="1303"/>
                    <a:pt x="9860" y="1508"/>
                    <a:pt x="8656" y="1508"/>
                  </a:cubicBezTo>
                  <a:cubicBezTo>
                    <a:pt x="7692" y="1508"/>
                    <a:pt x="6695" y="1376"/>
                    <a:pt x="5723" y="1376"/>
                  </a:cubicBezTo>
                  <a:cubicBezTo>
                    <a:pt x="5628" y="1376"/>
                    <a:pt x="5533" y="1377"/>
                    <a:pt x="5437" y="1380"/>
                  </a:cubicBezTo>
                  <a:cubicBezTo>
                    <a:pt x="3569" y="1447"/>
                    <a:pt x="1268" y="2214"/>
                    <a:pt x="434" y="4049"/>
                  </a:cubicBezTo>
                  <a:cubicBezTo>
                    <a:pt x="67" y="4883"/>
                    <a:pt x="0" y="5750"/>
                    <a:pt x="767" y="6350"/>
                  </a:cubicBezTo>
                  <a:cubicBezTo>
                    <a:pt x="1268" y="6717"/>
                    <a:pt x="1735" y="6684"/>
                    <a:pt x="2002" y="7318"/>
                  </a:cubicBezTo>
                  <a:cubicBezTo>
                    <a:pt x="2068" y="7451"/>
                    <a:pt x="2502" y="9219"/>
                    <a:pt x="2269" y="9219"/>
                  </a:cubicBezTo>
                  <a:cubicBezTo>
                    <a:pt x="2334" y="9226"/>
                    <a:pt x="2399" y="9230"/>
                    <a:pt x="2463" y="9230"/>
                  </a:cubicBezTo>
                  <a:cubicBezTo>
                    <a:pt x="3325" y="9230"/>
                    <a:pt x="4119" y="8623"/>
                    <a:pt x="4337" y="7785"/>
                  </a:cubicBezTo>
                  <a:cubicBezTo>
                    <a:pt x="4403" y="7585"/>
                    <a:pt x="4503" y="7218"/>
                    <a:pt x="4537" y="7018"/>
                  </a:cubicBezTo>
                  <a:cubicBezTo>
                    <a:pt x="4565" y="6819"/>
                    <a:pt x="4762" y="6669"/>
                    <a:pt x="4963" y="6669"/>
                  </a:cubicBezTo>
                  <a:cubicBezTo>
                    <a:pt x="4999" y="6669"/>
                    <a:pt x="5035" y="6674"/>
                    <a:pt x="5071" y="6684"/>
                  </a:cubicBezTo>
                  <a:cubicBezTo>
                    <a:pt x="5638" y="6817"/>
                    <a:pt x="6005" y="7051"/>
                    <a:pt x="6572" y="7218"/>
                  </a:cubicBezTo>
                  <a:cubicBezTo>
                    <a:pt x="7539" y="7491"/>
                    <a:pt x="8545" y="7632"/>
                    <a:pt x="9550" y="7632"/>
                  </a:cubicBezTo>
                  <a:cubicBezTo>
                    <a:pt x="10140" y="7632"/>
                    <a:pt x="10728" y="7583"/>
                    <a:pt x="11308" y="7485"/>
                  </a:cubicBezTo>
                  <a:cubicBezTo>
                    <a:pt x="12442" y="7284"/>
                    <a:pt x="13477" y="6717"/>
                    <a:pt x="14277" y="5883"/>
                  </a:cubicBezTo>
                  <a:cubicBezTo>
                    <a:pt x="15111" y="4916"/>
                    <a:pt x="15511" y="3649"/>
                    <a:pt x="15345" y="2381"/>
                  </a:cubicBezTo>
                  <a:cubicBezTo>
                    <a:pt x="15345" y="2314"/>
                    <a:pt x="15345" y="2281"/>
                    <a:pt x="15311" y="2214"/>
                  </a:cubicBezTo>
                  <a:cubicBezTo>
                    <a:pt x="15311" y="2114"/>
                    <a:pt x="15244" y="1981"/>
                    <a:pt x="15211" y="1914"/>
                  </a:cubicBezTo>
                  <a:cubicBezTo>
                    <a:pt x="15174" y="1877"/>
                    <a:pt x="15130" y="1861"/>
                    <a:pt x="15083" y="1861"/>
                  </a:cubicBezTo>
                  <a:cubicBezTo>
                    <a:pt x="14836" y="1861"/>
                    <a:pt x="14484" y="2302"/>
                    <a:pt x="14344" y="2414"/>
                  </a:cubicBezTo>
                  <a:cubicBezTo>
                    <a:pt x="14177" y="2548"/>
                    <a:pt x="14010" y="2681"/>
                    <a:pt x="13843" y="2781"/>
                  </a:cubicBezTo>
                  <a:cubicBezTo>
                    <a:pt x="13677" y="2881"/>
                    <a:pt x="13543" y="2981"/>
                    <a:pt x="13376" y="3081"/>
                  </a:cubicBezTo>
                  <a:cubicBezTo>
                    <a:pt x="13477" y="2514"/>
                    <a:pt x="13477" y="1914"/>
                    <a:pt x="13376" y="1347"/>
                  </a:cubicBezTo>
                  <a:cubicBezTo>
                    <a:pt x="13310" y="980"/>
                    <a:pt x="13210" y="79"/>
                    <a:pt x="12743" y="13"/>
                  </a:cubicBezTo>
                  <a:cubicBezTo>
                    <a:pt x="12711" y="5"/>
                    <a:pt x="12679" y="1"/>
                    <a:pt x="1264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355;p73"/>
            <p:cNvSpPr/>
            <p:nvPr/>
          </p:nvSpPr>
          <p:spPr>
            <a:xfrm>
              <a:off x="8118527" y="917683"/>
              <a:ext cx="33518" cy="26179"/>
            </a:xfrm>
            <a:custGeom>
              <a:avLst/>
              <a:gdLst/>
              <a:ahLst/>
              <a:cxnLst/>
              <a:rect l="l" t="t" r="r" b="b"/>
              <a:pathLst>
                <a:path w="1669" h="1307" extrusionOk="0">
                  <a:moveTo>
                    <a:pt x="949" y="0"/>
                  </a:moveTo>
                  <a:cubicBezTo>
                    <a:pt x="797" y="0"/>
                    <a:pt x="643" y="45"/>
                    <a:pt x="501" y="139"/>
                  </a:cubicBezTo>
                  <a:cubicBezTo>
                    <a:pt x="101" y="406"/>
                    <a:pt x="1" y="906"/>
                    <a:pt x="268" y="1307"/>
                  </a:cubicBezTo>
                  <a:lnTo>
                    <a:pt x="1669" y="406"/>
                  </a:lnTo>
                  <a:cubicBezTo>
                    <a:pt x="1496" y="148"/>
                    <a:pt x="1227" y="0"/>
                    <a:pt x="94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356;p73"/>
            <p:cNvSpPr/>
            <p:nvPr/>
          </p:nvSpPr>
          <p:spPr>
            <a:xfrm>
              <a:off x="8169436" y="1055430"/>
              <a:ext cx="49604" cy="30806"/>
            </a:xfrm>
            <a:custGeom>
              <a:avLst/>
              <a:gdLst/>
              <a:ahLst/>
              <a:cxnLst/>
              <a:rect l="l" t="t" r="r" b="b"/>
              <a:pathLst>
                <a:path w="2470" h="1538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634"/>
                    <a:pt x="401" y="1301"/>
                    <a:pt x="1035" y="1501"/>
                  </a:cubicBezTo>
                  <a:cubicBezTo>
                    <a:pt x="1128" y="1526"/>
                    <a:pt x="1221" y="1537"/>
                    <a:pt x="1313" y="1537"/>
                  </a:cubicBezTo>
                  <a:cubicBezTo>
                    <a:pt x="1852" y="1537"/>
                    <a:pt x="2355" y="1142"/>
                    <a:pt x="2469" y="601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357;p73"/>
            <p:cNvSpPr/>
            <p:nvPr/>
          </p:nvSpPr>
          <p:spPr>
            <a:xfrm>
              <a:off x="8172127" y="1064123"/>
              <a:ext cx="26810" cy="22053"/>
            </a:xfrm>
            <a:custGeom>
              <a:avLst/>
              <a:gdLst/>
              <a:ahLst/>
              <a:cxnLst/>
              <a:rect l="l" t="t" r="r" b="b"/>
              <a:pathLst>
                <a:path w="1335" h="1101" extrusionOk="0">
                  <a:moveTo>
                    <a:pt x="0" y="0"/>
                  </a:moveTo>
                  <a:cubicBezTo>
                    <a:pt x="67" y="500"/>
                    <a:pt x="434" y="901"/>
                    <a:pt x="901" y="1067"/>
                  </a:cubicBezTo>
                  <a:cubicBezTo>
                    <a:pt x="1034" y="1101"/>
                    <a:pt x="1201" y="1101"/>
                    <a:pt x="1335" y="1101"/>
                  </a:cubicBezTo>
                  <a:cubicBezTo>
                    <a:pt x="1268" y="467"/>
                    <a:pt x="734" y="0"/>
                    <a:pt x="10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358;p73"/>
            <p:cNvSpPr/>
            <p:nvPr/>
          </p:nvSpPr>
          <p:spPr>
            <a:xfrm>
              <a:off x="8261896" y="910893"/>
              <a:ext cx="34180" cy="24296"/>
            </a:xfrm>
            <a:custGeom>
              <a:avLst/>
              <a:gdLst/>
              <a:ahLst/>
              <a:cxnLst/>
              <a:rect l="l" t="t" r="r" b="b"/>
              <a:pathLst>
                <a:path w="1702" h="1213" extrusionOk="0">
                  <a:moveTo>
                    <a:pt x="770" y="0"/>
                  </a:moveTo>
                  <a:cubicBezTo>
                    <a:pt x="457" y="0"/>
                    <a:pt x="147" y="193"/>
                    <a:pt x="0" y="512"/>
                  </a:cubicBezTo>
                  <a:lnTo>
                    <a:pt x="1535" y="1212"/>
                  </a:lnTo>
                  <a:cubicBezTo>
                    <a:pt x="1701" y="778"/>
                    <a:pt x="1535" y="278"/>
                    <a:pt x="1101" y="78"/>
                  </a:cubicBezTo>
                  <a:cubicBezTo>
                    <a:pt x="995" y="25"/>
                    <a:pt x="882" y="0"/>
                    <a:pt x="7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359;p73"/>
            <p:cNvSpPr/>
            <p:nvPr/>
          </p:nvSpPr>
          <p:spPr>
            <a:xfrm>
              <a:off x="8206287" y="946526"/>
              <a:ext cx="55629" cy="92218"/>
            </a:xfrm>
            <a:custGeom>
              <a:avLst/>
              <a:gdLst/>
              <a:ahLst/>
              <a:cxnLst/>
              <a:rect l="l" t="t" r="r" b="b"/>
              <a:pathLst>
                <a:path w="2770" h="4604" extrusionOk="0">
                  <a:moveTo>
                    <a:pt x="1" y="0"/>
                  </a:moveTo>
                  <a:lnTo>
                    <a:pt x="401" y="4603"/>
                  </a:lnTo>
                  <a:lnTo>
                    <a:pt x="2769" y="37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360;p73"/>
            <p:cNvSpPr/>
            <p:nvPr/>
          </p:nvSpPr>
          <p:spPr>
            <a:xfrm>
              <a:off x="8323529" y="1148128"/>
              <a:ext cx="617657" cy="467440"/>
            </a:xfrm>
            <a:custGeom>
              <a:avLst/>
              <a:gdLst/>
              <a:ahLst/>
              <a:cxnLst/>
              <a:rect l="l" t="t" r="r" b="b"/>
              <a:pathLst>
                <a:path w="30756" h="23337" extrusionOk="0">
                  <a:moveTo>
                    <a:pt x="28752" y="1"/>
                  </a:moveTo>
                  <a:cubicBezTo>
                    <a:pt x="28523" y="1"/>
                    <a:pt x="28287" y="70"/>
                    <a:pt x="28120" y="209"/>
                  </a:cubicBezTo>
                  <a:cubicBezTo>
                    <a:pt x="27753" y="609"/>
                    <a:pt x="27420" y="1010"/>
                    <a:pt x="27120" y="1477"/>
                  </a:cubicBezTo>
                  <a:cubicBezTo>
                    <a:pt x="26386" y="2477"/>
                    <a:pt x="25518" y="3411"/>
                    <a:pt x="24518" y="4145"/>
                  </a:cubicBezTo>
                  <a:cubicBezTo>
                    <a:pt x="24248" y="4385"/>
                    <a:pt x="23924" y="4517"/>
                    <a:pt x="23570" y="4517"/>
                  </a:cubicBezTo>
                  <a:cubicBezTo>
                    <a:pt x="23531" y="4517"/>
                    <a:pt x="23491" y="4516"/>
                    <a:pt x="23450" y="4512"/>
                  </a:cubicBezTo>
                  <a:cubicBezTo>
                    <a:pt x="23450" y="4179"/>
                    <a:pt x="23484" y="3878"/>
                    <a:pt x="23584" y="3578"/>
                  </a:cubicBezTo>
                  <a:cubicBezTo>
                    <a:pt x="23717" y="3278"/>
                    <a:pt x="23784" y="2978"/>
                    <a:pt x="23817" y="2644"/>
                  </a:cubicBezTo>
                  <a:cubicBezTo>
                    <a:pt x="23851" y="2211"/>
                    <a:pt x="23750" y="1777"/>
                    <a:pt x="23550" y="1410"/>
                  </a:cubicBezTo>
                  <a:cubicBezTo>
                    <a:pt x="23459" y="1296"/>
                    <a:pt x="23337" y="1244"/>
                    <a:pt x="23215" y="1244"/>
                  </a:cubicBezTo>
                  <a:cubicBezTo>
                    <a:pt x="23159" y="1244"/>
                    <a:pt x="23103" y="1255"/>
                    <a:pt x="23050" y="1277"/>
                  </a:cubicBezTo>
                  <a:cubicBezTo>
                    <a:pt x="22983" y="1343"/>
                    <a:pt x="22917" y="1377"/>
                    <a:pt x="22883" y="1477"/>
                  </a:cubicBezTo>
                  <a:cubicBezTo>
                    <a:pt x="22616" y="1844"/>
                    <a:pt x="22383" y="2344"/>
                    <a:pt x="22149" y="2711"/>
                  </a:cubicBezTo>
                  <a:cubicBezTo>
                    <a:pt x="21849" y="3145"/>
                    <a:pt x="21616" y="3578"/>
                    <a:pt x="21382" y="4012"/>
                  </a:cubicBezTo>
                  <a:cubicBezTo>
                    <a:pt x="21149" y="4579"/>
                    <a:pt x="20982" y="5146"/>
                    <a:pt x="20815" y="5680"/>
                  </a:cubicBezTo>
                  <a:cubicBezTo>
                    <a:pt x="20415" y="6781"/>
                    <a:pt x="19848" y="7815"/>
                    <a:pt x="19114" y="8749"/>
                  </a:cubicBezTo>
                  <a:cubicBezTo>
                    <a:pt x="18313" y="9849"/>
                    <a:pt x="14043" y="14953"/>
                    <a:pt x="13243" y="15920"/>
                  </a:cubicBezTo>
                  <a:cubicBezTo>
                    <a:pt x="13243" y="15920"/>
                    <a:pt x="7839" y="10950"/>
                    <a:pt x="5804" y="9149"/>
                  </a:cubicBezTo>
                  <a:cubicBezTo>
                    <a:pt x="2102" y="5813"/>
                    <a:pt x="1301" y="4979"/>
                    <a:pt x="0" y="4746"/>
                  </a:cubicBezTo>
                  <a:lnTo>
                    <a:pt x="0" y="4746"/>
                  </a:lnTo>
                  <a:lnTo>
                    <a:pt x="1201" y="15353"/>
                  </a:lnTo>
                  <a:cubicBezTo>
                    <a:pt x="1201" y="15353"/>
                    <a:pt x="9107" y="20857"/>
                    <a:pt x="11041" y="22158"/>
                  </a:cubicBezTo>
                  <a:cubicBezTo>
                    <a:pt x="12191" y="22973"/>
                    <a:pt x="13028" y="23336"/>
                    <a:pt x="13781" y="23336"/>
                  </a:cubicBezTo>
                  <a:cubicBezTo>
                    <a:pt x="14602" y="23336"/>
                    <a:pt x="15324" y="22906"/>
                    <a:pt x="16245" y="22158"/>
                  </a:cubicBezTo>
                  <a:lnTo>
                    <a:pt x="17246" y="21091"/>
                  </a:lnTo>
                  <a:cubicBezTo>
                    <a:pt x="18080" y="20057"/>
                    <a:pt x="23183" y="12151"/>
                    <a:pt x="24318" y="10416"/>
                  </a:cubicBezTo>
                  <a:cubicBezTo>
                    <a:pt x="24818" y="9616"/>
                    <a:pt x="26219" y="8715"/>
                    <a:pt x="26686" y="8315"/>
                  </a:cubicBezTo>
                  <a:cubicBezTo>
                    <a:pt x="30755" y="5113"/>
                    <a:pt x="30722" y="3612"/>
                    <a:pt x="30522" y="2544"/>
                  </a:cubicBezTo>
                  <a:cubicBezTo>
                    <a:pt x="30322" y="1777"/>
                    <a:pt x="30022" y="1043"/>
                    <a:pt x="29555" y="409"/>
                  </a:cubicBezTo>
                  <a:cubicBezTo>
                    <a:pt x="29388" y="209"/>
                    <a:pt x="29154" y="42"/>
                    <a:pt x="28887" y="9"/>
                  </a:cubicBezTo>
                  <a:cubicBezTo>
                    <a:pt x="28843" y="3"/>
                    <a:pt x="28798" y="1"/>
                    <a:pt x="28752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361;p73"/>
            <p:cNvSpPr/>
            <p:nvPr/>
          </p:nvSpPr>
          <p:spPr>
            <a:xfrm>
              <a:off x="8323529" y="1238504"/>
              <a:ext cx="403297" cy="381451"/>
            </a:xfrm>
            <a:custGeom>
              <a:avLst/>
              <a:gdLst/>
              <a:ahLst/>
              <a:cxnLst/>
              <a:rect l="l" t="t" r="r" b="b"/>
              <a:pathLst>
                <a:path w="20082" h="19044" extrusionOk="0">
                  <a:moveTo>
                    <a:pt x="0" y="0"/>
                  </a:moveTo>
                  <a:lnTo>
                    <a:pt x="134" y="10374"/>
                  </a:lnTo>
                  <a:cubicBezTo>
                    <a:pt x="134" y="10374"/>
                    <a:pt x="9340" y="16879"/>
                    <a:pt x="11375" y="18113"/>
                  </a:cubicBezTo>
                  <a:cubicBezTo>
                    <a:pt x="12373" y="18719"/>
                    <a:pt x="13163" y="19043"/>
                    <a:pt x="13894" y="19043"/>
                  </a:cubicBezTo>
                  <a:cubicBezTo>
                    <a:pt x="14652" y="19043"/>
                    <a:pt x="15347" y="18694"/>
                    <a:pt x="16145" y="17946"/>
                  </a:cubicBezTo>
                  <a:cubicBezTo>
                    <a:pt x="17713" y="16445"/>
                    <a:pt x="20081" y="12442"/>
                    <a:pt x="20081" y="12442"/>
                  </a:cubicBezTo>
                  <a:cubicBezTo>
                    <a:pt x="17346" y="11175"/>
                    <a:pt x="16212" y="7839"/>
                    <a:pt x="16212" y="7839"/>
                  </a:cubicBezTo>
                  <a:lnTo>
                    <a:pt x="13310" y="11208"/>
                  </a:lnTo>
                  <a:cubicBezTo>
                    <a:pt x="13310" y="11208"/>
                    <a:pt x="6171" y="4704"/>
                    <a:pt x="4470" y="3102"/>
                  </a:cubicBezTo>
                  <a:cubicBezTo>
                    <a:pt x="2769" y="1501"/>
                    <a:pt x="1535" y="300"/>
                    <a:pt x="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362;p73"/>
            <p:cNvSpPr/>
            <p:nvPr/>
          </p:nvSpPr>
          <p:spPr>
            <a:xfrm>
              <a:off x="7857273" y="1182380"/>
              <a:ext cx="528571" cy="698927"/>
            </a:xfrm>
            <a:custGeom>
              <a:avLst/>
              <a:gdLst/>
              <a:ahLst/>
              <a:cxnLst/>
              <a:rect l="l" t="t" r="r" b="b"/>
              <a:pathLst>
                <a:path w="26320" h="34894" extrusionOk="0">
                  <a:moveTo>
                    <a:pt x="6272" y="0"/>
                  </a:moveTo>
                  <a:cubicBezTo>
                    <a:pt x="3570" y="1201"/>
                    <a:pt x="1168" y="2269"/>
                    <a:pt x="1" y="3002"/>
                  </a:cubicBezTo>
                  <a:cubicBezTo>
                    <a:pt x="1" y="3002"/>
                    <a:pt x="1535" y="11875"/>
                    <a:pt x="3069" y="15945"/>
                  </a:cubicBezTo>
                  <a:cubicBezTo>
                    <a:pt x="4437" y="19481"/>
                    <a:pt x="4737" y="33858"/>
                    <a:pt x="4737" y="33858"/>
                  </a:cubicBezTo>
                  <a:cubicBezTo>
                    <a:pt x="7884" y="34545"/>
                    <a:pt x="11090" y="34893"/>
                    <a:pt x="14295" y="34893"/>
                  </a:cubicBezTo>
                  <a:cubicBezTo>
                    <a:pt x="15915" y="34893"/>
                    <a:pt x="17535" y="34804"/>
                    <a:pt x="19148" y="34625"/>
                  </a:cubicBezTo>
                  <a:cubicBezTo>
                    <a:pt x="21616" y="34325"/>
                    <a:pt x="24018" y="33624"/>
                    <a:pt x="26253" y="32557"/>
                  </a:cubicBezTo>
                  <a:cubicBezTo>
                    <a:pt x="26253" y="32557"/>
                    <a:pt x="26319" y="21616"/>
                    <a:pt x="25419" y="14310"/>
                  </a:cubicBezTo>
                  <a:cubicBezTo>
                    <a:pt x="24485" y="7005"/>
                    <a:pt x="24785" y="3870"/>
                    <a:pt x="23117" y="2635"/>
                  </a:cubicBezTo>
                  <a:cubicBezTo>
                    <a:pt x="22016" y="1835"/>
                    <a:pt x="17280" y="767"/>
                    <a:pt x="17280" y="767"/>
                  </a:cubicBezTo>
                  <a:cubicBezTo>
                    <a:pt x="17113" y="1568"/>
                    <a:pt x="16779" y="2302"/>
                    <a:pt x="16346" y="3002"/>
                  </a:cubicBezTo>
                  <a:cubicBezTo>
                    <a:pt x="14711" y="2235"/>
                    <a:pt x="6272" y="0"/>
                    <a:pt x="6272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363;p73"/>
            <p:cNvSpPr/>
            <p:nvPr/>
          </p:nvSpPr>
          <p:spPr>
            <a:xfrm>
              <a:off x="8112502" y="1215109"/>
              <a:ext cx="221088" cy="687550"/>
            </a:xfrm>
            <a:custGeom>
              <a:avLst/>
              <a:gdLst/>
              <a:ahLst/>
              <a:cxnLst/>
              <a:rect l="l" t="t" r="r" b="b"/>
              <a:pathLst>
                <a:path w="11009" h="34326" extrusionOk="0">
                  <a:moveTo>
                    <a:pt x="7739" y="1"/>
                  </a:moveTo>
                  <a:cubicBezTo>
                    <a:pt x="8407" y="12810"/>
                    <a:pt x="4270" y="24018"/>
                    <a:pt x="1" y="32958"/>
                  </a:cubicBezTo>
                  <a:lnTo>
                    <a:pt x="2236" y="34325"/>
                  </a:lnTo>
                  <a:cubicBezTo>
                    <a:pt x="2236" y="34325"/>
                    <a:pt x="11008" y="18848"/>
                    <a:pt x="10375" y="1035"/>
                  </a:cubicBezTo>
                  <a:cubicBezTo>
                    <a:pt x="9607" y="434"/>
                    <a:pt x="8707" y="67"/>
                    <a:pt x="773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364;p73"/>
            <p:cNvSpPr/>
            <p:nvPr/>
          </p:nvSpPr>
          <p:spPr>
            <a:xfrm>
              <a:off x="8200925" y="1206436"/>
              <a:ext cx="26830" cy="118277"/>
            </a:xfrm>
            <a:custGeom>
              <a:avLst/>
              <a:gdLst/>
              <a:ahLst/>
              <a:cxnLst/>
              <a:rect l="l" t="t" r="r" b="b"/>
              <a:pathLst>
                <a:path w="1336" h="5905" extrusionOk="0">
                  <a:moveTo>
                    <a:pt x="1" y="0"/>
                  </a:moveTo>
                  <a:lnTo>
                    <a:pt x="468" y="4403"/>
                  </a:lnTo>
                  <a:lnTo>
                    <a:pt x="1268" y="5904"/>
                  </a:lnTo>
                  <a:cubicBezTo>
                    <a:pt x="1268" y="5904"/>
                    <a:pt x="1335" y="1901"/>
                    <a:pt x="1268" y="9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365;p73"/>
            <p:cNvSpPr/>
            <p:nvPr/>
          </p:nvSpPr>
          <p:spPr>
            <a:xfrm>
              <a:off x="8200925" y="1206436"/>
              <a:ext cx="26830" cy="118277"/>
            </a:xfrm>
            <a:custGeom>
              <a:avLst/>
              <a:gdLst/>
              <a:ahLst/>
              <a:cxnLst/>
              <a:rect l="l" t="t" r="r" b="b"/>
              <a:pathLst>
                <a:path w="1336" h="5905" extrusionOk="0">
                  <a:moveTo>
                    <a:pt x="1" y="0"/>
                  </a:moveTo>
                  <a:lnTo>
                    <a:pt x="468" y="4403"/>
                  </a:lnTo>
                  <a:lnTo>
                    <a:pt x="1268" y="5904"/>
                  </a:lnTo>
                  <a:cubicBezTo>
                    <a:pt x="1268" y="5904"/>
                    <a:pt x="1335" y="1901"/>
                    <a:pt x="1268" y="9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366;p73"/>
            <p:cNvSpPr/>
            <p:nvPr/>
          </p:nvSpPr>
          <p:spPr>
            <a:xfrm>
              <a:off x="8055568" y="1209761"/>
              <a:ext cx="133990" cy="128312"/>
            </a:xfrm>
            <a:custGeom>
              <a:avLst/>
              <a:gdLst/>
              <a:ahLst/>
              <a:cxnLst/>
              <a:rect l="l" t="t" r="r" b="b"/>
              <a:pathLst>
                <a:path w="6672" h="6406" extrusionOk="0">
                  <a:moveTo>
                    <a:pt x="1835" y="1"/>
                  </a:moveTo>
                  <a:lnTo>
                    <a:pt x="0" y="1302"/>
                  </a:lnTo>
                  <a:lnTo>
                    <a:pt x="6038" y="6405"/>
                  </a:lnTo>
                  <a:lnTo>
                    <a:pt x="6672" y="4604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367;p73"/>
            <p:cNvSpPr/>
            <p:nvPr/>
          </p:nvSpPr>
          <p:spPr>
            <a:xfrm>
              <a:off x="8055568" y="1209761"/>
              <a:ext cx="133990" cy="128312"/>
            </a:xfrm>
            <a:custGeom>
              <a:avLst/>
              <a:gdLst/>
              <a:ahLst/>
              <a:cxnLst/>
              <a:rect l="l" t="t" r="r" b="b"/>
              <a:pathLst>
                <a:path w="6672" h="6406" extrusionOk="0">
                  <a:moveTo>
                    <a:pt x="1835" y="1"/>
                  </a:moveTo>
                  <a:lnTo>
                    <a:pt x="0" y="1302"/>
                  </a:lnTo>
                  <a:lnTo>
                    <a:pt x="6038" y="6405"/>
                  </a:lnTo>
                  <a:lnTo>
                    <a:pt x="6672" y="4604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368;p73"/>
            <p:cNvSpPr/>
            <p:nvPr/>
          </p:nvSpPr>
          <p:spPr>
            <a:xfrm>
              <a:off x="8184859" y="1159666"/>
              <a:ext cx="54283" cy="91717"/>
            </a:xfrm>
            <a:custGeom>
              <a:avLst/>
              <a:gdLst/>
              <a:ahLst/>
              <a:cxnLst/>
              <a:rect l="l" t="t" r="r" b="b"/>
              <a:pathLst>
                <a:path w="2703" h="4579" extrusionOk="0">
                  <a:moveTo>
                    <a:pt x="400" y="0"/>
                  </a:moveTo>
                  <a:lnTo>
                    <a:pt x="400" y="1568"/>
                  </a:lnTo>
                  <a:cubicBezTo>
                    <a:pt x="334" y="2435"/>
                    <a:pt x="200" y="3302"/>
                    <a:pt x="0" y="4170"/>
                  </a:cubicBezTo>
                  <a:cubicBezTo>
                    <a:pt x="717" y="4246"/>
                    <a:pt x="1649" y="4578"/>
                    <a:pt x="2150" y="4578"/>
                  </a:cubicBezTo>
                  <a:cubicBezTo>
                    <a:pt x="2302" y="4578"/>
                    <a:pt x="2414" y="4548"/>
                    <a:pt x="2469" y="4470"/>
                  </a:cubicBezTo>
                  <a:cubicBezTo>
                    <a:pt x="2702" y="4103"/>
                    <a:pt x="1902" y="967"/>
                    <a:pt x="40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369;p73"/>
            <p:cNvSpPr/>
            <p:nvPr/>
          </p:nvSpPr>
          <p:spPr>
            <a:xfrm>
              <a:off x="7983211" y="1123572"/>
              <a:ext cx="201668" cy="163044"/>
            </a:xfrm>
            <a:custGeom>
              <a:avLst/>
              <a:gdLst/>
              <a:ahLst/>
              <a:cxnLst/>
              <a:rect l="l" t="t" r="r" b="b"/>
              <a:pathLst>
                <a:path w="10042" h="8140" extrusionOk="0">
                  <a:moveTo>
                    <a:pt x="3036" y="1"/>
                  </a:moveTo>
                  <a:cubicBezTo>
                    <a:pt x="2035" y="34"/>
                    <a:pt x="1" y="2936"/>
                    <a:pt x="1" y="2936"/>
                  </a:cubicBezTo>
                  <a:cubicBezTo>
                    <a:pt x="1" y="2936"/>
                    <a:pt x="634" y="3737"/>
                    <a:pt x="1869" y="5038"/>
                  </a:cubicBezTo>
                  <a:cubicBezTo>
                    <a:pt x="3336" y="6572"/>
                    <a:pt x="4137" y="8107"/>
                    <a:pt x="4671" y="8140"/>
                  </a:cubicBezTo>
                  <a:cubicBezTo>
                    <a:pt x="5238" y="8140"/>
                    <a:pt x="7206" y="6639"/>
                    <a:pt x="8373" y="6239"/>
                  </a:cubicBezTo>
                  <a:cubicBezTo>
                    <a:pt x="8798" y="6053"/>
                    <a:pt x="9244" y="5951"/>
                    <a:pt x="9694" y="5951"/>
                  </a:cubicBezTo>
                  <a:cubicBezTo>
                    <a:pt x="9810" y="5951"/>
                    <a:pt x="9925" y="5958"/>
                    <a:pt x="10041" y="5972"/>
                  </a:cubicBezTo>
                  <a:cubicBezTo>
                    <a:pt x="10041" y="5972"/>
                    <a:pt x="9374" y="4637"/>
                    <a:pt x="6772" y="3470"/>
                  </a:cubicBezTo>
                  <a:cubicBezTo>
                    <a:pt x="4170" y="2269"/>
                    <a:pt x="3136" y="1068"/>
                    <a:pt x="3036" y="535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370;p73"/>
            <p:cNvSpPr/>
            <p:nvPr/>
          </p:nvSpPr>
          <p:spPr>
            <a:xfrm>
              <a:off x="8194238" y="1356761"/>
              <a:ext cx="96476" cy="387540"/>
            </a:xfrm>
            <a:custGeom>
              <a:avLst/>
              <a:gdLst/>
              <a:ahLst/>
              <a:cxnLst/>
              <a:rect l="l" t="t" r="r" b="b"/>
              <a:pathLst>
                <a:path w="4804" h="19348" extrusionOk="0">
                  <a:moveTo>
                    <a:pt x="1334" y="0"/>
                  </a:moveTo>
                  <a:lnTo>
                    <a:pt x="0" y="167"/>
                  </a:lnTo>
                  <a:cubicBezTo>
                    <a:pt x="434" y="4971"/>
                    <a:pt x="534" y="9807"/>
                    <a:pt x="367" y="14611"/>
                  </a:cubicBezTo>
                  <a:cubicBezTo>
                    <a:pt x="301" y="16138"/>
                    <a:pt x="2380" y="19348"/>
                    <a:pt x="2960" y="19348"/>
                  </a:cubicBezTo>
                  <a:cubicBezTo>
                    <a:pt x="2963" y="19348"/>
                    <a:pt x="2966" y="19348"/>
                    <a:pt x="2969" y="19348"/>
                  </a:cubicBezTo>
                  <a:cubicBezTo>
                    <a:pt x="3503" y="19281"/>
                    <a:pt x="4570" y="16379"/>
                    <a:pt x="4804" y="14678"/>
                  </a:cubicBezTo>
                  <a:cubicBezTo>
                    <a:pt x="4737" y="10508"/>
                    <a:pt x="2335" y="2235"/>
                    <a:pt x="1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371;p73"/>
            <p:cNvSpPr/>
            <p:nvPr/>
          </p:nvSpPr>
          <p:spPr>
            <a:xfrm>
              <a:off x="8194238" y="1356761"/>
              <a:ext cx="28156" cy="14722"/>
            </a:xfrm>
            <a:custGeom>
              <a:avLst/>
              <a:gdLst/>
              <a:ahLst/>
              <a:cxnLst/>
              <a:rect l="l" t="t" r="r" b="b"/>
              <a:pathLst>
                <a:path w="1402" h="735" extrusionOk="0">
                  <a:moveTo>
                    <a:pt x="1334" y="0"/>
                  </a:moveTo>
                  <a:lnTo>
                    <a:pt x="0" y="167"/>
                  </a:lnTo>
                  <a:lnTo>
                    <a:pt x="67" y="734"/>
                  </a:lnTo>
                  <a:cubicBezTo>
                    <a:pt x="567" y="701"/>
                    <a:pt x="1034" y="501"/>
                    <a:pt x="1401" y="167"/>
                  </a:cubicBezTo>
                  <a:cubicBezTo>
                    <a:pt x="1368" y="101"/>
                    <a:pt x="1368" y="67"/>
                    <a:pt x="13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372;p73"/>
            <p:cNvSpPr/>
            <p:nvPr/>
          </p:nvSpPr>
          <p:spPr>
            <a:xfrm>
              <a:off x="8174135" y="1294628"/>
              <a:ext cx="56291" cy="66860"/>
            </a:xfrm>
            <a:custGeom>
              <a:avLst/>
              <a:gdLst/>
              <a:ahLst/>
              <a:cxnLst/>
              <a:rect l="l" t="t" r="r" b="b"/>
              <a:pathLst>
                <a:path w="2803" h="3338" extrusionOk="0">
                  <a:moveTo>
                    <a:pt x="1802" y="0"/>
                  </a:moveTo>
                  <a:cubicBezTo>
                    <a:pt x="1435" y="0"/>
                    <a:pt x="1035" y="100"/>
                    <a:pt x="701" y="267"/>
                  </a:cubicBezTo>
                  <a:cubicBezTo>
                    <a:pt x="267" y="734"/>
                    <a:pt x="0" y="1368"/>
                    <a:pt x="0" y="2035"/>
                  </a:cubicBezTo>
                  <a:cubicBezTo>
                    <a:pt x="201" y="2535"/>
                    <a:pt x="568" y="2969"/>
                    <a:pt x="1001" y="3269"/>
                  </a:cubicBezTo>
                  <a:cubicBezTo>
                    <a:pt x="1150" y="3315"/>
                    <a:pt x="1307" y="3337"/>
                    <a:pt x="1464" y="3337"/>
                  </a:cubicBezTo>
                  <a:cubicBezTo>
                    <a:pt x="1766" y="3337"/>
                    <a:pt x="2073" y="3256"/>
                    <a:pt x="2335" y="3102"/>
                  </a:cubicBezTo>
                  <a:cubicBezTo>
                    <a:pt x="2702" y="2435"/>
                    <a:pt x="2802" y="1701"/>
                    <a:pt x="2602" y="968"/>
                  </a:cubicBezTo>
                  <a:cubicBezTo>
                    <a:pt x="2436" y="567"/>
                    <a:pt x="2169" y="234"/>
                    <a:pt x="180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373;p73"/>
            <p:cNvSpPr/>
            <p:nvPr/>
          </p:nvSpPr>
          <p:spPr>
            <a:xfrm>
              <a:off x="7744068" y="1688958"/>
              <a:ext cx="409984" cy="583854"/>
            </a:xfrm>
            <a:custGeom>
              <a:avLst/>
              <a:gdLst/>
              <a:ahLst/>
              <a:cxnLst/>
              <a:rect l="l" t="t" r="r" b="b"/>
              <a:pathLst>
                <a:path w="20415" h="29149" extrusionOk="0">
                  <a:moveTo>
                    <a:pt x="2442" y="0"/>
                  </a:moveTo>
                  <a:cubicBezTo>
                    <a:pt x="2346" y="0"/>
                    <a:pt x="2246" y="36"/>
                    <a:pt x="2168" y="94"/>
                  </a:cubicBezTo>
                  <a:lnTo>
                    <a:pt x="1635" y="394"/>
                  </a:lnTo>
                  <a:cubicBezTo>
                    <a:pt x="1268" y="628"/>
                    <a:pt x="1034" y="1028"/>
                    <a:pt x="968" y="1495"/>
                  </a:cubicBezTo>
                  <a:lnTo>
                    <a:pt x="34" y="18507"/>
                  </a:lnTo>
                  <a:cubicBezTo>
                    <a:pt x="0" y="18641"/>
                    <a:pt x="67" y="18807"/>
                    <a:pt x="200" y="18908"/>
                  </a:cubicBezTo>
                  <a:lnTo>
                    <a:pt x="17980" y="29148"/>
                  </a:lnTo>
                  <a:lnTo>
                    <a:pt x="20415" y="10301"/>
                  </a:lnTo>
                  <a:lnTo>
                    <a:pt x="2635" y="61"/>
                  </a:lnTo>
                  <a:cubicBezTo>
                    <a:pt x="2580" y="19"/>
                    <a:pt x="2512" y="0"/>
                    <a:pt x="244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374;p73"/>
            <p:cNvSpPr/>
            <p:nvPr/>
          </p:nvSpPr>
          <p:spPr>
            <a:xfrm>
              <a:off x="7744068" y="1688958"/>
              <a:ext cx="409984" cy="583854"/>
            </a:xfrm>
            <a:custGeom>
              <a:avLst/>
              <a:gdLst/>
              <a:ahLst/>
              <a:cxnLst/>
              <a:rect l="l" t="t" r="r" b="b"/>
              <a:pathLst>
                <a:path w="20415" h="29149" extrusionOk="0">
                  <a:moveTo>
                    <a:pt x="2442" y="0"/>
                  </a:moveTo>
                  <a:cubicBezTo>
                    <a:pt x="2346" y="0"/>
                    <a:pt x="2246" y="36"/>
                    <a:pt x="2168" y="94"/>
                  </a:cubicBezTo>
                  <a:lnTo>
                    <a:pt x="1635" y="394"/>
                  </a:lnTo>
                  <a:cubicBezTo>
                    <a:pt x="1268" y="628"/>
                    <a:pt x="1034" y="1028"/>
                    <a:pt x="968" y="1495"/>
                  </a:cubicBezTo>
                  <a:lnTo>
                    <a:pt x="34" y="18507"/>
                  </a:lnTo>
                  <a:cubicBezTo>
                    <a:pt x="0" y="18641"/>
                    <a:pt x="67" y="18807"/>
                    <a:pt x="200" y="18908"/>
                  </a:cubicBezTo>
                  <a:lnTo>
                    <a:pt x="17980" y="29148"/>
                  </a:lnTo>
                  <a:lnTo>
                    <a:pt x="20415" y="10301"/>
                  </a:lnTo>
                  <a:lnTo>
                    <a:pt x="2635" y="61"/>
                  </a:lnTo>
                  <a:cubicBezTo>
                    <a:pt x="2580" y="19"/>
                    <a:pt x="2512" y="0"/>
                    <a:pt x="24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375;p73"/>
            <p:cNvSpPr/>
            <p:nvPr/>
          </p:nvSpPr>
          <p:spPr>
            <a:xfrm>
              <a:off x="8101316" y="1893805"/>
              <a:ext cx="78201" cy="379368"/>
            </a:xfrm>
            <a:custGeom>
              <a:avLst/>
              <a:gdLst/>
              <a:ahLst/>
              <a:cxnLst/>
              <a:rect l="l" t="t" r="r" b="b"/>
              <a:pathLst>
                <a:path w="3894" h="18940" extrusionOk="0">
                  <a:moveTo>
                    <a:pt x="2367" y="0"/>
                  </a:moveTo>
                  <a:cubicBezTo>
                    <a:pt x="2286" y="0"/>
                    <a:pt x="2202" y="23"/>
                    <a:pt x="2125" y="74"/>
                  </a:cubicBezTo>
                  <a:lnTo>
                    <a:pt x="1592" y="408"/>
                  </a:lnTo>
                  <a:cubicBezTo>
                    <a:pt x="1225" y="641"/>
                    <a:pt x="991" y="1042"/>
                    <a:pt x="925" y="1509"/>
                  </a:cubicBezTo>
                  <a:lnTo>
                    <a:pt x="24" y="18488"/>
                  </a:lnTo>
                  <a:cubicBezTo>
                    <a:pt x="0" y="18773"/>
                    <a:pt x="129" y="18939"/>
                    <a:pt x="325" y="18939"/>
                  </a:cubicBezTo>
                  <a:cubicBezTo>
                    <a:pt x="405" y="18939"/>
                    <a:pt x="495" y="18912"/>
                    <a:pt x="591" y="18854"/>
                  </a:cubicBezTo>
                  <a:lnTo>
                    <a:pt x="3293" y="17320"/>
                  </a:lnTo>
                  <a:cubicBezTo>
                    <a:pt x="3660" y="17087"/>
                    <a:pt x="3860" y="16653"/>
                    <a:pt x="3893" y="16219"/>
                  </a:cubicBezTo>
                  <a:lnTo>
                    <a:pt x="2793" y="441"/>
                  </a:lnTo>
                  <a:cubicBezTo>
                    <a:pt x="2817" y="193"/>
                    <a:pt x="2602" y="0"/>
                    <a:pt x="236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376;p73"/>
            <p:cNvSpPr/>
            <p:nvPr/>
          </p:nvSpPr>
          <p:spPr>
            <a:xfrm>
              <a:off x="8101316" y="1893805"/>
              <a:ext cx="78201" cy="379368"/>
            </a:xfrm>
            <a:custGeom>
              <a:avLst/>
              <a:gdLst/>
              <a:ahLst/>
              <a:cxnLst/>
              <a:rect l="l" t="t" r="r" b="b"/>
              <a:pathLst>
                <a:path w="3894" h="18940" extrusionOk="0">
                  <a:moveTo>
                    <a:pt x="2367" y="0"/>
                  </a:moveTo>
                  <a:cubicBezTo>
                    <a:pt x="2286" y="0"/>
                    <a:pt x="2202" y="23"/>
                    <a:pt x="2125" y="74"/>
                  </a:cubicBezTo>
                  <a:lnTo>
                    <a:pt x="1592" y="408"/>
                  </a:lnTo>
                  <a:cubicBezTo>
                    <a:pt x="1225" y="641"/>
                    <a:pt x="991" y="1042"/>
                    <a:pt x="925" y="1509"/>
                  </a:cubicBezTo>
                  <a:lnTo>
                    <a:pt x="24" y="18488"/>
                  </a:lnTo>
                  <a:cubicBezTo>
                    <a:pt x="0" y="18773"/>
                    <a:pt x="129" y="18939"/>
                    <a:pt x="325" y="18939"/>
                  </a:cubicBezTo>
                  <a:cubicBezTo>
                    <a:pt x="405" y="18939"/>
                    <a:pt x="495" y="18912"/>
                    <a:pt x="591" y="18854"/>
                  </a:cubicBezTo>
                  <a:lnTo>
                    <a:pt x="3293" y="17320"/>
                  </a:lnTo>
                  <a:cubicBezTo>
                    <a:pt x="3660" y="17087"/>
                    <a:pt x="3860" y="16653"/>
                    <a:pt x="3893" y="16219"/>
                  </a:cubicBezTo>
                  <a:lnTo>
                    <a:pt x="2793" y="441"/>
                  </a:lnTo>
                  <a:cubicBezTo>
                    <a:pt x="2817" y="193"/>
                    <a:pt x="2602" y="0"/>
                    <a:pt x="23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377;p73"/>
            <p:cNvSpPr/>
            <p:nvPr/>
          </p:nvSpPr>
          <p:spPr>
            <a:xfrm>
              <a:off x="7974515" y="1999524"/>
              <a:ext cx="19440" cy="169714"/>
            </a:xfrm>
            <a:custGeom>
              <a:avLst/>
              <a:gdLst/>
              <a:ahLst/>
              <a:cxnLst/>
              <a:rect l="l" t="t" r="r" b="b"/>
              <a:pathLst>
                <a:path w="968" h="8473" extrusionOk="0">
                  <a:moveTo>
                    <a:pt x="734" y="0"/>
                  </a:moveTo>
                  <a:cubicBezTo>
                    <a:pt x="600" y="0"/>
                    <a:pt x="467" y="100"/>
                    <a:pt x="467" y="234"/>
                  </a:cubicBezTo>
                  <a:lnTo>
                    <a:pt x="0" y="8206"/>
                  </a:lnTo>
                  <a:cubicBezTo>
                    <a:pt x="0" y="8339"/>
                    <a:pt x="100" y="8439"/>
                    <a:pt x="234" y="8473"/>
                  </a:cubicBezTo>
                  <a:cubicBezTo>
                    <a:pt x="367" y="8473"/>
                    <a:pt x="467" y="8373"/>
                    <a:pt x="500" y="8239"/>
                  </a:cubicBezTo>
                  <a:lnTo>
                    <a:pt x="967" y="267"/>
                  </a:lnTo>
                  <a:cubicBezTo>
                    <a:pt x="967" y="134"/>
                    <a:pt x="867" y="33"/>
                    <a:pt x="7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378;p73"/>
            <p:cNvSpPr/>
            <p:nvPr/>
          </p:nvSpPr>
          <p:spPr>
            <a:xfrm>
              <a:off x="7837854" y="1921346"/>
              <a:ext cx="19440" cy="169734"/>
            </a:xfrm>
            <a:custGeom>
              <a:avLst/>
              <a:gdLst/>
              <a:ahLst/>
              <a:cxnLst/>
              <a:rect l="l" t="t" r="r" b="b"/>
              <a:pathLst>
                <a:path w="968" h="8474" extrusionOk="0">
                  <a:moveTo>
                    <a:pt x="734" y="0"/>
                  </a:moveTo>
                  <a:cubicBezTo>
                    <a:pt x="601" y="0"/>
                    <a:pt x="467" y="100"/>
                    <a:pt x="467" y="234"/>
                  </a:cubicBezTo>
                  <a:lnTo>
                    <a:pt x="0" y="8206"/>
                  </a:lnTo>
                  <a:cubicBezTo>
                    <a:pt x="0" y="8340"/>
                    <a:pt x="100" y="8440"/>
                    <a:pt x="234" y="8473"/>
                  </a:cubicBezTo>
                  <a:cubicBezTo>
                    <a:pt x="367" y="8440"/>
                    <a:pt x="467" y="8340"/>
                    <a:pt x="501" y="8240"/>
                  </a:cubicBezTo>
                  <a:lnTo>
                    <a:pt x="968" y="267"/>
                  </a:lnTo>
                  <a:cubicBezTo>
                    <a:pt x="968" y="134"/>
                    <a:pt x="867" y="0"/>
                    <a:pt x="7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379;p73"/>
            <p:cNvSpPr/>
            <p:nvPr/>
          </p:nvSpPr>
          <p:spPr>
            <a:xfrm>
              <a:off x="7754110" y="1688558"/>
              <a:ext cx="398618" cy="395833"/>
            </a:xfrm>
            <a:custGeom>
              <a:avLst/>
              <a:gdLst/>
              <a:ahLst/>
              <a:cxnLst/>
              <a:rect l="l" t="t" r="r" b="b"/>
              <a:pathLst>
                <a:path w="19849" h="19762" extrusionOk="0">
                  <a:moveTo>
                    <a:pt x="1914" y="1"/>
                  </a:moveTo>
                  <a:cubicBezTo>
                    <a:pt x="1825" y="1"/>
                    <a:pt x="1742" y="26"/>
                    <a:pt x="1668" y="81"/>
                  </a:cubicBezTo>
                  <a:lnTo>
                    <a:pt x="1135" y="381"/>
                  </a:lnTo>
                  <a:cubicBezTo>
                    <a:pt x="734" y="648"/>
                    <a:pt x="501" y="1048"/>
                    <a:pt x="468" y="1482"/>
                  </a:cubicBezTo>
                  <a:lnTo>
                    <a:pt x="101" y="8220"/>
                  </a:lnTo>
                  <a:cubicBezTo>
                    <a:pt x="1" y="9554"/>
                    <a:pt x="701" y="10822"/>
                    <a:pt x="1869" y="11489"/>
                  </a:cubicBezTo>
                  <a:lnTo>
                    <a:pt x="15912" y="19595"/>
                  </a:lnTo>
                  <a:cubicBezTo>
                    <a:pt x="16116" y="19709"/>
                    <a:pt x="16335" y="19762"/>
                    <a:pt x="16549" y="19762"/>
                  </a:cubicBezTo>
                  <a:cubicBezTo>
                    <a:pt x="17207" y="19762"/>
                    <a:pt x="17821" y="19266"/>
                    <a:pt x="17847" y="18561"/>
                  </a:cubicBezTo>
                  <a:lnTo>
                    <a:pt x="18214" y="11722"/>
                  </a:lnTo>
                  <a:cubicBezTo>
                    <a:pt x="18280" y="11289"/>
                    <a:pt x="18514" y="10888"/>
                    <a:pt x="18881" y="10655"/>
                  </a:cubicBezTo>
                  <a:lnTo>
                    <a:pt x="19414" y="10355"/>
                  </a:lnTo>
                  <a:cubicBezTo>
                    <a:pt x="19501" y="10290"/>
                    <a:pt x="19601" y="10253"/>
                    <a:pt x="19697" y="10253"/>
                  </a:cubicBezTo>
                  <a:cubicBezTo>
                    <a:pt x="19749" y="10253"/>
                    <a:pt x="19801" y="10264"/>
                    <a:pt x="19848" y="10288"/>
                  </a:cubicBezTo>
                  <a:lnTo>
                    <a:pt x="2135" y="47"/>
                  </a:lnTo>
                  <a:cubicBezTo>
                    <a:pt x="2060" y="17"/>
                    <a:pt x="1985" y="1"/>
                    <a:pt x="191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380;p73"/>
            <p:cNvSpPr/>
            <p:nvPr/>
          </p:nvSpPr>
          <p:spPr>
            <a:xfrm>
              <a:off x="7754110" y="1688558"/>
              <a:ext cx="398618" cy="395833"/>
            </a:xfrm>
            <a:custGeom>
              <a:avLst/>
              <a:gdLst/>
              <a:ahLst/>
              <a:cxnLst/>
              <a:rect l="l" t="t" r="r" b="b"/>
              <a:pathLst>
                <a:path w="19849" h="19762" extrusionOk="0">
                  <a:moveTo>
                    <a:pt x="1914" y="1"/>
                  </a:moveTo>
                  <a:cubicBezTo>
                    <a:pt x="1825" y="1"/>
                    <a:pt x="1742" y="26"/>
                    <a:pt x="1668" y="81"/>
                  </a:cubicBezTo>
                  <a:lnTo>
                    <a:pt x="1135" y="381"/>
                  </a:lnTo>
                  <a:cubicBezTo>
                    <a:pt x="734" y="648"/>
                    <a:pt x="501" y="1048"/>
                    <a:pt x="468" y="1482"/>
                  </a:cubicBezTo>
                  <a:lnTo>
                    <a:pt x="101" y="8220"/>
                  </a:lnTo>
                  <a:cubicBezTo>
                    <a:pt x="1" y="9554"/>
                    <a:pt x="701" y="10822"/>
                    <a:pt x="1869" y="11489"/>
                  </a:cubicBezTo>
                  <a:lnTo>
                    <a:pt x="15912" y="19595"/>
                  </a:lnTo>
                  <a:cubicBezTo>
                    <a:pt x="16116" y="19709"/>
                    <a:pt x="16335" y="19762"/>
                    <a:pt x="16549" y="19762"/>
                  </a:cubicBezTo>
                  <a:cubicBezTo>
                    <a:pt x="17207" y="19762"/>
                    <a:pt x="17821" y="19266"/>
                    <a:pt x="17847" y="18561"/>
                  </a:cubicBezTo>
                  <a:lnTo>
                    <a:pt x="18214" y="11722"/>
                  </a:lnTo>
                  <a:cubicBezTo>
                    <a:pt x="18280" y="11289"/>
                    <a:pt x="18514" y="10888"/>
                    <a:pt x="18881" y="10655"/>
                  </a:cubicBezTo>
                  <a:lnTo>
                    <a:pt x="19414" y="10355"/>
                  </a:lnTo>
                  <a:cubicBezTo>
                    <a:pt x="19501" y="10290"/>
                    <a:pt x="19601" y="10253"/>
                    <a:pt x="19697" y="10253"/>
                  </a:cubicBezTo>
                  <a:cubicBezTo>
                    <a:pt x="19749" y="10253"/>
                    <a:pt x="19801" y="10264"/>
                    <a:pt x="19848" y="10288"/>
                  </a:cubicBezTo>
                  <a:lnTo>
                    <a:pt x="2135" y="47"/>
                  </a:lnTo>
                  <a:cubicBezTo>
                    <a:pt x="2060" y="17"/>
                    <a:pt x="1985" y="1"/>
                    <a:pt x="19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381;p73"/>
            <p:cNvSpPr/>
            <p:nvPr/>
          </p:nvSpPr>
          <p:spPr>
            <a:xfrm>
              <a:off x="7895450" y="1963430"/>
              <a:ext cx="53620" cy="58828"/>
            </a:xfrm>
            <a:custGeom>
              <a:avLst/>
              <a:gdLst/>
              <a:ahLst/>
              <a:cxnLst/>
              <a:rect l="l" t="t" r="r" b="b"/>
              <a:pathLst>
                <a:path w="2670" h="2937" extrusionOk="0">
                  <a:moveTo>
                    <a:pt x="101" y="1"/>
                  </a:moveTo>
                  <a:lnTo>
                    <a:pt x="1" y="1435"/>
                  </a:lnTo>
                  <a:lnTo>
                    <a:pt x="2569" y="2936"/>
                  </a:lnTo>
                  <a:lnTo>
                    <a:pt x="2669" y="15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382;p73"/>
            <p:cNvSpPr/>
            <p:nvPr/>
          </p:nvSpPr>
          <p:spPr>
            <a:xfrm>
              <a:off x="7697839" y="1251203"/>
              <a:ext cx="375824" cy="855241"/>
            </a:xfrm>
            <a:custGeom>
              <a:avLst/>
              <a:gdLst/>
              <a:ahLst/>
              <a:cxnLst/>
              <a:rect l="l" t="t" r="r" b="b"/>
              <a:pathLst>
                <a:path w="18714" h="42698" extrusionOk="0">
                  <a:moveTo>
                    <a:pt x="7940" y="0"/>
                  </a:moveTo>
                  <a:cubicBezTo>
                    <a:pt x="6539" y="801"/>
                    <a:pt x="5805" y="1268"/>
                    <a:pt x="4837" y="4036"/>
                  </a:cubicBezTo>
                  <a:cubicBezTo>
                    <a:pt x="4003" y="6471"/>
                    <a:pt x="434" y="20048"/>
                    <a:pt x="234" y="22049"/>
                  </a:cubicBezTo>
                  <a:cubicBezTo>
                    <a:pt x="1" y="24017"/>
                    <a:pt x="6972" y="36059"/>
                    <a:pt x="9274" y="38794"/>
                  </a:cubicBezTo>
                  <a:cubicBezTo>
                    <a:pt x="11542" y="41496"/>
                    <a:pt x="13477" y="42697"/>
                    <a:pt x="15111" y="42697"/>
                  </a:cubicBezTo>
                  <a:cubicBezTo>
                    <a:pt x="16746" y="42697"/>
                    <a:pt x="17346" y="42397"/>
                    <a:pt x="18013" y="41596"/>
                  </a:cubicBezTo>
                  <a:cubicBezTo>
                    <a:pt x="18714" y="40796"/>
                    <a:pt x="14578" y="37827"/>
                    <a:pt x="14211" y="37027"/>
                  </a:cubicBezTo>
                  <a:lnTo>
                    <a:pt x="14211" y="37027"/>
                  </a:lnTo>
                  <a:cubicBezTo>
                    <a:pt x="15061" y="37531"/>
                    <a:pt x="16001" y="37797"/>
                    <a:pt x="16974" y="37797"/>
                  </a:cubicBezTo>
                  <a:cubicBezTo>
                    <a:pt x="17031" y="37797"/>
                    <a:pt x="17089" y="37796"/>
                    <a:pt x="17146" y="37794"/>
                  </a:cubicBezTo>
                  <a:cubicBezTo>
                    <a:pt x="17446" y="37760"/>
                    <a:pt x="17813" y="37660"/>
                    <a:pt x="17847" y="37360"/>
                  </a:cubicBezTo>
                  <a:cubicBezTo>
                    <a:pt x="17880" y="37193"/>
                    <a:pt x="17780" y="36993"/>
                    <a:pt x="17613" y="36893"/>
                  </a:cubicBezTo>
                  <a:cubicBezTo>
                    <a:pt x="17480" y="36793"/>
                    <a:pt x="17313" y="36726"/>
                    <a:pt x="17146" y="36660"/>
                  </a:cubicBezTo>
                  <a:cubicBezTo>
                    <a:pt x="15979" y="36193"/>
                    <a:pt x="15178" y="35159"/>
                    <a:pt x="14044" y="34658"/>
                  </a:cubicBezTo>
                  <a:cubicBezTo>
                    <a:pt x="13610" y="34458"/>
                    <a:pt x="13143" y="34325"/>
                    <a:pt x="12710" y="34158"/>
                  </a:cubicBezTo>
                  <a:cubicBezTo>
                    <a:pt x="11742" y="33724"/>
                    <a:pt x="11342" y="32857"/>
                    <a:pt x="10908" y="31956"/>
                  </a:cubicBezTo>
                  <a:cubicBezTo>
                    <a:pt x="9541" y="28887"/>
                    <a:pt x="8373" y="25718"/>
                    <a:pt x="7439" y="22449"/>
                  </a:cubicBezTo>
                  <a:lnTo>
                    <a:pt x="11475" y="9073"/>
                  </a:lnTo>
                  <a:cubicBezTo>
                    <a:pt x="11909" y="6004"/>
                    <a:pt x="10708" y="0"/>
                    <a:pt x="7940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383;p73"/>
            <p:cNvSpPr/>
            <p:nvPr/>
          </p:nvSpPr>
          <p:spPr>
            <a:xfrm>
              <a:off x="7691814" y="1243171"/>
              <a:ext cx="249887" cy="557255"/>
            </a:xfrm>
            <a:custGeom>
              <a:avLst/>
              <a:gdLst/>
              <a:ahLst/>
              <a:cxnLst/>
              <a:rect l="l" t="t" r="r" b="b"/>
              <a:pathLst>
                <a:path w="12443" h="27821" extrusionOk="0">
                  <a:moveTo>
                    <a:pt x="8240" y="1"/>
                  </a:moveTo>
                  <a:cubicBezTo>
                    <a:pt x="7272" y="268"/>
                    <a:pt x="6438" y="601"/>
                    <a:pt x="5171" y="3503"/>
                  </a:cubicBezTo>
                  <a:cubicBezTo>
                    <a:pt x="3936" y="6439"/>
                    <a:pt x="1401" y="17413"/>
                    <a:pt x="934" y="19014"/>
                  </a:cubicBezTo>
                  <a:cubicBezTo>
                    <a:pt x="467" y="20649"/>
                    <a:pt x="0" y="22650"/>
                    <a:pt x="501" y="23951"/>
                  </a:cubicBezTo>
                  <a:cubicBezTo>
                    <a:pt x="1134" y="25286"/>
                    <a:pt x="1868" y="26586"/>
                    <a:pt x="2636" y="27821"/>
                  </a:cubicBezTo>
                  <a:cubicBezTo>
                    <a:pt x="3536" y="26920"/>
                    <a:pt x="4604" y="26220"/>
                    <a:pt x="5771" y="25753"/>
                  </a:cubicBezTo>
                  <a:cubicBezTo>
                    <a:pt x="6527" y="25464"/>
                    <a:pt x="7141" y="25379"/>
                    <a:pt x="7602" y="25379"/>
                  </a:cubicBezTo>
                  <a:cubicBezTo>
                    <a:pt x="8260" y="25379"/>
                    <a:pt x="8606" y="25552"/>
                    <a:pt x="8606" y="25552"/>
                  </a:cubicBezTo>
                  <a:lnTo>
                    <a:pt x="8006" y="22717"/>
                  </a:lnTo>
                  <a:lnTo>
                    <a:pt x="12176" y="9674"/>
                  </a:lnTo>
                  <a:cubicBezTo>
                    <a:pt x="12443" y="7139"/>
                    <a:pt x="12443" y="534"/>
                    <a:pt x="824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384;p73"/>
            <p:cNvSpPr/>
            <p:nvPr/>
          </p:nvSpPr>
          <p:spPr>
            <a:xfrm>
              <a:off x="5673422" y="1883930"/>
              <a:ext cx="2093440" cy="1204003"/>
            </a:xfrm>
            <a:custGeom>
              <a:avLst/>
              <a:gdLst/>
              <a:ahLst/>
              <a:cxnLst/>
              <a:rect l="l" t="t" r="r" b="b"/>
              <a:pathLst>
                <a:path w="104242" h="60110" extrusionOk="0">
                  <a:moveTo>
                    <a:pt x="70617" y="0"/>
                  </a:moveTo>
                  <a:lnTo>
                    <a:pt x="0" y="40763"/>
                  </a:lnTo>
                  <a:lnTo>
                    <a:pt x="33658" y="60110"/>
                  </a:lnTo>
                  <a:lnTo>
                    <a:pt x="104241" y="19381"/>
                  </a:lnTo>
                  <a:lnTo>
                    <a:pt x="7061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385;p73"/>
            <p:cNvSpPr/>
            <p:nvPr/>
          </p:nvSpPr>
          <p:spPr>
            <a:xfrm>
              <a:off x="5673422" y="1883930"/>
              <a:ext cx="2093440" cy="1204003"/>
            </a:xfrm>
            <a:custGeom>
              <a:avLst/>
              <a:gdLst/>
              <a:ahLst/>
              <a:cxnLst/>
              <a:rect l="l" t="t" r="r" b="b"/>
              <a:pathLst>
                <a:path w="104242" h="60110" extrusionOk="0">
                  <a:moveTo>
                    <a:pt x="70617" y="0"/>
                  </a:moveTo>
                  <a:lnTo>
                    <a:pt x="0" y="40763"/>
                  </a:lnTo>
                  <a:lnTo>
                    <a:pt x="33658" y="60110"/>
                  </a:lnTo>
                  <a:lnTo>
                    <a:pt x="104241" y="19381"/>
                  </a:lnTo>
                  <a:lnTo>
                    <a:pt x="7061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86;p73"/>
            <p:cNvSpPr/>
            <p:nvPr/>
          </p:nvSpPr>
          <p:spPr>
            <a:xfrm>
              <a:off x="5673422" y="2700393"/>
              <a:ext cx="675937" cy="1280858"/>
            </a:xfrm>
            <a:custGeom>
              <a:avLst/>
              <a:gdLst/>
              <a:ahLst/>
              <a:cxnLst/>
              <a:rect l="l" t="t" r="r" b="b"/>
              <a:pathLst>
                <a:path w="33658" h="63947" extrusionOk="0">
                  <a:moveTo>
                    <a:pt x="0" y="1"/>
                  </a:moveTo>
                  <a:lnTo>
                    <a:pt x="0" y="44566"/>
                  </a:lnTo>
                  <a:lnTo>
                    <a:pt x="2035" y="45734"/>
                  </a:lnTo>
                  <a:lnTo>
                    <a:pt x="2035" y="12843"/>
                  </a:lnTo>
                  <a:lnTo>
                    <a:pt x="31623" y="29856"/>
                  </a:lnTo>
                  <a:lnTo>
                    <a:pt x="31623" y="62746"/>
                  </a:lnTo>
                  <a:lnTo>
                    <a:pt x="33658" y="63947"/>
                  </a:lnTo>
                  <a:lnTo>
                    <a:pt x="33658" y="193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87;p73"/>
            <p:cNvSpPr/>
            <p:nvPr/>
          </p:nvSpPr>
          <p:spPr>
            <a:xfrm>
              <a:off x="5673422" y="2700393"/>
              <a:ext cx="675937" cy="1280858"/>
            </a:xfrm>
            <a:custGeom>
              <a:avLst/>
              <a:gdLst/>
              <a:ahLst/>
              <a:cxnLst/>
              <a:rect l="l" t="t" r="r" b="b"/>
              <a:pathLst>
                <a:path w="33658" h="63947" extrusionOk="0">
                  <a:moveTo>
                    <a:pt x="0" y="1"/>
                  </a:moveTo>
                  <a:lnTo>
                    <a:pt x="0" y="44566"/>
                  </a:lnTo>
                  <a:lnTo>
                    <a:pt x="2035" y="45734"/>
                  </a:lnTo>
                  <a:lnTo>
                    <a:pt x="2035" y="12843"/>
                  </a:lnTo>
                  <a:lnTo>
                    <a:pt x="31623" y="29856"/>
                  </a:lnTo>
                  <a:lnTo>
                    <a:pt x="31623" y="62746"/>
                  </a:lnTo>
                  <a:lnTo>
                    <a:pt x="33658" y="63947"/>
                  </a:lnTo>
                  <a:lnTo>
                    <a:pt x="33658" y="193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88;p73"/>
            <p:cNvSpPr/>
            <p:nvPr/>
          </p:nvSpPr>
          <p:spPr>
            <a:xfrm>
              <a:off x="5714290" y="2957639"/>
              <a:ext cx="40868" cy="658807"/>
            </a:xfrm>
            <a:custGeom>
              <a:avLst/>
              <a:gdLst/>
              <a:ahLst/>
              <a:cxnLst/>
              <a:rect l="l" t="t" r="r" b="b"/>
              <a:pathLst>
                <a:path w="2035" h="32891" extrusionOk="0">
                  <a:moveTo>
                    <a:pt x="0" y="0"/>
                  </a:moveTo>
                  <a:lnTo>
                    <a:pt x="0" y="32891"/>
                  </a:lnTo>
                  <a:lnTo>
                    <a:pt x="2035" y="31723"/>
                  </a:lnTo>
                  <a:lnTo>
                    <a:pt x="2035" y="1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89;p73"/>
            <p:cNvSpPr/>
            <p:nvPr/>
          </p:nvSpPr>
          <p:spPr>
            <a:xfrm>
              <a:off x="5714290" y="2957639"/>
              <a:ext cx="40868" cy="658807"/>
            </a:xfrm>
            <a:custGeom>
              <a:avLst/>
              <a:gdLst/>
              <a:ahLst/>
              <a:cxnLst/>
              <a:rect l="l" t="t" r="r" b="b"/>
              <a:pathLst>
                <a:path w="2035" h="32891" extrusionOk="0">
                  <a:moveTo>
                    <a:pt x="0" y="0"/>
                  </a:moveTo>
                  <a:lnTo>
                    <a:pt x="0" y="32891"/>
                  </a:lnTo>
                  <a:lnTo>
                    <a:pt x="2035" y="31723"/>
                  </a:lnTo>
                  <a:lnTo>
                    <a:pt x="2035" y="1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90;p73"/>
            <p:cNvSpPr/>
            <p:nvPr/>
          </p:nvSpPr>
          <p:spPr>
            <a:xfrm>
              <a:off x="6349339" y="2272112"/>
              <a:ext cx="1417523" cy="1709140"/>
            </a:xfrm>
            <a:custGeom>
              <a:avLst/>
              <a:gdLst/>
              <a:ahLst/>
              <a:cxnLst/>
              <a:rect l="l" t="t" r="r" b="b"/>
              <a:pathLst>
                <a:path w="70585" h="85329" extrusionOk="0">
                  <a:moveTo>
                    <a:pt x="70584" y="1"/>
                  </a:moveTo>
                  <a:lnTo>
                    <a:pt x="1" y="40730"/>
                  </a:lnTo>
                  <a:lnTo>
                    <a:pt x="1" y="85329"/>
                  </a:lnTo>
                  <a:lnTo>
                    <a:pt x="2035" y="84128"/>
                  </a:lnTo>
                  <a:lnTo>
                    <a:pt x="2035" y="51238"/>
                  </a:lnTo>
                  <a:lnTo>
                    <a:pt x="68550" y="12843"/>
                  </a:lnTo>
                  <a:lnTo>
                    <a:pt x="68550" y="45734"/>
                  </a:lnTo>
                  <a:lnTo>
                    <a:pt x="70584" y="44566"/>
                  </a:lnTo>
                  <a:lnTo>
                    <a:pt x="7058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91;p73"/>
            <p:cNvSpPr/>
            <p:nvPr/>
          </p:nvSpPr>
          <p:spPr>
            <a:xfrm>
              <a:off x="6349339" y="2272112"/>
              <a:ext cx="1417523" cy="1709140"/>
            </a:xfrm>
            <a:custGeom>
              <a:avLst/>
              <a:gdLst/>
              <a:ahLst/>
              <a:cxnLst/>
              <a:rect l="l" t="t" r="r" b="b"/>
              <a:pathLst>
                <a:path w="70585" h="85329" extrusionOk="0">
                  <a:moveTo>
                    <a:pt x="70584" y="1"/>
                  </a:moveTo>
                  <a:lnTo>
                    <a:pt x="1" y="40730"/>
                  </a:lnTo>
                  <a:lnTo>
                    <a:pt x="1" y="85329"/>
                  </a:lnTo>
                  <a:lnTo>
                    <a:pt x="2035" y="84128"/>
                  </a:lnTo>
                  <a:lnTo>
                    <a:pt x="2035" y="51238"/>
                  </a:lnTo>
                  <a:lnTo>
                    <a:pt x="68550" y="12843"/>
                  </a:lnTo>
                  <a:lnTo>
                    <a:pt x="68550" y="45734"/>
                  </a:lnTo>
                  <a:lnTo>
                    <a:pt x="70584" y="44566"/>
                  </a:lnTo>
                  <a:lnTo>
                    <a:pt x="705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92;p73"/>
            <p:cNvSpPr/>
            <p:nvPr/>
          </p:nvSpPr>
          <p:spPr>
            <a:xfrm>
              <a:off x="7685106" y="2529357"/>
              <a:ext cx="40888" cy="658807"/>
            </a:xfrm>
            <a:custGeom>
              <a:avLst/>
              <a:gdLst/>
              <a:ahLst/>
              <a:cxnLst/>
              <a:rect l="l" t="t" r="r" b="b"/>
              <a:pathLst>
                <a:path w="2036" h="32891" extrusionOk="0">
                  <a:moveTo>
                    <a:pt x="2036" y="0"/>
                  </a:moveTo>
                  <a:lnTo>
                    <a:pt x="1" y="1168"/>
                  </a:lnTo>
                  <a:lnTo>
                    <a:pt x="1" y="31723"/>
                  </a:lnTo>
                  <a:lnTo>
                    <a:pt x="2036" y="32891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93;p73"/>
            <p:cNvSpPr/>
            <p:nvPr/>
          </p:nvSpPr>
          <p:spPr>
            <a:xfrm>
              <a:off x="7685106" y="2529357"/>
              <a:ext cx="40888" cy="658807"/>
            </a:xfrm>
            <a:custGeom>
              <a:avLst/>
              <a:gdLst/>
              <a:ahLst/>
              <a:cxnLst/>
              <a:rect l="l" t="t" r="r" b="b"/>
              <a:pathLst>
                <a:path w="2036" h="32891" extrusionOk="0">
                  <a:moveTo>
                    <a:pt x="2036" y="0"/>
                  </a:moveTo>
                  <a:lnTo>
                    <a:pt x="1" y="1168"/>
                  </a:lnTo>
                  <a:lnTo>
                    <a:pt x="1" y="31723"/>
                  </a:lnTo>
                  <a:lnTo>
                    <a:pt x="2036" y="32891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94;p73"/>
            <p:cNvSpPr/>
            <p:nvPr/>
          </p:nvSpPr>
          <p:spPr>
            <a:xfrm>
              <a:off x="6121583" y="2425121"/>
              <a:ext cx="546646" cy="313389"/>
            </a:xfrm>
            <a:custGeom>
              <a:avLst/>
              <a:gdLst/>
              <a:ahLst/>
              <a:cxnLst/>
              <a:rect l="l" t="t" r="r" b="b"/>
              <a:pathLst>
                <a:path w="27220" h="15646" extrusionOk="0">
                  <a:moveTo>
                    <a:pt x="11646" y="1"/>
                  </a:moveTo>
                  <a:cubicBezTo>
                    <a:pt x="11500" y="1"/>
                    <a:pt x="11358" y="34"/>
                    <a:pt x="11242" y="101"/>
                  </a:cubicBezTo>
                  <a:lnTo>
                    <a:pt x="234" y="6439"/>
                  </a:lnTo>
                  <a:cubicBezTo>
                    <a:pt x="0" y="6505"/>
                    <a:pt x="0" y="6839"/>
                    <a:pt x="234" y="6906"/>
                  </a:cubicBezTo>
                  <a:lnTo>
                    <a:pt x="15178" y="15545"/>
                  </a:lnTo>
                  <a:cubicBezTo>
                    <a:pt x="15311" y="15612"/>
                    <a:pt x="15453" y="15645"/>
                    <a:pt x="15595" y="15645"/>
                  </a:cubicBezTo>
                  <a:cubicBezTo>
                    <a:pt x="15736" y="15645"/>
                    <a:pt x="15878" y="15612"/>
                    <a:pt x="16012" y="15545"/>
                  </a:cubicBezTo>
                  <a:lnTo>
                    <a:pt x="26986" y="9207"/>
                  </a:lnTo>
                  <a:cubicBezTo>
                    <a:pt x="27220" y="9107"/>
                    <a:pt x="27220" y="8807"/>
                    <a:pt x="26986" y="8707"/>
                  </a:cubicBezTo>
                  <a:lnTo>
                    <a:pt x="12075" y="101"/>
                  </a:lnTo>
                  <a:cubicBezTo>
                    <a:pt x="11942" y="34"/>
                    <a:pt x="11792" y="1"/>
                    <a:pt x="116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95;p73"/>
            <p:cNvSpPr/>
            <p:nvPr/>
          </p:nvSpPr>
          <p:spPr>
            <a:xfrm>
              <a:off x="6121583" y="2409097"/>
              <a:ext cx="547308" cy="314030"/>
            </a:xfrm>
            <a:custGeom>
              <a:avLst/>
              <a:gdLst/>
              <a:ahLst/>
              <a:cxnLst/>
              <a:rect l="l" t="t" r="r" b="b"/>
              <a:pathLst>
                <a:path w="27253" h="15678" extrusionOk="0">
                  <a:moveTo>
                    <a:pt x="11646" y="0"/>
                  </a:moveTo>
                  <a:cubicBezTo>
                    <a:pt x="11500" y="0"/>
                    <a:pt x="11358" y="33"/>
                    <a:pt x="11242" y="100"/>
                  </a:cubicBezTo>
                  <a:lnTo>
                    <a:pt x="234" y="6471"/>
                  </a:lnTo>
                  <a:cubicBezTo>
                    <a:pt x="0" y="6538"/>
                    <a:pt x="0" y="6872"/>
                    <a:pt x="234" y="6938"/>
                  </a:cubicBezTo>
                  <a:lnTo>
                    <a:pt x="15178" y="15578"/>
                  </a:lnTo>
                  <a:cubicBezTo>
                    <a:pt x="15311" y="15645"/>
                    <a:pt x="15453" y="15678"/>
                    <a:pt x="15595" y="15678"/>
                  </a:cubicBezTo>
                  <a:cubicBezTo>
                    <a:pt x="15736" y="15678"/>
                    <a:pt x="15878" y="15645"/>
                    <a:pt x="16012" y="15578"/>
                  </a:cubicBezTo>
                  <a:lnTo>
                    <a:pt x="27019" y="9240"/>
                  </a:lnTo>
                  <a:cubicBezTo>
                    <a:pt x="27253" y="9107"/>
                    <a:pt x="27253" y="8873"/>
                    <a:pt x="27019" y="8740"/>
                  </a:cubicBezTo>
                  <a:lnTo>
                    <a:pt x="12075" y="100"/>
                  </a:lnTo>
                  <a:cubicBezTo>
                    <a:pt x="11942" y="33"/>
                    <a:pt x="11792" y="0"/>
                    <a:pt x="11646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96;p73"/>
            <p:cNvSpPr/>
            <p:nvPr/>
          </p:nvSpPr>
          <p:spPr>
            <a:xfrm>
              <a:off x="6136986" y="2409097"/>
              <a:ext cx="515839" cy="291316"/>
            </a:xfrm>
            <a:custGeom>
              <a:avLst/>
              <a:gdLst/>
              <a:ahLst/>
              <a:cxnLst/>
              <a:rect l="l" t="t" r="r" b="b"/>
              <a:pathLst>
                <a:path w="25686" h="14544" extrusionOk="0">
                  <a:moveTo>
                    <a:pt x="10875" y="0"/>
                  </a:moveTo>
                  <a:cubicBezTo>
                    <a:pt x="10725" y="0"/>
                    <a:pt x="10575" y="33"/>
                    <a:pt x="10441" y="100"/>
                  </a:cubicBezTo>
                  <a:lnTo>
                    <a:pt x="0" y="6138"/>
                  </a:lnTo>
                  <a:lnTo>
                    <a:pt x="14411" y="14444"/>
                  </a:lnTo>
                  <a:cubicBezTo>
                    <a:pt x="14544" y="14510"/>
                    <a:pt x="14686" y="14544"/>
                    <a:pt x="14828" y="14544"/>
                  </a:cubicBezTo>
                  <a:cubicBezTo>
                    <a:pt x="14969" y="14544"/>
                    <a:pt x="15111" y="14510"/>
                    <a:pt x="15245" y="14444"/>
                  </a:cubicBezTo>
                  <a:lnTo>
                    <a:pt x="25685" y="8406"/>
                  </a:lnTo>
                  <a:lnTo>
                    <a:pt x="11308" y="100"/>
                  </a:lnTo>
                  <a:cubicBezTo>
                    <a:pt x="11175" y="33"/>
                    <a:pt x="11025" y="0"/>
                    <a:pt x="1087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397;p73"/>
            <p:cNvSpPr/>
            <p:nvPr/>
          </p:nvSpPr>
          <p:spPr>
            <a:xfrm>
              <a:off x="6120900" y="2379032"/>
              <a:ext cx="547328" cy="313369"/>
            </a:xfrm>
            <a:custGeom>
              <a:avLst/>
              <a:gdLst/>
              <a:ahLst/>
              <a:cxnLst/>
              <a:rect l="l" t="t" r="r" b="b"/>
              <a:pathLst>
                <a:path w="27254" h="15645" extrusionOk="0">
                  <a:moveTo>
                    <a:pt x="11659" y="0"/>
                  </a:moveTo>
                  <a:cubicBezTo>
                    <a:pt x="11517" y="0"/>
                    <a:pt x="11376" y="33"/>
                    <a:pt x="11242" y="100"/>
                  </a:cubicBezTo>
                  <a:lnTo>
                    <a:pt x="234" y="6438"/>
                  </a:lnTo>
                  <a:cubicBezTo>
                    <a:pt x="1" y="6505"/>
                    <a:pt x="34" y="6838"/>
                    <a:pt x="268" y="6938"/>
                  </a:cubicBezTo>
                  <a:lnTo>
                    <a:pt x="15212" y="15544"/>
                  </a:lnTo>
                  <a:cubicBezTo>
                    <a:pt x="15345" y="15611"/>
                    <a:pt x="15487" y="15645"/>
                    <a:pt x="15629" y="15645"/>
                  </a:cubicBezTo>
                  <a:cubicBezTo>
                    <a:pt x="15770" y="15645"/>
                    <a:pt x="15912" y="15611"/>
                    <a:pt x="16046" y="15544"/>
                  </a:cubicBezTo>
                  <a:lnTo>
                    <a:pt x="27020" y="9207"/>
                  </a:lnTo>
                  <a:cubicBezTo>
                    <a:pt x="27254" y="9140"/>
                    <a:pt x="27254" y="8806"/>
                    <a:pt x="27020" y="8706"/>
                  </a:cubicBezTo>
                  <a:lnTo>
                    <a:pt x="12076" y="100"/>
                  </a:lnTo>
                  <a:cubicBezTo>
                    <a:pt x="11943" y="33"/>
                    <a:pt x="11801" y="0"/>
                    <a:pt x="1165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98;p73"/>
            <p:cNvSpPr/>
            <p:nvPr/>
          </p:nvSpPr>
          <p:spPr>
            <a:xfrm>
              <a:off x="5920678" y="2621415"/>
              <a:ext cx="267238" cy="152508"/>
            </a:xfrm>
            <a:custGeom>
              <a:avLst/>
              <a:gdLst/>
              <a:ahLst/>
              <a:cxnLst/>
              <a:rect l="l" t="t" r="r" b="b"/>
              <a:pathLst>
                <a:path w="13307" h="7614" extrusionOk="0">
                  <a:moveTo>
                    <a:pt x="1439" y="0"/>
                  </a:moveTo>
                  <a:cubicBezTo>
                    <a:pt x="972" y="0"/>
                    <a:pt x="0" y="662"/>
                    <a:pt x="264" y="808"/>
                  </a:cubicBezTo>
                  <a:lnTo>
                    <a:pt x="11338" y="7213"/>
                  </a:lnTo>
                  <a:lnTo>
                    <a:pt x="13240" y="7613"/>
                  </a:lnTo>
                  <a:cubicBezTo>
                    <a:pt x="13273" y="7613"/>
                    <a:pt x="13307" y="7580"/>
                    <a:pt x="13307" y="7513"/>
                  </a:cubicBezTo>
                  <a:lnTo>
                    <a:pt x="12706" y="6446"/>
                  </a:lnTo>
                  <a:lnTo>
                    <a:pt x="1598" y="41"/>
                  </a:lnTo>
                  <a:cubicBezTo>
                    <a:pt x="1558" y="13"/>
                    <a:pt x="1503" y="0"/>
                    <a:pt x="1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99;p73"/>
            <p:cNvSpPr/>
            <p:nvPr/>
          </p:nvSpPr>
          <p:spPr>
            <a:xfrm>
              <a:off x="5932004" y="2600183"/>
              <a:ext cx="19440" cy="24076"/>
            </a:xfrm>
            <a:custGeom>
              <a:avLst/>
              <a:gdLst/>
              <a:ahLst/>
              <a:cxnLst/>
              <a:rect l="l" t="t" r="r" b="b"/>
              <a:pathLst>
                <a:path w="968" h="1202" extrusionOk="0">
                  <a:moveTo>
                    <a:pt x="734" y="0"/>
                  </a:moveTo>
                  <a:cubicBezTo>
                    <a:pt x="667" y="0"/>
                    <a:pt x="567" y="0"/>
                    <a:pt x="500" y="67"/>
                  </a:cubicBezTo>
                  <a:cubicBezTo>
                    <a:pt x="200" y="267"/>
                    <a:pt x="33" y="567"/>
                    <a:pt x="0" y="934"/>
                  </a:cubicBezTo>
                  <a:cubicBezTo>
                    <a:pt x="0" y="968"/>
                    <a:pt x="0" y="1034"/>
                    <a:pt x="0" y="1068"/>
                  </a:cubicBezTo>
                  <a:lnTo>
                    <a:pt x="0" y="1101"/>
                  </a:lnTo>
                  <a:cubicBezTo>
                    <a:pt x="0" y="1101"/>
                    <a:pt x="33" y="1134"/>
                    <a:pt x="33" y="1168"/>
                  </a:cubicBezTo>
                  <a:lnTo>
                    <a:pt x="67" y="1168"/>
                  </a:lnTo>
                  <a:lnTo>
                    <a:pt x="134" y="1201"/>
                  </a:lnTo>
                  <a:cubicBezTo>
                    <a:pt x="234" y="1201"/>
                    <a:pt x="334" y="1201"/>
                    <a:pt x="434" y="1134"/>
                  </a:cubicBezTo>
                  <a:cubicBezTo>
                    <a:pt x="734" y="934"/>
                    <a:pt x="901" y="601"/>
                    <a:pt x="934" y="267"/>
                  </a:cubicBezTo>
                  <a:cubicBezTo>
                    <a:pt x="934" y="167"/>
                    <a:pt x="934" y="100"/>
                    <a:pt x="934" y="34"/>
                  </a:cubicBezTo>
                  <a:lnTo>
                    <a:pt x="967" y="34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400;p73"/>
            <p:cNvSpPr/>
            <p:nvPr/>
          </p:nvSpPr>
          <p:spPr>
            <a:xfrm>
              <a:off x="5934013" y="2600844"/>
              <a:ext cx="229784" cy="147681"/>
            </a:xfrm>
            <a:custGeom>
              <a:avLst/>
              <a:gdLst/>
              <a:ahLst/>
              <a:cxnLst/>
              <a:rect l="l" t="t" r="r" b="b"/>
              <a:pathLst>
                <a:path w="11442" h="7373" extrusionOk="0">
                  <a:moveTo>
                    <a:pt x="767" y="1"/>
                  </a:moveTo>
                  <a:cubicBezTo>
                    <a:pt x="667" y="1"/>
                    <a:pt x="601" y="34"/>
                    <a:pt x="534" y="67"/>
                  </a:cubicBezTo>
                  <a:cubicBezTo>
                    <a:pt x="234" y="267"/>
                    <a:pt x="34" y="568"/>
                    <a:pt x="34" y="935"/>
                  </a:cubicBezTo>
                  <a:cubicBezTo>
                    <a:pt x="0" y="1035"/>
                    <a:pt x="34" y="1135"/>
                    <a:pt x="100" y="1235"/>
                  </a:cubicBezTo>
                  <a:lnTo>
                    <a:pt x="167" y="1268"/>
                  </a:lnTo>
                  <a:lnTo>
                    <a:pt x="10608" y="7306"/>
                  </a:lnTo>
                  <a:lnTo>
                    <a:pt x="10741" y="7373"/>
                  </a:lnTo>
                  <a:lnTo>
                    <a:pt x="11442" y="6138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401;p73"/>
            <p:cNvSpPr/>
            <p:nvPr/>
          </p:nvSpPr>
          <p:spPr>
            <a:xfrm>
              <a:off x="6147028" y="2723007"/>
              <a:ext cx="20123" cy="26279"/>
            </a:xfrm>
            <a:custGeom>
              <a:avLst/>
              <a:gdLst/>
              <a:ahLst/>
              <a:cxnLst/>
              <a:rect l="l" t="t" r="r" b="b"/>
              <a:pathLst>
                <a:path w="1002" h="1312" extrusionOk="0">
                  <a:moveTo>
                    <a:pt x="725" y="0"/>
                  </a:moveTo>
                  <a:cubicBezTo>
                    <a:pt x="657" y="0"/>
                    <a:pt x="580" y="23"/>
                    <a:pt x="501" y="73"/>
                  </a:cubicBezTo>
                  <a:cubicBezTo>
                    <a:pt x="201" y="239"/>
                    <a:pt x="1" y="573"/>
                    <a:pt x="1" y="940"/>
                  </a:cubicBezTo>
                  <a:cubicBezTo>
                    <a:pt x="1" y="1176"/>
                    <a:pt x="101" y="1312"/>
                    <a:pt x="266" y="1312"/>
                  </a:cubicBezTo>
                  <a:cubicBezTo>
                    <a:pt x="334" y="1312"/>
                    <a:pt x="413" y="1289"/>
                    <a:pt x="501" y="1240"/>
                  </a:cubicBezTo>
                  <a:cubicBezTo>
                    <a:pt x="801" y="1040"/>
                    <a:pt x="968" y="706"/>
                    <a:pt x="1001" y="340"/>
                  </a:cubicBezTo>
                  <a:cubicBezTo>
                    <a:pt x="1001" y="129"/>
                    <a:pt x="886" y="0"/>
                    <a:pt x="72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402;p73"/>
            <p:cNvSpPr/>
            <p:nvPr/>
          </p:nvSpPr>
          <p:spPr>
            <a:xfrm>
              <a:off x="6147028" y="2723608"/>
              <a:ext cx="32855" cy="30265"/>
            </a:xfrm>
            <a:custGeom>
              <a:avLst/>
              <a:gdLst/>
              <a:ahLst/>
              <a:cxnLst/>
              <a:rect l="l" t="t" r="r" b="b"/>
              <a:pathLst>
                <a:path w="1636" h="1511" extrusionOk="0">
                  <a:moveTo>
                    <a:pt x="718" y="1"/>
                  </a:moveTo>
                  <a:cubicBezTo>
                    <a:pt x="643" y="1"/>
                    <a:pt x="568" y="26"/>
                    <a:pt x="501" y="76"/>
                  </a:cubicBezTo>
                  <a:cubicBezTo>
                    <a:pt x="234" y="276"/>
                    <a:pt x="34" y="610"/>
                    <a:pt x="1" y="943"/>
                  </a:cubicBezTo>
                  <a:cubicBezTo>
                    <a:pt x="1" y="1143"/>
                    <a:pt x="101" y="1277"/>
                    <a:pt x="201" y="1310"/>
                  </a:cubicBezTo>
                  <a:lnTo>
                    <a:pt x="234" y="1310"/>
                  </a:lnTo>
                  <a:lnTo>
                    <a:pt x="1168" y="1510"/>
                  </a:lnTo>
                  <a:cubicBezTo>
                    <a:pt x="1235" y="1510"/>
                    <a:pt x="1302" y="1510"/>
                    <a:pt x="1335" y="1477"/>
                  </a:cubicBezTo>
                  <a:cubicBezTo>
                    <a:pt x="1535" y="1344"/>
                    <a:pt x="1635" y="1177"/>
                    <a:pt x="1635" y="977"/>
                  </a:cubicBezTo>
                  <a:cubicBezTo>
                    <a:pt x="1635" y="910"/>
                    <a:pt x="1635" y="843"/>
                    <a:pt x="1569" y="777"/>
                  </a:cubicBezTo>
                  <a:lnTo>
                    <a:pt x="935" y="76"/>
                  </a:lnTo>
                  <a:cubicBezTo>
                    <a:pt x="868" y="26"/>
                    <a:pt x="793" y="1"/>
                    <a:pt x="71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403;p73"/>
            <p:cNvSpPr/>
            <p:nvPr/>
          </p:nvSpPr>
          <p:spPr>
            <a:xfrm>
              <a:off x="6005687" y="2646453"/>
              <a:ext cx="166143" cy="98067"/>
            </a:xfrm>
            <a:custGeom>
              <a:avLst/>
              <a:gdLst/>
              <a:ahLst/>
              <a:cxnLst/>
              <a:rect l="l" t="t" r="r" b="b"/>
              <a:pathLst>
                <a:path w="8273" h="4896" extrusionOk="0">
                  <a:moveTo>
                    <a:pt x="251" y="0"/>
                  </a:moveTo>
                  <a:cubicBezTo>
                    <a:pt x="234" y="0"/>
                    <a:pt x="217" y="9"/>
                    <a:pt x="201" y="25"/>
                  </a:cubicBezTo>
                  <a:cubicBezTo>
                    <a:pt x="67" y="92"/>
                    <a:pt x="0" y="192"/>
                    <a:pt x="0" y="325"/>
                  </a:cubicBezTo>
                  <a:cubicBezTo>
                    <a:pt x="0" y="359"/>
                    <a:pt x="0" y="392"/>
                    <a:pt x="34" y="426"/>
                  </a:cubicBezTo>
                  <a:lnTo>
                    <a:pt x="7773" y="4895"/>
                  </a:lnTo>
                  <a:lnTo>
                    <a:pt x="8273" y="4595"/>
                  </a:lnTo>
                  <a:lnTo>
                    <a:pt x="334" y="25"/>
                  </a:lnTo>
                  <a:lnTo>
                    <a:pt x="301" y="25"/>
                  </a:lnTo>
                  <a:cubicBezTo>
                    <a:pt x="284" y="9"/>
                    <a:pt x="267" y="0"/>
                    <a:pt x="25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404;p73"/>
            <p:cNvSpPr/>
            <p:nvPr/>
          </p:nvSpPr>
          <p:spPr>
            <a:xfrm>
              <a:off x="6147711" y="2727794"/>
              <a:ext cx="24802" cy="16725"/>
            </a:xfrm>
            <a:custGeom>
              <a:avLst/>
              <a:gdLst/>
              <a:ahLst/>
              <a:cxnLst/>
              <a:rect l="l" t="t" r="r" b="b"/>
              <a:pathLst>
                <a:path w="1235" h="835" extrusionOk="0">
                  <a:moveTo>
                    <a:pt x="234" y="0"/>
                  </a:moveTo>
                  <a:cubicBezTo>
                    <a:pt x="134" y="101"/>
                    <a:pt x="33" y="267"/>
                    <a:pt x="0" y="434"/>
                  </a:cubicBezTo>
                  <a:lnTo>
                    <a:pt x="701" y="834"/>
                  </a:lnTo>
                  <a:lnTo>
                    <a:pt x="1234" y="568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405;p73"/>
            <p:cNvSpPr/>
            <p:nvPr/>
          </p:nvSpPr>
          <p:spPr>
            <a:xfrm>
              <a:off x="6158414" y="2731460"/>
              <a:ext cx="26147" cy="22414"/>
            </a:xfrm>
            <a:custGeom>
              <a:avLst/>
              <a:gdLst/>
              <a:ahLst/>
              <a:cxnLst/>
              <a:rect l="l" t="t" r="r" b="b"/>
              <a:pathLst>
                <a:path w="1302" h="1119" extrusionOk="0">
                  <a:moveTo>
                    <a:pt x="535" y="1"/>
                  </a:moveTo>
                  <a:cubicBezTo>
                    <a:pt x="484" y="1"/>
                    <a:pt x="434" y="18"/>
                    <a:pt x="401" y="51"/>
                  </a:cubicBezTo>
                  <a:cubicBezTo>
                    <a:pt x="168" y="218"/>
                    <a:pt x="34" y="418"/>
                    <a:pt x="34" y="685"/>
                  </a:cubicBezTo>
                  <a:cubicBezTo>
                    <a:pt x="1" y="785"/>
                    <a:pt x="68" y="885"/>
                    <a:pt x="168" y="918"/>
                  </a:cubicBezTo>
                  <a:lnTo>
                    <a:pt x="201" y="918"/>
                  </a:lnTo>
                  <a:lnTo>
                    <a:pt x="1068" y="1118"/>
                  </a:lnTo>
                  <a:cubicBezTo>
                    <a:pt x="1102" y="1118"/>
                    <a:pt x="1135" y="1118"/>
                    <a:pt x="1168" y="1085"/>
                  </a:cubicBezTo>
                  <a:cubicBezTo>
                    <a:pt x="1235" y="1018"/>
                    <a:pt x="1302" y="918"/>
                    <a:pt x="1302" y="818"/>
                  </a:cubicBezTo>
                  <a:cubicBezTo>
                    <a:pt x="1302" y="785"/>
                    <a:pt x="1302" y="751"/>
                    <a:pt x="1268" y="718"/>
                  </a:cubicBezTo>
                  <a:lnTo>
                    <a:pt x="668" y="84"/>
                  </a:lnTo>
                  <a:lnTo>
                    <a:pt x="668" y="51"/>
                  </a:lnTo>
                  <a:cubicBezTo>
                    <a:pt x="635" y="18"/>
                    <a:pt x="585" y="1"/>
                    <a:pt x="5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406;p73"/>
            <p:cNvSpPr/>
            <p:nvPr/>
          </p:nvSpPr>
          <p:spPr>
            <a:xfrm>
              <a:off x="6158414" y="2731460"/>
              <a:ext cx="26147" cy="22414"/>
            </a:xfrm>
            <a:custGeom>
              <a:avLst/>
              <a:gdLst/>
              <a:ahLst/>
              <a:cxnLst/>
              <a:rect l="l" t="t" r="r" b="b"/>
              <a:pathLst>
                <a:path w="1302" h="1119" extrusionOk="0">
                  <a:moveTo>
                    <a:pt x="535" y="1"/>
                  </a:moveTo>
                  <a:cubicBezTo>
                    <a:pt x="484" y="1"/>
                    <a:pt x="434" y="18"/>
                    <a:pt x="401" y="51"/>
                  </a:cubicBezTo>
                  <a:cubicBezTo>
                    <a:pt x="168" y="218"/>
                    <a:pt x="34" y="418"/>
                    <a:pt x="34" y="685"/>
                  </a:cubicBezTo>
                  <a:cubicBezTo>
                    <a:pt x="1" y="785"/>
                    <a:pt x="68" y="885"/>
                    <a:pt x="168" y="918"/>
                  </a:cubicBezTo>
                  <a:lnTo>
                    <a:pt x="201" y="918"/>
                  </a:lnTo>
                  <a:lnTo>
                    <a:pt x="1068" y="1118"/>
                  </a:lnTo>
                  <a:cubicBezTo>
                    <a:pt x="1102" y="1118"/>
                    <a:pt x="1135" y="1118"/>
                    <a:pt x="1168" y="1085"/>
                  </a:cubicBezTo>
                  <a:cubicBezTo>
                    <a:pt x="1235" y="1018"/>
                    <a:pt x="1302" y="918"/>
                    <a:pt x="1302" y="818"/>
                  </a:cubicBezTo>
                  <a:cubicBezTo>
                    <a:pt x="1302" y="785"/>
                    <a:pt x="1302" y="751"/>
                    <a:pt x="1268" y="718"/>
                  </a:cubicBezTo>
                  <a:lnTo>
                    <a:pt x="668" y="84"/>
                  </a:lnTo>
                  <a:lnTo>
                    <a:pt x="668" y="51"/>
                  </a:lnTo>
                  <a:cubicBezTo>
                    <a:pt x="635" y="18"/>
                    <a:pt x="585" y="1"/>
                    <a:pt x="5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407;p73"/>
            <p:cNvSpPr/>
            <p:nvPr/>
          </p:nvSpPr>
          <p:spPr>
            <a:xfrm>
              <a:off x="6168476" y="2738651"/>
              <a:ext cx="16086" cy="15223"/>
            </a:xfrm>
            <a:custGeom>
              <a:avLst/>
              <a:gdLst/>
              <a:ahLst/>
              <a:cxnLst/>
              <a:rect l="l" t="t" r="r" b="b"/>
              <a:pathLst>
                <a:path w="801" h="760" extrusionOk="0">
                  <a:moveTo>
                    <a:pt x="367" y="1"/>
                  </a:moveTo>
                  <a:cubicBezTo>
                    <a:pt x="334" y="1"/>
                    <a:pt x="300" y="9"/>
                    <a:pt x="267" y="26"/>
                  </a:cubicBezTo>
                  <a:cubicBezTo>
                    <a:pt x="100" y="126"/>
                    <a:pt x="0" y="292"/>
                    <a:pt x="0" y="493"/>
                  </a:cubicBezTo>
                  <a:cubicBezTo>
                    <a:pt x="0" y="593"/>
                    <a:pt x="34" y="659"/>
                    <a:pt x="100" y="659"/>
                  </a:cubicBezTo>
                  <a:lnTo>
                    <a:pt x="534" y="759"/>
                  </a:lnTo>
                  <a:lnTo>
                    <a:pt x="634" y="759"/>
                  </a:lnTo>
                  <a:cubicBezTo>
                    <a:pt x="734" y="693"/>
                    <a:pt x="801" y="593"/>
                    <a:pt x="801" y="459"/>
                  </a:cubicBezTo>
                  <a:cubicBezTo>
                    <a:pt x="801" y="426"/>
                    <a:pt x="801" y="392"/>
                    <a:pt x="767" y="359"/>
                  </a:cubicBezTo>
                  <a:lnTo>
                    <a:pt x="467" y="26"/>
                  </a:lnTo>
                  <a:cubicBezTo>
                    <a:pt x="434" y="9"/>
                    <a:pt x="400" y="1"/>
                    <a:pt x="36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408;p73"/>
            <p:cNvSpPr/>
            <p:nvPr/>
          </p:nvSpPr>
          <p:spPr>
            <a:xfrm>
              <a:off x="6177854" y="2745581"/>
              <a:ext cx="6708" cy="8533"/>
            </a:xfrm>
            <a:custGeom>
              <a:avLst/>
              <a:gdLst/>
              <a:ahLst/>
              <a:cxnLst/>
              <a:rect l="l" t="t" r="r" b="b"/>
              <a:pathLst>
                <a:path w="334" h="426" extrusionOk="0">
                  <a:moveTo>
                    <a:pt x="235" y="1"/>
                  </a:moveTo>
                  <a:cubicBezTo>
                    <a:pt x="215" y="1"/>
                    <a:pt x="192" y="5"/>
                    <a:pt x="167" y="13"/>
                  </a:cubicBezTo>
                  <a:cubicBezTo>
                    <a:pt x="67" y="80"/>
                    <a:pt x="0" y="180"/>
                    <a:pt x="0" y="313"/>
                  </a:cubicBezTo>
                  <a:cubicBezTo>
                    <a:pt x="0" y="388"/>
                    <a:pt x="38" y="426"/>
                    <a:pt x="99" y="426"/>
                  </a:cubicBezTo>
                  <a:cubicBezTo>
                    <a:pt x="119" y="426"/>
                    <a:pt x="142" y="422"/>
                    <a:pt x="167" y="413"/>
                  </a:cubicBezTo>
                  <a:cubicBezTo>
                    <a:pt x="267" y="347"/>
                    <a:pt x="334" y="247"/>
                    <a:pt x="334" y="113"/>
                  </a:cubicBezTo>
                  <a:cubicBezTo>
                    <a:pt x="334" y="38"/>
                    <a:pt x="296" y="1"/>
                    <a:pt x="2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409;p73"/>
            <p:cNvSpPr/>
            <p:nvPr/>
          </p:nvSpPr>
          <p:spPr>
            <a:xfrm>
              <a:off x="5967510" y="2624239"/>
              <a:ext cx="44222" cy="30746"/>
            </a:xfrm>
            <a:custGeom>
              <a:avLst/>
              <a:gdLst/>
              <a:ahLst/>
              <a:cxnLst/>
              <a:rect l="l" t="t" r="r" b="b"/>
              <a:pathLst>
                <a:path w="2202" h="1535" extrusionOk="0">
                  <a:moveTo>
                    <a:pt x="167" y="0"/>
                  </a:moveTo>
                  <a:cubicBezTo>
                    <a:pt x="67" y="100"/>
                    <a:pt x="0" y="200"/>
                    <a:pt x="0" y="334"/>
                  </a:cubicBezTo>
                  <a:cubicBezTo>
                    <a:pt x="0" y="367"/>
                    <a:pt x="0" y="400"/>
                    <a:pt x="33" y="434"/>
                  </a:cubicBezTo>
                  <a:lnTo>
                    <a:pt x="1935" y="1535"/>
                  </a:lnTo>
                  <a:cubicBezTo>
                    <a:pt x="1901" y="1501"/>
                    <a:pt x="1901" y="1468"/>
                    <a:pt x="1901" y="1434"/>
                  </a:cubicBezTo>
                  <a:cubicBezTo>
                    <a:pt x="1901" y="1301"/>
                    <a:pt x="1968" y="1201"/>
                    <a:pt x="2102" y="1101"/>
                  </a:cubicBezTo>
                  <a:lnTo>
                    <a:pt x="2202" y="110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410;p73"/>
            <p:cNvSpPr/>
            <p:nvPr/>
          </p:nvSpPr>
          <p:spPr>
            <a:xfrm>
              <a:off x="5967510" y="2624399"/>
              <a:ext cx="7370" cy="9214"/>
            </a:xfrm>
            <a:custGeom>
              <a:avLst/>
              <a:gdLst/>
              <a:ahLst/>
              <a:cxnLst/>
              <a:rect l="l" t="t" r="r" b="b"/>
              <a:pathLst>
                <a:path w="367" h="460" extrusionOk="0">
                  <a:moveTo>
                    <a:pt x="234" y="0"/>
                  </a:moveTo>
                  <a:cubicBezTo>
                    <a:pt x="209" y="0"/>
                    <a:pt x="183" y="9"/>
                    <a:pt x="167" y="25"/>
                  </a:cubicBezTo>
                  <a:cubicBezTo>
                    <a:pt x="67" y="92"/>
                    <a:pt x="0" y="226"/>
                    <a:pt x="0" y="326"/>
                  </a:cubicBezTo>
                  <a:cubicBezTo>
                    <a:pt x="0" y="392"/>
                    <a:pt x="0" y="426"/>
                    <a:pt x="33" y="459"/>
                  </a:cubicBezTo>
                  <a:lnTo>
                    <a:pt x="167" y="459"/>
                  </a:lnTo>
                  <a:cubicBezTo>
                    <a:pt x="267" y="392"/>
                    <a:pt x="334" y="259"/>
                    <a:pt x="367" y="159"/>
                  </a:cubicBezTo>
                  <a:cubicBezTo>
                    <a:pt x="367" y="92"/>
                    <a:pt x="334" y="59"/>
                    <a:pt x="300" y="25"/>
                  </a:cubicBezTo>
                  <a:cubicBezTo>
                    <a:pt x="284" y="9"/>
                    <a:pt x="259" y="0"/>
                    <a:pt x="23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411;p73"/>
            <p:cNvSpPr/>
            <p:nvPr/>
          </p:nvSpPr>
          <p:spPr>
            <a:xfrm>
              <a:off x="5936021" y="2602407"/>
              <a:ext cx="33518" cy="31928"/>
            </a:xfrm>
            <a:custGeom>
              <a:avLst/>
              <a:gdLst/>
              <a:ahLst/>
              <a:cxnLst/>
              <a:rect l="l" t="t" r="r" b="b"/>
              <a:pathLst>
                <a:path w="1669" h="1594" extrusionOk="0">
                  <a:moveTo>
                    <a:pt x="643" y="1"/>
                  </a:moveTo>
                  <a:cubicBezTo>
                    <a:pt x="584" y="1"/>
                    <a:pt x="526" y="17"/>
                    <a:pt x="467" y="56"/>
                  </a:cubicBezTo>
                  <a:cubicBezTo>
                    <a:pt x="200" y="256"/>
                    <a:pt x="34" y="523"/>
                    <a:pt x="0" y="857"/>
                  </a:cubicBezTo>
                  <a:cubicBezTo>
                    <a:pt x="0" y="990"/>
                    <a:pt x="34" y="1090"/>
                    <a:pt x="134" y="1157"/>
                  </a:cubicBezTo>
                  <a:lnTo>
                    <a:pt x="901" y="1557"/>
                  </a:lnTo>
                  <a:cubicBezTo>
                    <a:pt x="939" y="1583"/>
                    <a:pt x="982" y="1593"/>
                    <a:pt x="1025" y="1593"/>
                  </a:cubicBezTo>
                  <a:cubicBezTo>
                    <a:pt x="1093" y="1593"/>
                    <a:pt x="1160" y="1565"/>
                    <a:pt x="1201" y="1524"/>
                  </a:cubicBezTo>
                  <a:cubicBezTo>
                    <a:pt x="1468" y="1357"/>
                    <a:pt x="1668" y="1057"/>
                    <a:pt x="1668" y="757"/>
                  </a:cubicBezTo>
                  <a:cubicBezTo>
                    <a:pt x="1668" y="623"/>
                    <a:pt x="1635" y="523"/>
                    <a:pt x="1535" y="456"/>
                  </a:cubicBezTo>
                  <a:lnTo>
                    <a:pt x="767" y="23"/>
                  </a:lnTo>
                  <a:cubicBezTo>
                    <a:pt x="726" y="9"/>
                    <a:pt x="685" y="1"/>
                    <a:pt x="64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412;p73"/>
            <p:cNvSpPr/>
            <p:nvPr/>
          </p:nvSpPr>
          <p:spPr>
            <a:xfrm>
              <a:off x="5936021" y="2602407"/>
              <a:ext cx="33518" cy="31928"/>
            </a:xfrm>
            <a:custGeom>
              <a:avLst/>
              <a:gdLst/>
              <a:ahLst/>
              <a:cxnLst/>
              <a:rect l="l" t="t" r="r" b="b"/>
              <a:pathLst>
                <a:path w="1669" h="1594" extrusionOk="0">
                  <a:moveTo>
                    <a:pt x="643" y="1"/>
                  </a:moveTo>
                  <a:cubicBezTo>
                    <a:pt x="584" y="1"/>
                    <a:pt x="526" y="17"/>
                    <a:pt x="467" y="56"/>
                  </a:cubicBezTo>
                  <a:cubicBezTo>
                    <a:pt x="200" y="256"/>
                    <a:pt x="34" y="523"/>
                    <a:pt x="0" y="857"/>
                  </a:cubicBezTo>
                  <a:cubicBezTo>
                    <a:pt x="0" y="990"/>
                    <a:pt x="34" y="1090"/>
                    <a:pt x="134" y="1157"/>
                  </a:cubicBezTo>
                  <a:lnTo>
                    <a:pt x="901" y="1557"/>
                  </a:lnTo>
                  <a:cubicBezTo>
                    <a:pt x="939" y="1583"/>
                    <a:pt x="982" y="1593"/>
                    <a:pt x="1025" y="1593"/>
                  </a:cubicBezTo>
                  <a:cubicBezTo>
                    <a:pt x="1093" y="1593"/>
                    <a:pt x="1160" y="1565"/>
                    <a:pt x="1201" y="1524"/>
                  </a:cubicBezTo>
                  <a:cubicBezTo>
                    <a:pt x="1468" y="1357"/>
                    <a:pt x="1668" y="1057"/>
                    <a:pt x="1668" y="757"/>
                  </a:cubicBezTo>
                  <a:cubicBezTo>
                    <a:pt x="1668" y="623"/>
                    <a:pt x="1635" y="523"/>
                    <a:pt x="1535" y="456"/>
                  </a:cubicBezTo>
                  <a:lnTo>
                    <a:pt x="767" y="23"/>
                  </a:lnTo>
                  <a:cubicBezTo>
                    <a:pt x="726" y="9"/>
                    <a:pt x="685" y="1"/>
                    <a:pt x="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413;p73"/>
            <p:cNvSpPr/>
            <p:nvPr/>
          </p:nvSpPr>
          <p:spPr>
            <a:xfrm>
              <a:off x="5950761" y="2610759"/>
              <a:ext cx="18094" cy="23635"/>
            </a:xfrm>
            <a:custGeom>
              <a:avLst/>
              <a:gdLst/>
              <a:ahLst/>
              <a:cxnLst/>
              <a:rect l="l" t="t" r="r" b="b"/>
              <a:pathLst>
                <a:path w="901" h="1180" extrusionOk="0">
                  <a:moveTo>
                    <a:pt x="662" y="0"/>
                  </a:moveTo>
                  <a:cubicBezTo>
                    <a:pt x="603" y="0"/>
                    <a:pt x="537" y="23"/>
                    <a:pt x="467" y="73"/>
                  </a:cubicBezTo>
                  <a:cubicBezTo>
                    <a:pt x="200" y="239"/>
                    <a:pt x="33" y="540"/>
                    <a:pt x="0" y="840"/>
                  </a:cubicBezTo>
                  <a:cubicBezTo>
                    <a:pt x="0" y="1051"/>
                    <a:pt x="99" y="1179"/>
                    <a:pt x="250" y="1179"/>
                  </a:cubicBezTo>
                  <a:cubicBezTo>
                    <a:pt x="314" y="1179"/>
                    <a:pt x="388" y="1156"/>
                    <a:pt x="467" y="1107"/>
                  </a:cubicBezTo>
                  <a:cubicBezTo>
                    <a:pt x="734" y="940"/>
                    <a:pt x="901" y="640"/>
                    <a:pt x="901" y="340"/>
                  </a:cubicBezTo>
                  <a:cubicBezTo>
                    <a:pt x="901" y="129"/>
                    <a:pt x="802" y="0"/>
                    <a:pt x="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414;p73"/>
            <p:cNvSpPr/>
            <p:nvPr/>
          </p:nvSpPr>
          <p:spPr>
            <a:xfrm>
              <a:off x="6179863" y="2747844"/>
              <a:ext cx="10061" cy="7872"/>
            </a:xfrm>
            <a:custGeom>
              <a:avLst/>
              <a:gdLst/>
              <a:ahLst/>
              <a:cxnLst/>
              <a:rect l="l" t="t" r="r" b="b"/>
              <a:pathLst>
                <a:path w="501" h="393" extrusionOk="0">
                  <a:moveTo>
                    <a:pt x="67" y="0"/>
                  </a:moveTo>
                  <a:cubicBezTo>
                    <a:pt x="34" y="34"/>
                    <a:pt x="0" y="67"/>
                    <a:pt x="0" y="134"/>
                  </a:cubicBezTo>
                  <a:cubicBezTo>
                    <a:pt x="0" y="167"/>
                    <a:pt x="0" y="200"/>
                    <a:pt x="0" y="200"/>
                  </a:cubicBezTo>
                  <a:lnTo>
                    <a:pt x="334" y="367"/>
                  </a:lnTo>
                  <a:cubicBezTo>
                    <a:pt x="334" y="384"/>
                    <a:pt x="342" y="392"/>
                    <a:pt x="350" y="392"/>
                  </a:cubicBezTo>
                  <a:cubicBezTo>
                    <a:pt x="359" y="392"/>
                    <a:pt x="367" y="384"/>
                    <a:pt x="367" y="367"/>
                  </a:cubicBezTo>
                  <a:cubicBezTo>
                    <a:pt x="434" y="367"/>
                    <a:pt x="501" y="334"/>
                    <a:pt x="501" y="267"/>
                  </a:cubicBezTo>
                  <a:cubicBezTo>
                    <a:pt x="501" y="234"/>
                    <a:pt x="467" y="200"/>
                    <a:pt x="434" y="200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415;p73"/>
            <p:cNvSpPr/>
            <p:nvPr/>
          </p:nvSpPr>
          <p:spPr>
            <a:xfrm>
              <a:off x="6186550" y="2751850"/>
              <a:ext cx="3374" cy="4026"/>
            </a:xfrm>
            <a:custGeom>
              <a:avLst/>
              <a:gdLst/>
              <a:ahLst/>
              <a:cxnLst/>
              <a:rect l="l" t="t" r="r" b="b"/>
              <a:pathLst>
                <a:path w="168" h="201" extrusionOk="0">
                  <a:moveTo>
                    <a:pt x="68" y="0"/>
                  </a:moveTo>
                  <a:cubicBezTo>
                    <a:pt x="34" y="34"/>
                    <a:pt x="1" y="67"/>
                    <a:pt x="1" y="134"/>
                  </a:cubicBezTo>
                  <a:cubicBezTo>
                    <a:pt x="1" y="167"/>
                    <a:pt x="1" y="200"/>
                    <a:pt x="1" y="200"/>
                  </a:cubicBezTo>
                  <a:lnTo>
                    <a:pt x="68" y="200"/>
                  </a:lnTo>
                  <a:cubicBezTo>
                    <a:pt x="101" y="200"/>
                    <a:pt x="168" y="134"/>
                    <a:pt x="168" y="67"/>
                  </a:cubicBezTo>
                  <a:cubicBezTo>
                    <a:pt x="168" y="34"/>
                    <a:pt x="134" y="0"/>
                    <a:pt x="1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16;p73"/>
            <p:cNvSpPr/>
            <p:nvPr/>
          </p:nvSpPr>
          <p:spPr>
            <a:xfrm>
              <a:off x="6250192" y="2889156"/>
              <a:ext cx="196969" cy="103575"/>
            </a:xfrm>
            <a:custGeom>
              <a:avLst/>
              <a:gdLst/>
              <a:ahLst/>
              <a:cxnLst/>
              <a:rect l="l" t="t" r="r" b="b"/>
              <a:pathLst>
                <a:path w="9808" h="5171" extrusionOk="0">
                  <a:moveTo>
                    <a:pt x="4904" y="0"/>
                  </a:moveTo>
                  <a:cubicBezTo>
                    <a:pt x="3820" y="0"/>
                    <a:pt x="2736" y="250"/>
                    <a:pt x="1735" y="751"/>
                  </a:cubicBezTo>
                  <a:cubicBezTo>
                    <a:pt x="1" y="1751"/>
                    <a:pt x="1" y="3386"/>
                    <a:pt x="1735" y="4420"/>
                  </a:cubicBezTo>
                  <a:cubicBezTo>
                    <a:pt x="2736" y="4920"/>
                    <a:pt x="3820" y="5171"/>
                    <a:pt x="4904" y="5171"/>
                  </a:cubicBezTo>
                  <a:cubicBezTo>
                    <a:pt x="5988" y="5171"/>
                    <a:pt x="7072" y="4920"/>
                    <a:pt x="8073" y="4420"/>
                  </a:cubicBezTo>
                  <a:cubicBezTo>
                    <a:pt x="9808" y="3386"/>
                    <a:pt x="9808" y="1751"/>
                    <a:pt x="8073" y="751"/>
                  </a:cubicBezTo>
                  <a:cubicBezTo>
                    <a:pt x="7072" y="250"/>
                    <a:pt x="5988" y="0"/>
                    <a:pt x="49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17;p73"/>
            <p:cNvSpPr/>
            <p:nvPr/>
          </p:nvSpPr>
          <p:spPr>
            <a:xfrm>
              <a:off x="6248866" y="2819992"/>
              <a:ext cx="195624" cy="142333"/>
            </a:xfrm>
            <a:custGeom>
              <a:avLst/>
              <a:gdLst/>
              <a:ahLst/>
              <a:cxnLst/>
              <a:rect l="l" t="t" r="r" b="b"/>
              <a:pathLst>
                <a:path w="9741" h="7106" extrusionOk="0">
                  <a:moveTo>
                    <a:pt x="1368" y="1"/>
                  </a:moveTo>
                  <a:cubicBezTo>
                    <a:pt x="0" y="1135"/>
                    <a:pt x="834" y="4737"/>
                    <a:pt x="2235" y="6172"/>
                  </a:cubicBezTo>
                  <a:lnTo>
                    <a:pt x="2268" y="6205"/>
                  </a:lnTo>
                  <a:lnTo>
                    <a:pt x="2335" y="6272"/>
                  </a:lnTo>
                  <a:lnTo>
                    <a:pt x="2468" y="6372"/>
                  </a:lnTo>
                  <a:lnTo>
                    <a:pt x="2502" y="6405"/>
                  </a:lnTo>
                  <a:lnTo>
                    <a:pt x="2602" y="6472"/>
                  </a:lnTo>
                  <a:cubicBezTo>
                    <a:pt x="2669" y="6539"/>
                    <a:pt x="2702" y="6572"/>
                    <a:pt x="2769" y="6605"/>
                  </a:cubicBezTo>
                  <a:cubicBezTo>
                    <a:pt x="3436" y="6939"/>
                    <a:pt x="4161" y="7106"/>
                    <a:pt x="4883" y="7106"/>
                  </a:cubicBezTo>
                  <a:cubicBezTo>
                    <a:pt x="5604" y="7106"/>
                    <a:pt x="6321" y="6939"/>
                    <a:pt x="6972" y="6605"/>
                  </a:cubicBezTo>
                  <a:cubicBezTo>
                    <a:pt x="7038" y="6572"/>
                    <a:pt x="7105" y="6539"/>
                    <a:pt x="7172" y="6472"/>
                  </a:cubicBezTo>
                  <a:lnTo>
                    <a:pt x="7272" y="6405"/>
                  </a:lnTo>
                  <a:lnTo>
                    <a:pt x="7305" y="6372"/>
                  </a:lnTo>
                  <a:cubicBezTo>
                    <a:pt x="7339" y="6339"/>
                    <a:pt x="7372" y="6305"/>
                    <a:pt x="7439" y="6272"/>
                  </a:cubicBezTo>
                  <a:lnTo>
                    <a:pt x="7472" y="6205"/>
                  </a:lnTo>
                  <a:lnTo>
                    <a:pt x="7505" y="6172"/>
                  </a:lnTo>
                  <a:cubicBezTo>
                    <a:pt x="8940" y="4737"/>
                    <a:pt x="9740" y="1135"/>
                    <a:pt x="837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18;p73"/>
            <p:cNvSpPr/>
            <p:nvPr/>
          </p:nvSpPr>
          <p:spPr>
            <a:xfrm>
              <a:off x="6256899" y="2797278"/>
              <a:ext cx="180220" cy="94401"/>
            </a:xfrm>
            <a:custGeom>
              <a:avLst/>
              <a:gdLst/>
              <a:ahLst/>
              <a:cxnLst/>
              <a:rect l="l" t="t" r="r" b="b"/>
              <a:pathLst>
                <a:path w="8974" h="4713" extrusionOk="0">
                  <a:moveTo>
                    <a:pt x="4474" y="1"/>
                  </a:moveTo>
                  <a:cubicBezTo>
                    <a:pt x="3486" y="1"/>
                    <a:pt x="2502" y="234"/>
                    <a:pt x="1601" y="701"/>
                  </a:cubicBezTo>
                  <a:cubicBezTo>
                    <a:pt x="0" y="1602"/>
                    <a:pt x="0" y="3103"/>
                    <a:pt x="1601" y="4037"/>
                  </a:cubicBezTo>
                  <a:cubicBezTo>
                    <a:pt x="2502" y="4487"/>
                    <a:pt x="3486" y="4712"/>
                    <a:pt x="4474" y="4712"/>
                  </a:cubicBezTo>
                  <a:cubicBezTo>
                    <a:pt x="5463" y="4712"/>
                    <a:pt x="6455" y="4487"/>
                    <a:pt x="7372" y="4037"/>
                  </a:cubicBezTo>
                  <a:cubicBezTo>
                    <a:pt x="8973" y="3103"/>
                    <a:pt x="8973" y="1602"/>
                    <a:pt x="7372" y="701"/>
                  </a:cubicBezTo>
                  <a:cubicBezTo>
                    <a:pt x="6455" y="234"/>
                    <a:pt x="5463" y="1"/>
                    <a:pt x="44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19;p73"/>
            <p:cNvSpPr/>
            <p:nvPr/>
          </p:nvSpPr>
          <p:spPr>
            <a:xfrm>
              <a:off x="6292405" y="2815486"/>
              <a:ext cx="109209" cy="57807"/>
            </a:xfrm>
            <a:custGeom>
              <a:avLst/>
              <a:gdLst/>
              <a:ahLst/>
              <a:cxnLst/>
              <a:rect l="l" t="t" r="r" b="b"/>
              <a:pathLst>
                <a:path w="5438" h="2886" extrusionOk="0">
                  <a:moveTo>
                    <a:pt x="2719" y="1"/>
                  </a:moveTo>
                  <a:cubicBezTo>
                    <a:pt x="2118" y="1"/>
                    <a:pt x="1518" y="142"/>
                    <a:pt x="968" y="426"/>
                  </a:cubicBezTo>
                  <a:cubicBezTo>
                    <a:pt x="0" y="993"/>
                    <a:pt x="0" y="1894"/>
                    <a:pt x="968" y="2461"/>
                  </a:cubicBezTo>
                  <a:cubicBezTo>
                    <a:pt x="1518" y="2744"/>
                    <a:pt x="2118" y="2886"/>
                    <a:pt x="2719" y="2886"/>
                  </a:cubicBezTo>
                  <a:cubicBezTo>
                    <a:pt x="3319" y="2886"/>
                    <a:pt x="3920" y="2744"/>
                    <a:pt x="4470" y="2461"/>
                  </a:cubicBezTo>
                  <a:cubicBezTo>
                    <a:pt x="5437" y="1894"/>
                    <a:pt x="5437" y="993"/>
                    <a:pt x="4470" y="426"/>
                  </a:cubicBezTo>
                  <a:cubicBezTo>
                    <a:pt x="3920" y="142"/>
                    <a:pt x="3319" y="1"/>
                    <a:pt x="271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20;p73"/>
            <p:cNvSpPr/>
            <p:nvPr/>
          </p:nvSpPr>
          <p:spPr>
            <a:xfrm>
              <a:off x="6299775" y="2834855"/>
              <a:ext cx="93805" cy="38438"/>
            </a:xfrm>
            <a:custGeom>
              <a:avLst/>
              <a:gdLst/>
              <a:ahLst/>
              <a:cxnLst/>
              <a:rect l="l" t="t" r="r" b="b"/>
              <a:pathLst>
                <a:path w="4671" h="1919" extrusionOk="0">
                  <a:moveTo>
                    <a:pt x="2352" y="1"/>
                  </a:moveTo>
                  <a:cubicBezTo>
                    <a:pt x="1751" y="1"/>
                    <a:pt x="1151" y="143"/>
                    <a:pt x="601" y="426"/>
                  </a:cubicBezTo>
                  <a:cubicBezTo>
                    <a:pt x="367" y="560"/>
                    <a:pt x="167" y="726"/>
                    <a:pt x="0" y="960"/>
                  </a:cubicBezTo>
                  <a:cubicBezTo>
                    <a:pt x="167" y="1193"/>
                    <a:pt x="334" y="1360"/>
                    <a:pt x="601" y="1494"/>
                  </a:cubicBezTo>
                  <a:cubicBezTo>
                    <a:pt x="1151" y="1777"/>
                    <a:pt x="1751" y="1919"/>
                    <a:pt x="2352" y="1919"/>
                  </a:cubicBezTo>
                  <a:cubicBezTo>
                    <a:pt x="2952" y="1919"/>
                    <a:pt x="3553" y="1777"/>
                    <a:pt x="4103" y="1494"/>
                  </a:cubicBezTo>
                  <a:cubicBezTo>
                    <a:pt x="4337" y="1360"/>
                    <a:pt x="4537" y="1193"/>
                    <a:pt x="4670" y="960"/>
                  </a:cubicBezTo>
                  <a:cubicBezTo>
                    <a:pt x="4537" y="726"/>
                    <a:pt x="4337" y="560"/>
                    <a:pt x="4103" y="426"/>
                  </a:cubicBezTo>
                  <a:cubicBezTo>
                    <a:pt x="3553" y="143"/>
                    <a:pt x="2952" y="1"/>
                    <a:pt x="235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21;p73"/>
            <p:cNvSpPr/>
            <p:nvPr/>
          </p:nvSpPr>
          <p:spPr>
            <a:xfrm>
              <a:off x="6266940" y="2706803"/>
              <a:ext cx="147406" cy="147881"/>
            </a:xfrm>
            <a:custGeom>
              <a:avLst/>
              <a:gdLst/>
              <a:ahLst/>
              <a:cxnLst/>
              <a:rect l="l" t="t" r="r" b="b"/>
              <a:pathLst>
                <a:path w="7340" h="7383" extrusionOk="0">
                  <a:moveTo>
                    <a:pt x="3986" y="1"/>
                  </a:moveTo>
                  <a:cubicBezTo>
                    <a:pt x="3412" y="1"/>
                    <a:pt x="2822" y="151"/>
                    <a:pt x="2269" y="481"/>
                  </a:cubicBezTo>
                  <a:cubicBezTo>
                    <a:pt x="1" y="1816"/>
                    <a:pt x="67" y="5051"/>
                    <a:pt x="2369" y="6319"/>
                  </a:cubicBezTo>
                  <a:cubicBezTo>
                    <a:pt x="2669" y="6486"/>
                    <a:pt x="2836" y="6819"/>
                    <a:pt x="2869" y="7153"/>
                  </a:cubicBezTo>
                  <a:lnTo>
                    <a:pt x="2869" y="7220"/>
                  </a:lnTo>
                  <a:cubicBezTo>
                    <a:pt x="3078" y="7332"/>
                    <a:pt x="3541" y="7382"/>
                    <a:pt x="3995" y="7382"/>
                  </a:cubicBezTo>
                  <a:cubicBezTo>
                    <a:pt x="4486" y="7382"/>
                    <a:pt x="4966" y="7323"/>
                    <a:pt x="5104" y="7220"/>
                  </a:cubicBezTo>
                  <a:lnTo>
                    <a:pt x="5104" y="7153"/>
                  </a:lnTo>
                  <a:cubicBezTo>
                    <a:pt x="5104" y="6786"/>
                    <a:pt x="5304" y="6452"/>
                    <a:pt x="5638" y="6286"/>
                  </a:cubicBezTo>
                  <a:cubicBezTo>
                    <a:pt x="6672" y="5685"/>
                    <a:pt x="7339" y="4551"/>
                    <a:pt x="7339" y="3350"/>
                  </a:cubicBezTo>
                  <a:cubicBezTo>
                    <a:pt x="7339" y="1392"/>
                    <a:pt x="5733" y="1"/>
                    <a:pt x="398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22;p73"/>
            <p:cNvSpPr/>
            <p:nvPr/>
          </p:nvSpPr>
          <p:spPr>
            <a:xfrm>
              <a:off x="6344660" y="2708586"/>
              <a:ext cx="8053" cy="7211"/>
            </a:xfrm>
            <a:custGeom>
              <a:avLst/>
              <a:gdLst/>
              <a:ahLst/>
              <a:cxnLst/>
              <a:rect l="l" t="t" r="r" b="b"/>
              <a:pathLst>
                <a:path w="401" h="360" extrusionOk="0">
                  <a:moveTo>
                    <a:pt x="104" y="0"/>
                  </a:moveTo>
                  <a:cubicBezTo>
                    <a:pt x="75" y="0"/>
                    <a:pt x="50" y="9"/>
                    <a:pt x="33" y="25"/>
                  </a:cubicBezTo>
                  <a:cubicBezTo>
                    <a:pt x="0" y="59"/>
                    <a:pt x="0" y="126"/>
                    <a:pt x="33" y="159"/>
                  </a:cubicBezTo>
                  <a:cubicBezTo>
                    <a:pt x="100" y="226"/>
                    <a:pt x="134" y="259"/>
                    <a:pt x="200" y="292"/>
                  </a:cubicBezTo>
                  <a:cubicBezTo>
                    <a:pt x="200" y="326"/>
                    <a:pt x="234" y="326"/>
                    <a:pt x="267" y="326"/>
                  </a:cubicBezTo>
                  <a:lnTo>
                    <a:pt x="267" y="359"/>
                  </a:lnTo>
                  <a:cubicBezTo>
                    <a:pt x="367" y="359"/>
                    <a:pt x="400" y="226"/>
                    <a:pt x="334" y="192"/>
                  </a:cubicBezTo>
                  <a:cubicBezTo>
                    <a:pt x="267" y="92"/>
                    <a:pt x="200" y="25"/>
                    <a:pt x="200" y="25"/>
                  </a:cubicBezTo>
                  <a:cubicBezTo>
                    <a:pt x="167" y="9"/>
                    <a:pt x="134" y="0"/>
                    <a:pt x="10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23;p73"/>
            <p:cNvSpPr/>
            <p:nvPr/>
          </p:nvSpPr>
          <p:spPr>
            <a:xfrm>
              <a:off x="6359380" y="2724169"/>
              <a:ext cx="20805" cy="111207"/>
            </a:xfrm>
            <a:custGeom>
              <a:avLst/>
              <a:gdLst/>
              <a:ahLst/>
              <a:cxnLst/>
              <a:rect l="l" t="t" r="r" b="b"/>
              <a:pathLst>
                <a:path w="1036" h="5552" extrusionOk="0">
                  <a:moveTo>
                    <a:pt x="92" y="1"/>
                  </a:moveTo>
                  <a:cubicBezTo>
                    <a:pt x="73" y="1"/>
                    <a:pt x="54" y="5"/>
                    <a:pt x="34" y="15"/>
                  </a:cubicBezTo>
                  <a:cubicBezTo>
                    <a:pt x="1" y="48"/>
                    <a:pt x="1" y="115"/>
                    <a:pt x="34" y="181"/>
                  </a:cubicBezTo>
                  <a:cubicBezTo>
                    <a:pt x="101" y="282"/>
                    <a:pt x="168" y="415"/>
                    <a:pt x="234" y="548"/>
                  </a:cubicBezTo>
                  <a:cubicBezTo>
                    <a:pt x="268" y="548"/>
                    <a:pt x="301" y="582"/>
                    <a:pt x="335" y="582"/>
                  </a:cubicBezTo>
                  <a:lnTo>
                    <a:pt x="401" y="582"/>
                  </a:lnTo>
                  <a:cubicBezTo>
                    <a:pt x="435" y="548"/>
                    <a:pt x="468" y="482"/>
                    <a:pt x="435" y="415"/>
                  </a:cubicBezTo>
                  <a:cubicBezTo>
                    <a:pt x="368" y="282"/>
                    <a:pt x="268" y="181"/>
                    <a:pt x="201" y="48"/>
                  </a:cubicBezTo>
                  <a:cubicBezTo>
                    <a:pt x="178" y="24"/>
                    <a:pt x="137" y="1"/>
                    <a:pt x="92" y="1"/>
                  </a:cubicBezTo>
                  <a:close/>
                  <a:moveTo>
                    <a:pt x="701" y="1169"/>
                  </a:moveTo>
                  <a:cubicBezTo>
                    <a:pt x="688" y="1169"/>
                    <a:pt x="677" y="1173"/>
                    <a:pt x="668" y="1182"/>
                  </a:cubicBezTo>
                  <a:cubicBezTo>
                    <a:pt x="601" y="1182"/>
                    <a:pt x="568" y="1249"/>
                    <a:pt x="601" y="1316"/>
                  </a:cubicBezTo>
                  <a:cubicBezTo>
                    <a:pt x="635" y="1449"/>
                    <a:pt x="668" y="1582"/>
                    <a:pt x="701" y="1716"/>
                  </a:cubicBezTo>
                  <a:cubicBezTo>
                    <a:pt x="701" y="1783"/>
                    <a:pt x="768" y="1816"/>
                    <a:pt x="802" y="1816"/>
                  </a:cubicBezTo>
                  <a:lnTo>
                    <a:pt x="835" y="1783"/>
                  </a:lnTo>
                  <a:cubicBezTo>
                    <a:pt x="868" y="1783"/>
                    <a:pt x="935" y="1716"/>
                    <a:pt x="902" y="1649"/>
                  </a:cubicBezTo>
                  <a:cubicBezTo>
                    <a:pt x="868" y="1516"/>
                    <a:pt x="835" y="1382"/>
                    <a:pt x="802" y="1249"/>
                  </a:cubicBezTo>
                  <a:cubicBezTo>
                    <a:pt x="777" y="1200"/>
                    <a:pt x="735" y="1169"/>
                    <a:pt x="701" y="1169"/>
                  </a:cubicBezTo>
                  <a:close/>
                  <a:moveTo>
                    <a:pt x="935" y="2450"/>
                  </a:moveTo>
                  <a:cubicBezTo>
                    <a:pt x="868" y="2450"/>
                    <a:pt x="835" y="2516"/>
                    <a:pt x="835" y="2583"/>
                  </a:cubicBezTo>
                  <a:lnTo>
                    <a:pt x="835" y="2817"/>
                  </a:lnTo>
                  <a:lnTo>
                    <a:pt x="835" y="3017"/>
                  </a:lnTo>
                  <a:cubicBezTo>
                    <a:pt x="835" y="3050"/>
                    <a:pt x="868" y="3117"/>
                    <a:pt x="935" y="3117"/>
                  </a:cubicBezTo>
                  <a:cubicBezTo>
                    <a:pt x="968" y="3117"/>
                    <a:pt x="1035" y="3050"/>
                    <a:pt x="1035" y="3017"/>
                  </a:cubicBezTo>
                  <a:lnTo>
                    <a:pt x="1035" y="2817"/>
                  </a:lnTo>
                  <a:lnTo>
                    <a:pt x="1035" y="2550"/>
                  </a:lnTo>
                  <a:cubicBezTo>
                    <a:pt x="1035" y="2516"/>
                    <a:pt x="968" y="2450"/>
                    <a:pt x="935" y="2450"/>
                  </a:cubicBezTo>
                  <a:close/>
                  <a:moveTo>
                    <a:pt x="835" y="3751"/>
                  </a:moveTo>
                  <a:cubicBezTo>
                    <a:pt x="768" y="3751"/>
                    <a:pt x="735" y="3784"/>
                    <a:pt x="701" y="3851"/>
                  </a:cubicBezTo>
                  <a:cubicBezTo>
                    <a:pt x="668" y="3984"/>
                    <a:pt x="635" y="4118"/>
                    <a:pt x="601" y="4251"/>
                  </a:cubicBezTo>
                  <a:cubicBezTo>
                    <a:pt x="568" y="4318"/>
                    <a:pt x="601" y="4384"/>
                    <a:pt x="668" y="4384"/>
                  </a:cubicBezTo>
                  <a:lnTo>
                    <a:pt x="701" y="4384"/>
                  </a:lnTo>
                  <a:cubicBezTo>
                    <a:pt x="735" y="4384"/>
                    <a:pt x="802" y="4351"/>
                    <a:pt x="802" y="4318"/>
                  </a:cubicBezTo>
                  <a:cubicBezTo>
                    <a:pt x="835" y="4184"/>
                    <a:pt x="902" y="4051"/>
                    <a:pt x="935" y="3884"/>
                  </a:cubicBezTo>
                  <a:cubicBezTo>
                    <a:pt x="935" y="3817"/>
                    <a:pt x="902" y="3784"/>
                    <a:pt x="835" y="3751"/>
                  </a:cubicBezTo>
                  <a:close/>
                  <a:moveTo>
                    <a:pt x="332" y="4971"/>
                  </a:moveTo>
                  <a:cubicBezTo>
                    <a:pt x="298" y="4971"/>
                    <a:pt x="258" y="4995"/>
                    <a:pt x="234" y="5018"/>
                  </a:cubicBezTo>
                  <a:cubicBezTo>
                    <a:pt x="134" y="5152"/>
                    <a:pt x="68" y="5285"/>
                    <a:pt x="1" y="5419"/>
                  </a:cubicBezTo>
                  <a:cubicBezTo>
                    <a:pt x="1" y="5485"/>
                    <a:pt x="1" y="5519"/>
                    <a:pt x="68" y="5552"/>
                  </a:cubicBezTo>
                  <a:lnTo>
                    <a:pt x="101" y="5552"/>
                  </a:lnTo>
                  <a:cubicBezTo>
                    <a:pt x="134" y="5552"/>
                    <a:pt x="168" y="5552"/>
                    <a:pt x="201" y="5519"/>
                  </a:cubicBezTo>
                  <a:cubicBezTo>
                    <a:pt x="268" y="5385"/>
                    <a:pt x="335" y="5252"/>
                    <a:pt x="401" y="5152"/>
                  </a:cubicBezTo>
                  <a:cubicBezTo>
                    <a:pt x="435" y="5085"/>
                    <a:pt x="435" y="5018"/>
                    <a:pt x="368" y="4985"/>
                  </a:cubicBezTo>
                  <a:cubicBezTo>
                    <a:pt x="358" y="4975"/>
                    <a:pt x="345" y="4971"/>
                    <a:pt x="332" y="497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24;p73"/>
            <p:cNvSpPr/>
            <p:nvPr/>
          </p:nvSpPr>
          <p:spPr>
            <a:xfrm>
              <a:off x="6354038" y="2848054"/>
              <a:ext cx="4699" cy="8052"/>
            </a:xfrm>
            <a:custGeom>
              <a:avLst/>
              <a:gdLst/>
              <a:ahLst/>
              <a:cxnLst/>
              <a:rect l="l" t="t" r="r" b="b"/>
              <a:pathLst>
                <a:path w="234" h="402" extrusionOk="0">
                  <a:moveTo>
                    <a:pt x="134" y="1"/>
                  </a:moveTo>
                  <a:cubicBezTo>
                    <a:pt x="67" y="1"/>
                    <a:pt x="0" y="34"/>
                    <a:pt x="0" y="101"/>
                  </a:cubicBezTo>
                  <a:cubicBezTo>
                    <a:pt x="0" y="168"/>
                    <a:pt x="0" y="234"/>
                    <a:pt x="0" y="334"/>
                  </a:cubicBezTo>
                  <a:cubicBezTo>
                    <a:pt x="0" y="368"/>
                    <a:pt x="67" y="401"/>
                    <a:pt x="100" y="401"/>
                  </a:cubicBezTo>
                  <a:lnTo>
                    <a:pt x="134" y="401"/>
                  </a:lnTo>
                  <a:cubicBezTo>
                    <a:pt x="167" y="401"/>
                    <a:pt x="234" y="368"/>
                    <a:pt x="200" y="301"/>
                  </a:cubicBezTo>
                  <a:cubicBezTo>
                    <a:pt x="200" y="234"/>
                    <a:pt x="200" y="168"/>
                    <a:pt x="200" y="101"/>
                  </a:cubicBezTo>
                  <a:cubicBezTo>
                    <a:pt x="234" y="67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25;p73"/>
            <p:cNvSpPr/>
            <p:nvPr/>
          </p:nvSpPr>
          <p:spPr>
            <a:xfrm>
              <a:off x="6344660" y="2848054"/>
              <a:ext cx="4037" cy="8052"/>
            </a:xfrm>
            <a:custGeom>
              <a:avLst/>
              <a:gdLst/>
              <a:ahLst/>
              <a:cxnLst/>
              <a:rect l="l" t="t" r="r" b="b"/>
              <a:pathLst>
                <a:path w="201" h="402" extrusionOk="0">
                  <a:moveTo>
                    <a:pt x="100" y="1"/>
                  </a:moveTo>
                  <a:cubicBezTo>
                    <a:pt x="50" y="1"/>
                    <a:pt x="0" y="34"/>
                    <a:pt x="0" y="101"/>
                  </a:cubicBezTo>
                  <a:lnTo>
                    <a:pt x="0" y="301"/>
                  </a:lnTo>
                  <a:cubicBezTo>
                    <a:pt x="0" y="368"/>
                    <a:pt x="67" y="401"/>
                    <a:pt x="100" y="401"/>
                  </a:cubicBezTo>
                  <a:cubicBezTo>
                    <a:pt x="167" y="401"/>
                    <a:pt x="200" y="368"/>
                    <a:pt x="200" y="301"/>
                  </a:cubicBezTo>
                  <a:lnTo>
                    <a:pt x="200" y="101"/>
                  </a:lnTo>
                  <a:cubicBezTo>
                    <a:pt x="200" y="34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26;p73"/>
            <p:cNvSpPr/>
            <p:nvPr/>
          </p:nvSpPr>
          <p:spPr>
            <a:xfrm>
              <a:off x="6344660" y="2728455"/>
              <a:ext cx="4699" cy="107601"/>
            </a:xfrm>
            <a:custGeom>
              <a:avLst/>
              <a:gdLst/>
              <a:ahLst/>
              <a:cxnLst/>
              <a:rect l="l" t="t" r="r" b="b"/>
              <a:pathLst>
                <a:path w="234" h="5372" extrusionOk="0">
                  <a:moveTo>
                    <a:pt x="100" y="1"/>
                  </a:moveTo>
                  <a:cubicBezTo>
                    <a:pt x="50" y="1"/>
                    <a:pt x="0" y="34"/>
                    <a:pt x="0" y="101"/>
                  </a:cubicBezTo>
                  <a:lnTo>
                    <a:pt x="0" y="501"/>
                  </a:lnTo>
                  <a:cubicBezTo>
                    <a:pt x="0" y="535"/>
                    <a:pt x="67" y="601"/>
                    <a:pt x="100" y="601"/>
                  </a:cubicBezTo>
                  <a:cubicBezTo>
                    <a:pt x="167" y="601"/>
                    <a:pt x="234" y="568"/>
                    <a:pt x="200" y="501"/>
                  </a:cubicBezTo>
                  <a:lnTo>
                    <a:pt x="200" y="101"/>
                  </a:lnTo>
                  <a:cubicBezTo>
                    <a:pt x="200" y="34"/>
                    <a:pt x="150" y="1"/>
                    <a:pt x="100" y="1"/>
                  </a:cubicBezTo>
                  <a:close/>
                  <a:moveTo>
                    <a:pt x="100" y="1177"/>
                  </a:moveTo>
                  <a:cubicBezTo>
                    <a:pt x="50" y="1177"/>
                    <a:pt x="0" y="1218"/>
                    <a:pt x="0" y="1302"/>
                  </a:cubicBezTo>
                  <a:lnTo>
                    <a:pt x="0" y="1669"/>
                  </a:lnTo>
                  <a:cubicBezTo>
                    <a:pt x="0" y="1735"/>
                    <a:pt x="67" y="1802"/>
                    <a:pt x="100" y="1802"/>
                  </a:cubicBezTo>
                  <a:cubicBezTo>
                    <a:pt x="167" y="1802"/>
                    <a:pt x="234" y="1735"/>
                    <a:pt x="200" y="1669"/>
                  </a:cubicBezTo>
                  <a:lnTo>
                    <a:pt x="200" y="1302"/>
                  </a:lnTo>
                  <a:cubicBezTo>
                    <a:pt x="200" y="1218"/>
                    <a:pt x="150" y="1177"/>
                    <a:pt x="100" y="1177"/>
                  </a:cubicBezTo>
                  <a:close/>
                  <a:moveTo>
                    <a:pt x="100" y="2369"/>
                  </a:moveTo>
                  <a:cubicBezTo>
                    <a:pt x="50" y="2369"/>
                    <a:pt x="0" y="2403"/>
                    <a:pt x="0" y="2469"/>
                  </a:cubicBezTo>
                  <a:lnTo>
                    <a:pt x="0" y="2870"/>
                  </a:lnTo>
                  <a:cubicBezTo>
                    <a:pt x="0" y="2936"/>
                    <a:pt x="67" y="2970"/>
                    <a:pt x="100" y="2970"/>
                  </a:cubicBezTo>
                  <a:lnTo>
                    <a:pt x="100" y="3003"/>
                  </a:lnTo>
                  <a:cubicBezTo>
                    <a:pt x="167" y="3003"/>
                    <a:pt x="234" y="2936"/>
                    <a:pt x="200" y="2870"/>
                  </a:cubicBezTo>
                  <a:lnTo>
                    <a:pt x="200" y="2469"/>
                  </a:lnTo>
                  <a:cubicBezTo>
                    <a:pt x="200" y="2403"/>
                    <a:pt x="150" y="2369"/>
                    <a:pt x="100" y="2369"/>
                  </a:cubicBezTo>
                  <a:close/>
                  <a:moveTo>
                    <a:pt x="100" y="3545"/>
                  </a:moveTo>
                  <a:cubicBezTo>
                    <a:pt x="50" y="3545"/>
                    <a:pt x="0" y="3587"/>
                    <a:pt x="0" y="3670"/>
                  </a:cubicBezTo>
                  <a:lnTo>
                    <a:pt x="0" y="4070"/>
                  </a:lnTo>
                  <a:cubicBezTo>
                    <a:pt x="0" y="4137"/>
                    <a:pt x="67" y="4170"/>
                    <a:pt x="100" y="4170"/>
                  </a:cubicBezTo>
                  <a:lnTo>
                    <a:pt x="100" y="4204"/>
                  </a:lnTo>
                  <a:cubicBezTo>
                    <a:pt x="167" y="4204"/>
                    <a:pt x="234" y="4137"/>
                    <a:pt x="200" y="4070"/>
                  </a:cubicBezTo>
                  <a:lnTo>
                    <a:pt x="200" y="3670"/>
                  </a:lnTo>
                  <a:cubicBezTo>
                    <a:pt x="200" y="3587"/>
                    <a:pt x="150" y="3545"/>
                    <a:pt x="100" y="3545"/>
                  </a:cubicBezTo>
                  <a:close/>
                  <a:moveTo>
                    <a:pt x="100" y="4771"/>
                  </a:moveTo>
                  <a:cubicBezTo>
                    <a:pt x="50" y="4771"/>
                    <a:pt x="0" y="4804"/>
                    <a:pt x="0" y="4871"/>
                  </a:cubicBezTo>
                  <a:lnTo>
                    <a:pt x="0" y="5271"/>
                  </a:lnTo>
                  <a:cubicBezTo>
                    <a:pt x="0" y="5338"/>
                    <a:pt x="67" y="5371"/>
                    <a:pt x="100" y="5371"/>
                  </a:cubicBezTo>
                  <a:cubicBezTo>
                    <a:pt x="167" y="5371"/>
                    <a:pt x="200" y="5338"/>
                    <a:pt x="200" y="5271"/>
                  </a:cubicBezTo>
                  <a:lnTo>
                    <a:pt x="200" y="4871"/>
                  </a:lnTo>
                  <a:cubicBezTo>
                    <a:pt x="200" y="4804"/>
                    <a:pt x="150" y="4771"/>
                    <a:pt x="100" y="477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27;p73"/>
            <p:cNvSpPr/>
            <p:nvPr/>
          </p:nvSpPr>
          <p:spPr>
            <a:xfrm>
              <a:off x="6344660" y="2708586"/>
              <a:ext cx="4037" cy="7872"/>
            </a:xfrm>
            <a:custGeom>
              <a:avLst/>
              <a:gdLst/>
              <a:ahLst/>
              <a:cxnLst/>
              <a:rect l="l" t="t" r="r" b="b"/>
              <a:pathLst>
                <a:path w="201" h="393" extrusionOk="0">
                  <a:moveTo>
                    <a:pt x="100" y="0"/>
                  </a:moveTo>
                  <a:cubicBezTo>
                    <a:pt x="50" y="0"/>
                    <a:pt x="0" y="42"/>
                    <a:pt x="0" y="126"/>
                  </a:cubicBezTo>
                  <a:lnTo>
                    <a:pt x="0" y="292"/>
                  </a:lnTo>
                  <a:cubicBezTo>
                    <a:pt x="0" y="359"/>
                    <a:pt x="67" y="392"/>
                    <a:pt x="100" y="392"/>
                  </a:cubicBezTo>
                  <a:cubicBezTo>
                    <a:pt x="167" y="392"/>
                    <a:pt x="200" y="359"/>
                    <a:pt x="200" y="326"/>
                  </a:cubicBezTo>
                  <a:lnTo>
                    <a:pt x="200" y="126"/>
                  </a:lnTo>
                  <a:cubicBezTo>
                    <a:pt x="200" y="42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28;p73"/>
            <p:cNvSpPr/>
            <p:nvPr/>
          </p:nvSpPr>
          <p:spPr>
            <a:xfrm>
              <a:off x="6343977" y="2708425"/>
              <a:ext cx="59645" cy="127631"/>
            </a:xfrm>
            <a:custGeom>
              <a:avLst/>
              <a:gdLst/>
              <a:ahLst/>
              <a:cxnLst/>
              <a:rect l="l" t="t" r="r" b="b"/>
              <a:pathLst>
                <a:path w="2970" h="6372" extrusionOk="0">
                  <a:moveTo>
                    <a:pt x="168" y="0"/>
                  </a:moveTo>
                  <a:cubicBezTo>
                    <a:pt x="1" y="0"/>
                    <a:pt x="1" y="200"/>
                    <a:pt x="168" y="200"/>
                  </a:cubicBezTo>
                  <a:cubicBezTo>
                    <a:pt x="301" y="200"/>
                    <a:pt x="401" y="200"/>
                    <a:pt x="534" y="234"/>
                  </a:cubicBezTo>
                  <a:lnTo>
                    <a:pt x="568" y="234"/>
                  </a:lnTo>
                  <a:lnTo>
                    <a:pt x="568" y="267"/>
                  </a:lnTo>
                  <a:cubicBezTo>
                    <a:pt x="601" y="234"/>
                    <a:pt x="635" y="200"/>
                    <a:pt x="635" y="167"/>
                  </a:cubicBezTo>
                  <a:cubicBezTo>
                    <a:pt x="668" y="100"/>
                    <a:pt x="635" y="33"/>
                    <a:pt x="568" y="33"/>
                  </a:cubicBezTo>
                  <a:cubicBezTo>
                    <a:pt x="434" y="0"/>
                    <a:pt x="301" y="0"/>
                    <a:pt x="168" y="0"/>
                  </a:cubicBezTo>
                  <a:close/>
                  <a:moveTo>
                    <a:pt x="1358" y="354"/>
                  </a:moveTo>
                  <a:cubicBezTo>
                    <a:pt x="1269" y="354"/>
                    <a:pt x="1182" y="505"/>
                    <a:pt x="1268" y="534"/>
                  </a:cubicBezTo>
                  <a:cubicBezTo>
                    <a:pt x="1402" y="601"/>
                    <a:pt x="1502" y="701"/>
                    <a:pt x="1602" y="767"/>
                  </a:cubicBezTo>
                  <a:cubicBezTo>
                    <a:pt x="1635" y="801"/>
                    <a:pt x="1669" y="801"/>
                    <a:pt x="1669" y="801"/>
                  </a:cubicBezTo>
                  <a:cubicBezTo>
                    <a:pt x="1702" y="801"/>
                    <a:pt x="1735" y="801"/>
                    <a:pt x="1735" y="767"/>
                  </a:cubicBezTo>
                  <a:cubicBezTo>
                    <a:pt x="1769" y="734"/>
                    <a:pt x="1769" y="667"/>
                    <a:pt x="1735" y="601"/>
                  </a:cubicBezTo>
                  <a:cubicBezTo>
                    <a:pt x="1635" y="534"/>
                    <a:pt x="1502" y="434"/>
                    <a:pt x="1402" y="367"/>
                  </a:cubicBezTo>
                  <a:cubicBezTo>
                    <a:pt x="1388" y="358"/>
                    <a:pt x="1373" y="354"/>
                    <a:pt x="1358" y="354"/>
                  </a:cubicBezTo>
                  <a:close/>
                  <a:moveTo>
                    <a:pt x="2260" y="1179"/>
                  </a:moveTo>
                  <a:cubicBezTo>
                    <a:pt x="2191" y="1179"/>
                    <a:pt x="2122" y="1273"/>
                    <a:pt x="2169" y="1368"/>
                  </a:cubicBezTo>
                  <a:cubicBezTo>
                    <a:pt x="2269" y="1468"/>
                    <a:pt x="2336" y="1568"/>
                    <a:pt x="2402" y="1701"/>
                  </a:cubicBezTo>
                  <a:cubicBezTo>
                    <a:pt x="2402" y="1701"/>
                    <a:pt x="2436" y="1735"/>
                    <a:pt x="2503" y="1735"/>
                  </a:cubicBezTo>
                  <a:lnTo>
                    <a:pt x="2469" y="1768"/>
                  </a:lnTo>
                  <a:cubicBezTo>
                    <a:pt x="2503" y="1768"/>
                    <a:pt x="2536" y="1735"/>
                    <a:pt x="2536" y="1735"/>
                  </a:cubicBezTo>
                  <a:cubicBezTo>
                    <a:pt x="2603" y="1701"/>
                    <a:pt x="2603" y="1635"/>
                    <a:pt x="2569" y="1568"/>
                  </a:cubicBezTo>
                  <a:cubicBezTo>
                    <a:pt x="2503" y="1468"/>
                    <a:pt x="2436" y="1334"/>
                    <a:pt x="2336" y="1234"/>
                  </a:cubicBezTo>
                  <a:cubicBezTo>
                    <a:pt x="2316" y="1195"/>
                    <a:pt x="2288" y="1179"/>
                    <a:pt x="2260" y="1179"/>
                  </a:cubicBezTo>
                  <a:close/>
                  <a:moveTo>
                    <a:pt x="2769" y="2302"/>
                  </a:moveTo>
                  <a:cubicBezTo>
                    <a:pt x="2703" y="2302"/>
                    <a:pt x="2669" y="2368"/>
                    <a:pt x="2703" y="2435"/>
                  </a:cubicBezTo>
                  <a:cubicBezTo>
                    <a:pt x="2736" y="2569"/>
                    <a:pt x="2736" y="2702"/>
                    <a:pt x="2769" y="2835"/>
                  </a:cubicBezTo>
                  <a:cubicBezTo>
                    <a:pt x="2769" y="2869"/>
                    <a:pt x="2803" y="2936"/>
                    <a:pt x="2869" y="2936"/>
                  </a:cubicBezTo>
                  <a:lnTo>
                    <a:pt x="2869" y="2902"/>
                  </a:lnTo>
                  <a:cubicBezTo>
                    <a:pt x="2936" y="2902"/>
                    <a:pt x="2970" y="2869"/>
                    <a:pt x="2970" y="2802"/>
                  </a:cubicBezTo>
                  <a:cubicBezTo>
                    <a:pt x="2970" y="2669"/>
                    <a:pt x="2936" y="2502"/>
                    <a:pt x="2903" y="2368"/>
                  </a:cubicBezTo>
                  <a:cubicBezTo>
                    <a:pt x="2903" y="2335"/>
                    <a:pt x="2836" y="2302"/>
                    <a:pt x="2769" y="2302"/>
                  </a:cubicBezTo>
                  <a:close/>
                  <a:moveTo>
                    <a:pt x="2869" y="3536"/>
                  </a:moveTo>
                  <a:cubicBezTo>
                    <a:pt x="2803" y="3536"/>
                    <a:pt x="2769" y="3569"/>
                    <a:pt x="2769" y="3636"/>
                  </a:cubicBezTo>
                  <a:cubicBezTo>
                    <a:pt x="2736" y="3769"/>
                    <a:pt x="2703" y="3903"/>
                    <a:pt x="2703" y="4036"/>
                  </a:cubicBezTo>
                  <a:cubicBezTo>
                    <a:pt x="2669" y="4103"/>
                    <a:pt x="2703" y="4170"/>
                    <a:pt x="2769" y="4170"/>
                  </a:cubicBezTo>
                  <a:cubicBezTo>
                    <a:pt x="2782" y="4176"/>
                    <a:pt x="2794" y="4179"/>
                    <a:pt x="2806" y="4179"/>
                  </a:cubicBezTo>
                  <a:cubicBezTo>
                    <a:pt x="2858" y="4179"/>
                    <a:pt x="2903" y="4124"/>
                    <a:pt x="2903" y="4070"/>
                  </a:cubicBezTo>
                  <a:cubicBezTo>
                    <a:pt x="2936" y="3936"/>
                    <a:pt x="2970" y="3803"/>
                    <a:pt x="2970" y="3669"/>
                  </a:cubicBezTo>
                  <a:cubicBezTo>
                    <a:pt x="2970" y="3603"/>
                    <a:pt x="2936" y="3536"/>
                    <a:pt x="2869" y="3536"/>
                  </a:cubicBezTo>
                  <a:close/>
                  <a:moveTo>
                    <a:pt x="2548" y="4764"/>
                  </a:moveTo>
                  <a:cubicBezTo>
                    <a:pt x="2506" y="4764"/>
                    <a:pt x="2461" y="4786"/>
                    <a:pt x="2436" y="4837"/>
                  </a:cubicBezTo>
                  <a:cubicBezTo>
                    <a:pt x="2402" y="4970"/>
                    <a:pt x="2336" y="5104"/>
                    <a:pt x="2269" y="5204"/>
                  </a:cubicBezTo>
                  <a:cubicBezTo>
                    <a:pt x="2236" y="5271"/>
                    <a:pt x="2269" y="5337"/>
                    <a:pt x="2336" y="5337"/>
                  </a:cubicBezTo>
                  <a:cubicBezTo>
                    <a:pt x="2336" y="5354"/>
                    <a:pt x="2344" y="5362"/>
                    <a:pt x="2352" y="5362"/>
                  </a:cubicBezTo>
                  <a:cubicBezTo>
                    <a:pt x="2361" y="5362"/>
                    <a:pt x="2369" y="5354"/>
                    <a:pt x="2369" y="5337"/>
                  </a:cubicBezTo>
                  <a:lnTo>
                    <a:pt x="2369" y="5371"/>
                  </a:lnTo>
                  <a:cubicBezTo>
                    <a:pt x="2402" y="5371"/>
                    <a:pt x="2436" y="5337"/>
                    <a:pt x="2469" y="5304"/>
                  </a:cubicBezTo>
                  <a:cubicBezTo>
                    <a:pt x="2536" y="5170"/>
                    <a:pt x="2603" y="5037"/>
                    <a:pt x="2636" y="4904"/>
                  </a:cubicBezTo>
                  <a:cubicBezTo>
                    <a:pt x="2677" y="4821"/>
                    <a:pt x="2616" y="4764"/>
                    <a:pt x="2548" y="4764"/>
                  </a:cubicBezTo>
                  <a:close/>
                  <a:moveTo>
                    <a:pt x="1935" y="5879"/>
                  </a:moveTo>
                  <a:cubicBezTo>
                    <a:pt x="1910" y="5879"/>
                    <a:pt x="1885" y="5888"/>
                    <a:pt x="1869" y="5904"/>
                  </a:cubicBezTo>
                  <a:cubicBezTo>
                    <a:pt x="1769" y="6038"/>
                    <a:pt x="1702" y="6138"/>
                    <a:pt x="1635" y="6238"/>
                  </a:cubicBezTo>
                  <a:cubicBezTo>
                    <a:pt x="1569" y="6271"/>
                    <a:pt x="1569" y="6338"/>
                    <a:pt x="1635" y="6371"/>
                  </a:cubicBezTo>
                  <a:lnTo>
                    <a:pt x="1769" y="6371"/>
                  </a:lnTo>
                  <a:cubicBezTo>
                    <a:pt x="1869" y="6271"/>
                    <a:pt x="1935" y="6138"/>
                    <a:pt x="2036" y="6038"/>
                  </a:cubicBezTo>
                  <a:cubicBezTo>
                    <a:pt x="2069" y="6004"/>
                    <a:pt x="2069" y="5938"/>
                    <a:pt x="2002" y="5904"/>
                  </a:cubicBezTo>
                  <a:cubicBezTo>
                    <a:pt x="1985" y="5888"/>
                    <a:pt x="1960" y="5879"/>
                    <a:pt x="1935" y="5879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29;p73"/>
            <p:cNvSpPr/>
            <p:nvPr/>
          </p:nvSpPr>
          <p:spPr>
            <a:xfrm>
              <a:off x="6341306" y="2708085"/>
              <a:ext cx="8053" cy="7031"/>
            </a:xfrm>
            <a:custGeom>
              <a:avLst/>
              <a:gdLst/>
              <a:ahLst/>
              <a:cxnLst/>
              <a:rect l="l" t="t" r="r" b="b"/>
              <a:pathLst>
                <a:path w="401" h="351" extrusionOk="0">
                  <a:moveTo>
                    <a:pt x="271" y="0"/>
                  </a:moveTo>
                  <a:cubicBezTo>
                    <a:pt x="242" y="0"/>
                    <a:pt x="217" y="17"/>
                    <a:pt x="200" y="50"/>
                  </a:cubicBezTo>
                  <a:cubicBezTo>
                    <a:pt x="200" y="50"/>
                    <a:pt x="134" y="84"/>
                    <a:pt x="67" y="184"/>
                  </a:cubicBezTo>
                  <a:cubicBezTo>
                    <a:pt x="0" y="251"/>
                    <a:pt x="34" y="351"/>
                    <a:pt x="134" y="351"/>
                  </a:cubicBezTo>
                  <a:cubicBezTo>
                    <a:pt x="167" y="351"/>
                    <a:pt x="200" y="351"/>
                    <a:pt x="200" y="317"/>
                  </a:cubicBezTo>
                  <a:cubicBezTo>
                    <a:pt x="267" y="251"/>
                    <a:pt x="301" y="217"/>
                    <a:pt x="367" y="184"/>
                  </a:cubicBezTo>
                  <a:cubicBezTo>
                    <a:pt x="401" y="151"/>
                    <a:pt x="401" y="84"/>
                    <a:pt x="367" y="50"/>
                  </a:cubicBezTo>
                  <a:cubicBezTo>
                    <a:pt x="334" y="17"/>
                    <a:pt x="301" y="0"/>
                    <a:pt x="27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30;p73"/>
            <p:cNvSpPr/>
            <p:nvPr/>
          </p:nvSpPr>
          <p:spPr>
            <a:xfrm>
              <a:off x="6313833" y="2724950"/>
              <a:ext cx="21067" cy="110425"/>
            </a:xfrm>
            <a:custGeom>
              <a:avLst/>
              <a:gdLst/>
              <a:ahLst/>
              <a:cxnLst/>
              <a:rect l="l" t="t" r="r" b="b"/>
              <a:pathLst>
                <a:path w="1049" h="5513" extrusionOk="0">
                  <a:moveTo>
                    <a:pt x="925" y="1"/>
                  </a:moveTo>
                  <a:cubicBezTo>
                    <a:pt x="896" y="1"/>
                    <a:pt x="864" y="13"/>
                    <a:pt x="835" y="42"/>
                  </a:cubicBezTo>
                  <a:cubicBezTo>
                    <a:pt x="768" y="142"/>
                    <a:pt x="668" y="276"/>
                    <a:pt x="601" y="409"/>
                  </a:cubicBezTo>
                  <a:cubicBezTo>
                    <a:pt x="568" y="443"/>
                    <a:pt x="601" y="509"/>
                    <a:pt x="634" y="543"/>
                  </a:cubicBezTo>
                  <a:lnTo>
                    <a:pt x="701" y="543"/>
                  </a:lnTo>
                  <a:cubicBezTo>
                    <a:pt x="735" y="543"/>
                    <a:pt x="768" y="543"/>
                    <a:pt x="768" y="509"/>
                  </a:cubicBezTo>
                  <a:cubicBezTo>
                    <a:pt x="868" y="376"/>
                    <a:pt x="935" y="276"/>
                    <a:pt x="1001" y="142"/>
                  </a:cubicBezTo>
                  <a:cubicBezTo>
                    <a:pt x="1049" y="72"/>
                    <a:pt x="996" y="1"/>
                    <a:pt x="925" y="1"/>
                  </a:cubicBezTo>
                  <a:close/>
                  <a:moveTo>
                    <a:pt x="368" y="1143"/>
                  </a:moveTo>
                  <a:cubicBezTo>
                    <a:pt x="301" y="1143"/>
                    <a:pt x="268" y="1177"/>
                    <a:pt x="234" y="1210"/>
                  </a:cubicBezTo>
                  <a:cubicBezTo>
                    <a:pt x="201" y="1343"/>
                    <a:pt x="167" y="1510"/>
                    <a:pt x="134" y="1644"/>
                  </a:cubicBezTo>
                  <a:cubicBezTo>
                    <a:pt x="101" y="1710"/>
                    <a:pt x="134" y="1744"/>
                    <a:pt x="201" y="1777"/>
                  </a:cubicBezTo>
                  <a:cubicBezTo>
                    <a:pt x="268" y="1777"/>
                    <a:pt x="301" y="1744"/>
                    <a:pt x="334" y="1710"/>
                  </a:cubicBezTo>
                  <a:cubicBezTo>
                    <a:pt x="368" y="1577"/>
                    <a:pt x="401" y="1410"/>
                    <a:pt x="434" y="1277"/>
                  </a:cubicBezTo>
                  <a:cubicBezTo>
                    <a:pt x="468" y="1243"/>
                    <a:pt x="434" y="1177"/>
                    <a:pt x="368" y="1143"/>
                  </a:cubicBezTo>
                  <a:close/>
                  <a:moveTo>
                    <a:pt x="101" y="2411"/>
                  </a:moveTo>
                  <a:cubicBezTo>
                    <a:pt x="34" y="2411"/>
                    <a:pt x="1" y="2477"/>
                    <a:pt x="1" y="2511"/>
                  </a:cubicBezTo>
                  <a:lnTo>
                    <a:pt x="1" y="2778"/>
                  </a:lnTo>
                  <a:lnTo>
                    <a:pt x="1" y="2978"/>
                  </a:lnTo>
                  <a:cubicBezTo>
                    <a:pt x="1" y="3011"/>
                    <a:pt x="34" y="3078"/>
                    <a:pt x="101" y="3078"/>
                  </a:cubicBezTo>
                  <a:cubicBezTo>
                    <a:pt x="167" y="3078"/>
                    <a:pt x="201" y="3011"/>
                    <a:pt x="201" y="2978"/>
                  </a:cubicBezTo>
                  <a:lnTo>
                    <a:pt x="201" y="2778"/>
                  </a:lnTo>
                  <a:lnTo>
                    <a:pt x="201" y="2544"/>
                  </a:lnTo>
                  <a:cubicBezTo>
                    <a:pt x="201" y="2477"/>
                    <a:pt x="167" y="2411"/>
                    <a:pt x="101" y="2411"/>
                  </a:cubicBezTo>
                  <a:close/>
                  <a:moveTo>
                    <a:pt x="205" y="3736"/>
                  </a:moveTo>
                  <a:cubicBezTo>
                    <a:pt x="193" y="3736"/>
                    <a:pt x="180" y="3739"/>
                    <a:pt x="167" y="3745"/>
                  </a:cubicBezTo>
                  <a:cubicBezTo>
                    <a:pt x="134" y="3745"/>
                    <a:pt x="101" y="3812"/>
                    <a:pt x="101" y="3878"/>
                  </a:cubicBezTo>
                  <a:cubicBezTo>
                    <a:pt x="134" y="4012"/>
                    <a:pt x="167" y="4145"/>
                    <a:pt x="234" y="4279"/>
                  </a:cubicBezTo>
                  <a:cubicBezTo>
                    <a:pt x="234" y="4312"/>
                    <a:pt x="268" y="4345"/>
                    <a:pt x="334" y="4345"/>
                  </a:cubicBezTo>
                  <a:lnTo>
                    <a:pt x="368" y="4379"/>
                  </a:lnTo>
                  <a:cubicBezTo>
                    <a:pt x="401" y="4345"/>
                    <a:pt x="434" y="4279"/>
                    <a:pt x="434" y="4245"/>
                  </a:cubicBezTo>
                  <a:cubicBezTo>
                    <a:pt x="368" y="4112"/>
                    <a:pt x="334" y="3945"/>
                    <a:pt x="301" y="3812"/>
                  </a:cubicBezTo>
                  <a:cubicBezTo>
                    <a:pt x="301" y="3785"/>
                    <a:pt x="257" y="3736"/>
                    <a:pt x="205" y="3736"/>
                  </a:cubicBezTo>
                  <a:close/>
                  <a:moveTo>
                    <a:pt x="715" y="4924"/>
                  </a:moveTo>
                  <a:cubicBezTo>
                    <a:pt x="690" y="4924"/>
                    <a:pt x="662" y="4932"/>
                    <a:pt x="634" y="4946"/>
                  </a:cubicBezTo>
                  <a:cubicBezTo>
                    <a:pt x="601" y="4979"/>
                    <a:pt x="568" y="5046"/>
                    <a:pt x="601" y="5079"/>
                  </a:cubicBezTo>
                  <a:cubicBezTo>
                    <a:pt x="701" y="5213"/>
                    <a:pt x="768" y="5346"/>
                    <a:pt x="835" y="5446"/>
                  </a:cubicBezTo>
                  <a:cubicBezTo>
                    <a:pt x="835" y="5480"/>
                    <a:pt x="868" y="5513"/>
                    <a:pt x="935" y="5513"/>
                  </a:cubicBezTo>
                  <a:lnTo>
                    <a:pt x="968" y="5513"/>
                  </a:lnTo>
                  <a:cubicBezTo>
                    <a:pt x="1001" y="5480"/>
                    <a:pt x="1035" y="5413"/>
                    <a:pt x="1001" y="5380"/>
                  </a:cubicBezTo>
                  <a:cubicBezTo>
                    <a:pt x="935" y="5246"/>
                    <a:pt x="868" y="5113"/>
                    <a:pt x="801" y="4979"/>
                  </a:cubicBezTo>
                  <a:cubicBezTo>
                    <a:pt x="782" y="4940"/>
                    <a:pt x="751" y="4924"/>
                    <a:pt x="715" y="4924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31;p73"/>
            <p:cNvSpPr/>
            <p:nvPr/>
          </p:nvSpPr>
          <p:spPr>
            <a:xfrm>
              <a:off x="6335944" y="2848054"/>
              <a:ext cx="4037" cy="8232"/>
            </a:xfrm>
            <a:custGeom>
              <a:avLst/>
              <a:gdLst/>
              <a:ahLst/>
              <a:cxnLst/>
              <a:rect l="l" t="t" r="r" b="b"/>
              <a:pathLst>
                <a:path w="201" h="411" extrusionOk="0">
                  <a:moveTo>
                    <a:pt x="101" y="1"/>
                  </a:moveTo>
                  <a:cubicBezTo>
                    <a:pt x="34" y="1"/>
                    <a:pt x="0" y="67"/>
                    <a:pt x="0" y="101"/>
                  </a:cubicBezTo>
                  <a:cubicBezTo>
                    <a:pt x="0" y="168"/>
                    <a:pt x="0" y="234"/>
                    <a:pt x="0" y="301"/>
                  </a:cubicBezTo>
                  <a:cubicBezTo>
                    <a:pt x="0" y="368"/>
                    <a:pt x="34" y="401"/>
                    <a:pt x="67" y="401"/>
                  </a:cubicBezTo>
                  <a:cubicBezTo>
                    <a:pt x="80" y="407"/>
                    <a:pt x="93" y="410"/>
                    <a:pt x="105" y="410"/>
                  </a:cubicBezTo>
                  <a:cubicBezTo>
                    <a:pt x="157" y="410"/>
                    <a:pt x="201" y="361"/>
                    <a:pt x="201" y="334"/>
                  </a:cubicBezTo>
                  <a:cubicBezTo>
                    <a:pt x="201" y="234"/>
                    <a:pt x="201" y="168"/>
                    <a:pt x="201" y="101"/>
                  </a:cubicBezTo>
                  <a:cubicBezTo>
                    <a:pt x="201" y="34"/>
                    <a:pt x="134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32;p73"/>
            <p:cNvSpPr/>
            <p:nvPr/>
          </p:nvSpPr>
          <p:spPr>
            <a:xfrm>
              <a:off x="6290397" y="2707744"/>
              <a:ext cx="58962" cy="128312"/>
            </a:xfrm>
            <a:custGeom>
              <a:avLst/>
              <a:gdLst/>
              <a:ahLst/>
              <a:cxnLst/>
              <a:rect l="l" t="t" r="r" b="b"/>
              <a:pathLst>
                <a:path w="2936" h="6406" extrusionOk="0">
                  <a:moveTo>
                    <a:pt x="2802" y="1"/>
                  </a:moveTo>
                  <a:cubicBezTo>
                    <a:pt x="2635" y="1"/>
                    <a:pt x="2502" y="34"/>
                    <a:pt x="2369" y="67"/>
                  </a:cubicBezTo>
                  <a:cubicBezTo>
                    <a:pt x="2302" y="67"/>
                    <a:pt x="2268" y="134"/>
                    <a:pt x="2302" y="201"/>
                  </a:cubicBezTo>
                  <a:cubicBezTo>
                    <a:pt x="2302" y="234"/>
                    <a:pt x="2335" y="268"/>
                    <a:pt x="2402" y="268"/>
                  </a:cubicBezTo>
                  <a:cubicBezTo>
                    <a:pt x="2535" y="234"/>
                    <a:pt x="2669" y="234"/>
                    <a:pt x="2802" y="234"/>
                  </a:cubicBezTo>
                  <a:cubicBezTo>
                    <a:pt x="2936" y="234"/>
                    <a:pt x="2936" y="1"/>
                    <a:pt x="2802" y="1"/>
                  </a:cubicBezTo>
                  <a:close/>
                  <a:moveTo>
                    <a:pt x="1578" y="388"/>
                  </a:moveTo>
                  <a:cubicBezTo>
                    <a:pt x="1564" y="388"/>
                    <a:pt x="1549" y="392"/>
                    <a:pt x="1535" y="401"/>
                  </a:cubicBezTo>
                  <a:cubicBezTo>
                    <a:pt x="1435" y="468"/>
                    <a:pt x="1301" y="568"/>
                    <a:pt x="1201" y="635"/>
                  </a:cubicBezTo>
                  <a:cubicBezTo>
                    <a:pt x="1168" y="701"/>
                    <a:pt x="1168" y="768"/>
                    <a:pt x="1201" y="801"/>
                  </a:cubicBezTo>
                  <a:cubicBezTo>
                    <a:pt x="1201" y="801"/>
                    <a:pt x="1234" y="835"/>
                    <a:pt x="1268" y="835"/>
                  </a:cubicBezTo>
                  <a:lnTo>
                    <a:pt x="1301" y="835"/>
                  </a:lnTo>
                  <a:cubicBezTo>
                    <a:pt x="1301" y="835"/>
                    <a:pt x="1301" y="835"/>
                    <a:pt x="1334" y="801"/>
                  </a:cubicBezTo>
                  <a:cubicBezTo>
                    <a:pt x="1435" y="735"/>
                    <a:pt x="1535" y="635"/>
                    <a:pt x="1668" y="568"/>
                  </a:cubicBezTo>
                  <a:cubicBezTo>
                    <a:pt x="1754" y="539"/>
                    <a:pt x="1668" y="388"/>
                    <a:pt x="1578" y="388"/>
                  </a:cubicBezTo>
                  <a:close/>
                  <a:moveTo>
                    <a:pt x="685" y="1230"/>
                  </a:moveTo>
                  <a:cubicBezTo>
                    <a:pt x="650" y="1230"/>
                    <a:pt x="620" y="1249"/>
                    <a:pt x="601" y="1268"/>
                  </a:cubicBezTo>
                  <a:cubicBezTo>
                    <a:pt x="534" y="1402"/>
                    <a:pt x="434" y="1502"/>
                    <a:pt x="367" y="1635"/>
                  </a:cubicBezTo>
                  <a:cubicBezTo>
                    <a:pt x="334" y="1669"/>
                    <a:pt x="367" y="1735"/>
                    <a:pt x="400" y="1769"/>
                  </a:cubicBezTo>
                  <a:lnTo>
                    <a:pt x="467" y="1769"/>
                  </a:lnTo>
                  <a:lnTo>
                    <a:pt x="467" y="1802"/>
                  </a:lnTo>
                  <a:cubicBezTo>
                    <a:pt x="501" y="1769"/>
                    <a:pt x="534" y="1769"/>
                    <a:pt x="567" y="1735"/>
                  </a:cubicBezTo>
                  <a:cubicBezTo>
                    <a:pt x="634" y="1602"/>
                    <a:pt x="701" y="1502"/>
                    <a:pt x="767" y="1402"/>
                  </a:cubicBezTo>
                  <a:cubicBezTo>
                    <a:pt x="801" y="1335"/>
                    <a:pt x="801" y="1302"/>
                    <a:pt x="767" y="1268"/>
                  </a:cubicBezTo>
                  <a:cubicBezTo>
                    <a:pt x="739" y="1240"/>
                    <a:pt x="711" y="1230"/>
                    <a:pt x="685" y="1230"/>
                  </a:cubicBezTo>
                  <a:close/>
                  <a:moveTo>
                    <a:pt x="200" y="2336"/>
                  </a:moveTo>
                  <a:cubicBezTo>
                    <a:pt x="134" y="2336"/>
                    <a:pt x="67" y="2369"/>
                    <a:pt x="67" y="2436"/>
                  </a:cubicBezTo>
                  <a:cubicBezTo>
                    <a:pt x="34" y="2569"/>
                    <a:pt x="0" y="2703"/>
                    <a:pt x="0" y="2836"/>
                  </a:cubicBezTo>
                  <a:cubicBezTo>
                    <a:pt x="0" y="2903"/>
                    <a:pt x="34" y="2936"/>
                    <a:pt x="100" y="2970"/>
                  </a:cubicBezTo>
                  <a:lnTo>
                    <a:pt x="134" y="2970"/>
                  </a:lnTo>
                  <a:cubicBezTo>
                    <a:pt x="167" y="2970"/>
                    <a:pt x="200" y="2903"/>
                    <a:pt x="200" y="2869"/>
                  </a:cubicBezTo>
                  <a:cubicBezTo>
                    <a:pt x="200" y="2736"/>
                    <a:pt x="234" y="2603"/>
                    <a:pt x="267" y="2469"/>
                  </a:cubicBezTo>
                  <a:cubicBezTo>
                    <a:pt x="267" y="2402"/>
                    <a:pt x="234" y="2369"/>
                    <a:pt x="200" y="2336"/>
                  </a:cubicBezTo>
                  <a:close/>
                  <a:moveTo>
                    <a:pt x="122" y="3594"/>
                  </a:moveTo>
                  <a:cubicBezTo>
                    <a:pt x="114" y="3594"/>
                    <a:pt x="107" y="3597"/>
                    <a:pt x="100" y="3603"/>
                  </a:cubicBezTo>
                  <a:cubicBezTo>
                    <a:pt x="34" y="3603"/>
                    <a:pt x="0" y="3637"/>
                    <a:pt x="0" y="3703"/>
                  </a:cubicBezTo>
                  <a:cubicBezTo>
                    <a:pt x="0" y="3837"/>
                    <a:pt x="34" y="3970"/>
                    <a:pt x="67" y="4137"/>
                  </a:cubicBezTo>
                  <a:cubicBezTo>
                    <a:pt x="67" y="4170"/>
                    <a:pt x="100" y="4204"/>
                    <a:pt x="167" y="4204"/>
                  </a:cubicBezTo>
                  <a:lnTo>
                    <a:pt x="200" y="4204"/>
                  </a:lnTo>
                  <a:cubicBezTo>
                    <a:pt x="234" y="4204"/>
                    <a:pt x="267" y="4137"/>
                    <a:pt x="267" y="4104"/>
                  </a:cubicBezTo>
                  <a:cubicBezTo>
                    <a:pt x="234" y="3970"/>
                    <a:pt x="200" y="3803"/>
                    <a:pt x="200" y="3670"/>
                  </a:cubicBezTo>
                  <a:cubicBezTo>
                    <a:pt x="200" y="3643"/>
                    <a:pt x="157" y="3594"/>
                    <a:pt x="122" y="3594"/>
                  </a:cubicBezTo>
                  <a:close/>
                  <a:moveTo>
                    <a:pt x="419" y="4791"/>
                  </a:moveTo>
                  <a:cubicBezTo>
                    <a:pt x="403" y="4791"/>
                    <a:pt x="385" y="4795"/>
                    <a:pt x="367" y="4804"/>
                  </a:cubicBezTo>
                  <a:cubicBezTo>
                    <a:pt x="334" y="4804"/>
                    <a:pt x="300" y="4871"/>
                    <a:pt x="334" y="4938"/>
                  </a:cubicBezTo>
                  <a:cubicBezTo>
                    <a:pt x="367" y="5071"/>
                    <a:pt x="434" y="5204"/>
                    <a:pt x="501" y="5338"/>
                  </a:cubicBezTo>
                  <a:cubicBezTo>
                    <a:pt x="501" y="5371"/>
                    <a:pt x="534" y="5371"/>
                    <a:pt x="567" y="5371"/>
                  </a:cubicBezTo>
                  <a:lnTo>
                    <a:pt x="634" y="5371"/>
                  </a:lnTo>
                  <a:cubicBezTo>
                    <a:pt x="667" y="5338"/>
                    <a:pt x="701" y="5271"/>
                    <a:pt x="667" y="5238"/>
                  </a:cubicBezTo>
                  <a:cubicBezTo>
                    <a:pt x="601" y="5104"/>
                    <a:pt x="567" y="4971"/>
                    <a:pt x="501" y="4871"/>
                  </a:cubicBezTo>
                  <a:cubicBezTo>
                    <a:pt x="501" y="4822"/>
                    <a:pt x="465" y="4791"/>
                    <a:pt x="419" y="4791"/>
                  </a:cubicBezTo>
                  <a:close/>
                  <a:moveTo>
                    <a:pt x="1021" y="5883"/>
                  </a:moveTo>
                  <a:cubicBezTo>
                    <a:pt x="1001" y="5883"/>
                    <a:pt x="981" y="5891"/>
                    <a:pt x="968" y="5905"/>
                  </a:cubicBezTo>
                  <a:cubicBezTo>
                    <a:pt x="901" y="5938"/>
                    <a:pt x="901" y="6005"/>
                    <a:pt x="934" y="6038"/>
                  </a:cubicBezTo>
                  <a:cubicBezTo>
                    <a:pt x="1001" y="6172"/>
                    <a:pt x="1101" y="6272"/>
                    <a:pt x="1201" y="6372"/>
                  </a:cubicBezTo>
                  <a:cubicBezTo>
                    <a:pt x="1201" y="6405"/>
                    <a:pt x="1234" y="6405"/>
                    <a:pt x="1268" y="6405"/>
                  </a:cubicBezTo>
                  <a:cubicBezTo>
                    <a:pt x="1301" y="6405"/>
                    <a:pt x="1334" y="6405"/>
                    <a:pt x="1334" y="6372"/>
                  </a:cubicBezTo>
                  <a:cubicBezTo>
                    <a:pt x="1368" y="6339"/>
                    <a:pt x="1368" y="6272"/>
                    <a:pt x="1334" y="6239"/>
                  </a:cubicBezTo>
                  <a:cubicBezTo>
                    <a:pt x="1268" y="6138"/>
                    <a:pt x="1168" y="6038"/>
                    <a:pt x="1101" y="5938"/>
                  </a:cubicBezTo>
                  <a:cubicBezTo>
                    <a:pt x="1081" y="5899"/>
                    <a:pt x="1050" y="5883"/>
                    <a:pt x="1021" y="588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33;p73"/>
            <p:cNvSpPr/>
            <p:nvPr/>
          </p:nvSpPr>
          <p:spPr>
            <a:xfrm>
              <a:off x="5864547" y="2670889"/>
              <a:ext cx="240307" cy="139108"/>
            </a:xfrm>
            <a:custGeom>
              <a:avLst/>
              <a:gdLst/>
              <a:ahLst/>
              <a:cxnLst/>
              <a:rect l="l" t="t" r="r" b="b"/>
              <a:pathLst>
                <a:path w="11966" h="6945" extrusionOk="0">
                  <a:moveTo>
                    <a:pt x="158" y="1"/>
                  </a:moveTo>
                  <a:cubicBezTo>
                    <a:pt x="71" y="1"/>
                    <a:pt x="1" y="113"/>
                    <a:pt x="90" y="173"/>
                  </a:cubicBezTo>
                  <a:lnTo>
                    <a:pt x="1324" y="1440"/>
                  </a:lnTo>
                  <a:lnTo>
                    <a:pt x="10764" y="6944"/>
                  </a:lnTo>
                  <a:cubicBezTo>
                    <a:pt x="11432" y="6878"/>
                    <a:pt x="11832" y="6644"/>
                    <a:pt x="11965" y="6277"/>
                  </a:cubicBezTo>
                  <a:lnTo>
                    <a:pt x="2425" y="773"/>
                  </a:lnTo>
                  <a:lnTo>
                    <a:pt x="190" y="6"/>
                  </a:lnTo>
                  <a:cubicBezTo>
                    <a:pt x="179" y="2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34;p73"/>
            <p:cNvSpPr/>
            <p:nvPr/>
          </p:nvSpPr>
          <p:spPr>
            <a:xfrm>
              <a:off x="5869789" y="2661515"/>
              <a:ext cx="42133" cy="32889"/>
            </a:xfrm>
            <a:custGeom>
              <a:avLst/>
              <a:gdLst/>
              <a:ahLst/>
              <a:cxnLst/>
              <a:rect l="l" t="t" r="r" b="b"/>
              <a:pathLst>
                <a:path w="2098" h="1642" extrusionOk="0">
                  <a:moveTo>
                    <a:pt x="70" y="0"/>
                  </a:moveTo>
                  <a:cubicBezTo>
                    <a:pt x="21" y="0"/>
                    <a:pt x="1" y="78"/>
                    <a:pt x="29" y="107"/>
                  </a:cubicBezTo>
                  <a:lnTo>
                    <a:pt x="1397" y="1642"/>
                  </a:lnTo>
                  <a:lnTo>
                    <a:pt x="2097" y="407"/>
                  </a:lnTo>
                  <a:lnTo>
                    <a:pt x="96" y="7"/>
                  </a:lnTo>
                  <a:cubicBezTo>
                    <a:pt x="87" y="2"/>
                    <a:pt x="78" y="0"/>
                    <a:pt x="7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35;p73"/>
            <p:cNvSpPr/>
            <p:nvPr/>
          </p:nvSpPr>
          <p:spPr>
            <a:xfrm>
              <a:off x="5869789" y="2661515"/>
              <a:ext cx="10644" cy="8833"/>
            </a:xfrm>
            <a:custGeom>
              <a:avLst/>
              <a:gdLst/>
              <a:ahLst/>
              <a:cxnLst/>
              <a:rect l="l" t="t" r="r" b="b"/>
              <a:pathLst>
                <a:path w="530" h="441" extrusionOk="0">
                  <a:moveTo>
                    <a:pt x="70" y="0"/>
                  </a:moveTo>
                  <a:cubicBezTo>
                    <a:pt x="21" y="0"/>
                    <a:pt x="1" y="78"/>
                    <a:pt x="29" y="107"/>
                  </a:cubicBezTo>
                  <a:lnTo>
                    <a:pt x="363" y="441"/>
                  </a:lnTo>
                  <a:lnTo>
                    <a:pt x="363" y="407"/>
                  </a:lnTo>
                  <a:cubicBezTo>
                    <a:pt x="329" y="274"/>
                    <a:pt x="396" y="141"/>
                    <a:pt x="530" y="74"/>
                  </a:cubicBezTo>
                  <a:lnTo>
                    <a:pt x="96" y="7"/>
                  </a:lnTo>
                  <a:cubicBezTo>
                    <a:pt x="87" y="2"/>
                    <a:pt x="78" y="0"/>
                    <a:pt x="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36;p73"/>
            <p:cNvSpPr/>
            <p:nvPr/>
          </p:nvSpPr>
          <p:spPr>
            <a:xfrm>
              <a:off x="5896499" y="2669667"/>
              <a:ext cx="166825" cy="110926"/>
            </a:xfrm>
            <a:custGeom>
              <a:avLst/>
              <a:gdLst/>
              <a:ahLst/>
              <a:cxnLst/>
              <a:rect l="l" t="t" r="r" b="b"/>
              <a:pathLst>
                <a:path w="8307" h="5538" extrusionOk="0">
                  <a:moveTo>
                    <a:pt x="767" y="0"/>
                  </a:moveTo>
                  <a:cubicBezTo>
                    <a:pt x="467" y="67"/>
                    <a:pt x="234" y="301"/>
                    <a:pt x="134" y="567"/>
                  </a:cubicBezTo>
                  <a:cubicBezTo>
                    <a:pt x="34" y="801"/>
                    <a:pt x="0" y="1034"/>
                    <a:pt x="67" y="1235"/>
                  </a:cubicBezTo>
                  <a:lnTo>
                    <a:pt x="7205" y="5338"/>
                  </a:lnTo>
                  <a:lnTo>
                    <a:pt x="7405" y="5471"/>
                  </a:lnTo>
                  <a:lnTo>
                    <a:pt x="7572" y="5538"/>
                  </a:lnTo>
                  <a:cubicBezTo>
                    <a:pt x="7350" y="5443"/>
                    <a:pt x="8002" y="4294"/>
                    <a:pt x="8268" y="4294"/>
                  </a:cubicBezTo>
                  <a:cubicBezTo>
                    <a:pt x="8282" y="4294"/>
                    <a:pt x="8294" y="4297"/>
                    <a:pt x="8306" y="4303"/>
                  </a:cubicBezTo>
                  <a:lnTo>
                    <a:pt x="7906" y="4070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37;p73"/>
            <p:cNvSpPr/>
            <p:nvPr/>
          </p:nvSpPr>
          <p:spPr>
            <a:xfrm>
              <a:off x="6026452" y="2744319"/>
              <a:ext cx="24139" cy="29604"/>
            </a:xfrm>
            <a:custGeom>
              <a:avLst/>
              <a:gdLst/>
              <a:ahLst/>
              <a:cxnLst/>
              <a:rect l="l" t="t" r="r" b="b"/>
              <a:pathLst>
                <a:path w="1202" h="1478" extrusionOk="0">
                  <a:moveTo>
                    <a:pt x="1182" y="203"/>
                  </a:moveTo>
                  <a:lnTo>
                    <a:pt x="1201" y="210"/>
                  </a:lnTo>
                  <a:cubicBezTo>
                    <a:pt x="1195" y="207"/>
                    <a:pt x="1189" y="204"/>
                    <a:pt x="1182" y="203"/>
                  </a:cubicBezTo>
                  <a:close/>
                  <a:moveTo>
                    <a:pt x="795" y="1"/>
                  </a:moveTo>
                  <a:cubicBezTo>
                    <a:pt x="644" y="1"/>
                    <a:pt x="353" y="308"/>
                    <a:pt x="201" y="643"/>
                  </a:cubicBezTo>
                  <a:cubicBezTo>
                    <a:pt x="67" y="943"/>
                    <a:pt x="0" y="1210"/>
                    <a:pt x="101" y="1244"/>
                  </a:cubicBezTo>
                  <a:lnTo>
                    <a:pt x="442" y="1443"/>
                  </a:lnTo>
                  <a:lnTo>
                    <a:pt x="442" y="1443"/>
                  </a:lnTo>
                  <a:cubicBezTo>
                    <a:pt x="381" y="1330"/>
                    <a:pt x="448" y="1117"/>
                    <a:pt x="568" y="877"/>
                  </a:cubicBezTo>
                  <a:cubicBezTo>
                    <a:pt x="721" y="539"/>
                    <a:pt x="1015" y="202"/>
                    <a:pt x="1166" y="202"/>
                  </a:cubicBezTo>
                  <a:cubicBezTo>
                    <a:pt x="1171" y="202"/>
                    <a:pt x="1177" y="202"/>
                    <a:pt x="1182" y="203"/>
                  </a:cubicBezTo>
                  <a:lnTo>
                    <a:pt x="1182" y="203"/>
                  </a:lnTo>
                  <a:lnTo>
                    <a:pt x="1101" y="176"/>
                  </a:lnTo>
                  <a:lnTo>
                    <a:pt x="834" y="9"/>
                  </a:lnTo>
                  <a:cubicBezTo>
                    <a:pt x="823" y="4"/>
                    <a:pt x="810" y="1"/>
                    <a:pt x="795" y="1"/>
                  </a:cubicBezTo>
                  <a:close/>
                  <a:moveTo>
                    <a:pt x="442" y="1443"/>
                  </a:moveTo>
                  <a:cubicBezTo>
                    <a:pt x="449" y="1456"/>
                    <a:pt x="457" y="1467"/>
                    <a:pt x="467" y="1477"/>
                  </a:cubicBezTo>
                  <a:lnTo>
                    <a:pt x="501" y="1477"/>
                  </a:lnTo>
                  <a:lnTo>
                    <a:pt x="442" y="1443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38;p73"/>
            <p:cNvSpPr/>
            <p:nvPr/>
          </p:nvSpPr>
          <p:spPr>
            <a:xfrm>
              <a:off x="6029404" y="2747644"/>
              <a:ext cx="26549" cy="29604"/>
            </a:xfrm>
            <a:custGeom>
              <a:avLst/>
              <a:gdLst/>
              <a:ahLst/>
              <a:cxnLst/>
              <a:rect l="l" t="t" r="r" b="b"/>
              <a:pathLst>
                <a:path w="1322" h="1478" extrusionOk="0">
                  <a:moveTo>
                    <a:pt x="1319" y="209"/>
                  </a:moveTo>
                  <a:lnTo>
                    <a:pt x="1321" y="210"/>
                  </a:lnTo>
                  <a:cubicBezTo>
                    <a:pt x="1320" y="210"/>
                    <a:pt x="1319" y="209"/>
                    <a:pt x="1319" y="209"/>
                  </a:cubicBezTo>
                  <a:close/>
                  <a:moveTo>
                    <a:pt x="915" y="0"/>
                  </a:moveTo>
                  <a:cubicBezTo>
                    <a:pt x="648" y="0"/>
                    <a:pt x="1" y="1118"/>
                    <a:pt x="254" y="1244"/>
                  </a:cubicBezTo>
                  <a:lnTo>
                    <a:pt x="619" y="1477"/>
                  </a:lnTo>
                  <a:lnTo>
                    <a:pt x="619" y="1477"/>
                  </a:lnTo>
                  <a:cubicBezTo>
                    <a:pt x="370" y="1315"/>
                    <a:pt x="1016" y="200"/>
                    <a:pt x="1282" y="200"/>
                  </a:cubicBezTo>
                  <a:cubicBezTo>
                    <a:pt x="1295" y="200"/>
                    <a:pt x="1307" y="203"/>
                    <a:pt x="1319" y="209"/>
                  </a:cubicBezTo>
                  <a:lnTo>
                    <a:pt x="1319" y="209"/>
                  </a:lnTo>
                  <a:lnTo>
                    <a:pt x="954" y="10"/>
                  </a:lnTo>
                  <a:cubicBezTo>
                    <a:pt x="942" y="3"/>
                    <a:pt x="929" y="0"/>
                    <a:pt x="915" y="0"/>
                  </a:cubicBezTo>
                  <a:close/>
                  <a:moveTo>
                    <a:pt x="619" y="1477"/>
                  </a:moveTo>
                  <a:cubicBezTo>
                    <a:pt x="620" y="1477"/>
                    <a:pt x="620" y="1478"/>
                    <a:pt x="621" y="1478"/>
                  </a:cubicBezTo>
                  <a:lnTo>
                    <a:pt x="619" y="1477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39;p73"/>
            <p:cNvSpPr/>
            <p:nvPr/>
          </p:nvSpPr>
          <p:spPr>
            <a:xfrm>
              <a:off x="6036694" y="2751730"/>
              <a:ext cx="25947" cy="28863"/>
            </a:xfrm>
            <a:custGeom>
              <a:avLst/>
              <a:gdLst/>
              <a:ahLst/>
              <a:cxnLst/>
              <a:rect l="l" t="t" r="r" b="b"/>
              <a:pathLst>
                <a:path w="1292" h="1441" extrusionOk="0">
                  <a:moveTo>
                    <a:pt x="1283" y="202"/>
                  </a:moveTo>
                  <a:lnTo>
                    <a:pt x="1292" y="206"/>
                  </a:lnTo>
                  <a:cubicBezTo>
                    <a:pt x="1289" y="205"/>
                    <a:pt x="1286" y="203"/>
                    <a:pt x="1283" y="202"/>
                  </a:cubicBezTo>
                  <a:close/>
                  <a:moveTo>
                    <a:pt x="891" y="0"/>
                  </a:moveTo>
                  <a:cubicBezTo>
                    <a:pt x="606" y="0"/>
                    <a:pt x="0" y="1112"/>
                    <a:pt x="224" y="1241"/>
                  </a:cubicBezTo>
                  <a:lnTo>
                    <a:pt x="581" y="1435"/>
                  </a:lnTo>
                  <a:lnTo>
                    <a:pt x="581" y="1435"/>
                  </a:lnTo>
                  <a:cubicBezTo>
                    <a:pt x="392" y="1307"/>
                    <a:pt x="1025" y="197"/>
                    <a:pt x="1258" y="197"/>
                  </a:cubicBezTo>
                  <a:cubicBezTo>
                    <a:pt x="1267" y="197"/>
                    <a:pt x="1275" y="198"/>
                    <a:pt x="1283" y="202"/>
                  </a:cubicBezTo>
                  <a:lnTo>
                    <a:pt x="1283" y="202"/>
                  </a:lnTo>
                  <a:lnTo>
                    <a:pt x="925" y="6"/>
                  </a:lnTo>
                  <a:cubicBezTo>
                    <a:pt x="914" y="2"/>
                    <a:pt x="903" y="0"/>
                    <a:pt x="891" y="0"/>
                  </a:cubicBezTo>
                  <a:close/>
                  <a:moveTo>
                    <a:pt x="581" y="1435"/>
                  </a:moveTo>
                  <a:lnTo>
                    <a:pt x="581" y="1435"/>
                  </a:lnTo>
                  <a:cubicBezTo>
                    <a:pt x="584" y="1437"/>
                    <a:pt x="587" y="1439"/>
                    <a:pt x="591" y="1441"/>
                  </a:cubicBezTo>
                  <a:lnTo>
                    <a:pt x="581" y="1435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40;p73"/>
            <p:cNvSpPr/>
            <p:nvPr/>
          </p:nvSpPr>
          <p:spPr>
            <a:xfrm>
              <a:off x="5870371" y="2661655"/>
              <a:ext cx="182891" cy="119619"/>
            </a:xfrm>
            <a:custGeom>
              <a:avLst/>
              <a:gdLst/>
              <a:ahLst/>
              <a:cxnLst/>
              <a:rect l="l" t="t" r="r" b="b"/>
              <a:pathLst>
                <a:path w="9107" h="5972" extrusionOk="0">
                  <a:moveTo>
                    <a:pt x="67" y="0"/>
                  </a:moveTo>
                  <a:lnTo>
                    <a:pt x="0" y="33"/>
                  </a:lnTo>
                  <a:cubicBezTo>
                    <a:pt x="0" y="67"/>
                    <a:pt x="0" y="100"/>
                    <a:pt x="0" y="100"/>
                  </a:cubicBezTo>
                  <a:lnTo>
                    <a:pt x="1368" y="1668"/>
                  </a:lnTo>
                  <a:lnTo>
                    <a:pt x="8506" y="5771"/>
                  </a:lnTo>
                  <a:lnTo>
                    <a:pt x="8706" y="5871"/>
                  </a:lnTo>
                  <a:lnTo>
                    <a:pt x="8864" y="5965"/>
                  </a:lnTo>
                  <a:lnTo>
                    <a:pt x="8864" y="5965"/>
                  </a:lnTo>
                  <a:cubicBezTo>
                    <a:pt x="8748" y="5883"/>
                    <a:pt x="8912" y="5462"/>
                    <a:pt x="9107" y="5137"/>
                  </a:cubicBezTo>
                  <a:cubicBezTo>
                    <a:pt x="9107" y="5120"/>
                    <a:pt x="9098" y="5112"/>
                    <a:pt x="9090" y="5112"/>
                  </a:cubicBezTo>
                  <a:cubicBezTo>
                    <a:pt x="9082" y="5112"/>
                    <a:pt x="9073" y="5120"/>
                    <a:pt x="9073" y="5137"/>
                  </a:cubicBezTo>
                  <a:lnTo>
                    <a:pt x="1535" y="801"/>
                  </a:lnTo>
                  <a:lnTo>
                    <a:pt x="67" y="0"/>
                  </a:lnTo>
                  <a:close/>
                  <a:moveTo>
                    <a:pt x="8864" y="5965"/>
                  </a:moveTo>
                  <a:cubicBezTo>
                    <a:pt x="8867" y="5968"/>
                    <a:pt x="8870" y="5969"/>
                    <a:pt x="8873" y="5971"/>
                  </a:cubicBezTo>
                  <a:lnTo>
                    <a:pt x="8864" y="59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41;p73"/>
            <p:cNvSpPr/>
            <p:nvPr/>
          </p:nvSpPr>
          <p:spPr>
            <a:xfrm>
              <a:off x="6046555" y="2755696"/>
              <a:ext cx="53600" cy="43185"/>
            </a:xfrm>
            <a:custGeom>
              <a:avLst/>
              <a:gdLst/>
              <a:ahLst/>
              <a:cxnLst/>
              <a:rect l="l" t="t" r="r" b="b"/>
              <a:pathLst>
                <a:path w="2669" h="2156" extrusionOk="0">
                  <a:moveTo>
                    <a:pt x="792" y="1"/>
                  </a:moveTo>
                  <a:cubicBezTo>
                    <a:pt x="620" y="1"/>
                    <a:pt x="354" y="338"/>
                    <a:pt x="200" y="676"/>
                  </a:cubicBezTo>
                  <a:cubicBezTo>
                    <a:pt x="67" y="942"/>
                    <a:pt x="0" y="1209"/>
                    <a:pt x="100" y="1243"/>
                  </a:cubicBezTo>
                  <a:lnTo>
                    <a:pt x="1668" y="2143"/>
                  </a:lnTo>
                  <a:cubicBezTo>
                    <a:pt x="1701" y="2152"/>
                    <a:pt x="1737" y="2156"/>
                    <a:pt x="1773" y="2156"/>
                  </a:cubicBezTo>
                  <a:cubicBezTo>
                    <a:pt x="1881" y="2156"/>
                    <a:pt x="1993" y="2118"/>
                    <a:pt x="2068" y="2043"/>
                  </a:cubicBezTo>
                  <a:cubicBezTo>
                    <a:pt x="2402" y="1743"/>
                    <a:pt x="2669" y="1076"/>
                    <a:pt x="2369" y="909"/>
                  </a:cubicBezTo>
                  <a:lnTo>
                    <a:pt x="834" y="8"/>
                  </a:lnTo>
                  <a:cubicBezTo>
                    <a:pt x="821" y="3"/>
                    <a:pt x="807" y="1"/>
                    <a:pt x="792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42;p73"/>
            <p:cNvSpPr/>
            <p:nvPr/>
          </p:nvSpPr>
          <p:spPr>
            <a:xfrm>
              <a:off x="6076699" y="2773463"/>
              <a:ext cx="23456" cy="25719"/>
            </a:xfrm>
            <a:custGeom>
              <a:avLst/>
              <a:gdLst/>
              <a:ahLst/>
              <a:cxnLst/>
              <a:rect l="l" t="t" r="r" b="b"/>
              <a:pathLst>
                <a:path w="1168" h="1284" extrusionOk="0">
                  <a:moveTo>
                    <a:pt x="796" y="0"/>
                  </a:moveTo>
                  <a:cubicBezTo>
                    <a:pt x="762" y="0"/>
                    <a:pt x="728" y="8"/>
                    <a:pt x="701" y="22"/>
                  </a:cubicBezTo>
                  <a:cubicBezTo>
                    <a:pt x="367" y="156"/>
                    <a:pt x="134" y="422"/>
                    <a:pt x="67" y="789"/>
                  </a:cubicBezTo>
                  <a:cubicBezTo>
                    <a:pt x="0" y="1023"/>
                    <a:pt x="34" y="1190"/>
                    <a:pt x="134" y="1256"/>
                  </a:cubicBezTo>
                  <a:cubicBezTo>
                    <a:pt x="180" y="1275"/>
                    <a:pt x="227" y="1283"/>
                    <a:pt x="272" y="1283"/>
                  </a:cubicBezTo>
                  <a:cubicBezTo>
                    <a:pt x="388" y="1283"/>
                    <a:pt x="495" y="1228"/>
                    <a:pt x="567" y="1156"/>
                  </a:cubicBezTo>
                  <a:cubicBezTo>
                    <a:pt x="901" y="889"/>
                    <a:pt x="1168" y="256"/>
                    <a:pt x="934" y="55"/>
                  </a:cubicBezTo>
                  <a:cubicBezTo>
                    <a:pt x="895" y="16"/>
                    <a:pt x="845" y="0"/>
                    <a:pt x="7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43;p73"/>
            <p:cNvSpPr/>
            <p:nvPr/>
          </p:nvSpPr>
          <p:spPr>
            <a:xfrm>
              <a:off x="6702369" y="2646773"/>
              <a:ext cx="182911" cy="91898"/>
            </a:xfrm>
            <a:custGeom>
              <a:avLst/>
              <a:gdLst/>
              <a:ahLst/>
              <a:cxnLst/>
              <a:rect l="l" t="t" r="r" b="b"/>
              <a:pathLst>
                <a:path w="9108" h="4588" extrusionOk="0">
                  <a:moveTo>
                    <a:pt x="4571" y="1"/>
                  </a:moveTo>
                  <a:cubicBezTo>
                    <a:pt x="3570" y="1"/>
                    <a:pt x="2569" y="226"/>
                    <a:pt x="1635" y="676"/>
                  </a:cubicBezTo>
                  <a:cubicBezTo>
                    <a:pt x="1" y="1577"/>
                    <a:pt x="1" y="3011"/>
                    <a:pt x="1635" y="3912"/>
                  </a:cubicBezTo>
                  <a:cubicBezTo>
                    <a:pt x="2569" y="4362"/>
                    <a:pt x="3570" y="4588"/>
                    <a:pt x="4571" y="4588"/>
                  </a:cubicBezTo>
                  <a:cubicBezTo>
                    <a:pt x="5571" y="4588"/>
                    <a:pt x="6572" y="4362"/>
                    <a:pt x="7506" y="3912"/>
                  </a:cubicBezTo>
                  <a:cubicBezTo>
                    <a:pt x="9107" y="3011"/>
                    <a:pt x="9107" y="1577"/>
                    <a:pt x="7506" y="676"/>
                  </a:cubicBezTo>
                  <a:cubicBezTo>
                    <a:pt x="6572" y="226"/>
                    <a:pt x="5571" y="1"/>
                    <a:pt x="45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44;p73"/>
            <p:cNvSpPr/>
            <p:nvPr/>
          </p:nvSpPr>
          <p:spPr>
            <a:xfrm>
              <a:off x="6713093" y="2547104"/>
              <a:ext cx="161463" cy="54722"/>
            </a:xfrm>
            <a:custGeom>
              <a:avLst/>
              <a:gdLst/>
              <a:ahLst/>
              <a:cxnLst/>
              <a:rect l="l" t="t" r="r" b="b"/>
              <a:pathLst>
                <a:path w="8040" h="2732" extrusionOk="0">
                  <a:moveTo>
                    <a:pt x="4142" y="0"/>
                  </a:moveTo>
                  <a:cubicBezTo>
                    <a:pt x="3208" y="0"/>
                    <a:pt x="2281" y="159"/>
                    <a:pt x="1402" y="482"/>
                  </a:cubicBezTo>
                  <a:cubicBezTo>
                    <a:pt x="1" y="1049"/>
                    <a:pt x="34" y="1916"/>
                    <a:pt x="1435" y="2383"/>
                  </a:cubicBezTo>
                  <a:cubicBezTo>
                    <a:pt x="2221" y="2615"/>
                    <a:pt x="3028" y="2732"/>
                    <a:pt x="3834" y="2732"/>
                  </a:cubicBezTo>
                  <a:cubicBezTo>
                    <a:pt x="4772" y="2732"/>
                    <a:pt x="5708" y="2573"/>
                    <a:pt x="6605" y="2250"/>
                  </a:cubicBezTo>
                  <a:cubicBezTo>
                    <a:pt x="8040" y="1683"/>
                    <a:pt x="8006" y="816"/>
                    <a:pt x="6539" y="349"/>
                  </a:cubicBezTo>
                  <a:cubicBezTo>
                    <a:pt x="5752" y="117"/>
                    <a:pt x="4945" y="0"/>
                    <a:pt x="414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45;p73"/>
            <p:cNvSpPr/>
            <p:nvPr/>
          </p:nvSpPr>
          <p:spPr>
            <a:xfrm>
              <a:off x="6717792" y="2518000"/>
              <a:ext cx="149394" cy="202924"/>
            </a:xfrm>
            <a:custGeom>
              <a:avLst/>
              <a:gdLst/>
              <a:ahLst/>
              <a:cxnLst/>
              <a:rect l="l" t="t" r="r" b="b"/>
              <a:pathLst>
                <a:path w="7439" h="10131" extrusionOk="0">
                  <a:moveTo>
                    <a:pt x="7439" y="0"/>
                  </a:moveTo>
                  <a:lnTo>
                    <a:pt x="0" y="200"/>
                  </a:lnTo>
                  <a:lnTo>
                    <a:pt x="767" y="8973"/>
                  </a:lnTo>
                  <a:cubicBezTo>
                    <a:pt x="834" y="9274"/>
                    <a:pt x="1134" y="9574"/>
                    <a:pt x="1701" y="9807"/>
                  </a:cubicBezTo>
                  <a:cubicBezTo>
                    <a:pt x="2376" y="10022"/>
                    <a:pt x="3072" y="10131"/>
                    <a:pt x="3766" y="10131"/>
                  </a:cubicBezTo>
                  <a:cubicBezTo>
                    <a:pt x="4582" y="10131"/>
                    <a:pt x="5396" y="9980"/>
                    <a:pt x="6171" y="9674"/>
                  </a:cubicBezTo>
                  <a:cubicBezTo>
                    <a:pt x="6738" y="9407"/>
                    <a:pt x="7038" y="9107"/>
                    <a:pt x="7072" y="8773"/>
                  </a:cubicBezTo>
                  <a:lnTo>
                    <a:pt x="7439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46;p73"/>
            <p:cNvSpPr/>
            <p:nvPr/>
          </p:nvSpPr>
          <p:spPr>
            <a:xfrm>
              <a:off x="6717792" y="2518000"/>
              <a:ext cx="148731" cy="54522"/>
            </a:xfrm>
            <a:custGeom>
              <a:avLst/>
              <a:gdLst/>
              <a:ahLst/>
              <a:cxnLst/>
              <a:rect l="l" t="t" r="r" b="b"/>
              <a:pathLst>
                <a:path w="7406" h="2722" extrusionOk="0">
                  <a:moveTo>
                    <a:pt x="7405" y="0"/>
                  </a:moveTo>
                  <a:lnTo>
                    <a:pt x="0" y="200"/>
                  </a:lnTo>
                  <a:lnTo>
                    <a:pt x="133" y="1968"/>
                  </a:lnTo>
                  <a:cubicBezTo>
                    <a:pt x="334" y="2102"/>
                    <a:pt x="567" y="2202"/>
                    <a:pt x="767" y="2302"/>
                  </a:cubicBezTo>
                  <a:cubicBezTo>
                    <a:pt x="1662" y="2580"/>
                    <a:pt x="2592" y="2722"/>
                    <a:pt x="3522" y="2722"/>
                  </a:cubicBezTo>
                  <a:cubicBezTo>
                    <a:pt x="4603" y="2722"/>
                    <a:pt x="5683" y="2530"/>
                    <a:pt x="6705" y="2135"/>
                  </a:cubicBezTo>
                  <a:lnTo>
                    <a:pt x="6905" y="2035"/>
                  </a:lnTo>
                  <a:cubicBezTo>
                    <a:pt x="7072" y="1968"/>
                    <a:pt x="7205" y="1868"/>
                    <a:pt x="7339" y="1768"/>
                  </a:cubicBezTo>
                  <a:lnTo>
                    <a:pt x="740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47;p73"/>
            <p:cNvSpPr/>
            <p:nvPr/>
          </p:nvSpPr>
          <p:spPr>
            <a:xfrm>
              <a:off x="6707731" y="2484870"/>
              <a:ext cx="168834" cy="74632"/>
            </a:xfrm>
            <a:custGeom>
              <a:avLst/>
              <a:gdLst/>
              <a:ahLst/>
              <a:cxnLst/>
              <a:rect l="l" t="t" r="r" b="b"/>
              <a:pathLst>
                <a:path w="8407" h="3726" extrusionOk="0">
                  <a:moveTo>
                    <a:pt x="4366" y="0"/>
                  </a:moveTo>
                  <a:cubicBezTo>
                    <a:pt x="3294" y="0"/>
                    <a:pt x="2224" y="192"/>
                    <a:pt x="1202" y="587"/>
                  </a:cubicBezTo>
                  <a:cubicBezTo>
                    <a:pt x="1068" y="620"/>
                    <a:pt x="935" y="687"/>
                    <a:pt x="835" y="754"/>
                  </a:cubicBezTo>
                  <a:lnTo>
                    <a:pt x="1" y="787"/>
                  </a:lnTo>
                  <a:lnTo>
                    <a:pt x="34" y="2121"/>
                  </a:lnTo>
                  <a:cubicBezTo>
                    <a:pt x="34" y="2555"/>
                    <a:pt x="468" y="2989"/>
                    <a:pt x="1302" y="3289"/>
                  </a:cubicBezTo>
                  <a:cubicBezTo>
                    <a:pt x="2197" y="3582"/>
                    <a:pt x="3120" y="3725"/>
                    <a:pt x="4042" y="3725"/>
                  </a:cubicBezTo>
                  <a:cubicBezTo>
                    <a:pt x="5114" y="3725"/>
                    <a:pt x="6184" y="3532"/>
                    <a:pt x="7206" y="3155"/>
                  </a:cubicBezTo>
                  <a:cubicBezTo>
                    <a:pt x="8006" y="2788"/>
                    <a:pt x="8407" y="2355"/>
                    <a:pt x="8407" y="1921"/>
                  </a:cubicBezTo>
                  <a:lnTo>
                    <a:pt x="8373" y="554"/>
                  </a:lnTo>
                  <a:lnTo>
                    <a:pt x="7506" y="587"/>
                  </a:lnTo>
                  <a:cubicBezTo>
                    <a:pt x="7373" y="520"/>
                    <a:pt x="7239" y="487"/>
                    <a:pt x="7106" y="420"/>
                  </a:cubicBezTo>
                  <a:cubicBezTo>
                    <a:pt x="6211" y="142"/>
                    <a:pt x="5288" y="0"/>
                    <a:pt x="436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48;p73"/>
            <p:cNvSpPr/>
            <p:nvPr/>
          </p:nvSpPr>
          <p:spPr>
            <a:xfrm>
              <a:off x="6699035" y="2464159"/>
              <a:ext cx="185562" cy="68282"/>
            </a:xfrm>
            <a:custGeom>
              <a:avLst/>
              <a:gdLst/>
              <a:ahLst/>
              <a:cxnLst/>
              <a:rect l="l" t="t" r="r" b="b"/>
              <a:pathLst>
                <a:path w="9240" h="3409" extrusionOk="0">
                  <a:moveTo>
                    <a:pt x="4771" y="0"/>
                  </a:moveTo>
                  <a:cubicBezTo>
                    <a:pt x="3694" y="0"/>
                    <a:pt x="2623" y="192"/>
                    <a:pt x="1601" y="587"/>
                  </a:cubicBezTo>
                  <a:cubicBezTo>
                    <a:pt x="0" y="1287"/>
                    <a:pt x="33" y="2355"/>
                    <a:pt x="1668" y="2989"/>
                  </a:cubicBezTo>
                  <a:cubicBezTo>
                    <a:pt x="2563" y="3266"/>
                    <a:pt x="3486" y="3408"/>
                    <a:pt x="4408" y="3408"/>
                  </a:cubicBezTo>
                  <a:cubicBezTo>
                    <a:pt x="5480" y="3408"/>
                    <a:pt x="6550" y="3216"/>
                    <a:pt x="7572" y="2822"/>
                  </a:cubicBezTo>
                  <a:cubicBezTo>
                    <a:pt x="9240" y="2121"/>
                    <a:pt x="9207" y="1054"/>
                    <a:pt x="7539" y="420"/>
                  </a:cubicBezTo>
                  <a:cubicBezTo>
                    <a:pt x="6629" y="142"/>
                    <a:pt x="5697" y="0"/>
                    <a:pt x="477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49;p73"/>
            <p:cNvSpPr/>
            <p:nvPr/>
          </p:nvSpPr>
          <p:spPr>
            <a:xfrm>
              <a:off x="6720463" y="2467885"/>
              <a:ext cx="142706" cy="54602"/>
            </a:xfrm>
            <a:custGeom>
              <a:avLst/>
              <a:gdLst/>
              <a:ahLst/>
              <a:cxnLst/>
              <a:rect l="l" t="t" r="r" b="b"/>
              <a:pathLst>
                <a:path w="7106" h="2726" extrusionOk="0">
                  <a:moveTo>
                    <a:pt x="6672" y="1"/>
                  </a:moveTo>
                  <a:lnTo>
                    <a:pt x="4537" y="67"/>
                  </a:lnTo>
                  <a:cubicBezTo>
                    <a:pt x="4289" y="44"/>
                    <a:pt x="4037" y="33"/>
                    <a:pt x="3784" y="33"/>
                  </a:cubicBezTo>
                  <a:cubicBezTo>
                    <a:pt x="3325" y="33"/>
                    <a:pt x="2866" y="69"/>
                    <a:pt x="2436" y="134"/>
                  </a:cubicBezTo>
                  <a:lnTo>
                    <a:pt x="367" y="167"/>
                  </a:lnTo>
                  <a:lnTo>
                    <a:pt x="101" y="1301"/>
                  </a:lnTo>
                  <a:cubicBezTo>
                    <a:pt x="0" y="1702"/>
                    <a:pt x="334" y="2135"/>
                    <a:pt x="1101" y="2402"/>
                  </a:cubicBezTo>
                  <a:cubicBezTo>
                    <a:pt x="1837" y="2617"/>
                    <a:pt x="2594" y="2726"/>
                    <a:pt x="3350" y="2726"/>
                  </a:cubicBezTo>
                  <a:cubicBezTo>
                    <a:pt x="4238" y="2726"/>
                    <a:pt x="5124" y="2575"/>
                    <a:pt x="5971" y="2269"/>
                  </a:cubicBezTo>
                  <a:cubicBezTo>
                    <a:pt x="6772" y="1935"/>
                    <a:pt x="7106" y="1502"/>
                    <a:pt x="6972" y="1101"/>
                  </a:cubicBezTo>
                  <a:lnTo>
                    <a:pt x="6672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50;p73"/>
            <p:cNvSpPr/>
            <p:nvPr/>
          </p:nvSpPr>
          <p:spPr>
            <a:xfrm>
              <a:off x="6721126" y="2448696"/>
              <a:ext cx="140035" cy="47311"/>
            </a:xfrm>
            <a:custGeom>
              <a:avLst/>
              <a:gdLst/>
              <a:ahLst/>
              <a:cxnLst/>
              <a:rect l="l" t="t" r="r" b="b"/>
              <a:pathLst>
                <a:path w="6973" h="2362" extrusionOk="0">
                  <a:moveTo>
                    <a:pt x="3633" y="1"/>
                  </a:moveTo>
                  <a:cubicBezTo>
                    <a:pt x="2808" y="1"/>
                    <a:pt x="1985" y="136"/>
                    <a:pt x="1202" y="391"/>
                  </a:cubicBezTo>
                  <a:cubicBezTo>
                    <a:pt x="1" y="892"/>
                    <a:pt x="1" y="1659"/>
                    <a:pt x="1235" y="2059"/>
                  </a:cubicBezTo>
                  <a:cubicBezTo>
                    <a:pt x="1916" y="2261"/>
                    <a:pt x="2619" y="2361"/>
                    <a:pt x="3324" y="2361"/>
                  </a:cubicBezTo>
                  <a:cubicBezTo>
                    <a:pt x="4137" y="2361"/>
                    <a:pt x="4952" y="2227"/>
                    <a:pt x="5738" y="1959"/>
                  </a:cubicBezTo>
                  <a:cubicBezTo>
                    <a:pt x="6972" y="1459"/>
                    <a:pt x="6939" y="725"/>
                    <a:pt x="5672" y="291"/>
                  </a:cubicBezTo>
                  <a:cubicBezTo>
                    <a:pt x="5005" y="95"/>
                    <a:pt x="4318" y="1"/>
                    <a:pt x="363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51;p73"/>
            <p:cNvSpPr/>
            <p:nvPr/>
          </p:nvSpPr>
          <p:spPr>
            <a:xfrm>
              <a:off x="6736549" y="2457069"/>
              <a:ext cx="109209" cy="30345"/>
            </a:xfrm>
            <a:custGeom>
              <a:avLst/>
              <a:gdLst/>
              <a:ahLst/>
              <a:cxnLst/>
              <a:rect l="l" t="t" r="r" b="b"/>
              <a:pathLst>
                <a:path w="5438" h="1515" extrusionOk="0">
                  <a:moveTo>
                    <a:pt x="2970" y="0"/>
                  </a:moveTo>
                  <a:cubicBezTo>
                    <a:pt x="2880" y="0"/>
                    <a:pt x="2791" y="3"/>
                    <a:pt x="2702" y="7"/>
                  </a:cubicBezTo>
                  <a:cubicBezTo>
                    <a:pt x="1968" y="40"/>
                    <a:pt x="1268" y="140"/>
                    <a:pt x="600" y="374"/>
                  </a:cubicBezTo>
                  <a:cubicBezTo>
                    <a:pt x="100" y="607"/>
                    <a:pt x="0" y="807"/>
                    <a:pt x="0" y="841"/>
                  </a:cubicBezTo>
                  <a:cubicBezTo>
                    <a:pt x="0" y="841"/>
                    <a:pt x="33" y="907"/>
                    <a:pt x="133" y="974"/>
                  </a:cubicBezTo>
                  <a:cubicBezTo>
                    <a:pt x="267" y="1108"/>
                    <a:pt x="434" y="1174"/>
                    <a:pt x="634" y="1241"/>
                  </a:cubicBezTo>
                  <a:cubicBezTo>
                    <a:pt x="1216" y="1416"/>
                    <a:pt x="1824" y="1514"/>
                    <a:pt x="2435" y="1514"/>
                  </a:cubicBezTo>
                  <a:cubicBezTo>
                    <a:pt x="2524" y="1514"/>
                    <a:pt x="2613" y="1512"/>
                    <a:pt x="2702" y="1508"/>
                  </a:cubicBezTo>
                  <a:cubicBezTo>
                    <a:pt x="3436" y="1475"/>
                    <a:pt x="4136" y="1374"/>
                    <a:pt x="4803" y="1141"/>
                  </a:cubicBezTo>
                  <a:cubicBezTo>
                    <a:pt x="4970" y="1041"/>
                    <a:pt x="5137" y="974"/>
                    <a:pt x="5304" y="841"/>
                  </a:cubicBezTo>
                  <a:cubicBezTo>
                    <a:pt x="5371" y="807"/>
                    <a:pt x="5404" y="741"/>
                    <a:pt x="5437" y="674"/>
                  </a:cubicBezTo>
                  <a:cubicBezTo>
                    <a:pt x="5437" y="641"/>
                    <a:pt x="5304" y="474"/>
                    <a:pt x="4803" y="274"/>
                  </a:cubicBezTo>
                  <a:cubicBezTo>
                    <a:pt x="4221" y="99"/>
                    <a:pt x="3588" y="0"/>
                    <a:pt x="29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52;p73"/>
            <p:cNvSpPr/>
            <p:nvPr/>
          </p:nvSpPr>
          <p:spPr>
            <a:xfrm>
              <a:off x="6739220" y="2463759"/>
              <a:ext cx="103847" cy="23655"/>
            </a:xfrm>
            <a:custGeom>
              <a:avLst/>
              <a:gdLst/>
              <a:ahLst/>
              <a:cxnLst/>
              <a:rect l="l" t="t" r="r" b="b"/>
              <a:pathLst>
                <a:path w="5171" h="1181" extrusionOk="0">
                  <a:moveTo>
                    <a:pt x="2837" y="0"/>
                  </a:moveTo>
                  <a:cubicBezTo>
                    <a:pt x="2747" y="0"/>
                    <a:pt x="2658" y="2"/>
                    <a:pt x="2569" y="6"/>
                  </a:cubicBezTo>
                  <a:cubicBezTo>
                    <a:pt x="1868" y="6"/>
                    <a:pt x="1135" y="140"/>
                    <a:pt x="467" y="373"/>
                  </a:cubicBezTo>
                  <a:cubicBezTo>
                    <a:pt x="301" y="440"/>
                    <a:pt x="134" y="540"/>
                    <a:pt x="0" y="640"/>
                  </a:cubicBezTo>
                  <a:cubicBezTo>
                    <a:pt x="134" y="774"/>
                    <a:pt x="301" y="840"/>
                    <a:pt x="501" y="907"/>
                  </a:cubicBezTo>
                  <a:cubicBezTo>
                    <a:pt x="1083" y="1082"/>
                    <a:pt x="1691" y="1180"/>
                    <a:pt x="2302" y="1180"/>
                  </a:cubicBezTo>
                  <a:cubicBezTo>
                    <a:pt x="2391" y="1180"/>
                    <a:pt x="2480" y="1178"/>
                    <a:pt x="2569" y="1174"/>
                  </a:cubicBezTo>
                  <a:cubicBezTo>
                    <a:pt x="3303" y="1141"/>
                    <a:pt x="4003" y="1040"/>
                    <a:pt x="4670" y="807"/>
                  </a:cubicBezTo>
                  <a:cubicBezTo>
                    <a:pt x="4837" y="707"/>
                    <a:pt x="5004" y="640"/>
                    <a:pt x="5171" y="507"/>
                  </a:cubicBezTo>
                  <a:cubicBezTo>
                    <a:pt x="5037" y="407"/>
                    <a:pt x="4871" y="340"/>
                    <a:pt x="4670" y="273"/>
                  </a:cubicBezTo>
                  <a:cubicBezTo>
                    <a:pt x="4088" y="99"/>
                    <a:pt x="3455" y="0"/>
                    <a:pt x="283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53;p73"/>
            <p:cNvSpPr/>
            <p:nvPr/>
          </p:nvSpPr>
          <p:spPr>
            <a:xfrm>
              <a:off x="6812903" y="2472973"/>
              <a:ext cx="16769" cy="8553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610" y="1"/>
                  </a:moveTo>
                  <a:cubicBezTo>
                    <a:pt x="484" y="1"/>
                    <a:pt x="359" y="38"/>
                    <a:pt x="234" y="113"/>
                  </a:cubicBezTo>
                  <a:cubicBezTo>
                    <a:pt x="67" y="214"/>
                    <a:pt x="1" y="347"/>
                    <a:pt x="101" y="414"/>
                  </a:cubicBezTo>
                  <a:cubicBezTo>
                    <a:pt x="143" y="422"/>
                    <a:pt x="184" y="426"/>
                    <a:pt x="225" y="426"/>
                  </a:cubicBezTo>
                  <a:cubicBezTo>
                    <a:pt x="349" y="426"/>
                    <a:pt x="468" y="389"/>
                    <a:pt x="568" y="314"/>
                  </a:cubicBezTo>
                  <a:cubicBezTo>
                    <a:pt x="735" y="180"/>
                    <a:pt x="835" y="47"/>
                    <a:pt x="735" y="13"/>
                  </a:cubicBezTo>
                  <a:cubicBezTo>
                    <a:pt x="693" y="5"/>
                    <a:pt x="651" y="1"/>
                    <a:pt x="6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54;p73"/>
            <p:cNvSpPr/>
            <p:nvPr/>
          </p:nvSpPr>
          <p:spPr>
            <a:xfrm>
              <a:off x="6720463" y="2572782"/>
              <a:ext cx="146723" cy="92018"/>
            </a:xfrm>
            <a:custGeom>
              <a:avLst/>
              <a:gdLst/>
              <a:ahLst/>
              <a:cxnLst/>
              <a:rect l="l" t="t" r="r" b="b"/>
              <a:pathLst>
                <a:path w="7306" h="4594" extrusionOk="0">
                  <a:moveTo>
                    <a:pt x="7306" y="1"/>
                  </a:moveTo>
                  <a:lnTo>
                    <a:pt x="7304" y="39"/>
                  </a:lnTo>
                  <a:lnTo>
                    <a:pt x="7304" y="39"/>
                  </a:lnTo>
                  <a:cubicBezTo>
                    <a:pt x="7305" y="26"/>
                    <a:pt x="7306" y="13"/>
                    <a:pt x="7306" y="1"/>
                  </a:cubicBezTo>
                  <a:close/>
                  <a:moveTo>
                    <a:pt x="0" y="167"/>
                  </a:moveTo>
                  <a:lnTo>
                    <a:pt x="0" y="167"/>
                  </a:lnTo>
                  <a:cubicBezTo>
                    <a:pt x="0" y="201"/>
                    <a:pt x="4" y="235"/>
                    <a:pt x="10" y="268"/>
                  </a:cubicBezTo>
                  <a:lnTo>
                    <a:pt x="10" y="268"/>
                  </a:lnTo>
                  <a:lnTo>
                    <a:pt x="0" y="167"/>
                  </a:lnTo>
                  <a:close/>
                  <a:moveTo>
                    <a:pt x="7304" y="39"/>
                  </a:moveTo>
                  <a:lnTo>
                    <a:pt x="7304" y="39"/>
                  </a:lnTo>
                  <a:cubicBezTo>
                    <a:pt x="7277" y="362"/>
                    <a:pt x="6912" y="711"/>
                    <a:pt x="6238" y="968"/>
                  </a:cubicBezTo>
                  <a:cubicBezTo>
                    <a:pt x="5341" y="1291"/>
                    <a:pt x="4405" y="1450"/>
                    <a:pt x="3467" y="1450"/>
                  </a:cubicBezTo>
                  <a:cubicBezTo>
                    <a:pt x="2661" y="1450"/>
                    <a:pt x="1854" y="1333"/>
                    <a:pt x="1068" y="1101"/>
                  </a:cubicBezTo>
                  <a:cubicBezTo>
                    <a:pt x="432" y="889"/>
                    <a:pt x="71" y="595"/>
                    <a:pt x="10" y="268"/>
                  </a:cubicBezTo>
                  <a:lnTo>
                    <a:pt x="10" y="268"/>
                  </a:lnTo>
                  <a:lnTo>
                    <a:pt x="301" y="3403"/>
                  </a:lnTo>
                  <a:cubicBezTo>
                    <a:pt x="301" y="3737"/>
                    <a:pt x="634" y="4037"/>
                    <a:pt x="1301" y="4270"/>
                  </a:cubicBezTo>
                  <a:cubicBezTo>
                    <a:pt x="2037" y="4485"/>
                    <a:pt x="2794" y="4594"/>
                    <a:pt x="3550" y="4594"/>
                  </a:cubicBezTo>
                  <a:cubicBezTo>
                    <a:pt x="4438" y="4594"/>
                    <a:pt x="5324" y="4443"/>
                    <a:pt x="6172" y="4137"/>
                  </a:cubicBezTo>
                  <a:cubicBezTo>
                    <a:pt x="6839" y="3870"/>
                    <a:pt x="7172" y="3536"/>
                    <a:pt x="7172" y="3203"/>
                  </a:cubicBezTo>
                  <a:lnTo>
                    <a:pt x="7304" y="39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55;p73"/>
            <p:cNvSpPr/>
            <p:nvPr/>
          </p:nvSpPr>
          <p:spPr>
            <a:xfrm>
              <a:off x="6740767" y="2617950"/>
              <a:ext cx="37996" cy="33771"/>
            </a:xfrm>
            <a:custGeom>
              <a:avLst/>
              <a:gdLst/>
              <a:ahLst/>
              <a:cxnLst/>
              <a:rect l="l" t="t" r="r" b="b"/>
              <a:pathLst>
                <a:path w="1892" h="1686" extrusionOk="0">
                  <a:moveTo>
                    <a:pt x="340" y="0"/>
                  </a:moveTo>
                  <a:cubicBezTo>
                    <a:pt x="304" y="0"/>
                    <a:pt x="281" y="24"/>
                    <a:pt x="257" y="47"/>
                  </a:cubicBezTo>
                  <a:cubicBezTo>
                    <a:pt x="0" y="903"/>
                    <a:pt x="646" y="1686"/>
                    <a:pt x="1444" y="1686"/>
                  </a:cubicBezTo>
                  <a:cubicBezTo>
                    <a:pt x="1579" y="1686"/>
                    <a:pt x="1718" y="1663"/>
                    <a:pt x="1858" y="1615"/>
                  </a:cubicBezTo>
                  <a:cubicBezTo>
                    <a:pt x="1892" y="1615"/>
                    <a:pt x="1892" y="1548"/>
                    <a:pt x="1858" y="1548"/>
                  </a:cubicBezTo>
                  <a:cubicBezTo>
                    <a:pt x="1758" y="1482"/>
                    <a:pt x="1625" y="1382"/>
                    <a:pt x="1558" y="1281"/>
                  </a:cubicBezTo>
                  <a:cubicBezTo>
                    <a:pt x="1425" y="1081"/>
                    <a:pt x="1324" y="915"/>
                    <a:pt x="1258" y="714"/>
                  </a:cubicBezTo>
                  <a:cubicBezTo>
                    <a:pt x="1058" y="381"/>
                    <a:pt x="757" y="147"/>
                    <a:pt x="390" y="14"/>
                  </a:cubicBezTo>
                  <a:cubicBezTo>
                    <a:pt x="371" y="4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56;p73"/>
            <p:cNvSpPr/>
            <p:nvPr/>
          </p:nvSpPr>
          <p:spPr>
            <a:xfrm>
              <a:off x="6751270" y="2610178"/>
              <a:ext cx="38217" cy="35293"/>
            </a:xfrm>
            <a:custGeom>
              <a:avLst/>
              <a:gdLst/>
              <a:ahLst/>
              <a:cxnLst/>
              <a:rect l="l" t="t" r="r" b="b"/>
              <a:pathLst>
                <a:path w="1903" h="1762" extrusionOk="0">
                  <a:moveTo>
                    <a:pt x="532" y="0"/>
                  </a:moveTo>
                  <a:cubicBezTo>
                    <a:pt x="374" y="0"/>
                    <a:pt x="215" y="34"/>
                    <a:pt x="68" y="102"/>
                  </a:cubicBezTo>
                  <a:cubicBezTo>
                    <a:pt x="1" y="135"/>
                    <a:pt x="1" y="235"/>
                    <a:pt x="68" y="302"/>
                  </a:cubicBezTo>
                  <a:cubicBezTo>
                    <a:pt x="268" y="369"/>
                    <a:pt x="435" y="469"/>
                    <a:pt x="601" y="602"/>
                  </a:cubicBezTo>
                  <a:cubicBezTo>
                    <a:pt x="768" y="735"/>
                    <a:pt x="902" y="902"/>
                    <a:pt x="1035" y="1102"/>
                  </a:cubicBezTo>
                  <a:cubicBezTo>
                    <a:pt x="1135" y="1369"/>
                    <a:pt x="1302" y="1569"/>
                    <a:pt x="1502" y="1736"/>
                  </a:cubicBezTo>
                  <a:cubicBezTo>
                    <a:pt x="1535" y="1753"/>
                    <a:pt x="1569" y="1761"/>
                    <a:pt x="1598" y="1761"/>
                  </a:cubicBezTo>
                  <a:cubicBezTo>
                    <a:pt x="1627" y="1761"/>
                    <a:pt x="1652" y="1753"/>
                    <a:pt x="1669" y="1736"/>
                  </a:cubicBezTo>
                  <a:cubicBezTo>
                    <a:pt x="1902" y="1269"/>
                    <a:pt x="1769" y="702"/>
                    <a:pt x="1369" y="369"/>
                  </a:cubicBezTo>
                  <a:cubicBezTo>
                    <a:pt x="1148" y="126"/>
                    <a:pt x="841" y="0"/>
                    <a:pt x="53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57;p73"/>
            <p:cNvSpPr/>
            <p:nvPr/>
          </p:nvSpPr>
          <p:spPr>
            <a:xfrm>
              <a:off x="6960951" y="2244230"/>
              <a:ext cx="607616" cy="348442"/>
            </a:xfrm>
            <a:custGeom>
              <a:avLst/>
              <a:gdLst/>
              <a:ahLst/>
              <a:cxnLst/>
              <a:rect l="l" t="t" r="r" b="b"/>
              <a:pathLst>
                <a:path w="30256" h="17396" extrusionOk="0">
                  <a:moveTo>
                    <a:pt x="28450" y="0"/>
                  </a:moveTo>
                  <a:cubicBezTo>
                    <a:pt x="28263" y="0"/>
                    <a:pt x="28071" y="42"/>
                    <a:pt x="27887" y="125"/>
                  </a:cubicBezTo>
                  <a:lnTo>
                    <a:pt x="301" y="16070"/>
                  </a:lnTo>
                  <a:cubicBezTo>
                    <a:pt x="1" y="16170"/>
                    <a:pt x="1" y="16604"/>
                    <a:pt x="268" y="16704"/>
                  </a:cubicBezTo>
                  <a:lnTo>
                    <a:pt x="1235" y="17271"/>
                  </a:lnTo>
                  <a:cubicBezTo>
                    <a:pt x="1418" y="17354"/>
                    <a:pt x="1610" y="17396"/>
                    <a:pt x="1798" y="17396"/>
                  </a:cubicBezTo>
                  <a:cubicBezTo>
                    <a:pt x="1985" y="17396"/>
                    <a:pt x="2169" y="17354"/>
                    <a:pt x="2336" y="17271"/>
                  </a:cubicBezTo>
                  <a:lnTo>
                    <a:pt x="29955" y="1326"/>
                  </a:lnTo>
                  <a:cubicBezTo>
                    <a:pt x="30256" y="1126"/>
                    <a:pt x="30256" y="859"/>
                    <a:pt x="29955" y="692"/>
                  </a:cubicBezTo>
                  <a:lnTo>
                    <a:pt x="28988" y="125"/>
                  </a:lnTo>
                  <a:cubicBezTo>
                    <a:pt x="28821" y="42"/>
                    <a:pt x="28638" y="0"/>
                    <a:pt x="284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58;p73"/>
            <p:cNvSpPr/>
            <p:nvPr/>
          </p:nvSpPr>
          <p:spPr>
            <a:xfrm>
              <a:off x="6551650" y="1973625"/>
              <a:ext cx="700739" cy="422613"/>
            </a:xfrm>
            <a:custGeom>
              <a:avLst/>
              <a:gdLst/>
              <a:ahLst/>
              <a:cxnLst/>
              <a:rect l="l" t="t" r="r" b="b"/>
              <a:pathLst>
                <a:path w="34893" h="21099" extrusionOk="0">
                  <a:moveTo>
                    <a:pt x="28342" y="1"/>
                  </a:moveTo>
                  <a:cubicBezTo>
                    <a:pt x="28179" y="1"/>
                    <a:pt x="28020" y="42"/>
                    <a:pt x="27887" y="126"/>
                  </a:cubicBezTo>
                  <a:lnTo>
                    <a:pt x="467" y="15937"/>
                  </a:lnTo>
                  <a:cubicBezTo>
                    <a:pt x="201" y="16104"/>
                    <a:pt x="34" y="16404"/>
                    <a:pt x="0" y="16737"/>
                  </a:cubicBezTo>
                  <a:lnTo>
                    <a:pt x="0" y="16904"/>
                  </a:lnTo>
                  <a:cubicBezTo>
                    <a:pt x="0" y="17238"/>
                    <a:pt x="201" y="17571"/>
                    <a:pt x="467" y="17738"/>
                  </a:cubicBezTo>
                  <a:lnTo>
                    <a:pt x="6071" y="20974"/>
                  </a:lnTo>
                  <a:cubicBezTo>
                    <a:pt x="6222" y="21057"/>
                    <a:pt x="6380" y="21099"/>
                    <a:pt x="6538" y="21099"/>
                  </a:cubicBezTo>
                  <a:cubicBezTo>
                    <a:pt x="6697" y="21099"/>
                    <a:pt x="6855" y="21057"/>
                    <a:pt x="7005" y="20974"/>
                  </a:cubicBezTo>
                  <a:lnTo>
                    <a:pt x="34425" y="5129"/>
                  </a:lnTo>
                  <a:cubicBezTo>
                    <a:pt x="34692" y="4962"/>
                    <a:pt x="34859" y="4662"/>
                    <a:pt x="34892" y="4329"/>
                  </a:cubicBezTo>
                  <a:lnTo>
                    <a:pt x="34892" y="4162"/>
                  </a:lnTo>
                  <a:cubicBezTo>
                    <a:pt x="34859" y="3828"/>
                    <a:pt x="34692" y="3528"/>
                    <a:pt x="34425" y="3361"/>
                  </a:cubicBezTo>
                  <a:lnTo>
                    <a:pt x="28821" y="126"/>
                  </a:lnTo>
                  <a:cubicBezTo>
                    <a:pt x="28671" y="42"/>
                    <a:pt x="28504" y="1"/>
                    <a:pt x="2834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59;p73"/>
            <p:cNvSpPr/>
            <p:nvPr/>
          </p:nvSpPr>
          <p:spPr>
            <a:xfrm>
              <a:off x="6551650" y="1973625"/>
              <a:ext cx="700739" cy="422613"/>
            </a:xfrm>
            <a:custGeom>
              <a:avLst/>
              <a:gdLst/>
              <a:ahLst/>
              <a:cxnLst/>
              <a:rect l="l" t="t" r="r" b="b"/>
              <a:pathLst>
                <a:path w="34893" h="21099" extrusionOk="0">
                  <a:moveTo>
                    <a:pt x="28342" y="1"/>
                  </a:moveTo>
                  <a:cubicBezTo>
                    <a:pt x="28179" y="1"/>
                    <a:pt x="28020" y="42"/>
                    <a:pt x="27887" y="126"/>
                  </a:cubicBezTo>
                  <a:lnTo>
                    <a:pt x="467" y="15937"/>
                  </a:lnTo>
                  <a:cubicBezTo>
                    <a:pt x="201" y="16104"/>
                    <a:pt x="34" y="16404"/>
                    <a:pt x="0" y="16737"/>
                  </a:cubicBezTo>
                  <a:lnTo>
                    <a:pt x="0" y="16904"/>
                  </a:lnTo>
                  <a:cubicBezTo>
                    <a:pt x="0" y="17238"/>
                    <a:pt x="201" y="17571"/>
                    <a:pt x="467" y="17738"/>
                  </a:cubicBezTo>
                  <a:lnTo>
                    <a:pt x="6071" y="20974"/>
                  </a:lnTo>
                  <a:cubicBezTo>
                    <a:pt x="6222" y="21057"/>
                    <a:pt x="6380" y="21099"/>
                    <a:pt x="6538" y="21099"/>
                  </a:cubicBezTo>
                  <a:cubicBezTo>
                    <a:pt x="6697" y="21099"/>
                    <a:pt x="6855" y="21057"/>
                    <a:pt x="7005" y="20974"/>
                  </a:cubicBezTo>
                  <a:lnTo>
                    <a:pt x="34425" y="5129"/>
                  </a:lnTo>
                  <a:cubicBezTo>
                    <a:pt x="34692" y="4962"/>
                    <a:pt x="34859" y="4662"/>
                    <a:pt x="34892" y="4329"/>
                  </a:cubicBezTo>
                  <a:lnTo>
                    <a:pt x="34892" y="4162"/>
                  </a:lnTo>
                  <a:cubicBezTo>
                    <a:pt x="34859" y="3828"/>
                    <a:pt x="34692" y="3528"/>
                    <a:pt x="34425" y="3361"/>
                  </a:cubicBezTo>
                  <a:lnTo>
                    <a:pt x="28821" y="126"/>
                  </a:lnTo>
                  <a:cubicBezTo>
                    <a:pt x="28671" y="42"/>
                    <a:pt x="28504" y="1"/>
                    <a:pt x="28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60;p73"/>
            <p:cNvSpPr/>
            <p:nvPr/>
          </p:nvSpPr>
          <p:spPr>
            <a:xfrm>
              <a:off x="6556329" y="1973625"/>
              <a:ext cx="692023" cy="396734"/>
            </a:xfrm>
            <a:custGeom>
              <a:avLst/>
              <a:gdLst/>
              <a:ahLst/>
              <a:cxnLst/>
              <a:rect l="l" t="t" r="r" b="b"/>
              <a:pathLst>
                <a:path w="34459" h="19807" extrusionOk="0">
                  <a:moveTo>
                    <a:pt x="28109" y="1"/>
                  </a:moveTo>
                  <a:cubicBezTo>
                    <a:pt x="27946" y="1"/>
                    <a:pt x="27787" y="42"/>
                    <a:pt x="27654" y="126"/>
                  </a:cubicBezTo>
                  <a:lnTo>
                    <a:pt x="234" y="15937"/>
                  </a:lnTo>
                  <a:cubicBezTo>
                    <a:pt x="1" y="16037"/>
                    <a:pt x="1" y="16371"/>
                    <a:pt x="234" y="16471"/>
                  </a:cubicBezTo>
                  <a:lnTo>
                    <a:pt x="5838" y="19706"/>
                  </a:lnTo>
                  <a:cubicBezTo>
                    <a:pt x="5989" y="19773"/>
                    <a:pt x="6147" y="19806"/>
                    <a:pt x="6305" y="19806"/>
                  </a:cubicBezTo>
                  <a:cubicBezTo>
                    <a:pt x="6464" y="19806"/>
                    <a:pt x="6622" y="19773"/>
                    <a:pt x="6772" y="19706"/>
                  </a:cubicBezTo>
                  <a:lnTo>
                    <a:pt x="34192" y="3862"/>
                  </a:lnTo>
                  <a:cubicBezTo>
                    <a:pt x="34459" y="3795"/>
                    <a:pt x="34459" y="3395"/>
                    <a:pt x="34192" y="3328"/>
                  </a:cubicBezTo>
                  <a:lnTo>
                    <a:pt x="28588" y="126"/>
                  </a:lnTo>
                  <a:cubicBezTo>
                    <a:pt x="28438" y="42"/>
                    <a:pt x="28271" y="1"/>
                    <a:pt x="2810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61;p73"/>
            <p:cNvSpPr/>
            <p:nvPr/>
          </p:nvSpPr>
          <p:spPr>
            <a:xfrm>
              <a:off x="6556329" y="1973625"/>
              <a:ext cx="692023" cy="396734"/>
            </a:xfrm>
            <a:custGeom>
              <a:avLst/>
              <a:gdLst/>
              <a:ahLst/>
              <a:cxnLst/>
              <a:rect l="l" t="t" r="r" b="b"/>
              <a:pathLst>
                <a:path w="34459" h="19807" extrusionOk="0">
                  <a:moveTo>
                    <a:pt x="28109" y="1"/>
                  </a:moveTo>
                  <a:cubicBezTo>
                    <a:pt x="27946" y="1"/>
                    <a:pt x="27787" y="42"/>
                    <a:pt x="27654" y="126"/>
                  </a:cubicBezTo>
                  <a:lnTo>
                    <a:pt x="234" y="15937"/>
                  </a:lnTo>
                  <a:cubicBezTo>
                    <a:pt x="1" y="16037"/>
                    <a:pt x="1" y="16371"/>
                    <a:pt x="234" y="16471"/>
                  </a:cubicBezTo>
                  <a:lnTo>
                    <a:pt x="5838" y="19706"/>
                  </a:lnTo>
                  <a:cubicBezTo>
                    <a:pt x="5989" y="19773"/>
                    <a:pt x="6147" y="19806"/>
                    <a:pt x="6305" y="19806"/>
                  </a:cubicBezTo>
                  <a:cubicBezTo>
                    <a:pt x="6464" y="19806"/>
                    <a:pt x="6622" y="19773"/>
                    <a:pt x="6772" y="19706"/>
                  </a:cubicBezTo>
                  <a:lnTo>
                    <a:pt x="34192" y="3862"/>
                  </a:lnTo>
                  <a:cubicBezTo>
                    <a:pt x="34459" y="3795"/>
                    <a:pt x="34459" y="3395"/>
                    <a:pt x="34192" y="3328"/>
                  </a:cubicBezTo>
                  <a:lnTo>
                    <a:pt x="28588" y="126"/>
                  </a:lnTo>
                  <a:cubicBezTo>
                    <a:pt x="28438" y="42"/>
                    <a:pt x="28271" y="1"/>
                    <a:pt x="28109" y="1"/>
                  </a:cubicBezTo>
                  <a:close/>
                </a:path>
              </a:pathLst>
            </a:cu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62;p73"/>
            <p:cNvSpPr/>
            <p:nvPr/>
          </p:nvSpPr>
          <p:spPr>
            <a:xfrm>
              <a:off x="6904680" y="1615488"/>
              <a:ext cx="661879" cy="877314"/>
            </a:xfrm>
            <a:custGeom>
              <a:avLst/>
              <a:gdLst/>
              <a:ahLst/>
              <a:cxnLst/>
              <a:rect l="l" t="t" r="r" b="b"/>
              <a:pathLst>
                <a:path w="32958" h="43800" extrusionOk="0">
                  <a:moveTo>
                    <a:pt x="30830" y="0"/>
                  </a:moveTo>
                  <a:cubicBezTo>
                    <a:pt x="30424" y="0"/>
                    <a:pt x="30021" y="101"/>
                    <a:pt x="29655" y="293"/>
                  </a:cubicBezTo>
                  <a:lnTo>
                    <a:pt x="3303" y="15504"/>
                  </a:lnTo>
                  <a:cubicBezTo>
                    <a:pt x="2603" y="15937"/>
                    <a:pt x="2136" y="16671"/>
                    <a:pt x="2035" y="17505"/>
                  </a:cubicBezTo>
                  <a:lnTo>
                    <a:pt x="34" y="41556"/>
                  </a:lnTo>
                  <a:cubicBezTo>
                    <a:pt x="1" y="42356"/>
                    <a:pt x="368" y="43090"/>
                    <a:pt x="1035" y="43557"/>
                  </a:cubicBezTo>
                  <a:cubicBezTo>
                    <a:pt x="1369" y="43716"/>
                    <a:pt x="1741" y="43800"/>
                    <a:pt x="2115" y="43800"/>
                  </a:cubicBezTo>
                  <a:cubicBezTo>
                    <a:pt x="2525" y="43800"/>
                    <a:pt x="2937" y="43700"/>
                    <a:pt x="3303" y="43491"/>
                  </a:cubicBezTo>
                  <a:lnTo>
                    <a:pt x="29622" y="28313"/>
                  </a:lnTo>
                  <a:cubicBezTo>
                    <a:pt x="30322" y="27846"/>
                    <a:pt x="30789" y="27112"/>
                    <a:pt x="30923" y="26278"/>
                  </a:cubicBezTo>
                  <a:lnTo>
                    <a:pt x="32924" y="2261"/>
                  </a:lnTo>
                  <a:cubicBezTo>
                    <a:pt x="32958" y="1460"/>
                    <a:pt x="32557" y="693"/>
                    <a:pt x="31923" y="260"/>
                  </a:cubicBezTo>
                  <a:cubicBezTo>
                    <a:pt x="31573" y="84"/>
                    <a:pt x="31200" y="0"/>
                    <a:pt x="3083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63;p73"/>
            <p:cNvSpPr/>
            <p:nvPr/>
          </p:nvSpPr>
          <p:spPr>
            <a:xfrm>
              <a:off x="6904680" y="1615488"/>
              <a:ext cx="661879" cy="877314"/>
            </a:xfrm>
            <a:custGeom>
              <a:avLst/>
              <a:gdLst/>
              <a:ahLst/>
              <a:cxnLst/>
              <a:rect l="l" t="t" r="r" b="b"/>
              <a:pathLst>
                <a:path w="32958" h="43800" extrusionOk="0">
                  <a:moveTo>
                    <a:pt x="30830" y="0"/>
                  </a:moveTo>
                  <a:cubicBezTo>
                    <a:pt x="30424" y="0"/>
                    <a:pt x="30021" y="101"/>
                    <a:pt x="29655" y="293"/>
                  </a:cubicBezTo>
                  <a:lnTo>
                    <a:pt x="3303" y="15504"/>
                  </a:lnTo>
                  <a:cubicBezTo>
                    <a:pt x="2603" y="15937"/>
                    <a:pt x="2136" y="16671"/>
                    <a:pt x="2035" y="17505"/>
                  </a:cubicBezTo>
                  <a:lnTo>
                    <a:pt x="34" y="41556"/>
                  </a:lnTo>
                  <a:cubicBezTo>
                    <a:pt x="1" y="42356"/>
                    <a:pt x="368" y="43090"/>
                    <a:pt x="1035" y="43557"/>
                  </a:cubicBezTo>
                  <a:cubicBezTo>
                    <a:pt x="1369" y="43716"/>
                    <a:pt x="1741" y="43800"/>
                    <a:pt x="2115" y="43800"/>
                  </a:cubicBezTo>
                  <a:cubicBezTo>
                    <a:pt x="2525" y="43800"/>
                    <a:pt x="2937" y="43700"/>
                    <a:pt x="3303" y="43491"/>
                  </a:cubicBezTo>
                  <a:lnTo>
                    <a:pt x="29622" y="28313"/>
                  </a:lnTo>
                  <a:cubicBezTo>
                    <a:pt x="30322" y="27846"/>
                    <a:pt x="30789" y="27112"/>
                    <a:pt x="30923" y="26278"/>
                  </a:cubicBezTo>
                  <a:lnTo>
                    <a:pt x="32924" y="2261"/>
                  </a:lnTo>
                  <a:cubicBezTo>
                    <a:pt x="32958" y="1460"/>
                    <a:pt x="32557" y="693"/>
                    <a:pt x="31923" y="260"/>
                  </a:cubicBezTo>
                  <a:cubicBezTo>
                    <a:pt x="31573" y="84"/>
                    <a:pt x="31200" y="0"/>
                    <a:pt x="308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64;p73"/>
            <p:cNvSpPr/>
            <p:nvPr/>
          </p:nvSpPr>
          <p:spPr>
            <a:xfrm>
              <a:off x="6954264" y="1615488"/>
              <a:ext cx="612295" cy="834370"/>
            </a:xfrm>
            <a:custGeom>
              <a:avLst/>
              <a:gdLst/>
              <a:ahLst/>
              <a:cxnLst/>
              <a:rect l="l" t="t" r="r" b="b"/>
              <a:pathLst>
                <a:path w="30489" h="41656" extrusionOk="0">
                  <a:moveTo>
                    <a:pt x="28361" y="0"/>
                  </a:moveTo>
                  <a:cubicBezTo>
                    <a:pt x="27955" y="0"/>
                    <a:pt x="27552" y="101"/>
                    <a:pt x="27186" y="293"/>
                  </a:cubicBezTo>
                  <a:lnTo>
                    <a:pt x="834" y="15504"/>
                  </a:lnTo>
                  <a:cubicBezTo>
                    <a:pt x="500" y="15704"/>
                    <a:pt x="200" y="16004"/>
                    <a:pt x="0" y="16371"/>
                  </a:cubicBezTo>
                  <a:lnTo>
                    <a:pt x="4103" y="18739"/>
                  </a:lnTo>
                  <a:lnTo>
                    <a:pt x="4103" y="41656"/>
                  </a:lnTo>
                  <a:lnTo>
                    <a:pt x="27186" y="28313"/>
                  </a:lnTo>
                  <a:cubicBezTo>
                    <a:pt x="27887" y="27846"/>
                    <a:pt x="28320" y="27112"/>
                    <a:pt x="28454" y="26278"/>
                  </a:cubicBezTo>
                  <a:lnTo>
                    <a:pt x="30455" y="2261"/>
                  </a:lnTo>
                  <a:cubicBezTo>
                    <a:pt x="30489" y="1460"/>
                    <a:pt x="30088" y="693"/>
                    <a:pt x="29454" y="260"/>
                  </a:cubicBezTo>
                  <a:cubicBezTo>
                    <a:pt x="29104" y="84"/>
                    <a:pt x="28731" y="0"/>
                    <a:pt x="2836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65;p73"/>
            <p:cNvSpPr/>
            <p:nvPr/>
          </p:nvSpPr>
          <p:spPr>
            <a:xfrm>
              <a:off x="6954264" y="1615488"/>
              <a:ext cx="612295" cy="834370"/>
            </a:xfrm>
            <a:custGeom>
              <a:avLst/>
              <a:gdLst/>
              <a:ahLst/>
              <a:cxnLst/>
              <a:rect l="l" t="t" r="r" b="b"/>
              <a:pathLst>
                <a:path w="30489" h="41656" extrusionOk="0">
                  <a:moveTo>
                    <a:pt x="28361" y="0"/>
                  </a:moveTo>
                  <a:cubicBezTo>
                    <a:pt x="27955" y="0"/>
                    <a:pt x="27552" y="101"/>
                    <a:pt x="27186" y="293"/>
                  </a:cubicBezTo>
                  <a:lnTo>
                    <a:pt x="834" y="15504"/>
                  </a:lnTo>
                  <a:cubicBezTo>
                    <a:pt x="500" y="15704"/>
                    <a:pt x="200" y="16004"/>
                    <a:pt x="0" y="16371"/>
                  </a:cubicBezTo>
                  <a:lnTo>
                    <a:pt x="4103" y="18739"/>
                  </a:lnTo>
                  <a:lnTo>
                    <a:pt x="4103" y="41656"/>
                  </a:lnTo>
                  <a:lnTo>
                    <a:pt x="27186" y="28313"/>
                  </a:lnTo>
                  <a:cubicBezTo>
                    <a:pt x="27887" y="27846"/>
                    <a:pt x="28320" y="27112"/>
                    <a:pt x="28454" y="26278"/>
                  </a:cubicBezTo>
                  <a:lnTo>
                    <a:pt x="30455" y="2261"/>
                  </a:lnTo>
                  <a:cubicBezTo>
                    <a:pt x="30489" y="1460"/>
                    <a:pt x="30088" y="693"/>
                    <a:pt x="29454" y="260"/>
                  </a:cubicBezTo>
                  <a:cubicBezTo>
                    <a:pt x="29104" y="84"/>
                    <a:pt x="28731" y="0"/>
                    <a:pt x="28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66;p73"/>
            <p:cNvSpPr/>
            <p:nvPr/>
          </p:nvSpPr>
          <p:spPr>
            <a:xfrm>
              <a:off x="6948621" y="1644271"/>
              <a:ext cx="617557" cy="846147"/>
            </a:xfrm>
            <a:custGeom>
              <a:avLst/>
              <a:gdLst/>
              <a:ahLst/>
              <a:cxnLst/>
              <a:rect l="l" t="t" r="r" b="b"/>
              <a:pathLst>
                <a:path w="30751" h="42244" extrusionOk="0">
                  <a:moveTo>
                    <a:pt x="30157" y="0"/>
                  </a:moveTo>
                  <a:cubicBezTo>
                    <a:pt x="30005" y="0"/>
                    <a:pt x="29829" y="51"/>
                    <a:pt x="29635" y="157"/>
                  </a:cubicBezTo>
                  <a:lnTo>
                    <a:pt x="3317" y="15368"/>
                  </a:lnTo>
                  <a:cubicBezTo>
                    <a:pt x="2616" y="15801"/>
                    <a:pt x="2149" y="16569"/>
                    <a:pt x="2049" y="17403"/>
                  </a:cubicBezTo>
                  <a:lnTo>
                    <a:pt x="48" y="41420"/>
                  </a:lnTo>
                  <a:cubicBezTo>
                    <a:pt x="0" y="41941"/>
                    <a:pt x="239" y="42243"/>
                    <a:pt x="608" y="42243"/>
                  </a:cubicBezTo>
                  <a:cubicBezTo>
                    <a:pt x="759" y="42243"/>
                    <a:pt x="931" y="42193"/>
                    <a:pt x="1115" y="42087"/>
                  </a:cubicBezTo>
                  <a:lnTo>
                    <a:pt x="27434" y="26909"/>
                  </a:lnTo>
                  <a:cubicBezTo>
                    <a:pt x="28134" y="26442"/>
                    <a:pt x="28601" y="25708"/>
                    <a:pt x="28735" y="24875"/>
                  </a:cubicBezTo>
                  <a:lnTo>
                    <a:pt x="30703" y="824"/>
                  </a:lnTo>
                  <a:cubicBezTo>
                    <a:pt x="30750" y="303"/>
                    <a:pt x="30528" y="0"/>
                    <a:pt x="3015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67;p73"/>
            <p:cNvSpPr/>
            <p:nvPr/>
          </p:nvSpPr>
          <p:spPr>
            <a:xfrm>
              <a:off x="6948621" y="1644271"/>
              <a:ext cx="617557" cy="846147"/>
            </a:xfrm>
            <a:custGeom>
              <a:avLst/>
              <a:gdLst/>
              <a:ahLst/>
              <a:cxnLst/>
              <a:rect l="l" t="t" r="r" b="b"/>
              <a:pathLst>
                <a:path w="30751" h="42244" extrusionOk="0">
                  <a:moveTo>
                    <a:pt x="30157" y="0"/>
                  </a:moveTo>
                  <a:cubicBezTo>
                    <a:pt x="30005" y="0"/>
                    <a:pt x="29829" y="51"/>
                    <a:pt x="29635" y="157"/>
                  </a:cubicBezTo>
                  <a:lnTo>
                    <a:pt x="3317" y="15368"/>
                  </a:lnTo>
                  <a:cubicBezTo>
                    <a:pt x="2616" y="15801"/>
                    <a:pt x="2149" y="16569"/>
                    <a:pt x="2049" y="17403"/>
                  </a:cubicBezTo>
                  <a:lnTo>
                    <a:pt x="48" y="41420"/>
                  </a:lnTo>
                  <a:cubicBezTo>
                    <a:pt x="0" y="41941"/>
                    <a:pt x="239" y="42243"/>
                    <a:pt x="608" y="42243"/>
                  </a:cubicBezTo>
                  <a:cubicBezTo>
                    <a:pt x="759" y="42243"/>
                    <a:pt x="931" y="42193"/>
                    <a:pt x="1115" y="42087"/>
                  </a:cubicBezTo>
                  <a:lnTo>
                    <a:pt x="27434" y="26909"/>
                  </a:lnTo>
                  <a:cubicBezTo>
                    <a:pt x="28134" y="26442"/>
                    <a:pt x="28601" y="25708"/>
                    <a:pt x="28735" y="24875"/>
                  </a:cubicBezTo>
                  <a:lnTo>
                    <a:pt x="30703" y="824"/>
                  </a:lnTo>
                  <a:cubicBezTo>
                    <a:pt x="30750" y="303"/>
                    <a:pt x="30528" y="0"/>
                    <a:pt x="30157" y="0"/>
                  </a:cubicBezTo>
                  <a:close/>
                </a:path>
              </a:pathLst>
            </a:cu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68;p73"/>
            <p:cNvSpPr/>
            <p:nvPr/>
          </p:nvSpPr>
          <p:spPr>
            <a:xfrm>
              <a:off x="7220739" y="2018091"/>
              <a:ext cx="73321" cy="98107"/>
            </a:xfrm>
            <a:custGeom>
              <a:avLst/>
              <a:gdLst/>
              <a:ahLst/>
              <a:cxnLst/>
              <a:rect l="l" t="t" r="r" b="b"/>
              <a:pathLst>
                <a:path w="3651" h="4898" extrusionOk="0">
                  <a:moveTo>
                    <a:pt x="2704" y="1"/>
                  </a:moveTo>
                  <a:cubicBezTo>
                    <a:pt x="2497" y="1"/>
                    <a:pt x="2262" y="68"/>
                    <a:pt x="2009" y="207"/>
                  </a:cubicBezTo>
                  <a:cubicBezTo>
                    <a:pt x="908" y="974"/>
                    <a:pt x="207" y="2142"/>
                    <a:pt x="74" y="3443"/>
                  </a:cubicBezTo>
                  <a:cubicBezTo>
                    <a:pt x="0" y="4351"/>
                    <a:pt x="360" y="4898"/>
                    <a:pt x="940" y="4898"/>
                  </a:cubicBezTo>
                  <a:cubicBezTo>
                    <a:pt x="1149" y="4898"/>
                    <a:pt x="1386" y="4827"/>
                    <a:pt x="1642" y="4677"/>
                  </a:cubicBezTo>
                  <a:cubicBezTo>
                    <a:pt x="2709" y="3910"/>
                    <a:pt x="3410" y="2742"/>
                    <a:pt x="3576" y="1441"/>
                  </a:cubicBezTo>
                  <a:cubicBezTo>
                    <a:pt x="3650" y="530"/>
                    <a:pt x="3288" y="1"/>
                    <a:pt x="270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69;p73"/>
            <p:cNvSpPr/>
            <p:nvPr/>
          </p:nvSpPr>
          <p:spPr>
            <a:xfrm>
              <a:off x="7212826" y="2144501"/>
              <a:ext cx="152105" cy="88212"/>
            </a:xfrm>
            <a:custGeom>
              <a:avLst/>
              <a:gdLst/>
              <a:ahLst/>
              <a:cxnLst/>
              <a:rect l="l" t="t" r="r" b="b"/>
              <a:pathLst>
                <a:path w="7574" h="4404" extrusionOk="0">
                  <a:moveTo>
                    <a:pt x="6472" y="1"/>
                  </a:moveTo>
                  <a:lnTo>
                    <a:pt x="1" y="3770"/>
                  </a:lnTo>
                  <a:lnTo>
                    <a:pt x="1102" y="4404"/>
                  </a:lnTo>
                  <a:lnTo>
                    <a:pt x="7573" y="668"/>
                  </a:lnTo>
                  <a:lnTo>
                    <a:pt x="6472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70;p73"/>
            <p:cNvSpPr/>
            <p:nvPr/>
          </p:nvSpPr>
          <p:spPr>
            <a:xfrm>
              <a:off x="7212826" y="2144501"/>
              <a:ext cx="152105" cy="88212"/>
            </a:xfrm>
            <a:custGeom>
              <a:avLst/>
              <a:gdLst/>
              <a:ahLst/>
              <a:cxnLst/>
              <a:rect l="l" t="t" r="r" b="b"/>
              <a:pathLst>
                <a:path w="7574" h="4404" extrusionOk="0">
                  <a:moveTo>
                    <a:pt x="6472" y="1"/>
                  </a:moveTo>
                  <a:lnTo>
                    <a:pt x="1" y="3770"/>
                  </a:lnTo>
                  <a:lnTo>
                    <a:pt x="1102" y="4404"/>
                  </a:lnTo>
                  <a:lnTo>
                    <a:pt x="7573" y="668"/>
                  </a:lnTo>
                  <a:lnTo>
                    <a:pt x="6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71;p73"/>
            <p:cNvSpPr/>
            <p:nvPr/>
          </p:nvSpPr>
          <p:spPr>
            <a:xfrm>
              <a:off x="7169970" y="2157861"/>
              <a:ext cx="263944" cy="314050"/>
            </a:xfrm>
            <a:custGeom>
              <a:avLst/>
              <a:gdLst/>
              <a:ahLst/>
              <a:cxnLst/>
              <a:rect l="l" t="t" r="r" b="b"/>
              <a:pathLst>
                <a:path w="13143" h="15679" extrusionOk="0">
                  <a:moveTo>
                    <a:pt x="9740" y="1"/>
                  </a:moveTo>
                  <a:lnTo>
                    <a:pt x="3269" y="3770"/>
                  </a:lnTo>
                  <a:lnTo>
                    <a:pt x="2168" y="3136"/>
                  </a:lnTo>
                  <a:lnTo>
                    <a:pt x="2902" y="13244"/>
                  </a:lnTo>
                  <a:lnTo>
                    <a:pt x="3002" y="13777"/>
                  </a:lnTo>
                  <a:lnTo>
                    <a:pt x="3002" y="13777"/>
                  </a:lnTo>
                  <a:lnTo>
                    <a:pt x="2535" y="13510"/>
                  </a:lnTo>
                  <a:lnTo>
                    <a:pt x="467" y="12310"/>
                  </a:lnTo>
                  <a:cubicBezTo>
                    <a:pt x="389" y="12271"/>
                    <a:pt x="317" y="12252"/>
                    <a:pt x="254" y="12252"/>
                  </a:cubicBezTo>
                  <a:cubicBezTo>
                    <a:pt x="101" y="12252"/>
                    <a:pt x="0" y="12364"/>
                    <a:pt x="0" y="12576"/>
                  </a:cubicBezTo>
                  <a:lnTo>
                    <a:pt x="0" y="12777"/>
                  </a:lnTo>
                  <a:cubicBezTo>
                    <a:pt x="0" y="13077"/>
                    <a:pt x="167" y="13377"/>
                    <a:pt x="434" y="13577"/>
                  </a:cubicBezTo>
                  <a:lnTo>
                    <a:pt x="3903" y="15579"/>
                  </a:lnTo>
                  <a:cubicBezTo>
                    <a:pt x="4036" y="15645"/>
                    <a:pt x="4170" y="15679"/>
                    <a:pt x="4337" y="15679"/>
                  </a:cubicBezTo>
                  <a:cubicBezTo>
                    <a:pt x="4503" y="15679"/>
                    <a:pt x="4670" y="15645"/>
                    <a:pt x="4837" y="15579"/>
                  </a:cubicBezTo>
                  <a:lnTo>
                    <a:pt x="12709" y="11009"/>
                  </a:lnTo>
                  <a:cubicBezTo>
                    <a:pt x="12976" y="10842"/>
                    <a:pt x="13143" y="10542"/>
                    <a:pt x="13109" y="10241"/>
                  </a:cubicBezTo>
                  <a:lnTo>
                    <a:pt x="974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72;p73"/>
            <p:cNvSpPr/>
            <p:nvPr/>
          </p:nvSpPr>
          <p:spPr>
            <a:xfrm>
              <a:off x="7169970" y="2157861"/>
              <a:ext cx="263944" cy="314050"/>
            </a:xfrm>
            <a:custGeom>
              <a:avLst/>
              <a:gdLst/>
              <a:ahLst/>
              <a:cxnLst/>
              <a:rect l="l" t="t" r="r" b="b"/>
              <a:pathLst>
                <a:path w="13143" h="15679" extrusionOk="0">
                  <a:moveTo>
                    <a:pt x="9740" y="1"/>
                  </a:moveTo>
                  <a:lnTo>
                    <a:pt x="3269" y="3770"/>
                  </a:lnTo>
                  <a:lnTo>
                    <a:pt x="2168" y="3136"/>
                  </a:lnTo>
                  <a:lnTo>
                    <a:pt x="2902" y="13244"/>
                  </a:lnTo>
                  <a:lnTo>
                    <a:pt x="3002" y="13777"/>
                  </a:lnTo>
                  <a:lnTo>
                    <a:pt x="3002" y="13777"/>
                  </a:lnTo>
                  <a:lnTo>
                    <a:pt x="2535" y="13510"/>
                  </a:lnTo>
                  <a:lnTo>
                    <a:pt x="467" y="12310"/>
                  </a:lnTo>
                  <a:cubicBezTo>
                    <a:pt x="389" y="12271"/>
                    <a:pt x="317" y="12252"/>
                    <a:pt x="254" y="12252"/>
                  </a:cubicBezTo>
                  <a:cubicBezTo>
                    <a:pt x="101" y="12252"/>
                    <a:pt x="0" y="12364"/>
                    <a:pt x="0" y="12576"/>
                  </a:cubicBezTo>
                  <a:lnTo>
                    <a:pt x="0" y="12777"/>
                  </a:lnTo>
                  <a:cubicBezTo>
                    <a:pt x="0" y="13077"/>
                    <a:pt x="167" y="13377"/>
                    <a:pt x="434" y="13577"/>
                  </a:cubicBezTo>
                  <a:lnTo>
                    <a:pt x="3903" y="15579"/>
                  </a:lnTo>
                  <a:cubicBezTo>
                    <a:pt x="4036" y="15645"/>
                    <a:pt x="4170" y="15679"/>
                    <a:pt x="4337" y="15679"/>
                  </a:cubicBezTo>
                  <a:cubicBezTo>
                    <a:pt x="4503" y="15679"/>
                    <a:pt x="4670" y="15645"/>
                    <a:pt x="4837" y="15579"/>
                  </a:cubicBezTo>
                  <a:lnTo>
                    <a:pt x="12709" y="11009"/>
                  </a:lnTo>
                  <a:cubicBezTo>
                    <a:pt x="12976" y="10842"/>
                    <a:pt x="13143" y="10542"/>
                    <a:pt x="13109" y="10241"/>
                  </a:cubicBezTo>
                  <a:lnTo>
                    <a:pt x="9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73;p73"/>
            <p:cNvSpPr/>
            <p:nvPr/>
          </p:nvSpPr>
          <p:spPr>
            <a:xfrm>
              <a:off x="7171978" y="2372342"/>
              <a:ext cx="64987" cy="72188"/>
            </a:xfrm>
            <a:custGeom>
              <a:avLst/>
              <a:gdLst/>
              <a:ahLst/>
              <a:cxnLst/>
              <a:rect l="l" t="t" r="r" b="b"/>
              <a:pathLst>
                <a:path w="3236" h="3604" extrusionOk="0">
                  <a:moveTo>
                    <a:pt x="2669" y="0"/>
                  </a:moveTo>
                  <a:lnTo>
                    <a:pt x="0" y="1535"/>
                  </a:lnTo>
                  <a:lnTo>
                    <a:pt x="3236" y="3603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74;p73"/>
            <p:cNvSpPr/>
            <p:nvPr/>
          </p:nvSpPr>
          <p:spPr>
            <a:xfrm>
              <a:off x="7171978" y="2372342"/>
              <a:ext cx="64987" cy="72188"/>
            </a:xfrm>
            <a:custGeom>
              <a:avLst/>
              <a:gdLst/>
              <a:ahLst/>
              <a:cxnLst/>
              <a:rect l="l" t="t" r="r" b="b"/>
              <a:pathLst>
                <a:path w="3236" h="3604" extrusionOk="0">
                  <a:moveTo>
                    <a:pt x="2669" y="0"/>
                  </a:moveTo>
                  <a:lnTo>
                    <a:pt x="0" y="1535"/>
                  </a:lnTo>
                  <a:lnTo>
                    <a:pt x="3236" y="3603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75;p73"/>
            <p:cNvSpPr/>
            <p:nvPr/>
          </p:nvSpPr>
          <p:spPr>
            <a:xfrm>
              <a:off x="7169287" y="2219994"/>
              <a:ext cx="87118" cy="251917"/>
            </a:xfrm>
            <a:custGeom>
              <a:avLst/>
              <a:gdLst/>
              <a:ahLst/>
              <a:cxnLst/>
              <a:rect l="l" t="t" r="r" b="b"/>
              <a:pathLst>
                <a:path w="4338" h="12577" extrusionOk="0">
                  <a:moveTo>
                    <a:pt x="2169" y="1"/>
                  </a:moveTo>
                  <a:lnTo>
                    <a:pt x="2903" y="10142"/>
                  </a:lnTo>
                  <a:cubicBezTo>
                    <a:pt x="2950" y="10354"/>
                    <a:pt x="2880" y="10466"/>
                    <a:pt x="2741" y="10466"/>
                  </a:cubicBezTo>
                  <a:cubicBezTo>
                    <a:pt x="2683" y="10466"/>
                    <a:pt x="2614" y="10447"/>
                    <a:pt x="2536" y="10408"/>
                  </a:cubicBezTo>
                  <a:lnTo>
                    <a:pt x="468" y="9208"/>
                  </a:lnTo>
                  <a:cubicBezTo>
                    <a:pt x="388" y="9158"/>
                    <a:pt x="315" y="9135"/>
                    <a:pt x="251" y="9135"/>
                  </a:cubicBezTo>
                  <a:cubicBezTo>
                    <a:pt x="100" y="9135"/>
                    <a:pt x="1" y="9264"/>
                    <a:pt x="1" y="9474"/>
                  </a:cubicBezTo>
                  <a:lnTo>
                    <a:pt x="1" y="9641"/>
                  </a:lnTo>
                  <a:cubicBezTo>
                    <a:pt x="1" y="9975"/>
                    <a:pt x="168" y="10275"/>
                    <a:pt x="434" y="10442"/>
                  </a:cubicBezTo>
                  <a:lnTo>
                    <a:pt x="3904" y="12477"/>
                  </a:lnTo>
                  <a:cubicBezTo>
                    <a:pt x="4037" y="12543"/>
                    <a:pt x="4170" y="12577"/>
                    <a:pt x="4337" y="12577"/>
                  </a:cubicBezTo>
                  <a:lnTo>
                    <a:pt x="3270" y="635"/>
                  </a:lnTo>
                  <a:lnTo>
                    <a:pt x="216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76;p73"/>
            <p:cNvSpPr/>
            <p:nvPr/>
          </p:nvSpPr>
          <p:spPr>
            <a:xfrm>
              <a:off x="7169287" y="2219994"/>
              <a:ext cx="87118" cy="251917"/>
            </a:xfrm>
            <a:custGeom>
              <a:avLst/>
              <a:gdLst/>
              <a:ahLst/>
              <a:cxnLst/>
              <a:rect l="l" t="t" r="r" b="b"/>
              <a:pathLst>
                <a:path w="4338" h="12577" extrusionOk="0">
                  <a:moveTo>
                    <a:pt x="2169" y="1"/>
                  </a:moveTo>
                  <a:lnTo>
                    <a:pt x="2903" y="10142"/>
                  </a:lnTo>
                  <a:cubicBezTo>
                    <a:pt x="2950" y="10354"/>
                    <a:pt x="2880" y="10466"/>
                    <a:pt x="2741" y="10466"/>
                  </a:cubicBezTo>
                  <a:cubicBezTo>
                    <a:pt x="2683" y="10466"/>
                    <a:pt x="2614" y="10447"/>
                    <a:pt x="2536" y="10408"/>
                  </a:cubicBezTo>
                  <a:lnTo>
                    <a:pt x="468" y="9208"/>
                  </a:lnTo>
                  <a:cubicBezTo>
                    <a:pt x="388" y="9158"/>
                    <a:pt x="315" y="9135"/>
                    <a:pt x="251" y="9135"/>
                  </a:cubicBezTo>
                  <a:cubicBezTo>
                    <a:pt x="100" y="9135"/>
                    <a:pt x="1" y="9264"/>
                    <a:pt x="1" y="9474"/>
                  </a:cubicBezTo>
                  <a:lnTo>
                    <a:pt x="1" y="9641"/>
                  </a:lnTo>
                  <a:cubicBezTo>
                    <a:pt x="1" y="9975"/>
                    <a:pt x="168" y="10275"/>
                    <a:pt x="434" y="10442"/>
                  </a:cubicBezTo>
                  <a:lnTo>
                    <a:pt x="3904" y="12477"/>
                  </a:lnTo>
                  <a:cubicBezTo>
                    <a:pt x="4037" y="12543"/>
                    <a:pt x="4170" y="12577"/>
                    <a:pt x="4337" y="12577"/>
                  </a:cubicBezTo>
                  <a:lnTo>
                    <a:pt x="3270" y="635"/>
                  </a:lnTo>
                  <a:lnTo>
                    <a:pt x="2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77;p73"/>
            <p:cNvSpPr/>
            <p:nvPr/>
          </p:nvSpPr>
          <p:spPr>
            <a:xfrm>
              <a:off x="5216545" y="3499510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459" y="10674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78;p73"/>
            <p:cNvSpPr/>
            <p:nvPr/>
          </p:nvSpPr>
          <p:spPr>
            <a:xfrm>
              <a:off x="5216545" y="3499510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459" y="10674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79;p73"/>
            <p:cNvSpPr/>
            <p:nvPr/>
          </p:nvSpPr>
          <p:spPr>
            <a:xfrm>
              <a:off x="5216545" y="3492159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592" y="10574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80;p73"/>
            <p:cNvSpPr/>
            <p:nvPr/>
          </p:nvSpPr>
          <p:spPr>
            <a:xfrm>
              <a:off x="5216545" y="3492159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0"/>
                  </a:moveTo>
                  <a:cubicBezTo>
                    <a:pt x="16221" y="0"/>
                    <a:pt x="16079" y="33"/>
                    <a:pt x="15945" y="100"/>
                  </a:cubicBezTo>
                  <a:lnTo>
                    <a:pt x="1" y="9307"/>
                  </a:lnTo>
                  <a:lnTo>
                    <a:pt x="18414" y="19914"/>
                  </a:lnTo>
                  <a:lnTo>
                    <a:pt x="34359" y="10708"/>
                  </a:lnTo>
                  <a:cubicBezTo>
                    <a:pt x="34592" y="10574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3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81;p73"/>
            <p:cNvSpPr/>
            <p:nvPr/>
          </p:nvSpPr>
          <p:spPr>
            <a:xfrm>
              <a:off x="5256068" y="3491658"/>
              <a:ext cx="645130" cy="371997"/>
            </a:xfrm>
            <a:custGeom>
              <a:avLst/>
              <a:gdLst/>
              <a:ahLst/>
              <a:cxnLst/>
              <a:rect l="l" t="t" r="r" b="b"/>
              <a:pathLst>
                <a:path w="32124" h="18572" extrusionOk="0">
                  <a:moveTo>
                    <a:pt x="13940" y="0"/>
                  </a:moveTo>
                  <a:cubicBezTo>
                    <a:pt x="13794" y="0"/>
                    <a:pt x="13644" y="42"/>
                    <a:pt x="13510" y="125"/>
                  </a:cubicBezTo>
                  <a:lnTo>
                    <a:pt x="1702" y="6930"/>
                  </a:lnTo>
                  <a:lnTo>
                    <a:pt x="1" y="5929"/>
                  </a:lnTo>
                  <a:lnTo>
                    <a:pt x="1" y="7931"/>
                  </a:lnTo>
                  <a:lnTo>
                    <a:pt x="18414" y="18572"/>
                  </a:lnTo>
                  <a:lnTo>
                    <a:pt x="31924" y="10733"/>
                  </a:lnTo>
                  <a:cubicBezTo>
                    <a:pt x="32057" y="10666"/>
                    <a:pt x="32124" y="10533"/>
                    <a:pt x="32090" y="10399"/>
                  </a:cubicBezTo>
                  <a:lnTo>
                    <a:pt x="32090" y="8565"/>
                  </a:lnTo>
                  <a:lnTo>
                    <a:pt x="30556" y="9465"/>
                  </a:lnTo>
                  <a:lnTo>
                    <a:pt x="14344" y="125"/>
                  </a:lnTo>
                  <a:cubicBezTo>
                    <a:pt x="14228" y="42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82;p73"/>
            <p:cNvSpPr/>
            <p:nvPr/>
          </p:nvSpPr>
          <p:spPr>
            <a:xfrm>
              <a:off x="5256068" y="3452059"/>
              <a:ext cx="645813" cy="370835"/>
            </a:xfrm>
            <a:custGeom>
              <a:avLst/>
              <a:gdLst/>
              <a:ahLst/>
              <a:cxnLst/>
              <a:rect l="l" t="t" r="r" b="b"/>
              <a:pathLst>
                <a:path w="32158" h="18514" extrusionOk="0">
                  <a:moveTo>
                    <a:pt x="13927" y="1"/>
                  </a:moveTo>
                  <a:cubicBezTo>
                    <a:pt x="13786" y="1"/>
                    <a:pt x="13644" y="34"/>
                    <a:pt x="13510" y="101"/>
                  </a:cubicBezTo>
                  <a:lnTo>
                    <a:pt x="1" y="7906"/>
                  </a:lnTo>
                  <a:lnTo>
                    <a:pt x="18414" y="18514"/>
                  </a:lnTo>
                  <a:lnTo>
                    <a:pt x="31924" y="10708"/>
                  </a:lnTo>
                  <a:cubicBezTo>
                    <a:pt x="32157" y="10642"/>
                    <a:pt x="32157" y="10308"/>
                    <a:pt x="31924" y="10241"/>
                  </a:cubicBezTo>
                  <a:lnTo>
                    <a:pt x="14344" y="101"/>
                  </a:lnTo>
                  <a:cubicBezTo>
                    <a:pt x="14211" y="34"/>
                    <a:pt x="14069" y="1"/>
                    <a:pt x="1392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83;p73"/>
            <p:cNvSpPr/>
            <p:nvPr/>
          </p:nvSpPr>
          <p:spPr>
            <a:xfrm>
              <a:off x="5256068" y="3610416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0"/>
                  </a:moveTo>
                  <a:lnTo>
                    <a:pt x="1" y="2002"/>
                  </a:lnTo>
                  <a:lnTo>
                    <a:pt x="18414" y="12609"/>
                  </a:lnTo>
                  <a:lnTo>
                    <a:pt x="18414" y="106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84;p73"/>
            <p:cNvSpPr/>
            <p:nvPr/>
          </p:nvSpPr>
          <p:spPr>
            <a:xfrm>
              <a:off x="5618476" y="3801222"/>
              <a:ext cx="14761" cy="7651"/>
            </a:xfrm>
            <a:custGeom>
              <a:avLst/>
              <a:gdLst/>
              <a:ahLst/>
              <a:cxnLst/>
              <a:rect l="l" t="t" r="r" b="b"/>
              <a:pathLst>
                <a:path w="735" h="382" extrusionOk="0">
                  <a:moveTo>
                    <a:pt x="281" y="1"/>
                  </a:moveTo>
                  <a:cubicBezTo>
                    <a:pt x="212" y="1"/>
                    <a:pt x="148" y="24"/>
                    <a:pt x="101" y="48"/>
                  </a:cubicBezTo>
                  <a:cubicBezTo>
                    <a:pt x="101" y="48"/>
                    <a:pt x="101" y="81"/>
                    <a:pt x="101" y="81"/>
                  </a:cubicBezTo>
                  <a:cubicBezTo>
                    <a:pt x="1" y="148"/>
                    <a:pt x="1" y="248"/>
                    <a:pt x="134" y="315"/>
                  </a:cubicBezTo>
                  <a:cubicBezTo>
                    <a:pt x="168" y="348"/>
                    <a:pt x="234" y="348"/>
                    <a:pt x="301" y="381"/>
                  </a:cubicBezTo>
                  <a:lnTo>
                    <a:pt x="535" y="381"/>
                  </a:lnTo>
                  <a:cubicBezTo>
                    <a:pt x="568" y="381"/>
                    <a:pt x="601" y="348"/>
                    <a:pt x="601" y="348"/>
                  </a:cubicBezTo>
                  <a:cubicBezTo>
                    <a:pt x="735" y="281"/>
                    <a:pt x="735" y="148"/>
                    <a:pt x="568" y="81"/>
                  </a:cubicBezTo>
                  <a:cubicBezTo>
                    <a:pt x="501" y="48"/>
                    <a:pt x="435" y="15"/>
                    <a:pt x="368" y="15"/>
                  </a:cubicBezTo>
                  <a:cubicBezTo>
                    <a:pt x="339" y="5"/>
                    <a:pt x="309" y="1"/>
                    <a:pt x="2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85;p73"/>
            <p:cNvSpPr/>
            <p:nvPr/>
          </p:nvSpPr>
          <p:spPr>
            <a:xfrm>
              <a:off x="5578954" y="3796034"/>
              <a:ext cx="50266" cy="62273"/>
            </a:xfrm>
            <a:custGeom>
              <a:avLst/>
              <a:gdLst/>
              <a:ahLst/>
              <a:cxnLst/>
              <a:rect l="l" t="t" r="r" b="b"/>
              <a:pathLst>
                <a:path w="2503" h="3109" extrusionOk="0">
                  <a:moveTo>
                    <a:pt x="1823" y="0"/>
                  </a:moveTo>
                  <a:cubicBezTo>
                    <a:pt x="1794" y="0"/>
                    <a:pt x="1765" y="2"/>
                    <a:pt x="1735" y="7"/>
                  </a:cubicBezTo>
                  <a:cubicBezTo>
                    <a:pt x="1535" y="7"/>
                    <a:pt x="1335" y="40"/>
                    <a:pt x="1168" y="173"/>
                  </a:cubicBezTo>
                  <a:cubicBezTo>
                    <a:pt x="501" y="607"/>
                    <a:pt x="68" y="1341"/>
                    <a:pt x="34" y="2142"/>
                  </a:cubicBezTo>
                  <a:cubicBezTo>
                    <a:pt x="1" y="2375"/>
                    <a:pt x="68" y="2609"/>
                    <a:pt x="234" y="2809"/>
                  </a:cubicBezTo>
                  <a:cubicBezTo>
                    <a:pt x="368" y="3009"/>
                    <a:pt x="601" y="3109"/>
                    <a:pt x="835" y="3109"/>
                  </a:cubicBezTo>
                  <a:cubicBezTo>
                    <a:pt x="1035" y="3109"/>
                    <a:pt x="1235" y="3042"/>
                    <a:pt x="1402" y="2942"/>
                  </a:cubicBezTo>
                  <a:cubicBezTo>
                    <a:pt x="1435" y="2909"/>
                    <a:pt x="1469" y="2875"/>
                    <a:pt x="1502" y="2875"/>
                  </a:cubicBezTo>
                  <a:lnTo>
                    <a:pt x="1268" y="2742"/>
                  </a:lnTo>
                  <a:cubicBezTo>
                    <a:pt x="1111" y="2826"/>
                    <a:pt x="963" y="2865"/>
                    <a:pt x="832" y="2865"/>
                  </a:cubicBezTo>
                  <a:cubicBezTo>
                    <a:pt x="494" y="2865"/>
                    <a:pt x="268" y="2599"/>
                    <a:pt x="268" y="2142"/>
                  </a:cubicBezTo>
                  <a:cubicBezTo>
                    <a:pt x="301" y="1408"/>
                    <a:pt x="668" y="774"/>
                    <a:pt x="1268" y="374"/>
                  </a:cubicBezTo>
                  <a:cubicBezTo>
                    <a:pt x="1397" y="282"/>
                    <a:pt x="1545" y="231"/>
                    <a:pt x="1692" y="231"/>
                  </a:cubicBezTo>
                  <a:cubicBezTo>
                    <a:pt x="1812" y="231"/>
                    <a:pt x="1930" y="265"/>
                    <a:pt x="2036" y="340"/>
                  </a:cubicBezTo>
                  <a:cubicBezTo>
                    <a:pt x="2136" y="407"/>
                    <a:pt x="2236" y="507"/>
                    <a:pt x="2269" y="640"/>
                  </a:cubicBezTo>
                  <a:lnTo>
                    <a:pt x="2503" y="640"/>
                  </a:lnTo>
                  <a:cubicBezTo>
                    <a:pt x="2469" y="507"/>
                    <a:pt x="2403" y="374"/>
                    <a:pt x="2336" y="274"/>
                  </a:cubicBezTo>
                  <a:cubicBezTo>
                    <a:pt x="2190" y="99"/>
                    <a:pt x="2019" y="0"/>
                    <a:pt x="182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86;p73"/>
            <p:cNvSpPr/>
            <p:nvPr/>
          </p:nvSpPr>
          <p:spPr>
            <a:xfrm>
              <a:off x="5591024" y="3646490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6"/>
                  </a:lnTo>
                  <a:lnTo>
                    <a:pt x="15678" y="601"/>
                  </a:lnTo>
                  <a:cubicBezTo>
                    <a:pt x="15812" y="534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87;p73"/>
            <p:cNvSpPr/>
            <p:nvPr/>
          </p:nvSpPr>
          <p:spPr>
            <a:xfrm>
              <a:off x="5591024" y="3646490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6"/>
                  </a:lnTo>
                  <a:lnTo>
                    <a:pt x="15678" y="601"/>
                  </a:lnTo>
                  <a:cubicBezTo>
                    <a:pt x="15812" y="534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88;p73"/>
            <p:cNvSpPr/>
            <p:nvPr/>
          </p:nvSpPr>
          <p:spPr>
            <a:xfrm>
              <a:off x="5216545" y="3435354"/>
              <a:ext cx="694714" cy="368832"/>
            </a:xfrm>
            <a:custGeom>
              <a:avLst/>
              <a:gdLst/>
              <a:ahLst/>
              <a:cxnLst/>
              <a:rect l="l" t="t" r="r" b="b"/>
              <a:pathLst>
                <a:path w="34593" h="18414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7773"/>
                  </a:lnTo>
                  <a:lnTo>
                    <a:pt x="18414" y="18414"/>
                  </a:lnTo>
                  <a:lnTo>
                    <a:pt x="34359" y="10742"/>
                  </a:lnTo>
                  <a:cubicBezTo>
                    <a:pt x="34592" y="10675"/>
                    <a:pt x="34592" y="10341"/>
                    <a:pt x="34359" y="10275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89;p73"/>
            <p:cNvSpPr/>
            <p:nvPr/>
          </p:nvSpPr>
          <p:spPr>
            <a:xfrm>
              <a:off x="5216545" y="3591027"/>
              <a:ext cx="369799" cy="307380"/>
            </a:xfrm>
            <a:custGeom>
              <a:avLst/>
              <a:gdLst/>
              <a:ahLst/>
              <a:cxnLst/>
              <a:rect l="l" t="t" r="r" b="b"/>
              <a:pathLst>
                <a:path w="18414" h="15346" extrusionOk="0">
                  <a:moveTo>
                    <a:pt x="1" y="1"/>
                  </a:moveTo>
                  <a:lnTo>
                    <a:pt x="1" y="4738"/>
                  </a:lnTo>
                  <a:lnTo>
                    <a:pt x="18414" y="15345"/>
                  </a:lnTo>
                  <a:lnTo>
                    <a:pt x="18414" y="10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90;p73"/>
            <p:cNvSpPr/>
            <p:nvPr/>
          </p:nvSpPr>
          <p:spPr>
            <a:xfrm>
              <a:off x="5216545" y="3591027"/>
              <a:ext cx="369799" cy="307380"/>
            </a:xfrm>
            <a:custGeom>
              <a:avLst/>
              <a:gdLst/>
              <a:ahLst/>
              <a:cxnLst/>
              <a:rect l="l" t="t" r="r" b="b"/>
              <a:pathLst>
                <a:path w="18414" h="15346" extrusionOk="0">
                  <a:moveTo>
                    <a:pt x="1" y="1"/>
                  </a:moveTo>
                  <a:lnTo>
                    <a:pt x="1" y="4738"/>
                  </a:lnTo>
                  <a:lnTo>
                    <a:pt x="18414" y="15345"/>
                  </a:lnTo>
                  <a:lnTo>
                    <a:pt x="18414" y="10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91;p73"/>
            <p:cNvSpPr/>
            <p:nvPr/>
          </p:nvSpPr>
          <p:spPr>
            <a:xfrm>
              <a:off x="5479144" y="3775443"/>
              <a:ext cx="50929" cy="62153"/>
            </a:xfrm>
            <a:custGeom>
              <a:avLst/>
              <a:gdLst/>
              <a:ahLst/>
              <a:cxnLst/>
              <a:rect l="l" t="t" r="r" b="b"/>
              <a:pathLst>
                <a:path w="2536" h="3103" extrusionOk="0">
                  <a:moveTo>
                    <a:pt x="801" y="1"/>
                  </a:moveTo>
                  <a:cubicBezTo>
                    <a:pt x="334" y="1"/>
                    <a:pt x="1" y="368"/>
                    <a:pt x="1" y="968"/>
                  </a:cubicBezTo>
                  <a:cubicBezTo>
                    <a:pt x="34" y="1769"/>
                    <a:pt x="468" y="2502"/>
                    <a:pt x="1135" y="2936"/>
                  </a:cubicBezTo>
                  <a:cubicBezTo>
                    <a:pt x="1302" y="3036"/>
                    <a:pt x="1502" y="3103"/>
                    <a:pt x="1702" y="3103"/>
                  </a:cubicBezTo>
                  <a:cubicBezTo>
                    <a:pt x="1935" y="3103"/>
                    <a:pt x="2169" y="3003"/>
                    <a:pt x="2302" y="2836"/>
                  </a:cubicBezTo>
                  <a:cubicBezTo>
                    <a:pt x="2436" y="2636"/>
                    <a:pt x="2536" y="2402"/>
                    <a:pt x="2502" y="2135"/>
                  </a:cubicBezTo>
                  <a:cubicBezTo>
                    <a:pt x="2469" y="1335"/>
                    <a:pt x="2035" y="601"/>
                    <a:pt x="1368" y="167"/>
                  </a:cubicBezTo>
                  <a:cubicBezTo>
                    <a:pt x="1202" y="67"/>
                    <a:pt x="1001" y="1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92;p73"/>
            <p:cNvSpPr/>
            <p:nvPr/>
          </p:nvSpPr>
          <p:spPr>
            <a:xfrm>
              <a:off x="5483843" y="3779910"/>
              <a:ext cx="40868" cy="53220"/>
            </a:xfrm>
            <a:custGeom>
              <a:avLst/>
              <a:gdLst/>
              <a:ahLst/>
              <a:cxnLst/>
              <a:rect l="l" t="t" r="r" b="b"/>
              <a:pathLst>
                <a:path w="2035" h="2657" extrusionOk="0">
                  <a:moveTo>
                    <a:pt x="572" y="1"/>
                  </a:moveTo>
                  <a:cubicBezTo>
                    <a:pt x="234" y="1"/>
                    <a:pt x="0" y="273"/>
                    <a:pt x="0" y="745"/>
                  </a:cubicBezTo>
                  <a:cubicBezTo>
                    <a:pt x="34" y="1445"/>
                    <a:pt x="400" y="2113"/>
                    <a:pt x="1034" y="2513"/>
                  </a:cubicBezTo>
                  <a:cubicBezTo>
                    <a:pt x="1200" y="2610"/>
                    <a:pt x="1354" y="2656"/>
                    <a:pt x="1489" y="2656"/>
                  </a:cubicBezTo>
                  <a:cubicBezTo>
                    <a:pt x="1818" y="2656"/>
                    <a:pt x="2035" y="2385"/>
                    <a:pt x="2035" y="1912"/>
                  </a:cubicBezTo>
                  <a:cubicBezTo>
                    <a:pt x="2002" y="1212"/>
                    <a:pt x="1635" y="545"/>
                    <a:pt x="1034" y="145"/>
                  </a:cubicBezTo>
                  <a:cubicBezTo>
                    <a:pt x="869" y="47"/>
                    <a:pt x="712" y="1"/>
                    <a:pt x="57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93;p73"/>
            <p:cNvSpPr/>
            <p:nvPr/>
          </p:nvSpPr>
          <p:spPr>
            <a:xfrm>
              <a:off x="5245364" y="3636295"/>
              <a:ext cx="205002" cy="157696"/>
            </a:xfrm>
            <a:custGeom>
              <a:avLst/>
              <a:gdLst/>
              <a:ahLst/>
              <a:cxnLst/>
              <a:rect l="l" t="t" r="r" b="b"/>
              <a:pathLst>
                <a:path w="10208" h="7873" extrusionOk="0">
                  <a:moveTo>
                    <a:pt x="618" y="1"/>
                  </a:moveTo>
                  <a:cubicBezTo>
                    <a:pt x="254" y="1"/>
                    <a:pt x="0" y="287"/>
                    <a:pt x="0" y="810"/>
                  </a:cubicBezTo>
                  <a:lnTo>
                    <a:pt x="0" y="1177"/>
                  </a:lnTo>
                  <a:cubicBezTo>
                    <a:pt x="33" y="1944"/>
                    <a:pt x="434" y="2678"/>
                    <a:pt x="1101" y="3111"/>
                  </a:cubicBezTo>
                  <a:lnTo>
                    <a:pt x="9073" y="7715"/>
                  </a:lnTo>
                  <a:cubicBezTo>
                    <a:pt x="9258" y="7822"/>
                    <a:pt x="9432" y="7872"/>
                    <a:pt x="9585" y="7872"/>
                  </a:cubicBezTo>
                  <a:cubicBezTo>
                    <a:pt x="9957" y="7872"/>
                    <a:pt x="10207" y="7577"/>
                    <a:pt x="10207" y="7081"/>
                  </a:cubicBezTo>
                  <a:lnTo>
                    <a:pt x="10207" y="6714"/>
                  </a:lnTo>
                  <a:cubicBezTo>
                    <a:pt x="10174" y="5914"/>
                    <a:pt x="9740" y="5213"/>
                    <a:pt x="9073" y="4779"/>
                  </a:cubicBezTo>
                  <a:lnTo>
                    <a:pt x="1101" y="143"/>
                  </a:lnTo>
                  <a:cubicBezTo>
                    <a:pt x="929" y="47"/>
                    <a:pt x="764" y="1"/>
                    <a:pt x="618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94;p73"/>
            <p:cNvSpPr/>
            <p:nvPr/>
          </p:nvSpPr>
          <p:spPr>
            <a:xfrm>
              <a:off x="5586324" y="3801502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7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95;p73"/>
            <p:cNvSpPr/>
            <p:nvPr/>
          </p:nvSpPr>
          <p:spPr>
            <a:xfrm>
              <a:off x="5586324" y="3801502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7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96;p73"/>
            <p:cNvSpPr/>
            <p:nvPr/>
          </p:nvSpPr>
          <p:spPr>
            <a:xfrm>
              <a:off x="5219899" y="3406631"/>
              <a:ext cx="698710" cy="385197"/>
            </a:xfrm>
            <a:custGeom>
              <a:avLst/>
              <a:gdLst/>
              <a:ahLst/>
              <a:cxnLst/>
              <a:rect l="l" t="t" r="r" b="b"/>
              <a:pathLst>
                <a:path w="34792" h="19231" extrusionOk="0">
                  <a:moveTo>
                    <a:pt x="16379" y="0"/>
                  </a:moveTo>
                  <a:lnTo>
                    <a:pt x="201" y="8206"/>
                  </a:lnTo>
                  <a:cubicBezTo>
                    <a:pt x="101" y="8273"/>
                    <a:pt x="34" y="8373"/>
                    <a:pt x="0" y="8473"/>
                  </a:cubicBezTo>
                  <a:cubicBezTo>
                    <a:pt x="34" y="8573"/>
                    <a:pt x="101" y="8707"/>
                    <a:pt x="201" y="8740"/>
                  </a:cubicBezTo>
                  <a:lnTo>
                    <a:pt x="18247" y="19181"/>
                  </a:lnTo>
                  <a:cubicBezTo>
                    <a:pt x="18297" y="19214"/>
                    <a:pt x="18355" y="19231"/>
                    <a:pt x="18418" y="19231"/>
                  </a:cubicBezTo>
                  <a:cubicBezTo>
                    <a:pt x="18480" y="19231"/>
                    <a:pt x="18547" y="19214"/>
                    <a:pt x="18614" y="19181"/>
                  </a:cubicBezTo>
                  <a:lnTo>
                    <a:pt x="34792" y="11008"/>
                  </a:lnTo>
                  <a:lnTo>
                    <a:pt x="34792" y="10641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97;p73"/>
            <p:cNvSpPr/>
            <p:nvPr/>
          </p:nvSpPr>
          <p:spPr>
            <a:xfrm>
              <a:off x="5219899" y="3570316"/>
              <a:ext cx="369799" cy="221191"/>
            </a:xfrm>
            <a:custGeom>
              <a:avLst/>
              <a:gdLst/>
              <a:ahLst/>
              <a:cxnLst/>
              <a:rect l="l" t="t" r="r" b="b"/>
              <a:pathLst>
                <a:path w="18414" h="11043" extrusionOk="0">
                  <a:moveTo>
                    <a:pt x="201" y="1"/>
                  </a:moveTo>
                  <a:lnTo>
                    <a:pt x="201" y="1"/>
                  </a:lnTo>
                  <a:cubicBezTo>
                    <a:pt x="171" y="11"/>
                    <a:pt x="151" y="29"/>
                    <a:pt x="139" y="50"/>
                  </a:cubicBezTo>
                  <a:lnTo>
                    <a:pt x="139" y="50"/>
                  </a:lnTo>
                  <a:cubicBezTo>
                    <a:pt x="158" y="32"/>
                    <a:pt x="178" y="16"/>
                    <a:pt x="201" y="1"/>
                  </a:cubicBezTo>
                  <a:close/>
                  <a:moveTo>
                    <a:pt x="139" y="50"/>
                  </a:moveTo>
                  <a:cubicBezTo>
                    <a:pt x="72" y="114"/>
                    <a:pt x="26" y="197"/>
                    <a:pt x="0" y="301"/>
                  </a:cubicBezTo>
                  <a:cubicBezTo>
                    <a:pt x="34" y="401"/>
                    <a:pt x="101" y="501"/>
                    <a:pt x="201" y="568"/>
                  </a:cubicBezTo>
                  <a:lnTo>
                    <a:pt x="18247" y="11009"/>
                  </a:lnTo>
                  <a:cubicBezTo>
                    <a:pt x="18314" y="11009"/>
                    <a:pt x="18347" y="11042"/>
                    <a:pt x="18414" y="11042"/>
                  </a:cubicBezTo>
                  <a:lnTo>
                    <a:pt x="18414" y="10675"/>
                  </a:lnTo>
                  <a:cubicBezTo>
                    <a:pt x="18347" y="10675"/>
                    <a:pt x="18280" y="10675"/>
                    <a:pt x="18247" y="10642"/>
                  </a:cubicBezTo>
                  <a:lnTo>
                    <a:pt x="201" y="201"/>
                  </a:lnTo>
                  <a:cubicBezTo>
                    <a:pt x="130" y="177"/>
                    <a:pt x="109" y="103"/>
                    <a:pt x="139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98;p73"/>
            <p:cNvSpPr/>
            <p:nvPr/>
          </p:nvSpPr>
          <p:spPr>
            <a:xfrm>
              <a:off x="5221907" y="3406631"/>
              <a:ext cx="696702" cy="377525"/>
            </a:xfrm>
            <a:custGeom>
              <a:avLst/>
              <a:gdLst/>
              <a:ahLst/>
              <a:cxnLst/>
              <a:rect l="l" t="t" r="r" b="b"/>
              <a:pathLst>
                <a:path w="34692" h="18848" extrusionOk="0">
                  <a:moveTo>
                    <a:pt x="16279" y="0"/>
                  </a:moveTo>
                  <a:lnTo>
                    <a:pt x="101" y="8173"/>
                  </a:lnTo>
                  <a:cubicBezTo>
                    <a:pt x="1" y="8206"/>
                    <a:pt x="1" y="8340"/>
                    <a:pt x="101" y="8373"/>
                  </a:cubicBezTo>
                  <a:lnTo>
                    <a:pt x="18147" y="18814"/>
                  </a:lnTo>
                  <a:cubicBezTo>
                    <a:pt x="18214" y="18847"/>
                    <a:pt x="18247" y="18847"/>
                    <a:pt x="18314" y="18847"/>
                  </a:cubicBezTo>
                  <a:cubicBezTo>
                    <a:pt x="18380" y="18847"/>
                    <a:pt x="18447" y="18847"/>
                    <a:pt x="18514" y="18814"/>
                  </a:cubicBezTo>
                  <a:lnTo>
                    <a:pt x="34692" y="10641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499;p73"/>
            <p:cNvSpPr/>
            <p:nvPr/>
          </p:nvSpPr>
          <p:spPr>
            <a:xfrm>
              <a:off x="5589678" y="3619770"/>
              <a:ext cx="328931" cy="171737"/>
            </a:xfrm>
            <a:custGeom>
              <a:avLst/>
              <a:gdLst/>
              <a:ahLst/>
              <a:cxnLst/>
              <a:rect l="l" t="t" r="r" b="b"/>
              <a:pathLst>
                <a:path w="16379" h="8574" extrusionOk="0">
                  <a:moveTo>
                    <a:pt x="16379" y="0"/>
                  </a:moveTo>
                  <a:lnTo>
                    <a:pt x="201" y="8173"/>
                  </a:lnTo>
                  <a:cubicBezTo>
                    <a:pt x="134" y="8206"/>
                    <a:pt x="67" y="8206"/>
                    <a:pt x="1" y="8206"/>
                  </a:cubicBezTo>
                  <a:lnTo>
                    <a:pt x="1" y="8573"/>
                  </a:lnTo>
                  <a:cubicBezTo>
                    <a:pt x="67" y="8573"/>
                    <a:pt x="134" y="8540"/>
                    <a:pt x="201" y="8540"/>
                  </a:cubicBezTo>
                  <a:lnTo>
                    <a:pt x="16379" y="334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500;p73"/>
            <p:cNvSpPr/>
            <p:nvPr/>
          </p:nvSpPr>
          <p:spPr>
            <a:xfrm>
              <a:off x="5543448" y="3315094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04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501;p73"/>
            <p:cNvSpPr/>
            <p:nvPr/>
          </p:nvSpPr>
          <p:spPr>
            <a:xfrm>
              <a:off x="5543448" y="3315094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04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502;p73"/>
            <p:cNvSpPr/>
            <p:nvPr/>
          </p:nvSpPr>
          <p:spPr>
            <a:xfrm>
              <a:off x="5219899" y="3376566"/>
              <a:ext cx="649809" cy="391887"/>
            </a:xfrm>
            <a:custGeom>
              <a:avLst/>
              <a:gdLst/>
              <a:ahLst/>
              <a:cxnLst/>
              <a:rect l="l" t="t" r="r" b="b"/>
              <a:pathLst>
                <a:path w="32357" h="19565" extrusionOk="0">
                  <a:moveTo>
                    <a:pt x="13944" y="0"/>
                  </a:moveTo>
                  <a:lnTo>
                    <a:pt x="234" y="7439"/>
                  </a:lnTo>
                  <a:cubicBezTo>
                    <a:pt x="101" y="7506"/>
                    <a:pt x="34" y="7672"/>
                    <a:pt x="0" y="7806"/>
                  </a:cubicBezTo>
                  <a:lnTo>
                    <a:pt x="0" y="8773"/>
                  </a:lnTo>
                  <a:cubicBezTo>
                    <a:pt x="34" y="8940"/>
                    <a:pt x="101" y="9073"/>
                    <a:pt x="234" y="9174"/>
                  </a:cubicBezTo>
                  <a:lnTo>
                    <a:pt x="18213" y="19514"/>
                  </a:lnTo>
                  <a:cubicBezTo>
                    <a:pt x="18280" y="19548"/>
                    <a:pt x="18355" y="19564"/>
                    <a:pt x="18430" y="19564"/>
                  </a:cubicBezTo>
                  <a:cubicBezTo>
                    <a:pt x="18505" y="19564"/>
                    <a:pt x="18580" y="19548"/>
                    <a:pt x="18647" y="19514"/>
                  </a:cubicBezTo>
                  <a:lnTo>
                    <a:pt x="32357" y="12109"/>
                  </a:lnTo>
                  <a:lnTo>
                    <a:pt x="32357" y="10641"/>
                  </a:lnTo>
                  <a:lnTo>
                    <a:pt x="1394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503;p73"/>
            <p:cNvSpPr/>
            <p:nvPr/>
          </p:nvSpPr>
          <p:spPr>
            <a:xfrm>
              <a:off x="5221907" y="3376566"/>
              <a:ext cx="647801" cy="362483"/>
            </a:xfrm>
            <a:custGeom>
              <a:avLst/>
              <a:gdLst/>
              <a:ahLst/>
              <a:cxnLst/>
              <a:rect l="l" t="t" r="r" b="b"/>
              <a:pathLst>
                <a:path w="32257" h="18097" extrusionOk="0">
                  <a:moveTo>
                    <a:pt x="13844" y="0"/>
                  </a:moveTo>
                  <a:lnTo>
                    <a:pt x="134" y="7439"/>
                  </a:lnTo>
                  <a:cubicBezTo>
                    <a:pt x="1" y="7472"/>
                    <a:pt x="1" y="7639"/>
                    <a:pt x="134" y="7672"/>
                  </a:cubicBezTo>
                  <a:lnTo>
                    <a:pt x="18113" y="18047"/>
                  </a:lnTo>
                  <a:cubicBezTo>
                    <a:pt x="18180" y="18080"/>
                    <a:pt x="18255" y="18097"/>
                    <a:pt x="18330" y="18097"/>
                  </a:cubicBezTo>
                  <a:cubicBezTo>
                    <a:pt x="18405" y="18097"/>
                    <a:pt x="18480" y="18080"/>
                    <a:pt x="18547" y="18047"/>
                  </a:cubicBezTo>
                  <a:lnTo>
                    <a:pt x="32257" y="10641"/>
                  </a:lnTo>
                  <a:lnTo>
                    <a:pt x="1384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504;p73"/>
            <p:cNvSpPr/>
            <p:nvPr/>
          </p:nvSpPr>
          <p:spPr>
            <a:xfrm>
              <a:off x="5831512" y="3585699"/>
              <a:ext cx="15423" cy="7371"/>
            </a:xfrm>
            <a:custGeom>
              <a:avLst/>
              <a:gdLst/>
              <a:ahLst/>
              <a:cxnLst/>
              <a:rect l="l" t="t" r="r" b="b"/>
              <a:pathLst>
                <a:path w="768" h="368" extrusionOk="0">
                  <a:moveTo>
                    <a:pt x="367" y="0"/>
                  </a:moveTo>
                  <a:cubicBezTo>
                    <a:pt x="301" y="0"/>
                    <a:pt x="201" y="0"/>
                    <a:pt x="134" y="33"/>
                  </a:cubicBezTo>
                  <a:cubicBezTo>
                    <a:pt x="101" y="33"/>
                    <a:pt x="101" y="33"/>
                    <a:pt x="101" y="67"/>
                  </a:cubicBezTo>
                  <a:cubicBezTo>
                    <a:pt x="1" y="134"/>
                    <a:pt x="34" y="234"/>
                    <a:pt x="167" y="300"/>
                  </a:cubicBezTo>
                  <a:cubicBezTo>
                    <a:pt x="201" y="334"/>
                    <a:pt x="267" y="334"/>
                    <a:pt x="301" y="367"/>
                  </a:cubicBezTo>
                  <a:lnTo>
                    <a:pt x="568" y="367"/>
                  </a:lnTo>
                  <a:cubicBezTo>
                    <a:pt x="568" y="367"/>
                    <a:pt x="601" y="334"/>
                    <a:pt x="634" y="334"/>
                  </a:cubicBezTo>
                  <a:cubicBezTo>
                    <a:pt x="768" y="267"/>
                    <a:pt x="734" y="134"/>
                    <a:pt x="601" y="67"/>
                  </a:cubicBezTo>
                  <a:cubicBezTo>
                    <a:pt x="534" y="33"/>
                    <a:pt x="4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505;p73"/>
            <p:cNvSpPr/>
            <p:nvPr/>
          </p:nvSpPr>
          <p:spPr>
            <a:xfrm>
              <a:off x="5219899" y="3526230"/>
              <a:ext cx="369799" cy="242543"/>
            </a:xfrm>
            <a:custGeom>
              <a:avLst/>
              <a:gdLst/>
              <a:ahLst/>
              <a:cxnLst/>
              <a:rect l="l" t="t" r="r" b="b"/>
              <a:pathLst>
                <a:path w="18414" h="12109" extrusionOk="0">
                  <a:moveTo>
                    <a:pt x="167" y="0"/>
                  </a:moveTo>
                  <a:lnTo>
                    <a:pt x="167" y="0"/>
                  </a:lnTo>
                  <a:cubicBezTo>
                    <a:pt x="67" y="67"/>
                    <a:pt x="34" y="200"/>
                    <a:pt x="0" y="334"/>
                  </a:cubicBezTo>
                  <a:lnTo>
                    <a:pt x="0" y="1301"/>
                  </a:lnTo>
                  <a:cubicBezTo>
                    <a:pt x="34" y="1468"/>
                    <a:pt x="101" y="1601"/>
                    <a:pt x="234" y="1702"/>
                  </a:cubicBezTo>
                  <a:lnTo>
                    <a:pt x="18213" y="12042"/>
                  </a:lnTo>
                  <a:cubicBezTo>
                    <a:pt x="18280" y="12076"/>
                    <a:pt x="18347" y="12109"/>
                    <a:pt x="18414" y="12109"/>
                  </a:cubicBezTo>
                  <a:lnTo>
                    <a:pt x="18414" y="10641"/>
                  </a:lnTo>
                  <a:cubicBezTo>
                    <a:pt x="18347" y="10641"/>
                    <a:pt x="18280" y="10608"/>
                    <a:pt x="18213" y="10575"/>
                  </a:cubicBezTo>
                  <a:lnTo>
                    <a:pt x="234" y="200"/>
                  </a:lnTo>
                  <a:cubicBezTo>
                    <a:pt x="134" y="167"/>
                    <a:pt x="134" y="67"/>
                    <a:pt x="16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506;p73"/>
            <p:cNvSpPr/>
            <p:nvPr/>
          </p:nvSpPr>
          <p:spPr>
            <a:xfrm>
              <a:off x="5838882" y="3548744"/>
              <a:ext cx="54946" cy="85748"/>
            </a:xfrm>
            <a:custGeom>
              <a:avLst/>
              <a:gdLst/>
              <a:ahLst/>
              <a:cxnLst/>
              <a:rect l="l" t="t" r="r" b="b"/>
              <a:pathLst>
                <a:path w="2736" h="4281" extrusionOk="0">
                  <a:moveTo>
                    <a:pt x="1771" y="1"/>
                  </a:moveTo>
                  <a:cubicBezTo>
                    <a:pt x="1592" y="1"/>
                    <a:pt x="1415" y="52"/>
                    <a:pt x="1268" y="144"/>
                  </a:cubicBezTo>
                  <a:cubicBezTo>
                    <a:pt x="634" y="611"/>
                    <a:pt x="201" y="1278"/>
                    <a:pt x="0" y="2045"/>
                  </a:cubicBezTo>
                  <a:lnTo>
                    <a:pt x="334" y="2079"/>
                  </a:lnTo>
                  <a:cubicBezTo>
                    <a:pt x="467" y="1411"/>
                    <a:pt x="868" y="811"/>
                    <a:pt x="1435" y="411"/>
                  </a:cubicBezTo>
                  <a:cubicBezTo>
                    <a:pt x="1535" y="344"/>
                    <a:pt x="1702" y="311"/>
                    <a:pt x="1835" y="311"/>
                  </a:cubicBezTo>
                  <a:cubicBezTo>
                    <a:pt x="1855" y="301"/>
                    <a:pt x="1877" y="297"/>
                    <a:pt x="1901" y="297"/>
                  </a:cubicBezTo>
                  <a:cubicBezTo>
                    <a:pt x="1958" y="297"/>
                    <a:pt x="2021" y="320"/>
                    <a:pt x="2069" y="344"/>
                  </a:cubicBezTo>
                  <a:cubicBezTo>
                    <a:pt x="2335" y="611"/>
                    <a:pt x="2502" y="1011"/>
                    <a:pt x="2436" y="1411"/>
                  </a:cubicBezTo>
                  <a:cubicBezTo>
                    <a:pt x="2402" y="2379"/>
                    <a:pt x="1835" y="3480"/>
                    <a:pt x="1168" y="3880"/>
                  </a:cubicBezTo>
                  <a:cubicBezTo>
                    <a:pt x="1068" y="3955"/>
                    <a:pt x="949" y="3993"/>
                    <a:pt x="826" y="3993"/>
                  </a:cubicBezTo>
                  <a:cubicBezTo>
                    <a:pt x="784" y="3993"/>
                    <a:pt x="743" y="3988"/>
                    <a:pt x="701" y="3980"/>
                  </a:cubicBezTo>
                  <a:lnTo>
                    <a:pt x="367" y="4180"/>
                  </a:lnTo>
                  <a:cubicBezTo>
                    <a:pt x="501" y="4247"/>
                    <a:pt x="634" y="4280"/>
                    <a:pt x="768" y="4280"/>
                  </a:cubicBezTo>
                  <a:cubicBezTo>
                    <a:pt x="968" y="4280"/>
                    <a:pt x="1135" y="4213"/>
                    <a:pt x="1301" y="4113"/>
                  </a:cubicBezTo>
                  <a:cubicBezTo>
                    <a:pt x="2069" y="3713"/>
                    <a:pt x="2669" y="2479"/>
                    <a:pt x="2702" y="1411"/>
                  </a:cubicBezTo>
                  <a:cubicBezTo>
                    <a:pt x="2736" y="778"/>
                    <a:pt x="2536" y="311"/>
                    <a:pt x="2202" y="111"/>
                  </a:cubicBezTo>
                  <a:cubicBezTo>
                    <a:pt x="2067" y="35"/>
                    <a:pt x="1918" y="1"/>
                    <a:pt x="177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507;p73"/>
            <p:cNvSpPr/>
            <p:nvPr/>
          </p:nvSpPr>
          <p:spPr>
            <a:xfrm>
              <a:off x="5219899" y="3312430"/>
              <a:ext cx="698710" cy="419268"/>
            </a:xfrm>
            <a:custGeom>
              <a:avLst/>
              <a:gdLst/>
              <a:ahLst/>
              <a:cxnLst/>
              <a:rect l="l" t="t" r="r" b="b"/>
              <a:pathLst>
                <a:path w="34792" h="20932" extrusionOk="0">
                  <a:moveTo>
                    <a:pt x="16379" y="0"/>
                  </a:moveTo>
                  <a:lnTo>
                    <a:pt x="201" y="9874"/>
                  </a:lnTo>
                  <a:cubicBezTo>
                    <a:pt x="101" y="9940"/>
                    <a:pt x="34" y="10041"/>
                    <a:pt x="0" y="10174"/>
                  </a:cubicBezTo>
                  <a:cubicBezTo>
                    <a:pt x="34" y="10274"/>
                    <a:pt x="101" y="10407"/>
                    <a:pt x="201" y="10441"/>
                  </a:cubicBezTo>
                  <a:lnTo>
                    <a:pt x="18247" y="20882"/>
                  </a:lnTo>
                  <a:cubicBezTo>
                    <a:pt x="18297" y="20915"/>
                    <a:pt x="18355" y="20932"/>
                    <a:pt x="18418" y="20932"/>
                  </a:cubicBezTo>
                  <a:cubicBezTo>
                    <a:pt x="18480" y="20932"/>
                    <a:pt x="18547" y="20915"/>
                    <a:pt x="18614" y="20882"/>
                  </a:cubicBezTo>
                  <a:lnTo>
                    <a:pt x="34792" y="11008"/>
                  </a:lnTo>
                  <a:lnTo>
                    <a:pt x="34792" y="10641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508;p73"/>
            <p:cNvSpPr/>
            <p:nvPr/>
          </p:nvSpPr>
          <p:spPr>
            <a:xfrm>
              <a:off x="5219236" y="3510186"/>
              <a:ext cx="370462" cy="221171"/>
            </a:xfrm>
            <a:custGeom>
              <a:avLst/>
              <a:gdLst/>
              <a:ahLst/>
              <a:cxnLst/>
              <a:rect l="l" t="t" r="r" b="b"/>
              <a:pathLst>
                <a:path w="18447" h="11042" extrusionOk="0">
                  <a:moveTo>
                    <a:pt x="234" y="1"/>
                  </a:moveTo>
                  <a:lnTo>
                    <a:pt x="234" y="1"/>
                  </a:lnTo>
                  <a:cubicBezTo>
                    <a:pt x="221" y="5"/>
                    <a:pt x="211" y="10"/>
                    <a:pt x="202" y="17"/>
                  </a:cubicBezTo>
                  <a:lnTo>
                    <a:pt x="202" y="17"/>
                  </a:lnTo>
                  <a:cubicBezTo>
                    <a:pt x="212" y="11"/>
                    <a:pt x="222" y="6"/>
                    <a:pt x="234" y="1"/>
                  </a:cubicBezTo>
                  <a:close/>
                  <a:moveTo>
                    <a:pt x="202" y="17"/>
                  </a:moveTo>
                  <a:lnTo>
                    <a:pt x="202" y="17"/>
                  </a:lnTo>
                  <a:cubicBezTo>
                    <a:pt x="1" y="135"/>
                    <a:pt x="11" y="473"/>
                    <a:pt x="234" y="568"/>
                  </a:cubicBezTo>
                  <a:lnTo>
                    <a:pt x="18280" y="11009"/>
                  </a:lnTo>
                  <a:cubicBezTo>
                    <a:pt x="18347" y="11009"/>
                    <a:pt x="18380" y="11042"/>
                    <a:pt x="18447" y="11042"/>
                  </a:cubicBezTo>
                  <a:lnTo>
                    <a:pt x="18447" y="10675"/>
                  </a:lnTo>
                  <a:cubicBezTo>
                    <a:pt x="18380" y="10675"/>
                    <a:pt x="18313" y="10675"/>
                    <a:pt x="18280" y="10642"/>
                  </a:cubicBezTo>
                  <a:lnTo>
                    <a:pt x="234" y="201"/>
                  </a:lnTo>
                  <a:cubicBezTo>
                    <a:pt x="146" y="172"/>
                    <a:pt x="135" y="65"/>
                    <a:pt x="20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509;p73"/>
            <p:cNvSpPr/>
            <p:nvPr/>
          </p:nvSpPr>
          <p:spPr>
            <a:xfrm>
              <a:off x="5221907" y="3312430"/>
              <a:ext cx="696702" cy="411596"/>
            </a:xfrm>
            <a:custGeom>
              <a:avLst/>
              <a:gdLst/>
              <a:ahLst/>
              <a:cxnLst/>
              <a:rect l="l" t="t" r="r" b="b"/>
              <a:pathLst>
                <a:path w="34692" h="20549" extrusionOk="0">
                  <a:moveTo>
                    <a:pt x="16279" y="0"/>
                  </a:moveTo>
                  <a:lnTo>
                    <a:pt x="101" y="9874"/>
                  </a:lnTo>
                  <a:cubicBezTo>
                    <a:pt x="1" y="9907"/>
                    <a:pt x="1" y="10041"/>
                    <a:pt x="101" y="10074"/>
                  </a:cubicBezTo>
                  <a:lnTo>
                    <a:pt x="18147" y="20515"/>
                  </a:lnTo>
                  <a:cubicBezTo>
                    <a:pt x="18214" y="20548"/>
                    <a:pt x="18247" y="20548"/>
                    <a:pt x="18314" y="20548"/>
                  </a:cubicBezTo>
                  <a:cubicBezTo>
                    <a:pt x="18380" y="20548"/>
                    <a:pt x="18447" y="20548"/>
                    <a:pt x="18514" y="20515"/>
                  </a:cubicBezTo>
                  <a:lnTo>
                    <a:pt x="34692" y="10608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510;p73"/>
            <p:cNvSpPr/>
            <p:nvPr/>
          </p:nvSpPr>
          <p:spPr>
            <a:xfrm>
              <a:off x="5589678" y="3524888"/>
              <a:ext cx="328931" cy="206469"/>
            </a:xfrm>
            <a:custGeom>
              <a:avLst/>
              <a:gdLst/>
              <a:ahLst/>
              <a:cxnLst/>
              <a:rect l="l" t="t" r="r" b="b"/>
              <a:pathLst>
                <a:path w="16379" h="10308" extrusionOk="0">
                  <a:moveTo>
                    <a:pt x="16379" y="1"/>
                  </a:moveTo>
                  <a:lnTo>
                    <a:pt x="201" y="9908"/>
                  </a:lnTo>
                  <a:cubicBezTo>
                    <a:pt x="134" y="9941"/>
                    <a:pt x="67" y="9941"/>
                    <a:pt x="1" y="9941"/>
                  </a:cubicBezTo>
                  <a:lnTo>
                    <a:pt x="1" y="10308"/>
                  </a:lnTo>
                  <a:cubicBezTo>
                    <a:pt x="67" y="10308"/>
                    <a:pt x="134" y="10275"/>
                    <a:pt x="201" y="10275"/>
                  </a:cubicBezTo>
                  <a:lnTo>
                    <a:pt x="16379" y="368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511;p73"/>
            <p:cNvSpPr/>
            <p:nvPr/>
          </p:nvSpPr>
          <p:spPr>
            <a:xfrm>
              <a:off x="5913247" y="3525549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512;p73"/>
            <p:cNvSpPr/>
            <p:nvPr/>
          </p:nvSpPr>
          <p:spPr>
            <a:xfrm>
              <a:off x="5913247" y="3525549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513;p73"/>
            <p:cNvSpPr/>
            <p:nvPr/>
          </p:nvSpPr>
          <p:spPr>
            <a:xfrm>
              <a:off x="5216545" y="3309085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459" y="10675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514;p73"/>
            <p:cNvSpPr/>
            <p:nvPr/>
          </p:nvSpPr>
          <p:spPr>
            <a:xfrm>
              <a:off x="5216545" y="3309085"/>
              <a:ext cx="693368" cy="398897"/>
            </a:xfrm>
            <a:custGeom>
              <a:avLst/>
              <a:gdLst/>
              <a:ahLst/>
              <a:cxnLst/>
              <a:rect l="l" t="t" r="r" b="b"/>
              <a:pathLst>
                <a:path w="34526" h="19915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459" y="10675"/>
                    <a:pt x="34525" y="10574"/>
                    <a:pt x="34525" y="10474"/>
                  </a:cubicBezTo>
                  <a:lnTo>
                    <a:pt x="34525" y="10107"/>
                  </a:ln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515;p73"/>
            <p:cNvSpPr/>
            <p:nvPr/>
          </p:nvSpPr>
          <p:spPr>
            <a:xfrm>
              <a:off x="5216545" y="3301734"/>
              <a:ext cx="694714" cy="399558"/>
            </a:xfrm>
            <a:custGeom>
              <a:avLst/>
              <a:gdLst/>
              <a:ahLst/>
              <a:cxnLst/>
              <a:rect l="l" t="t" r="r" b="b"/>
              <a:pathLst>
                <a:path w="34593" h="19948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516;p73"/>
            <p:cNvSpPr/>
            <p:nvPr/>
          </p:nvSpPr>
          <p:spPr>
            <a:xfrm>
              <a:off x="5216545" y="3301734"/>
              <a:ext cx="694714" cy="399558"/>
            </a:xfrm>
            <a:custGeom>
              <a:avLst/>
              <a:gdLst/>
              <a:ahLst/>
              <a:cxnLst/>
              <a:rect l="l" t="t" r="r" b="b"/>
              <a:pathLst>
                <a:path w="34593" h="19948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517;p73"/>
            <p:cNvSpPr/>
            <p:nvPr/>
          </p:nvSpPr>
          <p:spPr>
            <a:xfrm>
              <a:off x="5256068" y="3301734"/>
              <a:ext cx="645130" cy="370835"/>
            </a:xfrm>
            <a:custGeom>
              <a:avLst/>
              <a:gdLst/>
              <a:ahLst/>
              <a:cxnLst/>
              <a:rect l="l" t="t" r="r" b="b"/>
              <a:pathLst>
                <a:path w="32124" h="18514" extrusionOk="0">
                  <a:moveTo>
                    <a:pt x="13940" y="0"/>
                  </a:moveTo>
                  <a:cubicBezTo>
                    <a:pt x="13794" y="0"/>
                    <a:pt x="13644" y="34"/>
                    <a:pt x="13510" y="100"/>
                  </a:cubicBezTo>
                  <a:lnTo>
                    <a:pt x="1702" y="6905"/>
                  </a:lnTo>
                  <a:lnTo>
                    <a:pt x="1" y="5905"/>
                  </a:lnTo>
                  <a:lnTo>
                    <a:pt x="1" y="7906"/>
                  </a:lnTo>
                  <a:lnTo>
                    <a:pt x="18414" y="18514"/>
                  </a:lnTo>
                  <a:lnTo>
                    <a:pt x="31924" y="10708"/>
                  </a:lnTo>
                  <a:cubicBezTo>
                    <a:pt x="32057" y="10641"/>
                    <a:pt x="32124" y="10508"/>
                    <a:pt x="32090" y="10374"/>
                  </a:cubicBezTo>
                  <a:lnTo>
                    <a:pt x="32090" y="8573"/>
                  </a:lnTo>
                  <a:lnTo>
                    <a:pt x="30556" y="9474"/>
                  </a:lnTo>
                  <a:lnTo>
                    <a:pt x="14344" y="100"/>
                  </a:lnTo>
                  <a:cubicBezTo>
                    <a:pt x="14228" y="34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518;p73"/>
            <p:cNvSpPr/>
            <p:nvPr/>
          </p:nvSpPr>
          <p:spPr>
            <a:xfrm>
              <a:off x="5256068" y="3261634"/>
              <a:ext cx="645813" cy="371516"/>
            </a:xfrm>
            <a:custGeom>
              <a:avLst/>
              <a:gdLst/>
              <a:ahLst/>
              <a:cxnLst/>
              <a:rect l="l" t="t" r="r" b="b"/>
              <a:pathLst>
                <a:path w="32158" h="18548" extrusionOk="0">
                  <a:moveTo>
                    <a:pt x="13927" y="1"/>
                  </a:moveTo>
                  <a:cubicBezTo>
                    <a:pt x="13786" y="1"/>
                    <a:pt x="13644" y="34"/>
                    <a:pt x="13510" y="101"/>
                  </a:cubicBezTo>
                  <a:lnTo>
                    <a:pt x="1" y="7907"/>
                  </a:lnTo>
                  <a:lnTo>
                    <a:pt x="18414" y="18547"/>
                  </a:lnTo>
                  <a:lnTo>
                    <a:pt x="31924" y="10742"/>
                  </a:lnTo>
                  <a:cubicBezTo>
                    <a:pt x="32157" y="10642"/>
                    <a:pt x="32157" y="10342"/>
                    <a:pt x="31924" y="10242"/>
                  </a:cubicBezTo>
                  <a:lnTo>
                    <a:pt x="14344" y="101"/>
                  </a:lnTo>
                  <a:cubicBezTo>
                    <a:pt x="14211" y="34"/>
                    <a:pt x="14069" y="1"/>
                    <a:pt x="1392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519;p73"/>
            <p:cNvSpPr/>
            <p:nvPr/>
          </p:nvSpPr>
          <p:spPr>
            <a:xfrm>
              <a:off x="5256068" y="3419991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1"/>
                  </a:moveTo>
                  <a:lnTo>
                    <a:pt x="1" y="2002"/>
                  </a:lnTo>
                  <a:lnTo>
                    <a:pt x="18414" y="12610"/>
                  </a:lnTo>
                  <a:lnTo>
                    <a:pt x="18414" y="106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520;p73"/>
            <p:cNvSpPr/>
            <p:nvPr/>
          </p:nvSpPr>
          <p:spPr>
            <a:xfrm>
              <a:off x="5618476" y="3611077"/>
              <a:ext cx="14761" cy="7872"/>
            </a:xfrm>
            <a:custGeom>
              <a:avLst/>
              <a:gdLst/>
              <a:ahLst/>
              <a:cxnLst/>
              <a:rect l="l" t="t" r="r" b="b"/>
              <a:pathLst>
                <a:path w="735" h="393" extrusionOk="0">
                  <a:moveTo>
                    <a:pt x="368" y="1"/>
                  </a:moveTo>
                  <a:cubicBezTo>
                    <a:pt x="268" y="1"/>
                    <a:pt x="168" y="1"/>
                    <a:pt x="101" y="34"/>
                  </a:cubicBezTo>
                  <a:cubicBezTo>
                    <a:pt x="1" y="134"/>
                    <a:pt x="1" y="234"/>
                    <a:pt x="134" y="301"/>
                  </a:cubicBezTo>
                  <a:cubicBezTo>
                    <a:pt x="168" y="334"/>
                    <a:pt x="234" y="368"/>
                    <a:pt x="301" y="368"/>
                  </a:cubicBezTo>
                  <a:cubicBezTo>
                    <a:pt x="335" y="384"/>
                    <a:pt x="368" y="393"/>
                    <a:pt x="405" y="393"/>
                  </a:cubicBezTo>
                  <a:cubicBezTo>
                    <a:pt x="443" y="393"/>
                    <a:pt x="485" y="384"/>
                    <a:pt x="535" y="368"/>
                  </a:cubicBezTo>
                  <a:cubicBezTo>
                    <a:pt x="568" y="368"/>
                    <a:pt x="601" y="368"/>
                    <a:pt x="601" y="334"/>
                  </a:cubicBezTo>
                  <a:cubicBezTo>
                    <a:pt x="735" y="268"/>
                    <a:pt x="735" y="134"/>
                    <a:pt x="568" y="67"/>
                  </a:cubicBezTo>
                  <a:cubicBezTo>
                    <a:pt x="501" y="34"/>
                    <a:pt x="435" y="1"/>
                    <a:pt x="3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521;p73"/>
            <p:cNvSpPr/>
            <p:nvPr/>
          </p:nvSpPr>
          <p:spPr>
            <a:xfrm>
              <a:off x="5578954" y="3605068"/>
              <a:ext cx="50266" cy="62834"/>
            </a:xfrm>
            <a:custGeom>
              <a:avLst/>
              <a:gdLst/>
              <a:ahLst/>
              <a:cxnLst/>
              <a:rect l="l" t="t" r="r" b="b"/>
              <a:pathLst>
                <a:path w="2503" h="3137" extrusionOk="0">
                  <a:moveTo>
                    <a:pt x="1735" y="0"/>
                  </a:moveTo>
                  <a:cubicBezTo>
                    <a:pt x="1535" y="34"/>
                    <a:pt x="1335" y="67"/>
                    <a:pt x="1168" y="201"/>
                  </a:cubicBezTo>
                  <a:cubicBezTo>
                    <a:pt x="468" y="634"/>
                    <a:pt x="68" y="1368"/>
                    <a:pt x="34" y="2169"/>
                  </a:cubicBezTo>
                  <a:cubicBezTo>
                    <a:pt x="1" y="2402"/>
                    <a:pt x="101" y="2669"/>
                    <a:pt x="234" y="2836"/>
                  </a:cubicBezTo>
                  <a:cubicBezTo>
                    <a:pt x="368" y="3036"/>
                    <a:pt x="601" y="3136"/>
                    <a:pt x="835" y="3136"/>
                  </a:cubicBezTo>
                  <a:cubicBezTo>
                    <a:pt x="1035" y="3136"/>
                    <a:pt x="1235" y="3069"/>
                    <a:pt x="1402" y="2969"/>
                  </a:cubicBezTo>
                  <a:cubicBezTo>
                    <a:pt x="1435" y="2936"/>
                    <a:pt x="1469" y="2936"/>
                    <a:pt x="1502" y="2903"/>
                  </a:cubicBezTo>
                  <a:lnTo>
                    <a:pt x="1268" y="2769"/>
                  </a:lnTo>
                  <a:cubicBezTo>
                    <a:pt x="1111" y="2853"/>
                    <a:pt x="963" y="2892"/>
                    <a:pt x="832" y="2892"/>
                  </a:cubicBezTo>
                  <a:cubicBezTo>
                    <a:pt x="494" y="2892"/>
                    <a:pt x="268" y="2626"/>
                    <a:pt x="268" y="2169"/>
                  </a:cubicBezTo>
                  <a:cubicBezTo>
                    <a:pt x="301" y="1435"/>
                    <a:pt x="668" y="768"/>
                    <a:pt x="1268" y="401"/>
                  </a:cubicBezTo>
                  <a:cubicBezTo>
                    <a:pt x="1397" y="291"/>
                    <a:pt x="1546" y="241"/>
                    <a:pt x="1692" y="241"/>
                  </a:cubicBezTo>
                  <a:cubicBezTo>
                    <a:pt x="1812" y="241"/>
                    <a:pt x="1931" y="274"/>
                    <a:pt x="2036" y="334"/>
                  </a:cubicBezTo>
                  <a:cubicBezTo>
                    <a:pt x="2169" y="401"/>
                    <a:pt x="2236" y="534"/>
                    <a:pt x="2269" y="668"/>
                  </a:cubicBezTo>
                  <a:lnTo>
                    <a:pt x="2503" y="668"/>
                  </a:lnTo>
                  <a:cubicBezTo>
                    <a:pt x="2469" y="534"/>
                    <a:pt x="2403" y="401"/>
                    <a:pt x="2336" y="301"/>
                  </a:cubicBezTo>
                  <a:cubicBezTo>
                    <a:pt x="2169" y="101"/>
                    <a:pt x="1969" y="0"/>
                    <a:pt x="173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522;p73"/>
            <p:cNvSpPr/>
            <p:nvPr/>
          </p:nvSpPr>
          <p:spPr>
            <a:xfrm>
              <a:off x="5591024" y="3455404"/>
              <a:ext cx="318890" cy="163044"/>
            </a:xfrm>
            <a:custGeom>
              <a:avLst/>
              <a:gdLst/>
              <a:ahLst/>
              <a:cxnLst/>
              <a:rect l="l" t="t" r="r" b="b"/>
              <a:pathLst>
                <a:path w="15879" h="8140" extrusionOk="0">
                  <a:moveTo>
                    <a:pt x="15878" y="0"/>
                  </a:moveTo>
                  <a:lnTo>
                    <a:pt x="0" y="7773"/>
                  </a:lnTo>
                  <a:lnTo>
                    <a:pt x="0" y="8140"/>
                  </a:lnTo>
                  <a:lnTo>
                    <a:pt x="15678" y="634"/>
                  </a:lnTo>
                  <a:cubicBezTo>
                    <a:pt x="15812" y="534"/>
                    <a:pt x="15878" y="401"/>
                    <a:pt x="15878" y="267"/>
                  </a:cubicBezTo>
                  <a:lnTo>
                    <a:pt x="1587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523;p73"/>
            <p:cNvSpPr/>
            <p:nvPr/>
          </p:nvSpPr>
          <p:spPr>
            <a:xfrm>
              <a:off x="5591024" y="3455404"/>
              <a:ext cx="318890" cy="163044"/>
            </a:xfrm>
            <a:custGeom>
              <a:avLst/>
              <a:gdLst/>
              <a:ahLst/>
              <a:cxnLst/>
              <a:rect l="l" t="t" r="r" b="b"/>
              <a:pathLst>
                <a:path w="15879" h="8140" extrusionOk="0">
                  <a:moveTo>
                    <a:pt x="15878" y="0"/>
                  </a:moveTo>
                  <a:lnTo>
                    <a:pt x="0" y="7773"/>
                  </a:lnTo>
                  <a:lnTo>
                    <a:pt x="0" y="8140"/>
                  </a:lnTo>
                  <a:lnTo>
                    <a:pt x="15678" y="634"/>
                  </a:lnTo>
                  <a:cubicBezTo>
                    <a:pt x="15812" y="534"/>
                    <a:pt x="15878" y="401"/>
                    <a:pt x="15878" y="267"/>
                  </a:cubicBezTo>
                  <a:lnTo>
                    <a:pt x="158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524;p73"/>
            <p:cNvSpPr/>
            <p:nvPr/>
          </p:nvSpPr>
          <p:spPr>
            <a:xfrm>
              <a:off x="5216545" y="3245610"/>
              <a:ext cx="694714" cy="368171"/>
            </a:xfrm>
            <a:custGeom>
              <a:avLst/>
              <a:gdLst/>
              <a:ahLst/>
              <a:cxnLst/>
              <a:rect l="l" t="t" r="r" b="b"/>
              <a:pathLst>
                <a:path w="34593" h="18381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7739"/>
                  </a:lnTo>
                  <a:lnTo>
                    <a:pt x="18414" y="18380"/>
                  </a:lnTo>
                  <a:lnTo>
                    <a:pt x="34359" y="10708"/>
                  </a:lnTo>
                  <a:cubicBezTo>
                    <a:pt x="34592" y="10575"/>
                    <a:pt x="34592" y="10374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525;p73"/>
            <p:cNvSpPr/>
            <p:nvPr/>
          </p:nvSpPr>
          <p:spPr>
            <a:xfrm>
              <a:off x="5216545" y="3400622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526;p73"/>
            <p:cNvSpPr/>
            <p:nvPr/>
          </p:nvSpPr>
          <p:spPr>
            <a:xfrm>
              <a:off x="5216545" y="3400622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527;p73"/>
            <p:cNvSpPr/>
            <p:nvPr/>
          </p:nvSpPr>
          <p:spPr>
            <a:xfrm>
              <a:off x="5479144" y="3585018"/>
              <a:ext cx="50929" cy="62153"/>
            </a:xfrm>
            <a:custGeom>
              <a:avLst/>
              <a:gdLst/>
              <a:ahLst/>
              <a:cxnLst/>
              <a:rect l="l" t="t" r="r" b="b"/>
              <a:pathLst>
                <a:path w="2536" h="3103" extrusionOk="0">
                  <a:moveTo>
                    <a:pt x="801" y="1"/>
                  </a:moveTo>
                  <a:cubicBezTo>
                    <a:pt x="334" y="1"/>
                    <a:pt x="1" y="368"/>
                    <a:pt x="1" y="968"/>
                  </a:cubicBezTo>
                  <a:cubicBezTo>
                    <a:pt x="34" y="1769"/>
                    <a:pt x="468" y="2503"/>
                    <a:pt x="1135" y="2936"/>
                  </a:cubicBezTo>
                  <a:cubicBezTo>
                    <a:pt x="1302" y="3036"/>
                    <a:pt x="1502" y="3103"/>
                    <a:pt x="1702" y="3103"/>
                  </a:cubicBezTo>
                  <a:cubicBezTo>
                    <a:pt x="1935" y="3103"/>
                    <a:pt x="2169" y="3003"/>
                    <a:pt x="2302" y="2836"/>
                  </a:cubicBezTo>
                  <a:cubicBezTo>
                    <a:pt x="2436" y="2636"/>
                    <a:pt x="2536" y="2402"/>
                    <a:pt x="2502" y="2136"/>
                  </a:cubicBezTo>
                  <a:cubicBezTo>
                    <a:pt x="2469" y="1335"/>
                    <a:pt x="2035" y="601"/>
                    <a:pt x="1368" y="168"/>
                  </a:cubicBezTo>
                  <a:cubicBezTo>
                    <a:pt x="1202" y="67"/>
                    <a:pt x="1001" y="1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528;p73"/>
            <p:cNvSpPr/>
            <p:nvPr/>
          </p:nvSpPr>
          <p:spPr>
            <a:xfrm>
              <a:off x="5483843" y="3589906"/>
              <a:ext cx="40868" cy="52799"/>
            </a:xfrm>
            <a:custGeom>
              <a:avLst/>
              <a:gdLst/>
              <a:ahLst/>
              <a:cxnLst/>
              <a:rect l="l" t="t" r="r" b="b"/>
              <a:pathLst>
                <a:path w="2035" h="2636" extrusionOk="0">
                  <a:moveTo>
                    <a:pt x="592" y="1"/>
                  </a:moveTo>
                  <a:cubicBezTo>
                    <a:pt x="243" y="1"/>
                    <a:pt x="0" y="267"/>
                    <a:pt x="0" y="724"/>
                  </a:cubicBezTo>
                  <a:cubicBezTo>
                    <a:pt x="34" y="1458"/>
                    <a:pt x="434" y="2092"/>
                    <a:pt x="1034" y="2492"/>
                  </a:cubicBezTo>
                  <a:cubicBezTo>
                    <a:pt x="1200" y="2589"/>
                    <a:pt x="1354" y="2636"/>
                    <a:pt x="1489" y="2636"/>
                  </a:cubicBezTo>
                  <a:cubicBezTo>
                    <a:pt x="1818" y="2636"/>
                    <a:pt x="2035" y="2364"/>
                    <a:pt x="2035" y="1892"/>
                  </a:cubicBezTo>
                  <a:cubicBezTo>
                    <a:pt x="2002" y="1191"/>
                    <a:pt x="1635" y="524"/>
                    <a:pt x="1034" y="124"/>
                  </a:cubicBezTo>
                  <a:cubicBezTo>
                    <a:pt x="876" y="40"/>
                    <a:pt x="726" y="1"/>
                    <a:pt x="59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529;p73"/>
            <p:cNvSpPr/>
            <p:nvPr/>
          </p:nvSpPr>
          <p:spPr>
            <a:xfrm>
              <a:off x="5245364" y="3446250"/>
              <a:ext cx="205002" cy="157436"/>
            </a:xfrm>
            <a:custGeom>
              <a:avLst/>
              <a:gdLst/>
              <a:ahLst/>
              <a:cxnLst/>
              <a:rect l="l" t="t" r="r" b="b"/>
              <a:pathLst>
                <a:path w="10208" h="7860" extrusionOk="0">
                  <a:moveTo>
                    <a:pt x="614" y="1"/>
                  </a:moveTo>
                  <a:cubicBezTo>
                    <a:pt x="252" y="1"/>
                    <a:pt x="0" y="303"/>
                    <a:pt x="0" y="824"/>
                  </a:cubicBezTo>
                  <a:lnTo>
                    <a:pt x="0" y="1191"/>
                  </a:lnTo>
                  <a:cubicBezTo>
                    <a:pt x="33" y="1959"/>
                    <a:pt x="434" y="2692"/>
                    <a:pt x="1101" y="3126"/>
                  </a:cubicBezTo>
                  <a:lnTo>
                    <a:pt x="9073" y="7696"/>
                  </a:lnTo>
                  <a:cubicBezTo>
                    <a:pt x="9264" y="7807"/>
                    <a:pt x="9443" y="7860"/>
                    <a:pt x="9600" y="7860"/>
                  </a:cubicBezTo>
                  <a:cubicBezTo>
                    <a:pt x="9963" y="7860"/>
                    <a:pt x="10207" y="7575"/>
                    <a:pt x="10207" y="7062"/>
                  </a:cubicBezTo>
                  <a:lnTo>
                    <a:pt x="10207" y="6695"/>
                  </a:lnTo>
                  <a:cubicBezTo>
                    <a:pt x="10174" y="5895"/>
                    <a:pt x="9740" y="5194"/>
                    <a:pt x="9073" y="4761"/>
                  </a:cubicBezTo>
                  <a:lnTo>
                    <a:pt x="1101" y="157"/>
                  </a:lnTo>
                  <a:cubicBezTo>
                    <a:pt x="927" y="51"/>
                    <a:pt x="761" y="1"/>
                    <a:pt x="61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530;p73"/>
            <p:cNvSpPr/>
            <p:nvPr/>
          </p:nvSpPr>
          <p:spPr>
            <a:xfrm>
              <a:off x="5586324" y="3611077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8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531;p73"/>
            <p:cNvSpPr/>
            <p:nvPr/>
          </p:nvSpPr>
          <p:spPr>
            <a:xfrm>
              <a:off x="5586324" y="3611077"/>
              <a:ext cx="5382" cy="96905"/>
            </a:xfrm>
            <a:custGeom>
              <a:avLst/>
              <a:gdLst/>
              <a:ahLst/>
              <a:cxnLst/>
              <a:rect l="l" t="t" r="r" b="b"/>
              <a:pathLst>
                <a:path w="268" h="4838" extrusionOk="0">
                  <a:moveTo>
                    <a:pt x="268" y="1"/>
                  </a:moveTo>
                  <a:lnTo>
                    <a:pt x="1" y="134"/>
                  </a:lnTo>
                  <a:lnTo>
                    <a:pt x="1" y="4838"/>
                  </a:lnTo>
                  <a:lnTo>
                    <a:pt x="268" y="47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532;p73"/>
            <p:cNvSpPr/>
            <p:nvPr/>
          </p:nvSpPr>
          <p:spPr>
            <a:xfrm>
              <a:off x="5219899" y="3210858"/>
              <a:ext cx="698710" cy="384716"/>
            </a:xfrm>
            <a:custGeom>
              <a:avLst/>
              <a:gdLst/>
              <a:ahLst/>
              <a:cxnLst/>
              <a:rect l="l" t="t" r="r" b="b"/>
              <a:pathLst>
                <a:path w="34792" h="19207" extrusionOk="0">
                  <a:moveTo>
                    <a:pt x="16379" y="1"/>
                  </a:moveTo>
                  <a:lnTo>
                    <a:pt x="201" y="8173"/>
                  </a:lnTo>
                  <a:cubicBezTo>
                    <a:pt x="101" y="8240"/>
                    <a:pt x="34" y="8340"/>
                    <a:pt x="0" y="8473"/>
                  </a:cubicBezTo>
                  <a:cubicBezTo>
                    <a:pt x="34" y="8574"/>
                    <a:pt x="101" y="8674"/>
                    <a:pt x="201" y="8740"/>
                  </a:cubicBezTo>
                  <a:lnTo>
                    <a:pt x="18247" y="19181"/>
                  </a:lnTo>
                  <a:cubicBezTo>
                    <a:pt x="18297" y="19198"/>
                    <a:pt x="18355" y="19206"/>
                    <a:pt x="18418" y="19206"/>
                  </a:cubicBezTo>
                  <a:cubicBezTo>
                    <a:pt x="18480" y="19206"/>
                    <a:pt x="18547" y="19198"/>
                    <a:pt x="18614" y="19181"/>
                  </a:cubicBezTo>
                  <a:lnTo>
                    <a:pt x="34792" y="10975"/>
                  </a:lnTo>
                  <a:lnTo>
                    <a:pt x="34792" y="10608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533;p73"/>
            <p:cNvSpPr/>
            <p:nvPr/>
          </p:nvSpPr>
          <p:spPr>
            <a:xfrm>
              <a:off x="5219236" y="3374563"/>
              <a:ext cx="370462" cy="220510"/>
            </a:xfrm>
            <a:custGeom>
              <a:avLst/>
              <a:gdLst/>
              <a:ahLst/>
              <a:cxnLst/>
              <a:rect l="l" t="t" r="r" b="b"/>
              <a:pathLst>
                <a:path w="18447" h="11009" extrusionOk="0">
                  <a:moveTo>
                    <a:pt x="234" y="0"/>
                  </a:moveTo>
                  <a:lnTo>
                    <a:pt x="234" y="0"/>
                  </a:lnTo>
                  <a:cubicBezTo>
                    <a:pt x="222" y="4"/>
                    <a:pt x="212" y="9"/>
                    <a:pt x="203" y="15"/>
                  </a:cubicBezTo>
                  <a:lnTo>
                    <a:pt x="203" y="15"/>
                  </a:lnTo>
                  <a:cubicBezTo>
                    <a:pt x="213" y="10"/>
                    <a:pt x="223" y="5"/>
                    <a:pt x="234" y="0"/>
                  </a:cubicBezTo>
                  <a:close/>
                  <a:moveTo>
                    <a:pt x="203" y="15"/>
                  </a:moveTo>
                  <a:lnTo>
                    <a:pt x="203" y="15"/>
                  </a:lnTo>
                  <a:cubicBezTo>
                    <a:pt x="1" y="130"/>
                    <a:pt x="11" y="440"/>
                    <a:pt x="234" y="567"/>
                  </a:cubicBezTo>
                  <a:lnTo>
                    <a:pt x="18280" y="10975"/>
                  </a:lnTo>
                  <a:cubicBezTo>
                    <a:pt x="18347" y="11008"/>
                    <a:pt x="18380" y="11008"/>
                    <a:pt x="18447" y="11008"/>
                  </a:cubicBezTo>
                  <a:lnTo>
                    <a:pt x="18447" y="10675"/>
                  </a:lnTo>
                  <a:cubicBezTo>
                    <a:pt x="18380" y="10675"/>
                    <a:pt x="18347" y="10641"/>
                    <a:pt x="18280" y="10608"/>
                  </a:cubicBezTo>
                  <a:lnTo>
                    <a:pt x="234" y="200"/>
                  </a:lnTo>
                  <a:cubicBezTo>
                    <a:pt x="145" y="171"/>
                    <a:pt x="135" y="63"/>
                    <a:pt x="20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534;p73"/>
            <p:cNvSpPr/>
            <p:nvPr/>
          </p:nvSpPr>
          <p:spPr>
            <a:xfrm>
              <a:off x="5221907" y="3210858"/>
              <a:ext cx="696702" cy="377525"/>
            </a:xfrm>
            <a:custGeom>
              <a:avLst/>
              <a:gdLst/>
              <a:ahLst/>
              <a:cxnLst/>
              <a:rect l="l" t="t" r="r" b="b"/>
              <a:pathLst>
                <a:path w="34692" h="18848" extrusionOk="0">
                  <a:moveTo>
                    <a:pt x="16279" y="1"/>
                  </a:moveTo>
                  <a:lnTo>
                    <a:pt x="101" y="8173"/>
                  </a:lnTo>
                  <a:cubicBezTo>
                    <a:pt x="1" y="8207"/>
                    <a:pt x="1" y="8340"/>
                    <a:pt x="101" y="8407"/>
                  </a:cubicBezTo>
                  <a:lnTo>
                    <a:pt x="18147" y="18814"/>
                  </a:lnTo>
                  <a:cubicBezTo>
                    <a:pt x="18214" y="18848"/>
                    <a:pt x="18247" y="18848"/>
                    <a:pt x="18314" y="18848"/>
                  </a:cubicBezTo>
                  <a:cubicBezTo>
                    <a:pt x="18380" y="18848"/>
                    <a:pt x="18447" y="18848"/>
                    <a:pt x="18514" y="18814"/>
                  </a:cubicBezTo>
                  <a:lnTo>
                    <a:pt x="34692" y="10608"/>
                  </a:lnTo>
                  <a:lnTo>
                    <a:pt x="162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535;p73"/>
            <p:cNvSpPr/>
            <p:nvPr/>
          </p:nvSpPr>
          <p:spPr>
            <a:xfrm>
              <a:off x="5589678" y="3423336"/>
              <a:ext cx="328931" cy="171737"/>
            </a:xfrm>
            <a:custGeom>
              <a:avLst/>
              <a:gdLst/>
              <a:ahLst/>
              <a:cxnLst/>
              <a:rect l="l" t="t" r="r" b="b"/>
              <a:pathLst>
                <a:path w="16379" h="8574" extrusionOk="0">
                  <a:moveTo>
                    <a:pt x="16379" y="0"/>
                  </a:moveTo>
                  <a:lnTo>
                    <a:pt x="201" y="8173"/>
                  </a:lnTo>
                  <a:cubicBezTo>
                    <a:pt x="134" y="8206"/>
                    <a:pt x="67" y="8240"/>
                    <a:pt x="1" y="8240"/>
                  </a:cubicBezTo>
                  <a:lnTo>
                    <a:pt x="1" y="8573"/>
                  </a:lnTo>
                  <a:cubicBezTo>
                    <a:pt x="67" y="8573"/>
                    <a:pt x="134" y="8573"/>
                    <a:pt x="201" y="8540"/>
                  </a:cubicBezTo>
                  <a:lnTo>
                    <a:pt x="16379" y="367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536;p73"/>
            <p:cNvSpPr/>
            <p:nvPr/>
          </p:nvSpPr>
          <p:spPr>
            <a:xfrm>
              <a:off x="5543448" y="3118660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537;p73"/>
            <p:cNvSpPr/>
            <p:nvPr/>
          </p:nvSpPr>
          <p:spPr>
            <a:xfrm>
              <a:off x="5543448" y="3118660"/>
              <a:ext cx="369819" cy="307360"/>
            </a:xfrm>
            <a:custGeom>
              <a:avLst/>
              <a:gdLst/>
              <a:ahLst/>
              <a:cxnLst/>
              <a:rect l="l" t="t" r="r" b="b"/>
              <a:pathLst>
                <a:path w="18415" h="15345" extrusionOk="0">
                  <a:moveTo>
                    <a:pt x="1" y="0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538;p73"/>
            <p:cNvSpPr/>
            <p:nvPr/>
          </p:nvSpPr>
          <p:spPr>
            <a:xfrm>
              <a:off x="5219899" y="3180793"/>
              <a:ext cx="649809" cy="391887"/>
            </a:xfrm>
            <a:custGeom>
              <a:avLst/>
              <a:gdLst/>
              <a:ahLst/>
              <a:cxnLst/>
              <a:rect l="l" t="t" r="r" b="b"/>
              <a:pathLst>
                <a:path w="32357" h="19565" extrusionOk="0">
                  <a:moveTo>
                    <a:pt x="13944" y="1"/>
                  </a:moveTo>
                  <a:lnTo>
                    <a:pt x="234" y="7406"/>
                  </a:lnTo>
                  <a:cubicBezTo>
                    <a:pt x="101" y="7506"/>
                    <a:pt x="34" y="7639"/>
                    <a:pt x="0" y="7806"/>
                  </a:cubicBezTo>
                  <a:lnTo>
                    <a:pt x="0" y="8774"/>
                  </a:lnTo>
                  <a:cubicBezTo>
                    <a:pt x="34" y="8907"/>
                    <a:pt x="101" y="9074"/>
                    <a:pt x="234" y="9141"/>
                  </a:cubicBezTo>
                  <a:lnTo>
                    <a:pt x="18213" y="19515"/>
                  </a:lnTo>
                  <a:cubicBezTo>
                    <a:pt x="18280" y="19548"/>
                    <a:pt x="18355" y="19565"/>
                    <a:pt x="18430" y="19565"/>
                  </a:cubicBezTo>
                  <a:cubicBezTo>
                    <a:pt x="18505" y="19565"/>
                    <a:pt x="18580" y="19548"/>
                    <a:pt x="18647" y="19515"/>
                  </a:cubicBezTo>
                  <a:lnTo>
                    <a:pt x="32357" y="12109"/>
                  </a:lnTo>
                  <a:lnTo>
                    <a:pt x="32357" y="10608"/>
                  </a:lnTo>
                  <a:lnTo>
                    <a:pt x="1394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539;p73"/>
            <p:cNvSpPr/>
            <p:nvPr/>
          </p:nvSpPr>
          <p:spPr>
            <a:xfrm>
              <a:off x="5221907" y="3180793"/>
              <a:ext cx="647801" cy="362483"/>
            </a:xfrm>
            <a:custGeom>
              <a:avLst/>
              <a:gdLst/>
              <a:ahLst/>
              <a:cxnLst/>
              <a:rect l="l" t="t" r="r" b="b"/>
              <a:pathLst>
                <a:path w="32257" h="18097" extrusionOk="0">
                  <a:moveTo>
                    <a:pt x="13844" y="1"/>
                  </a:moveTo>
                  <a:lnTo>
                    <a:pt x="134" y="7406"/>
                  </a:lnTo>
                  <a:cubicBezTo>
                    <a:pt x="1" y="7473"/>
                    <a:pt x="1" y="7639"/>
                    <a:pt x="134" y="7673"/>
                  </a:cubicBezTo>
                  <a:lnTo>
                    <a:pt x="18113" y="18047"/>
                  </a:lnTo>
                  <a:cubicBezTo>
                    <a:pt x="18180" y="18080"/>
                    <a:pt x="18255" y="18097"/>
                    <a:pt x="18330" y="18097"/>
                  </a:cubicBezTo>
                  <a:cubicBezTo>
                    <a:pt x="18405" y="18097"/>
                    <a:pt x="18480" y="18080"/>
                    <a:pt x="18547" y="18047"/>
                  </a:cubicBezTo>
                  <a:lnTo>
                    <a:pt x="32257" y="10608"/>
                  </a:lnTo>
                  <a:lnTo>
                    <a:pt x="1384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540;p73"/>
            <p:cNvSpPr/>
            <p:nvPr/>
          </p:nvSpPr>
          <p:spPr>
            <a:xfrm>
              <a:off x="5831512" y="3389265"/>
              <a:ext cx="15423" cy="7872"/>
            </a:xfrm>
            <a:custGeom>
              <a:avLst/>
              <a:gdLst/>
              <a:ahLst/>
              <a:cxnLst/>
              <a:rect l="l" t="t" r="r" b="b"/>
              <a:pathLst>
                <a:path w="768" h="393" extrusionOk="0">
                  <a:moveTo>
                    <a:pt x="367" y="0"/>
                  </a:moveTo>
                  <a:cubicBezTo>
                    <a:pt x="301" y="0"/>
                    <a:pt x="201" y="0"/>
                    <a:pt x="134" y="67"/>
                  </a:cubicBezTo>
                  <a:cubicBezTo>
                    <a:pt x="134" y="50"/>
                    <a:pt x="126" y="42"/>
                    <a:pt x="117" y="42"/>
                  </a:cubicBezTo>
                  <a:cubicBezTo>
                    <a:pt x="109" y="42"/>
                    <a:pt x="101" y="50"/>
                    <a:pt x="101" y="67"/>
                  </a:cubicBezTo>
                  <a:cubicBezTo>
                    <a:pt x="1" y="134"/>
                    <a:pt x="34" y="267"/>
                    <a:pt x="167" y="334"/>
                  </a:cubicBezTo>
                  <a:cubicBezTo>
                    <a:pt x="201" y="334"/>
                    <a:pt x="267" y="367"/>
                    <a:pt x="301" y="367"/>
                  </a:cubicBezTo>
                  <a:cubicBezTo>
                    <a:pt x="351" y="384"/>
                    <a:pt x="392" y="392"/>
                    <a:pt x="434" y="392"/>
                  </a:cubicBezTo>
                  <a:cubicBezTo>
                    <a:pt x="476" y="392"/>
                    <a:pt x="518" y="384"/>
                    <a:pt x="568" y="367"/>
                  </a:cubicBezTo>
                  <a:cubicBezTo>
                    <a:pt x="568" y="367"/>
                    <a:pt x="601" y="367"/>
                    <a:pt x="634" y="334"/>
                  </a:cubicBezTo>
                  <a:cubicBezTo>
                    <a:pt x="768" y="267"/>
                    <a:pt x="734" y="167"/>
                    <a:pt x="601" y="67"/>
                  </a:cubicBezTo>
                  <a:cubicBezTo>
                    <a:pt x="534" y="33"/>
                    <a:pt x="468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541;p73"/>
            <p:cNvSpPr/>
            <p:nvPr/>
          </p:nvSpPr>
          <p:spPr>
            <a:xfrm>
              <a:off x="5219899" y="3330457"/>
              <a:ext cx="369799" cy="242563"/>
            </a:xfrm>
            <a:custGeom>
              <a:avLst/>
              <a:gdLst/>
              <a:ahLst/>
              <a:cxnLst/>
              <a:rect l="l" t="t" r="r" b="b"/>
              <a:pathLst>
                <a:path w="18414" h="12110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7" y="67"/>
                    <a:pt x="34" y="201"/>
                    <a:pt x="0" y="334"/>
                  </a:cubicBezTo>
                  <a:lnTo>
                    <a:pt x="0" y="1302"/>
                  </a:lnTo>
                  <a:cubicBezTo>
                    <a:pt x="34" y="1435"/>
                    <a:pt x="101" y="1602"/>
                    <a:pt x="234" y="1669"/>
                  </a:cubicBezTo>
                  <a:lnTo>
                    <a:pt x="18213" y="12043"/>
                  </a:lnTo>
                  <a:cubicBezTo>
                    <a:pt x="18280" y="12076"/>
                    <a:pt x="18347" y="12109"/>
                    <a:pt x="18414" y="12109"/>
                  </a:cubicBezTo>
                  <a:lnTo>
                    <a:pt x="18414" y="10608"/>
                  </a:lnTo>
                  <a:cubicBezTo>
                    <a:pt x="18347" y="10608"/>
                    <a:pt x="18280" y="10608"/>
                    <a:pt x="18180" y="10575"/>
                  </a:cubicBezTo>
                  <a:lnTo>
                    <a:pt x="234" y="201"/>
                  </a:lnTo>
                  <a:cubicBezTo>
                    <a:pt x="134" y="134"/>
                    <a:pt x="134" y="67"/>
                    <a:pt x="16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542;p73"/>
            <p:cNvSpPr/>
            <p:nvPr/>
          </p:nvSpPr>
          <p:spPr>
            <a:xfrm>
              <a:off x="5838882" y="3352750"/>
              <a:ext cx="54946" cy="85969"/>
            </a:xfrm>
            <a:custGeom>
              <a:avLst/>
              <a:gdLst/>
              <a:ahLst/>
              <a:cxnLst/>
              <a:rect l="l" t="t" r="r" b="b"/>
              <a:pathLst>
                <a:path w="2736" h="4292" extrusionOk="0">
                  <a:moveTo>
                    <a:pt x="1745" y="1"/>
                  </a:moveTo>
                  <a:cubicBezTo>
                    <a:pt x="1574" y="1"/>
                    <a:pt x="1408" y="51"/>
                    <a:pt x="1268" y="155"/>
                  </a:cubicBezTo>
                  <a:cubicBezTo>
                    <a:pt x="634" y="622"/>
                    <a:pt x="201" y="1289"/>
                    <a:pt x="0" y="2057"/>
                  </a:cubicBezTo>
                  <a:lnTo>
                    <a:pt x="334" y="2090"/>
                  </a:lnTo>
                  <a:cubicBezTo>
                    <a:pt x="467" y="1423"/>
                    <a:pt x="868" y="822"/>
                    <a:pt x="1435" y="422"/>
                  </a:cubicBezTo>
                  <a:cubicBezTo>
                    <a:pt x="1535" y="355"/>
                    <a:pt x="1702" y="289"/>
                    <a:pt x="1835" y="289"/>
                  </a:cubicBezTo>
                  <a:cubicBezTo>
                    <a:pt x="1902" y="289"/>
                    <a:pt x="2002" y="322"/>
                    <a:pt x="2069" y="355"/>
                  </a:cubicBezTo>
                  <a:cubicBezTo>
                    <a:pt x="2335" y="622"/>
                    <a:pt x="2502" y="1023"/>
                    <a:pt x="2436" y="1423"/>
                  </a:cubicBezTo>
                  <a:cubicBezTo>
                    <a:pt x="2402" y="2390"/>
                    <a:pt x="1835" y="3491"/>
                    <a:pt x="1168" y="3891"/>
                  </a:cubicBezTo>
                  <a:cubicBezTo>
                    <a:pt x="1059" y="3946"/>
                    <a:pt x="928" y="4000"/>
                    <a:pt x="793" y="4000"/>
                  </a:cubicBezTo>
                  <a:cubicBezTo>
                    <a:pt x="762" y="4000"/>
                    <a:pt x="732" y="3997"/>
                    <a:pt x="701" y="3991"/>
                  </a:cubicBezTo>
                  <a:lnTo>
                    <a:pt x="367" y="4191"/>
                  </a:lnTo>
                  <a:cubicBezTo>
                    <a:pt x="501" y="4258"/>
                    <a:pt x="634" y="4292"/>
                    <a:pt x="768" y="4292"/>
                  </a:cubicBezTo>
                  <a:cubicBezTo>
                    <a:pt x="968" y="4292"/>
                    <a:pt x="1135" y="4225"/>
                    <a:pt x="1301" y="4125"/>
                  </a:cubicBezTo>
                  <a:cubicBezTo>
                    <a:pt x="2069" y="3724"/>
                    <a:pt x="2669" y="2490"/>
                    <a:pt x="2702" y="1423"/>
                  </a:cubicBezTo>
                  <a:cubicBezTo>
                    <a:pt x="2736" y="789"/>
                    <a:pt x="2536" y="322"/>
                    <a:pt x="2202" y="122"/>
                  </a:cubicBezTo>
                  <a:cubicBezTo>
                    <a:pt x="2059" y="42"/>
                    <a:pt x="1900" y="1"/>
                    <a:pt x="1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543;p73"/>
            <p:cNvSpPr/>
            <p:nvPr/>
          </p:nvSpPr>
          <p:spPr>
            <a:xfrm>
              <a:off x="5219899" y="3116657"/>
              <a:ext cx="698710" cy="419288"/>
            </a:xfrm>
            <a:custGeom>
              <a:avLst/>
              <a:gdLst/>
              <a:ahLst/>
              <a:cxnLst/>
              <a:rect l="l" t="t" r="r" b="b"/>
              <a:pathLst>
                <a:path w="34792" h="20933" extrusionOk="0">
                  <a:moveTo>
                    <a:pt x="16379" y="0"/>
                  </a:moveTo>
                  <a:lnTo>
                    <a:pt x="201" y="9874"/>
                  </a:lnTo>
                  <a:cubicBezTo>
                    <a:pt x="101" y="9941"/>
                    <a:pt x="34" y="10041"/>
                    <a:pt x="0" y="10174"/>
                  </a:cubicBezTo>
                  <a:cubicBezTo>
                    <a:pt x="34" y="10308"/>
                    <a:pt x="101" y="10408"/>
                    <a:pt x="201" y="10475"/>
                  </a:cubicBezTo>
                  <a:lnTo>
                    <a:pt x="18247" y="20882"/>
                  </a:lnTo>
                  <a:cubicBezTo>
                    <a:pt x="18297" y="20915"/>
                    <a:pt x="18355" y="20932"/>
                    <a:pt x="18418" y="20932"/>
                  </a:cubicBezTo>
                  <a:cubicBezTo>
                    <a:pt x="18480" y="20932"/>
                    <a:pt x="18547" y="20915"/>
                    <a:pt x="18614" y="20882"/>
                  </a:cubicBezTo>
                  <a:lnTo>
                    <a:pt x="34792" y="11008"/>
                  </a:lnTo>
                  <a:lnTo>
                    <a:pt x="34792" y="10608"/>
                  </a:lnTo>
                  <a:lnTo>
                    <a:pt x="163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544;p73"/>
            <p:cNvSpPr/>
            <p:nvPr/>
          </p:nvSpPr>
          <p:spPr>
            <a:xfrm>
              <a:off x="5219236" y="3314433"/>
              <a:ext cx="370462" cy="220490"/>
            </a:xfrm>
            <a:custGeom>
              <a:avLst/>
              <a:gdLst/>
              <a:ahLst/>
              <a:cxnLst/>
              <a:rect l="l" t="t" r="r" b="b"/>
              <a:pathLst>
                <a:path w="18447" h="11008" extrusionOk="0">
                  <a:moveTo>
                    <a:pt x="234" y="0"/>
                  </a:moveTo>
                  <a:lnTo>
                    <a:pt x="234" y="0"/>
                  </a:lnTo>
                  <a:cubicBezTo>
                    <a:pt x="222" y="4"/>
                    <a:pt x="212" y="9"/>
                    <a:pt x="203" y="15"/>
                  </a:cubicBezTo>
                  <a:lnTo>
                    <a:pt x="203" y="15"/>
                  </a:lnTo>
                  <a:cubicBezTo>
                    <a:pt x="213" y="10"/>
                    <a:pt x="223" y="5"/>
                    <a:pt x="234" y="0"/>
                  </a:cubicBezTo>
                  <a:close/>
                  <a:moveTo>
                    <a:pt x="203" y="15"/>
                  </a:moveTo>
                  <a:lnTo>
                    <a:pt x="203" y="15"/>
                  </a:lnTo>
                  <a:cubicBezTo>
                    <a:pt x="1" y="130"/>
                    <a:pt x="11" y="440"/>
                    <a:pt x="234" y="567"/>
                  </a:cubicBezTo>
                  <a:lnTo>
                    <a:pt x="18280" y="10975"/>
                  </a:lnTo>
                  <a:cubicBezTo>
                    <a:pt x="18347" y="11008"/>
                    <a:pt x="18380" y="11008"/>
                    <a:pt x="18447" y="11008"/>
                  </a:cubicBezTo>
                  <a:lnTo>
                    <a:pt x="18447" y="10674"/>
                  </a:lnTo>
                  <a:cubicBezTo>
                    <a:pt x="18380" y="10674"/>
                    <a:pt x="18313" y="10641"/>
                    <a:pt x="18280" y="10608"/>
                  </a:cubicBezTo>
                  <a:lnTo>
                    <a:pt x="234" y="200"/>
                  </a:lnTo>
                  <a:cubicBezTo>
                    <a:pt x="145" y="171"/>
                    <a:pt x="135" y="63"/>
                    <a:pt x="20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545;p73"/>
            <p:cNvSpPr/>
            <p:nvPr/>
          </p:nvSpPr>
          <p:spPr>
            <a:xfrm>
              <a:off x="5221907" y="3115996"/>
              <a:ext cx="696702" cy="412257"/>
            </a:xfrm>
            <a:custGeom>
              <a:avLst/>
              <a:gdLst/>
              <a:ahLst/>
              <a:cxnLst/>
              <a:rect l="l" t="t" r="r" b="b"/>
              <a:pathLst>
                <a:path w="34692" h="20582" extrusionOk="0">
                  <a:moveTo>
                    <a:pt x="16279" y="0"/>
                  </a:moveTo>
                  <a:lnTo>
                    <a:pt x="101" y="9907"/>
                  </a:lnTo>
                  <a:cubicBezTo>
                    <a:pt x="1" y="9940"/>
                    <a:pt x="1" y="10074"/>
                    <a:pt x="101" y="10107"/>
                  </a:cubicBezTo>
                  <a:lnTo>
                    <a:pt x="18147" y="20515"/>
                  </a:lnTo>
                  <a:cubicBezTo>
                    <a:pt x="18214" y="20548"/>
                    <a:pt x="18247" y="20581"/>
                    <a:pt x="18314" y="20581"/>
                  </a:cubicBezTo>
                  <a:cubicBezTo>
                    <a:pt x="18380" y="20581"/>
                    <a:pt x="18447" y="20548"/>
                    <a:pt x="18514" y="20515"/>
                  </a:cubicBezTo>
                  <a:lnTo>
                    <a:pt x="34692" y="10641"/>
                  </a:lnTo>
                  <a:lnTo>
                    <a:pt x="16279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546;p73"/>
            <p:cNvSpPr/>
            <p:nvPr/>
          </p:nvSpPr>
          <p:spPr>
            <a:xfrm>
              <a:off x="5589678" y="3329115"/>
              <a:ext cx="328931" cy="205808"/>
            </a:xfrm>
            <a:custGeom>
              <a:avLst/>
              <a:gdLst/>
              <a:ahLst/>
              <a:cxnLst/>
              <a:rect l="l" t="t" r="r" b="b"/>
              <a:pathLst>
                <a:path w="16379" h="10275" extrusionOk="0">
                  <a:moveTo>
                    <a:pt x="16379" y="1"/>
                  </a:moveTo>
                  <a:lnTo>
                    <a:pt x="201" y="9875"/>
                  </a:lnTo>
                  <a:cubicBezTo>
                    <a:pt x="134" y="9908"/>
                    <a:pt x="67" y="9941"/>
                    <a:pt x="1" y="9941"/>
                  </a:cubicBezTo>
                  <a:lnTo>
                    <a:pt x="1" y="10275"/>
                  </a:lnTo>
                  <a:cubicBezTo>
                    <a:pt x="67" y="10275"/>
                    <a:pt x="134" y="10275"/>
                    <a:pt x="201" y="10242"/>
                  </a:cubicBezTo>
                  <a:lnTo>
                    <a:pt x="16379" y="335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547;p73"/>
            <p:cNvSpPr/>
            <p:nvPr/>
          </p:nvSpPr>
          <p:spPr>
            <a:xfrm>
              <a:off x="5913247" y="3329115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548;p73"/>
            <p:cNvSpPr/>
            <p:nvPr/>
          </p:nvSpPr>
          <p:spPr>
            <a:xfrm>
              <a:off x="5913247" y="3329115"/>
              <a:ext cx="5362" cy="96905"/>
            </a:xfrm>
            <a:custGeom>
              <a:avLst/>
              <a:gdLst/>
              <a:ahLst/>
              <a:cxnLst/>
              <a:rect l="l" t="t" r="r" b="b"/>
              <a:pathLst>
                <a:path w="267" h="4838" extrusionOk="0">
                  <a:moveTo>
                    <a:pt x="267" y="1"/>
                  </a:moveTo>
                  <a:lnTo>
                    <a:pt x="0" y="168"/>
                  </a:lnTo>
                  <a:lnTo>
                    <a:pt x="0" y="4838"/>
                  </a:lnTo>
                  <a:lnTo>
                    <a:pt x="267" y="4704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549;p73"/>
            <p:cNvSpPr/>
            <p:nvPr/>
          </p:nvSpPr>
          <p:spPr>
            <a:xfrm>
              <a:off x="5216545" y="3113312"/>
              <a:ext cx="693368" cy="399578"/>
            </a:xfrm>
            <a:custGeom>
              <a:avLst/>
              <a:gdLst/>
              <a:ahLst/>
              <a:cxnLst/>
              <a:rect l="l" t="t" r="r" b="b"/>
              <a:pathLst>
                <a:path w="34526" h="19949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08"/>
                  </a:lnTo>
                  <a:cubicBezTo>
                    <a:pt x="34459" y="10675"/>
                    <a:pt x="34525" y="10575"/>
                    <a:pt x="34525" y="10475"/>
                  </a:cubicBezTo>
                  <a:lnTo>
                    <a:pt x="34525" y="10108"/>
                  </a:ln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550;p73"/>
            <p:cNvSpPr/>
            <p:nvPr/>
          </p:nvSpPr>
          <p:spPr>
            <a:xfrm>
              <a:off x="5216545" y="3113312"/>
              <a:ext cx="693368" cy="399578"/>
            </a:xfrm>
            <a:custGeom>
              <a:avLst/>
              <a:gdLst/>
              <a:ahLst/>
              <a:cxnLst/>
              <a:rect l="l" t="t" r="r" b="b"/>
              <a:pathLst>
                <a:path w="34526" h="19949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48"/>
                  </a:lnTo>
                  <a:lnTo>
                    <a:pt x="34359" y="10708"/>
                  </a:lnTo>
                  <a:cubicBezTo>
                    <a:pt x="34459" y="10675"/>
                    <a:pt x="34525" y="10575"/>
                    <a:pt x="34525" y="10475"/>
                  </a:cubicBezTo>
                  <a:lnTo>
                    <a:pt x="34525" y="10108"/>
                  </a:ln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551;p73"/>
            <p:cNvSpPr/>
            <p:nvPr/>
          </p:nvSpPr>
          <p:spPr>
            <a:xfrm>
              <a:off x="5216545" y="3105961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592" y="10575"/>
                    <a:pt x="34592" y="10375"/>
                    <a:pt x="34359" y="10241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552;p73"/>
            <p:cNvSpPr/>
            <p:nvPr/>
          </p:nvSpPr>
          <p:spPr>
            <a:xfrm>
              <a:off x="5216545" y="3105961"/>
              <a:ext cx="694714" cy="398897"/>
            </a:xfrm>
            <a:custGeom>
              <a:avLst/>
              <a:gdLst/>
              <a:ahLst/>
              <a:cxnLst/>
              <a:rect l="l" t="t" r="r" b="b"/>
              <a:pathLst>
                <a:path w="34593" h="19915" extrusionOk="0">
                  <a:moveTo>
                    <a:pt x="16362" y="1"/>
                  </a:moveTo>
                  <a:cubicBezTo>
                    <a:pt x="16221" y="1"/>
                    <a:pt x="16079" y="34"/>
                    <a:pt x="15945" y="101"/>
                  </a:cubicBezTo>
                  <a:lnTo>
                    <a:pt x="1" y="9307"/>
                  </a:lnTo>
                  <a:lnTo>
                    <a:pt x="18414" y="19915"/>
                  </a:lnTo>
                  <a:lnTo>
                    <a:pt x="34359" y="10708"/>
                  </a:lnTo>
                  <a:cubicBezTo>
                    <a:pt x="34592" y="10575"/>
                    <a:pt x="34592" y="10375"/>
                    <a:pt x="34359" y="10241"/>
                  </a:cubicBezTo>
                  <a:lnTo>
                    <a:pt x="16779" y="101"/>
                  </a:lnTo>
                  <a:cubicBezTo>
                    <a:pt x="16646" y="34"/>
                    <a:pt x="16504" y="1"/>
                    <a:pt x="163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553;p73"/>
            <p:cNvSpPr/>
            <p:nvPr/>
          </p:nvSpPr>
          <p:spPr>
            <a:xfrm>
              <a:off x="5256068" y="3105300"/>
              <a:ext cx="645130" cy="371496"/>
            </a:xfrm>
            <a:custGeom>
              <a:avLst/>
              <a:gdLst/>
              <a:ahLst/>
              <a:cxnLst/>
              <a:rect l="l" t="t" r="r" b="b"/>
              <a:pathLst>
                <a:path w="32124" h="18547" extrusionOk="0">
                  <a:moveTo>
                    <a:pt x="13940" y="0"/>
                  </a:moveTo>
                  <a:cubicBezTo>
                    <a:pt x="13794" y="0"/>
                    <a:pt x="13644" y="34"/>
                    <a:pt x="13510" y="100"/>
                  </a:cubicBezTo>
                  <a:lnTo>
                    <a:pt x="1702" y="6939"/>
                  </a:lnTo>
                  <a:lnTo>
                    <a:pt x="1" y="5938"/>
                  </a:lnTo>
                  <a:lnTo>
                    <a:pt x="1" y="7906"/>
                  </a:lnTo>
                  <a:lnTo>
                    <a:pt x="18414" y="18547"/>
                  </a:lnTo>
                  <a:lnTo>
                    <a:pt x="31924" y="10741"/>
                  </a:lnTo>
                  <a:cubicBezTo>
                    <a:pt x="32057" y="10675"/>
                    <a:pt x="32124" y="10541"/>
                    <a:pt x="32057" y="10408"/>
                  </a:cubicBezTo>
                  <a:lnTo>
                    <a:pt x="32090" y="10408"/>
                  </a:lnTo>
                  <a:lnTo>
                    <a:pt x="32090" y="8606"/>
                  </a:lnTo>
                  <a:lnTo>
                    <a:pt x="30556" y="9507"/>
                  </a:lnTo>
                  <a:lnTo>
                    <a:pt x="14344" y="100"/>
                  </a:lnTo>
                  <a:cubicBezTo>
                    <a:pt x="14228" y="34"/>
                    <a:pt x="14086" y="0"/>
                    <a:pt x="139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554;p73"/>
            <p:cNvSpPr/>
            <p:nvPr/>
          </p:nvSpPr>
          <p:spPr>
            <a:xfrm>
              <a:off x="5256068" y="3065881"/>
              <a:ext cx="645813" cy="370835"/>
            </a:xfrm>
            <a:custGeom>
              <a:avLst/>
              <a:gdLst/>
              <a:ahLst/>
              <a:cxnLst/>
              <a:rect l="l" t="t" r="r" b="b"/>
              <a:pathLst>
                <a:path w="32158" h="18514" extrusionOk="0">
                  <a:moveTo>
                    <a:pt x="13927" y="0"/>
                  </a:moveTo>
                  <a:cubicBezTo>
                    <a:pt x="13786" y="0"/>
                    <a:pt x="13644" y="34"/>
                    <a:pt x="13510" y="100"/>
                  </a:cubicBezTo>
                  <a:lnTo>
                    <a:pt x="1" y="7906"/>
                  </a:lnTo>
                  <a:lnTo>
                    <a:pt x="18414" y="18513"/>
                  </a:lnTo>
                  <a:lnTo>
                    <a:pt x="31924" y="10708"/>
                  </a:lnTo>
                  <a:cubicBezTo>
                    <a:pt x="32157" y="10641"/>
                    <a:pt x="32157" y="10308"/>
                    <a:pt x="31924" y="10241"/>
                  </a:cubicBezTo>
                  <a:lnTo>
                    <a:pt x="14344" y="100"/>
                  </a:lnTo>
                  <a:cubicBezTo>
                    <a:pt x="14211" y="34"/>
                    <a:pt x="14069" y="0"/>
                    <a:pt x="1392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555;p73"/>
            <p:cNvSpPr/>
            <p:nvPr/>
          </p:nvSpPr>
          <p:spPr>
            <a:xfrm>
              <a:off x="5256068" y="3224218"/>
              <a:ext cx="369799" cy="252578"/>
            </a:xfrm>
            <a:custGeom>
              <a:avLst/>
              <a:gdLst/>
              <a:ahLst/>
              <a:cxnLst/>
              <a:rect l="l" t="t" r="r" b="b"/>
              <a:pathLst>
                <a:path w="18414" h="12610" extrusionOk="0">
                  <a:moveTo>
                    <a:pt x="1" y="1"/>
                  </a:moveTo>
                  <a:lnTo>
                    <a:pt x="1" y="1969"/>
                  </a:lnTo>
                  <a:lnTo>
                    <a:pt x="18414" y="12610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556;p73"/>
            <p:cNvSpPr/>
            <p:nvPr/>
          </p:nvSpPr>
          <p:spPr>
            <a:xfrm>
              <a:off x="5618476" y="3415044"/>
              <a:ext cx="14761" cy="7631"/>
            </a:xfrm>
            <a:custGeom>
              <a:avLst/>
              <a:gdLst/>
              <a:ahLst/>
              <a:cxnLst/>
              <a:rect l="l" t="t" r="r" b="b"/>
              <a:pathLst>
                <a:path w="735" h="381" extrusionOk="0">
                  <a:moveTo>
                    <a:pt x="281" y="0"/>
                  </a:moveTo>
                  <a:cubicBezTo>
                    <a:pt x="212" y="0"/>
                    <a:pt x="148" y="24"/>
                    <a:pt x="101" y="47"/>
                  </a:cubicBezTo>
                  <a:cubicBezTo>
                    <a:pt x="101" y="47"/>
                    <a:pt x="101" y="47"/>
                    <a:pt x="101" y="81"/>
                  </a:cubicBezTo>
                  <a:cubicBezTo>
                    <a:pt x="1" y="147"/>
                    <a:pt x="1" y="248"/>
                    <a:pt x="134" y="314"/>
                  </a:cubicBezTo>
                  <a:cubicBezTo>
                    <a:pt x="168" y="348"/>
                    <a:pt x="234" y="348"/>
                    <a:pt x="301" y="381"/>
                  </a:cubicBezTo>
                  <a:lnTo>
                    <a:pt x="535" y="381"/>
                  </a:lnTo>
                  <a:cubicBezTo>
                    <a:pt x="568" y="348"/>
                    <a:pt x="601" y="348"/>
                    <a:pt x="601" y="348"/>
                  </a:cubicBezTo>
                  <a:cubicBezTo>
                    <a:pt x="735" y="281"/>
                    <a:pt x="735" y="147"/>
                    <a:pt x="568" y="81"/>
                  </a:cubicBezTo>
                  <a:cubicBezTo>
                    <a:pt x="501" y="14"/>
                    <a:pt x="435" y="14"/>
                    <a:pt x="368" y="14"/>
                  </a:cubicBezTo>
                  <a:cubicBezTo>
                    <a:pt x="339" y="4"/>
                    <a:pt x="309" y="0"/>
                    <a:pt x="2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557;p73"/>
            <p:cNvSpPr/>
            <p:nvPr/>
          </p:nvSpPr>
          <p:spPr>
            <a:xfrm>
              <a:off x="5578954" y="3409295"/>
              <a:ext cx="50266" cy="62834"/>
            </a:xfrm>
            <a:custGeom>
              <a:avLst/>
              <a:gdLst/>
              <a:ahLst/>
              <a:cxnLst/>
              <a:rect l="l" t="t" r="r" b="b"/>
              <a:pathLst>
                <a:path w="2503" h="3137" extrusionOk="0">
                  <a:moveTo>
                    <a:pt x="1735" y="1"/>
                  </a:moveTo>
                  <a:cubicBezTo>
                    <a:pt x="1535" y="1"/>
                    <a:pt x="1335" y="68"/>
                    <a:pt x="1168" y="201"/>
                  </a:cubicBezTo>
                  <a:cubicBezTo>
                    <a:pt x="501" y="635"/>
                    <a:pt x="68" y="1368"/>
                    <a:pt x="34" y="2169"/>
                  </a:cubicBezTo>
                  <a:cubicBezTo>
                    <a:pt x="1" y="2403"/>
                    <a:pt x="68" y="2636"/>
                    <a:pt x="234" y="2836"/>
                  </a:cubicBezTo>
                  <a:cubicBezTo>
                    <a:pt x="368" y="3036"/>
                    <a:pt x="601" y="3136"/>
                    <a:pt x="835" y="3136"/>
                  </a:cubicBezTo>
                  <a:cubicBezTo>
                    <a:pt x="1035" y="3103"/>
                    <a:pt x="1235" y="3070"/>
                    <a:pt x="1402" y="2936"/>
                  </a:cubicBezTo>
                  <a:cubicBezTo>
                    <a:pt x="1435" y="2936"/>
                    <a:pt x="1469" y="2903"/>
                    <a:pt x="1502" y="2903"/>
                  </a:cubicBezTo>
                  <a:lnTo>
                    <a:pt x="1268" y="2769"/>
                  </a:lnTo>
                  <a:cubicBezTo>
                    <a:pt x="1111" y="2853"/>
                    <a:pt x="963" y="2893"/>
                    <a:pt x="832" y="2893"/>
                  </a:cubicBezTo>
                  <a:cubicBezTo>
                    <a:pt x="494" y="2893"/>
                    <a:pt x="268" y="2626"/>
                    <a:pt x="268" y="2169"/>
                  </a:cubicBezTo>
                  <a:cubicBezTo>
                    <a:pt x="301" y="1435"/>
                    <a:pt x="668" y="768"/>
                    <a:pt x="1268" y="401"/>
                  </a:cubicBezTo>
                  <a:cubicBezTo>
                    <a:pt x="1397" y="291"/>
                    <a:pt x="1546" y="241"/>
                    <a:pt x="1692" y="241"/>
                  </a:cubicBezTo>
                  <a:cubicBezTo>
                    <a:pt x="1812" y="241"/>
                    <a:pt x="1931" y="274"/>
                    <a:pt x="2036" y="334"/>
                  </a:cubicBezTo>
                  <a:cubicBezTo>
                    <a:pt x="2136" y="434"/>
                    <a:pt x="2236" y="535"/>
                    <a:pt x="2269" y="668"/>
                  </a:cubicBezTo>
                  <a:lnTo>
                    <a:pt x="2503" y="668"/>
                  </a:lnTo>
                  <a:cubicBezTo>
                    <a:pt x="2469" y="535"/>
                    <a:pt x="2403" y="401"/>
                    <a:pt x="2336" y="301"/>
                  </a:cubicBezTo>
                  <a:cubicBezTo>
                    <a:pt x="2169" y="101"/>
                    <a:pt x="1969" y="1"/>
                    <a:pt x="17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558;p73"/>
            <p:cNvSpPr/>
            <p:nvPr/>
          </p:nvSpPr>
          <p:spPr>
            <a:xfrm>
              <a:off x="5591024" y="3259631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7"/>
                  </a:lnTo>
                  <a:lnTo>
                    <a:pt x="15678" y="601"/>
                  </a:lnTo>
                  <a:cubicBezTo>
                    <a:pt x="15812" y="535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559;p73"/>
            <p:cNvSpPr/>
            <p:nvPr/>
          </p:nvSpPr>
          <p:spPr>
            <a:xfrm>
              <a:off x="5591024" y="3259631"/>
              <a:ext cx="318890" cy="162383"/>
            </a:xfrm>
            <a:custGeom>
              <a:avLst/>
              <a:gdLst/>
              <a:ahLst/>
              <a:cxnLst/>
              <a:rect l="l" t="t" r="r" b="b"/>
              <a:pathLst>
                <a:path w="15879" h="8107" extrusionOk="0">
                  <a:moveTo>
                    <a:pt x="15878" y="1"/>
                  </a:moveTo>
                  <a:lnTo>
                    <a:pt x="0" y="7740"/>
                  </a:lnTo>
                  <a:lnTo>
                    <a:pt x="0" y="8107"/>
                  </a:lnTo>
                  <a:lnTo>
                    <a:pt x="15678" y="601"/>
                  </a:lnTo>
                  <a:cubicBezTo>
                    <a:pt x="15812" y="535"/>
                    <a:pt x="15878" y="401"/>
                    <a:pt x="15878" y="234"/>
                  </a:cubicBezTo>
                  <a:lnTo>
                    <a:pt x="15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560;p73"/>
            <p:cNvSpPr/>
            <p:nvPr/>
          </p:nvSpPr>
          <p:spPr>
            <a:xfrm>
              <a:off x="5216545" y="3049176"/>
              <a:ext cx="694714" cy="368171"/>
            </a:xfrm>
            <a:custGeom>
              <a:avLst/>
              <a:gdLst/>
              <a:ahLst/>
              <a:cxnLst/>
              <a:rect l="l" t="t" r="r" b="b"/>
              <a:pathLst>
                <a:path w="34593" h="18381" extrusionOk="0">
                  <a:moveTo>
                    <a:pt x="16362" y="0"/>
                  </a:moveTo>
                  <a:cubicBezTo>
                    <a:pt x="16221" y="0"/>
                    <a:pt x="16079" y="34"/>
                    <a:pt x="15945" y="100"/>
                  </a:cubicBezTo>
                  <a:lnTo>
                    <a:pt x="1" y="7773"/>
                  </a:lnTo>
                  <a:lnTo>
                    <a:pt x="18414" y="18380"/>
                  </a:lnTo>
                  <a:lnTo>
                    <a:pt x="34359" y="10741"/>
                  </a:lnTo>
                  <a:cubicBezTo>
                    <a:pt x="34592" y="10641"/>
                    <a:pt x="34592" y="10341"/>
                    <a:pt x="34359" y="10241"/>
                  </a:cubicBezTo>
                  <a:lnTo>
                    <a:pt x="16779" y="100"/>
                  </a:lnTo>
                  <a:cubicBezTo>
                    <a:pt x="16646" y="34"/>
                    <a:pt x="16504" y="0"/>
                    <a:pt x="163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561;p73"/>
            <p:cNvSpPr/>
            <p:nvPr/>
          </p:nvSpPr>
          <p:spPr>
            <a:xfrm>
              <a:off x="5216545" y="3204849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1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562;p73"/>
            <p:cNvSpPr/>
            <p:nvPr/>
          </p:nvSpPr>
          <p:spPr>
            <a:xfrm>
              <a:off x="5216545" y="3204849"/>
              <a:ext cx="369799" cy="307360"/>
            </a:xfrm>
            <a:custGeom>
              <a:avLst/>
              <a:gdLst/>
              <a:ahLst/>
              <a:cxnLst/>
              <a:rect l="l" t="t" r="r" b="b"/>
              <a:pathLst>
                <a:path w="18414" h="15345" extrusionOk="0">
                  <a:moveTo>
                    <a:pt x="1" y="1"/>
                  </a:moveTo>
                  <a:lnTo>
                    <a:pt x="1" y="4737"/>
                  </a:lnTo>
                  <a:lnTo>
                    <a:pt x="18414" y="15345"/>
                  </a:lnTo>
                  <a:lnTo>
                    <a:pt x="18414" y="106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563;p73"/>
            <p:cNvSpPr/>
            <p:nvPr/>
          </p:nvSpPr>
          <p:spPr>
            <a:xfrm>
              <a:off x="5479144" y="3388584"/>
              <a:ext cx="50929" cy="62834"/>
            </a:xfrm>
            <a:custGeom>
              <a:avLst/>
              <a:gdLst/>
              <a:ahLst/>
              <a:cxnLst/>
              <a:rect l="l" t="t" r="r" b="b"/>
              <a:pathLst>
                <a:path w="2536" h="3137" extrusionOk="0">
                  <a:moveTo>
                    <a:pt x="801" y="1"/>
                  </a:moveTo>
                  <a:cubicBezTo>
                    <a:pt x="334" y="1"/>
                    <a:pt x="1" y="401"/>
                    <a:pt x="1" y="1001"/>
                  </a:cubicBezTo>
                  <a:cubicBezTo>
                    <a:pt x="34" y="1802"/>
                    <a:pt x="468" y="2536"/>
                    <a:pt x="1135" y="2970"/>
                  </a:cubicBezTo>
                  <a:cubicBezTo>
                    <a:pt x="1302" y="3070"/>
                    <a:pt x="1502" y="3136"/>
                    <a:pt x="1702" y="3136"/>
                  </a:cubicBezTo>
                  <a:cubicBezTo>
                    <a:pt x="1935" y="3136"/>
                    <a:pt x="2169" y="3036"/>
                    <a:pt x="2302" y="2869"/>
                  </a:cubicBezTo>
                  <a:cubicBezTo>
                    <a:pt x="2436" y="2669"/>
                    <a:pt x="2536" y="2402"/>
                    <a:pt x="2502" y="2169"/>
                  </a:cubicBezTo>
                  <a:cubicBezTo>
                    <a:pt x="2469" y="1368"/>
                    <a:pt x="2035" y="635"/>
                    <a:pt x="1368" y="201"/>
                  </a:cubicBezTo>
                  <a:cubicBezTo>
                    <a:pt x="1202" y="67"/>
                    <a:pt x="1001" y="34"/>
                    <a:pt x="8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564;p73"/>
            <p:cNvSpPr/>
            <p:nvPr/>
          </p:nvSpPr>
          <p:spPr>
            <a:xfrm>
              <a:off x="5483843" y="3393732"/>
              <a:ext cx="40868" cy="52799"/>
            </a:xfrm>
            <a:custGeom>
              <a:avLst/>
              <a:gdLst/>
              <a:ahLst/>
              <a:cxnLst/>
              <a:rect l="l" t="t" r="r" b="b"/>
              <a:pathLst>
                <a:path w="2035" h="2636" extrusionOk="0">
                  <a:moveTo>
                    <a:pt x="572" y="0"/>
                  </a:moveTo>
                  <a:cubicBezTo>
                    <a:pt x="234" y="0"/>
                    <a:pt x="0" y="272"/>
                    <a:pt x="0" y="744"/>
                  </a:cubicBezTo>
                  <a:cubicBezTo>
                    <a:pt x="34" y="1445"/>
                    <a:pt x="400" y="2112"/>
                    <a:pt x="1034" y="2512"/>
                  </a:cubicBezTo>
                  <a:cubicBezTo>
                    <a:pt x="1192" y="2596"/>
                    <a:pt x="1340" y="2636"/>
                    <a:pt x="1470" y="2636"/>
                  </a:cubicBezTo>
                  <a:cubicBezTo>
                    <a:pt x="1809" y="2636"/>
                    <a:pt x="2035" y="2369"/>
                    <a:pt x="2035" y="1912"/>
                  </a:cubicBezTo>
                  <a:cubicBezTo>
                    <a:pt x="2002" y="1178"/>
                    <a:pt x="1635" y="544"/>
                    <a:pt x="1034" y="144"/>
                  </a:cubicBezTo>
                  <a:cubicBezTo>
                    <a:pt x="869" y="47"/>
                    <a:pt x="712" y="0"/>
                    <a:pt x="5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565;p73"/>
            <p:cNvSpPr/>
            <p:nvPr/>
          </p:nvSpPr>
          <p:spPr>
            <a:xfrm>
              <a:off x="5245364" y="3249796"/>
              <a:ext cx="205002" cy="157977"/>
            </a:xfrm>
            <a:custGeom>
              <a:avLst/>
              <a:gdLst/>
              <a:ahLst/>
              <a:cxnLst/>
              <a:rect l="l" t="t" r="r" b="b"/>
              <a:pathLst>
                <a:path w="10208" h="7887" extrusionOk="0">
                  <a:moveTo>
                    <a:pt x="610" y="1"/>
                  </a:moveTo>
                  <a:cubicBezTo>
                    <a:pt x="251" y="1"/>
                    <a:pt x="0" y="296"/>
                    <a:pt x="0" y="792"/>
                  </a:cubicBezTo>
                  <a:lnTo>
                    <a:pt x="0" y="1159"/>
                  </a:lnTo>
                  <a:cubicBezTo>
                    <a:pt x="33" y="1960"/>
                    <a:pt x="434" y="2660"/>
                    <a:pt x="1101" y="3127"/>
                  </a:cubicBezTo>
                  <a:lnTo>
                    <a:pt x="9073" y="7730"/>
                  </a:lnTo>
                  <a:cubicBezTo>
                    <a:pt x="9257" y="7837"/>
                    <a:pt x="9429" y="7887"/>
                    <a:pt x="9581" y="7887"/>
                  </a:cubicBezTo>
                  <a:cubicBezTo>
                    <a:pt x="9955" y="7887"/>
                    <a:pt x="10207" y="7584"/>
                    <a:pt x="10207" y="7063"/>
                  </a:cubicBezTo>
                  <a:lnTo>
                    <a:pt x="10207" y="6730"/>
                  </a:lnTo>
                  <a:cubicBezTo>
                    <a:pt x="10174" y="5929"/>
                    <a:pt x="9740" y="5195"/>
                    <a:pt x="9073" y="4795"/>
                  </a:cubicBezTo>
                  <a:lnTo>
                    <a:pt x="1101" y="158"/>
                  </a:lnTo>
                  <a:cubicBezTo>
                    <a:pt x="925" y="51"/>
                    <a:pt x="759" y="1"/>
                    <a:pt x="61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566;p73"/>
            <p:cNvSpPr/>
            <p:nvPr/>
          </p:nvSpPr>
          <p:spPr>
            <a:xfrm>
              <a:off x="5586324" y="3415324"/>
              <a:ext cx="5382" cy="96885"/>
            </a:xfrm>
            <a:custGeom>
              <a:avLst/>
              <a:gdLst/>
              <a:ahLst/>
              <a:cxnLst/>
              <a:rect l="l" t="t" r="r" b="b"/>
              <a:pathLst>
                <a:path w="268" h="4837" extrusionOk="0">
                  <a:moveTo>
                    <a:pt x="268" y="0"/>
                  </a:moveTo>
                  <a:lnTo>
                    <a:pt x="1" y="100"/>
                  </a:lnTo>
                  <a:lnTo>
                    <a:pt x="1" y="4837"/>
                  </a:lnTo>
                  <a:lnTo>
                    <a:pt x="268" y="4703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567;p73"/>
            <p:cNvSpPr/>
            <p:nvPr/>
          </p:nvSpPr>
          <p:spPr>
            <a:xfrm>
              <a:off x="5586324" y="3415324"/>
              <a:ext cx="5382" cy="96885"/>
            </a:xfrm>
            <a:custGeom>
              <a:avLst/>
              <a:gdLst/>
              <a:ahLst/>
              <a:cxnLst/>
              <a:rect l="l" t="t" r="r" b="b"/>
              <a:pathLst>
                <a:path w="268" h="4837" extrusionOk="0">
                  <a:moveTo>
                    <a:pt x="268" y="0"/>
                  </a:moveTo>
                  <a:lnTo>
                    <a:pt x="1" y="100"/>
                  </a:lnTo>
                  <a:lnTo>
                    <a:pt x="1" y="4837"/>
                  </a:lnTo>
                  <a:lnTo>
                    <a:pt x="268" y="4703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568;p73"/>
            <p:cNvSpPr/>
            <p:nvPr/>
          </p:nvSpPr>
          <p:spPr>
            <a:xfrm>
              <a:off x="5681455" y="3696605"/>
              <a:ext cx="380523" cy="452358"/>
            </a:xfrm>
            <a:custGeom>
              <a:avLst/>
              <a:gdLst/>
              <a:ahLst/>
              <a:cxnLst/>
              <a:rect l="l" t="t" r="r" b="b"/>
              <a:pathLst>
                <a:path w="18948" h="22584" extrusionOk="0">
                  <a:moveTo>
                    <a:pt x="1" y="0"/>
                  </a:moveTo>
                  <a:lnTo>
                    <a:pt x="1" y="11609"/>
                  </a:lnTo>
                  <a:lnTo>
                    <a:pt x="18947" y="22583"/>
                  </a:lnTo>
                  <a:lnTo>
                    <a:pt x="18947" y="109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569;p73"/>
            <p:cNvSpPr/>
            <p:nvPr/>
          </p:nvSpPr>
          <p:spPr>
            <a:xfrm>
              <a:off x="6061958" y="3764086"/>
              <a:ext cx="263964" cy="384876"/>
            </a:xfrm>
            <a:custGeom>
              <a:avLst/>
              <a:gdLst/>
              <a:ahLst/>
              <a:cxnLst/>
              <a:rect l="l" t="t" r="r" b="b"/>
              <a:pathLst>
                <a:path w="13144" h="19215" extrusionOk="0">
                  <a:moveTo>
                    <a:pt x="13143" y="1"/>
                  </a:moveTo>
                  <a:lnTo>
                    <a:pt x="0" y="7573"/>
                  </a:lnTo>
                  <a:lnTo>
                    <a:pt x="0" y="19214"/>
                  </a:lnTo>
                  <a:lnTo>
                    <a:pt x="13143" y="11609"/>
                  </a:lnTo>
                  <a:lnTo>
                    <a:pt x="1314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570;p73"/>
            <p:cNvSpPr/>
            <p:nvPr/>
          </p:nvSpPr>
          <p:spPr>
            <a:xfrm>
              <a:off x="5681455" y="3544257"/>
              <a:ext cx="644468" cy="371516"/>
            </a:xfrm>
            <a:custGeom>
              <a:avLst/>
              <a:gdLst/>
              <a:ahLst/>
              <a:cxnLst/>
              <a:rect l="l" t="t" r="r" b="b"/>
              <a:pathLst>
                <a:path w="32091" h="18548" extrusionOk="0">
                  <a:moveTo>
                    <a:pt x="13143" y="1"/>
                  </a:moveTo>
                  <a:lnTo>
                    <a:pt x="1" y="7606"/>
                  </a:lnTo>
                  <a:lnTo>
                    <a:pt x="18947" y="18548"/>
                  </a:lnTo>
                  <a:lnTo>
                    <a:pt x="32090" y="10976"/>
                  </a:lnTo>
                  <a:lnTo>
                    <a:pt x="1314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571;p73"/>
            <p:cNvSpPr/>
            <p:nvPr/>
          </p:nvSpPr>
          <p:spPr>
            <a:xfrm>
              <a:off x="5879750" y="3889034"/>
              <a:ext cx="291417" cy="111587"/>
            </a:xfrm>
            <a:custGeom>
              <a:avLst/>
              <a:gdLst/>
              <a:ahLst/>
              <a:cxnLst/>
              <a:rect l="l" t="t" r="r" b="b"/>
              <a:pathLst>
                <a:path w="14511" h="5571" extrusionOk="0">
                  <a:moveTo>
                    <a:pt x="0" y="0"/>
                  </a:moveTo>
                  <a:lnTo>
                    <a:pt x="9073" y="5571"/>
                  </a:lnTo>
                  <a:lnTo>
                    <a:pt x="14511" y="2102"/>
                  </a:lnTo>
                  <a:lnTo>
                    <a:pt x="9073" y="52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572;p73"/>
            <p:cNvSpPr/>
            <p:nvPr/>
          </p:nvSpPr>
          <p:spPr>
            <a:xfrm>
              <a:off x="5770561" y="3884347"/>
              <a:ext cx="510477" cy="174421"/>
            </a:xfrm>
            <a:custGeom>
              <a:avLst/>
              <a:gdLst/>
              <a:ahLst/>
              <a:cxnLst/>
              <a:rect l="l" t="t" r="r" b="b"/>
              <a:pathLst>
                <a:path w="25419" h="8708" extrusionOk="0">
                  <a:moveTo>
                    <a:pt x="0" y="1"/>
                  </a:moveTo>
                  <a:lnTo>
                    <a:pt x="14510" y="8707"/>
                  </a:lnTo>
                  <a:lnTo>
                    <a:pt x="25418" y="2102"/>
                  </a:lnTo>
                  <a:lnTo>
                    <a:pt x="25418" y="2102"/>
                  </a:lnTo>
                  <a:lnTo>
                    <a:pt x="14510" y="8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573;p73"/>
            <p:cNvSpPr/>
            <p:nvPr/>
          </p:nvSpPr>
          <p:spPr>
            <a:xfrm>
              <a:off x="5713607" y="3782794"/>
              <a:ext cx="129311" cy="72188"/>
            </a:xfrm>
            <a:custGeom>
              <a:avLst/>
              <a:gdLst/>
              <a:ahLst/>
              <a:cxnLst/>
              <a:rect l="l" t="t" r="r" b="b"/>
              <a:pathLst>
                <a:path w="6439" h="3604" extrusionOk="0">
                  <a:moveTo>
                    <a:pt x="201" y="1"/>
                  </a:moveTo>
                  <a:cubicBezTo>
                    <a:pt x="67" y="834"/>
                    <a:pt x="1" y="1702"/>
                    <a:pt x="67" y="2569"/>
                  </a:cubicBezTo>
                  <a:cubicBezTo>
                    <a:pt x="67" y="2569"/>
                    <a:pt x="95" y="2568"/>
                    <a:pt x="149" y="2568"/>
                  </a:cubicBezTo>
                  <a:cubicBezTo>
                    <a:pt x="599" y="2568"/>
                    <a:pt x="2868" y="2621"/>
                    <a:pt x="6439" y="3603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574;p73"/>
            <p:cNvSpPr/>
            <p:nvPr/>
          </p:nvSpPr>
          <p:spPr>
            <a:xfrm>
              <a:off x="5704911" y="3782794"/>
              <a:ext cx="138007" cy="72188"/>
            </a:xfrm>
            <a:custGeom>
              <a:avLst/>
              <a:gdLst/>
              <a:ahLst/>
              <a:cxnLst/>
              <a:rect l="l" t="t" r="r" b="b"/>
              <a:pathLst>
                <a:path w="6872" h="3604" extrusionOk="0">
                  <a:moveTo>
                    <a:pt x="634" y="1"/>
                  </a:moveTo>
                  <a:lnTo>
                    <a:pt x="0" y="1602"/>
                  </a:lnTo>
                  <a:lnTo>
                    <a:pt x="6872" y="360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575;p73"/>
            <p:cNvSpPr/>
            <p:nvPr/>
          </p:nvSpPr>
          <p:spPr>
            <a:xfrm>
              <a:off x="5879750" y="3983916"/>
              <a:ext cx="167488" cy="126289"/>
            </a:xfrm>
            <a:custGeom>
              <a:avLst/>
              <a:gdLst/>
              <a:ahLst/>
              <a:cxnLst/>
              <a:rect l="l" t="t" r="r" b="b"/>
              <a:pathLst>
                <a:path w="8340" h="6305" extrusionOk="0">
                  <a:moveTo>
                    <a:pt x="0" y="0"/>
                  </a:moveTo>
                  <a:lnTo>
                    <a:pt x="6838" y="6305"/>
                  </a:lnTo>
                  <a:cubicBezTo>
                    <a:pt x="6838" y="6305"/>
                    <a:pt x="7039" y="5437"/>
                    <a:pt x="8340" y="48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576;p73"/>
            <p:cNvSpPr/>
            <p:nvPr/>
          </p:nvSpPr>
          <p:spPr>
            <a:xfrm>
              <a:off x="5879750" y="3983916"/>
              <a:ext cx="167488" cy="108242"/>
            </a:xfrm>
            <a:custGeom>
              <a:avLst/>
              <a:gdLst/>
              <a:ahLst/>
              <a:cxnLst/>
              <a:rect l="l" t="t" r="r" b="b"/>
              <a:pathLst>
                <a:path w="8340" h="5404" extrusionOk="0">
                  <a:moveTo>
                    <a:pt x="0" y="0"/>
                  </a:moveTo>
                  <a:lnTo>
                    <a:pt x="6405" y="5404"/>
                  </a:lnTo>
                  <a:lnTo>
                    <a:pt x="8340" y="4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577;p73"/>
            <p:cNvSpPr/>
            <p:nvPr/>
          </p:nvSpPr>
          <p:spPr>
            <a:xfrm>
              <a:off x="6193920" y="3854963"/>
              <a:ext cx="99167" cy="50115"/>
            </a:xfrm>
            <a:custGeom>
              <a:avLst/>
              <a:gdLst/>
              <a:ahLst/>
              <a:cxnLst/>
              <a:rect l="l" t="t" r="r" b="b"/>
              <a:pathLst>
                <a:path w="4938" h="2502" extrusionOk="0">
                  <a:moveTo>
                    <a:pt x="4337" y="0"/>
                  </a:moveTo>
                  <a:lnTo>
                    <a:pt x="1" y="2502"/>
                  </a:lnTo>
                  <a:lnTo>
                    <a:pt x="4871" y="2068"/>
                  </a:lnTo>
                  <a:cubicBezTo>
                    <a:pt x="4938" y="1368"/>
                    <a:pt x="4771" y="667"/>
                    <a:pt x="4371" y="67"/>
                  </a:cubicBezTo>
                  <a:cubicBezTo>
                    <a:pt x="4371" y="67"/>
                    <a:pt x="4337" y="33"/>
                    <a:pt x="43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578;p73"/>
            <p:cNvSpPr/>
            <p:nvPr/>
          </p:nvSpPr>
          <p:spPr>
            <a:xfrm>
              <a:off x="6193920" y="3854963"/>
              <a:ext cx="115916" cy="50115"/>
            </a:xfrm>
            <a:custGeom>
              <a:avLst/>
              <a:gdLst/>
              <a:ahLst/>
              <a:cxnLst/>
              <a:rect l="l" t="t" r="r" b="b"/>
              <a:pathLst>
                <a:path w="5772" h="2502" extrusionOk="0">
                  <a:moveTo>
                    <a:pt x="4337" y="0"/>
                  </a:moveTo>
                  <a:lnTo>
                    <a:pt x="1" y="2502"/>
                  </a:lnTo>
                  <a:lnTo>
                    <a:pt x="5772" y="767"/>
                  </a:lnTo>
                  <a:lnTo>
                    <a:pt x="4337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579;p73"/>
            <p:cNvSpPr/>
            <p:nvPr/>
          </p:nvSpPr>
          <p:spPr>
            <a:xfrm>
              <a:off x="5743751" y="3579650"/>
              <a:ext cx="227113" cy="132999"/>
            </a:xfrm>
            <a:custGeom>
              <a:avLst/>
              <a:gdLst/>
              <a:ahLst/>
              <a:cxnLst/>
              <a:rect l="l" t="t" r="r" b="b"/>
              <a:pathLst>
                <a:path w="11309" h="6640" extrusionOk="0">
                  <a:moveTo>
                    <a:pt x="11131" y="1"/>
                  </a:moveTo>
                  <a:cubicBezTo>
                    <a:pt x="11098" y="1"/>
                    <a:pt x="11066" y="12"/>
                    <a:pt x="11042" y="35"/>
                  </a:cubicBezTo>
                  <a:lnTo>
                    <a:pt x="168" y="6306"/>
                  </a:lnTo>
                  <a:cubicBezTo>
                    <a:pt x="1" y="6407"/>
                    <a:pt x="67" y="6640"/>
                    <a:pt x="234" y="6640"/>
                  </a:cubicBezTo>
                  <a:cubicBezTo>
                    <a:pt x="268" y="6640"/>
                    <a:pt x="301" y="6640"/>
                    <a:pt x="301" y="6607"/>
                  </a:cubicBezTo>
                  <a:lnTo>
                    <a:pt x="11209" y="335"/>
                  </a:lnTo>
                  <a:cubicBezTo>
                    <a:pt x="11275" y="269"/>
                    <a:pt x="11309" y="169"/>
                    <a:pt x="11275" y="102"/>
                  </a:cubicBezTo>
                  <a:cubicBezTo>
                    <a:pt x="11254" y="37"/>
                    <a:pt x="11191" y="1"/>
                    <a:pt x="1113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580;p73"/>
            <p:cNvSpPr/>
            <p:nvPr/>
          </p:nvSpPr>
          <p:spPr>
            <a:xfrm>
              <a:off x="5780602" y="3600822"/>
              <a:ext cx="227374" cy="132559"/>
            </a:xfrm>
            <a:custGeom>
              <a:avLst/>
              <a:gdLst/>
              <a:ahLst/>
              <a:cxnLst/>
              <a:rect l="l" t="t" r="r" b="b"/>
              <a:pathLst>
                <a:path w="11322" h="6618" extrusionOk="0">
                  <a:moveTo>
                    <a:pt x="11077" y="1"/>
                  </a:moveTo>
                  <a:cubicBezTo>
                    <a:pt x="11056" y="1"/>
                    <a:pt x="11032" y="4"/>
                    <a:pt x="11008" y="12"/>
                  </a:cubicBezTo>
                  <a:lnTo>
                    <a:pt x="134" y="6317"/>
                  </a:lnTo>
                  <a:cubicBezTo>
                    <a:pt x="34" y="6350"/>
                    <a:pt x="0" y="6450"/>
                    <a:pt x="67" y="6550"/>
                  </a:cubicBezTo>
                  <a:cubicBezTo>
                    <a:pt x="100" y="6584"/>
                    <a:pt x="134" y="6617"/>
                    <a:pt x="201" y="6617"/>
                  </a:cubicBezTo>
                  <a:lnTo>
                    <a:pt x="301" y="6617"/>
                  </a:lnTo>
                  <a:lnTo>
                    <a:pt x="11175" y="313"/>
                  </a:lnTo>
                  <a:cubicBezTo>
                    <a:pt x="11322" y="195"/>
                    <a:pt x="11236" y="1"/>
                    <a:pt x="1107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581;p73"/>
            <p:cNvSpPr/>
            <p:nvPr/>
          </p:nvSpPr>
          <p:spPr>
            <a:xfrm>
              <a:off x="5817454" y="3621813"/>
              <a:ext cx="227796" cy="132939"/>
            </a:xfrm>
            <a:custGeom>
              <a:avLst/>
              <a:gdLst/>
              <a:ahLst/>
              <a:cxnLst/>
              <a:rect l="l" t="t" r="r" b="b"/>
              <a:pathLst>
                <a:path w="11343" h="6637" extrusionOk="0">
                  <a:moveTo>
                    <a:pt x="11101" y="1"/>
                  </a:moveTo>
                  <a:cubicBezTo>
                    <a:pt x="11072" y="1"/>
                    <a:pt x="11040" y="10"/>
                    <a:pt x="11008" y="32"/>
                  </a:cubicBezTo>
                  <a:lnTo>
                    <a:pt x="100" y="6336"/>
                  </a:lnTo>
                  <a:cubicBezTo>
                    <a:pt x="33" y="6370"/>
                    <a:pt x="0" y="6470"/>
                    <a:pt x="33" y="6570"/>
                  </a:cubicBezTo>
                  <a:cubicBezTo>
                    <a:pt x="67" y="6603"/>
                    <a:pt x="133" y="6637"/>
                    <a:pt x="200" y="6637"/>
                  </a:cubicBezTo>
                  <a:cubicBezTo>
                    <a:pt x="234" y="6637"/>
                    <a:pt x="234" y="6637"/>
                    <a:pt x="267" y="6603"/>
                  </a:cubicBezTo>
                  <a:lnTo>
                    <a:pt x="11175" y="332"/>
                  </a:lnTo>
                  <a:cubicBezTo>
                    <a:pt x="11342" y="248"/>
                    <a:pt x="11253" y="1"/>
                    <a:pt x="1110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582;p73"/>
            <p:cNvSpPr/>
            <p:nvPr/>
          </p:nvSpPr>
          <p:spPr>
            <a:xfrm>
              <a:off x="5852940" y="3642745"/>
              <a:ext cx="228659" cy="132719"/>
            </a:xfrm>
            <a:custGeom>
              <a:avLst/>
              <a:gdLst/>
              <a:ahLst/>
              <a:cxnLst/>
              <a:rect l="l" t="t" r="r" b="b"/>
              <a:pathLst>
                <a:path w="11386" h="6626" extrusionOk="0">
                  <a:moveTo>
                    <a:pt x="11144" y="1"/>
                  </a:moveTo>
                  <a:cubicBezTo>
                    <a:pt x="11122" y="1"/>
                    <a:pt x="11099" y="7"/>
                    <a:pt x="11076" y="21"/>
                  </a:cubicBezTo>
                  <a:lnTo>
                    <a:pt x="168" y="6325"/>
                  </a:lnTo>
                  <a:cubicBezTo>
                    <a:pt x="1" y="6392"/>
                    <a:pt x="68" y="6626"/>
                    <a:pt x="234" y="6626"/>
                  </a:cubicBezTo>
                  <a:cubicBezTo>
                    <a:pt x="268" y="6626"/>
                    <a:pt x="301" y="6626"/>
                    <a:pt x="335" y="6592"/>
                  </a:cubicBezTo>
                  <a:lnTo>
                    <a:pt x="11242" y="321"/>
                  </a:lnTo>
                  <a:cubicBezTo>
                    <a:pt x="11386" y="235"/>
                    <a:pt x="11282" y="1"/>
                    <a:pt x="1114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583;p73"/>
            <p:cNvSpPr/>
            <p:nvPr/>
          </p:nvSpPr>
          <p:spPr>
            <a:xfrm>
              <a:off x="5889128" y="3663856"/>
              <a:ext cx="229081" cy="132979"/>
            </a:xfrm>
            <a:custGeom>
              <a:avLst/>
              <a:gdLst/>
              <a:ahLst/>
              <a:cxnLst/>
              <a:rect l="l" t="t" r="r" b="b"/>
              <a:pathLst>
                <a:path w="11407" h="6639" extrusionOk="0">
                  <a:moveTo>
                    <a:pt x="11176" y="1"/>
                  </a:moveTo>
                  <a:cubicBezTo>
                    <a:pt x="11144" y="1"/>
                    <a:pt x="11110" y="11"/>
                    <a:pt x="11075" y="34"/>
                  </a:cubicBezTo>
                  <a:lnTo>
                    <a:pt x="167" y="6305"/>
                  </a:lnTo>
                  <a:cubicBezTo>
                    <a:pt x="0" y="6406"/>
                    <a:pt x="67" y="6639"/>
                    <a:pt x="267" y="6639"/>
                  </a:cubicBezTo>
                  <a:cubicBezTo>
                    <a:pt x="267" y="6639"/>
                    <a:pt x="300" y="6606"/>
                    <a:pt x="334" y="6606"/>
                  </a:cubicBezTo>
                  <a:lnTo>
                    <a:pt x="11242" y="301"/>
                  </a:lnTo>
                  <a:cubicBezTo>
                    <a:pt x="11406" y="219"/>
                    <a:pt x="11322" y="1"/>
                    <a:pt x="1117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584;p73"/>
            <p:cNvSpPr/>
            <p:nvPr/>
          </p:nvSpPr>
          <p:spPr>
            <a:xfrm>
              <a:off x="5925960" y="3684808"/>
              <a:ext cx="228519" cy="132759"/>
            </a:xfrm>
            <a:custGeom>
              <a:avLst/>
              <a:gdLst/>
              <a:ahLst/>
              <a:cxnLst/>
              <a:rect l="l" t="t" r="r" b="b"/>
              <a:pathLst>
                <a:path w="11379" h="6628" extrusionOk="0">
                  <a:moveTo>
                    <a:pt x="11130" y="0"/>
                  </a:moveTo>
                  <a:cubicBezTo>
                    <a:pt x="11102" y="0"/>
                    <a:pt x="11073" y="7"/>
                    <a:pt x="11042" y="22"/>
                  </a:cubicBezTo>
                  <a:lnTo>
                    <a:pt x="168" y="6327"/>
                  </a:lnTo>
                  <a:cubicBezTo>
                    <a:pt x="1" y="6394"/>
                    <a:pt x="68" y="6627"/>
                    <a:pt x="234" y="6627"/>
                  </a:cubicBezTo>
                  <a:cubicBezTo>
                    <a:pt x="268" y="6627"/>
                    <a:pt x="301" y="6627"/>
                    <a:pt x="334" y="6594"/>
                  </a:cubicBezTo>
                  <a:lnTo>
                    <a:pt x="11209" y="323"/>
                  </a:lnTo>
                  <a:cubicBezTo>
                    <a:pt x="11379" y="209"/>
                    <a:pt x="11284" y="0"/>
                    <a:pt x="1113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585;p73"/>
            <p:cNvSpPr/>
            <p:nvPr/>
          </p:nvSpPr>
          <p:spPr>
            <a:xfrm>
              <a:off x="5963474" y="3705719"/>
              <a:ext cx="226711" cy="132559"/>
            </a:xfrm>
            <a:custGeom>
              <a:avLst/>
              <a:gdLst/>
              <a:ahLst/>
              <a:cxnLst/>
              <a:rect l="l" t="t" r="r" b="b"/>
              <a:pathLst>
                <a:path w="11289" h="6618" extrusionOk="0">
                  <a:moveTo>
                    <a:pt x="11035" y="1"/>
                  </a:moveTo>
                  <a:cubicBezTo>
                    <a:pt x="11016" y="1"/>
                    <a:pt x="10996" y="4"/>
                    <a:pt x="10975" y="12"/>
                  </a:cubicBezTo>
                  <a:lnTo>
                    <a:pt x="101" y="6317"/>
                  </a:lnTo>
                  <a:cubicBezTo>
                    <a:pt x="1" y="6350"/>
                    <a:pt x="1" y="6450"/>
                    <a:pt x="34" y="6550"/>
                  </a:cubicBezTo>
                  <a:cubicBezTo>
                    <a:pt x="68" y="6584"/>
                    <a:pt x="134" y="6617"/>
                    <a:pt x="168" y="6617"/>
                  </a:cubicBezTo>
                  <a:lnTo>
                    <a:pt x="268" y="6617"/>
                  </a:lnTo>
                  <a:lnTo>
                    <a:pt x="11142" y="313"/>
                  </a:lnTo>
                  <a:cubicBezTo>
                    <a:pt x="11289" y="195"/>
                    <a:pt x="11178" y="1"/>
                    <a:pt x="1103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586;p73"/>
            <p:cNvSpPr/>
            <p:nvPr/>
          </p:nvSpPr>
          <p:spPr>
            <a:xfrm>
              <a:off x="5999662" y="3726670"/>
              <a:ext cx="227736" cy="132979"/>
            </a:xfrm>
            <a:custGeom>
              <a:avLst/>
              <a:gdLst/>
              <a:ahLst/>
              <a:cxnLst/>
              <a:rect l="l" t="t" r="r" b="b"/>
              <a:pathLst>
                <a:path w="11340" h="6639" extrusionOk="0">
                  <a:moveTo>
                    <a:pt x="11108" y="0"/>
                  </a:moveTo>
                  <a:cubicBezTo>
                    <a:pt x="11077" y="0"/>
                    <a:pt x="11043" y="11"/>
                    <a:pt x="11008" y="34"/>
                  </a:cubicBezTo>
                  <a:lnTo>
                    <a:pt x="100" y="6305"/>
                  </a:lnTo>
                  <a:cubicBezTo>
                    <a:pt x="34" y="6372"/>
                    <a:pt x="0" y="6472"/>
                    <a:pt x="67" y="6539"/>
                  </a:cubicBezTo>
                  <a:cubicBezTo>
                    <a:pt x="67" y="6605"/>
                    <a:pt x="134" y="6639"/>
                    <a:pt x="200" y="6639"/>
                  </a:cubicBezTo>
                  <a:cubicBezTo>
                    <a:pt x="234" y="6639"/>
                    <a:pt x="267" y="6605"/>
                    <a:pt x="267" y="6605"/>
                  </a:cubicBezTo>
                  <a:lnTo>
                    <a:pt x="11175" y="334"/>
                  </a:lnTo>
                  <a:cubicBezTo>
                    <a:pt x="11340" y="224"/>
                    <a:pt x="11255" y="0"/>
                    <a:pt x="1110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587;p73"/>
            <p:cNvSpPr/>
            <p:nvPr/>
          </p:nvSpPr>
          <p:spPr>
            <a:xfrm>
              <a:off x="6035168" y="3747782"/>
              <a:ext cx="227776" cy="132579"/>
            </a:xfrm>
            <a:custGeom>
              <a:avLst/>
              <a:gdLst/>
              <a:ahLst/>
              <a:cxnLst/>
              <a:rect l="l" t="t" r="r" b="b"/>
              <a:pathLst>
                <a:path w="11342" h="6619" extrusionOk="0">
                  <a:moveTo>
                    <a:pt x="11120" y="1"/>
                  </a:moveTo>
                  <a:cubicBezTo>
                    <a:pt x="11095" y="1"/>
                    <a:pt x="11068" y="5"/>
                    <a:pt x="11041" y="14"/>
                  </a:cubicBezTo>
                  <a:lnTo>
                    <a:pt x="167" y="6318"/>
                  </a:lnTo>
                  <a:cubicBezTo>
                    <a:pt x="0" y="6385"/>
                    <a:pt x="67" y="6619"/>
                    <a:pt x="234" y="6619"/>
                  </a:cubicBezTo>
                  <a:lnTo>
                    <a:pt x="334" y="6619"/>
                  </a:lnTo>
                  <a:lnTo>
                    <a:pt x="11208" y="314"/>
                  </a:lnTo>
                  <a:cubicBezTo>
                    <a:pt x="11308" y="281"/>
                    <a:pt x="11342" y="181"/>
                    <a:pt x="11275" y="81"/>
                  </a:cubicBezTo>
                  <a:cubicBezTo>
                    <a:pt x="11250" y="32"/>
                    <a:pt x="11190" y="1"/>
                    <a:pt x="1112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9;p73"/>
            <p:cNvSpPr/>
            <p:nvPr/>
          </p:nvSpPr>
          <p:spPr>
            <a:xfrm>
              <a:off x="7492856" y="1069631"/>
              <a:ext cx="60970" cy="149504"/>
            </a:xfrm>
            <a:custGeom>
              <a:avLst/>
              <a:gdLst/>
              <a:ahLst/>
              <a:cxnLst/>
              <a:rect l="l" t="t" r="r" b="b"/>
              <a:pathLst>
                <a:path w="3036" h="7464" extrusionOk="0">
                  <a:moveTo>
                    <a:pt x="1726" y="1977"/>
                  </a:moveTo>
                  <a:cubicBezTo>
                    <a:pt x="1785" y="1977"/>
                    <a:pt x="1835" y="1993"/>
                    <a:pt x="1868" y="2027"/>
                  </a:cubicBezTo>
                  <a:cubicBezTo>
                    <a:pt x="1968" y="2127"/>
                    <a:pt x="2002" y="2260"/>
                    <a:pt x="2035" y="2394"/>
                  </a:cubicBezTo>
                  <a:cubicBezTo>
                    <a:pt x="2035" y="2560"/>
                    <a:pt x="2035" y="2761"/>
                    <a:pt x="2035" y="2927"/>
                  </a:cubicBezTo>
                  <a:cubicBezTo>
                    <a:pt x="2002" y="3127"/>
                    <a:pt x="1935" y="3294"/>
                    <a:pt x="1868" y="3461"/>
                  </a:cubicBezTo>
                  <a:cubicBezTo>
                    <a:pt x="1802" y="3628"/>
                    <a:pt x="1668" y="3795"/>
                    <a:pt x="1535" y="3895"/>
                  </a:cubicBezTo>
                  <a:cubicBezTo>
                    <a:pt x="1451" y="3928"/>
                    <a:pt x="1376" y="3945"/>
                    <a:pt x="1314" y="3945"/>
                  </a:cubicBezTo>
                  <a:cubicBezTo>
                    <a:pt x="1251" y="3945"/>
                    <a:pt x="1201" y="3928"/>
                    <a:pt x="1168" y="3895"/>
                  </a:cubicBezTo>
                  <a:cubicBezTo>
                    <a:pt x="1068" y="3761"/>
                    <a:pt x="1001" y="3628"/>
                    <a:pt x="1001" y="3461"/>
                  </a:cubicBezTo>
                  <a:cubicBezTo>
                    <a:pt x="1001" y="3394"/>
                    <a:pt x="1001" y="3328"/>
                    <a:pt x="1001" y="3261"/>
                  </a:cubicBezTo>
                  <a:lnTo>
                    <a:pt x="1001" y="3027"/>
                  </a:lnTo>
                  <a:cubicBezTo>
                    <a:pt x="1034" y="2827"/>
                    <a:pt x="1068" y="2627"/>
                    <a:pt x="1168" y="2460"/>
                  </a:cubicBezTo>
                  <a:cubicBezTo>
                    <a:pt x="1234" y="2260"/>
                    <a:pt x="1368" y="2127"/>
                    <a:pt x="1535" y="2027"/>
                  </a:cubicBezTo>
                  <a:cubicBezTo>
                    <a:pt x="1601" y="1993"/>
                    <a:pt x="1668" y="1977"/>
                    <a:pt x="1726" y="1977"/>
                  </a:cubicBezTo>
                  <a:close/>
                  <a:moveTo>
                    <a:pt x="2936" y="0"/>
                  </a:moveTo>
                  <a:cubicBezTo>
                    <a:pt x="2911" y="0"/>
                    <a:pt x="2886" y="9"/>
                    <a:pt x="2869" y="25"/>
                  </a:cubicBezTo>
                  <a:lnTo>
                    <a:pt x="2235" y="392"/>
                  </a:lnTo>
                  <a:cubicBezTo>
                    <a:pt x="2168" y="426"/>
                    <a:pt x="2135" y="459"/>
                    <a:pt x="2135" y="526"/>
                  </a:cubicBezTo>
                  <a:cubicBezTo>
                    <a:pt x="2102" y="592"/>
                    <a:pt x="2068" y="659"/>
                    <a:pt x="2068" y="726"/>
                  </a:cubicBezTo>
                  <a:lnTo>
                    <a:pt x="2068" y="893"/>
                  </a:lnTo>
                  <a:cubicBezTo>
                    <a:pt x="2035" y="859"/>
                    <a:pt x="2002" y="792"/>
                    <a:pt x="1968" y="759"/>
                  </a:cubicBezTo>
                  <a:cubicBezTo>
                    <a:pt x="1935" y="726"/>
                    <a:pt x="1868" y="692"/>
                    <a:pt x="1802" y="692"/>
                  </a:cubicBezTo>
                  <a:lnTo>
                    <a:pt x="1601" y="692"/>
                  </a:lnTo>
                  <a:cubicBezTo>
                    <a:pt x="1468" y="726"/>
                    <a:pt x="1368" y="759"/>
                    <a:pt x="1268" y="826"/>
                  </a:cubicBezTo>
                  <a:cubicBezTo>
                    <a:pt x="1101" y="926"/>
                    <a:pt x="934" y="1093"/>
                    <a:pt x="801" y="1226"/>
                  </a:cubicBezTo>
                  <a:cubicBezTo>
                    <a:pt x="634" y="1426"/>
                    <a:pt x="501" y="1626"/>
                    <a:pt x="401" y="1827"/>
                  </a:cubicBezTo>
                  <a:cubicBezTo>
                    <a:pt x="267" y="2060"/>
                    <a:pt x="200" y="2327"/>
                    <a:pt x="134" y="2594"/>
                  </a:cubicBezTo>
                  <a:cubicBezTo>
                    <a:pt x="34" y="2894"/>
                    <a:pt x="0" y="3194"/>
                    <a:pt x="0" y="3528"/>
                  </a:cubicBezTo>
                  <a:lnTo>
                    <a:pt x="0" y="3828"/>
                  </a:lnTo>
                  <a:lnTo>
                    <a:pt x="0" y="4128"/>
                  </a:lnTo>
                  <a:cubicBezTo>
                    <a:pt x="0" y="4395"/>
                    <a:pt x="34" y="4662"/>
                    <a:pt x="134" y="4929"/>
                  </a:cubicBezTo>
                  <a:cubicBezTo>
                    <a:pt x="167" y="5096"/>
                    <a:pt x="267" y="5262"/>
                    <a:pt x="401" y="5396"/>
                  </a:cubicBezTo>
                  <a:cubicBezTo>
                    <a:pt x="482" y="5450"/>
                    <a:pt x="586" y="5505"/>
                    <a:pt x="712" y="5505"/>
                  </a:cubicBezTo>
                  <a:cubicBezTo>
                    <a:pt x="741" y="5505"/>
                    <a:pt x="770" y="5502"/>
                    <a:pt x="801" y="5496"/>
                  </a:cubicBezTo>
                  <a:cubicBezTo>
                    <a:pt x="968" y="5496"/>
                    <a:pt x="1134" y="5429"/>
                    <a:pt x="1268" y="5362"/>
                  </a:cubicBezTo>
                  <a:cubicBezTo>
                    <a:pt x="1368" y="5296"/>
                    <a:pt x="1501" y="5196"/>
                    <a:pt x="1568" y="5129"/>
                  </a:cubicBezTo>
                  <a:cubicBezTo>
                    <a:pt x="1668" y="5062"/>
                    <a:pt x="1735" y="4962"/>
                    <a:pt x="1802" y="4862"/>
                  </a:cubicBezTo>
                  <a:cubicBezTo>
                    <a:pt x="1835" y="4795"/>
                    <a:pt x="1902" y="4729"/>
                    <a:pt x="1935" y="4629"/>
                  </a:cubicBezTo>
                  <a:cubicBezTo>
                    <a:pt x="1968" y="4562"/>
                    <a:pt x="2002" y="4462"/>
                    <a:pt x="2035" y="4395"/>
                  </a:cubicBezTo>
                  <a:lnTo>
                    <a:pt x="2035" y="4995"/>
                  </a:lnTo>
                  <a:cubicBezTo>
                    <a:pt x="2035" y="5196"/>
                    <a:pt x="2002" y="5396"/>
                    <a:pt x="1868" y="5563"/>
                  </a:cubicBezTo>
                  <a:cubicBezTo>
                    <a:pt x="1802" y="5696"/>
                    <a:pt x="1668" y="5829"/>
                    <a:pt x="1501" y="5929"/>
                  </a:cubicBezTo>
                  <a:cubicBezTo>
                    <a:pt x="1368" y="5996"/>
                    <a:pt x="1301" y="5996"/>
                    <a:pt x="1268" y="5996"/>
                  </a:cubicBezTo>
                  <a:cubicBezTo>
                    <a:pt x="1201" y="5963"/>
                    <a:pt x="1168" y="5929"/>
                    <a:pt x="1134" y="5863"/>
                  </a:cubicBezTo>
                  <a:cubicBezTo>
                    <a:pt x="1113" y="5798"/>
                    <a:pt x="1091" y="5761"/>
                    <a:pt x="1052" y="5761"/>
                  </a:cubicBezTo>
                  <a:cubicBezTo>
                    <a:pt x="1030" y="5761"/>
                    <a:pt x="1003" y="5772"/>
                    <a:pt x="968" y="5796"/>
                  </a:cubicBezTo>
                  <a:lnTo>
                    <a:pt x="234" y="6196"/>
                  </a:lnTo>
                  <a:cubicBezTo>
                    <a:pt x="200" y="6230"/>
                    <a:pt x="167" y="6296"/>
                    <a:pt x="134" y="6330"/>
                  </a:cubicBezTo>
                  <a:cubicBezTo>
                    <a:pt x="100" y="6396"/>
                    <a:pt x="100" y="6463"/>
                    <a:pt x="100" y="6530"/>
                  </a:cubicBezTo>
                  <a:cubicBezTo>
                    <a:pt x="100" y="6663"/>
                    <a:pt x="134" y="6797"/>
                    <a:pt x="167" y="6930"/>
                  </a:cubicBezTo>
                  <a:cubicBezTo>
                    <a:pt x="200" y="7097"/>
                    <a:pt x="267" y="7197"/>
                    <a:pt x="367" y="7330"/>
                  </a:cubicBezTo>
                  <a:cubicBezTo>
                    <a:pt x="501" y="7397"/>
                    <a:pt x="634" y="7464"/>
                    <a:pt x="801" y="7464"/>
                  </a:cubicBezTo>
                  <a:cubicBezTo>
                    <a:pt x="1068" y="7464"/>
                    <a:pt x="1301" y="7364"/>
                    <a:pt x="1501" y="7230"/>
                  </a:cubicBezTo>
                  <a:cubicBezTo>
                    <a:pt x="1735" y="7097"/>
                    <a:pt x="1935" y="6930"/>
                    <a:pt x="2135" y="6730"/>
                  </a:cubicBezTo>
                  <a:cubicBezTo>
                    <a:pt x="2335" y="6563"/>
                    <a:pt x="2502" y="6330"/>
                    <a:pt x="2602" y="6096"/>
                  </a:cubicBezTo>
                  <a:cubicBezTo>
                    <a:pt x="2902" y="5563"/>
                    <a:pt x="3036" y="4962"/>
                    <a:pt x="3036" y="4395"/>
                  </a:cubicBezTo>
                  <a:lnTo>
                    <a:pt x="3036" y="159"/>
                  </a:lnTo>
                  <a:cubicBezTo>
                    <a:pt x="3036" y="92"/>
                    <a:pt x="3036" y="59"/>
                    <a:pt x="3002" y="25"/>
                  </a:cubicBezTo>
                  <a:cubicBezTo>
                    <a:pt x="2986" y="9"/>
                    <a:pt x="2961" y="0"/>
                    <a:pt x="293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62295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75000"/>
                <a:alpha val="27000"/>
              </a:schemeClr>
            </a:gs>
            <a:gs pos="83000">
              <a:schemeClr val="accent1">
                <a:lumMod val="75000"/>
                <a:alpha val="35000"/>
              </a:schemeClr>
            </a:gs>
            <a:gs pos="100000">
              <a:schemeClr val="accent1">
                <a:lumMod val="75000"/>
                <a:alpha val="55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98A4EBDB-F7EF-4FA8-A49A-051C721B9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6358" y="105238"/>
            <a:ext cx="6501493" cy="646331"/>
          </a:xfrm>
        </p:spPr>
        <p:txBody>
          <a:bodyPr/>
          <a:lstStyle/>
          <a:p>
            <a:r>
              <a:rPr lang="ru-RU" dirty="0" smtClean="0">
                <a:solidFill>
                  <a:schemeClr val="accent6">
                    <a:lumMod val="50000"/>
                  </a:schemeClr>
                </a:solidFill>
              </a:rPr>
              <a:t>Основные направления финансовой поддержки на развитие образования</a:t>
            </a: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04A67AE-992D-4EAD-9F4C-1AAE519516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63115" y="806232"/>
            <a:ext cx="5017770" cy="138499"/>
          </a:xfrm>
        </p:spPr>
        <p:txBody>
          <a:bodyPr/>
          <a:lstStyle/>
          <a:p>
            <a:r>
              <a:rPr lang="ru-RU" dirty="0" smtClean="0"/>
              <a:t>(Млн. руб.)</a:t>
            </a:r>
            <a:endParaRPr lang="en-US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6FB885CF-A13F-4409-B84C-0357DDC20FA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2570" y="2881773"/>
            <a:ext cx="863129" cy="1548268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46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zh-CN" altLang="en-US" sz="1050"/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B1CE4649-5E82-4ECB-9509-D79DFC03430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097220" y="3239871"/>
            <a:ext cx="1163440" cy="1608206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zh-CN" altLang="en-US" sz="1050"/>
          </a:p>
        </p:txBody>
      </p:sp>
      <p:sp>
        <p:nvSpPr>
          <p:cNvPr id="13" name="Rectangle 2">
            <a:extLst>
              <a:ext uri="{FF2B5EF4-FFF2-40B4-BE49-F238E27FC236}">
                <a16:creationId xmlns:a16="http://schemas.microsoft.com/office/drawing/2014/main" id="{09D11709-AA50-48CE-BE82-0DEB2DCFB7C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453109" y="3806410"/>
            <a:ext cx="1163440" cy="1608206"/>
          </a:xfrm>
          <a:prstGeom prst="rect">
            <a:avLst/>
          </a:prstGeom>
          <a:gradFill rotWithShape="1">
            <a:gsLst>
              <a:gs pos="0">
                <a:schemeClr val="accent3"/>
              </a:gs>
              <a:gs pos="100000">
                <a:schemeClr val="bg2">
                  <a:alpha val="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zh-CN" altLang="en-US" sz="10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AFF748-B7B3-434E-90AF-06A90F46F9F0}"/>
              </a:ext>
            </a:extLst>
          </p:cNvPr>
          <p:cNvGrpSpPr/>
          <p:nvPr/>
        </p:nvGrpSpPr>
        <p:grpSpPr>
          <a:xfrm>
            <a:off x="3590306" y="4484460"/>
            <a:ext cx="2055846" cy="637657"/>
            <a:chOff x="1831370" y="3522177"/>
            <a:chExt cx="2741128" cy="850209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39E7320-5948-4E09-B313-9096C73C3B28}"/>
                </a:ext>
              </a:extLst>
            </p:cNvPr>
            <p:cNvSpPr/>
            <p:nvPr/>
          </p:nvSpPr>
          <p:spPr>
            <a:xfrm>
              <a:off x="2745079" y="3522177"/>
              <a:ext cx="913710" cy="85020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16" name="Round Single Corner Rectangle 9">
              <a:extLst>
                <a:ext uri="{FF2B5EF4-FFF2-40B4-BE49-F238E27FC236}">
                  <a16:creationId xmlns:a16="http://schemas.microsoft.com/office/drawing/2014/main" id="{935AB666-891D-4DD9-95B1-230C4B484B06}"/>
                </a:ext>
              </a:extLst>
            </p:cNvPr>
            <p:cNvSpPr/>
            <p:nvPr/>
          </p:nvSpPr>
          <p:spPr>
            <a:xfrm flipH="1" flipV="1">
              <a:off x="1831370" y="3522177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17" name="Round Single Corner Rectangle 10">
              <a:extLst>
                <a:ext uri="{FF2B5EF4-FFF2-40B4-BE49-F238E27FC236}">
                  <a16:creationId xmlns:a16="http://schemas.microsoft.com/office/drawing/2014/main" id="{3415DB8C-8119-4B9E-9EAC-EEE761B1710E}"/>
                </a:ext>
              </a:extLst>
            </p:cNvPr>
            <p:cNvSpPr/>
            <p:nvPr/>
          </p:nvSpPr>
          <p:spPr>
            <a:xfrm>
              <a:off x="3658788" y="3522177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0941C9DB-693F-496C-8B7C-18EB45DABBA3}"/>
                </a:ext>
              </a:extLst>
            </p:cNvPr>
            <p:cNvSpPr/>
            <p:nvPr/>
          </p:nvSpPr>
          <p:spPr>
            <a:xfrm rot="5400000">
              <a:off x="3615935" y="3908056"/>
              <a:ext cx="208428" cy="122723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D10452-8854-48D7-BFAC-B0DE6E46AB17}"/>
              </a:ext>
            </a:extLst>
          </p:cNvPr>
          <p:cNvGrpSpPr/>
          <p:nvPr/>
        </p:nvGrpSpPr>
        <p:grpSpPr>
          <a:xfrm>
            <a:off x="2905025" y="3846803"/>
            <a:ext cx="1370564" cy="637657"/>
            <a:chOff x="917661" y="2671968"/>
            <a:chExt cx="1827419" cy="85020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B3424961-1731-4E3B-9A7E-4EC2CAF16B9C}"/>
                </a:ext>
              </a:extLst>
            </p:cNvPr>
            <p:cNvSpPr/>
            <p:nvPr/>
          </p:nvSpPr>
          <p:spPr>
            <a:xfrm>
              <a:off x="917661" y="2671968"/>
              <a:ext cx="913710" cy="85020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21" name="Round Single Corner Rectangle 14">
              <a:extLst>
                <a:ext uri="{FF2B5EF4-FFF2-40B4-BE49-F238E27FC236}">
                  <a16:creationId xmlns:a16="http://schemas.microsoft.com/office/drawing/2014/main" id="{FE488813-A27C-4DC0-B918-78C5DD8446A6}"/>
                </a:ext>
              </a:extLst>
            </p:cNvPr>
            <p:cNvSpPr/>
            <p:nvPr/>
          </p:nvSpPr>
          <p:spPr>
            <a:xfrm>
              <a:off x="1831370" y="2671968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22" name="Isosceles Triangle 21">
              <a:extLst>
                <a:ext uri="{FF2B5EF4-FFF2-40B4-BE49-F238E27FC236}">
                  <a16:creationId xmlns:a16="http://schemas.microsoft.com/office/drawing/2014/main" id="{9B5720CA-32C5-43E5-BEAF-179AFAEB5C9A}"/>
                </a:ext>
              </a:extLst>
            </p:cNvPr>
            <p:cNvSpPr/>
            <p:nvPr/>
          </p:nvSpPr>
          <p:spPr>
            <a:xfrm rot="5400000">
              <a:off x="1785948" y="3035711"/>
              <a:ext cx="208428" cy="122723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</p:grpSp>
      <p:sp>
        <p:nvSpPr>
          <p:cNvPr id="23" name="Round Single Corner Rectangle 16">
            <a:extLst>
              <a:ext uri="{FF2B5EF4-FFF2-40B4-BE49-F238E27FC236}">
                <a16:creationId xmlns:a16="http://schemas.microsoft.com/office/drawing/2014/main" id="{999760FD-D4ED-45D2-844F-A115FCEFE71E}"/>
              </a:ext>
            </a:extLst>
          </p:cNvPr>
          <p:cNvSpPr/>
          <p:nvPr/>
        </p:nvSpPr>
        <p:spPr>
          <a:xfrm flipH="1" flipV="1">
            <a:off x="2235208" y="3846803"/>
            <a:ext cx="685283" cy="637657"/>
          </a:xfrm>
          <a:prstGeom prst="round1Rect">
            <a:avLst>
              <a:gd name="adj" fmla="val 50000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F20F438-D84B-4716-ACF3-1C86702FE70F}"/>
              </a:ext>
            </a:extLst>
          </p:cNvPr>
          <p:cNvGrpSpPr/>
          <p:nvPr/>
        </p:nvGrpSpPr>
        <p:grpSpPr>
          <a:xfrm flipH="1">
            <a:off x="6980" y="2601095"/>
            <a:ext cx="1541289" cy="637657"/>
            <a:chOff x="7316582" y="971550"/>
            <a:chExt cx="2055052" cy="850209"/>
          </a:xfrm>
          <a:solidFill>
            <a:schemeClr val="accent1"/>
          </a:solidFill>
        </p:grpSpPr>
        <p:sp>
          <p:nvSpPr>
            <p:cNvPr id="25" name="Round Single Corner Rectangle 18">
              <a:extLst>
                <a:ext uri="{FF2B5EF4-FFF2-40B4-BE49-F238E27FC236}">
                  <a16:creationId xmlns:a16="http://schemas.microsoft.com/office/drawing/2014/main" id="{D7EF9687-A1BC-4212-9862-C1E62C89CA24}"/>
                </a:ext>
              </a:extLst>
            </p:cNvPr>
            <p:cNvSpPr/>
            <p:nvPr/>
          </p:nvSpPr>
          <p:spPr>
            <a:xfrm flipH="1">
              <a:off x="7316582" y="971550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3D75036F-85C4-4B83-988B-D1825CC82ED7}"/>
                </a:ext>
              </a:extLst>
            </p:cNvPr>
            <p:cNvSpPr/>
            <p:nvPr/>
          </p:nvSpPr>
          <p:spPr>
            <a:xfrm>
              <a:off x="8230291" y="971550"/>
              <a:ext cx="1141343" cy="8502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944EAA1-76CB-48A1-978E-4A7D9FF42A2C}"/>
              </a:ext>
            </a:extLst>
          </p:cNvPr>
          <p:cNvGrpSpPr/>
          <p:nvPr/>
        </p:nvGrpSpPr>
        <p:grpSpPr>
          <a:xfrm flipV="1">
            <a:off x="873072" y="3219458"/>
            <a:ext cx="2047979" cy="637657"/>
            <a:chOff x="5499653" y="1821759"/>
            <a:chExt cx="2730639" cy="850209"/>
          </a:xfrm>
        </p:grpSpPr>
        <p:sp>
          <p:nvSpPr>
            <p:cNvPr id="28" name="Round Single Corner Rectangle 21">
              <a:extLst>
                <a:ext uri="{FF2B5EF4-FFF2-40B4-BE49-F238E27FC236}">
                  <a16:creationId xmlns:a16="http://schemas.microsoft.com/office/drawing/2014/main" id="{1966D42A-ED3F-4B0A-AA55-BFFC69697052}"/>
                </a:ext>
              </a:extLst>
            </p:cNvPr>
            <p:cNvSpPr/>
            <p:nvPr/>
          </p:nvSpPr>
          <p:spPr>
            <a:xfrm flipH="1">
              <a:off x="5499653" y="1821759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F02B80E4-5383-44C6-82F7-EBBCA236C59D}"/>
                </a:ext>
              </a:extLst>
            </p:cNvPr>
            <p:cNvSpPr/>
            <p:nvPr/>
          </p:nvSpPr>
          <p:spPr>
            <a:xfrm>
              <a:off x="6402590" y="1821759"/>
              <a:ext cx="913710" cy="85020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30" name="Round Single Corner Rectangle 23">
              <a:extLst>
                <a:ext uri="{FF2B5EF4-FFF2-40B4-BE49-F238E27FC236}">
                  <a16:creationId xmlns:a16="http://schemas.microsoft.com/office/drawing/2014/main" id="{34E289AB-7913-4CC5-81BC-3BDF90C76205}"/>
                </a:ext>
              </a:extLst>
            </p:cNvPr>
            <p:cNvSpPr/>
            <p:nvPr/>
          </p:nvSpPr>
          <p:spPr>
            <a:xfrm flipV="1">
              <a:off x="7316582" y="1821759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9CD2A20C-7804-4986-9F39-ABFC2594F491}"/>
                </a:ext>
              </a:extLst>
            </p:cNvPr>
            <p:cNvSpPr/>
            <p:nvPr/>
          </p:nvSpPr>
          <p:spPr>
            <a:xfrm rot="5400000">
              <a:off x="7273447" y="2198347"/>
              <a:ext cx="208428" cy="12272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1A58083-7014-4A35-88E1-0BAE9B278221}"/>
              </a:ext>
            </a:extLst>
          </p:cNvPr>
          <p:cNvGrpSpPr/>
          <p:nvPr/>
        </p:nvGrpSpPr>
        <p:grpSpPr>
          <a:xfrm>
            <a:off x="1896112" y="1632022"/>
            <a:ext cx="208656" cy="1777149"/>
            <a:chOff x="1374514" y="1504950"/>
            <a:chExt cx="261290" cy="1167018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F7E9DE8-C44E-4FC1-952C-153667BC2E1D}"/>
                </a:ext>
              </a:extLst>
            </p:cNvPr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237EB8C5-C8DE-4DB3-A2E3-5C1D5289BBFE}"/>
                </a:ext>
              </a:extLst>
            </p:cNvPr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FCEB8FF7-0DC0-4DB7-8F54-12215AE087ED}"/>
              </a:ext>
            </a:extLst>
          </p:cNvPr>
          <p:cNvSpPr/>
          <p:nvPr/>
        </p:nvSpPr>
        <p:spPr>
          <a:xfrm>
            <a:off x="126763" y="2571490"/>
            <a:ext cx="44114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dirty="0" smtClean="0">
                <a:solidFill>
                  <a:schemeClr val="bg1"/>
                </a:solidFill>
              </a:rPr>
              <a:t>1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B5232A-ED95-4775-A23E-A3CE552272FD}"/>
              </a:ext>
            </a:extLst>
          </p:cNvPr>
          <p:cNvSpPr/>
          <p:nvPr/>
        </p:nvSpPr>
        <p:spPr>
          <a:xfrm>
            <a:off x="1647087" y="3216350"/>
            <a:ext cx="44114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dirty="0">
                <a:solidFill>
                  <a:schemeClr val="bg1"/>
                </a:solidFill>
              </a:rPr>
              <a:t>2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C793C42-C624-4DE5-A0B3-D902792D16C9}"/>
              </a:ext>
            </a:extLst>
          </p:cNvPr>
          <p:cNvSpPr/>
          <p:nvPr/>
        </p:nvSpPr>
        <p:spPr>
          <a:xfrm>
            <a:off x="2963305" y="3880326"/>
            <a:ext cx="44114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dirty="0" smtClean="0">
                <a:solidFill>
                  <a:schemeClr val="bg1"/>
                </a:solidFill>
              </a:rPr>
              <a:t>3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9EF6564-072D-47C3-9811-E5BE8FDBC22F}"/>
              </a:ext>
            </a:extLst>
          </p:cNvPr>
          <p:cNvSpPr/>
          <p:nvPr/>
        </p:nvSpPr>
        <p:spPr>
          <a:xfrm>
            <a:off x="4360208" y="4508996"/>
            <a:ext cx="44114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dirty="0" smtClean="0">
                <a:solidFill>
                  <a:schemeClr val="bg1"/>
                </a:solidFill>
              </a:rPr>
              <a:t>4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39" name="Content Placeholder 2">
            <a:extLst>
              <a:ext uri="{FF2B5EF4-FFF2-40B4-BE49-F238E27FC236}">
                <a16:creationId xmlns:a16="http://schemas.microsoft.com/office/drawing/2014/main" id="{43492088-7F63-4C13-8E56-C9B4576513C3}"/>
              </a:ext>
            </a:extLst>
          </p:cNvPr>
          <p:cNvSpPr txBox="1">
            <a:spLocks/>
          </p:cNvSpPr>
          <p:nvPr/>
        </p:nvSpPr>
        <p:spPr>
          <a:xfrm>
            <a:off x="3634400" y="2458898"/>
            <a:ext cx="3697578" cy="41811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92075">
              <a:lnSpc>
                <a:spcPts val="1300"/>
              </a:lnSpc>
            </a:pPr>
            <a:r>
              <a:rPr lang="ru-RU" sz="1000" dirty="0">
                <a:solidFill>
                  <a:schemeClr val="bg2">
                    <a:lumMod val="10000"/>
                  </a:schemeClr>
                </a:solidFill>
              </a:rPr>
              <a:t>Проведение мероприятий по обеспечению деятельности советников директора по воспитанию и взаимодействию с детскими общественными объединениями в общеобразовательных организациях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AAD6268-D49B-4A2E-BE17-FAC543EFE3A9}"/>
              </a:ext>
            </a:extLst>
          </p:cNvPr>
          <p:cNvGrpSpPr/>
          <p:nvPr/>
        </p:nvGrpSpPr>
        <p:grpSpPr>
          <a:xfrm>
            <a:off x="4483136" y="3644670"/>
            <a:ext cx="195968" cy="875264"/>
            <a:chOff x="1374514" y="1504950"/>
            <a:chExt cx="261290" cy="1167018"/>
          </a:xfrm>
        </p:grpSpPr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02DA934F-2CCE-459B-8FF6-1FD8D970CB91}"/>
                </a:ext>
              </a:extLst>
            </p:cNvPr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280541D6-123C-4697-8D3D-D4064D2A9FDF}"/>
                </a:ext>
              </a:extLst>
            </p:cNvPr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18ABFDC-C285-48DF-A23E-790F3809A3BB}"/>
              </a:ext>
            </a:extLst>
          </p:cNvPr>
          <p:cNvSpPr txBox="1">
            <a:spLocks/>
          </p:cNvSpPr>
          <p:nvPr/>
        </p:nvSpPr>
        <p:spPr>
          <a:xfrm>
            <a:off x="4656165" y="3619353"/>
            <a:ext cx="4153859" cy="41811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92075">
              <a:lnSpc>
                <a:spcPts val="1100"/>
              </a:lnSpc>
            </a:pPr>
            <a:r>
              <a:rPr lang="ru-RU" sz="1000" dirty="0"/>
              <a:t>Ежемесячное денежное вознаграждение за классное руководство педагогическим работникам государственных и муниципальных образовательных организаций, реализующих образовательные программы начального общего образования, образовательные программы основного общего образования, образовательные программы среднего общего образования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5D7BD70-125F-4758-8A8B-EE7E1931C28E}"/>
              </a:ext>
            </a:extLst>
          </p:cNvPr>
          <p:cNvGrpSpPr/>
          <p:nvPr/>
        </p:nvGrpSpPr>
        <p:grpSpPr>
          <a:xfrm>
            <a:off x="3301415" y="2461285"/>
            <a:ext cx="375958" cy="1476789"/>
            <a:chOff x="1374514" y="1504950"/>
            <a:chExt cx="261290" cy="1447221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3E6051A-8ECF-42C4-9CC7-1A1D326B3907}"/>
                </a:ext>
              </a:extLst>
            </p:cNvPr>
            <p:cNvCxnSpPr/>
            <p:nvPr/>
          </p:nvCxnSpPr>
          <p:spPr>
            <a:xfrm flipV="1">
              <a:off x="1374514" y="1504950"/>
              <a:ext cx="0" cy="1447221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F01269E1-2CAD-4DC7-8315-70CA63480B2D}"/>
                </a:ext>
              </a:extLst>
            </p:cNvPr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9B27EBD2-D84F-41F0-AF73-1556CAF2807C}"/>
              </a:ext>
            </a:extLst>
          </p:cNvPr>
          <p:cNvSpPr txBox="1">
            <a:spLocks/>
          </p:cNvSpPr>
          <p:nvPr/>
        </p:nvSpPr>
        <p:spPr>
          <a:xfrm>
            <a:off x="2056321" y="1603957"/>
            <a:ext cx="3748861" cy="533130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92075">
              <a:lnSpc>
                <a:spcPts val="1200"/>
              </a:lnSpc>
            </a:pPr>
            <a:r>
              <a:rPr lang="ru-RU" sz="1000" dirty="0">
                <a:solidFill>
                  <a:schemeClr val="bg2">
                    <a:lumMod val="10000"/>
                  </a:schemeClr>
                </a:solidFill>
              </a:rPr>
              <a:t>Организация бесплатного горячего питания обучающихся, получающих начальное общее образование в государственных и муниципальных образовательных организациях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83588BE-CCFD-47C2-8095-D989644B5294}"/>
              </a:ext>
            </a:extLst>
          </p:cNvPr>
          <p:cNvGrpSpPr/>
          <p:nvPr/>
        </p:nvGrpSpPr>
        <p:grpSpPr>
          <a:xfrm>
            <a:off x="433870" y="1057013"/>
            <a:ext cx="301012" cy="1709401"/>
            <a:chOff x="1374514" y="1504950"/>
            <a:chExt cx="261290" cy="1167018"/>
          </a:xfrm>
        </p:grpSpPr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B1C236B-3627-4118-8E7F-E3EF72735592}"/>
                </a:ext>
              </a:extLst>
            </p:cNvPr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B4BF5BB9-917F-4199-A53C-18F823FF3168}"/>
                </a:ext>
              </a:extLst>
            </p:cNvPr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Content Placeholder 2">
            <a:extLst>
              <a:ext uri="{FF2B5EF4-FFF2-40B4-BE49-F238E27FC236}">
                <a16:creationId xmlns:a16="http://schemas.microsoft.com/office/drawing/2014/main" id="{A4D9E101-31CC-41BC-A4A0-5676C7EC9E9D}"/>
              </a:ext>
            </a:extLst>
          </p:cNvPr>
          <p:cNvSpPr txBox="1">
            <a:spLocks/>
          </p:cNvSpPr>
          <p:nvPr/>
        </p:nvSpPr>
        <p:spPr>
          <a:xfrm>
            <a:off x="712616" y="1052947"/>
            <a:ext cx="1971861" cy="41811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92075"/>
            <a:r>
              <a:rPr lang="ru-RU" sz="1000" dirty="0">
                <a:solidFill>
                  <a:schemeClr val="bg2">
                    <a:lumMod val="10000"/>
                  </a:schemeClr>
                </a:solidFill>
              </a:rPr>
              <a:t>Организация и обеспечение отдыха и оздоровления детей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A9C62CE-7BB0-4776-A674-5BF730ECBBBF}"/>
              </a:ext>
            </a:extLst>
          </p:cNvPr>
          <p:cNvSpPr txBox="1"/>
          <p:nvPr/>
        </p:nvSpPr>
        <p:spPr>
          <a:xfrm>
            <a:off x="722187" y="817773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3">
                    <a:lumMod val="50000"/>
                  </a:schemeClr>
                </a:solidFill>
              </a:rPr>
              <a:t>2,4</a:t>
            </a:r>
            <a:endParaRPr lang="id-ID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29307AC-5B5F-4751-AAF1-25ACCFC95FBE}"/>
              </a:ext>
            </a:extLst>
          </p:cNvPr>
          <p:cNvSpPr txBox="1"/>
          <p:nvPr/>
        </p:nvSpPr>
        <p:spPr>
          <a:xfrm>
            <a:off x="2082318" y="1395381"/>
            <a:ext cx="532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3">
                    <a:lumMod val="50000"/>
                  </a:schemeClr>
                </a:solidFill>
              </a:rPr>
              <a:t>19,5</a:t>
            </a:r>
            <a:endParaRPr lang="id-ID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5DB0EE9-B42A-464A-874C-96662A1BD058}"/>
              </a:ext>
            </a:extLst>
          </p:cNvPr>
          <p:cNvSpPr txBox="1"/>
          <p:nvPr/>
        </p:nvSpPr>
        <p:spPr>
          <a:xfrm>
            <a:off x="3652823" y="2207369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3">
                    <a:lumMod val="50000"/>
                  </a:schemeClr>
                </a:solidFill>
              </a:rPr>
              <a:t>2,1</a:t>
            </a:r>
            <a:endParaRPr lang="id-ID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838276E-1B14-4210-95C1-585E1DE9BEB6}"/>
              </a:ext>
            </a:extLst>
          </p:cNvPr>
          <p:cNvSpPr txBox="1"/>
          <p:nvPr/>
        </p:nvSpPr>
        <p:spPr>
          <a:xfrm>
            <a:off x="4679104" y="3335296"/>
            <a:ext cx="532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3">
                    <a:lumMod val="50000"/>
                  </a:schemeClr>
                </a:solidFill>
              </a:rPr>
              <a:t>24,2</a:t>
            </a:r>
            <a:endParaRPr lang="id-ID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67" name="Номер слайда 1"/>
          <p:cNvSpPr txBox="1">
            <a:spLocks/>
          </p:cNvSpPr>
          <p:nvPr/>
        </p:nvSpPr>
        <p:spPr>
          <a:xfrm>
            <a:off x="8106736" y="480328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8F86ADF0-A189-4904-BF77-FB45B79AAD29}" type="slidenum">
              <a:rPr lang="ru-RU" sz="900" smtClean="0">
                <a:solidFill>
                  <a:schemeClr val="bg1"/>
                </a:solidFill>
              </a:rPr>
              <a:pPr/>
              <a:t>65</a:t>
            </a:fld>
            <a:endParaRPr lang="ru-RU" sz="9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2930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854534" y="173685"/>
            <a:ext cx="6664629" cy="655131"/>
          </a:xfrm>
          <a:ln>
            <a:noFill/>
          </a:ln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ru-RU" sz="1800" b="1" dirty="0">
                <a:ln/>
                <a:solidFill>
                  <a:schemeClr val="accent4"/>
                </a:solidFill>
              </a:rPr>
              <a:t>СЕТЬ МУНИЦИПАЛЬНЫХ  УЧРЕЖДЕНИЙ ОБРАЗОВАНИЯ ТРУНОВСКОГО МУНИЦИПАЛЬНОГО ОКРУГА СТАВРОПОЛЬСКОГО КРАЯ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186076" y="4734493"/>
            <a:ext cx="417681" cy="273844"/>
          </a:xfrm>
        </p:spPr>
        <p:txBody>
          <a:bodyPr/>
          <a:lstStyle/>
          <a:p>
            <a:fld id="{85FFDCF5-B7A9-4B35-A1DB-9EA527B38AA6}" type="slidenum">
              <a:rPr lang="ru-RU" sz="1200" smtClean="0">
                <a:solidFill>
                  <a:schemeClr val="bg1"/>
                </a:solidFill>
              </a:rPr>
              <a:pPr/>
              <a:t>66</a:t>
            </a:fld>
            <a:endParaRPr lang="ru-RU" sz="1200" dirty="0">
              <a:solidFill>
                <a:schemeClr val="bg1"/>
              </a:solidFill>
            </a:endParaRPr>
          </a:p>
        </p:txBody>
      </p:sp>
      <p:graphicFrame>
        <p:nvGraphicFramePr>
          <p:cNvPr id="15" name="Диаграмма 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5144071"/>
              </p:ext>
            </p:extLst>
          </p:nvPr>
        </p:nvGraphicFramePr>
        <p:xfrm>
          <a:off x="264242" y="1032641"/>
          <a:ext cx="3101050" cy="4110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7121739"/>
              </p:ext>
            </p:extLst>
          </p:nvPr>
        </p:nvGraphicFramePr>
        <p:xfrm>
          <a:off x="3609796" y="1099022"/>
          <a:ext cx="4436617" cy="38513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8" name="Google Shape;5876;p75"/>
          <p:cNvGrpSpPr/>
          <p:nvPr/>
        </p:nvGrpSpPr>
        <p:grpSpPr>
          <a:xfrm>
            <a:off x="7263184" y="154290"/>
            <a:ext cx="1836781" cy="1889463"/>
            <a:chOff x="1417025" y="700550"/>
            <a:chExt cx="4758425" cy="4467775"/>
          </a:xfrm>
        </p:grpSpPr>
        <p:sp>
          <p:nvSpPr>
            <p:cNvPr id="19" name="Google Shape;5877;p75"/>
            <p:cNvSpPr/>
            <p:nvPr/>
          </p:nvSpPr>
          <p:spPr>
            <a:xfrm>
              <a:off x="1417025" y="2345450"/>
              <a:ext cx="4758425" cy="2822875"/>
            </a:xfrm>
            <a:custGeom>
              <a:avLst/>
              <a:gdLst/>
              <a:ahLst/>
              <a:cxnLst/>
              <a:rect l="l" t="t" r="r" b="b"/>
              <a:pathLst>
                <a:path w="190337" h="112915" extrusionOk="0">
                  <a:moveTo>
                    <a:pt x="95168" y="1"/>
                  </a:moveTo>
                  <a:cubicBezTo>
                    <a:pt x="42597" y="1"/>
                    <a:pt x="0" y="25285"/>
                    <a:pt x="0" y="56474"/>
                  </a:cubicBezTo>
                  <a:cubicBezTo>
                    <a:pt x="0" y="87663"/>
                    <a:pt x="42597" y="112915"/>
                    <a:pt x="95168" y="112915"/>
                  </a:cubicBezTo>
                  <a:cubicBezTo>
                    <a:pt x="147739" y="112915"/>
                    <a:pt x="190336" y="87663"/>
                    <a:pt x="190336" y="56474"/>
                  </a:cubicBezTo>
                  <a:cubicBezTo>
                    <a:pt x="190336" y="25285"/>
                    <a:pt x="147739" y="1"/>
                    <a:pt x="95168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  <a:alpha val="57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78;p75"/>
            <p:cNvSpPr/>
            <p:nvPr/>
          </p:nvSpPr>
          <p:spPr>
            <a:xfrm>
              <a:off x="2343500" y="2786175"/>
              <a:ext cx="2422600" cy="1401875"/>
            </a:xfrm>
            <a:custGeom>
              <a:avLst/>
              <a:gdLst/>
              <a:ahLst/>
              <a:cxnLst/>
              <a:rect l="l" t="t" r="r" b="b"/>
              <a:pathLst>
                <a:path w="96904" h="56075" extrusionOk="0">
                  <a:moveTo>
                    <a:pt x="90532" y="1"/>
                  </a:moveTo>
                  <a:cubicBezTo>
                    <a:pt x="89957" y="1"/>
                    <a:pt x="89381" y="151"/>
                    <a:pt x="88864" y="451"/>
                  </a:cubicBezTo>
                  <a:lnTo>
                    <a:pt x="802" y="51254"/>
                  </a:lnTo>
                  <a:cubicBezTo>
                    <a:pt x="1" y="51755"/>
                    <a:pt x="1" y="52889"/>
                    <a:pt x="802" y="53389"/>
                  </a:cubicBezTo>
                  <a:lnTo>
                    <a:pt x="4704" y="55624"/>
                  </a:lnTo>
                  <a:cubicBezTo>
                    <a:pt x="5221" y="55924"/>
                    <a:pt x="5797" y="56074"/>
                    <a:pt x="6372" y="56074"/>
                  </a:cubicBezTo>
                  <a:cubicBezTo>
                    <a:pt x="6948" y="56074"/>
                    <a:pt x="7523" y="55924"/>
                    <a:pt x="8040" y="55624"/>
                  </a:cubicBezTo>
                  <a:lnTo>
                    <a:pt x="30823" y="42281"/>
                  </a:lnTo>
                  <a:lnTo>
                    <a:pt x="44933" y="50420"/>
                  </a:lnTo>
                  <a:cubicBezTo>
                    <a:pt x="45383" y="50687"/>
                    <a:pt x="45875" y="50821"/>
                    <a:pt x="46367" y="50821"/>
                  </a:cubicBezTo>
                  <a:cubicBezTo>
                    <a:pt x="46859" y="50821"/>
                    <a:pt x="47351" y="50687"/>
                    <a:pt x="47802" y="50420"/>
                  </a:cubicBezTo>
                  <a:lnTo>
                    <a:pt x="72286" y="36344"/>
                  </a:lnTo>
                  <a:cubicBezTo>
                    <a:pt x="72853" y="36010"/>
                    <a:pt x="72853" y="35176"/>
                    <a:pt x="72286" y="34843"/>
                  </a:cubicBezTo>
                  <a:lnTo>
                    <a:pt x="58009" y="26603"/>
                  </a:lnTo>
                  <a:lnTo>
                    <a:pt x="96103" y="4821"/>
                  </a:lnTo>
                  <a:cubicBezTo>
                    <a:pt x="96903" y="4321"/>
                    <a:pt x="96903" y="3153"/>
                    <a:pt x="96103" y="2686"/>
                  </a:cubicBezTo>
                  <a:lnTo>
                    <a:pt x="92200" y="451"/>
                  </a:lnTo>
                  <a:cubicBezTo>
                    <a:pt x="91683" y="151"/>
                    <a:pt x="91108" y="1"/>
                    <a:pt x="9053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79;p75"/>
            <p:cNvSpPr/>
            <p:nvPr/>
          </p:nvSpPr>
          <p:spPr>
            <a:xfrm>
              <a:off x="4073075" y="4183425"/>
              <a:ext cx="967375" cy="526250"/>
            </a:xfrm>
            <a:custGeom>
              <a:avLst/>
              <a:gdLst/>
              <a:ahLst/>
              <a:cxnLst/>
              <a:rect l="l" t="t" r="r" b="b"/>
              <a:pathLst>
                <a:path w="38695" h="21050" extrusionOk="0">
                  <a:moveTo>
                    <a:pt x="19348" y="1"/>
                  </a:moveTo>
                  <a:cubicBezTo>
                    <a:pt x="8674" y="1"/>
                    <a:pt x="1" y="4704"/>
                    <a:pt x="1" y="10542"/>
                  </a:cubicBezTo>
                  <a:cubicBezTo>
                    <a:pt x="1" y="16346"/>
                    <a:pt x="8674" y="21049"/>
                    <a:pt x="19348" y="21049"/>
                  </a:cubicBezTo>
                  <a:cubicBezTo>
                    <a:pt x="30022" y="21049"/>
                    <a:pt x="38695" y="16346"/>
                    <a:pt x="38695" y="10542"/>
                  </a:cubicBezTo>
                  <a:cubicBezTo>
                    <a:pt x="38695" y="4704"/>
                    <a:pt x="30022" y="1"/>
                    <a:pt x="19348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80;p75"/>
            <p:cNvSpPr/>
            <p:nvPr/>
          </p:nvSpPr>
          <p:spPr>
            <a:xfrm>
              <a:off x="2305150" y="962550"/>
              <a:ext cx="612975" cy="477075"/>
            </a:xfrm>
            <a:custGeom>
              <a:avLst/>
              <a:gdLst/>
              <a:ahLst/>
              <a:cxnLst/>
              <a:rect l="l" t="t" r="r" b="b"/>
              <a:pathLst>
                <a:path w="24519" h="19083" extrusionOk="0">
                  <a:moveTo>
                    <a:pt x="12353" y="1"/>
                  </a:moveTo>
                  <a:cubicBezTo>
                    <a:pt x="11669" y="1"/>
                    <a:pt x="10879" y="230"/>
                    <a:pt x="10041" y="711"/>
                  </a:cubicBezTo>
                  <a:lnTo>
                    <a:pt x="9841" y="811"/>
                  </a:lnTo>
                  <a:cubicBezTo>
                    <a:pt x="7239" y="2312"/>
                    <a:pt x="5138" y="5648"/>
                    <a:pt x="5138" y="8183"/>
                  </a:cubicBezTo>
                  <a:lnTo>
                    <a:pt x="5138" y="12586"/>
                  </a:lnTo>
                  <a:lnTo>
                    <a:pt x="2235" y="14254"/>
                  </a:lnTo>
                  <a:cubicBezTo>
                    <a:pt x="968" y="14954"/>
                    <a:pt x="1" y="16556"/>
                    <a:pt x="1" y="17790"/>
                  </a:cubicBezTo>
                  <a:cubicBezTo>
                    <a:pt x="1" y="18615"/>
                    <a:pt x="448" y="19082"/>
                    <a:pt x="1113" y="19082"/>
                  </a:cubicBezTo>
                  <a:cubicBezTo>
                    <a:pt x="1443" y="19082"/>
                    <a:pt x="1826" y="18967"/>
                    <a:pt x="2235" y="18724"/>
                  </a:cubicBezTo>
                  <a:lnTo>
                    <a:pt x="6105" y="16489"/>
                  </a:lnTo>
                  <a:lnTo>
                    <a:pt x="13710" y="12119"/>
                  </a:lnTo>
                  <a:lnTo>
                    <a:pt x="22250" y="7149"/>
                  </a:lnTo>
                  <a:cubicBezTo>
                    <a:pt x="23517" y="6448"/>
                    <a:pt x="24518" y="4847"/>
                    <a:pt x="24518" y="3613"/>
                  </a:cubicBezTo>
                  <a:cubicBezTo>
                    <a:pt x="24518" y="2797"/>
                    <a:pt x="24080" y="2345"/>
                    <a:pt x="23427" y="2345"/>
                  </a:cubicBezTo>
                  <a:cubicBezTo>
                    <a:pt x="23092" y="2345"/>
                    <a:pt x="22701" y="2464"/>
                    <a:pt x="22283" y="2712"/>
                  </a:cubicBezTo>
                  <a:lnTo>
                    <a:pt x="19114" y="4547"/>
                  </a:lnTo>
                  <a:lnTo>
                    <a:pt x="19114" y="2045"/>
                  </a:lnTo>
                  <a:cubicBezTo>
                    <a:pt x="19114" y="1058"/>
                    <a:pt x="18571" y="508"/>
                    <a:pt x="17778" y="508"/>
                  </a:cubicBezTo>
                  <a:cubicBezTo>
                    <a:pt x="17393" y="508"/>
                    <a:pt x="16948" y="638"/>
                    <a:pt x="16479" y="911"/>
                  </a:cubicBezTo>
                  <a:lnTo>
                    <a:pt x="16379" y="978"/>
                  </a:lnTo>
                  <a:cubicBezTo>
                    <a:pt x="15712" y="1378"/>
                    <a:pt x="15145" y="1912"/>
                    <a:pt x="14711" y="2546"/>
                  </a:cubicBezTo>
                  <a:cubicBezTo>
                    <a:pt x="14644" y="904"/>
                    <a:pt x="13708" y="1"/>
                    <a:pt x="12353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81;p75"/>
            <p:cNvSpPr/>
            <p:nvPr/>
          </p:nvSpPr>
          <p:spPr>
            <a:xfrm>
              <a:off x="1949900" y="889300"/>
              <a:ext cx="416150" cy="324200"/>
            </a:xfrm>
            <a:custGeom>
              <a:avLst/>
              <a:gdLst/>
              <a:ahLst/>
              <a:cxnLst/>
              <a:rect l="l" t="t" r="r" b="b"/>
              <a:pathLst>
                <a:path w="16646" h="12968" extrusionOk="0">
                  <a:moveTo>
                    <a:pt x="8357" y="0"/>
                  </a:moveTo>
                  <a:cubicBezTo>
                    <a:pt x="7897" y="0"/>
                    <a:pt x="7368" y="152"/>
                    <a:pt x="6805" y="472"/>
                  </a:cubicBezTo>
                  <a:lnTo>
                    <a:pt x="6672" y="572"/>
                  </a:lnTo>
                  <a:cubicBezTo>
                    <a:pt x="4937" y="1573"/>
                    <a:pt x="3503" y="3808"/>
                    <a:pt x="3503" y="5576"/>
                  </a:cubicBezTo>
                  <a:lnTo>
                    <a:pt x="3503" y="8578"/>
                  </a:lnTo>
                  <a:lnTo>
                    <a:pt x="1535" y="9679"/>
                  </a:lnTo>
                  <a:cubicBezTo>
                    <a:pt x="668" y="10212"/>
                    <a:pt x="100" y="11080"/>
                    <a:pt x="0" y="12080"/>
                  </a:cubicBezTo>
                  <a:cubicBezTo>
                    <a:pt x="0" y="12647"/>
                    <a:pt x="324" y="12968"/>
                    <a:pt x="794" y="12968"/>
                  </a:cubicBezTo>
                  <a:cubicBezTo>
                    <a:pt x="1015" y="12968"/>
                    <a:pt x="1268" y="12897"/>
                    <a:pt x="1535" y="12747"/>
                  </a:cubicBezTo>
                  <a:lnTo>
                    <a:pt x="4170" y="11213"/>
                  </a:lnTo>
                  <a:lnTo>
                    <a:pt x="9307" y="8244"/>
                  </a:lnTo>
                  <a:lnTo>
                    <a:pt x="15111" y="4908"/>
                  </a:lnTo>
                  <a:cubicBezTo>
                    <a:pt x="15978" y="4375"/>
                    <a:pt x="16546" y="3507"/>
                    <a:pt x="16646" y="2507"/>
                  </a:cubicBezTo>
                  <a:cubicBezTo>
                    <a:pt x="16646" y="1924"/>
                    <a:pt x="16344" y="1612"/>
                    <a:pt x="15894" y="1612"/>
                  </a:cubicBezTo>
                  <a:cubicBezTo>
                    <a:pt x="15674" y="1612"/>
                    <a:pt x="15418" y="1686"/>
                    <a:pt x="15145" y="1840"/>
                  </a:cubicBezTo>
                  <a:lnTo>
                    <a:pt x="12976" y="3107"/>
                  </a:lnTo>
                  <a:lnTo>
                    <a:pt x="12976" y="1373"/>
                  </a:lnTo>
                  <a:cubicBezTo>
                    <a:pt x="12976" y="717"/>
                    <a:pt x="12608" y="337"/>
                    <a:pt x="12070" y="337"/>
                  </a:cubicBezTo>
                  <a:cubicBezTo>
                    <a:pt x="11814" y="337"/>
                    <a:pt x="11520" y="423"/>
                    <a:pt x="11208" y="605"/>
                  </a:cubicBezTo>
                  <a:lnTo>
                    <a:pt x="11108" y="672"/>
                  </a:lnTo>
                  <a:cubicBezTo>
                    <a:pt x="10675" y="939"/>
                    <a:pt x="10274" y="1306"/>
                    <a:pt x="9974" y="1740"/>
                  </a:cubicBezTo>
                  <a:cubicBezTo>
                    <a:pt x="9930" y="623"/>
                    <a:pt x="9287" y="0"/>
                    <a:pt x="835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82;p75"/>
            <p:cNvSpPr/>
            <p:nvPr/>
          </p:nvSpPr>
          <p:spPr>
            <a:xfrm>
              <a:off x="5544975" y="2523600"/>
              <a:ext cx="290225" cy="610775"/>
            </a:xfrm>
            <a:custGeom>
              <a:avLst/>
              <a:gdLst/>
              <a:ahLst/>
              <a:cxnLst/>
              <a:rect l="l" t="t" r="r" b="b"/>
              <a:pathLst>
                <a:path w="11609" h="24431" extrusionOk="0">
                  <a:moveTo>
                    <a:pt x="8474" y="1"/>
                  </a:moveTo>
                  <a:cubicBezTo>
                    <a:pt x="5063" y="1"/>
                    <a:pt x="1986" y="4942"/>
                    <a:pt x="1067" y="9120"/>
                  </a:cubicBezTo>
                  <a:cubicBezTo>
                    <a:pt x="0" y="13856"/>
                    <a:pt x="1067" y="23397"/>
                    <a:pt x="1067" y="23397"/>
                  </a:cubicBezTo>
                  <a:lnTo>
                    <a:pt x="2102" y="23864"/>
                  </a:lnTo>
                  <a:lnTo>
                    <a:pt x="2502" y="24030"/>
                  </a:lnTo>
                  <a:lnTo>
                    <a:pt x="3402" y="24431"/>
                  </a:lnTo>
                  <a:cubicBezTo>
                    <a:pt x="3402" y="24431"/>
                    <a:pt x="3569" y="18593"/>
                    <a:pt x="5404" y="14290"/>
                  </a:cubicBezTo>
                  <a:cubicBezTo>
                    <a:pt x="7205" y="9987"/>
                    <a:pt x="10474" y="5984"/>
                    <a:pt x="11041" y="3582"/>
                  </a:cubicBezTo>
                  <a:cubicBezTo>
                    <a:pt x="11608" y="1147"/>
                    <a:pt x="9774" y="247"/>
                    <a:pt x="9774" y="247"/>
                  </a:cubicBezTo>
                  <a:cubicBezTo>
                    <a:pt x="9338" y="79"/>
                    <a:pt x="8903" y="1"/>
                    <a:pt x="847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83;p75"/>
            <p:cNvSpPr/>
            <p:nvPr/>
          </p:nvSpPr>
          <p:spPr>
            <a:xfrm>
              <a:off x="5544975" y="2523600"/>
              <a:ext cx="290225" cy="610775"/>
            </a:xfrm>
            <a:custGeom>
              <a:avLst/>
              <a:gdLst/>
              <a:ahLst/>
              <a:cxnLst/>
              <a:rect l="l" t="t" r="r" b="b"/>
              <a:pathLst>
                <a:path w="11609" h="24431" extrusionOk="0">
                  <a:moveTo>
                    <a:pt x="8474" y="1"/>
                  </a:moveTo>
                  <a:cubicBezTo>
                    <a:pt x="5063" y="1"/>
                    <a:pt x="1986" y="4942"/>
                    <a:pt x="1067" y="9120"/>
                  </a:cubicBezTo>
                  <a:cubicBezTo>
                    <a:pt x="0" y="13856"/>
                    <a:pt x="1067" y="23397"/>
                    <a:pt x="1067" y="23397"/>
                  </a:cubicBezTo>
                  <a:lnTo>
                    <a:pt x="2102" y="23864"/>
                  </a:lnTo>
                  <a:lnTo>
                    <a:pt x="2502" y="24030"/>
                  </a:lnTo>
                  <a:lnTo>
                    <a:pt x="3402" y="24431"/>
                  </a:lnTo>
                  <a:cubicBezTo>
                    <a:pt x="3402" y="24431"/>
                    <a:pt x="3569" y="18593"/>
                    <a:pt x="5404" y="14290"/>
                  </a:cubicBezTo>
                  <a:cubicBezTo>
                    <a:pt x="7205" y="9987"/>
                    <a:pt x="10474" y="5984"/>
                    <a:pt x="11041" y="3582"/>
                  </a:cubicBezTo>
                  <a:cubicBezTo>
                    <a:pt x="11608" y="1147"/>
                    <a:pt x="9774" y="247"/>
                    <a:pt x="9774" y="247"/>
                  </a:cubicBezTo>
                  <a:cubicBezTo>
                    <a:pt x="9338" y="79"/>
                    <a:pt x="8903" y="1"/>
                    <a:pt x="84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84;p75"/>
            <p:cNvSpPr/>
            <p:nvPr/>
          </p:nvSpPr>
          <p:spPr>
            <a:xfrm>
              <a:off x="5579150" y="2558600"/>
              <a:ext cx="193500" cy="565775"/>
            </a:xfrm>
            <a:custGeom>
              <a:avLst/>
              <a:gdLst/>
              <a:ahLst/>
              <a:cxnLst/>
              <a:rect l="l" t="t" r="r" b="b"/>
              <a:pathLst>
                <a:path w="7740" h="22631" extrusionOk="0">
                  <a:moveTo>
                    <a:pt x="7538" y="1"/>
                  </a:moveTo>
                  <a:cubicBezTo>
                    <a:pt x="7496" y="1"/>
                    <a:pt x="7451" y="17"/>
                    <a:pt x="7406" y="47"/>
                  </a:cubicBezTo>
                  <a:cubicBezTo>
                    <a:pt x="7339" y="114"/>
                    <a:pt x="1" y="5985"/>
                    <a:pt x="735" y="22464"/>
                  </a:cubicBezTo>
                  <a:lnTo>
                    <a:pt x="1135" y="22630"/>
                  </a:lnTo>
                  <a:cubicBezTo>
                    <a:pt x="301" y="6219"/>
                    <a:pt x="7573" y="414"/>
                    <a:pt x="7639" y="348"/>
                  </a:cubicBezTo>
                  <a:cubicBezTo>
                    <a:pt x="7740" y="281"/>
                    <a:pt x="7740" y="181"/>
                    <a:pt x="7673" y="81"/>
                  </a:cubicBezTo>
                  <a:cubicBezTo>
                    <a:pt x="7636" y="26"/>
                    <a:pt x="7589" y="1"/>
                    <a:pt x="7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85;p75"/>
            <p:cNvSpPr/>
            <p:nvPr/>
          </p:nvSpPr>
          <p:spPr>
            <a:xfrm>
              <a:off x="5579150" y="2751200"/>
              <a:ext cx="377800" cy="547450"/>
            </a:xfrm>
            <a:custGeom>
              <a:avLst/>
              <a:gdLst/>
              <a:ahLst/>
              <a:cxnLst/>
              <a:rect l="l" t="t" r="r" b="b"/>
              <a:pathLst>
                <a:path w="15112" h="21898" extrusionOk="0">
                  <a:moveTo>
                    <a:pt x="12428" y="1"/>
                  </a:moveTo>
                  <a:cubicBezTo>
                    <a:pt x="11595" y="1"/>
                    <a:pt x="10618" y="327"/>
                    <a:pt x="9641" y="1250"/>
                  </a:cubicBezTo>
                  <a:cubicBezTo>
                    <a:pt x="8440" y="2384"/>
                    <a:pt x="7973" y="3185"/>
                    <a:pt x="6639" y="3518"/>
                  </a:cubicBezTo>
                  <a:cubicBezTo>
                    <a:pt x="5271" y="3852"/>
                    <a:pt x="3870" y="3652"/>
                    <a:pt x="3136" y="4786"/>
                  </a:cubicBezTo>
                  <a:cubicBezTo>
                    <a:pt x="2402" y="5887"/>
                    <a:pt x="3270" y="8188"/>
                    <a:pt x="2502" y="9089"/>
                  </a:cubicBezTo>
                  <a:cubicBezTo>
                    <a:pt x="1769" y="9989"/>
                    <a:pt x="134" y="11057"/>
                    <a:pt x="67" y="12558"/>
                  </a:cubicBezTo>
                  <a:cubicBezTo>
                    <a:pt x="1" y="14059"/>
                    <a:pt x="1635" y="16761"/>
                    <a:pt x="1635" y="16761"/>
                  </a:cubicBezTo>
                  <a:lnTo>
                    <a:pt x="4404" y="18729"/>
                  </a:lnTo>
                  <a:lnTo>
                    <a:pt x="4771" y="18996"/>
                  </a:lnTo>
                  <a:lnTo>
                    <a:pt x="8874" y="21898"/>
                  </a:lnTo>
                  <a:cubicBezTo>
                    <a:pt x="10175" y="21798"/>
                    <a:pt x="11342" y="20997"/>
                    <a:pt x="11943" y="19796"/>
                  </a:cubicBezTo>
                  <a:cubicBezTo>
                    <a:pt x="13010" y="17728"/>
                    <a:pt x="11442" y="15460"/>
                    <a:pt x="11909" y="14026"/>
                  </a:cubicBezTo>
                  <a:cubicBezTo>
                    <a:pt x="12343" y="12591"/>
                    <a:pt x="15112" y="12158"/>
                    <a:pt x="15011" y="10490"/>
                  </a:cubicBezTo>
                  <a:cubicBezTo>
                    <a:pt x="14878" y="8789"/>
                    <a:pt x="12143" y="6954"/>
                    <a:pt x="12576" y="5453"/>
                  </a:cubicBezTo>
                  <a:cubicBezTo>
                    <a:pt x="12977" y="3952"/>
                    <a:pt x="13911" y="3351"/>
                    <a:pt x="14244" y="2117"/>
                  </a:cubicBezTo>
                  <a:cubicBezTo>
                    <a:pt x="14511" y="1183"/>
                    <a:pt x="13944" y="216"/>
                    <a:pt x="12977" y="49"/>
                  </a:cubicBezTo>
                  <a:cubicBezTo>
                    <a:pt x="12802" y="18"/>
                    <a:pt x="12619" y="1"/>
                    <a:pt x="1242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86;p75"/>
            <p:cNvSpPr/>
            <p:nvPr/>
          </p:nvSpPr>
          <p:spPr>
            <a:xfrm>
              <a:off x="5689225" y="2778275"/>
              <a:ext cx="196850" cy="447825"/>
            </a:xfrm>
            <a:custGeom>
              <a:avLst/>
              <a:gdLst/>
              <a:ahLst/>
              <a:cxnLst/>
              <a:rect l="l" t="t" r="r" b="b"/>
              <a:pathLst>
                <a:path w="7874" h="17913" extrusionOk="0">
                  <a:moveTo>
                    <a:pt x="7533" y="0"/>
                  </a:moveTo>
                  <a:cubicBezTo>
                    <a:pt x="7490" y="0"/>
                    <a:pt x="7445" y="20"/>
                    <a:pt x="7406" y="67"/>
                  </a:cubicBezTo>
                  <a:cubicBezTo>
                    <a:pt x="7339" y="100"/>
                    <a:pt x="4070" y="3136"/>
                    <a:pt x="1835" y="9273"/>
                  </a:cubicBezTo>
                  <a:cubicBezTo>
                    <a:pt x="1802" y="9307"/>
                    <a:pt x="1802" y="9340"/>
                    <a:pt x="1802" y="9407"/>
                  </a:cubicBezTo>
                  <a:cubicBezTo>
                    <a:pt x="835" y="12042"/>
                    <a:pt x="234" y="14844"/>
                    <a:pt x="1" y="17646"/>
                  </a:cubicBezTo>
                  <a:lnTo>
                    <a:pt x="368" y="17913"/>
                  </a:lnTo>
                  <a:cubicBezTo>
                    <a:pt x="601" y="15044"/>
                    <a:pt x="1202" y="12242"/>
                    <a:pt x="2136" y="9540"/>
                  </a:cubicBezTo>
                  <a:cubicBezTo>
                    <a:pt x="3393" y="9163"/>
                    <a:pt x="4882" y="9076"/>
                    <a:pt x="5995" y="9076"/>
                  </a:cubicBezTo>
                  <a:cubicBezTo>
                    <a:pt x="6948" y="9076"/>
                    <a:pt x="7624" y="9140"/>
                    <a:pt x="7640" y="9140"/>
                  </a:cubicBezTo>
                  <a:cubicBezTo>
                    <a:pt x="7740" y="9140"/>
                    <a:pt x="7840" y="9073"/>
                    <a:pt x="7840" y="8940"/>
                  </a:cubicBezTo>
                  <a:cubicBezTo>
                    <a:pt x="7873" y="8840"/>
                    <a:pt x="7773" y="8740"/>
                    <a:pt x="7673" y="8740"/>
                  </a:cubicBezTo>
                  <a:cubicBezTo>
                    <a:pt x="7612" y="8740"/>
                    <a:pt x="6979" y="8684"/>
                    <a:pt x="6084" y="8684"/>
                  </a:cubicBezTo>
                  <a:cubicBezTo>
                    <a:pt x="5021" y="8684"/>
                    <a:pt x="3588" y="8763"/>
                    <a:pt x="2302" y="9107"/>
                  </a:cubicBezTo>
                  <a:cubicBezTo>
                    <a:pt x="4471" y="3269"/>
                    <a:pt x="7606" y="367"/>
                    <a:pt x="7673" y="334"/>
                  </a:cubicBezTo>
                  <a:cubicBezTo>
                    <a:pt x="7801" y="206"/>
                    <a:pt x="7674" y="0"/>
                    <a:pt x="7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87;p75"/>
            <p:cNvSpPr/>
            <p:nvPr/>
          </p:nvSpPr>
          <p:spPr>
            <a:xfrm>
              <a:off x="3168275" y="3221075"/>
              <a:ext cx="986550" cy="720125"/>
            </a:xfrm>
            <a:custGeom>
              <a:avLst/>
              <a:gdLst/>
              <a:ahLst/>
              <a:cxnLst/>
              <a:rect l="l" t="t" r="r" b="b"/>
              <a:pathLst>
                <a:path w="39462" h="28805" extrusionOk="0">
                  <a:moveTo>
                    <a:pt x="28487" y="1"/>
                  </a:moveTo>
                  <a:lnTo>
                    <a:pt x="3069" y="13744"/>
                  </a:lnTo>
                  <a:lnTo>
                    <a:pt x="1268" y="12643"/>
                  </a:lnTo>
                  <a:lnTo>
                    <a:pt x="67" y="20749"/>
                  </a:lnTo>
                  <a:cubicBezTo>
                    <a:pt x="0" y="21283"/>
                    <a:pt x="267" y="21816"/>
                    <a:pt x="734" y="22083"/>
                  </a:cubicBezTo>
                  <a:lnTo>
                    <a:pt x="11875" y="28454"/>
                  </a:lnTo>
                  <a:cubicBezTo>
                    <a:pt x="12292" y="28688"/>
                    <a:pt x="12751" y="28805"/>
                    <a:pt x="13205" y="28805"/>
                  </a:cubicBezTo>
                  <a:cubicBezTo>
                    <a:pt x="13660" y="28805"/>
                    <a:pt x="14110" y="28688"/>
                    <a:pt x="14511" y="28454"/>
                  </a:cubicBezTo>
                  <a:lnTo>
                    <a:pt x="38628" y="14678"/>
                  </a:lnTo>
                  <a:cubicBezTo>
                    <a:pt x="39462" y="14211"/>
                    <a:pt x="39462" y="12977"/>
                    <a:pt x="39462" y="12977"/>
                  </a:cubicBezTo>
                  <a:cubicBezTo>
                    <a:pt x="39462" y="11309"/>
                    <a:pt x="38594" y="10875"/>
                    <a:pt x="38594" y="10875"/>
                  </a:cubicBezTo>
                  <a:lnTo>
                    <a:pt x="37127" y="12143"/>
                  </a:lnTo>
                  <a:cubicBezTo>
                    <a:pt x="37127" y="12143"/>
                    <a:pt x="37160" y="12243"/>
                    <a:pt x="37227" y="12443"/>
                  </a:cubicBezTo>
                  <a:lnTo>
                    <a:pt x="30922" y="8974"/>
                  </a:lnTo>
                  <a:lnTo>
                    <a:pt x="30422" y="8707"/>
                  </a:lnTo>
                  <a:cubicBezTo>
                    <a:pt x="28754" y="7773"/>
                    <a:pt x="27820" y="5972"/>
                    <a:pt x="28054" y="4104"/>
                  </a:cubicBezTo>
                  <a:lnTo>
                    <a:pt x="2848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88;p75"/>
            <p:cNvSpPr/>
            <p:nvPr/>
          </p:nvSpPr>
          <p:spPr>
            <a:xfrm>
              <a:off x="3504350" y="3445400"/>
              <a:ext cx="650475" cy="495400"/>
            </a:xfrm>
            <a:custGeom>
              <a:avLst/>
              <a:gdLst/>
              <a:ahLst/>
              <a:cxnLst/>
              <a:rect l="l" t="t" r="r" b="b"/>
              <a:pathLst>
                <a:path w="26019" h="19816" extrusionOk="0">
                  <a:moveTo>
                    <a:pt x="17479" y="1"/>
                  </a:moveTo>
                  <a:cubicBezTo>
                    <a:pt x="13977" y="2236"/>
                    <a:pt x="2602" y="9741"/>
                    <a:pt x="2602" y="9741"/>
                  </a:cubicBezTo>
                  <a:lnTo>
                    <a:pt x="0" y="16546"/>
                  </a:lnTo>
                  <a:lnTo>
                    <a:pt x="0" y="19815"/>
                  </a:lnTo>
                  <a:cubicBezTo>
                    <a:pt x="367" y="19782"/>
                    <a:pt x="734" y="19648"/>
                    <a:pt x="1068" y="19481"/>
                  </a:cubicBezTo>
                  <a:lnTo>
                    <a:pt x="25185" y="5705"/>
                  </a:lnTo>
                  <a:cubicBezTo>
                    <a:pt x="26019" y="5238"/>
                    <a:pt x="26019" y="4004"/>
                    <a:pt x="26019" y="4004"/>
                  </a:cubicBezTo>
                  <a:cubicBezTo>
                    <a:pt x="26019" y="2336"/>
                    <a:pt x="25151" y="1902"/>
                    <a:pt x="25151" y="1902"/>
                  </a:cubicBezTo>
                  <a:lnTo>
                    <a:pt x="23684" y="3170"/>
                  </a:lnTo>
                  <a:cubicBezTo>
                    <a:pt x="23684" y="3170"/>
                    <a:pt x="23717" y="3270"/>
                    <a:pt x="23784" y="3470"/>
                  </a:cubicBezTo>
                  <a:lnTo>
                    <a:pt x="17479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89;p75"/>
            <p:cNvSpPr/>
            <p:nvPr/>
          </p:nvSpPr>
          <p:spPr>
            <a:xfrm>
              <a:off x="3226650" y="3167700"/>
              <a:ext cx="920675" cy="709500"/>
            </a:xfrm>
            <a:custGeom>
              <a:avLst/>
              <a:gdLst/>
              <a:ahLst/>
              <a:cxnLst/>
              <a:rect l="l" t="t" r="r" b="b"/>
              <a:pathLst>
                <a:path w="36827" h="28380" extrusionOk="0">
                  <a:moveTo>
                    <a:pt x="26286" y="1"/>
                  </a:moveTo>
                  <a:lnTo>
                    <a:pt x="1201" y="13511"/>
                  </a:lnTo>
                  <a:lnTo>
                    <a:pt x="34" y="21516"/>
                  </a:lnTo>
                  <a:cubicBezTo>
                    <a:pt x="0" y="21883"/>
                    <a:pt x="100" y="22284"/>
                    <a:pt x="367" y="22550"/>
                  </a:cubicBezTo>
                  <a:cubicBezTo>
                    <a:pt x="434" y="22650"/>
                    <a:pt x="567" y="22751"/>
                    <a:pt x="701" y="22817"/>
                  </a:cubicBezTo>
                  <a:lnTo>
                    <a:pt x="9941" y="28054"/>
                  </a:lnTo>
                  <a:cubicBezTo>
                    <a:pt x="10341" y="28271"/>
                    <a:pt x="10783" y="28380"/>
                    <a:pt x="11225" y="28380"/>
                  </a:cubicBezTo>
                  <a:cubicBezTo>
                    <a:pt x="11667" y="28380"/>
                    <a:pt x="12109" y="28271"/>
                    <a:pt x="12509" y="28054"/>
                  </a:cubicBezTo>
                  <a:lnTo>
                    <a:pt x="36293" y="14445"/>
                  </a:lnTo>
                  <a:cubicBezTo>
                    <a:pt x="36826" y="14144"/>
                    <a:pt x="36826" y="13344"/>
                    <a:pt x="36293" y="13010"/>
                  </a:cubicBezTo>
                  <a:lnTo>
                    <a:pt x="28220" y="8540"/>
                  </a:lnTo>
                  <a:cubicBezTo>
                    <a:pt x="26586" y="7640"/>
                    <a:pt x="25652" y="5905"/>
                    <a:pt x="25852" y="4070"/>
                  </a:cubicBezTo>
                  <a:lnTo>
                    <a:pt x="26286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890;p75"/>
            <p:cNvSpPr/>
            <p:nvPr/>
          </p:nvSpPr>
          <p:spPr>
            <a:xfrm>
              <a:off x="3226650" y="3167700"/>
              <a:ext cx="668825" cy="563775"/>
            </a:xfrm>
            <a:custGeom>
              <a:avLst/>
              <a:gdLst/>
              <a:ahLst/>
              <a:cxnLst/>
              <a:rect l="l" t="t" r="r" b="b"/>
              <a:pathLst>
                <a:path w="26753" h="22551" extrusionOk="0">
                  <a:moveTo>
                    <a:pt x="26286" y="1"/>
                  </a:moveTo>
                  <a:lnTo>
                    <a:pt x="1234" y="13511"/>
                  </a:lnTo>
                  <a:lnTo>
                    <a:pt x="67" y="21516"/>
                  </a:lnTo>
                  <a:cubicBezTo>
                    <a:pt x="0" y="21883"/>
                    <a:pt x="134" y="22284"/>
                    <a:pt x="367" y="22550"/>
                  </a:cubicBezTo>
                  <a:lnTo>
                    <a:pt x="26753" y="7306"/>
                  </a:lnTo>
                  <a:cubicBezTo>
                    <a:pt x="26052" y="6372"/>
                    <a:pt x="25752" y="5205"/>
                    <a:pt x="25852" y="4070"/>
                  </a:cubicBezTo>
                  <a:lnTo>
                    <a:pt x="26286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891;p75"/>
            <p:cNvSpPr/>
            <p:nvPr/>
          </p:nvSpPr>
          <p:spPr>
            <a:xfrm>
              <a:off x="2306825" y="700550"/>
              <a:ext cx="2454275" cy="3349475"/>
            </a:xfrm>
            <a:custGeom>
              <a:avLst/>
              <a:gdLst/>
              <a:ahLst/>
              <a:cxnLst/>
              <a:rect l="l" t="t" r="r" b="b"/>
              <a:pathLst>
                <a:path w="98171" h="133979" extrusionOk="0">
                  <a:moveTo>
                    <a:pt x="93931" y="1"/>
                  </a:moveTo>
                  <a:cubicBezTo>
                    <a:pt x="93575" y="1"/>
                    <a:pt x="93216" y="50"/>
                    <a:pt x="92867" y="150"/>
                  </a:cubicBezTo>
                  <a:lnTo>
                    <a:pt x="92766" y="183"/>
                  </a:lnTo>
                  <a:cubicBezTo>
                    <a:pt x="92666" y="250"/>
                    <a:pt x="92600" y="283"/>
                    <a:pt x="92600" y="283"/>
                  </a:cubicBezTo>
                  <a:lnTo>
                    <a:pt x="1134" y="53488"/>
                  </a:lnTo>
                  <a:cubicBezTo>
                    <a:pt x="901" y="53621"/>
                    <a:pt x="701" y="53788"/>
                    <a:pt x="534" y="53988"/>
                  </a:cubicBezTo>
                  <a:cubicBezTo>
                    <a:pt x="167" y="54422"/>
                    <a:pt x="0" y="54956"/>
                    <a:pt x="0" y="55489"/>
                  </a:cubicBezTo>
                  <a:lnTo>
                    <a:pt x="0" y="130676"/>
                  </a:lnTo>
                  <a:cubicBezTo>
                    <a:pt x="100" y="131777"/>
                    <a:pt x="734" y="132745"/>
                    <a:pt x="1735" y="133312"/>
                  </a:cubicBezTo>
                  <a:cubicBezTo>
                    <a:pt x="2294" y="133628"/>
                    <a:pt x="3277" y="133979"/>
                    <a:pt x="4195" y="133979"/>
                  </a:cubicBezTo>
                  <a:cubicBezTo>
                    <a:pt x="4538" y="133979"/>
                    <a:pt x="4872" y="133930"/>
                    <a:pt x="5171" y="133812"/>
                  </a:cubicBezTo>
                  <a:lnTo>
                    <a:pt x="4503" y="129242"/>
                  </a:lnTo>
                  <a:lnTo>
                    <a:pt x="92766" y="77839"/>
                  </a:lnTo>
                  <a:cubicBezTo>
                    <a:pt x="93534" y="77405"/>
                    <a:pt x="94001" y="76604"/>
                    <a:pt x="94001" y="75704"/>
                  </a:cubicBezTo>
                  <a:lnTo>
                    <a:pt x="94001" y="6021"/>
                  </a:lnTo>
                  <a:cubicBezTo>
                    <a:pt x="95402" y="5253"/>
                    <a:pt x="98137" y="3786"/>
                    <a:pt x="98137" y="3552"/>
                  </a:cubicBezTo>
                  <a:cubicBezTo>
                    <a:pt x="98137" y="3219"/>
                    <a:pt x="98170" y="2084"/>
                    <a:pt x="96269" y="783"/>
                  </a:cubicBezTo>
                  <a:cubicBezTo>
                    <a:pt x="95591" y="269"/>
                    <a:pt x="94766" y="1"/>
                    <a:pt x="939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92;p75"/>
            <p:cNvSpPr/>
            <p:nvPr/>
          </p:nvSpPr>
          <p:spPr>
            <a:xfrm>
              <a:off x="2320150" y="700550"/>
              <a:ext cx="2440950" cy="1467300"/>
            </a:xfrm>
            <a:custGeom>
              <a:avLst/>
              <a:gdLst/>
              <a:ahLst/>
              <a:cxnLst/>
              <a:rect l="l" t="t" r="r" b="b"/>
              <a:pathLst>
                <a:path w="97638" h="58692" extrusionOk="0">
                  <a:moveTo>
                    <a:pt x="93398" y="1"/>
                  </a:moveTo>
                  <a:cubicBezTo>
                    <a:pt x="93042" y="1"/>
                    <a:pt x="92683" y="50"/>
                    <a:pt x="92334" y="150"/>
                  </a:cubicBezTo>
                  <a:lnTo>
                    <a:pt x="92233" y="183"/>
                  </a:lnTo>
                  <a:cubicBezTo>
                    <a:pt x="92133" y="250"/>
                    <a:pt x="92067" y="283"/>
                    <a:pt x="92067" y="283"/>
                  </a:cubicBezTo>
                  <a:lnTo>
                    <a:pt x="601" y="53488"/>
                  </a:lnTo>
                  <a:cubicBezTo>
                    <a:pt x="368" y="53621"/>
                    <a:pt x="168" y="53788"/>
                    <a:pt x="1" y="53988"/>
                  </a:cubicBezTo>
                  <a:lnTo>
                    <a:pt x="7907" y="58692"/>
                  </a:lnTo>
                  <a:lnTo>
                    <a:pt x="93468" y="11524"/>
                  </a:lnTo>
                  <a:lnTo>
                    <a:pt x="93468" y="6021"/>
                  </a:lnTo>
                  <a:cubicBezTo>
                    <a:pt x="94869" y="5253"/>
                    <a:pt x="97604" y="3786"/>
                    <a:pt x="97604" y="3552"/>
                  </a:cubicBezTo>
                  <a:cubicBezTo>
                    <a:pt x="97604" y="3219"/>
                    <a:pt x="97637" y="2084"/>
                    <a:pt x="95736" y="783"/>
                  </a:cubicBezTo>
                  <a:cubicBezTo>
                    <a:pt x="95058" y="269"/>
                    <a:pt x="94233" y="1"/>
                    <a:pt x="9339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93;p75"/>
            <p:cNvSpPr/>
            <p:nvPr/>
          </p:nvSpPr>
          <p:spPr>
            <a:xfrm>
              <a:off x="2410225" y="767675"/>
              <a:ext cx="2350025" cy="3279725"/>
            </a:xfrm>
            <a:custGeom>
              <a:avLst/>
              <a:gdLst/>
              <a:ahLst/>
              <a:cxnLst/>
              <a:rect l="l" t="t" r="r" b="b"/>
              <a:pathLst>
                <a:path w="94001" h="131189" extrusionOk="0">
                  <a:moveTo>
                    <a:pt x="93083" y="0"/>
                  </a:moveTo>
                  <a:cubicBezTo>
                    <a:pt x="92923" y="0"/>
                    <a:pt x="92757" y="42"/>
                    <a:pt x="92600" y="133"/>
                  </a:cubicBezTo>
                  <a:lnTo>
                    <a:pt x="1168" y="53338"/>
                  </a:lnTo>
                  <a:cubicBezTo>
                    <a:pt x="434" y="53772"/>
                    <a:pt x="1" y="54539"/>
                    <a:pt x="1" y="55373"/>
                  </a:cubicBezTo>
                  <a:lnTo>
                    <a:pt x="1" y="130527"/>
                  </a:lnTo>
                  <a:cubicBezTo>
                    <a:pt x="1" y="130905"/>
                    <a:pt x="325" y="131188"/>
                    <a:pt x="685" y="131188"/>
                  </a:cubicBezTo>
                  <a:cubicBezTo>
                    <a:pt x="801" y="131188"/>
                    <a:pt x="921" y="131159"/>
                    <a:pt x="1035" y="131094"/>
                  </a:cubicBezTo>
                  <a:lnTo>
                    <a:pt x="92767" y="77689"/>
                  </a:lnTo>
                  <a:cubicBezTo>
                    <a:pt x="93534" y="77255"/>
                    <a:pt x="94001" y="76455"/>
                    <a:pt x="94001" y="75554"/>
                  </a:cubicBezTo>
                  <a:lnTo>
                    <a:pt x="94001" y="934"/>
                  </a:lnTo>
                  <a:cubicBezTo>
                    <a:pt x="94001" y="382"/>
                    <a:pt x="93568" y="0"/>
                    <a:pt x="93083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94;p75"/>
            <p:cNvSpPr/>
            <p:nvPr/>
          </p:nvSpPr>
          <p:spPr>
            <a:xfrm>
              <a:off x="2492775" y="891900"/>
              <a:ext cx="2185750" cy="2924150"/>
            </a:xfrm>
            <a:custGeom>
              <a:avLst/>
              <a:gdLst/>
              <a:ahLst/>
              <a:cxnLst/>
              <a:rect l="l" t="t" r="r" b="b"/>
              <a:pathLst>
                <a:path w="87430" h="116966" extrusionOk="0">
                  <a:moveTo>
                    <a:pt x="86574" y="1"/>
                  </a:moveTo>
                  <a:cubicBezTo>
                    <a:pt x="86425" y="1"/>
                    <a:pt x="86272" y="42"/>
                    <a:pt x="86129" y="134"/>
                  </a:cubicBezTo>
                  <a:lnTo>
                    <a:pt x="1068" y="49637"/>
                  </a:lnTo>
                  <a:cubicBezTo>
                    <a:pt x="401" y="50004"/>
                    <a:pt x="1" y="50737"/>
                    <a:pt x="1" y="51505"/>
                  </a:cubicBezTo>
                  <a:lnTo>
                    <a:pt x="1" y="116318"/>
                  </a:lnTo>
                  <a:cubicBezTo>
                    <a:pt x="1" y="116700"/>
                    <a:pt x="312" y="116965"/>
                    <a:pt x="653" y="116965"/>
                  </a:cubicBezTo>
                  <a:cubicBezTo>
                    <a:pt x="758" y="116965"/>
                    <a:pt x="866" y="116940"/>
                    <a:pt x="968" y="116885"/>
                  </a:cubicBezTo>
                  <a:lnTo>
                    <a:pt x="86262" y="67216"/>
                  </a:lnTo>
                  <a:cubicBezTo>
                    <a:pt x="86996" y="66816"/>
                    <a:pt x="87430" y="66048"/>
                    <a:pt x="87430" y="65214"/>
                  </a:cubicBezTo>
                  <a:lnTo>
                    <a:pt x="87430" y="868"/>
                  </a:lnTo>
                  <a:cubicBezTo>
                    <a:pt x="87430" y="369"/>
                    <a:pt x="87019" y="1"/>
                    <a:pt x="86574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95;p75"/>
            <p:cNvSpPr/>
            <p:nvPr/>
          </p:nvSpPr>
          <p:spPr>
            <a:xfrm>
              <a:off x="3430950" y="3188050"/>
              <a:ext cx="285225" cy="205675"/>
            </a:xfrm>
            <a:custGeom>
              <a:avLst/>
              <a:gdLst/>
              <a:ahLst/>
              <a:cxnLst/>
              <a:rect l="l" t="t" r="r" b="b"/>
              <a:pathLst>
                <a:path w="11409" h="8227" extrusionOk="0">
                  <a:moveTo>
                    <a:pt x="10251" y="1"/>
                  </a:moveTo>
                  <a:cubicBezTo>
                    <a:pt x="10058" y="1"/>
                    <a:pt x="9860" y="49"/>
                    <a:pt x="9674" y="154"/>
                  </a:cubicBezTo>
                  <a:lnTo>
                    <a:pt x="1302" y="5024"/>
                  </a:lnTo>
                  <a:cubicBezTo>
                    <a:pt x="501" y="5491"/>
                    <a:pt x="1" y="6359"/>
                    <a:pt x="1" y="7293"/>
                  </a:cubicBezTo>
                  <a:cubicBezTo>
                    <a:pt x="1" y="7844"/>
                    <a:pt x="434" y="8226"/>
                    <a:pt x="918" y="8226"/>
                  </a:cubicBezTo>
                  <a:cubicBezTo>
                    <a:pt x="1079" y="8226"/>
                    <a:pt x="1244" y="8184"/>
                    <a:pt x="1402" y="8093"/>
                  </a:cubicBezTo>
                  <a:lnTo>
                    <a:pt x="10408" y="2856"/>
                  </a:lnTo>
                  <a:cubicBezTo>
                    <a:pt x="11009" y="2523"/>
                    <a:pt x="11409" y="1855"/>
                    <a:pt x="11409" y="1155"/>
                  </a:cubicBezTo>
                  <a:cubicBezTo>
                    <a:pt x="11409" y="473"/>
                    <a:pt x="10854" y="1"/>
                    <a:pt x="10251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96;p75"/>
            <p:cNvSpPr/>
            <p:nvPr/>
          </p:nvSpPr>
          <p:spPr>
            <a:xfrm>
              <a:off x="3173275" y="1783500"/>
              <a:ext cx="455900" cy="541975"/>
            </a:xfrm>
            <a:custGeom>
              <a:avLst/>
              <a:gdLst/>
              <a:ahLst/>
              <a:cxnLst/>
              <a:rect l="l" t="t" r="r" b="b"/>
              <a:pathLst>
                <a:path w="18236" h="21679" extrusionOk="0">
                  <a:moveTo>
                    <a:pt x="11435" y="5155"/>
                  </a:moveTo>
                  <a:cubicBezTo>
                    <a:pt x="12975" y="5155"/>
                    <a:pt x="13951" y="6322"/>
                    <a:pt x="13743" y="8402"/>
                  </a:cubicBezTo>
                  <a:cubicBezTo>
                    <a:pt x="13477" y="10704"/>
                    <a:pt x="11742" y="13406"/>
                    <a:pt x="9607" y="14873"/>
                  </a:cubicBezTo>
                  <a:cubicBezTo>
                    <a:pt x="8569" y="15578"/>
                    <a:pt x="7595" y="15911"/>
                    <a:pt x="6780" y="15911"/>
                  </a:cubicBezTo>
                  <a:cubicBezTo>
                    <a:pt x="5395" y="15911"/>
                    <a:pt x="4470" y="14948"/>
                    <a:pt x="4470" y="13205"/>
                  </a:cubicBezTo>
                  <a:cubicBezTo>
                    <a:pt x="4470" y="10637"/>
                    <a:pt x="6538" y="7368"/>
                    <a:pt x="9107" y="5867"/>
                  </a:cubicBezTo>
                  <a:cubicBezTo>
                    <a:pt x="9958" y="5385"/>
                    <a:pt x="10752" y="5155"/>
                    <a:pt x="11435" y="5155"/>
                  </a:cubicBezTo>
                  <a:close/>
                  <a:moveTo>
                    <a:pt x="14699" y="0"/>
                  </a:moveTo>
                  <a:cubicBezTo>
                    <a:pt x="14531" y="0"/>
                    <a:pt x="14311" y="155"/>
                    <a:pt x="14177" y="396"/>
                  </a:cubicBezTo>
                  <a:lnTo>
                    <a:pt x="13810" y="963"/>
                  </a:lnTo>
                  <a:cubicBezTo>
                    <a:pt x="13710" y="1130"/>
                    <a:pt x="13543" y="1263"/>
                    <a:pt x="13343" y="1297"/>
                  </a:cubicBezTo>
                  <a:cubicBezTo>
                    <a:pt x="13260" y="1294"/>
                    <a:pt x="13177" y="1292"/>
                    <a:pt x="13094" y="1292"/>
                  </a:cubicBezTo>
                  <a:cubicBezTo>
                    <a:pt x="12349" y="1292"/>
                    <a:pt x="11632" y="1427"/>
                    <a:pt x="10941" y="1697"/>
                  </a:cubicBezTo>
                  <a:cubicBezTo>
                    <a:pt x="10898" y="1704"/>
                    <a:pt x="10860" y="1708"/>
                    <a:pt x="10826" y="1708"/>
                  </a:cubicBezTo>
                  <a:cubicBezTo>
                    <a:pt x="10703" y="1708"/>
                    <a:pt x="10641" y="1654"/>
                    <a:pt x="10641" y="1497"/>
                  </a:cubicBezTo>
                  <a:lnTo>
                    <a:pt x="10641" y="963"/>
                  </a:lnTo>
                  <a:cubicBezTo>
                    <a:pt x="10641" y="785"/>
                    <a:pt x="10552" y="696"/>
                    <a:pt x="10414" y="696"/>
                  </a:cubicBezTo>
                  <a:cubicBezTo>
                    <a:pt x="10345" y="696"/>
                    <a:pt x="10263" y="719"/>
                    <a:pt x="10174" y="763"/>
                  </a:cubicBezTo>
                  <a:lnTo>
                    <a:pt x="8039" y="2031"/>
                  </a:lnTo>
                  <a:cubicBezTo>
                    <a:pt x="7773" y="2164"/>
                    <a:pt x="7639" y="2431"/>
                    <a:pt x="7606" y="2731"/>
                  </a:cubicBezTo>
                  <a:lnTo>
                    <a:pt x="7606" y="3232"/>
                  </a:lnTo>
                  <a:cubicBezTo>
                    <a:pt x="7572" y="3432"/>
                    <a:pt x="7472" y="3632"/>
                    <a:pt x="7306" y="3765"/>
                  </a:cubicBezTo>
                  <a:cubicBezTo>
                    <a:pt x="6438" y="4499"/>
                    <a:pt x="5638" y="5300"/>
                    <a:pt x="4904" y="6167"/>
                  </a:cubicBezTo>
                  <a:cubicBezTo>
                    <a:pt x="4759" y="6312"/>
                    <a:pt x="4613" y="6407"/>
                    <a:pt x="4490" y="6407"/>
                  </a:cubicBezTo>
                  <a:cubicBezTo>
                    <a:pt x="4472" y="6407"/>
                    <a:pt x="4454" y="6405"/>
                    <a:pt x="4437" y="6401"/>
                  </a:cubicBezTo>
                  <a:lnTo>
                    <a:pt x="4070" y="6234"/>
                  </a:lnTo>
                  <a:cubicBezTo>
                    <a:pt x="4036" y="6222"/>
                    <a:pt x="4000" y="6217"/>
                    <a:pt x="3963" y="6217"/>
                  </a:cubicBezTo>
                  <a:cubicBezTo>
                    <a:pt x="3782" y="6217"/>
                    <a:pt x="3575" y="6351"/>
                    <a:pt x="3436" y="6601"/>
                  </a:cubicBezTo>
                  <a:lnTo>
                    <a:pt x="1902" y="9002"/>
                  </a:lnTo>
                  <a:cubicBezTo>
                    <a:pt x="1735" y="9269"/>
                    <a:pt x="1735" y="9536"/>
                    <a:pt x="1902" y="9636"/>
                  </a:cubicBezTo>
                  <a:lnTo>
                    <a:pt x="2369" y="9903"/>
                  </a:lnTo>
                  <a:cubicBezTo>
                    <a:pt x="2402" y="10003"/>
                    <a:pt x="2369" y="10137"/>
                    <a:pt x="2335" y="10237"/>
                  </a:cubicBezTo>
                  <a:cubicBezTo>
                    <a:pt x="1868" y="11171"/>
                    <a:pt x="1535" y="12171"/>
                    <a:pt x="1335" y="13205"/>
                  </a:cubicBezTo>
                  <a:cubicBezTo>
                    <a:pt x="1268" y="13406"/>
                    <a:pt x="1134" y="13606"/>
                    <a:pt x="968" y="13706"/>
                  </a:cubicBezTo>
                  <a:lnTo>
                    <a:pt x="434" y="14006"/>
                  </a:lnTo>
                  <a:cubicBezTo>
                    <a:pt x="167" y="14173"/>
                    <a:pt x="34" y="14440"/>
                    <a:pt x="0" y="14706"/>
                  </a:cubicBezTo>
                  <a:lnTo>
                    <a:pt x="0" y="16875"/>
                  </a:lnTo>
                  <a:cubicBezTo>
                    <a:pt x="0" y="17037"/>
                    <a:pt x="97" y="17135"/>
                    <a:pt x="234" y="17135"/>
                  </a:cubicBezTo>
                  <a:cubicBezTo>
                    <a:pt x="294" y="17135"/>
                    <a:pt x="363" y="17116"/>
                    <a:pt x="434" y="17075"/>
                  </a:cubicBezTo>
                  <a:lnTo>
                    <a:pt x="968" y="16775"/>
                  </a:lnTo>
                  <a:cubicBezTo>
                    <a:pt x="1031" y="16724"/>
                    <a:pt x="1095" y="16702"/>
                    <a:pt x="1151" y="16702"/>
                  </a:cubicBezTo>
                  <a:cubicBezTo>
                    <a:pt x="1242" y="16702"/>
                    <a:pt x="1314" y="16759"/>
                    <a:pt x="1335" y="16841"/>
                  </a:cubicBezTo>
                  <a:cubicBezTo>
                    <a:pt x="1501" y="17542"/>
                    <a:pt x="1835" y="18176"/>
                    <a:pt x="2335" y="18676"/>
                  </a:cubicBezTo>
                  <a:cubicBezTo>
                    <a:pt x="2435" y="18776"/>
                    <a:pt x="2402" y="18976"/>
                    <a:pt x="2269" y="19176"/>
                  </a:cubicBezTo>
                  <a:lnTo>
                    <a:pt x="1902" y="19777"/>
                  </a:lnTo>
                  <a:cubicBezTo>
                    <a:pt x="1735" y="20044"/>
                    <a:pt x="1735" y="20310"/>
                    <a:pt x="1902" y="20377"/>
                  </a:cubicBezTo>
                  <a:lnTo>
                    <a:pt x="4137" y="21678"/>
                  </a:lnTo>
                  <a:lnTo>
                    <a:pt x="4770" y="20377"/>
                  </a:lnTo>
                  <a:cubicBezTo>
                    <a:pt x="4837" y="20177"/>
                    <a:pt x="4870" y="19977"/>
                    <a:pt x="4870" y="19777"/>
                  </a:cubicBezTo>
                  <a:lnTo>
                    <a:pt x="4904" y="19777"/>
                  </a:lnTo>
                  <a:cubicBezTo>
                    <a:pt x="5704" y="19777"/>
                    <a:pt x="6538" y="19643"/>
                    <a:pt x="7306" y="19376"/>
                  </a:cubicBezTo>
                  <a:cubicBezTo>
                    <a:pt x="7347" y="19360"/>
                    <a:pt x="7387" y="19351"/>
                    <a:pt x="7423" y="19351"/>
                  </a:cubicBezTo>
                  <a:cubicBezTo>
                    <a:pt x="7531" y="19351"/>
                    <a:pt x="7606" y="19426"/>
                    <a:pt x="7606" y="19577"/>
                  </a:cubicBezTo>
                  <a:lnTo>
                    <a:pt x="7606" y="20110"/>
                  </a:lnTo>
                  <a:cubicBezTo>
                    <a:pt x="7606" y="20264"/>
                    <a:pt x="7692" y="20360"/>
                    <a:pt x="7818" y="20360"/>
                  </a:cubicBezTo>
                  <a:cubicBezTo>
                    <a:pt x="7884" y="20360"/>
                    <a:pt x="7960" y="20334"/>
                    <a:pt x="8039" y="20277"/>
                  </a:cubicBezTo>
                  <a:lnTo>
                    <a:pt x="10174" y="19043"/>
                  </a:lnTo>
                  <a:cubicBezTo>
                    <a:pt x="10441" y="18876"/>
                    <a:pt x="10608" y="18643"/>
                    <a:pt x="10641" y="18342"/>
                  </a:cubicBezTo>
                  <a:lnTo>
                    <a:pt x="10641" y="17842"/>
                  </a:lnTo>
                  <a:cubicBezTo>
                    <a:pt x="10641" y="17609"/>
                    <a:pt x="10741" y="17408"/>
                    <a:pt x="10941" y="17275"/>
                  </a:cubicBezTo>
                  <a:cubicBezTo>
                    <a:pt x="11809" y="16574"/>
                    <a:pt x="12609" y="15774"/>
                    <a:pt x="13343" y="14907"/>
                  </a:cubicBezTo>
                  <a:cubicBezTo>
                    <a:pt x="13455" y="14739"/>
                    <a:pt x="13614" y="14665"/>
                    <a:pt x="13741" y="14665"/>
                  </a:cubicBezTo>
                  <a:cubicBezTo>
                    <a:pt x="13765" y="14665"/>
                    <a:pt x="13789" y="14668"/>
                    <a:pt x="13810" y="14673"/>
                  </a:cubicBezTo>
                  <a:lnTo>
                    <a:pt x="14177" y="14840"/>
                  </a:lnTo>
                  <a:cubicBezTo>
                    <a:pt x="14202" y="14850"/>
                    <a:pt x="14230" y="14855"/>
                    <a:pt x="14260" y="14855"/>
                  </a:cubicBezTo>
                  <a:cubicBezTo>
                    <a:pt x="14431" y="14855"/>
                    <a:pt x="14669" y="14700"/>
                    <a:pt x="14811" y="14473"/>
                  </a:cubicBezTo>
                  <a:lnTo>
                    <a:pt x="16345" y="12071"/>
                  </a:lnTo>
                  <a:cubicBezTo>
                    <a:pt x="16512" y="11804"/>
                    <a:pt x="16512" y="11504"/>
                    <a:pt x="16345" y="11437"/>
                  </a:cubicBezTo>
                  <a:lnTo>
                    <a:pt x="15945" y="11271"/>
                  </a:lnTo>
                  <a:cubicBezTo>
                    <a:pt x="15845" y="11237"/>
                    <a:pt x="15812" y="11037"/>
                    <a:pt x="15912" y="10837"/>
                  </a:cubicBezTo>
                  <a:cubicBezTo>
                    <a:pt x="16345" y="9870"/>
                    <a:pt x="16679" y="8902"/>
                    <a:pt x="16912" y="7868"/>
                  </a:cubicBezTo>
                  <a:cubicBezTo>
                    <a:pt x="16946" y="7635"/>
                    <a:pt x="17079" y="7468"/>
                    <a:pt x="17279" y="7335"/>
                  </a:cubicBezTo>
                  <a:lnTo>
                    <a:pt x="17813" y="7034"/>
                  </a:lnTo>
                  <a:cubicBezTo>
                    <a:pt x="18047" y="6901"/>
                    <a:pt x="18180" y="6634"/>
                    <a:pt x="18213" y="6334"/>
                  </a:cubicBezTo>
                  <a:lnTo>
                    <a:pt x="18213" y="4199"/>
                  </a:lnTo>
                  <a:cubicBezTo>
                    <a:pt x="18236" y="4021"/>
                    <a:pt x="18154" y="3917"/>
                    <a:pt x="18028" y="3917"/>
                  </a:cubicBezTo>
                  <a:cubicBezTo>
                    <a:pt x="17965" y="3917"/>
                    <a:pt x="17891" y="3943"/>
                    <a:pt x="17813" y="3999"/>
                  </a:cubicBezTo>
                  <a:lnTo>
                    <a:pt x="17279" y="4299"/>
                  </a:lnTo>
                  <a:cubicBezTo>
                    <a:pt x="17204" y="4337"/>
                    <a:pt x="17139" y="4355"/>
                    <a:pt x="17084" y="4355"/>
                  </a:cubicBezTo>
                  <a:cubicBezTo>
                    <a:pt x="16993" y="4355"/>
                    <a:pt x="16933" y="4303"/>
                    <a:pt x="16912" y="4199"/>
                  </a:cubicBezTo>
                  <a:cubicBezTo>
                    <a:pt x="16746" y="3532"/>
                    <a:pt x="16379" y="2898"/>
                    <a:pt x="15912" y="2364"/>
                  </a:cubicBezTo>
                  <a:cubicBezTo>
                    <a:pt x="15812" y="2264"/>
                    <a:pt x="15845" y="2064"/>
                    <a:pt x="15945" y="1864"/>
                  </a:cubicBezTo>
                  <a:lnTo>
                    <a:pt x="16345" y="1297"/>
                  </a:lnTo>
                  <a:cubicBezTo>
                    <a:pt x="16512" y="1030"/>
                    <a:pt x="16512" y="730"/>
                    <a:pt x="16345" y="663"/>
                  </a:cubicBezTo>
                  <a:lnTo>
                    <a:pt x="14811" y="29"/>
                  </a:lnTo>
                  <a:cubicBezTo>
                    <a:pt x="14778" y="10"/>
                    <a:pt x="14740" y="0"/>
                    <a:pt x="1469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97;p75"/>
            <p:cNvSpPr/>
            <p:nvPr/>
          </p:nvSpPr>
          <p:spPr>
            <a:xfrm>
              <a:off x="3172425" y="1783850"/>
              <a:ext cx="456750" cy="541625"/>
            </a:xfrm>
            <a:custGeom>
              <a:avLst/>
              <a:gdLst/>
              <a:ahLst/>
              <a:cxnLst/>
              <a:rect l="l" t="t" r="r" b="b"/>
              <a:pathLst>
                <a:path w="18270" h="21665" extrusionOk="0">
                  <a:moveTo>
                    <a:pt x="11469" y="5141"/>
                  </a:moveTo>
                  <a:cubicBezTo>
                    <a:pt x="13009" y="5141"/>
                    <a:pt x="13985" y="6308"/>
                    <a:pt x="13777" y="8388"/>
                  </a:cubicBezTo>
                  <a:cubicBezTo>
                    <a:pt x="13511" y="10690"/>
                    <a:pt x="11776" y="13392"/>
                    <a:pt x="9641" y="14859"/>
                  </a:cubicBezTo>
                  <a:cubicBezTo>
                    <a:pt x="8603" y="15564"/>
                    <a:pt x="7624" y="15897"/>
                    <a:pt x="6804" y="15897"/>
                  </a:cubicBezTo>
                  <a:cubicBezTo>
                    <a:pt x="5409" y="15897"/>
                    <a:pt x="4471" y="14934"/>
                    <a:pt x="4471" y="13191"/>
                  </a:cubicBezTo>
                  <a:cubicBezTo>
                    <a:pt x="4471" y="10623"/>
                    <a:pt x="6572" y="7354"/>
                    <a:pt x="9141" y="5853"/>
                  </a:cubicBezTo>
                  <a:cubicBezTo>
                    <a:pt x="9992" y="5371"/>
                    <a:pt x="10786" y="5141"/>
                    <a:pt x="11469" y="5141"/>
                  </a:cubicBezTo>
                  <a:close/>
                  <a:moveTo>
                    <a:pt x="14762" y="1"/>
                  </a:moveTo>
                  <a:cubicBezTo>
                    <a:pt x="14591" y="1"/>
                    <a:pt x="14353" y="155"/>
                    <a:pt x="14211" y="382"/>
                  </a:cubicBezTo>
                  <a:lnTo>
                    <a:pt x="13844" y="983"/>
                  </a:lnTo>
                  <a:cubicBezTo>
                    <a:pt x="13744" y="1149"/>
                    <a:pt x="13577" y="1283"/>
                    <a:pt x="13377" y="1283"/>
                  </a:cubicBezTo>
                  <a:cubicBezTo>
                    <a:pt x="12843" y="1283"/>
                    <a:pt x="12310" y="1316"/>
                    <a:pt x="11776" y="1450"/>
                  </a:cubicBezTo>
                  <a:cubicBezTo>
                    <a:pt x="11509" y="1516"/>
                    <a:pt x="11242" y="1583"/>
                    <a:pt x="10942" y="1683"/>
                  </a:cubicBezTo>
                  <a:cubicBezTo>
                    <a:pt x="10900" y="1700"/>
                    <a:pt x="10861" y="1708"/>
                    <a:pt x="10825" y="1708"/>
                  </a:cubicBezTo>
                  <a:cubicBezTo>
                    <a:pt x="10717" y="1708"/>
                    <a:pt x="10642" y="1633"/>
                    <a:pt x="10642" y="1483"/>
                  </a:cubicBezTo>
                  <a:lnTo>
                    <a:pt x="10642" y="949"/>
                  </a:lnTo>
                  <a:cubicBezTo>
                    <a:pt x="10675" y="849"/>
                    <a:pt x="10609" y="782"/>
                    <a:pt x="10542" y="716"/>
                  </a:cubicBezTo>
                  <a:cubicBezTo>
                    <a:pt x="10408" y="716"/>
                    <a:pt x="10308" y="716"/>
                    <a:pt x="10208" y="782"/>
                  </a:cubicBezTo>
                  <a:lnTo>
                    <a:pt x="8040" y="2017"/>
                  </a:lnTo>
                  <a:cubicBezTo>
                    <a:pt x="7807" y="2183"/>
                    <a:pt x="7640" y="2450"/>
                    <a:pt x="7606" y="2717"/>
                  </a:cubicBezTo>
                  <a:lnTo>
                    <a:pt x="7606" y="3218"/>
                  </a:lnTo>
                  <a:cubicBezTo>
                    <a:pt x="7573" y="3418"/>
                    <a:pt x="7473" y="3618"/>
                    <a:pt x="7306" y="3751"/>
                  </a:cubicBezTo>
                  <a:cubicBezTo>
                    <a:pt x="6439" y="4485"/>
                    <a:pt x="5638" y="5252"/>
                    <a:pt x="4904" y="6153"/>
                  </a:cubicBezTo>
                  <a:cubicBezTo>
                    <a:pt x="4800" y="6284"/>
                    <a:pt x="4653" y="6374"/>
                    <a:pt x="4531" y="6374"/>
                  </a:cubicBezTo>
                  <a:cubicBezTo>
                    <a:pt x="4498" y="6374"/>
                    <a:pt x="4466" y="6367"/>
                    <a:pt x="4437" y="6353"/>
                  </a:cubicBezTo>
                  <a:lnTo>
                    <a:pt x="4071" y="6220"/>
                  </a:lnTo>
                  <a:cubicBezTo>
                    <a:pt x="4037" y="6200"/>
                    <a:pt x="3998" y="6190"/>
                    <a:pt x="3957" y="6190"/>
                  </a:cubicBezTo>
                  <a:cubicBezTo>
                    <a:pt x="3789" y="6190"/>
                    <a:pt x="3570" y="6340"/>
                    <a:pt x="3437" y="6553"/>
                  </a:cubicBezTo>
                  <a:lnTo>
                    <a:pt x="1902" y="8988"/>
                  </a:lnTo>
                  <a:cubicBezTo>
                    <a:pt x="1736" y="9255"/>
                    <a:pt x="1736" y="9522"/>
                    <a:pt x="1902" y="9589"/>
                  </a:cubicBezTo>
                  <a:lnTo>
                    <a:pt x="2369" y="9856"/>
                  </a:lnTo>
                  <a:cubicBezTo>
                    <a:pt x="2403" y="9989"/>
                    <a:pt x="2369" y="10123"/>
                    <a:pt x="2336" y="10223"/>
                  </a:cubicBezTo>
                  <a:cubicBezTo>
                    <a:pt x="1869" y="11157"/>
                    <a:pt x="1569" y="12157"/>
                    <a:pt x="1335" y="13191"/>
                  </a:cubicBezTo>
                  <a:cubicBezTo>
                    <a:pt x="1269" y="13392"/>
                    <a:pt x="1135" y="13592"/>
                    <a:pt x="968" y="13692"/>
                  </a:cubicBezTo>
                  <a:lnTo>
                    <a:pt x="435" y="13992"/>
                  </a:lnTo>
                  <a:cubicBezTo>
                    <a:pt x="201" y="14159"/>
                    <a:pt x="34" y="14426"/>
                    <a:pt x="1" y="14692"/>
                  </a:cubicBezTo>
                  <a:lnTo>
                    <a:pt x="1" y="16861"/>
                  </a:lnTo>
                  <a:cubicBezTo>
                    <a:pt x="1" y="17023"/>
                    <a:pt x="97" y="17121"/>
                    <a:pt x="235" y="17121"/>
                  </a:cubicBezTo>
                  <a:cubicBezTo>
                    <a:pt x="295" y="17121"/>
                    <a:pt x="363" y="17102"/>
                    <a:pt x="435" y="17061"/>
                  </a:cubicBezTo>
                  <a:lnTo>
                    <a:pt x="968" y="16727"/>
                  </a:lnTo>
                  <a:cubicBezTo>
                    <a:pt x="1024" y="16694"/>
                    <a:pt x="1080" y="16679"/>
                    <a:pt x="1130" y="16679"/>
                  </a:cubicBezTo>
                  <a:cubicBezTo>
                    <a:pt x="1231" y="16679"/>
                    <a:pt x="1313" y="16738"/>
                    <a:pt x="1335" y="16827"/>
                  </a:cubicBezTo>
                  <a:cubicBezTo>
                    <a:pt x="1502" y="17528"/>
                    <a:pt x="1836" y="18128"/>
                    <a:pt x="2336" y="18662"/>
                  </a:cubicBezTo>
                  <a:cubicBezTo>
                    <a:pt x="2436" y="18762"/>
                    <a:pt x="2403" y="18962"/>
                    <a:pt x="2269" y="19162"/>
                  </a:cubicBezTo>
                  <a:lnTo>
                    <a:pt x="1902" y="19763"/>
                  </a:lnTo>
                  <a:cubicBezTo>
                    <a:pt x="1736" y="20030"/>
                    <a:pt x="1736" y="20296"/>
                    <a:pt x="1902" y="20363"/>
                  </a:cubicBezTo>
                  <a:lnTo>
                    <a:pt x="4137" y="21664"/>
                  </a:lnTo>
                  <a:lnTo>
                    <a:pt x="4804" y="20363"/>
                  </a:lnTo>
                  <a:cubicBezTo>
                    <a:pt x="4838" y="20163"/>
                    <a:pt x="4871" y="19963"/>
                    <a:pt x="4871" y="19763"/>
                  </a:cubicBezTo>
                  <a:lnTo>
                    <a:pt x="4938" y="19763"/>
                  </a:lnTo>
                  <a:cubicBezTo>
                    <a:pt x="5738" y="19763"/>
                    <a:pt x="6572" y="19629"/>
                    <a:pt x="7340" y="19362"/>
                  </a:cubicBezTo>
                  <a:cubicBezTo>
                    <a:pt x="7381" y="19346"/>
                    <a:pt x="7421" y="19337"/>
                    <a:pt x="7457" y="19337"/>
                  </a:cubicBezTo>
                  <a:cubicBezTo>
                    <a:pt x="7565" y="19337"/>
                    <a:pt x="7640" y="19412"/>
                    <a:pt x="7640" y="19563"/>
                  </a:cubicBezTo>
                  <a:lnTo>
                    <a:pt x="7640" y="20096"/>
                  </a:lnTo>
                  <a:cubicBezTo>
                    <a:pt x="7640" y="20250"/>
                    <a:pt x="7726" y="20331"/>
                    <a:pt x="7852" y="20331"/>
                  </a:cubicBezTo>
                  <a:cubicBezTo>
                    <a:pt x="7917" y="20331"/>
                    <a:pt x="7993" y="20309"/>
                    <a:pt x="8073" y="20263"/>
                  </a:cubicBezTo>
                  <a:lnTo>
                    <a:pt x="10242" y="19029"/>
                  </a:lnTo>
                  <a:cubicBezTo>
                    <a:pt x="10475" y="18862"/>
                    <a:pt x="10642" y="18629"/>
                    <a:pt x="10675" y="18328"/>
                  </a:cubicBezTo>
                  <a:lnTo>
                    <a:pt x="10675" y="17828"/>
                  </a:lnTo>
                  <a:cubicBezTo>
                    <a:pt x="10709" y="17595"/>
                    <a:pt x="10809" y="17394"/>
                    <a:pt x="10975" y="17261"/>
                  </a:cubicBezTo>
                  <a:cubicBezTo>
                    <a:pt x="11843" y="16560"/>
                    <a:pt x="12643" y="15760"/>
                    <a:pt x="13377" y="14893"/>
                  </a:cubicBezTo>
                  <a:cubicBezTo>
                    <a:pt x="13493" y="14747"/>
                    <a:pt x="13660" y="14653"/>
                    <a:pt x="13789" y="14653"/>
                  </a:cubicBezTo>
                  <a:cubicBezTo>
                    <a:pt x="13809" y="14653"/>
                    <a:pt x="13827" y="14655"/>
                    <a:pt x="13844" y="14659"/>
                  </a:cubicBezTo>
                  <a:lnTo>
                    <a:pt x="14211" y="14826"/>
                  </a:lnTo>
                  <a:cubicBezTo>
                    <a:pt x="14236" y="14836"/>
                    <a:pt x="14264" y="14841"/>
                    <a:pt x="14294" y="14841"/>
                  </a:cubicBezTo>
                  <a:cubicBezTo>
                    <a:pt x="14465" y="14841"/>
                    <a:pt x="14703" y="14686"/>
                    <a:pt x="14845" y="14459"/>
                  </a:cubicBezTo>
                  <a:lnTo>
                    <a:pt x="16346" y="12057"/>
                  </a:lnTo>
                  <a:cubicBezTo>
                    <a:pt x="16546" y="11790"/>
                    <a:pt x="16546" y="11490"/>
                    <a:pt x="16346" y="11423"/>
                  </a:cubicBezTo>
                  <a:lnTo>
                    <a:pt x="16012" y="11290"/>
                  </a:lnTo>
                  <a:cubicBezTo>
                    <a:pt x="15879" y="11223"/>
                    <a:pt x="15846" y="11023"/>
                    <a:pt x="15946" y="10823"/>
                  </a:cubicBezTo>
                  <a:cubicBezTo>
                    <a:pt x="16379" y="9889"/>
                    <a:pt x="16713" y="8888"/>
                    <a:pt x="16946" y="7854"/>
                  </a:cubicBezTo>
                  <a:cubicBezTo>
                    <a:pt x="16980" y="7654"/>
                    <a:pt x="17113" y="7454"/>
                    <a:pt x="17313" y="7354"/>
                  </a:cubicBezTo>
                  <a:lnTo>
                    <a:pt x="17847" y="7020"/>
                  </a:lnTo>
                  <a:cubicBezTo>
                    <a:pt x="18081" y="6887"/>
                    <a:pt x="18214" y="6620"/>
                    <a:pt x="18247" y="6353"/>
                  </a:cubicBezTo>
                  <a:lnTo>
                    <a:pt x="18247" y="4185"/>
                  </a:lnTo>
                  <a:cubicBezTo>
                    <a:pt x="18270" y="4007"/>
                    <a:pt x="18188" y="3903"/>
                    <a:pt x="18062" y="3903"/>
                  </a:cubicBezTo>
                  <a:cubicBezTo>
                    <a:pt x="17999" y="3903"/>
                    <a:pt x="17925" y="3929"/>
                    <a:pt x="17847" y="3985"/>
                  </a:cubicBezTo>
                  <a:lnTo>
                    <a:pt x="17313" y="4285"/>
                  </a:lnTo>
                  <a:cubicBezTo>
                    <a:pt x="17238" y="4323"/>
                    <a:pt x="17173" y="4341"/>
                    <a:pt x="17118" y="4341"/>
                  </a:cubicBezTo>
                  <a:cubicBezTo>
                    <a:pt x="17027" y="4341"/>
                    <a:pt x="16967" y="4289"/>
                    <a:pt x="16946" y="4185"/>
                  </a:cubicBezTo>
                  <a:cubicBezTo>
                    <a:pt x="16746" y="3518"/>
                    <a:pt x="16413" y="2884"/>
                    <a:pt x="15946" y="2384"/>
                  </a:cubicBezTo>
                  <a:cubicBezTo>
                    <a:pt x="15846" y="2284"/>
                    <a:pt x="15879" y="2083"/>
                    <a:pt x="16012" y="1883"/>
                  </a:cubicBezTo>
                  <a:lnTo>
                    <a:pt x="16379" y="1283"/>
                  </a:lnTo>
                  <a:cubicBezTo>
                    <a:pt x="16546" y="1016"/>
                    <a:pt x="16546" y="749"/>
                    <a:pt x="16379" y="682"/>
                  </a:cubicBezTo>
                  <a:lnTo>
                    <a:pt x="14845" y="15"/>
                  </a:lnTo>
                  <a:cubicBezTo>
                    <a:pt x="14820" y="5"/>
                    <a:pt x="14792" y="1"/>
                    <a:pt x="1476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98;p75"/>
            <p:cNvSpPr/>
            <p:nvPr/>
          </p:nvSpPr>
          <p:spPr>
            <a:xfrm>
              <a:off x="3624425" y="1881800"/>
              <a:ext cx="56725" cy="56525"/>
            </a:xfrm>
            <a:custGeom>
              <a:avLst/>
              <a:gdLst/>
              <a:ahLst/>
              <a:cxnLst/>
              <a:rect l="l" t="t" r="r" b="b"/>
              <a:pathLst>
                <a:path w="2269" h="2261" extrusionOk="0">
                  <a:moveTo>
                    <a:pt x="67" y="0"/>
                  </a:moveTo>
                  <a:lnTo>
                    <a:pt x="1" y="1301"/>
                  </a:lnTo>
                  <a:cubicBezTo>
                    <a:pt x="367" y="1635"/>
                    <a:pt x="768" y="1935"/>
                    <a:pt x="1168" y="2235"/>
                  </a:cubicBezTo>
                  <a:cubicBezTo>
                    <a:pt x="1251" y="2252"/>
                    <a:pt x="1343" y="2260"/>
                    <a:pt x="1439" y="2260"/>
                  </a:cubicBezTo>
                  <a:cubicBezTo>
                    <a:pt x="1535" y="2260"/>
                    <a:pt x="1635" y="2252"/>
                    <a:pt x="1735" y="2235"/>
                  </a:cubicBezTo>
                  <a:lnTo>
                    <a:pt x="2269" y="130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99;p75"/>
            <p:cNvSpPr/>
            <p:nvPr/>
          </p:nvSpPr>
          <p:spPr>
            <a:xfrm>
              <a:off x="3365075" y="2289575"/>
              <a:ext cx="58400" cy="34225"/>
            </a:xfrm>
            <a:custGeom>
              <a:avLst/>
              <a:gdLst/>
              <a:ahLst/>
              <a:cxnLst/>
              <a:rect l="l" t="t" r="r" b="b"/>
              <a:pathLst>
                <a:path w="2336" h="1369" extrusionOk="0">
                  <a:moveTo>
                    <a:pt x="1168" y="1"/>
                  </a:moveTo>
                  <a:lnTo>
                    <a:pt x="0" y="67"/>
                  </a:lnTo>
                  <a:lnTo>
                    <a:pt x="2269" y="1368"/>
                  </a:lnTo>
                  <a:lnTo>
                    <a:pt x="2335" y="168"/>
                  </a:lnTo>
                  <a:lnTo>
                    <a:pt x="11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00;p75"/>
            <p:cNvSpPr/>
            <p:nvPr/>
          </p:nvSpPr>
          <p:spPr>
            <a:xfrm>
              <a:off x="3173275" y="1783500"/>
              <a:ext cx="455900" cy="541975"/>
            </a:xfrm>
            <a:custGeom>
              <a:avLst/>
              <a:gdLst/>
              <a:ahLst/>
              <a:cxnLst/>
              <a:rect l="l" t="t" r="r" b="b"/>
              <a:pathLst>
                <a:path w="18236" h="21679" extrusionOk="0">
                  <a:moveTo>
                    <a:pt x="11435" y="5155"/>
                  </a:moveTo>
                  <a:cubicBezTo>
                    <a:pt x="12975" y="5155"/>
                    <a:pt x="13951" y="6322"/>
                    <a:pt x="13743" y="8402"/>
                  </a:cubicBezTo>
                  <a:cubicBezTo>
                    <a:pt x="13477" y="10704"/>
                    <a:pt x="11742" y="13406"/>
                    <a:pt x="9607" y="14873"/>
                  </a:cubicBezTo>
                  <a:cubicBezTo>
                    <a:pt x="8569" y="15578"/>
                    <a:pt x="7595" y="15911"/>
                    <a:pt x="6780" y="15911"/>
                  </a:cubicBezTo>
                  <a:cubicBezTo>
                    <a:pt x="5395" y="15911"/>
                    <a:pt x="4470" y="14948"/>
                    <a:pt x="4470" y="13205"/>
                  </a:cubicBezTo>
                  <a:cubicBezTo>
                    <a:pt x="4470" y="10637"/>
                    <a:pt x="6538" y="7368"/>
                    <a:pt x="9107" y="5867"/>
                  </a:cubicBezTo>
                  <a:cubicBezTo>
                    <a:pt x="9958" y="5385"/>
                    <a:pt x="10752" y="5155"/>
                    <a:pt x="11435" y="5155"/>
                  </a:cubicBezTo>
                  <a:close/>
                  <a:moveTo>
                    <a:pt x="14699" y="0"/>
                  </a:moveTo>
                  <a:cubicBezTo>
                    <a:pt x="14531" y="0"/>
                    <a:pt x="14311" y="155"/>
                    <a:pt x="14177" y="396"/>
                  </a:cubicBezTo>
                  <a:lnTo>
                    <a:pt x="13810" y="963"/>
                  </a:lnTo>
                  <a:cubicBezTo>
                    <a:pt x="13710" y="1130"/>
                    <a:pt x="13543" y="1263"/>
                    <a:pt x="13343" y="1297"/>
                  </a:cubicBezTo>
                  <a:cubicBezTo>
                    <a:pt x="13260" y="1294"/>
                    <a:pt x="13177" y="1292"/>
                    <a:pt x="13094" y="1292"/>
                  </a:cubicBezTo>
                  <a:cubicBezTo>
                    <a:pt x="12349" y="1292"/>
                    <a:pt x="11632" y="1427"/>
                    <a:pt x="10941" y="1697"/>
                  </a:cubicBezTo>
                  <a:cubicBezTo>
                    <a:pt x="10898" y="1704"/>
                    <a:pt x="10860" y="1708"/>
                    <a:pt x="10826" y="1708"/>
                  </a:cubicBezTo>
                  <a:cubicBezTo>
                    <a:pt x="10703" y="1708"/>
                    <a:pt x="10641" y="1654"/>
                    <a:pt x="10641" y="1497"/>
                  </a:cubicBezTo>
                  <a:lnTo>
                    <a:pt x="10641" y="963"/>
                  </a:lnTo>
                  <a:cubicBezTo>
                    <a:pt x="10641" y="785"/>
                    <a:pt x="10552" y="696"/>
                    <a:pt x="10414" y="696"/>
                  </a:cubicBezTo>
                  <a:cubicBezTo>
                    <a:pt x="10345" y="696"/>
                    <a:pt x="10263" y="719"/>
                    <a:pt x="10174" y="763"/>
                  </a:cubicBezTo>
                  <a:lnTo>
                    <a:pt x="8039" y="2031"/>
                  </a:lnTo>
                  <a:cubicBezTo>
                    <a:pt x="7773" y="2164"/>
                    <a:pt x="7639" y="2431"/>
                    <a:pt x="7606" y="2731"/>
                  </a:cubicBezTo>
                  <a:lnTo>
                    <a:pt x="7606" y="3232"/>
                  </a:lnTo>
                  <a:cubicBezTo>
                    <a:pt x="7572" y="3432"/>
                    <a:pt x="7472" y="3632"/>
                    <a:pt x="7306" y="3765"/>
                  </a:cubicBezTo>
                  <a:cubicBezTo>
                    <a:pt x="6438" y="4499"/>
                    <a:pt x="5638" y="5300"/>
                    <a:pt x="4904" y="6167"/>
                  </a:cubicBezTo>
                  <a:cubicBezTo>
                    <a:pt x="4759" y="6312"/>
                    <a:pt x="4613" y="6407"/>
                    <a:pt x="4490" y="6407"/>
                  </a:cubicBezTo>
                  <a:cubicBezTo>
                    <a:pt x="4472" y="6407"/>
                    <a:pt x="4454" y="6405"/>
                    <a:pt x="4437" y="6401"/>
                  </a:cubicBezTo>
                  <a:lnTo>
                    <a:pt x="4070" y="6234"/>
                  </a:lnTo>
                  <a:cubicBezTo>
                    <a:pt x="4036" y="6222"/>
                    <a:pt x="4000" y="6217"/>
                    <a:pt x="3963" y="6217"/>
                  </a:cubicBezTo>
                  <a:cubicBezTo>
                    <a:pt x="3782" y="6217"/>
                    <a:pt x="3575" y="6351"/>
                    <a:pt x="3436" y="6601"/>
                  </a:cubicBezTo>
                  <a:lnTo>
                    <a:pt x="1902" y="9002"/>
                  </a:lnTo>
                  <a:cubicBezTo>
                    <a:pt x="1735" y="9269"/>
                    <a:pt x="1735" y="9536"/>
                    <a:pt x="1902" y="9636"/>
                  </a:cubicBezTo>
                  <a:lnTo>
                    <a:pt x="2369" y="9903"/>
                  </a:lnTo>
                  <a:cubicBezTo>
                    <a:pt x="2402" y="10003"/>
                    <a:pt x="2369" y="10137"/>
                    <a:pt x="2335" y="10237"/>
                  </a:cubicBezTo>
                  <a:cubicBezTo>
                    <a:pt x="1868" y="11171"/>
                    <a:pt x="1535" y="12171"/>
                    <a:pt x="1335" y="13205"/>
                  </a:cubicBezTo>
                  <a:cubicBezTo>
                    <a:pt x="1268" y="13406"/>
                    <a:pt x="1134" y="13606"/>
                    <a:pt x="968" y="13706"/>
                  </a:cubicBezTo>
                  <a:lnTo>
                    <a:pt x="434" y="14006"/>
                  </a:lnTo>
                  <a:cubicBezTo>
                    <a:pt x="167" y="14173"/>
                    <a:pt x="34" y="14440"/>
                    <a:pt x="0" y="14706"/>
                  </a:cubicBezTo>
                  <a:lnTo>
                    <a:pt x="0" y="16875"/>
                  </a:lnTo>
                  <a:cubicBezTo>
                    <a:pt x="0" y="17037"/>
                    <a:pt x="97" y="17135"/>
                    <a:pt x="234" y="17135"/>
                  </a:cubicBezTo>
                  <a:cubicBezTo>
                    <a:pt x="294" y="17135"/>
                    <a:pt x="363" y="17116"/>
                    <a:pt x="434" y="17075"/>
                  </a:cubicBezTo>
                  <a:lnTo>
                    <a:pt x="968" y="16775"/>
                  </a:lnTo>
                  <a:cubicBezTo>
                    <a:pt x="1031" y="16724"/>
                    <a:pt x="1095" y="16702"/>
                    <a:pt x="1151" y="16702"/>
                  </a:cubicBezTo>
                  <a:cubicBezTo>
                    <a:pt x="1242" y="16702"/>
                    <a:pt x="1314" y="16759"/>
                    <a:pt x="1335" y="16841"/>
                  </a:cubicBezTo>
                  <a:cubicBezTo>
                    <a:pt x="1501" y="17542"/>
                    <a:pt x="1835" y="18176"/>
                    <a:pt x="2335" y="18676"/>
                  </a:cubicBezTo>
                  <a:cubicBezTo>
                    <a:pt x="2435" y="18776"/>
                    <a:pt x="2402" y="18976"/>
                    <a:pt x="2269" y="19176"/>
                  </a:cubicBezTo>
                  <a:lnTo>
                    <a:pt x="1902" y="19777"/>
                  </a:lnTo>
                  <a:cubicBezTo>
                    <a:pt x="1735" y="20044"/>
                    <a:pt x="1735" y="20310"/>
                    <a:pt x="1902" y="20377"/>
                  </a:cubicBezTo>
                  <a:lnTo>
                    <a:pt x="4137" y="21678"/>
                  </a:lnTo>
                  <a:lnTo>
                    <a:pt x="4770" y="20377"/>
                  </a:lnTo>
                  <a:cubicBezTo>
                    <a:pt x="4837" y="20177"/>
                    <a:pt x="4870" y="19977"/>
                    <a:pt x="4870" y="19777"/>
                  </a:cubicBezTo>
                  <a:lnTo>
                    <a:pt x="4904" y="19777"/>
                  </a:lnTo>
                  <a:cubicBezTo>
                    <a:pt x="5704" y="19777"/>
                    <a:pt x="6538" y="19643"/>
                    <a:pt x="7306" y="19376"/>
                  </a:cubicBezTo>
                  <a:cubicBezTo>
                    <a:pt x="7347" y="19360"/>
                    <a:pt x="7387" y="19351"/>
                    <a:pt x="7423" y="19351"/>
                  </a:cubicBezTo>
                  <a:cubicBezTo>
                    <a:pt x="7531" y="19351"/>
                    <a:pt x="7606" y="19426"/>
                    <a:pt x="7606" y="19577"/>
                  </a:cubicBezTo>
                  <a:lnTo>
                    <a:pt x="7606" y="20110"/>
                  </a:lnTo>
                  <a:cubicBezTo>
                    <a:pt x="7606" y="20264"/>
                    <a:pt x="7692" y="20360"/>
                    <a:pt x="7818" y="20360"/>
                  </a:cubicBezTo>
                  <a:cubicBezTo>
                    <a:pt x="7884" y="20360"/>
                    <a:pt x="7960" y="20334"/>
                    <a:pt x="8039" y="20277"/>
                  </a:cubicBezTo>
                  <a:lnTo>
                    <a:pt x="10174" y="19043"/>
                  </a:lnTo>
                  <a:cubicBezTo>
                    <a:pt x="10441" y="18876"/>
                    <a:pt x="10608" y="18643"/>
                    <a:pt x="10641" y="18342"/>
                  </a:cubicBezTo>
                  <a:lnTo>
                    <a:pt x="10641" y="17842"/>
                  </a:lnTo>
                  <a:cubicBezTo>
                    <a:pt x="10641" y="17609"/>
                    <a:pt x="10741" y="17408"/>
                    <a:pt x="10941" y="17275"/>
                  </a:cubicBezTo>
                  <a:cubicBezTo>
                    <a:pt x="11809" y="16574"/>
                    <a:pt x="12609" y="15774"/>
                    <a:pt x="13343" y="14907"/>
                  </a:cubicBezTo>
                  <a:cubicBezTo>
                    <a:pt x="13455" y="14739"/>
                    <a:pt x="13614" y="14665"/>
                    <a:pt x="13741" y="14665"/>
                  </a:cubicBezTo>
                  <a:cubicBezTo>
                    <a:pt x="13765" y="14665"/>
                    <a:pt x="13789" y="14668"/>
                    <a:pt x="13810" y="14673"/>
                  </a:cubicBezTo>
                  <a:lnTo>
                    <a:pt x="14177" y="14840"/>
                  </a:lnTo>
                  <a:cubicBezTo>
                    <a:pt x="14202" y="14850"/>
                    <a:pt x="14230" y="14855"/>
                    <a:pt x="14260" y="14855"/>
                  </a:cubicBezTo>
                  <a:cubicBezTo>
                    <a:pt x="14431" y="14855"/>
                    <a:pt x="14669" y="14700"/>
                    <a:pt x="14811" y="14473"/>
                  </a:cubicBezTo>
                  <a:lnTo>
                    <a:pt x="16345" y="12071"/>
                  </a:lnTo>
                  <a:cubicBezTo>
                    <a:pt x="16512" y="11804"/>
                    <a:pt x="16512" y="11504"/>
                    <a:pt x="16345" y="11437"/>
                  </a:cubicBezTo>
                  <a:lnTo>
                    <a:pt x="15945" y="11271"/>
                  </a:lnTo>
                  <a:cubicBezTo>
                    <a:pt x="15845" y="11237"/>
                    <a:pt x="15812" y="11037"/>
                    <a:pt x="15912" y="10837"/>
                  </a:cubicBezTo>
                  <a:cubicBezTo>
                    <a:pt x="16345" y="9870"/>
                    <a:pt x="16679" y="8902"/>
                    <a:pt x="16912" y="7868"/>
                  </a:cubicBezTo>
                  <a:cubicBezTo>
                    <a:pt x="16946" y="7635"/>
                    <a:pt x="17079" y="7468"/>
                    <a:pt x="17279" y="7335"/>
                  </a:cubicBezTo>
                  <a:lnTo>
                    <a:pt x="17813" y="7034"/>
                  </a:lnTo>
                  <a:cubicBezTo>
                    <a:pt x="18047" y="6901"/>
                    <a:pt x="18180" y="6634"/>
                    <a:pt x="18213" y="6334"/>
                  </a:cubicBezTo>
                  <a:lnTo>
                    <a:pt x="18213" y="4199"/>
                  </a:lnTo>
                  <a:cubicBezTo>
                    <a:pt x="18236" y="4021"/>
                    <a:pt x="18154" y="3917"/>
                    <a:pt x="18028" y="3917"/>
                  </a:cubicBezTo>
                  <a:cubicBezTo>
                    <a:pt x="17965" y="3917"/>
                    <a:pt x="17891" y="3943"/>
                    <a:pt x="17813" y="3999"/>
                  </a:cubicBezTo>
                  <a:lnTo>
                    <a:pt x="17279" y="4299"/>
                  </a:lnTo>
                  <a:cubicBezTo>
                    <a:pt x="17204" y="4337"/>
                    <a:pt x="17139" y="4355"/>
                    <a:pt x="17084" y="4355"/>
                  </a:cubicBezTo>
                  <a:cubicBezTo>
                    <a:pt x="16993" y="4355"/>
                    <a:pt x="16933" y="4303"/>
                    <a:pt x="16912" y="4199"/>
                  </a:cubicBezTo>
                  <a:cubicBezTo>
                    <a:pt x="16746" y="3532"/>
                    <a:pt x="16379" y="2898"/>
                    <a:pt x="15912" y="2364"/>
                  </a:cubicBezTo>
                  <a:cubicBezTo>
                    <a:pt x="15812" y="2264"/>
                    <a:pt x="15845" y="2064"/>
                    <a:pt x="15945" y="1864"/>
                  </a:cubicBezTo>
                  <a:lnTo>
                    <a:pt x="16345" y="1297"/>
                  </a:lnTo>
                  <a:cubicBezTo>
                    <a:pt x="16512" y="1030"/>
                    <a:pt x="16512" y="730"/>
                    <a:pt x="16345" y="663"/>
                  </a:cubicBezTo>
                  <a:lnTo>
                    <a:pt x="14811" y="29"/>
                  </a:lnTo>
                  <a:cubicBezTo>
                    <a:pt x="14778" y="10"/>
                    <a:pt x="14740" y="0"/>
                    <a:pt x="146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01;p75"/>
            <p:cNvSpPr/>
            <p:nvPr/>
          </p:nvSpPr>
          <p:spPr>
            <a:xfrm>
              <a:off x="3172425" y="1783850"/>
              <a:ext cx="456750" cy="541625"/>
            </a:xfrm>
            <a:custGeom>
              <a:avLst/>
              <a:gdLst/>
              <a:ahLst/>
              <a:cxnLst/>
              <a:rect l="l" t="t" r="r" b="b"/>
              <a:pathLst>
                <a:path w="18270" h="21665" extrusionOk="0">
                  <a:moveTo>
                    <a:pt x="11469" y="5141"/>
                  </a:moveTo>
                  <a:cubicBezTo>
                    <a:pt x="13009" y="5141"/>
                    <a:pt x="13985" y="6308"/>
                    <a:pt x="13777" y="8388"/>
                  </a:cubicBezTo>
                  <a:cubicBezTo>
                    <a:pt x="13511" y="10690"/>
                    <a:pt x="11776" y="13392"/>
                    <a:pt x="9641" y="14859"/>
                  </a:cubicBezTo>
                  <a:cubicBezTo>
                    <a:pt x="8603" y="15564"/>
                    <a:pt x="7624" y="15897"/>
                    <a:pt x="6804" y="15897"/>
                  </a:cubicBezTo>
                  <a:cubicBezTo>
                    <a:pt x="5409" y="15897"/>
                    <a:pt x="4471" y="14934"/>
                    <a:pt x="4471" y="13191"/>
                  </a:cubicBezTo>
                  <a:cubicBezTo>
                    <a:pt x="4471" y="10623"/>
                    <a:pt x="6572" y="7354"/>
                    <a:pt x="9141" y="5853"/>
                  </a:cubicBezTo>
                  <a:cubicBezTo>
                    <a:pt x="9992" y="5371"/>
                    <a:pt x="10786" y="5141"/>
                    <a:pt x="11469" y="5141"/>
                  </a:cubicBezTo>
                  <a:close/>
                  <a:moveTo>
                    <a:pt x="14762" y="1"/>
                  </a:moveTo>
                  <a:cubicBezTo>
                    <a:pt x="14591" y="1"/>
                    <a:pt x="14353" y="155"/>
                    <a:pt x="14211" y="382"/>
                  </a:cubicBezTo>
                  <a:lnTo>
                    <a:pt x="13844" y="983"/>
                  </a:lnTo>
                  <a:cubicBezTo>
                    <a:pt x="13744" y="1149"/>
                    <a:pt x="13577" y="1283"/>
                    <a:pt x="13377" y="1283"/>
                  </a:cubicBezTo>
                  <a:cubicBezTo>
                    <a:pt x="12843" y="1283"/>
                    <a:pt x="12310" y="1316"/>
                    <a:pt x="11776" y="1450"/>
                  </a:cubicBezTo>
                  <a:cubicBezTo>
                    <a:pt x="11509" y="1516"/>
                    <a:pt x="11242" y="1583"/>
                    <a:pt x="10942" y="1683"/>
                  </a:cubicBezTo>
                  <a:cubicBezTo>
                    <a:pt x="10900" y="1700"/>
                    <a:pt x="10861" y="1708"/>
                    <a:pt x="10825" y="1708"/>
                  </a:cubicBezTo>
                  <a:cubicBezTo>
                    <a:pt x="10717" y="1708"/>
                    <a:pt x="10642" y="1633"/>
                    <a:pt x="10642" y="1483"/>
                  </a:cubicBezTo>
                  <a:lnTo>
                    <a:pt x="10642" y="949"/>
                  </a:lnTo>
                  <a:cubicBezTo>
                    <a:pt x="10675" y="849"/>
                    <a:pt x="10609" y="782"/>
                    <a:pt x="10542" y="716"/>
                  </a:cubicBezTo>
                  <a:cubicBezTo>
                    <a:pt x="10408" y="716"/>
                    <a:pt x="10308" y="716"/>
                    <a:pt x="10208" y="782"/>
                  </a:cubicBezTo>
                  <a:lnTo>
                    <a:pt x="8040" y="2017"/>
                  </a:lnTo>
                  <a:cubicBezTo>
                    <a:pt x="7807" y="2183"/>
                    <a:pt x="7640" y="2450"/>
                    <a:pt x="7606" y="2717"/>
                  </a:cubicBezTo>
                  <a:lnTo>
                    <a:pt x="7606" y="3218"/>
                  </a:lnTo>
                  <a:cubicBezTo>
                    <a:pt x="7573" y="3418"/>
                    <a:pt x="7473" y="3618"/>
                    <a:pt x="7306" y="3751"/>
                  </a:cubicBezTo>
                  <a:cubicBezTo>
                    <a:pt x="6439" y="4485"/>
                    <a:pt x="5638" y="5252"/>
                    <a:pt x="4904" y="6153"/>
                  </a:cubicBezTo>
                  <a:cubicBezTo>
                    <a:pt x="4800" y="6284"/>
                    <a:pt x="4653" y="6374"/>
                    <a:pt x="4531" y="6374"/>
                  </a:cubicBezTo>
                  <a:cubicBezTo>
                    <a:pt x="4498" y="6374"/>
                    <a:pt x="4466" y="6367"/>
                    <a:pt x="4437" y="6353"/>
                  </a:cubicBezTo>
                  <a:lnTo>
                    <a:pt x="4071" y="6220"/>
                  </a:lnTo>
                  <a:cubicBezTo>
                    <a:pt x="4037" y="6200"/>
                    <a:pt x="3998" y="6190"/>
                    <a:pt x="3957" y="6190"/>
                  </a:cubicBezTo>
                  <a:cubicBezTo>
                    <a:pt x="3789" y="6190"/>
                    <a:pt x="3570" y="6340"/>
                    <a:pt x="3437" y="6553"/>
                  </a:cubicBezTo>
                  <a:lnTo>
                    <a:pt x="1902" y="8988"/>
                  </a:lnTo>
                  <a:cubicBezTo>
                    <a:pt x="1736" y="9255"/>
                    <a:pt x="1736" y="9522"/>
                    <a:pt x="1902" y="9589"/>
                  </a:cubicBezTo>
                  <a:lnTo>
                    <a:pt x="2369" y="9856"/>
                  </a:lnTo>
                  <a:cubicBezTo>
                    <a:pt x="2403" y="9989"/>
                    <a:pt x="2369" y="10123"/>
                    <a:pt x="2336" y="10223"/>
                  </a:cubicBezTo>
                  <a:cubicBezTo>
                    <a:pt x="1869" y="11157"/>
                    <a:pt x="1569" y="12157"/>
                    <a:pt x="1335" y="13191"/>
                  </a:cubicBezTo>
                  <a:cubicBezTo>
                    <a:pt x="1269" y="13392"/>
                    <a:pt x="1135" y="13592"/>
                    <a:pt x="968" y="13692"/>
                  </a:cubicBezTo>
                  <a:lnTo>
                    <a:pt x="435" y="13992"/>
                  </a:lnTo>
                  <a:cubicBezTo>
                    <a:pt x="201" y="14159"/>
                    <a:pt x="34" y="14426"/>
                    <a:pt x="1" y="14692"/>
                  </a:cubicBezTo>
                  <a:lnTo>
                    <a:pt x="1" y="16861"/>
                  </a:lnTo>
                  <a:cubicBezTo>
                    <a:pt x="1" y="17023"/>
                    <a:pt x="97" y="17121"/>
                    <a:pt x="235" y="17121"/>
                  </a:cubicBezTo>
                  <a:cubicBezTo>
                    <a:pt x="295" y="17121"/>
                    <a:pt x="363" y="17102"/>
                    <a:pt x="435" y="17061"/>
                  </a:cubicBezTo>
                  <a:lnTo>
                    <a:pt x="968" y="16727"/>
                  </a:lnTo>
                  <a:cubicBezTo>
                    <a:pt x="1024" y="16694"/>
                    <a:pt x="1080" y="16679"/>
                    <a:pt x="1130" y="16679"/>
                  </a:cubicBezTo>
                  <a:cubicBezTo>
                    <a:pt x="1231" y="16679"/>
                    <a:pt x="1313" y="16738"/>
                    <a:pt x="1335" y="16827"/>
                  </a:cubicBezTo>
                  <a:cubicBezTo>
                    <a:pt x="1502" y="17528"/>
                    <a:pt x="1836" y="18128"/>
                    <a:pt x="2336" y="18662"/>
                  </a:cubicBezTo>
                  <a:cubicBezTo>
                    <a:pt x="2436" y="18762"/>
                    <a:pt x="2403" y="18962"/>
                    <a:pt x="2269" y="19162"/>
                  </a:cubicBezTo>
                  <a:lnTo>
                    <a:pt x="1902" y="19763"/>
                  </a:lnTo>
                  <a:cubicBezTo>
                    <a:pt x="1736" y="20030"/>
                    <a:pt x="1736" y="20296"/>
                    <a:pt x="1902" y="20363"/>
                  </a:cubicBezTo>
                  <a:lnTo>
                    <a:pt x="4137" y="21664"/>
                  </a:lnTo>
                  <a:lnTo>
                    <a:pt x="4804" y="20363"/>
                  </a:lnTo>
                  <a:cubicBezTo>
                    <a:pt x="4838" y="20163"/>
                    <a:pt x="4871" y="19963"/>
                    <a:pt x="4871" y="19763"/>
                  </a:cubicBezTo>
                  <a:lnTo>
                    <a:pt x="4938" y="19763"/>
                  </a:lnTo>
                  <a:cubicBezTo>
                    <a:pt x="5738" y="19763"/>
                    <a:pt x="6572" y="19629"/>
                    <a:pt x="7340" y="19362"/>
                  </a:cubicBezTo>
                  <a:cubicBezTo>
                    <a:pt x="7381" y="19346"/>
                    <a:pt x="7421" y="19337"/>
                    <a:pt x="7457" y="19337"/>
                  </a:cubicBezTo>
                  <a:cubicBezTo>
                    <a:pt x="7565" y="19337"/>
                    <a:pt x="7640" y="19412"/>
                    <a:pt x="7640" y="19563"/>
                  </a:cubicBezTo>
                  <a:lnTo>
                    <a:pt x="7640" y="20096"/>
                  </a:lnTo>
                  <a:cubicBezTo>
                    <a:pt x="7640" y="20250"/>
                    <a:pt x="7726" y="20331"/>
                    <a:pt x="7852" y="20331"/>
                  </a:cubicBezTo>
                  <a:cubicBezTo>
                    <a:pt x="7917" y="20331"/>
                    <a:pt x="7993" y="20309"/>
                    <a:pt x="8073" y="20263"/>
                  </a:cubicBezTo>
                  <a:lnTo>
                    <a:pt x="10242" y="19029"/>
                  </a:lnTo>
                  <a:cubicBezTo>
                    <a:pt x="10475" y="18862"/>
                    <a:pt x="10642" y="18629"/>
                    <a:pt x="10675" y="18328"/>
                  </a:cubicBezTo>
                  <a:lnTo>
                    <a:pt x="10675" y="17828"/>
                  </a:lnTo>
                  <a:cubicBezTo>
                    <a:pt x="10709" y="17595"/>
                    <a:pt x="10809" y="17394"/>
                    <a:pt x="10975" y="17261"/>
                  </a:cubicBezTo>
                  <a:cubicBezTo>
                    <a:pt x="11843" y="16560"/>
                    <a:pt x="12643" y="15760"/>
                    <a:pt x="13377" y="14893"/>
                  </a:cubicBezTo>
                  <a:cubicBezTo>
                    <a:pt x="13493" y="14747"/>
                    <a:pt x="13660" y="14653"/>
                    <a:pt x="13789" y="14653"/>
                  </a:cubicBezTo>
                  <a:cubicBezTo>
                    <a:pt x="13809" y="14653"/>
                    <a:pt x="13827" y="14655"/>
                    <a:pt x="13844" y="14659"/>
                  </a:cubicBezTo>
                  <a:lnTo>
                    <a:pt x="14211" y="14826"/>
                  </a:lnTo>
                  <a:cubicBezTo>
                    <a:pt x="14236" y="14836"/>
                    <a:pt x="14264" y="14841"/>
                    <a:pt x="14294" y="14841"/>
                  </a:cubicBezTo>
                  <a:cubicBezTo>
                    <a:pt x="14465" y="14841"/>
                    <a:pt x="14703" y="14686"/>
                    <a:pt x="14845" y="14459"/>
                  </a:cubicBezTo>
                  <a:lnTo>
                    <a:pt x="16346" y="12057"/>
                  </a:lnTo>
                  <a:cubicBezTo>
                    <a:pt x="16546" y="11790"/>
                    <a:pt x="16546" y="11490"/>
                    <a:pt x="16346" y="11423"/>
                  </a:cubicBezTo>
                  <a:lnTo>
                    <a:pt x="16012" y="11290"/>
                  </a:lnTo>
                  <a:cubicBezTo>
                    <a:pt x="15879" y="11223"/>
                    <a:pt x="15846" y="11023"/>
                    <a:pt x="15946" y="10823"/>
                  </a:cubicBezTo>
                  <a:cubicBezTo>
                    <a:pt x="16379" y="9889"/>
                    <a:pt x="16713" y="8888"/>
                    <a:pt x="16946" y="7854"/>
                  </a:cubicBezTo>
                  <a:cubicBezTo>
                    <a:pt x="16980" y="7654"/>
                    <a:pt x="17113" y="7454"/>
                    <a:pt x="17313" y="7354"/>
                  </a:cubicBezTo>
                  <a:lnTo>
                    <a:pt x="17847" y="7020"/>
                  </a:lnTo>
                  <a:cubicBezTo>
                    <a:pt x="18081" y="6887"/>
                    <a:pt x="18214" y="6620"/>
                    <a:pt x="18247" y="6353"/>
                  </a:cubicBezTo>
                  <a:lnTo>
                    <a:pt x="18247" y="4185"/>
                  </a:lnTo>
                  <a:cubicBezTo>
                    <a:pt x="18270" y="4007"/>
                    <a:pt x="18188" y="3903"/>
                    <a:pt x="18062" y="3903"/>
                  </a:cubicBezTo>
                  <a:cubicBezTo>
                    <a:pt x="17999" y="3903"/>
                    <a:pt x="17925" y="3929"/>
                    <a:pt x="17847" y="3985"/>
                  </a:cubicBezTo>
                  <a:lnTo>
                    <a:pt x="17313" y="4285"/>
                  </a:lnTo>
                  <a:cubicBezTo>
                    <a:pt x="17238" y="4323"/>
                    <a:pt x="17173" y="4341"/>
                    <a:pt x="17118" y="4341"/>
                  </a:cubicBezTo>
                  <a:cubicBezTo>
                    <a:pt x="17027" y="4341"/>
                    <a:pt x="16967" y="4289"/>
                    <a:pt x="16946" y="4185"/>
                  </a:cubicBezTo>
                  <a:cubicBezTo>
                    <a:pt x="16746" y="3518"/>
                    <a:pt x="16413" y="2884"/>
                    <a:pt x="15946" y="2384"/>
                  </a:cubicBezTo>
                  <a:cubicBezTo>
                    <a:pt x="15846" y="2284"/>
                    <a:pt x="15879" y="2083"/>
                    <a:pt x="16012" y="1883"/>
                  </a:cubicBezTo>
                  <a:lnTo>
                    <a:pt x="16379" y="1283"/>
                  </a:lnTo>
                  <a:cubicBezTo>
                    <a:pt x="16546" y="1016"/>
                    <a:pt x="16546" y="749"/>
                    <a:pt x="16379" y="682"/>
                  </a:cubicBezTo>
                  <a:lnTo>
                    <a:pt x="14845" y="15"/>
                  </a:lnTo>
                  <a:cubicBezTo>
                    <a:pt x="14820" y="5"/>
                    <a:pt x="14792" y="1"/>
                    <a:pt x="14762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02;p75"/>
            <p:cNvSpPr/>
            <p:nvPr/>
          </p:nvSpPr>
          <p:spPr>
            <a:xfrm>
              <a:off x="3365075" y="2289575"/>
              <a:ext cx="58400" cy="34225"/>
            </a:xfrm>
            <a:custGeom>
              <a:avLst/>
              <a:gdLst/>
              <a:ahLst/>
              <a:cxnLst/>
              <a:rect l="l" t="t" r="r" b="b"/>
              <a:pathLst>
                <a:path w="2336" h="1369" extrusionOk="0">
                  <a:moveTo>
                    <a:pt x="1168" y="1"/>
                  </a:moveTo>
                  <a:lnTo>
                    <a:pt x="0" y="67"/>
                  </a:lnTo>
                  <a:lnTo>
                    <a:pt x="2269" y="1368"/>
                  </a:lnTo>
                  <a:lnTo>
                    <a:pt x="2335" y="168"/>
                  </a:lnTo>
                  <a:lnTo>
                    <a:pt x="11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03;p75"/>
            <p:cNvSpPr/>
            <p:nvPr/>
          </p:nvSpPr>
          <p:spPr>
            <a:xfrm>
              <a:off x="3228825" y="1816375"/>
              <a:ext cx="456500" cy="526125"/>
            </a:xfrm>
            <a:custGeom>
              <a:avLst/>
              <a:gdLst/>
              <a:ahLst/>
              <a:cxnLst/>
              <a:rect l="l" t="t" r="r" b="b"/>
              <a:pathLst>
                <a:path w="18260" h="21045" extrusionOk="0">
                  <a:moveTo>
                    <a:pt x="11450" y="5126"/>
                  </a:moveTo>
                  <a:cubicBezTo>
                    <a:pt x="12989" y="5126"/>
                    <a:pt x="13964" y="6309"/>
                    <a:pt x="13756" y="8388"/>
                  </a:cubicBezTo>
                  <a:cubicBezTo>
                    <a:pt x="13490" y="10656"/>
                    <a:pt x="11788" y="13391"/>
                    <a:pt x="9653" y="14859"/>
                  </a:cubicBezTo>
                  <a:cubicBezTo>
                    <a:pt x="8622" y="15559"/>
                    <a:pt x="7649" y="15889"/>
                    <a:pt x="6831" y="15889"/>
                  </a:cubicBezTo>
                  <a:cubicBezTo>
                    <a:pt x="5428" y="15889"/>
                    <a:pt x="4483" y="14919"/>
                    <a:pt x="4483" y="13191"/>
                  </a:cubicBezTo>
                  <a:cubicBezTo>
                    <a:pt x="4483" y="10623"/>
                    <a:pt x="6551" y="7354"/>
                    <a:pt x="9120" y="5853"/>
                  </a:cubicBezTo>
                  <a:cubicBezTo>
                    <a:pt x="9972" y="5360"/>
                    <a:pt x="10767" y="5126"/>
                    <a:pt x="11450" y="5126"/>
                  </a:cubicBezTo>
                  <a:close/>
                  <a:moveTo>
                    <a:pt x="14710" y="0"/>
                  </a:moveTo>
                  <a:cubicBezTo>
                    <a:pt x="14546" y="0"/>
                    <a:pt x="14332" y="155"/>
                    <a:pt x="14190" y="382"/>
                  </a:cubicBezTo>
                  <a:lnTo>
                    <a:pt x="13823" y="949"/>
                  </a:lnTo>
                  <a:cubicBezTo>
                    <a:pt x="13723" y="1149"/>
                    <a:pt x="13523" y="1249"/>
                    <a:pt x="13323" y="1283"/>
                  </a:cubicBezTo>
                  <a:cubicBezTo>
                    <a:pt x="13243" y="1279"/>
                    <a:pt x="13162" y="1278"/>
                    <a:pt x="13082" y="1278"/>
                  </a:cubicBezTo>
                  <a:cubicBezTo>
                    <a:pt x="12356" y="1278"/>
                    <a:pt x="11612" y="1413"/>
                    <a:pt x="10921" y="1683"/>
                  </a:cubicBezTo>
                  <a:cubicBezTo>
                    <a:pt x="10879" y="1700"/>
                    <a:pt x="10840" y="1708"/>
                    <a:pt x="10804" y="1708"/>
                  </a:cubicBezTo>
                  <a:cubicBezTo>
                    <a:pt x="10696" y="1708"/>
                    <a:pt x="10621" y="1633"/>
                    <a:pt x="10621" y="1483"/>
                  </a:cubicBezTo>
                  <a:lnTo>
                    <a:pt x="10621" y="949"/>
                  </a:lnTo>
                  <a:cubicBezTo>
                    <a:pt x="10621" y="796"/>
                    <a:pt x="10534" y="714"/>
                    <a:pt x="10418" y="714"/>
                  </a:cubicBezTo>
                  <a:cubicBezTo>
                    <a:pt x="10358" y="714"/>
                    <a:pt x="10289" y="737"/>
                    <a:pt x="10221" y="782"/>
                  </a:cubicBezTo>
                  <a:lnTo>
                    <a:pt x="8052" y="2017"/>
                  </a:lnTo>
                  <a:cubicBezTo>
                    <a:pt x="7819" y="2183"/>
                    <a:pt x="7652" y="2417"/>
                    <a:pt x="7619" y="2717"/>
                  </a:cubicBezTo>
                  <a:lnTo>
                    <a:pt x="7619" y="3251"/>
                  </a:lnTo>
                  <a:cubicBezTo>
                    <a:pt x="7619" y="3451"/>
                    <a:pt x="7485" y="3651"/>
                    <a:pt x="7318" y="3785"/>
                  </a:cubicBezTo>
                  <a:cubicBezTo>
                    <a:pt x="6451" y="4485"/>
                    <a:pt x="5651" y="5286"/>
                    <a:pt x="4917" y="6153"/>
                  </a:cubicBezTo>
                  <a:cubicBezTo>
                    <a:pt x="4811" y="6311"/>
                    <a:pt x="4664" y="6407"/>
                    <a:pt x="4541" y="6407"/>
                  </a:cubicBezTo>
                  <a:cubicBezTo>
                    <a:pt x="4508" y="6407"/>
                    <a:pt x="4478" y="6400"/>
                    <a:pt x="4450" y="6386"/>
                  </a:cubicBezTo>
                  <a:lnTo>
                    <a:pt x="4083" y="6220"/>
                  </a:lnTo>
                  <a:cubicBezTo>
                    <a:pt x="4058" y="6210"/>
                    <a:pt x="4030" y="6205"/>
                    <a:pt x="4000" y="6205"/>
                  </a:cubicBezTo>
                  <a:cubicBezTo>
                    <a:pt x="3829" y="6205"/>
                    <a:pt x="3591" y="6360"/>
                    <a:pt x="3449" y="6587"/>
                  </a:cubicBezTo>
                  <a:lnTo>
                    <a:pt x="1915" y="9022"/>
                  </a:lnTo>
                  <a:cubicBezTo>
                    <a:pt x="1748" y="9289"/>
                    <a:pt x="1748" y="9555"/>
                    <a:pt x="1915" y="9622"/>
                  </a:cubicBezTo>
                  <a:lnTo>
                    <a:pt x="2282" y="9789"/>
                  </a:lnTo>
                  <a:cubicBezTo>
                    <a:pt x="2415" y="9856"/>
                    <a:pt x="2448" y="10022"/>
                    <a:pt x="2348" y="10223"/>
                  </a:cubicBezTo>
                  <a:cubicBezTo>
                    <a:pt x="1915" y="11190"/>
                    <a:pt x="1581" y="12191"/>
                    <a:pt x="1348" y="13225"/>
                  </a:cubicBezTo>
                  <a:cubicBezTo>
                    <a:pt x="1314" y="13425"/>
                    <a:pt x="1181" y="13592"/>
                    <a:pt x="981" y="13725"/>
                  </a:cubicBezTo>
                  <a:lnTo>
                    <a:pt x="447" y="14025"/>
                  </a:lnTo>
                  <a:cubicBezTo>
                    <a:pt x="213" y="14192"/>
                    <a:pt x="47" y="14426"/>
                    <a:pt x="47" y="14726"/>
                  </a:cubicBezTo>
                  <a:lnTo>
                    <a:pt x="47" y="16894"/>
                  </a:lnTo>
                  <a:cubicBezTo>
                    <a:pt x="1" y="17031"/>
                    <a:pt x="81" y="17121"/>
                    <a:pt x="222" y="17121"/>
                  </a:cubicBezTo>
                  <a:cubicBezTo>
                    <a:pt x="286" y="17121"/>
                    <a:pt x="363" y="17103"/>
                    <a:pt x="447" y="17061"/>
                  </a:cubicBezTo>
                  <a:lnTo>
                    <a:pt x="947" y="16761"/>
                  </a:lnTo>
                  <a:cubicBezTo>
                    <a:pt x="1026" y="16721"/>
                    <a:pt x="1095" y="16702"/>
                    <a:pt x="1153" y="16702"/>
                  </a:cubicBezTo>
                  <a:cubicBezTo>
                    <a:pt x="1242" y="16702"/>
                    <a:pt x="1307" y="16746"/>
                    <a:pt x="1348" y="16827"/>
                  </a:cubicBezTo>
                  <a:cubicBezTo>
                    <a:pt x="1514" y="17528"/>
                    <a:pt x="1848" y="18162"/>
                    <a:pt x="2315" y="18662"/>
                  </a:cubicBezTo>
                  <a:cubicBezTo>
                    <a:pt x="2415" y="18762"/>
                    <a:pt x="2415" y="18962"/>
                    <a:pt x="2282" y="19162"/>
                  </a:cubicBezTo>
                  <a:lnTo>
                    <a:pt x="1881" y="19763"/>
                  </a:lnTo>
                  <a:cubicBezTo>
                    <a:pt x="1714" y="20030"/>
                    <a:pt x="1714" y="20296"/>
                    <a:pt x="1881" y="20363"/>
                  </a:cubicBezTo>
                  <a:lnTo>
                    <a:pt x="3449" y="21030"/>
                  </a:lnTo>
                  <a:cubicBezTo>
                    <a:pt x="3474" y="21040"/>
                    <a:pt x="3501" y="21045"/>
                    <a:pt x="3530" y="21045"/>
                  </a:cubicBezTo>
                  <a:cubicBezTo>
                    <a:pt x="3693" y="21045"/>
                    <a:pt x="3908" y="20890"/>
                    <a:pt x="4049" y="20663"/>
                  </a:cubicBezTo>
                  <a:lnTo>
                    <a:pt x="4416" y="20063"/>
                  </a:lnTo>
                  <a:cubicBezTo>
                    <a:pt x="4516" y="19896"/>
                    <a:pt x="4683" y="19763"/>
                    <a:pt x="4883" y="19763"/>
                  </a:cubicBezTo>
                  <a:cubicBezTo>
                    <a:pt x="5717" y="19763"/>
                    <a:pt x="6551" y="19629"/>
                    <a:pt x="7285" y="19329"/>
                  </a:cubicBezTo>
                  <a:cubicBezTo>
                    <a:pt x="7328" y="19315"/>
                    <a:pt x="7366" y="19308"/>
                    <a:pt x="7400" y="19308"/>
                  </a:cubicBezTo>
                  <a:cubicBezTo>
                    <a:pt x="7523" y="19308"/>
                    <a:pt x="7585" y="19398"/>
                    <a:pt x="7585" y="19529"/>
                  </a:cubicBezTo>
                  <a:lnTo>
                    <a:pt x="7585" y="20063"/>
                  </a:lnTo>
                  <a:cubicBezTo>
                    <a:pt x="7585" y="20225"/>
                    <a:pt x="7682" y="20323"/>
                    <a:pt x="7819" y="20323"/>
                  </a:cubicBezTo>
                  <a:cubicBezTo>
                    <a:pt x="7879" y="20323"/>
                    <a:pt x="7948" y="20304"/>
                    <a:pt x="8019" y="20263"/>
                  </a:cubicBezTo>
                  <a:lnTo>
                    <a:pt x="10187" y="18995"/>
                  </a:lnTo>
                  <a:cubicBezTo>
                    <a:pt x="10421" y="18829"/>
                    <a:pt x="10587" y="18595"/>
                    <a:pt x="10587" y="18295"/>
                  </a:cubicBezTo>
                  <a:lnTo>
                    <a:pt x="10587" y="17761"/>
                  </a:lnTo>
                  <a:cubicBezTo>
                    <a:pt x="10621" y="17561"/>
                    <a:pt x="10721" y="17361"/>
                    <a:pt x="10888" y="17228"/>
                  </a:cubicBezTo>
                  <a:cubicBezTo>
                    <a:pt x="11788" y="16527"/>
                    <a:pt x="12589" y="15726"/>
                    <a:pt x="13289" y="14859"/>
                  </a:cubicBezTo>
                  <a:cubicBezTo>
                    <a:pt x="13429" y="14691"/>
                    <a:pt x="13592" y="14617"/>
                    <a:pt x="13720" y="14617"/>
                  </a:cubicBezTo>
                  <a:cubicBezTo>
                    <a:pt x="13745" y="14617"/>
                    <a:pt x="13768" y="14620"/>
                    <a:pt x="13790" y="14626"/>
                  </a:cubicBezTo>
                  <a:lnTo>
                    <a:pt x="14157" y="14792"/>
                  </a:lnTo>
                  <a:cubicBezTo>
                    <a:pt x="14182" y="14802"/>
                    <a:pt x="14209" y="14807"/>
                    <a:pt x="14237" y="14807"/>
                  </a:cubicBezTo>
                  <a:cubicBezTo>
                    <a:pt x="14401" y="14807"/>
                    <a:pt x="14615" y="14653"/>
                    <a:pt x="14757" y="14426"/>
                  </a:cubicBezTo>
                  <a:lnTo>
                    <a:pt x="16292" y="12024"/>
                  </a:lnTo>
                  <a:cubicBezTo>
                    <a:pt x="16492" y="11757"/>
                    <a:pt x="16492" y="11457"/>
                    <a:pt x="16292" y="11390"/>
                  </a:cubicBezTo>
                  <a:lnTo>
                    <a:pt x="15925" y="11223"/>
                  </a:lnTo>
                  <a:cubicBezTo>
                    <a:pt x="15791" y="11190"/>
                    <a:pt x="15791" y="10990"/>
                    <a:pt x="15891" y="10790"/>
                  </a:cubicBezTo>
                  <a:cubicBezTo>
                    <a:pt x="16325" y="9822"/>
                    <a:pt x="16658" y="8822"/>
                    <a:pt x="16892" y="7821"/>
                  </a:cubicBezTo>
                  <a:cubicBezTo>
                    <a:pt x="16959" y="7621"/>
                    <a:pt x="17092" y="7454"/>
                    <a:pt x="17292" y="7354"/>
                  </a:cubicBezTo>
                  <a:lnTo>
                    <a:pt x="17793" y="7020"/>
                  </a:lnTo>
                  <a:cubicBezTo>
                    <a:pt x="18059" y="6887"/>
                    <a:pt x="18226" y="6620"/>
                    <a:pt x="18260" y="6353"/>
                  </a:cubicBezTo>
                  <a:lnTo>
                    <a:pt x="18260" y="4185"/>
                  </a:lnTo>
                  <a:cubicBezTo>
                    <a:pt x="18260" y="4007"/>
                    <a:pt x="18171" y="3918"/>
                    <a:pt x="18032" y="3918"/>
                  </a:cubicBezTo>
                  <a:cubicBezTo>
                    <a:pt x="17963" y="3918"/>
                    <a:pt x="17882" y="3940"/>
                    <a:pt x="17793" y="3985"/>
                  </a:cubicBezTo>
                  <a:lnTo>
                    <a:pt x="17292" y="4285"/>
                  </a:lnTo>
                  <a:cubicBezTo>
                    <a:pt x="17213" y="4324"/>
                    <a:pt x="17145" y="4343"/>
                    <a:pt x="17087" y="4343"/>
                  </a:cubicBezTo>
                  <a:cubicBezTo>
                    <a:pt x="16997" y="4343"/>
                    <a:pt x="16932" y="4299"/>
                    <a:pt x="16892" y="4218"/>
                  </a:cubicBezTo>
                  <a:cubicBezTo>
                    <a:pt x="16725" y="3518"/>
                    <a:pt x="16392" y="2884"/>
                    <a:pt x="15925" y="2384"/>
                  </a:cubicBezTo>
                  <a:cubicBezTo>
                    <a:pt x="15825" y="2283"/>
                    <a:pt x="15825" y="2083"/>
                    <a:pt x="15958" y="1883"/>
                  </a:cubicBezTo>
                  <a:lnTo>
                    <a:pt x="16325" y="1283"/>
                  </a:lnTo>
                  <a:cubicBezTo>
                    <a:pt x="16492" y="1016"/>
                    <a:pt x="16492" y="749"/>
                    <a:pt x="16325" y="682"/>
                  </a:cubicBezTo>
                  <a:lnTo>
                    <a:pt x="14790" y="15"/>
                  </a:lnTo>
                  <a:cubicBezTo>
                    <a:pt x="14766" y="5"/>
                    <a:pt x="14738" y="0"/>
                    <a:pt x="14710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04;p75"/>
            <p:cNvSpPr/>
            <p:nvPr/>
          </p:nvSpPr>
          <p:spPr>
            <a:xfrm>
              <a:off x="3172425" y="2139475"/>
              <a:ext cx="62575" cy="104275"/>
            </a:xfrm>
            <a:custGeom>
              <a:avLst/>
              <a:gdLst/>
              <a:ahLst/>
              <a:cxnLst/>
              <a:rect l="l" t="t" r="r" b="b"/>
              <a:pathLst>
                <a:path w="2503" h="4171" extrusionOk="0">
                  <a:moveTo>
                    <a:pt x="234" y="0"/>
                  </a:moveTo>
                  <a:cubicBezTo>
                    <a:pt x="101" y="134"/>
                    <a:pt x="34" y="301"/>
                    <a:pt x="34" y="501"/>
                  </a:cubicBezTo>
                  <a:lnTo>
                    <a:pt x="34" y="2669"/>
                  </a:lnTo>
                  <a:cubicBezTo>
                    <a:pt x="1" y="2736"/>
                    <a:pt x="34" y="2769"/>
                    <a:pt x="68" y="2836"/>
                  </a:cubicBezTo>
                  <a:lnTo>
                    <a:pt x="134" y="2903"/>
                  </a:lnTo>
                  <a:lnTo>
                    <a:pt x="168" y="2903"/>
                  </a:lnTo>
                  <a:lnTo>
                    <a:pt x="1936" y="3903"/>
                  </a:lnTo>
                  <a:lnTo>
                    <a:pt x="2336" y="4170"/>
                  </a:lnTo>
                  <a:cubicBezTo>
                    <a:pt x="2269" y="4103"/>
                    <a:pt x="2236" y="4037"/>
                    <a:pt x="2236" y="3937"/>
                  </a:cubicBezTo>
                  <a:lnTo>
                    <a:pt x="2269" y="1802"/>
                  </a:lnTo>
                  <a:cubicBezTo>
                    <a:pt x="2269" y="1602"/>
                    <a:pt x="2369" y="1435"/>
                    <a:pt x="2503" y="1268"/>
                  </a:cubicBezTo>
                  <a:lnTo>
                    <a:pt x="23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05;p75"/>
            <p:cNvSpPr/>
            <p:nvPr/>
          </p:nvSpPr>
          <p:spPr>
            <a:xfrm>
              <a:off x="3366750" y="1801175"/>
              <a:ext cx="125100" cy="72300"/>
            </a:xfrm>
            <a:custGeom>
              <a:avLst/>
              <a:gdLst/>
              <a:ahLst/>
              <a:cxnLst/>
              <a:rect l="l" t="t" r="r" b="b"/>
              <a:pathLst>
                <a:path w="5004" h="2892" extrusionOk="0">
                  <a:moveTo>
                    <a:pt x="2632" y="1"/>
                  </a:moveTo>
                  <a:cubicBezTo>
                    <a:pt x="2564" y="1"/>
                    <a:pt x="2494" y="17"/>
                    <a:pt x="2435" y="56"/>
                  </a:cubicBezTo>
                  <a:lnTo>
                    <a:pt x="300" y="1324"/>
                  </a:lnTo>
                  <a:cubicBezTo>
                    <a:pt x="167" y="1390"/>
                    <a:pt x="67" y="1490"/>
                    <a:pt x="0" y="1591"/>
                  </a:cubicBezTo>
                  <a:lnTo>
                    <a:pt x="2235" y="2891"/>
                  </a:lnTo>
                  <a:cubicBezTo>
                    <a:pt x="2302" y="2791"/>
                    <a:pt x="2402" y="2691"/>
                    <a:pt x="2535" y="2591"/>
                  </a:cubicBezTo>
                  <a:lnTo>
                    <a:pt x="4704" y="1357"/>
                  </a:lnTo>
                  <a:cubicBezTo>
                    <a:pt x="4770" y="1290"/>
                    <a:pt x="4904" y="1290"/>
                    <a:pt x="5004" y="1290"/>
                  </a:cubicBezTo>
                  <a:lnTo>
                    <a:pt x="4003" y="757"/>
                  </a:lnTo>
                  <a:lnTo>
                    <a:pt x="2802" y="56"/>
                  </a:lnTo>
                  <a:lnTo>
                    <a:pt x="2769" y="23"/>
                  </a:lnTo>
                  <a:cubicBezTo>
                    <a:pt x="2727" y="9"/>
                    <a:pt x="2680" y="1"/>
                    <a:pt x="263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06;p75"/>
            <p:cNvSpPr/>
            <p:nvPr/>
          </p:nvSpPr>
          <p:spPr>
            <a:xfrm>
              <a:off x="3274175" y="1937675"/>
              <a:ext cx="77575" cy="38175"/>
            </a:xfrm>
            <a:custGeom>
              <a:avLst/>
              <a:gdLst/>
              <a:ahLst/>
              <a:cxnLst/>
              <a:rect l="l" t="t" r="r" b="b"/>
              <a:pathLst>
                <a:path w="3103" h="1527" extrusionOk="0">
                  <a:moveTo>
                    <a:pt x="834" y="0"/>
                  </a:moveTo>
                  <a:cubicBezTo>
                    <a:pt x="718" y="145"/>
                    <a:pt x="551" y="240"/>
                    <a:pt x="422" y="240"/>
                  </a:cubicBezTo>
                  <a:cubicBezTo>
                    <a:pt x="403" y="240"/>
                    <a:pt x="385" y="238"/>
                    <a:pt x="367" y="234"/>
                  </a:cubicBezTo>
                  <a:lnTo>
                    <a:pt x="1" y="67"/>
                  </a:lnTo>
                  <a:lnTo>
                    <a:pt x="1" y="67"/>
                  </a:lnTo>
                  <a:lnTo>
                    <a:pt x="2235" y="1368"/>
                  </a:lnTo>
                  <a:lnTo>
                    <a:pt x="2602" y="1501"/>
                  </a:lnTo>
                  <a:cubicBezTo>
                    <a:pt x="2637" y="1518"/>
                    <a:pt x="2674" y="1527"/>
                    <a:pt x="2711" y="1527"/>
                  </a:cubicBezTo>
                  <a:cubicBezTo>
                    <a:pt x="2820" y="1527"/>
                    <a:pt x="2937" y="1458"/>
                    <a:pt x="3036" y="1334"/>
                  </a:cubicBezTo>
                  <a:lnTo>
                    <a:pt x="3103" y="130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07;p75"/>
            <p:cNvSpPr/>
            <p:nvPr/>
          </p:nvSpPr>
          <p:spPr>
            <a:xfrm>
              <a:off x="3506850" y="1783800"/>
              <a:ext cx="92575" cy="63825"/>
            </a:xfrm>
            <a:custGeom>
              <a:avLst/>
              <a:gdLst/>
              <a:ahLst/>
              <a:cxnLst/>
              <a:rect l="l" t="t" r="r" b="b"/>
              <a:pathLst>
                <a:path w="3703" h="2553" extrusionOk="0">
                  <a:moveTo>
                    <a:pt x="3698" y="1316"/>
                  </a:moveTo>
                  <a:lnTo>
                    <a:pt x="3703" y="1318"/>
                  </a:lnTo>
                  <a:cubicBezTo>
                    <a:pt x="3701" y="1317"/>
                    <a:pt x="3700" y="1316"/>
                    <a:pt x="3698" y="1316"/>
                  </a:cubicBezTo>
                  <a:close/>
                  <a:moveTo>
                    <a:pt x="1373" y="0"/>
                  </a:moveTo>
                  <a:cubicBezTo>
                    <a:pt x="1203" y="0"/>
                    <a:pt x="973" y="135"/>
                    <a:pt x="834" y="384"/>
                  </a:cubicBezTo>
                  <a:lnTo>
                    <a:pt x="467" y="951"/>
                  </a:lnTo>
                  <a:cubicBezTo>
                    <a:pt x="400" y="1118"/>
                    <a:pt x="200" y="1251"/>
                    <a:pt x="0" y="1285"/>
                  </a:cubicBezTo>
                  <a:lnTo>
                    <a:pt x="2235" y="2552"/>
                  </a:lnTo>
                  <a:cubicBezTo>
                    <a:pt x="2369" y="2552"/>
                    <a:pt x="2502" y="2486"/>
                    <a:pt x="2602" y="2386"/>
                  </a:cubicBezTo>
                  <a:cubicBezTo>
                    <a:pt x="2635" y="2352"/>
                    <a:pt x="2669" y="2286"/>
                    <a:pt x="2702" y="2252"/>
                  </a:cubicBezTo>
                  <a:lnTo>
                    <a:pt x="3069" y="1652"/>
                  </a:lnTo>
                  <a:cubicBezTo>
                    <a:pt x="3202" y="1438"/>
                    <a:pt x="3421" y="1289"/>
                    <a:pt x="3589" y="1289"/>
                  </a:cubicBezTo>
                  <a:cubicBezTo>
                    <a:pt x="3629" y="1289"/>
                    <a:pt x="3666" y="1297"/>
                    <a:pt x="3698" y="1316"/>
                  </a:cubicBezTo>
                  <a:lnTo>
                    <a:pt x="3698" y="1316"/>
                  </a:lnTo>
                  <a:lnTo>
                    <a:pt x="1468" y="17"/>
                  </a:lnTo>
                  <a:cubicBezTo>
                    <a:pt x="1440" y="6"/>
                    <a:pt x="1408" y="0"/>
                    <a:pt x="13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08;p75"/>
            <p:cNvSpPr/>
            <p:nvPr/>
          </p:nvSpPr>
          <p:spPr>
            <a:xfrm>
              <a:off x="3543525" y="1784225"/>
              <a:ext cx="94275" cy="48375"/>
            </a:xfrm>
            <a:custGeom>
              <a:avLst/>
              <a:gdLst/>
              <a:ahLst/>
              <a:cxnLst/>
              <a:rect l="l" t="t" r="r" b="b"/>
              <a:pathLst>
                <a:path w="3771" h="1935" extrusionOk="0">
                  <a:moveTo>
                    <a:pt x="1" y="0"/>
                  </a:moveTo>
                  <a:lnTo>
                    <a:pt x="2236" y="1301"/>
                  </a:lnTo>
                  <a:lnTo>
                    <a:pt x="3770" y="1935"/>
                  </a:lnTo>
                  <a:lnTo>
                    <a:pt x="1535" y="667"/>
                  </a:lnTo>
                  <a:lnTo>
                    <a:pt x="1" y="0"/>
                  </a:lnTo>
                  <a:close/>
                  <a:moveTo>
                    <a:pt x="3770" y="1935"/>
                  </a:moveTo>
                  <a:lnTo>
                    <a:pt x="3770" y="1935"/>
                  </a:lnTo>
                  <a:lnTo>
                    <a:pt x="3770" y="1935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09;p75"/>
            <p:cNvSpPr/>
            <p:nvPr/>
          </p:nvSpPr>
          <p:spPr>
            <a:xfrm>
              <a:off x="3582725" y="2039250"/>
              <a:ext cx="334175" cy="396300"/>
            </a:xfrm>
            <a:custGeom>
              <a:avLst/>
              <a:gdLst/>
              <a:ahLst/>
              <a:cxnLst/>
              <a:rect l="l" t="t" r="r" b="b"/>
              <a:pathLst>
                <a:path w="13367" h="15852" extrusionOk="0">
                  <a:moveTo>
                    <a:pt x="8389" y="3763"/>
                  </a:moveTo>
                  <a:cubicBezTo>
                    <a:pt x="9515" y="3763"/>
                    <a:pt x="10237" y="4616"/>
                    <a:pt x="10075" y="6144"/>
                  </a:cubicBezTo>
                  <a:cubicBezTo>
                    <a:pt x="9908" y="7812"/>
                    <a:pt x="8640" y="9780"/>
                    <a:pt x="7072" y="10848"/>
                  </a:cubicBezTo>
                  <a:cubicBezTo>
                    <a:pt x="6307" y="11378"/>
                    <a:pt x="5592" y="11626"/>
                    <a:pt x="4995" y="11626"/>
                  </a:cubicBezTo>
                  <a:cubicBezTo>
                    <a:pt x="3978" y="11626"/>
                    <a:pt x="3303" y="10908"/>
                    <a:pt x="3303" y="9647"/>
                  </a:cubicBezTo>
                  <a:cubicBezTo>
                    <a:pt x="3303" y="7779"/>
                    <a:pt x="4804" y="5377"/>
                    <a:pt x="6705" y="4276"/>
                  </a:cubicBezTo>
                  <a:cubicBezTo>
                    <a:pt x="7318" y="3929"/>
                    <a:pt x="7893" y="3763"/>
                    <a:pt x="8389" y="3763"/>
                  </a:cubicBezTo>
                  <a:close/>
                  <a:moveTo>
                    <a:pt x="10798" y="0"/>
                  </a:moveTo>
                  <a:cubicBezTo>
                    <a:pt x="10685" y="0"/>
                    <a:pt x="10495" y="99"/>
                    <a:pt x="10408" y="273"/>
                  </a:cubicBezTo>
                  <a:lnTo>
                    <a:pt x="10141" y="707"/>
                  </a:lnTo>
                  <a:cubicBezTo>
                    <a:pt x="10041" y="807"/>
                    <a:pt x="9941" y="907"/>
                    <a:pt x="9774" y="941"/>
                  </a:cubicBezTo>
                  <a:cubicBezTo>
                    <a:pt x="9698" y="936"/>
                    <a:pt x="9622" y="934"/>
                    <a:pt x="9546" y="934"/>
                  </a:cubicBezTo>
                  <a:cubicBezTo>
                    <a:pt x="9022" y="934"/>
                    <a:pt x="8501" y="1033"/>
                    <a:pt x="8006" y="1207"/>
                  </a:cubicBezTo>
                  <a:cubicBezTo>
                    <a:pt x="7980" y="1225"/>
                    <a:pt x="7953" y="1234"/>
                    <a:pt x="7928" y="1234"/>
                  </a:cubicBezTo>
                  <a:cubicBezTo>
                    <a:pt x="7860" y="1234"/>
                    <a:pt x="7806" y="1172"/>
                    <a:pt x="7806" y="1074"/>
                  </a:cubicBezTo>
                  <a:lnTo>
                    <a:pt x="7806" y="674"/>
                  </a:lnTo>
                  <a:cubicBezTo>
                    <a:pt x="7806" y="560"/>
                    <a:pt x="7745" y="493"/>
                    <a:pt x="7642" y="493"/>
                  </a:cubicBezTo>
                  <a:cubicBezTo>
                    <a:pt x="7594" y="493"/>
                    <a:pt x="7537" y="508"/>
                    <a:pt x="7473" y="540"/>
                  </a:cubicBezTo>
                  <a:lnTo>
                    <a:pt x="5905" y="1474"/>
                  </a:lnTo>
                  <a:cubicBezTo>
                    <a:pt x="5705" y="1574"/>
                    <a:pt x="5605" y="1775"/>
                    <a:pt x="5571" y="1975"/>
                  </a:cubicBezTo>
                  <a:lnTo>
                    <a:pt x="5571" y="2375"/>
                  </a:lnTo>
                  <a:cubicBezTo>
                    <a:pt x="5571" y="2508"/>
                    <a:pt x="5471" y="2675"/>
                    <a:pt x="5338" y="2775"/>
                  </a:cubicBezTo>
                  <a:cubicBezTo>
                    <a:pt x="4704" y="3309"/>
                    <a:pt x="4137" y="3876"/>
                    <a:pt x="3603" y="4510"/>
                  </a:cubicBezTo>
                  <a:cubicBezTo>
                    <a:pt x="3493" y="4620"/>
                    <a:pt x="3382" y="4685"/>
                    <a:pt x="3291" y="4685"/>
                  </a:cubicBezTo>
                  <a:cubicBezTo>
                    <a:pt x="3272" y="4685"/>
                    <a:pt x="3253" y="4682"/>
                    <a:pt x="3236" y="4677"/>
                  </a:cubicBezTo>
                  <a:lnTo>
                    <a:pt x="2969" y="4577"/>
                  </a:lnTo>
                  <a:cubicBezTo>
                    <a:pt x="2946" y="4565"/>
                    <a:pt x="2920" y="4559"/>
                    <a:pt x="2893" y="4559"/>
                  </a:cubicBezTo>
                  <a:cubicBezTo>
                    <a:pt x="2768" y="4559"/>
                    <a:pt x="2618" y="4679"/>
                    <a:pt x="2536" y="4843"/>
                  </a:cubicBezTo>
                  <a:lnTo>
                    <a:pt x="1402" y="6611"/>
                  </a:lnTo>
                  <a:cubicBezTo>
                    <a:pt x="1268" y="6811"/>
                    <a:pt x="1268" y="7012"/>
                    <a:pt x="1402" y="7045"/>
                  </a:cubicBezTo>
                  <a:lnTo>
                    <a:pt x="1735" y="7245"/>
                  </a:lnTo>
                  <a:cubicBezTo>
                    <a:pt x="1769" y="7312"/>
                    <a:pt x="1769" y="7412"/>
                    <a:pt x="1702" y="7479"/>
                  </a:cubicBezTo>
                  <a:cubicBezTo>
                    <a:pt x="1402" y="8179"/>
                    <a:pt x="1135" y="8913"/>
                    <a:pt x="1001" y="9680"/>
                  </a:cubicBezTo>
                  <a:cubicBezTo>
                    <a:pt x="968" y="9814"/>
                    <a:pt x="868" y="9947"/>
                    <a:pt x="701" y="10047"/>
                  </a:cubicBezTo>
                  <a:lnTo>
                    <a:pt x="334" y="10281"/>
                  </a:lnTo>
                  <a:cubicBezTo>
                    <a:pt x="134" y="10381"/>
                    <a:pt x="34" y="10547"/>
                    <a:pt x="1" y="10781"/>
                  </a:cubicBezTo>
                  <a:lnTo>
                    <a:pt x="1" y="12349"/>
                  </a:lnTo>
                  <a:cubicBezTo>
                    <a:pt x="1" y="12477"/>
                    <a:pt x="56" y="12537"/>
                    <a:pt x="148" y="12537"/>
                  </a:cubicBezTo>
                  <a:cubicBezTo>
                    <a:pt x="199" y="12537"/>
                    <a:pt x="262" y="12518"/>
                    <a:pt x="334" y="12482"/>
                  </a:cubicBezTo>
                  <a:lnTo>
                    <a:pt x="701" y="12282"/>
                  </a:lnTo>
                  <a:cubicBezTo>
                    <a:pt x="754" y="12243"/>
                    <a:pt x="806" y="12224"/>
                    <a:pt x="853" y="12224"/>
                  </a:cubicBezTo>
                  <a:cubicBezTo>
                    <a:pt x="924" y="12224"/>
                    <a:pt x="981" y="12268"/>
                    <a:pt x="1001" y="12349"/>
                  </a:cubicBezTo>
                  <a:cubicBezTo>
                    <a:pt x="1101" y="12849"/>
                    <a:pt x="1368" y="13283"/>
                    <a:pt x="1702" y="13683"/>
                  </a:cubicBezTo>
                  <a:cubicBezTo>
                    <a:pt x="1769" y="13783"/>
                    <a:pt x="1769" y="13950"/>
                    <a:pt x="1669" y="14050"/>
                  </a:cubicBezTo>
                  <a:lnTo>
                    <a:pt x="1402" y="14450"/>
                  </a:lnTo>
                  <a:cubicBezTo>
                    <a:pt x="1268" y="14650"/>
                    <a:pt x="1268" y="14884"/>
                    <a:pt x="1402" y="14917"/>
                  </a:cubicBezTo>
                  <a:lnTo>
                    <a:pt x="3036" y="15851"/>
                  </a:lnTo>
                  <a:lnTo>
                    <a:pt x="3503" y="14917"/>
                  </a:lnTo>
                  <a:cubicBezTo>
                    <a:pt x="3570" y="14784"/>
                    <a:pt x="3570" y="14617"/>
                    <a:pt x="3570" y="14450"/>
                  </a:cubicBezTo>
                  <a:cubicBezTo>
                    <a:pt x="3646" y="14454"/>
                    <a:pt x="3722" y="14457"/>
                    <a:pt x="3799" y="14457"/>
                  </a:cubicBezTo>
                  <a:cubicBezTo>
                    <a:pt x="4322" y="14457"/>
                    <a:pt x="4843" y="14358"/>
                    <a:pt x="5338" y="14183"/>
                  </a:cubicBezTo>
                  <a:cubicBezTo>
                    <a:pt x="5374" y="14166"/>
                    <a:pt x="5407" y="14157"/>
                    <a:pt x="5437" y="14157"/>
                  </a:cubicBezTo>
                  <a:cubicBezTo>
                    <a:pt x="5518" y="14157"/>
                    <a:pt x="5571" y="14219"/>
                    <a:pt x="5571" y="14317"/>
                  </a:cubicBezTo>
                  <a:lnTo>
                    <a:pt x="5571" y="14684"/>
                  </a:lnTo>
                  <a:cubicBezTo>
                    <a:pt x="5571" y="14797"/>
                    <a:pt x="5633" y="14864"/>
                    <a:pt x="5725" y="14864"/>
                  </a:cubicBezTo>
                  <a:cubicBezTo>
                    <a:pt x="5768" y="14864"/>
                    <a:pt x="5818" y="14849"/>
                    <a:pt x="5872" y="14817"/>
                  </a:cubicBezTo>
                  <a:lnTo>
                    <a:pt x="7473" y="13917"/>
                  </a:lnTo>
                  <a:cubicBezTo>
                    <a:pt x="7639" y="13783"/>
                    <a:pt x="7773" y="13616"/>
                    <a:pt x="7773" y="13383"/>
                  </a:cubicBezTo>
                  <a:lnTo>
                    <a:pt x="7773" y="13016"/>
                  </a:lnTo>
                  <a:cubicBezTo>
                    <a:pt x="7806" y="12849"/>
                    <a:pt x="7873" y="12716"/>
                    <a:pt x="8006" y="12616"/>
                  </a:cubicBezTo>
                  <a:cubicBezTo>
                    <a:pt x="8640" y="12082"/>
                    <a:pt x="9241" y="11515"/>
                    <a:pt x="9774" y="10881"/>
                  </a:cubicBezTo>
                  <a:cubicBezTo>
                    <a:pt x="9857" y="10770"/>
                    <a:pt x="9963" y="10706"/>
                    <a:pt x="10054" y="10706"/>
                  </a:cubicBezTo>
                  <a:cubicBezTo>
                    <a:pt x="10073" y="10706"/>
                    <a:pt x="10091" y="10709"/>
                    <a:pt x="10108" y="10714"/>
                  </a:cubicBezTo>
                  <a:lnTo>
                    <a:pt x="10375" y="10848"/>
                  </a:lnTo>
                  <a:cubicBezTo>
                    <a:pt x="10392" y="10852"/>
                    <a:pt x="10410" y="10854"/>
                    <a:pt x="10429" y="10854"/>
                  </a:cubicBezTo>
                  <a:cubicBezTo>
                    <a:pt x="10558" y="10854"/>
                    <a:pt x="10725" y="10756"/>
                    <a:pt x="10842" y="10581"/>
                  </a:cubicBezTo>
                  <a:lnTo>
                    <a:pt x="11943" y="8813"/>
                  </a:lnTo>
                  <a:cubicBezTo>
                    <a:pt x="12076" y="8613"/>
                    <a:pt x="12076" y="8379"/>
                    <a:pt x="11943" y="8346"/>
                  </a:cubicBezTo>
                  <a:lnTo>
                    <a:pt x="11676" y="8246"/>
                  </a:lnTo>
                  <a:cubicBezTo>
                    <a:pt x="11576" y="8179"/>
                    <a:pt x="11576" y="8046"/>
                    <a:pt x="11642" y="7912"/>
                  </a:cubicBezTo>
                  <a:cubicBezTo>
                    <a:pt x="11976" y="7212"/>
                    <a:pt x="12209" y="6478"/>
                    <a:pt x="12376" y="5744"/>
                  </a:cubicBezTo>
                  <a:cubicBezTo>
                    <a:pt x="12410" y="5577"/>
                    <a:pt x="12510" y="5444"/>
                    <a:pt x="12643" y="5344"/>
                  </a:cubicBezTo>
                  <a:lnTo>
                    <a:pt x="13043" y="5144"/>
                  </a:lnTo>
                  <a:cubicBezTo>
                    <a:pt x="13210" y="5010"/>
                    <a:pt x="13344" y="4843"/>
                    <a:pt x="13344" y="4610"/>
                  </a:cubicBezTo>
                  <a:lnTo>
                    <a:pt x="13344" y="3042"/>
                  </a:lnTo>
                  <a:cubicBezTo>
                    <a:pt x="13366" y="2929"/>
                    <a:pt x="13312" y="2862"/>
                    <a:pt x="13212" y="2862"/>
                  </a:cubicBezTo>
                  <a:cubicBezTo>
                    <a:pt x="13165" y="2862"/>
                    <a:pt x="13107" y="2877"/>
                    <a:pt x="13043" y="2909"/>
                  </a:cubicBezTo>
                  <a:lnTo>
                    <a:pt x="12676" y="3142"/>
                  </a:lnTo>
                  <a:cubicBezTo>
                    <a:pt x="12629" y="3166"/>
                    <a:pt x="12582" y="3177"/>
                    <a:pt x="12541" y="3177"/>
                  </a:cubicBezTo>
                  <a:cubicBezTo>
                    <a:pt x="12465" y="3177"/>
                    <a:pt x="12410" y="3140"/>
                    <a:pt x="12410" y="3075"/>
                  </a:cubicBezTo>
                  <a:cubicBezTo>
                    <a:pt x="12276" y="2575"/>
                    <a:pt x="12009" y="2108"/>
                    <a:pt x="11676" y="1741"/>
                  </a:cubicBezTo>
                  <a:cubicBezTo>
                    <a:pt x="11609" y="1674"/>
                    <a:pt x="11609" y="1508"/>
                    <a:pt x="11709" y="1374"/>
                  </a:cubicBezTo>
                  <a:lnTo>
                    <a:pt x="11976" y="941"/>
                  </a:lnTo>
                  <a:cubicBezTo>
                    <a:pt x="12109" y="740"/>
                    <a:pt x="12109" y="540"/>
                    <a:pt x="11976" y="474"/>
                  </a:cubicBezTo>
                  <a:lnTo>
                    <a:pt x="10842" y="7"/>
                  </a:lnTo>
                  <a:cubicBezTo>
                    <a:pt x="10829" y="2"/>
                    <a:pt x="10814" y="0"/>
                    <a:pt x="1079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10;p75"/>
            <p:cNvSpPr/>
            <p:nvPr/>
          </p:nvSpPr>
          <p:spPr>
            <a:xfrm>
              <a:off x="3582725" y="2039250"/>
              <a:ext cx="334425" cy="396300"/>
            </a:xfrm>
            <a:custGeom>
              <a:avLst/>
              <a:gdLst/>
              <a:ahLst/>
              <a:cxnLst/>
              <a:rect l="l" t="t" r="r" b="b"/>
              <a:pathLst>
                <a:path w="13377" h="15852" extrusionOk="0">
                  <a:moveTo>
                    <a:pt x="8389" y="3763"/>
                  </a:moveTo>
                  <a:cubicBezTo>
                    <a:pt x="9515" y="3763"/>
                    <a:pt x="10237" y="4616"/>
                    <a:pt x="10075" y="6144"/>
                  </a:cubicBezTo>
                  <a:cubicBezTo>
                    <a:pt x="9874" y="7812"/>
                    <a:pt x="8640" y="9780"/>
                    <a:pt x="7072" y="10848"/>
                  </a:cubicBezTo>
                  <a:cubicBezTo>
                    <a:pt x="6307" y="11378"/>
                    <a:pt x="5588" y="11626"/>
                    <a:pt x="4985" y="11626"/>
                  </a:cubicBezTo>
                  <a:cubicBezTo>
                    <a:pt x="3958" y="11626"/>
                    <a:pt x="3270" y="10908"/>
                    <a:pt x="3270" y="9647"/>
                  </a:cubicBezTo>
                  <a:cubicBezTo>
                    <a:pt x="3270" y="7779"/>
                    <a:pt x="4804" y="5377"/>
                    <a:pt x="6705" y="4276"/>
                  </a:cubicBezTo>
                  <a:cubicBezTo>
                    <a:pt x="7318" y="3929"/>
                    <a:pt x="7893" y="3763"/>
                    <a:pt x="8389" y="3763"/>
                  </a:cubicBezTo>
                  <a:close/>
                  <a:moveTo>
                    <a:pt x="10798" y="0"/>
                  </a:moveTo>
                  <a:cubicBezTo>
                    <a:pt x="10685" y="0"/>
                    <a:pt x="10495" y="99"/>
                    <a:pt x="10408" y="273"/>
                  </a:cubicBezTo>
                  <a:lnTo>
                    <a:pt x="10141" y="707"/>
                  </a:lnTo>
                  <a:cubicBezTo>
                    <a:pt x="10075" y="807"/>
                    <a:pt x="9941" y="907"/>
                    <a:pt x="9774" y="941"/>
                  </a:cubicBezTo>
                  <a:cubicBezTo>
                    <a:pt x="9683" y="932"/>
                    <a:pt x="9589" y="928"/>
                    <a:pt x="9494" y="928"/>
                  </a:cubicBezTo>
                  <a:cubicBezTo>
                    <a:pt x="9209" y="928"/>
                    <a:pt x="8915" y="966"/>
                    <a:pt x="8640" y="1041"/>
                  </a:cubicBezTo>
                  <a:cubicBezTo>
                    <a:pt x="8440" y="1107"/>
                    <a:pt x="8207" y="1141"/>
                    <a:pt x="8006" y="1207"/>
                  </a:cubicBezTo>
                  <a:cubicBezTo>
                    <a:pt x="7980" y="1225"/>
                    <a:pt x="7953" y="1234"/>
                    <a:pt x="7928" y="1234"/>
                  </a:cubicBezTo>
                  <a:cubicBezTo>
                    <a:pt x="7860" y="1234"/>
                    <a:pt x="7806" y="1172"/>
                    <a:pt x="7806" y="1074"/>
                  </a:cubicBezTo>
                  <a:lnTo>
                    <a:pt x="7806" y="707"/>
                  </a:lnTo>
                  <a:cubicBezTo>
                    <a:pt x="7806" y="607"/>
                    <a:pt x="7773" y="540"/>
                    <a:pt x="7706" y="507"/>
                  </a:cubicBezTo>
                  <a:cubicBezTo>
                    <a:pt x="7687" y="497"/>
                    <a:pt x="7664" y="493"/>
                    <a:pt x="7641" y="493"/>
                  </a:cubicBezTo>
                  <a:cubicBezTo>
                    <a:pt x="7584" y="493"/>
                    <a:pt x="7520" y="517"/>
                    <a:pt x="7473" y="540"/>
                  </a:cubicBezTo>
                  <a:lnTo>
                    <a:pt x="5905" y="1474"/>
                  </a:lnTo>
                  <a:cubicBezTo>
                    <a:pt x="5705" y="1574"/>
                    <a:pt x="5605" y="1741"/>
                    <a:pt x="5571" y="1975"/>
                  </a:cubicBezTo>
                  <a:lnTo>
                    <a:pt x="5571" y="2342"/>
                  </a:lnTo>
                  <a:cubicBezTo>
                    <a:pt x="5571" y="2508"/>
                    <a:pt x="5471" y="2675"/>
                    <a:pt x="5338" y="2775"/>
                  </a:cubicBezTo>
                  <a:cubicBezTo>
                    <a:pt x="4704" y="3309"/>
                    <a:pt x="4137" y="3876"/>
                    <a:pt x="3603" y="4510"/>
                  </a:cubicBezTo>
                  <a:cubicBezTo>
                    <a:pt x="3493" y="4620"/>
                    <a:pt x="3382" y="4685"/>
                    <a:pt x="3291" y="4685"/>
                  </a:cubicBezTo>
                  <a:cubicBezTo>
                    <a:pt x="3272" y="4685"/>
                    <a:pt x="3253" y="4682"/>
                    <a:pt x="3236" y="4677"/>
                  </a:cubicBezTo>
                  <a:lnTo>
                    <a:pt x="2969" y="4577"/>
                  </a:lnTo>
                  <a:cubicBezTo>
                    <a:pt x="2945" y="4564"/>
                    <a:pt x="2919" y="4559"/>
                    <a:pt x="2892" y="4559"/>
                  </a:cubicBezTo>
                  <a:cubicBezTo>
                    <a:pt x="2767" y="4559"/>
                    <a:pt x="2618" y="4673"/>
                    <a:pt x="2536" y="4810"/>
                  </a:cubicBezTo>
                  <a:lnTo>
                    <a:pt x="1402" y="6578"/>
                  </a:lnTo>
                  <a:cubicBezTo>
                    <a:pt x="1268" y="6778"/>
                    <a:pt x="1268" y="7012"/>
                    <a:pt x="1402" y="7045"/>
                  </a:cubicBezTo>
                  <a:lnTo>
                    <a:pt x="1735" y="7245"/>
                  </a:lnTo>
                  <a:cubicBezTo>
                    <a:pt x="1769" y="7312"/>
                    <a:pt x="1735" y="7412"/>
                    <a:pt x="1702" y="7479"/>
                  </a:cubicBezTo>
                  <a:cubicBezTo>
                    <a:pt x="1402" y="8179"/>
                    <a:pt x="1135" y="8913"/>
                    <a:pt x="968" y="9647"/>
                  </a:cubicBezTo>
                  <a:cubicBezTo>
                    <a:pt x="935" y="9814"/>
                    <a:pt x="835" y="9947"/>
                    <a:pt x="701" y="10047"/>
                  </a:cubicBezTo>
                  <a:lnTo>
                    <a:pt x="334" y="10281"/>
                  </a:lnTo>
                  <a:cubicBezTo>
                    <a:pt x="134" y="10381"/>
                    <a:pt x="34" y="10547"/>
                    <a:pt x="1" y="10781"/>
                  </a:cubicBezTo>
                  <a:lnTo>
                    <a:pt x="1" y="12349"/>
                  </a:lnTo>
                  <a:cubicBezTo>
                    <a:pt x="1" y="12477"/>
                    <a:pt x="56" y="12537"/>
                    <a:pt x="148" y="12537"/>
                  </a:cubicBezTo>
                  <a:cubicBezTo>
                    <a:pt x="199" y="12537"/>
                    <a:pt x="262" y="12518"/>
                    <a:pt x="334" y="12482"/>
                  </a:cubicBezTo>
                  <a:lnTo>
                    <a:pt x="701" y="12282"/>
                  </a:lnTo>
                  <a:cubicBezTo>
                    <a:pt x="754" y="12243"/>
                    <a:pt x="801" y="12224"/>
                    <a:pt x="841" y="12224"/>
                  </a:cubicBezTo>
                  <a:cubicBezTo>
                    <a:pt x="903" y="12224"/>
                    <a:pt x="948" y="12268"/>
                    <a:pt x="968" y="12349"/>
                  </a:cubicBezTo>
                  <a:cubicBezTo>
                    <a:pt x="1101" y="12816"/>
                    <a:pt x="1368" y="13283"/>
                    <a:pt x="1702" y="13683"/>
                  </a:cubicBezTo>
                  <a:cubicBezTo>
                    <a:pt x="1769" y="13783"/>
                    <a:pt x="1769" y="13917"/>
                    <a:pt x="1669" y="14050"/>
                  </a:cubicBezTo>
                  <a:lnTo>
                    <a:pt x="1402" y="14450"/>
                  </a:lnTo>
                  <a:cubicBezTo>
                    <a:pt x="1268" y="14650"/>
                    <a:pt x="1268" y="14884"/>
                    <a:pt x="1402" y="14917"/>
                  </a:cubicBezTo>
                  <a:lnTo>
                    <a:pt x="3036" y="15851"/>
                  </a:lnTo>
                  <a:lnTo>
                    <a:pt x="3503" y="14917"/>
                  </a:lnTo>
                  <a:cubicBezTo>
                    <a:pt x="3570" y="14750"/>
                    <a:pt x="3570" y="14617"/>
                    <a:pt x="3570" y="14450"/>
                  </a:cubicBezTo>
                  <a:lnTo>
                    <a:pt x="3603" y="14450"/>
                  </a:lnTo>
                  <a:cubicBezTo>
                    <a:pt x="3680" y="14454"/>
                    <a:pt x="3756" y="14457"/>
                    <a:pt x="3832" y="14457"/>
                  </a:cubicBezTo>
                  <a:cubicBezTo>
                    <a:pt x="4355" y="14457"/>
                    <a:pt x="4872" y="14358"/>
                    <a:pt x="5338" y="14183"/>
                  </a:cubicBezTo>
                  <a:cubicBezTo>
                    <a:pt x="5374" y="14166"/>
                    <a:pt x="5407" y="14157"/>
                    <a:pt x="5437" y="14157"/>
                  </a:cubicBezTo>
                  <a:cubicBezTo>
                    <a:pt x="5518" y="14157"/>
                    <a:pt x="5571" y="14219"/>
                    <a:pt x="5571" y="14317"/>
                  </a:cubicBezTo>
                  <a:lnTo>
                    <a:pt x="5571" y="14684"/>
                  </a:lnTo>
                  <a:cubicBezTo>
                    <a:pt x="5571" y="14797"/>
                    <a:pt x="5633" y="14864"/>
                    <a:pt x="5735" y="14864"/>
                  </a:cubicBezTo>
                  <a:cubicBezTo>
                    <a:pt x="5783" y="14864"/>
                    <a:pt x="5841" y="14849"/>
                    <a:pt x="5905" y="14817"/>
                  </a:cubicBezTo>
                  <a:lnTo>
                    <a:pt x="7473" y="13917"/>
                  </a:lnTo>
                  <a:cubicBezTo>
                    <a:pt x="7673" y="13783"/>
                    <a:pt x="7773" y="13616"/>
                    <a:pt x="7806" y="13383"/>
                  </a:cubicBezTo>
                  <a:lnTo>
                    <a:pt x="7806" y="13016"/>
                  </a:lnTo>
                  <a:cubicBezTo>
                    <a:pt x="7806" y="12849"/>
                    <a:pt x="7906" y="12716"/>
                    <a:pt x="8006" y="12616"/>
                  </a:cubicBezTo>
                  <a:cubicBezTo>
                    <a:pt x="8674" y="12082"/>
                    <a:pt x="9241" y="11481"/>
                    <a:pt x="9774" y="10848"/>
                  </a:cubicBezTo>
                  <a:cubicBezTo>
                    <a:pt x="9857" y="10737"/>
                    <a:pt x="9986" y="10672"/>
                    <a:pt x="10066" y="10672"/>
                  </a:cubicBezTo>
                  <a:cubicBezTo>
                    <a:pt x="10082" y="10672"/>
                    <a:pt x="10096" y="10675"/>
                    <a:pt x="10108" y="10681"/>
                  </a:cubicBezTo>
                  <a:lnTo>
                    <a:pt x="10408" y="10814"/>
                  </a:lnTo>
                  <a:cubicBezTo>
                    <a:pt x="10426" y="10826"/>
                    <a:pt x="10448" y="10832"/>
                    <a:pt x="10472" y="10832"/>
                  </a:cubicBezTo>
                  <a:cubicBezTo>
                    <a:pt x="10587" y="10832"/>
                    <a:pt x="10759" y="10712"/>
                    <a:pt x="10842" y="10547"/>
                  </a:cubicBezTo>
                  <a:lnTo>
                    <a:pt x="11976" y="8780"/>
                  </a:lnTo>
                  <a:cubicBezTo>
                    <a:pt x="12109" y="8579"/>
                    <a:pt x="12109" y="8379"/>
                    <a:pt x="11976" y="8313"/>
                  </a:cubicBezTo>
                  <a:lnTo>
                    <a:pt x="11709" y="8212"/>
                  </a:lnTo>
                  <a:cubicBezTo>
                    <a:pt x="11609" y="8179"/>
                    <a:pt x="11609" y="8046"/>
                    <a:pt x="11676" y="7879"/>
                  </a:cubicBezTo>
                  <a:cubicBezTo>
                    <a:pt x="11976" y="7178"/>
                    <a:pt x="12243" y="6445"/>
                    <a:pt x="12376" y="5711"/>
                  </a:cubicBezTo>
                  <a:cubicBezTo>
                    <a:pt x="12410" y="5544"/>
                    <a:pt x="12510" y="5410"/>
                    <a:pt x="12676" y="5344"/>
                  </a:cubicBezTo>
                  <a:lnTo>
                    <a:pt x="13043" y="5110"/>
                  </a:lnTo>
                  <a:cubicBezTo>
                    <a:pt x="13210" y="5010"/>
                    <a:pt x="13344" y="4810"/>
                    <a:pt x="13377" y="4610"/>
                  </a:cubicBezTo>
                  <a:lnTo>
                    <a:pt x="13377" y="3009"/>
                  </a:lnTo>
                  <a:cubicBezTo>
                    <a:pt x="13377" y="2920"/>
                    <a:pt x="13318" y="2860"/>
                    <a:pt x="13219" y="2860"/>
                  </a:cubicBezTo>
                  <a:cubicBezTo>
                    <a:pt x="13169" y="2860"/>
                    <a:pt x="13110" y="2875"/>
                    <a:pt x="13043" y="2909"/>
                  </a:cubicBezTo>
                  <a:lnTo>
                    <a:pt x="12676" y="3142"/>
                  </a:lnTo>
                  <a:cubicBezTo>
                    <a:pt x="12629" y="3166"/>
                    <a:pt x="12582" y="3177"/>
                    <a:pt x="12539" y="3177"/>
                  </a:cubicBezTo>
                  <a:cubicBezTo>
                    <a:pt x="12461" y="3177"/>
                    <a:pt x="12398" y="3140"/>
                    <a:pt x="12376" y="3075"/>
                  </a:cubicBezTo>
                  <a:cubicBezTo>
                    <a:pt x="12276" y="2575"/>
                    <a:pt x="12009" y="2108"/>
                    <a:pt x="11676" y="1741"/>
                  </a:cubicBezTo>
                  <a:cubicBezTo>
                    <a:pt x="11609" y="1674"/>
                    <a:pt x="11609" y="1508"/>
                    <a:pt x="11709" y="1374"/>
                  </a:cubicBezTo>
                  <a:lnTo>
                    <a:pt x="11976" y="941"/>
                  </a:lnTo>
                  <a:cubicBezTo>
                    <a:pt x="12109" y="740"/>
                    <a:pt x="12109" y="540"/>
                    <a:pt x="11976" y="474"/>
                  </a:cubicBezTo>
                  <a:lnTo>
                    <a:pt x="10842" y="7"/>
                  </a:lnTo>
                  <a:cubicBezTo>
                    <a:pt x="10829" y="2"/>
                    <a:pt x="10814" y="0"/>
                    <a:pt x="1079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11;p75"/>
            <p:cNvSpPr/>
            <p:nvPr/>
          </p:nvSpPr>
          <p:spPr>
            <a:xfrm>
              <a:off x="3913800" y="2111125"/>
              <a:ext cx="40875" cy="40875"/>
            </a:xfrm>
            <a:custGeom>
              <a:avLst/>
              <a:gdLst/>
              <a:ahLst/>
              <a:cxnLst/>
              <a:rect l="l" t="t" r="r" b="b"/>
              <a:pathLst>
                <a:path w="1635" h="1635" extrusionOk="0">
                  <a:moveTo>
                    <a:pt x="34" y="0"/>
                  </a:moveTo>
                  <a:lnTo>
                    <a:pt x="0" y="934"/>
                  </a:lnTo>
                  <a:cubicBezTo>
                    <a:pt x="267" y="1168"/>
                    <a:pt x="534" y="1401"/>
                    <a:pt x="834" y="1635"/>
                  </a:cubicBezTo>
                  <a:lnTo>
                    <a:pt x="1235" y="1635"/>
                  </a:lnTo>
                  <a:lnTo>
                    <a:pt x="1635" y="9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12;p75"/>
            <p:cNvSpPr/>
            <p:nvPr/>
          </p:nvSpPr>
          <p:spPr>
            <a:xfrm>
              <a:off x="3723675" y="2408825"/>
              <a:ext cx="43375" cy="25875"/>
            </a:xfrm>
            <a:custGeom>
              <a:avLst/>
              <a:gdLst/>
              <a:ahLst/>
              <a:cxnLst/>
              <a:rect l="l" t="t" r="r" b="b"/>
              <a:pathLst>
                <a:path w="1735" h="1035" extrusionOk="0">
                  <a:moveTo>
                    <a:pt x="867" y="1"/>
                  </a:moveTo>
                  <a:lnTo>
                    <a:pt x="0" y="68"/>
                  </a:lnTo>
                  <a:lnTo>
                    <a:pt x="1668" y="1035"/>
                  </a:lnTo>
                  <a:lnTo>
                    <a:pt x="1735" y="134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13;p75"/>
            <p:cNvSpPr/>
            <p:nvPr/>
          </p:nvSpPr>
          <p:spPr>
            <a:xfrm>
              <a:off x="3582725" y="2039250"/>
              <a:ext cx="334175" cy="396300"/>
            </a:xfrm>
            <a:custGeom>
              <a:avLst/>
              <a:gdLst/>
              <a:ahLst/>
              <a:cxnLst/>
              <a:rect l="l" t="t" r="r" b="b"/>
              <a:pathLst>
                <a:path w="13367" h="15852" extrusionOk="0">
                  <a:moveTo>
                    <a:pt x="8389" y="3763"/>
                  </a:moveTo>
                  <a:cubicBezTo>
                    <a:pt x="9515" y="3763"/>
                    <a:pt x="10237" y="4616"/>
                    <a:pt x="10075" y="6144"/>
                  </a:cubicBezTo>
                  <a:cubicBezTo>
                    <a:pt x="9908" y="7812"/>
                    <a:pt x="8640" y="9780"/>
                    <a:pt x="7072" y="10848"/>
                  </a:cubicBezTo>
                  <a:cubicBezTo>
                    <a:pt x="6307" y="11378"/>
                    <a:pt x="5592" y="11626"/>
                    <a:pt x="4995" y="11626"/>
                  </a:cubicBezTo>
                  <a:cubicBezTo>
                    <a:pt x="3978" y="11626"/>
                    <a:pt x="3303" y="10908"/>
                    <a:pt x="3303" y="9647"/>
                  </a:cubicBezTo>
                  <a:cubicBezTo>
                    <a:pt x="3303" y="7779"/>
                    <a:pt x="4804" y="5377"/>
                    <a:pt x="6705" y="4276"/>
                  </a:cubicBezTo>
                  <a:cubicBezTo>
                    <a:pt x="7318" y="3929"/>
                    <a:pt x="7893" y="3763"/>
                    <a:pt x="8389" y="3763"/>
                  </a:cubicBezTo>
                  <a:close/>
                  <a:moveTo>
                    <a:pt x="10798" y="0"/>
                  </a:moveTo>
                  <a:cubicBezTo>
                    <a:pt x="10685" y="0"/>
                    <a:pt x="10495" y="99"/>
                    <a:pt x="10408" y="273"/>
                  </a:cubicBezTo>
                  <a:lnTo>
                    <a:pt x="10141" y="707"/>
                  </a:lnTo>
                  <a:cubicBezTo>
                    <a:pt x="10041" y="807"/>
                    <a:pt x="9941" y="907"/>
                    <a:pt x="9774" y="941"/>
                  </a:cubicBezTo>
                  <a:cubicBezTo>
                    <a:pt x="9698" y="936"/>
                    <a:pt x="9622" y="934"/>
                    <a:pt x="9546" y="934"/>
                  </a:cubicBezTo>
                  <a:cubicBezTo>
                    <a:pt x="9022" y="934"/>
                    <a:pt x="8501" y="1033"/>
                    <a:pt x="8006" y="1207"/>
                  </a:cubicBezTo>
                  <a:cubicBezTo>
                    <a:pt x="7980" y="1225"/>
                    <a:pt x="7953" y="1234"/>
                    <a:pt x="7928" y="1234"/>
                  </a:cubicBezTo>
                  <a:cubicBezTo>
                    <a:pt x="7860" y="1234"/>
                    <a:pt x="7806" y="1172"/>
                    <a:pt x="7806" y="1074"/>
                  </a:cubicBezTo>
                  <a:lnTo>
                    <a:pt x="7806" y="674"/>
                  </a:lnTo>
                  <a:cubicBezTo>
                    <a:pt x="7806" y="560"/>
                    <a:pt x="7745" y="493"/>
                    <a:pt x="7642" y="493"/>
                  </a:cubicBezTo>
                  <a:cubicBezTo>
                    <a:pt x="7594" y="493"/>
                    <a:pt x="7537" y="508"/>
                    <a:pt x="7473" y="540"/>
                  </a:cubicBezTo>
                  <a:lnTo>
                    <a:pt x="5905" y="1474"/>
                  </a:lnTo>
                  <a:cubicBezTo>
                    <a:pt x="5705" y="1574"/>
                    <a:pt x="5605" y="1775"/>
                    <a:pt x="5571" y="1975"/>
                  </a:cubicBezTo>
                  <a:lnTo>
                    <a:pt x="5571" y="2375"/>
                  </a:lnTo>
                  <a:cubicBezTo>
                    <a:pt x="5571" y="2508"/>
                    <a:pt x="5471" y="2675"/>
                    <a:pt x="5338" y="2775"/>
                  </a:cubicBezTo>
                  <a:cubicBezTo>
                    <a:pt x="4704" y="3309"/>
                    <a:pt x="4137" y="3876"/>
                    <a:pt x="3603" y="4510"/>
                  </a:cubicBezTo>
                  <a:cubicBezTo>
                    <a:pt x="3493" y="4620"/>
                    <a:pt x="3382" y="4685"/>
                    <a:pt x="3291" y="4685"/>
                  </a:cubicBezTo>
                  <a:cubicBezTo>
                    <a:pt x="3272" y="4685"/>
                    <a:pt x="3253" y="4682"/>
                    <a:pt x="3236" y="4677"/>
                  </a:cubicBezTo>
                  <a:lnTo>
                    <a:pt x="2969" y="4577"/>
                  </a:lnTo>
                  <a:cubicBezTo>
                    <a:pt x="2946" y="4565"/>
                    <a:pt x="2920" y="4559"/>
                    <a:pt x="2893" y="4559"/>
                  </a:cubicBezTo>
                  <a:cubicBezTo>
                    <a:pt x="2768" y="4559"/>
                    <a:pt x="2618" y="4679"/>
                    <a:pt x="2536" y="4843"/>
                  </a:cubicBezTo>
                  <a:lnTo>
                    <a:pt x="1402" y="6611"/>
                  </a:lnTo>
                  <a:cubicBezTo>
                    <a:pt x="1268" y="6811"/>
                    <a:pt x="1268" y="7012"/>
                    <a:pt x="1402" y="7045"/>
                  </a:cubicBezTo>
                  <a:lnTo>
                    <a:pt x="1735" y="7245"/>
                  </a:lnTo>
                  <a:cubicBezTo>
                    <a:pt x="1769" y="7312"/>
                    <a:pt x="1769" y="7412"/>
                    <a:pt x="1702" y="7479"/>
                  </a:cubicBezTo>
                  <a:cubicBezTo>
                    <a:pt x="1402" y="8179"/>
                    <a:pt x="1135" y="8913"/>
                    <a:pt x="1001" y="9680"/>
                  </a:cubicBezTo>
                  <a:cubicBezTo>
                    <a:pt x="968" y="9814"/>
                    <a:pt x="868" y="9947"/>
                    <a:pt x="701" y="10047"/>
                  </a:cubicBezTo>
                  <a:lnTo>
                    <a:pt x="334" y="10281"/>
                  </a:lnTo>
                  <a:cubicBezTo>
                    <a:pt x="134" y="10381"/>
                    <a:pt x="34" y="10547"/>
                    <a:pt x="1" y="10781"/>
                  </a:cubicBezTo>
                  <a:lnTo>
                    <a:pt x="1" y="12349"/>
                  </a:lnTo>
                  <a:cubicBezTo>
                    <a:pt x="1" y="12477"/>
                    <a:pt x="56" y="12537"/>
                    <a:pt x="148" y="12537"/>
                  </a:cubicBezTo>
                  <a:cubicBezTo>
                    <a:pt x="199" y="12537"/>
                    <a:pt x="262" y="12518"/>
                    <a:pt x="334" y="12482"/>
                  </a:cubicBezTo>
                  <a:lnTo>
                    <a:pt x="701" y="12282"/>
                  </a:lnTo>
                  <a:cubicBezTo>
                    <a:pt x="754" y="12243"/>
                    <a:pt x="806" y="12224"/>
                    <a:pt x="853" y="12224"/>
                  </a:cubicBezTo>
                  <a:cubicBezTo>
                    <a:pt x="924" y="12224"/>
                    <a:pt x="981" y="12268"/>
                    <a:pt x="1001" y="12349"/>
                  </a:cubicBezTo>
                  <a:cubicBezTo>
                    <a:pt x="1101" y="12849"/>
                    <a:pt x="1368" y="13283"/>
                    <a:pt x="1702" y="13683"/>
                  </a:cubicBezTo>
                  <a:cubicBezTo>
                    <a:pt x="1769" y="13783"/>
                    <a:pt x="1769" y="13950"/>
                    <a:pt x="1669" y="14050"/>
                  </a:cubicBezTo>
                  <a:lnTo>
                    <a:pt x="1402" y="14450"/>
                  </a:lnTo>
                  <a:cubicBezTo>
                    <a:pt x="1268" y="14650"/>
                    <a:pt x="1268" y="14884"/>
                    <a:pt x="1402" y="14917"/>
                  </a:cubicBezTo>
                  <a:lnTo>
                    <a:pt x="3036" y="15851"/>
                  </a:lnTo>
                  <a:lnTo>
                    <a:pt x="3503" y="14917"/>
                  </a:lnTo>
                  <a:cubicBezTo>
                    <a:pt x="3570" y="14784"/>
                    <a:pt x="3570" y="14617"/>
                    <a:pt x="3570" y="14450"/>
                  </a:cubicBezTo>
                  <a:cubicBezTo>
                    <a:pt x="3646" y="14454"/>
                    <a:pt x="3722" y="14457"/>
                    <a:pt x="3799" y="14457"/>
                  </a:cubicBezTo>
                  <a:cubicBezTo>
                    <a:pt x="4322" y="14457"/>
                    <a:pt x="4843" y="14358"/>
                    <a:pt x="5338" y="14183"/>
                  </a:cubicBezTo>
                  <a:cubicBezTo>
                    <a:pt x="5374" y="14166"/>
                    <a:pt x="5407" y="14157"/>
                    <a:pt x="5437" y="14157"/>
                  </a:cubicBezTo>
                  <a:cubicBezTo>
                    <a:pt x="5518" y="14157"/>
                    <a:pt x="5571" y="14219"/>
                    <a:pt x="5571" y="14317"/>
                  </a:cubicBezTo>
                  <a:lnTo>
                    <a:pt x="5571" y="14684"/>
                  </a:lnTo>
                  <a:cubicBezTo>
                    <a:pt x="5571" y="14797"/>
                    <a:pt x="5633" y="14864"/>
                    <a:pt x="5725" y="14864"/>
                  </a:cubicBezTo>
                  <a:cubicBezTo>
                    <a:pt x="5768" y="14864"/>
                    <a:pt x="5818" y="14849"/>
                    <a:pt x="5872" y="14817"/>
                  </a:cubicBezTo>
                  <a:lnTo>
                    <a:pt x="7473" y="13917"/>
                  </a:lnTo>
                  <a:cubicBezTo>
                    <a:pt x="7639" y="13783"/>
                    <a:pt x="7773" y="13616"/>
                    <a:pt x="7773" y="13383"/>
                  </a:cubicBezTo>
                  <a:lnTo>
                    <a:pt x="7773" y="13016"/>
                  </a:lnTo>
                  <a:cubicBezTo>
                    <a:pt x="7806" y="12849"/>
                    <a:pt x="7873" y="12716"/>
                    <a:pt x="8006" y="12616"/>
                  </a:cubicBezTo>
                  <a:cubicBezTo>
                    <a:pt x="8640" y="12082"/>
                    <a:pt x="9241" y="11515"/>
                    <a:pt x="9774" y="10881"/>
                  </a:cubicBezTo>
                  <a:cubicBezTo>
                    <a:pt x="9857" y="10770"/>
                    <a:pt x="9963" y="10706"/>
                    <a:pt x="10054" y="10706"/>
                  </a:cubicBezTo>
                  <a:cubicBezTo>
                    <a:pt x="10073" y="10706"/>
                    <a:pt x="10091" y="10709"/>
                    <a:pt x="10108" y="10714"/>
                  </a:cubicBezTo>
                  <a:lnTo>
                    <a:pt x="10375" y="10848"/>
                  </a:lnTo>
                  <a:cubicBezTo>
                    <a:pt x="10392" y="10852"/>
                    <a:pt x="10410" y="10854"/>
                    <a:pt x="10429" y="10854"/>
                  </a:cubicBezTo>
                  <a:cubicBezTo>
                    <a:pt x="10558" y="10854"/>
                    <a:pt x="10725" y="10756"/>
                    <a:pt x="10842" y="10581"/>
                  </a:cubicBezTo>
                  <a:lnTo>
                    <a:pt x="11943" y="8813"/>
                  </a:lnTo>
                  <a:cubicBezTo>
                    <a:pt x="12076" y="8613"/>
                    <a:pt x="12076" y="8379"/>
                    <a:pt x="11943" y="8346"/>
                  </a:cubicBezTo>
                  <a:lnTo>
                    <a:pt x="11676" y="8246"/>
                  </a:lnTo>
                  <a:cubicBezTo>
                    <a:pt x="11576" y="8179"/>
                    <a:pt x="11576" y="8046"/>
                    <a:pt x="11642" y="7912"/>
                  </a:cubicBezTo>
                  <a:cubicBezTo>
                    <a:pt x="11976" y="7212"/>
                    <a:pt x="12209" y="6478"/>
                    <a:pt x="12376" y="5744"/>
                  </a:cubicBezTo>
                  <a:cubicBezTo>
                    <a:pt x="12410" y="5577"/>
                    <a:pt x="12510" y="5444"/>
                    <a:pt x="12643" y="5344"/>
                  </a:cubicBezTo>
                  <a:lnTo>
                    <a:pt x="13043" y="5144"/>
                  </a:lnTo>
                  <a:cubicBezTo>
                    <a:pt x="13210" y="5010"/>
                    <a:pt x="13344" y="4843"/>
                    <a:pt x="13344" y="4610"/>
                  </a:cubicBezTo>
                  <a:lnTo>
                    <a:pt x="13344" y="3042"/>
                  </a:lnTo>
                  <a:cubicBezTo>
                    <a:pt x="13366" y="2929"/>
                    <a:pt x="13312" y="2862"/>
                    <a:pt x="13212" y="2862"/>
                  </a:cubicBezTo>
                  <a:cubicBezTo>
                    <a:pt x="13165" y="2862"/>
                    <a:pt x="13107" y="2877"/>
                    <a:pt x="13043" y="2909"/>
                  </a:cubicBezTo>
                  <a:lnTo>
                    <a:pt x="12676" y="3142"/>
                  </a:lnTo>
                  <a:cubicBezTo>
                    <a:pt x="12629" y="3166"/>
                    <a:pt x="12582" y="3177"/>
                    <a:pt x="12541" y="3177"/>
                  </a:cubicBezTo>
                  <a:cubicBezTo>
                    <a:pt x="12465" y="3177"/>
                    <a:pt x="12410" y="3140"/>
                    <a:pt x="12410" y="3075"/>
                  </a:cubicBezTo>
                  <a:cubicBezTo>
                    <a:pt x="12276" y="2575"/>
                    <a:pt x="12009" y="2108"/>
                    <a:pt x="11676" y="1741"/>
                  </a:cubicBezTo>
                  <a:cubicBezTo>
                    <a:pt x="11609" y="1674"/>
                    <a:pt x="11609" y="1508"/>
                    <a:pt x="11709" y="1374"/>
                  </a:cubicBezTo>
                  <a:lnTo>
                    <a:pt x="11976" y="941"/>
                  </a:lnTo>
                  <a:cubicBezTo>
                    <a:pt x="12109" y="740"/>
                    <a:pt x="12109" y="540"/>
                    <a:pt x="11976" y="474"/>
                  </a:cubicBezTo>
                  <a:lnTo>
                    <a:pt x="10842" y="7"/>
                  </a:lnTo>
                  <a:cubicBezTo>
                    <a:pt x="10829" y="2"/>
                    <a:pt x="10814" y="0"/>
                    <a:pt x="107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914;p75"/>
            <p:cNvSpPr/>
            <p:nvPr/>
          </p:nvSpPr>
          <p:spPr>
            <a:xfrm>
              <a:off x="3582725" y="2039250"/>
              <a:ext cx="334425" cy="396300"/>
            </a:xfrm>
            <a:custGeom>
              <a:avLst/>
              <a:gdLst/>
              <a:ahLst/>
              <a:cxnLst/>
              <a:rect l="l" t="t" r="r" b="b"/>
              <a:pathLst>
                <a:path w="13377" h="15852" extrusionOk="0">
                  <a:moveTo>
                    <a:pt x="8389" y="3763"/>
                  </a:moveTo>
                  <a:cubicBezTo>
                    <a:pt x="9515" y="3763"/>
                    <a:pt x="10237" y="4616"/>
                    <a:pt x="10075" y="6144"/>
                  </a:cubicBezTo>
                  <a:cubicBezTo>
                    <a:pt x="9874" y="7812"/>
                    <a:pt x="8640" y="9780"/>
                    <a:pt x="7072" y="10848"/>
                  </a:cubicBezTo>
                  <a:cubicBezTo>
                    <a:pt x="6307" y="11378"/>
                    <a:pt x="5588" y="11626"/>
                    <a:pt x="4985" y="11626"/>
                  </a:cubicBezTo>
                  <a:cubicBezTo>
                    <a:pt x="3958" y="11626"/>
                    <a:pt x="3270" y="10908"/>
                    <a:pt x="3270" y="9647"/>
                  </a:cubicBezTo>
                  <a:cubicBezTo>
                    <a:pt x="3270" y="7779"/>
                    <a:pt x="4804" y="5377"/>
                    <a:pt x="6705" y="4276"/>
                  </a:cubicBezTo>
                  <a:cubicBezTo>
                    <a:pt x="7318" y="3929"/>
                    <a:pt x="7893" y="3763"/>
                    <a:pt x="8389" y="3763"/>
                  </a:cubicBezTo>
                  <a:close/>
                  <a:moveTo>
                    <a:pt x="10798" y="0"/>
                  </a:moveTo>
                  <a:cubicBezTo>
                    <a:pt x="10685" y="0"/>
                    <a:pt x="10495" y="99"/>
                    <a:pt x="10408" y="273"/>
                  </a:cubicBezTo>
                  <a:lnTo>
                    <a:pt x="10141" y="707"/>
                  </a:lnTo>
                  <a:cubicBezTo>
                    <a:pt x="10075" y="807"/>
                    <a:pt x="9941" y="907"/>
                    <a:pt x="9774" y="941"/>
                  </a:cubicBezTo>
                  <a:cubicBezTo>
                    <a:pt x="9683" y="932"/>
                    <a:pt x="9589" y="928"/>
                    <a:pt x="9494" y="928"/>
                  </a:cubicBezTo>
                  <a:cubicBezTo>
                    <a:pt x="9209" y="928"/>
                    <a:pt x="8915" y="966"/>
                    <a:pt x="8640" y="1041"/>
                  </a:cubicBezTo>
                  <a:cubicBezTo>
                    <a:pt x="8440" y="1107"/>
                    <a:pt x="8207" y="1141"/>
                    <a:pt x="8006" y="1207"/>
                  </a:cubicBezTo>
                  <a:cubicBezTo>
                    <a:pt x="7980" y="1225"/>
                    <a:pt x="7953" y="1234"/>
                    <a:pt x="7928" y="1234"/>
                  </a:cubicBezTo>
                  <a:cubicBezTo>
                    <a:pt x="7860" y="1234"/>
                    <a:pt x="7806" y="1172"/>
                    <a:pt x="7806" y="1074"/>
                  </a:cubicBezTo>
                  <a:lnTo>
                    <a:pt x="7806" y="707"/>
                  </a:lnTo>
                  <a:cubicBezTo>
                    <a:pt x="7806" y="607"/>
                    <a:pt x="7773" y="540"/>
                    <a:pt x="7706" y="507"/>
                  </a:cubicBezTo>
                  <a:cubicBezTo>
                    <a:pt x="7687" y="497"/>
                    <a:pt x="7664" y="493"/>
                    <a:pt x="7641" y="493"/>
                  </a:cubicBezTo>
                  <a:cubicBezTo>
                    <a:pt x="7584" y="493"/>
                    <a:pt x="7520" y="517"/>
                    <a:pt x="7473" y="540"/>
                  </a:cubicBezTo>
                  <a:lnTo>
                    <a:pt x="5905" y="1474"/>
                  </a:lnTo>
                  <a:cubicBezTo>
                    <a:pt x="5705" y="1574"/>
                    <a:pt x="5605" y="1741"/>
                    <a:pt x="5571" y="1975"/>
                  </a:cubicBezTo>
                  <a:lnTo>
                    <a:pt x="5571" y="2342"/>
                  </a:lnTo>
                  <a:cubicBezTo>
                    <a:pt x="5571" y="2508"/>
                    <a:pt x="5471" y="2675"/>
                    <a:pt x="5338" y="2775"/>
                  </a:cubicBezTo>
                  <a:cubicBezTo>
                    <a:pt x="4704" y="3309"/>
                    <a:pt x="4137" y="3876"/>
                    <a:pt x="3603" y="4510"/>
                  </a:cubicBezTo>
                  <a:cubicBezTo>
                    <a:pt x="3493" y="4620"/>
                    <a:pt x="3382" y="4685"/>
                    <a:pt x="3291" y="4685"/>
                  </a:cubicBezTo>
                  <a:cubicBezTo>
                    <a:pt x="3272" y="4685"/>
                    <a:pt x="3253" y="4682"/>
                    <a:pt x="3236" y="4677"/>
                  </a:cubicBezTo>
                  <a:lnTo>
                    <a:pt x="2969" y="4577"/>
                  </a:lnTo>
                  <a:cubicBezTo>
                    <a:pt x="2945" y="4564"/>
                    <a:pt x="2919" y="4559"/>
                    <a:pt x="2892" y="4559"/>
                  </a:cubicBezTo>
                  <a:cubicBezTo>
                    <a:pt x="2767" y="4559"/>
                    <a:pt x="2618" y="4673"/>
                    <a:pt x="2536" y="4810"/>
                  </a:cubicBezTo>
                  <a:lnTo>
                    <a:pt x="1402" y="6578"/>
                  </a:lnTo>
                  <a:cubicBezTo>
                    <a:pt x="1268" y="6778"/>
                    <a:pt x="1268" y="7012"/>
                    <a:pt x="1402" y="7045"/>
                  </a:cubicBezTo>
                  <a:lnTo>
                    <a:pt x="1735" y="7245"/>
                  </a:lnTo>
                  <a:cubicBezTo>
                    <a:pt x="1769" y="7312"/>
                    <a:pt x="1735" y="7412"/>
                    <a:pt x="1702" y="7479"/>
                  </a:cubicBezTo>
                  <a:cubicBezTo>
                    <a:pt x="1402" y="8179"/>
                    <a:pt x="1135" y="8913"/>
                    <a:pt x="968" y="9647"/>
                  </a:cubicBezTo>
                  <a:cubicBezTo>
                    <a:pt x="935" y="9814"/>
                    <a:pt x="835" y="9947"/>
                    <a:pt x="701" y="10047"/>
                  </a:cubicBezTo>
                  <a:lnTo>
                    <a:pt x="334" y="10281"/>
                  </a:lnTo>
                  <a:cubicBezTo>
                    <a:pt x="134" y="10381"/>
                    <a:pt x="34" y="10547"/>
                    <a:pt x="1" y="10781"/>
                  </a:cubicBezTo>
                  <a:lnTo>
                    <a:pt x="1" y="12349"/>
                  </a:lnTo>
                  <a:cubicBezTo>
                    <a:pt x="1" y="12477"/>
                    <a:pt x="56" y="12537"/>
                    <a:pt x="148" y="12537"/>
                  </a:cubicBezTo>
                  <a:cubicBezTo>
                    <a:pt x="199" y="12537"/>
                    <a:pt x="262" y="12518"/>
                    <a:pt x="334" y="12482"/>
                  </a:cubicBezTo>
                  <a:lnTo>
                    <a:pt x="701" y="12282"/>
                  </a:lnTo>
                  <a:cubicBezTo>
                    <a:pt x="754" y="12243"/>
                    <a:pt x="801" y="12224"/>
                    <a:pt x="841" y="12224"/>
                  </a:cubicBezTo>
                  <a:cubicBezTo>
                    <a:pt x="903" y="12224"/>
                    <a:pt x="948" y="12268"/>
                    <a:pt x="968" y="12349"/>
                  </a:cubicBezTo>
                  <a:cubicBezTo>
                    <a:pt x="1101" y="12816"/>
                    <a:pt x="1368" y="13283"/>
                    <a:pt x="1702" y="13683"/>
                  </a:cubicBezTo>
                  <a:cubicBezTo>
                    <a:pt x="1769" y="13783"/>
                    <a:pt x="1769" y="13917"/>
                    <a:pt x="1669" y="14050"/>
                  </a:cubicBezTo>
                  <a:lnTo>
                    <a:pt x="1402" y="14450"/>
                  </a:lnTo>
                  <a:cubicBezTo>
                    <a:pt x="1268" y="14650"/>
                    <a:pt x="1268" y="14884"/>
                    <a:pt x="1402" y="14917"/>
                  </a:cubicBezTo>
                  <a:lnTo>
                    <a:pt x="3036" y="15851"/>
                  </a:lnTo>
                  <a:lnTo>
                    <a:pt x="3503" y="14917"/>
                  </a:lnTo>
                  <a:cubicBezTo>
                    <a:pt x="3570" y="14750"/>
                    <a:pt x="3570" y="14617"/>
                    <a:pt x="3570" y="14450"/>
                  </a:cubicBezTo>
                  <a:lnTo>
                    <a:pt x="3603" y="14450"/>
                  </a:lnTo>
                  <a:cubicBezTo>
                    <a:pt x="3680" y="14454"/>
                    <a:pt x="3756" y="14457"/>
                    <a:pt x="3832" y="14457"/>
                  </a:cubicBezTo>
                  <a:cubicBezTo>
                    <a:pt x="4355" y="14457"/>
                    <a:pt x="4872" y="14358"/>
                    <a:pt x="5338" y="14183"/>
                  </a:cubicBezTo>
                  <a:cubicBezTo>
                    <a:pt x="5374" y="14166"/>
                    <a:pt x="5407" y="14157"/>
                    <a:pt x="5437" y="14157"/>
                  </a:cubicBezTo>
                  <a:cubicBezTo>
                    <a:pt x="5518" y="14157"/>
                    <a:pt x="5571" y="14219"/>
                    <a:pt x="5571" y="14317"/>
                  </a:cubicBezTo>
                  <a:lnTo>
                    <a:pt x="5571" y="14684"/>
                  </a:lnTo>
                  <a:cubicBezTo>
                    <a:pt x="5571" y="14797"/>
                    <a:pt x="5633" y="14864"/>
                    <a:pt x="5735" y="14864"/>
                  </a:cubicBezTo>
                  <a:cubicBezTo>
                    <a:pt x="5783" y="14864"/>
                    <a:pt x="5841" y="14849"/>
                    <a:pt x="5905" y="14817"/>
                  </a:cubicBezTo>
                  <a:lnTo>
                    <a:pt x="7473" y="13917"/>
                  </a:lnTo>
                  <a:cubicBezTo>
                    <a:pt x="7673" y="13783"/>
                    <a:pt x="7773" y="13616"/>
                    <a:pt x="7806" y="13383"/>
                  </a:cubicBezTo>
                  <a:lnTo>
                    <a:pt x="7806" y="13016"/>
                  </a:lnTo>
                  <a:cubicBezTo>
                    <a:pt x="7806" y="12849"/>
                    <a:pt x="7906" y="12716"/>
                    <a:pt x="8006" y="12616"/>
                  </a:cubicBezTo>
                  <a:cubicBezTo>
                    <a:pt x="8674" y="12082"/>
                    <a:pt x="9241" y="11481"/>
                    <a:pt x="9774" y="10848"/>
                  </a:cubicBezTo>
                  <a:cubicBezTo>
                    <a:pt x="9857" y="10737"/>
                    <a:pt x="9986" y="10672"/>
                    <a:pt x="10066" y="10672"/>
                  </a:cubicBezTo>
                  <a:cubicBezTo>
                    <a:pt x="10082" y="10672"/>
                    <a:pt x="10096" y="10675"/>
                    <a:pt x="10108" y="10681"/>
                  </a:cubicBezTo>
                  <a:lnTo>
                    <a:pt x="10408" y="10814"/>
                  </a:lnTo>
                  <a:cubicBezTo>
                    <a:pt x="10426" y="10826"/>
                    <a:pt x="10448" y="10832"/>
                    <a:pt x="10472" y="10832"/>
                  </a:cubicBezTo>
                  <a:cubicBezTo>
                    <a:pt x="10587" y="10832"/>
                    <a:pt x="10759" y="10712"/>
                    <a:pt x="10842" y="10547"/>
                  </a:cubicBezTo>
                  <a:lnTo>
                    <a:pt x="11976" y="8780"/>
                  </a:lnTo>
                  <a:cubicBezTo>
                    <a:pt x="12109" y="8579"/>
                    <a:pt x="12109" y="8379"/>
                    <a:pt x="11976" y="8313"/>
                  </a:cubicBezTo>
                  <a:lnTo>
                    <a:pt x="11709" y="8212"/>
                  </a:lnTo>
                  <a:cubicBezTo>
                    <a:pt x="11609" y="8179"/>
                    <a:pt x="11609" y="8046"/>
                    <a:pt x="11676" y="7879"/>
                  </a:cubicBezTo>
                  <a:cubicBezTo>
                    <a:pt x="11976" y="7178"/>
                    <a:pt x="12243" y="6445"/>
                    <a:pt x="12376" y="5711"/>
                  </a:cubicBezTo>
                  <a:cubicBezTo>
                    <a:pt x="12410" y="5544"/>
                    <a:pt x="12510" y="5410"/>
                    <a:pt x="12676" y="5344"/>
                  </a:cubicBezTo>
                  <a:lnTo>
                    <a:pt x="13043" y="5110"/>
                  </a:lnTo>
                  <a:cubicBezTo>
                    <a:pt x="13210" y="5010"/>
                    <a:pt x="13344" y="4810"/>
                    <a:pt x="13377" y="4610"/>
                  </a:cubicBezTo>
                  <a:lnTo>
                    <a:pt x="13377" y="3009"/>
                  </a:lnTo>
                  <a:cubicBezTo>
                    <a:pt x="13377" y="2920"/>
                    <a:pt x="13318" y="2860"/>
                    <a:pt x="13219" y="2860"/>
                  </a:cubicBezTo>
                  <a:cubicBezTo>
                    <a:pt x="13169" y="2860"/>
                    <a:pt x="13110" y="2875"/>
                    <a:pt x="13043" y="2909"/>
                  </a:cubicBezTo>
                  <a:lnTo>
                    <a:pt x="12676" y="3142"/>
                  </a:lnTo>
                  <a:cubicBezTo>
                    <a:pt x="12629" y="3166"/>
                    <a:pt x="12582" y="3177"/>
                    <a:pt x="12539" y="3177"/>
                  </a:cubicBezTo>
                  <a:cubicBezTo>
                    <a:pt x="12461" y="3177"/>
                    <a:pt x="12398" y="3140"/>
                    <a:pt x="12376" y="3075"/>
                  </a:cubicBezTo>
                  <a:cubicBezTo>
                    <a:pt x="12276" y="2575"/>
                    <a:pt x="12009" y="2108"/>
                    <a:pt x="11676" y="1741"/>
                  </a:cubicBezTo>
                  <a:cubicBezTo>
                    <a:pt x="11609" y="1674"/>
                    <a:pt x="11609" y="1508"/>
                    <a:pt x="11709" y="1374"/>
                  </a:cubicBezTo>
                  <a:lnTo>
                    <a:pt x="11976" y="941"/>
                  </a:lnTo>
                  <a:cubicBezTo>
                    <a:pt x="12109" y="740"/>
                    <a:pt x="12109" y="540"/>
                    <a:pt x="11976" y="474"/>
                  </a:cubicBezTo>
                  <a:lnTo>
                    <a:pt x="10842" y="7"/>
                  </a:lnTo>
                  <a:cubicBezTo>
                    <a:pt x="10829" y="2"/>
                    <a:pt x="10814" y="0"/>
                    <a:pt x="1079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915;p75"/>
            <p:cNvSpPr/>
            <p:nvPr/>
          </p:nvSpPr>
          <p:spPr>
            <a:xfrm>
              <a:off x="3723675" y="2408825"/>
              <a:ext cx="43375" cy="25875"/>
            </a:xfrm>
            <a:custGeom>
              <a:avLst/>
              <a:gdLst/>
              <a:ahLst/>
              <a:cxnLst/>
              <a:rect l="l" t="t" r="r" b="b"/>
              <a:pathLst>
                <a:path w="1735" h="1035" extrusionOk="0">
                  <a:moveTo>
                    <a:pt x="867" y="1"/>
                  </a:moveTo>
                  <a:lnTo>
                    <a:pt x="0" y="68"/>
                  </a:lnTo>
                  <a:lnTo>
                    <a:pt x="1668" y="1035"/>
                  </a:lnTo>
                  <a:lnTo>
                    <a:pt x="1735" y="134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916;p75"/>
            <p:cNvSpPr/>
            <p:nvPr/>
          </p:nvSpPr>
          <p:spPr>
            <a:xfrm>
              <a:off x="3623600" y="2063150"/>
              <a:ext cx="334425" cy="384500"/>
            </a:xfrm>
            <a:custGeom>
              <a:avLst/>
              <a:gdLst/>
              <a:ahLst/>
              <a:cxnLst/>
              <a:rect l="l" t="t" r="r" b="b"/>
              <a:pathLst>
                <a:path w="13377" h="15380" extrusionOk="0">
                  <a:moveTo>
                    <a:pt x="8391" y="3760"/>
                  </a:moveTo>
                  <a:cubicBezTo>
                    <a:pt x="9516" y="3760"/>
                    <a:pt x="10236" y="4629"/>
                    <a:pt x="10074" y="6156"/>
                  </a:cubicBezTo>
                  <a:cubicBezTo>
                    <a:pt x="9907" y="7824"/>
                    <a:pt x="8640" y="9792"/>
                    <a:pt x="7072" y="10859"/>
                  </a:cubicBezTo>
                  <a:cubicBezTo>
                    <a:pt x="6318" y="11378"/>
                    <a:pt x="5605" y="11623"/>
                    <a:pt x="5006" y="11623"/>
                  </a:cubicBezTo>
                  <a:cubicBezTo>
                    <a:pt x="3990" y="11623"/>
                    <a:pt x="3303" y="10918"/>
                    <a:pt x="3303" y="9658"/>
                  </a:cubicBezTo>
                  <a:cubicBezTo>
                    <a:pt x="3303" y="7790"/>
                    <a:pt x="4804" y="5355"/>
                    <a:pt x="6705" y="4288"/>
                  </a:cubicBezTo>
                  <a:cubicBezTo>
                    <a:pt x="7319" y="3930"/>
                    <a:pt x="7894" y="3760"/>
                    <a:pt x="8391" y="3760"/>
                  </a:cubicBezTo>
                  <a:close/>
                  <a:moveTo>
                    <a:pt x="10780" y="1"/>
                  </a:moveTo>
                  <a:cubicBezTo>
                    <a:pt x="10672" y="1"/>
                    <a:pt x="10517" y="120"/>
                    <a:pt x="10408" y="285"/>
                  </a:cubicBezTo>
                  <a:lnTo>
                    <a:pt x="10141" y="685"/>
                  </a:lnTo>
                  <a:cubicBezTo>
                    <a:pt x="10074" y="819"/>
                    <a:pt x="9941" y="919"/>
                    <a:pt x="9774" y="919"/>
                  </a:cubicBezTo>
                  <a:cubicBezTo>
                    <a:pt x="9173" y="919"/>
                    <a:pt x="8606" y="1019"/>
                    <a:pt x="8039" y="1219"/>
                  </a:cubicBezTo>
                  <a:cubicBezTo>
                    <a:pt x="8008" y="1227"/>
                    <a:pt x="7978" y="1231"/>
                    <a:pt x="7951" y="1231"/>
                  </a:cubicBezTo>
                  <a:cubicBezTo>
                    <a:pt x="7864" y="1231"/>
                    <a:pt x="7806" y="1187"/>
                    <a:pt x="7806" y="1085"/>
                  </a:cubicBezTo>
                  <a:lnTo>
                    <a:pt x="7806" y="685"/>
                  </a:lnTo>
                  <a:cubicBezTo>
                    <a:pt x="7806" y="572"/>
                    <a:pt x="7744" y="505"/>
                    <a:pt x="7642" y="505"/>
                  </a:cubicBezTo>
                  <a:cubicBezTo>
                    <a:pt x="7594" y="505"/>
                    <a:pt x="7536" y="520"/>
                    <a:pt x="7472" y="552"/>
                  </a:cubicBezTo>
                  <a:lnTo>
                    <a:pt x="5904" y="1452"/>
                  </a:lnTo>
                  <a:cubicBezTo>
                    <a:pt x="5704" y="1586"/>
                    <a:pt x="5604" y="1753"/>
                    <a:pt x="5571" y="1986"/>
                  </a:cubicBezTo>
                  <a:lnTo>
                    <a:pt x="5571" y="2353"/>
                  </a:lnTo>
                  <a:cubicBezTo>
                    <a:pt x="5571" y="2520"/>
                    <a:pt x="5504" y="2687"/>
                    <a:pt x="5371" y="2787"/>
                  </a:cubicBezTo>
                  <a:cubicBezTo>
                    <a:pt x="4704" y="3287"/>
                    <a:pt x="4136" y="3887"/>
                    <a:pt x="3603" y="4521"/>
                  </a:cubicBezTo>
                  <a:cubicBezTo>
                    <a:pt x="3520" y="4632"/>
                    <a:pt x="3391" y="4696"/>
                    <a:pt x="3312" y="4696"/>
                  </a:cubicBezTo>
                  <a:cubicBezTo>
                    <a:pt x="3295" y="4696"/>
                    <a:pt x="3281" y="4694"/>
                    <a:pt x="3269" y="4688"/>
                  </a:cubicBezTo>
                  <a:lnTo>
                    <a:pt x="2969" y="4555"/>
                  </a:lnTo>
                  <a:cubicBezTo>
                    <a:pt x="2956" y="4550"/>
                    <a:pt x="2942" y="4548"/>
                    <a:pt x="2926" y="4548"/>
                  </a:cubicBezTo>
                  <a:cubicBezTo>
                    <a:pt x="2819" y="4548"/>
                    <a:pt x="2652" y="4647"/>
                    <a:pt x="2535" y="4821"/>
                  </a:cubicBezTo>
                  <a:lnTo>
                    <a:pt x="1401" y="6589"/>
                  </a:lnTo>
                  <a:cubicBezTo>
                    <a:pt x="1268" y="6789"/>
                    <a:pt x="1268" y="7023"/>
                    <a:pt x="1401" y="7056"/>
                  </a:cubicBezTo>
                  <a:lnTo>
                    <a:pt x="1668" y="7156"/>
                  </a:lnTo>
                  <a:cubicBezTo>
                    <a:pt x="1768" y="7190"/>
                    <a:pt x="1768" y="7323"/>
                    <a:pt x="1701" y="7490"/>
                  </a:cubicBezTo>
                  <a:cubicBezTo>
                    <a:pt x="1401" y="8190"/>
                    <a:pt x="1134" y="8924"/>
                    <a:pt x="1001" y="9658"/>
                  </a:cubicBezTo>
                  <a:cubicBezTo>
                    <a:pt x="968" y="9825"/>
                    <a:pt x="867" y="9958"/>
                    <a:pt x="734" y="10025"/>
                  </a:cubicBezTo>
                  <a:lnTo>
                    <a:pt x="334" y="10259"/>
                  </a:lnTo>
                  <a:cubicBezTo>
                    <a:pt x="167" y="10359"/>
                    <a:pt x="34" y="10559"/>
                    <a:pt x="0" y="10759"/>
                  </a:cubicBezTo>
                  <a:lnTo>
                    <a:pt x="0" y="12360"/>
                  </a:lnTo>
                  <a:cubicBezTo>
                    <a:pt x="0" y="12474"/>
                    <a:pt x="78" y="12526"/>
                    <a:pt x="181" y="12526"/>
                  </a:cubicBezTo>
                  <a:cubicBezTo>
                    <a:pt x="228" y="12526"/>
                    <a:pt x="281" y="12515"/>
                    <a:pt x="334" y="12494"/>
                  </a:cubicBezTo>
                  <a:lnTo>
                    <a:pt x="734" y="12260"/>
                  </a:lnTo>
                  <a:cubicBezTo>
                    <a:pt x="789" y="12232"/>
                    <a:pt x="839" y="12216"/>
                    <a:pt x="880" y="12216"/>
                  </a:cubicBezTo>
                  <a:cubicBezTo>
                    <a:pt x="939" y="12216"/>
                    <a:pt x="981" y="12249"/>
                    <a:pt x="1001" y="12327"/>
                  </a:cubicBezTo>
                  <a:cubicBezTo>
                    <a:pt x="1101" y="12827"/>
                    <a:pt x="1368" y="13261"/>
                    <a:pt x="1735" y="13661"/>
                  </a:cubicBezTo>
                  <a:cubicBezTo>
                    <a:pt x="1801" y="13728"/>
                    <a:pt x="1768" y="13895"/>
                    <a:pt x="1668" y="14028"/>
                  </a:cubicBezTo>
                  <a:lnTo>
                    <a:pt x="1401" y="14428"/>
                  </a:lnTo>
                  <a:cubicBezTo>
                    <a:pt x="1301" y="14628"/>
                    <a:pt x="1301" y="14862"/>
                    <a:pt x="1401" y="14895"/>
                  </a:cubicBezTo>
                  <a:lnTo>
                    <a:pt x="2535" y="15362"/>
                  </a:lnTo>
                  <a:cubicBezTo>
                    <a:pt x="2559" y="15374"/>
                    <a:pt x="2585" y="15380"/>
                    <a:pt x="2612" y="15380"/>
                  </a:cubicBezTo>
                  <a:cubicBezTo>
                    <a:pt x="2738" y="15380"/>
                    <a:pt x="2893" y="15260"/>
                    <a:pt x="3002" y="15095"/>
                  </a:cubicBezTo>
                  <a:lnTo>
                    <a:pt x="3269" y="14695"/>
                  </a:lnTo>
                  <a:cubicBezTo>
                    <a:pt x="3336" y="14562"/>
                    <a:pt x="3469" y="14462"/>
                    <a:pt x="3603" y="14462"/>
                  </a:cubicBezTo>
                  <a:cubicBezTo>
                    <a:pt x="4203" y="14462"/>
                    <a:pt x="4804" y="14362"/>
                    <a:pt x="5371" y="14161"/>
                  </a:cubicBezTo>
                  <a:cubicBezTo>
                    <a:pt x="5401" y="14154"/>
                    <a:pt x="5427" y="14150"/>
                    <a:pt x="5451" y="14150"/>
                  </a:cubicBezTo>
                  <a:cubicBezTo>
                    <a:pt x="5531" y="14150"/>
                    <a:pt x="5571" y="14199"/>
                    <a:pt x="5571" y="14328"/>
                  </a:cubicBezTo>
                  <a:lnTo>
                    <a:pt x="5571" y="14695"/>
                  </a:lnTo>
                  <a:cubicBezTo>
                    <a:pt x="5571" y="14808"/>
                    <a:pt x="5648" y="14876"/>
                    <a:pt x="5750" y="14876"/>
                  </a:cubicBezTo>
                  <a:cubicBezTo>
                    <a:pt x="5797" y="14876"/>
                    <a:pt x="5851" y="14861"/>
                    <a:pt x="5904" y="14829"/>
                  </a:cubicBezTo>
                  <a:lnTo>
                    <a:pt x="7472" y="13928"/>
                  </a:lnTo>
                  <a:cubicBezTo>
                    <a:pt x="7672" y="13794"/>
                    <a:pt x="7772" y="13628"/>
                    <a:pt x="7806" y="13428"/>
                  </a:cubicBezTo>
                  <a:lnTo>
                    <a:pt x="7806" y="13027"/>
                  </a:lnTo>
                  <a:cubicBezTo>
                    <a:pt x="7806" y="12860"/>
                    <a:pt x="7906" y="12727"/>
                    <a:pt x="8039" y="12627"/>
                  </a:cubicBezTo>
                  <a:cubicBezTo>
                    <a:pt x="8673" y="12093"/>
                    <a:pt x="9240" y="11526"/>
                    <a:pt x="9774" y="10892"/>
                  </a:cubicBezTo>
                  <a:cubicBezTo>
                    <a:pt x="9884" y="10782"/>
                    <a:pt x="9995" y="10717"/>
                    <a:pt x="10086" y="10717"/>
                  </a:cubicBezTo>
                  <a:cubicBezTo>
                    <a:pt x="10105" y="10717"/>
                    <a:pt x="10124" y="10720"/>
                    <a:pt x="10141" y="10726"/>
                  </a:cubicBezTo>
                  <a:lnTo>
                    <a:pt x="10408" y="10826"/>
                  </a:lnTo>
                  <a:cubicBezTo>
                    <a:pt x="10432" y="10838"/>
                    <a:pt x="10458" y="10843"/>
                    <a:pt x="10485" y="10843"/>
                  </a:cubicBezTo>
                  <a:cubicBezTo>
                    <a:pt x="10611" y="10843"/>
                    <a:pt x="10765" y="10729"/>
                    <a:pt x="10875" y="10592"/>
                  </a:cubicBezTo>
                  <a:lnTo>
                    <a:pt x="11975" y="8824"/>
                  </a:lnTo>
                  <a:cubicBezTo>
                    <a:pt x="12109" y="8624"/>
                    <a:pt x="12109" y="8391"/>
                    <a:pt x="11975" y="8357"/>
                  </a:cubicBezTo>
                  <a:lnTo>
                    <a:pt x="11709" y="8257"/>
                  </a:lnTo>
                  <a:cubicBezTo>
                    <a:pt x="11608" y="8190"/>
                    <a:pt x="11608" y="8057"/>
                    <a:pt x="11675" y="7924"/>
                  </a:cubicBezTo>
                  <a:cubicBezTo>
                    <a:pt x="12009" y="7223"/>
                    <a:pt x="12242" y="6489"/>
                    <a:pt x="12409" y="5722"/>
                  </a:cubicBezTo>
                  <a:cubicBezTo>
                    <a:pt x="12442" y="5589"/>
                    <a:pt x="12542" y="5455"/>
                    <a:pt x="12676" y="5355"/>
                  </a:cubicBezTo>
                  <a:lnTo>
                    <a:pt x="13043" y="5155"/>
                  </a:lnTo>
                  <a:cubicBezTo>
                    <a:pt x="13243" y="5022"/>
                    <a:pt x="13343" y="4855"/>
                    <a:pt x="13376" y="4621"/>
                  </a:cubicBezTo>
                  <a:lnTo>
                    <a:pt x="13376" y="3053"/>
                  </a:lnTo>
                  <a:cubicBezTo>
                    <a:pt x="13376" y="2925"/>
                    <a:pt x="13322" y="2865"/>
                    <a:pt x="13229" y="2865"/>
                  </a:cubicBezTo>
                  <a:cubicBezTo>
                    <a:pt x="13178" y="2865"/>
                    <a:pt x="13115" y="2884"/>
                    <a:pt x="13043" y="2920"/>
                  </a:cubicBezTo>
                  <a:lnTo>
                    <a:pt x="12676" y="3120"/>
                  </a:lnTo>
                  <a:cubicBezTo>
                    <a:pt x="12623" y="3160"/>
                    <a:pt x="12576" y="3178"/>
                    <a:pt x="12536" y="3178"/>
                  </a:cubicBezTo>
                  <a:cubicBezTo>
                    <a:pt x="12474" y="3178"/>
                    <a:pt x="12429" y="3134"/>
                    <a:pt x="12409" y="3053"/>
                  </a:cubicBezTo>
                  <a:cubicBezTo>
                    <a:pt x="12276" y="2553"/>
                    <a:pt x="12009" y="2119"/>
                    <a:pt x="11675" y="1719"/>
                  </a:cubicBezTo>
                  <a:cubicBezTo>
                    <a:pt x="11608" y="1652"/>
                    <a:pt x="11608" y="1519"/>
                    <a:pt x="11709" y="1352"/>
                  </a:cubicBezTo>
                  <a:lnTo>
                    <a:pt x="11975" y="952"/>
                  </a:lnTo>
                  <a:cubicBezTo>
                    <a:pt x="12109" y="752"/>
                    <a:pt x="12109" y="518"/>
                    <a:pt x="11975" y="485"/>
                  </a:cubicBezTo>
                  <a:lnTo>
                    <a:pt x="10841" y="18"/>
                  </a:lnTo>
                  <a:cubicBezTo>
                    <a:pt x="10824" y="6"/>
                    <a:pt x="10803" y="1"/>
                    <a:pt x="10780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917;p75"/>
            <p:cNvSpPr/>
            <p:nvPr/>
          </p:nvSpPr>
          <p:spPr>
            <a:xfrm>
              <a:off x="3582725" y="2299600"/>
              <a:ext cx="45050" cy="75900"/>
            </a:xfrm>
            <a:custGeom>
              <a:avLst/>
              <a:gdLst/>
              <a:ahLst/>
              <a:cxnLst/>
              <a:rect l="l" t="t" r="r" b="b"/>
              <a:pathLst>
                <a:path w="1802" h="3036" extrusionOk="0">
                  <a:moveTo>
                    <a:pt x="167" y="0"/>
                  </a:moveTo>
                  <a:cubicBezTo>
                    <a:pt x="67" y="100"/>
                    <a:pt x="34" y="200"/>
                    <a:pt x="1" y="367"/>
                  </a:cubicBezTo>
                  <a:lnTo>
                    <a:pt x="1" y="1935"/>
                  </a:lnTo>
                  <a:cubicBezTo>
                    <a:pt x="1" y="1968"/>
                    <a:pt x="34" y="2035"/>
                    <a:pt x="34" y="2068"/>
                  </a:cubicBezTo>
                  <a:lnTo>
                    <a:pt x="101" y="2102"/>
                  </a:lnTo>
                  <a:lnTo>
                    <a:pt x="1402" y="2835"/>
                  </a:lnTo>
                  <a:lnTo>
                    <a:pt x="1711" y="3021"/>
                  </a:lnTo>
                  <a:lnTo>
                    <a:pt x="1711" y="3021"/>
                  </a:lnTo>
                  <a:cubicBezTo>
                    <a:pt x="1661" y="2985"/>
                    <a:pt x="1635" y="2927"/>
                    <a:pt x="1635" y="2869"/>
                  </a:cubicBezTo>
                  <a:lnTo>
                    <a:pt x="1635" y="1301"/>
                  </a:lnTo>
                  <a:cubicBezTo>
                    <a:pt x="1669" y="1168"/>
                    <a:pt x="1702" y="1034"/>
                    <a:pt x="1802" y="934"/>
                  </a:cubicBezTo>
                  <a:lnTo>
                    <a:pt x="167" y="0"/>
                  </a:lnTo>
                  <a:close/>
                  <a:moveTo>
                    <a:pt x="1711" y="3021"/>
                  </a:moveTo>
                  <a:cubicBezTo>
                    <a:pt x="1719" y="3026"/>
                    <a:pt x="1727" y="3031"/>
                    <a:pt x="1735" y="3036"/>
                  </a:cubicBezTo>
                  <a:lnTo>
                    <a:pt x="1711" y="302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918;p75"/>
            <p:cNvSpPr/>
            <p:nvPr/>
          </p:nvSpPr>
          <p:spPr>
            <a:xfrm>
              <a:off x="3724500" y="2051575"/>
              <a:ext cx="91750" cy="53725"/>
            </a:xfrm>
            <a:custGeom>
              <a:avLst/>
              <a:gdLst/>
              <a:ahLst/>
              <a:cxnLst/>
              <a:rect l="l" t="t" r="r" b="b"/>
              <a:pathLst>
                <a:path w="3670" h="2149" extrusionOk="0">
                  <a:moveTo>
                    <a:pt x="1970" y="0"/>
                  </a:moveTo>
                  <a:cubicBezTo>
                    <a:pt x="1913" y="0"/>
                    <a:pt x="1849" y="24"/>
                    <a:pt x="1802" y="47"/>
                  </a:cubicBezTo>
                  <a:lnTo>
                    <a:pt x="234" y="981"/>
                  </a:lnTo>
                  <a:cubicBezTo>
                    <a:pt x="134" y="1015"/>
                    <a:pt x="67" y="1115"/>
                    <a:pt x="0" y="1181"/>
                  </a:cubicBezTo>
                  <a:lnTo>
                    <a:pt x="1635" y="2149"/>
                  </a:lnTo>
                  <a:cubicBezTo>
                    <a:pt x="1702" y="2049"/>
                    <a:pt x="1768" y="1982"/>
                    <a:pt x="1868" y="1915"/>
                  </a:cubicBezTo>
                  <a:lnTo>
                    <a:pt x="3436" y="1015"/>
                  </a:lnTo>
                  <a:cubicBezTo>
                    <a:pt x="3475" y="976"/>
                    <a:pt x="3526" y="959"/>
                    <a:pt x="3574" y="959"/>
                  </a:cubicBezTo>
                  <a:cubicBezTo>
                    <a:pt x="3609" y="959"/>
                    <a:pt x="3642" y="967"/>
                    <a:pt x="3670" y="981"/>
                  </a:cubicBezTo>
                  <a:lnTo>
                    <a:pt x="2969" y="548"/>
                  </a:lnTo>
                  <a:lnTo>
                    <a:pt x="2069" y="47"/>
                  </a:lnTo>
                  <a:lnTo>
                    <a:pt x="2035" y="14"/>
                  </a:lnTo>
                  <a:cubicBezTo>
                    <a:pt x="2016" y="4"/>
                    <a:pt x="1993" y="0"/>
                    <a:pt x="197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919;p75"/>
            <p:cNvSpPr/>
            <p:nvPr/>
          </p:nvSpPr>
          <p:spPr>
            <a:xfrm>
              <a:off x="3656950" y="2151975"/>
              <a:ext cx="56725" cy="27775"/>
            </a:xfrm>
            <a:custGeom>
              <a:avLst/>
              <a:gdLst/>
              <a:ahLst/>
              <a:cxnLst/>
              <a:rect l="l" t="t" r="r" b="b"/>
              <a:pathLst>
                <a:path w="2269" h="1111" extrusionOk="0">
                  <a:moveTo>
                    <a:pt x="634" y="1"/>
                  </a:moveTo>
                  <a:cubicBezTo>
                    <a:pt x="551" y="111"/>
                    <a:pt x="423" y="176"/>
                    <a:pt x="324" y="176"/>
                  </a:cubicBezTo>
                  <a:cubicBezTo>
                    <a:pt x="304" y="176"/>
                    <a:pt x="284" y="173"/>
                    <a:pt x="267" y="168"/>
                  </a:cubicBezTo>
                  <a:lnTo>
                    <a:pt x="0" y="34"/>
                  </a:lnTo>
                  <a:lnTo>
                    <a:pt x="1635" y="1002"/>
                  </a:lnTo>
                  <a:lnTo>
                    <a:pt x="1935" y="1102"/>
                  </a:lnTo>
                  <a:cubicBezTo>
                    <a:pt x="1947" y="1107"/>
                    <a:pt x="1961" y="1110"/>
                    <a:pt x="1976" y="1110"/>
                  </a:cubicBezTo>
                  <a:cubicBezTo>
                    <a:pt x="2048" y="1110"/>
                    <a:pt x="2153" y="1051"/>
                    <a:pt x="2235" y="968"/>
                  </a:cubicBezTo>
                  <a:lnTo>
                    <a:pt x="2269" y="93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920;p75"/>
            <p:cNvSpPr/>
            <p:nvPr/>
          </p:nvSpPr>
          <p:spPr>
            <a:xfrm>
              <a:off x="3827900" y="2039250"/>
              <a:ext cx="67575" cy="46875"/>
            </a:xfrm>
            <a:custGeom>
              <a:avLst/>
              <a:gdLst/>
              <a:ahLst/>
              <a:cxnLst/>
              <a:rect l="l" t="t" r="r" b="b"/>
              <a:pathLst>
                <a:path w="2703" h="1875" extrusionOk="0">
                  <a:moveTo>
                    <a:pt x="1014" y="0"/>
                  </a:moveTo>
                  <a:cubicBezTo>
                    <a:pt x="885" y="0"/>
                    <a:pt x="718" y="99"/>
                    <a:pt x="601" y="273"/>
                  </a:cubicBezTo>
                  <a:lnTo>
                    <a:pt x="334" y="674"/>
                  </a:lnTo>
                  <a:cubicBezTo>
                    <a:pt x="268" y="807"/>
                    <a:pt x="134" y="907"/>
                    <a:pt x="1" y="941"/>
                  </a:cubicBezTo>
                  <a:lnTo>
                    <a:pt x="1635" y="1875"/>
                  </a:lnTo>
                  <a:cubicBezTo>
                    <a:pt x="1735" y="1875"/>
                    <a:pt x="1802" y="1808"/>
                    <a:pt x="1869" y="1741"/>
                  </a:cubicBezTo>
                  <a:cubicBezTo>
                    <a:pt x="1902" y="1708"/>
                    <a:pt x="1935" y="1674"/>
                    <a:pt x="1969" y="1641"/>
                  </a:cubicBezTo>
                  <a:lnTo>
                    <a:pt x="2236" y="1207"/>
                  </a:lnTo>
                  <a:cubicBezTo>
                    <a:pt x="2352" y="1033"/>
                    <a:pt x="2519" y="934"/>
                    <a:pt x="2649" y="934"/>
                  </a:cubicBezTo>
                  <a:cubicBezTo>
                    <a:pt x="2668" y="934"/>
                    <a:pt x="2686" y="936"/>
                    <a:pt x="2703" y="941"/>
                  </a:cubicBezTo>
                  <a:lnTo>
                    <a:pt x="1068" y="7"/>
                  </a:lnTo>
                  <a:cubicBezTo>
                    <a:pt x="1051" y="2"/>
                    <a:pt x="1033" y="0"/>
                    <a:pt x="101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921;p75"/>
            <p:cNvSpPr/>
            <p:nvPr/>
          </p:nvSpPr>
          <p:spPr>
            <a:xfrm>
              <a:off x="3853750" y="2039400"/>
              <a:ext cx="69250" cy="35875"/>
            </a:xfrm>
            <a:custGeom>
              <a:avLst/>
              <a:gdLst/>
              <a:ahLst/>
              <a:cxnLst/>
              <a:rect l="l" t="t" r="r" b="b"/>
              <a:pathLst>
                <a:path w="2770" h="1435" extrusionOk="0">
                  <a:moveTo>
                    <a:pt x="1" y="1"/>
                  </a:moveTo>
                  <a:lnTo>
                    <a:pt x="1669" y="935"/>
                  </a:lnTo>
                  <a:lnTo>
                    <a:pt x="2769" y="1435"/>
                  </a:lnTo>
                  <a:lnTo>
                    <a:pt x="1135" y="4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922;p75"/>
            <p:cNvSpPr/>
            <p:nvPr/>
          </p:nvSpPr>
          <p:spPr>
            <a:xfrm>
              <a:off x="3300025" y="2350300"/>
              <a:ext cx="276900" cy="317900"/>
            </a:xfrm>
            <a:custGeom>
              <a:avLst/>
              <a:gdLst/>
              <a:ahLst/>
              <a:cxnLst/>
              <a:rect l="l" t="t" r="r" b="b"/>
              <a:pathLst>
                <a:path w="11076" h="12716" extrusionOk="0">
                  <a:moveTo>
                    <a:pt x="6939" y="3309"/>
                  </a:moveTo>
                  <a:cubicBezTo>
                    <a:pt x="7172" y="3309"/>
                    <a:pt x="7406" y="3376"/>
                    <a:pt x="7606" y="3509"/>
                  </a:cubicBezTo>
                  <a:cubicBezTo>
                    <a:pt x="8040" y="3776"/>
                    <a:pt x="8206" y="4343"/>
                    <a:pt x="8140" y="5077"/>
                  </a:cubicBezTo>
                  <a:cubicBezTo>
                    <a:pt x="7873" y="6578"/>
                    <a:pt x="7006" y="7912"/>
                    <a:pt x="5771" y="8813"/>
                  </a:cubicBezTo>
                  <a:cubicBezTo>
                    <a:pt x="5212" y="9194"/>
                    <a:pt x="4653" y="9394"/>
                    <a:pt x="4184" y="9394"/>
                  </a:cubicBezTo>
                  <a:cubicBezTo>
                    <a:pt x="3954" y="9394"/>
                    <a:pt x="3746" y="9346"/>
                    <a:pt x="3570" y="9247"/>
                  </a:cubicBezTo>
                  <a:cubicBezTo>
                    <a:pt x="3136" y="8980"/>
                    <a:pt x="2903" y="8480"/>
                    <a:pt x="2936" y="7946"/>
                  </a:cubicBezTo>
                  <a:cubicBezTo>
                    <a:pt x="2936" y="6478"/>
                    <a:pt x="4137" y="4577"/>
                    <a:pt x="5638" y="3743"/>
                  </a:cubicBezTo>
                  <a:cubicBezTo>
                    <a:pt x="6005" y="3476"/>
                    <a:pt x="6472" y="3343"/>
                    <a:pt x="6939" y="3309"/>
                  </a:cubicBezTo>
                  <a:close/>
                  <a:moveTo>
                    <a:pt x="6904" y="3029"/>
                  </a:moveTo>
                  <a:cubicBezTo>
                    <a:pt x="6465" y="3029"/>
                    <a:pt x="5963" y="3184"/>
                    <a:pt x="5438" y="3476"/>
                  </a:cubicBezTo>
                  <a:cubicBezTo>
                    <a:pt x="3870" y="4377"/>
                    <a:pt x="2636" y="6378"/>
                    <a:pt x="2636" y="7946"/>
                  </a:cubicBezTo>
                  <a:cubicBezTo>
                    <a:pt x="2569" y="8580"/>
                    <a:pt x="2869" y="9180"/>
                    <a:pt x="3403" y="9514"/>
                  </a:cubicBezTo>
                  <a:cubicBezTo>
                    <a:pt x="3637" y="9614"/>
                    <a:pt x="3903" y="9680"/>
                    <a:pt x="4137" y="9680"/>
                  </a:cubicBezTo>
                  <a:lnTo>
                    <a:pt x="4170" y="9680"/>
                  </a:lnTo>
                  <a:cubicBezTo>
                    <a:pt x="4804" y="9647"/>
                    <a:pt x="5404" y="9414"/>
                    <a:pt x="5905" y="9047"/>
                  </a:cubicBezTo>
                  <a:cubicBezTo>
                    <a:pt x="7239" y="8113"/>
                    <a:pt x="8140" y="6712"/>
                    <a:pt x="8407" y="5110"/>
                  </a:cubicBezTo>
                  <a:cubicBezTo>
                    <a:pt x="8507" y="4277"/>
                    <a:pt x="8307" y="3643"/>
                    <a:pt x="7739" y="3276"/>
                  </a:cubicBezTo>
                  <a:cubicBezTo>
                    <a:pt x="7503" y="3109"/>
                    <a:pt x="7220" y="3029"/>
                    <a:pt x="6904" y="3029"/>
                  </a:cubicBezTo>
                  <a:close/>
                  <a:moveTo>
                    <a:pt x="8840" y="274"/>
                  </a:moveTo>
                  <a:lnTo>
                    <a:pt x="9741" y="641"/>
                  </a:lnTo>
                  <a:cubicBezTo>
                    <a:pt x="9741" y="707"/>
                    <a:pt x="9708" y="741"/>
                    <a:pt x="9674" y="807"/>
                  </a:cubicBezTo>
                  <a:lnTo>
                    <a:pt x="9441" y="1141"/>
                  </a:lnTo>
                  <a:cubicBezTo>
                    <a:pt x="9341" y="1274"/>
                    <a:pt x="9341" y="1475"/>
                    <a:pt x="9441" y="1641"/>
                  </a:cubicBezTo>
                  <a:cubicBezTo>
                    <a:pt x="9741" y="1908"/>
                    <a:pt x="9908" y="2275"/>
                    <a:pt x="10008" y="2642"/>
                  </a:cubicBezTo>
                  <a:cubicBezTo>
                    <a:pt x="10041" y="2709"/>
                    <a:pt x="10074" y="2775"/>
                    <a:pt x="10141" y="2809"/>
                  </a:cubicBezTo>
                  <a:cubicBezTo>
                    <a:pt x="10183" y="2823"/>
                    <a:pt x="10230" y="2831"/>
                    <a:pt x="10276" y="2831"/>
                  </a:cubicBezTo>
                  <a:cubicBezTo>
                    <a:pt x="10340" y="2831"/>
                    <a:pt x="10402" y="2815"/>
                    <a:pt x="10441" y="2775"/>
                  </a:cubicBezTo>
                  <a:lnTo>
                    <a:pt x="10742" y="2609"/>
                  </a:lnTo>
                  <a:lnTo>
                    <a:pt x="10808" y="2609"/>
                  </a:lnTo>
                  <a:lnTo>
                    <a:pt x="10808" y="3876"/>
                  </a:lnTo>
                  <a:cubicBezTo>
                    <a:pt x="10775" y="4010"/>
                    <a:pt x="10708" y="4110"/>
                    <a:pt x="10608" y="4176"/>
                  </a:cubicBezTo>
                  <a:lnTo>
                    <a:pt x="10308" y="4343"/>
                  </a:lnTo>
                  <a:cubicBezTo>
                    <a:pt x="10141" y="4443"/>
                    <a:pt x="10041" y="4577"/>
                    <a:pt x="10008" y="4744"/>
                  </a:cubicBezTo>
                  <a:cubicBezTo>
                    <a:pt x="9874" y="5344"/>
                    <a:pt x="9674" y="5944"/>
                    <a:pt x="9441" y="6478"/>
                  </a:cubicBezTo>
                  <a:cubicBezTo>
                    <a:pt x="9374" y="6578"/>
                    <a:pt x="9374" y="6712"/>
                    <a:pt x="9407" y="6812"/>
                  </a:cubicBezTo>
                  <a:cubicBezTo>
                    <a:pt x="9441" y="6878"/>
                    <a:pt x="9474" y="6912"/>
                    <a:pt x="9541" y="6945"/>
                  </a:cubicBezTo>
                  <a:lnTo>
                    <a:pt x="9741" y="7012"/>
                  </a:lnTo>
                  <a:cubicBezTo>
                    <a:pt x="9741" y="7079"/>
                    <a:pt x="9741" y="7145"/>
                    <a:pt x="9674" y="7179"/>
                  </a:cubicBezTo>
                  <a:lnTo>
                    <a:pt x="8774" y="8613"/>
                  </a:lnTo>
                  <a:cubicBezTo>
                    <a:pt x="8707" y="8746"/>
                    <a:pt x="8640" y="8780"/>
                    <a:pt x="8607" y="8780"/>
                  </a:cubicBezTo>
                  <a:lnTo>
                    <a:pt x="8373" y="8680"/>
                  </a:lnTo>
                  <a:cubicBezTo>
                    <a:pt x="8345" y="8674"/>
                    <a:pt x="8316" y="8671"/>
                    <a:pt x="8288" y="8671"/>
                  </a:cubicBezTo>
                  <a:cubicBezTo>
                    <a:pt x="8151" y="8671"/>
                    <a:pt x="8023" y="8736"/>
                    <a:pt x="7940" y="8846"/>
                  </a:cubicBezTo>
                  <a:cubicBezTo>
                    <a:pt x="7506" y="9347"/>
                    <a:pt x="7039" y="9814"/>
                    <a:pt x="6539" y="10247"/>
                  </a:cubicBezTo>
                  <a:cubicBezTo>
                    <a:pt x="6405" y="10348"/>
                    <a:pt x="6305" y="10514"/>
                    <a:pt x="6305" y="10681"/>
                  </a:cubicBezTo>
                  <a:lnTo>
                    <a:pt x="6305" y="10981"/>
                  </a:lnTo>
                  <a:cubicBezTo>
                    <a:pt x="6272" y="11115"/>
                    <a:pt x="6205" y="11215"/>
                    <a:pt x="6105" y="11282"/>
                  </a:cubicBezTo>
                  <a:lnTo>
                    <a:pt x="4837" y="12015"/>
                  </a:lnTo>
                  <a:lnTo>
                    <a:pt x="4804" y="12015"/>
                  </a:lnTo>
                  <a:lnTo>
                    <a:pt x="4804" y="11682"/>
                  </a:lnTo>
                  <a:cubicBezTo>
                    <a:pt x="4804" y="11615"/>
                    <a:pt x="4771" y="11515"/>
                    <a:pt x="4671" y="11482"/>
                  </a:cubicBezTo>
                  <a:cubicBezTo>
                    <a:pt x="4632" y="11443"/>
                    <a:pt x="4581" y="11426"/>
                    <a:pt x="4526" y="11426"/>
                  </a:cubicBezTo>
                  <a:cubicBezTo>
                    <a:pt x="4487" y="11426"/>
                    <a:pt x="4445" y="11435"/>
                    <a:pt x="4404" y="11448"/>
                  </a:cubicBezTo>
                  <a:cubicBezTo>
                    <a:pt x="3970" y="11615"/>
                    <a:pt x="3503" y="11682"/>
                    <a:pt x="3069" y="11682"/>
                  </a:cubicBezTo>
                  <a:cubicBezTo>
                    <a:pt x="2869" y="11682"/>
                    <a:pt x="2703" y="11782"/>
                    <a:pt x="2636" y="11915"/>
                  </a:cubicBezTo>
                  <a:lnTo>
                    <a:pt x="2402" y="12282"/>
                  </a:lnTo>
                  <a:cubicBezTo>
                    <a:pt x="2336" y="12382"/>
                    <a:pt x="2269" y="12416"/>
                    <a:pt x="2236" y="12416"/>
                  </a:cubicBezTo>
                  <a:lnTo>
                    <a:pt x="1335" y="12049"/>
                  </a:lnTo>
                  <a:cubicBezTo>
                    <a:pt x="1335" y="12015"/>
                    <a:pt x="1368" y="11949"/>
                    <a:pt x="1402" y="11882"/>
                  </a:cubicBezTo>
                  <a:lnTo>
                    <a:pt x="1602" y="11548"/>
                  </a:lnTo>
                  <a:cubicBezTo>
                    <a:pt x="1735" y="11415"/>
                    <a:pt x="1735" y="11215"/>
                    <a:pt x="1602" y="11081"/>
                  </a:cubicBezTo>
                  <a:cubicBezTo>
                    <a:pt x="1335" y="10781"/>
                    <a:pt x="1168" y="10448"/>
                    <a:pt x="1068" y="10047"/>
                  </a:cubicBezTo>
                  <a:cubicBezTo>
                    <a:pt x="1035" y="9981"/>
                    <a:pt x="1001" y="9914"/>
                    <a:pt x="935" y="9881"/>
                  </a:cubicBezTo>
                  <a:cubicBezTo>
                    <a:pt x="901" y="9847"/>
                    <a:pt x="835" y="9847"/>
                    <a:pt x="801" y="9847"/>
                  </a:cubicBezTo>
                  <a:cubicBezTo>
                    <a:pt x="768" y="9881"/>
                    <a:pt x="701" y="9914"/>
                    <a:pt x="668" y="9947"/>
                  </a:cubicBezTo>
                  <a:lnTo>
                    <a:pt x="334" y="10114"/>
                  </a:lnTo>
                  <a:lnTo>
                    <a:pt x="301" y="10114"/>
                  </a:lnTo>
                  <a:lnTo>
                    <a:pt x="301" y="8846"/>
                  </a:lnTo>
                  <a:cubicBezTo>
                    <a:pt x="301" y="8746"/>
                    <a:pt x="368" y="8613"/>
                    <a:pt x="501" y="8580"/>
                  </a:cubicBezTo>
                  <a:lnTo>
                    <a:pt x="801" y="8379"/>
                  </a:lnTo>
                  <a:cubicBezTo>
                    <a:pt x="935" y="8279"/>
                    <a:pt x="1068" y="8146"/>
                    <a:pt x="1101" y="7979"/>
                  </a:cubicBezTo>
                  <a:cubicBezTo>
                    <a:pt x="1201" y="7379"/>
                    <a:pt x="1402" y="6778"/>
                    <a:pt x="1668" y="6245"/>
                  </a:cubicBezTo>
                  <a:cubicBezTo>
                    <a:pt x="1702" y="6145"/>
                    <a:pt x="1735" y="6011"/>
                    <a:pt x="1702" y="5911"/>
                  </a:cubicBezTo>
                  <a:cubicBezTo>
                    <a:pt x="1668" y="5844"/>
                    <a:pt x="1635" y="5811"/>
                    <a:pt x="1568" y="5778"/>
                  </a:cubicBezTo>
                  <a:lnTo>
                    <a:pt x="1368" y="5711"/>
                  </a:lnTo>
                  <a:cubicBezTo>
                    <a:pt x="1335" y="5644"/>
                    <a:pt x="1368" y="5577"/>
                    <a:pt x="1402" y="5544"/>
                  </a:cubicBezTo>
                  <a:lnTo>
                    <a:pt x="2302" y="4110"/>
                  </a:lnTo>
                  <a:cubicBezTo>
                    <a:pt x="2336" y="4043"/>
                    <a:pt x="2402" y="3976"/>
                    <a:pt x="2502" y="3943"/>
                  </a:cubicBezTo>
                  <a:lnTo>
                    <a:pt x="2703" y="4043"/>
                  </a:lnTo>
                  <a:cubicBezTo>
                    <a:pt x="2737" y="4049"/>
                    <a:pt x="2770" y="4052"/>
                    <a:pt x="2802" y="4052"/>
                  </a:cubicBezTo>
                  <a:cubicBezTo>
                    <a:pt x="2958" y="4052"/>
                    <a:pt x="3087" y="3987"/>
                    <a:pt x="3170" y="3876"/>
                  </a:cubicBezTo>
                  <a:cubicBezTo>
                    <a:pt x="3570" y="3343"/>
                    <a:pt x="4037" y="2876"/>
                    <a:pt x="4537" y="2442"/>
                  </a:cubicBezTo>
                  <a:cubicBezTo>
                    <a:pt x="4671" y="2342"/>
                    <a:pt x="4771" y="2175"/>
                    <a:pt x="4771" y="2008"/>
                  </a:cubicBezTo>
                  <a:lnTo>
                    <a:pt x="4771" y="1708"/>
                  </a:lnTo>
                  <a:cubicBezTo>
                    <a:pt x="4804" y="1575"/>
                    <a:pt x="4871" y="1475"/>
                    <a:pt x="4971" y="1408"/>
                  </a:cubicBezTo>
                  <a:lnTo>
                    <a:pt x="6238" y="674"/>
                  </a:lnTo>
                  <a:lnTo>
                    <a:pt x="6272" y="674"/>
                  </a:lnTo>
                  <a:lnTo>
                    <a:pt x="6272" y="1008"/>
                  </a:lnTo>
                  <a:cubicBezTo>
                    <a:pt x="6272" y="1074"/>
                    <a:pt x="6305" y="1174"/>
                    <a:pt x="6372" y="1208"/>
                  </a:cubicBezTo>
                  <a:cubicBezTo>
                    <a:pt x="6430" y="1247"/>
                    <a:pt x="6489" y="1263"/>
                    <a:pt x="6541" y="1263"/>
                  </a:cubicBezTo>
                  <a:cubicBezTo>
                    <a:pt x="6578" y="1263"/>
                    <a:pt x="6611" y="1255"/>
                    <a:pt x="6639" y="1241"/>
                  </a:cubicBezTo>
                  <a:cubicBezTo>
                    <a:pt x="7028" y="1102"/>
                    <a:pt x="7394" y="1033"/>
                    <a:pt x="7775" y="1033"/>
                  </a:cubicBezTo>
                  <a:cubicBezTo>
                    <a:pt x="7852" y="1033"/>
                    <a:pt x="7928" y="1035"/>
                    <a:pt x="8006" y="1041"/>
                  </a:cubicBezTo>
                  <a:cubicBezTo>
                    <a:pt x="8206" y="1008"/>
                    <a:pt x="8340" y="907"/>
                    <a:pt x="8440" y="774"/>
                  </a:cubicBezTo>
                  <a:lnTo>
                    <a:pt x="8640" y="407"/>
                  </a:lnTo>
                  <a:cubicBezTo>
                    <a:pt x="8707" y="340"/>
                    <a:pt x="8774" y="274"/>
                    <a:pt x="8840" y="274"/>
                  </a:cubicBezTo>
                  <a:close/>
                  <a:moveTo>
                    <a:pt x="8885" y="0"/>
                  </a:moveTo>
                  <a:cubicBezTo>
                    <a:pt x="8683" y="0"/>
                    <a:pt x="8494" y="99"/>
                    <a:pt x="8407" y="274"/>
                  </a:cubicBezTo>
                  <a:lnTo>
                    <a:pt x="8206" y="641"/>
                  </a:lnTo>
                  <a:cubicBezTo>
                    <a:pt x="8140" y="741"/>
                    <a:pt x="8073" y="774"/>
                    <a:pt x="8040" y="774"/>
                  </a:cubicBezTo>
                  <a:cubicBezTo>
                    <a:pt x="7958" y="769"/>
                    <a:pt x="7878" y="766"/>
                    <a:pt x="7799" y="766"/>
                  </a:cubicBezTo>
                  <a:cubicBezTo>
                    <a:pt x="7388" y="766"/>
                    <a:pt x="6997" y="840"/>
                    <a:pt x="6605" y="1008"/>
                  </a:cubicBezTo>
                  <a:lnTo>
                    <a:pt x="6605" y="707"/>
                  </a:lnTo>
                  <a:cubicBezTo>
                    <a:pt x="6605" y="574"/>
                    <a:pt x="6539" y="474"/>
                    <a:pt x="6439" y="440"/>
                  </a:cubicBezTo>
                  <a:cubicBezTo>
                    <a:pt x="6389" y="407"/>
                    <a:pt x="6330" y="390"/>
                    <a:pt x="6272" y="390"/>
                  </a:cubicBezTo>
                  <a:cubicBezTo>
                    <a:pt x="6213" y="390"/>
                    <a:pt x="6155" y="407"/>
                    <a:pt x="6105" y="440"/>
                  </a:cubicBezTo>
                  <a:lnTo>
                    <a:pt x="4837" y="1208"/>
                  </a:lnTo>
                  <a:cubicBezTo>
                    <a:pt x="4637" y="1308"/>
                    <a:pt x="4504" y="1508"/>
                    <a:pt x="4504" y="1741"/>
                  </a:cubicBezTo>
                  <a:lnTo>
                    <a:pt x="4504" y="2042"/>
                  </a:lnTo>
                  <a:cubicBezTo>
                    <a:pt x="4470" y="2108"/>
                    <a:pt x="4437" y="2208"/>
                    <a:pt x="4370" y="2242"/>
                  </a:cubicBezTo>
                  <a:cubicBezTo>
                    <a:pt x="3837" y="2675"/>
                    <a:pt x="3370" y="3142"/>
                    <a:pt x="2936" y="3676"/>
                  </a:cubicBezTo>
                  <a:cubicBezTo>
                    <a:pt x="2903" y="3709"/>
                    <a:pt x="2869" y="3743"/>
                    <a:pt x="2836" y="3776"/>
                  </a:cubicBezTo>
                  <a:lnTo>
                    <a:pt x="2602" y="3676"/>
                  </a:lnTo>
                  <a:cubicBezTo>
                    <a:pt x="2561" y="3664"/>
                    <a:pt x="2520" y="3659"/>
                    <a:pt x="2479" y="3659"/>
                  </a:cubicBezTo>
                  <a:cubicBezTo>
                    <a:pt x="2290" y="3659"/>
                    <a:pt x="2118" y="3778"/>
                    <a:pt x="2035" y="3943"/>
                  </a:cubicBezTo>
                  <a:lnTo>
                    <a:pt x="1135" y="5377"/>
                  </a:lnTo>
                  <a:cubicBezTo>
                    <a:pt x="1068" y="5477"/>
                    <a:pt x="1035" y="5644"/>
                    <a:pt x="1068" y="5778"/>
                  </a:cubicBezTo>
                  <a:cubicBezTo>
                    <a:pt x="1101" y="5878"/>
                    <a:pt x="1135" y="5911"/>
                    <a:pt x="1201" y="5944"/>
                  </a:cubicBezTo>
                  <a:lnTo>
                    <a:pt x="1402" y="6044"/>
                  </a:lnTo>
                  <a:cubicBezTo>
                    <a:pt x="1402" y="6078"/>
                    <a:pt x="1402" y="6078"/>
                    <a:pt x="1402" y="6111"/>
                  </a:cubicBezTo>
                  <a:cubicBezTo>
                    <a:pt x="1135" y="6678"/>
                    <a:pt x="935" y="7279"/>
                    <a:pt x="801" y="7912"/>
                  </a:cubicBezTo>
                  <a:cubicBezTo>
                    <a:pt x="768" y="7979"/>
                    <a:pt x="701" y="8079"/>
                    <a:pt x="634" y="8113"/>
                  </a:cubicBezTo>
                  <a:lnTo>
                    <a:pt x="334" y="8279"/>
                  </a:lnTo>
                  <a:cubicBezTo>
                    <a:pt x="134" y="8413"/>
                    <a:pt x="1" y="8613"/>
                    <a:pt x="1" y="8846"/>
                  </a:cubicBezTo>
                  <a:lnTo>
                    <a:pt x="1" y="10114"/>
                  </a:lnTo>
                  <a:cubicBezTo>
                    <a:pt x="1" y="10214"/>
                    <a:pt x="34" y="10314"/>
                    <a:pt x="134" y="10381"/>
                  </a:cubicBezTo>
                  <a:cubicBezTo>
                    <a:pt x="172" y="10406"/>
                    <a:pt x="215" y="10417"/>
                    <a:pt x="260" y="10417"/>
                  </a:cubicBezTo>
                  <a:cubicBezTo>
                    <a:pt x="331" y="10417"/>
                    <a:pt x="406" y="10389"/>
                    <a:pt x="468" y="10348"/>
                  </a:cubicBezTo>
                  <a:lnTo>
                    <a:pt x="801" y="10181"/>
                  </a:lnTo>
                  <a:cubicBezTo>
                    <a:pt x="901" y="10581"/>
                    <a:pt x="1101" y="10981"/>
                    <a:pt x="1402" y="11282"/>
                  </a:cubicBezTo>
                  <a:cubicBezTo>
                    <a:pt x="1402" y="11315"/>
                    <a:pt x="1368" y="11382"/>
                    <a:pt x="1368" y="11415"/>
                  </a:cubicBezTo>
                  <a:lnTo>
                    <a:pt x="1135" y="11749"/>
                  </a:lnTo>
                  <a:cubicBezTo>
                    <a:pt x="1035" y="11882"/>
                    <a:pt x="1001" y="12015"/>
                    <a:pt x="1068" y="12182"/>
                  </a:cubicBezTo>
                  <a:cubicBezTo>
                    <a:pt x="1068" y="12249"/>
                    <a:pt x="1135" y="12316"/>
                    <a:pt x="1201" y="12349"/>
                  </a:cubicBezTo>
                  <a:lnTo>
                    <a:pt x="2102" y="12716"/>
                  </a:lnTo>
                  <a:lnTo>
                    <a:pt x="2236" y="12716"/>
                  </a:lnTo>
                  <a:cubicBezTo>
                    <a:pt x="2402" y="12716"/>
                    <a:pt x="2569" y="12582"/>
                    <a:pt x="2669" y="12449"/>
                  </a:cubicBezTo>
                  <a:lnTo>
                    <a:pt x="2869" y="12082"/>
                  </a:lnTo>
                  <a:cubicBezTo>
                    <a:pt x="2903" y="12015"/>
                    <a:pt x="2969" y="11982"/>
                    <a:pt x="3036" y="11982"/>
                  </a:cubicBezTo>
                  <a:cubicBezTo>
                    <a:pt x="3536" y="11982"/>
                    <a:pt x="4003" y="11882"/>
                    <a:pt x="4470" y="11749"/>
                  </a:cubicBezTo>
                  <a:lnTo>
                    <a:pt x="4470" y="12015"/>
                  </a:lnTo>
                  <a:cubicBezTo>
                    <a:pt x="4470" y="12115"/>
                    <a:pt x="4537" y="12216"/>
                    <a:pt x="4637" y="12282"/>
                  </a:cubicBezTo>
                  <a:cubicBezTo>
                    <a:pt x="4679" y="12296"/>
                    <a:pt x="4726" y="12304"/>
                    <a:pt x="4774" y="12304"/>
                  </a:cubicBezTo>
                  <a:cubicBezTo>
                    <a:pt x="4842" y="12304"/>
                    <a:pt x="4912" y="12288"/>
                    <a:pt x="4971" y="12249"/>
                  </a:cubicBezTo>
                  <a:lnTo>
                    <a:pt x="6238" y="11515"/>
                  </a:lnTo>
                  <a:cubicBezTo>
                    <a:pt x="6439" y="11382"/>
                    <a:pt x="6539" y="11181"/>
                    <a:pt x="6572" y="10981"/>
                  </a:cubicBezTo>
                  <a:lnTo>
                    <a:pt x="6572" y="10648"/>
                  </a:lnTo>
                  <a:cubicBezTo>
                    <a:pt x="6572" y="10581"/>
                    <a:pt x="6639" y="10514"/>
                    <a:pt x="6705" y="10448"/>
                  </a:cubicBezTo>
                  <a:cubicBezTo>
                    <a:pt x="7206" y="10014"/>
                    <a:pt x="7706" y="9547"/>
                    <a:pt x="8140" y="9013"/>
                  </a:cubicBezTo>
                  <a:cubicBezTo>
                    <a:pt x="8173" y="8980"/>
                    <a:pt x="8206" y="8947"/>
                    <a:pt x="8240" y="8947"/>
                  </a:cubicBezTo>
                  <a:lnTo>
                    <a:pt x="8473" y="9047"/>
                  </a:lnTo>
                  <a:cubicBezTo>
                    <a:pt x="8498" y="9051"/>
                    <a:pt x="8524" y="9053"/>
                    <a:pt x="8550" y="9053"/>
                  </a:cubicBezTo>
                  <a:cubicBezTo>
                    <a:pt x="8730" y="9053"/>
                    <a:pt x="8919" y="8951"/>
                    <a:pt x="9007" y="8746"/>
                  </a:cubicBezTo>
                  <a:lnTo>
                    <a:pt x="9941" y="7345"/>
                  </a:lnTo>
                  <a:cubicBezTo>
                    <a:pt x="10041" y="7245"/>
                    <a:pt x="10074" y="7079"/>
                    <a:pt x="10041" y="6945"/>
                  </a:cubicBezTo>
                  <a:cubicBezTo>
                    <a:pt x="10008" y="6878"/>
                    <a:pt x="9941" y="6812"/>
                    <a:pt x="9874" y="6778"/>
                  </a:cubicBezTo>
                  <a:lnTo>
                    <a:pt x="9708" y="6712"/>
                  </a:lnTo>
                  <a:cubicBezTo>
                    <a:pt x="9674" y="6678"/>
                    <a:pt x="9674" y="6645"/>
                    <a:pt x="9708" y="6612"/>
                  </a:cubicBezTo>
                  <a:cubicBezTo>
                    <a:pt x="9974" y="6044"/>
                    <a:pt x="10175" y="5444"/>
                    <a:pt x="10275" y="4810"/>
                  </a:cubicBezTo>
                  <a:cubicBezTo>
                    <a:pt x="10308" y="4744"/>
                    <a:pt x="10375" y="4677"/>
                    <a:pt x="10441" y="4610"/>
                  </a:cubicBezTo>
                  <a:lnTo>
                    <a:pt x="10742" y="4443"/>
                  </a:lnTo>
                  <a:cubicBezTo>
                    <a:pt x="10942" y="4310"/>
                    <a:pt x="11075" y="4110"/>
                    <a:pt x="11075" y="3910"/>
                  </a:cubicBezTo>
                  <a:lnTo>
                    <a:pt x="11075" y="2609"/>
                  </a:lnTo>
                  <a:cubicBezTo>
                    <a:pt x="11075" y="2509"/>
                    <a:pt x="11042" y="2409"/>
                    <a:pt x="10942" y="2342"/>
                  </a:cubicBezTo>
                  <a:cubicBezTo>
                    <a:pt x="10900" y="2328"/>
                    <a:pt x="10853" y="2320"/>
                    <a:pt x="10805" y="2320"/>
                  </a:cubicBezTo>
                  <a:cubicBezTo>
                    <a:pt x="10737" y="2320"/>
                    <a:pt x="10667" y="2336"/>
                    <a:pt x="10608" y="2375"/>
                  </a:cubicBezTo>
                  <a:lnTo>
                    <a:pt x="10275" y="2575"/>
                  </a:lnTo>
                  <a:cubicBezTo>
                    <a:pt x="10175" y="2142"/>
                    <a:pt x="9974" y="1775"/>
                    <a:pt x="9674" y="1475"/>
                  </a:cubicBezTo>
                  <a:cubicBezTo>
                    <a:pt x="9674" y="1408"/>
                    <a:pt x="9708" y="1374"/>
                    <a:pt x="9708" y="1341"/>
                  </a:cubicBezTo>
                  <a:lnTo>
                    <a:pt x="9941" y="974"/>
                  </a:lnTo>
                  <a:cubicBezTo>
                    <a:pt x="10041" y="874"/>
                    <a:pt x="10041" y="707"/>
                    <a:pt x="10041" y="574"/>
                  </a:cubicBezTo>
                  <a:cubicBezTo>
                    <a:pt x="10008" y="507"/>
                    <a:pt x="9941" y="440"/>
                    <a:pt x="9874" y="407"/>
                  </a:cubicBezTo>
                  <a:lnTo>
                    <a:pt x="8974" y="7"/>
                  </a:lnTo>
                  <a:cubicBezTo>
                    <a:pt x="8944" y="3"/>
                    <a:pt x="8914" y="0"/>
                    <a:pt x="8885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923;p75"/>
            <p:cNvSpPr/>
            <p:nvPr/>
          </p:nvSpPr>
          <p:spPr>
            <a:xfrm>
              <a:off x="2936425" y="2435975"/>
              <a:ext cx="1337650" cy="851850"/>
            </a:xfrm>
            <a:custGeom>
              <a:avLst/>
              <a:gdLst/>
              <a:ahLst/>
              <a:cxnLst/>
              <a:rect l="l" t="t" r="r" b="b"/>
              <a:pathLst>
                <a:path w="53506" h="34074" extrusionOk="0">
                  <a:moveTo>
                    <a:pt x="51171" y="449"/>
                  </a:moveTo>
                  <a:cubicBezTo>
                    <a:pt x="52205" y="449"/>
                    <a:pt x="53072" y="1317"/>
                    <a:pt x="53072" y="2351"/>
                  </a:cubicBezTo>
                  <a:cubicBezTo>
                    <a:pt x="53072" y="3818"/>
                    <a:pt x="52272" y="5186"/>
                    <a:pt x="51037" y="5920"/>
                  </a:cubicBezTo>
                  <a:lnTo>
                    <a:pt x="3303" y="33373"/>
                  </a:lnTo>
                  <a:cubicBezTo>
                    <a:pt x="3000" y="33549"/>
                    <a:pt x="2677" y="33629"/>
                    <a:pt x="2362" y="33629"/>
                  </a:cubicBezTo>
                  <a:cubicBezTo>
                    <a:pt x="1362" y="33629"/>
                    <a:pt x="443" y="32821"/>
                    <a:pt x="468" y="31705"/>
                  </a:cubicBezTo>
                  <a:cubicBezTo>
                    <a:pt x="468" y="30237"/>
                    <a:pt x="1235" y="28903"/>
                    <a:pt x="2503" y="28169"/>
                  </a:cubicBezTo>
                  <a:lnTo>
                    <a:pt x="50203" y="716"/>
                  </a:lnTo>
                  <a:cubicBezTo>
                    <a:pt x="50470" y="549"/>
                    <a:pt x="50804" y="449"/>
                    <a:pt x="51137" y="449"/>
                  </a:cubicBezTo>
                  <a:close/>
                  <a:moveTo>
                    <a:pt x="51136" y="1"/>
                  </a:moveTo>
                  <a:cubicBezTo>
                    <a:pt x="50746" y="1"/>
                    <a:pt x="50347" y="99"/>
                    <a:pt x="49970" y="316"/>
                  </a:cubicBezTo>
                  <a:lnTo>
                    <a:pt x="2269" y="27802"/>
                  </a:lnTo>
                  <a:cubicBezTo>
                    <a:pt x="868" y="28603"/>
                    <a:pt x="1" y="30104"/>
                    <a:pt x="1" y="31705"/>
                  </a:cubicBezTo>
                  <a:cubicBezTo>
                    <a:pt x="1" y="32539"/>
                    <a:pt x="468" y="33339"/>
                    <a:pt x="1202" y="33740"/>
                  </a:cubicBezTo>
                  <a:cubicBezTo>
                    <a:pt x="1535" y="33940"/>
                    <a:pt x="1936" y="34073"/>
                    <a:pt x="2369" y="34073"/>
                  </a:cubicBezTo>
                  <a:cubicBezTo>
                    <a:pt x="2770" y="34073"/>
                    <a:pt x="3170" y="33973"/>
                    <a:pt x="3537" y="33740"/>
                  </a:cubicBezTo>
                  <a:lnTo>
                    <a:pt x="51237" y="6287"/>
                  </a:lnTo>
                  <a:cubicBezTo>
                    <a:pt x="52638" y="5486"/>
                    <a:pt x="53506" y="3985"/>
                    <a:pt x="53506" y="2384"/>
                  </a:cubicBezTo>
                  <a:cubicBezTo>
                    <a:pt x="53506" y="990"/>
                    <a:pt x="52370" y="1"/>
                    <a:pt x="5113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924;p75"/>
            <p:cNvSpPr/>
            <p:nvPr/>
          </p:nvSpPr>
          <p:spPr>
            <a:xfrm>
              <a:off x="2967300" y="2729050"/>
              <a:ext cx="778075" cy="527100"/>
            </a:xfrm>
            <a:custGeom>
              <a:avLst/>
              <a:gdLst/>
              <a:ahLst/>
              <a:cxnLst/>
              <a:rect l="l" t="t" r="r" b="b"/>
              <a:pathLst>
                <a:path w="31123" h="21084" extrusionOk="0">
                  <a:moveTo>
                    <a:pt x="31122" y="1"/>
                  </a:moveTo>
                  <a:lnTo>
                    <a:pt x="1501" y="17047"/>
                  </a:lnTo>
                  <a:cubicBezTo>
                    <a:pt x="567" y="17580"/>
                    <a:pt x="0" y="18548"/>
                    <a:pt x="0" y="19615"/>
                  </a:cubicBezTo>
                  <a:cubicBezTo>
                    <a:pt x="0" y="20473"/>
                    <a:pt x="707" y="21083"/>
                    <a:pt x="1470" y="21083"/>
                  </a:cubicBezTo>
                  <a:cubicBezTo>
                    <a:pt x="1716" y="21083"/>
                    <a:pt x="1966" y="21020"/>
                    <a:pt x="2202" y="20883"/>
                  </a:cubicBezTo>
                  <a:lnTo>
                    <a:pt x="31122" y="4237"/>
                  </a:lnTo>
                  <a:lnTo>
                    <a:pt x="31122" y="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925;p75"/>
            <p:cNvSpPr/>
            <p:nvPr/>
          </p:nvSpPr>
          <p:spPr>
            <a:xfrm>
              <a:off x="3335875" y="2744900"/>
              <a:ext cx="77600" cy="122050"/>
            </a:xfrm>
            <a:custGeom>
              <a:avLst/>
              <a:gdLst/>
              <a:ahLst/>
              <a:cxnLst/>
              <a:rect l="l" t="t" r="r" b="b"/>
              <a:pathLst>
                <a:path w="3104" h="4882" extrusionOk="0">
                  <a:moveTo>
                    <a:pt x="3103" y="1"/>
                  </a:moveTo>
                  <a:lnTo>
                    <a:pt x="2603" y="301"/>
                  </a:lnTo>
                  <a:lnTo>
                    <a:pt x="2603" y="2369"/>
                  </a:lnTo>
                  <a:cubicBezTo>
                    <a:pt x="2603" y="2736"/>
                    <a:pt x="2503" y="3103"/>
                    <a:pt x="2336" y="3403"/>
                  </a:cubicBezTo>
                  <a:cubicBezTo>
                    <a:pt x="2136" y="3703"/>
                    <a:pt x="1869" y="3970"/>
                    <a:pt x="1569" y="4137"/>
                  </a:cubicBezTo>
                  <a:cubicBezTo>
                    <a:pt x="1333" y="4272"/>
                    <a:pt x="1139" y="4338"/>
                    <a:pt x="985" y="4338"/>
                  </a:cubicBezTo>
                  <a:cubicBezTo>
                    <a:pt x="682" y="4338"/>
                    <a:pt x="535" y="4079"/>
                    <a:pt x="535" y="3570"/>
                  </a:cubicBezTo>
                  <a:lnTo>
                    <a:pt x="535" y="1468"/>
                  </a:lnTo>
                  <a:lnTo>
                    <a:pt x="1" y="1769"/>
                  </a:lnTo>
                  <a:lnTo>
                    <a:pt x="1" y="3870"/>
                  </a:lnTo>
                  <a:cubicBezTo>
                    <a:pt x="1" y="4371"/>
                    <a:pt x="134" y="4704"/>
                    <a:pt x="435" y="4838"/>
                  </a:cubicBezTo>
                  <a:cubicBezTo>
                    <a:pt x="512" y="4867"/>
                    <a:pt x="599" y="4882"/>
                    <a:pt x="693" y="4882"/>
                  </a:cubicBezTo>
                  <a:cubicBezTo>
                    <a:pt x="924" y="4882"/>
                    <a:pt x="1205" y="4793"/>
                    <a:pt x="1535" y="4604"/>
                  </a:cubicBezTo>
                  <a:cubicBezTo>
                    <a:pt x="2002" y="4337"/>
                    <a:pt x="2403" y="3970"/>
                    <a:pt x="2670" y="3537"/>
                  </a:cubicBezTo>
                  <a:cubicBezTo>
                    <a:pt x="2970" y="3103"/>
                    <a:pt x="3103" y="2603"/>
                    <a:pt x="3103" y="2102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926;p75"/>
            <p:cNvSpPr/>
            <p:nvPr/>
          </p:nvSpPr>
          <p:spPr>
            <a:xfrm>
              <a:off x="3440950" y="2700550"/>
              <a:ext cx="74250" cy="120275"/>
            </a:xfrm>
            <a:custGeom>
              <a:avLst/>
              <a:gdLst/>
              <a:ahLst/>
              <a:cxnLst/>
              <a:rect l="l" t="t" r="r" b="b"/>
              <a:pathLst>
                <a:path w="2970" h="4811" extrusionOk="0">
                  <a:moveTo>
                    <a:pt x="2022" y="566"/>
                  </a:moveTo>
                  <a:cubicBezTo>
                    <a:pt x="2070" y="566"/>
                    <a:pt x="2119" y="568"/>
                    <a:pt x="2169" y="574"/>
                  </a:cubicBezTo>
                  <a:cubicBezTo>
                    <a:pt x="2336" y="607"/>
                    <a:pt x="2436" y="741"/>
                    <a:pt x="2436" y="1008"/>
                  </a:cubicBezTo>
                  <a:cubicBezTo>
                    <a:pt x="2403" y="1274"/>
                    <a:pt x="2336" y="1541"/>
                    <a:pt x="2169" y="1775"/>
                  </a:cubicBezTo>
                  <a:lnTo>
                    <a:pt x="2136" y="1775"/>
                  </a:lnTo>
                  <a:cubicBezTo>
                    <a:pt x="1936" y="2042"/>
                    <a:pt x="1702" y="2275"/>
                    <a:pt x="1402" y="2442"/>
                  </a:cubicBezTo>
                  <a:lnTo>
                    <a:pt x="501" y="2942"/>
                  </a:lnTo>
                  <a:lnTo>
                    <a:pt x="501" y="1308"/>
                  </a:lnTo>
                  <a:lnTo>
                    <a:pt x="1402" y="774"/>
                  </a:lnTo>
                  <a:cubicBezTo>
                    <a:pt x="1569" y="635"/>
                    <a:pt x="1782" y="566"/>
                    <a:pt x="2022" y="566"/>
                  </a:cubicBezTo>
                  <a:close/>
                  <a:moveTo>
                    <a:pt x="2388" y="1"/>
                  </a:moveTo>
                  <a:cubicBezTo>
                    <a:pt x="2038" y="1"/>
                    <a:pt x="1694" y="106"/>
                    <a:pt x="1402" y="340"/>
                  </a:cubicBezTo>
                  <a:lnTo>
                    <a:pt x="1" y="1174"/>
                  </a:lnTo>
                  <a:lnTo>
                    <a:pt x="1" y="4810"/>
                  </a:lnTo>
                  <a:lnTo>
                    <a:pt x="501" y="4510"/>
                  </a:lnTo>
                  <a:lnTo>
                    <a:pt x="501" y="3409"/>
                  </a:lnTo>
                  <a:lnTo>
                    <a:pt x="1402" y="2876"/>
                  </a:lnTo>
                  <a:cubicBezTo>
                    <a:pt x="1869" y="2642"/>
                    <a:pt x="2236" y="2308"/>
                    <a:pt x="2536" y="1875"/>
                  </a:cubicBezTo>
                  <a:cubicBezTo>
                    <a:pt x="2803" y="1541"/>
                    <a:pt x="2936" y="1141"/>
                    <a:pt x="2970" y="707"/>
                  </a:cubicBezTo>
                  <a:cubicBezTo>
                    <a:pt x="2970" y="307"/>
                    <a:pt x="2803" y="74"/>
                    <a:pt x="2536" y="7"/>
                  </a:cubicBezTo>
                  <a:cubicBezTo>
                    <a:pt x="2487" y="3"/>
                    <a:pt x="2438" y="1"/>
                    <a:pt x="2388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927;p75"/>
            <p:cNvSpPr/>
            <p:nvPr/>
          </p:nvSpPr>
          <p:spPr>
            <a:xfrm>
              <a:off x="3533525" y="2643850"/>
              <a:ext cx="88425" cy="123600"/>
            </a:xfrm>
            <a:custGeom>
              <a:avLst/>
              <a:gdLst/>
              <a:ahLst/>
              <a:cxnLst/>
              <a:rect l="l" t="t" r="r" b="b"/>
              <a:pathLst>
                <a:path w="3537" h="4944" extrusionOk="0">
                  <a:moveTo>
                    <a:pt x="2402" y="565"/>
                  </a:moveTo>
                  <a:cubicBezTo>
                    <a:pt x="2559" y="565"/>
                    <a:pt x="2692" y="630"/>
                    <a:pt x="2803" y="740"/>
                  </a:cubicBezTo>
                  <a:cubicBezTo>
                    <a:pt x="2936" y="907"/>
                    <a:pt x="3003" y="1141"/>
                    <a:pt x="3003" y="1341"/>
                  </a:cubicBezTo>
                  <a:cubicBezTo>
                    <a:pt x="3003" y="1641"/>
                    <a:pt x="2936" y="1941"/>
                    <a:pt x="2803" y="2175"/>
                  </a:cubicBezTo>
                  <a:cubicBezTo>
                    <a:pt x="2669" y="2475"/>
                    <a:pt x="2502" y="2742"/>
                    <a:pt x="2302" y="2975"/>
                  </a:cubicBezTo>
                  <a:cubicBezTo>
                    <a:pt x="2069" y="3209"/>
                    <a:pt x="1802" y="3442"/>
                    <a:pt x="1502" y="3609"/>
                  </a:cubicBezTo>
                  <a:lnTo>
                    <a:pt x="534" y="4176"/>
                  </a:lnTo>
                  <a:lnTo>
                    <a:pt x="534" y="1408"/>
                  </a:lnTo>
                  <a:lnTo>
                    <a:pt x="1502" y="840"/>
                  </a:lnTo>
                  <a:cubicBezTo>
                    <a:pt x="1735" y="674"/>
                    <a:pt x="2002" y="574"/>
                    <a:pt x="2302" y="574"/>
                  </a:cubicBezTo>
                  <a:cubicBezTo>
                    <a:pt x="2337" y="568"/>
                    <a:pt x="2370" y="565"/>
                    <a:pt x="2402" y="565"/>
                  </a:cubicBezTo>
                  <a:close/>
                  <a:moveTo>
                    <a:pt x="2672" y="0"/>
                  </a:moveTo>
                  <a:cubicBezTo>
                    <a:pt x="2638" y="0"/>
                    <a:pt x="2604" y="2"/>
                    <a:pt x="2569" y="7"/>
                  </a:cubicBezTo>
                  <a:cubicBezTo>
                    <a:pt x="2202" y="40"/>
                    <a:pt x="1869" y="173"/>
                    <a:pt x="1535" y="373"/>
                  </a:cubicBezTo>
                  <a:lnTo>
                    <a:pt x="1" y="1274"/>
                  </a:lnTo>
                  <a:lnTo>
                    <a:pt x="1" y="4943"/>
                  </a:lnTo>
                  <a:lnTo>
                    <a:pt x="1535" y="4043"/>
                  </a:lnTo>
                  <a:cubicBezTo>
                    <a:pt x="1935" y="3809"/>
                    <a:pt x="2269" y="3542"/>
                    <a:pt x="2569" y="3209"/>
                  </a:cubicBezTo>
                  <a:cubicBezTo>
                    <a:pt x="2869" y="2909"/>
                    <a:pt x="3103" y="2542"/>
                    <a:pt x="3270" y="2175"/>
                  </a:cubicBezTo>
                  <a:cubicBezTo>
                    <a:pt x="3436" y="1808"/>
                    <a:pt x="3503" y="1441"/>
                    <a:pt x="3536" y="1074"/>
                  </a:cubicBezTo>
                  <a:cubicBezTo>
                    <a:pt x="3536" y="774"/>
                    <a:pt x="3470" y="474"/>
                    <a:pt x="3270" y="240"/>
                  </a:cubicBezTo>
                  <a:cubicBezTo>
                    <a:pt x="3124" y="95"/>
                    <a:pt x="2903" y="0"/>
                    <a:pt x="2672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928;p75"/>
            <p:cNvSpPr/>
            <p:nvPr/>
          </p:nvSpPr>
          <p:spPr>
            <a:xfrm>
              <a:off x="3626100" y="2590625"/>
              <a:ext cx="96750" cy="123450"/>
            </a:xfrm>
            <a:custGeom>
              <a:avLst/>
              <a:gdLst/>
              <a:ahLst/>
              <a:cxnLst/>
              <a:rect l="l" t="t" r="r" b="b"/>
              <a:pathLst>
                <a:path w="3870" h="4938" extrusionOk="0">
                  <a:moveTo>
                    <a:pt x="1935" y="668"/>
                  </a:moveTo>
                  <a:lnTo>
                    <a:pt x="2736" y="2002"/>
                  </a:lnTo>
                  <a:lnTo>
                    <a:pt x="1134" y="2936"/>
                  </a:lnTo>
                  <a:lnTo>
                    <a:pt x="1935" y="668"/>
                  </a:lnTo>
                  <a:close/>
                  <a:moveTo>
                    <a:pt x="2202" y="1"/>
                  </a:moveTo>
                  <a:lnTo>
                    <a:pt x="1668" y="301"/>
                  </a:lnTo>
                  <a:lnTo>
                    <a:pt x="0" y="4938"/>
                  </a:lnTo>
                  <a:lnTo>
                    <a:pt x="567" y="4604"/>
                  </a:lnTo>
                  <a:lnTo>
                    <a:pt x="968" y="3470"/>
                  </a:lnTo>
                  <a:lnTo>
                    <a:pt x="2902" y="2336"/>
                  </a:lnTo>
                  <a:lnTo>
                    <a:pt x="3336" y="3036"/>
                  </a:lnTo>
                  <a:lnTo>
                    <a:pt x="3870" y="2703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929;p75"/>
            <p:cNvSpPr/>
            <p:nvPr/>
          </p:nvSpPr>
          <p:spPr>
            <a:xfrm>
              <a:off x="3718650" y="2524750"/>
              <a:ext cx="75925" cy="117600"/>
            </a:xfrm>
            <a:custGeom>
              <a:avLst/>
              <a:gdLst/>
              <a:ahLst/>
              <a:cxnLst/>
              <a:rect l="l" t="t" r="r" b="b"/>
              <a:pathLst>
                <a:path w="3037" h="4704" extrusionOk="0">
                  <a:moveTo>
                    <a:pt x="3036" y="0"/>
                  </a:moveTo>
                  <a:lnTo>
                    <a:pt x="1" y="1768"/>
                  </a:lnTo>
                  <a:lnTo>
                    <a:pt x="1" y="2202"/>
                  </a:lnTo>
                  <a:lnTo>
                    <a:pt x="1235" y="1502"/>
                  </a:lnTo>
                  <a:lnTo>
                    <a:pt x="1235" y="4704"/>
                  </a:lnTo>
                  <a:lnTo>
                    <a:pt x="1769" y="4404"/>
                  </a:lnTo>
                  <a:lnTo>
                    <a:pt x="1769" y="1201"/>
                  </a:lnTo>
                  <a:lnTo>
                    <a:pt x="3036" y="467"/>
                  </a:lnTo>
                  <a:lnTo>
                    <a:pt x="303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930;p75"/>
            <p:cNvSpPr/>
            <p:nvPr/>
          </p:nvSpPr>
          <p:spPr>
            <a:xfrm>
              <a:off x="3807900" y="2479725"/>
              <a:ext cx="66725" cy="128450"/>
            </a:xfrm>
            <a:custGeom>
              <a:avLst/>
              <a:gdLst/>
              <a:ahLst/>
              <a:cxnLst/>
              <a:rect l="l" t="t" r="r" b="b"/>
              <a:pathLst>
                <a:path w="2669" h="5138" extrusionOk="0">
                  <a:moveTo>
                    <a:pt x="2602" y="0"/>
                  </a:moveTo>
                  <a:lnTo>
                    <a:pt x="0" y="1468"/>
                  </a:lnTo>
                  <a:lnTo>
                    <a:pt x="0" y="5137"/>
                  </a:lnTo>
                  <a:lnTo>
                    <a:pt x="2669" y="3603"/>
                  </a:lnTo>
                  <a:lnTo>
                    <a:pt x="2669" y="3169"/>
                  </a:lnTo>
                  <a:lnTo>
                    <a:pt x="534" y="4403"/>
                  </a:lnTo>
                  <a:lnTo>
                    <a:pt x="534" y="3202"/>
                  </a:lnTo>
                  <a:lnTo>
                    <a:pt x="2368" y="2135"/>
                  </a:lnTo>
                  <a:lnTo>
                    <a:pt x="2368" y="1701"/>
                  </a:lnTo>
                  <a:lnTo>
                    <a:pt x="500" y="2769"/>
                  </a:lnTo>
                  <a:lnTo>
                    <a:pt x="500" y="1635"/>
                  </a:lnTo>
                  <a:lnTo>
                    <a:pt x="2602" y="434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931;p75"/>
            <p:cNvSpPr/>
            <p:nvPr/>
          </p:nvSpPr>
          <p:spPr>
            <a:xfrm>
              <a:off x="4643475" y="878575"/>
              <a:ext cx="446200" cy="260200"/>
            </a:xfrm>
            <a:custGeom>
              <a:avLst/>
              <a:gdLst/>
              <a:ahLst/>
              <a:cxnLst/>
              <a:rect l="l" t="t" r="r" b="b"/>
              <a:pathLst>
                <a:path w="17848" h="10408" extrusionOk="0">
                  <a:moveTo>
                    <a:pt x="17247" y="0"/>
                  </a:moveTo>
                  <a:lnTo>
                    <a:pt x="1" y="10074"/>
                  </a:lnTo>
                  <a:lnTo>
                    <a:pt x="68" y="10141"/>
                  </a:lnTo>
                  <a:lnTo>
                    <a:pt x="501" y="10408"/>
                  </a:lnTo>
                  <a:lnTo>
                    <a:pt x="17847" y="367"/>
                  </a:lnTo>
                  <a:lnTo>
                    <a:pt x="1724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932;p75"/>
            <p:cNvSpPr/>
            <p:nvPr/>
          </p:nvSpPr>
          <p:spPr>
            <a:xfrm>
              <a:off x="4510050" y="887750"/>
              <a:ext cx="579625" cy="819775"/>
            </a:xfrm>
            <a:custGeom>
              <a:avLst/>
              <a:gdLst/>
              <a:ahLst/>
              <a:cxnLst/>
              <a:rect l="l" t="t" r="r" b="b"/>
              <a:pathLst>
                <a:path w="23185" h="32791" extrusionOk="0">
                  <a:moveTo>
                    <a:pt x="23184" y="0"/>
                  </a:moveTo>
                  <a:lnTo>
                    <a:pt x="5838" y="10041"/>
                  </a:lnTo>
                  <a:lnTo>
                    <a:pt x="5205" y="8406"/>
                  </a:lnTo>
                  <a:lnTo>
                    <a:pt x="1" y="11375"/>
                  </a:lnTo>
                  <a:lnTo>
                    <a:pt x="1" y="32223"/>
                  </a:lnTo>
                  <a:lnTo>
                    <a:pt x="68" y="32790"/>
                  </a:lnTo>
                  <a:lnTo>
                    <a:pt x="2669" y="31990"/>
                  </a:lnTo>
                  <a:lnTo>
                    <a:pt x="23184" y="20615"/>
                  </a:lnTo>
                  <a:lnTo>
                    <a:pt x="23184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933;p75"/>
            <p:cNvSpPr/>
            <p:nvPr/>
          </p:nvSpPr>
          <p:spPr>
            <a:xfrm>
              <a:off x="4510050" y="887750"/>
              <a:ext cx="579625" cy="819775"/>
            </a:xfrm>
            <a:custGeom>
              <a:avLst/>
              <a:gdLst/>
              <a:ahLst/>
              <a:cxnLst/>
              <a:rect l="l" t="t" r="r" b="b"/>
              <a:pathLst>
                <a:path w="23185" h="32791" extrusionOk="0">
                  <a:moveTo>
                    <a:pt x="23184" y="0"/>
                  </a:moveTo>
                  <a:lnTo>
                    <a:pt x="5838" y="10041"/>
                  </a:lnTo>
                  <a:lnTo>
                    <a:pt x="5205" y="8406"/>
                  </a:lnTo>
                  <a:lnTo>
                    <a:pt x="1" y="11375"/>
                  </a:lnTo>
                  <a:lnTo>
                    <a:pt x="1" y="32223"/>
                  </a:lnTo>
                  <a:lnTo>
                    <a:pt x="68" y="32790"/>
                  </a:lnTo>
                  <a:lnTo>
                    <a:pt x="2669" y="31990"/>
                  </a:lnTo>
                  <a:lnTo>
                    <a:pt x="23184" y="20615"/>
                  </a:lnTo>
                  <a:lnTo>
                    <a:pt x="23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934;p75"/>
            <p:cNvSpPr/>
            <p:nvPr/>
          </p:nvSpPr>
          <p:spPr>
            <a:xfrm>
              <a:off x="4662675" y="817700"/>
              <a:ext cx="461175" cy="659875"/>
            </a:xfrm>
            <a:custGeom>
              <a:avLst/>
              <a:gdLst/>
              <a:ahLst/>
              <a:cxnLst/>
              <a:rect l="l" t="t" r="r" b="b"/>
              <a:pathLst>
                <a:path w="18447" h="26395" extrusionOk="0">
                  <a:moveTo>
                    <a:pt x="17750" y="0"/>
                  </a:moveTo>
                  <a:cubicBezTo>
                    <a:pt x="17654" y="0"/>
                    <a:pt x="17563" y="34"/>
                    <a:pt x="17479" y="100"/>
                  </a:cubicBezTo>
                  <a:lnTo>
                    <a:pt x="434" y="10007"/>
                  </a:lnTo>
                  <a:cubicBezTo>
                    <a:pt x="334" y="10074"/>
                    <a:pt x="267" y="10141"/>
                    <a:pt x="200" y="10241"/>
                  </a:cubicBezTo>
                  <a:cubicBezTo>
                    <a:pt x="67" y="10408"/>
                    <a:pt x="0" y="10608"/>
                    <a:pt x="0" y="10775"/>
                  </a:cubicBezTo>
                  <a:lnTo>
                    <a:pt x="0" y="25785"/>
                  </a:lnTo>
                  <a:cubicBezTo>
                    <a:pt x="0" y="26019"/>
                    <a:pt x="134" y="26219"/>
                    <a:pt x="300" y="26319"/>
                  </a:cubicBezTo>
                  <a:cubicBezTo>
                    <a:pt x="417" y="26369"/>
                    <a:pt x="534" y="26394"/>
                    <a:pt x="651" y="26394"/>
                  </a:cubicBezTo>
                  <a:cubicBezTo>
                    <a:pt x="767" y="26394"/>
                    <a:pt x="884" y="26369"/>
                    <a:pt x="1001" y="26319"/>
                  </a:cubicBezTo>
                  <a:lnTo>
                    <a:pt x="1001" y="26319"/>
                  </a:lnTo>
                  <a:cubicBezTo>
                    <a:pt x="971" y="26331"/>
                    <a:pt x="942" y="26336"/>
                    <a:pt x="913" y="26336"/>
                  </a:cubicBezTo>
                  <a:cubicBezTo>
                    <a:pt x="780" y="26336"/>
                    <a:pt x="667" y="26217"/>
                    <a:pt x="667" y="26052"/>
                  </a:cubicBezTo>
                  <a:lnTo>
                    <a:pt x="667" y="11042"/>
                  </a:lnTo>
                  <a:cubicBezTo>
                    <a:pt x="667" y="10708"/>
                    <a:pt x="834" y="10441"/>
                    <a:pt x="1101" y="10274"/>
                  </a:cubicBezTo>
                  <a:lnTo>
                    <a:pt x="18113" y="367"/>
                  </a:lnTo>
                  <a:cubicBezTo>
                    <a:pt x="18150" y="340"/>
                    <a:pt x="18192" y="327"/>
                    <a:pt x="18233" y="327"/>
                  </a:cubicBezTo>
                  <a:cubicBezTo>
                    <a:pt x="18342" y="327"/>
                    <a:pt x="18447" y="413"/>
                    <a:pt x="18447" y="534"/>
                  </a:cubicBezTo>
                  <a:cubicBezTo>
                    <a:pt x="18447" y="401"/>
                    <a:pt x="18380" y="300"/>
                    <a:pt x="18046" y="100"/>
                  </a:cubicBezTo>
                  <a:cubicBezTo>
                    <a:pt x="17946" y="34"/>
                    <a:pt x="17846" y="0"/>
                    <a:pt x="1775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935;p75"/>
            <p:cNvSpPr/>
            <p:nvPr/>
          </p:nvSpPr>
          <p:spPr>
            <a:xfrm>
              <a:off x="4667675" y="817700"/>
              <a:ext cx="456175" cy="266050"/>
            </a:xfrm>
            <a:custGeom>
              <a:avLst/>
              <a:gdLst/>
              <a:ahLst/>
              <a:cxnLst/>
              <a:rect l="l" t="t" r="r" b="b"/>
              <a:pathLst>
                <a:path w="18247" h="10642" extrusionOk="0">
                  <a:moveTo>
                    <a:pt x="17550" y="0"/>
                  </a:moveTo>
                  <a:cubicBezTo>
                    <a:pt x="17454" y="0"/>
                    <a:pt x="17363" y="34"/>
                    <a:pt x="17279" y="100"/>
                  </a:cubicBezTo>
                  <a:lnTo>
                    <a:pt x="234" y="10007"/>
                  </a:lnTo>
                  <a:cubicBezTo>
                    <a:pt x="134" y="10041"/>
                    <a:pt x="67" y="10141"/>
                    <a:pt x="0" y="10208"/>
                  </a:cubicBezTo>
                  <a:lnTo>
                    <a:pt x="567" y="10641"/>
                  </a:lnTo>
                  <a:cubicBezTo>
                    <a:pt x="634" y="10474"/>
                    <a:pt x="734" y="10341"/>
                    <a:pt x="901" y="10274"/>
                  </a:cubicBezTo>
                  <a:lnTo>
                    <a:pt x="17913" y="367"/>
                  </a:lnTo>
                  <a:cubicBezTo>
                    <a:pt x="17950" y="340"/>
                    <a:pt x="17992" y="327"/>
                    <a:pt x="18033" y="327"/>
                  </a:cubicBezTo>
                  <a:cubicBezTo>
                    <a:pt x="18142" y="327"/>
                    <a:pt x="18247" y="413"/>
                    <a:pt x="18247" y="534"/>
                  </a:cubicBezTo>
                  <a:cubicBezTo>
                    <a:pt x="18247" y="401"/>
                    <a:pt x="18180" y="300"/>
                    <a:pt x="17846" y="100"/>
                  </a:cubicBezTo>
                  <a:cubicBezTo>
                    <a:pt x="17746" y="34"/>
                    <a:pt x="17646" y="0"/>
                    <a:pt x="175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936;p75"/>
            <p:cNvSpPr/>
            <p:nvPr/>
          </p:nvSpPr>
          <p:spPr>
            <a:xfrm>
              <a:off x="4678500" y="826350"/>
              <a:ext cx="445350" cy="650175"/>
            </a:xfrm>
            <a:custGeom>
              <a:avLst/>
              <a:gdLst/>
              <a:ahLst/>
              <a:cxnLst/>
              <a:rect l="l" t="t" r="r" b="b"/>
              <a:pathLst>
                <a:path w="17814" h="26007" extrusionOk="0">
                  <a:moveTo>
                    <a:pt x="17572" y="0"/>
                  </a:moveTo>
                  <a:cubicBezTo>
                    <a:pt x="17540" y="0"/>
                    <a:pt x="17509" y="7"/>
                    <a:pt x="17480" y="21"/>
                  </a:cubicBezTo>
                  <a:lnTo>
                    <a:pt x="468" y="9928"/>
                  </a:lnTo>
                  <a:cubicBezTo>
                    <a:pt x="168" y="10095"/>
                    <a:pt x="1" y="10395"/>
                    <a:pt x="1" y="10696"/>
                  </a:cubicBezTo>
                  <a:lnTo>
                    <a:pt x="1" y="25706"/>
                  </a:lnTo>
                  <a:cubicBezTo>
                    <a:pt x="1" y="25886"/>
                    <a:pt x="140" y="26007"/>
                    <a:pt x="295" y="26007"/>
                  </a:cubicBezTo>
                  <a:cubicBezTo>
                    <a:pt x="341" y="26007"/>
                    <a:pt x="389" y="25996"/>
                    <a:pt x="435" y="25973"/>
                  </a:cubicBezTo>
                  <a:lnTo>
                    <a:pt x="17280" y="16166"/>
                  </a:lnTo>
                  <a:cubicBezTo>
                    <a:pt x="17580" y="15966"/>
                    <a:pt x="17814" y="15599"/>
                    <a:pt x="17814" y="15232"/>
                  </a:cubicBezTo>
                  <a:lnTo>
                    <a:pt x="17814" y="221"/>
                  </a:lnTo>
                  <a:cubicBezTo>
                    <a:pt x="17814" y="90"/>
                    <a:pt x="17690" y="0"/>
                    <a:pt x="1757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937;p75"/>
            <p:cNvSpPr/>
            <p:nvPr/>
          </p:nvSpPr>
          <p:spPr>
            <a:xfrm>
              <a:off x="4513400" y="958625"/>
              <a:ext cx="675500" cy="771900"/>
            </a:xfrm>
            <a:custGeom>
              <a:avLst/>
              <a:gdLst/>
              <a:ahLst/>
              <a:cxnLst/>
              <a:rect l="l" t="t" r="r" b="b"/>
              <a:pathLst>
                <a:path w="27020" h="30876" extrusionOk="0">
                  <a:moveTo>
                    <a:pt x="27020" y="1"/>
                  </a:moveTo>
                  <a:lnTo>
                    <a:pt x="4537" y="13010"/>
                  </a:lnTo>
                  <a:cubicBezTo>
                    <a:pt x="4537" y="13010"/>
                    <a:pt x="501" y="29555"/>
                    <a:pt x="267" y="30189"/>
                  </a:cubicBezTo>
                  <a:cubicBezTo>
                    <a:pt x="34" y="30856"/>
                    <a:pt x="0" y="30856"/>
                    <a:pt x="0" y="30856"/>
                  </a:cubicBezTo>
                  <a:cubicBezTo>
                    <a:pt x="74" y="30868"/>
                    <a:pt x="151" y="30876"/>
                    <a:pt x="229" y="30876"/>
                  </a:cubicBezTo>
                  <a:cubicBezTo>
                    <a:pt x="362" y="30876"/>
                    <a:pt x="495" y="30853"/>
                    <a:pt x="601" y="30789"/>
                  </a:cubicBezTo>
                  <a:lnTo>
                    <a:pt x="23050" y="17780"/>
                  </a:lnTo>
                  <a:lnTo>
                    <a:pt x="270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938;p75"/>
            <p:cNvSpPr/>
            <p:nvPr/>
          </p:nvSpPr>
          <p:spPr>
            <a:xfrm>
              <a:off x="4613475" y="951950"/>
              <a:ext cx="575425" cy="331925"/>
            </a:xfrm>
            <a:custGeom>
              <a:avLst/>
              <a:gdLst/>
              <a:ahLst/>
              <a:cxnLst/>
              <a:rect l="l" t="t" r="r" b="b"/>
              <a:pathLst>
                <a:path w="23017" h="13277" extrusionOk="0">
                  <a:moveTo>
                    <a:pt x="22449" y="1"/>
                  </a:moveTo>
                  <a:lnTo>
                    <a:pt x="0" y="13010"/>
                  </a:lnTo>
                  <a:lnTo>
                    <a:pt x="534" y="13277"/>
                  </a:lnTo>
                  <a:lnTo>
                    <a:pt x="23017" y="268"/>
                  </a:lnTo>
                  <a:lnTo>
                    <a:pt x="22449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939;p75"/>
            <p:cNvSpPr/>
            <p:nvPr/>
          </p:nvSpPr>
          <p:spPr>
            <a:xfrm>
              <a:off x="4499225" y="1089550"/>
              <a:ext cx="140950" cy="82600"/>
            </a:xfrm>
            <a:custGeom>
              <a:avLst/>
              <a:gdLst/>
              <a:ahLst/>
              <a:cxnLst/>
              <a:rect l="l" t="t" r="r" b="b"/>
              <a:pathLst>
                <a:path w="5638" h="3304" extrusionOk="0">
                  <a:moveTo>
                    <a:pt x="5171" y="1"/>
                  </a:moveTo>
                  <a:lnTo>
                    <a:pt x="0" y="3003"/>
                  </a:lnTo>
                  <a:lnTo>
                    <a:pt x="434" y="3303"/>
                  </a:lnTo>
                  <a:lnTo>
                    <a:pt x="5638" y="334"/>
                  </a:lnTo>
                  <a:lnTo>
                    <a:pt x="5171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940;p75"/>
            <p:cNvSpPr/>
            <p:nvPr/>
          </p:nvSpPr>
          <p:spPr>
            <a:xfrm>
              <a:off x="4651000" y="878575"/>
              <a:ext cx="438675" cy="260200"/>
            </a:xfrm>
            <a:custGeom>
              <a:avLst/>
              <a:gdLst/>
              <a:ahLst/>
              <a:cxnLst/>
              <a:rect l="l" t="t" r="r" b="b"/>
              <a:pathLst>
                <a:path w="17547" h="10408" extrusionOk="0">
                  <a:moveTo>
                    <a:pt x="16946" y="0"/>
                  </a:moveTo>
                  <a:lnTo>
                    <a:pt x="0" y="9907"/>
                  </a:lnTo>
                  <a:lnTo>
                    <a:pt x="200" y="10408"/>
                  </a:lnTo>
                  <a:lnTo>
                    <a:pt x="17546" y="367"/>
                  </a:lnTo>
                  <a:lnTo>
                    <a:pt x="169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941;p75"/>
            <p:cNvSpPr/>
            <p:nvPr/>
          </p:nvSpPr>
          <p:spPr>
            <a:xfrm>
              <a:off x="4613475" y="951950"/>
              <a:ext cx="575425" cy="331925"/>
            </a:xfrm>
            <a:custGeom>
              <a:avLst/>
              <a:gdLst/>
              <a:ahLst/>
              <a:cxnLst/>
              <a:rect l="l" t="t" r="r" b="b"/>
              <a:pathLst>
                <a:path w="23017" h="13277" extrusionOk="0">
                  <a:moveTo>
                    <a:pt x="22449" y="1"/>
                  </a:moveTo>
                  <a:lnTo>
                    <a:pt x="0" y="13010"/>
                  </a:lnTo>
                  <a:lnTo>
                    <a:pt x="534" y="13277"/>
                  </a:lnTo>
                  <a:lnTo>
                    <a:pt x="23017" y="268"/>
                  </a:lnTo>
                  <a:lnTo>
                    <a:pt x="224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942;p75"/>
            <p:cNvSpPr/>
            <p:nvPr/>
          </p:nvSpPr>
          <p:spPr>
            <a:xfrm>
              <a:off x="4499225" y="1089550"/>
              <a:ext cx="140950" cy="82600"/>
            </a:xfrm>
            <a:custGeom>
              <a:avLst/>
              <a:gdLst/>
              <a:ahLst/>
              <a:cxnLst/>
              <a:rect l="l" t="t" r="r" b="b"/>
              <a:pathLst>
                <a:path w="5638" h="3304" extrusionOk="0">
                  <a:moveTo>
                    <a:pt x="5171" y="1"/>
                  </a:moveTo>
                  <a:lnTo>
                    <a:pt x="0" y="3003"/>
                  </a:lnTo>
                  <a:lnTo>
                    <a:pt x="434" y="3303"/>
                  </a:lnTo>
                  <a:lnTo>
                    <a:pt x="5638" y="334"/>
                  </a:lnTo>
                  <a:lnTo>
                    <a:pt x="51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943;p75"/>
            <p:cNvSpPr/>
            <p:nvPr/>
          </p:nvSpPr>
          <p:spPr>
            <a:xfrm>
              <a:off x="4499225" y="1164600"/>
              <a:ext cx="127600" cy="565925"/>
            </a:xfrm>
            <a:custGeom>
              <a:avLst/>
              <a:gdLst/>
              <a:ahLst/>
              <a:cxnLst/>
              <a:rect l="l" t="t" r="r" b="b"/>
              <a:pathLst>
                <a:path w="5104" h="22637" extrusionOk="0">
                  <a:moveTo>
                    <a:pt x="0" y="1"/>
                  </a:moveTo>
                  <a:lnTo>
                    <a:pt x="0" y="21683"/>
                  </a:lnTo>
                  <a:cubicBezTo>
                    <a:pt x="0" y="21983"/>
                    <a:pt x="100" y="22283"/>
                    <a:pt x="300" y="22484"/>
                  </a:cubicBezTo>
                  <a:cubicBezTo>
                    <a:pt x="392" y="22588"/>
                    <a:pt x="509" y="22636"/>
                    <a:pt x="623" y="22636"/>
                  </a:cubicBezTo>
                  <a:cubicBezTo>
                    <a:pt x="801" y="22636"/>
                    <a:pt x="973" y="22520"/>
                    <a:pt x="1034" y="22317"/>
                  </a:cubicBezTo>
                  <a:lnTo>
                    <a:pt x="5104" y="4771"/>
                  </a:lnTo>
                  <a:lnTo>
                    <a:pt x="4570" y="4504"/>
                  </a:lnTo>
                  <a:lnTo>
                    <a:pt x="801" y="21249"/>
                  </a:lnTo>
                  <a:cubicBezTo>
                    <a:pt x="776" y="21324"/>
                    <a:pt x="732" y="21362"/>
                    <a:pt x="669" y="21362"/>
                  </a:cubicBezTo>
                  <a:cubicBezTo>
                    <a:pt x="649" y="21362"/>
                    <a:pt x="626" y="21358"/>
                    <a:pt x="601" y="21349"/>
                  </a:cubicBezTo>
                  <a:cubicBezTo>
                    <a:pt x="501" y="21316"/>
                    <a:pt x="467" y="21249"/>
                    <a:pt x="467" y="21149"/>
                  </a:cubicBezTo>
                  <a:lnTo>
                    <a:pt x="467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944;p75"/>
            <p:cNvSpPr/>
            <p:nvPr/>
          </p:nvSpPr>
          <p:spPr>
            <a:xfrm>
              <a:off x="4499225" y="1164600"/>
              <a:ext cx="127600" cy="565925"/>
            </a:xfrm>
            <a:custGeom>
              <a:avLst/>
              <a:gdLst/>
              <a:ahLst/>
              <a:cxnLst/>
              <a:rect l="l" t="t" r="r" b="b"/>
              <a:pathLst>
                <a:path w="5104" h="22637" extrusionOk="0">
                  <a:moveTo>
                    <a:pt x="0" y="1"/>
                  </a:moveTo>
                  <a:lnTo>
                    <a:pt x="0" y="21683"/>
                  </a:lnTo>
                  <a:cubicBezTo>
                    <a:pt x="0" y="21983"/>
                    <a:pt x="100" y="22283"/>
                    <a:pt x="300" y="22484"/>
                  </a:cubicBezTo>
                  <a:cubicBezTo>
                    <a:pt x="392" y="22588"/>
                    <a:pt x="509" y="22636"/>
                    <a:pt x="623" y="22636"/>
                  </a:cubicBezTo>
                  <a:cubicBezTo>
                    <a:pt x="801" y="22636"/>
                    <a:pt x="973" y="22520"/>
                    <a:pt x="1034" y="22317"/>
                  </a:cubicBezTo>
                  <a:lnTo>
                    <a:pt x="5104" y="4771"/>
                  </a:lnTo>
                  <a:lnTo>
                    <a:pt x="4570" y="4504"/>
                  </a:lnTo>
                  <a:lnTo>
                    <a:pt x="801" y="21249"/>
                  </a:lnTo>
                  <a:cubicBezTo>
                    <a:pt x="776" y="21324"/>
                    <a:pt x="732" y="21362"/>
                    <a:pt x="669" y="21362"/>
                  </a:cubicBezTo>
                  <a:cubicBezTo>
                    <a:pt x="649" y="21362"/>
                    <a:pt x="626" y="21358"/>
                    <a:pt x="601" y="21349"/>
                  </a:cubicBezTo>
                  <a:cubicBezTo>
                    <a:pt x="501" y="21316"/>
                    <a:pt x="467" y="21249"/>
                    <a:pt x="467" y="21149"/>
                  </a:cubicBezTo>
                  <a:lnTo>
                    <a:pt x="467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945;p75"/>
            <p:cNvSpPr/>
            <p:nvPr/>
          </p:nvSpPr>
          <p:spPr>
            <a:xfrm>
              <a:off x="1871500" y="2782750"/>
              <a:ext cx="798800" cy="1010175"/>
            </a:xfrm>
            <a:custGeom>
              <a:avLst/>
              <a:gdLst/>
              <a:ahLst/>
              <a:cxnLst/>
              <a:rect l="l" t="t" r="r" b="b"/>
              <a:pathLst>
                <a:path w="31952" h="40407" extrusionOk="0">
                  <a:moveTo>
                    <a:pt x="30255" y="0"/>
                  </a:moveTo>
                  <a:cubicBezTo>
                    <a:pt x="30080" y="0"/>
                    <a:pt x="29901" y="28"/>
                    <a:pt x="29722" y="88"/>
                  </a:cubicBezTo>
                  <a:lnTo>
                    <a:pt x="29689" y="121"/>
                  </a:lnTo>
                  <a:lnTo>
                    <a:pt x="601" y="17000"/>
                  </a:lnTo>
                  <a:cubicBezTo>
                    <a:pt x="234" y="17200"/>
                    <a:pt x="1" y="17600"/>
                    <a:pt x="1" y="18034"/>
                  </a:cubicBezTo>
                  <a:lnTo>
                    <a:pt x="1" y="39149"/>
                  </a:lnTo>
                  <a:cubicBezTo>
                    <a:pt x="1" y="39583"/>
                    <a:pt x="234" y="39983"/>
                    <a:pt x="601" y="40183"/>
                  </a:cubicBezTo>
                  <a:cubicBezTo>
                    <a:pt x="840" y="40330"/>
                    <a:pt x="1118" y="40406"/>
                    <a:pt x="1399" y="40406"/>
                  </a:cubicBezTo>
                  <a:cubicBezTo>
                    <a:pt x="1628" y="40406"/>
                    <a:pt x="1859" y="40355"/>
                    <a:pt x="2069" y="40250"/>
                  </a:cubicBezTo>
                  <a:lnTo>
                    <a:pt x="2069" y="38315"/>
                  </a:lnTo>
                  <a:lnTo>
                    <a:pt x="29855" y="22170"/>
                  </a:lnTo>
                  <a:cubicBezTo>
                    <a:pt x="30256" y="21970"/>
                    <a:pt x="30456" y="21570"/>
                    <a:pt x="30456" y="21136"/>
                  </a:cubicBezTo>
                  <a:lnTo>
                    <a:pt x="30456" y="2023"/>
                  </a:lnTo>
                  <a:lnTo>
                    <a:pt x="31924" y="1722"/>
                  </a:lnTo>
                  <a:cubicBezTo>
                    <a:pt x="31952" y="744"/>
                    <a:pt x="31160" y="0"/>
                    <a:pt x="3025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946;p75"/>
            <p:cNvSpPr/>
            <p:nvPr/>
          </p:nvSpPr>
          <p:spPr>
            <a:xfrm>
              <a:off x="1871500" y="2782750"/>
              <a:ext cx="798800" cy="1010175"/>
            </a:xfrm>
            <a:custGeom>
              <a:avLst/>
              <a:gdLst/>
              <a:ahLst/>
              <a:cxnLst/>
              <a:rect l="l" t="t" r="r" b="b"/>
              <a:pathLst>
                <a:path w="31952" h="40407" extrusionOk="0">
                  <a:moveTo>
                    <a:pt x="30255" y="0"/>
                  </a:moveTo>
                  <a:cubicBezTo>
                    <a:pt x="30080" y="0"/>
                    <a:pt x="29901" y="28"/>
                    <a:pt x="29722" y="88"/>
                  </a:cubicBezTo>
                  <a:lnTo>
                    <a:pt x="29689" y="121"/>
                  </a:lnTo>
                  <a:lnTo>
                    <a:pt x="601" y="17000"/>
                  </a:lnTo>
                  <a:cubicBezTo>
                    <a:pt x="234" y="17200"/>
                    <a:pt x="1" y="17600"/>
                    <a:pt x="1" y="18034"/>
                  </a:cubicBezTo>
                  <a:lnTo>
                    <a:pt x="1" y="39149"/>
                  </a:lnTo>
                  <a:cubicBezTo>
                    <a:pt x="1" y="39583"/>
                    <a:pt x="234" y="39983"/>
                    <a:pt x="601" y="40183"/>
                  </a:cubicBezTo>
                  <a:cubicBezTo>
                    <a:pt x="840" y="40330"/>
                    <a:pt x="1118" y="40406"/>
                    <a:pt x="1399" y="40406"/>
                  </a:cubicBezTo>
                  <a:cubicBezTo>
                    <a:pt x="1628" y="40406"/>
                    <a:pt x="1859" y="40355"/>
                    <a:pt x="2069" y="40250"/>
                  </a:cubicBezTo>
                  <a:lnTo>
                    <a:pt x="2069" y="38315"/>
                  </a:lnTo>
                  <a:lnTo>
                    <a:pt x="29855" y="22170"/>
                  </a:lnTo>
                  <a:cubicBezTo>
                    <a:pt x="30256" y="21970"/>
                    <a:pt x="30456" y="21570"/>
                    <a:pt x="30456" y="21136"/>
                  </a:cubicBezTo>
                  <a:lnTo>
                    <a:pt x="30456" y="2023"/>
                  </a:lnTo>
                  <a:lnTo>
                    <a:pt x="31924" y="1722"/>
                  </a:lnTo>
                  <a:cubicBezTo>
                    <a:pt x="31952" y="744"/>
                    <a:pt x="31160" y="0"/>
                    <a:pt x="30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947;p75"/>
            <p:cNvSpPr/>
            <p:nvPr/>
          </p:nvSpPr>
          <p:spPr>
            <a:xfrm>
              <a:off x="1874000" y="2782750"/>
              <a:ext cx="796300" cy="468375"/>
            </a:xfrm>
            <a:custGeom>
              <a:avLst/>
              <a:gdLst/>
              <a:ahLst/>
              <a:cxnLst/>
              <a:rect l="l" t="t" r="r" b="b"/>
              <a:pathLst>
                <a:path w="31852" h="18735" extrusionOk="0">
                  <a:moveTo>
                    <a:pt x="30155" y="0"/>
                  </a:moveTo>
                  <a:cubicBezTo>
                    <a:pt x="29980" y="0"/>
                    <a:pt x="29801" y="28"/>
                    <a:pt x="29622" y="88"/>
                  </a:cubicBezTo>
                  <a:lnTo>
                    <a:pt x="29589" y="121"/>
                  </a:lnTo>
                  <a:lnTo>
                    <a:pt x="501" y="17000"/>
                  </a:lnTo>
                  <a:cubicBezTo>
                    <a:pt x="268" y="17133"/>
                    <a:pt x="101" y="17334"/>
                    <a:pt x="1" y="17567"/>
                  </a:cubicBezTo>
                  <a:lnTo>
                    <a:pt x="2036" y="18735"/>
                  </a:lnTo>
                  <a:lnTo>
                    <a:pt x="30356" y="2790"/>
                  </a:lnTo>
                  <a:lnTo>
                    <a:pt x="30356" y="2023"/>
                  </a:lnTo>
                  <a:lnTo>
                    <a:pt x="31824" y="1722"/>
                  </a:lnTo>
                  <a:cubicBezTo>
                    <a:pt x="31852" y="744"/>
                    <a:pt x="31060" y="0"/>
                    <a:pt x="30155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948;p75"/>
            <p:cNvSpPr/>
            <p:nvPr/>
          </p:nvSpPr>
          <p:spPr>
            <a:xfrm>
              <a:off x="1874000" y="2782750"/>
              <a:ext cx="796300" cy="468375"/>
            </a:xfrm>
            <a:custGeom>
              <a:avLst/>
              <a:gdLst/>
              <a:ahLst/>
              <a:cxnLst/>
              <a:rect l="l" t="t" r="r" b="b"/>
              <a:pathLst>
                <a:path w="31852" h="18735" extrusionOk="0">
                  <a:moveTo>
                    <a:pt x="30155" y="0"/>
                  </a:moveTo>
                  <a:cubicBezTo>
                    <a:pt x="29980" y="0"/>
                    <a:pt x="29801" y="28"/>
                    <a:pt x="29622" y="88"/>
                  </a:cubicBezTo>
                  <a:lnTo>
                    <a:pt x="29589" y="121"/>
                  </a:lnTo>
                  <a:lnTo>
                    <a:pt x="501" y="17000"/>
                  </a:lnTo>
                  <a:cubicBezTo>
                    <a:pt x="268" y="17133"/>
                    <a:pt x="101" y="17334"/>
                    <a:pt x="1" y="17567"/>
                  </a:cubicBezTo>
                  <a:lnTo>
                    <a:pt x="2036" y="18735"/>
                  </a:lnTo>
                  <a:lnTo>
                    <a:pt x="30356" y="2790"/>
                  </a:lnTo>
                  <a:lnTo>
                    <a:pt x="30356" y="2023"/>
                  </a:lnTo>
                  <a:lnTo>
                    <a:pt x="31824" y="1722"/>
                  </a:lnTo>
                  <a:cubicBezTo>
                    <a:pt x="31852" y="744"/>
                    <a:pt x="31060" y="0"/>
                    <a:pt x="30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949;p75"/>
            <p:cNvSpPr/>
            <p:nvPr/>
          </p:nvSpPr>
          <p:spPr>
            <a:xfrm>
              <a:off x="1907375" y="2812300"/>
              <a:ext cx="762225" cy="976875"/>
            </a:xfrm>
            <a:custGeom>
              <a:avLst/>
              <a:gdLst/>
              <a:ahLst/>
              <a:cxnLst/>
              <a:rect l="l" t="t" r="r" b="b"/>
              <a:pathLst>
                <a:path w="30489" h="39075" extrusionOk="0">
                  <a:moveTo>
                    <a:pt x="29946" y="1"/>
                  </a:moveTo>
                  <a:cubicBezTo>
                    <a:pt x="29859" y="1"/>
                    <a:pt x="29770" y="24"/>
                    <a:pt x="29688" y="73"/>
                  </a:cubicBezTo>
                  <a:lnTo>
                    <a:pt x="601" y="16952"/>
                  </a:lnTo>
                  <a:cubicBezTo>
                    <a:pt x="234" y="17152"/>
                    <a:pt x="0" y="17553"/>
                    <a:pt x="0" y="17986"/>
                  </a:cubicBezTo>
                  <a:lnTo>
                    <a:pt x="0" y="38568"/>
                  </a:lnTo>
                  <a:cubicBezTo>
                    <a:pt x="0" y="38868"/>
                    <a:pt x="244" y="39074"/>
                    <a:pt x="521" y="39074"/>
                  </a:cubicBezTo>
                  <a:cubicBezTo>
                    <a:pt x="613" y="39074"/>
                    <a:pt x="709" y="39051"/>
                    <a:pt x="801" y="39001"/>
                  </a:cubicBezTo>
                  <a:lnTo>
                    <a:pt x="29888" y="22123"/>
                  </a:lnTo>
                  <a:cubicBezTo>
                    <a:pt x="30255" y="21922"/>
                    <a:pt x="30489" y="21522"/>
                    <a:pt x="30489" y="21088"/>
                  </a:cubicBezTo>
                  <a:lnTo>
                    <a:pt x="30489" y="540"/>
                  </a:lnTo>
                  <a:cubicBezTo>
                    <a:pt x="30463" y="214"/>
                    <a:pt x="30212" y="1"/>
                    <a:pt x="29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950;p75"/>
            <p:cNvSpPr/>
            <p:nvPr/>
          </p:nvSpPr>
          <p:spPr>
            <a:xfrm>
              <a:off x="2106325" y="3051675"/>
              <a:ext cx="365625" cy="321000"/>
            </a:xfrm>
            <a:custGeom>
              <a:avLst/>
              <a:gdLst/>
              <a:ahLst/>
              <a:cxnLst/>
              <a:rect l="l" t="t" r="r" b="b"/>
              <a:pathLst>
                <a:path w="14625" h="12840" extrusionOk="0">
                  <a:moveTo>
                    <a:pt x="14412" y="1"/>
                  </a:moveTo>
                  <a:cubicBezTo>
                    <a:pt x="14254" y="1"/>
                    <a:pt x="14041" y="128"/>
                    <a:pt x="13891" y="372"/>
                  </a:cubicBezTo>
                  <a:lnTo>
                    <a:pt x="12924" y="1907"/>
                  </a:lnTo>
                  <a:cubicBezTo>
                    <a:pt x="12366" y="1580"/>
                    <a:pt x="11703" y="1409"/>
                    <a:pt x="10959" y="1409"/>
                  </a:cubicBezTo>
                  <a:cubicBezTo>
                    <a:pt x="9879" y="1409"/>
                    <a:pt x="8630" y="1770"/>
                    <a:pt x="7286" y="2540"/>
                  </a:cubicBezTo>
                  <a:cubicBezTo>
                    <a:pt x="3751" y="4575"/>
                    <a:pt x="815" y="8745"/>
                    <a:pt x="48" y="12514"/>
                  </a:cubicBezTo>
                  <a:cubicBezTo>
                    <a:pt x="1" y="12727"/>
                    <a:pt x="104" y="12839"/>
                    <a:pt x="263" y="12839"/>
                  </a:cubicBezTo>
                  <a:cubicBezTo>
                    <a:pt x="329" y="12839"/>
                    <a:pt x="404" y="12820"/>
                    <a:pt x="482" y="12781"/>
                  </a:cubicBezTo>
                  <a:lnTo>
                    <a:pt x="1482" y="12181"/>
                  </a:lnTo>
                  <a:cubicBezTo>
                    <a:pt x="1682" y="12047"/>
                    <a:pt x="1849" y="11880"/>
                    <a:pt x="1916" y="11647"/>
                  </a:cubicBezTo>
                  <a:cubicBezTo>
                    <a:pt x="2683" y="8611"/>
                    <a:pt x="4618" y="6010"/>
                    <a:pt x="7286" y="4375"/>
                  </a:cubicBezTo>
                  <a:cubicBezTo>
                    <a:pt x="8282" y="3801"/>
                    <a:pt x="9222" y="3523"/>
                    <a:pt x="10038" y="3523"/>
                  </a:cubicBezTo>
                  <a:cubicBezTo>
                    <a:pt x="10645" y="3523"/>
                    <a:pt x="11182" y="3676"/>
                    <a:pt x="11623" y="3975"/>
                  </a:cubicBezTo>
                  <a:lnTo>
                    <a:pt x="10355" y="5943"/>
                  </a:lnTo>
                  <a:cubicBezTo>
                    <a:pt x="10136" y="6299"/>
                    <a:pt x="10209" y="6587"/>
                    <a:pt x="10445" y="6587"/>
                  </a:cubicBezTo>
                  <a:cubicBezTo>
                    <a:pt x="10497" y="6587"/>
                    <a:pt x="10556" y="6573"/>
                    <a:pt x="10622" y="6543"/>
                  </a:cubicBezTo>
                  <a:lnTo>
                    <a:pt x="13991" y="4909"/>
                  </a:lnTo>
                  <a:cubicBezTo>
                    <a:pt x="14358" y="4742"/>
                    <a:pt x="14592" y="4375"/>
                    <a:pt x="14625" y="3975"/>
                  </a:cubicBezTo>
                  <a:lnTo>
                    <a:pt x="14625" y="239"/>
                  </a:lnTo>
                  <a:cubicBezTo>
                    <a:pt x="14625" y="78"/>
                    <a:pt x="14535" y="1"/>
                    <a:pt x="144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951;p75"/>
            <p:cNvSpPr/>
            <p:nvPr/>
          </p:nvSpPr>
          <p:spPr>
            <a:xfrm>
              <a:off x="2105000" y="3228950"/>
              <a:ext cx="365075" cy="320850"/>
            </a:xfrm>
            <a:custGeom>
              <a:avLst/>
              <a:gdLst/>
              <a:ahLst/>
              <a:cxnLst/>
              <a:rect l="l" t="t" r="r" b="b"/>
              <a:pathLst>
                <a:path w="14603" h="12834" extrusionOk="0">
                  <a:moveTo>
                    <a:pt x="14338" y="1"/>
                  </a:moveTo>
                  <a:cubicBezTo>
                    <a:pt x="14280" y="1"/>
                    <a:pt x="14214" y="18"/>
                    <a:pt x="14144" y="53"/>
                  </a:cubicBezTo>
                  <a:lnTo>
                    <a:pt x="13144" y="653"/>
                  </a:lnTo>
                  <a:cubicBezTo>
                    <a:pt x="12943" y="787"/>
                    <a:pt x="12777" y="953"/>
                    <a:pt x="12710" y="1187"/>
                  </a:cubicBezTo>
                  <a:cubicBezTo>
                    <a:pt x="11909" y="4222"/>
                    <a:pt x="10008" y="6791"/>
                    <a:pt x="7339" y="8459"/>
                  </a:cubicBezTo>
                  <a:cubicBezTo>
                    <a:pt x="6332" y="9040"/>
                    <a:pt x="5382" y="9317"/>
                    <a:pt x="4559" y="9317"/>
                  </a:cubicBezTo>
                  <a:cubicBezTo>
                    <a:pt x="3964" y="9317"/>
                    <a:pt x="3437" y="9172"/>
                    <a:pt x="3003" y="8892"/>
                  </a:cubicBezTo>
                  <a:lnTo>
                    <a:pt x="4271" y="6891"/>
                  </a:lnTo>
                  <a:cubicBezTo>
                    <a:pt x="4489" y="6563"/>
                    <a:pt x="4417" y="6280"/>
                    <a:pt x="4182" y="6280"/>
                  </a:cubicBezTo>
                  <a:cubicBezTo>
                    <a:pt x="4130" y="6280"/>
                    <a:pt x="4070" y="6294"/>
                    <a:pt x="4004" y="6324"/>
                  </a:cubicBezTo>
                  <a:lnTo>
                    <a:pt x="635" y="7925"/>
                  </a:lnTo>
                  <a:cubicBezTo>
                    <a:pt x="268" y="8125"/>
                    <a:pt x="34" y="8459"/>
                    <a:pt x="1" y="8859"/>
                  </a:cubicBezTo>
                  <a:lnTo>
                    <a:pt x="1" y="12595"/>
                  </a:lnTo>
                  <a:cubicBezTo>
                    <a:pt x="1" y="12756"/>
                    <a:pt x="90" y="12833"/>
                    <a:pt x="213" y="12833"/>
                  </a:cubicBezTo>
                  <a:cubicBezTo>
                    <a:pt x="371" y="12833"/>
                    <a:pt x="585" y="12705"/>
                    <a:pt x="735" y="12462"/>
                  </a:cubicBezTo>
                  <a:lnTo>
                    <a:pt x="1702" y="10960"/>
                  </a:lnTo>
                  <a:cubicBezTo>
                    <a:pt x="2249" y="11281"/>
                    <a:pt x="2898" y="11446"/>
                    <a:pt x="3624" y="11446"/>
                  </a:cubicBezTo>
                  <a:cubicBezTo>
                    <a:pt x="4714" y="11446"/>
                    <a:pt x="5978" y="11074"/>
                    <a:pt x="7339" y="10293"/>
                  </a:cubicBezTo>
                  <a:cubicBezTo>
                    <a:pt x="10875" y="8259"/>
                    <a:pt x="13811" y="4089"/>
                    <a:pt x="14578" y="353"/>
                  </a:cubicBezTo>
                  <a:cubicBezTo>
                    <a:pt x="14602" y="132"/>
                    <a:pt x="14500" y="1"/>
                    <a:pt x="14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952;p75"/>
            <p:cNvSpPr/>
            <p:nvPr/>
          </p:nvSpPr>
          <p:spPr>
            <a:xfrm>
              <a:off x="4565925" y="2110275"/>
              <a:ext cx="89250" cy="125950"/>
            </a:xfrm>
            <a:custGeom>
              <a:avLst/>
              <a:gdLst/>
              <a:ahLst/>
              <a:cxnLst/>
              <a:rect l="l" t="t" r="r" b="b"/>
              <a:pathLst>
                <a:path w="3570" h="5038" extrusionOk="0">
                  <a:moveTo>
                    <a:pt x="3070" y="1"/>
                  </a:moveTo>
                  <a:lnTo>
                    <a:pt x="1" y="1769"/>
                  </a:lnTo>
                  <a:lnTo>
                    <a:pt x="1635" y="3970"/>
                  </a:lnTo>
                  <a:lnTo>
                    <a:pt x="3570" y="5038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953;p75"/>
            <p:cNvSpPr/>
            <p:nvPr/>
          </p:nvSpPr>
          <p:spPr>
            <a:xfrm>
              <a:off x="4565925" y="2110275"/>
              <a:ext cx="89250" cy="125950"/>
            </a:xfrm>
            <a:custGeom>
              <a:avLst/>
              <a:gdLst/>
              <a:ahLst/>
              <a:cxnLst/>
              <a:rect l="l" t="t" r="r" b="b"/>
              <a:pathLst>
                <a:path w="3570" h="5038" extrusionOk="0">
                  <a:moveTo>
                    <a:pt x="3070" y="1"/>
                  </a:moveTo>
                  <a:lnTo>
                    <a:pt x="1" y="1769"/>
                  </a:lnTo>
                  <a:lnTo>
                    <a:pt x="1635" y="3970"/>
                  </a:lnTo>
                  <a:lnTo>
                    <a:pt x="3570" y="5038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954;p75"/>
            <p:cNvSpPr/>
            <p:nvPr/>
          </p:nvSpPr>
          <p:spPr>
            <a:xfrm>
              <a:off x="4613475" y="2136150"/>
              <a:ext cx="77575" cy="100075"/>
            </a:xfrm>
            <a:custGeom>
              <a:avLst/>
              <a:gdLst/>
              <a:ahLst/>
              <a:cxnLst/>
              <a:rect l="l" t="t" r="r" b="b"/>
              <a:pathLst>
                <a:path w="3103" h="4003" extrusionOk="0">
                  <a:moveTo>
                    <a:pt x="3102" y="0"/>
                  </a:moveTo>
                  <a:lnTo>
                    <a:pt x="0" y="1768"/>
                  </a:lnTo>
                  <a:lnTo>
                    <a:pt x="1668" y="4003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955;p75"/>
            <p:cNvSpPr/>
            <p:nvPr/>
          </p:nvSpPr>
          <p:spPr>
            <a:xfrm>
              <a:off x="4501725" y="1460625"/>
              <a:ext cx="836300" cy="763750"/>
            </a:xfrm>
            <a:custGeom>
              <a:avLst/>
              <a:gdLst/>
              <a:ahLst/>
              <a:cxnLst/>
              <a:rect l="l" t="t" r="r" b="b"/>
              <a:pathLst>
                <a:path w="33452" h="30550" extrusionOk="0">
                  <a:moveTo>
                    <a:pt x="31791" y="0"/>
                  </a:moveTo>
                  <a:cubicBezTo>
                    <a:pt x="31605" y="0"/>
                    <a:pt x="31413" y="32"/>
                    <a:pt x="31223" y="102"/>
                  </a:cubicBezTo>
                  <a:lnTo>
                    <a:pt x="31189" y="102"/>
                  </a:lnTo>
                  <a:lnTo>
                    <a:pt x="601" y="17848"/>
                  </a:lnTo>
                  <a:cubicBezTo>
                    <a:pt x="367" y="17981"/>
                    <a:pt x="200" y="18181"/>
                    <a:pt x="100" y="18415"/>
                  </a:cubicBezTo>
                  <a:cubicBezTo>
                    <a:pt x="34" y="18582"/>
                    <a:pt x="0" y="18748"/>
                    <a:pt x="0" y="18882"/>
                  </a:cubicBezTo>
                  <a:lnTo>
                    <a:pt x="0" y="29289"/>
                  </a:lnTo>
                  <a:cubicBezTo>
                    <a:pt x="0" y="29723"/>
                    <a:pt x="234" y="30123"/>
                    <a:pt x="601" y="30357"/>
                  </a:cubicBezTo>
                  <a:cubicBezTo>
                    <a:pt x="833" y="30482"/>
                    <a:pt x="1103" y="30549"/>
                    <a:pt x="1376" y="30549"/>
                  </a:cubicBezTo>
                  <a:cubicBezTo>
                    <a:pt x="1613" y="30549"/>
                    <a:pt x="1852" y="30499"/>
                    <a:pt x="2068" y="30390"/>
                  </a:cubicBezTo>
                  <a:lnTo>
                    <a:pt x="2068" y="28455"/>
                  </a:lnTo>
                  <a:lnTo>
                    <a:pt x="31356" y="11443"/>
                  </a:lnTo>
                  <a:cubicBezTo>
                    <a:pt x="31723" y="11243"/>
                    <a:pt x="31956" y="10843"/>
                    <a:pt x="31956" y="10409"/>
                  </a:cubicBezTo>
                  <a:lnTo>
                    <a:pt x="31956" y="2003"/>
                  </a:lnTo>
                  <a:lnTo>
                    <a:pt x="33424" y="1703"/>
                  </a:lnTo>
                  <a:cubicBezTo>
                    <a:pt x="33452" y="737"/>
                    <a:pt x="32681" y="0"/>
                    <a:pt x="3179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956;p75"/>
            <p:cNvSpPr/>
            <p:nvPr/>
          </p:nvSpPr>
          <p:spPr>
            <a:xfrm>
              <a:off x="4501725" y="1460625"/>
              <a:ext cx="836300" cy="763750"/>
            </a:xfrm>
            <a:custGeom>
              <a:avLst/>
              <a:gdLst/>
              <a:ahLst/>
              <a:cxnLst/>
              <a:rect l="l" t="t" r="r" b="b"/>
              <a:pathLst>
                <a:path w="33452" h="30550" extrusionOk="0">
                  <a:moveTo>
                    <a:pt x="31791" y="0"/>
                  </a:moveTo>
                  <a:cubicBezTo>
                    <a:pt x="31605" y="0"/>
                    <a:pt x="31413" y="32"/>
                    <a:pt x="31223" y="102"/>
                  </a:cubicBezTo>
                  <a:lnTo>
                    <a:pt x="31189" y="102"/>
                  </a:lnTo>
                  <a:lnTo>
                    <a:pt x="601" y="17848"/>
                  </a:lnTo>
                  <a:cubicBezTo>
                    <a:pt x="367" y="17981"/>
                    <a:pt x="200" y="18181"/>
                    <a:pt x="100" y="18415"/>
                  </a:cubicBezTo>
                  <a:cubicBezTo>
                    <a:pt x="34" y="18582"/>
                    <a:pt x="0" y="18748"/>
                    <a:pt x="0" y="18882"/>
                  </a:cubicBezTo>
                  <a:lnTo>
                    <a:pt x="0" y="29289"/>
                  </a:lnTo>
                  <a:cubicBezTo>
                    <a:pt x="0" y="29723"/>
                    <a:pt x="234" y="30123"/>
                    <a:pt x="601" y="30357"/>
                  </a:cubicBezTo>
                  <a:cubicBezTo>
                    <a:pt x="833" y="30482"/>
                    <a:pt x="1103" y="30549"/>
                    <a:pt x="1376" y="30549"/>
                  </a:cubicBezTo>
                  <a:cubicBezTo>
                    <a:pt x="1613" y="30549"/>
                    <a:pt x="1852" y="30499"/>
                    <a:pt x="2068" y="30390"/>
                  </a:cubicBezTo>
                  <a:lnTo>
                    <a:pt x="2068" y="28455"/>
                  </a:lnTo>
                  <a:lnTo>
                    <a:pt x="31356" y="11443"/>
                  </a:lnTo>
                  <a:cubicBezTo>
                    <a:pt x="31723" y="11243"/>
                    <a:pt x="31956" y="10843"/>
                    <a:pt x="31956" y="10409"/>
                  </a:cubicBezTo>
                  <a:lnTo>
                    <a:pt x="31956" y="2003"/>
                  </a:lnTo>
                  <a:lnTo>
                    <a:pt x="33424" y="1703"/>
                  </a:lnTo>
                  <a:cubicBezTo>
                    <a:pt x="33452" y="737"/>
                    <a:pt x="32681" y="0"/>
                    <a:pt x="317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957;p75"/>
            <p:cNvSpPr/>
            <p:nvPr/>
          </p:nvSpPr>
          <p:spPr>
            <a:xfrm>
              <a:off x="4504225" y="1460975"/>
              <a:ext cx="833825" cy="489225"/>
            </a:xfrm>
            <a:custGeom>
              <a:avLst/>
              <a:gdLst/>
              <a:ahLst/>
              <a:cxnLst/>
              <a:rect l="l" t="t" r="r" b="b"/>
              <a:pathLst>
                <a:path w="33353" h="19569" extrusionOk="0">
                  <a:moveTo>
                    <a:pt x="31656" y="0"/>
                  </a:moveTo>
                  <a:cubicBezTo>
                    <a:pt x="31481" y="0"/>
                    <a:pt x="31301" y="28"/>
                    <a:pt x="31123" y="88"/>
                  </a:cubicBezTo>
                  <a:cubicBezTo>
                    <a:pt x="31123" y="88"/>
                    <a:pt x="31089" y="121"/>
                    <a:pt x="31089" y="121"/>
                  </a:cubicBezTo>
                  <a:lnTo>
                    <a:pt x="501" y="17867"/>
                  </a:lnTo>
                  <a:cubicBezTo>
                    <a:pt x="267" y="18001"/>
                    <a:pt x="100" y="18201"/>
                    <a:pt x="0" y="18434"/>
                  </a:cubicBezTo>
                  <a:lnTo>
                    <a:pt x="2035" y="19568"/>
                  </a:lnTo>
                  <a:lnTo>
                    <a:pt x="31856" y="2790"/>
                  </a:lnTo>
                  <a:lnTo>
                    <a:pt x="31856" y="1989"/>
                  </a:lnTo>
                  <a:lnTo>
                    <a:pt x="33324" y="1689"/>
                  </a:lnTo>
                  <a:lnTo>
                    <a:pt x="33324" y="1722"/>
                  </a:lnTo>
                  <a:cubicBezTo>
                    <a:pt x="33352" y="744"/>
                    <a:pt x="32561" y="0"/>
                    <a:pt x="3165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958;p75"/>
            <p:cNvSpPr/>
            <p:nvPr/>
          </p:nvSpPr>
          <p:spPr>
            <a:xfrm>
              <a:off x="4504225" y="1460975"/>
              <a:ext cx="833825" cy="489225"/>
            </a:xfrm>
            <a:custGeom>
              <a:avLst/>
              <a:gdLst/>
              <a:ahLst/>
              <a:cxnLst/>
              <a:rect l="l" t="t" r="r" b="b"/>
              <a:pathLst>
                <a:path w="33353" h="19569" extrusionOk="0">
                  <a:moveTo>
                    <a:pt x="31656" y="0"/>
                  </a:moveTo>
                  <a:cubicBezTo>
                    <a:pt x="31481" y="0"/>
                    <a:pt x="31301" y="28"/>
                    <a:pt x="31123" y="88"/>
                  </a:cubicBezTo>
                  <a:cubicBezTo>
                    <a:pt x="31123" y="88"/>
                    <a:pt x="31089" y="121"/>
                    <a:pt x="31089" y="121"/>
                  </a:cubicBezTo>
                  <a:lnTo>
                    <a:pt x="501" y="17867"/>
                  </a:lnTo>
                  <a:cubicBezTo>
                    <a:pt x="267" y="18001"/>
                    <a:pt x="100" y="18201"/>
                    <a:pt x="0" y="18434"/>
                  </a:cubicBezTo>
                  <a:lnTo>
                    <a:pt x="2035" y="19568"/>
                  </a:lnTo>
                  <a:lnTo>
                    <a:pt x="31856" y="2790"/>
                  </a:lnTo>
                  <a:lnTo>
                    <a:pt x="31856" y="1989"/>
                  </a:lnTo>
                  <a:lnTo>
                    <a:pt x="33324" y="1689"/>
                  </a:lnTo>
                  <a:lnTo>
                    <a:pt x="33324" y="1722"/>
                  </a:lnTo>
                  <a:cubicBezTo>
                    <a:pt x="33352" y="744"/>
                    <a:pt x="32561" y="0"/>
                    <a:pt x="316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959;p75"/>
            <p:cNvSpPr/>
            <p:nvPr/>
          </p:nvSpPr>
          <p:spPr>
            <a:xfrm>
              <a:off x="4537575" y="1489800"/>
              <a:ext cx="799775" cy="730625"/>
            </a:xfrm>
            <a:custGeom>
              <a:avLst/>
              <a:gdLst/>
              <a:ahLst/>
              <a:cxnLst/>
              <a:rect l="l" t="t" r="r" b="b"/>
              <a:pathLst>
                <a:path w="31991" h="29225" extrusionOk="0">
                  <a:moveTo>
                    <a:pt x="31451" y="1"/>
                  </a:moveTo>
                  <a:cubicBezTo>
                    <a:pt x="31365" y="1"/>
                    <a:pt x="31275" y="22"/>
                    <a:pt x="31190" y="69"/>
                  </a:cubicBezTo>
                  <a:lnTo>
                    <a:pt x="601" y="17815"/>
                  </a:lnTo>
                  <a:cubicBezTo>
                    <a:pt x="234" y="18015"/>
                    <a:pt x="1" y="18415"/>
                    <a:pt x="1" y="18849"/>
                  </a:cubicBezTo>
                  <a:lnTo>
                    <a:pt x="1" y="28689"/>
                  </a:lnTo>
                  <a:cubicBezTo>
                    <a:pt x="1" y="28996"/>
                    <a:pt x="255" y="29224"/>
                    <a:pt x="539" y="29224"/>
                  </a:cubicBezTo>
                  <a:cubicBezTo>
                    <a:pt x="626" y="29224"/>
                    <a:pt x="715" y="29203"/>
                    <a:pt x="801" y="29156"/>
                  </a:cubicBezTo>
                  <a:lnTo>
                    <a:pt x="31390" y="11444"/>
                  </a:lnTo>
                  <a:cubicBezTo>
                    <a:pt x="31757" y="11210"/>
                    <a:pt x="31990" y="10810"/>
                    <a:pt x="31990" y="10410"/>
                  </a:cubicBezTo>
                  <a:lnTo>
                    <a:pt x="31990" y="536"/>
                  </a:lnTo>
                  <a:cubicBezTo>
                    <a:pt x="31990" y="229"/>
                    <a:pt x="31736" y="1"/>
                    <a:pt x="31451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960;p75"/>
            <p:cNvSpPr/>
            <p:nvPr/>
          </p:nvSpPr>
          <p:spPr>
            <a:xfrm>
              <a:off x="4576775" y="1563400"/>
              <a:ext cx="717200" cy="417650"/>
            </a:xfrm>
            <a:custGeom>
              <a:avLst/>
              <a:gdLst/>
              <a:ahLst/>
              <a:cxnLst/>
              <a:rect l="l" t="t" r="r" b="b"/>
              <a:pathLst>
                <a:path w="28688" h="16706" extrusionOk="0">
                  <a:moveTo>
                    <a:pt x="28320" y="1"/>
                  </a:moveTo>
                  <a:cubicBezTo>
                    <a:pt x="28277" y="1"/>
                    <a:pt x="28232" y="9"/>
                    <a:pt x="28187" y="27"/>
                  </a:cubicBezTo>
                  <a:lnTo>
                    <a:pt x="301" y="16105"/>
                  </a:lnTo>
                  <a:cubicBezTo>
                    <a:pt x="0" y="16272"/>
                    <a:pt x="134" y="16706"/>
                    <a:pt x="467" y="16706"/>
                  </a:cubicBezTo>
                  <a:cubicBezTo>
                    <a:pt x="534" y="16706"/>
                    <a:pt x="601" y="16706"/>
                    <a:pt x="634" y="16672"/>
                  </a:cubicBezTo>
                  <a:lnTo>
                    <a:pt x="28487" y="561"/>
                  </a:lnTo>
                  <a:cubicBezTo>
                    <a:pt x="28621" y="494"/>
                    <a:pt x="28688" y="294"/>
                    <a:pt x="28621" y="160"/>
                  </a:cubicBezTo>
                  <a:cubicBezTo>
                    <a:pt x="28548" y="63"/>
                    <a:pt x="28439" y="1"/>
                    <a:pt x="28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961;p75"/>
            <p:cNvSpPr/>
            <p:nvPr/>
          </p:nvSpPr>
          <p:spPr>
            <a:xfrm>
              <a:off x="4576775" y="1619100"/>
              <a:ext cx="717200" cy="417825"/>
            </a:xfrm>
            <a:custGeom>
              <a:avLst/>
              <a:gdLst/>
              <a:ahLst/>
              <a:cxnLst/>
              <a:rect l="l" t="t" r="r" b="b"/>
              <a:pathLst>
                <a:path w="28688" h="16713" extrusionOk="0">
                  <a:moveTo>
                    <a:pt x="28352" y="1"/>
                  </a:moveTo>
                  <a:cubicBezTo>
                    <a:pt x="28298" y="1"/>
                    <a:pt x="28243" y="12"/>
                    <a:pt x="28187" y="34"/>
                  </a:cubicBezTo>
                  <a:lnTo>
                    <a:pt x="301" y="16112"/>
                  </a:lnTo>
                  <a:cubicBezTo>
                    <a:pt x="0" y="16246"/>
                    <a:pt x="134" y="16713"/>
                    <a:pt x="467" y="16713"/>
                  </a:cubicBezTo>
                  <a:cubicBezTo>
                    <a:pt x="534" y="16679"/>
                    <a:pt x="567" y="16646"/>
                    <a:pt x="601" y="16646"/>
                  </a:cubicBezTo>
                  <a:lnTo>
                    <a:pt x="28487" y="568"/>
                  </a:lnTo>
                  <a:cubicBezTo>
                    <a:pt x="28621" y="468"/>
                    <a:pt x="28688" y="301"/>
                    <a:pt x="28621" y="134"/>
                  </a:cubicBezTo>
                  <a:cubicBezTo>
                    <a:pt x="28554" y="45"/>
                    <a:pt x="28458" y="1"/>
                    <a:pt x="28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962;p75"/>
            <p:cNvSpPr/>
            <p:nvPr/>
          </p:nvSpPr>
          <p:spPr>
            <a:xfrm>
              <a:off x="4576775" y="1729450"/>
              <a:ext cx="624775" cy="362525"/>
            </a:xfrm>
            <a:custGeom>
              <a:avLst/>
              <a:gdLst/>
              <a:ahLst/>
              <a:cxnLst/>
              <a:rect l="l" t="t" r="r" b="b"/>
              <a:pathLst>
                <a:path w="24991" h="14501" extrusionOk="0">
                  <a:moveTo>
                    <a:pt x="24528" y="1"/>
                  </a:moveTo>
                  <a:cubicBezTo>
                    <a:pt x="24472" y="1"/>
                    <a:pt x="24412" y="18"/>
                    <a:pt x="24351" y="56"/>
                  </a:cubicBezTo>
                  <a:lnTo>
                    <a:pt x="301" y="13900"/>
                  </a:lnTo>
                  <a:cubicBezTo>
                    <a:pt x="0" y="14066"/>
                    <a:pt x="134" y="14500"/>
                    <a:pt x="467" y="14500"/>
                  </a:cubicBezTo>
                  <a:cubicBezTo>
                    <a:pt x="534" y="14500"/>
                    <a:pt x="567" y="14467"/>
                    <a:pt x="634" y="14467"/>
                  </a:cubicBezTo>
                  <a:lnTo>
                    <a:pt x="24685" y="590"/>
                  </a:lnTo>
                  <a:cubicBezTo>
                    <a:pt x="24991" y="423"/>
                    <a:pt x="24809" y="1"/>
                    <a:pt x="245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963;p75"/>
            <p:cNvSpPr/>
            <p:nvPr/>
          </p:nvSpPr>
          <p:spPr>
            <a:xfrm>
              <a:off x="4577025" y="1729650"/>
              <a:ext cx="716950" cy="417400"/>
            </a:xfrm>
            <a:custGeom>
              <a:avLst/>
              <a:gdLst/>
              <a:ahLst/>
              <a:cxnLst/>
              <a:rect l="l" t="t" r="r" b="b"/>
              <a:pathLst>
                <a:path w="28678" h="16696" extrusionOk="0">
                  <a:moveTo>
                    <a:pt x="28342" y="0"/>
                  </a:moveTo>
                  <a:cubicBezTo>
                    <a:pt x="28288" y="0"/>
                    <a:pt x="28233" y="15"/>
                    <a:pt x="28177" y="48"/>
                  </a:cubicBezTo>
                  <a:lnTo>
                    <a:pt x="291" y="16093"/>
                  </a:lnTo>
                  <a:cubicBezTo>
                    <a:pt x="1" y="16254"/>
                    <a:pt x="115" y="16695"/>
                    <a:pt x="424" y="16695"/>
                  </a:cubicBezTo>
                  <a:cubicBezTo>
                    <a:pt x="435" y="16695"/>
                    <a:pt x="446" y="16695"/>
                    <a:pt x="457" y="16694"/>
                  </a:cubicBezTo>
                  <a:cubicBezTo>
                    <a:pt x="524" y="16694"/>
                    <a:pt x="591" y="16694"/>
                    <a:pt x="624" y="16660"/>
                  </a:cubicBezTo>
                  <a:lnTo>
                    <a:pt x="28477" y="582"/>
                  </a:lnTo>
                  <a:cubicBezTo>
                    <a:pt x="28611" y="482"/>
                    <a:pt x="28678" y="315"/>
                    <a:pt x="28611" y="148"/>
                  </a:cubicBezTo>
                  <a:cubicBezTo>
                    <a:pt x="28544" y="60"/>
                    <a:pt x="28448" y="0"/>
                    <a:pt x="28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964;p75"/>
            <p:cNvSpPr/>
            <p:nvPr/>
          </p:nvSpPr>
          <p:spPr>
            <a:xfrm>
              <a:off x="2084150" y="2784925"/>
              <a:ext cx="60900" cy="95100"/>
            </a:xfrm>
            <a:custGeom>
              <a:avLst/>
              <a:gdLst/>
              <a:ahLst/>
              <a:cxnLst/>
              <a:rect l="l" t="t" r="r" b="b"/>
              <a:pathLst>
                <a:path w="2436" h="3804" extrusionOk="0">
                  <a:moveTo>
                    <a:pt x="2236" y="1"/>
                  </a:moveTo>
                  <a:lnTo>
                    <a:pt x="1" y="1269"/>
                  </a:lnTo>
                  <a:lnTo>
                    <a:pt x="1035" y="3003"/>
                  </a:lnTo>
                  <a:cubicBezTo>
                    <a:pt x="1068" y="3003"/>
                    <a:pt x="1068" y="3036"/>
                    <a:pt x="1102" y="3036"/>
                  </a:cubicBezTo>
                  <a:lnTo>
                    <a:pt x="2436" y="3804"/>
                  </a:lnTo>
                  <a:lnTo>
                    <a:pt x="2436" y="1168"/>
                  </a:lnTo>
                  <a:lnTo>
                    <a:pt x="1669" y="1736"/>
                  </a:lnTo>
                  <a:lnTo>
                    <a:pt x="1669" y="1736"/>
                  </a:lnTo>
                  <a:lnTo>
                    <a:pt x="2236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965;p75"/>
            <p:cNvSpPr/>
            <p:nvPr/>
          </p:nvSpPr>
          <p:spPr>
            <a:xfrm>
              <a:off x="2084150" y="2784925"/>
              <a:ext cx="60900" cy="95100"/>
            </a:xfrm>
            <a:custGeom>
              <a:avLst/>
              <a:gdLst/>
              <a:ahLst/>
              <a:cxnLst/>
              <a:rect l="l" t="t" r="r" b="b"/>
              <a:pathLst>
                <a:path w="2436" h="3804" extrusionOk="0">
                  <a:moveTo>
                    <a:pt x="2236" y="1"/>
                  </a:moveTo>
                  <a:lnTo>
                    <a:pt x="1" y="1269"/>
                  </a:lnTo>
                  <a:lnTo>
                    <a:pt x="1035" y="3003"/>
                  </a:lnTo>
                  <a:cubicBezTo>
                    <a:pt x="1068" y="3003"/>
                    <a:pt x="1068" y="3036"/>
                    <a:pt x="1102" y="3036"/>
                  </a:cubicBezTo>
                  <a:lnTo>
                    <a:pt x="2436" y="3804"/>
                  </a:lnTo>
                  <a:lnTo>
                    <a:pt x="2436" y="1168"/>
                  </a:lnTo>
                  <a:lnTo>
                    <a:pt x="1669" y="1736"/>
                  </a:lnTo>
                  <a:lnTo>
                    <a:pt x="1669" y="1736"/>
                  </a:lnTo>
                  <a:lnTo>
                    <a:pt x="2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966;p75"/>
            <p:cNvSpPr/>
            <p:nvPr/>
          </p:nvSpPr>
          <p:spPr>
            <a:xfrm>
              <a:off x="1994925" y="2479325"/>
              <a:ext cx="275225" cy="400600"/>
            </a:xfrm>
            <a:custGeom>
              <a:avLst/>
              <a:gdLst/>
              <a:ahLst/>
              <a:cxnLst/>
              <a:rect l="l" t="t" r="r" b="b"/>
              <a:pathLst>
                <a:path w="11009" h="16024" extrusionOk="0">
                  <a:moveTo>
                    <a:pt x="9269" y="1"/>
                  </a:moveTo>
                  <a:cubicBezTo>
                    <a:pt x="9046" y="1"/>
                    <a:pt x="8821" y="52"/>
                    <a:pt x="8607" y="150"/>
                  </a:cubicBezTo>
                  <a:lnTo>
                    <a:pt x="768" y="4686"/>
                  </a:lnTo>
                  <a:cubicBezTo>
                    <a:pt x="534" y="4820"/>
                    <a:pt x="334" y="5020"/>
                    <a:pt x="234" y="5253"/>
                  </a:cubicBezTo>
                  <a:cubicBezTo>
                    <a:pt x="134" y="5453"/>
                    <a:pt x="67" y="5654"/>
                    <a:pt x="67" y="5887"/>
                  </a:cubicBezTo>
                  <a:lnTo>
                    <a:pt x="67" y="14593"/>
                  </a:lnTo>
                  <a:cubicBezTo>
                    <a:pt x="67" y="14593"/>
                    <a:pt x="1" y="15227"/>
                    <a:pt x="935" y="15727"/>
                  </a:cubicBezTo>
                  <a:cubicBezTo>
                    <a:pt x="935" y="15727"/>
                    <a:pt x="1389" y="16024"/>
                    <a:pt x="1887" y="16024"/>
                  </a:cubicBezTo>
                  <a:cubicBezTo>
                    <a:pt x="2036" y="16024"/>
                    <a:pt x="2189" y="15997"/>
                    <a:pt x="2336" y="15928"/>
                  </a:cubicBezTo>
                  <a:lnTo>
                    <a:pt x="2336" y="13826"/>
                  </a:lnTo>
                  <a:lnTo>
                    <a:pt x="8373" y="10390"/>
                  </a:lnTo>
                  <a:cubicBezTo>
                    <a:pt x="8874" y="10090"/>
                    <a:pt x="9207" y="9523"/>
                    <a:pt x="9207" y="8923"/>
                  </a:cubicBezTo>
                  <a:lnTo>
                    <a:pt x="9207" y="2251"/>
                  </a:lnTo>
                  <a:lnTo>
                    <a:pt x="11009" y="1551"/>
                  </a:lnTo>
                  <a:cubicBezTo>
                    <a:pt x="11009" y="783"/>
                    <a:pt x="10341" y="250"/>
                    <a:pt x="9741" y="83"/>
                  </a:cubicBezTo>
                  <a:cubicBezTo>
                    <a:pt x="9588" y="27"/>
                    <a:pt x="9429" y="1"/>
                    <a:pt x="926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967;p75"/>
            <p:cNvSpPr/>
            <p:nvPr/>
          </p:nvSpPr>
          <p:spPr>
            <a:xfrm>
              <a:off x="1994925" y="2479325"/>
              <a:ext cx="275225" cy="400600"/>
            </a:xfrm>
            <a:custGeom>
              <a:avLst/>
              <a:gdLst/>
              <a:ahLst/>
              <a:cxnLst/>
              <a:rect l="l" t="t" r="r" b="b"/>
              <a:pathLst>
                <a:path w="11009" h="16024" extrusionOk="0">
                  <a:moveTo>
                    <a:pt x="9269" y="1"/>
                  </a:moveTo>
                  <a:cubicBezTo>
                    <a:pt x="9046" y="1"/>
                    <a:pt x="8821" y="52"/>
                    <a:pt x="8607" y="150"/>
                  </a:cubicBezTo>
                  <a:lnTo>
                    <a:pt x="768" y="4686"/>
                  </a:lnTo>
                  <a:cubicBezTo>
                    <a:pt x="534" y="4820"/>
                    <a:pt x="334" y="5020"/>
                    <a:pt x="234" y="5253"/>
                  </a:cubicBezTo>
                  <a:cubicBezTo>
                    <a:pt x="134" y="5453"/>
                    <a:pt x="67" y="5654"/>
                    <a:pt x="67" y="5887"/>
                  </a:cubicBezTo>
                  <a:lnTo>
                    <a:pt x="67" y="14593"/>
                  </a:lnTo>
                  <a:cubicBezTo>
                    <a:pt x="67" y="14593"/>
                    <a:pt x="1" y="15227"/>
                    <a:pt x="935" y="15727"/>
                  </a:cubicBezTo>
                  <a:cubicBezTo>
                    <a:pt x="935" y="15727"/>
                    <a:pt x="1389" y="16024"/>
                    <a:pt x="1887" y="16024"/>
                  </a:cubicBezTo>
                  <a:cubicBezTo>
                    <a:pt x="2036" y="16024"/>
                    <a:pt x="2189" y="15997"/>
                    <a:pt x="2336" y="15928"/>
                  </a:cubicBezTo>
                  <a:lnTo>
                    <a:pt x="2336" y="13826"/>
                  </a:lnTo>
                  <a:lnTo>
                    <a:pt x="8373" y="10390"/>
                  </a:lnTo>
                  <a:cubicBezTo>
                    <a:pt x="8874" y="10090"/>
                    <a:pt x="9207" y="9523"/>
                    <a:pt x="9207" y="8923"/>
                  </a:cubicBezTo>
                  <a:lnTo>
                    <a:pt x="9207" y="2251"/>
                  </a:lnTo>
                  <a:lnTo>
                    <a:pt x="11009" y="1551"/>
                  </a:lnTo>
                  <a:cubicBezTo>
                    <a:pt x="11009" y="783"/>
                    <a:pt x="10341" y="250"/>
                    <a:pt x="9741" y="83"/>
                  </a:cubicBezTo>
                  <a:cubicBezTo>
                    <a:pt x="9588" y="27"/>
                    <a:pt x="9429" y="1"/>
                    <a:pt x="92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968;p75"/>
            <p:cNvSpPr/>
            <p:nvPr/>
          </p:nvSpPr>
          <p:spPr>
            <a:xfrm>
              <a:off x="2000775" y="2479325"/>
              <a:ext cx="269375" cy="161375"/>
            </a:xfrm>
            <a:custGeom>
              <a:avLst/>
              <a:gdLst/>
              <a:ahLst/>
              <a:cxnLst/>
              <a:rect l="l" t="t" r="r" b="b"/>
              <a:pathLst>
                <a:path w="10775" h="6455" extrusionOk="0">
                  <a:moveTo>
                    <a:pt x="9035" y="1"/>
                  </a:moveTo>
                  <a:cubicBezTo>
                    <a:pt x="8812" y="1"/>
                    <a:pt x="8587" y="52"/>
                    <a:pt x="8373" y="150"/>
                  </a:cubicBezTo>
                  <a:lnTo>
                    <a:pt x="534" y="4686"/>
                  </a:lnTo>
                  <a:cubicBezTo>
                    <a:pt x="300" y="4820"/>
                    <a:pt x="100" y="5020"/>
                    <a:pt x="0" y="5253"/>
                  </a:cubicBezTo>
                  <a:lnTo>
                    <a:pt x="1935" y="6454"/>
                  </a:lnTo>
                  <a:lnTo>
                    <a:pt x="8973" y="3018"/>
                  </a:lnTo>
                  <a:lnTo>
                    <a:pt x="8973" y="2251"/>
                  </a:lnTo>
                  <a:lnTo>
                    <a:pt x="10775" y="1551"/>
                  </a:lnTo>
                  <a:cubicBezTo>
                    <a:pt x="10775" y="783"/>
                    <a:pt x="10107" y="250"/>
                    <a:pt x="9507" y="83"/>
                  </a:cubicBezTo>
                  <a:cubicBezTo>
                    <a:pt x="9354" y="27"/>
                    <a:pt x="9195" y="1"/>
                    <a:pt x="90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69;p75"/>
            <p:cNvSpPr/>
            <p:nvPr/>
          </p:nvSpPr>
          <p:spPr>
            <a:xfrm>
              <a:off x="2000775" y="2479325"/>
              <a:ext cx="269375" cy="161375"/>
            </a:xfrm>
            <a:custGeom>
              <a:avLst/>
              <a:gdLst/>
              <a:ahLst/>
              <a:cxnLst/>
              <a:rect l="l" t="t" r="r" b="b"/>
              <a:pathLst>
                <a:path w="10775" h="6455" extrusionOk="0">
                  <a:moveTo>
                    <a:pt x="9035" y="1"/>
                  </a:moveTo>
                  <a:cubicBezTo>
                    <a:pt x="8812" y="1"/>
                    <a:pt x="8587" y="52"/>
                    <a:pt x="8373" y="150"/>
                  </a:cubicBezTo>
                  <a:lnTo>
                    <a:pt x="534" y="4686"/>
                  </a:lnTo>
                  <a:cubicBezTo>
                    <a:pt x="300" y="4820"/>
                    <a:pt x="100" y="5020"/>
                    <a:pt x="0" y="5253"/>
                  </a:cubicBezTo>
                  <a:lnTo>
                    <a:pt x="1935" y="6454"/>
                  </a:lnTo>
                  <a:lnTo>
                    <a:pt x="8973" y="3018"/>
                  </a:lnTo>
                  <a:lnTo>
                    <a:pt x="8973" y="2251"/>
                  </a:lnTo>
                  <a:lnTo>
                    <a:pt x="10775" y="1551"/>
                  </a:lnTo>
                  <a:cubicBezTo>
                    <a:pt x="10775" y="783"/>
                    <a:pt x="10107" y="250"/>
                    <a:pt x="9507" y="83"/>
                  </a:cubicBezTo>
                  <a:cubicBezTo>
                    <a:pt x="9354" y="27"/>
                    <a:pt x="9195" y="1"/>
                    <a:pt x="90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70;p75"/>
            <p:cNvSpPr/>
            <p:nvPr/>
          </p:nvSpPr>
          <p:spPr>
            <a:xfrm>
              <a:off x="2041625" y="2509400"/>
              <a:ext cx="228525" cy="369800"/>
            </a:xfrm>
            <a:custGeom>
              <a:avLst/>
              <a:gdLst/>
              <a:ahLst/>
              <a:cxnLst/>
              <a:rect l="l" t="t" r="r" b="b"/>
              <a:pathLst>
                <a:path w="9141" h="14792" extrusionOk="0">
                  <a:moveTo>
                    <a:pt x="8750" y="0"/>
                  </a:moveTo>
                  <a:cubicBezTo>
                    <a:pt x="8690" y="0"/>
                    <a:pt x="8630" y="15"/>
                    <a:pt x="8573" y="47"/>
                  </a:cubicBezTo>
                  <a:lnTo>
                    <a:pt x="701" y="4551"/>
                  </a:lnTo>
                  <a:cubicBezTo>
                    <a:pt x="268" y="4784"/>
                    <a:pt x="1" y="5251"/>
                    <a:pt x="1" y="5751"/>
                  </a:cubicBezTo>
                  <a:lnTo>
                    <a:pt x="1" y="14458"/>
                  </a:lnTo>
                  <a:cubicBezTo>
                    <a:pt x="1" y="14664"/>
                    <a:pt x="161" y="14791"/>
                    <a:pt x="326" y="14791"/>
                  </a:cubicBezTo>
                  <a:cubicBezTo>
                    <a:pt x="374" y="14791"/>
                    <a:pt x="423" y="14780"/>
                    <a:pt x="468" y="14758"/>
                  </a:cubicBezTo>
                  <a:lnTo>
                    <a:pt x="8307" y="10288"/>
                  </a:lnTo>
                  <a:cubicBezTo>
                    <a:pt x="8807" y="9954"/>
                    <a:pt x="9141" y="9421"/>
                    <a:pt x="9141" y="8820"/>
                  </a:cubicBezTo>
                  <a:lnTo>
                    <a:pt x="9141" y="348"/>
                  </a:lnTo>
                  <a:cubicBezTo>
                    <a:pt x="9115" y="145"/>
                    <a:pt x="8936" y="0"/>
                    <a:pt x="8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71;p75"/>
            <p:cNvSpPr/>
            <p:nvPr/>
          </p:nvSpPr>
          <p:spPr>
            <a:xfrm>
              <a:off x="2118350" y="2803275"/>
              <a:ext cx="55075" cy="76875"/>
            </a:xfrm>
            <a:custGeom>
              <a:avLst/>
              <a:gdLst/>
              <a:ahLst/>
              <a:cxnLst/>
              <a:rect l="l" t="t" r="r" b="b"/>
              <a:pathLst>
                <a:path w="2203" h="3075" extrusionOk="0">
                  <a:moveTo>
                    <a:pt x="2202" y="1"/>
                  </a:moveTo>
                  <a:lnTo>
                    <a:pt x="1" y="1268"/>
                  </a:lnTo>
                  <a:lnTo>
                    <a:pt x="1035" y="3003"/>
                  </a:lnTo>
                  <a:cubicBezTo>
                    <a:pt x="1050" y="3049"/>
                    <a:pt x="1094" y="3074"/>
                    <a:pt x="1141" y="3074"/>
                  </a:cubicBezTo>
                  <a:cubicBezTo>
                    <a:pt x="1194" y="3074"/>
                    <a:pt x="1250" y="3041"/>
                    <a:pt x="1268" y="2970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72;p75"/>
            <p:cNvSpPr/>
            <p:nvPr/>
          </p:nvSpPr>
          <p:spPr>
            <a:xfrm>
              <a:off x="2200075" y="2635325"/>
              <a:ext cx="36725" cy="42250"/>
            </a:xfrm>
            <a:custGeom>
              <a:avLst/>
              <a:gdLst/>
              <a:ahLst/>
              <a:cxnLst/>
              <a:rect l="l" t="t" r="r" b="b"/>
              <a:pathLst>
                <a:path w="1469" h="1690" extrusionOk="0">
                  <a:moveTo>
                    <a:pt x="1097" y="0"/>
                  </a:moveTo>
                  <a:cubicBezTo>
                    <a:pt x="990" y="0"/>
                    <a:pt x="866" y="37"/>
                    <a:pt x="734" y="114"/>
                  </a:cubicBezTo>
                  <a:cubicBezTo>
                    <a:pt x="334" y="381"/>
                    <a:pt x="67" y="781"/>
                    <a:pt x="1" y="1282"/>
                  </a:cubicBezTo>
                  <a:cubicBezTo>
                    <a:pt x="1" y="1532"/>
                    <a:pt x="156" y="1690"/>
                    <a:pt x="383" y="1690"/>
                  </a:cubicBezTo>
                  <a:cubicBezTo>
                    <a:pt x="487" y="1690"/>
                    <a:pt x="608" y="1656"/>
                    <a:pt x="734" y="1582"/>
                  </a:cubicBezTo>
                  <a:cubicBezTo>
                    <a:pt x="1135" y="1315"/>
                    <a:pt x="1402" y="915"/>
                    <a:pt x="1468" y="448"/>
                  </a:cubicBezTo>
                  <a:cubicBezTo>
                    <a:pt x="1468" y="156"/>
                    <a:pt x="1318" y="0"/>
                    <a:pt x="1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73;p75"/>
            <p:cNvSpPr/>
            <p:nvPr/>
          </p:nvSpPr>
          <p:spPr>
            <a:xfrm>
              <a:off x="2135875" y="2672825"/>
              <a:ext cx="35875" cy="41875"/>
            </a:xfrm>
            <a:custGeom>
              <a:avLst/>
              <a:gdLst/>
              <a:ahLst/>
              <a:cxnLst/>
              <a:rect l="l" t="t" r="r" b="b"/>
              <a:pathLst>
                <a:path w="1435" h="1675" extrusionOk="0">
                  <a:moveTo>
                    <a:pt x="1069" y="0"/>
                  </a:moveTo>
                  <a:cubicBezTo>
                    <a:pt x="960" y="0"/>
                    <a:pt x="834" y="37"/>
                    <a:pt x="701" y="115"/>
                  </a:cubicBezTo>
                  <a:cubicBezTo>
                    <a:pt x="300" y="382"/>
                    <a:pt x="33" y="782"/>
                    <a:pt x="0" y="1249"/>
                  </a:cubicBezTo>
                  <a:cubicBezTo>
                    <a:pt x="0" y="1526"/>
                    <a:pt x="143" y="1675"/>
                    <a:pt x="363" y="1675"/>
                  </a:cubicBezTo>
                  <a:cubicBezTo>
                    <a:pt x="462" y="1675"/>
                    <a:pt x="577" y="1645"/>
                    <a:pt x="701" y="1583"/>
                  </a:cubicBezTo>
                  <a:cubicBezTo>
                    <a:pt x="1101" y="1316"/>
                    <a:pt x="1368" y="916"/>
                    <a:pt x="1434" y="415"/>
                  </a:cubicBezTo>
                  <a:cubicBezTo>
                    <a:pt x="1434" y="148"/>
                    <a:pt x="1286" y="0"/>
                    <a:pt x="10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74;p75"/>
            <p:cNvSpPr/>
            <p:nvPr/>
          </p:nvSpPr>
          <p:spPr>
            <a:xfrm>
              <a:off x="2070825" y="2710350"/>
              <a:ext cx="35875" cy="41625"/>
            </a:xfrm>
            <a:custGeom>
              <a:avLst/>
              <a:gdLst/>
              <a:ahLst/>
              <a:cxnLst/>
              <a:rect l="l" t="t" r="r" b="b"/>
              <a:pathLst>
                <a:path w="1435" h="1665" extrusionOk="0">
                  <a:moveTo>
                    <a:pt x="1069" y="0"/>
                  </a:moveTo>
                  <a:cubicBezTo>
                    <a:pt x="960" y="0"/>
                    <a:pt x="834" y="37"/>
                    <a:pt x="701" y="115"/>
                  </a:cubicBezTo>
                  <a:cubicBezTo>
                    <a:pt x="300" y="349"/>
                    <a:pt x="34" y="782"/>
                    <a:pt x="0" y="1249"/>
                  </a:cubicBezTo>
                  <a:cubicBezTo>
                    <a:pt x="0" y="1516"/>
                    <a:pt x="148" y="1664"/>
                    <a:pt x="356" y="1664"/>
                  </a:cubicBezTo>
                  <a:cubicBezTo>
                    <a:pt x="460" y="1664"/>
                    <a:pt x="578" y="1627"/>
                    <a:pt x="701" y="1550"/>
                  </a:cubicBezTo>
                  <a:cubicBezTo>
                    <a:pt x="1134" y="1316"/>
                    <a:pt x="1401" y="882"/>
                    <a:pt x="1435" y="415"/>
                  </a:cubicBezTo>
                  <a:cubicBezTo>
                    <a:pt x="1435" y="149"/>
                    <a:pt x="1286" y="0"/>
                    <a:pt x="10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75;p75"/>
            <p:cNvSpPr/>
            <p:nvPr/>
          </p:nvSpPr>
          <p:spPr>
            <a:xfrm>
              <a:off x="4777750" y="4084625"/>
              <a:ext cx="470350" cy="271050"/>
            </a:xfrm>
            <a:custGeom>
              <a:avLst/>
              <a:gdLst/>
              <a:ahLst/>
              <a:cxnLst/>
              <a:rect l="l" t="t" r="r" b="b"/>
              <a:pathLst>
                <a:path w="18814" h="10842" extrusionOk="0">
                  <a:moveTo>
                    <a:pt x="2986" y="0"/>
                  </a:moveTo>
                  <a:cubicBezTo>
                    <a:pt x="2911" y="0"/>
                    <a:pt x="2836" y="17"/>
                    <a:pt x="2769" y="50"/>
                  </a:cubicBezTo>
                  <a:lnTo>
                    <a:pt x="101" y="1585"/>
                  </a:lnTo>
                  <a:cubicBezTo>
                    <a:pt x="0" y="1651"/>
                    <a:pt x="0" y="1751"/>
                    <a:pt x="101" y="1818"/>
                  </a:cubicBezTo>
                  <a:lnTo>
                    <a:pt x="15645" y="10791"/>
                  </a:lnTo>
                  <a:cubicBezTo>
                    <a:pt x="15712" y="10825"/>
                    <a:pt x="15787" y="10841"/>
                    <a:pt x="15858" y="10841"/>
                  </a:cubicBezTo>
                  <a:cubicBezTo>
                    <a:pt x="15929" y="10841"/>
                    <a:pt x="15995" y="10825"/>
                    <a:pt x="16045" y="10791"/>
                  </a:cubicBezTo>
                  <a:lnTo>
                    <a:pt x="18747" y="9257"/>
                  </a:lnTo>
                  <a:cubicBezTo>
                    <a:pt x="18814" y="9190"/>
                    <a:pt x="18814" y="9057"/>
                    <a:pt x="18747" y="9023"/>
                  </a:cubicBezTo>
                  <a:lnTo>
                    <a:pt x="3203" y="50"/>
                  </a:lnTo>
                  <a:cubicBezTo>
                    <a:pt x="3136" y="17"/>
                    <a:pt x="3061" y="0"/>
                    <a:pt x="2986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76;p75"/>
            <p:cNvSpPr/>
            <p:nvPr/>
          </p:nvSpPr>
          <p:spPr>
            <a:xfrm>
              <a:off x="5161350" y="3923250"/>
              <a:ext cx="85925" cy="374450"/>
            </a:xfrm>
            <a:custGeom>
              <a:avLst/>
              <a:gdLst/>
              <a:ahLst/>
              <a:cxnLst/>
              <a:rect l="l" t="t" r="r" b="b"/>
              <a:pathLst>
                <a:path w="3437" h="14978" extrusionOk="0">
                  <a:moveTo>
                    <a:pt x="3437" y="1"/>
                  </a:moveTo>
                  <a:lnTo>
                    <a:pt x="1135" y="701"/>
                  </a:lnTo>
                  <a:lnTo>
                    <a:pt x="501" y="1735"/>
                  </a:lnTo>
                  <a:lnTo>
                    <a:pt x="1" y="14978"/>
                  </a:lnTo>
                  <a:cubicBezTo>
                    <a:pt x="501" y="14978"/>
                    <a:pt x="1001" y="14878"/>
                    <a:pt x="1468" y="14678"/>
                  </a:cubicBezTo>
                  <a:cubicBezTo>
                    <a:pt x="1935" y="14478"/>
                    <a:pt x="2436" y="14244"/>
                    <a:pt x="2869" y="13944"/>
                  </a:cubicBezTo>
                  <a:cubicBezTo>
                    <a:pt x="3203" y="13710"/>
                    <a:pt x="3437" y="13310"/>
                    <a:pt x="3437" y="12876"/>
                  </a:cubicBezTo>
                  <a:lnTo>
                    <a:pt x="34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77;p75"/>
            <p:cNvSpPr/>
            <p:nvPr/>
          </p:nvSpPr>
          <p:spPr>
            <a:xfrm>
              <a:off x="4778575" y="3738125"/>
              <a:ext cx="395325" cy="559650"/>
            </a:xfrm>
            <a:custGeom>
              <a:avLst/>
              <a:gdLst/>
              <a:ahLst/>
              <a:cxnLst/>
              <a:rect l="l" t="t" r="r" b="b"/>
              <a:pathLst>
                <a:path w="15813" h="22386" extrusionOk="0">
                  <a:moveTo>
                    <a:pt x="1" y="0"/>
                  </a:moveTo>
                  <a:lnTo>
                    <a:pt x="1" y="12276"/>
                  </a:lnTo>
                  <a:cubicBezTo>
                    <a:pt x="1" y="13110"/>
                    <a:pt x="434" y="13877"/>
                    <a:pt x="1135" y="14344"/>
                  </a:cubicBezTo>
                  <a:lnTo>
                    <a:pt x="14578" y="22116"/>
                  </a:lnTo>
                  <a:cubicBezTo>
                    <a:pt x="14778" y="22249"/>
                    <a:pt x="15012" y="22350"/>
                    <a:pt x="15245" y="22383"/>
                  </a:cubicBezTo>
                  <a:cubicBezTo>
                    <a:pt x="15262" y="22385"/>
                    <a:pt x="15279" y="22386"/>
                    <a:pt x="15296" y="22386"/>
                  </a:cubicBezTo>
                  <a:cubicBezTo>
                    <a:pt x="15575" y="22386"/>
                    <a:pt x="15812" y="22132"/>
                    <a:pt x="15812" y="21849"/>
                  </a:cubicBezTo>
                  <a:lnTo>
                    <a:pt x="15812" y="9140"/>
                  </a:lnTo>
                  <a:lnTo>
                    <a:pt x="14178" y="7606"/>
                  </a:lnTo>
                  <a:lnTo>
                    <a:pt x="2803" y="7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78;p75"/>
            <p:cNvSpPr/>
            <p:nvPr/>
          </p:nvSpPr>
          <p:spPr>
            <a:xfrm>
              <a:off x="4778575" y="3738125"/>
              <a:ext cx="395325" cy="559650"/>
            </a:xfrm>
            <a:custGeom>
              <a:avLst/>
              <a:gdLst/>
              <a:ahLst/>
              <a:cxnLst/>
              <a:rect l="l" t="t" r="r" b="b"/>
              <a:pathLst>
                <a:path w="15813" h="22386" extrusionOk="0">
                  <a:moveTo>
                    <a:pt x="1" y="0"/>
                  </a:moveTo>
                  <a:lnTo>
                    <a:pt x="1" y="12276"/>
                  </a:lnTo>
                  <a:cubicBezTo>
                    <a:pt x="1" y="13110"/>
                    <a:pt x="434" y="13877"/>
                    <a:pt x="1135" y="14344"/>
                  </a:cubicBezTo>
                  <a:lnTo>
                    <a:pt x="14578" y="22116"/>
                  </a:lnTo>
                  <a:cubicBezTo>
                    <a:pt x="14778" y="22249"/>
                    <a:pt x="15012" y="22350"/>
                    <a:pt x="15245" y="22383"/>
                  </a:cubicBezTo>
                  <a:cubicBezTo>
                    <a:pt x="15262" y="22385"/>
                    <a:pt x="15279" y="22386"/>
                    <a:pt x="15296" y="22386"/>
                  </a:cubicBezTo>
                  <a:cubicBezTo>
                    <a:pt x="15575" y="22386"/>
                    <a:pt x="15812" y="22132"/>
                    <a:pt x="15812" y="21849"/>
                  </a:cubicBezTo>
                  <a:lnTo>
                    <a:pt x="15812" y="9140"/>
                  </a:lnTo>
                  <a:lnTo>
                    <a:pt x="14178" y="7606"/>
                  </a:lnTo>
                  <a:lnTo>
                    <a:pt x="2803" y="7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79;p75"/>
            <p:cNvSpPr/>
            <p:nvPr/>
          </p:nvSpPr>
          <p:spPr>
            <a:xfrm>
              <a:off x="4776925" y="3735625"/>
              <a:ext cx="396975" cy="364275"/>
            </a:xfrm>
            <a:custGeom>
              <a:avLst/>
              <a:gdLst/>
              <a:ahLst/>
              <a:cxnLst/>
              <a:rect l="l" t="t" r="r" b="b"/>
              <a:pathLst>
                <a:path w="15879" h="14571" extrusionOk="0">
                  <a:moveTo>
                    <a:pt x="567" y="0"/>
                  </a:moveTo>
                  <a:lnTo>
                    <a:pt x="67" y="100"/>
                  </a:lnTo>
                  <a:lnTo>
                    <a:pt x="67" y="5037"/>
                  </a:lnTo>
                  <a:cubicBezTo>
                    <a:pt x="67" y="5037"/>
                    <a:pt x="0" y="6004"/>
                    <a:pt x="1334" y="6738"/>
                  </a:cubicBezTo>
                  <a:cubicBezTo>
                    <a:pt x="2569" y="7439"/>
                    <a:pt x="13310" y="13643"/>
                    <a:pt x="14777" y="14477"/>
                  </a:cubicBezTo>
                  <a:cubicBezTo>
                    <a:pt x="14894" y="14535"/>
                    <a:pt x="15021" y="14571"/>
                    <a:pt x="15147" y="14571"/>
                  </a:cubicBezTo>
                  <a:cubicBezTo>
                    <a:pt x="15238" y="14571"/>
                    <a:pt x="15327" y="14552"/>
                    <a:pt x="15411" y="14511"/>
                  </a:cubicBezTo>
                  <a:cubicBezTo>
                    <a:pt x="15645" y="14410"/>
                    <a:pt x="15878" y="14144"/>
                    <a:pt x="15878" y="13510"/>
                  </a:cubicBezTo>
                  <a:lnTo>
                    <a:pt x="15878" y="8940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80;p75"/>
            <p:cNvSpPr/>
            <p:nvPr/>
          </p:nvSpPr>
          <p:spPr>
            <a:xfrm>
              <a:off x="4776925" y="3735625"/>
              <a:ext cx="396975" cy="364275"/>
            </a:xfrm>
            <a:custGeom>
              <a:avLst/>
              <a:gdLst/>
              <a:ahLst/>
              <a:cxnLst/>
              <a:rect l="l" t="t" r="r" b="b"/>
              <a:pathLst>
                <a:path w="15879" h="14571" extrusionOk="0">
                  <a:moveTo>
                    <a:pt x="567" y="0"/>
                  </a:moveTo>
                  <a:lnTo>
                    <a:pt x="67" y="100"/>
                  </a:lnTo>
                  <a:lnTo>
                    <a:pt x="67" y="5037"/>
                  </a:lnTo>
                  <a:cubicBezTo>
                    <a:pt x="67" y="5037"/>
                    <a:pt x="0" y="6004"/>
                    <a:pt x="1334" y="6738"/>
                  </a:cubicBezTo>
                  <a:cubicBezTo>
                    <a:pt x="2569" y="7439"/>
                    <a:pt x="13310" y="13643"/>
                    <a:pt x="14777" y="14477"/>
                  </a:cubicBezTo>
                  <a:cubicBezTo>
                    <a:pt x="14894" y="14535"/>
                    <a:pt x="15021" y="14571"/>
                    <a:pt x="15147" y="14571"/>
                  </a:cubicBezTo>
                  <a:cubicBezTo>
                    <a:pt x="15238" y="14571"/>
                    <a:pt x="15327" y="14552"/>
                    <a:pt x="15411" y="14511"/>
                  </a:cubicBezTo>
                  <a:cubicBezTo>
                    <a:pt x="15645" y="14410"/>
                    <a:pt x="15878" y="14144"/>
                    <a:pt x="15878" y="13510"/>
                  </a:cubicBezTo>
                  <a:lnTo>
                    <a:pt x="15878" y="8940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81;p75"/>
            <p:cNvSpPr/>
            <p:nvPr/>
          </p:nvSpPr>
          <p:spPr>
            <a:xfrm>
              <a:off x="4777750" y="3695175"/>
              <a:ext cx="470350" cy="271050"/>
            </a:xfrm>
            <a:custGeom>
              <a:avLst/>
              <a:gdLst/>
              <a:ahLst/>
              <a:cxnLst/>
              <a:rect l="l" t="t" r="r" b="b"/>
              <a:pathLst>
                <a:path w="18814" h="10842" extrusionOk="0">
                  <a:moveTo>
                    <a:pt x="2986" y="0"/>
                  </a:moveTo>
                  <a:cubicBezTo>
                    <a:pt x="2911" y="0"/>
                    <a:pt x="2836" y="17"/>
                    <a:pt x="2769" y="50"/>
                  </a:cubicBezTo>
                  <a:lnTo>
                    <a:pt x="101" y="1618"/>
                  </a:lnTo>
                  <a:cubicBezTo>
                    <a:pt x="0" y="1652"/>
                    <a:pt x="0" y="1785"/>
                    <a:pt x="101" y="1818"/>
                  </a:cubicBezTo>
                  <a:lnTo>
                    <a:pt x="15645" y="10791"/>
                  </a:lnTo>
                  <a:cubicBezTo>
                    <a:pt x="15712" y="10825"/>
                    <a:pt x="15787" y="10841"/>
                    <a:pt x="15858" y="10841"/>
                  </a:cubicBezTo>
                  <a:cubicBezTo>
                    <a:pt x="15929" y="10841"/>
                    <a:pt x="15995" y="10825"/>
                    <a:pt x="16045" y="10791"/>
                  </a:cubicBezTo>
                  <a:lnTo>
                    <a:pt x="18747" y="9257"/>
                  </a:lnTo>
                  <a:cubicBezTo>
                    <a:pt x="18814" y="9190"/>
                    <a:pt x="18814" y="9090"/>
                    <a:pt x="18747" y="9023"/>
                  </a:cubicBezTo>
                  <a:lnTo>
                    <a:pt x="3203" y="50"/>
                  </a:lnTo>
                  <a:cubicBezTo>
                    <a:pt x="3136" y="17"/>
                    <a:pt x="3061" y="0"/>
                    <a:pt x="298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82;p75"/>
            <p:cNvSpPr/>
            <p:nvPr/>
          </p:nvSpPr>
          <p:spPr>
            <a:xfrm>
              <a:off x="4777750" y="3695175"/>
              <a:ext cx="470350" cy="271050"/>
            </a:xfrm>
            <a:custGeom>
              <a:avLst/>
              <a:gdLst/>
              <a:ahLst/>
              <a:cxnLst/>
              <a:rect l="l" t="t" r="r" b="b"/>
              <a:pathLst>
                <a:path w="18814" h="10842" extrusionOk="0">
                  <a:moveTo>
                    <a:pt x="2986" y="0"/>
                  </a:moveTo>
                  <a:cubicBezTo>
                    <a:pt x="2911" y="0"/>
                    <a:pt x="2836" y="17"/>
                    <a:pt x="2769" y="50"/>
                  </a:cubicBezTo>
                  <a:lnTo>
                    <a:pt x="101" y="1618"/>
                  </a:lnTo>
                  <a:cubicBezTo>
                    <a:pt x="0" y="1652"/>
                    <a:pt x="0" y="1785"/>
                    <a:pt x="101" y="1818"/>
                  </a:cubicBezTo>
                  <a:lnTo>
                    <a:pt x="15645" y="10791"/>
                  </a:lnTo>
                  <a:cubicBezTo>
                    <a:pt x="15712" y="10825"/>
                    <a:pt x="15787" y="10841"/>
                    <a:pt x="15858" y="10841"/>
                  </a:cubicBezTo>
                  <a:cubicBezTo>
                    <a:pt x="15929" y="10841"/>
                    <a:pt x="15995" y="10825"/>
                    <a:pt x="16045" y="10791"/>
                  </a:cubicBezTo>
                  <a:lnTo>
                    <a:pt x="18747" y="9257"/>
                  </a:lnTo>
                  <a:cubicBezTo>
                    <a:pt x="18814" y="9190"/>
                    <a:pt x="18814" y="9090"/>
                    <a:pt x="18747" y="9023"/>
                  </a:cubicBezTo>
                  <a:lnTo>
                    <a:pt x="3203" y="50"/>
                  </a:lnTo>
                  <a:cubicBezTo>
                    <a:pt x="3136" y="17"/>
                    <a:pt x="3061" y="0"/>
                    <a:pt x="298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83;p75"/>
            <p:cNvSpPr/>
            <p:nvPr/>
          </p:nvSpPr>
          <p:spPr>
            <a:xfrm>
              <a:off x="4932850" y="3955600"/>
              <a:ext cx="80925" cy="80425"/>
            </a:xfrm>
            <a:custGeom>
              <a:avLst/>
              <a:gdLst/>
              <a:ahLst/>
              <a:cxnLst/>
              <a:rect l="l" t="t" r="r" b="b"/>
              <a:pathLst>
                <a:path w="3237" h="3217" extrusionOk="0">
                  <a:moveTo>
                    <a:pt x="188" y="1"/>
                  </a:moveTo>
                  <a:cubicBezTo>
                    <a:pt x="89" y="1"/>
                    <a:pt x="1" y="87"/>
                    <a:pt x="1" y="208"/>
                  </a:cubicBezTo>
                  <a:lnTo>
                    <a:pt x="1" y="1175"/>
                  </a:lnTo>
                  <a:cubicBezTo>
                    <a:pt x="1" y="1375"/>
                    <a:pt x="101" y="1575"/>
                    <a:pt x="301" y="1675"/>
                  </a:cubicBezTo>
                  <a:lnTo>
                    <a:pt x="2903" y="3176"/>
                  </a:lnTo>
                  <a:cubicBezTo>
                    <a:pt x="2940" y="3204"/>
                    <a:pt x="2979" y="3216"/>
                    <a:pt x="3017" y="3216"/>
                  </a:cubicBezTo>
                  <a:cubicBezTo>
                    <a:pt x="3118" y="3216"/>
                    <a:pt x="3212" y="3130"/>
                    <a:pt x="3237" y="3010"/>
                  </a:cubicBezTo>
                  <a:lnTo>
                    <a:pt x="3237" y="2042"/>
                  </a:lnTo>
                  <a:cubicBezTo>
                    <a:pt x="3237" y="1842"/>
                    <a:pt x="3103" y="1609"/>
                    <a:pt x="2903" y="1509"/>
                  </a:cubicBezTo>
                  <a:lnTo>
                    <a:pt x="301" y="41"/>
                  </a:lnTo>
                  <a:cubicBezTo>
                    <a:pt x="264" y="13"/>
                    <a:pt x="225" y="1"/>
                    <a:pt x="18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84;p75"/>
            <p:cNvSpPr/>
            <p:nvPr/>
          </p:nvSpPr>
          <p:spPr>
            <a:xfrm>
              <a:off x="4933700" y="3708100"/>
              <a:ext cx="161800" cy="172650"/>
            </a:xfrm>
            <a:custGeom>
              <a:avLst/>
              <a:gdLst/>
              <a:ahLst/>
              <a:cxnLst/>
              <a:rect l="l" t="t" r="r" b="b"/>
              <a:pathLst>
                <a:path w="6472" h="6906" extrusionOk="0">
                  <a:moveTo>
                    <a:pt x="734" y="0"/>
                  </a:moveTo>
                  <a:cubicBezTo>
                    <a:pt x="434" y="34"/>
                    <a:pt x="200" y="201"/>
                    <a:pt x="0" y="401"/>
                  </a:cubicBezTo>
                  <a:lnTo>
                    <a:pt x="734" y="1568"/>
                  </a:lnTo>
                  <a:lnTo>
                    <a:pt x="734" y="3203"/>
                  </a:lnTo>
                  <a:lnTo>
                    <a:pt x="1201" y="3503"/>
                  </a:lnTo>
                  <a:lnTo>
                    <a:pt x="1201" y="1401"/>
                  </a:lnTo>
                  <a:lnTo>
                    <a:pt x="5437" y="3836"/>
                  </a:lnTo>
                  <a:lnTo>
                    <a:pt x="5738" y="6905"/>
                  </a:lnTo>
                  <a:lnTo>
                    <a:pt x="6472" y="6505"/>
                  </a:lnTo>
                  <a:lnTo>
                    <a:pt x="6472" y="326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85;p75"/>
            <p:cNvSpPr/>
            <p:nvPr/>
          </p:nvSpPr>
          <p:spPr>
            <a:xfrm>
              <a:off x="4945375" y="3738125"/>
              <a:ext cx="18375" cy="67575"/>
            </a:xfrm>
            <a:custGeom>
              <a:avLst/>
              <a:gdLst/>
              <a:ahLst/>
              <a:cxnLst/>
              <a:rect l="l" t="t" r="r" b="b"/>
              <a:pathLst>
                <a:path w="735" h="2703" extrusionOk="0">
                  <a:moveTo>
                    <a:pt x="0" y="0"/>
                  </a:moveTo>
                  <a:lnTo>
                    <a:pt x="0" y="2702"/>
                  </a:lnTo>
                  <a:lnTo>
                    <a:pt x="734" y="2302"/>
                  </a:lnTo>
                  <a:lnTo>
                    <a:pt x="734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86;p75"/>
            <p:cNvSpPr/>
            <p:nvPr/>
          </p:nvSpPr>
          <p:spPr>
            <a:xfrm>
              <a:off x="4933700" y="3718100"/>
              <a:ext cx="143450" cy="162650"/>
            </a:xfrm>
            <a:custGeom>
              <a:avLst/>
              <a:gdLst/>
              <a:ahLst/>
              <a:cxnLst/>
              <a:rect l="l" t="t" r="r" b="b"/>
              <a:pathLst>
                <a:path w="5738" h="6506" extrusionOk="0">
                  <a:moveTo>
                    <a:pt x="0" y="1"/>
                  </a:moveTo>
                  <a:lnTo>
                    <a:pt x="0" y="3236"/>
                  </a:lnTo>
                  <a:cubicBezTo>
                    <a:pt x="134" y="3370"/>
                    <a:pt x="300" y="3470"/>
                    <a:pt x="467" y="3503"/>
                  </a:cubicBezTo>
                  <a:lnTo>
                    <a:pt x="467" y="801"/>
                  </a:lnTo>
                  <a:lnTo>
                    <a:pt x="5237" y="3537"/>
                  </a:lnTo>
                  <a:lnTo>
                    <a:pt x="5237" y="6238"/>
                  </a:lnTo>
                  <a:cubicBezTo>
                    <a:pt x="5371" y="6372"/>
                    <a:pt x="5538" y="6472"/>
                    <a:pt x="5738" y="6505"/>
                  </a:cubicBezTo>
                  <a:lnTo>
                    <a:pt x="5738" y="33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87;p75"/>
            <p:cNvSpPr/>
            <p:nvPr/>
          </p:nvSpPr>
          <p:spPr>
            <a:xfrm>
              <a:off x="4615125" y="4214525"/>
              <a:ext cx="176825" cy="189450"/>
            </a:xfrm>
            <a:custGeom>
              <a:avLst/>
              <a:gdLst/>
              <a:ahLst/>
              <a:cxnLst/>
              <a:rect l="l" t="t" r="r" b="b"/>
              <a:pathLst>
                <a:path w="7073" h="7578" extrusionOk="0">
                  <a:moveTo>
                    <a:pt x="1081" y="0"/>
                  </a:moveTo>
                  <a:cubicBezTo>
                    <a:pt x="909" y="0"/>
                    <a:pt x="766" y="38"/>
                    <a:pt x="668" y="125"/>
                  </a:cubicBezTo>
                  <a:cubicBezTo>
                    <a:pt x="1" y="692"/>
                    <a:pt x="535" y="2159"/>
                    <a:pt x="868" y="2693"/>
                  </a:cubicBezTo>
                  <a:cubicBezTo>
                    <a:pt x="1202" y="3227"/>
                    <a:pt x="3103" y="5495"/>
                    <a:pt x="3537" y="6129"/>
                  </a:cubicBezTo>
                  <a:cubicBezTo>
                    <a:pt x="3937" y="6796"/>
                    <a:pt x="4537" y="7463"/>
                    <a:pt x="5405" y="7563"/>
                  </a:cubicBezTo>
                  <a:cubicBezTo>
                    <a:pt x="5486" y="7573"/>
                    <a:pt x="5566" y="7577"/>
                    <a:pt x="5644" y="7577"/>
                  </a:cubicBezTo>
                  <a:cubicBezTo>
                    <a:pt x="6398" y="7577"/>
                    <a:pt x="6979" y="7165"/>
                    <a:pt x="7039" y="6863"/>
                  </a:cubicBezTo>
                  <a:cubicBezTo>
                    <a:pt x="7073" y="6162"/>
                    <a:pt x="7073" y="5462"/>
                    <a:pt x="7039" y="4761"/>
                  </a:cubicBezTo>
                  <a:cubicBezTo>
                    <a:pt x="7006" y="4294"/>
                    <a:pt x="6872" y="4261"/>
                    <a:pt x="6872" y="4261"/>
                  </a:cubicBezTo>
                  <a:cubicBezTo>
                    <a:pt x="6872" y="4261"/>
                    <a:pt x="4437" y="1959"/>
                    <a:pt x="3870" y="1359"/>
                  </a:cubicBezTo>
                  <a:cubicBezTo>
                    <a:pt x="3401" y="862"/>
                    <a:pt x="1905" y="0"/>
                    <a:pt x="10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88;p75"/>
            <p:cNvSpPr/>
            <p:nvPr/>
          </p:nvSpPr>
          <p:spPr>
            <a:xfrm>
              <a:off x="4275725" y="4482775"/>
              <a:ext cx="300250" cy="152400"/>
            </a:xfrm>
            <a:custGeom>
              <a:avLst/>
              <a:gdLst/>
              <a:ahLst/>
              <a:cxnLst/>
              <a:rect l="l" t="t" r="r" b="b"/>
              <a:pathLst>
                <a:path w="12010" h="6096" extrusionOk="0">
                  <a:moveTo>
                    <a:pt x="11004" y="0"/>
                  </a:moveTo>
                  <a:cubicBezTo>
                    <a:pt x="10089" y="0"/>
                    <a:pt x="8231" y="19"/>
                    <a:pt x="8006" y="169"/>
                  </a:cubicBezTo>
                  <a:cubicBezTo>
                    <a:pt x="7739" y="402"/>
                    <a:pt x="4570" y="1670"/>
                    <a:pt x="3503" y="2204"/>
                  </a:cubicBezTo>
                  <a:cubicBezTo>
                    <a:pt x="2436" y="2738"/>
                    <a:pt x="301" y="3638"/>
                    <a:pt x="167" y="3805"/>
                  </a:cubicBezTo>
                  <a:cubicBezTo>
                    <a:pt x="0" y="4072"/>
                    <a:pt x="34" y="4439"/>
                    <a:pt x="234" y="4706"/>
                  </a:cubicBezTo>
                  <a:cubicBezTo>
                    <a:pt x="834" y="5373"/>
                    <a:pt x="1668" y="5806"/>
                    <a:pt x="2569" y="5973"/>
                  </a:cubicBezTo>
                  <a:cubicBezTo>
                    <a:pt x="2966" y="6055"/>
                    <a:pt x="3367" y="6096"/>
                    <a:pt x="3768" y="6096"/>
                  </a:cubicBezTo>
                  <a:cubicBezTo>
                    <a:pt x="4512" y="6096"/>
                    <a:pt x="5256" y="5955"/>
                    <a:pt x="5971" y="5673"/>
                  </a:cubicBezTo>
                  <a:cubicBezTo>
                    <a:pt x="6772" y="5373"/>
                    <a:pt x="7539" y="5006"/>
                    <a:pt x="8306" y="4606"/>
                  </a:cubicBezTo>
                  <a:cubicBezTo>
                    <a:pt x="8607" y="4472"/>
                    <a:pt x="8907" y="4372"/>
                    <a:pt x="9240" y="4372"/>
                  </a:cubicBezTo>
                  <a:cubicBezTo>
                    <a:pt x="9641" y="4372"/>
                    <a:pt x="10274" y="4339"/>
                    <a:pt x="10708" y="4305"/>
                  </a:cubicBezTo>
                  <a:cubicBezTo>
                    <a:pt x="10740" y="4307"/>
                    <a:pt x="10771" y="4308"/>
                    <a:pt x="10803" y="4308"/>
                  </a:cubicBezTo>
                  <a:cubicBezTo>
                    <a:pt x="11267" y="4308"/>
                    <a:pt x="11692" y="4080"/>
                    <a:pt x="11942" y="3705"/>
                  </a:cubicBezTo>
                  <a:cubicBezTo>
                    <a:pt x="12009" y="2804"/>
                    <a:pt x="12009" y="1937"/>
                    <a:pt x="11942" y="1036"/>
                  </a:cubicBezTo>
                  <a:cubicBezTo>
                    <a:pt x="11876" y="669"/>
                    <a:pt x="11742" y="302"/>
                    <a:pt x="11509" y="2"/>
                  </a:cubicBezTo>
                  <a:cubicBezTo>
                    <a:pt x="11509" y="2"/>
                    <a:pt x="11309" y="0"/>
                    <a:pt x="1100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89;p75"/>
            <p:cNvSpPr/>
            <p:nvPr/>
          </p:nvSpPr>
          <p:spPr>
            <a:xfrm>
              <a:off x="4389150" y="2362975"/>
              <a:ext cx="286050" cy="388725"/>
            </a:xfrm>
            <a:custGeom>
              <a:avLst/>
              <a:gdLst/>
              <a:ahLst/>
              <a:cxnLst/>
              <a:rect l="l" t="t" r="r" b="b"/>
              <a:pathLst>
                <a:path w="11442" h="15549" extrusionOk="0">
                  <a:moveTo>
                    <a:pt x="6259" y="0"/>
                  </a:moveTo>
                  <a:cubicBezTo>
                    <a:pt x="4378" y="0"/>
                    <a:pt x="2335" y="451"/>
                    <a:pt x="1468" y="1601"/>
                  </a:cubicBezTo>
                  <a:cubicBezTo>
                    <a:pt x="1468" y="1601"/>
                    <a:pt x="1034" y="2168"/>
                    <a:pt x="934" y="3603"/>
                  </a:cubicBezTo>
                  <a:lnTo>
                    <a:pt x="934" y="5804"/>
                  </a:lnTo>
                  <a:cubicBezTo>
                    <a:pt x="934" y="6105"/>
                    <a:pt x="867" y="6405"/>
                    <a:pt x="734" y="6638"/>
                  </a:cubicBezTo>
                  <a:cubicBezTo>
                    <a:pt x="400" y="7272"/>
                    <a:pt x="0" y="8106"/>
                    <a:pt x="67" y="8239"/>
                  </a:cubicBezTo>
                  <a:cubicBezTo>
                    <a:pt x="121" y="8376"/>
                    <a:pt x="490" y="8490"/>
                    <a:pt x="823" y="8490"/>
                  </a:cubicBezTo>
                  <a:cubicBezTo>
                    <a:pt x="896" y="8490"/>
                    <a:pt x="968" y="8485"/>
                    <a:pt x="1034" y="8473"/>
                  </a:cubicBezTo>
                  <a:cubicBezTo>
                    <a:pt x="1168" y="10408"/>
                    <a:pt x="1368" y="11375"/>
                    <a:pt x="1635" y="11775"/>
                  </a:cubicBezTo>
                  <a:cubicBezTo>
                    <a:pt x="1668" y="11809"/>
                    <a:pt x="1701" y="11842"/>
                    <a:pt x="1735" y="11875"/>
                  </a:cubicBezTo>
                  <a:cubicBezTo>
                    <a:pt x="1954" y="12035"/>
                    <a:pt x="2470" y="12111"/>
                    <a:pt x="3141" y="12111"/>
                  </a:cubicBezTo>
                  <a:cubicBezTo>
                    <a:pt x="3594" y="12111"/>
                    <a:pt x="4119" y="12076"/>
                    <a:pt x="4670" y="12009"/>
                  </a:cubicBezTo>
                  <a:cubicBezTo>
                    <a:pt x="4937" y="13009"/>
                    <a:pt x="5371" y="14978"/>
                    <a:pt x="5270" y="15478"/>
                  </a:cubicBezTo>
                  <a:cubicBezTo>
                    <a:pt x="5270" y="15478"/>
                    <a:pt x="5775" y="15549"/>
                    <a:pt x="6488" y="15549"/>
                  </a:cubicBezTo>
                  <a:cubicBezTo>
                    <a:pt x="7608" y="15549"/>
                    <a:pt x="9242" y="15374"/>
                    <a:pt x="10241" y="14477"/>
                  </a:cubicBezTo>
                  <a:cubicBezTo>
                    <a:pt x="10241" y="14477"/>
                    <a:pt x="9640" y="11775"/>
                    <a:pt x="9440" y="10708"/>
                  </a:cubicBezTo>
                  <a:cubicBezTo>
                    <a:pt x="11442" y="9440"/>
                    <a:pt x="10541" y="2402"/>
                    <a:pt x="10074" y="1101"/>
                  </a:cubicBezTo>
                  <a:cubicBezTo>
                    <a:pt x="9857" y="451"/>
                    <a:pt x="8139" y="0"/>
                    <a:pt x="625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90;p75"/>
            <p:cNvSpPr/>
            <p:nvPr/>
          </p:nvSpPr>
          <p:spPr>
            <a:xfrm>
              <a:off x="4095600" y="2647325"/>
              <a:ext cx="417825" cy="566275"/>
            </a:xfrm>
            <a:custGeom>
              <a:avLst/>
              <a:gdLst/>
              <a:ahLst/>
              <a:cxnLst/>
              <a:rect l="l" t="t" r="r" b="b"/>
              <a:pathLst>
                <a:path w="16713" h="22651" extrusionOk="0">
                  <a:moveTo>
                    <a:pt x="10474" y="1"/>
                  </a:moveTo>
                  <a:lnTo>
                    <a:pt x="9741" y="34"/>
                  </a:lnTo>
                  <a:cubicBezTo>
                    <a:pt x="9540" y="34"/>
                    <a:pt x="9374" y="101"/>
                    <a:pt x="9240" y="168"/>
                  </a:cubicBezTo>
                  <a:lnTo>
                    <a:pt x="701" y="5138"/>
                  </a:lnTo>
                  <a:cubicBezTo>
                    <a:pt x="200" y="5405"/>
                    <a:pt x="0" y="6005"/>
                    <a:pt x="167" y="6506"/>
                  </a:cubicBezTo>
                  <a:lnTo>
                    <a:pt x="5804" y="21883"/>
                  </a:lnTo>
                  <a:cubicBezTo>
                    <a:pt x="5938" y="22284"/>
                    <a:pt x="6338" y="22584"/>
                    <a:pt x="6772" y="22617"/>
                  </a:cubicBezTo>
                  <a:lnTo>
                    <a:pt x="7406" y="22651"/>
                  </a:lnTo>
                  <a:lnTo>
                    <a:pt x="7406" y="22651"/>
                  </a:lnTo>
                  <a:lnTo>
                    <a:pt x="7306" y="22550"/>
                  </a:lnTo>
                  <a:cubicBezTo>
                    <a:pt x="7372" y="22517"/>
                    <a:pt x="7406" y="22484"/>
                    <a:pt x="7472" y="22484"/>
                  </a:cubicBezTo>
                  <a:lnTo>
                    <a:pt x="16012" y="17547"/>
                  </a:lnTo>
                  <a:cubicBezTo>
                    <a:pt x="16512" y="17247"/>
                    <a:pt x="16712" y="16646"/>
                    <a:pt x="16512" y="16146"/>
                  </a:cubicBezTo>
                  <a:lnTo>
                    <a:pt x="10908" y="802"/>
                  </a:lnTo>
                  <a:cubicBezTo>
                    <a:pt x="10808" y="501"/>
                    <a:pt x="10608" y="301"/>
                    <a:pt x="10341" y="168"/>
                  </a:cubicBezTo>
                  <a:lnTo>
                    <a:pt x="10474" y="1"/>
                  </a:lnTo>
                  <a:close/>
                </a:path>
              </a:pathLst>
            </a:custGeom>
            <a:solidFill>
              <a:srgbClr val="374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91;p75"/>
            <p:cNvSpPr/>
            <p:nvPr/>
          </p:nvSpPr>
          <p:spPr>
            <a:xfrm>
              <a:off x="4110600" y="2647050"/>
              <a:ext cx="418675" cy="566825"/>
            </a:xfrm>
            <a:custGeom>
              <a:avLst/>
              <a:gdLst/>
              <a:ahLst/>
              <a:cxnLst/>
              <a:rect l="l" t="t" r="r" b="b"/>
              <a:pathLst>
                <a:path w="16747" h="22673" extrusionOk="0">
                  <a:moveTo>
                    <a:pt x="9875" y="1"/>
                  </a:moveTo>
                  <a:cubicBezTo>
                    <a:pt x="9692" y="1"/>
                    <a:pt x="9508" y="47"/>
                    <a:pt x="9341" y="145"/>
                  </a:cubicBezTo>
                  <a:lnTo>
                    <a:pt x="668" y="5149"/>
                  </a:lnTo>
                  <a:cubicBezTo>
                    <a:pt x="201" y="5416"/>
                    <a:pt x="1" y="5983"/>
                    <a:pt x="201" y="6483"/>
                  </a:cubicBezTo>
                  <a:lnTo>
                    <a:pt x="5872" y="21961"/>
                  </a:lnTo>
                  <a:cubicBezTo>
                    <a:pt x="6036" y="22408"/>
                    <a:pt x="6450" y="22673"/>
                    <a:pt x="6890" y="22673"/>
                  </a:cubicBezTo>
                  <a:cubicBezTo>
                    <a:pt x="7074" y="22673"/>
                    <a:pt x="7262" y="22626"/>
                    <a:pt x="7439" y="22528"/>
                  </a:cubicBezTo>
                  <a:lnTo>
                    <a:pt x="16079" y="17525"/>
                  </a:lnTo>
                  <a:cubicBezTo>
                    <a:pt x="16546" y="17258"/>
                    <a:pt x="16746" y="16691"/>
                    <a:pt x="16579" y="16190"/>
                  </a:cubicBezTo>
                  <a:lnTo>
                    <a:pt x="10909" y="712"/>
                  </a:lnTo>
                  <a:cubicBezTo>
                    <a:pt x="10744" y="265"/>
                    <a:pt x="10314" y="1"/>
                    <a:pt x="9875" y="1"/>
                  </a:cubicBezTo>
                  <a:close/>
                </a:path>
              </a:pathLst>
            </a:custGeom>
            <a:solidFill>
              <a:srgbClr val="556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92;p75"/>
            <p:cNvSpPr/>
            <p:nvPr/>
          </p:nvSpPr>
          <p:spPr>
            <a:xfrm>
              <a:off x="4132300" y="2668025"/>
              <a:ext cx="371100" cy="507825"/>
            </a:xfrm>
            <a:custGeom>
              <a:avLst/>
              <a:gdLst/>
              <a:ahLst/>
              <a:cxnLst/>
              <a:rect l="l" t="t" r="r" b="b"/>
              <a:pathLst>
                <a:path w="14844" h="20313" extrusionOk="0">
                  <a:moveTo>
                    <a:pt x="8988" y="1"/>
                  </a:moveTo>
                  <a:cubicBezTo>
                    <a:pt x="8904" y="1"/>
                    <a:pt x="8819" y="24"/>
                    <a:pt x="8740" y="74"/>
                  </a:cubicBezTo>
                  <a:lnTo>
                    <a:pt x="334" y="4944"/>
                  </a:lnTo>
                  <a:cubicBezTo>
                    <a:pt x="100" y="5044"/>
                    <a:pt x="0" y="5311"/>
                    <a:pt x="100" y="5544"/>
                  </a:cubicBezTo>
                  <a:lnTo>
                    <a:pt x="5404" y="19988"/>
                  </a:lnTo>
                  <a:cubicBezTo>
                    <a:pt x="5475" y="20200"/>
                    <a:pt x="5663" y="20313"/>
                    <a:pt x="5861" y="20313"/>
                  </a:cubicBezTo>
                  <a:cubicBezTo>
                    <a:pt x="5943" y="20313"/>
                    <a:pt x="6027" y="20294"/>
                    <a:pt x="6104" y="20255"/>
                  </a:cubicBezTo>
                  <a:lnTo>
                    <a:pt x="14544" y="15385"/>
                  </a:lnTo>
                  <a:cubicBezTo>
                    <a:pt x="14744" y="15251"/>
                    <a:pt x="14844" y="15018"/>
                    <a:pt x="14744" y="14784"/>
                  </a:cubicBezTo>
                  <a:lnTo>
                    <a:pt x="9440" y="340"/>
                  </a:lnTo>
                  <a:cubicBezTo>
                    <a:pt x="9370" y="130"/>
                    <a:pt x="9184" y="1"/>
                    <a:pt x="89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93;p75"/>
            <p:cNvSpPr/>
            <p:nvPr/>
          </p:nvSpPr>
          <p:spPr>
            <a:xfrm>
              <a:off x="4273225" y="2909200"/>
              <a:ext cx="41725" cy="55050"/>
            </a:xfrm>
            <a:custGeom>
              <a:avLst/>
              <a:gdLst/>
              <a:ahLst/>
              <a:cxnLst/>
              <a:rect l="l" t="t" r="r" b="b"/>
              <a:pathLst>
                <a:path w="1669" h="2202" extrusionOk="0">
                  <a:moveTo>
                    <a:pt x="795" y="12"/>
                  </a:moveTo>
                  <a:cubicBezTo>
                    <a:pt x="779" y="12"/>
                    <a:pt x="768" y="28"/>
                    <a:pt x="768" y="67"/>
                  </a:cubicBezTo>
                  <a:lnTo>
                    <a:pt x="768" y="100"/>
                  </a:lnTo>
                  <a:lnTo>
                    <a:pt x="534" y="100"/>
                  </a:lnTo>
                  <a:lnTo>
                    <a:pt x="501" y="67"/>
                  </a:lnTo>
                  <a:lnTo>
                    <a:pt x="501" y="100"/>
                  </a:lnTo>
                  <a:cubicBezTo>
                    <a:pt x="534" y="100"/>
                    <a:pt x="534" y="100"/>
                    <a:pt x="567" y="134"/>
                  </a:cubicBezTo>
                  <a:lnTo>
                    <a:pt x="601" y="134"/>
                  </a:lnTo>
                  <a:cubicBezTo>
                    <a:pt x="634" y="117"/>
                    <a:pt x="668" y="109"/>
                    <a:pt x="705" y="109"/>
                  </a:cubicBezTo>
                  <a:cubicBezTo>
                    <a:pt x="743" y="109"/>
                    <a:pt x="784" y="117"/>
                    <a:pt x="834" y="134"/>
                  </a:cubicBezTo>
                  <a:cubicBezTo>
                    <a:pt x="834" y="134"/>
                    <a:pt x="868" y="134"/>
                    <a:pt x="868" y="100"/>
                  </a:cubicBezTo>
                  <a:lnTo>
                    <a:pt x="868" y="50"/>
                  </a:lnTo>
                  <a:lnTo>
                    <a:pt x="834" y="34"/>
                  </a:lnTo>
                  <a:cubicBezTo>
                    <a:pt x="821" y="20"/>
                    <a:pt x="807" y="12"/>
                    <a:pt x="795" y="12"/>
                  </a:cubicBezTo>
                  <a:close/>
                  <a:moveTo>
                    <a:pt x="901" y="0"/>
                  </a:moveTo>
                  <a:lnTo>
                    <a:pt x="868" y="34"/>
                  </a:lnTo>
                  <a:lnTo>
                    <a:pt x="868" y="50"/>
                  </a:lnTo>
                  <a:lnTo>
                    <a:pt x="1034" y="134"/>
                  </a:lnTo>
                  <a:cubicBezTo>
                    <a:pt x="1068" y="134"/>
                    <a:pt x="1068" y="167"/>
                    <a:pt x="1068" y="167"/>
                  </a:cubicBezTo>
                  <a:cubicBezTo>
                    <a:pt x="1068" y="134"/>
                    <a:pt x="1068" y="134"/>
                    <a:pt x="1068" y="134"/>
                  </a:cubicBezTo>
                  <a:lnTo>
                    <a:pt x="901" y="0"/>
                  </a:lnTo>
                  <a:close/>
                  <a:moveTo>
                    <a:pt x="1068" y="167"/>
                  </a:moveTo>
                  <a:lnTo>
                    <a:pt x="1068" y="200"/>
                  </a:lnTo>
                  <a:cubicBezTo>
                    <a:pt x="1068" y="222"/>
                    <a:pt x="1082" y="244"/>
                    <a:pt x="1101" y="266"/>
                  </a:cubicBezTo>
                  <a:lnTo>
                    <a:pt x="1101" y="266"/>
                  </a:lnTo>
                  <a:lnTo>
                    <a:pt x="1101" y="234"/>
                  </a:lnTo>
                  <a:cubicBezTo>
                    <a:pt x="1101" y="234"/>
                    <a:pt x="1101" y="200"/>
                    <a:pt x="1068" y="167"/>
                  </a:cubicBezTo>
                  <a:close/>
                  <a:moveTo>
                    <a:pt x="134" y="467"/>
                  </a:moveTo>
                  <a:lnTo>
                    <a:pt x="134" y="484"/>
                  </a:lnTo>
                  <a:lnTo>
                    <a:pt x="134" y="484"/>
                  </a:lnTo>
                  <a:lnTo>
                    <a:pt x="167" y="501"/>
                  </a:lnTo>
                  <a:lnTo>
                    <a:pt x="134" y="467"/>
                  </a:lnTo>
                  <a:close/>
                  <a:moveTo>
                    <a:pt x="401" y="0"/>
                  </a:moveTo>
                  <a:lnTo>
                    <a:pt x="267" y="100"/>
                  </a:lnTo>
                  <a:cubicBezTo>
                    <a:pt x="234" y="100"/>
                    <a:pt x="234" y="167"/>
                    <a:pt x="267" y="167"/>
                  </a:cubicBezTo>
                  <a:lnTo>
                    <a:pt x="267" y="234"/>
                  </a:lnTo>
                  <a:cubicBezTo>
                    <a:pt x="301" y="267"/>
                    <a:pt x="301" y="267"/>
                    <a:pt x="267" y="267"/>
                  </a:cubicBezTo>
                  <a:cubicBezTo>
                    <a:pt x="234" y="334"/>
                    <a:pt x="167" y="400"/>
                    <a:pt x="167" y="501"/>
                  </a:cubicBezTo>
                  <a:cubicBezTo>
                    <a:pt x="184" y="517"/>
                    <a:pt x="201" y="526"/>
                    <a:pt x="213" y="526"/>
                  </a:cubicBezTo>
                  <a:cubicBezTo>
                    <a:pt x="226" y="526"/>
                    <a:pt x="234" y="517"/>
                    <a:pt x="234" y="501"/>
                  </a:cubicBezTo>
                  <a:cubicBezTo>
                    <a:pt x="267" y="434"/>
                    <a:pt x="301" y="367"/>
                    <a:pt x="367" y="300"/>
                  </a:cubicBezTo>
                  <a:cubicBezTo>
                    <a:pt x="367" y="267"/>
                    <a:pt x="367" y="234"/>
                    <a:pt x="367" y="234"/>
                  </a:cubicBezTo>
                  <a:lnTo>
                    <a:pt x="334" y="167"/>
                  </a:lnTo>
                  <a:cubicBezTo>
                    <a:pt x="334" y="134"/>
                    <a:pt x="334" y="134"/>
                    <a:pt x="334" y="100"/>
                  </a:cubicBezTo>
                  <a:lnTo>
                    <a:pt x="499" y="34"/>
                  </a:lnTo>
                  <a:lnTo>
                    <a:pt x="499" y="34"/>
                  </a:lnTo>
                  <a:cubicBezTo>
                    <a:pt x="501" y="44"/>
                    <a:pt x="501" y="55"/>
                    <a:pt x="501" y="67"/>
                  </a:cubicBezTo>
                  <a:lnTo>
                    <a:pt x="501" y="34"/>
                  </a:lnTo>
                  <a:lnTo>
                    <a:pt x="499" y="34"/>
                  </a:lnTo>
                  <a:lnTo>
                    <a:pt x="499" y="34"/>
                  </a:lnTo>
                  <a:cubicBezTo>
                    <a:pt x="497" y="15"/>
                    <a:pt x="489" y="0"/>
                    <a:pt x="467" y="0"/>
                  </a:cubicBezTo>
                  <a:close/>
                  <a:moveTo>
                    <a:pt x="1101" y="266"/>
                  </a:moveTo>
                  <a:lnTo>
                    <a:pt x="1101" y="300"/>
                  </a:lnTo>
                  <a:cubicBezTo>
                    <a:pt x="1101" y="300"/>
                    <a:pt x="1101" y="334"/>
                    <a:pt x="1101" y="334"/>
                  </a:cubicBezTo>
                  <a:cubicBezTo>
                    <a:pt x="1168" y="400"/>
                    <a:pt x="1268" y="467"/>
                    <a:pt x="1301" y="567"/>
                  </a:cubicBezTo>
                  <a:lnTo>
                    <a:pt x="1326" y="543"/>
                  </a:lnTo>
                  <a:lnTo>
                    <a:pt x="1326" y="543"/>
                  </a:lnTo>
                  <a:cubicBezTo>
                    <a:pt x="1338" y="552"/>
                    <a:pt x="1346" y="567"/>
                    <a:pt x="1368" y="567"/>
                  </a:cubicBezTo>
                  <a:lnTo>
                    <a:pt x="1401" y="567"/>
                  </a:lnTo>
                  <a:lnTo>
                    <a:pt x="1418" y="551"/>
                  </a:lnTo>
                  <a:lnTo>
                    <a:pt x="1418" y="551"/>
                  </a:lnTo>
                  <a:cubicBezTo>
                    <a:pt x="1433" y="565"/>
                    <a:pt x="1439" y="571"/>
                    <a:pt x="1455" y="587"/>
                  </a:cubicBezTo>
                  <a:lnTo>
                    <a:pt x="1455" y="587"/>
                  </a:lnTo>
                  <a:lnTo>
                    <a:pt x="1435" y="534"/>
                  </a:lnTo>
                  <a:lnTo>
                    <a:pt x="1418" y="551"/>
                  </a:lnTo>
                  <a:lnTo>
                    <a:pt x="1418" y="551"/>
                  </a:lnTo>
                  <a:cubicBezTo>
                    <a:pt x="1414" y="546"/>
                    <a:pt x="1408" y="541"/>
                    <a:pt x="1401" y="534"/>
                  </a:cubicBezTo>
                  <a:lnTo>
                    <a:pt x="1335" y="534"/>
                  </a:lnTo>
                  <a:lnTo>
                    <a:pt x="1326" y="543"/>
                  </a:lnTo>
                  <a:lnTo>
                    <a:pt x="1326" y="543"/>
                  </a:lnTo>
                  <a:cubicBezTo>
                    <a:pt x="1320" y="538"/>
                    <a:pt x="1312" y="534"/>
                    <a:pt x="1301" y="534"/>
                  </a:cubicBezTo>
                  <a:cubicBezTo>
                    <a:pt x="1268" y="434"/>
                    <a:pt x="1201" y="367"/>
                    <a:pt x="1135" y="300"/>
                  </a:cubicBezTo>
                  <a:cubicBezTo>
                    <a:pt x="1123" y="289"/>
                    <a:pt x="1111" y="277"/>
                    <a:pt x="1101" y="266"/>
                  </a:cubicBezTo>
                  <a:close/>
                  <a:moveTo>
                    <a:pt x="1455" y="587"/>
                  </a:moveTo>
                  <a:lnTo>
                    <a:pt x="1535" y="801"/>
                  </a:lnTo>
                  <a:cubicBezTo>
                    <a:pt x="1568" y="801"/>
                    <a:pt x="1568" y="834"/>
                    <a:pt x="1535" y="834"/>
                  </a:cubicBezTo>
                  <a:lnTo>
                    <a:pt x="1501" y="834"/>
                  </a:lnTo>
                  <a:cubicBezTo>
                    <a:pt x="1501" y="867"/>
                    <a:pt x="1501" y="867"/>
                    <a:pt x="1501" y="901"/>
                  </a:cubicBezTo>
                  <a:cubicBezTo>
                    <a:pt x="1535" y="1001"/>
                    <a:pt x="1568" y="1101"/>
                    <a:pt x="1568" y="1201"/>
                  </a:cubicBezTo>
                  <a:cubicBezTo>
                    <a:pt x="1568" y="1234"/>
                    <a:pt x="1568" y="1268"/>
                    <a:pt x="1568" y="1268"/>
                  </a:cubicBezTo>
                  <a:lnTo>
                    <a:pt x="1592" y="1291"/>
                  </a:lnTo>
                  <a:lnTo>
                    <a:pt x="1592" y="1291"/>
                  </a:lnTo>
                  <a:cubicBezTo>
                    <a:pt x="1568" y="1179"/>
                    <a:pt x="1564" y="1090"/>
                    <a:pt x="1535" y="1001"/>
                  </a:cubicBezTo>
                  <a:lnTo>
                    <a:pt x="1535" y="968"/>
                  </a:lnTo>
                  <a:lnTo>
                    <a:pt x="1568" y="934"/>
                  </a:lnTo>
                  <a:lnTo>
                    <a:pt x="1568" y="834"/>
                  </a:lnTo>
                  <a:lnTo>
                    <a:pt x="1468" y="601"/>
                  </a:lnTo>
                  <a:cubicBezTo>
                    <a:pt x="1463" y="595"/>
                    <a:pt x="1459" y="591"/>
                    <a:pt x="1455" y="587"/>
                  </a:cubicBezTo>
                  <a:close/>
                  <a:moveTo>
                    <a:pt x="1592" y="1291"/>
                  </a:moveTo>
                  <a:lnTo>
                    <a:pt x="1592" y="1291"/>
                  </a:lnTo>
                  <a:cubicBezTo>
                    <a:pt x="1595" y="1305"/>
                    <a:pt x="1598" y="1320"/>
                    <a:pt x="1602" y="1334"/>
                  </a:cubicBezTo>
                  <a:lnTo>
                    <a:pt x="1635" y="1334"/>
                  </a:lnTo>
                  <a:cubicBezTo>
                    <a:pt x="1635" y="1368"/>
                    <a:pt x="1668" y="1368"/>
                    <a:pt x="1668" y="1368"/>
                  </a:cubicBezTo>
                  <a:lnTo>
                    <a:pt x="1668" y="1334"/>
                  </a:lnTo>
                  <a:lnTo>
                    <a:pt x="1602" y="1301"/>
                  </a:lnTo>
                  <a:lnTo>
                    <a:pt x="1592" y="1291"/>
                  </a:lnTo>
                  <a:close/>
                  <a:moveTo>
                    <a:pt x="834" y="501"/>
                  </a:moveTo>
                  <a:cubicBezTo>
                    <a:pt x="901" y="534"/>
                    <a:pt x="934" y="534"/>
                    <a:pt x="968" y="567"/>
                  </a:cubicBezTo>
                  <a:cubicBezTo>
                    <a:pt x="1101" y="667"/>
                    <a:pt x="1168" y="767"/>
                    <a:pt x="1201" y="901"/>
                  </a:cubicBezTo>
                  <a:cubicBezTo>
                    <a:pt x="1301" y="1101"/>
                    <a:pt x="1268" y="1368"/>
                    <a:pt x="1135" y="1535"/>
                  </a:cubicBezTo>
                  <a:cubicBezTo>
                    <a:pt x="1085" y="1568"/>
                    <a:pt x="1026" y="1585"/>
                    <a:pt x="968" y="1585"/>
                  </a:cubicBezTo>
                  <a:cubicBezTo>
                    <a:pt x="909" y="1585"/>
                    <a:pt x="851" y="1568"/>
                    <a:pt x="801" y="1535"/>
                  </a:cubicBezTo>
                  <a:cubicBezTo>
                    <a:pt x="701" y="1468"/>
                    <a:pt x="601" y="1368"/>
                    <a:pt x="567" y="1268"/>
                  </a:cubicBezTo>
                  <a:cubicBezTo>
                    <a:pt x="434" y="1034"/>
                    <a:pt x="467" y="734"/>
                    <a:pt x="668" y="534"/>
                  </a:cubicBezTo>
                  <a:cubicBezTo>
                    <a:pt x="701" y="501"/>
                    <a:pt x="768" y="501"/>
                    <a:pt x="834" y="501"/>
                  </a:cubicBezTo>
                  <a:close/>
                  <a:moveTo>
                    <a:pt x="781" y="454"/>
                  </a:moveTo>
                  <a:cubicBezTo>
                    <a:pt x="721" y="454"/>
                    <a:pt x="661" y="471"/>
                    <a:pt x="601" y="501"/>
                  </a:cubicBezTo>
                  <a:cubicBezTo>
                    <a:pt x="401" y="667"/>
                    <a:pt x="367" y="1001"/>
                    <a:pt x="501" y="1234"/>
                  </a:cubicBezTo>
                  <a:cubicBezTo>
                    <a:pt x="567" y="1368"/>
                    <a:pt x="668" y="1501"/>
                    <a:pt x="801" y="1568"/>
                  </a:cubicBezTo>
                  <a:cubicBezTo>
                    <a:pt x="834" y="1601"/>
                    <a:pt x="868" y="1635"/>
                    <a:pt x="934" y="1635"/>
                  </a:cubicBezTo>
                  <a:cubicBezTo>
                    <a:pt x="964" y="1644"/>
                    <a:pt x="990" y="1648"/>
                    <a:pt x="1015" y="1648"/>
                  </a:cubicBezTo>
                  <a:cubicBezTo>
                    <a:pt x="1074" y="1648"/>
                    <a:pt x="1121" y="1625"/>
                    <a:pt x="1168" y="1601"/>
                  </a:cubicBezTo>
                  <a:cubicBezTo>
                    <a:pt x="1335" y="1401"/>
                    <a:pt x="1368" y="1134"/>
                    <a:pt x="1268" y="934"/>
                  </a:cubicBezTo>
                  <a:cubicBezTo>
                    <a:pt x="1201" y="767"/>
                    <a:pt x="1101" y="634"/>
                    <a:pt x="1001" y="534"/>
                  </a:cubicBezTo>
                  <a:cubicBezTo>
                    <a:pt x="928" y="479"/>
                    <a:pt x="854" y="454"/>
                    <a:pt x="781" y="454"/>
                  </a:cubicBezTo>
                  <a:close/>
                  <a:moveTo>
                    <a:pt x="1668" y="1368"/>
                  </a:moveTo>
                  <a:lnTo>
                    <a:pt x="1635" y="1601"/>
                  </a:lnTo>
                  <a:lnTo>
                    <a:pt x="1635" y="1635"/>
                  </a:lnTo>
                  <a:lnTo>
                    <a:pt x="1568" y="1601"/>
                  </a:lnTo>
                  <a:cubicBezTo>
                    <a:pt x="1568" y="1585"/>
                    <a:pt x="1560" y="1576"/>
                    <a:pt x="1547" y="1576"/>
                  </a:cubicBezTo>
                  <a:cubicBezTo>
                    <a:pt x="1535" y="1576"/>
                    <a:pt x="1518" y="1585"/>
                    <a:pt x="1501" y="1601"/>
                  </a:cubicBezTo>
                  <a:cubicBezTo>
                    <a:pt x="1501" y="1668"/>
                    <a:pt x="1468" y="1768"/>
                    <a:pt x="1401" y="1801"/>
                  </a:cubicBezTo>
                  <a:cubicBezTo>
                    <a:pt x="1368" y="1835"/>
                    <a:pt x="1368" y="1868"/>
                    <a:pt x="1401" y="1902"/>
                  </a:cubicBezTo>
                  <a:lnTo>
                    <a:pt x="1413" y="1913"/>
                  </a:lnTo>
                  <a:lnTo>
                    <a:pt x="1413" y="1913"/>
                  </a:lnTo>
                  <a:cubicBezTo>
                    <a:pt x="1448" y="1853"/>
                    <a:pt x="1501" y="1791"/>
                    <a:pt x="1501" y="1701"/>
                  </a:cubicBezTo>
                  <a:lnTo>
                    <a:pt x="1568" y="1735"/>
                  </a:lnTo>
                  <a:cubicBezTo>
                    <a:pt x="1578" y="1744"/>
                    <a:pt x="1588" y="1749"/>
                    <a:pt x="1597" y="1749"/>
                  </a:cubicBezTo>
                  <a:cubicBezTo>
                    <a:pt x="1618" y="1749"/>
                    <a:pt x="1635" y="1725"/>
                    <a:pt x="1635" y="1701"/>
                  </a:cubicBezTo>
                  <a:lnTo>
                    <a:pt x="1668" y="1468"/>
                  </a:lnTo>
                  <a:cubicBezTo>
                    <a:pt x="1668" y="1435"/>
                    <a:pt x="1668" y="1401"/>
                    <a:pt x="1668" y="1368"/>
                  </a:cubicBezTo>
                  <a:close/>
                  <a:moveTo>
                    <a:pt x="1413" y="1913"/>
                  </a:moveTo>
                  <a:lnTo>
                    <a:pt x="1413" y="1913"/>
                  </a:lnTo>
                  <a:cubicBezTo>
                    <a:pt x="1409" y="1921"/>
                    <a:pt x="1405" y="1928"/>
                    <a:pt x="1401" y="1935"/>
                  </a:cubicBezTo>
                  <a:cubicBezTo>
                    <a:pt x="1401" y="1935"/>
                    <a:pt x="1401" y="1935"/>
                    <a:pt x="1401" y="1968"/>
                  </a:cubicBezTo>
                  <a:lnTo>
                    <a:pt x="1435" y="2002"/>
                  </a:lnTo>
                  <a:lnTo>
                    <a:pt x="1435" y="1935"/>
                  </a:lnTo>
                  <a:lnTo>
                    <a:pt x="1413" y="1913"/>
                  </a:lnTo>
                  <a:close/>
                  <a:moveTo>
                    <a:pt x="72" y="453"/>
                  </a:moveTo>
                  <a:cubicBezTo>
                    <a:pt x="50" y="453"/>
                    <a:pt x="34" y="477"/>
                    <a:pt x="34" y="501"/>
                  </a:cubicBezTo>
                  <a:lnTo>
                    <a:pt x="0" y="734"/>
                  </a:lnTo>
                  <a:cubicBezTo>
                    <a:pt x="0" y="767"/>
                    <a:pt x="0" y="801"/>
                    <a:pt x="34" y="834"/>
                  </a:cubicBezTo>
                  <a:cubicBezTo>
                    <a:pt x="34" y="834"/>
                    <a:pt x="67" y="834"/>
                    <a:pt x="67" y="867"/>
                  </a:cubicBezTo>
                  <a:lnTo>
                    <a:pt x="100" y="867"/>
                  </a:lnTo>
                  <a:cubicBezTo>
                    <a:pt x="134" y="1001"/>
                    <a:pt x="134" y="1101"/>
                    <a:pt x="167" y="1201"/>
                  </a:cubicBezTo>
                  <a:lnTo>
                    <a:pt x="167" y="1234"/>
                  </a:lnTo>
                  <a:lnTo>
                    <a:pt x="134" y="1234"/>
                  </a:lnTo>
                  <a:lnTo>
                    <a:pt x="134" y="1334"/>
                  </a:lnTo>
                  <a:lnTo>
                    <a:pt x="234" y="1568"/>
                  </a:lnTo>
                  <a:cubicBezTo>
                    <a:pt x="234" y="1601"/>
                    <a:pt x="267" y="1635"/>
                    <a:pt x="267" y="1635"/>
                  </a:cubicBezTo>
                  <a:lnTo>
                    <a:pt x="334" y="1635"/>
                  </a:lnTo>
                  <a:lnTo>
                    <a:pt x="367" y="1601"/>
                  </a:lnTo>
                  <a:cubicBezTo>
                    <a:pt x="434" y="1701"/>
                    <a:pt x="501" y="1768"/>
                    <a:pt x="601" y="1835"/>
                  </a:cubicBezTo>
                  <a:cubicBezTo>
                    <a:pt x="601" y="1868"/>
                    <a:pt x="601" y="1868"/>
                    <a:pt x="601" y="1868"/>
                  </a:cubicBezTo>
                  <a:lnTo>
                    <a:pt x="601" y="1935"/>
                  </a:lnTo>
                  <a:cubicBezTo>
                    <a:pt x="601" y="1968"/>
                    <a:pt x="601" y="1968"/>
                    <a:pt x="601" y="2002"/>
                  </a:cubicBezTo>
                  <a:cubicBezTo>
                    <a:pt x="634" y="2035"/>
                    <a:pt x="634" y="2035"/>
                    <a:pt x="668" y="2035"/>
                  </a:cubicBezTo>
                  <a:lnTo>
                    <a:pt x="834" y="2168"/>
                  </a:lnTo>
                  <a:lnTo>
                    <a:pt x="868" y="2168"/>
                  </a:lnTo>
                  <a:cubicBezTo>
                    <a:pt x="901" y="2168"/>
                    <a:pt x="901" y="2135"/>
                    <a:pt x="901" y="2135"/>
                  </a:cubicBezTo>
                  <a:lnTo>
                    <a:pt x="901" y="2102"/>
                  </a:lnTo>
                  <a:lnTo>
                    <a:pt x="1135" y="2102"/>
                  </a:lnTo>
                  <a:lnTo>
                    <a:pt x="1168" y="2135"/>
                  </a:lnTo>
                  <a:cubicBezTo>
                    <a:pt x="1168" y="2168"/>
                    <a:pt x="1201" y="2202"/>
                    <a:pt x="1201" y="2202"/>
                  </a:cubicBezTo>
                  <a:lnTo>
                    <a:pt x="1268" y="2202"/>
                  </a:lnTo>
                  <a:lnTo>
                    <a:pt x="1435" y="2102"/>
                  </a:lnTo>
                  <a:lnTo>
                    <a:pt x="1435" y="2002"/>
                  </a:lnTo>
                  <a:lnTo>
                    <a:pt x="1268" y="2102"/>
                  </a:lnTo>
                  <a:lnTo>
                    <a:pt x="1235" y="2035"/>
                  </a:lnTo>
                  <a:cubicBezTo>
                    <a:pt x="1235" y="2002"/>
                    <a:pt x="1235" y="2002"/>
                    <a:pt x="1201" y="2002"/>
                  </a:cubicBezTo>
                  <a:cubicBezTo>
                    <a:pt x="1201" y="1985"/>
                    <a:pt x="1193" y="1977"/>
                    <a:pt x="1185" y="1977"/>
                  </a:cubicBezTo>
                  <a:cubicBezTo>
                    <a:pt x="1176" y="1977"/>
                    <a:pt x="1168" y="1985"/>
                    <a:pt x="1168" y="2002"/>
                  </a:cubicBezTo>
                  <a:lnTo>
                    <a:pt x="934" y="2002"/>
                  </a:lnTo>
                  <a:cubicBezTo>
                    <a:pt x="934" y="1956"/>
                    <a:pt x="907" y="1938"/>
                    <a:pt x="880" y="1938"/>
                  </a:cubicBezTo>
                  <a:cubicBezTo>
                    <a:pt x="848" y="1938"/>
                    <a:pt x="816" y="1965"/>
                    <a:pt x="834" y="2002"/>
                  </a:cubicBezTo>
                  <a:lnTo>
                    <a:pt x="834" y="2068"/>
                  </a:lnTo>
                  <a:lnTo>
                    <a:pt x="834" y="2102"/>
                  </a:lnTo>
                  <a:lnTo>
                    <a:pt x="634" y="1968"/>
                  </a:lnTo>
                  <a:lnTo>
                    <a:pt x="634" y="1902"/>
                  </a:lnTo>
                  <a:cubicBezTo>
                    <a:pt x="634" y="1868"/>
                    <a:pt x="634" y="1835"/>
                    <a:pt x="601" y="1801"/>
                  </a:cubicBezTo>
                  <a:cubicBezTo>
                    <a:pt x="534" y="1735"/>
                    <a:pt x="467" y="1668"/>
                    <a:pt x="401" y="1568"/>
                  </a:cubicBezTo>
                  <a:cubicBezTo>
                    <a:pt x="401" y="1568"/>
                    <a:pt x="401" y="1535"/>
                    <a:pt x="367" y="1535"/>
                  </a:cubicBezTo>
                  <a:lnTo>
                    <a:pt x="301" y="1535"/>
                  </a:lnTo>
                  <a:lnTo>
                    <a:pt x="201" y="1301"/>
                  </a:lnTo>
                  <a:lnTo>
                    <a:pt x="201" y="1234"/>
                  </a:lnTo>
                  <a:lnTo>
                    <a:pt x="234" y="1234"/>
                  </a:lnTo>
                  <a:cubicBezTo>
                    <a:pt x="234" y="1234"/>
                    <a:pt x="234" y="1201"/>
                    <a:pt x="234" y="1168"/>
                  </a:cubicBezTo>
                  <a:cubicBezTo>
                    <a:pt x="201" y="1068"/>
                    <a:pt x="201" y="968"/>
                    <a:pt x="167" y="867"/>
                  </a:cubicBezTo>
                  <a:cubicBezTo>
                    <a:pt x="201" y="834"/>
                    <a:pt x="201" y="834"/>
                    <a:pt x="167" y="801"/>
                  </a:cubicBezTo>
                  <a:lnTo>
                    <a:pt x="134" y="767"/>
                  </a:lnTo>
                  <a:lnTo>
                    <a:pt x="100" y="767"/>
                  </a:lnTo>
                  <a:cubicBezTo>
                    <a:pt x="100" y="767"/>
                    <a:pt x="100" y="734"/>
                    <a:pt x="100" y="734"/>
                  </a:cubicBezTo>
                  <a:lnTo>
                    <a:pt x="134" y="501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00" y="467"/>
                  </a:lnTo>
                  <a:cubicBezTo>
                    <a:pt x="91" y="457"/>
                    <a:pt x="81" y="453"/>
                    <a:pt x="72" y="453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94;p75"/>
            <p:cNvSpPr/>
            <p:nvPr/>
          </p:nvSpPr>
          <p:spPr>
            <a:xfrm>
              <a:off x="4308250" y="2866650"/>
              <a:ext cx="51725" cy="67575"/>
            </a:xfrm>
            <a:custGeom>
              <a:avLst/>
              <a:gdLst/>
              <a:ahLst/>
              <a:cxnLst/>
              <a:rect l="l" t="t" r="r" b="b"/>
              <a:pathLst>
                <a:path w="2069" h="2703" extrusionOk="0">
                  <a:moveTo>
                    <a:pt x="893" y="661"/>
                  </a:moveTo>
                  <a:cubicBezTo>
                    <a:pt x="1111" y="661"/>
                    <a:pt x="1369" y="858"/>
                    <a:pt x="1501" y="1202"/>
                  </a:cubicBezTo>
                  <a:cubicBezTo>
                    <a:pt x="1635" y="1469"/>
                    <a:pt x="1602" y="1769"/>
                    <a:pt x="1401" y="2002"/>
                  </a:cubicBezTo>
                  <a:cubicBezTo>
                    <a:pt x="1336" y="2043"/>
                    <a:pt x="1268" y="2062"/>
                    <a:pt x="1198" y="2062"/>
                  </a:cubicBezTo>
                  <a:cubicBezTo>
                    <a:pt x="980" y="2062"/>
                    <a:pt x="752" y="1880"/>
                    <a:pt x="601" y="1602"/>
                  </a:cubicBezTo>
                  <a:lnTo>
                    <a:pt x="634" y="1602"/>
                  </a:lnTo>
                  <a:cubicBezTo>
                    <a:pt x="467" y="1235"/>
                    <a:pt x="534" y="835"/>
                    <a:pt x="734" y="701"/>
                  </a:cubicBezTo>
                  <a:cubicBezTo>
                    <a:pt x="782" y="674"/>
                    <a:pt x="836" y="661"/>
                    <a:pt x="893" y="661"/>
                  </a:cubicBezTo>
                  <a:close/>
                  <a:moveTo>
                    <a:pt x="501" y="1"/>
                  </a:moveTo>
                  <a:lnTo>
                    <a:pt x="301" y="134"/>
                  </a:lnTo>
                  <a:cubicBezTo>
                    <a:pt x="301" y="134"/>
                    <a:pt x="301" y="168"/>
                    <a:pt x="301" y="201"/>
                  </a:cubicBezTo>
                  <a:lnTo>
                    <a:pt x="334" y="268"/>
                  </a:lnTo>
                  <a:cubicBezTo>
                    <a:pt x="367" y="301"/>
                    <a:pt x="367" y="335"/>
                    <a:pt x="334" y="335"/>
                  </a:cubicBezTo>
                  <a:cubicBezTo>
                    <a:pt x="267" y="435"/>
                    <a:pt x="234" y="501"/>
                    <a:pt x="201" y="601"/>
                  </a:cubicBezTo>
                  <a:cubicBezTo>
                    <a:pt x="201" y="618"/>
                    <a:pt x="192" y="626"/>
                    <a:pt x="180" y="626"/>
                  </a:cubicBezTo>
                  <a:cubicBezTo>
                    <a:pt x="167" y="626"/>
                    <a:pt x="151" y="618"/>
                    <a:pt x="134" y="601"/>
                  </a:cubicBezTo>
                  <a:lnTo>
                    <a:pt x="100" y="568"/>
                  </a:lnTo>
                  <a:cubicBezTo>
                    <a:pt x="67" y="568"/>
                    <a:pt x="34" y="568"/>
                    <a:pt x="34" y="601"/>
                  </a:cubicBezTo>
                  <a:lnTo>
                    <a:pt x="0" y="902"/>
                  </a:lnTo>
                  <a:cubicBezTo>
                    <a:pt x="0" y="935"/>
                    <a:pt x="0" y="968"/>
                    <a:pt x="34" y="1002"/>
                  </a:cubicBezTo>
                  <a:lnTo>
                    <a:pt x="100" y="1035"/>
                  </a:lnTo>
                  <a:cubicBezTo>
                    <a:pt x="134" y="1035"/>
                    <a:pt x="134" y="1068"/>
                    <a:pt x="134" y="1102"/>
                  </a:cubicBezTo>
                  <a:cubicBezTo>
                    <a:pt x="134" y="1235"/>
                    <a:pt x="167" y="1369"/>
                    <a:pt x="201" y="1502"/>
                  </a:cubicBezTo>
                  <a:lnTo>
                    <a:pt x="201" y="1569"/>
                  </a:lnTo>
                  <a:lnTo>
                    <a:pt x="134" y="1602"/>
                  </a:lnTo>
                  <a:cubicBezTo>
                    <a:pt x="134" y="1602"/>
                    <a:pt x="134" y="1669"/>
                    <a:pt x="134" y="1702"/>
                  </a:cubicBezTo>
                  <a:lnTo>
                    <a:pt x="301" y="2002"/>
                  </a:lnTo>
                  <a:cubicBezTo>
                    <a:pt x="301" y="2036"/>
                    <a:pt x="334" y="2036"/>
                    <a:pt x="367" y="2036"/>
                  </a:cubicBezTo>
                  <a:lnTo>
                    <a:pt x="401" y="2002"/>
                  </a:lnTo>
                  <a:cubicBezTo>
                    <a:pt x="412" y="1991"/>
                    <a:pt x="423" y="1988"/>
                    <a:pt x="433" y="1988"/>
                  </a:cubicBezTo>
                  <a:cubicBezTo>
                    <a:pt x="453" y="1988"/>
                    <a:pt x="467" y="2002"/>
                    <a:pt x="467" y="2002"/>
                  </a:cubicBezTo>
                  <a:cubicBezTo>
                    <a:pt x="534" y="2136"/>
                    <a:pt x="634" y="2203"/>
                    <a:pt x="701" y="2303"/>
                  </a:cubicBezTo>
                  <a:cubicBezTo>
                    <a:pt x="734" y="2336"/>
                    <a:pt x="734" y="2336"/>
                    <a:pt x="734" y="2369"/>
                  </a:cubicBezTo>
                  <a:lnTo>
                    <a:pt x="734" y="2436"/>
                  </a:lnTo>
                  <a:cubicBezTo>
                    <a:pt x="734" y="2469"/>
                    <a:pt x="734" y="2503"/>
                    <a:pt x="768" y="2536"/>
                  </a:cubicBezTo>
                  <a:lnTo>
                    <a:pt x="1034" y="2670"/>
                  </a:lnTo>
                  <a:cubicBezTo>
                    <a:pt x="1034" y="2670"/>
                    <a:pt x="1068" y="2670"/>
                    <a:pt x="1068" y="2636"/>
                  </a:cubicBezTo>
                  <a:lnTo>
                    <a:pt x="1068" y="2569"/>
                  </a:lnTo>
                  <a:cubicBezTo>
                    <a:pt x="1068" y="2536"/>
                    <a:pt x="1101" y="2536"/>
                    <a:pt x="1101" y="2536"/>
                  </a:cubicBezTo>
                  <a:cubicBezTo>
                    <a:pt x="1151" y="2553"/>
                    <a:pt x="1201" y="2561"/>
                    <a:pt x="1251" y="2561"/>
                  </a:cubicBezTo>
                  <a:cubicBezTo>
                    <a:pt x="1301" y="2561"/>
                    <a:pt x="1351" y="2553"/>
                    <a:pt x="1401" y="2536"/>
                  </a:cubicBezTo>
                  <a:cubicBezTo>
                    <a:pt x="1401" y="2536"/>
                    <a:pt x="1435" y="2536"/>
                    <a:pt x="1435" y="2569"/>
                  </a:cubicBezTo>
                  <a:lnTo>
                    <a:pt x="1468" y="2636"/>
                  </a:lnTo>
                  <a:cubicBezTo>
                    <a:pt x="1468" y="2703"/>
                    <a:pt x="1535" y="2703"/>
                    <a:pt x="1535" y="2703"/>
                  </a:cubicBezTo>
                  <a:lnTo>
                    <a:pt x="1735" y="2569"/>
                  </a:lnTo>
                  <a:cubicBezTo>
                    <a:pt x="1768" y="2569"/>
                    <a:pt x="1768" y="2536"/>
                    <a:pt x="1735" y="2503"/>
                  </a:cubicBezTo>
                  <a:lnTo>
                    <a:pt x="1702" y="2403"/>
                  </a:lnTo>
                  <a:cubicBezTo>
                    <a:pt x="1702" y="2403"/>
                    <a:pt x="1702" y="2369"/>
                    <a:pt x="1702" y="2336"/>
                  </a:cubicBezTo>
                  <a:cubicBezTo>
                    <a:pt x="1768" y="2269"/>
                    <a:pt x="1835" y="2169"/>
                    <a:pt x="1868" y="2069"/>
                  </a:cubicBezTo>
                  <a:lnTo>
                    <a:pt x="1902" y="2069"/>
                  </a:lnTo>
                  <a:lnTo>
                    <a:pt x="1968" y="2102"/>
                  </a:lnTo>
                  <a:cubicBezTo>
                    <a:pt x="2002" y="2102"/>
                    <a:pt x="2002" y="2102"/>
                    <a:pt x="2035" y="2069"/>
                  </a:cubicBezTo>
                  <a:lnTo>
                    <a:pt x="2069" y="1769"/>
                  </a:lnTo>
                  <a:cubicBezTo>
                    <a:pt x="2069" y="1736"/>
                    <a:pt x="2035" y="1702"/>
                    <a:pt x="2002" y="1702"/>
                  </a:cubicBezTo>
                  <a:lnTo>
                    <a:pt x="1968" y="1669"/>
                  </a:lnTo>
                  <a:cubicBezTo>
                    <a:pt x="1935" y="1635"/>
                    <a:pt x="1935" y="1635"/>
                    <a:pt x="1935" y="1602"/>
                  </a:cubicBezTo>
                  <a:cubicBezTo>
                    <a:pt x="1902" y="1469"/>
                    <a:pt x="1902" y="1335"/>
                    <a:pt x="1868" y="1202"/>
                  </a:cubicBezTo>
                  <a:cubicBezTo>
                    <a:pt x="1835" y="1168"/>
                    <a:pt x="1835" y="1168"/>
                    <a:pt x="1868" y="1135"/>
                  </a:cubicBezTo>
                  <a:lnTo>
                    <a:pt x="1902" y="1102"/>
                  </a:lnTo>
                  <a:cubicBezTo>
                    <a:pt x="1935" y="1102"/>
                    <a:pt x="1935" y="1068"/>
                    <a:pt x="1902" y="1035"/>
                  </a:cubicBezTo>
                  <a:lnTo>
                    <a:pt x="1768" y="701"/>
                  </a:lnTo>
                  <a:cubicBezTo>
                    <a:pt x="1768" y="668"/>
                    <a:pt x="1702" y="668"/>
                    <a:pt x="1702" y="668"/>
                  </a:cubicBezTo>
                  <a:lnTo>
                    <a:pt x="1635" y="701"/>
                  </a:lnTo>
                  <a:cubicBezTo>
                    <a:pt x="1635" y="701"/>
                    <a:pt x="1602" y="701"/>
                    <a:pt x="1602" y="668"/>
                  </a:cubicBezTo>
                  <a:cubicBezTo>
                    <a:pt x="1535" y="568"/>
                    <a:pt x="1435" y="468"/>
                    <a:pt x="1335" y="401"/>
                  </a:cubicBezTo>
                  <a:cubicBezTo>
                    <a:pt x="1335" y="368"/>
                    <a:pt x="1301" y="335"/>
                    <a:pt x="1335" y="335"/>
                  </a:cubicBezTo>
                  <a:lnTo>
                    <a:pt x="1335" y="234"/>
                  </a:lnTo>
                  <a:cubicBezTo>
                    <a:pt x="1335" y="201"/>
                    <a:pt x="1301" y="168"/>
                    <a:pt x="1268" y="168"/>
                  </a:cubicBezTo>
                  <a:lnTo>
                    <a:pt x="1034" y="34"/>
                  </a:lnTo>
                  <a:cubicBezTo>
                    <a:pt x="1001" y="34"/>
                    <a:pt x="1001" y="34"/>
                    <a:pt x="1001" y="68"/>
                  </a:cubicBezTo>
                  <a:lnTo>
                    <a:pt x="1001" y="134"/>
                  </a:lnTo>
                  <a:cubicBezTo>
                    <a:pt x="1001" y="134"/>
                    <a:pt x="968" y="168"/>
                    <a:pt x="934" y="168"/>
                  </a:cubicBezTo>
                  <a:cubicBezTo>
                    <a:pt x="884" y="151"/>
                    <a:pt x="843" y="143"/>
                    <a:pt x="801" y="143"/>
                  </a:cubicBezTo>
                  <a:cubicBezTo>
                    <a:pt x="759" y="143"/>
                    <a:pt x="718" y="151"/>
                    <a:pt x="668" y="168"/>
                  </a:cubicBezTo>
                  <a:cubicBezTo>
                    <a:pt x="634" y="168"/>
                    <a:pt x="634" y="134"/>
                    <a:pt x="601" y="134"/>
                  </a:cubicBezTo>
                  <a:lnTo>
                    <a:pt x="567" y="34"/>
                  </a:lnTo>
                  <a:cubicBezTo>
                    <a:pt x="567" y="1"/>
                    <a:pt x="534" y="1"/>
                    <a:pt x="50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95;p75"/>
            <p:cNvSpPr/>
            <p:nvPr/>
          </p:nvSpPr>
          <p:spPr>
            <a:xfrm>
              <a:off x="4224850" y="2806275"/>
              <a:ext cx="70075" cy="93250"/>
            </a:xfrm>
            <a:custGeom>
              <a:avLst/>
              <a:gdLst/>
              <a:ahLst/>
              <a:cxnLst/>
              <a:rect l="l" t="t" r="r" b="b"/>
              <a:pathLst>
                <a:path w="2803" h="3730" extrusionOk="0">
                  <a:moveTo>
                    <a:pt x="1189" y="869"/>
                  </a:moveTo>
                  <a:cubicBezTo>
                    <a:pt x="1489" y="869"/>
                    <a:pt x="1873" y="1154"/>
                    <a:pt x="2035" y="1615"/>
                  </a:cubicBezTo>
                  <a:cubicBezTo>
                    <a:pt x="2202" y="1982"/>
                    <a:pt x="2136" y="2383"/>
                    <a:pt x="1902" y="2716"/>
                  </a:cubicBezTo>
                  <a:cubicBezTo>
                    <a:pt x="1813" y="2788"/>
                    <a:pt x="1714" y="2821"/>
                    <a:pt x="1612" y="2821"/>
                  </a:cubicBezTo>
                  <a:cubicBezTo>
                    <a:pt x="1333" y="2821"/>
                    <a:pt x="1030" y="2573"/>
                    <a:pt x="835" y="2182"/>
                  </a:cubicBezTo>
                  <a:cubicBezTo>
                    <a:pt x="601" y="1682"/>
                    <a:pt x="701" y="1115"/>
                    <a:pt x="1001" y="915"/>
                  </a:cubicBezTo>
                  <a:cubicBezTo>
                    <a:pt x="1057" y="884"/>
                    <a:pt x="1121" y="869"/>
                    <a:pt x="1189" y="869"/>
                  </a:cubicBezTo>
                  <a:close/>
                  <a:moveTo>
                    <a:pt x="730" y="0"/>
                  </a:moveTo>
                  <a:cubicBezTo>
                    <a:pt x="721" y="0"/>
                    <a:pt x="711" y="4"/>
                    <a:pt x="701" y="14"/>
                  </a:cubicBezTo>
                  <a:lnTo>
                    <a:pt x="434" y="148"/>
                  </a:lnTo>
                  <a:cubicBezTo>
                    <a:pt x="401" y="181"/>
                    <a:pt x="401" y="248"/>
                    <a:pt x="434" y="281"/>
                  </a:cubicBezTo>
                  <a:lnTo>
                    <a:pt x="468" y="381"/>
                  </a:lnTo>
                  <a:cubicBezTo>
                    <a:pt x="501" y="415"/>
                    <a:pt x="501" y="448"/>
                    <a:pt x="468" y="481"/>
                  </a:cubicBezTo>
                  <a:cubicBezTo>
                    <a:pt x="368" y="581"/>
                    <a:pt x="301" y="715"/>
                    <a:pt x="268" y="848"/>
                  </a:cubicBezTo>
                  <a:cubicBezTo>
                    <a:pt x="268" y="865"/>
                    <a:pt x="259" y="873"/>
                    <a:pt x="247" y="873"/>
                  </a:cubicBezTo>
                  <a:cubicBezTo>
                    <a:pt x="234" y="873"/>
                    <a:pt x="218" y="865"/>
                    <a:pt x="201" y="848"/>
                  </a:cubicBezTo>
                  <a:lnTo>
                    <a:pt x="134" y="815"/>
                  </a:lnTo>
                  <a:cubicBezTo>
                    <a:pt x="101" y="815"/>
                    <a:pt x="67" y="815"/>
                    <a:pt x="34" y="848"/>
                  </a:cubicBezTo>
                  <a:lnTo>
                    <a:pt x="1" y="1282"/>
                  </a:lnTo>
                  <a:cubicBezTo>
                    <a:pt x="1" y="1315"/>
                    <a:pt x="1" y="1382"/>
                    <a:pt x="34" y="1415"/>
                  </a:cubicBezTo>
                  <a:lnTo>
                    <a:pt x="134" y="1449"/>
                  </a:lnTo>
                  <a:cubicBezTo>
                    <a:pt x="167" y="1482"/>
                    <a:pt x="167" y="1515"/>
                    <a:pt x="167" y="1549"/>
                  </a:cubicBezTo>
                  <a:cubicBezTo>
                    <a:pt x="201" y="1715"/>
                    <a:pt x="201" y="1916"/>
                    <a:pt x="268" y="2082"/>
                  </a:cubicBezTo>
                  <a:cubicBezTo>
                    <a:pt x="268" y="2116"/>
                    <a:pt x="268" y="2149"/>
                    <a:pt x="234" y="2149"/>
                  </a:cubicBezTo>
                  <a:lnTo>
                    <a:pt x="167" y="2216"/>
                  </a:lnTo>
                  <a:cubicBezTo>
                    <a:pt x="167" y="2216"/>
                    <a:pt x="134" y="2283"/>
                    <a:pt x="167" y="2316"/>
                  </a:cubicBezTo>
                  <a:lnTo>
                    <a:pt x="368" y="2750"/>
                  </a:lnTo>
                  <a:cubicBezTo>
                    <a:pt x="401" y="2783"/>
                    <a:pt x="468" y="2783"/>
                    <a:pt x="468" y="2783"/>
                  </a:cubicBezTo>
                  <a:lnTo>
                    <a:pt x="534" y="2716"/>
                  </a:lnTo>
                  <a:cubicBezTo>
                    <a:pt x="568" y="2716"/>
                    <a:pt x="601" y="2716"/>
                    <a:pt x="634" y="2750"/>
                  </a:cubicBezTo>
                  <a:cubicBezTo>
                    <a:pt x="701" y="2916"/>
                    <a:pt x="835" y="3050"/>
                    <a:pt x="968" y="3183"/>
                  </a:cubicBezTo>
                  <a:cubicBezTo>
                    <a:pt x="968" y="3217"/>
                    <a:pt x="1001" y="3250"/>
                    <a:pt x="1001" y="3283"/>
                  </a:cubicBezTo>
                  <a:lnTo>
                    <a:pt x="1001" y="3383"/>
                  </a:lnTo>
                  <a:cubicBezTo>
                    <a:pt x="1001" y="3417"/>
                    <a:pt x="1001" y="3450"/>
                    <a:pt x="1035" y="3483"/>
                  </a:cubicBezTo>
                  <a:lnTo>
                    <a:pt x="1368" y="3684"/>
                  </a:lnTo>
                  <a:cubicBezTo>
                    <a:pt x="1378" y="3693"/>
                    <a:pt x="1388" y="3697"/>
                    <a:pt x="1397" y="3697"/>
                  </a:cubicBezTo>
                  <a:cubicBezTo>
                    <a:pt x="1418" y="3697"/>
                    <a:pt x="1435" y="3674"/>
                    <a:pt x="1435" y="3650"/>
                  </a:cubicBezTo>
                  <a:lnTo>
                    <a:pt x="1435" y="3550"/>
                  </a:lnTo>
                  <a:cubicBezTo>
                    <a:pt x="1435" y="3517"/>
                    <a:pt x="1468" y="3483"/>
                    <a:pt x="1502" y="3483"/>
                  </a:cubicBezTo>
                  <a:cubicBezTo>
                    <a:pt x="1596" y="3507"/>
                    <a:pt x="1690" y="3531"/>
                    <a:pt x="1773" y="3531"/>
                  </a:cubicBezTo>
                  <a:cubicBezTo>
                    <a:pt x="1807" y="3531"/>
                    <a:pt x="1839" y="3526"/>
                    <a:pt x="1869" y="3517"/>
                  </a:cubicBezTo>
                  <a:cubicBezTo>
                    <a:pt x="1902" y="3517"/>
                    <a:pt x="1935" y="3517"/>
                    <a:pt x="1969" y="3550"/>
                  </a:cubicBezTo>
                  <a:lnTo>
                    <a:pt x="2002" y="3650"/>
                  </a:lnTo>
                  <a:cubicBezTo>
                    <a:pt x="2002" y="3699"/>
                    <a:pt x="2038" y="3730"/>
                    <a:pt x="2070" y="3730"/>
                  </a:cubicBezTo>
                  <a:cubicBezTo>
                    <a:pt x="2082" y="3730"/>
                    <a:pt x="2093" y="3726"/>
                    <a:pt x="2102" y="3717"/>
                  </a:cubicBezTo>
                  <a:lnTo>
                    <a:pt x="2369" y="3550"/>
                  </a:lnTo>
                  <a:cubicBezTo>
                    <a:pt x="2369" y="3517"/>
                    <a:pt x="2369" y="3483"/>
                    <a:pt x="2369" y="3450"/>
                  </a:cubicBezTo>
                  <a:lnTo>
                    <a:pt x="2302" y="3350"/>
                  </a:lnTo>
                  <a:cubicBezTo>
                    <a:pt x="2302" y="3317"/>
                    <a:pt x="2302" y="3283"/>
                    <a:pt x="2302" y="3250"/>
                  </a:cubicBezTo>
                  <a:cubicBezTo>
                    <a:pt x="2402" y="3150"/>
                    <a:pt x="2469" y="3016"/>
                    <a:pt x="2502" y="2883"/>
                  </a:cubicBezTo>
                  <a:cubicBezTo>
                    <a:pt x="2502" y="2850"/>
                    <a:pt x="2569" y="2850"/>
                    <a:pt x="2569" y="2850"/>
                  </a:cubicBezTo>
                  <a:lnTo>
                    <a:pt x="2669" y="2916"/>
                  </a:lnTo>
                  <a:cubicBezTo>
                    <a:pt x="2703" y="2916"/>
                    <a:pt x="2736" y="2916"/>
                    <a:pt x="2736" y="2850"/>
                  </a:cubicBezTo>
                  <a:lnTo>
                    <a:pt x="2803" y="2449"/>
                  </a:lnTo>
                  <a:cubicBezTo>
                    <a:pt x="2803" y="2383"/>
                    <a:pt x="2769" y="2349"/>
                    <a:pt x="2736" y="2316"/>
                  </a:cubicBezTo>
                  <a:lnTo>
                    <a:pt x="2669" y="2283"/>
                  </a:lnTo>
                  <a:cubicBezTo>
                    <a:pt x="2636" y="2249"/>
                    <a:pt x="2603" y="2216"/>
                    <a:pt x="2603" y="2182"/>
                  </a:cubicBezTo>
                  <a:cubicBezTo>
                    <a:pt x="2603" y="2016"/>
                    <a:pt x="2569" y="1816"/>
                    <a:pt x="2502" y="1649"/>
                  </a:cubicBezTo>
                  <a:cubicBezTo>
                    <a:pt x="2502" y="1615"/>
                    <a:pt x="2502" y="1582"/>
                    <a:pt x="2502" y="1549"/>
                  </a:cubicBezTo>
                  <a:lnTo>
                    <a:pt x="2569" y="1515"/>
                  </a:lnTo>
                  <a:cubicBezTo>
                    <a:pt x="2603" y="1515"/>
                    <a:pt x="2603" y="1449"/>
                    <a:pt x="2569" y="1415"/>
                  </a:cubicBezTo>
                  <a:lnTo>
                    <a:pt x="2402" y="982"/>
                  </a:lnTo>
                  <a:cubicBezTo>
                    <a:pt x="2379" y="958"/>
                    <a:pt x="2355" y="934"/>
                    <a:pt x="2332" y="934"/>
                  </a:cubicBezTo>
                  <a:cubicBezTo>
                    <a:pt x="2322" y="934"/>
                    <a:pt x="2312" y="938"/>
                    <a:pt x="2302" y="948"/>
                  </a:cubicBezTo>
                  <a:lnTo>
                    <a:pt x="2236" y="982"/>
                  </a:lnTo>
                  <a:cubicBezTo>
                    <a:pt x="2236" y="982"/>
                    <a:pt x="2169" y="982"/>
                    <a:pt x="2169" y="948"/>
                  </a:cubicBezTo>
                  <a:cubicBezTo>
                    <a:pt x="2069" y="781"/>
                    <a:pt x="1969" y="648"/>
                    <a:pt x="1835" y="515"/>
                  </a:cubicBezTo>
                  <a:cubicBezTo>
                    <a:pt x="1802" y="515"/>
                    <a:pt x="1802" y="481"/>
                    <a:pt x="1802" y="415"/>
                  </a:cubicBezTo>
                  <a:lnTo>
                    <a:pt x="1802" y="314"/>
                  </a:lnTo>
                  <a:cubicBezTo>
                    <a:pt x="1802" y="281"/>
                    <a:pt x="1769" y="248"/>
                    <a:pt x="1735" y="214"/>
                  </a:cubicBezTo>
                  <a:lnTo>
                    <a:pt x="1402" y="14"/>
                  </a:lnTo>
                  <a:cubicBezTo>
                    <a:pt x="1368" y="14"/>
                    <a:pt x="1335" y="14"/>
                    <a:pt x="1335" y="81"/>
                  </a:cubicBezTo>
                  <a:lnTo>
                    <a:pt x="1335" y="181"/>
                  </a:lnTo>
                  <a:cubicBezTo>
                    <a:pt x="1335" y="214"/>
                    <a:pt x="1302" y="214"/>
                    <a:pt x="1268" y="214"/>
                  </a:cubicBezTo>
                  <a:cubicBezTo>
                    <a:pt x="1218" y="198"/>
                    <a:pt x="1160" y="189"/>
                    <a:pt x="1097" y="189"/>
                  </a:cubicBezTo>
                  <a:cubicBezTo>
                    <a:pt x="1035" y="189"/>
                    <a:pt x="968" y="198"/>
                    <a:pt x="901" y="214"/>
                  </a:cubicBezTo>
                  <a:cubicBezTo>
                    <a:pt x="868" y="214"/>
                    <a:pt x="835" y="181"/>
                    <a:pt x="835" y="148"/>
                  </a:cubicBezTo>
                  <a:lnTo>
                    <a:pt x="768" y="48"/>
                  </a:lnTo>
                  <a:cubicBezTo>
                    <a:pt x="768" y="24"/>
                    <a:pt x="751" y="0"/>
                    <a:pt x="73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96;p75"/>
            <p:cNvSpPr/>
            <p:nvPr/>
          </p:nvSpPr>
          <p:spPr>
            <a:xfrm>
              <a:off x="4268225" y="2952725"/>
              <a:ext cx="175150" cy="116600"/>
            </a:xfrm>
            <a:custGeom>
              <a:avLst/>
              <a:gdLst/>
              <a:ahLst/>
              <a:cxnLst/>
              <a:rect l="l" t="t" r="r" b="b"/>
              <a:pathLst>
                <a:path w="7006" h="4664" extrusionOk="0">
                  <a:moveTo>
                    <a:pt x="6271" y="60"/>
                  </a:moveTo>
                  <a:lnTo>
                    <a:pt x="6271" y="94"/>
                  </a:lnTo>
                  <a:cubicBezTo>
                    <a:pt x="6338" y="94"/>
                    <a:pt x="6405" y="127"/>
                    <a:pt x="6472" y="161"/>
                  </a:cubicBezTo>
                  <a:cubicBezTo>
                    <a:pt x="6605" y="227"/>
                    <a:pt x="6705" y="361"/>
                    <a:pt x="6772" y="494"/>
                  </a:cubicBezTo>
                  <a:cubicBezTo>
                    <a:pt x="6905" y="794"/>
                    <a:pt x="6872" y="1028"/>
                    <a:pt x="6738" y="1128"/>
                  </a:cubicBezTo>
                  <a:lnTo>
                    <a:pt x="868" y="4530"/>
                  </a:lnTo>
                  <a:cubicBezTo>
                    <a:pt x="850" y="4539"/>
                    <a:pt x="827" y="4543"/>
                    <a:pt x="801" y="4543"/>
                  </a:cubicBezTo>
                  <a:cubicBezTo>
                    <a:pt x="729" y="4543"/>
                    <a:pt x="632" y="4512"/>
                    <a:pt x="534" y="4464"/>
                  </a:cubicBezTo>
                  <a:cubicBezTo>
                    <a:pt x="401" y="4364"/>
                    <a:pt x="300" y="4230"/>
                    <a:pt x="200" y="4097"/>
                  </a:cubicBezTo>
                  <a:cubicBezTo>
                    <a:pt x="100" y="3796"/>
                    <a:pt x="100" y="3563"/>
                    <a:pt x="267" y="3496"/>
                  </a:cubicBezTo>
                  <a:lnTo>
                    <a:pt x="6138" y="60"/>
                  </a:lnTo>
                  <a:close/>
                  <a:moveTo>
                    <a:pt x="6136" y="0"/>
                  </a:moveTo>
                  <a:cubicBezTo>
                    <a:pt x="6099" y="0"/>
                    <a:pt x="6066" y="8"/>
                    <a:pt x="6038" y="27"/>
                  </a:cubicBezTo>
                  <a:lnTo>
                    <a:pt x="167" y="3430"/>
                  </a:lnTo>
                  <a:cubicBezTo>
                    <a:pt x="0" y="3530"/>
                    <a:pt x="0" y="3796"/>
                    <a:pt x="134" y="4097"/>
                  </a:cubicBezTo>
                  <a:cubicBezTo>
                    <a:pt x="234" y="4263"/>
                    <a:pt x="367" y="4430"/>
                    <a:pt x="534" y="4530"/>
                  </a:cubicBezTo>
                  <a:cubicBezTo>
                    <a:pt x="601" y="4597"/>
                    <a:pt x="667" y="4630"/>
                    <a:pt x="767" y="4664"/>
                  </a:cubicBezTo>
                  <a:cubicBezTo>
                    <a:pt x="801" y="4664"/>
                    <a:pt x="868" y="4664"/>
                    <a:pt x="934" y="4630"/>
                  </a:cubicBezTo>
                  <a:lnTo>
                    <a:pt x="6805" y="1228"/>
                  </a:lnTo>
                  <a:cubicBezTo>
                    <a:pt x="6972" y="1128"/>
                    <a:pt x="7005" y="861"/>
                    <a:pt x="6838" y="561"/>
                  </a:cubicBezTo>
                  <a:cubicBezTo>
                    <a:pt x="6772" y="361"/>
                    <a:pt x="6638" y="227"/>
                    <a:pt x="6472" y="127"/>
                  </a:cubicBezTo>
                  <a:cubicBezTo>
                    <a:pt x="6351" y="55"/>
                    <a:pt x="6231" y="0"/>
                    <a:pt x="613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97;p75"/>
            <p:cNvSpPr/>
            <p:nvPr/>
          </p:nvSpPr>
          <p:spPr>
            <a:xfrm>
              <a:off x="4274900" y="2990925"/>
              <a:ext cx="102600" cy="72950"/>
            </a:xfrm>
            <a:custGeom>
              <a:avLst/>
              <a:gdLst/>
              <a:ahLst/>
              <a:cxnLst/>
              <a:rect l="l" t="t" r="r" b="b"/>
              <a:pathLst>
                <a:path w="4104" h="2918" extrusionOk="0">
                  <a:moveTo>
                    <a:pt x="3736" y="0"/>
                  </a:moveTo>
                  <a:lnTo>
                    <a:pt x="67" y="2135"/>
                  </a:lnTo>
                  <a:cubicBezTo>
                    <a:pt x="33" y="2168"/>
                    <a:pt x="0" y="2235"/>
                    <a:pt x="0" y="2302"/>
                  </a:cubicBezTo>
                  <a:cubicBezTo>
                    <a:pt x="0" y="2402"/>
                    <a:pt x="0" y="2469"/>
                    <a:pt x="33" y="2569"/>
                  </a:cubicBezTo>
                  <a:cubicBezTo>
                    <a:pt x="118" y="2767"/>
                    <a:pt x="348" y="2917"/>
                    <a:pt x="476" y="2917"/>
                  </a:cubicBezTo>
                  <a:cubicBezTo>
                    <a:pt x="499" y="2917"/>
                    <a:pt x="519" y="2912"/>
                    <a:pt x="534" y="2902"/>
                  </a:cubicBezTo>
                  <a:lnTo>
                    <a:pt x="4103" y="834"/>
                  </a:lnTo>
                  <a:lnTo>
                    <a:pt x="3736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98;p75"/>
            <p:cNvSpPr/>
            <p:nvPr/>
          </p:nvSpPr>
          <p:spPr>
            <a:xfrm>
              <a:off x="4294075" y="2985925"/>
              <a:ext cx="15875" cy="22325"/>
            </a:xfrm>
            <a:custGeom>
              <a:avLst/>
              <a:gdLst/>
              <a:ahLst/>
              <a:cxnLst/>
              <a:rect l="l" t="t" r="r" b="b"/>
              <a:pathLst>
                <a:path w="635" h="893" extrusionOk="0">
                  <a:moveTo>
                    <a:pt x="367" y="0"/>
                  </a:moveTo>
                  <a:lnTo>
                    <a:pt x="334" y="67"/>
                  </a:lnTo>
                  <a:lnTo>
                    <a:pt x="501" y="467"/>
                  </a:lnTo>
                  <a:cubicBezTo>
                    <a:pt x="534" y="534"/>
                    <a:pt x="567" y="600"/>
                    <a:pt x="567" y="667"/>
                  </a:cubicBezTo>
                  <a:cubicBezTo>
                    <a:pt x="534" y="701"/>
                    <a:pt x="534" y="734"/>
                    <a:pt x="467" y="767"/>
                  </a:cubicBezTo>
                  <a:cubicBezTo>
                    <a:pt x="449" y="785"/>
                    <a:pt x="432" y="793"/>
                    <a:pt x="413" y="793"/>
                  </a:cubicBezTo>
                  <a:cubicBezTo>
                    <a:pt x="362" y="793"/>
                    <a:pt x="307" y="731"/>
                    <a:pt x="234" y="634"/>
                  </a:cubicBezTo>
                  <a:lnTo>
                    <a:pt x="67" y="200"/>
                  </a:lnTo>
                  <a:lnTo>
                    <a:pt x="0" y="234"/>
                  </a:lnTo>
                  <a:lnTo>
                    <a:pt x="200" y="667"/>
                  </a:lnTo>
                  <a:cubicBezTo>
                    <a:pt x="234" y="734"/>
                    <a:pt x="267" y="801"/>
                    <a:pt x="334" y="867"/>
                  </a:cubicBezTo>
                  <a:cubicBezTo>
                    <a:pt x="367" y="884"/>
                    <a:pt x="401" y="892"/>
                    <a:pt x="434" y="892"/>
                  </a:cubicBezTo>
                  <a:cubicBezTo>
                    <a:pt x="467" y="892"/>
                    <a:pt x="501" y="884"/>
                    <a:pt x="534" y="867"/>
                  </a:cubicBezTo>
                  <a:cubicBezTo>
                    <a:pt x="567" y="834"/>
                    <a:pt x="634" y="767"/>
                    <a:pt x="634" y="701"/>
                  </a:cubicBezTo>
                  <a:cubicBezTo>
                    <a:pt x="634" y="600"/>
                    <a:pt x="601" y="500"/>
                    <a:pt x="567" y="434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99;p75"/>
            <p:cNvSpPr/>
            <p:nvPr/>
          </p:nvSpPr>
          <p:spPr>
            <a:xfrm>
              <a:off x="4307425" y="2981125"/>
              <a:ext cx="12525" cy="21500"/>
            </a:xfrm>
            <a:custGeom>
              <a:avLst/>
              <a:gdLst/>
              <a:ahLst/>
              <a:cxnLst/>
              <a:rect l="l" t="t" r="r" b="b"/>
              <a:pathLst>
                <a:path w="501" h="860" extrusionOk="0">
                  <a:moveTo>
                    <a:pt x="250" y="100"/>
                  </a:moveTo>
                  <a:cubicBezTo>
                    <a:pt x="267" y="100"/>
                    <a:pt x="284" y="109"/>
                    <a:pt x="300" y="125"/>
                  </a:cubicBezTo>
                  <a:cubicBezTo>
                    <a:pt x="334" y="125"/>
                    <a:pt x="367" y="159"/>
                    <a:pt x="400" y="225"/>
                  </a:cubicBezTo>
                  <a:cubicBezTo>
                    <a:pt x="434" y="259"/>
                    <a:pt x="434" y="292"/>
                    <a:pt x="434" y="359"/>
                  </a:cubicBezTo>
                  <a:lnTo>
                    <a:pt x="400" y="359"/>
                  </a:lnTo>
                  <a:cubicBezTo>
                    <a:pt x="400" y="392"/>
                    <a:pt x="367" y="426"/>
                    <a:pt x="334" y="426"/>
                  </a:cubicBezTo>
                  <a:lnTo>
                    <a:pt x="234" y="492"/>
                  </a:lnTo>
                  <a:lnTo>
                    <a:pt x="100" y="192"/>
                  </a:lnTo>
                  <a:lnTo>
                    <a:pt x="200" y="125"/>
                  </a:lnTo>
                  <a:cubicBezTo>
                    <a:pt x="217" y="109"/>
                    <a:pt x="234" y="100"/>
                    <a:pt x="250" y="100"/>
                  </a:cubicBezTo>
                  <a:close/>
                  <a:moveTo>
                    <a:pt x="238" y="0"/>
                  </a:moveTo>
                  <a:cubicBezTo>
                    <a:pt x="209" y="0"/>
                    <a:pt x="184" y="9"/>
                    <a:pt x="167" y="25"/>
                  </a:cubicBezTo>
                  <a:lnTo>
                    <a:pt x="0" y="125"/>
                  </a:lnTo>
                  <a:lnTo>
                    <a:pt x="300" y="859"/>
                  </a:lnTo>
                  <a:lnTo>
                    <a:pt x="367" y="826"/>
                  </a:lnTo>
                  <a:lnTo>
                    <a:pt x="267" y="592"/>
                  </a:lnTo>
                  <a:lnTo>
                    <a:pt x="367" y="526"/>
                  </a:lnTo>
                  <a:cubicBezTo>
                    <a:pt x="434" y="492"/>
                    <a:pt x="467" y="459"/>
                    <a:pt x="500" y="392"/>
                  </a:cubicBezTo>
                  <a:cubicBezTo>
                    <a:pt x="500" y="325"/>
                    <a:pt x="500" y="225"/>
                    <a:pt x="467" y="192"/>
                  </a:cubicBezTo>
                  <a:cubicBezTo>
                    <a:pt x="434" y="125"/>
                    <a:pt x="400" y="59"/>
                    <a:pt x="334" y="25"/>
                  </a:cubicBezTo>
                  <a:cubicBezTo>
                    <a:pt x="300" y="9"/>
                    <a:pt x="267" y="0"/>
                    <a:pt x="2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000;p75"/>
            <p:cNvSpPr/>
            <p:nvPr/>
          </p:nvSpPr>
          <p:spPr>
            <a:xfrm>
              <a:off x="4318250" y="2974250"/>
              <a:ext cx="16700" cy="21700"/>
            </a:xfrm>
            <a:custGeom>
              <a:avLst/>
              <a:gdLst/>
              <a:ahLst/>
              <a:cxnLst/>
              <a:rect l="l" t="t" r="r" b="b"/>
              <a:pathLst>
                <a:path w="668" h="868" extrusionOk="0">
                  <a:moveTo>
                    <a:pt x="334" y="100"/>
                  </a:moveTo>
                  <a:cubicBezTo>
                    <a:pt x="401" y="100"/>
                    <a:pt x="434" y="133"/>
                    <a:pt x="468" y="167"/>
                  </a:cubicBezTo>
                  <a:cubicBezTo>
                    <a:pt x="501" y="200"/>
                    <a:pt x="534" y="234"/>
                    <a:pt x="534" y="300"/>
                  </a:cubicBezTo>
                  <a:cubicBezTo>
                    <a:pt x="568" y="334"/>
                    <a:pt x="568" y="400"/>
                    <a:pt x="568" y="434"/>
                  </a:cubicBezTo>
                  <a:cubicBezTo>
                    <a:pt x="601" y="500"/>
                    <a:pt x="568" y="534"/>
                    <a:pt x="568" y="567"/>
                  </a:cubicBezTo>
                  <a:cubicBezTo>
                    <a:pt x="534" y="600"/>
                    <a:pt x="501" y="634"/>
                    <a:pt x="468" y="667"/>
                  </a:cubicBezTo>
                  <a:lnTo>
                    <a:pt x="368" y="701"/>
                  </a:lnTo>
                  <a:lnTo>
                    <a:pt x="101" y="167"/>
                  </a:lnTo>
                  <a:lnTo>
                    <a:pt x="234" y="100"/>
                  </a:lnTo>
                  <a:close/>
                  <a:moveTo>
                    <a:pt x="334" y="0"/>
                  </a:moveTo>
                  <a:cubicBezTo>
                    <a:pt x="301" y="0"/>
                    <a:pt x="234" y="0"/>
                    <a:pt x="201" y="33"/>
                  </a:cubicBezTo>
                  <a:lnTo>
                    <a:pt x="1" y="133"/>
                  </a:lnTo>
                  <a:lnTo>
                    <a:pt x="334" y="867"/>
                  </a:lnTo>
                  <a:lnTo>
                    <a:pt x="534" y="767"/>
                  </a:lnTo>
                  <a:cubicBezTo>
                    <a:pt x="568" y="734"/>
                    <a:pt x="601" y="667"/>
                    <a:pt x="634" y="634"/>
                  </a:cubicBezTo>
                  <a:cubicBezTo>
                    <a:pt x="668" y="567"/>
                    <a:pt x="668" y="500"/>
                    <a:pt x="668" y="467"/>
                  </a:cubicBezTo>
                  <a:cubicBezTo>
                    <a:pt x="668" y="400"/>
                    <a:pt x="634" y="300"/>
                    <a:pt x="601" y="267"/>
                  </a:cubicBezTo>
                  <a:cubicBezTo>
                    <a:pt x="568" y="200"/>
                    <a:pt x="534" y="133"/>
                    <a:pt x="501" y="100"/>
                  </a:cubicBezTo>
                  <a:cubicBezTo>
                    <a:pt x="434" y="33"/>
                    <a:pt x="401" y="33"/>
                    <a:pt x="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001;p75"/>
            <p:cNvSpPr/>
            <p:nvPr/>
          </p:nvSpPr>
          <p:spPr>
            <a:xfrm>
              <a:off x="4334925" y="2967575"/>
              <a:ext cx="15050" cy="21700"/>
            </a:xfrm>
            <a:custGeom>
              <a:avLst/>
              <a:gdLst/>
              <a:ahLst/>
              <a:cxnLst/>
              <a:rect l="l" t="t" r="r" b="b"/>
              <a:pathLst>
                <a:path w="602" h="868" extrusionOk="0">
                  <a:moveTo>
                    <a:pt x="68" y="134"/>
                  </a:moveTo>
                  <a:lnTo>
                    <a:pt x="334" y="400"/>
                  </a:lnTo>
                  <a:lnTo>
                    <a:pt x="134" y="534"/>
                  </a:lnTo>
                  <a:lnTo>
                    <a:pt x="68" y="134"/>
                  </a:lnTo>
                  <a:close/>
                  <a:moveTo>
                    <a:pt x="68" y="0"/>
                  </a:moveTo>
                  <a:lnTo>
                    <a:pt x="1" y="34"/>
                  </a:lnTo>
                  <a:lnTo>
                    <a:pt x="134" y="867"/>
                  </a:lnTo>
                  <a:lnTo>
                    <a:pt x="201" y="834"/>
                  </a:lnTo>
                  <a:lnTo>
                    <a:pt x="168" y="634"/>
                  </a:lnTo>
                  <a:lnTo>
                    <a:pt x="401" y="501"/>
                  </a:lnTo>
                  <a:lnTo>
                    <a:pt x="535" y="634"/>
                  </a:lnTo>
                  <a:lnTo>
                    <a:pt x="601" y="60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002;p75"/>
            <p:cNvSpPr/>
            <p:nvPr/>
          </p:nvSpPr>
          <p:spPr>
            <a:xfrm>
              <a:off x="4341600" y="2959225"/>
              <a:ext cx="13375" cy="20875"/>
            </a:xfrm>
            <a:custGeom>
              <a:avLst/>
              <a:gdLst/>
              <a:ahLst/>
              <a:cxnLst/>
              <a:rect l="l" t="t" r="r" b="b"/>
              <a:pathLst>
                <a:path w="535" h="835" extrusionOk="0">
                  <a:moveTo>
                    <a:pt x="368" y="1"/>
                  </a:moveTo>
                  <a:lnTo>
                    <a:pt x="1" y="234"/>
                  </a:lnTo>
                  <a:lnTo>
                    <a:pt x="34" y="301"/>
                  </a:lnTo>
                  <a:lnTo>
                    <a:pt x="167" y="201"/>
                  </a:lnTo>
                  <a:lnTo>
                    <a:pt x="468" y="835"/>
                  </a:lnTo>
                  <a:lnTo>
                    <a:pt x="534" y="801"/>
                  </a:lnTo>
                  <a:lnTo>
                    <a:pt x="234" y="167"/>
                  </a:lnTo>
                  <a:lnTo>
                    <a:pt x="401" y="101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003;p75"/>
            <p:cNvSpPr/>
            <p:nvPr/>
          </p:nvSpPr>
          <p:spPr>
            <a:xfrm>
              <a:off x="4352450" y="2953400"/>
              <a:ext cx="15875" cy="22525"/>
            </a:xfrm>
            <a:custGeom>
              <a:avLst/>
              <a:gdLst/>
              <a:ahLst/>
              <a:cxnLst/>
              <a:rect l="l" t="t" r="r" b="b"/>
              <a:pathLst>
                <a:path w="635" h="901" extrusionOk="0">
                  <a:moveTo>
                    <a:pt x="301" y="0"/>
                  </a:moveTo>
                  <a:lnTo>
                    <a:pt x="0" y="200"/>
                  </a:lnTo>
                  <a:lnTo>
                    <a:pt x="334" y="901"/>
                  </a:lnTo>
                  <a:lnTo>
                    <a:pt x="634" y="734"/>
                  </a:lnTo>
                  <a:lnTo>
                    <a:pt x="601" y="634"/>
                  </a:lnTo>
                  <a:lnTo>
                    <a:pt x="334" y="801"/>
                  </a:lnTo>
                  <a:lnTo>
                    <a:pt x="234" y="567"/>
                  </a:lnTo>
                  <a:lnTo>
                    <a:pt x="467" y="434"/>
                  </a:lnTo>
                  <a:lnTo>
                    <a:pt x="434" y="334"/>
                  </a:lnTo>
                  <a:lnTo>
                    <a:pt x="200" y="467"/>
                  </a:lnTo>
                  <a:lnTo>
                    <a:pt x="100" y="267"/>
                  </a:lnTo>
                  <a:lnTo>
                    <a:pt x="367" y="10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004;p75"/>
            <p:cNvSpPr/>
            <p:nvPr/>
          </p:nvSpPr>
          <p:spPr>
            <a:xfrm>
              <a:off x="4432500" y="2644000"/>
              <a:ext cx="92600" cy="21175"/>
            </a:xfrm>
            <a:custGeom>
              <a:avLst/>
              <a:gdLst/>
              <a:ahLst/>
              <a:cxnLst/>
              <a:rect l="l" t="t" r="r" b="b"/>
              <a:pathLst>
                <a:path w="3704" h="847" extrusionOk="0">
                  <a:moveTo>
                    <a:pt x="3703" y="1"/>
                  </a:moveTo>
                  <a:cubicBezTo>
                    <a:pt x="3593" y="56"/>
                    <a:pt x="2100" y="700"/>
                    <a:pt x="793" y="700"/>
                  </a:cubicBezTo>
                  <a:cubicBezTo>
                    <a:pt x="516" y="700"/>
                    <a:pt x="246" y="671"/>
                    <a:pt x="1" y="601"/>
                  </a:cubicBezTo>
                  <a:lnTo>
                    <a:pt x="1" y="601"/>
                  </a:lnTo>
                  <a:cubicBezTo>
                    <a:pt x="230" y="773"/>
                    <a:pt x="711" y="846"/>
                    <a:pt x="1344" y="846"/>
                  </a:cubicBezTo>
                  <a:cubicBezTo>
                    <a:pt x="1815" y="846"/>
                    <a:pt x="2371" y="806"/>
                    <a:pt x="2969" y="734"/>
                  </a:cubicBezTo>
                  <a:cubicBezTo>
                    <a:pt x="3270" y="568"/>
                    <a:pt x="3503" y="301"/>
                    <a:pt x="3703" y="1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005;p75"/>
            <p:cNvSpPr/>
            <p:nvPr/>
          </p:nvSpPr>
          <p:spPr>
            <a:xfrm>
              <a:off x="4473375" y="4431125"/>
              <a:ext cx="90075" cy="79525"/>
            </a:xfrm>
            <a:custGeom>
              <a:avLst/>
              <a:gdLst/>
              <a:ahLst/>
              <a:cxnLst/>
              <a:rect l="l" t="t" r="r" b="b"/>
              <a:pathLst>
                <a:path w="3603" h="3181" extrusionOk="0">
                  <a:moveTo>
                    <a:pt x="0" y="0"/>
                  </a:moveTo>
                  <a:cubicBezTo>
                    <a:pt x="67" y="600"/>
                    <a:pt x="134" y="2268"/>
                    <a:pt x="134" y="2268"/>
                  </a:cubicBezTo>
                  <a:cubicBezTo>
                    <a:pt x="367" y="2669"/>
                    <a:pt x="734" y="2969"/>
                    <a:pt x="1201" y="3102"/>
                  </a:cubicBezTo>
                  <a:cubicBezTo>
                    <a:pt x="1386" y="3155"/>
                    <a:pt x="1575" y="3180"/>
                    <a:pt x="1762" y="3180"/>
                  </a:cubicBezTo>
                  <a:cubicBezTo>
                    <a:pt x="2521" y="3180"/>
                    <a:pt x="3255" y="2764"/>
                    <a:pt x="3603" y="2068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006;p75"/>
            <p:cNvSpPr/>
            <p:nvPr/>
          </p:nvSpPr>
          <p:spPr>
            <a:xfrm>
              <a:off x="4714375" y="4286000"/>
              <a:ext cx="72575" cy="51475"/>
            </a:xfrm>
            <a:custGeom>
              <a:avLst/>
              <a:gdLst/>
              <a:ahLst/>
              <a:cxnLst/>
              <a:rect l="l" t="t" r="r" b="b"/>
              <a:pathLst>
                <a:path w="2903" h="2059" extrusionOk="0">
                  <a:moveTo>
                    <a:pt x="0" y="1"/>
                  </a:moveTo>
                  <a:lnTo>
                    <a:pt x="34" y="1335"/>
                  </a:lnTo>
                  <a:cubicBezTo>
                    <a:pt x="367" y="1769"/>
                    <a:pt x="868" y="2002"/>
                    <a:pt x="1401" y="2036"/>
                  </a:cubicBezTo>
                  <a:cubicBezTo>
                    <a:pt x="1488" y="2051"/>
                    <a:pt x="1575" y="2058"/>
                    <a:pt x="1662" y="2058"/>
                  </a:cubicBezTo>
                  <a:cubicBezTo>
                    <a:pt x="2145" y="2058"/>
                    <a:pt x="2620" y="1826"/>
                    <a:pt x="2902" y="1402"/>
                  </a:cubicBezTo>
                  <a:lnTo>
                    <a:pt x="2902" y="1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007;p75"/>
            <p:cNvSpPr/>
            <p:nvPr/>
          </p:nvSpPr>
          <p:spPr>
            <a:xfrm>
              <a:off x="4687675" y="2942550"/>
              <a:ext cx="218525" cy="216025"/>
            </a:xfrm>
            <a:custGeom>
              <a:avLst/>
              <a:gdLst/>
              <a:ahLst/>
              <a:cxnLst/>
              <a:rect l="l" t="t" r="r" b="b"/>
              <a:pathLst>
                <a:path w="8741" h="8641" extrusionOk="0">
                  <a:moveTo>
                    <a:pt x="6973" y="0"/>
                  </a:moveTo>
                  <a:lnTo>
                    <a:pt x="2136" y="1301"/>
                  </a:lnTo>
                  <a:lnTo>
                    <a:pt x="2503" y="2903"/>
                  </a:lnTo>
                  <a:lnTo>
                    <a:pt x="1936" y="2569"/>
                  </a:lnTo>
                  <a:lnTo>
                    <a:pt x="1" y="5705"/>
                  </a:lnTo>
                  <a:lnTo>
                    <a:pt x="3670" y="7673"/>
                  </a:lnTo>
                  <a:cubicBezTo>
                    <a:pt x="3670" y="7673"/>
                    <a:pt x="5122" y="8641"/>
                    <a:pt x="6154" y="8641"/>
                  </a:cubicBezTo>
                  <a:cubicBezTo>
                    <a:pt x="6171" y="8641"/>
                    <a:pt x="6188" y="8641"/>
                    <a:pt x="6205" y="8640"/>
                  </a:cubicBezTo>
                  <a:cubicBezTo>
                    <a:pt x="7440" y="8540"/>
                    <a:pt x="8407" y="7573"/>
                    <a:pt x="8540" y="6338"/>
                  </a:cubicBezTo>
                  <a:cubicBezTo>
                    <a:pt x="8740" y="4737"/>
                    <a:pt x="6973" y="0"/>
                    <a:pt x="6973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008;p75"/>
            <p:cNvSpPr/>
            <p:nvPr/>
          </p:nvSpPr>
          <p:spPr>
            <a:xfrm>
              <a:off x="4738550" y="3011775"/>
              <a:ext cx="45050" cy="82575"/>
            </a:xfrm>
            <a:custGeom>
              <a:avLst/>
              <a:gdLst/>
              <a:ahLst/>
              <a:cxnLst/>
              <a:rect l="l" t="t" r="r" b="b"/>
              <a:pathLst>
                <a:path w="1802" h="3303" extrusionOk="0">
                  <a:moveTo>
                    <a:pt x="1" y="0"/>
                  </a:moveTo>
                  <a:cubicBezTo>
                    <a:pt x="465" y="1162"/>
                    <a:pt x="1062" y="2258"/>
                    <a:pt x="1792" y="3288"/>
                  </a:cubicBezTo>
                  <a:lnTo>
                    <a:pt x="1792" y="3288"/>
                  </a:lnTo>
                  <a:cubicBezTo>
                    <a:pt x="1356" y="2662"/>
                    <a:pt x="601" y="200"/>
                    <a:pt x="601" y="200"/>
                  </a:cubicBezTo>
                  <a:lnTo>
                    <a:pt x="1" y="0"/>
                  </a:lnTo>
                  <a:close/>
                  <a:moveTo>
                    <a:pt x="1792" y="3288"/>
                  </a:moveTo>
                  <a:cubicBezTo>
                    <a:pt x="1795" y="3293"/>
                    <a:pt x="1799" y="3298"/>
                    <a:pt x="1802" y="3302"/>
                  </a:cubicBezTo>
                  <a:cubicBezTo>
                    <a:pt x="1799" y="3298"/>
                    <a:pt x="1795" y="3293"/>
                    <a:pt x="1792" y="3288"/>
                  </a:cubicBez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009;p75"/>
            <p:cNvSpPr/>
            <p:nvPr/>
          </p:nvSpPr>
          <p:spPr>
            <a:xfrm>
              <a:off x="4388300" y="3286125"/>
              <a:ext cx="422825" cy="1169375"/>
            </a:xfrm>
            <a:custGeom>
              <a:avLst/>
              <a:gdLst/>
              <a:ahLst/>
              <a:cxnLst/>
              <a:rect l="l" t="t" r="r" b="b"/>
              <a:pathLst>
                <a:path w="16913" h="46775" extrusionOk="0">
                  <a:moveTo>
                    <a:pt x="15945" y="1"/>
                  </a:moveTo>
                  <a:lnTo>
                    <a:pt x="1" y="1935"/>
                  </a:lnTo>
                  <a:cubicBezTo>
                    <a:pt x="1" y="1935"/>
                    <a:pt x="201" y="22650"/>
                    <a:pt x="368" y="25152"/>
                  </a:cubicBezTo>
                  <a:cubicBezTo>
                    <a:pt x="568" y="27654"/>
                    <a:pt x="3403" y="46300"/>
                    <a:pt x="3403" y="46300"/>
                  </a:cubicBezTo>
                  <a:cubicBezTo>
                    <a:pt x="4159" y="46656"/>
                    <a:pt x="4830" y="46775"/>
                    <a:pt x="5388" y="46775"/>
                  </a:cubicBezTo>
                  <a:cubicBezTo>
                    <a:pt x="6505" y="46775"/>
                    <a:pt x="7172" y="46300"/>
                    <a:pt x="7172" y="46300"/>
                  </a:cubicBezTo>
                  <a:cubicBezTo>
                    <a:pt x="7106" y="45733"/>
                    <a:pt x="7106" y="45133"/>
                    <a:pt x="7172" y="44532"/>
                  </a:cubicBezTo>
                  <a:cubicBezTo>
                    <a:pt x="7239" y="43465"/>
                    <a:pt x="8073" y="33858"/>
                    <a:pt x="8006" y="30422"/>
                  </a:cubicBezTo>
                  <a:cubicBezTo>
                    <a:pt x="7973" y="28454"/>
                    <a:pt x="7606" y="26520"/>
                    <a:pt x="6872" y="24685"/>
                  </a:cubicBezTo>
                  <a:lnTo>
                    <a:pt x="8006" y="8073"/>
                  </a:lnTo>
                  <a:lnTo>
                    <a:pt x="8573" y="7840"/>
                  </a:lnTo>
                  <a:cubicBezTo>
                    <a:pt x="8573" y="7840"/>
                    <a:pt x="8707" y="10175"/>
                    <a:pt x="8840" y="12910"/>
                  </a:cubicBezTo>
                  <a:lnTo>
                    <a:pt x="8840" y="12943"/>
                  </a:lnTo>
                  <a:cubicBezTo>
                    <a:pt x="9040" y="16146"/>
                    <a:pt x="9274" y="19882"/>
                    <a:pt x="9441" y="21149"/>
                  </a:cubicBezTo>
                  <a:cubicBezTo>
                    <a:pt x="9708" y="23551"/>
                    <a:pt x="11476" y="32190"/>
                    <a:pt x="11976" y="34225"/>
                  </a:cubicBezTo>
                  <a:cubicBezTo>
                    <a:pt x="12476" y="36260"/>
                    <a:pt x="13010" y="40096"/>
                    <a:pt x="13010" y="40096"/>
                  </a:cubicBezTo>
                  <a:cubicBezTo>
                    <a:pt x="13405" y="40491"/>
                    <a:pt x="13956" y="40611"/>
                    <a:pt x="14478" y="40611"/>
                  </a:cubicBezTo>
                  <a:cubicBezTo>
                    <a:pt x="15279" y="40611"/>
                    <a:pt x="16012" y="40329"/>
                    <a:pt x="16012" y="40329"/>
                  </a:cubicBezTo>
                  <a:cubicBezTo>
                    <a:pt x="16012" y="40329"/>
                    <a:pt x="16012" y="37794"/>
                    <a:pt x="16146" y="36193"/>
                  </a:cubicBezTo>
                  <a:cubicBezTo>
                    <a:pt x="16279" y="34625"/>
                    <a:pt x="16913" y="27620"/>
                    <a:pt x="16679" y="25786"/>
                  </a:cubicBezTo>
                  <a:cubicBezTo>
                    <a:pt x="16446" y="23951"/>
                    <a:pt x="15412" y="20682"/>
                    <a:pt x="15345" y="20015"/>
                  </a:cubicBezTo>
                  <a:cubicBezTo>
                    <a:pt x="15245" y="19348"/>
                    <a:pt x="15812" y="4637"/>
                    <a:pt x="15812" y="4637"/>
                  </a:cubicBezTo>
                  <a:cubicBezTo>
                    <a:pt x="16212" y="3136"/>
                    <a:pt x="16279" y="1535"/>
                    <a:pt x="1594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010;p75"/>
            <p:cNvSpPr/>
            <p:nvPr/>
          </p:nvSpPr>
          <p:spPr>
            <a:xfrm>
              <a:off x="4724375" y="2720725"/>
              <a:ext cx="159300" cy="298575"/>
            </a:xfrm>
            <a:custGeom>
              <a:avLst/>
              <a:gdLst/>
              <a:ahLst/>
              <a:cxnLst/>
              <a:rect l="l" t="t" r="r" b="b"/>
              <a:pathLst>
                <a:path w="6372" h="11943" extrusionOk="0">
                  <a:moveTo>
                    <a:pt x="1" y="0"/>
                  </a:moveTo>
                  <a:lnTo>
                    <a:pt x="701" y="11942"/>
                  </a:lnTo>
                  <a:cubicBezTo>
                    <a:pt x="3903" y="11842"/>
                    <a:pt x="6372" y="9507"/>
                    <a:pt x="6372" y="9507"/>
                  </a:cubicBezTo>
                  <a:cubicBezTo>
                    <a:pt x="5671" y="7472"/>
                    <a:pt x="4837" y="5471"/>
                    <a:pt x="3870" y="3536"/>
                  </a:cubicBezTo>
                  <a:cubicBezTo>
                    <a:pt x="3003" y="1968"/>
                    <a:pt x="1635" y="701"/>
                    <a:pt x="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011;p75"/>
            <p:cNvSpPr/>
            <p:nvPr/>
          </p:nvSpPr>
          <p:spPr>
            <a:xfrm>
              <a:off x="4724375" y="2720725"/>
              <a:ext cx="159300" cy="298575"/>
            </a:xfrm>
            <a:custGeom>
              <a:avLst/>
              <a:gdLst/>
              <a:ahLst/>
              <a:cxnLst/>
              <a:rect l="l" t="t" r="r" b="b"/>
              <a:pathLst>
                <a:path w="6372" h="11943" extrusionOk="0">
                  <a:moveTo>
                    <a:pt x="1" y="0"/>
                  </a:moveTo>
                  <a:lnTo>
                    <a:pt x="701" y="11942"/>
                  </a:lnTo>
                  <a:cubicBezTo>
                    <a:pt x="3903" y="11842"/>
                    <a:pt x="6372" y="9507"/>
                    <a:pt x="6372" y="9507"/>
                  </a:cubicBezTo>
                  <a:cubicBezTo>
                    <a:pt x="5671" y="7472"/>
                    <a:pt x="4837" y="5471"/>
                    <a:pt x="3870" y="3536"/>
                  </a:cubicBezTo>
                  <a:cubicBezTo>
                    <a:pt x="3003" y="1968"/>
                    <a:pt x="1635" y="70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012;p75"/>
            <p:cNvSpPr/>
            <p:nvPr/>
          </p:nvSpPr>
          <p:spPr>
            <a:xfrm>
              <a:off x="4365800" y="2707325"/>
              <a:ext cx="428650" cy="661575"/>
            </a:xfrm>
            <a:custGeom>
              <a:avLst/>
              <a:gdLst/>
              <a:ahLst/>
              <a:cxnLst/>
              <a:rect l="l" t="t" r="r" b="b"/>
              <a:pathLst>
                <a:path w="17146" h="26463" extrusionOk="0">
                  <a:moveTo>
                    <a:pt x="12621" y="1"/>
                  </a:moveTo>
                  <a:cubicBezTo>
                    <a:pt x="12462" y="1"/>
                    <a:pt x="12302" y="13"/>
                    <a:pt x="12142" y="36"/>
                  </a:cubicBezTo>
                  <a:cubicBezTo>
                    <a:pt x="11808" y="103"/>
                    <a:pt x="11442" y="169"/>
                    <a:pt x="11108" y="270"/>
                  </a:cubicBezTo>
                  <a:cubicBezTo>
                    <a:pt x="9753" y="1009"/>
                    <a:pt x="8228" y="1378"/>
                    <a:pt x="6689" y="1378"/>
                  </a:cubicBezTo>
                  <a:cubicBezTo>
                    <a:pt x="6561" y="1378"/>
                    <a:pt x="6433" y="1375"/>
                    <a:pt x="6305" y="1370"/>
                  </a:cubicBezTo>
                  <a:cubicBezTo>
                    <a:pt x="0" y="2738"/>
                    <a:pt x="701" y="11778"/>
                    <a:pt x="701" y="11778"/>
                  </a:cubicBezTo>
                  <a:lnTo>
                    <a:pt x="701" y="12745"/>
                  </a:lnTo>
                  <a:lnTo>
                    <a:pt x="1501" y="11945"/>
                  </a:lnTo>
                  <a:lnTo>
                    <a:pt x="1501" y="11945"/>
                  </a:lnTo>
                  <a:cubicBezTo>
                    <a:pt x="1501" y="11945"/>
                    <a:pt x="1468" y="12679"/>
                    <a:pt x="1401" y="13779"/>
                  </a:cubicBezTo>
                  <a:cubicBezTo>
                    <a:pt x="1234" y="16715"/>
                    <a:pt x="934" y="22452"/>
                    <a:pt x="801" y="25154"/>
                  </a:cubicBezTo>
                  <a:cubicBezTo>
                    <a:pt x="1386" y="25377"/>
                    <a:pt x="4511" y="26462"/>
                    <a:pt x="7917" y="26462"/>
                  </a:cubicBezTo>
                  <a:cubicBezTo>
                    <a:pt x="8586" y="26462"/>
                    <a:pt x="9266" y="26420"/>
                    <a:pt x="9940" y="26322"/>
                  </a:cubicBezTo>
                  <a:cubicBezTo>
                    <a:pt x="14444" y="25654"/>
                    <a:pt x="16845" y="23153"/>
                    <a:pt x="16845" y="23153"/>
                  </a:cubicBezTo>
                  <a:lnTo>
                    <a:pt x="16845" y="23119"/>
                  </a:lnTo>
                  <a:cubicBezTo>
                    <a:pt x="16612" y="21885"/>
                    <a:pt x="14210" y="16581"/>
                    <a:pt x="14377" y="15781"/>
                  </a:cubicBezTo>
                  <a:cubicBezTo>
                    <a:pt x="14544" y="14980"/>
                    <a:pt x="17146" y="7041"/>
                    <a:pt x="16545" y="4339"/>
                  </a:cubicBezTo>
                  <a:cubicBezTo>
                    <a:pt x="16312" y="3205"/>
                    <a:pt x="15845" y="2138"/>
                    <a:pt x="15144" y="1204"/>
                  </a:cubicBezTo>
                  <a:cubicBezTo>
                    <a:pt x="14514" y="430"/>
                    <a:pt x="13588" y="1"/>
                    <a:pt x="1262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013;p75"/>
            <p:cNvSpPr/>
            <p:nvPr/>
          </p:nvSpPr>
          <p:spPr>
            <a:xfrm>
              <a:off x="3834575" y="2759975"/>
              <a:ext cx="533750" cy="393825"/>
            </a:xfrm>
            <a:custGeom>
              <a:avLst/>
              <a:gdLst/>
              <a:ahLst/>
              <a:cxnLst/>
              <a:rect l="l" t="t" r="r" b="b"/>
              <a:pathLst>
                <a:path w="21350" h="15753" extrusionOk="0">
                  <a:moveTo>
                    <a:pt x="646" y="1"/>
                  </a:moveTo>
                  <a:cubicBezTo>
                    <a:pt x="489" y="1"/>
                    <a:pt x="357" y="64"/>
                    <a:pt x="267" y="198"/>
                  </a:cubicBezTo>
                  <a:cubicBezTo>
                    <a:pt x="1" y="565"/>
                    <a:pt x="2035" y="3234"/>
                    <a:pt x="2035" y="3234"/>
                  </a:cubicBezTo>
                  <a:cubicBezTo>
                    <a:pt x="1335" y="3434"/>
                    <a:pt x="1301" y="4501"/>
                    <a:pt x="1301" y="4501"/>
                  </a:cubicBezTo>
                  <a:cubicBezTo>
                    <a:pt x="768" y="5169"/>
                    <a:pt x="601" y="6036"/>
                    <a:pt x="801" y="6836"/>
                  </a:cubicBezTo>
                  <a:cubicBezTo>
                    <a:pt x="1235" y="7437"/>
                    <a:pt x="4103" y="8671"/>
                    <a:pt x="5271" y="9171"/>
                  </a:cubicBezTo>
                  <a:cubicBezTo>
                    <a:pt x="6417" y="9681"/>
                    <a:pt x="14736" y="15752"/>
                    <a:pt x="16651" y="15752"/>
                  </a:cubicBezTo>
                  <a:cubicBezTo>
                    <a:pt x="16742" y="15752"/>
                    <a:pt x="16819" y="15738"/>
                    <a:pt x="16879" y="15709"/>
                  </a:cubicBezTo>
                  <a:cubicBezTo>
                    <a:pt x="18180" y="15076"/>
                    <a:pt x="21349" y="11039"/>
                    <a:pt x="21349" y="11039"/>
                  </a:cubicBezTo>
                  <a:lnTo>
                    <a:pt x="18080" y="7670"/>
                  </a:lnTo>
                  <a:lnTo>
                    <a:pt x="15378" y="10773"/>
                  </a:lnTo>
                  <a:cubicBezTo>
                    <a:pt x="15378" y="10773"/>
                    <a:pt x="8440" y="7303"/>
                    <a:pt x="7973" y="6937"/>
                  </a:cubicBezTo>
                  <a:cubicBezTo>
                    <a:pt x="7473" y="6570"/>
                    <a:pt x="6905" y="6069"/>
                    <a:pt x="6872" y="5402"/>
                  </a:cubicBezTo>
                  <a:cubicBezTo>
                    <a:pt x="6872" y="4735"/>
                    <a:pt x="7272" y="3234"/>
                    <a:pt x="7306" y="2734"/>
                  </a:cubicBezTo>
                  <a:cubicBezTo>
                    <a:pt x="7322" y="2478"/>
                    <a:pt x="7162" y="2345"/>
                    <a:pt x="6940" y="2345"/>
                  </a:cubicBezTo>
                  <a:cubicBezTo>
                    <a:pt x="6698" y="2345"/>
                    <a:pt x="6382" y="2503"/>
                    <a:pt x="6138" y="2834"/>
                  </a:cubicBezTo>
                  <a:cubicBezTo>
                    <a:pt x="5697" y="3464"/>
                    <a:pt x="5494" y="4512"/>
                    <a:pt x="5219" y="4512"/>
                  </a:cubicBezTo>
                  <a:cubicBezTo>
                    <a:pt x="5203" y="4512"/>
                    <a:pt x="5187" y="4509"/>
                    <a:pt x="5171" y="4501"/>
                  </a:cubicBezTo>
                  <a:cubicBezTo>
                    <a:pt x="4871" y="4401"/>
                    <a:pt x="2369" y="1266"/>
                    <a:pt x="1768" y="665"/>
                  </a:cubicBezTo>
                  <a:cubicBezTo>
                    <a:pt x="1370" y="245"/>
                    <a:pt x="957" y="1"/>
                    <a:pt x="646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014;p75"/>
            <p:cNvSpPr/>
            <p:nvPr/>
          </p:nvSpPr>
          <p:spPr>
            <a:xfrm>
              <a:off x="4261550" y="2752375"/>
              <a:ext cx="296075" cy="306950"/>
            </a:xfrm>
            <a:custGeom>
              <a:avLst/>
              <a:gdLst/>
              <a:ahLst/>
              <a:cxnLst/>
              <a:rect l="l" t="t" r="r" b="b"/>
              <a:pathLst>
                <a:path w="11843" h="12278" extrusionOk="0">
                  <a:moveTo>
                    <a:pt x="9107" y="0"/>
                  </a:moveTo>
                  <a:cubicBezTo>
                    <a:pt x="8752" y="0"/>
                    <a:pt x="7024" y="106"/>
                    <a:pt x="5004" y="2037"/>
                  </a:cubicBezTo>
                  <a:cubicBezTo>
                    <a:pt x="2736" y="4205"/>
                    <a:pt x="0" y="8041"/>
                    <a:pt x="0" y="8041"/>
                  </a:cubicBezTo>
                  <a:cubicBezTo>
                    <a:pt x="1001" y="9842"/>
                    <a:pt x="2502" y="11310"/>
                    <a:pt x="4303" y="12277"/>
                  </a:cubicBezTo>
                  <a:cubicBezTo>
                    <a:pt x="4303" y="12277"/>
                    <a:pt x="9741" y="6740"/>
                    <a:pt x="10775" y="4105"/>
                  </a:cubicBezTo>
                  <a:cubicBezTo>
                    <a:pt x="11842" y="1436"/>
                    <a:pt x="9174" y="2"/>
                    <a:pt x="9174" y="2"/>
                  </a:cubicBezTo>
                  <a:cubicBezTo>
                    <a:pt x="9174" y="2"/>
                    <a:pt x="9151" y="0"/>
                    <a:pt x="910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015;p75"/>
            <p:cNvSpPr/>
            <p:nvPr/>
          </p:nvSpPr>
          <p:spPr>
            <a:xfrm>
              <a:off x="4261550" y="2752375"/>
              <a:ext cx="296075" cy="306950"/>
            </a:xfrm>
            <a:custGeom>
              <a:avLst/>
              <a:gdLst/>
              <a:ahLst/>
              <a:cxnLst/>
              <a:rect l="l" t="t" r="r" b="b"/>
              <a:pathLst>
                <a:path w="11843" h="12278" extrusionOk="0">
                  <a:moveTo>
                    <a:pt x="9107" y="0"/>
                  </a:moveTo>
                  <a:cubicBezTo>
                    <a:pt x="8752" y="0"/>
                    <a:pt x="7024" y="106"/>
                    <a:pt x="5004" y="2037"/>
                  </a:cubicBezTo>
                  <a:cubicBezTo>
                    <a:pt x="2736" y="4205"/>
                    <a:pt x="0" y="8041"/>
                    <a:pt x="0" y="8041"/>
                  </a:cubicBezTo>
                  <a:cubicBezTo>
                    <a:pt x="1001" y="9842"/>
                    <a:pt x="2502" y="11310"/>
                    <a:pt x="4303" y="12277"/>
                  </a:cubicBezTo>
                  <a:cubicBezTo>
                    <a:pt x="4303" y="12277"/>
                    <a:pt x="9741" y="6740"/>
                    <a:pt x="10775" y="4105"/>
                  </a:cubicBezTo>
                  <a:cubicBezTo>
                    <a:pt x="11842" y="1436"/>
                    <a:pt x="9174" y="2"/>
                    <a:pt x="9174" y="2"/>
                  </a:cubicBezTo>
                  <a:cubicBezTo>
                    <a:pt x="9174" y="2"/>
                    <a:pt x="9151" y="0"/>
                    <a:pt x="91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016;p75"/>
            <p:cNvSpPr/>
            <p:nvPr/>
          </p:nvSpPr>
          <p:spPr>
            <a:xfrm>
              <a:off x="4602625" y="3436225"/>
              <a:ext cx="70075" cy="173500"/>
            </a:xfrm>
            <a:custGeom>
              <a:avLst/>
              <a:gdLst/>
              <a:ahLst/>
              <a:cxnLst/>
              <a:rect l="l" t="t" r="r" b="b"/>
              <a:pathLst>
                <a:path w="2803" h="6940" extrusionOk="0">
                  <a:moveTo>
                    <a:pt x="2802" y="1"/>
                  </a:moveTo>
                  <a:cubicBezTo>
                    <a:pt x="1969" y="768"/>
                    <a:pt x="1035" y="1369"/>
                    <a:pt x="0" y="1836"/>
                  </a:cubicBezTo>
                  <a:cubicBezTo>
                    <a:pt x="0" y="1836"/>
                    <a:pt x="134" y="4171"/>
                    <a:pt x="301" y="6906"/>
                  </a:cubicBezTo>
                  <a:lnTo>
                    <a:pt x="301" y="6939"/>
                  </a:lnTo>
                  <a:lnTo>
                    <a:pt x="534" y="2202"/>
                  </a:lnTo>
                  <a:cubicBezTo>
                    <a:pt x="1401" y="1602"/>
                    <a:pt x="2169" y="835"/>
                    <a:pt x="280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017;p75"/>
            <p:cNvSpPr/>
            <p:nvPr/>
          </p:nvSpPr>
          <p:spPr>
            <a:xfrm>
              <a:off x="4362450" y="2322275"/>
              <a:ext cx="491200" cy="416825"/>
            </a:xfrm>
            <a:custGeom>
              <a:avLst/>
              <a:gdLst/>
              <a:ahLst/>
              <a:cxnLst/>
              <a:rect l="l" t="t" r="r" b="b"/>
              <a:pathLst>
                <a:path w="19648" h="16673" extrusionOk="0">
                  <a:moveTo>
                    <a:pt x="7973" y="0"/>
                  </a:moveTo>
                  <a:cubicBezTo>
                    <a:pt x="5881" y="0"/>
                    <a:pt x="4871" y="1094"/>
                    <a:pt x="4871" y="1094"/>
                  </a:cubicBezTo>
                  <a:cubicBezTo>
                    <a:pt x="4871" y="1094"/>
                    <a:pt x="4410" y="474"/>
                    <a:pt x="3500" y="474"/>
                  </a:cubicBezTo>
                  <a:cubicBezTo>
                    <a:pt x="3163" y="474"/>
                    <a:pt x="2763" y="559"/>
                    <a:pt x="2302" y="794"/>
                  </a:cubicBezTo>
                  <a:cubicBezTo>
                    <a:pt x="1" y="1962"/>
                    <a:pt x="2002" y="6165"/>
                    <a:pt x="2002" y="6165"/>
                  </a:cubicBezTo>
                  <a:cubicBezTo>
                    <a:pt x="2302" y="4664"/>
                    <a:pt x="3236" y="3363"/>
                    <a:pt x="4537" y="2596"/>
                  </a:cubicBezTo>
                  <a:lnTo>
                    <a:pt x="4537" y="2596"/>
                  </a:lnTo>
                  <a:cubicBezTo>
                    <a:pt x="4537" y="2596"/>
                    <a:pt x="4104" y="5998"/>
                    <a:pt x="4237" y="7099"/>
                  </a:cubicBezTo>
                  <a:cubicBezTo>
                    <a:pt x="4237" y="7666"/>
                    <a:pt x="4504" y="8233"/>
                    <a:pt x="4937" y="8600"/>
                  </a:cubicBezTo>
                  <a:cubicBezTo>
                    <a:pt x="4937" y="8600"/>
                    <a:pt x="5288" y="7623"/>
                    <a:pt x="6098" y="7623"/>
                  </a:cubicBezTo>
                  <a:cubicBezTo>
                    <a:pt x="6223" y="7623"/>
                    <a:pt x="6358" y="7646"/>
                    <a:pt x="6505" y="7699"/>
                  </a:cubicBezTo>
                  <a:cubicBezTo>
                    <a:pt x="7606" y="8133"/>
                    <a:pt x="7873" y="10835"/>
                    <a:pt x="5571" y="11135"/>
                  </a:cubicBezTo>
                  <a:cubicBezTo>
                    <a:pt x="5571" y="11135"/>
                    <a:pt x="6672" y="13337"/>
                    <a:pt x="7773" y="13703"/>
                  </a:cubicBezTo>
                  <a:cubicBezTo>
                    <a:pt x="8103" y="13820"/>
                    <a:pt x="8530" y="13883"/>
                    <a:pt x="8996" y="13883"/>
                  </a:cubicBezTo>
                  <a:cubicBezTo>
                    <a:pt x="10132" y="13883"/>
                    <a:pt x="11506" y="13511"/>
                    <a:pt x="12309" y="12636"/>
                  </a:cubicBezTo>
                  <a:cubicBezTo>
                    <a:pt x="13010" y="11902"/>
                    <a:pt x="13610" y="11102"/>
                    <a:pt x="14044" y="10201"/>
                  </a:cubicBezTo>
                  <a:lnTo>
                    <a:pt x="14478" y="10268"/>
                  </a:lnTo>
                  <a:cubicBezTo>
                    <a:pt x="14478" y="10268"/>
                    <a:pt x="14144" y="13203"/>
                    <a:pt x="15712" y="14971"/>
                  </a:cubicBezTo>
                  <a:cubicBezTo>
                    <a:pt x="16612" y="16005"/>
                    <a:pt x="17880" y="16606"/>
                    <a:pt x="19248" y="16672"/>
                  </a:cubicBezTo>
                  <a:cubicBezTo>
                    <a:pt x="19048" y="15872"/>
                    <a:pt x="18947" y="15071"/>
                    <a:pt x="18981" y="14271"/>
                  </a:cubicBezTo>
                  <a:cubicBezTo>
                    <a:pt x="19081" y="13236"/>
                    <a:pt x="19648" y="7799"/>
                    <a:pt x="18814" y="5998"/>
                  </a:cubicBezTo>
                  <a:cubicBezTo>
                    <a:pt x="18197" y="4558"/>
                    <a:pt x="16827" y="3693"/>
                    <a:pt x="15360" y="3693"/>
                  </a:cubicBezTo>
                  <a:cubicBezTo>
                    <a:pt x="14924" y="3693"/>
                    <a:pt x="14480" y="3769"/>
                    <a:pt x="14044" y="3930"/>
                  </a:cubicBezTo>
                  <a:cubicBezTo>
                    <a:pt x="14044" y="3930"/>
                    <a:pt x="13710" y="1795"/>
                    <a:pt x="11075" y="694"/>
                  </a:cubicBezTo>
                  <a:cubicBezTo>
                    <a:pt x="9858" y="182"/>
                    <a:pt x="8825" y="0"/>
                    <a:pt x="797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018;p75"/>
            <p:cNvSpPr/>
            <p:nvPr/>
          </p:nvSpPr>
          <p:spPr>
            <a:xfrm>
              <a:off x="4644625" y="2417750"/>
              <a:ext cx="79775" cy="162075"/>
            </a:xfrm>
            <a:custGeom>
              <a:avLst/>
              <a:gdLst/>
              <a:ahLst/>
              <a:cxnLst/>
              <a:rect l="l" t="t" r="r" b="b"/>
              <a:pathLst>
                <a:path w="3191" h="6483" extrusionOk="0">
                  <a:moveTo>
                    <a:pt x="2756" y="111"/>
                  </a:moveTo>
                  <a:cubicBezTo>
                    <a:pt x="2757" y="111"/>
                    <a:pt x="2757" y="111"/>
                    <a:pt x="2757" y="111"/>
                  </a:cubicBezTo>
                  <a:cubicBezTo>
                    <a:pt x="2757" y="111"/>
                    <a:pt x="2757" y="111"/>
                    <a:pt x="2756" y="111"/>
                  </a:cubicBezTo>
                  <a:close/>
                  <a:moveTo>
                    <a:pt x="2092" y="1"/>
                  </a:moveTo>
                  <a:cubicBezTo>
                    <a:pt x="231" y="1"/>
                    <a:pt x="1" y="2962"/>
                    <a:pt x="422" y="4647"/>
                  </a:cubicBezTo>
                  <a:cubicBezTo>
                    <a:pt x="806" y="6258"/>
                    <a:pt x="2074" y="6483"/>
                    <a:pt x="2753" y="6483"/>
                  </a:cubicBezTo>
                  <a:cubicBezTo>
                    <a:pt x="3016" y="6483"/>
                    <a:pt x="3191" y="6449"/>
                    <a:pt x="3191" y="6449"/>
                  </a:cubicBezTo>
                  <a:cubicBezTo>
                    <a:pt x="1389" y="6182"/>
                    <a:pt x="922" y="3813"/>
                    <a:pt x="1356" y="1812"/>
                  </a:cubicBezTo>
                  <a:cubicBezTo>
                    <a:pt x="1715" y="272"/>
                    <a:pt x="2351" y="95"/>
                    <a:pt x="2625" y="95"/>
                  </a:cubicBezTo>
                  <a:cubicBezTo>
                    <a:pt x="2702" y="95"/>
                    <a:pt x="2751" y="109"/>
                    <a:pt x="2756" y="111"/>
                  </a:cubicBezTo>
                  <a:lnTo>
                    <a:pt x="2756" y="111"/>
                  </a:lnTo>
                  <a:cubicBezTo>
                    <a:pt x="2515" y="36"/>
                    <a:pt x="2294" y="1"/>
                    <a:pt x="209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53390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3062389" y="1327178"/>
            <a:ext cx="1053704" cy="2336006"/>
          </a:xfrm>
          <a:custGeom>
            <a:avLst/>
            <a:gdLst>
              <a:gd name="T0" fmla="*/ 78 w 78"/>
              <a:gd name="T1" fmla="*/ 0 h 172"/>
              <a:gd name="T2" fmla="*/ 78 w 78"/>
              <a:gd name="T3" fmla="*/ 172 h 172"/>
              <a:gd name="T4" fmla="*/ 0 w 78"/>
              <a:gd name="T5" fmla="*/ 172 h 172"/>
              <a:gd name="T6" fmla="*/ 0 w 78"/>
              <a:gd name="T7" fmla="*/ 0 h 172"/>
              <a:gd name="T8" fmla="*/ 78 w 78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2">
                <a:moveTo>
                  <a:pt x="78" y="0"/>
                </a:moveTo>
                <a:cubicBezTo>
                  <a:pt x="78" y="172"/>
                  <a:pt x="78" y="172"/>
                  <a:pt x="78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6" y="31"/>
                  <a:pt x="61" y="31"/>
                  <a:pt x="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631632" y="1327178"/>
            <a:ext cx="1053704" cy="2336006"/>
          </a:xfrm>
          <a:custGeom>
            <a:avLst/>
            <a:gdLst>
              <a:gd name="T0" fmla="*/ 78 w 78"/>
              <a:gd name="T1" fmla="*/ 0 h 172"/>
              <a:gd name="T2" fmla="*/ 78 w 78"/>
              <a:gd name="T3" fmla="*/ 172 h 172"/>
              <a:gd name="T4" fmla="*/ 0 w 78"/>
              <a:gd name="T5" fmla="*/ 172 h 172"/>
              <a:gd name="T6" fmla="*/ 0 w 78"/>
              <a:gd name="T7" fmla="*/ 0 h 172"/>
              <a:gd name="T8" fmla="*/ 78 w 78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2">
                <a:moveTo>
                  <a:pt x="78" y="0"/>
                </a:moveTo>
                <a:cubicBezTo>
                  <a:pt x="78" y="172"/>
                  <a:pt x="78" y="172"/>
                  <a:pt x="78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6" y="31"/>
                  <a:pt x="61" y="31"/>
                  <a:pt x="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6200876" y="1327178"/>
            <a:ext cx="1066800" cy="2336006"/>
          </a:xfrm>
          <a:custGeom>
            <a:avLst/>
            <a:gdLst>
              <a:gd name="T0" fmla="*/ 79 w 79"/>
              <a:gd name="T1" fmla="*/ 0 h 172"/>
              <a:gd name="T2" fmla="*/ 79 w 79"/>
              <a:gd name="T3" fmla="*/ 172 h 172"/>
              <a:gd name="T4" fmla="*/ 0 w 79"/>
              <a:gd name="T5" fmla="*/ 172 h 172"/>
              <a:gd name="T6" fmla="*/ 0 w 79"/>
              <a:gd name="T7" fmla="*/ 0 h 172"/>
              <a:gd name="T8" fmla="*/ 79 w 79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72">
                <a:moveTo>
                  <a:pt x="79" y="0"/>
                </a:moveTo>
                <a:cubicBezTo>
                  <a:pt x="79" y="172"/>
                  <a:pt x="79" y="172"/>
                  <a:pt x="79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7" y="31"/>
                  <a:pt x="62" y="31"/>
                  <a:pt x="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3062389" y="511599"/>
            <a:ext cx="1053704" cy="10596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auto">
          <a:xfrm>
            <a:off x="4631632" y="511599"/>
            <a:ext cx="1053704" cy="10596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6200876" y="511599"/>
            <a:ext cx="1066800" cy="105965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5" name="Oval 15"/>
          <p:cNvSpPr>
            <a:spLocks noChangeArrowheads="1"/>
          </p:cNvSpPr>
          <p:nvPr/>
        </p:nvSpPr>
        <p:spPr bwMode="auto">
          <a:xfrm>
            <a:off x="3279083" y="2861892"/>
            <a:ext cx="621506" cy="610791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4848327" y="2861892"/>
            <a:ext cx="607219" cy="61079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7" name="Oval 17"/>
          <p:cNvSpPr>
            <a:spLocks noChangeArrowheads="1"/>
          </p:cNvSpPr>
          <p:nvPr/>
        </p:nvSpPr>
        <p:spPr bwMode="auto">
          <a:xfrm>
            <a:off x="6430667" y="2861892"/>
            <a:ext cx="607219" cy="61079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3427911" y="3025009"/>
            <a:ext cx="323850" cy="311944"/>
          </a:xfrm>
          <a:custGeom>
            <a:avLst/>
            <a:gdLst>
              <a:gd name="T0" fmla="*/ 12 w 24"/>
              <a:gd name="T1" fmla="*/ 9 h 23"/>
              <a:gd name="T2" fmla="*/ 1 w 24"/>
              <a:gd name="T3" fmla="*/ 6 h 23"/>
              <a:gd name="T4" fmla="*/ 23 w 24"/>
              <a:gd name="T5" fmla="*/ 6 h 23"/>
              <a:gd name="T6" fmla="*/ 23 w 24"/>
              <a:gd name="T7" fmla="*/ 11 h 23"/>
              <a:gd name="T8" fmla="*/ 0 w 24"/>
              <a:gd name="T9" fmla="*/ 11 h 23"/>
              <a:gd name="T10" fmla="*/ 12 w 24"/>
              <a:gd name="T11" fmla="*/ 11 h 23"/>
              <a:gd name="T12" fmla="*/ 23 w 24"/>
              <a:gd name="T13" fmla="*/ 11 h 23"/>
              <a:gd name="T14" fmla="*/ 12 w 24"/>
              <a:gd name="T15" fmla="*/ 17 h 23"/>
              <a:gd name="T16" fmla="*/ 1 w 24"/>
              <a:gd name="T17" fmla="*/ 14 h 23"/>
              <a:gd name="T18" fmla="*/ 23 w 24"/>
              <a:gd name="T19" fmla="*/ 14 h 23"/>
              <a:gd name="T20" fmla="*/ 23 w 24"/>
              <a:gd name="T21" fmla="*/ 18 h 23"/>
              <a:gd name="T22" fmla="*/ 0 w 24"/>
              <a:gd name="T23" fmla="*/ 18 h 23"/>
              <a:gd name="T24" fmla="*/ 12 w 24"/>
              <a:gd name="T25" fmla="*/ 19 h 23"/>
              <a:gd name="T26" fmla="*/ 23 w 24"/>
              <a:gd name="T27" fmla="*/ 18 h 23"/>
              <a:gd name="T28" fmla="*/ 23 w 24"/>
              <a:gd name="T29" fmla="*/ 3 h 23"/>
              <a:gd name="T30" fmla="*/ 0 w 24"/>
              <a:gd name="T31" fmla="*/ 3 h 23"/>
              <a:gd name="T32" fmla="*/ 24 w 24"/>
              <a:gd name="T33" fmla="*/ 4 h 23"/>
              <a:gd name="T34" fmla="*/ 12 w 24"/>
              <a:gd name="T35" fmla="*/ 0 h 23"/>
              <a:gd name="T36" fmla="*/ 0 w 24"/>
              <a:gd name="T37" fmla="*/ 4 h 23"/>
              <a:gd name="T38" fmla="*/ 0 w 24"/>
              <a:gd name="T39" fmla="*/ 7 h 23"/>
              <a:gd name="T40" fmla="*/ 1 w 24"/>
              <a:gd name="T41" fmla="*/ 9 h 23"/>
              <a:gd name="T42" fmla="*/ 0 w 24"/>
              <a:gd name="T43" fmla="*/ 12 h 23"/>
              <a:gd name="T44" fmla="*/ 0 w 24"/>
              <a:gd name="T45" fmla="*/ 14 h 23"/>
              <a:gd name="T46" fmla="*/ 1 w 24"/>
              <a:gd name="T47" fmla="*/ 17 h 23"/>
              <a:gd name="T48" fmla="*/ 0 w 24"/>
              <a:gd name="T49" fmla="*/ 20 h 23"/>
              <a:gd name="T50" fmla="*/ 24 w 24"/>
              <a:gd name="T51" fmla="*/ 20 h 23"/>
              <a:gd name="T52" fmla="*/ 23 w 24"/>
              <a:gd name="T53" fmla="*/ 17 h 23"/>
              <a:gd name="T54" fmla="*/ 24 w 24"/>
              <a:gd name="T55" fmla="*/ 14 h 23"/>
              <a:gd name="T56" fmla="*/ 24 w 24"/>
              <a:gd name="T57" fmla="*/ 12 h 23"/>
              <a:gd name="T58" fmla="*/ 23 w 24"/>
              <a:gd name="T59" fmla="*/ 9 h 23"/>
              <a:gd name="T60" fmla="*/ 24 w 24"/>
              <a:gd name="T61" fmla="*/ 7 h 23"/>
              <a:gd name="T62" fmla="*/ 24 w 24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23">
                <a:moveTo>
                  <a:pt x="23" y="7"/>
                </a:moveTo>
                <a:cubicBezTo>
                  <a:pt x="23" y="8"/>
                  <a:pt x="19" y="9"/>
                  <a:pt x="12" y="9"/>
                </a:cubicBezTo>
                <a:cubicBezTo>
                  <a:pt x="5" y="9"/>
                  <a:pt x="0" y="8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7"/>
                  <a:pt x="8" y="7"/>
                  <a:pt x="12" y="7"/>
                </a:cubicBezTo>
                <a:cubicBezTo>
                  <a:pt x="16" y="7"/>
                  <a:pt x="20" y="7"/>
                  <a:pt x="23" y="6"/>
                </a:cubicBezTo>
                <a:cubicBezTo>
                  <a:pt x="23" y="6"/>
                  <a:pt x="23" y="6"/>
                  <a:pt x="23" y="7"/>
                </a:cubicBezTo>
                <a:close/>
                <a:moveTo>
                  <a:pt x="23" y="11"/>
                </a:moveTo>
                <a:cubicBezTo>
                  <a:pt x="23" y="12"/>
                  <a:pt x="19" y="13"/>
                  <a:pt x="12" y="13"/>
                </a:cubicBezTo>
                <a:cubicBezTo>
                  <a:pt x="5" y="13"/>
                  <a:pt x="0" y="12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3" y="11"/>
                  <a:pt x="8" y="11"/>
                  <a:pt x="12" y="11"/>
                </a:cubicBezTo>
                <a:cubicBezTo>
                  <a:pt x="16" y="11"/>
                  <a:pt x="20" y="11"/>
                  <a:pt x="23" y="10"/>
                </a:cubicBezTo>
                <a:cubicBezTo>
                  <a:pt x="23" y="10"/>
                  <a:pt x="23" y="10"/>
                  <a:pt x="23" y="11"/>
                </a:cubicBezTo>
                <a:close/>
                <a:moveTo>
                  <a:pt x="23" y="14"/>
                </a:moveTo>
                <a:cubicBezTo>
                  <a:pt x="23" y="16"/>
                  <a:pt x="19" y="17"/>
                  <a:pt x="12" y="17"/>
                </a:cubicBezTo>
                <a:cubicBezTo>
                  <a:pt x="5" y="17"/>
                  <a:pt x="0" y="16"/>
                  <a:pt x="0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3" y="15"/>
                  <a:pt x="8" y="15"/>
                  <a:pt x="12" y="15"/>
                </a:cubicBezTo>
                <a:cubicBezTo>
                  <a:pt x="16" y="15"/>
                  <a:pt x="20" y="15"/>
                  <a:pt x="23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3" y="18"/>
                </a:moveTo>
                <a:cubicBezTo>
                  <a:pt x="23" y="20"/>
                  <a:pt x="19" y="21"/>
                  <a:pt x="12" y="21"/>
                </a:cubicBezTo>
                <a:cubicBezTo>
                  <a:pt x="5" y="21"/>
                  <a:pt x="0" y="20"/>
                  <a:pt x="0" y="18"/>
                </a:cubicBezTo>
                <a:cubicBezTo>
                  <a:pt x="0" y="18"/>
                  <a:pt x="1" y="18"/>
                  <a:pt x="1" y="17"/>
                </a:cubicBezTo>
                <a:cubicBezTo>
                  <a:pt x="3" y="19"/>
                  <a:pt x="8" y="19"/>
                  <a:pt x="12" y="19"/>
                </a:cubicBezTo>
                <a:cubicBezTo>
                  <a:pt x="16" y="19"/>
                  <a:pt x="20" y="19"/>
                  <a:pt x="23" y="17"/>
                </a:cubicBezTo>
                <a:cubicBezTo>
                  <a:pt x="23" y="18"/>
                  <a:pt x="23" y="18"/>
                  <a:pt x="23" y="18"/>
                </a:cubicBezTo>
                <a:close/>
                <a:moveTo>
                  <a:pt x="12" y="0"/>
                </a:moveTo>
                <a:cubicBezTo>
                  <a:pt x="19" y="0"/>
                  <a:pt x="23" y="1"/>
                  <a:pt x="23" y="3"/>
                </a:cubicBezTo>
                <a:cubicBezTo>
                  <a:pt x="23" y="4"/>
                  <a:pt x="19" y="5"/>
                  <a:pt x="12" y="5"/>
                </a:cubicBezTo>
                <a:cubicBezTo>
                  <a:pt x="5" y="5"/>
                  <a:pt x="0" y="4"/>
                  <a:pt x="0" y="3"/>
                </a:cubicBezTo>
                <a:cubicBezTo>
                  <a:pt x="0" y="1"/>
                  <a:pt x="5" y="0"/>
                  <a:pt x="12" y="0"/>
                </a:cubicBezTo>
                <a:close/>
                <a:moveTo>
                  <a:pt x="24" y="4"/>
                </a:moveTo>
                <a:cubicBezTo>
                  <a:pt x="24" y="3"/>
                  <a:pt x="24" y="3"/>
                  <a:pt x="24" y="3"/>
                </a:cubicBezTo>
                <a:cubicBezTo>
                  <a:pt x="24" y="1"/>
                  <a:pt x="18" y="0"/>
                  <a:pt x="12" y="0"/>
                </a:cubicBezTo>
                <a:cubicBezTo>
                  <a:pt x="6" y="0"/>
                  <a:pt x="0" y="1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6" y="23"/>
                  <a:pt x="12" y="23"/>
                </a:cubicBezTo>
                <a:cubicBezTo>
                  <a:pt x="18" y="23"/>
                  <a:pt x="24" y="22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3" y="17"/>
                </a:cubicBezTo>
                <a:cubicBezTo>
                  <a:pt x="24" y="17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3" y="13"/>
                </a:cubicBezTo>
                <a:cubicBezTo>
                  <a:pt x="24" y="13"/>
                  <a:pt x="24" y="12"/>
                  <a:pt x="24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0"/>
                  <a:pt x="24" y="10"/>
                  <a:pt x="23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3" y="5"/>
                </a:cubicBezTo>
                <a:cubicBezTo>
                  <a:pt x="24" y="5"/>
                  <a:pt x="24" y="5"/>
                  <a:pt x="24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grpSp>
        <p:nvGrpSpPr>
          <p:cNvPr id="37" name="Group 36"/>
          <p:cNvGrpSpPr/>
          <p:nvPr/>
        </p:nvGrpSpPr>
        <p:grpSpPr>
          <a:xfrm>
            <a:off x="4982867" y="2970239"/>
            <a:ext cx="351234" cy="366713"/>
            <a:chOff x="4267201" y="4421188"/>
            <a:chExt cx="468312" cy="488950"/>
          </a:xfrm>
          <a:solidFill>
            <a:schemeClr val="bg1"/>
          </a:solidFill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483101" y="4421188"/>
              <a:ext cx="19050" cy="53975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1 h 3"/>
                <a:gd name="T10" fmla="*/ 1 w 1"/>
                <a:gd name="T11" fmla="*/ 0 h 3"/>
                <a:gd name="T12" fmla="*/ 1 w 1"/>
                <a:gd name="T13" fmla="*/ 0 h 3"/>
                <a:gd name="T14" fmla="*/ 1 w 1"/>
                <a:gd name="T15" fmla="*/ 1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321176" y="4511675"/>
              <a:ext cx="36513" cy="3651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267201" y="4692650"/>
              <a:ext cx="53975" cy="190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681538" y="4675188"/>
              <a:ext cx="53975" cy="17463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3 w 3"/>
                <a:gd name="T11" fmla="*/ 1 h 1"/>
                <a:gd name="T12" fmla="*/ 3 w 3"/>
                <a:gd name="T13" fmla="*/ 1 h 1"/>
                <a:gd name="T14" fmla="*/ 3 w 3"/>
                <a:gd name="T15" fmla="*/ 1 h 1"/>
                <a:gd name="T16" fmla="*/ 1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627563" y="4494213"/>
              <a:ext cx="53975" cy="53975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2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4340226" y="4494213"/>
              <a:ext cx="306388" cy="415925"/>
            </a:xfrm>
            <a:custGeom>
              <a:avLst/>
              <a:gdLst>
                <a:gd name="T0" fmla="*/ 11 w 17"/>
                <a:gd name="T1" fmla="*/ 20 h 23"/>
                <a:gd name="T2" fmla="*/ 11 w 17"/>
                <a:gd name="T3" fmla="*/ 21 h 23"/>
                <a:gd name="T4" fmla="*/ 11 w 17"/>
                <a:gd name="T5" fmla="*/ 21 h 23"/>
                <a:gd name="T6" fmla="*/ 7 w 17"/>
                <a:gd name="T7" fmla="*/ 21 h 23"/>
                <a:gd name="T8" fmla="*/ 6 w 17"/>
                <a:gd name="T9" fmla="*/ 21 h 23"/>
                <a:gd name="T10" fmla="*/ 6 w 17"/>
                <a:gd name="T11" fmla="*/ 20 h 23"/>
                <a:gd name="T12" fmla="*/ 6 w 17"/>
                <a:gd name="T13" fmla="*/ 18 h 23"/>
                <a:gd name="T14" fmla="*/ 11 w 17"/>
                <a:gd name="T15" fmla="*/ 18 h 23"/>
                <a:gd name="T16" fmla="*/ 11 w 17"/>
                <a:gd name="T17" fmla="*/ 20 h 23"/>
                <a:gd name="T18" fmla="*/ 6 w 17"/>
                <a:gd name="T19" fmla="*/ 5 h 23"/>
                <a:gd name="T20" fmla="*/ 3 w 17"/>
                <a:gd name="T21" fmla="*/ 9 h 23"/>
                <a:gd name="T22" fmla="*/ 5 w 17"/>
                <a:gd name="T23" fmla="*/ 13 h 23"/>
                <a:gd name="T24" fmla="*/ 5 w 17"/>
                <a:gd name="T25" fmla="*/ 13 h 23"/>
                <a:gd name="T26" fmla="*/ 5 w 17"/>
                <a:gd name="T27" fmla="*/ 13 h 23"/>
                <a:gd name="T28" fmla="*/ 5 w 17"/>
                <a:gd name="T29" fmla="*/ 13 h 23"/>
                <a:gd name="T30" fmla="*/ 3 w 17"/>
                <a:gd name="T31" fmla="*/ 9 h 23"/>
                <a:gd name="T32" fmla="*/ 5 w 17"/>
                <a:gd name="T33" fmla="*/ 4 h 23"/>
                <a:gd name="T34" fmla="*/ 6 w 17"/>
                <a:gd name="T35" fmla="*/ 4 h 23"/>
                <a:gd name="T36" fmla="*/ 6 w 17"/>
                <a:gd name="T37" fmla="*/ 4 h 23"/>
                <a:gd name="T38" fmla="*/ 6 w 17"/>
                <a:gd name="T39" fmla="*/ 5 h 23"/>
                <a:gd name="T40" fmla="*/ 17 w 17"/>
                <a:gd name="T41" fmla="*/ 9 h 23"/>
                <a:gd name="T42" fmla="*/ 9 w 17"/>
                <a:gd name="T43" fmla="*/ 0 h 23"/>
                <a:gd name="T44" fmla="*/ 0 w 17"/>
                <a:gd name="T45" fmla="*/ 9 h 23"/>
                <a:gd name="T46" fmla="*/ 5 w 17"/>
                <a:gd name="T47" fmla="*/ 16 h 23"/>
                <a:gd name="T48" fmla="*/ 5 w 17"/>
                <a:gd name="T49" fmla="*/ 18 h 23"/>
                <a:gd name="T50" fmla="*/ 5 w 17"/>
                <a:gd name="T51" fmla="*/ 20 h 23"/>
                <a:gd name="T52" fmla="*/ 6 w 17"/>
                <a:gd name="T53" fmla="*/ 22 h 23"/>
                <a:gd name="T54" fmla="*/ 7 w 17"/>
                <a:gd name="T55" fmla="*/ 22 h 23"/>
                <a:gd name="T56" fmla="*/ 8 w 17"/>
                <a:gd name="T57" fmla="*/ 23 h 23"/>
                <a:gd name="T58" fmla="*/ 9 w 17"/>
                <a:gd name="T59" fmla="*/ 23 h 23"/>
                <a:gd name="T60" fmla="*/ 11 w 17"/>
                <a:gd name="T61" fmla="*/ 22 h 23"/>
                <a:gd name="T62" fmla="*/ 11 w 17"/>
                <a:gd name="T63" fmla="*/ 22 h 23"/>
                <a:gd name="T64" fmla="*/ 12 w 17"/>
                <a:gd name="T65" fmla="*/ 20 h 23"/>
                <a:gd name="T66" fmla="*/ 12 w 17"/>
                <a:gd name="T67" fmla="*/ 17 h 23"/>
                <a:gd name="T68" fmla="*/ 12 w 17"/>
                <a:gd name="T69" fmla="*/ 16 h 23"/>
                <a:gd name="T70" fmla="*/ 17 w 17"/>
                <a:gd name="T7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23">
                  <a:moveTo>
                    <a:pt x="11" y="20"/>
                  </a:move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6" y="5"/>
                  </a:moveTo>
                  <a:cubicBezTo>
                    <a:pt x="4" y="5"/>
                    <a:pt x="3" y="7"/>
                    <a:pt x="3" y="9"/>
                  </a:cubicBezTo>
                  <a:cubicBezTo>
                    <a:pt x="3" y="10"/>
                    <a:pt x="4" y="12"/>
                    <a:pt x="5" y="13"/>
                  </a:cubicBezTo>
                  <a:cubicBezTo>
                    <a:pt x="5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lose/>
                  <a:moveTo>
                    <a:pt x="17" y="9"/>
                  </a:move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5"/>
                    <a:pt x="17" y="12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289453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19,1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713661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17,5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144418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16,1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134629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2022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703873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2023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279664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2024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243763" y="172350"/>
            <a:ext cx="186597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000" b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Расходы на </a:t>
            </a:r>
            <a:r>
              <a:rPr lang="ru-RU" sz="20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образование </a:t>
            </a:r>
            <a:r>
              <a:rPr lang="ru-RU" sz="2000" b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20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расчёте </a:t>
            </a:r>
            <a:r>
              <a:rPr lang="ru-RU" sz="2000" b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на 1 жителя за 2022-2024 годы </a:t>
            </a:r>
          </a:p>
        </p:txBody>
      </p:sp>
      <p:grpSp>
        <p:nvGrpSpPr>
          <p:cNvPr id="50" name="Group 26"/>
          <p:cNvGrpSpPr/>
          <p:nvPr/>
        </p:nvGrpSpPr>
        <p:grpSpPr>
          <a:xfrm>
            <a:off x="6548742" y="2960435"/>
            <a:ext cx="365859" cy="376517"/>
            <a:chOff x="-1587" y="65088"/>
            <a:chExt cx="862013" cy="762000"/>
          </a:xfrm>
          <a:solidFill>
            <a:schemeClr val="bg1"/>
          </a:solidFill>
        </p:grpSpPr>
        <p:sp>
          <p:nvSpPr>
            <p:cNvPr id="52" name="Freeform 42"/>
            <p:cNvSpPr>
              <a:spLocks noEditPoints="1"/>
            </p:cNvSpPr>
            <p:nvPr/>
          </p:nvSpPr>
          <p:spPr bwMode="auto">
            <a:xfrm>
              <a:off x="255588" y="65088"/>
              <a:ext cx="604838" cy="762000"/>
            </a:xfrm>
            <a:custGeom>
              <a:avLst/>
              <a:gdLst>
                <a:gd name="T0" fmla="*/ 96 w 178"/>
                <a:gd name="T1" fmla="*/ 16 h 224"/>
                <a:gd name="T2" fmla="*/ 96 w 178"/>
                <a:gd name="T3" fmla="*/ 16 h 224"/>
                <a:gd name="T4" fmla="*/ 94 w 178"/>
                <a:gd name="T5" fmla="*/ 16 h 224"/>
                <a:gd name="T6" fmla="*/ 86 w 178"/>
                <a:gd name="T7" fmla="*/ 76 h 224"/>
                <a:gd name="T8" fmla="*/ 133 w 178"/>
                <a:gd name="T9" fmla="*/ 76 h 224"/>
                <a:gd name="T10" fmla="*/ 162 w 178"/>
                <a:gd name="T11" fmla="*/ 106 h 224"/>
                <a:gd name="T12" fmla="*/ 154 w 178"/>
                <a:gd name="T13" fmla="*/ 179 h 224"/>
                <a:gd name="T14" fmla="*/ 125 w 178"/>
                <a:gd name="T15" fmla="*/ 208 h 224"/>
                <a:gd name="T16" fmla="*/ 44 w 178"/>
                <a:gd name="T17" fmla="*/ 208 h 224"/>
                <a:gd name="T18" fmla="*/ 16 w 178"/>
                <a:gd name="T19" fmla="*/ 179 h 224"/>
                <a:gd name="T20" fmla="*/ 16 w 178"/>
                <a:gd name="T21" fmla="*/ 106 h 224"/>
                <a:gd name="T22" fmla="*/ 75 w 178"/>
                <a:gd name="T23" fmla="*/ 20 h 224"/>
                <a:gd name="T24" fmla="*/ 94 w 178"/>
                <a:gd name="T25" fmla="*/ 16 h 224"/>
                <a:gd name="T26" fmla="*/ 94 w 178"/>
                <a:gd name="T27" fmla="*/ 0 h 224"/>
                <a:gd name="T28" fmla="*/ 94 w 178"/>
                <a:gd name="T29" fmla="*/ 0 h 224"/>
                <a:gd name="T30" fmla="*/ 94 w 178"/>
                <a:gd name="T31" fmla="*/ 0 h 224"/>
                <a:gd name="T32" fmla="*/ 69 w 178"/>
                <a:gd name="T33" fmla="*/ 5 h 224"/>
                <a:gd name="T34" fmla="*/ 28 w 178"/>
                <a:gd name="T35" fmla="*/ 49 h 224"/>
                <a:gd name="T36" fmla="*/ 0 w 178"/>
                <a:gd name="T37" fmla="*/ 106 h 224"/>
                <a:gd name="T38" fmla="*/ 0 w 178"/>
                <a:gd name="T39" fmla="*/ 179 h 224"/>
                <a:gd name="T40" fmla="*/ 44 w 178"/>
                <a:gd name="T41" fmla="*/ 224 h 224"/>
                <a:gd name="T42" fmla="*/ 125 w 178"/>
                <a:gd name="T43" fmla="*/ 224 h 224"/>
                <a:gd name="T44" fmla="*/ 170 w 178"/>
                <a:gd name="T45" fmla="*/ 180 h 224"/>
                <a:gd name="T46" fmla="*/ 178 w 178"/>
                <a:gd name="T47" fmla="*/ 107 h 224"/>
                <a:gd name="T48" fmla="*/ 178 w 178"/>
                <a:gd name="T49" fmla="*/ 106 h 224"/>
                <a:gd name="T50" fmla="*/ 133 w 178"/>
                <a:gd name="T51" fmla="*/ 60 h 224"/>
                <a:gd name="T52" fmla="*/ 105 w 178"/>
                <a:gd name="T53" fmla="*/ 60 h 224"/>
                <a:gd name="T54" fmla="*/ 110 w 178"/>
                <a:gd name="T55" fmla="*/ 19 h 224"/>
                <a:gd name="T56" fmla="*/ 110 w 178"/>
                <a:gd name="T57" fmla="*/ 16 h 224"/>
                <a:gd name="T58" fmla="*/ 94 w 178"/>
                <a:gd name="T5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8" h="224">
                  <a:moveTo>
                    <a:pt x="96" y="16"/>
                  </a:moveTo>
                  <a:cubicBezTo>
                    <a:pt x="96" y="16"/>
                    <a:pt x="96" y="16"/>
                    <a:pt x="96" y="16"/>
                  </a:cubicBezTo>
                  <a:moveTo>
                    <a:pt x="94" y="1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49" y="76"/>
                    <a:pt x="162" y="89"/>
                    <a:pt x="162" y="106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95"/>
                    <a:pt x="141" y="208"/>
                    <a:pt x="12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28" y="208"/>
                    <a:pt x="16" y="195"/>
                    <a:pt x="16" y="179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90"/>
                    <a:pt x="63" y="24"/>
                    <a:pt x="75" y="20"/>
                  </a:cubicBezTo>
                  <a:cubicBezTo>
                    <a:pt x="87" y="16"/>
                    <a:pt x="94" y="16"/>
                    <a:pt x="94" y="16"/>
                  </a:cubicBezTo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3" y="1"/>
                    <a:pt x="69" y="5"/>
                  </a:cubicBezTo>
                  <a:cubicBezTo>
                    <a:pt x="60" y="8"/>
                    <a:pt x="46" y="23"/>
                    <a:pt x="28" y="49"/>
                  </a:cubicBezTo>
                  <a:cubicBezTo>
                    <a:pt x="9" y="75"/>
                    <a:pt x="0" y="95"/>
                    <a:pt x="0" y="10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4"/>
                    <a:pt x="19" y="224"/>
                    <a:pt x="44" y="224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49" y="224"/>
                    <a:pt x="169" y="204"/>
                    <a:pt x="170" y="180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8" y="106"/>
                    <a:pt x="178" y="106"/>
                  </a:cubicBezTo>
                  <a:cubicBezTo>
                    <a:pt x="178" y="81"/>
                    <a:pt x="158" y="60"/>
                    <a:pt x="133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7"/>
                    <a:pt x="103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/>
            <p:cNvSpPr>
              <a:spLocks/>
            </p:cNvSpPr>
            <p:nvPr/>
          </p:nvSpPr>
          <p:spPr bwMode="auto">
            <a:xfrm>
              <a:off x="419101" y="582613"/>
              <a:ext cx="315913" cy="163513"/>
            </a:xfrm>
            <a:custGeom>
              <a:avLst/>
              <a:gdLst>
                <a:gd name="T0" fmla="*/ 67 w 93"/>
                <a:gd name="T1" fmla="*/ 48 h 48"/>
                <a:gd name="T2" fmla="*/ 4 w 93"/>
                <a:gd name="T3" fmla="*/ 48 h 48"/>
                <a:gd name="T4" fmla="*/ 0 w 93"/>
                <a:gd name="T5" fmla="*/ 44 h 48"/>
                <a:gd name="T6" fmla="*/ 4 w 93"/>
                <a:gd name="T7" fmla="*/ 40 h 48"/>
                <a:gd name="T8" fmla="*/ 67 w 93"/>
                <a:gd name="T9" fmla="*/ 40 h 48"/>
                <a:gd name="T10" fmla="*/ 84 w 93"/>
                <a:gd name="T11" fmla="*/ 23 h 48"/>
                <a:gd name="T12" fmla="*/ 85 w 93"/>
                <a:gd name="T13" fmla="*/ 4 h 48"/>
                <a:gd name="T14" fmla="*/ 89 w 93"/>
                <a:gd name="T15" fmla="*/ 0 h 48"/>
                <a:gd name="T16" fmla="*/ 93 w 93"/>
                <a:gd name="T17" fmla="*/ 4 h 48"/>
                <a:gd name="T18" fmla="*/ 92 w 93"/>
                <a:gd name="T19" fmla="*/ 23 h 48"/>
                <a:gd name="T20" fmla="*/ 67 w 93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67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42"/>
                    <a:pt x="2" y="40"/>
                    <a:pt x="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6" y="40"/>
                    <a:pt x="84" y="32"/>
                    <a:pt x="84" y="2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2"/>
                    <a:pt x="87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37"/>
                    <a:pt x="81" y="48"/>
                    <a:pt x="67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/>
            <p:cNvSpPr>
              <a:spLocks/>
            </p:cNvSpPr>
            <p:nvPr/>
          </p:nvSpPr>
          <p:spPr bwMode="auto">
            <a:xfrm>
              <a:off x="714376" y="500063"/>
              <a:ext cx="33338" cy="58738"/>
            </a:xfrm>
            <a:custGeom>
              <a:avLst/>
              <a:gdLst>
                <a:gd name="T0" fmla="*/ 5 w 10"/>
                <a:gd name="T1" fmla="*/ 17 h 17"/>
                <a:gd name="T2" fmla="*/ 4 w 10"/>
                <a:gd name="T3" fmla="*/ 17 h 17"/>
                <a:gd name="T4" fmla="*/ 1 w 10"/>
                <a:gd name="T5" fmla="*/ 12 h 17"/>
                <a:gd name="T6" fmla="*/ 2 w 10"/>
                <a:gd name="T7" fmla="*/ 4 h 17"/>
                <a:gd name="T8" fmla="*/ 6 w 10"/>
                <a:gd name="T9" fmla="*/ 0 h 17"/>
                <a:gd name="T10" fmla="*/ 10 w 10"/>
                <a:gd name="T11" fmla="*/ 4 h 17"/>
                <a:gd name="T12" fmla="*/ 9 w 10"/>
                <a:gd name="T13" fmla="*/ 13 h 17"/>
                <a:gd name="T14" fmla="*/ 5 w 1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2" y="16"/>
                    <a:pt x="0" y="14"/>
                    <a:pt x="1" y="1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/>
            <p:cNvSpPr>
              <a:spLocks noEditPoints="1"/>
            </p:cNvSpPr>
            <p:nvPr/>
          </p:nvSpPr>
          <p:spPr bwMode="auto">
            <a:xfrm>
              <a:off x="-1587" y="350838"/>
              <a:ext cx="312738" cy="449263"/>
            </a:xfrm>
            <a:custGeom>
              <a:avLst/>
              <a:gdLst>
                <a:gd name="T0" fmla="*/ 66 w 92"/>
                <a:gd name="T1" fmla="*/ 16 h 132"/>
                <a:gd name="T2" fmla="*/ 76 w 92"/>
                <a:gd name="T3" fmla="*/ 30 h 132"/>
                <a:gd name="T4" fmla="*/ 76 w 92"/>
                <a:gd name="T5" fmla="*/ 102 h 132"/>
                <a:gd name="T6" fmla="*/ 66 w 92"/>
                <a:gd name="T7" fmla="*/ 116 h 132"/>
                <a:gd name="T8" fmla="*/ 32 w 92"/>
                <a:gd name="T9" fmla="*/ 116 h 132"/>
                <a:gd name="T10" fmla="*/ 16 w 92"/>
                <a:gd name="T11" fmla="*/ 102 h 132"/>
                <a:gd name="T12" fmla="*/ 16 w 92"/>
                <a:gd name="T13" fmla="*/ 30 h 132"/>
                <a:gd name="T14" fmla="*/ 32 w 92"/>
                <a:gd name="T15" fmla="*/ 16 h 132"/>
                <a:gd name="T16" fmla="*/ 64 w 92"/>
                <a:gd name="T17" fmla="*/ 16 h 132"/>
                <a:gd name="T18" fmla="*/ 66 w 92"/>
                <a:gd name="T19" fmla="*/ 0 h 132"/>
                <a:gd name="T20" fmla="*/ 32 w 92"/>
                <a:gd name="T21" fmla="*/ 0 h 132"/>
                <a:gd name="T22" fmla="*/ 0 w 92"/>
                <a:gd name="T23" fmla="*/ 30 h 132"/>
                <a:gd name="T24" fmla="*/ 0 w 92"/>
                <a:gd name="T25" fmla="*/ 102 h 132"/>
                <a:gd name="T26" fmla="*/ 32 w 92"/>
                <a:gd name="T27" fmla="*/ 132 h 132"/>
                <a:gd name="T28" fmla="*/ 66 w 92"/>
                <a:gd name="T29" fmla="*/ 132 h 132"/>
                <a:gd name="T30" fmla="*/ 92 w 92"/>
                <a:gd name="T31" fmla="*/ 102 h 132"/>
                <a:gd name="T32" fmla="*/ 92 w 92"/>
                <a:gd name="T33" fmla="*/ 30 h 132"/>
                <a:gd name="T34" fmla="*/ 66 w 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32">
                  <a:moveTo>
                    <a:pt x="66" y="16"/>
                  </a:moveTo>
                  <a:cubicBezTo>
                    <a:pt x="73" y="16"/>
                    <a:pt x="76" y="23"/>
                    <a:pt x="76" y="3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10"/>
                    <a:pt x="73" y="116"/>
                    <a:pt x="66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4" y="116"/>
                    <a:pt x="16" y="110"/>
                    <a:pt x="16" y="10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64" y="16"/>
                    <a:pt x="64" y="16"/>
                    <a:pt x="64" y="16"/>
                  </a:cubicBezTo>
                  <a:moveTo>
                    <a:pt x="6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9"/>
                    <a:pt x="15" y="132"/>
                    <a:pt x="32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78" y="132"/>
                    <a:pt x="92" y="124"/>
                    <a:pt x="92" y="10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8"/>
                    <a:pt x="78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/>
            <p:cNvSpPr>
              <a:spLocks/>
            </p:cNvSpPr>
            <p:nvPr/>
          </p:nvSpPr>
          <p:spPr bwMode="auto">
            <a:xfrm>
              <a:off x="106363" y="623888"/>
              <a:ext cx="109538" cy="134938"/>
            </a:xfrm>
            <a:custGeom>
              <a:avLst/>
              <a:gdLst>
                <a:gd name="T0" fmla="*/ 28 w 32"/>
                <a:gd name="T1" fmla="*/ 40 h 40"/>
                <a:gd name="T2" fmla="*/ 24 w 32"/>
                <a:gd name="T3" fmla="*/ 36 h 40"/>
                <a:gd name="T4" fmla="*/ 24 w 32"/>
                <a:gd name="T5" fmla="*/ 14 h 40"/>
                <a:gd name="T6" fmla="*/ 16 w 32"/>
                <a:gd name="T7" fmla="*/ 8 h 40"/>
                <a:gd name="T8" fmla="*/ 8 w 32"/>
                <a:gd name="T9" fmla="*/ 14 h 40"/>
                <a:gd name="T10" fmla="*/ 8 w 32"/>
                <a:gd name="T11" fmla="*/ 36 h 40"/>
                <a:gd name="T12" fmla="*/ 4 w 32"/>
                <a:gd name="T13" fmla="*/ 40 h 40"/>
                <a:gd name="T14" fmla="*/ 0 w 32"/>
                <a:gd name="T15" fmla="*/ 36 h 40"/>
                <a:gd name="T16" fmla="*/ 0 w 32"/>
                <a:gd name="T17" fmla="*/ 14 h 40"/>
                <a:gd name="T18" fmla="*/ 16 w 32"/>
                <a:gd name="T19" fmla="*/ 0 h 40"/>
                <a:gd name="T20" fmla="*/ 32 w 32"/>
                <a:gd name="T21" fmla="*/ 14 h 40"/>
                <a:gd name="T22" fmla="*/ 32 w 32"/>
                <a:gd name="T23" fmla="*/ 36 h 40"/>
                <a:gd name="T24" fmla="*/ 28 w 32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0" y="8"/>
                    <a:pt x="16" y="8"/>
                  </a:cubicBezTo>
                  <a:cubicBezTo>
                    <a:pt x="12" y="8"/>
                    <a:pt x="8" y="11"/>
                    <a:pt x="8" y="1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/>
            <p:cNvSpPr>
              <a:spLocks/>
            </p:cNvSpPr>
            <p:nvPr/>
          </p:nvSpPr>
          <p:spPr bwMode="auto">
            <a:xfrm>
              <a:off x="147638" y="677863"/>
              <a:ext cx="26988" cy="53975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8301502" y="2105634"/>
            <a:ext cx="8819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 smtClean="0"/>
              <a:t>(тыс. руб.)</a:t>
            </a:r>
            <a:endParaRPr lang="ru-RU" sz="1050" b="1" dirty="0"/>
          </a:p>
        </p:txBody>
      </p:sp>
      <p:sp>
        <p:nvSpPr>
          <p:cNvPr id="59" name="TextBox 58"/>
          <p:cNvSpPr txBox="1"/>
          <p:nvPr/>
        </p:nvSpPr>
        <p:spPr>
          <a:xfrm>
            <a:off x="8261130" y="4667944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bg1"/>
                </a:solidFill>
              </a:rPr>
              <a:t> </a:t>
            </a:r>
            <a:fld id="{18D132E8-8EDD-486A-9B2A-44CFF393046F}" type="slidenum">
              <a:rPr lang="ru-RU" smtClean="0">
                <a:solidFill>
                  <a:schemeClr val="bg1"/>
                </a:solidFill>
              </a:rPr>
              <a:pPr/>
              <a:t>67</a:t>
            </a:fld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60" name="Graphic 11">
            <a:extLst>
              <a:ext uri="{FF2B5EF4-FFF2-40B4-BE49-F238E27FC236}">
                <a16:creationId xmlns:a16="http://schemas.microsoft.com/office/drawing/2014/main" id="{8851BF64-D78B-6380-73CC-48AD06BC813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42329" y="2685551"/>
            <a:ext cx="2562290" cy="2238081"/>
            <a:chOff x="6660326" y="594528"/>
            <a:chExt cx="2307974" cy="1865880"/>
          </a:xfrm>
        </p:grpSpPr>
        <p:grpSp>
          <p:nvGrpSpPr>
            <p:cNvPr id="61" name="Graphic 11">
              <a:extLst>
                <a:ext uri="{FF2B5EF4-FFF2-40B4-BE49-F238E27FC236}">
                  <a16:creationId xmlns:a16="http://schemas.microsoft.com/office/drawing/2014/main" id="{61A7BAA7-A16E-79BD-6FE9-D0D4676FBF3E}"/>
                </a:ext>
              </a:extLst>
            </p:cNvPr>
            <p:cNvGrpSpPr/>
            <p:nvPr/>
          </p:nvGrpSpPr>
          <p:grpSpPr>
            <a:xfrm>
              <a:off x="6660326" y="594528"/>
              <a:ext cx="2307974" cy="1857519"/>
              <a:chOff x="6660326" y="594528"/>
              <a:chExt cx="2307974" cy="1857519"/>
            </a:xfrm>
          </p:grpSpPr>
          <p:sp>
            <p:nvSpPr>
              <p:cNvPr id="138" name="Freeform 14">
                <a:extLst>
                  <a:ext uri="{FF2B5EF4-FFF2-40B4-BE49-F238E27FC236}">
                    <a16:creationId xmlns:a16="http://schemas.microsoft.com/office/drawing/2014/main" id="{DE5E1568-7EF7-00CE-2F1B-269E4D2817DE}"/>
                  </a:ext>
                </a:extLst>
              </p:cNvPr>
              <p:cNvSpPr/>
              <p:nvPr/>
            </p:nvSpPr>
            <p:spPr>
              <a:xfrm>
                <a:off x="7690015" y="1173738"/>
                <a:ext cx="1278284" cy="1278310"/>
              </a:xfrm>
              <a:custGeom>
                <a:avLst/>
                <a:gdLst>
                  <a:gd name="connsiteX0" fmla="*/ 1273602 w 1278284"/>
                  <a:gd name="connsiteY0" fmla="*/ 562474 h 1278310"/>
                  <a:gd name="connsiteX1" fmla="*/ 1023499 w 1278284"/>
                  <a:gd name="connsiteY1" fmla="*/ 1149976 h 1278310"/>
                  <a:gd name="connsiteX2" fmla="*/ 716010 w 1278284"/>
                  <a:gd name="connsiteY2" fmla="*/ 1273712 h 1278310"/>
                  <a:gd name="connsiteX3" fmla="*/ 675577 w 1278284"/>
                  <a:gd name="connsiteY3" fmla="*/ 1277220 h 1278310"/>
                  <a:gd name="connsiteX4" fmla="*/ 4675 w 1278284"/>
                  <a:gd name="connsiteY4" fmla="*/ 716024 h 1278310"/>
                  <a:gd name="connsiteX5" fmla="*/ 60210 w 1278284"/>
                  <a:gd name="connsiteY5" fmla="*/ 368296 h 1278310"/>
                  <a:gd name="connsiteX6" fmla="*/ 71707 w 1278284"/>
                  <a:gd name="connsiteY6" fmla="*/ 345011 h 1278310"/>
                  <a:gd name="connsiteX7" fmla="*/ 90803 w 1278284"/>
                  <a:gd name="connsiteY7" fmla="*/ 310813 h 1278310"/>
                  <a:gd name="connsiteX8" fmla="*/ 91485 w 1278284"/>
                  <a:gd name="connsiteY8" fmla="*/ 309644 h 1278310"/>
                  <a:gd name="connsiteX9" fmla="*/ 562363 w 1278284"/>
                  <a:gd name="connsiteY9" fmla="*/ 4688 h 1278310"/>
                  <a:gd name="connsiteX10" fmla="*/ 1273602 w 1278284"/>
                  <a:gd name="connsiteY10" fmla="*/ 562377 h 1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8284" h="1278310">
                    <a:moveTo>
                      <a:pt x="1273602" y="562474"/>
                    </a:moveTo>
                    <a:cubicBezTo>
                      <a:pt x="1301954" y="796988"/>
                      <a:pt x="1199457" y="1017277"/>
                      <a:pt x="1023499" y="1149976"/>
                    </a:cubicBezTo>
                    <a:cubicBezTo>
                      <a:pt x="936592" y="1215547"/>
                      <a:pt x="831855" y="1259682"/>
                      <a:pt x="716010" y="1273712"/>
                    </a:cubicBezTo>
                    <a:cubicBezTo>
                      <a:pt x="702468" y="1275369"/>
                      <a:pt x="689022" y="1276538"/>
                      <a:pt x="675577" y="1277220"/>
                    </a:cubicBezTo>
                    <a:cubicBezTo>
                      <a:pt x="341295" y="1296706"/>
                      <a:pt x="45400" y="1052936"/>
                      <a:pt x="4675" y="716024"/>
                    </a:cubicBezTo>
                    <a:cubicBezTo>
                      <a:pt x="-10232" y="592580"/>
                      <a:pt x="11105" y="473228"/>
                      <a:pt x="60210" y="368296"/>
                    </a:cubicBezTo>
                    <a:cubicBezTo>
                      <a:pt x="63815" y="360404"/>
                      <a:pt x="67712" y="352708"/>
                      <a:pt x="71707" y="345011"/>
                    </a:cubicBezTo>
                    <a:cubicBezTo>
                      <a:pt x="77747" y="333416"/>
                      <a:pt x="84080" y="322017"/>
                      <a:pt x="90803" y="310813"/>
                    </a:cubicBezTo>
                    <a:lnTo>
                      <a:pt x="91485" y="309644"/>
                    </a:lnTo>
                    <a:cubicBezTo>
                      <a:pt x="189597" y="146838"/>
                      <a:pt x="358930" y="29240"/>
                      <a:pt x="562363" y="4688"/>
                    </a:cubicBezTo>
                    <a:cubicBezTo>
                      <a:pt x="912721" y="-37694"/>
                      <a:pt x="1231220" y="212019"/>
                      <a:pt x="1273602" y="562377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Freeform 15">
                <a:extLst>
                  <a:ext uri="{FF2B5EF4-FFF2-40B4-BE49-F238E27FC236}">
                    <a16:creationId xmlns:a16="http://schemas.microsoft.com/office/drawing/2014/main" id="{072621E9-C470-6790-DBB6-4956D03F6F66}"/>
                  </a:ext>
                </a:extLst>
              </p:cNvPr>
              <p:cNvSpPr/>
              <p:nvPr/>
            </p:nvSpPr>
            <p:spPr>
              <a:xfrm>
                <a:off x="7816867" y="594528"/>
                <a:ext cx="1041035" cy="831174"/>
              </a:xfrm>
              <a:custGeom>
                <a:avLst/>
                <a:gdLst>
                  <a:gd name="connsiteX0" fmla="*/ 374521 w 1041035"/>
                  <a:gd name="connsiteY0" fmla="*/ 97 h 831174"/>
                  <a:gd name="connsiteX1" fmla="*/ 293459 w 1041035"/>
                  <a:gd name="connsiteY1" fmla="*/ 4969 h 831174"/>
                  <a:gd name="connsiteX2" fmla="*/ 0 w 1041035"/>
                  <a:gd name="connsiteY2" fmla="*/ 114383 h 831174"/>
                  <a:gd name="connsiteX3" fmla="*/ 262379 w 1041035"/>
                  <a:gd name="connsiteY3" fmla="*/ 114383 h 831174"/>
                  <a:gd name="connsiteX4" fmla="*/ 280890 w 1041035"/>
                  <a:gd name="connsiteY4" fmla="*/ 132894 h 831174"/>
                  <a:gd name="connsiteX5" fmla="*/ 280890 w 1041035"/>
                  <a:gd name="connsiteY5" fmla="*/ 441942 h 831174"/>
                  <a:gd name="connsiteX6" fmla="*/ 262574 w 1041035"/>
                  <a:gd name="connsiteY6" fmla="*/ 460454 h 831174"/>
                  <a:gd name="connsiteX7" fmla="*/ 348312 w 1041035"/>
                  <a:gd name="connsiteY7" fmla="*/ 606306 h 831174"/>
                  <a:gd name="connsiteX8" fmla="*/ 689414 w 1041035"/>
                  <a:gd name="connsiteY8" fmla="*/ 604163 h 831174"/>
                  <a:gd name="connsiteX9" fmla="*/ 857870 w 1041035"/>
                  <a:gd name="connsiteY9" fmla="*/ 682691 h 831174"/>
                  <a:gd name="connsiteX10" fmla="*/ 952572 w 1041035"/>
                  <a:gd name="connsiteY10" fmla="*/ 758297 h 831174"/>
                  <a:gd name="connsiteX11" fmla="*/ 1020773 w 1041035"/>
                  <a:gd name="connsiteY11" fmla="*/ 831174 h 831174"/>
                  <a:gd name="connsiteX12" fmla="*/ 1036167 w 1041035"/>
                  <a:gd name="connsiteY12" fmla="*/ 587210 h 831174"/>
                  <a:gd name="connsiteX13" fmla="*/ 374521 w 1041035"/>
                  <a:gd name="connsiteY13" fmla="*/ 0 h 83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1035" h="831174">
                    <a:moveTo>
                      <a:pt x="374521" y="97"/>
                    </a:moveTo>
                    <a:cubicBezTo>
                      <a:pt x="347727" y="97"/>
                      <a:pt x="320739" y="1754"/>
                      <a:pt x="293459" y="4969"/>
                    </a:cubicBezTo>
                    <a:cubicBezTo>
                      <a:pt x="184532" y="18122"/>
                      <a:pt x="84959" y="56899"/>
                      <a:pt x="0" y="114383"/>
                    </a:cubicBezTo>
                    <a:lnTo>
                      <a:pt x="262379" y="114383"/>
                    </a:lnTo>
                    <a:cubicBezTo>
                      <a:pt x="272609" y="114383"/>
                      <a:pt x="280890" y="122664"/>
                      <a:pt x="280890" y="132894"/>
                    </a:cubicBezTo>
                    <a:lnTo>
                      <a:pt x="280890" y="441942"/>
                    </a:lnTo>
                    <a:cubicBezTo>
                      <a:pt x="280890" y="452075"/>
                      <a:pt x="272706" y="460356"/>
                      <a:pt x="262574" y="460454"/>
                    </a:cubicBezTo>
                    <a:cubicBezTo>
                      <a:pt x="279624" y="494067"/>
                      <a:pt x="318206" y="580000"/>
                      <a:pt x="348312" y="606306"/>
                    </a:cubicBezTo>
                    <a:cubicBezTo>
                      <a:pt x="515794" y="625597"/>
                      <a:pt x="689414" y="604163"/>
                      <a:pt x="689414" y="604163"/>
                    </a:cubicBezTo>
                    <a:cubicBezTo>
                      <a:pt x="741636" y="621798"/>
                      <a:pt x="806135" y="649468"/>
                      <a:pt x="857870" y="682691"/>
                    </a:cubicBezTo>
                    <a:cubicBezTo>
                      <a:pt x="910677" y="716694"/>
                      <a:pt x="950331" y="756251"/>
                      <a:pt x="952572" y="758297"/>
                    </a:cubicBezTo>
                    <a:cubicBezTo>
                      <a:pt x="977319" y="781777"/>
                      <a:pt x="999241" y="808376"/>
                      <a:pt x="1020773" y="831174"/>
                    </a:cubicBezTo>
                    <a:cubicBezTo>
                      <a:pt x="1040356" y="753718"/>
                      <a:pt x="1046300" y="671389"/>
                      <a:pt x="1036167" y="587210"/>
                    </a:cubicBezTo>
                    <a:cubicBezTo>
                      <a:pt x="995149" y="248544"/>
                      <a:pt x="707244" y="0"/>
                      <a:pt x="374521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Freeform 16">
                <a:extLst>
                  <a:ext uri="{FF2B5EF4-FFF2-40B4-BE49-F238E27FC236}">
                    <a16:creationId xmlns:a16="http://schemas.microsoft.com/office/drawing/2014/main" id="{EAE42389-B414-49DA-99D5-D07CD368572E}"/>
                  </a:ext>
                </a:extLst>
              </p:cNvPr>
              <p:cNvSpPr/>
              <p:nvPr/>
            </p:nvSpPr>
            <p:spPr>
              <a:xfrm>
                <a:off x="8181645" y="1176964"/>
                <a:ext cx="656190" cy="751281"/>
              </a:xfrm>
              <a:custGeom>
                <a:avLst/>
                <a:gdLst>
                  <a:gd name="connsiteX0" fmla="*/ 588964 w 656190"/>
                  <a:gd name="connsiteY0" fmla="*/ 173912 h 751281"/>
                  <a:gd name="connsiteX1" fmla="*/ 588964 w 656190"/>
                  <a:gd name="connsiteY1" fmla="*/ 173912 h 751281"/>
                  <a:gd name="connsiteX2" fmla="*/ 588671 w 656190"/>
                  <a:gd name="connsiteY2" fmla="*/ 173620 h 751281"/>
                  <a:gd name="connsiteX3" fmla="*/ 587697 w 656190"/>
                  <a:gd name="connsiteY3" fmla="*/ 172646 h 751281"/>
                  <a:gd name="connsiteX4" fmla="*/ 587697 w 656190"/>
                  <a:gd name="connsiteY4" fmla="*/ 172646 h 751281"/>
                  <a:gd name="connsiteX5" fmla="*/ 571329 w 656190"/>
                  <a:gd name="connsiteY5" fmla="*/ 157642 h 751281"/>
                  <a:gd name="connsiteX6" fmla="*/ 542684 w 656190"/>
                  <a:gd name="connsiteY6" fmla="*/ 133771 h 751281"/>
                  <a:gd name="connsiteX7" fmla="*/ 324734 w 656190"/>
                  <a:gd name="connsiteY7" fmla="*/ 21824 h 751281"/>
                  <a:gd name="connsiteX8" fmla="*/ 103276 w 656190"/>
                  <a:gd name="connsiteY8" fmla="*/ 21824 h 751281"/>
                  <a:gd name="connsiteX9" fmla="*/ 84764 w 656190"/>
                  <a:gd name="connsiteY9" fmla="*/ 3313 h 751281"/>
                  <a:gd name="connsiteX10" fmla="*/ 84764 w 656190"/>
                  <a:gd name="connsiteY10" fmla="*/ 0 h 751281"/>
                  <a:gd name="connsiteX11" fmla="*/ 70734 w 656190"/>
                  <a:gd name="connsiteY11" fmla="*/ 1559 h 751281"/>
                  <a:gd name="connsiteX12" fmla="*/ 0 w 656190"/>
                  <a:gd name="connsiteY12" fmla="*/ 14127 h 751281"/>
                  <a:gd name="connsiteX13" fmla="*/ 108927 w 656190"/>
                  <a:gd name="connsiteY13" fmla="*/ 333405 h 751281"/>
                  <a:gd name="connsiteX14" fmla="*/ 49299 w 656190"/>
                  <a:gd name="connsiteY14" fmla="*/ 751282 h 751281"/>
                  <a:gd name="connsiteX15" fmla="*/ 89246 w 656190"/>
                  <a:gd name="connsiteY15" fmla="*/ 747677 h 751281"/>
                  <a:gd name="connsiteX16" fmla="*/ 529531 w 656190"/>
                  <a:gd name="connsiteY16" fmla="*/ 502836 h 751281"/>
                  <a:gd name="connsiteX17" fmla="*/ 587989 w 656190"/>
                  <a:gd name="connsiteY17" fmla="*/ 417195 h 751281"/>
                  <a:gd name="connsiteX18" fmla="*/ 656190 w 656190"/>
                  <a:gd name="connsiteY18" fmla="*/ 248836 h 751281"/>
                  <a:gd name="connsiteX19" fmla="*/ 589061 w 656190"/>
                  <a:gd name="connsiteY19" fmla="*/ 173912 h 75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6190" h="751281">
                    <a:moveTo>
                      <a:pt x="588964" y="173912"/>
                    </a:moveTo>
                    <a:lnTo>
                      <a:pt x="588964" y="173912"/>
                    </a:lnTo>
                    <a:lnTo>
                      <a:pt x="588671" y="173620"/>
                    </a:lnTo>
                    <a:cubicBezTo>
                      <a:pt x="588671" y="173620"/>
                      <a:pt x="587989" y="172938"/>
                      <a:pt x="587697" y="172646"/>
                    </a:cubicBezTo>
                    <a:lnTo>
                      <a:pt x="587697" y="172646"/>
                    </a:lnTo>
                    <a:cubicBezTo>
                      <a:pt x="583702" y="169236"/>
                      <a:pt x="571329" y="157642"/>
                      <a:pt x="571329" y="157642"/>
                    </a:cubicBezTo>
                    <a:cubicBezTo>
                      <a:pt x="561099" y="147801"/>
                      <a:pt x="548140" y="137961"/>
                      <a:pt x="542684" y="133771"/>
                    </a:cubicBezTo>
                    <a:cubicBezTo>
                      <a:pt x="478381" y="83205"/>
                      <a:pt x="404529" y="44915"/>
                      <a:pt x="324734" y="21824"/>
                    </a:cubicBezTo>
                    <a:lnTo>
                      <a:pt x="103276" y="21824"/>
                    </a:lnTo>
                    <a:cubicBezTo>
                      <a:pt x="93045" y="21824"/>
                      <a:pt x="84764" y="13543"/>
                      <a:pt x="84764" y="3313"/>
                    </a:cubicBezTo>
                    <a:lnTo>
                      <a:pt x="84764" y="0"/>
                    </a:lnTo>
                    <a:cubicBezTo>
                      <a:pt x="80087" y="487"/>
                      <a:pt x="75411" y="974"/>
                      <a:pt x="70734" y="1559"/>
                    </a:cubicBezTo>
                    <a:cubicBezTo>
                      <a:pt x="46669" y="4482"/>
                      <a:pt x="22993" y="8671"/>
                      <a:pt x="0" y="14127"/>
                    </a:cubicBezTo>
                    <a:cubicBezTo>
                      <a:pt x="56607" y="108927"/>
                      <a:pt x="94799" y="216781"/>
                      <a:pt x="108927" y="333405"/>
                    </a:cubicBezTo>
                    <a:cubicBezTo>
                      <a:pt x="126756" y="480914"/>
                      <a:pt x="103958" y="623941"/>
                      <a:pt x="49299" y="751282"/>
                    </a:cubicBezTo>
                    <a:cubicBezTo>
                      <a:pt x="62550" y="750502"/>
                      <a:pt x="75898" y="749236"/>
                      <a:pt x="89246" y="747677"/>
                    </a:cubicBezTo>
                    <a:cubicBezTo>
                      <a:pt x="269491" y="725853"/>
                      <a:pt x="424210" y="634074"/>
                      <a:pt x="529531" y="502836"/>
                    </a:cubicBezTo>
                    <a:lnTo>
                      <a:pt x="587989" y="417195"/>
                    </a:lnTo>
                    <a:cubicBezTo>
                      <a:pt x="618095" y="364875"/>
                      <a:pt x="641186" y="308268"/>
                      <a:pt x="656190" y="248836"/>
                    </a:cubicBezTo>
                    <a:cubicBezTo>
                      <a:pt x="635827" y="222043"/>
                      <a:pt x="613321" y="197003"/>
                      <a:pt x="589061" y="17391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Freeform 17">
                <a:extLst>
                  <a:ext uri="{FF2B5EF4-FFF2-40B4-BE49-F238E27FC236}">
                    <a16:creationId xmlns:a16="http://schemas.microsoft.com/office/drawing/2014/main" id="{5FB76791-67BF-EFE4-1E8D-DFB7972F8C6F}"/>
                  </a:ext>
                </a:extLst>
              </p:cNvPr>
              <p:cNvSpPr/>
              <p:nvPr/>
            </p:nvSpPr>
            <p:spPr>
              <a:xfrm>
                <a:off x="6660326" y="802346"/>
                <a:ext cx="1420841" cy="1626591"/>
              </a:xfrm>
              <a:custGeom>
                <a:avLst/>
                <a:gdLst>
                  <a:gd name="connsiteX0" fmla="*/ 262135 w 1420841"/>
                  <a:gd name="connsiteY0" fmla="*/ 892165 h 1626591"/>
                  <a:gd name="connsiteX1" fmla="*/ 243624 w 1420841"/>
                  <a:gd name="connsiteY1" fmla="*/ 873654 h 1626591"/>
                  <a:gd name="connsiteX2" fmla="*/ 243624 w 1420841"/>
                  <a:gd name="connsiteY2" fmla="*/ 564606 h 1626591"/>
                  <a:gd name="connsiteX3" fmla="*/ 262135 w 1420841"/>
                  <a:gd name="connsiteY3" fmla="*/ 546095 h 1626591"/>
                  <a:gd name="connsiteX4" fmla="*/ 608206 w 1420841"/>
                  <a:gd name="connsiteY4" fmla="*/ 546095 h 1626591"/>
                  <a:gd name="connsiteX5" fmla="*/ 626718 w 1420841"/>
                  <a:gd name="connsiteY5" fmla="*/ 564606 h 1626591"/>
                  <a:gd name="connsiteX6" fmla="*/ 626718 w 1420841"/>
                  <a:gd name="connsiteY6" fmla="*/ 873654 h 1626591"/>
                  <a:gd name="connsiteX7" fmla="*/ 608206 w 1420841"/>
                  <a:gd name="connsiteY7" fmla="*/ 892165 h 1626591"/>
                  <a:gd name="connsiteX8" fmla="*/ 262135 w 1420841"/>
                  <a:gd name="connsiteY8" fmla="*/ 892165 h 1626591"/>
                  <a:gd name="connsiteX9" fmla="*/ 839115 w 1420841"/>
                  <a:gd name="connsiteY9" fmla="*/ 0 h 1626591"/>
                  <a:gd name="connsiteX10" fmla="*/ 740321 w 1420841"/>
                  <a:gd name="connsiteY10" fmla="*/ 5943 h 1626591"/>
                  <a:gd name="connsiteX11" fmla="*/ 5602 w 1420841"/>
                  <a:gd name="connsiteY11" fmla="*/ 909898 h 1626591"/>
                  <a:gd name="connsiteX12" fmla="*/ 836972 w 1420841"/>
                  <a:gd name="connsiteY12" fmla="*/ 1626592 h 1626591"/>
                  <a:gd name="connsiteX13" fmla="*/ 935766 w 1420841"/>
                  <a:gd name="connsiteY13" fmla="*/ 1620649 h 1626591"/>
                  <a:gd name="connsiteX14" fmla="*/ 1268196 w 1420841"/>
                  <a:gd name="connsiteY14" fmla="*/ 1503635 h 1626591"/>
                  <a:gd name="connsiteX15" fmla="*/ 1044400 w 1420841"/>
                  <a:gd name="connsiteY15" fmla="*/ 26501 h 1626591"/>
                  <a:gd name="connsiteX16" fmla="*/ 839115 w 1420841"/>
                  <a:gd name="connsiteY16" fmla="*/ 0 h 162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20841" h="1626591">
                    <a:moveTo>
                      <a:pt x="262135" y="892165"/>
                    </a:moveTo>
                    <a:cubicBezTo>
                      <a:pt x="251905" y="892165"/>
                      <a:pt x="243624" y="883884"/>
                      <a:pt x="243624" y="873654"/>
                    </a:cubicBezTo>
                    <a:lnTo>
                      <a:pt x="243624" y="564606"/>
                    </a:lnTo>
                    <a:cubicBezTo>
                      <a:pt x="243624" y="554376"/>
                      <a:pt x="251905" y="546095"/>
                      <a:pt x="262135" y="546095"/>
                    </a:cubicBezTo>
                    <a:lnTo>
                      <a:pt x="608206" y="546095"/>
                    </a:lnTo>
                    <a:cubicBezTo>
                      <a:pt x="618436" y="546095"/>
                      <a:pt x="626718" y="554376"/>
                      <a:pt x="626718" y="564606"/>
                    </a:cubicBezTo>
                    <a:lnTo>
                      <a:pt x="626718" y="873654"/>
                    </a:lnTo>
                    <a:cubicBezTo>
                      <a:pt x="626718" y="883884"/>
                      <a:pt x="618436" y="892165"/>
                      <a:pt x="608206" y="892165"/>
                    </a:cubicBezTo>
                    <a:lnTo>
                      <a:pt x="262135" y="892165"/>
                    </a:lnTo>
                    <a:moveTo>
                      <a:pt x="839115" y="0"/>
                    </a:moveTo>
                    <a:cubicBezTo>
                      <a:pt x="806476" y="0"/>
                      <a:pt x="773545" y="1949"/>
                      <a:pt x="740321" y="5943"/>
                    </a:cubicBezTo>
                    <a:cubicBezTo>
                      <a:pt x="294482" y="60017"/>
                      <a:pt x="-48374" y="463961"/>
                      <a:pt x="5602" y="909898"/>
                    </a:cubicBezTo>
                    <a:cubicBezTo>
                      <a:pt x="55584" y="1322611"/>
                      <a:pt x="431468" y="1626592"/>
                      <a:pt x="836972" y="1626592"/>
                    </a:cubicBezTo>
                    <a:cubicBezTo>
                      <a:pt x="869611" y="1626592"/>
                      <a:pt x="902542" y="1624643"/>
                      <a:pt x="935766" y="1620649"/>
                    </a:cubicBezTo>
                    <a:cubicBezTo>
                      <a:pt x="1057845" y="1605839"/>
                      <a:pt x="1170377" y="1564724"/>
                      <a:pt x="1268196" y="1503635"/>
                    </a:cubicBezTo>
                    <a:cubicBezTo>
                      <a:pt x="1570521" y="995441"/>
                      <a:pt x="1385892" y="535182"/>
                      <a:pt x="1044400" y="26501"/>
                    </a:cubicBezTo>
                    <a:cubicBezTo>
                      <a:pt x="978440" y="9158"/>
                      <a:pt x="909557" y="0"/>
                      <a:pt x="839115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 18">
                <a:extLst>
                  <a:ext uri="{FF2B5EF4-FFF2-40B4-BE49-F238E27FC236}">
                    <a16:creationId xmlns:a16="http://schemas.microsoft.com/office/drawing/2014/main" id="{36D09C1E-8A74-B4FA-690F-D32E0888A7C1}"/>
                  </a:ext>
                </a:extLst>
              </p:cNvPr>
              <p:cNvSpPr/>
              <p:nvPr/>
            </p:nvSpPr>
            <p:spPr>
              <a:xfrm>
                <a:off x="7689906" y="1712244"/>
                <a:ext cx="540940" cy="586138"/>
              </a:xfrm>
              <a:custGeom>
                <a:avLst/>
                <a:gdLst>
                  <a:gd name="connsiteX0" fmla="*/ 7901 w 540940"/>
                  <a:gd name="connsiteY0" fmla="*/ 0 h 586138"/>
                  <a:gd name="connsiteX1" fmla="*/ 4686 w 540940"/>
                  <a:gd name="connsiteY1" fmla="*/ 177517 h 586138"/>
                  <a:gd name="connsiteX2" fmla="*/ 223416 w 540940"/>
                  <a:gd name="connsiteY2" fmla="*/ 586138 h 586138"/>
                  <a:gd name="connsiteX3" fmla="*/ 540940 w 540940"/>
                  <a:gd name="connsiteY3" fmla="*/ 216002 h 586138"/>
                  <a:gd name="connsiteX4" fmla="*/ 499825 w 540940"/>
                  <a:gd name="connsiteY4" fmla="*/ 217269 h 586138"/>
                  <a:gd name="connsiteX5" fmla="*/ 7901 w 540940"/>
                  <a:gd name="connsiteY5" fmla="*/ 0 h 58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0940" h="586138">
                    <a:moveTo>
                      <a:pt x="7901" y="0"/>
                    </a:moveTo>
                    <a:cubicBezTo>
                      <a:pt x="-1257" y="57386"/>
                      <a:pt x="-2621" y="117013"/>
                      <a:pt x="4686" y="177517"/>
                    </a:cubicBezTo>
                    <a:cubicBezTo>
                      <a:pt x="24659" y="342856"/>
                      <a:pt x="106111" y="485785"/>
                      <a:pt x="223416" y="586138"/>
                    </a:cubicBezTo>
                    <a:cubicBezTo>
                      <a:pt x="364690" y="497964"/>
                      <a:pt x="475565" y="368187"/>
                      <a:pt x="540940" y="216002"/>
                    </a:cubicBezTo>
                    <a:cubicBezTo>
                      <a:pt x="527203" y="216879"/>
                      <a:pt x="513465" y="217269"/>
                      <a:pt x="499825" y="217269"/>
                    </a:cubicBezTo>
                    <a:cubicBezTo>
                      <a:pt x="308083" y="217269"/>
                      <a:pt x="131248" y="134745"/>
                      <a:pt x="7901" y="0"/>
                    </a:cubicBezTo>
                  </a:path>
                </a:pathLst>
              </a:custGeom>
              <a:solidFill>
                <a:srgbClr val="CBD6FE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2C66FB0E-4DA0-DE10-62B9-78B881B7CAEB}"/>
                  </a:ext>
                </a:extLst>
              </p:cNvPr>
              <p:cNvSpPr/>
              <p:nvPr/>
            </p:nvSpPr>
            <p:spPr>
              <a:xfrm>
                <a:off x="7523130" y="821248"/>
                <a:ext cx="658417" cy="890996"/>
              </a:xfrm>
              <a:custGeom>
                <a:avLst/>
                <a:gdLst>
                  <a:gd name="connsiteX0" fmla="*/ 166396 w 658417"/>
                  <a:gd name="connsiteY0" fmla="*/ 0 h 890996"/>
                  <a:gd name="connsiteX1" fmla="*/ 31651 w 658417"/>
                  <a:gd name="connsiteY1" fmla="*/ 237437 h 890996"/>
                  <a:gd name="connsiteX2" fmla="*/ 8950 w 658417"/>
                  <a:gd name="connsiteY2" fmla="*/ 325611 h 890996"/>
                  <a:gd name="connsiteX3" fmla="*/ 1253 w 658417"/>
                  <a:gd name="connsiteY3" fmla="*/ 398975 h 890996"/>
                  <a:gd name="connsiteX4" fmla="*/ 4858 w 658417"/>
                  <a:gd name="connsiteY4" fmla="*/ 521055 h 890996"/>
                  <a:gd name="connsiteX5" fmla="*/ 174678 w 658417"/>
                  <a:gd name="connsiteY5" fmla="*/ 890996 h 890996"/>
                  <a:gd name="connsiteX6" fmla="*/ 226998 w 658417"/>
                  <a:gd name="connsiteY6" fmla="*/ 720884 h 890996"/>
                  <a:gd name="connsiteX7" fmla="*/ 238495 w 658417"/>
                  <a:gd name="connsiteY7" fmla="*/ 697598 h 890996"/>
                  <a:gd name="connsiteX8" fmla="*/ 257591 w 658417"/>
                  <a:gd name="connsiteY8" fmla="*/ 663400 h 890996"/>
                  <a:gd name="connsiteX9" fmla="*/ 258273 w 658417"/>
                  <a:gd name="connsiteY9" fmla="*/ 662231 h 890996"/>
                  <a:gd name="connsiteX10" fmla="*/ 658417 w 658417"/>
                  <a:gd name="connsiteY10" fmla="*/ 369844 h 890996"/>
                  <a:gd name="connsiteX11" fmla="*/ 556408 w 658417"/>
                  <a:gd name="connsiteY11" fmla="*/ 233832 h 890996"/>
                  <a:gd name="connsiteX12" fmla="*/ 556213 w 658417"/>
                  <a:gd name="connsiteY12" fmla="*/ 233832 h 890996"/>
                  <a:gd name="connsiteX13" fmla="*/ 191533 w 658417"/>
                  <a:gd name="connsiteY13" fmla="*/ 7015 h 890996"/>
                  <a:gd name="connsiteX14" fmla="*/ 166396 w 658417"/>
                  <a:gd name="connsiteY14" fmla="*/ 0 h 89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417" h="890996">
                    <a:moveTo>
                      <a:pt x="166396" y="0"/>
                    </a:moveTo>
                    <a:cubicBezTo>
                      <a:pt x="106087" y="68591"/>
                      <a:pt x="59906" y="149360"/>
                      <a:pt x="31651" y="237437"/>
                    </a:cubicBezTo>
                    <a:cubicBezTo>
                      <a:pt x="31651" y="237437"/>
                      <a:pt x="16452" y="281767"/>
                      <a:pt x="8950" y="325611"/>
                    </a:cubicBezTo>
                    <a:cubicBezTo>
                      <a:pt x="2519" y="366336"/>
                      <a:pt x="1253" y="398975"/>
                      <a:pt x="1253" y="398975"/>
                    </a:cubicBezTo>
                    <a:cubicBezTo>
                      <a:pt x="-1183" y="439019"/>
                      <a:pt x="-111" y="479842"/>
                      <a:pt x="4858" y="521055"/>
                    </a:cubicBezTo>
                    <a:cubicBezTo>
                      <a:pt x="22200" y="664569"/>
                      <a:pt x="83971" y="791910"/>
                      <a:pt x="174678" y="890996"/>
                    </a:cubicBezTo>
                    <a:cubicBezTo>
                      <a:pt x="184129" y="831467"/>
                      <a:pt x="201958" y="774275"/>
                      <a:pt x="226998" y="720884"/>
                    </a:cubicBezTo>
                    <a:cubicBezTo>
                      <a:pt x="230603" y="712992"/>
                      <a:pt x="234500" y="705295"/>
                      <a:pt x="238495" y="697598"/>
                    </a:cubicBezTo>
                    <a:cubicBezTo>
                      <a:pt x="244535" y="686004"/>
                      <a:pt x="250868" y="674605"/>
                      <a:pt x="257591" y="663400"/>
                    </a:cubicBezTo>
                    <a:lnTo>
                      <a:pt x="258273" y="662231"/>
                    </a:lnTo>
                    <a:cubicBezTo>
                      <a:pt x="344790" y="518717"/>
                      <a:pt x="486649" y="410375"/>
                      <a:pt x="658417" y="369844"/>
                    </a:cubicBezTo>
                    <a:cubicBezTo>
                      <a:pt x="629091" y="320837"/>
                      <a:pt x="594796" y="275239"/>
                      <a:pt x="556408" y="233832"/>
                    </a:cubicBezTo>
                    <a:lnTo>
                      <a:pt x="556213" y="233832"/>
                    </a:lnTo>
                    <a:lnTo>
                      <a:pt x="191533" y="7015"/>
                    </a:lnTo>
                    <a:cubicBezTo>
                      <a:pt x="183252" y="4579"/>
                      <a:pt x="174873" y="2241"/>
                      <a:pt x="166396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 20">
                <a:extLst>
                  <a:ext uri="{FF2B5EF4-FFF2-40B4-BE49-F238E27FC236}">
                    <a16:creationId xmlns:a16="http://schemas.microsoft.com/office/drawing/2014/main" id="{038EBE86-F2C6-6160-AA49-F01286FC1404}"/>
                  </a:ext>
                </a:extLst>
              </p:cNvPr>
              <p:cNvSpPr/>
              <p:nvPr/>
            </p:nvSpPr>
            <p:spPr>
              <a:xfrm>
                <a:off x="7697808" y="1190994"/>
                <a:ext cx="598630" cy="738421"/>
              </a:xfrm>
              <a:custGeom>
                <a:avLst/>
                <a:gdLst>
                  <a:gd name="connsiteX0" fmla="*/ 483739 w 598630"/>
                  <a:gd name="connsiteY0" fmla="*/ 0 h 738421"/>
                  <a:gd name="connsiteX1" fmla="*/ 83595 w 598630"/>
                  <a:gd name="connsiteY1" fmla="*/ 292387 h 738421"/>
                  <a:gd name="connsiteX2" fmla="*/ 82913 w 598630"/>
                  <a:gd name="connsiteY2" fmla="*/ 293556 h 738421"/>
                  <a:gd name="connsiteX3" fmla="*/ 63817 w 598630"/>
                  <a:gd name="connsiteY3" fmla="*/ 327754 h 738421"/>
                  <a:gd name="connsiteX4" fmla="*/ 52320 w 598630"/>
                  <a:gd name="connsiteY4" fmla="*/ 351040 h 738421"/>
                  <a:gd name="connsiteX5" fmla="*/ 0 w 598630"/>
                  <a:gd name="connsiteY5" fmla="*/ 521152 h 738421"/>
                  <a:gd name="connsiteX6" fmla="*/ 491923 w 598630"/>
                  <a:gd name="connsiteY6" fmla="*/ 738421 h 738421"/>
                  <a:gd name="connsiteX7" fmla="*/ 533039 w 598630"/>
                  <a:gd name="connsiteY7" fmla="*/ 737154 h 738421"/>
                  <a:gd name="connsiteX8" fmla="*/ 592666 w 598630"/>
                  <a:gd name="connsiteY8" fmla="*/ 319278 h 738421"/>
                  <a:gd name="connsiteX9" fmla="*/ 483739 w 598630"/>
                  <a:gd name="connsiteY9" fmla="*/ 0 h 73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630" h="738421">
                    <a:moveTo>
                      <a:pt x="483739" y="0"/>
                    </a:moveTo>
                    <a:cubicBezTo>
                      <a:pt x="311971" y="40531"/>
                      <a:pt x="170112" y="148873"/>
                      <a:pt x="83595" y="292387"/>
                    </a:cubicBezTo>
                    <a:lnTo>
                      <a:pt x="82913" y="293556"/>
                    </a:lnTo>
                    <a:cubicBezTo>
                      <a:pt x="76190" y="304761"/>
                      <a:pt x="69857" y="316160"/>
                      <a:pt x="63817" y="327754"/>
                    </a:cubicBezTo>
                    <a:cubicBezTo>
                      <a:pt x="59822" y="335451"/>
                      <a:pt x="56022" y="343148"/>
                      <a:pt x="52320" y="351040"/>
                    </a:cubicBezTo>
                    <a:cubicBezTo>
                      <a:pt x="27280" y="404431"/>
                      <a:pt x="9451" y="461623"/>
                      <a:pt x="0" y="521152"/>
                    </a:cubicBezTo>
                    <a:cubicBezTo>
                      <a:pt x="123346" y="655898"/>
                      <a:pt x="300181" y="738421"/>
                      <a:pt x="491923" y="738421"/>
                    </a:cubicBezTo>
                    <a:cubicBezTo>
                      <a:pt x="505564" y="738421"/>
                      <a:pt x="519301" y="738031"/>
                      <a:pt x="533039" y="737154"/>
                    </a:cubicBezTo>
                    <a:cubicBezTo>
                      <a:pt x="587697" y="609814"/>
                      <a:pt x="610496" y="466787"/>
                      <a:pt x="592666" y="319278"/>
                    </a:cubicBezTo>
                    <a:cubicBezTo>
                      <a:pt x="578539" y="202654"/>
                      <a:pt x="540346" y="94702"/>
                      <a:pt x="483739" y="0"/>
                    </a:cubicBezTo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Freeform 21">
                <a:extLst>
                  <a:ext uri="{FF2B5EF4-FFF2-40B4-BE49-F238E27FC236}">
                    <a16:creationId xmlns:a16="http://schemas.microsoft.com/office/drawing/2014/main" id="{8D9AF0D4-4BC5-F5A7-E8B9-A2506A59877A}"/>
                  </a:ext>
                </a:extLst>
              </p:cNvPr>
              <p:cNvSpPr/>
              <p:nvPr/>
            </p:nvSpPr>
            <p:spPr>
              <a:xfrm>
                <a:off x="7171686" y="874055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7559 h 346070"/>
                  <a:gd name="connsiteX4" fmla="*/ 18512 w 383191"/>
                  <a:gd name="connsiteY4" fmla="*/ 346071 h 346070"/>
                  <a:gd name="connsiteX5" fmla="*/ 352794 w 383191"/>
                  <a:gd name="connsiteY5" fmla="*/ 346071 h 346070"/>
                  <a:gd name="connsiteX6" fmla="*/ 383192 w 383191"/>
                  <a:gd name="connsiteY6" fmla="*/ 184532 h 346070"/>
                  <a:gd name="connsiteX7" fmla="*/ 383192 w 383191"/>
                  <a:gd name="connsiteY7" fmla="*/ 18512 h 346070"/>
                  <a:gd name="connsiteX8" fmla="*/ 364680 w 383191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52794" y="346071"/>
                    </a:lnTo>
                    <a:cubicBezTo>
                      <a:pt x="363413" y="309145"/>
                      <a:pt x="372085" y="239970"/>
                      <a:pt x="383192" y="184532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 22">
                <a:extLst>
                  <a:ext uri="{FF2B5EF4-FFF2-40B4-BE49-F238E27FC236}">
                    <a16:creationId xmlns:a16="http://schemas.microsoft.com/office/drawing/2014/main" id="{EAE62DD6-DB41-566E-4F4A-594F64C34055}"/>
                  </a:ext>
                </a:extLst>
              </p:cNvPr>
              <p:cNvSpPr/>
              <p:nvPr/>
            </p:nvSpPr>
            <p:spPr>
              <a:xfrm>
                <a:off x="7524383" y="1058684"/>
                <a:ext cx="30398" cy="161538"/>
              </a:xfrm>
              <a:custGeom>
                <a:avLst/>
                <a:gdLst>
                  <a:gd name="connsiteX0" fmla="*/ 30398 w 30398"/>
                  <a:gd name="connsiteY0" fmla="*/ 0 h 161538"/>
                  <a:gd name="connsiteX1" fmla="*/ 0 w 30398"/>
                  <a:gd name="connsiteY1" fmla="*/ 161539 h 161538"/>
                  <a:gd name="connsiteX2" fmla="*/ 11886 w 30398"/>
                  <a:gd name="connsiteY2" fmla="*/ 161539 h 161538"/>
                  <a:gd name="connsiteX3" fmla="*/ 30398 w 30398"/>
                  <a:gd name="connsiteY3" fmla="*/ 143027 h 161538"/>
                  <a:gd name="connsiteX4" fmla="*/ 30398 w 30398"/>
                  <a:gd name="connsiteY4" fmla="*/ 0 h 16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98" h="161538">
                    <a:moveTo>
                      <a:pt x="30398" y="0"/>
                    </a:moveTo>
                    <a:cubicBezTo>
                      <a:pt x="13835" y="51638"/>
                      <a:pt x="3410" y="105809"/>
                      <a:pt x="0" y="161539"/>
                    </a:cubicBezTo>
                    <a:lnTo>
                      <a:pt x="11886" y="161539"/>
                    </a:lnTo>
                    <a:cubicBezTo>
                      <a:pt x="22117" y="161539"/>
                      <a:pt x="30398" y="153257"/>
                      <a:pt x="30398" y="143027"/>
                    </a:cubicBezTo>
                    <a:lnTo>
                      <a:pt x="30398" y="0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 23">
                <a:extLst>
                  <a:ext uri="{FF2B5EF4-FFF2-40B4-BE49-F238E27FC236}">
                    <a16:creationId xmlns:a16="http://schemas.microsoft.com/office/drawing/2014/main" id="{A54F40AF-EC6E-BEA7-E8AF-95623E94FE49}"/>
                  </a:ext>
                </a:extLst>
              </p:cNvPr>
              <p:cNvSpPr/>
              <p:nvPr/>
            </p:nvSpPr>
            <p:spPr>
              <a:xfrm>
                <a:off x="6903949" y="1348441"/>
                <a:ext cx="383094" cy="346070"/>
              </a:xfrm>
              <a:custGeom>
                <a:avLst/>
                <a:gdLst>
                  <a:gd name="connsiteX0" fmla="*/ 364583 w 383094"/>
                  <a:gd name="connsiteY0" fmla="*/ 0 h 346070"/>
                  <a:gd name="connsiteX1" fmla="*/ 18512 w 383094"/>
                  <a:gd name="connsiteY1" fmla="*/ 0 h 346070"/>
                  <a:gd name="connsiteX2" fmla="*/ 0 w 383094"/>
                  <a:gd name="connsiteY2" fmla="*/ 18512 h 346070"/>
                  <a:gd name="connsiteX3" fmla="*/ 0 w 383094"/>
                  <a:gd name="connsiteY3" fmla="*/ 327559 h 346070"/>
                  <a:gd name="connsiteX4" fmla="*/ 18512 w 383094"/>
                  <a:gd name="connsiteY4" fmla="*/ 346071 h 346070"/>
                  <a:gd name="connsiteX5" fmla="*/ 364583 w 383094"/>
                  <a:gd name="connsiteY5" fmla="*/ 346071 h 346070"/>
                  <a:gd name="connsiteX6" fmla="*/ 383094 w 383094"/>
                  <a:gd name="connsiteY6" fmla="*/ 327559 h 346070"/>
                  <a:gd name="connsiteX7" fmla="*/ 383094 w 383094"/>
                  <a:gd name="connsiteY7" fmla="*/ 18512 h 346070"/>
                  <a:gd name="connsiteX8" fmla="*/ 364583 w 383094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094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64583" y="346071"/>
                    </a:lnTo>
                    <a:cubicBezTo>
                      <a:pt x="374813" y="346071"/>
                      <a:pt x="383094" y="337789"/>
                      <a:pt x="383094" y="327559"/>
                    </a:cubicBezTo>
                    <a:lnTo>
                      <a:pt x="383094" y="18512"/>
                    </a:lnTo>
                    <a:cubicBezTo>
                      <a:pt x="383094" y="8282"/>
                      <a:pt x="374813" y="0"/>
                      <a:pt x="364583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 24">
                <a:extLst>
                  <a:ext uri="{FF2B5EF4-FFF2-40B4-BE49-F238E27FC236}">
                    <a16:creationId xmlns:a16="http://schemas.microsoft.com/office/drawing/2014/main" id="{EB8C22FE-0A68-19D0-8BF9-8CF0198923D9}"/>
                  </a:ext>
                </a:extLst>
              </p:cNvPr>
              <p:cNvSpPr/>
              <p:nvPr/>
            </p:nvSpPr>
            <p:spPr>
              <a:xfrm>
                <a:off x="7714761" y="708911"/>
                <a:ext cx="102301" cy="85251"/>
              </a:xfrm>
              <a:custGeom>
                <a:avLst/>
                <a:gdLst>
                  <a:gd name="connsiteX0" fmla="*/ 102204 w 102301"/>
                  <a:gd name="connsiteY0" fmla="*/ 0 h 85251"/>
                  <a:gd name="connsiteX1" fmla="*/ 18512 w 102301"/>
                  <a:gd name="connsiteY1" fmla="*/ 0 h 85251"/>
                  <a:gd name="connsiteX2" fmla="*/ 0 w 102301"/>
                  <a:gd name="connsiteY2" fmla="*/ 18512 h 85251"/>
                  <a:gd name="connsiteX3" fmla="*/ 0 w 102301"/>
                  <a:gd name="connsiteY3" fmla="*/ 85251 h 85251"/>
                  <a:gd name="connsiteX4" fmla="*/ 102301 w 102301"/>
                  <a:gd name="connsiteY4" fmla="*/ 0 h 8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01" h="85251">
                    <a:moveTo>
                      <a:pt x="102204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85251"/>
                    </a:lnTo>
                    <a:cubicBezTo>
                      <a:pt x="30983" y="53684"/>
                      <a:pt x="65278" y="25039"/>
                      <a:pt x="102301" y="0"/>
                    </a:cubicBezTo>
                  </a:path>
                </a:pathLst>
              </a:custGeom>
              <a:solidFill>
                <a:srgbClr val="CED3E7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 25">
                <a:extLst>
                  <a:ext uri="{FF2B5EF4-FFF2-40B4-BE49-F238E27FC236}">
                    <a16:creationId xmlns:a16="http://schemas.microsoft.com/office/drawing/2014/main" id="{C6D27C52-4F55-F883-4854-3B61C9EE6911}"/>
                  </a:ext>
                </a:extLst>
              </p:cNvPr>
              <p:cNvSpPr/>
              <p:nvPr/>
            </p:nvSpPr>
            <p:spPr>
              <a:xfrm>
                <a:off x="7714663" y="708911"/>
                <a:ext cx="383191" cy="346168"/>
              </a:xfrm>
              <a:custGeom>
                <a:avLst/>
                <a:gdLst>
                  <a:gd name="connsiteX0" fmla="*/ 364680 w 383191"/>
                  <a:gd name="connsiteY0" fmla="*/ 0 h 346168"/>
                  <a:gd name="connsiteX1" fmla="*/ 102301 w 383191"/>
                  <a:gd name="connsiteY1" fmla="*/ 0 h 346168"/>
                  <a:gd name="connsiteX2" fmla="*/ 0 w 383191"/>
                  <a:gd name="connsiteY2" fmla="*/ 85251 h 346168"/>
                  <a:gd name="connsiteX3" fmla="*/ 0 w 383191"/>
                  <a:gd name="connsiteY3" fmla="*/ 119352 h 346168"/>
                  <a:gd name="connsiteX4" fmla="*/ 324344 w 383191"/>
                  <a:gd name="connsiteY4" fmla="*/ 314017 h 346168"/>
                  <a:gd name="connsiteX5" fmla="*/ 364875 w 383191"/>
                  <a:gd name="connsiteY5" fmla="*/ 346168 h 346168"/>
                  <a:gd name="connsiteX6" fmla="*/ 383192 w 383191"/>
                  <a:gd name="connsiteY6" fmla="*/ 327657 h 346168"/>
                  <a:gd name="connsiteX7" fmla="*/ 383192 w 383191"/>
                  <a:gd name="connsiteY7" fmla="*/ 18609 h 346168"/>
                  <a:gd name="connsiteX8" fmla="*/ 364680 w 383191"/>
                  <a:gd name="connsiteY8" fmla="*/ 97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168">
                    <a:moveTo>
                      <a:pt x="364680" y="0"/>
                    </a:moveTo>
                    <a:lnTo>
                      <a:pt x="102301" y="0"/>
                    </a:lnTo>
                    <a:cubicBezTo>
                      <a:pt x="65278" y="25039"/>
                      <a:pt x="31080" y="53684"/>
                      <a:pt x="0" y="85251"/>
                    </a:cubicBezTo>
                    <a:lnTo>
                      <a:pt x="0" y="119352"/>
                    </a:lnTo>
                    <a:cubicBezTo>
                      <a:pt x="122762" y="155790"/>
                      <a:pt x="231396" y="228571"/>
                      <a:pt x="324344" y="314017"/>
                    </a:cubicBezTo>
                    <a:cubicBezTo>
                      <a:pt x="337692" y="326293"/>
                      <a:pt x="356983" y="342758"/>
                      <a:pt x="364875" y="346168"/>
                    </a:cubicBezTo>
                    <a:cubicBezTo>
                      <a:pt x="375008" y="346071"/>
                      <a:pt x="383192" y="337789"/>
                      <a:pt x="383192" y="327657"/>
                    </a:cubicBezTo>
                    <a:lnTo>
                      <a:pt x="383192" y="18609"/>
                    </a:lnTo>
                    <a:cubicBezTo>
                      <a:pt x="383192" y="8379"/>
                      <a:pt x="374910" y="97"/>
                      <a:pt x="364680" y="97"/>
                    </a:cubicBezTo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 26">
                <a:extLst>
                  <a:ext uri="{FF2B5EF4-FFF2-40B4-BE49-F238E27FC236}">
                    <a16:creationId xmlns:a16="http://schemas.microsoft.com/office/drawing/2014/main" id="{2720E750-7395-3E26-F444-EFDEDA250488}"/>
                  </a:ext>
                </a:extLst>
              </p:cNvPr>
              <p:cNvSpPr/>
              <p:nvPr/>
            </p:nvSpPr>
            <p:spPr>
              <a:xfrm>
                <a:off x="7714663" y="828165"/>
                <a:ext cx="364874" cy="226816"/>
              </a:xfrm>
              <a:custGeom>
                <a:avLst/>
                <a:gdLst>
                  <a:gd name="connsiteX0" fmla="*/ 0 w 364874"/>
                  <a:gd name="connsiteY0" fmla="*/ 97 h 226816"/>
                  <a:gd name="connsiteX1" fmla="*/ 0 w 364874"/>
                  <a:gd name="connsiteY1" fmla="*/ 208305 h 226816"/>
                  <a:gd name="connsiteX2" fmla="*/ 18512 w 364874"/>
                  <a:gd name="connsiteY2" fmla="*/ 226817 h 226816"/>
                  <a:gd name="connsiteX3" fmla="*/ 364875 w 364874"/>
                  <a:gd name="connsiteY3" fmla="*/ 226817 h 226816"/>
                  <a:gd name="connsiteX4" fmla="*/ 0 w 364874"/>
                  <a:gd name="connsiteY4" fmla="*/ 0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874" h="226816">
                    <a:moveTo>
                      <a:pt x="0" y="97"/>
                    </a:moveTo>
                    <a:lnTo>
                      <a:pt x="0" y="208305"/>
                    </a:lnTo>
                    <a:cubicBezTo>
                      <a:pt x="0" y="218535"/>
                      <a:pt x="8282" y="226817"/>
                      <a:pt x="18512" y="226817"/>
                    </a:cubicBezTo>
                    <a:lnTo>
                      <a:pt x="364875" y="226817"/>
                    </a:lnTo>
                    <a:cubicBezTo>
                      <a:pt x="266373" y="120716"/>
                      <a:pt x="140397" y="41797"/>
                      <a:pt x="0" y="0"/>
                    </a:cubicBezTo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 27">
                <a:extLst>
                  <a:ext uri="{FF2B5EF4-FFF2-40B4-BE49-F238E27FC236}">
                    <a16:creationId xmlns:a16="http://schemas.microsoft.com/office/drawing/2014/main" id="{73268613-0F8E-9814-9BC1-A3107BEDAC7C}"/>
                  </a:ext>
                </a:extLst>
              </p:cNvPr>
              <p:cNvSpPr/>
              <p:nvPr/>
            </p:nvSpPr>
            <p:spPr>
              <a:xfrm>
                <a:off x="8266506" y="852620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4247 h 346070"/>
                  <a:gd name="connsiteX4" fmla="*/ 63817 w 383191"/>
                  <a:gd name="connsiteY4" fmla="*/ 322980 h 346070"/>
                  <a:gd name="connsiteX5" fmla="*/ 239970 w 383191"/>
                  <a:gd name="connsiteY5" fmla="*/ 346071 h 346070"/>
                  <a:gd name="connsiteX6" fmla="*/ 364680 w 383191"/>
                  <a:gd name="connsiteY6" fmla="*/ 346071 h 346070"/>
                  <a:gd name="connsiteX7" fmla="*/ 383192 w 383191"/>
                  <a:gd name="connsiteY7" fmla="*/ 327559 h 346070"/>
                  <a:gd name="connsiteX8" fmla="*/ 383192 w 383191"/>
                  <a:gd name="connsiteY8" fmla="*/ 18512 h 346070"/>
                  <a:gd name="connsiteX9" fmla="*/ 364680 w 383191"/>
                  <a:gd name="connsiteY9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4247"/>
                    </a:lnTo>
                    <a:cubicBezTo>
                      <a:pt x="22117" y="322980"/>
                      <a:pt x="42869" y="322980"/>
                      <a:pt x="63817" y="322980"/>
                    </a:cubicBezTo>
                    <a:cubicBezTo>
                      <a:pt x="124613" y="322980"/>
                      <a:pt x="184240" y="333600"/>
                      <a:pt x="239970" y="346071"/>
                    </a:cubicBezTo>
                    <a:lnTo>
                      <a:pt x="364680" y="346071"/>
                    </a:lnTo>
                    <a:cubicBezTo>
                      <a:pt x="374910" y="346071"/>
                      <a:pt x="383192" y="337789"/>
                      <a:pt x="383192" y="327559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Freeform 28">
                <a:extLst>
                  <a:ext uri="{FF2B5EF4-FFF2-40B4-BE49-F238E27FC236}">
                    <a16:creationId xmlns:a16="http://schemas.microsoft.com/office/drawing/2014/main" id="{9AE17DD1-7F9C-D8B7-A791-62831C888265}"/>
                  </a:ext>
                </a:extLst>
              </p:cNvPr>
              <p:cNvSpPr/>
              <p:nvPr/>
            </p:nvSpPr>
            <p:spPr>
              <a:xfrm>
                <a:off x="8266409" y="1173749"/>
                <a:ext cx="239969" cy="24942"/>
              </a:xfrm>
              <a:custGeom>
                <a:avLst/>
                <a:gdLst>
                  <a:gd name="connsiteX0" fmla="*/ 63524 w 239969"/>
                  <a:gd name="connsiteY0" fmla="*/ 0 h 24942"/>
                  <a:gd name="connsiteX1" fmla="*/ 0 w 239969"/>
                  <a:gd name="connsiteY1" fmla="*/ 3118 h 24942"/>
                  <a:gd name="connsiteX2" fmla="*/ 0 w 239969"/>
                  <a:gd name="connsiteY2" fmla="*/ 6430 h 24942"/>
                  <a:gd name="connsiteX3" fmla="*/ 18512 w 239969"/>
                  <a:gd name="connsiteY3" fmla="*/ 24942 h 24942"/>
                  <a:gd name="connsiteX4" fmla="*/ 239970 w 239969"/>
                  <a:gd name="connsiteY4" fmla="*/ 24942 h 24942"/>
                  <a:gd name="connsiteX5" fmla="*/ 63524 w 239969"/>
                  <a:gd name="connsiteY5" fmla="*/ 0 h 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969" h="24942">
                    <a:moveTo>
                      <a:pt x="63524" y="0"/>
                    </a:moveTo>
                    <a:cubicBezTo>
                      <a:pt x="42479" y="0"/>
                      <a:pt x="21337" y="1072"/>
                      <a:pt x="0" y="3118"/>
                    </a:cubicBezTo>
                    <a:lnTo>
                      <a:pt x="0" y="6430"/>
                    </a:lnTo>
                    <a:cubicBezTo>
                      <a:pt x="0" y="16661"/>
                      <a:pt x="8281" y="24942"/>
                      <a:pt x="18512" y="24942"/>
                    </a:cubicBezTo>
                    <a:lnTo>
                      <a:pt x="239970" y="24942"/>
                    </a:lnTo>
                    <a:cubicBezTo>
                      <a:pt x="183655" y="8671"/>
                      <a:pt x="124320" y="0"/>
                      <a:pt x="63524" y="0"/>
                    </a:cubicBezTo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Freeform 29">
                <a:extLst>
                  <a:ext uri="{FF2B5EF4-FFF2-40B4-BE49-F238E27FC236}">
                    <a16:creationId xmlns:a16="http://schemas.microsoft.com/office/drawing/2014/main" id="{D4FC7951-2A5C-9544-02D8-B0D14D1F09C9}"/>
                  </a:ext>
                </a:extLst>
              </p:cNvPr>
              <p:cNvSpPr/>
              <p:nvPr/>
            </p:nvSpPr>
            <p:spPr>
              <a:xfrm>
                <a:off x="8711079" y="1594159"/>
                <a:ext cx="58457" cy="85640"/>
              </a:xfrm>
              <a:custGeom>
                <a:avLst/>
                <a:gdLst>
                  <a:gd name="connsiteX0" fmla="*/ 58458 w 58457"/>
                  <a:gd name="connsiteY0" fmla="*/ 0 h 85640"/>
                  <a:gd name="connsiteX1" fmla="*/ 0 w 58457"/>
                  <a:gd name="connsiteY1" fmla="*/ 85641 h 85640"/>
                  <a:gd name="connsiteX2" fmla="*/ 39946 w 58457"/>
                  <a:gd name="connsiteY2" fmla="*/ 85641 h 85640"/>
                  <a:gd name="connsiteX3" fmla="*/ 58458 w 58457"/>
                  <a:gd name="connsiteY3" fmla="*/ 67129 h 85640"/>
                  <a:gd name="connsiteX4" fmla="*/ 58458 w 58457"/>
                  <a:gd name="connsiteY4" fmla="*/ 0 h 8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57" h="85640">
                    <a:moveTo>
                      <a:pt x="58458" y="0"/>
                    </a:moveTo>
                    <a:cubicBezTo>
                      <a:pt x="38095" y="28450"/>
                      <a:pt x="18024" y="58166"/>
                      <a:pt x="0" y="85641"/>
                    </a:cubicBezTo>
                    <a:lnTo>
                      <a:pt x="39946" y="85641"/>
                    </a:lnTo>
                    <a:cubicBezTo>
                      <a:pt x="50176" y="85641"/>
                      <a:pt x="58458" y="77359"/>
                      <a:pt x="58458" y="67129"/>
                    </a:cubicBezTo>
                    <a:lnTo>
                      <a:pt x="58458" y="0"/>
                    </a:ln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Freeform 30">
                <a:extLst>
                  <a:ext uri="{FF2B5EF4-FFF2-40B4-BE49-F238E27FC236}">
                    <a16:creationId xmlns:a16="http://schemas.microsoft.com/office/drawing/2014/main" id="{356C36B0-1DEA-1E7E-AF7E-3467A6F86FBA}"/>
                  </a:ext>
                </a:extLst>
              </p:cNvPr>
              <p:cNvSpPr/>
              <p:nvPr/>
            </p:nvSpPr>
            <p:spPr>
              <a:xfrm>
                <a:off x="8751902" y="1333632"/>
                <a:ext cx="17439" cy="15978"/>
              </a:xfrm>
              <a:custGeom>
                <a:avLst/>
                <a:gdLst>
                  <a:gd name="connsiteX0" fmla="*/ 0 w 17439"/>
                  <a:gd name="connsiteY0" fmla="*/ 0 h 15978"/>
                  <a:gd name="connsiteX1" fmla="*/ 17440 w 17439"/>
                  <a:gd name="connsiteY1" fmla="*/ 15978 h 15978"/>
                  <a:gd name="connsiteX2" fmla="*/ 0 w 17439"/>
                  <a:gd name="connsiteY2" fmla="*/ 0 h 1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39" h="15978">
                    <a:moveTo>
                      <a:pt x="0" y="0"/>
                    </a:moveTo>
                    <a:cubicBezTo>
                      <a:pt x="5943" y="5164"/>
                      <a:pt x="11692" y="10522"/>
                      <a:pt x="17440" y="15978"/>
                    </a:cubicBezTo>
                    <a:cubicBezTo>
                      <a:pt x="16271" y="7307"/>
                      <a:pt x="8964" y="487"/>
                      <a:pt x="0" y="0"/>
                    </a:cubicBezTo>
                  </a:path>
                </a:pathLst>
              </a:custGeom>
              <a:solidFill>
                <a:srgbClr val="C6BDD8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Freeform 31">
                <a:extLst>
                  <a:ext uri="{FF2B5EF4-FFF2-40B4-BE49-F238E27FC236}">
                    <a16:creationId xmlns:a16="http://schemas.microsoft.com/office/drawing/2014/main" id="{907B0088-559C-0895-2417-3DEE9A7CA63B}"/>
                  </a:ext>
                </a:extLst>
              </p:cNvPr>
              <p:cNvSpPr/>
              <p:nvPr/>
            </p:nvSpPr>
            <p:spPr>
              <a:xfrm>
                <a:off x="8386345" y="1333534"/>
                <a:ext cx="383191" cy="346168"/>
              </a:xfrm>
              <a:custGeom>
                <a:avLst/>
                <a:gdLst>
                  <a:gd name="connsiteX0" fmla="*/ 364583 w 383191"/>
                  <a:gd name="connsiteY0" fmla="*/ 97 h 346168"/>
                  <a:gd name="connsiteX1" fmla="*/ 18512 w 383191"/>
                  <a:gd name="connsiteY1" fmla="*/ 97 h 346168"/>
                  <a:gd name="connsiteX2" fmla="*/ 0 w 383191"/>
                  <a:gd name="connsiteY2" fmla="*/ 18609 h 346168"/>
                  <a:gd name="connsiteX3" fmla="*/ 0 w 383191"/>
                  <a:gd name="connsiteY3" fmla="*/ 327657 h 346168"/>
                  <a:gd name="connsiteX4" fmla="*/ 18512 w 383191"/>
                  <a:gd name="connsiteY4" fmla="*/ 346168 h 346168"/>
                  <a:gd name="connsiteX5" fmla="*/ 324734 w 383191"/>
                  <a:gd name="connsiteY5" fmla="*/ 346168 h 346168"/>
                  <a:gd name="connsiteX6" fmla="*/ 383192 w 383191"/>
                  <a:gd name="connsiteY6" fmla="*/ 260528 h 346168"/>
                  <a:gd name="connsiteX7" fmla="*/ 383192 w 383191"/>
                  <a:gd name="connsiteY7" fmla="*/ 18609 h 346168"/>
                  <a:gd name="connsiteX8" fmla="*/ 382997 w 383191"/>
                  <a:gd name="connsiteY8" fmla="*/ 15979 h 346168"/>
                  <a:gd name="connsiteX9" fmla="*/ 365557 w 383191"/>
                  <a:gd name="connsiteY9" fmla="*/ 0 h 346168"/>
                  <a:gd name="connsiteX10" fmla="*/ 364583 w 383191"/>
                  <a:gd name="connsiteY10" fmla="*/ 0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3191" h="346168">
                    <a:moveTo>
                      <a:pt x="364583" y="97"/>
                    </a:moveTo>
                    <a:lnTo>
                      <a:pt x="18512" y="97"/>
                    </a:lnTo>
                    <a:cubicBezTo>
                      <a:pt x="8282" y="97"/>
                      <a:pt x="0" y="8379"/>
                      <a:pt x="0" y="18609"/>
                    </a:cubicBezTo>
                    <a:lnTo>
                      <a:pt x="0" y="327657"/>
                    </a:lnTo>
                    <a:cubicBezTo>
                      <a:pt x="0" y="337887"/>
                      <a:pt x="8282" y="346168"/>
                      <a:pt x="18512" y="346168"/>
                    </a:cubicBezTo>
                    <a:lnTo>
                      <a:pt x="324734" y="346168"/>
                    </a:lnTo>
                    <a:cubicBezTo>
                      <a:pt x="346363" y="319180"/>
                      <a:pt x="365947" y="290536"/>
                      <a:pt x="383192" y="260528"/>
                    </a:cubicBezTo>
                    <a:lnTo>
                      <a:pt x="383192" y="18609"/>
                    </a:lnTo>
                    <a:cubicBezTo>
                      <a:pt x="383192" y="17732"/>
                      <a:pt x="383192" y="16855"/>
                      <a:pt x="382997" y="15979"/>
                    </a:cubicBezTo>
                    <a:cubicBezTo>
                      <a:pt x="377249" y="10522"/>
                      <a:pt x="371500" y="5261"/>
                      <a:pt x="365557" y="0"/>
                    </a:cubicBezTo>
                    <a:cubicBezTo>
                      <a:pt x="365265" y="0"/>
                      <a:pt x="364972" y="0"/>
                      <a:pt x="364583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5B492803-E6A0-609E-7839-89C703A5FB7B}"/>
                </a:ext>
              </a:extLst>
            </p:cNvPr>
            <p:cNvSpPr/>
            <p:nvPr/>
          </p:nvSpPr>
          <p:spPr>
            <a:xfrm>
              <a:off x="7140996" y="808874"/>
              <a:ext cx="383191" cy="346168"/>
            </a:xfrm>
            <a:custGeom>
              <a:avLst/>
              <a:gdLst>
                <a:gd name="connsiteX0" fmla="*/ 383192 w 383191"/>
                <a:gd name="connsiteY0" fmla="*/ 18609 h 346168"/>
                <a:gd name="connsiteX1" fmla="*/ 383192 w 383191"/>
                <a:gd name="connsiteY1" fmla="*/ 327657 h 346168"/>
                <a:gd name="connsiteX2" fmla="*/ 364680 w 383191"/>
                <a:gd name="connsiteY2" fmla="*/ 346168 h 346168"/>
                <a:gd name="connsiteX3" fmla="*/ 18512 w 383191"/>
                <a:gd name="connsiteY3" fmla="*/ 346168 h 346168"/>
                <a:gd name="connsiteX4" fmla="*/ 0 w 383191"/>
                <a:gd name="connsiteY4" fmla="*/ 327657 h 346168"/>
                <a:gd name="connsiteX5" fmla="*/ 0 w 383191"/>
                <a:gd name="connsiteY5" fmla="*/ 18609 h 346168"/>
                <a:gd name="connsiteX6" fmla="*/ 18512 w 383191"/>
                <a:gd name="connsiteY6" fmla="*/ 0 h 346168"/>
                <a:gd name="connsiteX7" fmla="*/ 364680 w 383191"/>
                <a:gd name="connsiteY7" fmla="*/ 0 h 346168"/>
                <a:gd name="connsiteX8" fmla="*/ 383192 w 383191"/>
                <a:gd name="connsiteY8" fmla="*/ 18609 h 34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168">
                  <a:moveTo>
                    <a:pt x="383192" y="18609"/>
                  </a:moveTo>
                  <a:lnTo>
                    <a:pt x="383192" y="327657"/>
                  </a:lnTo>
                  <a:cubicBezTo>
                    <a:pt x="383192" y="337887"/>
                    <a:pt x="374910" y="346168"/>
                    <a:pt x="364680" y="346168"/>
                  </a:cubicBezTo>
                  <a:lnTo>
                    <a:pt x="18512" y="346168"/>
                  </a:lnTo>
                  <a:cubicBezTo>
                    <a:pt x="8282" y="346168"/>
                    <a:pt x="0" y="337887"/>
                    <a:pt x="0" y="327657"/>
                  </a:cubicBezTo>
                  <a:lnTo>
                    <a:pt x="0" y="18609"/>
                  </a:lnTo>
                  <a:cubicBezTo>
                    <a:pt x="0" y="8379"/>
                    <a:pt x="8282" y="0"/>
                    <a:pt x="18512" y="0"/>
                  </a:cubicBezTo>
                  <a:lnTo>
                    <a:pt x="364680" y="0"/>
                  </a:lnTo>
                  <a:cubicBezTo>
                    <a:pt x="374910" y="0"/>
                    <a:pt x="383192" y="8379"/>
                    <a:pt x="383192" y="1860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CC03DDC3-4896-8E93-DACA-5F28A3B2C6C4}"/>
                </a:ext>
              </a:extLst>
            </p:cNvPr>
            <p:cNvSpPr/>
            <p:nvPr/>
          </p:nvSpPr>
          <p:spPr>
            <a:xfrm>
              <a:off x="8215842" y="808874"/>
              <a:ext cx="383191" cy="346070"/>
            </a:xfrm>
            <a:custGeom>
              <a:avLst/>
              <a:gdLst>
                <a:gd name="connsiteX0" fmla="*/ 18512 w 383191"/>
                <a:gd name="connsiteY0" fmla="*/ 0 h 346070"/>
                <a:gd name="connsiteX1" fmla="*/ 364680 w 383191"/>
                <a:gd name="connsiteY1" fmla="*/ 0 h 346070"/>
                <a:gd name="connsiteX2" fmla="*/ 383192 w 383191"/>
                <a:gd name="connsiteY2" fmla="*/ 18512 h 346070"/>
                <a:gd name="connsiteX3" fmla="*/ 383192 w 383191"/>
                <a:gd name="connsiteY3" fmla="*/ 327559 h 346070"/>
                <a:gd name="connsiteX4" fmla="*/ 364680 w 383191"/>
                <a:gd name="connsiteY4" fmla="*/ 346071 h 346070"/>
                <a:gd name="connsiteX5" fmla="*/ 18512 w 383191"/>
                <a:gd name="connsiteY5" fmla="*/ 346071 h 346070"/>
                <a:gd name="connsiteX6" fmla="*/ 0 w 383191"/>
                <a:gd name="connsiteY6" fmla="*/ 327559 h 346070"/>
                <a:gd name="connsiteX7" fmla="*/ 0 w 383191"/>
                <a:gd name="connsiteY7" fmla="*/ 18512 h 346070"/>
                <a:gd name="connsiteX8" fmla="*/ 18512 w 383191"/>
                <a:gd name="connsiteY8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070">
                  <a:moveTo>
                    <a:pt x="18512" y="0"/>
                  </a:moveTo>
                  <a:lnTo>
                    <a:pt x="364680" y="0"/>
                  </a:lnTo>
                  <a:cubicBezTo>
                    <a:pt x="374910" y="0"/>
                    <a:pt x="383192" y="8282"/>
                    <a:pt x="383192" y="18512"/>
                  </a:cubicBezTo>
                  <a:lnTo>
                    <a:pt x="383192" y="327559"/>
                  </a:lnTo>
                  <a:cubicBezTo>
                    <a:pt x="383192" y="337789"/>
                    <a:pt x="374910" y="346071"/>
                    <a:pt x="364680" y="346071"/>
                  </a:cubicBezTo>
                  <a:lnTo>
                    <a:pt x="18512" y="346071"/>
                  </a:lnTo>
                  <a:cubicBezTo>
                    <a:pt x="8282" y="346071"/>
                    <a:pt x="0" y="337789"/>
                    <a:pt x="0" y="327559"/>
                  </a:cubicBezTo>
                  <a:lnTo>
                    <a:pt x="0" y="18512"/>
                  </a:lnTo>
                  <a:cubicBezTo>
                    <a:pt x="0" y="8282"/>
                    <a:pt x="8282" y="0"/>
                    <a:pt x="18512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B284D2BC-E5D0-A1FA-3DA5-383A4AA6756E}"/>
                </a:ext>
              </a:extLst>
            </p:cNvPr>
            <p:cNvSpPr/>
            <p:nvPr/>
          </p:nvSpPr>
          <p:spPr>
            <a:xfrm>
              <a:off x="7680173" y="643731"/>
              <a:ext cx="383191" cy="346070"/>
            </a:xfrm>
            <a:custGeom>
              <a:avLst/>
              <a:gdLst>
                <a:gd name="connsiteX0" fmla="*/ 364680 w 383191"/>
                <a:gd name="connsiteY0" fmla="*/ 0 h 346070"/>
                <a:gd name="connsiteX1" fmla="*/ 383192 w 383191"/>
                <a:gd name="connsiteY1" fmla="*/ 18512 h 346070"/>
                <a:gd name="connsiteX2" fmla="*/ 383192 w 383191"/>
                <a:gd name="connsiteY2" fmla="*/ 327559 h 346070"/>
                <a:gd name="connsiteX3" fmla="*/ 364680 w 383191"/>
                <a:gd name="connsiteY3" fmla="*/ 346071 h 346070"/>
                <a:gd name="connsiteX4" fmla="*/ 18512 w 383191"/>
                <a:gd name="connsiteY4" fmla="*/ 346071 h 346070"/>
                <a:gd name="connsiteX5" fmla="*/ 0 w 383191"/>
                <a:gd name="connsiteY5" fmla="*/ 327559 h 346070"/>
                <a:gd name="connsiteX6" fmla="*/ 0 w 383191"/>
                <a:gd name="connsiteY6" fmla="*/ 18512 h 346070"/>
                <a:gd name="connsiteX7" fmla="*/ 18512 w 383191"/>
                <a:gd name="connsiteY7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91" h="346070">
                  <a:moveTo>
                    <a:pt x="364680" y="0"/>
                  </a:moveTo>
                  <a:cubicBezTo>
                    <a:pt x="374904" y="0"/>
                    <a:pt x="383192" y="8288"/>
                    <a:pt x="383192" y="18512"/>
                  </a:cubicBezTo>
                  <a:lnTo>
                    <a:pt x="383192" y="327559"/>
                  </a:lnTo>
                  <a:cubicBezTo>
                    <a:pt x="383192" y="337783"/>
                    <a:pt x="374904" y="346071"/>
                    <a:pt x="364680" y="346071"/>
                  </a:cubicBezTo>
                  <a:lnTo>
                    <a:pt x="18512" y="346071"/>
                  </a:lnTo>
                  <a:cubicBezTo>
                    <a:pt x="8288" y="346071"/>
                    <a:pt x="0" y="337783"/>
                    <a:pt x="0" y="327559"/>
                  </a:cubicBezTo>
                  <a:lnTo>
                    <a:pt x="0" y="18512"/>
                  </a:lnTo>
                  <a:cubicBezTo>
                    <a:pt x="0" y="8288"/>
                    <a:pt x="8288" y="0"/>
                    <a:pt x="18512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65" name="Graphic 11">
              <a:extLst>
                <a:ext uri="{FF2B5EF4-FFF2-40B4-BE49-F238E27FC236}">
                  <a16:creationId xmlns:a16="http://schemas.microsoft.com/office/drawing/2014/main" id="{3366A992-07E3-155F-220B-49786B8938C5}"/>
                </a:ext>
              </a:extLst>
            </p:cNvPr>
            <p:cNvGrpSpPr/>
            <p:nvPr/>
          </p:nvGrpSpPr>
          <p:grpSpPr>
            <a:xfrm>
              <a:off x="6873259" y="1283260"/>
              <a:ext cx="1860423" cy="346070"/>
              <a:chOff x="6873259" y="1283260"/>
              <a:chExt cx="1860423" cy="346070"/>
            </a:xfrm>
          </p:grpSpPr>
          <p:sp>
            <p:nvSpPr>
              <p:cNvPr id="134" name="Freeform 36">
                <a:extLst>
                  <a:ext uri="{FF2B5EF4-FFF2-40B4-BE49-F238E27FC236}">
                    <a16:creationId xmlns:a16="http://schemas.microsoft.com/office/drawing/2014/main" id="{69EED750-D938-299E-982C-D34CBE764969}"/>
                  </a:ext>
                </a:extLst>
              </p:cNvPr>
              <p:cNvSpPr/>
              <p:nvPr/>
            </p:nvSpPr>
            <p:spPr>
              <a:xfrm>
                <a:off x="8350491" y="1283260"/>
                <a:ext cx="383191" cy="346070"/>
              </a:xfrm>
              <a:custGeom>
                <a:avLst/>
                <a:gdLst>
                  <a:gd name="connsiteX0" fmla="*/ 364680 w 383191"/>
                  <a:gd name="connsiteY0" fmla="*/ 0 h 346070"/>
                  <a:gd name="connsiteX1" fmla="*/ 383192 w 383191"/>
                  <a:gd name="connsiteY1" fmla="*/ 18512 h 346070"/>
                  <a:gd name="connsiteX2" fmla="*/ 383192 w 383191"/>
                  <a:gd name="connsiteY2" fmla="*/ 327559 h 346070"/>
                  <a:gd name="connsiteX3" fmla="*/ 364680 w 383191"/>
                  <a:gd name="connsiteY3" fmla="*/ 346071 h 346070"/>
                  <a:gd name="connsiteX4" fmla="*/ 18512 w 383191"/>
                  <a:gd name="connsiteY4" fmla="*/ 346071 h 346070"/>
                  <a:gd name="connsiteX5" fmla="*/ 0 w 383191"/>
                  <a:gd name="connsiteY5" fmla="*/ 327559 h 346070"/>
                  <a:gd name="connsiteX6" fmla="*/ 0 w 383191"/>
                  <a:gd name="connsiteY6" fmla="*/ 18512 h 346070"/>
                  <a:gd name="connsiteX7" fmla="*/ 18512 w 383191"/>
                  <a:gd name="connsiteY7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191" h="346070">
                    <a:moveTo>
                      <a:pt x="364680" y="0"/>
                    </a:moveTo>
                    <a:cubicBezTo>
                      <a:pt x="374904" y="0"/>
                      <a:pt x="383192" y="8288"/>
                      <a:pt x="383192" y="18512"/>
                    </a:cubicBezTo>
                    <a:lnTo>
                      <a:pt x="383192" y="327559"/>
                    </a:lnTo>
                    <a:cubicBezTo>
                      <a:pt x="383192" y="337783"/>
                      <a:pt x="374904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8" y="346071"/>
                      <a:pt x="0" y="337783"/>
                      <a:pt x="0" y="327559"/>
                    </a:cubicBezTo>
                    <a:lnTo>
                      <a:pt x="0" y="18512"/>
                    </a:lnTo>
                    <a:cubicBezTo>
                      <a:pt x="0" y="8288"/>
                      <a:pt x="8288" y="0"/>
                      <a:pt x="18512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Freeform 37">
                <a:extLst>
                  <a:ext uri="{FF2B5EF4-FFF2-40B4-BE49-F238E27FC236}">
                    <a16:creationId xmlns:a16="http://schemas.microsoft.com/office/drawing/2014/main" id="{FB7883F3-E2CF-E8D4-A99B-DEECC0E10F7A}"/>
                  </a:ext>
                </a:extLst>
              </p:cNvPr>
              <p:cNvSpPr/>
              <p:nvPr/>
            </p:nvSpPr>
            <p:spPr>
              <a:xfrm>
                <a:off x="6873259" y="1283260"/>
                <a:ext cx="383191" cy="346070"/>
              </a:xfrm>
              <a:custGeom>
                <a:avLst/>
                <a:gdLst>
                  <a:gd name="connsiteX0" fmla="*/ 383192 w 383191"/>
                  <a:gd name="connsiteY0" fmla="*/ 327559 h 346070"/>
                  <a:gd name="connsiteX1" fmla="*/ 364680 w 383191"/>
                  <a:gd name="connsiteY1" fmla="*/ 346071 h 346070"/>
                  <a:gd name="connsiteX2" fmla="*/ 18512 w 383191"/>
                  <a:gd name="connsiteY2" fmla="*/ 346071 h 346070"/>
                  <a:gd name="connsiteX3" fmla="*/ 0 w 383191"/>
                  <a:gd name="connsiteY3" fmla="*/ 327559 h 346070"/>
                  <a:gd name="connsiteX4" fmla="*/ 0 w 383191"/>
                  <a:gd name="connsiteY4" fmla="*/ 18512 h 346070"/>
                  <a:gd name="connsiteX5" fmla="*/ 18512 w 383191"/>
                  <a:gd name="connsiteY5" fmla="*/ 0 h 346070"/>
                  <a:gd name="connsiteX6" fmla="*/ 364583 w 383191"/>
                  <a:gd name="connsiteY6" fmla="*/ 0 h 346070"/>
                  <a:gd name="connsiteX7" fmla="*/ 383094 w 383191"/>
                  <a:gd name="connsiteY7" fmla="*/ 18512 h 346070"/>
                  <a:gd name="connsiteX8" fmla="*/ 383094 w 383191"/>
                  <a:gd name="connsiteY8" fmla="*/ 327559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83192" y="327559"/>
                    </a:moveTo>
                    <a:cubicBezTo>
                      <a:pt x="383192" y="337789"/>
                      <a:pt x="374910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2" y="346071"/>
                      <a:pt x="0" y="337789"/>
                      <a:pt x="0" y="327559"/>
                    </a:cubicBezTo>
                    <a:lnTo>
                      <a:pt x="0" y="18512"/>
                    </a:lnTo>
                    <a:cubicBezTo>
                      <a:pt x="0" y="8282"/>
                      <a:pt x="8282" y="0"/>
                      <a:pt x="18512" y="0"/>
                    </a:cubicBezTo>
                    <a:lnTo>
                      <a:pt x="364583" y="0"/>
                    </a:lnTo>
                    <a:cubicBezTo>
                      <a:pt x="374813" y="0"/>
                      <a:pt x="383094" y="8282"/>
                      <a:pt x="383094" y="18512"/>
                    </a:cubicBezTo>
                    <a:lnTo>
                      <a:pt x="383094" y="327559"/>
                    </a:lnTo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Freeform 39">
                <a:extLst>
                  <a:ext uri="{FF2B5EF4-FFF2-40B4-BE49-F238E27FC236}">
                    <a16:creationId xmlns:a16="http://schemas.microsoft.com/office/drawing/2014/main" id="{D6523D57-B5CE-899C-2C23-9C6457846CAA}"/>
                  </a:ext>
                </a:extLst>
              </p:cNvPr>
              <p:cNvSpPr/>
              <p:nvPr/>
            </p:nvSpPr>
            <p:spPr>
              <a:xfrm rot="-5383200">
                <a:off x="8439252" y="1361258"/>
                <a:ext cx="239287" cy="182875"/>
              </a:xfrm>
              <a:custGeom>
                <a:avLst/>
                <a:gdLst>
                  <a:gd name="connsiteX0" fmla="*/ 0 w 239287"/>
                  <a:gd name="connsiteY0" fmla="*/ 0 h 182875"/>
                  <a:gd name="connsiteX1" fmla="*/ 239288 w 239287"/>
                  <a:gd name="connsiteY1" fmla="*/ 0 h 182875"/>
                  <a:gd name="connsiteX2" fmla="*/ 239288 w 239287"/>
                  <a:gd name="connsiteY2" fmla="*/ 182876 h 182875"/>
                  <a:gd name="connsiteX3" fmla="*/ 0 w 239287"/>
                  <a:gd name="connsiteY3" fmla="*/ 182876 h 18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287" h="182875">
                    <a:moveTo>
                      <a:pt x="0" y="0"/>
                    </a:moveTo>
                    <a:lnTo>
                      <a:pt x="239288" y="0"/>
                    </a:lnTo>
                    <a:lnTo>
                      <a:pt x="239288" y="182876"/>
                    </a:lnTo>
                    <a:lnTo>
                      <a:pt x="0" y="182876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Freeform 40">
                <a:extLst>
                  <a:ext uri="{FF2B5EF4-FFF2-40B4-BE49-F238E27FC236}">
                    <a16:creationId xmlns:a16="http://schemas.microsoft.com/office/drawing/2014/main" id="{03925D6A-01C6-430E-DC1D-CFDCA46BD4A9}"/>
                  </a:ext>
                </a:extLst>
              </p:cNvPr>
              <p:cNvSpPr/>
              <p:nvPr/>
            </p:nvSpPr>
            <p:spPr>
              <a:xfrm>
                <a:off x="6938050" y="1312002"/>
                <a:ext cx="257604" cy="257604"/>
              </a:xfrm>
              <a:custGeom>
                <a:avLst/>
                <a:gdLst>
                  <a:gd name="connsiteX0" fmla="*/ 128802 w 257604"/>
                  <a:gd name="connsiteY0" fmla="*/ 0 h 257604"/>
                  <a:gd name="connsiteX1" fmla="*/ 0 w 257604"/>
                  <a:gd name="connsiteY1" fmla="*/ 128802 h 257604"/>
                  <a:gd name="connsiteX2" fmla="*/ 128802 w 257604"/>
                  <a:gd name="connsiteY2" fmla="*/ 257605 h 257604"/>
                  <a:gd name="connsiteX3" fmla="*/ 257605 w 257604"/>
                  <a:gd name="connsiteY3" fmla="*/ 128802 h 257604"/>
                  <a:gd name="connsiteX4" fmla="*/ 128802 w 257604"/>
                  <a:gd name="connsiteY4" fmla="*/ 0 h 25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04" h="257604">
                    <a:moveTo>
                      <a:pt x="128802" y="0"/>
                    </a:moveTo>
                    <a:cubicBezTo>
                      <a:pt x="57679" y="0"/>
                      <a:pt x="0" y="57679"/>
                      <a:pt x="0" y="128802"/>
                    </a:cubicBezTo>
                    <a:cubicBezTo>
                      <a:pt x="0" y="199926"/>
                      <a:pt x="57679" y="257605"/>
                      <a:pt x="128802" y="257605"/>
                    </a:cubicBezTo>
                    <a:cubicBezTo>
                      <a:pt x="199926" y="257605"/>
                      <a:pt x="257605" y="199926"/>
                      <a:pt x="257605" y="128802"/>
                    </a:cubicBezTo>
                    <a:cubicBezTo>
                      <a:pt x="257605" y="57679"/>
                      <a:pt x="199926" y="0"/>
                      <a:pt x="128802" y="0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6" name="Graphic 11">
              <a:extLst>
                <a:ext uri="{FF2B5EF4-FFF2-40B4-BE49-F238E27FC236}">
                  <a16:creationId xmlns:a16="http://schemas.microsoft.com/office/drawing/2014/main" id="{18100EE0-F43D-649E-3747-DEFE256E14A5}"/>
                </a:ext>
              </a:extLst>
            </p:cNvPr>
            <p:cNvGrpSpPr/>
            <p:nvPr/>
          </p:nvGrpSpPr>
          <p:grpSpPr>
            <a:xfrm>
              <a:off x="6937889" y="1200746"/>
              <a:ext cx="1851043" cy="1259662"/>
              <a:chOff x="6937889" y="1200746"/>
              <a:chExt cx="1851043" cy="1259662"/>
            </a:xfrm>
          </p:grpSpPr>
          <p:sp>
            <p:nvSpPr>
              <p:cNvPr id="124" name="Freeform 43">
                <a:extLst>
                  <a:ext uri="{FF2B5EF4-FFF2-40B4-BE49-F238E27FC236}">
                    <a16:creationId xmlns:a16="http://schemas.microsoft.com/office/drawing/2014/main" id="{2445114A-8C77-F03D-1E6A-1FBC1018A829}"/>
                  </a:ext>
                </a:extLst>
              </p:cNvPr>
              <p:cNvSpPr/>
              <p:nvPr/>
            </p:nvSpPr>
            <p:spPr>
              <a:xfrm>
                <a:off x="8137840" y="1827001"/>
                <a:ext cx="651092" cy="530237"/>
              </a:xfrm>
              <a:custGeom>
                <a:avLst/>
                <a:gdLst>
                  <a:gd name="connsiteX0" fmla="*/ 14186 w 651092"/>
                  <a:gd name="connsiteY0" fmla="*/ 1964 h 530237"/>
                  <a:gd name="connsiteX1" fmla="*/ 206415 w 651092"/>
                  <a:gd name="connsiteY1" fmla="*/ 362454 h 530237"/>
                  <a:gd name="connsiteX2" fmla="*/ 411895 w 651092"/>
                  <a:gd name="connsiteY2" fmla="*/ 130961 h 530237"/>
                  <a:gd name="connsiteX3" fmla="*/ 486623 w 651092"/>
                  <a:gd name="connsiteY3" fmla="*/ 87702 h 530237"/>
                  <a:gd name="connsiteX4" fmla="*/ 558721 w 651092"/>
                  <a:gd name="connsiteY4" fmla="*/ 96763 h 530237"/>
                  <a:gd name="connsiteX5" fmla="*/ 641147 w 651092"/>
                  <a:gd name="connsiteY5" fmla="*/ 85364 h 530237"/>
                  <a:gd name="connsiteX6" fmla="*/ 649234 w 651092"/>
                  <a:gd name="connsiteY6" fmla="*/ 96178 h 530237"/>
                  <a:gd name="connsiteX7" fmla="*/ 502602 w 651092"/>
                  <a:gd name="connsiteY7" fmla="*/ 145965 h 530237"/>
                  <a:gd name="connsiteX8" fmla="*/ 449795 w 651092"/>
                  <a:gd name="connsiteY8" fmla="*/ 165354 h 530237"/>
                  <a:gd name="connsiteX9" fmla="*/ 181278 w 651092"/>
                  <a:gd name="connsiteY9" fmla="*/ 530229 h 530237"/>
                  <a:gd name="connsiteX10" fmla="*/ 7366 w 651092"/>
                  <a:gd name="connsiteY10" fmla="*/ 277690 h 530237"/>
                  <a:gd name="connsiteX11" fmla="*/ 14186 w 651092"/>
                  <a:gd name="connsiteY11" fmla="*/ 2061 h 53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092" h="530237">
                    <a:moveTo>
                      <a:pt x="14186" y="1964"/>
                    </a:moveTo>
                    <a:cubicBezTo>
                      <a:pt x="140650" y="140509"/>
                      <a:pt x="186637" y="392852"/>
                      <a:pt x="206415" y="362454"/>
                    </a:cubicBezTo>
                    <a:cubicBezTo>
                      <a:pt x="258443" y="282270"/>
                      <a:pt x="398742" y="151518"/>
                      <a:pt x="411895" y="130961"/>
                    </a:cubicBezTo>
                    <a:cubicBezTo>
                      <a:pt x="440344" y="86533"/>
                      <a:pt x="464409" y="81661"/>
                      <a:pt x="486623" y="87702"/>
                    </a:cubicBezTo>
                    <a:cubicBezTo>
                      <a:pt x="486623" y="87702"/>
                      <a:pt x="535728" y="92866"/>
                      <a:pt x="558721" y="96763"/>
                    </a:cubicBezTo>
                    <a:cubicBezTo>
                      <a:pt x="606462" y="104850"/>
                      <a:pt x="629650" y="106311"/>
                      <a:pt x="641147" y="85364"/>
                    </a:cubicBezTo>
                    <a:cubicBezTo>
                      <a:pt x="641147" y="85364"/>
                      <a:pt x="656249" y="82343"/>
                      <a:pt x="649234" y="96178"/>
                    </a:cubicBezTo>
                    <a:cubicBezTo>
                      <a:pt x="619323" y="154831"/>
                      <a:pt x="555799" y="140314"/>
                      <a:pt x="502602" y="145965"/>
                    </a:cubicBezTo>
                    <a:cubicBezTo>
                      <a:pt x="471035" y="149375"/>
                      <a:pt x="462656" y="144991"/>
                      <a:pt x="449795" y="165354"/>
                    </a:cubicBezTo>
                    <a:cubicBezTo>
                      <a:pt x="440831" y="179578"/>
                      <a:pt x="248992" y="528377"/>
                      <a:pt x="181278" y="530229"/>
                    </a:cubicBezTo>
                    <a:cubicBezTo>
                      <a:pt x="113662" y="531982"/>
                      <a:pt x="7366" y="277690"/>
                      <a:pt x="7366" y="277690"/>
                    </a:cubicBezTo>
                    <a:cubicBezTo>
                      <a:pt x="7366" y="277690"/>
                      <a:pt x="-13095" y="-27850"/>
                      <a:pt x="14186" y="20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Freeform 44">
                <a:extLst>
                  <a:ext uri="{FF2B5EF4-FFF2-40B4-BE49-F238E27FC236}">
                    <a16:creationId xmlns:a16="http://schemas.microsoft.com/office/drawing/2014/main" id="{DCD203F1-B205-148A-CB52-D73745A456AB}"/>
                  </a:ext>
                </a:extLst>
              </p:cNvPr>
              <p:cNvSpPr/>
              <p:nvPr/>
            </p:nvSpPr>
            <p:spPr>
              <a:xfrm>
                <a:off x="6937889" y="1829144"/>
                <a:ext cx="651620" cy="520282"/>
              </a:xfrm>
              <a:custGeom>
                <a:avLst/>
                <a:gdLst>
                  <a:gd name="connsiteX0" fmla="*/ 640665 w 651620"/>
                  <a:gd name="connsiteY0" fmla="*/ 1964 h 520282"/>
                  <a:gd name="connsiteX1" fmla="*/ 429242 w 651620"/>
                  <a:gd name="connsiteY1" fmla="*/ 351543 h 520282"/>
                  <a:gd name="connsiteX2" fmla="*/ 236525 w 651620"/>
                  <a:gd name="connsiteY2" fmla="*/ 109235 h 520282"/>
                  <a:gd name="connsiteX3" fmla="*/ 164330 w 651620"/>
                  <a:gd name="connsiteY3" fmla="*/ 61981 h 520282"/>
                  <a:gd name="connsiteX4" fmla="*/ 91842 w 651620"/>
                  <a:gd name="connsiteY4" fmla="*/ 67047 h 520282"/>
                  <a:gd name="connsiteX5" fmla="*/ 10196 w 651620"/>
                  <a:gd name="connsiteY5" fmla="*/ 51166 h 520282"/>
                  <a:gd name="connsiteX6" fmla="*/ 1525 w 651620"/>
                  <a:gd name="connsiteY6" fmla="*/ 61494 h 520282"/>
                  <a:gd name="connsiteX7" fmla="*/ 145234 w 651620"/>
                  <a:gd name="connsiteY7" fmla="*/ 119172 h 520282"/>
                  <a:gd name="connsiteX8" fmla="*/ 196871 w 651620"/>
                  <a:gd name="connsiteY8" fmla="*/ 141386 h 520282"/>
                  <a:gd name="connsiteX9" fmla="*/ 445220 w 651620"/>
                  <a:gd name="connsiteY9" fmla="*/ 520194 h 520282"/>
                  <a:gd name="connsiteX10" fmla="*/ 632481 w 651620"/>
                  <a:gd name="connsiteY10" fmla="*/ 277496 h 520282"/>
                  <a:gd name="connsiteX11" fmla="*/ 640567 w 651620"/>
                  <a:gd name="connsiteY11" fmla="*/ 1867 h 52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620" h="520282">
                    <a:moveTo>
                      <a:pt x="640665" y="1964"/>
                    </a:moveTo>
                    <a:cubicBezTo>
                      <a:pt x="506893" y="133397"/>
                      <a:pt x="447364" y="383013"/>
                      <a:pt x="429242" y="351543"/>
                    </a:cubicBezTo>
                    <a:cubicBezTo>
                      <a:pt x="381599" y="268630"/>
                      <a:pt x="248607" y="130572"/>
                      <a:pt x="236525" y="109235"/>
                    </a:cubicBezTo>
                    <a:cubicBezTo>
                      <a:pt x="210512" y="63345"/>
                      <a:pt x="186739" y="57207"/>
                      <a:pt x="164330" y="61981"/>
                    </a:cubicBezTo>
                    <a:cubicBezTo>
                      <a:pt x="164330" y="61981"/>
                      <a:pt x="115030" y="64417"/>
                      <a:pt x="91842" y="67047"/>
                    </a:cubicBezTo>
                    <a:cubicBezTo>
                      <a:pt x="43809" y="72503"/>
                      <a:pt x="20523" y="72796"/>
                      <a:pt x="10196" y="51166"/>
                    </a:cubicBezTo>
                    <a:cubicBezTo>
                      <a:pt x="10196" y="51166"/>
                      <a:pt x="-4711" y="47367"/>
                      <a:pt x="1525" y="61494"/>
                    </a:cubicBezTo>
                    <a:cubicBezTo>
                      <a:pt x="28220" y="121706"/>
                      <a:pt x="92427" y="110599"/>
                      <a:pt x="145234" y="119172"/>
                    </a:cubicBezTo>
                    <a:cubicBezTo>
                      <a:pt x="176606" y="124239"/>
                      <a:pt x="185180" y="120439"/>
                      <a:pt x="196871" y="141386"/>
                    </a:cubicBezTo>
                    <a:cubicBezTo>
                      <a:pt x="205056" y="156098"/>
                      <a:pt x="377701" y="514738"/>
                      <a:pt x="445220" y="520194"/>
                    </a:cubicBezTo>
                    <a:cubicBezTo>
                      <a:pt x="512642" y="525650"/>
                      <a:pt x="632481" y="277496"/>
                      <a:pt x="632481" y="277496"/>
                    </a:cubicBezTo>
                    <a:cubicBezTo>
                      <a:pt x="632481" y="277496"/>
                      <a:pt x="669504" y="-26485"/>
                      <a:pt x="640567" y="1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Freeform 45">
                <a:extLst>
                  <a:ext uri="{FF2B5EF4-FFF2-40B4-BE49-F238E27FC236}">
                    <a16:creationId xmlns:a16="http://schemas.microsoft.com/office/drawing/2014/main" id="{7B09D332-3280-C2C1-27EC-D90489498E66}"/>
                  </a:ext>
                </a:extLst>
              </p:cNvPr>
              <p:cNvSpPr/>
              <p:nvPr/>
            </p:nvSpPr>
            <p:spPr>
              <a:xfrm>
                <a:off x="7531175" y="1292087"/>
                <a:ext cx="646189" cy="648859"/>
              </a:xfrm>
              <a:custGeom>
                <a:avLst/>
                <a:gdLst>
                  <a:gd name="connsiteX0" fmla="*/ 535892 w 646189"/>
                  <a:gd name="connsiteY0" fmla="*/ 75840 h 648859"/>
                  <a:gd name="connsiteX1" fmla="*/ 576715 w 646189"/>
                  <a:gd name="connsiteY1" fmla="*/ 174634 h 648859"/>
                  <a:gd name="connsiteX2" fmla="*/ 562393 w 646189"/>
                  <a:gd name="connsiteY2" fmla="*/ 229390 h 648859"/>
                  <a:gd name="connsiteX3" fmla="*/ 529657 w 646189"/>
                  <a:gd name="connsiteY3" fmla="*/ 276449 h 648859"/>
                  <a:gd name="connsiteX4" fmla="*/ 600001 w 646189"/>
                  <a:gd name="connsiteY4" fmla="*/ 300027 h 648859"/>
                  <a:gd name="connsiteX5" fmla="*/ 564732 w 646189"/>
                  <a:gd name="connsiteY5" fmla="*/ 535612 h 648859"/>
                  <a:gd name="connsiteX6" fmla="*/ 510366 w 646189"/>
                  <a:gd name="connsiteY6" fmla="*/ 536586 h 648859"/>
                  <a:gd name="connsiteX7" fmla="*/ 555281 w 646189"/>
                  <a:gd name="connsiteY7" fmla="*/ 613458 h 648859"/>
                  <a:gd name="connsiteX8" fmla="*/ 393742 w 646189"/>
                  <a:gd name="connsiteY8" fmla="*/ 648436 h 648859"/>
                  <a:gd name="connsiteX9" fmla="*/ 217589 w 646189"/>
                  <a:gd name="connsiteY9" fmla="*/ 617648 h 648859"/>
                  <a:gd name="connsiteX10" fmla="*/ 164684 w 646189"/>
                  <a:gd name="connsiteY10" fmla="*/ 493815 h 648859"/>
                  <a:gd name="connsiteX11" fmla="*/ 99796 w 646189"/>
                  <a:gd name="connsiteY11" fmla="*/ 571661 h 648859"/>
                  <a:gd name="connsiteX12" fmla="*/ 9284 w 646189"/>
                  <a:gd name="connsiteY12" fmla="*/ 532007 h 648859"/>
                  <a:gd name="connsiteX13" fmla="*/ 20488 w 646189"/>
                  <a:gd name="connsiteY13" fmla="*/ 442566 h 648859"/>
                  <a:gd name="connsiteX14" fmla="*/ 100673 w 646189"/>
                  <a:gd name="connsiteY14" fmla="*/ 376314 h 648859"/>
                  <a:gd name="connsiteX15" fmla="*/ 54296 w 646189"/>
                  <a:gd name="connsiteY15" fmla="*/ 210878 h 648859"/>
                  <a:gd name="connsiteX16" fmla="*/ 533262 w 646189"/>
                  <a:gd name="connsiteY16" fmla="*/ 73112 h 648859"/>
                  <a:gd name="connsiteX17" fmla="*/ 535892 w 646189"/>
                  <a:gd name="connsiteY17" fmla="*/ 75840 h 64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6189" h="648859">
                    <a:moveTo>
                      <a:pt x="535892" y="75840"/>
                    </a:moveTo>
                    <a:cubicBezTo>
                      <a:pt x="562880" y="104192"/>
                      <a:pt x="578372" y="134493"/>
                      <a:pt x="576715" y="174634"/>
                    </a:cubicBezTo>
                    <a:cubicBezTo>
                      <a:pt x="575839" y="196556"/>
                      <a:pt x="572428" y="211268"/>
                      <a:pt x="562393" y="229390"/>
                    </a:cubicBezTo>
                    <a:cubicBezTo>
                      <a:pt x="553625" y="245076"/>
                      <a:pt x="534431" y="260665"/>
                      <a:pt x="529657" y="276449"/>
                    </a:cubicBezTo>
                    <a:cubicBezTo>
                      <a:pt x="556158" y="279177"/>
                      <a:pt x="578762" y="280443"/>
                      <a:pt x="600001" y="300027"/>
                    </a:cubicBezTo>
                    <a:cubicBezTo>
                      <a:pt x="667618" y="362382"/>
                      <a:pt x="665182" y="502681"/>
                      <a:pt x="564732" y="535612"/>
                    </a:cubicBezTo>
                    <a:cubicBezTo>
                      <a:pt x="548071" y="541068"/>
                      <a:pt x="525272" y="543211"/>
                      <a:pt x="510366" y="536586"/>
                    </a:cubicBezTo>
                    <a:cubicBezTo>
                      <a:pt x="544564" y="518367"/>
                      <a:pt x="584412" y="582281"/>
                      <a:pt x="555281" y="613458"/>
                    </a:cubicBezTo>
                    <a:cubicBezTo>
                      <a:pt x="520986" y="650092"/>
                      <a:pt x="440216" y="648143"/>
                      <a:pt x="393742" y="648436"/>
                    </a:cubicBezTo>
                    <a:cubicBezTo>
                      <a:pt x="340351" y="648631"/>
                      <a:pt x="259581" y="654282"/>
                      <a:pt x="217589" y="617648"/>
                    </a:cubicBezTo>
                    <a:cubicBezTo>
                      <a:pt x="185534" y="589588"/>
                      <a:pt x="170335" y="532884"/>
                      <a:pt x="164684" y="493815"/>
                    </a:cubicBezTo>
                    <a:cubicBezTo>
                      <a:pt x="150070" y="523920"/>
                      <a:pt x="134579" y="561723"/>
                      <a:pt x="99796" y="571661"/>
                    </a:cubicBezTo>
                    <a:cubicBezTo>
                      <a:pt x="66085" y="581307"/>
                      <a:pt x="26821" y="560554"/>
                      <a:pt x="9284" y="532007"/>
                    </a:cubicBezTo>
                    <a:cubicBezTo>
                      <a:pt x="-8156" y="503655"/>
                      <a:pt x="905" y="466242"/>
                      <a:pt x="20488" y="442566"/>
                    </a:cubicBezTo>
                    <a:cubicBezTo>
                      <a:pt x="29939" y="431167"/>
                      <a:pt x="85961" y="370079"/>
                      <a:pt x="100673" y="376314"/>
                    </a:cubicBezTo>
                    <a:cubicBezTo>
                      <a:pt x="35005" y="348157"/>
                      <a:pt x="37831" y="276643"/>
                      <a:pt x="54296" y="210878"/>
                    </a:cubicBezTo>
                    <a:cubicBezTo>
                      <a:pt x="103401" y="13972"/>
                      <a:pt x="389650" y="-73130"/>
                      <a:pt x="533262" y="73112"/>
                    </a:cubicBezTo>
                    <a:cubicBezTo>
                      <a:pt x="534139" y="73989"/>
                      <a:pt x="535015" y="74866"/>
                      <a:pt x="535892" y="75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Freeform 50">
                <a:extLst>
                  <a:ext uri="{FF2B5EF4-FFF2-40B4-BE49-F238E27FC236}">
                    <a16:creationId xmlns:a16="http://schemas.microsoft.com/office/drawing/2014/main" id="{C0F22590-004A-F76B-EABC-2DD8E17F393A}"/>
                  </a:ext>
                </a:extLst>
              </p:cNvPr>
              <p:cNvSpPr/>
              <p:nvPr/>
            </p:nvSpPr>
            <p:spPr>
              <a:xfrm>
                <a:off x="7664853" y="1454958"/>
                <a:ext cx="430894" cy="622029"/>
              </a:xfrm>
              <a:custGeom>
                <a:avLst/>
                <a:gdLst>
                  <a:gd name="connsiteX0" fmla="*/ 135549 w 430894"/>
                  <a:gd name="connsiteY0" fmla="*/ 13322 h 622029"/>
                  <a:gd name="connsiteX1" fmla="*/ 118401 w 430894"/>
                  <a:gd name="connsiteY1" fmla="*/ 189962 h 622029"/>
                  <a:gd name="connsiteX2" fmla="*/ 6552 w 430894"/>
                  <a:gd name="connsiteY2" fmla="*/ 327046 h 622029"/>
                  <a:gd name="connsiteX3" fmla="*/ 145389 w 430894"/>
                  <a:gd name="connsiteY3" fmla="*/ 593419 h 622029"/>
                  <a:gd name="connsiteX4" fmla="*/ 224405 w 430894"/>
                  <a:gd name="connsiteY4" fmla="*/ 619530 h 622029"/>
                  <a:gd name="connsiteX5" fmla="*/ 319789 w 430894"/>
                  <a:gd name="connsiteY5" fmla="*/ 619530 h 622029"/>
                  <a:gd name="connsiteX6" fmla="*/ 422675 w 430894"/>
                  <a:gd name="connsiteY6" fmla="*/ 371181 h 622029"/>
                  <a:gd name="connsiteX7" fmla="*/ 284714 w 430894"/>
                  <a:gd name="connsiteY7" fmla="*/ 126827 h 622029"/>
                  <a:gd name="connsiteX8" fmla="*/ 135549 w 430894"/>
                  <a:gd name="connsiteY8" fmla="*/ 13419 h 62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894" h="622029">
                    <a:moveTo>
                      <a:pt x="135549" y="13322"/>
                    </a:moveTo>
                    <a:cubicBezTo>
                      <a:pt x="115673" y="31638"/>
                      <a:pt x="125806" y="158784"/>
                      <a:pt x="118401" y="189962"/>
                    </a:cubicBezTo>
                    <a:cubicBezTo>
                      <a:pt x="101935" y="259722"/>
                      <a:pt x="59651" y="283592"/>
                      <a:pt x="6552" y="327046"/>
                    </a:cubicBezTo>
                    <a:cubicBezTo>
                      <a:pt x="-28133" y="355495"/>
                      <a:pt x="83229" y="577635"/>
                      <a:pt x="145389" y="593419"/>
                    </a:cubicBezTo>
                    <a:cubicBezTo>
                      <a:pt x="172767" y="600337"/>
                      <a:pt x="194202" y="615243"/>
                      <a:pt x="224405" y="619530"/>
                    </a:cubicBezTo>
                    <a:cubicBezTo>
                      <a:pt x="255777" y="624012"/>
                      <a:pt x="289293" y="621479"/>
                      <a:pt x="319789" y="619530"/>
                    </a:cubicBezTo>
                    <a:cubicBezTo>
                      <a:pt x="374447" y="615828"/>
                      <a:pt x="457360" y="399923"/>
                      <a:pt x="422675" y="371181"/>
                    </a:cubicBezTo>
                    <a:cubicBezTo>
                      <a:pt x="342880" y="305319"/>
                      <a:pt x="274094" y="236826"/>
                      <a:pt x="284714" y="126827"/>
                    </a:cubicBezTo>
                    <a:cubicBezTo>
                      <a:pt x="292898" y="43233"/>
                      <a:pt x="183971" y="-31301"/>
                      <a:pt x="135549" y="13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AE0A326B-9D84-1BC2-F111-2FE5154430AD}"/>
                  </a:ext>
                </a:extLst>
              </p:cNvPr>
              <p:cNvSpPr/>
              <p:nvPr/>
            </p:nvSpPr>
            <p:spPr>
              <a:xfrm>
                <a:off x="7781598" y="1478638"/>
                <a:ext cx="169908" cy="182997"/>
              </a:xfrm>
              <a:custGeom>
                <a:avLst/>
                <a:gdLst>
                  <a:gd name="connsiteX0" fmla="*/ 97 w 169908"/>
                  <a:gd name="connsiteY0" fmla="*/ 94476 h 182997"/>
                  <a:gd name="connsiteX1" fmla="*/ 6138 w 169908"/>
                  <a:gd name="connsiteY1" fmla="*/ 21404 h 182997"/>
                  <a:gd name="connsiteX2" fmla="*/ 169528 w 169908"/>
                  <a:gd name="connsiteY2" fmla="*/ 87071 h 182997"/>
                  <a:gd name="connsiteX3" fmla="*/ 168846 w 169908"/>
                  <a:gd name="connsiteY3" fmla="*/ 102270 h 182997"/>
                  <a:gd name="connsiteX4" fmla="*/ 86713 w 169908"/>
                  <a:gd name="connsiteY4" fmla="*/ 182845 h 182997"/>
                  <a:gd name="connsiteX5" fmla="*/ 0 w 169908"/>
                  <a:gd name="connsiteY5" fmla="*/ 94476 h 18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908" h="182997">
                    <a:moveTo>
                      <a:pt x="97" y="94476"/>
                    </a:moveTo>
                    <a:lnTo>
                      <a:pt x="6138" y="21404"/>
                    </a:lnTo>
                    <a:cubicBezTo>
                      <a:pt x="54658" y="-23219"/>
                      <a:pt x="177615" y="3477"/>
                      <a:pt x="169528" y="87071"/>
                    </a:cubicBezTo>
                    <a:cubicBezTo>
                      <a:pt x="169528" y="87656"/>
                      <a:pt x="168943" y="101783"/>
                      <a:pt x="168846" y="102270"/>
                    </a:cubicBezTo>
                    <a:cubicBezTo>
                      <a:pt x="160467" y="138807"/>
                      <a:pt x="132407" y="180214"/>
                      <a:pt x="86713" y="182845"/>
                    </a:cubicBezTo>
                    <a:cubicBezTo>
                      <a:pt x="32931" y="185865"/>
                      <a:pt x="15296" y="143678"/>
                      <a:pt x="0" y="9447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Freeform 52">
                <a:extLst>
                  <a:ext uri="{FF2B5EF4-FFF2-40B4-BE49-F238E27FC236}">
                    <a16:creationId xmlns:a16="http://schemas.microsoft.com/office/drawing/2014/main" id="{37178BAF-D3A8-633A-5B77-A5240A0CE840}"/>
                  </a:ext>
                </a:extLst>
              </p:cNvPr>
              <p:cNvSpPr/>
              <p:nvPr/>
            </p:nvSpPr>
            <p:spPr>
              <a:xfrm>
                <a:off x="7745812" y="1234347"/>
                <a:ext cx="274172" cy="396940"/>
              </a:xfrm>
              <a:custGeom>
                <a:avLst/>
                <a:gdLst>
                  <a:gd name="connsiteX0" fmla="*/ 274001 w 274172"/>
                  <a:gd name="connsiteY0" fmla="*/ 136697 h 396940"/>
                  <a:gd name="connsiteX1" fmla="*/ 129513 w 274172"/>
                  <a:gd name="connsiteY1" fmla="*/ 396933 h 396940"/>
                  <a:gd name="connsiteX2" fmla="*/ 613 w 274172"/>
                  <a:gd name="connsiteY2" fmla="*/ 149266 h 396940"/>
                  <a:gd name="connsiteX3" fmla="*/ 147537 w 274172"/>
                  <a:gd name="connsiteY3" fmla="*/ 3 h 396940"/>
                  <a:gd name="connsiteX4" fmla="*/ 274099 w 274172"/>
                  <a:gd name="connsiteY4" fmla="*/ 136795 h 39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172" h="396940">
                    <a:moveTo>
                      <a:pt x="274001" y="136697"/>
                    </a:moveTo>
                    <a:cubicBezTo>
                      <a:pt x="274001" y="136697"/>
                      <a:pt x="240388" y="395471"/>
                      <a:pt x="129513" y="396933"/>
                    </a:cubicBezTo>
                    <a:cubicBezTo>
                      <a:pt x="30134" y="398199"/>
                      <a:pt x="4121" y="251275"/>
                      <a:pt x="613" y="149266"/>
                    </a:cubicBezTo>
                    <a:cubicBezTo>
                      <a:pt x="-3382" y="34981"/>
                      <a:pt x="8505" y="880"/>
                      <a:pt x="147537" y="3"/>
                    </a:cubicBezTo>
                    <a:cubicBezTo>
                      <a:pt x="281503" y="-776"/>
                      <a:pt x="274099" y="136795"/>
                      <a:pt x="274099" y="136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Freeform 53">
                <a:extLst>
                  <a:ext uri="{FF2B5EF4-FFF2-40B4-BE49-F238E27FC236}">
                    <a16:creationId xmlns:a16="http://schemas.microsoft.com/office/drawing/2014/main" id="{84529F74-5468-5130-CDB6-83B0CA09D17A}"/>
                  </a:ext>
                </a:extLst>
              </p:cNvPr>
              <p:cNvSpPr/>
              <p:nvPr/>
            </p:nvSpPr>
            <p:spPr>
              <a:xfrm>
                <a:off x="7700657" y="1200746"/>
                <a:ext cx="354053" cy="261493"/>
              </a:xfrm>
              <a:custGeom>
                <a:avLst/>
                <a:gdLst>
                  <a:gd name="connsiteX0" fmla="*/ 20144 w 354053"/>
                  <a:gd name="connsiteY0" fmla="*/ 121779 h 261493"/>
                  <a:gd name="connsiteX1" fmla="*/ 24236 w 354053"/>
                  <a:gd name="connsiteY1" fmla="*/ 147792 h 261493"/>
                  <a:gd name="connsiteX2" fmla="*/ 14883 w 354053"/>
                  <a:gd name="connsiteY2" fmla="*/ 196020 h 261493"/>
                  <a:gd name="connsiteX3" fmla="*/ 48398 w 354053"/>
                  <a:gd name="connsiteY3" fmla="*/ 204010 h 261493"/>
                  <a:gd name="connsiteX4" fmla="*/ 83181 w 354053"/>
                  <a:gd name="connsiteY4" fmla="*/ 199723 h 261493"/>
                  <a:gd name="connsiteX5" fmla="*/ 110169 w 354053"/>
                  <a:gd name="connsiteY5" fmla="*/ 174488 h 261493"/>
                  <a:gd name="connsiteX6" fmla="*/ 134234 w 354053"/>
                  <a:gd name="connsiteY6" fmla="*/ 139121 h 261493"/>
                  <a:gd name="connsiteX7" fmla="*/ 268493 w 354053"/>
                  <a:gd name="connsiteY7" fmla="*/ 189980 h 261493"/>
                  <a:gd name="connsiteX8" fmla="*/ 296455 w 354053"/>
                  <a:gd name="connsiteY8" fmla="*/ 253309 h 261493"/>
                  <a:gd name="connsiteX9" fmla="*/ 352672 w 354053"/>
                  <a:gd name="connsiteY9" fmla="*/ 242202 h 261493"/>
                  <a:gd name="connsiteX10" fmla="*/ 329289 w 354053"/>
                  <a:gd name="connsiteY10" fmla="*/ 181698 h 261493"/>
                  <a:gd name="connsiteX11" fmla="*/ 307172 w 354053"/>
                  <a:gd name="connsiteY11" fmla="*/ 61567 h 261493"/>
                  <a:gd name="connsiteX12" fmla="*/ 165996 w 354053"/>
                  <a:gd name="connsiteY12" fmla="*/ 89 h 261493"/>
                  <a:gd name="connsiteX13" fmla="*/ 84642 w 354053"/>
                  <a:gd name="connsiteY13" fmla="*/ 29415 h 261493"/>
                  <a:gd name="connsiteX14" fmla="*/ 50444 w 354053"/>
                  <a:gd name="connsiteY14" fmla="*/ 83391 h 261493"/>
                  <a:gd name="connsiteX15" fmla="*/ 20144 w 354053"/>
                  <a:gd name="connsiteY15" fmla="*/ 121584 h 26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053" h="261493">
                    <a:moveTo>
                      <a:pt x="20144" y="121779"/>
                    </a:moveTo>
                    <a:cubicBezTo>
                      <a:pt x="21021" y="129865"/>
                      <a:pt x="22774" y="138732"/>
                      <a:pt x="24236" y="147792"/>
                    </a:cubicBezTo>
                    <a:cubicBezTo>
                      <a:pt x="-6942" y="145844"/>
                      <a:pt x="-5773" y="182965"/>
                      <a:pt x="14883" y="196020"/>
                    </a:cubicBezTo>
                    <a:cubicBezTo>
                      <a:pt x="23749" y="201671"/>
                      <a:pt x="37486" y="202938"/>
                      <a:pt x="48398" y="204010"/>
                    </a:cubicBezTo>
                    <a:cubicBezTo>
                      <a:pt x="59311" y="205081"/>
                      <a:pt x="73828" y="205374"/>
                      <a:pt x="83181" y="199723"/>
                    </a:cubicBezTo>
                    <a:cubicBezTo>
                      <a:pt x="93119" y="193779"/>
                      <a:pt x="101985" y="182672"/>
                      <a:pt x="110169" y="174488"/>
                    </a:cubicBezTo>
                    <a:cubicBezTo>
                      <a:pt x="120204" y="164648"/>
                      <a:pt x="132188" y="153931"/>
                      <a:pt x="134234" y="139121"/>
                    </a:cubicBezTo>
                    <a:cubicBezTo>
                      <a:pt x="159371" y="188616"/>
                      <a:pt x="218121" y="199138"/>
                      <a:pt x="268493" y="189980"/>
                    </a:cubicBezTo>
                    <a:cubicBezTo>
                      <a:pt x="274338" y="219404"/>
                      <a:pt x="268298" y="235090"/>
                      <a:pt x="296455" y="253309"/>
                    </a:cubicBezTo>
                    <a:cubicBezTo>
                      <a:pt x="323638" y="270944"/>
                      <a:pt x="329094" y="256719"/>
                      <a:pt x="352672" y="242202"/>
                    </a:cubicBezTo>
                    <a:cubicBezTo>
                      <a:pt x="359005" y="218916"/>
                      <a:pt x="342247" y="192513"/>
                      <a:pt x="329289" y="181698"/>
                    </a:cubicBezTo>
                    <a:cubicBezTo>
                      <a:pt x="364656" y="150228"/>
                      <a:pt x="338057" y="97421"/>
                      <a:pt x="307172" y="61567"/>
                    </a:cubicBezTo>
                    <a:cubicBezTo>
                      <a:pt x="269272" y="17431"/>
                      <a:pt x="222213" y="-1470"/>
                      <a:pt x="165996" y="89"/>
                    </a:cubicBezTo>
                    <a:cubicBezTo>
                      <a:pt x="140080" y="868"/>
                      <a:pt x="104031" y="11878"/>
                      <a:pt x="84642" y="29415"/>
                    </a:cubicBezTo>
                    <a:cubicBezTo>
                      <a:pt x="69443" y="43153"/>
                      <a:pt x="53562" y="51337"/>
                      <a:pt x="50444" y="83391"/>
                    </a:cubicBezTo>
                    <a:cubicBezTo>
                      <a:pt x="21897" y="85632"/>
                      <a:pt x="18098" y="101026"/>
                      <a:pt x="20144" y="1215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 54">
                <a:extLst>
                  <a:ext uri="{FF2B5EF4-FFF2-40B4-BE49-F238E27FC236}">
                    <a16:creationId xmlns:a16="http://schemas.microsoft.com/office/drawing/2014/main" id="{96CBF303-0B12-DED4-9E4E-C04D7580F266}"/>
                  </a:ext>
                </a:extLst>
              </p:cNvPr>
              <p:cNvSpPr/>
              <p:nvPr/>
            </p:nvSpPr>
            <p:spPr>
              <a:xfrm>
                <a:off x="7398016" y="1756282"/>
                <a:ext cx="931527" cy="704125"/>
              </a:xfrm>
              <a:custGeom>
                <a:avLst/>
                <a:gdLst>
                  <a:gd name="connsiteX0" fmla="*/ 724586 w 931527"/>
                  <a:gd name="connsiteY0" fmla="*/ 351722 h 704125"/>
                  <a:gd name="connsiteX1" fmla="*/ 797269 w 931527"/>
                  <a:gd name="connsiteY1" fmla="*/ 477406 h 704125"/>
                  <a:gd name="connsiteX2" fmla="*/ 931527 w 931527"/>
                  <a:gd name="connsiteY2" fmla="*/ 381341 h 704125"/>
                  <a:gd name="connsiteX3" fmla="*/ 771352 w 931527"/>
                  <a:gd name="connsiteY3" fmla="*/ 69175 h 704125"/>
                  <a:gd name="connsiteX4" fmla="*/ 633392 w 931527"/>
                  <a:gd name="connsiteY4" fmla="*/ 19291 h 704125"/>
                  <a:gd name="connsiteX5" fmla="*/ 626377 w 931527"/>
                  <a:gd name="connsiteY5" fmla="*/ 19096 h 704125"/>
                  <a:gd name="connsiteX6" fmla="*/ 302422 w 931527"/>
                  <a:gd name="connsiteY6" fmla="*/ 0 h 704125"/>
                  <a:gd name="connsiteX7" fmla="*/ 177810 w 931527"/>
                  <a:gd name="connsiteY7" fmla="*/ 57971 h 704125"/>
                  <a:gd name="connsiteX8" fmla="*/ 135428 w 931527"/>
                  <a:gd name="connsiteY8" fmla="*/ 76970 h 704125"/>
                  <a:gd name="connsiteX9" fmla="*/ 0 w 931527"/>
                  <a:gd name="connsiteY9" fmla="*/ 361562 h 704125"/>
                  <a:gd name="connsiteX10" fmla="*/ 135525 w 931527"/>
                  <a:gd name="connsiteY10" fmla="*/ 474873 h 704125"/>
                  <a:gd name="connsiteX11" fmla="*/ 179856 w 931527"/>
                  <a:gd name="connsiteY11" fmla="*/ 361562 h 704125"/>
                  <a:gd name="connsiteX12" fmla="*/ 216781 w 931527"/>
                  <a:gd name="connsiteY12" fmla="*/ 664180 h 704125"/>
                  <a:gd name="connsiteX13" fmla="*/ 443598 w 931527"/>
                  <a:gd name="connsiteY13" fmla="*/ 704126 h 704125"/>
                  <a:gd name="connsiteX14" fmla="*/ 697403 w 931527"/>
                  <a:gd name="connsiteY14" fmla="*/ 652391 h 704125"/>
                  <a:gd name="connsiteX15" fmla="*/ 724489 w 931527"/>
                  <a:gd name="connsiteY15" fmla="*/ 351722 h 70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1527" h="704125">
                    <a:moveTo>
                      <a:pt x="724586" y="351722"/>
                    </a:moveTo>
                    <a:lnTo>
                      <a:pt x="797269" y="477406"/>
                    </a:lnTo>
                    <a:cubicBezTo>
                      <a:pt x="835461" y="457433"/>
                      <a:pt x="898109" y="407842"/>
                      <a:pt x="931527" y="381341"/>
                    </a:cubicBezTo>
                    <a:cubicBezTo>
                      <a:pt x="889632" y="216197"/>
                      <a:pt x="803309" y="92851"/>
                      <a:pt x="771352" y="69175"/>
                    </a:cubicBezTo>
                    <a:cubicBezTo>
                      <a:pt x="745631" y="50079"/>
                      <a:pt x="663303" y="28450"/>
                      <a:pt x="633392" y="19291"/>
                    </a:cubicBezTo>
                    <a:cubicBezTo>
                      <a:pt x="626377" y="17537"/>
                      <a:pt x="626377" y="19096"/>
                      <a:pt x="626377" y="19096"/>
                    </a:cubicBezTo>
                    <a:cubicBezTo>
                      <a:pt x="626377" y="19096"/>
                      <a:pt x="471950" y="134161"/>
                      <a:pt x="302422" y="0"/>
                    </a:cubicBezTo>
                    <a:cubicBezTo>
                      <a:pt x="302422" y="0"/>
                      <a:pt x="232468" y="28839"/>
                      <a:pt x="177810" y="57971"/>
                    </a:cubicBezTo>
                    <a:cubicBezTo>
                      <a:pt x="164754" y="60406"/>
                      <a:pt x="150334" y="66934"/>
                      <a:pt x="135428" y="76970"/>
                    </a:cubicBezTo>
                    <a:cubicBezTo>
                      <a:pt x="120229" y="87200"/>
                      <a:pt x="51930" y="213566"/>
                      <a:pt x="0" y="361562"/>
                    </a:cubicBezTo>
                    <a:cubicBezTo>
                      <a:pt x="39362" y="398878"/>
                      <a:pt x="88077" y="447885"/>
                      <a:pt x="135525" y="474873"/>
                    </a:cubicBezTo>
                    <a:cubicBezTo>
                      <a:pt x="143612" y="454316"/>
                      <a:pt x="170892" y="385530"/>
                      <a:pt x="179856" y="361562"/>
                    </a:cubicBezTo>
                    <a:cubicBezTo>
                      <a:pt x="184337" y="391181"/>
                      <a:pt x="212007" y="635145"/>
                      <a:pt x="216781" y="664180"/>
                    </a:cubicBezTo>
                    <a:cubicBezTo>
                      <a:pt x="285470" y="696234"/>
                      <a:pt x="337302" y="704126"/>
                      <a:pt x="443598" y="704126"/>
                    </a:cubicBezTo>
                    <a:cubicBezTo>
                      <a:pt x="543074" y="704126"/>
                      <a:pt x="612249" y="690875"/>
                      <a:pt x="697403" y="652391"/>
                    </a:cubicBezTo>
                    <a:lnTo>
                      <a:pt x="724489" y="351722"/>
                    </a:lnTo>
                    <a:close/>
                  </a:path>
                </a:pathLst>
              </a:custGeom>
              <a:solidFill>
                <a:schemeClr val="bg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Freeform 55">
                <a:extLst>
                  <a:ext uri="{FF2B5EF4-FFF2-40B4-BE49-F238E27FC236}">
                    <a16:creationId xmlns:a16="http://schemas.microsoft.com/office/drawing/2014/main" id="{12C0D37B-1CCB-4ABC-F08D-CF2EB61EAE92}"/>
                  </a:ext>
                </a:extLst>
              </p:cNvPr>
              <p:cNvSpPr/>
              <p:nvPr/>
            </p:nvSpPr>
            <p:spPr>
              <a:xfrm>
                <a:off x="7700438" y="1735043"/>
                <a:ext cx="330969" cy="93189"/>
              </a:xfrm>
              <a:custGeom>
                <a:avLst/>
                <a:gdLst>
                  <a:gd name="connsiteX0" fmla="*/ 306514 w 330969"/>
                  <a:gd name="connsiteY0" fmla="*/ 12958 h 93189"/>
                  <a:gd name="connsiteX1" fmla="*/ 330969 w 330969"/>
                  <a:gd name="connsiteY1" fmla="*/ 40531 h 93189"/>
                  <a:gd name="connsiteX2" fmla="*/ 169236 w 330969"/>
                  <a:gd name="connsiteY2" fmla="*/ 93143 h 93189"/>
                  <a:gd name="connsiteX3" fmla="*/ 0 w 330969"/>
                  <a:gd name="connsiteY3" fmla="*/ 21240 h 93189"/>
                  <a:gd name="connsiteX4" fmla="*/ 31957 w 330969"/>
                  <a:gd name="connsiteY4" fmla="*/ 0 h 93189"/>
                  <a:gd name="connsiteX5" fmla="*/ 306417 w 330969"/>
                  <a:gd name="connsiteY5" fmla="*/ 12958 h 9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969" h="93189">
                    <a:moveTo>
                      <a:pt x="306514" y="12958"/>
                    </a:moveTo>
                    <a:lnTo>
                      <a:pt x="330969" y="40531"/>
                    </a:lnTo>
                    <a:cubicBezTo>
                      <a:pt x="330969" y="40531"/>
                      <a:pt x="282157" y="94994"/>
                      <a:pt x="169236" y="93143"/>
                    </a:cubicBezTo>
                    <a:cubicBezTo>
                      <a:pt x="56412" y="91292"/>
                      <a:pt x="0" y="21240"/>
                      <a:pt x="0" y="21240"/>
                    </a:cubicBezTo>
                    <a:lnTo>
                      <a:pt x="31957" y="0"/>
                    </a:lnTo>
                    <a:cubicBezTo>
                      <a:pt x="31957" y="0"/>
                      <a:pt x="192229" y="112726"/>
                      <a:pt x="306417" y="129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Freeform 56">
                <a:extLst>
                  <a:ext uri="{FF2B5EF4-FFF2-40B4-BE49-F238E27FC236}">
                    <a16:creationId xmlns:a16="http://schemas.microsoft.com/office/drawing/2014/main" id="{BF04D587-6172-C22E-AA0F-D7A8AED2371B}"/>
                  </a:ext>
                </a:extLst>
              </p:cNvPr>
              <p:cNvSpPr/>
              <p:nvPr/>
            </p:nvSpPr>
            <p:spPr>
              <a:xfrm>
                <a:off x="7807416" y="1541839"/>
                <a:ext cx="117110" cy="48639"/>
              </a:xfrm>
              <a:custGeom>
                <a:avLst/>
                <a:gdLst>
                  <a:gd name="connsiteX0" fmla="*/ 97 w 117110"/>
                  <a:gd name="connsiteY0" fmla="*/ 0 h 48639"/>
                  <a:gd name="connsiteX1" fmla="*/ 117111 w 117110"/>
                  <a:gd name="connsiteY1" fmla="*/ 4871 h 48639"/>
                  <a:gd name="connsiteX2" fmla="*/ 51053 w 117110"/>
                  <a:gd name="connsiteY2" fmla="*/ 48033 h 48639"/>
                  <a:gd name="connsiteX3" fmla="*/ 0 w 117110"/>
                  <a:gd name="connsiteY3" fmla="*/ 0 h 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10" h="48639">
                    <a:moveTo>
                      <a:pt x="97" y="0"/>
                    </a:moveTo>
                    <a:cubicBezTo>
                      <a:pt x="97" y="0"/>
                      <a:pt x="36731" y="26209"/>
                      <a:pt x="117111" y="4871"/>
                    </a:cubicBezTo>
                    <a:cubicBezTo>
                      <a:pt x="117111" y="4871"/>
                      <a:pt x="103860" y="54658"/>
                      <a:pt x="51053" y="48033"/>
                    </a:cubicBezTo>
                    <a:cubicBezTo>
                      <a:pt x="9548" y="428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7" name="Graphic 11">
              <a:extLst>
                <a:ext uri="{FF2B5EF4-FFF2-40B4-BE49-F238E27FC236}">
                  <a16:creationId xmlns:a16="http://schemas.microsoft.com/office/drawing/2014/main" id="{9FA119D3-D0D2-061E-06F8-D10AD8BBC3D6}"/>
                </a:ext>
              </a:extLst>
            </p:cNvPr>
            <p:cNvGrpSpPr/>
            <p:nvPr/>
          </p:nvGrpSpPr>
          <p:grpSpPr>
            <a:xfrm>
              <a:off x="7783059" y="673836"/>
              <a:ext cx="204602" cy="246789"/>
              <a:chOff x="7783059" y="673836"/>
              <a:chExt cx="204602" cy="246789"/>
            </a:xfrm>
          </p:grpSpPr>
          <p:grpSp>
            <p:nvGrpSpPr>
              <p:cNvPr id="106" name="Graphic 11">
                <a:extLst>
                  <a:ext uri="{FF2B5EF4-FFF2-40B4-BE49-F238E27FC236}">
                    <a16:creationId xmlns:a16="http://schemas.microsoft.com/office/drawing/2014/main" id="{65433150-38AE-C870-F2E9-16963895A69A}"/>
                  </a:ext>
                </a:extLst>
              </p:cNvPr>
              <p:cNvGrpSpPr/>
              <p:nvPr/>
            </p:nvGrpSpPr>
            <p:grpSpPr>
              <a:xfrm>
                <a:off x="7783059" y="673836"/>
                <a:ext cx="204602" cy="246789"/>
                <a:chOff x="7783059" y="673836"/>
                <a:chExt cx="204602" cy="246789"/>
              </a:xfrm>
            </p:grpSpPr>
            <p:sp>
              <p:nvSpPr>
                <p:cNvPr id="122" name="Freeform 59">
                  <a:extLst>
                    <a:ext uri="{FF2B5EF4-FFF2-40B4-BE49-F238E27FC236}">
                      <a16:creationId xmlns:a16="http://schemas.microsoft.com/office/drawing/2014/main" id="{337815CA-E0FB-A04F-7B8D-1D52B7227273}"/>
                    </a:ext>
                  </a:extLst>
                </p:cNvPr>
                <p:cNvSpPr/>
                <p:nvPr/>
              </p:nvSpPr>
              <p:spPr>
                <a:xfrm>
                  <a:off x="7783059" y="673836"/>
                  <a:ext cx="204602" cy="246789"/>
                </a:xfrm>
                <a:custGeom>
                  <a:avLst/>
                  <a:gdLst>
                    <a:gd name="connsiteX0" fmla="*/ 200024 w 204602"/>
                    <a:gd name="connsiteY0" fmla="*/ 246790 h 246789"/>
                    <a:gd name="connsiteX1" fmla="*/ 0 w 204602"/>
                    <a:gd name="connsiteY1" fmla="*/ 242113 h 246789"/>
                    <a:gd name="connsiteX2" fmla="*/ 5748 w 204602"/>
                    <a:gd name="connsiteY2" fmla="*/ 0 h 246789"/>
                    <a:gd name="connsiteX3" fmla="*/ 155790 w 204602"/>
                    <a:gd name="connsiteY3" fmla="*/ 3507 h 246789"/>
                    <a:gd name="connsiteX4" fmla="*/ 204603 w 204602"/>
                    <a:gd name="connsiteY4" fmla="*/ 54074 h 246789"/>
                    <a:gd name="connsiteX5" fmla="*/ 200024 w 204602"/>
                    <a:gd name="connsiteY5" fmla="*/ 246790 h 24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02" h="246789">
                      <a:moveTo>
                        <a:pt x="200024" y="246790"/>
                      </a:moveTo>
                      <a:lnTo>
                        <a:pt x="0" y="242113"/>
                      </a:lnTo>
                      <a:lnTo>
                        <a:pt x="5748" y="0"/>
                      </a:lnTo>
                      <a:lnTo>
                        <a:pt x="155790" y="3507"/>
                      </a:lnTo>
                      <a:lnTo>
                        <a:pt x="204603" y="54074"/>
                      </a:lnTo>
                      <a:lnTo>
                        <a:pt x="200024" y="2467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3" name="Freeform 60">
                  <a:extLst>
                    <a:ext uri="{FF2B5EF4-FFF2-40B4-BE49-F238E27FC236}">
                      <a16:creationId xmlns:a16="http://schemas.microsoft.com/office/drawing/2014/main" id="{66F3223C-020F-A872-1515-ED8E0507DA98}"/>
                    </a:ext>
                  </a:extLst>
                </p:cNvPr>
                <p:cNvSpPr/>
                <p:nvPr/>
              </p:nvSpPr>
              <p:spPr>
                <a:xfrm>
                  <a:off x="7937680" y="677344"/>
                  <a:ext cx="49981" cy="50566"/>
                </a:xfrm>
                <a:custGeom>
                  <a:avLst/>
                  <a:gdLst>
                    <a:gd name="connsiteX0" fmla="*/ 0 w 49981"/>
                    <a:gd name="connsiteY0" fmla="*/ 49397 h 50566"/>
                    <a:gd name="connsiteX1" fmla="*/ 49982 w 49981"/>
                    <a:gd name="connsiteY1" fmla="*/ 50566 h 50566"/>
                    <a:gd name="connsiteX2" fmla="*/ 1169 w 49981"/>
                    <a:gd name="connsiteY2" fmla="*/ 0 h 50566"/>
                    <a:gd name="connsiteX3" fmla="*/ 0 w 49981"/>
                    <a:gd name="connsiteY3" fmla="*/ 49397 h 5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81" h="50566">
                      <a:moveTo>
                        <a:pt x="0" y="49397"/>
                      </a:moveTo>
                      <a:lnTo>
                        <a:pt x="49982" y="50566"/>
                      </a:lnTo>
                      <a:lnTo>
                        <a:pt x="1169" y="0"/>
                      </a:lnTo>
                      <a:lnTo>
                        <a:pt x="0" y="49397"/>
                      </a:lnTo>
                      <a:close/>
                    </a:path>
                  </a:pathLst>
                </a:custGeom>
                <a:solidFill>
                  <a:srgbClr val="7AB6F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7" name="Graphic 11">
                <a:extLst>
                  <a:ext uri="{FF2B5EF4-FFF2-40B4-BE49-F238E27FC236}">
                    <a16:creationId xmlns:a16="http://schemas.microsoft.com/office/drawing/2014/main" id="{FD85A61C-9A11-5D88-071A-97C1CF2740C9}"/>
                  </a:ext>
                </a:extLst>
              </p:cNvPr>
              <p:cNvGrpSpPr/>
              <p:nvPr/>
            </p:nvGrpSpPr>
            <p:grpSpPr>
              <a:xfrm>
                <a:off x="7878248" y="738635"/>
                <a:ext cx="80981" cy="27857"/>
                <a:chOff x="7878248" y="738635"/>
                <a:chExt cx="80981" cy="27857"/>
              </a:xfrm>
              <a:solidFill>
                <a:srgbClr val="7AB6F6"/>
              </a:solidFill>
            </p:grpSpPr>
            <p:sp>
              <p:nvSpPr>
                <p:cNvPr id="120" name="Freeform 62">
                  <a:extLst>
                    <a:ext uri="{FF2B5EF4-FFF2-40B4-BE49-F238E27FC236}">
                      <a16:creationId xmlns:a16="http://schemas.microsoft.com/office/drawing/2014/main" id="{2C650A29-C69B-809B-3CF0-90C1BC9BE550}"/>
                    </a:ext>
                  </a:extLst>
                </p:cNvPr>
                <p:cNvSpPr/>
                <p:nvPr/>
              </p:nvSpPr>
              <p:spPr>
                <a:xfrm rot="-5319000">
                  <a:off x="7915212" y="703046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1" name="Freeform 63">
                  <a:extLst>
                    <a:ext uri="{FF2B5EF4-FFF2-40B4-BE49-F238E27FC236}">
                      <a16:creationId xmlns:a16="http://schemas.microsoft.com/office/drawing/2014/main" id="{F8EC2E8C-3B3D-AF22-F262-FCDAEEA0DA57}"/>
                    </a:ext>
                  </a:extLst>
                </p:cNvPr>
                <p:cNvSpPr/>
                <p:nvPr/>
              </p:nvSpPr>
              <p:spPr>
                <a:xfrm>
                  <a:off x="7878248" y="757236"/>
                  <a:ext cx="80574" cy="9255"/>
                </a:xfrm>
                <a:custGeom>
                  <a:avLst/>
                  <a:gdLst>
                    <a:gd name="connsiteX0" fmla="*/ 80380 w 80574"/>
                    <a:gd name="connsiteY0" fmla="*/ 9256 h 9255"/>
                    <a:gd name="connsiteX1" fmla="*/ 0 w 80574"/>
                    <a:gd name="connsiteY1" fmla="*/ 7405 h 9255"/>
                    <a:gd name="connsiteX2" fmla="*/ 97 w 80574"/>
                    <a:gd name="connsiteY2" fmla="*/ 0 h 9255"/>
                    <a:gd name="connsiteX3" fmla="*/ 80574 w 80574"/>
                    <a:gd name="connsiteY3" fmla="*/ 1851 h 9255"/>
                    <a:gd name="connsiteX4" fmla="*/ 80380 w 80574"/>
                    <a:gd name="connsiteY4" fmla="*/ 9256 h 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255">
                      <a:moveTo>
                        <a:pt x="80380" y="9256"/>
                      </a:moveTo>
                      <a:lnTo>
                        <a:pt x="0" y="7405"/>
                      </a:lnTo>
                      <a:lnTo>
                        <a:pt x="97" y="0"/>
                      </a:lnTo>
                      <a:lnTo>
                        <a:pt x="80574" y="1851"/>
                      </a:lnTo>
                      <a:lnTo>
                        <a:pt x="80380" y="92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08" name="Freeform 64">
                <a:extLst>
                  <a:ext uri="{FF2B5EF4-FFF2-40B4-BE49-F238E27FC236}">
                    <a16:creationId xmlns:a16="http://schemas.microsoft.com/office/drawing/2014/main" id="{62E8C927-CF87-5807-249B-F01B18EB851A}"/>
                  </a:ext>
                </a:extLst>
              </p:cNvPr>
              <p:cNvSpPr/>
              <p:nvPr/>
            </p:nvSpPr>
            <p:spPr>
              <a:xfrm rot="-5319600">
                <a:off x="7814173" y="730933"/>
                <a:ext cx="37510" cy="36341"/>
              </a:xfrm>
              <a:custGeom>
                <a:avLst/>
                <a:gdLst>
                  <a:gd name="connsiteX0" fmla="*/ 0 w 37510"/>
                  <a:gd name="connsiteY0" fmla="*/ 0 h 36341"/>
                  <a:gd name="connsiteX1" fmla="*/ 37511 w 37510"/>
                  <a:gd name="connsiteY1" fmla="*/ 0 h 36341"/>
                  <a:gd name="connsiteX2" fmla="*/ 37511 w 37510"/>
                  <a:gd name="connsiteY2" fmla="*/ 36341 h 36341"/>
                  <a:gd name="connsiteX3" fmla="*/ 0 w 37510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341">
                    <a:moveTo>
                      <a:pt x="0" y="0"/>
                    </a:moveTo>
                    <a:lnTo>
                      <a:pt x="37511" y="0"/>
                    </a:lnTo>
                    <a:lnTo>
                      <a:pt x="37511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9" name="Freeform 65">
                <a:extLst>
                  <a:ext uri="{FF2B5EF4-FFF2-40B4-BE49-F238E27FC236}">
                    <a16:creationId xmlns:a16="http://schemas.microsoft.com/office/drawing/2014/main" id="{5F80B7E0-7AEE-D039-90CA-8E380C67A442}"/>
                  </a:ext>
                </a:extLst>
              </p:cNvPr>
              <p:cNvSpPr/>
              <p:nvPr/>
            </p:nvSpPr>
            <p:spPr>
              <a:xfrm>
                <a:off x="7817647" y="732002"/>
                <a:ext cx="39459" cy="28449"/>
              </a:xfrm>
              <a:custGeom>
                <a:avLst/>
                <a:gdLst>
                  <a:gd name="connsiteX0" fmla="*/ 34003 w 39459"/>
                  <a:gd name="connsiteY0" fmla="*/ 97 h 28449"/>
                  <a:gd name="connsiteX1" fmla="*/ 15979 w 39459"/>
                  <a:gd name="connsiteY1" fmla="*/ 17245 h 28449"/>
                  <a:gd name="connsiteX2" fmla="*/ 5748 w 39459"/>
                  <a:gd name="connsiteY2" fmla="*/ 6528 h 28449"/>
                  <a:gd name="connsiteX3" fmla="*/ 0 w 39459"/>
                  <a:gd name="connsiteY3" fmla="*/ 11984 h 28449"/>
                  <a:gd name="connsiteX4" fmla="*/ 10230 w 39459"/>
                  <a:gd name="connsiteY4" fmla="*/ 22701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97"/>
                    </a:moveTo>
                    <a:lnTo>
                      <a:pt x="15979" y="17245"/>
                    </a:lnTo>
                    <a:lnTo>
                      <a:pt x="5748" y="6528"/>
                    </a:lnTo>
                    <a:lnTo>
                      <a:pt x="0" y="11984"/>
                    </a:lnTo>
                    <a:lnTo>
                      <a:pt x="10230" y="22701"/>
                    </a:lnTo>
                    <a:cubicBezTo>
                      <a:pt x="10230" y="22701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110" name="Graphic 11">
                <a:extLst>
                  <a:ext uri="{FF2B5EF4-FFF2-40B4-BE49-F238E27FC236}">
                    <a16:creationId xmlns:a16="http://schemas.microsoft.com/office/drawing/2014/main" id="{4FF59AA5-6DBC-FEFD-078B-3E23E3CEDC99}"/>
                  </a:ext>
                </a:extLst>
              </p:cNvPr>
              <p:cNvGrpSpPr/>
              <p:nvPr/>
            </p:nvGrpSpPr>
            <p:grpSpPr>
              <a:xfrm>
                <a:off x="7876786" y="799304"/>
                <a:ext cx="80989" cy="27789"/>
                <a:chOff x="7876786" y="799304"/>
                <a:chExt cx="80989" cy="27789"/>
              </a:xfrm>
              <a:solidFill>
                <a:srgbClr val="7AB6F6"/>
              </a:solidFill>
            </p:grpSpPr>
            <p:sp>
              <p:nvSpPr>
                <p:cNvPr id="118" name="Freeform 67">
                  <a:extLst>
                    <a:ext uri="{FF2B5EF4-FFF2-40B4-BE49-F238E27FC236}">
                      <a16:creationId xmlns:a16="http://schemas.microsoft.com/office/drawing/2014/main" id="{166CAC15-FCEA-0DCE-C33B-E9399DE83224}"/>
                    </a:ext>
                  </a:extLst>
                </p:cNvPr>
                <p:cNvSpPr/>
                <p:nvPr/>
              </p:nvSpPr>
              <p:spPr>
                <a:xfrm rot="-5319600">
                  <a:off x="7913760" y="763708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9" name="Freeform 68">
                  <a:extLst>
                    <a:ext uri="{FF2B5EF4-FFF2-40B4-BE49-F238E27FC236}">
                      <a16:creationId xmlns:a16="http://schemas.microsoft.com/office/drawing/2014/main" id="{F8472E41-BD92-BD21-B93D-7A0AB8F904F5}"/>
                    </a:ext>
                  </a:extLst>
                </p:cNvPr>
                <p:cNvSpPr/>
                <p:nvPr/>
              </p:nvSpPr>
              <p:spPr>
                <a:xfrm>
                  <a:off x="7876786" y="817740"/>
                  <a:ext cx="80671" cy="9353"/>
                </a:xfrm>
                <a:custGeom>
                  <a:avLst/>
                  <a:gdLst>
                    <a:gd name="connsiteX0" fmla="*/ 80477 w 80671"/>
                    <a:gd name="connsiteY0" fmla="*/ 9353 h 9353"/>
                    <a:gd name="connsiteX1" fmla="*/ 0 w 80671"/>
                    <a:gd name="connsiteY1" fmla="*/ 7502 h 9353"/>
                    <a:gd name="connsiteX2" fmla="*/ 195 w 80671"/>
                    <a:gd name="connsiteY2" fmla="*/ 0 h 9353"/>
                    <a:gd name="connsiteX3" fmla="*/ 80672 w 80671"/>
                    <a:gd name="connsiteY3" fmla="*/ 1949 h 9353"/>
                    <a:gd name="connsiteX4" fmla="*/ 80477 w 80671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671" h="9353">
                      <a:moveTo>
                        <a:pt x="80477" y="9353"/>
                      </a:moveTo>
                      <a:lnTo>
                        <a:pt x="0" y="7502"/>
                      </a:lnTo>
                      <a:lnTo>
                        <a:pt x="195" y="0"/>
                      </a:lnTo>
                      <a:lnTo>
                        <a:pt x="80672" y="1949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11" name="Freeform 69">
                <a:extLst>
                  <a:ext uri="{FF2B5EF4-FFF2-40B4-BE49-F238E27FC236}">
                    <a16:creationId xmlns:a16="http://schemas.microsoft.com/office/drawing/2014/main" id="{3D218248-4880-B185-EA62-3215899EC51B}"/>
                  </a:ext>
                </a:extLst>
              </p:cNvPr>
              <p:cNvSpPr/>
              <p:nvPr/>
            </p:nvSpPr>
            <p:spPr>
              <a:xfrm rot="-5319000">
                <a:off x="7812833" y="791442"/>
                <a:ext cx="37607" cy="36341"/>
              </a:xfrm>
              <a:custGeom>
                <a:avLst/>
                <a:gdLst>
                  <a:gd name="connsiteX0" fmla="*/ 0 w 37607"/>
                  <a:gd name="connsiteY0" fmla="*/ 0 h 36341"/>
                  <a:gd name="connsiteX1" fmla="*/ 37608 w 37607"/>
                  <a:gd name="connsiteY1" fmla="*/ 0 h 36341"/>
                  <a:gd name="connsiteX2" fmla="*/ 37608 w 37607"/>
                  <a:gd name="connsiteY2" fmla="*/ 36341 h 36341"/>
                  <a:gd name="connsiteX3" fmla="*/ 0 w 37607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07" h="36341">
                    <a:moveTo>
                      <a:pt x="0" y="0"/>
                    </a:moveTo>
                    <a:lnTo>
                      <a:pt x="37608" y="0"/>
                    </a:lnTo>
                    <a:lnTo>
                      <a:pt x="37608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 70">
                <a:extLst>
                  <a:ext uri="{FF2B5EF4-FFF2-40B4-BE49-F238E27FC236}">
                    <a16:creationId xmlns:a16="http://schemas.microsoft.com/office/drawing/2014/main" id="{A65C3752-564A-319F-696F-7AA97D671B9C}"/>
                  </a:ext>
                </a:extLst>
              </p:cNvPr>
              <p:cNvSpPr/>
              <p:nvPr/>
            </p:nvSpPr>
            <p:spPr>
              <a:xfrm>
                <a:off x="7816185" y="792701"/>
                <a:ext cx="39459" cy="28449"/>
              </a:xfrm>
              <a:custGeom>
                <a:avLst/>
                <a:gdLst>
                  <a:gd name="connsiteX0" fmla="*/ 34003 w 39459"/>
                  <a:gd name="connsiteY0" fmla="*/ 0 h 28449"/>
                  <a:gd name="connsiteX1" fmla="*/ 15978 w 39459"/>
                  <a:gd name="connsiteY1" fmla="*/ 17148 h 28449"/>
                  <a:gd name="connsiteX2" fmla="*/ 5748 w 39459"/>
                  <a:gd name="connsiteY2" fmla="*/ 6430 h 28449"/>
                  <a:gd name="connsiteX3" fmla="*/ 0 w 39459"/>
                  <a:gd name="connsiteY3" fmla="*/ 11886 h 28449"/>
                  <a:gd name="connsiteX4" fmla="*/ 10230 w 39459"/>
                  <a:gd name="connsiteY4" fmla="*/ 22604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0"/>
                    </a:moveTo>
                    <a:lnTo>
                      <a:pt x="15978" y="17148"/>
                    </a:lnTo>
                    <a:lnTo>
                      <a:pt x="5748" y="6430"/>
                    </a:lnTo>
                    <a:lnTo>
                      <a:pt x="0" y="11886"/>
                    </a:lnTo>
                    <a:lnTo>
                      <a:pt x="10230" y="22604"/>
                    </a:lnTo>
                    <a:cubicBezTo>
                      <a:pt x="10230" y="22604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113" name="Graphic 11">
                <a:extLst>
                  <a:ext uri="{FF2B5EF4-FFF2-40B4-BE49-F238E27FC236}">
                    <a16:creationId xmlns:a16="http://schemas.microsoft.com/office/drawing/2014/main" id="{C89A0D16-DF8F-A33F-2F64-2843F50CBCD1}"/>
                  </a:ext>
                </a:extLst>
              </p:cNvPr>
              <p:cNvGrpSpPr/>
              <p:nvPr/>
            </p:nvGrpSpPr>
            <p:grpSpPr>
              <a:xfrm>
                <a:off x="7875365" y="859830"/>
                <a:ext cx="81021" cy="27891"/>
                <a:chOff x="7875365" y="859830"/>
                <a:chExt cx="81021" cy="27891"/>
              </a:xfrm>
              <a:solidFill>
                <a:srgbClr val="7AB6F6"/>
              </a:solidFill>
            </p:grpSpPr>
            <p:sp>
              <p:nvSpPr>
                <p:cNvPr id="116" name="Freeform 72">
                  <a:extLst>
                    <a:ext uri="{FF2B5EF4-FFF2-40B4-BE49-F238E27FC236}">
                      <a16:creationId xmlns:a16="http://schemas.microsoft.com/office/drawing/2014/main" id="{40B1A61E-44A7-663E-41A2-E848B654EECB}"/>
                    </a:ext>
                  </a:extLst>
                </p:cNvPr>
                <p:cNvSpPr/>
                <p:nvPr/>
              </p:nvSpPr>
              <p:spPr>
                <a:xfrm>
                  <a:off x="7875812" y="859830"/>
                  <a:ext cx="80574" cy="9353"/>
                </a:xfrm>
                <a:custGeom>
                  <a:avLst/>
                  <a:gdLst>
                    <a:gd name="connsiteX0" fmla="*/ 80477 w 80574"/>
                    <a:gd name="connsiteY0" fmla="*/ 9353 h 9353"/>
                    <a:gd name="connsiteX1" fmla="*/ 0 w 80574"/>
                    <a:gd name="connsiteY1" fmla="*/ 7405 h 9353"/>
                    <a:gd name="connsiteX2" fmla="*/ 195 w 80574"/>
                    <a:gd name="connsiteY2" fmla="*/ 0 h 9353"/>
                    <a:gd name="connsiteX3" fmla="*/ 80574 w 80574"/>
                    <a:gd name="connsiteY3" fmla="*/ 1851 h 9353"/>
                    <a:gd name="connsiteX4" fmla="*/ 80477 w 80574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353">
                      <a:moveTo>
                        <a:pt x="80477" y="9353"/>
                      </a:moveTo>
                      <a:lnTo>
                        <a:pt x="0" y="7405"/>
                      </a:lnTo>
                      <a:lnTo>
                        <a:pt x="195" y="0"/>
                      </a:lnTo>
                      <a:lnTo>
                        <a:pt x="80574" y="1851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7" name="Freeform 73">
                  <a:extLst>
                    <a:ext uri="{FF2B5EF4-FFF2-40B4-BE49-F238E27FC236}">
                      <a16:creationId xmlns:a16="http://schemas.microsoft.com/office/drawing/2014/main" id="{766407E2-27D6-A4EF-AE3D-AFE440ED7358}"/>
                    </a:ext>
                  </a:extLst>
                </p:cNvPr>
                <p:cNvSpPr/>
                <p:nvPr/>
              </p:nvSpPr>
              <p:spPr>
                <a:xfrm rot="-5319000">
                  <a:off x="7911978" y="842834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14" name="Freeform 74">
                <a:extLst>
                  <a:ext uri="{FF2B5EF4-FFF2-40B4-BE49-F238E27FC236}">
                    <a16:creationId xmlns:a16="http://schemas.microsoft.com/office/drawing/2014/main" id="{86CE1B98-16D3-17C3-9C05-ECE07CDE36FF}"/>
                  </a:ext>
                </a:extLst>
              </p:cNvPr>
              <p:cNvSpPr/>
              <p:nvPr/>
            </p:nvSpPr>
            <p:spPr>
              <a:xfrm rot="-5318400">
                <a:off x="7811536" y="852214"/>
                <a:ext cx="37510" cy="36243"/>
              </a:xfrm>
              <a:custGeom>
                <a:avLst/>
                <a:gdLst>
                  <a:gd name="connsiteX0" fmla="*/ 0 w 37510"/>
                  <a:gd name="connsiteY0" fmla="*/ 0 h 36243"/>
                  <a:gd name="connsiteX1" fmla="*/ 37510 w 37510"/>
                  <a:gd name="connsiteY1" fmla="*/ 0 h 36243"/>
                  <a:gd name="connsiteX2" fmla="*/ 37510 w 37510"/>
                  <a:gd name="connsiteY2" fmla="*/ 36244 h 36243"/>
                  <a:gd name="connsiteX3" fmla="*/ 0 w 37510"/>
                  <a:gd name="connsiteY3" fmla="*/ 36244 h 36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243">
                    <a:moveTo>
                      <a:pt x="0" y="0"/>
                    </a:moveTo>
                    <a:lnTo>
                      <a:pt x="37510" y="0"/>
                    </a:lnTo>
                    <a:lnTo>
                      <a:pt x="37510" y="36244"/>
                    </a:lnTo>
                    <a:lnTo>
                      <a:pt x="0" y="36244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 75">
                <a:extLst>
                  <a:ext uri="{FF2B5EF4-FFF2-40B4-BE49-F238E27FC236}">
                    <a16:creationId xmlns:a16="http://schemas.microsoft.com/office/drawing/2014/main" id="{3FE36EFD-1CFC-7F9B-1867-3BA713620970}"/>
                  </a:ext>
                </a:extLst>
              </p:cNvPr>
              <p:cNvSpPr/>
              <p:nvPr/>
            </p:nvSpPr>
            <p:spPr>
              <a:xfrm>
                <a:off x="7937680" y="677344"/>
                <a:ext cx="49981" cy="50566"/>
              </a:xfrm>
              <a:custGeom>
                <a:avLst/>
                <a:gdLst>
                  <a:gd name="connsiteX0" fmla="*/ 0 w 49981"/>
                  <a:gd name="connsiteY0" fmla="*/ 49397 h 50566"/>
                  <a:gd name="connsiteX1" fmla="*/ 49982 w 49981"/>
                  <a:gd name="connsiteY1" fmla="*/ 50566 h 50566"/>
                  <a:gd name="connsiteX2" fmla="*/ 1169 w 49981"/>
                  <a:gd name="connsiteY2" fmla="*/ 0 h 50566"/>
                  <a:gd name="connsiteX3" fmla="*/ 0 w 49981"/>
                  <a:gd name="connsiteY3" fmla="*/ 49397 h 5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81" h="50566">
                    <a:moveTo>
                      <a:pt x="0" y="49397"/>
                    </a:moveTo>
                    <a:lnTo>
                      <a:pt x="49982" y="50566"/>
                    </a:lnTo>
                    <a:lnTo>
                      <a:pt x="1169" y="0"/>
                    </a:lnTo>
                    <a:lnTo>
                      <a:pt x="0" y="49397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8" name="Graphic 11">
              <a:extLst>
                <a:ext uri="{FF2B5EF4-FFF2-40B4-BE49-F238E27FC236}">
                  <a16:creationId xmlns:a16="http://schemas.microsoft.com/office/drawing/2014/main" id="{03E12DBC-C629-8507-1292-DF10402D0F04}"/>
                </a:ext>
              </a:extLst>
            </p:cNvPr>
            <p:cNvGrpSpPr/>
            <p:nvPr/>
          </p:nvGrpSpPr>
          <p:grpSpPr>
            <a:xfrm>
              <a:off x="8259394" y="851750"/>
              <a:ext cx="309363" cy="262615"/>
              <a:chOff x="8259394" y="851750"/>
              <a:chExt cx="309363" cy="262615"/>
            </a:xfrm>
          </p:grpSpPr>
          <p:grpSp>
            <p:nvGrpSpPr>
              <p:cNvPr id="90" name="Graphic 11">
                <a:extLst>
                  <a:ext uri="{FF2B5EF4-FFF2-40B4-BE49-F238E27FC236}">
                    <a16:creationId xmlns:a16="http://schemas.microsoft.com/office/drawing/2014/main" id="{DB1A43EF-C4D0-A67D-3D05-A84EF43D0E06}"/>
                  </a:ext>
                </a:extLst>
              </p:cNvPr>
              <p:cNvGrpSpPr/>
              <p:nvPr/>
            </p:nvGrpSpPr>
            <p:grpSpPr>
              <a:xfrm>
                <a:off x="8259394" y="851750"/>
                <a:ext cx="309363" cy="262615"/>
                <a:chOff x="8259394" y="851750"/>
                <a:chExt cx="309363" cy="262615"/>
              </a:xfrm>
            </p:grpSpPr>
            <p:sp>
              <p:nvSpPr>
                <p:cNvPr id="92" name="Freeform 78">
                  <a:extLst>
                    <a:ext uri="{FF2B5EF4-FFF2-40B4-BE49-F238E27FC236}">
                      <a16:creationId xmlns:a16="http://schemas.microsoft.com/office/drawing/2014/main" id="{6634D81D-D67A-7E0B-B726-BAB3AD689E09}"/>
                    </a:ext>
                  </a:extLst>
                </p:cNvPr>
                <p:cNvSpPr/>
                <p:nvPr/>
              </p:nvSpPr>
              <p:spPr>
                <a:xfrm rot="-2700000">
                  <a:off x="8335270" y="915351"/>
                  <a:ext cx="203920" cy="135622"/>
                </a:xfrm>
                <a:custGeom>
                  <a:avLst/>
                  <a:gdLst>
                    <a:gd name="connsiteX0" fmla="*/ 0 w 203920"/>
                    <a:gd name="connsiteY0" fmla="*/ 0 h 135622"/>
                    <a:gd name="connsiteX1" fmla="*/ 203921 w 203920"/>
                    <a:gd name="connsiteY1" fmla="*/ 0 h 135622"/>
                    <a:gd name="connsiteX2" fmla="*/ 203921 w 203920"/>
                    <a:gd name="connsiteY2" fmla="*/ 135622 h 135622"/>
                    <a:gd name="connsiteX3" fmla="*/ 0 w 203920"/>
                    <a:gd name="connsiteY3" fmla="*/ 135622 h 13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920" h="135622">
                      <a:moveTo>
                        <a:pt x="0" y="0"/>
                      </a:moveTo>
                      <a:lnTo>
                        <a:pt x="203921" y="0"/>
                      </a:lnTo>
                      <a:lnTo>
                        <a:pt x="203921" y="135622"/>
                      </a:lnTo>
                      <a:lnTo>
                        <a:pt x="0" y="135622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79">
                  <a:extLst>
                    <a:ext uri="{FF2B5EF4-FFF2-40B4-BE49-F238E27FC236}">
                      <a16:creationId xmlns:a16="http://schemas.microsoft.com/office/drawing/2014/main" id="{9161FD22-923E-0C5B-CE21-1BDFC81F6879}"/>
                    </a:ext>
                  </a:extLst>
                </p:cNvPr>
                <p:cNvSpPr/>
                <p:nvPr/>
              </p:nvSpPr>
              <p:spPr>
                <a:xfrm>
                  <a:off x="8374312" y="1046652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4" name="Freeform 80">
                  <a:extLst>
                    <a:ext uri="{FF2B5EF4-FFF2-40B4-BE49-F238E27FC236}">
                      <a16:creationId xmlns:a16="http://schemas.microsoft.com/office/drawing/2014/main" id="{E1B38CA6-84B8-DDC0-F985-A98D83E87DF6}"/>
                    </a:ext>
                  </a:extLst>
                </p:cNvPr>
                <p:cNvSpPr/>
                <p:nvPr/>
              </p:nvSpPr>
              <p:spPr>
                <a:xfrm>
                  <a:off x="8399839" y="1021028"/>
                  <a:ext cx="64303" cy="64206"/>
                </a:xfrm>
                <a:custGeom>
                  <a:avLst/>
                  <a:gdLst>
                    <a:gd name="connsiteX0" fmla="*/ 60358 w 64303"/>
                    <a:gd name="connsiteY0" fmla="*/ 41262 h 64206"/>
                    <a:gd name="connsiteX1" fmla="*/ 60358 w 64303"/>
                    <a:gd name="connsiteY1" fmla="*/ 60260 h 64206"/>
                    <a:gd name="connsiteX2" fmla="*/ 41262 w 64303"/>
                    <a:gd name="connsiteY2" fmla="*/ 60260 h 64206"/>
                    <a:gd name="connsiteX3" fmla="*/ 3946 w 64303"/>
                    <a:gd name="connsiteY3" fmla="*/ 22945 h 64206"/>
                    <a:gd name="connsiteX4" fmla="*/ 3946 w 64303"/>
                    <a:gd name="connsiteY4" fmla="*/ 3946 h 64206"/>
                    <a:gd name="connsiteX5" fmla="*/ 22945 w 64303"/>
                    <a:gd name="connsiteY5" fmla="*/ 3946 h 64206"/>
                    <a:gd name="connsiteX6" fmla="*/ 60260 w 64303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303" h="64206">
                      <a:moveTo>
                        <a:pt x="60358" y="41262"/>
                      </a:moveTo>
                      <a:cubicBezTo>
                        <a:pt x="65619" y="46523"/>
                        <a:pt x="65619" y="54999"/>
                        <a:pt x="60358" y="60260"/>
                      </a:cubicBezTo>
                      <a:cubicBezTo>
                        <a:pt x="55097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4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5" name="Freeform 81">
                  <a:extLst>
                    <a:ext uri="{FF2B5EF4-FFF2-40B4-BE49-F238E27FC236}">
                      <a16:creationId xmlns:a16="http://schemas.microsoft.com/office/drawing/2014/main" id="{AD73A2A0-BCAE-4AAF-01CC-5903008D3040}"/>
                    </a:ext>
                  </a:extLst>
                </p:cNvPr>
                <p:cNvSpPr/>
                <p:nvPr/>
              </p:nvSpPr>
              <p:spPr>
                <a:xfrm>
                  <a:off x="8425560" y="995404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6" name="Freeform 82">
                  <a:extLst>
                    <a:ext uri="{FF2B5EF4-FFF2-40B4-BE49-F238E27FC236}">
                      <a16:creationId xmlns:a16="http://schemas.microsoft.com/office/drawing/2014/main" id="{EE24DCFE-03AA-D734-9931-1A27A1FE3725}"/>
                    </a:ext>
                  </a:extLst>
                </p:cNvPr>
                <p:cNvSpPr/>
                <p:nvPr/>
              </p:nvSpPr>
              <p:spPr>
                <a:xfrm>
                  <a:off x="8451184" y="969780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7" name="Freeform 83">
                  <a:extLst>
                    <a:ext uri="{FF2B5EF4-FFF2-40B4-BE49-F238E27FC236}">
                      <a16:creationId xmlns:a16="http://schemas.microsoft.com/office/drawing/2014/main" id="{D9721AF2-11C3-3B28-80DA-8DF153EB6203}"/>
                    </a:ext>
                  </a:extLst>
                </p:cNvPr>
                <p:cNvSpPr/>
                <p:nvPr/>
              </p:nvSpPr>
              <p:spPr>
                <a:xfrm rot="-2699399">
                  <a:off x="8314497" y="903942"/>
                  <a:ext cx="135622" cy="147995"/>
                </a:xfrm>
                <a:custGeom>
                  <a:avLst/>
                  <a:gdLst>
                    <a:gd name="connsiteX0" fmla="*/ 0 w 135622"/>
                    <a:gd name="connsiteY0" fmla="*/ 0 h 147995"/>
                    <a:gd name="connsiteX1" fmla="*/ 135622 w 135622"/>
                    <a:gd name="connsiteY1" fmla="*/ 0 h 147995"/>
                    <a:gd name="connsiteX2" fmla="*/ 135622 w 135622"/>
                    <a:gd name="connsiteY2" fmla="*/ 147996 h 147995"/>
                    <a:gd name="connsiteX3" fmla="*/ 0 w 135622"/>
                    <a:gd name="connsiteY3" fmla="*/ 147996 h 14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622" h="147995">
                      <a:moveTo>
                        <a:pt x="0" y="0"/>
                      </a:moveTo>
                      <a:lnTo>
                        <a:pt x="135622" y="0"/>
                      </a:lnTo>
                      <a:lnTo>
                        <a:pt x="135622" y="147996"/>
                      </a:lnTo>
                      <a:lnTo>
                        <a:pt x="0" y="147996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8" name="Freeform 84">
                  <a:extLst>
                    <a:ext uri="{FF2B5EF4-FFF2-40B4-BE49-F238E27FC236}">
                      <a16:creationId xmlns:a16="http://schemas.microsoft.com/office/drawing/2014/main" id="{42CDF6BE-8CD1-E849-EC06-7B3D443CB306}"/>
                    </a:ext>
                  </a:extLst>
                </p:cNvPr>
                <p:cNvSpPr/>
                <p:nvPr/>
              </p:nvSpPr>
              <p:spPr>
                <a:xfrm>
                  <a:off x="8259394" y="854861"/>
                  <a:ext cx="146632" cy="146631"/>
                </a:xfrm>
                <a:custGeom>
                  <a:avLst/>
                  <a:gdLst>
                    <a:gd name="connsiteX0" fmla="*/ 50761 w 146632"/>
                    <a:gd name="connsiteY0" fmla="*/ 146632 h 146631"/>
                    <a:gd name="connsiteX1" fmla="*/ 4969 w 146632"/>
                    <a:gd name="connsiteY1" fmla="*/ 100840 h 146631"/>
                    <a:gd name="connsiteX2" fmla="*/ 4969 w 146632"/>
                    <a:gd name="connsiteY2" fmla="*/ 76872 h 146631"/>
                    <a:gd name="connsiteX3" fmla="*/ 76872 w 146632"/>
                    <a:gd name="connsiteY3" fmla="*/ 4969 h 146631"/>
                    <a:gd name="connsiteX4" fmla="*/ 100840 w 146632"/>
                    <a:gd name="connsiteY4" fmla="*/ 4969 h 146631"/>
                    <a:gd name="connsiteX5" fmla="*/ 146632 w 146632"/>
                    <a:gd name="connsiteY5" fmla="*/ 50664 h 146631"/>
                    <a:gd name="connsiteX6" fmla="*/ 50761 w 146632"/>
                    <a:gd name="connsiteY6" fmla="*/ 146535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632" h="146631">
                      <a:moveTo>
                        <a:pt x="50761" y="146632"/>
                      </a:moveTo>
                      <a:lnTo>
                        <a:pt x="4969" y="100840"/>
                      </a:lnTo>
                      <a:cubicBezTo>
                        <a:pt x="-1656" y="94215"/>
                        <a:pt x="-1656" y="83497"/>
                        <a:pt x="4969" y="76872"/>
                      </a:cubicBezTo>
                      <a:lnTo>
                        <a:pt x="76872" y="4969"/>
                      </a:lnTo>
                      <a:cubicBezTo>
                        <a:pt x="83497" y="-1656"/>
                        <a:pt x="94215" y="-1656"/>
                        <a:pt x="100840" y="4969"/>
                      </a:cubicBezTo>
                      <a:lnTo>
                        <a:pt x="146632" y="50664"/>
                      </a:lnTo>
                      <a:lnTo>
                        <a:pt x="50761" y="146535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9" name="Freeform 85">
                  <a:extLst>
                    <a:ext uri="{FF2B5EF4-FFF2-40B4-BE49-F238E27FC236}">
                      <a16:creationId xmlns:a16="http://schemas.microsoft.com/office/drawing/2014/main" id="{D89FD41C-CDB8-7D53-943F-8963F865F401}"/>
                    </a:ext>
                  </a:extLst>
                </p:cNvPr>
                <p:cNvSpPr/>
                <p:nvPr/>
              </p:nvSpPr>
              <p:spPr>
                <a:xfrm>
                  <a:off x="8305040" y="999691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0" name="Freeform 86">
                  <a:extLst>
                    <a:ext uri="{FF2B5EF4-FFF2-40B4-BE49-F238E27FC236}">
                      <a16:creationId xmlns:a16="http://schemas.microsoft.com/office/drawing/2014/main" id="{DA0CBE0A-1804-B62F-288E-FCD5D2265ED5}"/>
                    </a:ext>
                  </a:extLst>
                </p:cNvPr>
                <p:cNvSpPr/>
                <p:nvPr/>
              </p:nvSpPr>
              <p:spPr>
                <a:xfrm>
                  <a:off x="8330274" y="1024925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1" name="Freeform 87">
                  <a:extLst>
                    <a:ext uri="{FF2B5EF4-FFF2-40B4-BE49-F238E27FC236}">
                      <a16:creationId xmlns:a16="http://schemas.microsoft.com/office/drawing/2014/main" id="{7C05D336-8809-93D4-2B18-822B004CBDA7}"/>
                    </a:ext>
                  </a:extLst>
                </p:cNvPr>
                <p:cNvSpPr/>
                <p:nvPr/>
              </p:nvSpPr>
              <p:spPr>
                <a:xfrm>
                  <a:off x="8355508" y="1050159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3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2" name="Freeform 88">
                  <a:extLst>
                    <a:ext uri="{FF2B5EF4-FFF2-40B4-BE49-F238E27FC236}">
                      <a16:creationId xmlns:a16="http://schemas.microsoft.com/office/drawing/2014/main" id="{1BEB1E1B-6DF6-A730-28B4-2D00835E1170}"/>
                    </a:ext>
                  </a:extLst>
                </p:cNvPr>
                <p:cNvSpPr/>
                <p:nvPr/>
              </p:nvSpPr>
              <p:spPr>
                <a:xfrm>
                  <a:off x="8380743" y="1075394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3" name="Freeform 89">
                  <a:extLst>
                    <a:ext uri="{FF2B5EF4-FFF2-40B4-BE49-F238E27FC236}">
                      <a16:creationId xmlns:a16="http://schemas.microsoft.com/office/drawing/2014/main" id="{43BF217A-A554-D023-F6FD-A62F2E01AA48}"/>
                    </a:ext>
                  </a:extLst>
                </p:cNvPr>
                <p:cNvSpPr/>
                <p:nvPr/>
              </p:nvSpPr>
              <p:spPr>
                <a:xfrm>
                  <a:off x="8433209" y="851750"/>
                  <a:ext cx="135548" cy="135518"/>
                </a:xfrm>
                <a:custGeom>
                  <a:avLst/>
                  <a:gdLst>
                    <a:gd name="connsiteX0" fmla="*/ 0 w 135548"/>
                    <a:gd name="connsiteY0" fmla="*/ 39647 h 135518"/>
                    <a:gd name="connsiteX1" fmla="*/ 36341 w 135548"/>
                    <a:gd name="connsiteY1" fmla="*/ 3306 h 135518"/>
                    <a:gd name="connsiteX2" fmla="*/ 57873 w 135548"/>
                    <a:gd name="connsiteY2" fmla="*/ 5742 h 135518"/>
                    <a:gd name="connsiteX3" fmla="*/ 129777 w 135548"/>
                    <a:gd name="connsiteY3" fmla="*/ 77645 h 135518"/>
                    <a:gd name="connsiteX4" fmla="*/ 132212 w 135548"/>
                    <a:gd name="connsiteY4" fmla="*/ 99177 h 135518"/>
                    <a:gd name="connsiteX5" fmla="*/ 95871 w 135548"/>
                    <a:gd name="connsiteY5" fmla="*/ 135518 h 135518"/>
                    <a:gd name="connsiteX6" fmla="*/ 0 w 135548"/>
                    <a:gd name="connsiteY6" fmla="*/ 39647 h 135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548" h="135518">
                      <a:moveTo>
                        <a:pt x="0" y="39647"/>
                      </a:moveTo>
                      <a:lnTo>
                        <a:pt x="36341" y="3306"/>
                      </a:lnTo>
                      <a:cubicBezTo>
                        <a:pt x="41603" y="-1955"/>
                        <a:pt x="51248" y="-786"/>
                        <a:pt x="57873" y="5742"/>
                      </a:cubicBezTo>
                      <a:lnTo>
                        <a:pt x="129777" y="77645"/>
                      </a:lnTo>
                      <a:cubicBezTo>
                        <a:pt x="136402" y="84270"/>
                        <a:pt x="137474" y="93916"/>
                        <a:pt x="132212" y="99177"/>
                      </a:cubicBezTo>
                      <a:lnTo>
                        <a:pt x="95871" y="135518"/>
                      </a:lnTo>
                      <a:lnTo>
                        <a:pt x="0" y="396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4" name="Freeform 90">
                  <a:extLst>
                    <a:ext uri="{FF2B5EF4-FFF2-40B4-BE49-F238E27FC236}">
                      <a16:creationId xmlns:a16="http://schemas.microsoft.com/office/drawing/2014/main" id="{1471A629-0DB4-9EB1-FD96-87A2CCCD40EC}"/>
                    </a:ext>
                  </a:extLst>
                </p:cNvPr>
                <p:cNvSpPr/>
                <p:nvPr/>
              </p:nvSpPr>
              <p:spPr>
                <a:xfrm>
                  <a:off x="8381581" y="902480"/>
                  <a:ext cx="69578" cy="108254"/>
                </a:xfrm>
                <a:custGeom>
                  <a:avLst/>
                  <a:gdLst>
                    <a:gd name="connsiteX0" fmla="*/ 34382 w 69578"/>
                    <a:gd name="connsiteY0" fmla="*/ 6065 h 108254"/>
                    <a:gd name="connsiteX1" fmla="*/ 6712 w 69578"/>
                    <a:gd name="connsiteY1" fmla="*/ 33735 h 108254"/>
                    <a:gd name="connsiteX2" fmla="*/ 282 w 69578"/>
                    <a:gd name="connsiteY2" fmla="*/ 52442 h 108254"/>
                    <a:gd name="connsiteX3" fmla="*/ 6809 w 69578"/>
                    <a:gd name="connsiteY3" fmla="*/ 91024 h 108254"/>
                    <a:gd name="connsiteX4" fmla="*/ 30582 w 69578"/>
                    <a:gd name="connsiteY4" fmla="*/ 107977 h 108254"/>
                    <a:gd name="connsiteX5" fmla="*/ 47535 w 69578"/>
                    <a:gd name="connsiteY5" fmla="*/ 84204 h 108254"/>
                    <a:gd name="connsiteX6" fmla="*/ 44417 w 69578"/>
                    <a:gd name="connsiteY6" fmla="*/ 65790 h 108254"/>
                    <a:gd name="connsiteX7" fmla="*/ 48022 w 69578"/>
                    <a:gd name="connsiteY7" fmla="*/ 50201 h 108254"/>
                    <a:gd name="connsiteX8" fmla="*/ 63514 w 69578"/>
                    <a:gd name="connsiteY8" fmla="*/ 35294 h 108254"/>
                    <a:gd name="connsiteX9" fmla="*/ 63514 w 69578"/>
                    <a:gd name="connsiteY9" fmla="*/ 6065 h 108254"/>
                    <a:gd name="connsiteX10" fmla="*/ 34285 w 69578"/>
                    <a:gd name="connsiteY10" fmla="*/ 6065 h 10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578" h="108254">
                      <a:moveTo>
                        <a:pt x="34382" y="6065"/>
                      </a:moveTo>
                      <a:lnTo>
                        <a:pt x="6712" y="33735"/>
                      </a:lnTo>
                      <a:cubicBezTo>
                        <a:pt x="1646" y="38509"/>
                        <a:pt x="-887" y="45329"/>
                        <a:pt x="282" y="52442"/>
                      </a:cubicBezTo>
                      <a:lnTo>
                        <a:pt x="6809" y="91024"/>
                      </a:lnTo>
                      <a:cubicBezTo>
                        <a:pt x="8758" y="102228"/>
                        <a:pt x="19378" y="109828"/>
                        <a:pt x="30582" y="107977"/>
                      </a:cubicBezTo>
                      <a:cubicBezTo>
                        <a:pt x="41884" y="106125"/>
                        <a:pt x="49386" y="95408"/>
                        <a:pt x="47535" y="84204"/>
                      </a:cubicBezTo>
                      <a:lnTo>
                        <a:pt x="44417" y="65790"/>
                      </a:lnTo>
                      <a:cubicBezTo>
                        <a:pt x="42664" y="60528"/>
                        <a:pt x="43833" y="54488"/>
                        <a:pt x="48022" y="50201"/>
                      </a:cubicBezTo>
                      <a:cubicBezTo>
                        <a:pt x="48899" y="49324"/>
                        <a:pt x="63514" y="35294"/>
                        <a:pt x="63514" y="35294"/>
                      </a:cubicBezTo>
                      <a:cubicBezTo>
                        <a:pt x="71600" y="27207"/>
                        <a:pt x="71600" y="14152"/>
                        <a:pt x="63514" y="6065"/>
                      </a:cubicBezTo>
                      <a:cubicBezTo>
                        <a:pt x="55427" y="-2022"/>
                        <a:pt x="42371" y="-2022"/>
                        <a:pt x="34285" y="6065"/>
                      </a:cubicBez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5" name="Freeform 91">
                  <a:extLst>
                    <a:ext uri="{FF2B5EF4-FFF2-40B4-BE49-F238E27FC236}">
                      <a16:creationId xmlns:a16="http://schemas.microsoft.com/office/drawing/2014/main" id="{0593BCAC-1625-12E2-A74B-954F31A9864C}"/>
                    </a:ext>
                  </a:extLst>
                </p:cNvPr>
                <p:cNvSpPr/>
                <p:nvPr/>
              </p:nvSpPr>
              <p:spPr>
                <a:xfrm>
                  <a:off x="8393652" y="980740"/>
                  <a:ext cx="29177" cy="22941"/>
                </a:xfrm>
                <a:custGeom>
                  <a:avLst/>
                  <a:gdLst>
                    <a:gd name="connsiteX0" fmla="*/ 0 w 29177"/>
                    <a:gd name="connsiteY0" fmla="*/ 2436 h 22941"/>
                    <a:gd name="connsiteX1" fmla="*/ 779 w 29177"/>
                    <a:gd name="connsiteY1" fmla="*/ 11497 h 22941"/>
                    <a:gd name="connsiteX2" fmla="*/ 14322 w 29177"/>
                    <a:gd name="connsiteY2" fmla="*/ 22896 h 22941"/>
                    <a:gd name="connsiteX3" fmla="*/ 17732 w 29177"/>
                    <a:gd name="connsiteY3" fmla="*/ 22604 h 22941"/>
                    <a:gd name="connsiteX4" fmla="*/ 29132 w 29177"/>
                    <a:gd name="connsiteY4" fmla="*/ 9061 h 22941"/>
                    <a:gd name="connsiteX5" fmla="*/ 28352 w 29177"/>
                    <a:gd name="connsiteY5" fmla="*/ 0 h 22941"/>
                    <a:gd name="connsiteX6" fmla="*/ 97 w 29177"/>
                    <a:gd name="connsiteY6" fmla="*/ 2436 h 22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177" h="22941">
                      <a:moveTo>
                        <a:pt x="0" y="2436"/>
                      </a:moveTo>
                      <a:lnTo>
                        <a:pt x="779" y="11497"/>
                      </a:lnTo>
                      <a:cubicBezTo>
                        <a:pt x="1364" y="18414"/>
                        <a:pt x="7405" y="23481"/>
                        <a:pt x="14322" y="22896"/>
                      </a:cubicBezTo>
                      <a:lnTo>
                        <a:pt x="17732" y="22604"/>
                      </a:lnTo>
                      <a:cubicBezTo>
                        <a:pt x="24650" y="22019"/>
                        <a:pt x="29716" y="15978"/>
                        <a:pt x="29132" y="9061"/>
                      </a:cubicBezTo>
                      <a:lnTo>
                        <a:pt x="28352" y="0"/>
                      </a:lnTo>
                      <a:lnTo>
                        <a:pt x="97" y="24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94E4195C-1E87-6584-3EA8-D2D52561565F}"/>
                  </a:ext>
                </a:extLst>
              </p:cNvPr>
              <p:cNvSpPr/>
              <p:nvPr/>
            </p:nvSpPr>
            <p:spPr>
              <a:xfrm>
                <a:off x="8284823" y="934559"/>
                <a:ext cx="23772" cy="23772"/>
              </a:xfrm>
              <a:custGeom>
                <a:avLst/>
                <a:gdLst>
                  <a:gd name="connsiteX0" fmla="*/ 23773 w 23772"/>
                  <a:gd name="connsiteY0" fmla="*/ 11886 h 23772"/>
                  <a:gd name="connsiteX1" fmla="*/ 11886 w 23772"/>
                  <a:gd name="connsiteY1" fmla="*/ 23773 h 23772"/>
                  <a:gd name="connsiteX2" fmla="*/ 0 w 23772"/>
                  <a:gd name="connsiteY2" fmla="*/ 11886 h 23772"/>
                  <a:gd name="connsiteX3" fmla="*/ 11886 w 23772"/>
                  <a:gd name="connsiteY3" fmla="*/ 0 h 23772"/>
                  <a:gd name="connsiteX4" fmla="*/ 23773 w 23772"/>
                  <a:gd name="connsiteY4" fmla="*/ 11886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72" h="23772">
                    <a:moveTo>
                      <a:pt x="23773" y="11886"/>
                    </a:moveTo>
                    <a:cubicBezTo>
                      <a:pt x="23773" y="18512"/>
                      <a:pt x="18414" y="23773"/>
                      <a:pt x="11886" y="23773"/>
                    </a:cubicBezTo>
                    <a:cubicBezTo>
                      <a:pt x="5359" y="23773"/>
                      <a:pt x="0" y="18414"/>
                      <a:pt x="0" y="11886"/>
                    </a:cubicBezTo>
                    <a:cubicBezTo>
                      <a:pt x="0" y="5359"/>
                      <a:pt x="5359" y="0"/>
                      <a:pt x="11886" y="0"/>
                    </a:cubicBezTo>
                    <a:cubicBezTo>
                      <a:pt x="18414" y="0"/>
                      <a:pt x="23773" y="5359"/>
                      <a:pt x="23773" y="1188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9" name="Graphic 11">
              <a:extLst>
                <a:ext uri="{FF2B5EF4-FFF2-40B4-BE49-F238E27FC236}">
                  <a16:creationId xmlns:a16="http://schemas.microsoft.com/office/drawing/2014/main" id="{EED9237E-B4D8-F516-348D-4B675C6C8B52}"/>
                </a:ext>
              </a:extLst>
            </p:cNvPr>
            <p:cNvGrpSpPr/>
            <p:nvPr/>
          </p:nvGrpSpPr>
          <p:grpSpPr>
            <a:xfrm>
              <a:off x="7214458" y="844144"/>
              <a:ext cx="257799" cy="256143"/>
              <a:chOff x="7214458" y="844144"/>
              <a:chExt cx="257799" cy="256143"/>
            </a:xfrm>
          </p:grpSpPr>
          <p:grpSp>
            <p:nvGrpSpPr>
              <p:cNvPr id="79" name="Graphic 11">
                <a:extLst>
                  <a:ext uri="{FF2B5EF4-FFF2-40B4-BE49-F238E27FC236}">
                    <a16:creationId xmlns:a16="http://schemas.microsoft.com/office/drawing/2014/main" id="{EB856F74-11F3-9208-F1AC-7E92646D5E41}"/>
                  </a:ext>
                </a:extLst>
              </p:cNvPr>
              <p:cNvGrpSpPr/>
              <p:nvPr/>
            </p:nvGrpSpPr>
            <p:grpSpPr>
              <a:xfrm>
                <a:off x="7214458" y="853400"/>
                <a:ext cx="246887" cy="246887"/>
                <a:chOff x="7214458" y="853400"/>
                <a:chExt cx="246887" cy="246887"/>
              </a:xfrm>
            </p:grpSpPr>
            <p:sp>
              <p:nvSpPr>
                <p:cNvPr id="85" name="Freeform 95">
                  <a:extLst>
                    <a:ext uri="{FF2B5EF4-FFF2-40B4-BE49-F238E27FC236}">
                      <a16:creationId xmlns:a16="http://schemas.microsoft.com/office/drawing/2014/main" id="{83297F3D-9A89-F914-DC2F-8D68E7789B55}"/>
                    </a:ext>
                  </a:extLst>
                </p:cNvPr>
                <p:cNvSpPr/>
                <p:nvPr/>
              </p:nvSpPr>
              <p:spPr>
                <a:xfrm>
                  <a:off x="7214458" y="853400"/>
                  <a:ext cx="246887" cy="246887"/>
                </a:xfrm>
                <a:custGeom>
                  <a:avLst/>
                  <a:gdLst>
                    <a:gd name="connsiteX0" fmla="*/ 246887 w 246887"/>
                    <a:gd name="connsiteY0" fmla="*/ 123444 h 246887"/>
                    <a:gd name="connsiteX1" fmla="*/ 123444 w 246887"/>
                    <a:gd name="connsiteY1" fmla="*/ 246887 h 246887"/>
                    <a:gd name="connsiteX2" fmla="*/ 0 w 246887"/>
                    <a:gd name="connsiteY2" fmla="*/ 123444 h 246887"/>
                    <a:gd name="connsiteX3" fmla="*/ 123444 w 246887"/>
                    <a:gd name="connsiteY3" fmla="*/ 0 h 246887"/>
                    <a:gd name="connsiteX4" fmla="*/ 246887 w 246887"/>
                    <a:gd name="connsiteY4" fmla="*/ 123444 h 24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887" h="246887">
                      <a:moveTo>
                        <a:pt x="246887" y="123444"/>
                      </a:moveTo>
                      <a:cubicBezTo>
                        <a:pt x="246887" y="191645"/>
                        <a:pt x="191645" y="246887"/>
                        <a:pt x="123444" y="246887"/>
                      </a:cubicBezTo>
                      <a:cubicBezTo>
                        <a:pt x="55243" y="246887"/>
                        <a:pt x="0" y="191645"/>
                        <a:pt x="0" y="123444"/>
                      </a:cubicBezTo>
                      <a:cubicBezTo>
                        <a:pt x="0" y="55243"/>
                        <a:pt x="55340" y="0"/>
                        <a:pt x="123444" y="0"/>
                      </a:cubicBezTo>
                      <a:cubicBezTo>
                        <a:pt x="191547" y="0"/>
                        <a:pt x="246887" y="55243"/>
                        <a:pt x="246887" y="12344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96">
                  <a:extLst>
                    <a:ext uri="{FF2B5EF4-FFF2-40B4-BE49-F238E27FC236}">
                      <a16:creationId xmlns:a16="http://schemas.microsoft.com/office/drawing/2014/main" id="{823E3332-95DF-ABCE-2068-0DD9ADBE0A2E}"/>
                    </a:ext>
                  </a:extLst>
                </p:cNvPr>
                <p:cNvSpPr/>
                <p:nvPr/>
              </p:nvSpPr>
              <p:spPr>
                <a:xfrm>
                  <a:off x="7243200" y="882141"/>
                  <a:ext cx="189403" cy="189403"/>
                </a:xfrm>
                <a:custGeom>
                  <a:avLst/>
                  <a:gdLst>
                    <a:gd name="connsiteX0" fmla="*/ 189404 w 189403"/>
                    <a:gd name="connsiteY0" fmla="*/ 94702 h 189403"/>
                    <a:gd name="connsiteX1" fmla="*/ 94702 w 189403"/>
                    <a:gd name="connsiteY1" fmla="*/ 189404 h 189403"/>
                    <a:gd name="connsiteX2" fmla="*/ 0 w 189403"/>
                    <a:gd name="connsiteY2" fmla="*/ 94702 h 189403"/>
                    <a:gd name="connsiteX3" fmla="*/ 94702 w 189403"/>
                    <a:gd name="connsiteY3" fmla="*/ 0 h 189403"/>
                    <a:gd name="connsiteX4" fmla="*/ 189404 w 189403"/>
                    <a:gd name="connsiteY4" fmla="*/ 94702 h 189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403" h="189403">
                      <a:moveTo>
                        <a:pt x="189404" y="94702"/>
                      </a:moveTo>
                      <a:cubicBezTo>
                        <a:pt x="189404" y="147022"/>
                        <a:pt x="147022" y="189404"/>
                        <a:pt x="94702" y="189404"/>
                      </a:cubicBezTo>
                      <a:cubicBezTo>
                        <a:pt x="42382" y="189404"/>
                        <a:pt x="0" y="147022"/>
                        <a:pt x="0" y="94702"/>
                      </a:cubicBezTo>
                      <a:cubicBezTo>
                        <a:pt x="0" y="42382"/>
                        <a:pt x="42382" y="0"/>
                        <a:pt x="94702" y="0"/>
                      </a:cubicBezTo>
                      <a:cubicBezTo>
                        <a:pt x="147022" y="0"/>
                        <a:pt x="189404" y="42382"/>
                        <a:pt x="189404" y="947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97">
                  <a:extLst>
                    <a:ext uri="{FF2B5EF4-FFF2-40B4-BE49-F238E27FC236}">
                      <a16:creationId xmlns:a16="http://schemas.microsoft.com/office/drawing/2014/main" id="{A1A6F66A-229A-3FE9-F64D-DCE430916D07}"/>
                    </a:ext>
                  </a:extLst>
                </p:cNvPr>
                <p:cNvSpPr/>
                <p:nvPr/>
              </p:nvSpPr>
              <p:spPr>
                <a:xfrm>
                  <a:off x="7270480" y="909519"/>
                  <a:ext cx="134648" cy="134648"/>
                </a:xfrm>
                <a:custGeom>
                  <a:avLst/>
                  <a:gdLst>
                    <a:gd name="connsiteX0" fmla="*/ 134648 w 134648"/>
                    <a:gd name="connsiteY0" fmla="*/ 67324 h 134648"/>
                    <a:gd name="connsiteX1" fmla="*/ 67324 w 134648"/>
                    <a:gd name="connsiteY1" fmla="*/ 134648 h 134648"/>
                    <a:gd name="connsiteX2" fmla="*/ 0 w 134648"/>
                    <a:gd name="connsiteY2" fmla="*/ 67324 h 134648"/>
                    <a:gd name="connsiteX3" fmla="*/ 67324 w 134648"/>
                    <a:gd name="connsiteY3" fmla="*/ 0 h 134648"/>
                    <a:gd name="connsiteX4" fmla="*/ 134648 w 134648"/>
                    <a:gd name="connsiteY4" fmla="*/ 67324 h 134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648" h="134648">
                      <a:moveTo>
                        <a:pt x="134648" y="67324"/>
                      </a:moveTo>
                      <a:cubicBezTo>
                        <a:pt x="134648" y="104542"/>
                        <a:pt x="104542" y="134648"/>
                        <a:pt x="67324" y="134648"/>
                      </a:cubicBezTo>
                      <a:cubicBezTo>
                        <a:pt x="30106" y="134648"/>
                        <a:pt x="0" y="104542"/>
                        <a:pt x="0" y="67324"/>
                      </a:cubicBezTo>
                      <a:cubicBezTo>
                        <a:pt x="0" y="30106"/>
                        <a:pt x="30106" y="0"/>
                        <a:pt x="67324" y="0"/>
                      </a:cubicBezTo>
                      <a:cubicBezTo>
                        <a:pt x="104542" y="0"/>
                        <a:pt x="134648" y="30106"/>
                        <a:pt x="134648" y="6732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98">
                  <a:extLst>
                    <a:ext uri="{FF2B5EF4-FFF2-40B4-BE49-F238E27FC236}">
                      <a16:creationId xmlns:a16="http://schemas.microsoft.com/office/drawing/2014/main" id="{B5EB074C-EA2F-21DF-89EC-C5650C3E75A2}"/>
                    </a:ext>
                  </a:extLst>
                </p:cNvPr>
                <p:cNvSpPr/>
                <p:nvPr/>
              </p:nvSpPr>
              <p:spPr>
                <a:xfrm>
                  <a:off x="7299320" y="938261"/>
                  <a:ext cx="77066" cy="77164"/>
                </a:xfrm>
                <a:custGeom>
                  <a:avLst/>
                  <a:gdLst>
                    <a:gd name="connsiteX0" fmla="*/ 77067 w 77066"/>
                    <a:gd name="connsiteY0" fmla="*/ 38582 h 77164"/>
                    <a:gd name="connsiteX1" fmla="*/ 38485 w 77066"/>
                    <a:gd name="connsiteY1" fmla="*/ 77165 h 77164"/>
                    <a:gd name="connsiteX2" fmla="*/ 0 w 77066"/>
                    <a:gd name="connsiteY2" fmla="*/ 38582 h 77164"/>
                    <a:gd name="connsiteX3" fmla="*/ 38485 w 77066"/>
                    <a:gd name="connsiteY3" fmla="*/ 0 h 77164"/>
                    <a:gd name="connsiteX4" fmla="*/ 77067 w 77066"/>
                    <a:gd name="connsiteY4" fmla="*/ 38582 h 7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66" h="77164">
                      <a:moveTo>
                        <a:pt x="77067" y="38582"/>
                      </a:moveTo>
                      <a:cubicBezTo>
                        <a:pt x="77067" y="59822"/>
                        <a:pt x="59822" y="77165"/>
                        <a:pt x="38485" y="77165"/>
                      </a:cubicBezTo>
                      <a:cubicBezTo>
                        <a:pt x="17148" y="77165"/>
                        <a:pt x="0" y="59919"/>
                        <a:pt x="0" y="38582"/>
                      </a:cubicBezTo>
                      <a:cubicBezTo>
                        <a:pt x="0" y="17245"/>
                        <a:pt x="17245" y="0"/>
                        <a:pt x="38485" y="0"/>
                      </a:cubicBezTo>
                      <a:cubicBezTo>
                        <a:pt x="59724" y="0"/>
                        <a:pt x="77067" y="17245"/>
                        <a:pt x="77067" y="385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99">
                  <a:extLst>
                    <a:ext uri="{FF2B5EF4-FFF2-40B4-BE49-F238E27FC236}">
                      <a16:creationId xmlns:a16="http://schemas.microsoft.com/office/drawing/2014/main" id="{3A2CC9BB-798F-5946-3E0D-E015002EF503}"/>
                    </a:ext>
                  </a:extLst>
                </p:cNvPr>
                <p:cNvSpPr/>
                <p:nvPr/>
              </p:nvSpPr>
              <p:spPr>
                <a:xfrm>
                  <a:off x="7322800" y="961839"/>
                  <a:ext cx="30008" cy="30008"/>
                </a:xfrm>
                <a:custGeom>
                  <a:avLst/>
                  <a:gdLst>
                    <a:gd name="connsiteX0" fmla="*/ 30008 w 30008"/>
                    <a:gd name="connsiteY0" fmla="*/ 15004 h 30008"/>
                    <a:gd name="connsiteX1" fmla="*/ 15004 w 30008"/>
                    <a:gd name="connsiteY1" fmla="*/ 30008 h 30008"/>
                    <a:gd name="connsiteX2" fmla="*/ 0 w 30008"/>
                    <a:gd name="connsiteY2" fmla="*/ 15004 h 30008"/>
                    <a:gd name="connsiteX3" fmla="*/ 15004 w 30008"/>
                    <a:gd name="connsiteY3" fmla="*/ 0 h 30008"/>
                    <a:gd name="connsiteX4" fmla="*/ 30008 w 30008"/>
                    <a:gd name="connsiteY4" fmla="*/ 15004 h 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08" h="30008">
                      <a:moveTo>
                        <a:pt x="30008" y="15004"/>
                      </a:moveTo>
                      <a:cubicBezTo>
                        <a:pt x="30008" y="23286"/>
                        <a:pt x="23286" y="30008"/>
                        <a:pt x="15004" y="30008"/>
                      </a:cubicBezTo>
                      <a:cubicBezTo>
                        <a:pt x="6723" y="30008"/>
                        <a:pt x="0" y="23286"/>
                        <a:pt x="0" y="15004"/>
                      </a:cubicBezTo>
                      <a:cubicBezTo>
                        <a:pt x="0" y="6723"/>
                        <a:pt x="6723" y="0"/>
                        <a:pt x="15004" y="0"/>
                      </a:cubicBezTo>
                      <a:cubicBezTo>
                        <a:pt x="23286" y="0"/>
                        <a:pt x="30008" y="6723"/>
                        <a:pt x="30008" y="1500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80" name="Graphic 11">
                <a:extLst>
                  <a:ext uri="{FF2B5EF4-FFF2-40B4-BE49-F238E27FC236}">
                    <a16:creationId xmlns:a16="http://schemas.microsoft.com/office/drawing/2014/main" id="{315272E9-E494-3FB4-7C98-60CE697EDE68}"/>
                  </a:ext>
                </a:extLst>
              </p:cNvPr>
              <p:cNvGrpSpPr/>
              <p:nvPr/>
            </p:nvGrpSpPr>
            <p:grpSpPr>
              <a:xfrm>
                <a:off x="7330595" y="844144"/>
                <a:ext cx="141663" cy="141078"/>
                <a:chOff x="7330595" y="844144"/>
                <a:chExt cx="141663" cy="141078"/>
              </a:xfrm>
            </p:grpSpPr>
            <p:sp>
              <p:nvSpPr>
                <p:cNvPr id="81" name="Freeform 101">
                  <a:extLst>
                    <a:ext uri="{FF2B5EF4-FFF2-40B4-BE49-F238E27FC236}">
                      <a16:creationId xmlns:a16="http://schemas.microsoft.com/office/drawing/2014/main" id="{77323F2E-9826-9E45-284A-E7CE47977C79}"/>
                    </a:ext>
                  </a:extLst>
                </p:cNvPr>
                <p:cNvSpPr/>
                <p:nvPr/>
              </p:nvSpPr>
              <p:spPr>
                <a:xfrm>
                  <a:off x="7330595" y="954045"/>
                  <a:ext cx="31177" cy="31177"/>
                </a:xfrm>
                <a:custGeom>
                  <a:avLst/>
                  <a:gdLst>
                    <a:gd name="connsiteX0" fmla="*/ 31178 w 31177"/>
                    <a:gd name="connsiteY0" fmla="*/ 18219 h 31177"/>
                    <a:gd name="connsiteX1" fmla="*/ 0 w 31177"/>
                    <a:gd name="connsiteY1" fmla="*/ 31178 h 31177"/>
                    <a:gd name="connsiteX2" fmla="*/ 12958 w 31177"/>
                    <a:gd name="connsiteY2" fmla="*/ 0 h 31177"/>
                    <a:gd name="connsiteX3" fmla="*/ 31178 w 31177"/>
                    <a:gd name="connsiteY3" fmla="*/ 18219 h 31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177" h="31177">
                      <a:moveTo>
                        <a:pt x="31178" y="18219"/>
                      </a:moveTo>
                      <a:lnTo>
                        <a:pt x="0" y="31178"/>
                      </a:lnTo>
                      <a:lnTo>
                        <a:pt x="12958" y="0"/>
                      </a:lnTo>
                      <a:lnTo>
                        <a:pt x="31178" y="18219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102">
                  <a:extLst>
                    <a:ext uri="{FF2B5EF4-FFF2-40B4-BE49-F238E27FC236}">
                      <a16:creationId xmlns:a16="http://schemas.microsoft.com/office/drawing/2014/main" id="{1D191F4B-2626-2679-92AC-D1A3F7ED627B}"/>
                    </a:ext>
                  </a:extLst>
                </p:cNvPr>
                <p:cNvSpPr/>
                <p:nvPr/>
              </p:nvSpPr>
              <p:spPr>
                <a:xfrm rot="-2698199">
                  <a:off x="7320516" y="915027"/>
                  <a:ext cx="157544" cy="4481"/>
                </a:xfrm>
                <a:custGeom>
                  <a:avLst/>
                  <a:gdLst>
                    <a:gd name="connsiteX0" fmla="*/ 0 w 157544"/>
                    <a:gd name="connsiteY0" fmla="*/ 0 h 4481"/>
                    <a:gd name="connsiteX1" fmla="*/ 157544 w 157544"/>
                    <a:gd name="connsiteY1" fmla="*/ 0 h 4481"/>
                    <a:gd name="connsiteX2" fmla="*/ 157544 w 157544"/>
                    <a:gd name="connsiteY2" fmla="*/ 4482 h 4481"/>
                    <a:gd name="connsiteX3" fmla="*/ 0 w 157544"/>
                    <a:gd name="connsiteY3" fmla="*/ 4482 h 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544" h="4481">
                      <a:moveTo>
                        <a:pt x="0" y="0"/>
                      </a:moveTo>
                      <a:lnTo>
                        <a:pt x="157544" y="0"/>
                      </a:lnTo>
                      <a:lnTo>
                        <a:pt x="157544" y="4482"/>
                      </a:lnTo>
                      <a:lnTo>
                        <a:pt x="0" y="4482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103">
                  <a:extLst>
                    <a:ext uri="{FF2B5EF4-FFF2-40B4-BE49-F238E27FC236}">
                      <a16:creationId xmlns:a16="http://schemas.microsoft.com/office/drawing/2014/main" id="{4D175F13-4472-B27A-993A-C79E9543E243}"/>
                    </a:ext>
                  </a:extLst>
                </p:cNvPr>
                <p:cNvSpPr/>
                <p:nvPr/>
              </p:nvSpPr>
              <p:spPr>
                <a:xfrm>
                  <a:off x="7432019" y="863727"/>
                  <a:ext cx="40238" cy="25136"/>
                </a:xfrm>
                <a:custGeom>
                  <a:avLst/>
                  <a:gdLst>
                    <a:gd name="connsiteX0" fmla="*/ 23870 w 40238"/>
                    <a:gd name="connsiteY0" fmla="*/ 0 h 25136"/>
                    <a:gd name="connsiteX1" fmla="*/ 40239 w 40238"/>
                    <a:gd name="connsiteY1" fmla="*/ 1267 h 25136"/>
                    <a:gd name="connsiteX2" fmla="*/ 16368 w 40238"/>
                    <a:gd name="connsiteY2" fmla="*/ 25137 h 25136"/>
                    <a:gd name="connsiteX3" fmla="*/ 0 w 40238"/>
                    <a:gd name="connsiteY3" fmla="*/ 23870 h 25136"/>
                    <a:gd name="connsiteX4" fmla="*/ 23870 w 40238"/>
                    <a:gd name="connsiteY4" fmla="*/ 0 h 2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38" h="25136">
                      <a:moveTo>
                        <a:pt x="23870" y="0"/>
                      </a:moveTo>
                      <a:lnTo>
                        <a:pt x="40239" y="1267"/>
                      </a:lnTo>
                      <a:lnTo>
                        <a:pt x="16368" y="25137"/>
                      </a:lnTo>
                      <a:lnTo>
                        <a:pt x="0" y="23870"/>
                      </a:lnTo>
                      <a:lnTo>
                        <a:pt x="238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104">
                  <a:extLst>
                    <a:ext uri="{FF2B5EF4-FFF2-40B4-BE49-F238E27FC236}">
                      <a16:creationId xmlns:a16="http://schemas.microsoft.com/office/drawing/2014/main" id="{FF31DF8A-6EAE-71E5-B6D3-023B30B4EFB0}"/>
                    </a:ext>
                  </a:extLst>
                </p:cNvPr>
                <p:cNvSpPr/>
                <p:nvPr/>
              </p:nvSpPr>
              <p:spPr>
                <a:xfrm>
                  <a:off x="7427635" y="844144"/>
                  <a:ext cx="25136" cy="40335"/>
                </a:xfrm>
                <a:custGeom>
                  <a:avLst/>
                  <a:gdLst>
                    <a:gd name="connsiteX0" fmla="*/ 25137 w 25136"/>
                    <a:gd name="connsiteY0" fmla="*/ 16368 h 40335"/>
                    <a:gd name="connsiteX1" fmla="*/ 23870 w 25136"/>
                    <a:gd name="connsiteY1" fmla="*/ 0 h 40335"/>
                    <a:gd name="connsiteX2" fmla="*/ 0 w 25136"/>
                    <a:gd name="connsiteY2" fmla="*/ 23968 h 40335"/>
                    <a:gd name="connsiteX3" fmla="*/ 1169 w 25136"/>
                    <a:gd name="connsiteY3" fmla="*/ 40336 h 40335"/>
                    <a:gd name="connsiteX4" fmla="*/ 25137 w 25136"/>
                    <a:gd name="connsiteY4" fmla="*/ 16368 h 4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36" h="40335">
                      <a:moveTo>
                        <a:pt x="25137" y="16368"/>
                      </a:moveTo>
                      <a:lnTo>
                        <a:pt x="23870" y="0"/>
                      </a:lnTo>
                      <a:lnTo>
                        <a:pt x="0" y="23968"/>
                      </a:lnTo>
                      <a:lnTo>
                        <a:pt x="1169" y="40336"/>
                      </a:lnTo>
                      <a:lnTo>
                        <a:pt x="25137" y="163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0" name="Graphic 11">
              <a:extLst>
                <a:ext uri="{FF2B5EF4-FFF2-40B4-BE49-F238E27FC236}">
                  <a16:creationId xmlns:a16="http://schemas.microsoft.com/office/drawing/2014/main" id="{39EC60BB-0007-AC51-803D-BF18AFE45BD8}"/>
                </a:ext>
              </a:extLst>
            </p:cNvPr>
            <p:cNvGrpSpPr/>
            <p:nvPr/>
          </p:nvGrpSpPr>
          <p:grpSpPr>
            <a:xfrm>
              <a:off x="8490894" y="1377572"/>
              <a:ext cx="125495" cy="170162"/>
              <a:chOff x="8490894" y="1377572"/>
              <a:chExt cx="125495" cy="170162"/>
            </a:xfrm>
          </p:grpSpPr>
          <p:sp>
            <p:nvSpPr>
              <p:cNvPr id="75" name="Freeform 106">
                <a:extLst>
                  <a:ext uri="{FF2B5EF4-FFF2-40B4-BE49-F238E27FC236}">
                    <a16:creationId xmlns:a16="http://schemas.microsoft.com/office/drawing/2014/main" id="{B24A5E5C-14B6-23AC-3514-B97E3924091C}"/>
                  </a:ext>
                </a:extLst>
              </p:cNvPr>
              <p:cNvSpPr/>
              <p:nvPr/>
            </p:nvSpPr>
            <p:spPr>
              <a:xfrm rot="19200">
                <a:off x="8491095" y="1475233"/>
                <a:ext cx="19583" cy="72000"/>
              </a:xfrm>
              <a:custGeom>
                <a:avLst/>
                <a:gdLst>
                  <a:gd name="connsiteX0" fmla="*/ 0 w 19583"/>
                  <a:gd name="connsiteY0" fmla="*/ 0 h 72000"/>
                  <a:gd name="connsiteX1" fmla="*/ 19583 w 19583"/>
                  <a:gd name="connsiteY1" fmla="*/ 0 h 72000"/>
                  <a:gd name="connsiteX2" fmla="*/ 19583 w 19583"/>
                  <a:gd name="connsiteY2" fmla="*/ 72001 h 72000"/>
                  <a:gd name="connsiteX3" fmla="*/ 0 w 19583"/>
                  <a:gd name="connsiteY3" fmla="*/ 72001 h 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72000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72001"/>
                    </a:lnTo>
                    <a:lnTo>
                      <a:pt x="0" y="7200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 107">
                <a:extLst>
                  <a:ext uri="{FF2B5EF4-FFF2-40B4-BE49-F238E27FC236}">
                    <a16:creationId xmlns:a16="http://schemas.microsoft.com/office/drawing/2014/main" id="{90EC5007-2DB6-2D13-58D1-4CC9151BE792}"/>
                  </a:ext>
                </a:extLst>
              </p:cNvPr>
              <p:cNvSpPr/>
              <p:nvPr/>
            </p:nvSpPr>
            <p:spPr>
              <a:xfrm rot="16800">
                <a:off x="8526469" y="1427980"/>
                <a:ext cx="19583" cy="119156"/>
              </a:xfrm>
              <a:custGeom>
                <a:avLst/>
                <a:gdLst>
                  <a:gd name="connsiteX0" fmla="*/ 0 w 19583"/>
                  <a:gd name="connsiteY0" fmla="*/ 0 h 119156"/>
                  <a:gd name="connsiteX1" fmla="*/ 19583 w 19583"/>
                  <a:gd name="connsiteY1" fmla="*/ 0 h 119156"/>
                  <a:gd name="connsiteX2" fmla="*/ 19583 w 19583"/>
                  <a:gd name="connsiteY2" fmla="*/ 119157 h 119156"/>
                  <a:gd name="connsiteX3" fmla="*/ 0 w 19583"/>
                  <a:gd name="connsiteY3" fmla="*/ 119157 h 11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19156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19157"/>
                    </a:lnTo>
                    <a:lnTo>
                      <a:pt x="0" y="119157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Freeform 108">
                <a:extLst>
                  <a:ext uri="{FF2B5EF4-FFF2-40B4-BE49-F238E27FC236}">
                    <a16:creationId xmlns:a16="http://schemas.microsoft.com/office/drawing/2014/main" id="{932FDC7E-4212-DA3E-3C29-9CB0B7D41591}"/>
                  </a:ext>
                </a:extLst>
              </p:cNvPr>
              <p:cNvSpPr/>
              <p:nvPr/>
            </p:nvSpPr>
            <p:spPr>
              <a:xfrm>
                <a:off x="8561134" y="1377572"/>
                <a:ext cx="20460" cy="170015"/>
              </a:xfrm>
              <a:custGeom>
                <a:avLst/>
                <a:gdLst>
                  <a:gd name="connsiteX0" fmla="*/ 19681 w 20460"/>
                  <a:gd name="connsiteY0" fmla="*/ 170015 h 170015"/>
                  <a:gd name="connsiteX1" fmla="*/ 0 w 20460"/>
                  <a:gd name="connsiteY1" fmla="*/ 169918 h 170015"/>
                  <a:gd name="connsiteX2" fmla="*/ 877 w 20460"/>
                  <a:gd name="connsiteY2" fmla="*/ 0 h 170015"/>
                  <a:gd name="connsiteX3" fmla="*/ 20460 w 20460"/>
                  <a:gd name="connsiteY3" fmla="*/ 0 h 170015"/>
                  <a:gd name="connsiteX4" fmla="*/ 19681 w 20460"/>
                  <a:gd name="connsiteY4" fmla="*/ 170015 h 17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0" h="170015">
                    <a:moveTo>
                      <a:pt x="19681" y="170015"/>
                    </a:moveTo>
                    <a:lnTo>
                      <a:pt x="0" y="169918"/>
                    </a:lnTo>
                    <a:lnTo>
                      <a:pt x="877" y="0"/>
                    </a:lnTo>
                    <a:lnTo>
                      <a:pt x="20460" y="0"/>
                    </a:lnTo>
                    <a:lnTo>
                      <a:pt x="19681" y="170015"/>
                    </a:ln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Freeform 109">
                <a:extLst>
                  <a:ext uri="{FF2B5EF4-FFF2-40B4-BE49-F238E27FC236}">
                    <a16:creationId xmlns:a16="http://schemas.microsoft.com/office/drawing/2014/main" id="{9CD6ACEB-A094-3ACD-C39F-7D14F656D2B5}"/>
                  </a:ext>
                </a:extLst>
              </p:cNvPr>
              <p:cNvSpPr/>
              <p:nvPr/>
            </p:nvSpPr>
            <p:spPr>
              <a:xfrm rot="11400">
                <a:off x="8596593" y="1419290"/>
                <a:ext cx="19583" cy="128412"/>
              </a:xfrm>
              <a:custGeom>
                <a:avLst/>
                <a:gdLst>
                  <a:gd name="connsiteX0" fmla="*/ 0 w 19583"/>
                  <a:gd name="connsiteY0" fmla="*/ 0 h 128412"/>
                  <a:gd name="connsiteX1" fmla="*/ 19583 w 19583"/>
                  <a:gd name="connsiteY1" fmla="*/ 0 h 128412"/>
                  <a:gd name="connsiteX2" fmla="*/ 19583 w 19583"/>
                  <a:gd name="connsiteY2" fmla="*/ 128413 h 128412"/>
                  <a:gd name="connsiteX3" fmla="*/ 0 w 19583"/>
                  <a:gd name="connsiteY3" fmla="*/ 128413 h 12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28412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28413"/>
                    </a:lnTo>
                    <a:lnTo>
                      <a:pt x="0" y="12841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71" name="Graphic 11">
              <a:extLst>
                <a:ext uri="{FF2B5EF4-FFF2-40B4-BE49-F238E27FC236}">
                  <a16:creationId xmlns:a16="http://schemas.microsoft.com/office/drawing/2014/main" id="{CC77C214-CD20-7263-F695-1B1B4E01C01F}"/>
                </a:ext>
              </a:extLst>
            </p:cNvPr>
            <p:cNvGrpSpPr/>
            <p:nvPr/>
          </p:nvGrpSpPr>
          <p:grpSpPr>
            <a:xfrm>
              <a:off x="6989687" y="1356917"/>
              <a:ext cx="152964" cy="244452"/>
              <a:chOff x="6989687" y="1356917"/>
              <a:chExt cx="152964" cy="244452"/>
            </a:xfrm>
          </p:grpSpPr>
          <p:sp>
            <p:nvSpPr>
              <p:cNvPr id="72" name="Freeform 111">
                <a:extLst>
                  <a:ext uri="{FF2B5EF4-FFF2-40B4-BE49-F238E27FC236}">
                    <a16:creationId xmlns:a16="http://schemas.microsoft.com/office/drawing/2014/main" id="{0E312A03-FEC1-FD20-9FDE-F4C5561EA2AD}"/>
                  </a:ext>
                </a:extLst>
              </p:cNvPr>
              <p:cNvSpPr/>
              <p:nvPr/>
            </p:nvSpPr>
            <p:spPr>
              <a:xfrm>
                <a:off x="6989687" y="1356917"/>
                <a:ext cx="152964" cy="178686"/>
              </a:xfrm>
              <a:custGeom>
                <a:avLst/>
                <a:gdLst>
                  <a:gd name="connsiteX0" fmla="*/ 152965 w 152964"/>
                  <a:gd name="connsiteY0" fmla="*/ 76482 h 178686"/>
                  <a:gd name="connsiteX1" fmla="*/ 76482 w 152964"/>
                  <a:gd name="connsiteY1" fmla="*/ 0 h 178686"/>
                  <a:gd name="connsiteX2" fmla="*/ 0 w 152964"/>
                  <a:gd name="connsiteY2" fmla="*/ 76482 h 178686"/>
                  <a:gd name="connsiteX3" fmla="*/ 19096 w 152964"/>
                  <a:gd name="connsiteY3" fmla="*/ 127049 h 178686"/>
                  <a:gd name="connsiteX4" fmla="*/ 38387 w 152964"/>
                  <a:gd name="connsiteY4" fmla="*/ 178686 h 178686"/>
                  <a:gd name="connsiteX5" fmla="*/ 113896 w 152964"/>
                  <a:gd name="connsiteY5" fmla="*/ 178686 h 178686"/>
                  <a:gd name="connsiteX6" fmla="*/ 131238 w 152964"/>
                  <a:gd name="connsiteY6" fmla="*/ 129679 h 178686"/>
                  <a:gd name="connsiteX7" fmla="*/ 152770 w 152964"/>
                  <a:gd name="connsiteY7" fmla="*/ 76482 h 17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964" h="178686">
                    <a:moveTo>
                      <a:pt x="152965" y="76482"/>
                    </a:moveTo>
                    <a:cubicBezTo>
                      <a:pt x="152965" y="34295"/>
                      <a:pt x="118767" y="0"/>
                      <a:pt x="76482" y="0"/>
                    </a:cubicBezTo>
                    <a:cubicBezTo>
                      <a:pt x="34198" y="0"/>
                      <a:pt x="0" y="34198"/>
                      <a:pt x="0" y="76482"/>
                    </a:cubicBezTo>
                    <a:cubicBezTo>
                      <a:pt x="0" y="95871"/>
                      <a:pt x="7210" y="113603"/>
                      <a:pt x="19096" y="127049"/>
                    </a:cubicBezTo>
                    <a:cubicBezTo>
                      <a:pt x="31372" y="142150"/>
                      <a:pt x="38387" y="159785"/>
                      <a:pt x="38387" y="178686"/>
                    </a:cubicBezTo>
                    <a:lnTo>
                      <a:pt x="113896" y="178686"/>
                    </a:lnTo>
                    <a:cubicBezTo>
                      <a:pt x="113896" y="160857"/>
                      <a:pt x="120228" y="144196"/>
                      <a:pt x="131238" y="129679"/>
                    </a:cubicBezTo>
                    <a:cubicBezTo>
                      <a:pt x="144586" y="115942"/>
                      <a:pt x="152770" y="97235"/>
                      <a:pt x="152770" y="76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 112">
                <a:extLst>
                  <a:ext uri="{FF2B5EF4-FFF2-40B4-BE49-F238E27FC236}">
                    <a16:creationId xmlns:a16="http://schemas.microsoft.com/office/drawing/2014/main" id="{61C9EAFD-1EAD-0B1F-CA68-B16752545748}"/>
                  </a:ext>
                </a:extLst>
              </p:cNvPr>
              <p:cNvSpPr/>
              <p:nvPr/>
            </p:nvSpPr>
            <p:spPr>
              <a:xfrm>
                <a:off x="7007907" y="1412745"/>
                <a:ext cx="116331" cy="124905"/>
              </a:xfrm>
              <a:custGeom>
                <a:avLst/>
                <a:gdLst>
                  <a:gd name="connsiteX0" fmla="*/ 114772 w 116331"/>
                  <a:gd name="connsiteY0" fmla="*/ 32249 h 124905"/>
                  <a:gd name="connsiteX1" fmla="*/ 114967 w 116331"/>
                  <a:gd name="connsiteY1" fmla="*/ 31665 h 124905"/>
                  <a:gd name="connsiteX2" fmla="*/ 115747 w 116331"/>
                  <a:gd name="connsiteY2" fmla="*/ 28547 h 124905"/>
                  <a:gd name="connsiteX3" fmla="*/ 116331 w 116331"/>
                  <a:gd name="connsiteY3" fmla="*/ 23091 h 124905"/>
                  <a:gd name="connsiteX4" fmla="*/ 98014 w 116331"/>
                  <a:gd name="connsiteY4" fmla="*/ 0 h 124905"/>
                  <a:gd name="connsiteX5" fmla="*/ 79698 w 116331"/>
                  <a:gd name="connsiteY5" fmla="*/ 23091 h 124905"/>
                  <a:gd name="connsiteX6" fmla="*/ 88271 w 116331"/>
                  <a:gd name="connsiteY6" fmla="*/ 42577 h 124905"/>
                  <a:gd name="connsiteX7" fmla="*/ 67909 w 116331"/>
                  <a:gd name="connsiteY7" fmla="*/ 42577 h 124905"/>
                  <a:gd name="connsiteX8" fmla="*/ 76482 w 116331"/>
                  <a:gd name="connsiteY8" fmla="*/ 23091 h 124905"/>
                  <a:gd name="connsiteX9" fmla="*/ 58166 w 116331"/>
                  <a:gd name="connsiteY9" fmla="*/ 0 h 124905"/>
                  <a:gd name="connsiteX10" fmla="*/ 39849 w 116331"/>
                  <a:gd name="connsiteY10" fmla="*/ 23091 h 124905"/>
                  <a:gd name="connsiteX11" fmla="*/ 48423 w 116331"/>
                  <a:gd name="connsiteY11" fmla="*/ 42577 h 124905"/>
                  <a:gd name="connsiteX12" fmla="*/ 28060 w 116331"/>
                  <a:gd name="connsiteY12" fmla="*/ 42577 h 124905"/>
                  <a:gd name="connsiteX13" fmla="*/ 36634 w 116331"/>
                  <a:gd name="connsiteY13" fmla="*/ 23091 h 124905"/>
                  <a:gd name="connsiteX14" fmla="*/ 18317 w 116331"/>
                  <a:gd name="connsiteY14" fmla="*/ 0 h 124905"/>
                  <a:gd name="connsiteX15" fmla="*/ 0 w 116331"/>
                  <a:gd name="connsiteY15" fmla="*/ 23091 h 124905"/>
                  <a:gd name="connsiteX16" fmla="*/ 0 w 116331"/>
                  <a:gd name="connsiteY16" fmla="*/ 23968 h 124905"/>
                  <a:gd name="connsiteX17" fmla="*/ 0 w 116331"/>
                  <a:gd name="connsiteY17" fmla="*/ 23968 h 124905"/>
                  <a:gd name="connsiteX18" fmla="*/ 0 w 116331"/>
                  <a:gd name="connsiteY18" fmla="*/ 24357 h 124905"/>
                  <a:gd name="connsiteX19" fmla="*/ 390 w 116331"/>
                  <a:gd name="connsiteY19" fmla="*/ 28255 h 124905"/>
                  <a:gd name="connsiteX20" fmla="*/ 24455 w 116331"/>
                  <a:gd name="connsiteY20" fmla="*/ 51443 h 124905"/>
                  <a:gd name="connsiteX21" fmla="*/ 24455 w 116331"/>
                  <a:gd name="connsiteY21" fmla="*/ 51735 h 124905"/>
                  <a:gd name="connsiteX22" fmla="*/ 41310 w 116331"/>
                  <a:gd name="connsiteY22" fmla="*/ 68591 h 124905"/>
                  <a:gd name="connsiteX23" fmla="*/ 41310 w 116331"/>
                  <a:gd name="connsiteY23" fmla="*/ 124905 h 124905"/>
                  <a:gd name="connsiteX24" fmla="*/ 50469 w 116331"/>
                  <a:gd name="connsiteY24" fmla="*/ 124905 h 124905"/>
                  <a:gd name="connsiteX25" fmla="*/ 50469 w 116331"/>
                  <a:gd name="connsiteY25" fmla="*/ 68591 h 124905"/>
                  <a:gd name="connsiteX26" fmla="*/ 44136 w 116331"/>
                  <a:gd name="connsiteY26" fmla="*/ 51833 h 124905"/>
                  <a:gd name="connsiteX27" fmla="*/ 70539 w 116331"/>
                  <a:gd name="connsiteY27" fmla="*/ 51833 h 124905"/>
                  <a:gd name="connsiteX28" fmla="*/ 64206 w 116331"/>
                  <a:gd name="connsiteY28" fmla="*/ 68591 h 124905"/>
                  <a:gd name="connsiteX29" fmla="*/ 64206 w 116331"/>
                  <a:gd name="connsiteY29" fmla="*/ 124905 h 124905"/>
                  <a:gd name="connsiteX30" fmla="*/ 73365 w 116331"/>
                  <a:gd name="connsiteY30" fmla="*/ 124905 h 124905"/>
                  <a:gd name="connsiteX31" fmla="*/ 73365 w 116331"/>
                  <a:gd name="connsiteY31" fmla="*/ 68591 h 124905"/>
                  <a:gd name="connsiteX32" fmla="*/ 90220 w 116331"/>
                  <a:gd name="connsiteY32" fmla="*/ 51735 h 124905"/>
                  <a:gd name="connsiteX33" fmla="*/ 90220 w 116331"/>
                  <a:gd name="connsiteY33" fmla="*/ 51540 h 124905"/>
                  <a:gd name="connsiteX34" fmla="*/ 114188 w 116331"/>
                  <a:gd name="connsiteY34" fmla="*/ 32347 h 124905"/>
                  <a:gd name="connsiteX35" fmla="*/ 58263 w 116331"/>
                  <a:gd name="connsiteY35" fmla="*/ 9256 h 124905"/>
                  <a:gd name="connsiteX36" fmla="*/ 67421 w 116331"/>
                  <a:gd name="connsiteY36" fmla="*/ 23091 h 124905"/>
                  <a:gd name="connsiteX37" fmla="*/ 58263 w 116331"/>
                  <a:gd name="connsiteY37" fmla="*/ 36926 h 124905"/>
                  <a:gd name="connsiteX38" fmla="*/ 49202 w 116331"/>
                  <a:gd name="connsiteY38" fmla="*/ 23091 h 124905"/>
                  <a:gd name="connsiteX39" fmla="*/ 58263 w 116331"/>
                  <a:gd name="connsiteY39" fmla="*/ 9256 h 124905"/>
                  <a:gd name="connsiteX40" fmla="*/ 98014 w 116331"/>
                  <a:gd name="connsiteY40" fmla="*/ 9256 h 124905"/>
                  <a:gd name="connsiteX41" fmla="*/ 107075 w 116331"/>
                  <a:gd name="connsiteY41" fmla="*/ 23091 h 124905"/>
                  <a:gd name="connsiteX42" fmla="*/ 107075 w 116331"/>
                  <a:gd name="connsiteY42" fmla="*/ 23968 h 124905"/>
                  <a:gd name="connsiteX43" fmla="*/ 107075 w 116331"/>
                  <a:gd name="connsiteY43" fmla="*/ 23968 h 124905"/>
                  <a:gd name="connsiteX44" fmla="*/ 106783 w 116331"/>
                  <a:gd name="connsiteY44" fmla="*/ 26988 h 124905"/>
                  <a:gd name="connsiteX45" fmla="*/ 98112 w 116331"/>
                  <a:gd name="connsiteY45" fmla="*/ 37023 h 124905"/>
                  <a:gd name="connsiteX46" fmla="*/ 88953 w 116331"/>
                  <a:gd name="connsiteY46" fmla="*/ 23188 h 124905"/>
                  <a:gd name="connsiteX47" fmla="*/ 98112 w 116331"/>
                  <a:gd name="connsiteY47" fmla="*/ 9353 h 124905"/>
                  <a:gd name="connsiteX48" fmla="*/ 9451 w 116331"/>
                  <a:gd name="connsiteY48" fmla="*/ 23091 h 124905"/>
                  <a:gd name="connsiteX49" fmla="*/ 18512 w 116331"/>
                  <a:gd name="connsiteY49" fmla="*/ 9256 h 124905"/>
                  <a:gd name="connsiteX50" fmla="*/ 27670 w 116331"/>
                  <a:gd name="connsiteY50" fmla="*/ 23091 h 124905"/>
                  <a:gd name="connsiteX51" fmla="*/ 18512 w 116331"/>
                  <a:gd name="connsiteY51" fmla="*/ 36926 h 124905"/>
                  <a:gd name="connsiteX52" fmla="*/ 9743 w 116331"/>
                  <a:gd name="connsiteY52" fmla="*/ 26403 h 124905"/>
                  <a:gd name="connsiteX53" fmla="*/ 9451 w 116331"/>
                  <a:gd name="connsiteY53" fmla="*/ 23870 h 124905"/>
                  <a:gd name="connsiteX54" fmla="*/ 9451 w 116331"/>
                  <a:gd name="connsiteY54" fmla="*/ 23870 h 124905"/>
                  <a:gd name="connsiteX55" fmla="*/ 9451 w 116331"/>
                  <a:gd name="connsiteY55" fmla="*/ 22993 h 12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6331" h="124905">
                    <a:moveTo>
                      <a:pt x="114772" y="32249"/>
                    </a:moveTo>
                    <a:cubicBezTo>
                      <a:pt x="114772" y="32249"/>
                      <a:pt x="114870" y="31860"/>
                      <a:pt x="114967" y="31665"/>
                    </a:cubicBezTo>
                    <a:cubicBezTo>
                      <a:pt x="115260" y="30690"/>
                      <a:pt x="115552" y="29619"/>
                      <a:pt x="115747" y="28547"/>
                    </a:cubicBezTo>
                    <a:cubicBezTo>
                      <a:pt x="116136" y="26793"/>
                      <a:pt x="116331" y="24942"/>
                      <a:pt x="116331" y="23091"/>
                    </a:cubicBezTo>
                    <a:cubicBezTo>
                      <a:pt x="116331" y="10425"/>
                      <a:pt x="108147" y="0"/>
                      <a:pt x="98014" y="0"/>
                    </a:cubicBezTo>
                    <a:cubicBezTo>
                      <a:pt x="87882" y="0"/>
                      <a:pt x="79698" y="10328"/>
                      <a:pt x="79698" y="23091"/>
                    </a:cubicBezTo>
                    <a:cubicBezTo>
                      <a:pt x="79698" y="31275"/>
                      <a:pt x="83108" y="38485"/>
                      <a:pt x="88271" y="42577"/>
                    </a:cubicBezTo>
                    <a:lnTo>
                      <a:pt x="67909" y="42577"/>
                    </a:lnTo>
                    <a:cubicBezTo>
                      <a:pt x="73072" y="38485"/>
                      <a:pt x="76482" y="31372"/>
                      <a:pt x="76482" y="23091"/>
                    </a:cubicBezTo>
                    <a:cubicBezTo>
                      <a:pt x="76482" y="10425"/>
                      <a:pt x="68298" y="0"/>
                      <a:pt x="58166" y="0"/>
                    </a:cubicBezTo>
                    <a:cubicBezTo>
                      <a:pt x="48033" y="0"/>
                      <a:pt x="39849" y="10328"/>
                      <a:pt x="39849" y="23091"/>
                    </a:cubicBezTo>
                    <a:cubicBezTo>
                      <a:pt x="39849" y="31275"/>
                      <a:pt x="43259" y="38485"/>
                      <a:pt x="48423" y="42577"/>
                    </a:cubicBezTo>
                    <a:lnTo>
                      <a:pt x="28060" y="42577"/>
                    </a:lnTo>
                    <a:cubicBezTo>
                      <a:pt x="33224" y="38485"/>
                      <a:pt x="36634" y="31372"/>
                      <a:pt x="36634" y="23091"/>
                    </a:cubicBezTo>
                    <a:cubicBezTo>
                      <a:pt x="36634" y="10425"/>
                      <a:pt x="28450" y="0"/>
                      <a:pt x="18317" y="0"/>
                    </a:cubicBezTo>
                    <a:cubicBezTo>
                      <a:pt x="8184" y="0"/>
                      <a:pt x="0" y="10328"/>
                      <a:pt x="0" y="23091"/>
                    </a:cubicBezTo>
                    <a:cubicBezTo>
                      <a:pt x="0" y="23383"/>
                      <a:pt x="0" y="23675"/>
                      <a:pt x="0" y="23968"/>
                    </a:cubicBezTo>
                    <a:lnTo>
                      <a:pt x="0" y="23968"/>
                    </a:lnTo>
                    <a:cubicBezTo>
                      <a:pt x="0" y="23968"/>
                      <a:pt x="0" y="24260"/>
                      <a:pt x="0" y="24357"/>
                    </a:cubicBezTo>
                    <a:cubicBezTo>
                      <a:pt x="0" y="25721"/>
                      <a:pt x="195" y="26988"/>
                      <a:pt x="390" y="28255"/>
                    </a:cubicBezTo>
                    <a:cubicBezTo>
                      <a:pt x="2338" y="40433"/>
                      <a:pt x="12179" y="49982"/>
                      <a:pt x="24455" y="51443"/>
                    </a:cubicBezTo>
                    <a:lnTo>
                      <a:pt x="24455" y="51735"/>
                    </a:lnTo>
                    <a:cubicBezTo>
                      <a:pt x="33711" y="51735"/>
                      <a:pt x="41310" y="59335"/>
                      <a:pt x="41310" y="68591"/>
                    </a:cubicBezTo>
                    <a:lnTo>
                      <a:pt x="41310" y="124905"/>
                    </a:lnTo>
                    <a:lnTo>
                      <a:pt x="50469" y="124905"/>
                    </a:lnTo>
                    <a:lnTo>
                      <a:pt x="50469" y="68591"/>
                    </a:lnTo>
                    <a:cubicBezTo>
                      <a:pt x="50469" y="62160"/>
                      <a:pt x="48033" y="56412"/>
                      <a:pt x="44136" y="51833"/>
                    </a:cubicBezTo>
                    <a:lnTo>
                      <a:pt x="70539" y="51833"/>
                    </a:lnTo>
                    <a:cubicBezTo>
                      <a:pt x="66642" y="56412"/>
                      <a:pt x="64206" y="62160"/>
                      <a:pt x="64206" y="68591"/>
                    </a:cubicBezTo>
                    <a:lnTo>
                      <a:pt x="64206" y="124905"/>
                    </a:lnTo>
                    <a:lnTo>
                      <a:pt x="73365" y="124905"/>
                    </a:lnTo>
                    <a:lnTo>
                      <a:pt x="73365" y="68591"/>
                    </a:lnTo>
                    <a:cubicBezTo>
                      <a:pt x="73365" y="59335"/>
                      <a:pt x="80964" y="51735"/>
                      <a:pt x="90220" y="51735"/>
                    </a:cubicBezTo>
                    <a:lnTo>
                      <a:pt x="90220" y="51540"/>
                    </a:lnTo>
                    <a:cubicBezTo>
                      <a:pt x="101522" y="50566"/>
                      <a:pt x="110875" y="42772"/>
                      <a:pt x="114188" y="32347"/>
                    </a:cubicBezTo>
                    <a:close/>
                    <a:moveTo>
                      <a:pt x="58263" y="9256"/>
                    </a:moveTo>
                    <a:cubicBezTo>
                      <a:pt x="63232" y="9256"/>
                      <a:pt x="67421" y="15589"/>
                      <a:pt x="67421" y="23091"/>
                    </a:cubicBezTo>
                    <a:cubicBezTo>
                      <a:pt x="67421" y="30593"/>
                      <a:pt x="63232" y="36926"/>
                      <a:pt x="58263" y="36926"/>
                    </a:cubicBezTo>
                    <a:cubicBezTo>
                      <a:pt x="53294" y="36926"/>
                      <a:pt x="49202" y="30593"/>
                      <a:pt x="49202" y="23091"/>
                    </a:cubicBezTo>
                    <a:cubicBezTo>
                      <a:pt x="49202" y="15589"/>
                      <a:pt x="53392" y="9256"/>
                      <a:pt x="58263" y="9256"/>
                    </a:cubicBezTo>
                    <a:close/>
                    <a:moveTo>
                      <a:pt x="98014" y="9256"/>
                    </a:moveTo>
                    <a:cubicBezTo>
                      <a:pt x="102983" y="9256"/>
                      <a:pt x="107075" y="15589"/>
                      <a:pt x="107075" y="23091"/>
                    </a:cubicBezTo>
                    <a:cubicBezTo>
                      <a:pt x="107075" y="23383"/>
                      <a:pt x="107075" y="23675"/>
                      <a:pt x="107075" y="23968"/>
                    </a:cubicBezTo>
                    <a:lnTo>
                      <a:pt x="107075" y="23968"/>
                    </a:lnTo>
                    <a:cubicBezTo>
                      <a:pt x="107075" y="25039"/>
                      <a:pt x="106978" y="26014"/>
                      <a:pt x="106783" y="26988"/>
                    </a:cubicBezTo>
                    <a:cubicBezTo>
                      <a:pt x="105614" y="32639"/>
                      <a:pt x="102107" y="37023"/>
                      <a:pt x="98112" y="37023"/>
                    </a:cubicBezTo>
                    <a:cubicBezTo>
                      <a:pt x="93143" y="37023"/>
                      <a:pt x="88953" y="30690"/>
                      <a:pt x="88953" y="23188"/>
                    </a:cubicBezTo>
                    <a:cubicBezTo>
                      <a:pt x="88953" y="15686"/>
                      <a:pt x="93143" y="9353"/>
                      <a:pt x="98112" y="9353"/>
                    </a:cubicBezTo>
                    <a:close/>
                    <a:moveTo>
                      <a:pt x="9451" y="23091"/>
                    </a:moveTo>
                    <a:cubicBezTo>
                      <a:pt x="9451" y="15589"/>
                      <a:pt x="13640" y="9256"/>
                      <a:pt x="18512" y="9256"/>
                    </a:cubicBezTo>
                    <a:cubicBezTo>
                      <a:pt x="23383" y="9256"/>
                      <a:pt x="27670" y="15589"/>
                      <a:pt x="27670" y="23091"/>
                    </a:cubicBezTo>
                    <a:cubicBezTo>
                      <a:pt x="27670" y="30593"/>
                      <a:pt x="23481" y="36926"/>
                      <a:pt x="18512" y="36926"/>
                    </a:cubicBezTo>
                    <a:cubicBezTo>
                      <a:pt x="14322" y="36926"/>
                      <a:pt x="10717" y="32347"/>
                      <a:pt x="9743" y="26403"/>
                    </a:cubicBezTo>
                    <a:cubicBezTo>
                      <a:pt x="9646" y="25624"/>
                      <a:pt x="9451" y="24747"/>
                      <a:pt x="9451" y="23870"/>
                    </a:cubicBezTo>
                    <a:lnTo>
                      <a:pt x="9451" y="23870"/>
                    </a:lnTo>
                    <a:cubicBezTo>
                      <a:pt x="9451" y="23870"/>
                      <a:pt x="9451" y="23286"/>
                      <a:pt x="9451" y="2299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 113">
                <a:extLst>
                  <a:ext uri="{FF2B5EF4-FFF2-40B4-BE49-F238E27FC236}">
                    <a16:creationId xmlns:a16="http://schemas.microsoft.com/office/drawing/2014/main" id="{65182202-610A-50CB-4F2A-6EA6858ED470}"/>
                  </a:ext>
                </a:extLst>
              </p:cNvPr>
              <p:cNvSpPr/>
              <p:nvPr/>
            </p:nvSpPr>
            <p:spPr>
              <a:xfrm>
                <a:off x="7022424" y="1533071"/>
                <a:ext cx="87686" cy="68298"/>
              </a:xfrm>
              <a:custGeom>
                <a:avLst/>
                <a:gdLst>
                  <a:gd name="connsiteX0" fmla="*/ 87687 w 87686"/>
                  <a:gd name="connsiteY0" fmla="*/ 0 h 68298"/>
                  <a:gd name="connsiteX1" fmla="*/ 87687 w 87686"/>
                  <a:gd name="connsiteY1" fmla="*/ 24455 h 68298"/>
                  <a:gd name="connsiteX2" fmla="*/ 43843 w 87686"/>
                  <a:gd name="connsiteY2" fmla="*/ 68298 h 68298"/>
                  <a:gd name="connsiteX3" fmla="*/ 0 w 87686"/>
                  <a:gd name="connsiteY3" fmla="*/ 24455 h 68298"/>
                  <a:gd name="connsiteX4" fmla="*/ 0 w 87686"/>
                  <a:gd name="connsiteY4" fmla="*/ 0 h 68298"/>
                  <a:gd name="connsiteX5" fmla="*/ 87687 w 87686"/>
                  <a:gd name="connsiteY5" fmla="*/ 0 h 6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686" h="68298">
                    <a:moveTo>
                      <a:pt x="87687" y="0"/>
                    </a:moveTo>
                    <a:lnTo>
                      <a:pt x="87687" y="24455"/>
                    </a:lnTo>
                    <a:cubicBezTo>
                      <a:pt x="87687" y="48617"/>
                      <a:pt x="68104" y="68298"/>
                      <a:pt x="43843" y="68298"/>
                    </a:cubicBezTo>
                    <a:cubicBezTo>
                      <a:pt x="19583" y="68298"/>
                      <a:pt x="0" y="48715"/>
                      <a:pt x="0" y="24455"/>
                    </a:cubicBezTo>
                    <a:lnTo>
                      <a:pt x="0" y="0"/>
                    </a:lnTo>
                    <a:lnTo>
                      <a:pt x="87687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934119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370828" y="149583"/>
            <a:ext cx="5175873" cy="655260"/>
          </a:xfrm>
          <a:ln>
            <a:noFill/>
          </a:ln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ru-RU" sz="2000" b="1" dirty="0">
                <a:ln/>
                <a:solidFill>
                  <a:schemeClr val="bg2">
                    <a:lumMod val="10000"/>
                  </a:schemeClr>
                </a:solidFill>
              </a:rPr>
              <a:t>СТРУКТУРА РАСХОДОВ БЮДЖЕТА НА </a:t>
            </a:r>
            <a:r>
              <a:rPr lang="ru-RU" sz="2000" b="1" dirty="0" smtClean="0">
                <a:ln/>
                <a:solidFill>
                  <a:schemeClr val="bg2">
                    <a:lumMod val="10000"/>
                  </a:schemeClr>
                </a:solidFill>
              </a:rPr>
              <a:t>КУЛЬТУРУ </a:t>
            </a:r>
            <a:r>
              <a:rPr lang="ru-RU" sz="2000" b="1" dirty="0">
                <a:ln/>
                <a:solidFill>
                  <a:schemeClr val="bg2">
                    <a:lumMod val="10000"/>
                  </a:schemeClr>
                </a:solidFill>
              </a:rPr>
              <a:t>В </a:t>
            </a:r>
            <a:r>
              <a:rPr lang="ru-RU" sz="2000" b="1" dirty="0" smtClean="0">
                <a:ln/>
                <a:solidFill>
                  <a:schemeClr val="bg2">
                    <a:lumMod val="10000"/>
                  </a:schemeClr>
                </a:solidFill>
              </a:rPr>
              <a:t>2023-2024 </a:t>
            </a:r>
            <a:r>
              <a:rPr lang="ru-RU" sz="2000" b="1" dirty="0">
                <a:ln/>
                <a:solidFill>
                  <a:schemeClr val="bg2">
                    <a:lumMod val="10000"/>
                  </a:schemeClr>
                </a:solidFill>
              </a:rPr>
              <a:t>ГОДАХ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373228" y="4745422"/>
            <a:ext cx="512504" cy="273844"/>
          </a:xfrm>
        </p:spPr>
        <p:txBody>
          <a:bodyPr/>
          <a:lstStyle/>
          <a:p>
            <a:fld id="{85FFDCF5-B7A9-4B35-A1DB-9EA527B38AA6}" type="slidenum">
              <a:rPr lang="ru-RU" sz="900" smtClean="0">
                <a:solidFill>
                  <a:schemeClr val="bg1"/>
                </a:solidFill>
              </a:rPr>
              <a:pPr/>
              <a:t>68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4206196" y="497066"/>
            <a:ext cx="107112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dirty="0" smtClean="0">
                <a:solidFill>
                  <a:schemeClr val="bg2">
                    <a:lumMod val="10000"/>
                  </a:schemeClr>
                </a:solidFill>
              </a:rPr>
              <a:t>(млн. руб.)</a:t>
            </a:r>
            <a:endParaRPr lang="ru-RU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16" name="Диаграмма 15"/>
          <p:cNvGraphicFramePr/>
          <p:nvPr>
            <p:extLst/>
          </p:nvPr>
        </p:nvGraphicFramePr>
        <p:xfrm>
          <a:off x="225682" y="1086831"/>
          <a:ext cx="4800600" cy="35799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25" name="Рисунок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6970" y="4383364"/>
            <a:ext cx="905144" cy="724115"/>
          </a:xfrm>
          <a:prstGeom prst="rect">
            <a:avLst/>
          </a:prstGeom>
        </p:spPr>
      </p:pic>
      <p:sp>
        <p:nvSpPr>
          <p:cNvPr id="28" name="Google Shape;523;p26"/>
          <p:cNvSpPr/>
          <p:nvPr/>
        </p:nvSpPr>
        <p:spPr>
          <a:xfrm>
            <a:off x="8000236" y="310202"/>
            <a:ext cx="769008" cy="705227"/>
          </a:xfrm>
          <a:prstGeom prst="ellipse">
            <a:avLst/>
          </a:prstGeom>
          <a:solidFill>
            <a:srgbClr val="E08E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" name="Google Shape;525;p26"/>
          <p:cNvGrpSpPr/>
          <p:nvPr/>
        </p:nvGrpSpPr>
        <p:grpSpPr>
          <a:xfrm>
            <a:off x="8229919" y="520788"/>
            <a:ext cx="309641" cy="284054"/>
            <a:chOff x="2419414" y="4045708"/>
            <a:chExt cx="361055" cy="361055"/>
          </a:xfrm>
        </p:grpSpPr>
        <p:sp>
          <p:nvSpPr>
            <p:cNvPr id="30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3" name="Диаграмма 12"/>
          <p:cNvGraphicFramePr/>
          <p:nvPr>
            <p:extLst>
              <p:ext uri="{D42A27DB-BD31-4B8C-83A1-F6EECF244321}">
                <p14:modId xmlns:p14="http://schemas.microsoft.com/office/powerpoint/2010/main" val="2091101143"/>
              </p:ext>
            </p:extLst>
          </p:nvPr>
        </p:nvGraphicFramePr>
        <p:xfrm>
          <a:off x="4764946" y="979111"/>
          <a:ext cx="4004297" cy="41283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002424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955502" y="18793"/>
            <a:ext cx="2188498" cy="1781665"/>
          </a:xfrm>
        </p:spPr>
        <p:txBody>
          <a:bodyPr anchor="t">
            <a:noAutofit/>
          </a:bodyPr>
          <a:lstStyle/>
          <a:p>
            <a:pPr algn="r"/>
            <a:r>
              <a:rPr lang="ru-RU" sz="1600" b="1" dirty="0" smtClean="0">
                <a:solidFill>
                  <a:schemeClr val="bg1"/>
                </a:solidFill>
              </a:rPr>
              <a:t>Структура расходов бюджета Труновского муниципального округа по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культуре </a:t>
            </a:r>
            <a:br>
              <a:rPr lang="ru-RU" sz="1600" b="1" dirty="0" smtClean="0">
                <a:solidFill>
                  <a:schemeClr val="bg1"/>
                </a:solidFill>
              </a:rPr>
            </a:br>
            <a:r>
              <a:rPr lang="ru-RU" sz="1600" b="1" dirty="0" smtClean="0">
                <a:solidFill>
                  <a:schemeClr val="bg1"/>
                </a:solidFill>
              </a:rPr>
              <a:t>за 2024 год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69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422598"/>
              </p:ext>
            </p:extLst>
          </p:nvPr>
        </p:nvGraphicFramePr>
        <p:xfrm>
          <a:off x="498369" y="2164434"/>
          <a:ext cx="7306169" cy="2186849"/>
        </p:xfrm>
        <a:graphic>
          <a:graphicData uri="http://schemas.openxmlformats.org/drawingml/2006/table">
            <a:tbl>
              <a:tblPr firstRow="1" firstCol="1" lastCol="1" bandRow="1">
                <a:tableStyleId>{5C22544A-7EE6-4342-B048-85BDC9FD1C3A}</a:tableStyleId>
              </a:tblPr>
              <a:tblGrid>
                <a:gridCol w="410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3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25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680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92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2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92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41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34388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Наименование показателя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2022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(факт)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2023 год (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(первоначально 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утверждённый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уточнённый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(факт)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2024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год % </a:t>
                      </a:r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исполнения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ctr">
                    <a:solidFill>
                      <a:schemeClr val="accent1"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818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08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00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200" u="none" strike="noStrike" dirty="0" smtClean="0">
                          <a:effectLst/>
                        </a:rPr>
                        <a:t>КУЛЬТУРА, КИНЕМАТОГРАФИЯ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81,62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93,90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125,49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137,04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136,51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99,61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651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08 </a:t>
                      </a:r>
                      <a:r>
                        <a:rPr lang="ru-RU" sz="1000" u="none" strike="noStrik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01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200" u="none" strike="noStrike" dirty="0" smtClean="0">
                          <a:effectLst/>
                        </a:rPr>
                        <a:t>Культура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66,11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76,90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107,33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118,58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118,09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99,59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3992">
                <a:tc>
                  <a:txBody>
                    <a:bodyPr/>
                    <a:lstStyle/>
                    <a:p>
                      <a:pPr algn="ctr" fontAlgn="t"/>
                      <a:r>
                        <a:rPr lang="ru-RU" sz="10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08 04</a:t>
                      </a:r>
                      <a:endParaRPr lang="ru-RU" sz="10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200" u="none" strike="noStrike" dirty="0" smtClean="0">
                          <a:effectLst/>
                        </a:rPr>
                        <a:t>Другие вопросы в области культуры, кинематографии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15,51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17,00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18,16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18,46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effectLst/>
                        </a:rPr>
                        <a:t>18,42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tint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99,77</a:t>
                      </a:r>
                      <a:endParaRPr lang="ru-RU" sz="1200" b="0" i="0" u="none" strike="noStrike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350" marR="6350" marT="4763" marB="0" anchor="b">
                    <a:solidFill>
                      <a:schemeClr val="accent1"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699250" y="1894094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/>
              <a:t>м</a:t>
            </a:r>
            <a:r>
              <a:rPr lang="ru-RU" sz="1050" b="1" dirty="0" smtClean="0"/>
              <a:t>лн.руб</a:t>
            </a:r>
            <a:endParaRPr lang="ru-RU" sz="1050" b="1" dirty="0"/>
          </a:p>
        </p:txBody>
      </p:sp>
      <p:grpSp>
        <p:nvGrpSpPr>
          <p:cNvPr id="9" name="Graphic 45">
            <a:extLst>
              <a:ext uri="{FF2B5EF4-FFF2-40B4-BE49-F238E27FC236}">
                <a16:creationId xmlns:a16="http://schemas.microsoft.com/office/drawing/2014/main" id="{456BF3CD-DE69-E709-BBE2-AC3E8AE8C0D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98370" y="161732"/>
            <a:ext cx="2110823" cy="1728952"/>
            <a:chOff x="510933" y="1672664"/>
            <a:chExt cx="5869437" cy="5071175"/>
          </a:xfrm>
        </p:grpSpPr>
        <p:grpSp>
          <p:nvGrpSpPr>
            <p:cNvPr id="10" name="Graphic 45">
              <a:extLst>
                <a:ext uri="{FF2B5EF4-FFF2-40B4-BE49-F238E27FC236}">
                  <a16:creationId xmlns:a16="http://schemas.microsoft.com/office/drawing/2014/main" id="{9ED5CF29-5BBB-3464-E31E-5B3E38953E6E}"/>
                </a:ext>
              </a:extLst>
            </p:cNvPr>
            <p:cNvGrpSpPr/>
            <p:nvPr/>
          </p:nvGrpSpPr>
          <p:grpSpPr>
            <a:xfrm>
              <a:off x="510933" y="1672664"/>
              <a:ext cx="5869437" cy="4982133"/>
              <a:chOff x="510933" y="1672664"/>
              <a:chExt cx="5869437" cy="4982133"/>
            </a:xfrm>
          </p:grpSpPr>
          <p:sp>
            <p:nvSpPr>
              <p:cNvPr id="57" name="Freeform 48">
                <a:extLst>
                  <a:ext uri="{FF2B5EF4-FFF2-40B4-BE49-F238E27FC236}">
                    <a16:creationId xmlns:a16="http://schemas.microsoft.com/office/drawing/2014/main" id="{3545B8F5-6890-61EE-1AB5-C37F94DA2134}"/>
                  </a:ext>
                </a:extLst>
              </p:cNvPr>
              <p:cNvSpPr/>
              <p:nvPr/>
            </p:nvSpPr>
            <p:spPr>
              <a:xfrm>
                <a:off x="3198709" y="3158551"/>
                <a:ext cx="3181661" cy="3181661"/>
              </a:xfrm>
              <a:custGeom>
                <a:avLst/>
                <a:gdLst>
                  <a:gd name="connsiteX0" fmla="*/ 3181413 w 3181661"/>
                  <a:gd name="connsiteY0" fmla="*/ 1590831 h 3181661"/>
                  <a:gd name="connsiteX1" fmla="*/ 2387614 w 3181661"/>
                  <a:gd name="connsiteY1" fmla="*/ 2967794 h 3181661"/>
                  <a:gd name="connsiteX2" fmla="*/ 1590831 w 3181661"/>
                  <a:gd name="connsiteY2" fmla="*/ 3181662 h 3181661"/>
                  <a:gd name="connsiteX3" fmla="*/ 1490114 w 3181661"/>
                  <a:gd name="connsiteY3" fmla="*/ 3178429 h 3181661"/>
                  <a:gd name="connsiteX4" fmla="*/ 0 w 3181661"/>
                  <a:gd name="connsiteY4" fmla="*/ 1591080 h 3181661"/>
                  <a:gd name="connsiteX5" fmla="*/ 241223 w 3181661"/>
                  <a:gd name="connsiteY5" fmla="*/ 748539 h 3181661"/>
                  <a:gd name="connsiteX6" fmla="*/ 276536 w 3181661"/>
                  <a:gd name="connsiteY6" fmla="*/ 694325 h 3181661"/>
                  <a:gd name="connsiteX7" fmla="*/ 333982 w 3181661"/>
                  <a:gd name="connsiteY7" fmla="*/ 615493 h 3181661"/>
                  <a:gd name="connsiteX8" fmla="*/ 335972 w 3181661"/>
                  <a:gd name="connsiteY8" fmla="*/ 612757 h 3181661"/>
                  <a:gd name="connsiteX9" fmla="*/ 1590831 w 3181661"/>
                  <a:gd name="connsiteY9" fmla="*/ 0 h 3181661"/>
                  <a:gd name="connsiteX10" fmla="*/ 3181662 w 3181661"/>
                  <a:gd name="connsiteY10" fmla="*/ 1590831 h 318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1661" h="3181661">
                    <a:moveTo>
                      <a:pt x="3181413" y="1590831"/>
                    </a:moveTo>
                    <a:cubicBezTo>
                      <a:pt x="3181413" y="2178969"/>
                      <a:pt x="2862103" y="2692501"/>
                      <a:pt x="2387614" y="2967794"/>
                    </a:cubicBezTo>
                    <a:cubicBezTo>
                      <a:pt x="2153354" y="3103824"/>
                      <a:pt x="1881294" y="3181662"/>
                      <a:pt x="1590831" y="3181662"/>
                    </a:cubicBezTo>
                    <a:cubicBezTo>
                      <a:pt x="1557010" y="3181662"/>
                      <a:pt x="1523189" y="3180667"/>
                      <a:pt x="1490114" y="3178429"/>
                    </a:cubicBezTo>
                    <a:cubicBezTo>
                      <a:pt x="658266" y="3126454"/>
                      <a:pt x="0" y="2435610"/>
                      <a:pt x="0" y="1591080"/>
                    </a:cubicBezTo>
                    <a:cubicBezTo>
                      <a:pt x="0" y="1281468"/>
                      <a:pt x="88531" y="992995"/>
                      <a:pt x="241223" y="748539"/>
                    </a:cubicBezTo>
                    <a:cubicBezTo>
                      <a:pt x="252663" y="730136"/>
                      <a:pt x="264351" y="712231"/>
                      <a:pt x="276536" y="694325"/>
                    </a:cubicBezTo>
                    <a:cubicBezTo>
                      <a:pt x="294939" y="667468"/>
                      <a:pt x="313839" y="641107"/>
                      <a:pt x="333982" y="615493"/>
                    </a:cubicBezTo>
                    <a:lnTo>
                      <a:pt x="335972" y="612757"/>
                    </a:lnTo>
                    <a:cubicBezTo>
                      <a:pt x="627181" y="239731"/>
                      <a:pt x="1080780" y="0"/>
                      <a:pt x="1590831" y="0"/>
                    </a:cubicBezTo>
                    <a:cubicBezTo>
                      <a:pt x="2469431" y="0"/>
                      <a:pt x="3181662" y="712479"/>
                      <a:pt x="3181662" y="1590831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 49">
                <a:extLst>
                  <a:ext uri="{FF2B5EF4-FFF2-40B4-BE49-F238E27FC236}">
                    <a16:creationId xmlns:a16="http://schemas.microsoft.com/office/drawing/2014/main" id="{AA70C792-948F-100E-BC11-4FA5893D5081}"/>
                  </a:ext>
                </a:extLst>
              </p:cNvPr>
              <p:cNvSpPr/>
              <p:nvPr/>
            </p:nvSpPr>
            <p:spPr>
              <a:xfrm>
                <a:off x="3375523" y="1672664"/>
                <a:ext cx="2862351" cy="2255562"/>
              </a:xfrm>
              <a:custGeom>
                <a:avLst/>
                <a:gdLst>
                  <a:gd name="connsiteX0" fmla="*/ 1144195 w 2862351"/>
                  <a:gd name="connsiteY0" fmla="*/ 0 h 2255562"/>
                  <a:gd name="connsiteX1" fmla="*/ 0 w 2862351"/>
                  <a:gd name="connsiteY1" fmla="*/ 436440 h 2255562"/>
                  <a:gd name="connsiteX2" fmla="*/ 1132506 w 2862351"/>
                  <a:gd name="connsiteY2" fmla="*/ 1510506 h 2255562"/>
                  <a:gd name="connsiteX3" fmla="*/ 1414017 w 2862351"/>
                  <a:gd name="connsiteY3" fmla="*/ 1485638 h 2255562"/>
                  <a:gd name="connsiteX4" fmla="*/ 2776805 w 2862351"/>
                  <a:gd name="connsiteY4" fmla="*/ 2255563 h 2255562"/>
                  <a:gd name="connsiteX5" fmla="*/ 2862352 w 2862351"/>
                  <a:gd name="connsiteY5" fmla="*/ 1718157 h 2255562"/>
                  <a:gd name="connsiteX6" fmla="*/ 1144195 w 2862351"/>
                  <a:gd name="connsiteY6" fmla="*/ 0 h 225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2351" h="2255562">
                    <a:moveTo>
                      <a:pt x="1144195" y="0"/>
                    </a:moveTo>
                    <a:cubicBezTo>
                      <a:pt x="704770" y="0"/>
                      <a:pt x="303643" y="164877"/>
                      <a:pt x="0" y="436440"/>
                    </a:cubicBezTo>
                    <a:cubicBezTo>
                      <a:pt x="501844" y="635139"/>
                      <a:pt x="908194" y="1022340"/>
                      <a:pt x="1132506" y="1510506"/>
                    </a:cubicBezTo>
                    <a:cubicBezTo>
                      <a:pt x="1223773" y="1494093"/>
                      <a:pt x="1318025" y="1485638"/>
                      <a:pt x="1414017" y="1485638"/>
                    </a:cubicBezTo>
                    <a:cubicBezTo>
                      <a:pt x="1992207" y="1485638"/>
                      <a:pt x="2498278" y="1794254"/>
                      <a:pt x="2776805" y="2255563"/>
                    </a:cubicBezTo>
                    <a:cubicBezTo>
                      <a:pt x="2832510" y="2086458"/>
                      <a:pt x="2862352" y="1905914"/>
                      <a:pt x="2862352" y="1718157"/>
                    </a:cubicBezTo>
                    <a:cubicBezTo>
                      <a:pt x="2862352" y="769179"/>
                      <a:pt x="2093172" y="0"/>
                      <a:pt x="1144195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 50">
                <a:extLst>
                  <a:ext uri="{FF2B5EF4-FFF2-40B4-BE49-F238E27FC236}">
                    <a16:creationId xmlns:a16="http://schemas.microsoft.com/office/drawing/2014/main" id="{6058924E-1A7B-BA25-DF2A-5D458376B7C1}"/>
                  </a:ext>
                </a:extLst>
              </p:cNvPr>
              <p:cNvSpPr/>
              <p:nvPr/>
            </p:nvSpPr>
            <p:spPr>
              <a:xfrm>
                <a:off x="4416514" y="3158302"/>
                <a:ext cx="1735813" cy="1950925"/>
              </a:xfrm>
              <a:custGeom>
                <a:avLst/>
                <a:gdLst>
                  <a:gd name="connsiteX0" fmla="*/ 373026 w 1735813"/>
                  <a:gd name="connsiteY0" fmla="*/ 0 h 1950925"/>
                  <a:gd name="connsiteX1" fmla="*/ 91515 w 1735813"/>
                  <a:gd name="connsiteY1" fmla="*/ 24868 h 1950925"/>
                  <a:gd name="connsiteX2" fmla="*/ 281759 w 1735813"/>
                  <a:gd name="connsiteY2" fmla="*/ 898246 h 1950925"/>
                  <a:gd name="connsiteX3" fmla="*/ 0 w 1735813"/>
                  <a:gd name="connsiteY3" fmla="*/ 1947941 h 1950925"/>
                  <a:gd name="connsiteX4" fmla="*/ 103204 w 1735813"/>
                  <a:gd name="connsiteY4" fmla="*/ 1950925 h 1950925"/>
                  <a:gd name="connsiteX5" fmla="*/ 1735814 w 1735813"/>
                  <a:gd name="connsiteY5" fmla="*/ 769925 h 1950925"/>
                  <a:gd name="connsiteX6" fmla="*/ 373026 w 1735813"/>
                  <a:gd name="connsiteY6" fmla="*/ 0 h 19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5813" h="1950925">
                    <a:moveTo>
                      <a:pt x="373026" y="0"/>
                    </a:moveTo>
                    <a:cubicBezTo>
                      <a:pt x="277034" y="0"/>
                      <a:pt x="183031" y="8455"/>
                      <a:pt x="91515" y="24868"/>
                    </a:cubicBezTo>
                    <a:cubicBezTo>
                      <a:pt x="213619" y="290712"/>
                      <a:pt x="281759" y="586397"/>
                      <a:pt x="281759" y="898246"/>
                    </a:cubicBezTo>
                    <a:cubicBezTo>
                      <a:pt x="281759" y="1280722"/>
                      <a:pt x="179301" y="1639324"/>
                      <a:pt x="0" y="1947941"/>
                    </a:cubicBezTo>
                    <a:cubicBezTo>
                      <a:pt x="34070" y="1949931"/>
                      <a:pt x="68388" y="1950925"/>
                      <a:pt x="103204" y="1950925"/>
                    </a:cubicBezTo>
                    <a:cubicBezTo>
                      <a:pt x="864425" y="1950925"/>
                      <a:pt x="1510257" y="1455796"/>
                      <a:pt x="1735814" y="769925"/>
                    </a:cubicBezTo>
                    <a:cubicBezTo>
                      <a:pt x="1457288" y="308617"/>
                      <a:pt x="951216" y="0"/>
                      <a:pt x="373026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 51">
                <a:extLst>
                  <a:ext uri="{FF2B5EF4-FFF2-40B4-BE49-F238E27FC236}">
                    <a16:creationId xmlns:a16="http://schemas.microsoft.com/office/drawing/2014/main" id="{F3BC6FDC-66EF-CBE4-4EDB-848CCD6F4328}"/>
                  </a:ext>
                </a:extLst>
              </p:cNvPr>
              <p:cNvSpPr/>
              <p:nvPr/>
            </p:nvSpPr>
            <p:spPr>
              <a:xfrm>
                <a:off x="510933" y="1962630"/>
                <a:ext cx="3146348" cy="4187588"/>
              </a:xfrm>
              <a:custGeom>
                <a:avLst/>
                <a:gdLst>
                  <a:gd name="connsiteX0" fmla="*/ 2093670 w 3146348"/>
                  <a:gd name="connsiteY0" fmla="*/ 0 h 4187588"/>
                  <a:gd name="connsiteX1" fmla="*/ 0 w 3146348"/>
                  <a:gd name="connsiteY1" fmla="*/ 2093919 h 4187588"/>
                  <a:gd name="connsiteX2" fmla="*/ 2093670 w 3146348"/>
                  <a:gd name="connsiteY2" fmla="*/ 4187588 h 4187588"/>
                  <a:gd name="connsiteX3" fmla="*/ 3146349 w 3146348"/>
                  <a:gd name="connsiteY3" fmla="*/ 3904089 h 4187588"/>
                  <a:gd name="connsiteX4" fmla="*/ 2687776 w 3146348"/>
                  <a:gd name="connsiteY4" fmla="*/ 2786752 h 4187588"/>
                  <a:gd name="connsiteX5" fmla="*/ 2705681 w 3146348"/>
                  <a:gd name="connsiteY5" fmla="*/ 2548016 h 4187588"/>
                  <a:gd name="connsiteX6" fmla="*/ 2290876 w 3146348"/>
                  <a:gd name="connsiteY6" fmla="*/ 1428192 h 4187588"/>
                  <a:gd name="connsiteX7" fmla="*/ 2864839 w 3146348"/>
                  <a:gd name="connsiteY7" fmla="*/ 146475 h 4187588"/>
                  <a:gd name="connsiteX8" fmla="*/ 2093919 w 3146348"/>
                  <a:gd name="connsiteY8" fmla="*/ 0 h 418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6348" h="4187588">
                    <a:moveTo>
                      <a:pt x="2093670" y="0"/>
                    </a:moveTo>
                    <a:cubicBezTo>
                      <a:pt x="937290" y="0"/>
                      <a:pt x="0" y="937290"/>
                      <a:pt x="0" y="2093919"/>
                    </a:cubicBezTo>
                    <a:cubicBezTo>
                      <a:pt x="0" y="3250548"/>
                      <a:pt x="937290" y="4187588"/>
                      <a:pt x="2093670" y="4187588"/>
                    </a:cubicBezTo>
                    <a:cubicBezTo>
                      <a:pt x="2477389" y="4187588"/>
                      <a:pt x="2836986" y="4084385"/>
                      <a:pt x="3146349" y="3904089"/>
                    </a:cubicBezTo>
                    <a:cubicBezTo>
                      <a:pt x="2862849" y="3616859"/>
                      <a:pt x="2687776" y="3222198"/>
                      <a:pt x="2687776" y="2786752"/>
                    </a:cubicBezTo>
                    <a:cubicBezTo>
                      <a:pt x="2687776" y="2705681"/>
                      <a:pt x="2693744" y="2625853"/>
                      <a:pt x="2705681" y="2548016"/>
                    </a:cubicBezTo>
                    <a:cubicBezTo>
                      <a:pt x="2447050" y="2247357"/>
                      <a:pt x="2290876" y="1856177"/>
                      <a:pt x="2290876" y="1428192"/>
                    </a:cubicBezTo>
                    <a:cubicBezTo>
                      <a:pt x="2290876" y="918638"/>
                      <a:pt x="2512702" y="461060"/>
                      <a:pt x="2864839" y="146475"/>
                    </a:cubicBezTo>
                    <a:cubicBezTo>
                      <a:pt x="2626351" y="51975"/>
                      <a:pt x="2366228" y="0"/>
                      <a:pt x="2093919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Freeform 52">
                <a:extLst>
                  <a:ext uri="{FF2B5EF4-FFF2-40B4-BE49-F238E27FC236}">
                    <a16:creationId xmlns:a16="http://schemas.microsoft.com/office/drawing/2014/main" id="{8E729252-805B-0738-9A5D-6CB0E59E3B9E}"/>
                  </a:ext>
                </a:extLst>
              </p:cNvPr>
              <p:cNvSpPr/>
              <p:nvPr/>
            </p:nvSpPr>
            <p:spPr>
              <a:xfrm>
                <a:off x="3198460" y="4510396"/>
                <a:ext cx="1218053" cy="1356322"/>
              </a:xfrm>
              <a:custGeom>
                <a:avLst/>
                <a:gdLst>
                  <a:gd name="connsiteX0" fmla="*/ 17905 w 1218053"/>
                  <a:gd name="connsiteY0" fmla="*/ 249 h 1356322"/>
                  <a:gd name="connsiteX1" fmla="*/ 0 w 1218053"/>
                  <a:gd name="connsiteY1" fmla="*/ 238985 h 1356322"/>
                  <a:gd name="connsiteX2" fmla="*/ 458573 w 1218053"/>
                  <a:gd name="connsiteY2" fmla="*/ 1356322 h 1356322"/>
                  <a:gd name="connsiteX3" fmla="*/ 1218054 w 1218053"/>
                  <a:gd name="connsiteY3" fmla="*/ 595598 h 1356322"/>
                  <a:gd name="connsiteX4" fmla="*/ 17905 w 1218053"/>
                  <a:gd name="connsiteY4" fmla="*/ 0 h 135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8053" h="1356322">
                    <a:moveTo>
                      <a:pt x="17905" y="249"/>
                    </a:moveTo>
                    <a:cubicBezTo>
                      <a:pt x="6217" y="78087"/>
                      <a:pt x="0" y="157666"/>
                      <a:pt x="0" y="238985"/>
                    </a:cubicBezTo>
                    <a:cubicBezTo>
                      <a:pt x="0" y="674431"/>
                      <a:pt x="175074" y="1069092"/>
                      <a:pt x="458573" y="1356322"/>
                    </a:cubicBezTo>
                    <a:cubicBezTo>
                      <a:pt x="772909" y="1173042"/>
                      <a:pt x="1035271" y="910432"/>
                      <a:pt x="1218054" y="595598"/>
                    </a:cubicBezTo>
                    <a:cubicBezTo>
                      <a:pt x="738591" y="567248"/>
                      <a:pt x="312098" y="342189"/>
                      <a:pt x="17905" y="0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 53">
                <a:extLst>
                  <a:ext uri="{FF2B5EF4-FFF2-40B4-BE49-F238E27FC236}">
                    <a16:creationId xmlns:a16="http://schemas.microsoft.com/office/drawing/2014/main" id="{7AD18890-6DF8-FC6B-6B32-47AB1843ADFD}"/>
                  </a:ext>
                </a:extLst>
              </p:cNvPr>
              <p:cNvSpPr/>
              <p:nvPr/>
            </p:nvSpPr>
            <p:spPr>
              <a:xfrm>
                <a:off x="2801561" y="2108607"/>
                <a:ext cx="1706468" cy="2402037"/>
              </a:xfrm>
              <a:custGeom>
                <a:avLst/>
                <a:gdLst>
                  <a:gd name="connsiteX0" fmla="*/ 573963 w 1706468"/>
                  <a:gd name="connsiteY0" fmla="*/ 497 h 2402037"/>
                  <a:gd name="connsiteX1" fmla="*/ 0 w 1706468"/>
                  <a:gd name="connsiteY1" fmla="*/ 1282214 h 2402037"/>
                  <a:gd name="connsiteX2" fmla="*/ 414805 w 1706468"/>
                  <a:gd name="connsiteY2" fmla="*/ 2402038 h 2402037"/>
                  <a:gd name="connsiteX3" fmla="*/ 638372 w 1706468"/>
                  <a:gd name="connsiteY3" fmla="*/ 1797985 h 2402037"/>
                  <a:gd name="connsiteX4" fmla="*/ 673685 w 1706468"/>
                  <a:gd name="connsiteY4" fmla="*/ 1743772 h 2402037"/>
                  <a:gd name="connsiteX5" fmla="*/ 731131 w 1706468"/>
                  <a:gd name="connsiteY5" fmla="*/ 1664939 h 2402037"/>
                  <a:gd name="connsiteX6" fmla="*/ 733120 w 1706468"/>
                  <a:gd name="connsiteY6" fmla="*/ 1662203 h 2402037"/>
                  <a:gd name="connsiteX7" fmla="*/ 1706469 w 1706468"/>
                  <a:gd name="connsiteY7" fmla="*/ 1074066 h 2402037"/>
                  <a:gd name="connsiteX8" fmla="*/ 573963 w 1706468"/>
                  <a:gd name="connsiteY8" fmla="*/ 0 h 2402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468" h="2402037">
                    <a:moveTo>
                      <a:pt x="573963" y="497"/>
                    </a:moveTo>
                    <a:cubicBezTo>
                      <a:pt x="221826" y="315083"/>
                      <a:pt x="0" y="772910"/>
                      <a:pt x="0" y="1282214"/>
                    </a:cubicBezTo>
                    <a:cubicBezTo>
                      <a:pt x="0" y="1709951"/>
                      <a:pt x="156173" y="2101130"/>
                      <a:pt x="414805" y="2402038"/>
                    </a:cubicBezTo>
                    <a:cubicBezTo>
                      <a:pt x="447880" y="2182948"/>
                      <a:pt x="525469" y="1978529"/>
                      <a:pt x="638372" y="1797985"/>
                    </a:cubicBezTo>
                    <a:cubicBezTo>
                      <a:pt x="649811" y="1779582"/>
                      <a:pt x="661499" y="1761677"/>
                      <a:pt x="673685" y="1743772"/>
                    </a:cubicBezTo>
                    <a:cubicBezTo>
                      <a:pt x="692087" y="1716914"/>
                      <a:pt x="710987" y="1690553"/>
                      <a:pt x="731131" y="1664939"/>
                    </a:cubicBezTo>
                    <a:lnTo>
                      <a:pt x="733120" y="1662203"/>
                    </a:lnTo>
                    <a:cubicBezTo>
                      <a:pt x="969370" y="1359555"/>
                      <a:pt x="1312802" y="1144443"/>
                      <a:pt x="1706469" y="1074066"/>
                    </a:cubicBezTo>
                    <a:cubicBezTo>
                      <a:pt x="1482156" y="585899"/>
                      <a:pt x="1075558" y="198947"/>
                      <a:pt x="573963" y="0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Freeform 54">
                <a:extLst>
                  <a:ext uri="{FF2B5EF4-FFF2-40B4-BE49-F238E27FC236}">
                    <a16:creationId xmlns:a16="http://schemas.microsoft.com/office/drawing/2014/main" id="{7762F7AF-0DD7-D485-8A54-658D3E176018}"/>
                  </a:ext>
                </a:extLst>
              </p:cNvPr>
              <p:cNvSpPr/>
              <p:nvPr/>
            </p:nvSpPr>
            <p:spPr>
              <a:xfrm>
                <a:off x="3216366" y="3183170"/>
                <a:ext cx="1481907" cy="1923570"/>
              </a:xfrm>
              <a:custGeom>
                <a:avLst/>
                <a:gdLst>
                  <a:gd name="connsiteX0" fmla="*/ 1291664 w 1481907"/>
                  <a:gd name="connsiteY0" fmla="*/ 0 h 1923570"/>
                  <a:gd name="connsiteX1" fmla="*/ 318315 w 1481907"/>
                  <a:gd name="connsiteY1" fmla="*/ 588138 h 1923570"/>
                  <a:gd name="connsiteX2" fmla="*/ 316326 w 1481907"/>
                  <a:gd name="connsiteY2" fmla="*/ 590873 h 1923570"/>
                  <a:gd name="connsiteX3" fmla="*/ 258880 w 1481907"/>
                  <a:gd name="connsiteY3" fmla="*/ 669706 h 1923570"/>
                  <a:gd name="connsiteX4" fmla="*/ 223567 w 1481907"/>
                  <a:gd name="connsiteY4" fmla="*/ 723919 h 1923570"/>
                  <a:gd name="connsiteX5" fmla="*/ 0 w 1481907"/>
                  <a:gd name="connsiteY5" fmla="*/ 1327972 h 1923570"/>
                  <a:gd name="connsiteX6" fmla="*/ 1200149 w 1481907"/>
                  <a:gd name="connsiteY6" fmla="*/ 1923570 h 1923570"/>
                  <a:gd name="connsiteX7" fmla="*/ 1481908 w 1481907"/>
                  <a:gd name="connsiteY7" fmla="*/ 873875 h 1923570"/>
                  <a:gd name="connsiteX8" fmla="*/ 1291664 w 1481907"/>
                  <a:gd name="connsiteY8" fmla="*/ 497 h 1923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1907" h="1923570">
                    <a:moveTo>
                      <a:pt x="1291664" y="0"/>
                    </a:moveTo>
                    <a:cubicBezTo>
                      <a:pt x="897997" y="70378"/>
                      <a:pt x="554565" y="285240"/>
                      <a:pt x="318315" y="588138"/>
                    </a:cubicBezTo>
                    <a:lnTo>
                      <a:pt x="316326" y="590873"/>
                    </a:lnTo>
                    <a:cubicBezTo>
                      <a:pt x="296182" y="616487"/>
                      <a:pt x="277283" y="642599"/>
                      <a:pt x="258880" y="669706"/>
                    </a:cubicBezTo>
                    <a:cubicBezTo>
                      <a:pt x="246695" y="687362"/>
                      <a:pt x="235006" y="705516"/>
                      <a:pt x="223567" y="723919"/>
                    </a:cubicBezTo>
                    <a:cubicBezTo>
                      <a:pt x="110664" y="904215"/>
                      <a:pt x="33075" y="1108633"/>
                      <a:pt x="0" y="1327972"/>
                    </a:cubicBezTo>
                    <a:cubicBezTo>
                      <a:pt x="294193" y="1670161"/>
                      <a:pt x="720686" y="1894971"/>
                      <a:pt x="1200149" y="1923570"/>
                    </a:cubicBezTo>
                    <a:cubicBezTo>
                      <a:pt x="1379201" y="1614953"/>
                      <a:pt x="1481908" y="1256351"/>
                      <a:pt x="1481908" y="873875"/>
                    </a:cubicBezTo>
                    <a:cubicBezTo>
                      <a:pt x="1481908" y="562274"/>
                      <a:pt x="1413768" y="266340"/>
                      <a:pt x="1291664" y="497"/>
                    </a:cubicBezTo>
                  </a:path>
                </a:pathLst>
              </a:custGeom>
              <a:solidFill>
                <a:schemeClr val="accent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 55">
                <a:extLst>
                  <a:ext uri="{FF2B5EF4-FFF2-40B4-BE49-F238E27FC236}">
                    <a16:creationId xmlns:a16="http://schemas.microsoft.com/office/drawing/2014/main" id="{B21B3408-A9AB-475A-56A6-0067BF3847F5}"/>
                  </a:ext>
                </a:extLst>
              </p:cNvPr>
              <p:cNvSpPr/>
              <p:nvPr/>
            </p:nvSpPr>
            <p:spPr>
              <a:xfrm>
                <a:off x="5410006" y="6500614"/>
                <a:ext cx="674430" cy="82314"/>
              </a:xfrm>
              <a:custGeom>
                <a:avLst/>
                <a:gdLst>
                  <a:gd name="connsiteX0" fmla="*/ 337215 w 674430"/>
                  <a:gd name="connsiteY0" fmla="*/ 0 h 82314"/>
                  <a:gd name="connsiteX1" fmla="*/ 0 w 674430"/>
                  <a:gd name="connsiteY1" fmla="*/ 41033 h 82314"/>
                  <a:gd name="connsiteX2" fmla="*/ 337215 w 674430"/>
                  <a:gd name="connsiteY2" fmla="*/ 82315 h 82314"/>
                  <a:gd name="connsiteX3" fmla="*/ 674431 w 674430"/>
                  <a:gd name="connsiteY3" fmla="*/ 41033 h 82314"/>
                  <a:gd name="connsiteX4" fmla="*/ 337215 w 674430"/>
                  <a:gd name="connsiteY4" fmla="*/ 0 h 8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30" h="82314">
                    <a:moveTo>
                      <a:pt x="337215" y="0"/>
                    </a:moveTo>
                    <a:cubicBezTo>
                      <a:pt x="150951" y="0"/>
                      <a:pt x="0" y="18403"/>
                      <a:pt x="0" y="41033"/>
                    </a:cubicBezTo>
                    <a:cubicBezTo>
                      <a:pt x="0" y="63663"/>
                      <a:pt x="150951" y="82315"/>
                      <a:pt x="337215" y="82315"/>
                    </a:cubicBezTo>
                    <a:cubicBezTo>
                      <a:pt x="523480" y="82315"/>
                      <a:pt x="674431" y="63912"/>
                      <a:pt x="674431" y="41033"/>
                    </a:cubicBezTo>
                    <a:cubicBezTo>
                      <a:pt x="674431" y="18154"/>
                      <a:pt x="523480" y="0"/>
                      <a:pt x="337215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 56">
                <a:extLst>
                  <a:ext uri="{FF2B5EF4-FFF2-40B4-BE49-F238E27FC236}">
                    <a16:creationId xmlns:a16="http://schemas.microsoft.com/office/drawing/2014/main" id="{D6F9457E-E64E-0D0B-6E35-D99C439C59F9}"/>
                  </a:ext>
                </a:extLst>
              </p:cNvPr>
              <p:cNvSpPr/>
              <p:nvPr/>
            </p:nvSpPr>
            <p:spPr>
              <a:xfrm>
                <a:off x="3093267" y="6405617"/>
                <a:ext cx="1342644" cy="147718"/>
              </a:xfrm>
              <a:custGeom>
                <a:avLst/>
                <a:gdLst>
                  <a:gd name="connsiteX0" fmla="*/ 671446 w 1342644"/>
                  <a:gd name="connsiteY0" fmla="*/ 0 h 147718"/>
                  <a:gd name="connsiteX1" fmla="*/ 0 w 1342644"/>
                  <a:gd name="connsiteY1" fmla="*/ 73859 h 147718"/>
                  <a:gd name="connsiteX2" fmla="*/ 671446 w 1342644"/>
                  <a:gd name="connsiteY2" fmla="*/ 147718 h 147718"/>
                  <a:gd name="connsiteX3" fmla="*/ 1342644 w 1342644"/>
                  <a:gd name="connsiteY3" fmla="*/ 73859 h 147718"/>
                  <a:gd name="connsiteX4" fmla="*/ 671446 w 1342644"/>
                  <a:gd name="connsiteY4" fmla="*/ 0 h 14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644" h="147718">
                    <a:moveTo>
                      <a:pt x="671446" y="0"/>
                    </a:moveTo>
                    <a:cubicBezTo>
                      <a:pt x="300908" y="0"/>
                      <a:pt x="0" y="33075"/>
                      <a:pt x="0" y="73859"/>
                    </a:cubicBezTo>
                    <a:cubicBezTo>
                      <a:pt x="0" y="114643"/>
                      <a:pt x="300659" y="147718"/>
                      <a:pt x="671446" y="147718"/>
                    </a:cubicBezTo>
                    <a:cubicBezTo>
                      <a:pt x="1042234" y="147718"/>
                      <a:pt x="1342644" y="114643"/>
                      <a:pt x="1342644" y="73859"/>
                    </a:cubicBezTo>
                    <a:cubicBezTo>
                      <a:pt x="1342644" y="33075"/>
                      <a:pt x="1042234" y="0"/>
                      <a:pt x="671446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 57">
                <a:extLst>
                  <a:ext uri="{FF2B5EF4-FFF2-40B4-BE49-F238E27FC236}">
                    <a16:creationId xmlns:a16="http://schemas.microsoft.com/office/drawing/2014/main" id="{009196F4-74FB-0711-33A1-CE080B5CC218}"/>
                  </a:ext>
                </a:extLst>
              </p:cNvPr>
              <p:cNvSpPr/>
              <p:nvPr/>
            </p:nvSpPr>
            <p:spPr>
              <a:xfrm>
                <a:off x="4424472" y="6392436"/>
                <a:ext cx="922119" cy="92261"/>
              </a:xfrm>
              <a:custGeom>
                <a:avLst/>
                <a:gdLst>
                  <a:gd name="connsiteX0" fmla="*/ 461060 w 922119"/>
                  <a:gd name="connsiteY0" fmla="*/ 0 h 92261"/>
                  <a:gd name="connsiteX1" fmla="*/ 0 w 922119"/>
                  <a:gd name="connsiteY1" fmla="*/ 46255 h 92261"/>
                  <a:gd name="connsiteX2" fmla="*/ 461060 w 922119"/>
                  <a:gd name="connsiteY2" fmla="*/ 92262 h 92261"/>
                  <a:gd name="connsiteX3" fmla="*/ 922120 w 922119"/>
                  <a:gd name="connsiteY3" fmla="*/ 46255 h 92261"/>
                  <a:gd name="connsiteX4" fmla="*/ 461060 w 922119"/>
                  <a:gd name="connsiteY4" fmla="*/ 0 h 9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119" h="92261">
                    <a:moveTo>
                      <a:pt x="461060" y="0"/>
                    </a:moveTo>
                    <a:cubicBezTo>
                      <a:pt x="206408" y="0"/>
                      <a:pt x="0" y="20641"/>
                      <a:pt x="0" y="46255"/>
                    </a:cubicBezTo>
                    <a:cubicBezTo>
                      <a:pt x="0" y="71870"/>
                      <a:pt x="206408" y="92262"/>
                      <a:pt x="461060" y="92262"/>
                    </a:cubicBezTo>
                    <a:cubicBezTo>
                      <a:pt x="715712" y="92262"/>
                      <a:pt x="922120" y="71621"/>
                      <a:pt x="922120" y="46255"/>
                    </a:cubicBezTo>
                    <a:cubicBezTo>
                      <a:pt x="922120" y="20889"/>
                      <a:pt x="715712" y="0"/>
                      <a:pt x="461060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 58">
                <a:extLst>
                  <a:ext uri="{FF2B5EF4-FFF2-40B4-BE49-F238E27FC236}">
                    <a16:creationId xmlns:a16="http://schemas.microsoft.com/office/drawing/2014/main" id="{BCB4E6D1-0685-8512-FE18-7BB8F58233D3}"/>
                  </a:ext>
                </a:extLst>
              </p:cNvPr>
              <p:cNvSpPr/>
              <p:nvPr/>
            </p:nvSpPr>
            <p:spPr>
              <a:xfrm>
                <a:off x="539532" y="6375277"/>
                <a:ext cx="2373439" cy="279520"/>
              </a:xfrm>
              <a:custGeom>
                <a:avLst/>
                <a:gdLst>
                  <a:gd name="connsiteX0" fmla="*/ 1186720 w 2373439"/>
                  <a:gd name="connsiteY0" fmla="*/ 0 h 279520"/>
                  <a:gd name="connsiteX1" fmla="*/ 0 w 2373439"/>
                  <a:gd name="connsiteY1" fmla="*/ 139760 h 279520"/>
                  <a:gd name="connsiteX2" fmla="*/ 1186720 w 2373439"/>
                  <a:gd name="connsiteY2" fmla="*/ 279521 h 279520"/>
                  <a:gd name="connsiteX3" fmla="*/ 2373439 w 2373439"/>
                  <a:gd name="connsiteY3" fmla="*/ 139760 h 279520"/>
                  <a:gd name="connsiteX4" fmla="*/ 1186720 w 2373439"/>
                  <a:gd name="connsiteY4" fmla="*/ 0 h 27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3439" h="279520">
                    <a:moveTo>
                      <a:pt x="1186720" y="0"/>
                    </a:moveTo>
                    <a:cubicBezTo>
                      <a:pt x="531189" y="0"/>
                      <a:pt x="0" y="62420"/>
                      <a:pt x="0" y="139760"/>
                    </a:cubicBezTo>
                    <a:cubicBezTo>
                      <a:pt x="0" y="217101"/>
                      <a:pt x="531189" y="279521"/>
                      <a:pt x="1186720" y="279521"/>
                    </a:cubicBezTo>
                    <a:cubicBezTo>
                      <a:pt x="1842250" y="279521"/>
                      <a:pt x="2373439" y="217101"/>
                      <a:pt x="2373439" y="139760"/>
                    </a:cubicBezTo>
                    <a:cubicBezTo>
                      <a:pt x="2373439" y="62420"/>
                      <a:pt x="1842002" y="0"/>
                      <a:pt x="1186720" y="0"/>
                    </a:cubicBez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 59">
                <a:extLst>
                  <a:ext uri="{FF2B5EF4-FFF2-40B4-BE49-F238E27FC236}">
                    <a16:creationId xmlns:a16="http://schemas.microsoft.com/office/drawing/2014/main" id="{E8B443C0-1E24-C9F4-579C-27EA37032ECD}"/>
                  </a:ext>
                </a:extLst>
              </p:cNvPr>
              <p:cNvSpPr/>
              <p:nvPr/>
            </p:nvSpPr>
            <p:spPr>
              <a:xfrm>
                <a:off x="959808" y="3518396"/>
                <a:ext cx="695817" cy="695817"/>
              </a:xfrm>
              <a:custGeom>
                <a:avLst/>
                <a:gdLst>
                  <a:gd name="connsiteX0" fmla="*/ 347909 w 695817"/>
                  <a:gd name="connsiteY0" fmla="*/ 0 h 695817"/>
                  <a:gd name="connsiteX1" fmla="*/ 0 w 695817"/>
                  <a:gd name="connsiteY1" fmla="*/ 347909 h 695817"/>
                  <a:gd name="connsiteX2" fmla="*/ 347909 w 695817"/>
                  <a:gd name="connsiteY2" fmla="*/ 695818 h 695817"/>
                  <a:gd name="connsiteX3" fmla="*/ 695818 w 695817"/>
                  <a:gd name="connsiteY3" fmla="*/ 347909 h 695817"/>
                  <a:gd name="connsiteX4" fmla="*/ 347909 w 695817"/>
                  <a:gd name="connsiteY4" fmla="*/ 0 h 69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817" h="695817">
                    <a:moveTo>
                      <a:pt x="347909" y="0"/>
                    </a:moveTo>
                    <a:cubicBezTo>
                      <a:pt x="155925" y="0"/>
                      <a:pt x="0" y="155676"/>
                      <a:pt x="0" y="347909"/>
                    </a:cubicBezTo>
                    <a:cubicBezTo>
                      <a:pt x="0" y="540142"/>
                      <a:pt x="155676" y="695818"/>
                      <a:pt x="347909" y="695818"/>
                    </a:cubicBezTo>
                    <a:cubicBezTo>
                      <a:pt x="540141" y="695818"/>
                      <a:pt x="695818" y="540142"/>
                      <a:pt x="695818" y="347909"/>
                    </a:cubicBezTo>
                    <a:cubicBezTo>
                      <a:pt x="695818" y="155676"/>
                      <a:pt x="540141" y="0"/>
                      <a:pt x="347909" y="0"/>
                    </a:cubicBezTo>
                  </a:path>
                </a:pathLst>
              </a:custGeom>
              <a:solidFill>
                <a:schemeClr val="accent6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 60">
                <a:extLst>
                  <a:ext uri="{FF2B5EF4-FFF2-40B4-BE49-F238E27FC236}">
                    <a16:creationId xmlns:a16="http://schemas.microsoft.com/office/drawing/2014/main" id="{48DCEC20-D34B-27AB-F70F-ED601FC99CDB}"/>
                  </a:ext>
                </a:extLst>
              </p:cNvPr>
              <p:cNvSpPr/>
              <p:nvPr/>
            </p:nvSpPr>
            <p:spPr>
              <a:xfrm>
                <a:off x="3230541" y="2841230"/>
                <a:ext cx="450118" cy="569237"/>
              </a:xfrm>
              <a:custGeom>
                <a:avLst/>
                <a:gdLst>
                  <a:gd name="connsiteX0" fmla="*/ 225059 w 450118"/>
                  <a:gd name="connsiteY0" fmla="*/ 0 h 569237"/>
                  <a:gd name="connsiteX1" fmla="*/ 0 w 450118"/>
                  <a:gd name="connsiteY1" fmla="*/ 225059 h 569237"/>
                  <a:gd name="connsiteX2" fmla="*/ 89526 w 450118"/>
                  <a:gd name="connsiteY2" fmla="*/ 225059 h 569237"/>
                  <a:gd name="connsiteX3" fmla="*/ 89526 w 450118"/>
                  <a:gd name="connsiteY3" fmla="*/ 569237 h 569237"/>
                  <a:gd name="connsiteX4" fmla="*/ 360592 w 450118"/>
                  <a:gd name="connsiteY4" fmla="*/ 569237 h 569237"/>
                  <a:gd name="connsiteX5" fmla="*/ 360592 w 450118"/>
                  <a:gd name="connsiteY5" fmla="*/ 225059 h 569237"/>
                  <a:gd name="connsiteX6" fmla="*/ 450118 w 450118"/>
                  <a:gd name="connsiteY6" fmla="*/ 225059 h 569237"/>
                  <a:gd name="connsiteX7" fmla="*/ 225059 w 450118"/>
                  <a:gd name="connsiteY7" fmla="*/ 0 h 56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118" h="569237">
                    <a:moveTo>
                      <a:pt x="225059" y="0"/>
                    </a:moveTo>
                    <a:lnTo>
                      <a:pt x="0" y="225059"/>
                    </a:lnTo>
                    <a:lnTo>
                      <a:pt x="89526" y="225059"/>
                    </a:lnTo>
                    <a:lnTo>
                      <a:pt x="89526" y="569237"/>
                    </a:lnTo>
                    <a:lnTo>
                      <a:pt x="360592" y="569237"/>
                    </a:lnTo>
                    <a:lnTo>
                      <a:pt x="360592" y="225059"/>
                    </a:lnTo>
                    <a:lnTo>
                      <a:pt x="450118" y="225059"/>
                    </a:lnTo>
                    <a:lnTo>
                      <a:pt x="225059" y="0"/>
                    </a:lnTo>
                  </a:path>
                </a:pathLst>
              </a:custGeom>
              <a:solidFill>
                <a:schemeClr val="bg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1" name="Graphic 45">
              <a:extLst>
                <a:ext uri="{FF2B5EF4-FFF2-40B4-BE49-F238E27FC236}">
                  <a16:creationId xmlns:a16="http://schemas.microsoft.com/office/drawing/2014/main" id="{4CF67601-7037-EEDB-9377-533457412C16}"/>
                </a:ext>
              </a:extLst>
            </p:cNvPr>
            <p:cNvGrpSpPr/>
            <p:nvPr/>
          </p:nvGrpSpPr>
          <p:grpSpPr>
            <a:xfrm>
              <a:off x="2148020" y="2139693"/>
              <a:ext cx="3746423" cy="4205990"/>
              <a:chOff x="2148020" y="2139693"/>
              <a:chExt cx="3746423" cy="4205990"/>
            </a:xfrm>
          </p:grpSpPr>
          <p:sp>
            <p:nvSpPr>
              <p:cNvPr id="53" name="Freeform 62">
                <a:extLst>
                  <a:ext uri="{FF2B5EF4-FFF2-40B4-BE49-F238E27FC236}">
                    <a16:creationId xmlns:a16="http://schemas.microsoft.com/office/drawing/2014/main" id="{4C47E2CB-30FA-8F43-4D7A-60B118C404DE}"/>
                  </a:ext>
                </a:extLst>
              </p:cNvPr>
              <p:cNvSpPr/>
              <p:nvPr/>
            </p:nvSpPr>
            <p:spPr>
              <a:xfrm>
                <a:off x="2267388" y="4194817"/>
                <a:ext cx="890785" cy="2134702"/>
              </a:xfrm>
              <a:custGeom>
                <a:avLst/>
                <a:gdLst>
                  <a:gd name="connsiteX0" fmla="*/ 0 w 890785"/>
                  <a:gd name="connsiteY0" fmla="*/ 0 h 2134702"/>
                  <a:gd name="connsiteX1" fmla="*/ 890786 w 890785"/>
                  <a:gd name="connsiteY1" fmla="*/ 0 h 2134702"/>
                  <a:gd name="connsiteX2" fmla="*/ 890786 w 890785"/>
                  <a:gd name="connsiteY2" fmla="*/ 2134703 h 2134702"/>
                  <a:gd name="connsiteX3" fmla="*/ 0 w 890785"/>
                  <a:gd name="connsiteY3" fmla="*/ 2134703 h 213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0785" h="2134702">
                    <a:moveTo>
                      <a:pt x="0" y="0"/>
                    </a:moveTo>
                    <a:lnTo>
                      <a:pt x="890786" y="0"/>
                    </a:lnTo>
                    <a:lnTo>
                      <a:pt x="890786" y="2134703"/>
                    </a:lnTo>
                    <a:lnTo>
                      <a:pt x="0" y="2134703"/>
                    </a:lnTo>
                    <a:close/>
                  </a:path>
                </a:pathLst>
              </a:custGeom>
              <a:solidFill>
                <a:schemeClr val="accent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 63">
                <a:extLst>
                  <a:ext uri="{FF2B5EF4-FFF2-40B4-BE49-F238E27FC236}">
                    <a16:creationId xmlns:a16="http://schemas.microsoft.com/office/drawing/2014/main" id="{F8B2C19B-FB76-1838-AB28-B220BBA4FA5C}"/>
                  </a:ext>
                </a:extLst>
              </p:cNvPr>
              <p:cNvSpPr/>
              <p:nvPr/>
            </p:nvSpPr>
            <p:spPr>
              <a:xfrm>
                <a:off x="3635647" y="3319698"/>
                <a:ext cx="890785" cy="3009821"/>
              </a:xfrm>
              <a:custGeom>
                <a:avLst/>
                <a:gdLst>
                  <a:gd name="connsiteX0" fmla="*/ 0 w 890785"/>
                  <a:gd name="connsiteY0" fmla="*/ 0 h 3009821"/>
                  <a:gd name="connsiteX1" fmla="*/ 890786 w 890785"/>
                  <a:gd name="connsiteY1" fmla="*/ 0 h 3009821"/>
                  <a:gd name="connsiteX2" fmla="*/ 890786 w 890785"/>
                  <a:gd name="connsiteY2" fmla="*/ 3009822 h 3009821"/>
                  <a:gd name="connsiteX3" fmla="*/ 0 w 890785"/>
                  <a:gd name="connsiteY3" fmla="*/ 3009822 h 300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0785" h="3009821">
                    <a:moveTo>
                      <a:pt x="0" y="0"/>
                    </a:moveTo>
                    <a:lnTo>
                      <a:pt x="890786" y="0"/>
                    </a:lnTo>
                    <a:lnTo>
                      <a:pt x="890786" y="3009822"/>
                    </a:lnTo>
                    <a:lnTo>
                      <a:pt x="0" y="300982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 64">
                <a:extLst>
                  <a:ext uri="{FF2B5EF4-FFF2-40B4-BE49-F238E27FC236}">
                    <a16:creationId xmlns:a16="http://schemas.microsoft.com/office/drawing/2014/main" id="{D362518B-42FC-F5F8-9EAF-101A0E232A1F}"/>
                  </a:ext>
                </a:extLst>
              </p:cNvPr>
              <p:cNvSpPr/>
              <p:nvPr/>
            </p:nvSpPr>
            <p:spPr>
              <a:xfrm>
                <a:off x="5003657" y="2139693"/>
                <a:ext cx="890785" cy="4189826"/>
              </a:xfrm>
              <a:custGeom>
                <a:avLst/>
                <a:gdLst>
                  <a:gd name="connsiteX0" fmla="*/ 0 w 890785"/>
                  <a:gd name="connsiteY0" fmla="*/ 0 h 4189826"/>
                  <a:gd name="connsiteX1" fmla="*/ 890786 w 890785"/>
                  <a:gd name="connsiteY1" fmla="*/ 0 h 4189826"/>
                  <a:gd name="connsiteX2" fmla="*/ 890786 w 890785"/>
                  <a:gd name="connsiteY2" fmla="*/ 4189827 h 4189826"/>
                  <a:gd name="connsiteX3" fmla="*/ 0 w 890785"/>
                  <a:gd name="connsiteY3" fmla="*/ 4189827 h 418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0785" h="4189826">
                    <a:moveTo>
                      <a:pt x="0" y="0"/>
                    </a:moveTo>
                    <a:lnTo>
                      <a:pt x="890786" y="0"/>
                    </a:lnTo>
                    <a:lnTo>
                      <a:pt x="890786" y="4189827"/>
                    </a:lnTo>
                    <a:lnTo>
                      <a:pt x="0" y="41898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 65">
                <a:extLst>
                  <a:ext uri="{FF2B5EF4-FFF2-40B4-BE49-F238E27FC236}">
                    <a16:creationId xmlns:a16="http://schemas.microsoft.com/office/drawing/2014/main" id="{26909827-3156-3A9B-D701-94C05648AF61}"/>
                  </a:ext>
                </a:extLst>
              </p:cNvPr>
              <p:cNvSpPr/>
              <p:nvPr/>
            </p:nvSpPr>
            <p:spPr>
              <a:xfrm>
                <a:off x="2148020" y="6293957"/>
                <a:ext cx="3708871" cy="51726"/>
              </a:xfrm>
              <a:custGeom>
                <a:avLst/>
                <a:gdLst>
                  <a:gd name="connsiteX0" fmla="*/ 0 w 3708871"/>
                  <a:gd name="connsiteY0" fmla="*/ 0 h 51726"/>
                  <a:gd name="connsiteX1" fmla="*/ 3708872 w 3708871"/>
                  <a:gd name="connsiteY1" fmla="*/ 0 h 51726"/>
                  <a:gd name="connsiteX2" fmla="*/ 3708872 w 3708871"/>
                  <a:gd name="connsiteY2" fmla="*/ 51726 h 51726"/>
                  <a:gd name="connsiteX3" fmla="*/ 0 w 3708871"/>
                  <a:gd name="connsiteY3" fmla="*/ 51726 h 5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8871" h="51726">
                    <a:moveTo>
                      <a:pt x="0" y="0"/>
                    </a:moveTo>
                    <a:lnTo>
                      <a:pt x="3708872" y="0"/>
                    </a:lnTo>
                    <a:lnTo>
                      <a:pt x="3708872" y="51726"/>
                    </a:lnTo>
                    <a:lnTo>
                      <a:pt x="0" y="51726"/>
                    </a:lnTo>
                    <a:close/>
                  </a:path>
                </a:pathLst>
              </a:custGeom>
              <a:solidFill>
                <a:srgbClr val="2A2B7C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2" name="Graphic 45">
              <a:extLst>
                <a:ext uri="{FF2B5EF4-FFF2-40B4-BE49-F238E27FC236}">
                  <a16:creationId xmlns:a16="http://schemas.microsoft.com/office/drawing/2014/main" id="{CD29344B-4348-F848-6EAD-DA1C2A2DFB43}"/>
                </a:ext>
              </a:extLst>
            </p:cNvPr>
            <p:cNvGrpSpPr/>
            <p:nvPr/>
          </p:nvGrpSpPr>
          <p:grpSpPr>
            <a:xfrm>
              <a:off x="5061351" y="4713322"/>
              <a:ext cx="1254253" cy="1842250"/>
              <a:chOff x="5061351" y="4713322"/>
              <a:chExt cx="1254253" cy="1842250"/>
            </a:xfrm>
          </p:grpSpPr>
          <p:sp>
            <p:nvSpPr>
              <p:cNvPr id="44" name="Freeform 67">
                <a:extLst>
                  <a:ext uri="{FF2B5EF4-FFF2-40B4-BE49-F238E27FC236}">
                    <a16:creationId xmlns:a16="http://schemas.microsoft.com/office/drawing/2014/main" id="{4F77112E-D2CF-43F9-1870-5289CF418CF6}"/>
                  </a:ext>
                </a:extLst>
              </p:cNvPr>
              <p:cNvSpPr/>
              <p:nvPr/>
            </p:nvSpPr>
            <p:spPr>
              <a:xfrm>
                <a:off x="5441532" y="4713322"/>
                <a:ext cx="470068" cy="1465245"/>
              </a:xfrm>
              <a:custGeom>
                <a:avLst/>
                <a:gdLst>
                  <a:gd name="connsiteX0" fmla="*/ 360152 w 470068"/>
                  <a:gd name="connsiteY0" fmla="*/ 1274257 h 1465245"/>
                  <a:gd name="connsiteX1" fmla="*/ 462609 w 470068"/>
                  <a:gd name="connsiteY1" fmla="*/ 988519 h 1465245"/>
                  <a:gd name="connsiteX2" fmla="*/ 390989 w 470068"/>
                  <a:gd name="connsiteY2" fmla="*/ 855224 h 1465245"/>
                  <a:gd name="connsiteX3" fmla="*/ 394719 w 470068"/>
                  <a:gd name="connsiteY3" fmla="*/ 723919 h 1465245"/>
                  <a:gd name="connsiteX4" fmla="*/ 279329 w 470068"/>
                  <a:gd name="connsiteY4" fmla="*/ 462055 h 1465245"/>
                  <a:gd name="connsiteX5" fmla="*/ 210693 w 470068"/>
                  <a:gd name="connsiteY5" fmla="*/ 233763 h 1465245"/>
                  <a:gd name="connsiteX6" fmla="*/ 62974 w 470068"/>
                  <a:gd name="connsiteY6" fmla="*/ 0 h 1465245"/>
                  <a:gd name="connsiteX7" fmla="*/ 70932 w 470068"/>
                  <a:gd name="connsiteY7" fmla="*/ 540390 h 1465245"/>
                  <a:gd name="connsiteX8" fmla="*/ 17714 w 470068"/>
                  <a:gd name="connsiteY8" fmla="*/ 762962 h 1465245"/>
                  <a:gd name="connsiteX9" fmla="*/ 96547 w 470068"/>
                  <a:gd name="connsiteY9" fmla="*/ 865918 h 1465245"/>
                  <a:gd name="connsiteX10" fmla="*/ 72922 w 470068"/>
                  <a:gd name="connsiteY10" fmla="*/ 966137 h 1465245"/>
                  <a:gd name="connsiteX11" fmla="*/ 370596 w 470068"/>
                  <a:gd name="connsiteY11" fmla="*/ 1465246 h 1465245"/>
                  <a:gd name="connsiteX12" fmla="*/ 359903 w 470068"/>
                  <a:gd name="connsiteY12" fmla="*/ 1274257 h 146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0068" h="1465245">
                    <a:moveTo>
                      <a:pt x="360152" y="1274257"/>
                    </a:moveTo>
                    <a:cubicBezTo>
                      <a:pt x="412375" y="1172047"/>
                      <a:pt x="495436" y="1121565"/>
                      <a:pt x="462609" y="988519"/>
                    </a:cubicBezTo>
                    <a:cubicBezTo>
                      <a:pt x="449429" y="935300"/>
                      <a:pt x="409640" y="902225"/>
                      <a:pt x="390989" y="855224"/>
                    </a:cubicBezTo>
                    <a:cubicBezTo>
                      <a:pt x="367861" y="796783"/>
                      <a:pt x="387258" y="785344"/>
                      <a:pt x="394719" y="723919"/>
                    </a:cubicBezTo>
                    <a:cubicBezTo>
                      <a:pt x="411381" y="590873"/>
                      <a:pt x="327574" y="563269"/>
                      <a:pt x="279329" y="462055"/>
                    </a:cubicBezTo>
                    <a:cubicBezTo>
                      <a:pt x="245757" y="391429"/>
                      <a:pt x="255705" y="308617"/>
                      <a:pt x="210693" y="233763"/>
                    </a:cubicBezTo>
                    <a:cubicBezTo>
                      <a:pt x="164935" y="157914"/>
                      <a:pt x="79885" y="90272"/>
                      <a:pt x="62974" y="0"/>
                    </a:cubicBezTo>
                    <a:cubicBezTo>
                      <a:pt x="50540" y="159904"/>
                      <a:pt x="-51171" y="405603"/>
                      <a:pt x="70932" y="540390"/>
                    </a:cubicBezTo>
                    <a:cubicBezTo>
                      <a:pt x="-2678" y="589878"/>
                      <a:pt x="-16356" y="686865"/>
                      <a:pt x="17714" y="762962"/>
                    </a:cubicBezTo>
                    <a:cubicBezTo>
                      <a:pt x="33879" y="799270"/>
                      <a:pt x="87097" y="827620"/>
                      <a:pt x="96547" y="865918"/>
                    </a:cubicBezTo>
                    <a:cubicBezTo>
                      <a:pt x="109478" y="918390"/>
                      <a:pt x="77149" y="920130"/>
                      <a:pt x="72922" y="966137"/>
                    </a:cubicBezTo>
                    <a:cubicBezTo>
                      <a:pt x="59493" y="1111866"/>
                      <a:pt x="482256" y="1319268"/>
                      <a:pt x="370596" y="1465246"/>
                    </a:cubicBezTo>
                    <a:lnTo>
                      <a:pt x="359903" y="1274257"/>
                    </a:lnTo>
                    <a:close/>
                  </a:path>
                </a:pathLst>
              </a:custGeom>
              <a:solidFill>
                <a:schemeClr val="accent6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45" name="Graphic 45">
                <a:extLst>
                  <a:ext uri="{FF2B5EF4-FFF2-40B4-BE49-F238E27FC236}">
                    <a16:creationId xmlns:a16="http://schemas.microsoft.com/office/drawing/2014/main" id="{20902BCA-464E-3DF1-22D7-63487413FB65}"/>
                  </a:ext>
                </a:extLst>
              </p:cNvPr>
              <p:cNvGrpSpPr/>
              <p:nvPr/>
            </p:nvGrpSpPr>
            <p:grpSpPr>
              <a:xfrm>
                <a:off x="5440843" y="4713571"/>
                <a:ext cx="395655" cy="1365274"/>
                <a:chOff x="5440843" y="4713571"/>
                <a:chExt cx="395655" cy="1365274"/>
              </a:xfrm>
              <a:solidFill>
                <a:srgbClr val="FFFFFF"/>
              </a:solidFill>
            </p:grpSpPr>
            <p:sp>
              <p:nvSpPr>
                <p:cNvPr id="51" name="Freeform 69">
                  <a:extLst>
                    <a:ext uri="{FF2B5EF4-FFF2-40B4-BE49-F238E27FC236}">
                      <a16:creationId xmlns:a16="http://schemas.microsoft.com/office/drawing/2014/main" id="{F66A2E4A-E1DF-200B-AB9F-4003DBA158B9}"/>
                    </a:ext>
                  </a:extLst>
                </p:cNvPr>
                <p:cNvSpPr/>
                <p:nvPr/>
              </p:nvSpPr>
              <p:spPr>
                <a:xfrm>
                  <a:off x="5440843" y="4713571"/>
                  <a:ext cx="395655" cy="1318521"/>
                </a:xfrm>
                <a:custGeom>
                  <a:avLst/>
                  <a:gdLst>
                    <a:gd name="connsiteX0" fmla="*/ 115638 w 395655"/>
                    <a:gd name="connsiteY0" fmla="*/ 315082 h 1318521"/>
                    <a:gd name="connsiteX1" fmla="*/ 19646 w 395655"/>
                    <a:gd name="connsiteY1" fmla="*/ 261367 h 1318521"/>
                    <a:gd name="connsiteX2" fmla="*/ 21635 w 395655"/>
                    <a:gd name="connsiteY2" fmla="*/ 248186 h 1318521"/>
                    <a:gd name="connsiteX3" fmla="*/ 113400 w 395655"/>
                    <a:gd name="connsiteY3" fmla="*/ 301902 h 1318521"/>
                    <a:gd name="connsiteX4" fmla="*/ 104199 w 395655"/>
                    <a:gd name="connsiteY4" fmla="*/ 242467 h 1318521"/>
                    <a:gd name="connsiteX5" fmla="*/ 96241 w 395655"/>
                    <a:gd name="connsiteY5" fmla="*/ 190492 h 1318521"/>
                    <a:gd name="connsiteX6" fmla="*/ 87039 w 395655"/>
                    <a:gd name="connsiteY6" fmla="*/ 141998 h 1318521"/>
                    <a:gd name="connsiteX7" fmla="*/ 79081 w 395655"/>
                    <a:gd name="connsiteY7" fmla="*/ 101214 h 1318521"/>
                    <a:gd name="connsiteX8" fmla="*/ 73610 w 395655"/>
                    <a:gd name="connsiteY8" fmla="*/ 72367 h 1318521"/>
                    <a:gd name="connsiteX9" fmla="*/ 62668 w 395655"/>
                    <a:gd name="connsiteY9" fmla="*/ 7460 h 1318521"/>
                    <a:gd name="connsiteX10" fmla="*/ 63414 w 395655"/>
                    <a:gd name="connsiteY10" fmla="*/ 0 h 1318521"/>
                    <a:gd name="connsiteX11" fmla="*/ 81319 w 395655"/>
                    <a:gd name="connsiteY11" fmla="*/ 52223 h 1318521"/>
                    <a:gd name="connsiteX12" fmla="*/ 84801 w 395655"/>
                    <a:gd name="connsiteY12" fmla="*/ 70129 h 1318521"/>
                    <a:gd name="connsiteX13" fmla="*/ 90272 w 395655"/>
                    <a:gd name="connsiteY13" fmla="*/ 99225 h 1318521"/>
                    <a:gd name="connsiteX14" fmla="*/ 97982 w 395655"/>
                    <a:gd name="connsiteY14" fmla="*/ 139760 h 1318521"/>
                    <a:gd name="connsiteX15" fmla="*/ 107183 w 395655"/>
                    <a:gd name="connsiteY15" fmla="*/ 188751 h 1318521"/>
                    <a:gd name="connsiteX16" fmla="*/ 115140 w 395655"/>
                    <a:gd name="connsiteY16" fmla="*/ 240726 h 1318521"/>
                    <a:gd name="connsiteX17" fmla="*/ 137025 w 395655"/>
                    <a:gd name="connsiteY17" fmla="*/ 372777 h 1318521"/>
                    <a:gd name="connsiteX18" fmla="*/ 201931 w 395655"/>
                    <a:gd name="connsiteY18" fmla="*/ 219339 h 1318521"/>
                    <a:gd name="connsiteX19" fmla="*/ 210884 w 395655"/>
                    <a:gd name="connsiteY19" fmla="*/ 233514 h 1318521"/>
                    <a:gd name="connsiteX20" fmla="*/ 139263 w 395655"/>
                    <a:gd name="connsiteY20" fmla="*/ 384714 h 1318521"/>
                    <a:gd name="connsiteX21" fmla="*/ 142247 w 395655"/>
                    <a:gd name="connsiteY21" fmla="*/ 399386 h 1318521"/>
                    <a:gd name="connsiteX22" fmla="*/ 174576 w 395655"/>
                    <a:gd name="connsiteY22" fmla="*/ 526215 h 1318521"/>
                    <a:gd name="connsiteX23" fmla="*/ 254652 w 395655"/>
                    <a:gd name="connsiteY23" fmla="*/ 377005 h 1318521"/>
                    <a:gd name="connsiteX24" fmla="*/ 259377 w 395655"/>
                    <a:gd name="connsiteY24" fmla="*/ 400132 h 1318521"/>
                    <a:gd name="connsiteX25" fmla="*/ 178306 w 395655"/>
                    <a:gd name="connsiteY25" fmla="*/ 539395 h 1318521"/>
                    <a:gd name="connsiteX26" fmla="*/ 210635 w 395655"/>
                    <a:gd name="connsiteY26" fmla="*/ 646081 h 1318521"/>
                    <a:gd name="connsiteX27" fmla="*/ 212127 w 395655"/>
                    <a:gd name="connsiteY27" fmla="*/ 650557 h 1318521"/>
                    <a:gd name="connsiteX28" fmla="*/ 221329 w 395655"/>
                    <a:gd name="connsiteY28" fmla="*/ 680150 h 1318521"/>
                    <a:gd name="connsiteX29" fmla="*/ 251171 w 395655"/>
                    <a:gd name="connsiteY29" fmla="*/ 642599 h 1318521"/>
                    <a:gd name="connsiteX30" fmla="*/ 280515 w 395655"/>
                    <a:gd name="connsiteY30" fmla="*/ 606043 h 1318521"/>
                    <a:gd name="connsiteX31" fmla="*/ 315829 w 395655"/>
                    <a:gd name="connsiteY31" fmla="*/ 520495 h 1318521"/>
                    <a:gd name="connsiteX32" fmla="*/ 324533 w 395655"/>
                    <a:gd name="connsiteY32" fmla="*/ 531935 h 1318521"/>
                    <a:gd name="connsiteX33" fmla="*/ 290214 w 395655"/>
                    <a:gd name="connsiteY33" fmla="*/ 612260 h 1318521"/>
                    <a:gd name="connsiteX34" fmla="*/ 259626 w 395655"/>
                    <a:gd name="connsiteY34" fmla="*/ 650060 h 1318521"/>
                    <a:gd name="connsiteX35" fmla="*/ 227048 w 395655"/>
                    <a:gd name="connsiteY35" fmla="*/ 691590 h 1318521"/>
                    <a:gd name="connsiteX36" fmla="*/ 224064 w 395655"/>
                    <a:gd name="connsiteY36" fmla="*/ 689849 h 1318521"/>
                    <a:gd name="connsiteX37" fmla="*/ 263605 w 395655"/>
                    <a:gd name="connsiteY37" fmla="*/ 826377 h 1318521"/>
                    <a:gd name="connsiteX38" fmla="*/ 265594 w 395655"/>
                    <a:gd name="connsiteY38" fmla="*/ 833588 h 1318521"/>
                    <a:gd name="connsiteX39" fmla="*/ 305881 w 395655"/>
                    <a:gd name="connsiteY39" fmla="*/ 784100 h 1318521"/>
                    <a:gd name="connsiteX40" fmla="*/ 330003 w 395655"/>
                    <a:gd name="connsiteY40" fmla="*/ 756994 h 1318521"/>
                    <a:gd name="connsiteX41" fmla="*/ 391926 w 395655"/>
                    <a:gd name="connsiteY41" fmla="*/ 646578 h 1318521"/>
                    <a:gd name="connsiteX42" fmla="*/ 395656 w 395655"/>
                    <a:gd name="connsiteY42" fmla="*/ 668462 h 1318521"/>
                    <a:gd name="connsiteX43" fmla="*/ 339453 w 395655"/>
                    <a:gd name="connsiteY43" fmla="*/ 763708 h 1318521"/>
                    <a:gd name="connsiteX44" fmla="*/ 314088 w 395655"/>
                    <a:gd name="connsiteY44" fmla="*/ 792307 h 1318521"/>
                    <a:gd name="connsiteX45" fmla="*/ 270568 w 395655"/>
                    <a:gd name="connsiteY45" fmla="*/ 853234 h 1318521"/>
                    <a:gd name="connsiteX46" fmla="*/ 332242 w 395655"/>
                    <a:gd name="connsiteY46" fmla="*/ 1077796 h 1318521"/>
                    <a:gd name="connsiteX47" fmla="*/ 364073 w 395655"/>
                    <a:gd name="connsiteY47" fmla="*/ 1249388 h 1318521"/>
                    <a:gd name="connsiteX48" fmla="*/ 365814 w 395655"/>
                    <a:gd name="connsiteY48" fmla="*/ 1262568 h 1318521"/>
                    <a:gd name="connsiteX49" fmla="*/ 359846 w 395655"/>
                    <a:gd name="connsiteY49" fmla="*/ 1273759 h 1318521"/>
                    <a:gd name="connsiteX50" fmla="*/ 362332 w 395655"/>
                    <a:gd name="connsiteY50" fmla="*/ 1318522 h 1318521"/>
                    <a:gd name="connsiteX51" fmla="*/ 352634 w 395655"/>
                    <a:gd name="connsiteY51" fmla="*/ 1250880 h 1318521"/>
                    <a:gd name="connsiteX52" fmla="*/ 321300 w 395655"/>
                    <a:gd name="connsiteY52" fmla="*/ 1081029 h 1318521"/>
                    <a:gd name="connsiteX53" fmla="*/ 259377 w 395655"/>
                    <a:gd name="connsiteY53" fmla="*/ 855224 h 1318521"/>
                    <a:gd name="connsiteX54" fmla="*/ 258880 w 395655"/>
                    <a:gd name="connsiteY54" fmla="*/ 853980 h 1318521"/>
                    <a:gd name="connsiteX55" fmla="*/ 252414 w 395655"/>
                    <a:gd name="connsiteY55" fmla="*/ 829361 h 1318521"/>
                    <a:gd name="connsiteX56" fmla="*/ 238985 w 395655"/>
                    <a:gd name="connsiteY56" fmla="*/ 780619 h 1318521"/>
                    <a:gd name="connsiteX57" fmla="*/ 166121 w 395655"/>
                    <a:gd name="connsiteY57" fmla="*/ 766195 h 1318521"/>
                    <a:gd name="connsiteX58" fmla="*/ 108177 w 395655"/>
                    <a:gd name="connsiteY58" fmla="*/ 756496 h 1318521"/>
                    <a:gd name="connsiteX59" fmla="*/ 1243 w 395655"/>
                    <a:gd name="connsiteY59" fmla="*/ 703527 h 1318521"/>
                    <a:gd name="connsiteX60" fmla="*/ 0 w 395655"/>
                    <a:gd name="connsiteY60" fmla="*/ 688605 h 1318521"/>
                    <a:gd name="connsiteX61" fmla="*/ 110913 w 395655"/>
                    <a:gd name="connsiteY61" fmla="*/ 745305 h 1318521"/>
                    <a:gd name="connsiteX62" fmla="*/ 167613 w 395655"/>
                    <a:gd name="connsiteY62" fmla="*/ 754755 h 1318521"/>
                    <a:gd name="connsiteX63" fmla="*/ 235006 w 395655"/>
                    <a:gd name="connsiteY63" fmla="*/ 767190 h 1318521"/>
                    <a:gd name="connsiteX64" fmla="*/ 200688 w 395655"/>
                    <a:gd name="connsiteY64" fmla="*/ 653790 h 1318521"/>
                    <a:gd name="connsiteX65" fmla="*/ 160650 w 395655"/>
                    <a:gd name="connsiteY65" fmla="*/ 641853 h 1318521"/>
                    <a:gd name="connsiteX66" fmla="*/ 127077 w 395655"/>
                    <a:gd name="connsiteY66" fmla="*/ 633895 h 1318521"/>
                    <a:gd name="connsiteX67" fmla="*/ 30091 w 395655"/>
                    <a:gd name="connsiteY67" fmla="*/ 579433 h 1318521"/>
                    <a:gd name="connsiteX68" fmla="*/ 37054 w 395655"/>
                    <a:gd name="connsiteY68" fmla="*/ 570232 h 1318521"/>
                    <a:gd name="connsiteX69" fmla="*/ 131056 w 395655"/>
                    <a:gd name="connsiteY69" fmla="*/ 622953 h 1318521"/>
                    <a:gd name="connsiteX70" fmla="*/ 162639 w 395655"/>
                    <a:gd name="connsiteY70" fmla="*/ 630414 h 1318521"/>
                    <a:gd name="connsiteX71" fmla="*/ 195963 w 395655"/>
                    <a:gd name="connsiteY71" fmla="*/ 638372 h 1318521"/>
                    <a:gd name="connsiteX72" fmla="*/ 146226 w 395655"/>
                    <a:gd name="connsiteY72" fmla="*/ 467525 h 1318521"/>
                    <a:gd name="connsiteX73" fmla="*/ 133543 w 395655"/>
                    <a:gd name="connsiteY73" fmla="*/ 467028 h 1318521"/>
                    <a:gd name="connsiteX74" fmla="*/ 17159 w 395655"/>
                    <a:gd name="connsiteY74" fmla="*/ 425995 h 1318521"/>
                    <a:gd name="connsiteX75" fmla="*/ 14672 w 395655"/>
                    <a:gd name="connsiteY75" fmla="*/ 410577 h 1318521"/>
                    <a:gd name="connsiteX76" fmla="*/ 143490 w 395655"/>
                    <a:gd name="connsiteY76" fmla="*/ 455837 h 1318521"/>
                    <a:gd name="connsiteX77" fmla="*/ 130559 w 395655"/>
                    <a:gd name="connsiteY77" fmla="*/ 401376 h 1318521"/>
                    <a:gd name="connsiteX78" fmla="*/ 114394 w 395655"/>
                    <a:gd name="connsiteY78" fmla="*/ 314585 h 1318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395655" h="1318521">
                      <a:moveTo>
                        <a:pt x="115638" y="315082"/>
                      </a:moveTo>
                      <a:cubicBezTo>
                        <a:pt x="77092" y="300907"/>
                        <a:pt x="47250" y="282753"/>
                        <a:pt x="19646" y="261367"/>
                      </a:cubicBezTo>
                      <a:cubicBezTo>
                        <a:pt x="20143" y="256890"/>
                        <a:pt x="20889" y="252663"/>
                        <a:pt x="21635" y="248186"/>
                      </a:cubicBezTo>
                      <a:cubicBezTo>
                        <a:pt x="50483" y="271563"/>
                        <a:pt x="78087" y="288225"/>
                        <a:pt x="113400" y="301902"/>
                      </a:cubicBezTo>
                      <a:cubicBezTo>
                        <a:pt x="110167" y="282007"/>
                        <a:pt x="107183" y="262113"/>
                        <a:pt x="104199" y="242467"/>
                      </a:cubicBezTo>
                      <a:cubicBezTo>
                        <a:pt x="101712" y="225059"/>
                        <a:pt x="98976" y="207651"/>
                        <a:pt x="96241" y="190492"/>
                      </a:cubicBezTo>
                      <a:cubicBezTo>
                        <a:pt x="93754" y="174327"/>
                        <a:pt x="90272" y="157914"/>
                        <a:pt x="87039" y="141998"/>
                      </a:cubicBezTo>
                      <a:cubicBezTo>
                        <a:pt x="84304" y="128570"/>
                        <a:pt x="81568" y="114643"/>
                        <a:pt x="79081" y="101214"/>
                      </a:cubicBezTo>
                      <a:cubicBezTo>
                        <a:pt x="77589" y="92759"/>
                        <a:pt x="75849" y="82811"/>
                        <a:pt x="73610" y="72367"/>
                      </a:cubicBezTo>
                      <a:cubicBezTo>
                        <a:pt x="69383" y="51229"/>
                        <a:pt x="64907" y="28350"/>
                        <a:pt x="62668" y="7460"/>
                      </a:cubicBezTo>
                      <a:cubicBezTo>
                        <a:pt x="62668" y="4974"/>
                        <a:pt x="63166" y="2487"/>
                        <a:pt x="63414" y="0"/>
                      </a:cubicBezTo>
                      <a:cubicBezTo>
                        <a:pt x="66896" y="18154"/>
                        <a:pt x="73113" y="35562"/>
                        <a:pt x="81319" y="52223"/>
                      </a:cubicBezTo>
                      <a:cubicBezTo>
                        <a:pt x="82563" y="58440"/>
                        <a:pt x="83558" y="64409"/>
                        <a:pt x="84801" y="70129"/>
                      </a:cubicBezTo>
                      <a:cubicBezTo>
                        <a:pt x="86790" y="80573"/>
                        <a:pt x="88780" y="90521"/>
                        <a:pt x="90272" y="99225"/>
                      </a:cubicBezTo>
                      <a:cubicBezTo>
                        <a:pt x="92510" y="112405"/>
                        <a:pt x="95246" y="126331"/>
                        <a:pt x="97982" y="139760"/>
                      </a:cubicBezTo>
                      <a:cubicBezTo>
                        <a:pt x="101214" y="155676"/>
                        <a:pt x="104696" y="172338"/>
                        <a:pt x="107183" y="188751"/>
                      </a:cubicBezTo>
                      <a:cubicBezTo>
                        <a:pt x="109918" y="206159"/>
                        <a:pt x="112654" y="223567"/>
                        <a:pt x="115140" y="240726"/>
                      </a:cubicBezTo>
                      <a:cubicBezTo>
                        <a:pt x="121606" y="283997"/>
                        <a:pt x="128321" y="328760"/>
                        <a:pt x="137025" y="372777"/>
                      </a:cubicBezTo>
                      <a:cubicBezTo>
                        <a:pt x="175819" y="348406"/>
                        <a:pt x="193476" y="279520"/>
                        <a:pt x="201931" y="219339"/>
                      </a:cubicBezTo>
                      <a:cubicBezTo>
                        <a:pt x="205164" y="224064"/>
                        <a:pt x="208148" y="228789"/>
                        <a:pt x="210884" y="233514"/>
                      </a:cubicBezTo>
                      <a:cubicBezTo>
                        <a:pt x="201185" y="294939"/>
                        <a:pt x="181290" y="361586"/>
                        <a:pt x="139263" y="384714"/>
                      </a:cubicBezTo>
                      <a:cubicBezTo>
                        <a:pt x="140258" y="389439"/>
                        <a:pt x="141252" y="394412"/>
                        <a:pt x="142247" y="399386"/>
                      </a:cubicBezTo>
                      <a:cubicBezTo>
                        <a:pt x="151697" y="442160"/>
                        <a:pt x="162639" y="484436"/>
                        <a:pt x="174576" y="526215"/>
                      </a:cubicBezTo>
                      <a:cubicBezTo>
                        <a:pt x="212127" y="482198"/>
                        <a:pt x="240228" y="429477"/>
                        <a:pt x="254652" y="377005"/>
                      </a:cubicBezTo>
                      <a:cubicBezTo>
                        <a:pt x="256145" y="384963"/>
                        <a:pt x="257637" y="392423"/>
                        <a:pt x="259377" y="400132"/>
                      </a:cubicBezTo>
                      <a:cubicBezTo>
                        <a:pt x="242467" y="449869"/>
                        <a:pt x="214365" y="498362"/>
                        <a:pt x="178306" y="539395"/>
                      </a:cubicBezTo>
                      <a:cubicBezTo>
                        <a:pt x="188751" y="575455"/>
                        <a:pt x="199693" y="611016"/>
                        <a:pt x="210635" y="646081"/>
                      </a:cubicBezTo>
                      <a:cubicBezTo>
                        <a:pt x="211381" y="648319"/>
                        <a:pt x="211630" y="649562"/>
                        <a:pt x="212127" y="650557"/>
                      </a:cubicBezTo>
                      <a:cubicBezTo>
                        <a:pt x="215111" y="660504"/>
                        <a:pt x="218344" y="670203"/>
                        <a:pt x="221329" y="680150"/>
                      </a:cubicBezTo>
                      <a:cubicBezTo>
                        <a:pt x="230281" y="666722"/>
                        <a:pt x="240726" y="654536"/>
                        <a:pt x="251171" y="642599"/>
                      </a:cubicBezTo>
                      <a:cubicBezTo>
                        <a:pt x="261367" y="630911"/>
                        <a:pt x="272060" y="618974"/>
                        <a:pt x="280515" y="606043"/>
                      </a:cubicBezTo>
                      <a:cubicBezTo>
                        <a:pt x="298918" y="578439"/>
                        <a:pt x="307622" y="550337"/>
                        <a:pt x="315829" y="520495"/>
                      </a:cubicBezTo>
                      <a:cubicBezTo>
                        <a:pt x="318813" y="524474"/>
                        <a:pt x="321548" y="528204"/>
                        <a:pt x="324533" y="531935"/>
                      </a:cubicBezTo>
                      <a:cubicBezTo>
                        <a:pt x="316823" y="558792"/>
                        <a:pt x="307622" y="585899"/>
                        <a:pt x="290214" y="612260"/>
                      </a:cubicBezTo>
                      <a:cubicBezTo>
                        <a:pt x="281261" y="625688"/>
                        <a:pt x="270319" y="638123"/>
                        <a:pt x="259626" y="650060"/>
                      </a:cubicBezTo>
                      <a:cubicBezTo>
                        <a:pt x="248186" y="663240"/>
                        <a:pt x="236001" y="676669"/>
                        <a:pt x="227048" y="691590"/>
                      </a:cubicBezTo>
                      <a:lnTo>
                        <a:pt x="224064" y="689849"/>
                      </a:lnTo>
                      <a:cubicBezTo>
                        <a:pt x="237742" y="734612"/>
                        <a:pt x="251419" y="780370"/>
                        <a:pt x="263605" y="826377"/>
                      </a:cubicBezTo>
                      <a:cubicBezTo>
                        <a:pt x="264351" y="828863"/>
                        <a:pt x="264848" y="831102"/>
                        <a:pt x="265594" y="833588"/>
                      </a:cubicBezTo>
                      <a:cubicBezTo>
                        <a:pt x="274547" y="816926"/>
                        <a:pt x="290712" y="799767"/>
                        <a:pt x="305881" y="784100"/>
                      </a:cubicBezTo>
                      <a:cubicBezTo>
                        <a:pt x="315580" y="774153"/>
                        <a:pt x="324781" y="764703"/>
                        <a:pt x="330003" y="756994"/>
                      </a:cubicBezTo>
                      <a:cubicBezTo>
                        <a:pt x="354126" y="722924"/>
                        <a:pt x="378248" y="684875"/>
                        <a:pt x="391926" y="646578"/>
                      </a:cubicBezTo>
                      <a:cubicBezTo>
                        <a:pt x="393667" y="653541"/>
                        <a:pt x="394910" y="660753"/>
                        <a:pt x="395656" y="668462"/>
                      </a:cubicBezTo>
                      <a:cubicBezTo>
                        <a:pt x="381232" y="702035"/>
                        <a:pt x="360094" y="734364"/>
                        <a:pt x="339453" y="763708"/>
                      </a:cubicBezTo>
                      <a:cubicBezTo>
                        <a:pt x="333485" y="772163"/>
                        <a:pt x="324035" y="781862"/>
                        <a:pt x="314088" y="792307"/>
                      </a:cubicBezTo>
                      <a:cubicBezTo>
                        <a:pt x="295685" y="811455"/>
                        <a:pt x="273055" y="834832"/>
                        <a:pt x="270568" y="853234"/>
                      </a:cubicBezTo>
                      <a:cubicBezTo>
                        <a:pt x="289965" y="926099"/>
                        <a:pt x="310606" y="1002942"/>
                        <a:pt x="332242" y="1077796"/>
                      </a:cubicBezTo>
                      <a:cubicBezTo>
                        <a:pt x="348655" y="1134247"/>
                        <a:pt x="356364" y="1192688"/>
                        <a:pt x="364073" y="1249388"/>
                      </a:cubicBezTo>
                      <a:cubicBezTo>
                        <a:pt x="364570" y="1253864"/>
                        <a:pt x="365317" y="1258092"/>
                        <a:pt x="365814" y="1262568"/>
                      </a:cubicBezTo>
                      <a:cubicBezTo>
                        <a:pt x="363824" y="1266298"/>
                        <a:pt x="361835" y="1270029"/>
                        <a:pt x="359846" y="1273759"/>
                      </a:cubicBezTo>
                      <a:lnTo>
                        <a:pt x="362332" y="1318522"/>
                      </a:lnTo>
                      <a:cubicBezTo>
                        <a:pt x="358851" y="1295892"/>
                        <a:pt x="355618" y="1273262"/>
                        <a:pt x="352634" y="1250880"/>
                      </a:cubicBezTo>
                      <a:cubicBezTo>
                        <a:pt x="345173" y="1194677"/>
                        <a:pt x="337464" y="1136734"/>
                        <a:pt x="321300" y="1081029"/>
                      </a:cubicBezTo>
                      <a:cubicBezTo>
                        <a:pt x="299415" y="1005677"/>
                        <a:pt x="278774" y="928586"/>
                        <a:pt x="259377" y="855224"/>
                      </a:cubicBezTo>
                      <a:cubicBezTo>
                        <a:pt x="258880" y="854726"/>
                        <a:pt x="258880" y="854478"/>
                        <a:pt x="258880" y="853980"/>
                      </a:cubicBezTo>
                      <a:cubicBezTo>
                        <a:pt x="256891" y="845774"/>
                        <a:pt x="254404" y="837567"/>
                        <a:pt x="252414" y="829361"/>
                      </a:cubicBezTo>
                      <a:cubicBezTo>
                        <a:pt x="248186" y="812947"/>
                        <a:pt x="243461" y="797032"/>
                        <a:pt x="238985" y="780619"/>
                      </a:cubicBezTo>
                      <a:cubicBezTo>
                        <a:pt x="217598" y="772909"/>
                        <a:pt x="191487" y="769677"/>
                        <a:pt x="166121" y="766195"/>
                      </a:cubicBezTo>
                      <a:cubicBezTo>
                        <a:pt x="146475" y="763708"/>
                        <a:pt x="126083" y="760973"/>
                        <a:pt x="108177" y="756496"/>
                      </a:cubicBezTo>
                      <a:cubicBezTo>
                        <a:pt x="63663" y="745057"/>
                        <a:pt x="32826" y="725162"/>
                        <a:pt x="1243" y="703527"/>
                      </a:cubicBezTo>
                      <a:cubicBezTo>
                        <a:pt x="497" y="698553"/>
                        <a:pt x="249" y="693579"/>
                        <a:pt x="0" y="688605"/>
                      </a:cubicBezTo>
                      <a:cubicBezTo>
                        <a:pt x="33324" y="711733"/>
                        <a:pt x="64658" y="733618"/>
                        <a:pt x="110913" y="745305"/>
                      </a:cubicBezTo>
                      <a:cubicBezTo>
                        <a:pt x="128321" y="749782"/>
                        <a:pt x="148215" y="752269"/>
                        <a:pt x="167613" y="754755"/>
                      </a:cubicBezTo>
                      <a:cubicBezTo>
                        <a:pt x="190741" y="757740"/>
                        <a:pt x="214365" y="760973"/>
                        <a:pt x="235006" y="767190"/>
                      </a:cubicBezTo>
                      <a:cubicBezTo>
                        <a:pt x="223816" y="728892"/>
                        <a:pt x="212376" y="690844"/>
                        <a:pt x="200688" y="653790"/>
                      </a:cubicBezTo>
                      <a:cubicBezTo>
                        <a:pt x="190492" y="647324"/>
                        <a:pt x="175322" y="644589"/>
                        <a:pt x="160650" y="641853"/>
                      </a:cubicBezTo>
                      <a:cubicBezTo>
                        <a:pt x="148961" y="639864"/>
                        <a:pt x="137025" y="637626"/>
                        <a:pt x="127077" y="633895"/>
                      </a:cubicBezTo>
                      <a:cubicBezTo>
                        <a:pt x="100966" y="624196"/>
                        <a:pt x="58440" y="608032"/>
                        <a:pt x="30091" y="579433"/>
                      </a:cubicBezTo>
                      <a:cubicBezTo>
                        <a:pt x="32329" y="576201"/>
                        <a:pt x="34567" y="573216"/>
                        <a:pt x="37054" y="570232"/>
                      </a:cubicBezTo>
                      <a:cubicBezTo>
                        <a:pt x="59435" y="593608"/>
                        <a:pt x="94749" y="609276"/>
                        <a:pt x="131056" y="622953"/>
                      </a:cubicBezTo>
                      <a:cubicBezTo>
                        <a:pt x="140009" y="626434"/>
                        <a:pt x="151448" y="628424"/>
                        <a:pt x="162639" y="630414"/>
                      </a:cubicBezTo>
                      <a:cubicBezTo>
                        <a:pt x="174079" y="632403"/>
                        <a:pt x="185767" y="634641"/>
                        <a:pt x="195963" y="638372"/>
                      </a:cubicBezTo>
                      <a:cubicBezTo>
                        <a:pt x="178804" y="582418"/>
                        <a:pt x="161396" y="525469"/>
                        <a:pt x="146226" y="467525"/>
                      </a:cubicBezTo>
                      <a:cubicBezTo>
                        <a:pt x="142247" y="467525"/>
                        <a:pt x="137771" y="467525"/>
                        <a:pt x="133543" y="467028"/>
                      </a:cubicBezTo>
                      <a:cubicBezTo>
                        <a:pt x="97982" y="464044"/>
                        <a:pt x="53218" y="448874"/>
                        <a:pt x="17159" y="425995"/>
                      </a:cubicBezTo>
                      <a:cubicBezTo>
                        <a:pt x="16413" y="421022"/>
                        <a:pt x="15418" y="415799"/>
                        <a:pt x="14672" y="410577"/>
                      </a:cubicBezTo>
                      <a:cubicBezTo>
                        <a:pt x="52969" y="436937"/>
                        <a:pt x="105939" y="455340"/>
                        <a:pt x="143490" y="455837"/>
                      </a:cubicBezTo>
                      <a:cubicBezTo>
                        <a:pt x="138766" y="437683"/>
                        <a:pt x="134538" y="419530"/>
                        <a:pt x="130559" y="401376"/>
                      </a:cubicBezTo>
                      <a:cubicBezTo>
                        <a:pt x="124342" y="372528"/>
                        <a:pt x="119119" y="343432"/>
                        <a:pt x="114394" y="314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4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2" name="Freeform 70">
                  <a:extLst>
                    <a:ext uri="{FF2B5EF4-FFF2-40B4-BE49-F238E27FC236}">
                      <a16:creationId xmlns:a16="http://schemas.microsoft.com/office/drawing/2014/main" id="{51B1A5E7-3036-7C54-6368-158D2C97CDA9}"/>
                    </a:ext>
                  </a:extLst>
                </p:cNvPr>
                <p:cNvSpPr/>
                <p:nvPr/>
              </p:nvSpPr>
              <p:spPr>
                <a:xfrm>
                  <a:off x="5807652" y="6053977"/>
                  <a:ext cx="12185" cy="24868"/>
                </a:xfrm>
                <a:custGeom>
                  <a:avLst/>
                  <a:gdLst>
                    <a:gd name="connsiteX0" fmla="*/ 4725 w 12185"/>
                    <a:gd name="connsiteY0" fmla="*/ 24868 h 24868"/>
                    <a:gd name="connsiteX1" fmla="*/ 0 w 12185"/>
                    <a:gd name="connsiteY1" fmla="*/ 0 h 24868"/>
                    <a:gd name="connsiteX2" fmla="*/ 12185 w 12185"/>
                    <a:gd name="connsiteY2" fmla="*/ 23376 h 24868"/>
                    <a:gd name="connsiteX3" fmla="*/ 4725 w 12185"/>
                    <a:gd name="connsiteY3" fmla="*/ 24868 h 24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5" h="24868">
                      <a:moveTo>
                        <a:pt x="4725" y="24868"/>
                      </a:moveTo>
                      <a:cubicBezTo>
                        <a:pt x="2984" y="16662"/>
                        <a:pt x="1492" y="8455"/>
                        <a:pt x="0" y="0"/>
                      </a:cubicBezTo>
                      <a:cubicBezTo>
                        <a:pt x="4725" y="7709"/>
                        <a:pt x="8704" y="15418"/>
                        <a:pt x="12185" y="23376"/>
                      </a:cubicBezTo>
                      <a:lnTo>
                        <a:pt x="4725" y="248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4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46" name="Freeform 71">
                <a:extLst>
                  <a:ext uri="{FF2B5EF4-FFF2-40B4-BE49-F238E27FC236}">
                    <a16:creationId xmlns:a16="http://schemas.microsoft.com/office/drawing/2014/main" id="{6DFA4804-7108-CEE1-BDD8-55951EFE413C}"/>
                  </a:ext>
                </a:extLst>
              </p:cNvPr>
              <p:cNvSpPr/>
              <p:nvPr/>
            </p:nvSpPr>
            <p:spPr>
              <a:xfrm>
                <a:off x="5061351" y="5334038"/>
                <a:ext cx="724913" cy="742321"/>
              </a:xfrm>
              <a:custGeom>
                <a:avLst/>
                <a:gdLst>
                  <a:gd name="connsiteX0" fmla="*/ 0 w 724913"/>
                  <a:gd name="connsiteY0" fmla="*/ 0 h 742321"/>
                  <a:gd name="connsiteX1" fmla="*/ 383471 w 724913"/>
                  <a:gd name="connsiteY1" fmla="*/ 228789 h 742321"/>
                  <a:gd name="connsiteX2" fmla="*/ 564761 w 724913"/>
                  <a:gd name="connsiteY2" fmla="*/ 404111 h 742321"/>
                  <a:gd name="connsiteX3" fmla="*/ 625689 w 724913"/>
                  <a:gd name="connsiteY3" fmla="*/ 404111 h 742321"/>
                  <a:gd name="connsiteX4" fmla="*/ 660753 w 724913"/>
                  <a:gd name="connsiteY4" fmla="*/ 448377 h 742321"/>
                  <a:gd name="connsiteX5" fmla="*/ 692087 w 724913"/>
                  <a:gd name="connsiteY5" fmla="*/ 581423 h 742321"/>
                  <a:gd name="connsiteX6" fmla="*/ 724914 w 724913"/>
                  <a:gd name="connsiteY6" fmla="*/ 742321 h 742321"/>
                  <a:gd name="connsiteX7" fmla="*/ 355370 w 724913"/>
                  <a:gd name="connsiteY7" fmla="*/ 492891 h 742321"/>
                  <a:gd name="connsiteX8" fmla="*/ 166121 w 724913"/>
                  <a:gd name="connsiteY8" fmla="*/ 474738 h 742321"/>
                  <a:gd name="connsiteX9" fmla="*/ 222821 w 724913"/>
                  <a:gd name="connsiteY9" fmla="*/ 336718 h 742321"/>
                  <a:gd name="connsiteX10" fmla="*/ 69383 w 724913"/>
                  <a:gd name="connsiteY10" fmla="*/ 123844 h 742321"/>
                  <a:gd name="connsiteX11" fmla="*/ 33821 w 724913"/>
                  <a:gd name="connsiteY11" fmla="*/ 81319 h 742321"/>
                  <a:gd name="connsiteX12" fmla="*/ 0 w 724913"/>
                  <a:gd name="connsiteY12" fmla="*/ 497 h 74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4913" h="742321">
                    <a:moveTo>
                      <a:pt x="0" y="0"/>
                    </a:moveTo>
                    <a:cubicBezTo>
                      <a:pt x="110665" y="64658"/>
                      <a:pt x="425498" y="30588"/>
                      <a:pt x="383471" y="228789"/>
                    </a:cubicBezTo>
                    <a:cubicBezTo>
                      <a:pt x="528951" y="208894"/>
                      <a:pt x="573963" y="266092"/>
                      <a:pt x="564761" y="404111"/>
                    </a:cubicBezTo>
                    <a:cubicBezTo>
                      <a:pt x="565756" y="389190"/>
                      <a:pt x="618228" y="399386"/>
                      <a:pt x="625689" y="404111"/>
                    </a:cubicBezTo>
                    <a:cubicBezTo>
                      <a:pt x="638123" y="411572"/>
                      <a:pt x="653541" y="435694"/>
                      <a:pt x="660753" y="448377"/>
                    </a:cubicBezTo>
                    <a:cubicBezTo>
                      <a:pt x="683632" y="489410"/>
                      <a:pt x="686616" y="535914"/>
                      <a:pt x="692087" y="581423"/>
                    </a:cubicBezTo>
                    <a:cubicBezTo>
                      <a:pt x="698802" y="635885"/>
                      <a:pt x="710490" y="689849"/>
                      <a:pt x="724914" y="742321"/>
                    </a:cubicBezTo>
                    <a:cubicBezTo>
                      <a:pt x="631657" y="629170"/>
                      <a:pt x="296183" y="631408"/>
                      <a:pt x="355370" y="492891"/>
                    </a:cubicBezTo>
                    <a:cubicBezTo>
                      <a:pt x="303395" y="499606"/>
                      <a:pt x="207900" y="517014"/>
                      <a:pt x="166121" y="474738"/>
                    </a:cubicBezTo>
                    <a:cubicBezTo>
                      <a:pt x="112654" y="420524"/>
                      <a:pt x="175322" y="364073"/>
                      <a:pt x="222821" y="336718"/>
                    </a:cubicBezTo>
                    <a:cubicBezTo>
                      <a:pt x="20641" y="311352"/>
                      <a:pt x="41779" y="223318"/>
                      <a:pt x="69383" y="123844"/>
                    </a:cubicBezTo>
                    <a:lnTo>
                      <a:pt x="33821" y="81319"/>
                    </a:lnTo>
                    <a:cubicBezTo>
                      <a:pt x="17657" y="57197"/>
                      <a:pt x="5471" y="28101"/>
                      <a:pt x="0" y="49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Freeform 72">
                <a:extLst>
                  <a:ext uri="{FF2B5EF4-FFF2-40B4-BE49-F238E27FC236}">
                    <a16:creationId xmlns:a16="http://schemas.microsoft.com/office/drawing/2014/main" id="{A6D2D887-F7E9-0F8F-EF0B-7C4010DF971A}"/>
                  </a:ext>
                </a:extLst>
              </p:cNvPr>
              <p:cNvSpPr/>
              <p:nvPr/>
            </p:nvSpPr>
            <p:spPr>
              <a:xfrm>
                <a:off x="5778472" y="5131108"/>
                <a:ext cx="537133" cy="974595"/>
              </a:xfrm>
              <a:custGeom>
                <a:avLst/>
                <a:gdLst>
                  <a:gd name="connsiteX0" fmla="*/ 536246 w 537133"/>
                  <a:gd name="connsiteY0" fmla="*/ 426745 h 974595"/>
                  <a:gd name="connsiteX1" fmla="*/ 263440 w 537133"/>
                  <a:gd name="connsiteY1" fmla="*/ 533430 h 974595"/>
                  <a:gd name="connsiteX2" fmla="*/ 281345 w 537133"/>
                  <a:gd name="connsiteY2" fmla="*/ 433708 h 974595"/>
                  <a:gd name="connsiteX3" fmla="*/ 500436 w 537133"/>
                  <a:gd name="connsiteY3" fmla="*/ 301657 h 974595"/>
                  <a:gd name="connsiteX4" fmla="*/ 282589 w 537133"/>
                  <a:gd name="connsiteY4" fmla="*/ 425750 h 974595"/>
                  <a:gd name="connsiteX5" fmla="*/ 294774 w 537133"/>
                  <a:gd name="connsiteY5" fmla="*/ 329758 h 974595"/>
                  <a:gd name="connsiteX6" fmla="*/ 469350 w 537133"/>
                  <a:gd name="connsiteY6" fmla="*/ 205914 h 974595"/>
                  <a:gd name="connsiteX7" fmla="*/ 295272 w 537133"/>
                  <a:gd name="connsiteY7" fmla="*/ 324536 h 974595"/>
                  <a:gd name="connsiteX8" fmla="*/ 304224 w 537133"/>
                  <a:gd name="connsiteY8" fmla="*/ 210887 h 974595"/>
                  <a:gd name="connsiteX9" fmla="*/ 422847 w 537133"/>
                  <a:gd name="connsiteY9" fmla="*/ 112657 h 974595"/>
                  <a:gd name="connsiteX10" fmla="*/ 304970 w 537133"/>
                  <a:gd name="connsiteY10" fmla="*/ 200194 h 974595"/>
                  <a:gd name="connsiteX11" fmla="*/ 306711 w 537133"/>
                  <a:gd name="connsiteY11" fmla="*/ 156426 h 974595"/>
                  <a:gd name="connsiteX12" fmla="*/ 317404 w 537133"/>
                  <a:gd name="connsiteY12" fmla="*/ 4 h 974595"/>
                  <a:gd name="connsiteX13" fmla="*/ 297759 w 537133"/>
                  <a:gd name="connsiteY13" fmla="*/ 152944 h 974595"/>
                  <a:gd name="connsiteX14" fmla="*/ 293780 w 537133"/>
                  <a:gd name="connsiteY14" fmla="*/ 235756 h 974595"/>
                  <a:gd name="connsiteX15" fmla="*/ 219423 w 537133"/>
                  <a:gd name="connsiteY15" fmla="*/ 113652 h 974595"/>
                  <a:gd name="connsiteX16" fmla="*/ 293282 w 537133"/>
                  <a:gd name="connsiteY16" fmla="*/ 242222 h 974595"/>
                  <a:gd name="connsiteX17" fmla="*/ 282340 w 537133"/>
                  <a:gd name="connsiteY17" fmla="*/ 358854 h 974595"/>
                  <a:gd name="connsiteX18" fmla="*/ 150040 w 537133"/>
                  <a:gd name="connsiteY18" fmla="*/ 207655 h 974595"/>
                  <a:gd name="connsiteX19" fmla="*/ 281842 w 537133"/>
                  <a:gd name="connsiteY19" fmla="*/ 363331 h 974595"/>
                  <a:gd name="connsiteX20" fmla="*/ 263938 w 537133"/>
                  <a:gd name="connsiteY20" fmla="*/ 484689 h 974595"/>
                  <a:gd name="connsiteX21" fmla="*/ 142331 w 537133"/>
                  <a:gd name="connsiteY21" fmla="*/ 345425 h 974595"/>
                  <a:gd name="connsiteX22" fmla="*/ 262943 w 537133"/>
                  <a:gd name="connsiteY22" fmla="*/ 489662 h 974595"/>
                  <a:gd name="connsiteX23" fmla="*/ 250011 w 537133"/>
                  <a:gd name="connsiteY23" fmla="*/ 554569 h 974595"/>
                  <a:gd name="connsiteX24" fmla="*/ 101795 w 537133"/>
                  <a:gd name="connsiteY24" fmla="*/ 451862 h 974595"/>
                  <a:gd name="connsiteX25" fmla="*/ 248519 w 537133"/>
                  <a:gd name="connsiteY25" fmla="*/ 561283 h 974595"/>
                  <a:gd name="connsiteX26" fmla="*/ 218677 w 537133"/>
                  <a:gd name="connsiteY26" fmla="*/ 671948 h 974595"/>
                  <a:gd name="connsiteX27" fmla="*/ 62255 w 537133"/>
                  <a:gd name="connsiteY27" fmla="*/ 530446 h 974595"/>
                  <a:gd name="connsiteX28" fmla="*/ 217185 w 537133"/>
                  <a:gd name="connsiteY28" fmla="*/ 676673 h 974595"/>
                  <a:gd name="connsiteX29" fmla="*/ 179385 w 537133"/>
                  <a:gd name="connsiteY29" fmla="*/ 774654 h 974595"/>
                  <a:gd name="connsiteX30" fmla="*/ 56038 w 537133"/>
                  <a:gd name="connsiteY30" fmla="*/ 635888 h 974595"/>
                  <a:gd name="connsiteX31" fmla="*/ 176649 w 537133"/>
                  <a:gd name="connsiteY31" fmla="*/ 780622 h 974595"/>
                  <a:gd name="connsiteX32" fmla="*/ 126415 w 537133"/>
                  <a:gd name="connsiteY32" fmla="*/ 868905 h 974595"/>
                  <a:gd name="connsiteX33" fmla="*/ 17740 w 537133"/>
                  <a:gd name="connsiteY33" fmla="*/ 722679 h 974595"/>
                  <a:gd name="connsiteX34" fmla="*/ 124674 w 537133"/>
                  <a:gd name="connsiteY34" fmla="*/ 871641 h 974595"/>
                  <a:gd name="connsiteX35" fmla="*/ 27190 w 537133"/>
                  <a:gd name="connsiteY35" fmla="*/ 966887 h 974595"/>
                  <a:gd name="connsiteX36" fmla="*/ 31915 w 537133"/>
                  <a:gd name="connsiteY36" fmla="*/ 974596 h 974595"/>
                  <a:gd name="connsiteX37" fmla="*/ 184110 w 537133"/>
                  <a:gd name="connsiteY37" fmla="*/ 785098 h 974595"/>
                  <a:gd name="connsiteX38" fmla="*/ 415137 w 537133"/>
                  <a:gd name="connsiteY38" fmla="*/ 790072 h 974595"/>
                  <a:gd name="connsiteX39" fmla="*/ 191819 w 537133"/>
                  <a:gd name="connsiteY39" fmla="*/ 767940 h 974595"/>
                  <a:gd name="connsiteX40" fmla="*/ 214698 w 537133"/>
                  <a:gd name="connsiteY40" fmla="*/ 709996 h 974595"/>
                  <a:gd name="connsiteX41" fmla="*/ 499441 w 537133"/>
                  <a:gd name="connsiteY41" fmla="*/ 682641 h 974595"/>
                  <a:gd name="connsiteX42" fmla="*/ 216439 w 537133"/>
                  <a:gd name="connsiteY42" fmla="*/ 705520 h 974595"/>
                  <a:gd name="connsiteX43" fmla="*/ 246529 w 537133"/>
                  <a:gd name="connsiteY43" fmla="*/ 605549 h 974595"/>
                  <a:gd name="connsiteX44" fmla="*/ 495711 w 537133"/>
                  <a:gd name="connsiteY44" fmla="*/ 554320 h 974595"/>
                  <a:gd name="connsiteX45" fmla="*/ 246778 w 537133"/>
                  <a:gd name="connsiteY45" fmla="*/ 603808 h 974595"/>
                  <a:gd name="connsiteX46" fmla="*/ 256228 w 537133"/>
                  <a:gd name="connsiteY46" fmla="*/ 564516 h 974595"/>
                  <a:gd name="connsiteX47" fmla="*/ 256228 w 537133"/>
                  <a:gd name="connsiteY47" fmla="*/ 564516 h 974595"/>
                  <a:gd name="connsiteX48" fmla="*/ 261948 w 537133"/>
                  <a:gd name="connsiteY48" fmla="*/ 538404 h 974595"/>
                  <a:gd name="connsiteX49" fmla="*/ 535997 w 537133"/>
                  <a:gd name="connsiteY49" fmla="*/ 425999 h 97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537133" h="974595">
                    <a:moveTo>
                      <a:pt x="536246" y="426745"/>
                    </a:moveTo>
                    <a:cubicBezTo>
                      <a:pt x="516352" y="353135"/>
                      <a:pt x="308203" y="500604"/>
                      <a:pt x="263440" y="533430"/>
                    </a:cubicBezTo>
                    <a:cubicBezTo>
                      <a:pt x="270403" y="499609"/>
                      <a:pt x="276372" y="466286"/>
                      <a:pt x="281345" y="433708"/>
                    </a:cubicBezTo>
                    <a:cubicBezTo>
                      <a:pt x="325611" y="422518"/>
                      <a:pt x="537987" y="365320"/>
                      <a:pt x="500436" y="301657"/>
                    </a:cubicBezTo>
                    <a:cubicBezTo>
                      <a:pt x="464128" y="240232"/>
                      <a:pt x="320388" y="385712"/>
                      <a:pt x="282589" y="425750"/>
                    </a:cubicBezTo>
                    <a:cubicBezTo>
                      <a:pt x="287562" y="392427"/>
                      <a:pt x="291541" y="360098"/>
                      <a:pt x="294774" y="329758"/>
                    </a:cubicBezTo>
                    <a:cubicBezTo>
                      <a:pt x="324616" y="321055"/>
                      <a:pt x="490986" y="269826"/>
                      <a:pt x="469350" y="205914"/>
                    </a:cubicBezTo>
                    <a:cubicBezTo>
                      <a:pt x="448212" y="143743"/>
                      <a:pt x="323124" y="290715"/>
                      <a:pt x="295272" y="324536"/>
                    </a:cubicBezTo>
                    <a:cubicBezTo>
                      <a:pt x="299748" y="281762"/>
                      <a:pt x="302483" y="243216"/>
                      <a:pt x="304224" y="210887"/>
                    </a:cubicBezTo>
                    <a:cubicBezTo>
                      <a:pt x="334564" y="201189"/>
                      <a:pt x="465620" y="155928"/>
                      <a:pt x="422847" y="112657"/>
                    </a:cubicBezTo>
                    <a:cubicBezTo>
                      <a:pt x="383057" y="72619"/>
                      <a:pt x="324616" y="165378"/>
                      <a:pt x="304970" y="200194"/>
                    </a:cubicBezTo>
                    <a:cubicBezTo>
                      <a:pt x="305716" y="183532"/>
                      <a:pt x="306462" y="168860"/>
                      <a:pt x="306711" y="156426"/>
                    </a:cubicBezTo>
                    <a:cubicBezTo>
                      <a:pt x="322378" y="117134"/>
                      <a:pt x="365649" y="-742"/>
                      <a:pt x="317404" y="4"/>
                    </a:cubicBezTo>
                    <a:cubicBezTo>
                      <a:pt x="270652" y="750"/>
                      <a:pt x="289054" y="110917"/>
                      <a:pt x="297759" y="152944"/>
                    </a:cubicBezTo>
                    <a:cubicBezTo>
                      <a:pt x="297012" y="173834"/>
                      <a:pt x="296018" y="202184"/>
                      <a:pt x="293780" y="235756"/>
                    </a:cubicBezTo>
                    <a:cubicBezTo>
                      <a:pt x="284081" y="199945"/>
                      <a:pt x="245286" y="65408"/>
                      <a:pt x="219423" y="113652"/>
                    </a:cubicBezTo>
                    <a:cubicBezTo>
                      <a:pt x="192316" y="163886"/>
                      <a:pt x="277615" y="230534"/>
                      <a:pt x="293282" y="242222"/>
                    </a:cubicBezTo>
                    <a:cubicBezTo>
                      <a:pt x="291044" y="276540"/>
                      <a:pt x="287562" y="316081"/>
                      <a:pt x="282340" y="358854"/>
                    </a:cubicBezTo>
                    <a:cubicBezTo>
                      <a:pt x="268911" y="325033"/>
                      <a:pt x="198782" y="157918"/>
                      <a:pt x="150040" y="207655"/>
                    </a:cubicBezTo>
                    <a:cubicBezTo>
                      <a:pt x="99806" y="258884"/>
                      <a:pt x="258715" y="350399"/>
                      <a:pt x="281842" y="363331"/>
                    </a:cubicBezTo>
                    <a:cubicBezTo>
                      <a:pt x="277366" y="401877"/>
                      <a:pt x="271398" y="442910"/>
                      <a:pt x="263938" y="484689"/>
                    </a:cubicBezTo>
                    <a:cubicBezTo>
                      <a:pt x="251006" y="450122"/>
                      <a:pt x="191073" y="301906"/>
                      <a:pt x="142331" y="345425"/>
                    </a:cubicBezTo>
                    <a:cubicBezTo>
                      <a:pt x="91848" y="390686"/>
                      <a:pt x="238820" y="476233"/>
                      <a:pt x="262943" y="489662"/>
                    </a:cubicBezTo>
                    <a:cubicBezTo>
                      <a:pt x="258964" y="511049"/>
                      <a:pt x="254736" y="532684"/>
                      <a:pt x="250011" y="554569"/>
                    </a:cubicBezTo>
                    <a:cubicBezTo>
                      <a:pt x="224645" y="518510"/>
                      <a:pt x="135617" y="398644"/>
                      <a:pt x="101795" y="451862"/>
                    </a:cubicBezTo>
                    <a:cubicBezTo>
                      <a:pt x="78668" y="488170"/>
                      <a:pt x="212957" y="546611"/>
                      <a:pt x="248519" y="561283"/>
                    </a:cubicBezTo>
                    <a:cubicBezTo>
                      <a:pt x="240064" y="598586"/>
                      <a:pt x="230116" y="635640"/>
                      <a:pt x="218677" y="671948"/>
                    </a:cubicBezTo>
                    <a:cubicBezTo>
                      <a:pt x="201269" y="636386"/>
                      <a:pt x="123431" y="485435"/>
                      <a:pt x="62255" y="530446"/>
                    </a:cubicBezTo>
                    <a:cubicBezTo>
                      <a:pt x="14507" y="565511"/>
                      <a:pt x="185353" y="659513"/>
                      <a:pt x="217185" y="676673"/>
                    </a:cubicBezTo>
                    <a:cubicBezTo>
                      <a:pt x="206243" y="710742"/>
                      <a:pt x="193808" y="743568"/>
                      <a:pt x="179385" y="774654"/>
                    </a:cubicBezTo>
                    <a:cubicBezTo>
                      <a:pt x="163718" y="736854"/>
                      <a:pt x="104531" y="603808"/>
                      <a:pt x="56038" y="635888"/>
                    </a:cubicBezTo>
                    <a:cubicBezTo>
                      <a:pt x="6052" y="668963"/>
                      <a:pt x="144569" y="759982"/>
                      <a:pt x="176649" y="780622"/>
                    </a:cubicBezTo>
                    <a:cubicBezTo>
                      <a:pt x="161728" y="812454"/>
                      <a:pt x="145066" y="842047"/>
                      <a:pt x="126415" y="868905"/>
                    </a:cubicBezTo>
                    <a:cubicBezTo>
                      <a:pt x="122187" y="851746"/>
                      <a:pt x="87123" y="711488"/>
                      <a:pt x="17740" y="722679"/>
                    </a:cubicBezTo>
                    <a:cubicBezTo>
                      <a:pt x="-51394" y="733870"/>
                      <a:pt x="102293" y="854481"/>
                      <a:pt x="124674" y="871641"/>
                    </a:cubicBezTo>
                    <a:cubicBezTo>
                      <a:pt x="96822" y="910933"/>
                      <a:pt x="64741" y="944008"/>
                      <a:pt x="27190" y="966887"/>
                    </a:cubicBezTo>
                    <a:lnTo>
                      <a:pt x="31915" y="974596"/>
                    </a:lnTo>
                    <a:cubicBezTo>
                      <a:pt x="96822" y="934806"/>
                      <a:pt x="146310" y="866170"/>
                      <a:pt x="184110" y="785098"/>
                    </a:cubicBezTo>
                    <a:cubicBezTo>
                      <a:pt x="192565" y="788331"/>
                      <a:pt x="400962" y="869403"/>
                      <a:pt x="415137" y="790072"/>
                    </a:cubicBezTo>
                    <a:cubicBezTo>
                      <a:pt x="428566" y="715716"/>
                      <a:pt x="224645" y="760230"/>
                      <a:pt x="191819" y="767940"/>
                    </a:cubicBezTo>
                    <a:cubicBezTo>
                      <a:pt x="200026" y="749288"/>
                      <a:pt x="207486" y="729642"/>
                      <a:pt x="214698" y="709996"/>
                    </a:cubicBezTo>
                    <a:cubicBezTo>
                      <a:pt x="261451" y="716959"/>
                      <a:pt x="518839" y="752272"/>
                      <a:pt x="499441" y="682641"/>
                    </a:cubicBezTo>
                    <a:cubicBezTo>
                      <a:pt x="480292" y="614253"/>
                      <a:pt x="262943" y="688858"/>
                      <a:pt x="216439" y="705520"/>
                    </a:cubicBezTo>
                    <a:cubicBezTo>
                      <a:pt x="227878" y="672942"/>
                      <a:pt x="237826" y="639370"/>
                      <a:pt x="246529" y="605549"/>
                    </a:cubicBezTo>
                    <a:cubicBezTo>
                      <a:pt x="271895" y="607538"/>
                      <a:pt x="523066" y="624449"/>
                      <a:pt x="495711" y="554320"/>
                    </a:cubicBezTo>
                    <a:cubicBezTo>
                      <a:pt x="468853" y="485186"/>
                      <a:pt x="271895" y="590130"/>
                      <a:pt x="246778" y="603808"/>
                    </a:cubicBezTo>
                    <a:cubicBezTo>
                      <a:pt x="250011" y="590628"/>
                      <a:pt x="253244" y="577696"/>
                      <a:pt x="256228" y="564516"/>
                    </a:cubicBezTo>
                    <a:lnTo>
                      <a:pt x="256228" y="564516"/>
                    </a:lnTo>
                    <a:cubicBezTo>
                      <a:pt x="258218" y="555563"/>
                      <a:pt x="260207" y="546860"/>
                      <a:pt x="261948" y="538404"/>
                    </a:cubicBezTo>
                    <a:cubicBezTo>
                      <a:pt x="308452" y="532933"/>
                      <a:pt x="555892" y="500853"/>
                      <a:pt x="535997" y="42599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Freeform 73">
                <a:extLst>
                  <a:ext uri="{FF2B5EF4-FFF2-40B4-BE49-F238E27FC236}">
                    <a16:creationId xmlns:a16="http://schemas.microsoft.com/office/drawing/2014/main" id="{495125B9-799C-7E31-F8DB-070F2154EFB8}"/>
                  </a:ext>
                </a:extLst>
              </p:cNvPr>
              <p:cNvSpPr/>
              <p:nvPr/>
            </p:nvSpPr>
            <p:spPr>
              <a:xfrm>
                <a:off x="5503263" y="5948535"/>
                <a:ext cx="522733" cy="591619"/>
              </a:xfrm>
              <a:custGeom>
                <a:avLst/>
                <a:gdLst>
                  <a:gd name="connsiteX0" fmla="*/ 0 w 522733"/>
                  <a:gd name="connsiteY0" fmla="*/ 0 h 591619"/>
                  <a:gd name="connsiteX1" fmla="*/ 261367 w 522733"/>
                  <a:gd name="connsiteY1" fmla="*/ 591619 h 591619"/>
                  <a:gd name="connsiteX2" fmla="*/ 522734 w 522733"/>
                  <a:gd name="connsiteY2" fmla="*/ 0 h 591619"/>
                  <a:gd name="connsiteX3" fmla="*/ 0 w 522733"/>
                  <a:gd name="connsiteY3" fmla="*/ 0 h 5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733" h="591619">
                    <a:moveTo>
                      <a:pt x="0" y="0"/>
                    </a:moveTo>
                    <a:cubicBezTo>
                      <a:pt x="0" y="326771"/>
                      <a:pt x="117130" y="591619"/>
                      <a:pt x="261367" y="591619"/>
                    </a:cubicBezTo>
                    <a:cubicBezTo>
                      <a:pt x="405603" y="591619"/>
                      <a:pt x="522734" y="326771"/>
                      <a:pt x="522734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Freeform 79">
                <a:extLst>
                  <a:ext uri="{FF2B5EF4-FFF2-40B4-BE49-F238E27FC236}">
                    <a16:creationId xmlns:a16="http://schemas.microsoft.com/office/drawing/2014/main" id="{3923493C-E534-D88D-8FB5-E6816E7623E3}"/>
                  </a:ext>
                </a:extLst>
              </p:cNvPr>
              <p:cNvSpPr/>
              <p:nvPr/>
            </p:nvSpPr>
            <p:spPr>
              <a:xfrm>
                <a:off x="5503263" y="6519016"/>
                <a:ext cx="522733" cy="36556"/>
              </a:xfrm>
              <a:custGeom>
                <a:avLst/>
                <a:gdLst>
                  <a:gd name="connsiteX0" fmla="*/ 0 w 522733"/>
                  <a:gd name="connsiteY0" fmla="*/ 0 h 36556"/>
                  <a:gd name="connsiteX1" fmla="*/ 261367 w 522733"/>
                  <a:gd name="connsiteY1" fmla="*/ 36557 h 36556"/>
                  <a:gd name="connsiteX2" fmla="*/ 522734 w 522733"/>
                  <a:gd name="connsiteY2" fmla="*/ 0 h 36556"/>
                  <a:gd name="connsiteX3" fmla="*/ 0 w 522733"/>
                  <a:gd name="connsiteY3" fmla="*/ 0 h 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733" h="36556">
                    <a:moveTo>
                      <a:pt x="0" y="0"/>
                    </a:moveTo>
                    <a:cubicBezTo>
                      <a:pt x="0" y="20143"/>
                      <a:pt x="117130" y="36557"/>
                      <a:pt x="261367" y="36557"/>
                    </a:cubicBezTo>
                    <a:cubicBezTo>
                      <a:pt x="405603" y="36557"/>
                      <a:pt x="522734" y="20143"/>
                      <a:pt x="52273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Freeform 80">
                <a:extLst>
                  <a:ext uri="{FF2B5EF4-FFF2-40B4-BE49-F238E27FC236}">
                    <a16:creationId xmlns:a16="http://schemas.microsoft.com/office/drawing/2014/main" id="{42D55A04-237A-0459-4D9D-1BF04723A448}"/>
                  </a:ext>
                </a:extLst>
              </p:cNvPr>
              <p:cNvSpPr/>
              <p:nvPr/>
            </p:nvSpPr>
            <p:spPr>
              <a:xfrm>
                <a:off x="5554243" y="5995040"/>
                <a:ext cx="109918" cy="101960"/>
              </a:xfrm>
              <a:custGeom>
                <a:avLst/>
                <a:gdLst>
                  <a:gd name="connsiteX0" fmla="*/ 54959 w 109918"/>
                  <a:gd name="connsiteY0" fmla="*/ 0 h 101960"/>
                  <a:gd name="connsiteX1" fmla="*/ 0 w 109918"/>
                  <a:gd name="connsiteY1" fmla="*/ 50980 h 101960"/>
                  <a:gd name="connsiteX2" fmla="*/ 54959 w 109918"/>
                  <a:gd name="connsiteY2" fmla="*/ 101960 h 101960"/>
                  <a:gd name="connsiteX3" fmla="*/ 109918 w 109918"/>
                  <a:gd name="connsiteY3" fmla="*/ 50980 h 101960"/>
                  <a:gd name="connsiteX4" fmla="*/ 54959 w 109918"/>
                  <a:gd name="connsiteY4" fmla="*/ 0 h 10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918" h="101960">
                    <a:moveTo>
                      <a:pt x="54959" y="0"/>
                    </a:moveTo>
                    <a:cubicBezTo>
                      <a:pt x="24620" y="0"/>
                      <a:pt x="0" y="22879"/>
                      <a:pt x="0" y="50980"/>
                    </a:cubicBezTo>
                    <a:cubicBezTo>
                      <a:pt x="0" y="79081"/>
                      <a:pt x="24620" y="101960"/>
                      <a:pt x="54959" y="101960"/>
                    </a:cubicBezTo>
                    <a:cubicBezTo>
                      <a:pt x="85298" y="101960"/>
                      <a:pt x="109918" y="79081"/>
                      <a:pt x="109918" y="50980"/>
                    </a:cubicBezTo>
                    <a:cubicBezTo>
                      <a:pt x="109918" y="22879"/>
                      <a:pt x="85298" y="0"/>
                      <a:pt x="54959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3" name="Graphic 45">
              <a:extLst>
                <a:ext uri="{FF2B5EF4-FFF2-40B4-BE49-F238E27FC236}">
                  <a16:creationId xmlns:a16="http://schemas.microsoft.com/office/drawing/2014/main" id="{44B047D6-99D3-9DD0-9B20-ADD39C3B7B61}"/>
                </a:ext>
              </a:extLst>
            </p:cNvPr>
            <p:cNvGrpSpPr/>
            <p:nvPr/>
          </p:nvGrpSpPr>
          <p:grpSpPr>
            <a:xfrm>
              <a:off x="844338" y="4513102"/>
              <a:ext cx="1738395" cy="2230737"/>
              <a:chOff x="844338" y="4513102"/>
              <a:chExt cx="1738395" cy="2230737"/>
            </a:xfrm>
          </p:grpSpPr>
          <p:sp>
            <p:nvSpPr>
              <p:cNvPr id="32" name="Freeform 82">
                <a:extLst>
                  <a:ext uri="{FF2B5EF4-FFF2-40B4-BE49-F238E27FC236}">
                    <a16:creationId xmlns:a16="http://schemas.microsoft.com/office/drawing/2014/main" id="{B9100A15-FFD0-DF29-5D8C-0A16A33EF31D}"/>
                  </a:ext>
                </a:extLst>
              </p:cNvPr>
              <p:cNvSpPr/>
              <p:nvPr/>
            </p:nvSpPr>
            <p:spPr>
              <a:xfrm>
                <a:off x="939697" y="6121112"/>
                <a:ext cx="1643036" cy="461270"/>
              </a:xfrm>
              <a:custGeom>
                <a:avLst/>
                <a:gdLst>
                  <a:gd name="connsiteX0" fmla="*/ 235969 w 1643036"/>
                  <a:gd name="connsiteY0" fmla="*/ 13937 h 461270"/>
                  <a:gd name="connsiteX1" fmla="*/ 1148141 w 1643036"/>
                  <a:gd name="connsiteY1" fmla="*/ 42038 h 461270"/>
                  <a:gd name="connsiteX2" fmla="*/ 1635064 w 1643036"/>
                  <a:gd name="connsiteY2" fmla="*/ 126590 h 461270"/>
                  <a:gd name="connsiteX3" fmla="*/ 1075526 w 1643036"/>
                  <a:gd name="connsiteY3" fmla="*/ 436948 h 461270"/>
                  <a:gd name="connsiteX4" fmla="*/ 508526 w 1643036"/>
                  <a:gd name="connsiteY4" fmla="*/ 410090 h 461270"/>
                  <a:gd name="connsiteX5" fmla="*/ 114362 w 1643036"/>
                  <a:gd name="connsiteY5" fmla="*/ 319569 h 461270"/>
                  <a:gd name="connsiteX6" fmla="*/ 235969 w 1643036"/>
                  <a:gd name="connsiteY6" fmla="*/ 13937 h 46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3036" h="461270">
                    <a:moveTo>
                      <a:pt x="235969" y="13937"/>
                    </a:moveTo>
                    <a:cubicBezTo>
                      <a:pt x="675891" y="93764"/>
                      <a:pt x="924823" y="89288"/>
                      <a:pt x="1148141" y="42038"/>
                    </a:cubicBezTo>
                    <a:cubicBezTo>
                      <a:pt x="1371708" y="-5212"/>
                      <a:pt x="1573888" y="-9688"/>
                      <a:pt x="1635064" y="126590"/>
                    </a:cubicBezTo>
                    <a:cubicBezTo>
                      <a:pt x="1696241" y="263118"/>
                      <a:pt x="1395333" y="465049"/>
                      <a:pt x="1075526" y="436948"/>
                    </a:cubicBezTo>
                    <a:cubicBezTo>
                      <a:pt x="876578" y="434461"/>
                      <a:pt x="536628" y="327278"/>
                      <a:pt x="508526" y="410090"/>
                    </a:cubicBezTo>
                    <a:cubicBezTo>
                      <a:pt x="476446" y="504093"/>
                      <a:pt x="129283" y="465547"/>
                      <a:pt x="114362" y="319569"/>
                    </a:cubicBezTo>
                    <a:cubicBezTo>
                      <a:pt x="104166" y="218852"/>
                      <a:pt x="-203953" y="-65891"/>
                      <a:pt x="235969" y="13937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 83">
                <a:extLst>
                  <a:ext uri="{FF2B5EF4-FFF2-40B4-BE49-F238E27FC236}">
                    <a16:creationId xmlns:a16="http://schemas.microsoft.com/office/drawing/2014/main" id="{389FEFCF-1162-EA43-B097-F4CA03C7D908}"/>
                  </a:ext>
                </a:extLst>
              </p:cNvPr>
              <p:cNvSpPr/>
              <p:nvPr/>
            </p:nvSpPr>
            <p:spPr>
              <a:xfrm>
                <a:off x="1540640" y="4977378"/>
                <a:ext cx="423507" cy="500974"/>
              </a:xfrm>
              <a:custGeom>
                <a:avLst/>
                <a:gdLst>
                  <a:gd name="connsiteX0" fmla="*/ 280857 w 423507"/>
                  <a:gd name="connsiteY0" fmla="*/ 15713 h 500974"/>
                  <a:gd name="connsiteX1" fmla="*/ 288567 w 423507"/>
                  <a:gd name="connsiteY1" fmla="*/ 157215 h 500974"/>
                  <a:gd name="connsiteX2" fmla="*/ 368643 w 423507"/>
                  <a:gd name="connsiteY2" fmla="*/ 252709 h 500974"/>
                  <a:gd name="connsiteX3" fmla="*/ 415395 w 423507"/>
                  <a:gd name="connsiteY3" fmla="*/ 335769 h 500974"/>
                  <a:gd name="connsiteX4" fmla="*/ 111752 w 423507"/>
                  <a:gd name="connsiteY4" fmla="*/ 497912 h 500974"/>
                  <a:gd name="connsiteX5" fmla="*/ 66740 w 423507"/>
                  <a:gd name="connsiteY5" fmla="*/ 250969 h 500974"/>
                  <a:gd name="connsiteX6" fmla="*/ 128165 w 423507"/>
                  <a:gd name="connsiteY6" fmla="*/ 153733 h 500974"/>
                  <a:gd name="connsiteX7" fmla="*/ 148060 w 423507"/>
                  <a:gd name="connsiteY7" fmla="*/ 10491 h 500974"/>
                  <a:gd name="connsiteX8" fmla="*/ 269418 w 423507"/>
                  <a:gd name="connsiteY8" fmla="*/ 4025 h 500974"/>
                  <a:gd name="connsiteX9" fmla="*/ 280857 w 423507"/>
                  <a:gd name="connsiteY9" fmla="*/ 15962 h 50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3507" h="500974">
                    <a:moveTo>
                      <a:pt x="280857" y="15713"/>
                    </a:moveTo>
                    <a:cubicBezTo>
                      <a:pt x="299011" y="48540"/>
                      <a:pt x="273645" y="122896"/>
                      <a:pt x="288567" y="157215"/>
                    </a:cubicBezTo>
                    <a:cubicBezTo>
                      <a:pt x="304980" y="194766"/>
                      <a:pt x="335319" y="231571"/>
                      <a:pt x="368643" y="252709"/>
                    </a:cubicBezTo>
                    <a:cubicBezTo>
                      <a:pt x="401469" y="273599"/>
                      <a:pt x="440761" y="298716"/>
                      <a:pt x="415395" y="335769"/>
                    </a:cubicBezTo>
                    <a:cubicBezTo>
                      <a:pt x="385802" y="378543"/>
                      <a:pt x="162235" y="523775"/>
                      <a:pt x="111752" y="497912"/>
                    </a:cubicBezTo>
                    <a:cubicBezTo>
                      <a:pt x="22723" y="452651"/>
                      <a:pt x="-64067" y="330547"/>
                      <a:pt x="66740" y="250969"/>
                    </a:cubicBezTo>
                    <a:cubicBezTo>
                      <a:pt x="100810" y="230079"/>
                      <a:pt x="116975" y="191284"/>
                      <a:pt x="128165" y="153733"/>
                    </a:cubicBezTo>
                    <a:cubicBezTo>
                      <a:pt x="138361" y="118917"/>
                      <a:pt x="122197" y="29889"/>
                      <a:pt x="148060" y="10491"/>
                    </a:cubicBezTo>
                    <a:cubicBezTo>
                      <a:pt x="160992" y="793"/>
                      <a:pt x="254746" y="-3932"/>
                      <a:pt x="269418" y="4025"/>
                    </a:cubicBezTo>
                    <a:cubicBezTo>
                      <a:pt x="274392" y="6761"/>
                      <a:pt x="278371" y="10988"/>
                      <a:pt x="280857" y="159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 84">
                <a:extLst>
                  <a:ext uri="{FF2B5EF4-FFF2-40B4-BE49-F238E27FC236}">
                    <a16:creationId xmlns:a16="http://schemas.microsoft.com/office/drawing/2014/main" id="{47FA1DA8-6E34-FF84-282D-E73FDEB16648}"/>
                  </a:ext>
                </a:extLst>
              </p:cNvPr>
              <p:cNvSpPr/>
              <p:nvPr/>
            </p:nvSpPr>
            <p:spPr>
              <a:xfrm>
                <a:off x="1078223" y="5245405"/>
                <a:ext cx="1233957" cy="981171"/>
              </a:xfrm>
              <a:custGeom>
                <a:avLst/>
                <a:gdLst>
                  <a:gd name="connsiteX0" fmla="*/ 849960 w 1233957"/>
                  <a:gd name="connsiteY0" fmla="*/ 12784 h 981171"/>
                  <a:gd name="connsiteX1" fmla="*/ 715920 w 1233957"/>
                  <a:gd name="connsiteY1" fmla="*/ 66749 h 981171"/>
                  <a:gd name="connsiteX2" fmla="*/ 584863 w 1233957"/>
                  <a:gd name="connsiteY2" fmla="*/ 64013 h 981171"/>
                  <a:gd name="connsiteX3" fmla="*/ 503046 w 1233957"/>
                  <a:gd name="connsiteY3" fmla="*/ 3583 h 981171"/>
                  <a:gd name="connsiteX4" fmla="*/ 170059 w 1233957"/>
                  <a:gd name="connsiteY4" fmla="*/ 120962 h 981171"/>
                  <a:gd name="connsiteX5" fmla="*/ 33531 w 1233957"/>
                  <a:gd name="connsiteY5" fmla="*/ 707110 h 981171"/>
                  <a:gd name="connsiteX6" fmla="*/ 2694 w 1233957"/>
                  <a:gd name="connsiteY6" fmla="*/ 812800 h 981171"/>
                  <a:gd name="connsiteX7" fmla="*/ 56410 w 1233957"/>
                  <a:gd name="connsiteY7" fmla="*/ 904565 h 981171"/>
                  <a:gd name="connsiteX8" fmla="*/ 263564 w 1233957"/>
                  <a:gd name="connsiteY8" fmla="*/ 948582 h 981171"/>
                  <a:gd name="connsiteX9" fmla="*/ 466490 w 1233957"/>
                  <a:gd name="connsiteY9" fmla="*/ 951566 h 981171"/>
                  <a:gd name="connsiteX10" fmla="*/ 845982 w 1233957"/>
                  <a:gd name="connsiteY10" fmla="*/ 967482 h 981171"/>
                  <a:gd name="connsiteX11" fmla="*/ 1231939 w 1233957"/>
                  <a:gd name="connsiteY11" fmla="*/ 788181 h 981171"/>
                  <a:gd name="connsiteX12" fmla="*/ 1125502 w 1233957"/>
                  <a:gd name="connsiteY12" fmla="*/ 235108 h 981171"/>
                  <a:gd name="connsiteX13" fmla="*/ 849960 w 1233957"/>
                  <a:gd name="connsiteY13" fmla="*/ 12536 h 98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3957" h="981171">
                    <a:moveTo>
                      <a:pt x="849960" y="12784"/>
                    </a:moveTo>
                    <a:cubicBezTo>
                      <a:pt x="849960" y="12784"/>
                      <a:pt x="761926" y="56802"/>
                      <a:pt x="715920" y="66749"/>
                    </a:cubicBezTo>
                    <a:cubicBezTo>
                      <a:pt x="672649" y="75950"/>
                      <a:pt x="627637" y="74707"/>
                      <a:pt x="584863" y="64013"/>
                    </a:cubicBezTo>
                    <a:cubicBezTo>
                      <a:pt x="540349" y="52823"/>
                      <a:pt x="486882" y="3583"/>
                      <a:pt x="503046" y="3583"/>
                    </a:cubicBezTo>
                    <a:cubicBezTo>
                      <a:pt x="519211" y="3583"/>
                      <a:pt x="225018" y="-31979"/>
                      <a:pt x="170059" y="120962"/>
                    </a:cubicBezTo>
                    <a:cubicBezTo>
                      <a:pt x="115100" y="274151"/>
                      <a:pt x="55415" y="618827"/>
                      <a:pt x="33531" y="707110"/>
                    </a:cubicBezTo>
                    <a:cubicBezTo>
                      <a:pt x="25325" y="740433"/>
                      <a:pt x="5430" y="779228"/>
                      <a:pt x="2694" y="812800"/>
                    </a:cubicBezTo>
                    <a:cubicBezTo>
                      <a:pt x="-3025" y="882183"/>
                      <a:pt x="-5263" y="869252"/>
                      <a:pt x="56410" y="904565"/>
                    </a:cubicBezTo>
                    <a:cubicBezTo>
                      <a:pt x="121565" y="941868"/>
                      <a:pt x="195424" y="926200"/>
                      <a:pt x="263564" y="948582"/>
                    </a:cubicBezTo>
                    <a:cubicBezTo>
                      <a:pt x="328719" y="969969"/>
                      <a:pt x="466490" y="951566"/>
                      <a:pt x="466490" y="951566"/>
                    </a:cubicBezTo>
                    <a:cubicBezTo>
                      <a:pt x="466490" y="951566"/>
                      <a:pt x="720396" y="1005779"/>
                      <a:pt x="845982" y="967482"/>
                    </a:cubicBezTo>
                    <a:cubicBezTo>
                      <a:pt x="962863" y="931920"/>
                      <a:pt x="1261284" y="966238"/>
                      <a:pt x="1231939" y="788181"/>
                    </a:cubicBezTo>
                    <a:cubicBezTo>
                      <a:pt x="1201600" y="602663"/>
                      <a:pt x="1131222" y="424853"/>
                      <a:pt x="1125502" y="235108"/>
                    </a:cubicBezTo>
                    <a:cubicBezTo>
                      <a:pt x="1120777" y="77193"/>
                      <a:pt x="849960" y="12536"/>
                      <a:pt x="849960" y="12536"/>
                    </a:cubicBezTo>
                    <a:close/>
                  </a:path>
                </a:pathLst>
              </a:custGeom>
              <a:solidFill>
                <a:schemeClr val="accent5">
                  <a:lumMod val="9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 85">
                <a:extLst>
                  <a:ext uri="{FF2B5EF4-FFF2-40B4-BE49-F238E27FC236}">
                    <a16:creationId xmlns:a16="http://schemas.microsoft.com/office/drawing/2014/main" id="{71CED6A4-00C4-37BB-1ED8-8344B5719FFE}"/>
                  </a:ext>
                </a:extLst>
              </p:cNvPr>
              <p:cNvSpPr/>
              <p:nvPr/>
            </p:nvSpPr>
            <p:spPr>
              <a:xfrm>
                <a:off x="1677510" y="4995443"/>
                <a:ext cx="154045" cy="150589"/>
              </a:xfrm>
              <a:custGeom>
                <a:avLst/>
                <a:gdLst>
                  <a:gd name="connsiteX0" fmla="*/ 34816 w 154045"/>
                  <a:gd name="connsiteY0" fmla="*/ 101599 h 150589"/>
                  <a:gd name="connsiteX1" fmla="*/ 17159 w 154045"/>
                  <a:gd name="connsiteY1" fmla="*/ 81206 h 150589"/>
                  <a:gd name="connsiteX2" fmla="*/ 0 w 154045"/>
                  <a:gd name="connsiteY2" fmla="*/ 51862 h 150589"/>
                  <a:gd name="connsiteX3" fmla="*/ 14175 w 154045"/>
                  <a:gd name="connsiteY3" fmla="*/ 11078 h 150589"/>
                  <a:gd name="connsiteX4" fmla="*/ 135533 w 154045"/>
                  <a:gd name="connsiteY4" fmla="*/ 4115 h 150589"/>
                  <a:gd name="connsiteX5" fmla="*/ 147221 w 154045"/>
                  <a:gd name="connsiteY5" fmla="*/ 16797 h 150589"/>
                  <a:gd name="connsiteX6" fmla="*/ 150951 w 154045"/>
                  <a:gd name="connsiteY6" fmla="*/ 150589 h 150589"/>
                  <a:gd name="connsiteX7" fmla="*/ 35064 w 154045"/>
                  <a:gd name="connsiteY7" fmla="*/ 101350 h 15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45" h="150589">
                    <a:moveTo>
                      <a:pt x="34816" y="101599"/>
                    </a:moveTo>
                    <a:cubicBezTo>
                      <a:pt x="28350" y="95381"/>
                      <a:pt x="22630" y="88667"/>
                      <a:pt x="17159" y="81206"/>
                    </a:cubicBezTo>
                    <a:cubicBezTo>
                      <a:pt x="10693" y="72254"/>
                      <a:pt x="5222" y="62058"/>
                      <a:pt x="0" y="51862"/>
                    </a:cubicBezTo>
                    <a:cubicBezTo>
                      <a:pt x="1990" y="33459"/>
                      <a:pt x="5471" y="18041"/>
                      <a:pt x="14175" y="11078"/>
                    </a:cubicBezTo>
                    <a:cubicBezTo>
                      <a:pt x="27355" y="882"/>
                      <a:pt x="120860" y="-4092"/>
                      <a:pt x="135533" y="4115"/>
                    </a:cubicBezTo>
                    <a:cubicBezTo>
                      <a:pt x="140506" y="7099"/>
                      <a:pt x="144485" y="11575"/>
                      <a:pt x="147221" y="16797"/>
                    </a:cubicBezTo>
                    <a:cubicBezTo>
                      <a:pt x="162888" y="47137"/>
                      <a:pt x="145978" y="110551"/>
                      <a:pt x="150951" y="150589"/>
                    </a:cubicBezTo>
                    <a:cubicBezTo>
                      <a:pt x="109172" y="149594"/>
                      <a:pt x="67145" y="133430"/>
                      <a:pt x="35064" y="101350"/>
                    </a:cubicBezTo>
                    <a:close/>
                  </a:path>
                </a:pathLst>
              </a:custGeom>
              <a:solidFill>
                <a:schemeClr val="accent5">
                  <a:lumMod val="2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 86">
                <a:extLst>
                  <a:ext uri="{FF2B5EF4-FFF2-40B4-BE49-F238E27FC236}">
                    <a16:creationId xmlns:a16="http://schemas.microsoft.com/office/drawing/2014/main" id="{FB9F7787-9796-7C60-C9C4-96FD4B42BD78}"/>
                  </a:ext>
                </a:extLst>
              </p:cNvPr>
              <p:cNvSpPr/>
              <p:nvPr/>
            </p:nvSpPr>
            <p:spPr>
              <a:xfrm>
                <a:off x="1579535" y="4593940"/>
                <a:ext cx="394683" cy="498768"/>
              </a:xfrm>
              <a:custGeom>
                <a:avLst/>
                <a:gdLst>
                  <a:gd name="connsiteX0" fmla="*/ 156416 w 394683"/>
                  <a:gd name="connsiteY0" fmla="*/ 484450 h 498768"/>
                  <a:gd name="connsiteX1" fmla="*/ 133288 w 394683"/>
                  <a:gd name="connsiteY1" fmla="*/ 472016 h 498768"/>
                  <a:gd name="connsiteX2" fmla="*/ 491 w 394683"/>
                  <a:gd name="connsiteY2" fmla="*/ 159172 h 498768"/>
                  <a:gd name="connsiteX3" fmla="*/ 130801 w 394683"/>
                  <a:gd name="connsiteY3" fmla="*/ 760 h 498768"/>
                  <a:gd name="connsiteX4" fmla="*/ 285483 w 394683"/>
                  <a:gd name="connsiteY4" fmla="*/ 135795 h 498768"/>
                  <a:gd name="connsiteX5" fmla="*/ 391422 w 394683"/>
                  <a:gd name="connsiteY5" fmla="*/ 363839 h 498768"/>
                  <a:gd name="connsiteX6" fmla="*/ 156167 w 394683"/>
                  <a:gd name="connsiteY6" fmla="*/ 484201 h 49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683" h="498768">
                    <a:moveTo>
                      <a:pt x="156416" y="484450"/>
                    </a:moveTo>
                    <a:cubicBezTo>
                      <a:pt x="148458" y="480969"/>
                      <a:pt x="140749" y="476741"/>
                      <a:pt x="133288" y="472016"/>
                    </a:cubicBezTo>
                    <a:cubicBezTo>
                      <a:pt x="39037" y="411337"/>
                      <a:pt x="-5229" y="265857"/>
                      <a:pt x="491" y="159172"/>
                    </a:cubicBezTo>
                    <a:cubicBezTo>
                      <a:pt x="4221" y="88546"/>
                      <a:pt x="55699" y="9961"/>
                      <a:pt x="130801" y="760"/>
                    </a:cubicBezTo>
                    <a:cubicBezTo>
                      <a:pt x="212867" y="-9187"/>
                      <a:pt x="242709" y="80836"/>
                      <a:pt x="285483" y="135795"/>
                    </a:cubicBezTo>
                    <a:cubicBezTo>
                      <a:pt x="354119" y="224575"/>
                      <a:pt x="408830" y="239994"/>
                      <a:pt x="391422" y="363839"/>
                    </a:cubicBezTo>
                    <a:cubicBezTo>
                      <a:pt x="376252" y="473011"/>
                      <a:pt x="252408" y="526727"/>
                      <a:pt x="156167" y="484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 87">
                <a:extLst>
                  <a:ext uri="{FF2B5EF4-FFF2-40B4-BE49-F238E27FC236}">
                    <a16:creationId xmlns:a16="http://schemas.microsoft.com/office/drawing/2014/main" id="{DAD74FC5-13A2-6E3A-50D9-A41664665046}"/>
                  </a:ext>
                </a:extLst>
              </p:cNvPr>
              <p:cNvSpPr/>
              <p:nvPr/>
            </p:nvSpPr>
            <p:spPr>
              <a:xfrm>
                <a:off x="1489696" y="4567042"/>
                <a:ext cx="398946" cy="434202"/>
              </a:xfrm>
              <a:custGeom>
                <a:avLst/>
                <a:gdLst>
                  <a:gd name="connsiteX0" fmla="*/ 398946 w 398946"/>
                  <a:gd name="connsiteY0" fmla="*/ 174382 h 434202"/>
                  <a:gd name="connsiteX1" fmla="*/ 189057 w 398946"/>
                  <a:gd name="connsiteY1" fmla="*/ 228595 h 434202"/>
                  <a:gd name="connsiteX2" fmla="*/ 170654 w 398946"/>
                  <a:gd name="connsiteY2" fmla="*/ 398944 h 434202"/>
                  <a:gd name="connsiteX3" fmla="*/ 52032 w 398946"/>
                  <a:gd name="connsiteY3" fmla="*/ 379546 h 434202"/>
                  <a:gd name="connsiteX4" fmla="*/ 87843 w 398946"/>
                  <a:gd name="connsiteY4" fmla="*/ 28653 h 434202"/>
                  <a:gd name="connsiteX5" fmla="*/ 394719 w 398946"/>
                  <a:gd name="connsiteY5" fmla="*/ 162694 h 434202"/>
                  <a:gd name="connsiteX6" fmla="*/ 398697 w 398946"/>
                  <a:gd name="connsiteY6" fmla="*/ 174133 h 43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946" h="434202">
                    <a:moveTo>
                      <a:pt x="398946" y="174382"/>
                    </a:moveTo>
                    <a:cubicBezTo>
                      <a:pt x="316632" y="129619"/>
                      <a:pt x="213428" y="109475"/>
                      <a:pt x="189057" y="228595"/>
                    </a:cubicBezTo>
                    <a:cubicBezTo>
                      <a:pt x="178364" y="280073"/>
                      <a:pt x="199999" y="352440"/>
                      <a:pt x="170654" y="398944"/>
                    </a:cubicBezTo>
                    <a:cubicBezTo>
                      <a:pt x="130616" y="462855"/>
                      <a:pt x="82869" y="429780"/>
                      <a:pt x="52032" y="379546"/>
                    </a:cubicBezTo>
                    <a:cubicBezTo>
                      <a:pt x="-14615" y="270623"/>
                      <a:pt x="-31526" y="106988"/>
                      <a:pt x="87843" y="28653"/>
                    </a:cubicBezTo>
                    <a:cubicBezTo>
                      <a:pt x="197015" y="-42719"/>
                      <a:pt x="383030" y="25669"/>
                      <a:pt x="394719" y="162694"/>
                    </a:cubicBezTo>
                    <a:lnTo>
                      <a:pt x="398697" y="174133"/>
                    </a:lnTo>
                    <a:close/>
                  </a:path>
                </a:pathLst>
              </a:custGeom>
              <a:solidFill>
                <a:schemeClr val="tx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 88">
                <a:extLst>
                  <a:ext uri="{FF2B5EF4-FFF2-40B4-BE49-F238E27FC236}">
                    <a16:creationId xmlns:a16="http://schemas.microsoft.com/office/drawing/2014/main" id="{8EC2AA90-B036-45BE-73E8-76A5ABB728D7}"/>
                  </a:ext>
                </a:extLst>
              </p:cNvPr>
              <p:cNvSpPr/>
              <p:nvPr/>
            </p:nvSpPr>
            <p:spPr>
              <a:xfrm>
                <a:off x="1254140" y="5699105"/>
                <a:ext cx="923762" cy="548099"/>
              </a:xfrm>
              <a:custGeom>
                <a:avLst/>
                <a:gdLst>
                  <a:gd name="connsiteX0" fmla="*/ 461916 w 923762"/>
                  <a:gd name="connsiteY0" fmla="*/ 548100 h 548099"/>
                  <a:gd name="connsiteX1" fmla="*/ 812311 w 923762"/>
                  <a:gd name="connsiteY1" fmla="*/ 548100 h 548099"/>
                  <a:gd name="connsiteX2" fmla="*/ 921981 w 923762"/>
                  <a:gd name="connsiteY2" fmla="*/ 83558 h 548099"/>
                  <a:gd name="connsiteX3" fmla="*/ 910293 w 923762"/>
                  <a:gd name="connsiteY3" fmla="*/ 25863 h 548099"/>
                  <a:gd name="connsiteX4" fmla="*/ 860059 w 923762"/>
                  <a:gd name="connsiteY4" fmla="*/ 0 h 548099"/>
                  <a:gd name="connsiteX5" fmla="*/ 63524 w 923762"/>
                  <a:gd name="connsiteY5" fmla="*/ 0 h 548099"/>
                  <a:gd name="connsiteX6" fmla="*/ 13538 w 923762"/>
                  <a:gd name="connsiteY6" fmla="*/ 25863 h 548099"/>
                  <a:gd name="connsiteX7" fmla="*/ 1850 w 923762"/>
                  <a:gd name="connsiteY7" fmla="*/ 83558 h 548099"/>
                  <a:gd name="connsiteX8" fmla="*/ 111271 w 923762"/>
                  <a:gd name="connsiteY8" fmla="*/ 548100 h 548099"/>
                  <a:gd name="connsiteX9" fmla="*/ 461667 w 923762"/>
                  <a:gd name="connsiteY9" fmla="*/ 548100 h 54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3762" h="548099">
                    <a:moveTo>
                      <a:pt x="461916" y="548100"/>
                    </a:moveTo>
                    <a:lnTo>
                      <a:pt x="812311" y="548100"/>
                    </a:lnTo>
                    <a:lnTo>
                      <a:pt x="921981" y="83558"/>
                    </a:lnTo>
                    <a:cubicBezTo>
                      <a:pt x="926457" y="63414"/>
                      <a:pt x="922478" y="42028"/>
                      <a:pt x="910293" y="25863"/>
                    </a:cubicBezTo>
                    <a:cubicBezTo>
                      <a:pt x="898107" y="9450"/>
                      <a:pt x="879953" y="0"/>
                      <a:pt x="860059" y="0"/>
                    </a:cubicBezTo>
                    <a:lnTo>
                      <a:pt x="63524" y="0"/>
                    </a:lnTo>
                    <a:cubicBezTo>
                      <a:pt x="44127" y="0"/>
                      <a:pt x="25475" y="9450"/>
                      <a:pt x="13538" y="25863"/>
                    </a:cubicBezTo>
                    <a:cubicBezTo>
                      <a:pt x="1602" y="42276"/>
                      <a:pt x="-2875" y="63414"/>
                      <a:pt x="1850" y="83558"/>
                    </a:cubicBezTo>
                    <a:lnTo>
                      <a:pt x="111271" y="548100"/>
                    </a:lnTo>
                    <a:lnTo>
                      <a:pt x="461667" y="548100"/>
                    </a:lnTo>
                    <a:close/>
                  </a:path>
                </a:pathLst>
              </a:custGeom>
              <a:solidFill>
                <a:schemeClr val="bg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 89">
                <a:extLst>
                  <a:ext uri="{FF2B5EF4-FFF2-40B4-BE49-F238E27FC236}">
                    <a16:creationId xmlns:a16="http://schemas.microsoft.com/office/drawing/2014/main" id="{63718C5A-F53B-7104-A5B1-D53B061C77CC}"/>
                  </a:ext>
                </a:extLst>
              </p:cNvPr>
              <p:cNvSpPr/>
              <p:nvPr/>
            </p:nvSpPr>
            <p:spPr>
              <a:xfrm>
                <a:off x="1635233" y="5937593"/>
                <a:ext cx="161395" cy="96738"/>
              </a:xfrm>
              <a:custGeom>
                <a:avLst/>
                <a:gdLst>
                  <a:gd name="connsiteX0" fmla="*/ 0 w 161395"/>
                  <a:gd name="connsiteY0" fmla="*/ 48494 h 96738"/>
                  <a:gd name="connsiteX1" fmla="*/ 80822 w 161395"/>
                  <a:gd name="connsiteY1" fmla="*/ 96738 h 96738"/>
                  <a:gd name="connsiteX2" fmla="*/ 161396 w 161395"/>
                  <a:gd name="connsiteY2" fmla="*/ 48494 h 96738"/>
                  <a:gd name="connsiteX3" fmla="*/ 80822 w 161395"/>
                  <a:gd name="connsiteY3" fmla="*/ 0 h 96738"/>
                  <a:gd name="connsiteX4" fmla="*/ 0 w 161395"/>
                  <a:gd name="connsiteY4" fmla="*/ 48494 h 9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395" h="96738">
                    <a:moveTo>
                      <a:pt x="0" y="48494"/>
                    </a:moveTo>
                    <a:cubicBezTo>
                      <a:pt x="0" y="75103"/>
                      <a:pt x="36059" y="96738"/>
                      <a:pt x="80822" y="96738"/>
                    </a:cubicBezTo>
                    <a:cubicBezTo>
                      <a:pt x="125585" y="96738"/>
                      <a:pt x="161396" y="75103"/>
                      <a:pt x="161396" y="48494"/>
                    </a:cubicBezTo>
                    <a:cubicBezTo>
                      <a:pt x="161396" y="21884"/>
                      <a:pt x="125337" y="0"/>
                      <a:pt x="80822" y="0"/>
                    </a:cubicBezTo>
                    <a:cubicBezTo>
                      <a:pt x="36308" y="0"/>
                      <a:pt x="0" y="21884"/>
                      <a:pt x="0" y="484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Freeform 90">
                <a:extLst>
                  <a:ext uri="{FF2B5EF4-FFF2-40B4-BE49-F238E27FC236}">
                    <a16:creationId xmlns:a16="http://schemas.microsoft.com/office/drawing/2014/main" id="{0339F3AE-C5F7-CA3C-38D4-E24FCF33F123}"/>
                  </a:ext>
                </a:extLst>
              </p:cNvPr>
              <p:cNvSpPr/>
              <p:nvPr/>
            </p:nvSpPr>
            <p:spPr>
              <a:xfrm>
                <a:off x="1933405" y="6452120"/>
                <a:ext cx="288858" cy="291602"/>
              </a:xfrm>
              <a:custGeom>
                <a:avLst/>
                <a:gdLst>
                  <a:gd name="connsiteX0" fmla="*/ 0 w 288858"/>
                  <a:gd name="connsiteY0" fmla="*/ 0 h 291602"/>
                  <a:gd name="connsiteX1" fmla="*/ 223069 w 288858"/>
                  <a:gd name="connsiteY1" fmla="*/ 45758 h 291602"/>
                  <a:gd name="connsiteX2" fmla="*/ 283748 w 288858"/>
                  <a:gd name="connsiteY2" fmla="*/ 58192 h 291602"/>
                  <a:gd name="connsiteX3" fmla="*/ 256393 w 288858"/>
                  <a:gd name="connsiteY3" fmla="*/ 275044 h 291602"/>
                  <a:gd name="connsiteX4" fmla="*/ 165375 w 288858"/>
                  <a:gd name="connsiteY4" fmla="*/ 146724 h 291602"/>
                  <a:gd name="connsiteX5" fmla="*/ 0 w 288858"/>
                  <a:gd name="connsiteY5" fmla="*/ 104199 h 291602"/>
                  <a:gd name="connsiteX6" fmla="*/ 0 w 288858"/>
                  <a:gd name="connsiteY6" fmla="*/ 0 h 29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58" h="291602">
                    <a:moveTo>
                      <a:pt x="0" y="0"/>
                    </a:moveTo>
                    <a:lnTo>
                      <a:pt x="223069" y="45758"/>
                    </a:lnTo>
                    <a:lnTo>
                      <a:pt x="283748" y="58192"/>
                    </a:lnTo>
                    <a:cubicBezTo>
                      <a:pt x="283748" y="58192"/>
                      <a:pt x="306379" y="204170"/>
                      <a:pt x="256393" y="275044"/>
                    </a:cubicBezTo>
                    <a:cubicBezTo>
                      <a:pt x="206656" y="345919"/>
                      <a:pt x="235752" y="167613"/>
                      <a:pt x="165375" y="146724"/>
                    </a:cubicBezTo>
                    <a:cubicBezTo>
                      <a:pt x="94997" y="125585"/>
                      <a:pt x="0" y="104199"/>
                      <a:pt x="0" y="10419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 91">
                <a:extLst>
                  <a:ext uri="{FF2B5EF4-FFF2-40B4-BE49-F238E27FC236}">
                    <a16:creationId xmlns:a16="http://schemas.microsoft.com/office/drawing/2014/main" id="{AD0565AD-4B39-7DE6-43F8-F07796825DA3}"/>
                  </a:ext>
                </a:extLst>
              </p:cNvPr>
              <p:cNvSpPr/>
              <p:nvPr/>
            </p:nvSpPr>
            <p:spPr>
              <a:xfrm>
                <a:off x="2139564" y="6497878"/>
                <a:ext cx="82362" cy="245961"/>
              </a:xfrm>
              <a:custGeom>
                <a:avLst/>
                <a:gdLst>
                  <a:gd name="connsiteX0" fmla="*/ 0 w 82362"/>
                  <a:gd name="connsiteY0" fmla="*/ 150951 h 245961"/>
                  <a:gd name="connsiteX1" fmla="*/ 49986 w 82362"/>
                  <a:gd name="connsiteY1" fmla="*/ 229286 h 245961"/>
                  <a:gd name="connsiteX2" fmla="*/ 77341 w 82362"/>
                  <a:gd name="connsiteY2" fmla="*/ 12434 h 245961"/>
                  <a:gd name="connsiteX3" fmla="*/ 16662 w 82362"/>
                  <a:gd name="connsiteY3" fmla="*/ 0 h 245961"/>
                  <a:gd name="connsiteX4" fmla="*/ 0 w 82362"/>
                  <a:gd name="connsiteY4" fmla="*/ 150951 h 24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245961">
                    <a:moveTo>
                      <a:pt x="0" y="150951"/>
                    </a:moveTo>
                    <a:cubicBezTo>
                      <a:pt x="18900" y="206159"/>
                      <a:pt x="15170" y="279272"/>
                      <a:pt x="49986" y="229286"/>
                    </a:cubicBezTo>
                    <a:cubicBezTo>
                      <a:pt x="99722" y="158412"/>
                      <a:pt x="77341" y="12434"/>
                      <a:pt x="77341" y="12434"/>
                    </a:cubicBezTo>
                    <a:lnTo>
                      <a:pt x="16662" y="0"/>
                    </a:lnTo>
                    <a:cubicBezTo>
                      <a:pt x="16662" y="0"/>
                      <a:pt x="58441" y="87288"/>
                      <a:pt x="0" y="150951"/>
                    </a:cubicBezTo>
                    <a:close/>
                  </a:path>
                </a:pathLst>
              </a:custGeom>
              <a:solidFill>
                <a:srgbClr val="2A2B7C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 92">
                <a:extLst>
                  <a:ext uri="{FF2B5EF4-FFF2-40B4-BE49-F238E27FC236}">
                    <a16:creationId xmlns:a16="http://schemas.microsoft.com/office/drawing/2014/main" id="{C6FD4780-25A5-9FFD-1839-BDD700705EC7}"/>
                  </a:ext>
                </a:extLst>
              </p:cNvPr>
              <p:cNvSpPr/>
              <p:nvPr/>
            </p:nvSpPr>
            <p:spPr>
              <a:xfrm>
                <a:off x="844338" y="6131342"/>
                <a:ext cx="1159453" cy="455873"/>
              </a:xfrm>
              <a:custGeom>
                <a:avLst/>
                <a:gdLst>
                  <a:gd name="connsiteX0" fmla="*/ 72945 w 1159453"/>
                  <a:gd name="connsiteY0" fmla="*/ 5198 h 455873"/>
                  <a:gd name="connsiteX1" fmla="*/ 1157456 w 1159453"/>
                  <a:gd name="connsiteY1" fmla="*/ 326996 h 455873"/>
                  <a:gd name="connsiteX2" fmla="*/ 1157456 w 1159453"/>
                  <a:gd name="connsiteY2" fmla="*/ 449348 h 455873"/>
                  <a:gd name="connsiteX3" fmla="*/ 283829 w 1159453"/>
                  <a:gd name="connsiteY3" fmla="*/ 392151 h 455873"/>
                  <a:gd name="connsiteX4" fmla="*/ 72945 w 1159453"/>
                  <a:gd name="connsiteY4" fmla="*/ 5198 h 45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453" h="455873">
                    <a:moveTo>
                      <a:pt x="72945" y="5198"/>
                    </a:moveTo>
                    <a:cubicBezTo>
                      <a:pt x="245532" y="-46279"/>
                      <a:pt x="1070168" y="300884"/>
                      <a:pt x="1157456" y="326996"/>
                    </a:cubicBezTo>
                    <a:cubicBezTo>
                      <a:pt x="1152979" y="375986"/>
                      <a:pt x="1163673" y="400109"/>
                      <a:pt x="1157456" y="449348"/>
                    </a:cubicBezTo>
                    <a:cubicBezTo>
                      <a:pt x="1147260" y="448353"/>
                      <a:pt x="507645" y="485656"/>
                      <a:pt x="283829" y="392151"/>
                    </a:cubicBezTo>
                    <a:cubicBezTo>
                      <a:pt x="60262" y="298895"/>
                      <a:pt x="-99890" y="56676"/>
                      <a:pt x="72945" y="519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Freeform 93">
                <a:extLst>
                  <a:ext uri="{FF2B5EF4-FFF2-40B4-BE49-F238E27FC236}">
                    <a16:creationId xmlns:a16="http://schemas.microsoft.com/office/drawing/2014/main" id="{D6996EEE-FDD9-DD25-3023-2DDE66A0EC61}"/>
                  </a:ext>
                </a:extLst>
              </p:cNvPr>
              <p:cNvSpPr/>
              <p:nvPr/>
            </p:nvSpPr>
            <p:spPr>
              <a:xfrm>
                <a:off x="1343161" y="4513102"/>
                <a:ext cx="260400" cy="248574"/>
              </a:xfrm>
              <a:custGeom>
                <a:avLst/>
                <a:gdLst>
                  <a:gd name="connsiteX0" fmla="*/ 244573 w 260400"/>
                  <a:gd name="connsiteY0" fmla="*/ 134816 h 248574"/>
                  <a:gd name="connsiteX1" fmla="*/ 170963 w 260400"/>
                  <a:gd name="connsiteY1" fmla="*/ 3014 h 248574"/>
                  <a:gd name="connsiteX2" fmla="*/ 15038 w 260400"/>
                  <a:gd name="connsiteY2" fmla="*/ 71899 h 248574"/>
                  <a:gd name="connsiteX3" fmla="*/ 52341 w 260400"/>
                  <a:gd name="connsiteY3" fmla="*/ 234290 h 248574"/>
                  <a:gd name="connsiteX4" fmla="*/ 234129 w 260400"/>
                  <a:gd name="connsiteY4" fmla="*/ 215887 h 248574"/>
                  <a:gd name="connsiteX5" fmla="*/ 244573 w 260400"/>
                  <a:gd name="connsiteY5" fmla="*/ 134568 h 248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400" h="248574">
                    <a:moveTo>
                      <a:pt x="244573" y="134816"/>
                    </a:moveTo>
                    <a:cubicBezTo>
                      <a:pt x="294559" y="99752"/>
                      <a:pt x="213985" y="12713"/>
                      <a:pt x="170963" y="3014"/>
                    </a:cubicBezTo>
                    <a:cubicBezTo>
                      <a:pt x="111776" y="-10166"/>
                      <a:pt x="41399" y="21168"/>
                      <a:pt x="15038" y="71899"/>
                    </a:cubicBezTo>
                    <a:cubicBezTo>
                      <a:pt x="-12814" y="125615"/>
                      <a:pt x="-2867" y="202956"/>
                      <a:pt x="52341" y="234290"/>
                    </a:cubicBezTo>
                    <a:cubicBezTo>
                      <a:pt x="110035" y="267116"/>
                      <a:pt x="177677" y="235782"/>
                      <a:pt x="234129" y="215887"/>
                    </a:cubicBezTo>
                    <a:lnTo>
                      <a:pt x="244573" y="134568"/>
                    </a:lnTo>
                    <a:close/>
                  </a:path>
                </a:pathLst>
              </a:custGeom>
              <a:solidFill>
                <a:schemeClr val="tx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" name="Freeform 94">
              <a:extLst>
                <a:ext uri="{FF2B5EF4-FFF2-40B4-BE49-F238E27FC236}">
                  <a16:creationId xmlns:a16="http://schemas.microsoft.com/office/drawing/2014/main" id="{D9D6CDB9-10C3-8CDE-B722-2BA239EF1D11}"/>
                </a:ext>
              </a:extLst>
            </p:cNvPr>
            <p:cNvSpPr/>
            <p:nvPr/>
          </p:nvSpPr>
          <p:spPr>
            <a:xfrm>
              <a:off x="2341764" y="3084718"/>
              <a:ext cx="3272407" cy="3046102"/>
            </a:xfrm>
            <a:custGeom>
              <a:avLst/>
              <a:gdLst>
                <a:gd name="connsiteX0" fmla="*/ 3166224 w 3272407"/>
                <a:gd name="connsiteY0" fmla="*/ 12656 h 3046102"/>
                <a:gd name="connsiteX1" fmla="*/ 3165726 w 3272407"/>
                <a:gd name="connsiteY1" fmla="*/ 11413 h 3046102"/>
                <a:gd name="connsiteX2" fmla="*/ 3162991 w 3272407"/>
                <a:gd name="connsiteY2" fmla="*/ 5942 h 3046102"/>
                <a:gd name="connsiteX3" fmla="*/ 3161499 w 3272407"/>
                <a:gd name="connsiteY3" fmla="*/ 4201 h 3046102"/>
                <a:gd name="connsiteX4" fmla="*/ 3155530 w 3272407"/>
                <a:gd name="connsiteY4" fmla="*/ 720 h 3046102"/>
                <a:gd name="connsiteX5" fmla="*/ 3155033 w 3272407"/>
                <a:gd name="connsiteY5" fmla="*/ 471 h 3046102"/>
                <a:gd name="connsiteX6" fmla="*/ 3155033 w 3272407"/>
                <a:gd name="connsiteY6" fmla="*/ 471 h 3046102"/>
                <a:gd name="connsiteX7" fmla="*/ 3147324 w 3272407"/>
                <a:gd name="connsiteY7" fmla="*/ 471 h 3046102"/>
                <a:gd name="connsiteX8" fmla="*/ 3145832 w 3272407"/>
                <a:gd name="connsiteY8" fmla="*/ 968 h 3046102"/>
                <a:gd name="connsiteX9" fmla="*/ 3139864 w 3272407"/>
                <a:gd name="connsiteY9" fmla="*/ 4947 h 3046102"/>
                <a:gd name="connsiteX10" fmla="*/ 3139366 w 3272407"/>
                <a:gd name="connsiteY10" fmla="*/ 5196 h 3046102"/>
                <a:gd name="connsiteX11" fmla="*/ 3139118 w 3272407"/>
                <a:gd name="connsiteY11" fmla="*/ 5196 h 3046102"/>
                <a:gd name="connsiteX12" fmla="*/ 3138620 w 3272407"/>
                <a:gd name="connsiteY12" fmla="*/ 5942 h 3046102"/>
                <a:gd name="connsiteX13" fmla="*/ 2800659 w 3272407"/>
                <a:gd name="connsiteY13" fmla="*/ 410302 h 3046102"/>
                <a:gd name="connsiteX14" fmla="*/ 2802648 w 3272407"/>
                <a:gd name="connsiteY14" fmla="*/ 432186 h 3046102"/>
                <a:gd name="connsiteX15" fmla="*/ 2824532 w 3272407"/>
                <a:gd name="connsiteY15" fmla="*/ 430197 h 3046102"/>
                <a:gd name="connsiteX16" fmla="*/ 3118228 w 3272407"/>
                <a:gd name="connsiteY16" fmla="*/ 78806 h 3046102"/>
                <a:gd name="connsiteX17" fmla="*/ 1327953 w 3272407"/>
                <a:gd name="connsiteY17" fmla="*/ 2500242 h 3046102"/>
                <a:gd name="connsiteX18" fmla="*/ 13161 w 3272407"/>
                <a:gd name="connsiteY18" fmla="*/ 3015266 h 3046102"/>
                <a:gd name="connsiteX19" fmla="*/ 229 w 3272407"/>
                <a:gd name="connsiteY19" fmla="*/ 3032923 h 3046102"/>
                <a:gd name="connsiteX20" fmla="*/ 15399 w 3272407"/>
                <a:gd name="connsiteY20" fmla="*/ 3046103 h 3046102"/>
                <a:gd name="connsiteX21" fmla="*/ 17637 w 3272407"/>
                <a:gd name="connsiteY21" fmla="*/ 3046103 h 3046102"/>
                <a:gd name="connsiteX22" fmla="*/ 1342625 w 3272407"/>
                <a:gd name="connsiteY22" fmla="*/ 2527597 h 3046102"/>
                <a:gd name="connsiteX23" fmla="*/ 3148319 w 3272407"/>
                <a:gd name="connsiteY23" fmla="*/ 85272 h 3046102"/>
                <a:gd name="connsiteX24" fmla="*/ 3241575 w 3272407"/>
                <a:gd name="connsiteY24" fmla="*/ 580153 h 3046102"/>
                <a:gd name="connsiteX25" fmla="*/ 3256745 w 3272407"/>
                <a:gd name="connsiteY25" fmla="*/ 592836 h 3046102"/>
                <a:gd name="connsiteX26" fmla="*/ 3259729 w 3272407"/>
                <a:gd name="connsiteY26" fmla="*/ 592587 h 3046102"/>
                <a:gd name="connsiteX27" fmla="*/ 3272163 w 3272407"/>
                <a:gd name="connsiteY27" fmla="*/ 574433 h 3046102"/>
                <a:gd name="connsiteX28" fmla="*/ 3166224 w 3272407"/>
                <a:gd name="connsiteY28" fmla="*/ 12656 h 30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72407" h="3046102">
                  <a:moveTo>
                    <a:pt x="3166224" y="12656"/>
                  </a:moveTo>
                  <a:cubicBezTo>
                    <a:pt x="3166224" y="12656"/>
                    <a:pt x="3165726" y="11910"/>
                    <a:pt x="3165726" y="11413"/>
                  </a:cubicBezTo>
                  <a:cubicBezTo>
                    <a:pt x="3165229" y="9423"/>
                    <a:pt x="3164234" y="7683"/>
                    <a:pt x="3162991" y="5942"/>
                  </a:cubicBezTo>
                  <a:cubicBezTo>
                    <a:pt x="3162494" y="5196"/>
                    <a:pt x="3161996" y="4699"/>
                    <a:pt x="3161499" y="4201"/>
                  </a:cubicBezTo>
                  <a:cubicBezTo>
                    <a:pt x="3159758" y="2709"/>
                    <a:pt x="3157769" y="1466"/>
                    <a:pt x="3155530" y="720"/>
                  </a:cubicBezTo>
                  <a:cubicBezTo>
                    <a:pt x="3155530" y="720"/>
                    <a:pt x="3155282" y="471"/>
                    <a:pt x="3155033" y="471"/>
                  </a:cubicBezTo>
                  <a:lnTo>
                    <a:pt x="3155033" y="471"/>
                  </a:lnTo>
                  <a:cubicBezTo>
                    <a:pt x="3152298" y="-275"/>
                    <a:pt x="3149811" y="-26"/>
                    <a:pt x="3147324" y="471"/>
                  </a:cubicBezTo>
                  <a:cubicBezTo>
                    <a:pt x="3146827" y="471"/>
                    <a:pt x="3146329" y="720"/>
                    <a:pt x="3145832" y="968"/>
                  </a:cubicBezTo>
                  <a:cubicBezTo>
                    <a:pt x="3143594" y="1963"/>
                    <a:pt x="3141604" y="3206"/>
                    <a:pt x="3139864" y="4947"/>
                  </a:cubicBezTo>
                  <a:cubicBezTo>
                    <a:pt x="3139864" y="4947"/>
                    <a:pt x="3139615" y="4947"/>
                    <a:pt x="3139366" y="5196"/>
                  </a:cubicBezTo>
                  <a:lnTo>
                    <a:pt x="3139118" y="5196"/>
                  </a:lnTo>
                  <a:lnTo>
                    <a:pt x="3138620" y="5942"/>
                  </a:lnTo>
                  <a:lnTo>
                    <a:pt x="2800659" y="410302"/>
                  </a:lnTo>
                  <a:cubicBezTo>
                    <a:pt x="2795188" y="416768"/>
                    <a:pt x="2795934" y="426715"/>
                    <a:pt x="2802648" y="432186"/>
                  </a:cubicBezTo>
                  <a:cubicBezTo>
                    <a:pt x="2809114" y="437657"/>
                    <a:pt x="2819061" y="436911"/>
                    <a:pt x="2824532" y="430197"/>
                  </a:cubicBezTo>
                  <a:lnTo>
                    <a:pt x="3118228" y="78806"/>
                  </a:lnTo>
                  <a:cubicBezTo>
                    <a:pt x="2767335" y="1395588"/>
                    <a:pt x="1954138" y="2121993"/>
                    <a:pt x="1327953" y="2500242"/>
                  </a:cubicBezTo>
                  <a:cubicBezTo>
                    <a:pt x="637357" y="2917533"/>
                    <a:pt x="19378" y="3014271"/>
                    <a:pt x="13161" y="3015266"/>
                  </a:cubicBezTo>
                  <a:cubicBezTo>
                    <a:pt x="4705" y="3016509"/>
                    <a:pt x="-1263" y="3024467"/>
                    <a:pt x="229" y="3032923"/>
                  </a:cubicBezTo>
                  <a:cubicBezTo>
                    <a:pt x="1472" y="3040632"/>
                    <a:pt x="7938" y="3046103"/>
                    <a:pt x="15399" y="3046103"/>
                  </a:cubicBezTo>
                  <a:cubicBezTo>
                    <a:pt x="16145" y="3046103"/>
                    <a:pt x="16891" y="3046103"/>
                    <a:pt x="17637" y="3046103"/>
                  </a:cubicBezTo>
                  <a:cubicBezTo>
                    <a:pt x="23854" y="3045108"/>
                    <a:pt x="647056" y="2947873"/>
                    <a:pt x="1342625" y="2527597"/>
                  </a:cubicBezTo>
                  <a:cubicBezTo>
                    <a:pt x="1974282" y="2146116"/>
                    <a:pt x="2794690" y="1413742"/>
                    <a:pt x="3148319" y="85272"/>
                  </a:cubicBezTo>
                  <a:lnTo>
                    <a:pt x="3241575" y="580153"/>
                  </a:lnTo>
                  <a:cubicBezTo>
                    <a:pt x="3243067" y="587614"/>
                    <a:pt x="3249533" y="592836"/>
                    <a:pt x="3256745" y="592836"/>
                  </a:cubicBezTo>
                  <a:cubicBezTo>
                    <a:pt x="3257739" y="592836"/>
                    <a:pt x="3258734" y="592836"/>
                    <a:pt x="3259729" y="592587"/>
                  </a:cubicBezTo>
                  <a:cubicBezTo>
                    <a:pt x="3268185" y="591095"/>
                    <a:pt x="3273655" y="582889"/>
                    <a:pt x="3272163" y="574433"/>
                  </a:cubicBezTo>
                  <a:lnTo>
                    <a:pt x="3166224" y="12656"/>
                  </a:lnTo>
                  <a:close/>
                </a:path>
              </a:pathLst>
            </a:custGeom>
            <a:solidFill>
              <a:srgbClr val="FFFFFF"/>
            </a:solidFill>
            <a:ln w="24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5" name="Graphic 45">
              <a:extLst>
                <a:ext uri="{FF2B5EF4-FFF2-40B4-BE49-F238E27FC236}">
                  <a16:creationId xmlns:a16="http://schemas.microsoft.com/office/drawing/2014/main" id="{28D14A26-F853-6354-8D8F-748F888AA61E}"/>
                </a:ext>
              </a:extLst>
            </p:cNvPr>
            <p:cNvGrpSpPr/>
            <p:nvPr/>
          </p:nvGrpSpPr>
          <p:grpSpPr>
            <a:xfrm>
              <a:off x="4180656" y="1926389"/>
              <a:ext cx="655184" cy="687401"/>
              <a:chOff x="4180656" y="1926389"/>
              <a:chExt cx="655184" cy="687401"/>
            </a:xfrm>
          </p:grpSpPr>
          <p:sp>
            <p:nvSpPr>
              <p:cNvPr id="29" name="Freeform 96">
                <a:extLst>
                  <a:ext uri="{FF2B5EF4-FFF2-40B4-BE49-F238E27FC236}">
                    <a16:creationId xmlns:a16="http://schemas.microsoft.com/office/drawing/2014/main" id="{C5213A97-2E90-E3A0-FEB4-D36AD262F143}"/>
                  </a:ext>
                </a:extLst>
              </p:cNvPr>
              <p:cNvSpPr/>
              <p:nvPr/>
            </p:nvSpPr>
            <p:spPr>
              <a:xfrm>
                <a:off x="4419747" y="1926389"/>
                <a:ext cx="319558" cy="301338"/>
              </a:xfrm>
              <a:custGeom>
                <a:avLst/>
                <a:gdLst>
                  <a:gd name="connsiteX0" fmla="*/ 0 w 319558"/>
                  <a:gd name="connsiteY0" fmla="*/ 18087 h 301338"/>
                  <a:gd name="connsiteX1" fmla="*/ 102706 w 319558"/>
                  <a:gd name="connsiteY1" fmla="*/ 301338 h 301338"/>
                  <a:gd name="connsiteX2" fmla="*/ 319559 w 319558"/>
                  <a:gd name="connsiteY2" fmla="*/ 92195 h 301338"/>
                  <a:gd name="connsiteX3" fmla="*/ 0 w 319558"/>
                  <a:gd name="connsiteY3" fmla="*/ 18087 h 30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558" h="301338">
                    <a:moveTo>
                      <a:pt x="0" y="18087"/>
                    </a:moveTo>
                    <a:lnTo>
                      <a:pt x="102706" y="301338"/>
                    </a:lnTo>
                    <a:lnTo>
                      <a:pt x="319559" y="92195"/>
                    </a:lnTo>
                    <a:cubicBezTo>
                      <a:pt x="238488" y="8140"/>
                      <a:pt x="113400" y="-23194"/>
                      <a:pt x="0" y="1808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 97">
                <a:extLst>
                  <a:ext uri="{FF2B5EF4-FFF2-40B4-BE49-F238E27FC236}">
                    <a16:creationId xmlns:a16="http://schemas.microsoft.com/office/drawing/2014/main" id="{FCB488D7-CC6B-74F5-1018-1388CFDE3578}"/>
                  </a:ext>
                </a:extLst>
              </p:cNvPr>
              <p:cNvSpPr/>
              <p:nvPr/>
            </p:nvSpPr>
            <p:spPr>
              <a:xfrm>
                <a:off x="4536629" y="2084485"/>
                <a:ext cx="299211" cy="455091"/>
              </a:xfrm>
              <a:custGeom>
                <a:avLst/>
                <a:gdLst>
                  <a:gd name="connsiteX0" fmla="*/ 0 w 299211"/>
                  <a:gd name="connsiteY0" fmla="*/ 208646 h 455091"/>
                  <a:gd name="connsiteX1" fmla="*/ 173830 w 299211"/>
                  <a:gd name="connsiteY1" fmla="*/ 455092 h 455091"/>
                  <a:gd name="connsiteX2" fmla="*/ 268827 w 299211"/>
                  <a:gd name="connsiteY2" fmla="*/ 78833 h 455091"/>
                  <a:gd name="connsiteX3" fmla="*/ 213371 w 299211"/>
                  <a:gd name="connsiteY3" fmla="*/ 0 h 455091"/>
                  <a:gd name="connsiteX4" fmla="*/ 0 w 299211"/>
                  <a:gd name="connsiteY4" fmla="*/ 208646 h 455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211" h="455091">
                    <a:moveTo>
                      <a:pt x="0" y="208646"/>
                    </a:moveTo>
                    <a:lnTo>
                      <a:pt x="173830" y="455092"/>
                    </a:lnTo>
                    <a:cubicBezTo>
                      <a:pt x="290712" y="371036"/>
                      <a:pt x="333982" y="212873"/>
                      <a:pt x="268827" y="78833"/>
                    </a:cubicBezTo>
                    <a:cubicBezTo>
                      <a:pt x="254155" y="48991"/>
                      <a:pt x="235255" y="22382"/>
                      <a:pt x="213371" y="0"/>
                    </a:cubicBezTo>
                    <a:lnTo>
                      <a:pt x="0" y="20864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 98">
                <a:extLst>
                  <a:ext uri="{FF2B5EF4-FFF2-40B4-BE49-F238E27FC236}">
                    <a16:creationId xmlns:a16="http://schemas.microsoft.com/office/drawing/2014/main" id="{97A07994-A302-1CDB-36E6-116E25593D18}"/>
                  </a:ext>
                </a:extLst>
              </p:cNvPr>
              <p:cNvSpPr/>
              <p:nvPr/>
            </p:nvSpPr>
            <p:spPr>
              <a:xfrm>
                <a:off x="4180656" y="2029526"/>
                <a:ext cx="477330" cy="584264"/>
              </a:xfrm>
              <a:custGeom>
                <a:avLst/>
                <a:gdLst>
                  <a:gd name="connsiteX0" fmla="*/ 196815 w 477330"/>
                  <a:gd name="connsiteY0" fmla="*/ 497 h 584264"/>
                  <a:gd name="connsiteX1" fmla="*/ 169708 w 477330"/>
                  <a:gd name="connsiteY1" fmla="*/ 11937 h 584264"/>
                  <a:gd name="connsiteX2" fmla="*/ 30446 w 477330"/>
                  <a:gd name="connsiteY2" fmla="*/ 414556 h 584264"/>
                  <a:gd name="connsiteX3" fmla="*/ 433065 w 477330"/>
                  <a:gd name="connsiteY3" fmla="*/ 553819 h 584264"/>
                  <a:gd name="connsiteX4" fmla="*/ 477330 w 477330"/>
                  <a:gd name="connsiteY4" fmla="*/ 527210 h 584264"/>
                  <a:gd name="connsiteX5" fmla="*/ 303501 w 477330"/>
                  <a:gd name="connsiteY5" fmla="*/ 280515 h 584264"/>
                  <a:gd name="connsiteX6" fmla="*/ 196815 w 477330"/>
                  <a:gd name="connsiteY6" fmla="*/ 0 h 5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330" h="584264">
                    <a:moveTo>
                      <a:pt x="196815" y="497"/>
                    </a:moveTo>
                    <a:cubicBezTo>
                      <a:pt x="187614" y="3979"/>
                      <a:pt x="178661" y="7709"/>
                      <a:pt x="169708" y="11937"/>
                    </a:cubicBezTo>
                    <a:cubicBezTo>
                      <a:pt x="20001" y="84553"/>
                      <a:pt x="-42419" y="264848"/>
                      <a:pt x="30446" y="414556"/>
                    </a:cubicBezTo>
                    <a:cubicBezTo>
                      <a:pt x="103061" y="564264"/>
                      <a:pt x="283357" y="626683"/>
                      <a:pt x="433065" y="553819"/>
                    </a:cubicBezTo>
                    <a:cubicBezTo>
                      <a:pt x="448980" y="546110"/>
                      <a:pt x="463653" y="537157"/>
                      <a:pt x="477330" y="527210"/>
                    </a:cubicBezTo>
                    <a:lnTo>
                      <a:pt x="303501" y="280515"/>
                    </a:lnTo>
                    <a:lnTo>
                      <a:pt x="1968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6" name="Freeform 99">
              <a:extLst>
                <a:ext uri="{FF2B5EF4-FFF2-40B4-BE49-F238E27FC236}">
                  <a16:creationId xmlns:a16="http://schemas.microsoft.com/office/drawing/2014/main" id="{3840590B-4A87-3D94-8A5A-1E57059E2F7C}"/>
                </a:ext>
              </a:extLst>
            </p:cNvPr>
            <p:cNvSpPr/>
            <p:nvPr/>
          </p:nvSpPr>
          <p:spPr>
            <a:xfrm>
              <a:off x="2227101" y="2299348"/>
              <a:ext cx="234260" cy="234260"/>
            </a:xfrm>
            <a:custGeom>
              <a:avLst/>
              <a:gdLst>
                <a:gd name="connsiteX0" fmla="*/ 234260 w 234260"/>
                <a:gd name="connsiteY0" fmla="*/ 117130 h 234260"/>
                <a:gd name="connsiteX1" fmla="*/ 117130 w 234260"/>
                <a:gd name="connsiteY1" fmla="*/ 234260 h 234260"/>
                <a:gd name="connsiteX2" fmla="*/ 0 w 234260"/>
                <a:gd name="connsiteY2" fmla="*/ 117130 h 234260"/>
                <a:gd name="connsiteX3" fmla="*/ 117130 w 234260"/>
                <a:gd name="connsiteY3" fmla="*/ 0 h 234260"/>
                <a:gd name="connsiteX4" fmla="*/ 234260 w 234260"/>
                <a:gd name="connsiteY4" fmla="*/ 117130 h 23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260" h="234260">
                  <a:moveTo>
                    <a:pt x="234260" y="117130"/>
                  </a:moveTo>
                  <a:cubicBezTo>
                    <a:pt x="234260" y="181788"/>
                    <a:pt x="181788" y="234260"/>
                    <a:pt x="117130" y="234260"/>
                  </a:cubicBezTo>
                  <a:cubicBezTo>
                    <a:pt x="52472" y="234260"/>
                    <a:pt x="0" y="181788"/>
                    <a:pt x="0" y="117130"/>
                  </a:cubicBezTo>
                  <a:cubicBezTo>
                    <a:pt x="0" y="52472"/>
                    <a:pt x="52472" y="0"/>
                    <a:pt x="117130" y="0"/>
                  </a:cubicBezTo>
                  <a:cubicBezTo>
                    <a:pt x="181788" y="0"/>
                    <a:pt x="234260" y="52472"/>
                    <a:pt x="234260" y="117130"/>
                  </a:cubicBezTo>
                  <a:close/>
                </a:path>
              </a:pathLst>
            </a:custGeom>
            <a:solidFill>
              <a:schemeClr val="accent6"/>
            </a:solidFill>
            <a:ln w="24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7" name="Graphic 45">
              <a:extLst>
                <a:ext uri="{FF2B5EF4-FFF2-40B4-BE49-F238E27FC236}">
                  <a16:creationId xmlns:a16="http://schemas.microsoft.com/office/drawing/2014/main" id="{23E4A16C-DE4C-B0C1-5978-CED4666B276E}"/>
                </a:ext>
              </a:extLst>
            </p:cNvPr>
            <p:cNvGrpSpPr/>
            <p:nvPr/>
          </p:nvGrpSpPr>
          <p:grpSpPr>
            <a:xfrm>
              <a:off x="1935321" y="3082184"/>
              <a:ext cx="608793" cy="679810"/>
              <a:chOff x="1935321" y="3082184"/>
              <a:chExt cx="608793" cy="679810"/>
            </a:xfrm>
          </p:grpSpPr>
          <p:sp>
            <p:nvSpPr>
              <p:cNvPr id="19" name="Freeform 101">
                <a:extLst>
                  <a:ext uri="{FF2B5EF4-FFF2-40B4-BE49-F238E27FC236}">
                    <a16:creationId xmlns:a16="http://schemas.microsoft.com/office/drawing/2014/main" id="{E7DF41C7-37D6-976B-8D14-64E37387EAEB}"/>
                  </a:ext>
                </a:extLst>
              </p:cNvPr>
              <p:cNvSpPr/>
              <p:nvPr/>
            </p:nvSpPr>
            <p:spPr>
              <a:xfrm rot="-4111201">
                <a:off x="1959825" y="3205113"/>
                <a:ext cx="559787" cy="433953"/>
              </a:xfrm>
              <a:custGeom>
                <a:avLst/>
                <a:gdLst>
                  <a:gd name="connsiteX0" fmla="*/ 0 w 559787"/>
                  <a:gd name="connsiteY0" fmla="*/ 0 h 433953"/>
                  <a:gd name="connsiteX1" fmla="*/ 559787 w 559787"/>
                  <a:gd name="connsiteY1" fmla="*/ 0 h 433953"/>
                  <a:gd name="connsiteX2" fmla="*/ 559787 w 559787"/>
                  <a:gd name="connsiteY2" fmla="*/ 433953 h 433953"/>
                  <a:gd name="connsiteX3" fmla="*/ 0 w 559787"/>
                  <a:gd name="connsiteY3" fmla="*/ 433953 h 43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9787" h="433953">
                    <a:moveTo>
                      <a:pt x="0" y="0"/>
                    </a:moveTo>
                    <a:lnTo>
                      <a:pt x="559787" y="0"/>
                    </a:lnTo>
                    <a:lnTo>
                      <a:pt x="559787" y="433953"/>
                    </a:lnTo>
                    <a:lnTo>
                      <a:pt x="0" y="433953"/>
                    </a:lnTo>
                    <a:close/>
                  </a:path>
                </a:pathLst>
              </a:custGeom>
              <a:solidFill>
                <a:schemeClr val="accent1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 102">
                <a:extLst>
                  <a:ext uri="{FF2B5EF4-FFF2-40B4-BE49-F238E27FC236}">
                    <a16:creationId xmlns:a16="http://schemas.microsoft.com/office/drawing/2014/main" id="{CC222D3D-BE2E-D87E-F6FF-CF9DBFE81FE5}"/>
                  </a:ext>
                </a:extLst>
              </p:cNvPr>
              <p:cNvSpPr/>
              <p:nvPr/>
            </p:nvSpPr>
            <p:spPr>
              <a:xfrm rot="-4111201">
                <a:off x="2244661" y="3065885"/>
                <a:ext cx="123595" cy="366559"/>
              </a:xfrm>
              <a:custGeom>
                <a:avLst/>
                <a:gdLst>
                  <a:gd name="connsiteX0" fmla="*/ 0 w 123595"/>
                  <a:gd name="connsiteY0" fmla="*/ 0 h 366559"/>
                  <a:gd name="connsiteX1" fmla="*/ 123596 w 123595"/>
                  <a:gd name="connsiteY1" fmla="*/ 0 h 366559"/>
                  <a:gd name="connsiteX2" fmla="*/ 123596 w 123595"/>
                  <a:gd name="connsiteY2" fmla="*/ 366560 h 366559"/>
                  <a:gd name="connsiteX3" fmla="*/ 0 w 123595"/>
                  <a:gd name="connsiteY3" fmla="*/ 366560 h 36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595" h="366559">
                    <a:moveTo>
                      <a:pt x="0" y="0"/>
                    </a:moveTo>
                    <a:lnTo>
                      <a:pt x="123596" y="0"/>
                    </a:lnTo>
                    <a:lnTo>
                      <a:pt x="123596" y="366560"/>
                    </a:lnTo>
                    <a:lnTo>
                      <a:pt x="0" y="366560"/>
                    </a:lnTo>
                    <a:close/>
                  </a:path>
                </a:pathLst>
              </a:custGeom>
              <a:solidFill>
                <a:srgbClr val="FFFFFF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Freeform 103">
                <a:extLst>
                  <a:ext uri="{FF2B5EF4-FFF2-40B4-BE49-F238E27FC236}">
                    <a16:creationId xmlns:a16="http://schemas.microsoft.com/office/drawing/2014/main" id="{A1578DA2-85AA-7204-AFCF-7424BC934F5F}"/>
                  </a:ext>
                </a:extLst>
              </p:cNvPr>
              <p:cNvSpPr/>
              <p:nvPr/>
            </p:nvSpPr>
            <p:spPr>
              <a:xfrm rot="-4111201">
                <a:off x="2073325" y="3295062"/>
                <a:ext cx="136776" cy="136776"/>
              </a:xfrm>
              <a:custGeom>
                <a:avLst/>
                <a:gdLst>
                  <a:gd name="connsiteX0" fmla="*/ 0 w 136776"/>
                  <a:gd name="connsiteY0" fmla="*/ 0 h 136776"/>
                  <a:gd name="connsiteX1" fmla="*/ 136776 w 136776"/>
                  <a:gd name="connsiteY1" fmla="*/ 0 h 136776"/>
                  <a:gd name="connsiteX2" fmla="*/ 136776 w 136776"/>
                  <a:gd name="connsiteY2" fmla="*/ 136776 h 136776"/>
                  <a:gd name="connsiteX3" fmla="*/ 0 w 136776"/>
                  <a:gd name="connsiteY3" fmla="*/ 136776 h 13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776" h="136776">
                    <a:moveTo>
                      <a:pt x="0" y="0"/>
                    </a:moveTo>
                    <a:lnTo>
                      <a:pt x="136776" y="0"/>
                    </a:lnTo>
                    <a:lnTo>
                      <a:pt x="136776" y="136776"/>
                    </a:lnTo>
                    <a:lnTo>
                      <a:pt x="0" y="13677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Freeform 104">
                <a:extLst>
                  <a:ext uri="{FF2B5EF4-FFF2-40B4-BE49-F238E27FC236}">
                    <a16:creationId xmlns:a16="http://schemas.microsoft.com/office/drawing/2014/main" id="{A77884E8-8E50-2090-788A-F82698275471}"/>
                  </a:ext>
                </a:extLst>
              </p:cNvPr>
              <p:cNvSpPr/>
              <p:nvPr/>
            </p:nvSpPr>
            <p:spPr>
              <a:xfrm>
                <a:off x="2090822" y="3312486"/>
                <a:ext cx="101960" cy="101711"/>
              </a:xfrm>
              <a:custGeom>
                <a:avLst/>
                <a:gdLst>
                  <a:gd name="connsiteX0" fmla="*/ 101961 w 101960"/>
                  <a:gd name="connsiteY0" fmla="*/ 61674 h 101711"/>
                  <a:gd name="connsiteX1" fmla="*/ 62171 w 101960"/>
                  <a:gd name="connsiteY1" fmla="*/ 46006 h 101711"/>
                  <a:gd name="connsiteX2" fmla="*/ 77838 w 101960"/>
                  <a:gd name="connsiteY2" fmla="*/ 6217 h 101711"/>
                  <a:gd name="connsiteX3" fmla="*/ 61922 w 101960"/>
                  <a:gd name="connsiteY3" fmla="*/ 0 h 101711"/>
                  <a:gd name="connsiteX4" fmla="*/ 46255 w 101960"/>
                  <a:gd name="connsiteY4" fmla="*/ 39789 h 101711"/>
                  <a:gd name="connsiteX5" fmla="*/ 6217 w 101960"/>
                  <a:gd name="connsiteY5" fmla="*/ 24122 h 101711"/>
                  <a:gd name="connsiteX6" fmla="*/ 0 w 101960"/>
                  <a:gd name="connsiteY6" fmla="*/ 40038 h 101711"/>
                  <a:gd name="connsiteX7" fmla="*/ 39790 w 101960"/>
                  <a:gd name="connsiteY7" fmla="*/ 55705 h 101711"/>
                  <a:gd name="connsiteX8" fmla="*/ 24122 w 101960"/>
                  <a:gd name="connsiteY8" fmla="*/ 95495 h 101711"/>
                  <a:gd name="connsiteX9" fmla="*/ 40038 w 101960"/>
                  <a:gd name="connsiteY9" fmla="*/ 101712 h 101711"/>
                  <a:gd name="connsiteX10" fmla="*/ 55705 w 101960"/>
                  <a:gd name="connsiteY10" fmla="*/ 61922 h 101711"/>
                  <a:gd name="connsiteX11" fmla="*/ 95495 w 101960"/>
                  <a:gd name="connsiteY11" fmla="*/ 77589 h 101711"/>
                  <a:gd name="connsiteX12" fmla="*/ 101961 w 101960"/>
                  <a:gd name="connsiteY12" fmla="*/ 61674 h 10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960" h="101711">
                    <a:moveTo>
                      <a:pt x="101961" y="61674"/>
                    </a:moveTo>
                    <a:lnTo>
                      <a:pt x="62171" y="46006"/>
                    </a:lnTo>
                    <a:lnTo>
                      <a:pt x="77838" y="6217"/>
                    </a:lnTo>
                    <a:lnTo>
                      <a:pt x="61922" y="0"/>
                    </a:lnTo>
                    <a:lnTo>
                      <a:pt x="46255" y="39789"/>
                    </a:lnTo>
                    <a:lnTo>
                      <a:pt x="6217" y="24122"/>
                    </a:lnTo>
                    <a:lnTo>
                      <a:pt x="0" y="40038"/>
                    </a:lnTo>
                    <a:lnTo>
                      <a:pt x="39790" y="55705"/>
                    </a:lnTo>
                    <a:lnTo>
                      <a:pt x="24122" y="95495"/>
                    </a:lnTo>
                    <a:lnTo>
                      <a:pt x="40038" y="101712"/>
                    </a:lnTo>
                    <a:lnTo>
                      <a:pt x="55705" y="61922"/>
                    </a:lnTo>
                    <a:lnTo>
                      <a:pt x="95495" y="77589"/>
                    </a:lnTo>
                    <a:lnTo>
                      <a:pt x="101961" y="61674"/>
                    </a:lnTo>
                    <a:close/>
                  </a:path>
                </a:pathLst>
              </a:custGeom>
              <a:solidFill>
                <a:srgbClr val="FFFFFF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Freeform 105">
                <a:extLst>
                  <a:ext uri="{FF2B5EF4-FFF2-40B4-BE49-F238E27FC236}">
                    <a16:creationId xmlns:a16="http://schemas.microsoft.com/office/drawing/2014/main" id="{73EC328C-5A76-8AEB-D278-8D4A75005029}"/>
                  </a:ext>
                </a:extLst>
              </p:cNvPr>
              <p:cNvSpPr/>
              <p:nvPr/>
            </p:nvSpPr>
            <p:spPr>
              <a:xfrm rot="-4110600">
                <a:off x="2015981" y="3449680"/>
                <a:ext cx="136776" cy="136776"/>
              </a:xfrm>
              <a:custGeom>
                <a:avLst/>
                <a:gdLst>
                  <a:gd name="connsiteX0" fmla="*/ 0 w 136776"/>
                  <a:gd name="connsiteY0" fmla="*/ 0 h 136776"/>
                  <a:gd name="connsiteX1" fmla="*/ 136776 w 136776"/>
                  <a:gd name="connsiteY1" fmla="*/ 0 h 136776"/>
                  <a:gd name="connsiteX2" fmla="*/ 136776 w 136776"/>
                  <a:gd name="connsiteY2" fmla="*/ 136776 h 136776"/>
                  <a:gd name="connsiteX3" fmla="*/ 0 w 136776"/>
                  <a:gd name="connsiteY3" fmla="*/ 136776 h 13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776" h="136776">
                    <a:moveTo>
                      <a:pt x="0" y="0"/>
                    </a:moveTo>
                    <a:lnTo>
                      <a:pt x="136776" y="0"/>
                    </a:lnTo>
                    <a:lnTo>
                      <a:pt x="136776" y="136776"/>
                    </a:lnTo>
                    <a:lnTo>
                      <a:pt x="0" y="13677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 106">
                <a:extLst>
                  <a:ext uri="{FF2B5EF4-FFF2-40B4-BE49-F238E27FC236}">
                    <a16:creationId xmlns:a16="http://schemas.microsoft.com/office/drawing/2014/main" id="{9C402F19-C2D1-CB27-0FA3-D44194FD2AAD}"/>
                  </a:ext>
                </a:extLst>
              </p:cNvPr>
              <p:cNvSpPr/>
              <p:nvPr/>
            </p:nvSpPr>
            <p:spPr>
              <a:xfrm rot="-4111201">
                <a:off x="2149879" y="3432089"/>
                <a:ext cx="300161" cy="165623"/>
              </a:xfrm>
              <a:custGeom>
                <a:avLst/>
                <a:gdLst>
                  <a:gd name="connsiteX0" fmla="*/ 0 w 300161"/>
                  <a:gd name="connsiteY0" fmla="*/ 0 h 165623"/>
                  <a:gd name="connsiteX1" fmla="*/ 300161 w 300161"/>
                  <a:gd name="connsiteY1" fmla="*/ 0 h 165623"/>
                  <a:gd name="connsiteX2" fmla="*/ 300161 w 300161"/>
                  <a:gd name="connsiteY2" fmla="*/ 165624 h 165623"/>
                  <a:gd name="connsiteX3" fmla="*/ 0 w 300161"/>
                  <a:gd name="connsiteY3" fmla="*/ 165624 h 16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161" h="165623">
                    <a:moveTo>
                      <a:pt x="0" y="0"/>
                    </a:moveTo>
                    <a:lnTo>
                      <a:pt x="300161" y="0"/>
                    </a:lnTo>
                    <a:lnTo>
                      <a:pt x="300161" y="165624"/>
                    </a:lnTo>
                    <a:lnTo>
                      <a:pt x="0" y="165624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 107">
                <a:extLst>
                  <a:ext uri="{FF2B5EF4-FFF2-40B4-BE49-F238E27FC236}">
                    <a16:creationId xmlns:a16="http://schemas.microsoft.com/office/drawing/2014/main" id="{6337EEEC-C1E4-BEE6-7808-EC459ADE4BF3}"/>
                  </a:ext>
                </a:extLst>
              </p:cNvPr>
              <p:cNvSpPr/>
              <p:nvPr/>
            </p:nvSpPr>
            <p:spPr>
              <a:xfrm rot="-4110001">
                <a:off x="2075606" y="3466328"/>
                <a:ext cx="17159" cy="102706"/>
              </a:xfrm>
              <a:custGeom>
                <a:avLst/>
                <a:gdLst>
                  <a:gd name="connsiteX0" fmla="*/ 0 w 17159"/>
                  <a:gd name="connsiteY0" fmla="*/ 0 h 102706"/>
                  <a:gd name="connsiteX1" fmla="*/ 17159 w 17159"/>
                  <a:gd name="connsiteY1" fmla="*/ 0 h 102706"/>
                  <a:gd name="connsiteX2" fmla="*/ 17159 w 17159"/>
                  <a:gd name="connsiteY2" fmla="*/ 102706 h 102706"/>
                  <a:gd name="connsiteX3" fmla="*/ 0 w 17159"/>
                  <a:gd name="connsiteY3" fmla="*/ 102706 h 10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59" h="102706">
                    <a:moveTo>
                      <a:pt x="0" y="0"/>
                    </a:moveTo>
                    <a:lnTo>
                      <a:pt x="17159" y="0"/>
                    </a:lnTo>
                    <a:lnTo>
                      <a:pt x="17159" y="102706"/>
                    </a:lnTo>
                    <a:lnTo>
                      <a:pt x="0" y="102706"/>
                    </a:lnTo>
                    <a:close/>
                  </a:path>
                </a:pathLst>
              </a:custGeom>
              <a:solidFill>
                <a:srgbClr val="FFFFFF"/>
              </a:solidFill>
              <a:ln w="24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26" name="Graphic 45">
                <a:extLst>
                  <a:ext uri="{FF2B5EF4-FFF2-40B4-BE49-F238E27FC236}">
                    <a16:creationId xmlns:a16="http://schemas.microsoft.com/office/drawing/2014/main" id="{B5B786F9-E239-972C-446C-0CB56737E630}"/>
                  </a:ext>
                </a:extLst>
              </p:cNvPr>
              <p:cNvGrpSpPr/>
              <p:nvPr/>
            </p:nvGrpSpPr>
            <p:grpSpPr>
              <a:xfrm>
                <a:off x="2243679" y="3453437"/>
                <a:ext cx="119246" cy="98137"/>
                <a:chOff x="2243679" y="3453437"/>
                <a:chExt cx="119246" cy="98137"/>
              </a:xfrm>
              <a:solidFill>
                <a:srgbClr val="FFFFFF"/>
              </a:solidFill>
            </p:grpSpPr>
            <p:sp>
              <p:nvSpPr>
                <p:cNvPr id="27" name="Freeform 109">
                  <a:extLst>
                    <a:ext uri="{FF2B5EF4-FFF2-40B4-BE49-F238E27FC236}">
                      <a16:creationId xmlns:a16="http://schemas.microsoft.com/office/drawing/2014/main" id="{4954DD9E-B21D-6153-D6BC-2BCB95CBE06A}"/>
                    </a:ext>
                  </a:extLst>
                </p:cNvPr>
                <p:cNvSpPr/>
                <p:nvPr/>
              </p:nvSpPr>
              <p:spPr>
                <a:xfrm rot="-4113599">
                  <a:off x="2303411" y="3428840"/>
                  <a:ext cx="17159" cy="102706"/>
                </a:xfrm>
                <a:custGeom>
                  <a:avLst/>
                  <a:gdLst>
                    <a:gd name="connsiteX0" fmla="*/ 0 w 17159"/>
                    <a:gd name="connsiteY0" fmla="*/ 0 h 102706"/>
                    <a:gd name="connsiteX1" fmla="*/ 17159 w 17159"/>
                    <a:gd name="connsiteY1" fmla="*/ 0 h 102706"/>
                    <a:gd name="connsiteX2" fmla="*/ 17159 w 17159"/>
                    <a:gd name="connsiteY2" fmla="*/ 102706 h 102706"/>
                    <a:gd name="connsiteX3" fmla="*/ 0 w 17159"/>
                    <a:gd name="connsiteY3" fmla="*/ 102706 h 102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59" h="102706">
                      <a:moveTo>
                        <a:pt x="0" y="0"/>
                      </a:moveTo>
                      <a:lnTo>
                        <a:pt x="17159" y="0"/>
                      </a:lnTo>
                      <a:lnTo>
                        <a:pt x="17159" y="102706"/>
                      </a:lnTo>
                      <a:lnTo>
                        <a:pt x="0" y="1027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4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8" name="Freeform 110">
                  <a:extLst>
                    <a:ext uri="{FF2B5EF4-FFF2-40B4-BE49-F238E27FC236}">
                      <a16:creationId xmlns:a16="http://schemas.microsoft.com/office/drawing/2014/main" id="{7A7FF027-D5DB-4BAC-3EC9-AB35B780F004}"/>
                    </a:ext>
                  </a:extLst>
                </p:cNvPr>
                <p:cNvSpPr/>
                <p:nvPr/>
              </p:nvSpPr>
              <p:spPr>
                <a:xfrm rot="-4110600">
                  <a:off x="2286026" y="3473426"/>
                  <a:ext cx="17159" cy="102706"/>
                </a:xfrm>
                <a:custGeom>
                  <a:avLst/>
                  <a:gdLst>
                    <a:gd name="connsiteX0" fmla="*/ 0 w 17159"/>
                    <a:gd name="connsiteY0" fmla="*/ 0 h 102706"/>
                    <a:gd name="connsiteX1" fmla="*/ 17159 w 17159"/>
                    <a:gd name="connsiteY1" fmla="*/ 0 h 102706"/>
                    <a:gd name="connsiteX2" fmla="*/ 17159 w 17159"/>
                    <a:gd name="connsiteY2" fmla="*/ 102707 h 102706"/>
                    <a:gd name="connsiteX3" fmla="*/ 0 w 17159"/>
                    <a:gd name="connsiteY3" fmla="*/ 102707 h 102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59" h="102706">
                      <a:moveTo>
                        <a:pt x="0" y="0"/>
                      </a:moveTo>
                      <a:lnTo>
                        <a:pt x="17159" y="0"/>
                      </a:lnTo>
                      <a:lnTo>
                        <a:pt x="17159" y="102707"/>
                      </a:lnTo>
                      <a:lnTo>
                        <a:pt x="0" y="1027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4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sp>
          <p:nvSpPr>
            <p:cNvPr id="18" name="Freeform 111">
              <a:extLst>
                <a:ext uri="{FF2B5EF4-FFF2-40B4-BE49-F238E27FC236}">
                  <a16:creationId xmlns:a16="http://schemas.microsoft.com/office/drawing/2014/main" id="{99AA9C5F-CB6E-75F3-42FA-4CEF50255DDB}"/>
                </a:ext>
              </a:extLst>
            </p:cNvPr>
            <p:cNvSpPr/>
            <p:nvPr/>
          </p:nvSpPr>
          <p:spPr>
            <a:xfrm>
              <a:off x="6021769" y="3091406"/>
              <a:ext cx="330749" cy="330749"/>
            </a:xfrm>
            <a:custGeom>
              <a:avLst/>
              <a:gdLst>
                <a:gd name="connsiteX0" fmla="*/ 330749 w 330749"/>
                <a:gd name="connsiteY0" fmla="*/ 165375 h 330749"/>
                <a:gd name="connsiteX1" fmla="*/ 165375 w 330749"/>
                <a:gd name="connsiteY1" fmla="*/ 330750 h 330749"/>
                <a:gd name="connsiteX2" fmla="*/ 0 w 330749"/>
                <a:gd name="connsiteY2" fmla="*/ 165375 h 330749"/>
                <a:gd name="connsiteX3" fmla="*/ 165375 w 330749"/>
                <a:gd name="connsiteY3" fmla="*/ 0 h 330749"/>
                <a:gd name="connsiteX4" fmla="*/ 330749 w 330749"/>
                <a:gd name="connsiteY4" fmla="*/ 165375 h 33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749" h="330749">
                  <a:moveTo>
                    <a:pt x="330749" y="165375"/>
                  </a:moveTo>
                  <a:cubicBezTo>
                    <a:pt x="330749" y="256709"/>
                    <a:pt x="256709" y="330750"/>
                    <a:pt x="165375" y="330750"/>
                  </a:cubicBezTo>
                  <a:cubicBezTo>
                    <a:pt x="74041" y="330750"/>
                    <a:pt x="0" y="256709"/>
                    <a:pt x="0" y="165375"/>
                  </a:cubicBezTo>
                  <a:cubicBezTo>
                    <a:pt x="0" y="74041"/>
                    <a:pt x="74041" y="0"/>
                    <a:pt x="165375" y="0"/>
                  </a:cubicBezTo>
                  <a:cubicBezTo>
                    <a:pt x="256709" y="0"/>
                    <a:pt x="330749" y="74041"/>
                    <a:pt x="330749" y="165375"/>
                  </a:cubicBezTo>
                  <a:close/>
                </a:path>
              </a:pathLst>
            </a:custGeom>
            <a:solidFill>
              <a:schemeClr val="accent6"/>
            </a:solidFill>
            <a:ln w="24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8261130" y="4667944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bg1"/>
                </a:solidFill>
              </a:rPr>
              <a:t> </a:t>
            </a:r>
            <a:fld id="{BB486547-FDE8-46B6-B5FC-58E525A14F84}" type="slidenum">
              <a:rPr lang="ru-RU" smtClean="0">
                <a:solidFill>
                  <a:schemeClr val="bg1"/>
                </a:solidFill>
              </a:rPr>
              <a:pPr/>
              <a:t>69</a:t>
            </a:fld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366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42"/>
          <p:cNvSpPr txBox="1">
            <a:spLocks noGrp="1"/>
          </p:cNvSpPr>
          <p:nvPr>
            <p:ph type="title"/>
          </p:nvPr>
        </p:nvSpPr>
        <p:spPr>
          <a:xfrm>
            <a:off x="457200" y="411475"/>
            <a:ext cx="6572774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dirty="0" smtClean="0">
                <a:solidFill>
                  <a:schemeClr val="accent6">
                    <a:lumMod val="50000"/>
                  </a:schemeClr>
                </a:solidFill>
              </a:rPr>
              <a:t>Информация о субъектах малого и среднего предпринимательства в Труновском муниципальном округе</a:t>
            </a:r>
            <a:endParaRPr sz="24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095" name="Google Shape;1095;p42"/>
          <p:cNvGraphicFramePr/>
          <p:nvPr>
            <p:extLst>
              <p:ext uri="{D42A27DB-BD31-4B8C-83A1-F6EECF244321}">
                <p14:modId xmlns:p14="http://schemas.microsoft.com/office/powerpoint/2010/main" val="1740345830"/>
              </p:ext>
            </p:extLst>
          </p:nvPr>
        </p:nvGraphicFramePr>
        <p:xfrm>
          <a:off x="598778" y="1235900"/>
          <a:ext cx="7000614" cy="372224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75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84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92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68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9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51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Предприниматели</a:t>
                      </a: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2023 год</a:t>
                      </a: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1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2024 год</a:t>
                      </a:r>
                      <a:endParaRPr sz="21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0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Отклонения к </a:t>
                      </a:r>
                      <a:r>
                        <a:rPr lang="en" sz="20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2023</a:t>
                      </a:r>
                      <a:r>
                        <a:rPr lang="ru-RU" sz="20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 году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000" b="1" dirty="0" smtClean="0">
                          <a:solidFill>
                            <a:schemeClr val="lt1"/>
                          </a:solidFill>
                          <a:latin typeface="Fira Sans Extra Condensed"/>
                          <a:ea typeface="Fira Sans Extra Condensed"/>
                          <a:cs typeface="Fira Sans Extra Condensed"/>
                          <a:sym typeface="Fira Sans Extra Condensed"/>
                        </a:rPr>
                        <a:t>%</a:t>
                      </a:r>
                      <a:endParaRPr sz="2000" b="1" dirty="0">
                        <a:solidFill>
                          <a:schemeClr val="lt1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Юридические лица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107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112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4,7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Индивидуальные предприниматели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9</a:t>
                      </a:r>
                      <a:r>
                        <a:rPr lang="en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00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924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34343">
                        <a:alpha val="5647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2,7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Главы крестьянских (фермерских) хозяйств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86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91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250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5,8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Адвокаты и нотариусы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4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55FE5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4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A8BFD">
                        <a:alpha val="1254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34343">
                        <a:alpha val="5647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dirty="0" smtClean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" name="Номер слайда 1"/>
          <p:cNvSpPr txBox="1">
            <a:spLocks/>
          </p:cNvSpPr>
          <p:nvPr/>
        </p:nvSpPr>
        <p:spPr>
          <a:xfrm>
            <a:off x="8046896" y="4648362"/>
            <a:ext cx="47438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724F172-4601-4F99-8DDE-47F40A61725E}" type="slidenum">
              <a:rPr lang="ru-RU" sz="1200" smtClean="0">
                <a:solidFill>
                  <a:schemeClr val="bg1"/>
                </a:solidFill>
              </a:rPr>
              <a:pPr/>
              <a:t>7</a:t>
            </a:fld>
            <a:endParaRPr lang="ru-RU" sz="1200" dirty="0">
              <a:solidFill>
                <a:schemeClr val="bg1"/>
              </a:solidFill>
            </a:endParaRPr>
          </a:p>
        </p:txBody>
      </p:sp>
      <p:grpSp>
        <p:nvGrpSpPr>
          <p:cNvPr id="25" name="Google Shape;1177;p44"/>
          <p:cNvGrpSpPr/>
          <p:nvPr/>
        </p:nvGrpSpPr>
        <p:grpSpPr>
          <a:xfrm>
            <a:off x="5299161" y="2391723"/>
            <a:ext cx="319312" cy="318619"/>
            <a:chOff x="2427122" y="3457963"/>
            <a:chExt cx="362319" cy="361533"/>
          </a:xfrm>
        </p:grpSpPr>
        <p:sp>
          <p:nvSpPr>
            <p:cNvPr id="26" name="Google Shape;1178;p44"/>
            <p:cNvSpPr/>
            <p:nvPr/>
          </p:nvSpPr>
          <p:spPr>
            <a:xfrm>
              <a:off x="2585068" y="3572833"/>
              <a:ext cx="52956" cy="45572"/>
            </a:xfrm>
            <a:custGeom>
              <a:avLst/>
              <a:gdLst/>
              <a:ahLst/>
              <a:cxnLst/>
              <a:rect l="l" t="t" r="r" b="b"/>
              <a:pathLst>
                <a:path w="1549" h="1333" extrusionOk="0">
                  <a:moveTo>
                    <a:pt x="674" y="0"/>
                  </a:moveTo>
                  <a:cubicBezTo>
                    <a:pt x="329" y="0"/>
                    <a:pt x="0" y="261"/>
                    <a:pt x="0" y="665"/>
                  </a:cubicBezTo>
                  <a:cubicBezTo>
                    <a:pt x="0" y="1046"/>
                    <a:pt x="310" y="1332"/>
                    <a:pt x="667" y="1332"/>
                  </a:cubicBezTo>
                  <a:cubicBezTo>
                    <a:pt x="1262" y="1332"/>
                    <a:pt x="1548" y="618"/>
                    <a:pt x="1143" y="189"/>
                  </a:cubicBezTo>
                  <a:cubicBezTo>
                    <a:pt x="1005" y="59"/>
                    <a:pt x="838" y="0"/>
                    <a:pt x="6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79;p44"/>
            <p:cNvSpPr/>
            <p:nvPr/>
          </p:nvSpPr>
          <p:spPr>
            <a:xfrm>
              <a:off x="2564693" y="3639533"/>
              <a:ext cx="87144" cy="64341"/>
            </a:xfrm>
            <a:custGeom>
              <a:avLst/>
              <a:gdLst/>
              <a:ahLst/>
              <a:cxnLst/>
              <a:rect l="l" t="t" r="r" b="b"/>
              <a:pathLst>
                <a:path w="2549" h="1882" extrusionOk="0">
                  <a:moveTo>
                    <a:pt x="1263" y="0"/>
                  </a:moveTo>
                  <a:cubicBezTo>
                    <a:pt x="572" y="0"/>
                    <a:pt x="1" y="572"/>
                    <a:pt x="1" y="1286"/>
                  </a:cubicBezTo>
                  <a:lnTo>
                    <a:pt x="1" y="1882"/>
                  </a:lnTo>
                  <a:lnTo>
                    <a:pt x="2549" y="1882"/>
                  </a:lnTo>
                  <a:lnTo>
                    <a:pt x="2549" y="1286"/>
                  </a:lnTo>
                  <a:cubicBezTo>
                    <a:pt x="2549" y="572"/>
                    <a:pt x="1977" y="0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80;p44"/>
            <p:cNvSpPr/>
            <p:nvPr/>
          </p:nvSpPr>
          <p:spPr>
            <a:xfrm>
              <a:off x="2427122" y="3457963"/>
              <a:ext cx="362319" cy="361533"/>
            </a:xfrm>
            <a:custGeom>
              <a:avLst/>
              <a:gdLst/>
              <a:ahLst/>
              <a:cxnLst/>
              <a:rect l="l" t="t" r="r" b="b"/>
              <a:pathLst>
                <a:path w="10598" h="10575" extrusionOk="0">
                  <a:moveTo>
                    <a:pt x="5287" y="2739"/>
                  </a:moveTo>
                  <a:cubicBezTo>
                    <a:pt x="6430" y="2739"/>
                    <a:pt x="7002" y="4121"/>
                    <a:pt x="6216" y="4930"/>
                  </a:cubicBezTo>
                  <a:cubicBezTo>
                    <a:pt x="6811" y="5264"/>
                    <a:pt x="7192" y="5907"/>
                    <a:pt x="7192" y="6597"/>
                  </a:cubicBezTo>
                  <a:lnTo>
                    <a:pt x="7192" y="7502"/>
                  </a:lnTo>
                  <a:cubicBezTo>
                    <a:pt x="7192" y="7669"/>
                    <a:pt x="7049" y="7812"/>
                    <a:pt x="6883" y="7812"/>
                  </a:cubicBezTo>
                  <a:lnTo>
                    <a:pt x="3715" y="7812"/>
                  </a:lnTo>
                  <a:cubicBezTo>
                    <a:pt x="3525" y="7812"/>
                    <a:pt x="3382" y="7669"/>
                    <a:pt x="3382" y="7502"/>
                  </a:cubicBezTo>
                  <a:lnTo>
                    <a:pt x="3382" y="6597"/>
                  </a:lnTo>
                  <a:cubicBezTo>
                    <a:pt x="3382" y="5907"/>
                    <a:pt x="3763" y="5264"/>
                    <a:pt x="4382" y="4930"/>
                  </a:cubicBezTo>
                  <a:cubicBezTo>
                    <a:pt x="3572" y="4121"/>
                    <a:pt x="4144" y="2739"/>
                    <a:pt x="5287" y="2739"/>
                  </a:cubicBezTo>
                  <a:close/>
                  <a:moveTo>
                    <a:pt x="4977" y="1"/>
                  </a:moveTo>
                  <a:cubicBezTo>
                    <a:pt x="2286" y="144"/>
                    <a:pt x="167" y="2287"/>
                    <a:pt x="0" y="4978"/>
                  </a:cubicBezTo>
                  <a:lnTo>
                    <a:pt x="1572" y="4978"/>
                  </a:lnTo>
                  <a:cubicBezTo>
                    <a:pt x="1977" y="4978"/>
                    <a:pt x="1977" y="5597"/>
                    <a:pt x="1572" y="5597"/>
                  </a:cubicBezTo>
                  <a:lnTo>
                    <a:pt x="0" y="5597"/>
                  </a:lnTo>
                  <a:cubicBezTo>
                    <a:pt x="167" y="8288"/>
                    <a:pt x="2286" y="10408"/>
                    <a:pt x="4977" y="10574"/>
                  </a:cubicBezTo>
                  <a:lnTo>
                    <a:pt x="4977" y="9003"/>
                  </a:lnTo>
                  <a:cubicBezTo>
                    <a:pt x="4977" y="8800"/>
                    <a:pt x="5138" y="8699"/>
                    <a:pt x="5299" y="8699"/>
                  </a:cubicBezTo>
                  <a:cubicBezTo>
                    <a:pt x="5460" y="8699"/>
                    <a:pt x="5620" y="8800"/>
                    <a:pt x="5620" y="9003"/>
                  </a:cubicBezTo>
                  <a:lnTo>
                    <a:pt x="5620" y="10574"/>
                  </a:lnTo>
                  <a:cubicBezTo>
                    <a:pt x="8288" y="10408"/>
                    <a:pt x="10431" y="8264"/>
                    <a:pt x="10598" y="5597"/>
                  </a:cubicBezTo>
                  <a:lnTo>
                    <a:pt x="9026" y="5597"/>
                  </a:lnTo>
                  <a:cubicBezTo>
                    <a:pt x="8597" y="5597"/>
                    <a:pt x="8597" y="4978"/>
                    <a:pt x="9026" y="4978"/>
                  </a:cubicBezTo>
                  <a:lnTo>
                    <a:pt x="10598" y="4978"/>
                  </a:lnTo>
                  <a:cubicBezTo>
                    <a:pt x="10431" y="2287"/>
                    <a:pt x="8288" y="144"/>
                    <a:pt x="5597" y="1"/>
                  </a:cubicBezTo>
                  <a:lnTo>
                    <a:pt x="5597" y="1549"/>
                  </a:lnTo>
                  <a:cubicBezTo>
                    <a:pt x="5620" y="1787"/>
                    <a:pt x="5454" y="1906"/>
                    <a:pt x="5287" y="1906"/>
                  </a:cubicBezTo>
                  <a:cubicBezTo>
                    <a:pt x="5120" y="1906"/>
                    <a:pt x="4954" y="1787"/>
                    <a:pt x="4977" y="1549"/>
                  </a:cubicBezTo>
                  <a:lnTo>
                    <a:pt x="49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27;p39"/>
          <p:cNvGrpSpPr/>
          <p:nvPr/>
        </p:nvGrpSpPr>
        <p:grpSpPr>
          <a:xfrm>
            <a:off x="5274694" y="2878491"/>
            <a:ext cx="361055" cy="361055"/>
            <a:chOff x="2419414" y="4045708"/>
            <a:chExt cx="361055" cy="361055"/>
          </a:xfrm>
        </p:grpSpPr>
        <p:sp>
          <p:nvSpPr>
            <p:cNvPr id="31" name="Google Shape;1028;p39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29;p39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30;p39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31;p39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32;p39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33;p39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895;p34"/>
          <p:cNvGrpSpPr/>
          <p:nvPr/>
        </p:nvGrpSpPr>
        <p:grpSpPr>
          <a:xfrm>
            <a:off x="5267959" y="3776180"/>
            <a:ext cx="367791" cy="179033"/>
            <a:chOff x="4794075" y="2379856"/>
            <a:chExt cx="367791" cy="179033"/>
          </a:xfrm>
        </p:grpSpPr>
        <p:sp>
          <p:nvSpPr>
            <p:cNvPr id="38" name="Google Shape;896;p34"/>
            <p:cNvSpPr/>
            <p:nvPr/>
          </p:nvSpPr>
          <p:spPr>
            <a:xfrm>
              <a:off x="4794075" y="2411464"/>
              <a:ext cx="121501" cy="146706"/>
            </a:xfrm>
            <a:custGeom>
              <a:avLst/>
              <a:gdLst/>
              <a:ahLst/>
              <a:cxnLst/>
              <a:rect l="l" t="t" r="r" b="b"/>
              <a:pathLst>
                <a:path w="3548" h="4284" extrusionOk="0">
                  <a:moveTo>
                    <a:pt x="2380" y="0"/>
                  </a:moveTo>
                  <a:cubicBezTo>
                    <a:pt x="1797" y="0"/>
                    <a:pt x="1213" y="387"/>
                    <a:pt x="1213" y="1161"/>
                  </a:cubicBezTo>
                  <a:lnTo>
                    <a:pt x="1213" y="1233"/>
                  </a:lnTo>
                  <a:cubicBezTo>
                    <a:pt x="1213" y="1423"/>
                    <a:pt x="1285" y="1637"/>
                    <a:pt x="1404" y="1804"/>
                  </a:cubicBezTo>
                  <a:cubicBezTo>
                    <a:pt x="570" y="2209"/>
                    <a:pt x="23" y="3042"/>
                    <a:pt x="23" y="3971"/>
                  </a:cubicBezTo>
                  <a:cubicBezTo>
                    <a:pt x="0" y="4127"/>
                    <a:pt x="124" y="4283"/>
                    <a:pt x="296" y="4283"/>
                  </a:cubicBezTo>
                  <a:cubicBezTo>
                    <a:pt x="308" y="4283"/>
                    <a:pt x="320" y="4282"/>
                    <a:pt x="332" y="4281"/>
                  </a:cubicBezTo>
                  <a:lnTo>
                    <a:pt x="2190" y="4281"/>
                  </a:lnTo>
                  <a:cubicBezTo>
                    <a:pt x="2166" y="4186"/>
                    <a:pt x="2142" y="4090"/>
                    <a:pt x="2142" y="3995"/>
                  </a:cubicBezTo>
                  <a:cubicBezTo>
                    <a:pt x="2166" y="3233"/>
                    <a:pt x="2428" y="2519"/>
                    <a:pt x="2904" y="1947"/>
                  </a:cubicBezTo>
                  <a:cubicBezTo>
                    <a:pt x="3095" y="1709"/>
                    <a:pt x="3309" y="1518"/>
                    <a:pt x="3547" y="1352"/>
                  </a:cubicBezTo>
                  <a:lnTo>
                    <a:pt x="3547" y="1233"/>
                  </a:lnTo>
                  <a:lnTo>
                    <a:pt x="3547" y="1161"/>
                  </a:lnTo>
                  <a:cubicBezTo>
                    <a:pt x="3547" y="387"/>
                    <a:pt x="2964" y="0"/>
                    <a:pt x="2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97;p34"/>
            <p:cNvSpPr/>
            <p:nvPr/>
          </p:nvSpPr>
          <p:spPr>
            <a:xfrm>
              <a:off x="5039509" y="2411670"/>
              <a:ext cx="122357" cy="147219"/>
            </a:xfrm>
            <a:custGeom>
              <a:avLst/>
              <a:gdLst/>
              <a:ahLst/>
              <a:cxnLst/>
              <a:rect l="l" t="t" r="r" b="b"/>
              <a:pathLst>
                <a:path w="3573" h="4299" extrusionOk="0">
                  <a:moveTo>
                    <a:pt x="1167" y="0"/>
                  </a:moveTo>
                  <a:cubicBezTo>
                    <a:pt x="584" y="0"/>
                    <a:pt x="0" y="393"/>
                    <a:pt x="0" y="1179"/>
                  </a:cubicBezTo>
                  <a:lnTo>
                    <a:pt x="0" y="1227"/>
                  </a:lnTo>
                  <a:lnTo>
                    <a:pt x="0" y="1346"/>
                  </a:lnTo>
                  <a:cubicBezTo>
                    <a:pt x="238" y="1512"/>
                    <a:pt x="453" y="1703"/>
                    <a:pt x="643" y="1941"/>
                  </a:cubicBezTo>
                  <a:lnTo>
                    <a:pt x="667" y="1917"/>
                  </a:lnTo>
                  <a:cubicBezTo>
                    <a:pt x="1143" y="2489"/>
                    <a:pt x="1405" y="3227"/>
                    <a:pt x="1429" y="3965"/>
                  </a:cubicBezTo>
                  <a:cubicBezTo>
                    <a:pt x="1429" y="4084"/>
                    <a:pt x="1405" y="4180"/>
                    <a:pt x="1381" y="4299"/>
                  </a:cubicBezTo>
                  <a:lnTo>
                    <a:pt x="3263" y="4299"/>
                  </a:lnTo>
                  <a:cubicBezTo>
                    <a:pt x="3429" y="4275"/>
                    <a:pt x="3572" y="4132"/>
                    <a:pt x="3572" y="3965"/>
                  </a:cubicBezTo>
                  <a:cubicBezTo>
                    <a:pt x="3548" y="3036"/>
                    <a:pt x="3001" y="2203"/>
                    <a:pt x="2143" y="1798"/>
                  </a:cubicBezTo>
                  <a:cubicBezTo>
                    <a:pt x="2262" y="1631"/>
                    <a:pt x="2334" y="1441"/>
                    <a:pt x="2334" y="1227"/>
                  </a:cubicBezTo>
                  <a:lnTo>
                    <a:pt x="2334" y="1179"/>
                  </a:lnTo>
                  <a:cubicBezTo>
                    <a:pt x="2334" y="393"/>
                    <a:pt x="1750" y="0"/>
                    <a:pt x="1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98;p34"/>
            <p:cNvSpPr/>
            <p:nvPr/>
          </p:nvSpPr>
          <p:spPr>
            <a:xfrm>
              <a:off x="4888625" y="2379856"/>
              <a:ext cx="178622" cy="179033"/>
            </a:xfrm>
            <a:custGeom>
              <a:avLst/>
              <a:gdLst/>
              <a:ahLst/>
              <a:cxnLst/>
              <a:rect l="l" t="t" r="r" b="b"/>
              <a:pathLst>
                <a:path w="5216" h="5228" extrusionOk="0">
                  <a:moveTo>
                    <a:pt x="2596" y="0"/>
                  </a:moveTo>
                  <a:cubicBezTo>
                    <a:pt x="1822" y="0"/>
                    <a:pt x="1048" y="512"/>
                    <a:pt x="1048" y="1536"/>
                  </a:cubicBezTo>
                  <a:cubicBezTo>
                    <a:pt x="1048" y="1941"/>
                    <a:pt x="1191" y="2298"/>
                    <a:pt x="1477" y="2584"/>
                  </a:cubicBezTo>
                  <a:cubicBezTo>
                    <a:pt x="1144" y="2727"/>
                    <a:pt x="858" y="2941"/>
                    <a:pt x="620" y="3251"/>
                  </a:cubicBezTo>
                  <a:cubicBezTo>
                    <a:pt x="215" y="3703"/>
                    <a:pt x="0" y="4299"/>
                    <a:pt x="0" y="4894"/>
                  </a:cubicBezTo>
                  <a:cubicBezTo>
                    <a:pt x="0" y="5085"/>
                    <a:pt x="120" y="5228"/>
                    <a:pt x="310" y="5228"/>
                  </a:cubicBezTo>
                  <a:lnTo>
                    <a:pt x="4906" y="5228"/>
                  </a:lnTo>
                  <a:cubicBezTo>
                    <a:pt x="5073" y="5204"/>
                    <a:pt x="5216" y="5061"/>
                    <a:pt x="5216" y="4894"/>
                  </a:cubicBezTo>
                  <a:cubicBezTo>
                    <a:pt x="5192" y="4299"/>
                    <a:pt x="4978" y="3703"/>
                    <a:pt x="4597" y="3251"/>
                  </a:cubicBezTo>
                  <a:cubicBezTo>
                    <a:pt x="4358" y="2941"/>
                    <a:pt x="4049" y="2727"/>
                    <a:pt x="3715" y="2584"/>
                  </a:cubicBezTo>
                  <a:cubicBezTo>
                    <a:pt x="3858" y="2418"/>
                    <a:pt x="3977" y="2251"/>
                    <a:pt x="4049" y="2060"/>
                  </a:cubicBezTo>
                  <a:cubicBezTo>
                    <a:pt x="4097" y="1894"/>
                    <a:pt x="4144" y="1727"/>
                    <a:pt x="4144" y="1536"/>
                  </a:cubicBezTo>
                  <a:cubicBezTo>
                    <a:pt x="4144" y="512"/>
                    <a:pt x="3370" y="0"/>
                    <a:pt x="2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835;p33"/>
          <p:cNvGrpSpPr/>
          <p:nvPr/>
        </p:nvGrpSpPr>
        <p:grpSpPr>
          <a:xfrm>
            <a:off x="5274694" y="4461668"/>
            <a:ext cx="363193" cy="320042"/>
            <a:chOff x="7159842" y="4068932"/>
            <a:chExt cx="363193" cy="320042"/>
          </a:xfrm>
        </p:grpSpPr>
        <p:sp>
          <p:nvSpPr>
            <p:cNvPr id="42" name="Google Shape;836;p33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37;p33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38;p33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39;p33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40;p33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41;p33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42;p33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Message with pencil"/>
          <p:cNvGrpSpPr/>
          <p:nvPr/>
        </p:nvGrpSpPr>
        <p:grpSpPr>
          <a:xfrm>
            <a:off x="7471843" y="411475"/>
            <a:ext cx="693738" cy="565493"/>
            <a:chOff x="4144963" y="1195388"/>
            <a:chExt cx="354013" cy="246062"/>
          </a:xfrm>
        </p:grpSpPr>
        <p:sp>
          <p:nvSpPr>
            <p:cNvPr id="62" name="Rectangle 292"/>
            <p:cNvSpPr>
              <a:spLocks noChangeArrowheads="1"/>
            </p:cNvSpPr>
            <p:nvPr/>
          </p:nvSpPr>
          <p:spPr bwMode="auto">
            <a:xfrm>
              <a:off x="4149726" y="1200150"/>
              <a:ext cx="344488" cy="182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293"/>
            <p:cNvSpPr>
              <a:spLocks/>
            </p:cNvSpPr>
            <p:nvPr/>
          </p:nvSpPr>
          <p:spPr bwMode="auto">
            <a:xfrm>
              <a:off x="4144963" y="1195388"/>
              <a:ext cx="354013" cy="127000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155" y="111"/>
                </a:cxn>
                <a:cxn ang="0">
                  <a:pos x="160" y="111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2"/>
                </a:cxn>
                <a:cxn ang="0">
                  <a:pos x="308" y="1"/>
                </a:cxn>
                <a:cxn ang="0">
                  <a:pos x="308" y="1"/>
                </a:cxn>
                <a:cxn ang="0">
                  <a:pos x="155" y="105"/>
                </a:cxn>
                <a:cxn ang="0">
                  <a:pos x="160" y="105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2" y="2"/>
                </a:cxn>
                <a:cxn ang="0">
                  <a:pos x="3" y="8"/>
                </a:cxn>
              </a:cxnLst>
              <a:rect l="0" t="0" r="r" b="b"/>
              <a:pathLst>
                <a:path w="314" h="112">
                  <a:moveTo>
                    <a:pt x="3" y="8"/>
                  </a:moveTo>
                  <a:cubicBezTo>
                    <a:pt x="155" y="111"/>
                    <a:pt x="155" y="111"/>
                    <a:pt x="155" y="111"/>
                  </a:cubicBezTo>
                  <a:cubicBezTo>
                    <a:pt x="157" y="112"/>
                    <a:pt x="158" y="112"/>
                    <a:pt x="160" y="111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314" y="6"/>
                    <a:pt x="314" y="4"/>
                    <a:pt x="313" y="2"/>
                  </a:cubicBezTo>
                  <a:cubicBezTo>
                    <a:pt x="312" y="0"/>
                    <a:pt x="309" y="0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4"/>
                    <a:pt x="158" y="104"/>
                    <a:pt x="160" y="10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Rectangle 294"/>
            <p:cNvSpPr>
              <a:spLocks noChangeArrowheads="1"/>
            </p:cNvSpPr>
            <p:nvPr/>
          </p:nvSpPr>
          <p:spPr bwMode="auto">
            <a:xfrm>
              <a:off x="4210051" y="1382713"/>
              <a:ext cx="238125" cy="5397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295"/>
            <p:cNvSpPr>
              <a:spLocks noEditPoints="1"/>
            </p:cNvSpPr>
            <p:nvPr/>
          </p:nvSpPr>
          <p:spPr bwMode="auto">
            <a:xfrm>
              <a:off x="4146551" y="1377950"/>
              <a:ext cx="352425" cy="63500"/>
            </a:xfrm>
            <a:custGeom>
              <a:avLst/>
              <a:gdLst/>
              <a:ahLst/>
              <a:cxnLst>
                <a:cxn ang="0">
                  <a:pos x="313" y="13"/>
                </a:cxn>
                <a:cxn ang="0">
                  <a:pos x="309" y="4"/>
                </a:cxn>
                <a:cxn ang="0">
                  <a:pos x="299" y="0"/>
                </a:cxn>
                <a:cxn ang="0">
                  <a:pos x="268" y="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2" y="25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7" y="56"/>
                </a:cxn>
                <a:cxn ang="0">
                  <a:pos x="57" y="56"/>
                </a:cxn>
                <a:cxn ang="0">
                  <a:pos x="299" y="56"/>
                </a:cxn>
                <a:cxn ang="0">
                  <a:pos x="313" y="43"/>
                </a:cxn>
                <a:cxn ang="0">
                  <a:pos x="313" y="13"/>
                </a:cxn>
                <a:cxn ang="0">
                  <a:pos x="39" y="16"/>
                </a:cxn>
                <a:cxn ang="0">
                  <a:pos x="53" y="10"/>
                </a:cxn>
                <a:cxn ang="0">
                  <a:pos x="53" y="46"/>
                </a:cxn>
                <a:cxn ang="0">
                  <a:pos x="39" y="40"/>
                </a:cxn>
                <a:cxn ang="0">
                  <a:pos x="39" y="16"/>
                </a:cxn>
                <a:cxn ang="0">
                  <a:pos x="31" y="36"/>
                </a:cxn>
                <a:cxn ang="0">
                  <a:pos x="14" y="28"/>
                </a:cxn>
                <a:cxn ang="0">
                  <a:pos x="31" y="20"/>
                </a:cxn>
                <a:cxn ang="0">
                  <a:pos x="31" y="36"/>
                </a:cxn>
                <a:cxn ang="0">
                  <a:pos x="61" y="8"/>
                </a:cxn>
                <a:cxn ang="0">
                  <a:pos x="264" y="8"/>
                </a:cxn>
                <a:cxn ang="0">
                  <a:pos x="264" y="24"/>
                </a:cxn>
                <a:cxn ang="0">
                  <a:pos x="61" y="24"/>
                </a:cxn>
                <a:cxn ang="0">
                  <a:pos x="61" y="8"/>
                </a:cxn>
                <a:cxn ang="0">
                  <a:pos x="61" y="48"/>
                </a:cxn>
                <a:cxn ang="0">
                  <a:pos x="61" y="32"/>
                </a:cxn>
                <a:cxn ang="0">
                  <a:pos x="264" y="32"/>
                </a:cxn>
                <a:cxn ang="0">
                  <a:pos x="264" y="48"/>
                </a:cxn>
                <a:cxn ang="0">
                  <a:pos x="61" y="48"/>
                </a:cxn>
                <a:cxn ang="0">
                  <a:pos x="299" y="48"/>
                </a:cxn>
                <a:cxn ang="0">
                  <a:pos x="272" y="48"/>
                </a:cxn>
                <a:cxn ang="0">
                  <a:pos x="272" y="8"/>
                </a:cxn>
                <a:cxn ang="0">
                  <a:pos x="299" y="8"/>
                </a:cxn>
                <a:cxn ang="0">
                  <a:pos x="303" y="9"/>
                </a:cxn>
                <a:cxn ang="0">
                  <a:pos x="305" y="13"/>
                </a:cxn>
                <a:cxn ang="0">
                  <a:pos x="305" y="43"/>
                </a:cxn>
                <a:cxn ang="0">
                  <a:pos x="299" y="48"/>
                </a:cxn>
              </a:cxnLst>
              <a:rect l="0" t="0" r="r" b="b"/>
              <a:pathLst>
                <a:path w="313" h="56">
                  <a:moveTo>
                    <a:pt x="313" y="13"/>
                  </a:moveTo>
                  <a:cubicBezTo>
                    <a:pt x="313" y="10"/>
                    <a:pt x="311" y="6"/>
                    <a:pt x="309" y="4"/>
                  </a:cubicBezTo>
                  <a:cubicBezTo>
                    <a:pt x="306" y="1"/>
                    <a:pt x="303" y="0"/>
                    <a:pt x="299" y="0"/>
                  </a:cubicBezTo>
                  <a:cubicBezTo>
                    <a:pt x="299" y="0"/>
                    <a:pt x="268" y="0"/>
                    <a:pt x="26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7"/>
                    <a:pt x="0" y="28"/>
                  </a:cubicBezTo>
                  <a:cubicBezTo>
                    <a:pt x="0" y="30"/>
                    <a:pt x="1" y="31"/>
                    <a:pt x="2" y="3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307" y="56"/>
                    <a:pt x="313" y="50"/>
                    <a:pt x="313" y="43"/>
                  </a:cubicBezTo>
                  <a:lnTo>
                    <a:pt x="313" y="13"/>
                  </a:lnTo>
                  <a:close/>
                  <a:moveTo>
                    <a:pt x="39" y="16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16"/>
                  </a:lnTo>
                  <a:close/>
                  <a:moveTo>
                    <a:pt x="31" y="36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1" y="20"/>
                    <a:pt x="31" y="20"/>
                    <a:pt x="31" y="20"/>
                  </a:cubicBezTo>
                  <a:lnTo>
                    <a:pt x="31" y="36"/>
                  </a:lnTo>
                  <a:close/>
                  <a:moveTo>
                    <a:pt x="61" y="8"/>
                  </a:moveTo>
                  <a:cubicBezTo>
                    <a:pt x="264" y="8"/>
                    <a:pt x="264" y="8"/>
                    <a:pt x="264" y="8"/>
                  </a:cubicBezTo>
                  <a:cubicBezTo>
                    <a:pt x="264" y="24"/>
                    <a:pt x="264" y="24"/>
                    <a:pt x="264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8"/>
                  </a:lnTo>
                  <a:close/>
                  <a:moveTo>
                    <a:pt x="61" y="48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264" y="32"/>
                    <a:pt x="264" y="32"/>
                    <a:pt x="264" y="32"/>
                  </a:cubicBezTo>
                  <a:cubicBezTo>
                    <a:pt x="264" y="48"/>
                    <a:pt x="264" y="48"/>
                    <a:pt x="264" y="48"/>
                  </a:cubicBezTo>
                  <a:lnTo>
                    <a:pt x="61" y="48"/>
                  </a:lnTo>
                  <a:close/>
                  <a:moveTo>
                    <a:pt x="299" y="48"/>
                  </a:moveTo>
                  <a:cubicBezTo>
                    <a:pt x="272" y="48"/>
                    <a:pt x="272" y="48"/>
                    <a:pt x="272" y="48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99" y="8"/>
                    <a:pt x="299" y="8"/>
                    <a:pt x="299" y="8"/>
                  </a:cubicBezTo>
                  <a:cubicBezTo>
                    <a:pt x="301" y="8"/>
                    <a:pt x="302" y="8"/>
                    <a:pt x="303" y="9"/>
                  </a:cubicBezTo>
                  <a:cubicBezTo>
                    <a:pt x="304" y="11"/>
                    <a:pt x="305" y="12"/>
                    <a:pt x="305" y="13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5" y="46"/>
                    <a:pt x="302" y="48"/>
                    <a:pt x="299" y="48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308892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3062389" y="1327178"/>
            <a:ext cx="1053704" cy="2336006"/>
          </a:xfrm>
          <a:custGeom>
            <a:avLst/>
            <a:gdLst>
              <a:gd name="T0" fmla="*/ 78 w 78"/>
              <a:gd name="T1" fmla="*/ 0 h 172"/>
              <a:gd name="T2" fmla="*/ 78 w 78"/>
              <a:gd name="T3" fmla="*/ 172 h 172"/>
              <a:gd name="T4" fmla="*/ 0 w 78"/>
              <a:gd name="T5" fmla="*/ 172 h 172"/>
              <a:gd name="T6" fmla="*/ 0 w 78"/>
              <a:gd name="T7" fmla="*/ 0 h 172"/>
              <a:gd name="T8" fmla="*/ 78 w 78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2">
                <a:moveTo>
                  <a:pt x="78" y="0"/>
                </a:moveTo>
                <a:cubicBezTo>
                  <a:pt x="78" y="172"/>
                  <a:pt x="78" y="172"/>
                  <a:pt x="78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6" y="31"/>
                  <a:pt x="61" y="31"/>
                  <a:pt x="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631632" y="1327178"/>
            <a:ext cx="1053704" cy="2336006"/>
          </a:xfrm>
          <a:custGeom>
            <a:avLst/>
            <a:gdLst>
              <a:gd name="T0" fmla="*/ 78 w 78"/>
              <a:gd name="T1" fmla="*/ 0 h 172"/>
              <a:gd name="T2" fmla="*/ 78 w 78"/>
              <a:gd name="T3" fmla="*/ 172 h 172"/>
              <a:gd name="T4" fmla="*/ 0 w 78"/>
              <a:gd name="T5" fmla="*/ 172 h 172"/>
              <a:gd name="T6" fmla="*/ 0 w 78"/>
              <a:gd name="T7" fmla="*/ 0 h 172"/>
              <a:gd name="T8" fmla="*/ 78 w 78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172">
                <a:moveTo>
                  <a:pt x="78" y="0"/>
                </a:moveTo>
                <a:cubicBezTo>
                  <a:pt x="78" y="172"/>
                  <a:pt x="78" y="172"/>
                  <a:pt x="78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6" y="31"/>
                  <a:pt x="61" y="31"/>
                  <a:pt x="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6200876" y="1327178"/>
            <a:ext cx="1066800" cy="2336006"/>
          </a:xfrm>
          <a:custGeom>
            <a:avLst/>
            <a:gdLst>
              <a:gd name="T0" fmla="*/ 79 w 79"/>
              <a:gd name="T1" fmla="*/ 0 h 172"/>
              <a:gd name="T2" fmla="*/ 79 w 79"/>
              <a:gd name="T3" fmla="*/ 172 h 172"/>
              <a:gd name="T4" fmla="*/ 0 w 79"/>
              <a:gd name="T5" fmla="*/ 172 h 172"/>
              <a:gd name="T6" fmla="*/ 0 w 79"/>
              <a:gd name="T7" fmla="*/ 0 h 172"/>
              <a:gd name="T8" fmla="*/ 79 w 79"/>
              <a:gd name="T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72">
                <a:moveTo>
                  <a:pt x="79" y="0"/>
                </a:moveTo>
                <a:cubicBezTo>
                  <a:pt x="79" y="172"/>
                  <a:pt x="79" y="172"/>
                  <a:pt x="79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0"/>
                  <a:pt x="0" y="0"/>
                  <a:pt x="0" y="0"/>
                </a:cubicBezTo>
                <a:cubicBezTo>
                  <a:pt x="17" y="31"/>
                  <a:pt x="62" y="31"/>
                  <a:pt x="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3062389" y="511599"/>
            <a:ext cx="1053704" cy="10596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auto">
          <a:xfrm>
            <a:off x="4631632" y="511599"/>
            <a:ext cx="1053704" cy="10596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6200876" y="511599"/>
            <a:ext cx="1066800" cy="105965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5" name="Oval 15"/>
          <p:cNvSpPr>
            <a:spLocks noChangeArrowheads="1"/>
          </p:cNvSpPr>
          <p:nvPr/>
        </p:nvSpPr>
        <p:spPr bwMode="auto">
          <a:xfrm>
            <a:off x="3279083" y="2861892"/>
            <a:ext cx="621506" cy="610791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4848327" y="2861892"/>
            <a:ext cx="607219" cy="61079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7" name="Oval 17"/>
          <p:cNvSpPr>
            <a:spLocks noChangeArrowheads="1"/>
          </p:cNvSpPr>
          <p:nvPr/>
        </p:nvSpPr>
        <p:spPr bwMode="auto">
          <a:xfrm>
            <a:off x="6430667" y="2861892"/>
            <a:ext cx="607219" cy="61079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3427911" y="3025009"/>
            <a:ext cx="323850" cy="311944"/>
          </a:xfrm>
          <a:custGeom>
            <a:avLst/>
            <a:gdLst>
              <a:gd name="T0" fmla="*/ 12 w 24"/>
              <a:gd name="T1" fmla="*/ 9 h 23"/>
              <a:gd name="T2" fmla="*/ 1 w 24"/>
              <a:gd name="T3" fmla="*/ 6 h 23"/>
              <a:gd name="T4" fmla="*/ 23 w 24"/>
              <a:gd name="T5" fmla="*/ 6 h 23"/>
              <a:gd name="T6" fmla="*/ 23 w 24"/>
              <a:gd name="T7" fmla="*/ 11 h 23"/>
              <a:gd name="T8" fmla="*/ 0 w 24"/>
              <a:gd name="T9" fmla="*/ 11 h 23"/>
              <a:gd name="T10" fmla="*/ 12 w 24"/>
              <a:gd name="T11" fmla="*/ 11 h 23"/>
              <a:gd name="T12" fmla="*/ 23 w 24"/>
              <a:gd name="T13" fmla="*/ 11 h 23"/>
              <a:gd name="T14" fmla="*/ 12 w 24"/>
              <a:gd name="T15" fmla="*/ 17 h 23"/>
              <a:gd name="T16" fmla="*/ 1 w 24"/>
              <a:gd name="T17" fmla="*/ 14 h 23"/>
              <a:gd name="T18" fmla="*/ 23 w 24"/>
              <a:gd name="T19" fmla="*/ 14 h 23"/>
              <a:gd name="T20" fmla="*/ 23 w 24"/>
              <a:gd name="T21" fmla="*/ 18 h 23"/>
              <a:gd name="T22" fmla="*/ 0 w 24"/>
              <a:gd name="T23" fmla="*/ 18 h 23"/>
              <a:gd name="T24" fmla="*/ 12 w 24"/>
              <a:gd name="T25" fmla="*/ 19 h 23"/>
              <a:gd name="T26" fmla="*/ 23 w 24"/>
              <a:gd name="T27" fmla="*/ 18 h 23"/>
              <a:gd name="T28" fmla="*/ 23 w 24"/>
              <a:gd name="T29" fmla="*/ 3 h 23"/>
              <a:gd name="T30" fmla="*/ 0 w 24"/>
              <a:gd name="T31" fmla="*/ 3 h 23"/>
              <a:gd name="T32" fmla="*/ 24 w 24"/>
              <a:gd name="T33" fmla="*/ 4 h 23"/>
              <a:gd name="T34" fmla="*/ 12 w 24"/>
              <a:gd name="T35" fmla="*/ 0 h 23"/>
              <a:gd name="T36" fmla="*/ 0 w 24"/>
              <a:gd name="T37" fmla="*/ 4 h 23"/>
              <a:gd name="T38" fmla="*/ 0 w 24"/>
              <a:gd name="T39" fmla="*/ 7 h 23"/>
              <a:gd name="T40" fmla="*/ 1 w 24"/>
              <a:gd name="T41" fmla="*/ 9 h 23"/>
              <a:gd name="T42" fmla="*/ 0 w 24"/>
              <a:gd name="T43" fmla="*/ 12 h 23"/>
              <a:gd name="T44" fmla="*/ 0 w 24"/>
              <a:gd name="T45" fmla="*/ 14 h 23"/>
              <a:gd name="T46" fmla="*/ 1 w 24"/>
              <a:gd name="T47" fmla="*/ 17 h 23"/>
              <a:gd name="T48" fmla="*/ 0 w 24"/>
              <a:gd name="T49" fmla="*/ 20 h 23"/>
              <a:gd name="T50" fmla="*/ 24 w 24"/>
              <a:gd name="T51" fmla="*/ 20 h 23"/>
              <a:gd name="T52" fmla="*/ 23 w 24"/>
              <a:gd name="T53" fmla="*/ 17 h 23"/>
              <a:gd name="T54" fmla="*/ 24 w 24"/>
              <a:gd name="T55" fmla="*/ 14 h 23"/>
              <a:gd name="T56" fmla="*/ 24 w 24"/>
              <a:gd name="T57" fmla="*/ 12 h 23"/>
              <a:gd name="T58" fmla="*/ 23 w 24"/>
              <a:gd name="T59" fmla="*/ 9 h 23"/>
              <a:gd name="T60" fmla="*/ 24 w 24"/>
              <a:gd name="T61" fmla="*/ 7 h 23"/>
              <a:gd name="T62" fmla="*/ 24 w 24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23">
                <a:moveTo>
                  <a:pt x="23" y="7"/>
                </a:moveTo>
                <a:cubicBezTo>
                  <a:pt x="23" y="8"/>
                  <a:pt x="19" y="9"/>
                  <a:pt x="12" y="9"/>
                </a:cubicBezTo>
                <a:cubicBezTo>
                  <a:pt x="5" y="9"/>
                  <a:pt x="0" y="8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7"/>
                  <a:pt x="8" y="7"/>
                  <a:pt x="12" y="7"/>
                </a:cubicBezTo>
                <a:cubicBezTo>
                  <a:pt x="16" y="7"/>
                  <a:pt x="20" y="7"/>
                  <a:pt x="23" y="6"/>
                </a:cubicBezTo>
                <a:cubicBezTo>
                  <a:pt x="23" y="6"/>
                  <a:pt x="23" y="6"/>
                  <a:pt x="23" y="7"/>
                </a:cubicBezTo>
                <a:close/>
                <a:moveTo>
                  <a:pt x="23" y="11"/>
                </a:moveTo>
                <a:cubicBezTo>
                  <a:pt x="23" y="12"/>
                  <a:pt x="19" y="13"/>
                  <a:pt x="12" y="13"/>
                </a:cubicBezTo>
                <a:cubicBezTo>
                  <a:pt x="5" y="13"/>
                  <a:pt x="0" y="12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3" y="11"/>
                  <a:pt x="8" y="11"/>
                  <a:pt x="12" y="11"/>
                </a:cubicBezTo>
                <a:cubicBezTo>
                  <a:pt x="16" y="11"/>
                  <a:pt x="20" y="11"/>
                  <a:pt x="23" y="10"/>
                </a:cubicBezTo>
                <a:cubicBezTo>
                  <a:pt x="23" y="10"/>
                  <a:pt x="23" y="10"/>
                  <a:pt x="23" y="11"/>
                </a:cubicBezTo>
                <a:close/>
                <a:moveTo>
                  <a:pt x="23" y="14"/>
                </a:moveTo>
                <a:cubicBezTo>
                  <a:pt x="23" y="16"/>
                  <a:pt x="19" y="17"/>
                  <a:pt x="12" y="17"/>
                </a:cubicBezTo>
                <a:cubicBezTo>
                  <a:pt x="5" y="17"/>
                  <a:pt x="0" y="16"/>
                  <a:pt x="0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3" y="15"/>
                  <a:pt x="8" y="15"/>
                  <a:pt x="12" y="15"/>
                </a:cubicBezTo>
                <a:cubicBezTo>
                  <a:pt x="16" y="15"/>
                  <a:pt x="20" y="15"/>
                  <a:pt x="23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3" y="18"/>
                </a:moveTo>
                <a:cubicBezTo>
                  <a:pt x="23" y="20"/>
                  <a:pt x="19" y="21"/>
                  <a:pt x="12" y="21"/>
                </a:cubicBezTo>
                <a:cubicBezTo>
                  <a:pt x="5" y="21"/>
                  <a:pt x="0" y="20"/>
                  <a:pt x="0" y="18"/>
                </a:cubicBezTo>
                <a:cubicBezTo>
                  <a:pt x="0" y="18"/>
                  <a:pt x="1" y="18"/>
                  <a:pt x="1" y="17"/>
                </a:cubicBezTo>
                <a:cubicBezTo>
                  <a:pt x="3" y="19"/>
                  <a:pt x="8" y="19"/>
                  <a:pt x="12" y="19"/>
                </a:cubicBezTo>
                <a:cubicBezTo>
                  <a:pt x="16" y="19"/>
                  <a:pt x="20" y="19"/>
                  <a:pt x="23" y="17"/>
                </a:cubicBezTo>
                <a:cubicBezTo>
                  <a:pt x="23" y="18"/>
                  <a:pt x="23" y="18"/>
                  <a:pt x="23" y="18"/>
                </a:cubicBezTo>
                <a:close/>
                <a:moveTo>
                  <a:pt x="12" y="0"/>
                </a:moveTo>
                <a:cubicBezTo>
                  <a:pt x="19" y="0"/>
                  <a:pt x="23" y="1"/>
                  <a:pt x="23" y="3"/>
                </a:cubicBezTo>
                <a:cubicBezTo>
                  <a:pt x="23" y="4"/>
                  <a:pt x="19" y="5"/>
                  <a:pt x="12" y="5"/>
                </a:cubicBezTo>
                <a:cubicBezTo>
                  <a:pt x="5" y="5"/>
                  <a:pt x="0" y="4"/>
                  <a:pt x="0" y="3"/>
                </a:cubicBezTo>
                <a:cubicBezTo>
                  <a:pt x="0" y="1"/>
                  <a:pt x="5" y="0"/>
                  <a:pt x="12" y="0"/>
                </a:cubicBezTo>
                <a:close/>
                <a:moveTo>
                  <a:pt x="24" y="4"/>
                </a:moveTo>
                <a:cubicBezTo>
                  <a:pt x="24" y="3"/>
                  <a:pt x="24" y="3"/>
                  <a:pt x="24" y="3"/>
                </a:cubicBezTo>
                <a:cubicBezTo>
                  <a:pt x="24" y="1"/>
                  <a:pt x="18" y="0"/>
                  <a:pt x="12" y="0"/>
                </a:cubicBezTo>
                <a:cubicBezTo>
                  <a:pt x="6" y="0"/>
                  <a:pt x="0" y="1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6" y="23"/>
                  <a:pt x="12" y="23"/>
                </a:cubicBezTo>
                <a:cubicBezTo>
                  <a:pt x="18" y="23"/>
                  <a:pt x="24" y="22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3" y="17"/>
                </a:cubicBezTo>
                <a:cubicBezTo>
                  <a:pt x="24" y="17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3" y="13"/>
                </a:cubicBezTo>
                <a:cubicBezTo>
                  <a:pt x="24" y="13"/>
                  <a:pt x="24" y="12"/>
                  <a:pt x="24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0"/>
                  <a:pt x="24" y="10"/>
                  <a:pt x="23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3" y="5"/>
                </a:cubicBezTo>
                <a:cubicBezTo>
                  <a:pt x="24" y="5"/>
                  <a:pt x="24" y="5"/>
                  <a:pt x="24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grpSp>
        <p:nvGrpSpPr>
          <p:cNvPr id="37" name="Group 36"/>
          <p:cNvGrpSpPr/>
          <p:nvPr/>
        </p:nvGrpSpPr>
        <p:grpSpPr>
          <a:xfrm>
            <a:off x="4982867" y="2970239"/>
            <a:ext cx="351234" cy="366713"/>
            <a:chOff x="4267201" y="4421188"/>
            <a:chExt cx="468312" cy="488950"/>
          </a:xfrm>
          <a:solidFill>
            <a:schemeClr val="bg1"/>
          </a:solidFill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483101" y="4421188"/>
              <a:ext cx="19050" cy="53975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1 h 3"/>
                <a:gd name="T10" fmla="*/ 1 w 1"/>
                <a:gd name="T11" fmla="*/ 0 h 3"/>
                <a:gd name="T12" fmla="*/ 1 w 1"/>
                <a:gd name="T13" fmla="*/ 0 h 3"/>
                <a:gd name="T14" fmla="*/ 1 w 1"/>
                <a:gd name="T15" fmla="*/ 1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321176" y="4511675"/>
              <a:ext cx="36513" cy="3651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267201" y="4692650"/>
              <a:ext cx="53975" cy="190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681538" y="4675188"/>
              <a:ext cx="53975" cy="17463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3 w 3"/>
                <a:gd name="T11" fmla="*/ 1 h 1"/>
                <a:gd name="T12" fmla="*/ 3 w 3"/>
                <a:gd name="T13" fmla="*/ 1 h 1"/>
                <a:gd name="T14" fmla="*/ 3 w 3"/>
                <a:gd name="T15" fmla="*/ 1 h 1"/>
                <a:gd name="T16" fmla="*/ 1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627563" y="4494213"/>
              <a:ext cx="53975" cy="53975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2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4340226" y="4494213"/>
              <a:ext cx="306388" cy="415925"/>
            </a:xfrm>
            <a:custGeom>
              <a:avLst/>
              <a:gdLst>
                <a:gd name="T0" fmla="*/ 11 w 17"/>
                <a:gd name="T1" fmla="*/ 20 h 23"/>
                <a:gd name="T2" fmla="*/ 11 w 17"/>
                <a:gd name="T3" fmla="*/ 21 h 23"/>
                <a:gd name="T4" fmla="*/ 11 w 17"/>
                <a:gd name="T5" fmla="*/ 21 h 23"/>
                <a:gd name="T6" fmla="*/ 7 w 17"/>
                <a:gd name="T7" fmla="*/ 21 h 23"/>
                <a:gd name="T8" fmla="*/ 6 w 17"/>
                <a:gd name="T9" fmla="*/ 21 h 23"/>
                <a:gd name="T10" fmla="*/ 6 w 17"/>
                <a:gd name="T11" fmla="*/ 20 h 23"/>
                <a:gd name="T12" fmla="*/ 6 w 17"/>
                <a:gd name="T13" fmla="*/ 18 h 23"/>
                <a:gd name="T14" fmla="*/ 11 w 17"/>
                <a:gd name="T15" fmla="*/ 18 h 23"/>
                <a:gd name="T16" fmla="*/ 11 w 17"/>
                <a:gd name="T17" fmla="*/ 20 h 23"/>
                <a:gd name="T18" fmla="*/ 6 w 17"/>
                <a:gd name="T19" fmla="*/ 5 h 23"/>
                <a:gd name="T20" fmla="*/ 3 w 17"/>
                <a:gd name="T21" fmla="*/ 9 h 23"/>
                <a:gd name="T22" fmla="*/ 5 w 17"/>
                <a:gd name="T23" fmla="*/ 13 h 23"/>
                <a:gd name="T24" fmla="*/ 5 w 17"/>
                <a:gd name="T25" fmla="*/ 13 h 23"/>
                <a:gd name="T26" fmla="*/ 5 w 17"/>
                <a:gd name="T27" fmla="*/ 13 h 23"/>
                <a:gd name="T28" fmla="*/ 5 w 17"/>
                <a:gd name="T29" fmla="*/ 13 h 23"/>
                <a:gd name="T30" fmla="*/ 3 w 17"/>
                <a:gd name="T31" fmla="*/ 9 h 23"/>
                <a:gd name="T32" fmla="*/ 5 w 17"/>
                <a:gd name="T33" fmla="*/ 4 h 23"/>
                <a:gd name="T34" fmla="*/ 6 w 17"/>
                <a:gd name="T35" fmla="*/ 4 h 23"/>
                <a:gd name="T36" fmla="*/ 6 w 17"/>
                <a:gd name="T37" fmla="*/ 4 h 23"/>
                <a:gd name="T38" fmla="*/ 6 w 17"/>
                <a:gd name="T39" fmla="*/ 5 h 23"/>
                <a:gd name="T40" fmla="*/ 17 w 17"/>
                <a:gd name="T41" fmla="*/ 9 h 23"/>
                <a:gd name="T42" fmla="*/ 9 w 17"/>
                <a:gd name="T43" fmla="*/ 0 h 23"/>
                <a:gd name="T44" fmla="*/ 0 w 17"/>
                <a:gd name="T45" fmla="*/ 9 h 23"/>
                <a:gd name="T46" fmla="*/ 5 w 17"/>
                <a:gd name="T47" fmla="*/ 16 h 23"/>
                <a:gd name="T48" fmla="*/ 5 w 17"/>
                <a:gd name="T49" fmla="*/ 18 h 23"/>
                <a:gd name="T50" fmla="*/ 5 w 17"/>
                <a:gd name="T51" fmla="*/ 20 h 23"/>
                <a:gd name="T52" fmla="*/ 6 w 17"/>
                <a:gd name="T53" fmla="*/ 22 h 23"/>
                <a:gd name="T54" fmla="*/ 7 w 17"/>
                <a:gd name="T55" fmla="*/ 22 h 23"/>
                <a:gd name="T56" fmla="*/ 8 w 17"/>
                <a:gd name="T57" fmla="*/ 23 h 23"/>
                <a:gd name="T58" fmla="*/ 9 w 17"/>
                <a:gd name="T59" fmla="*/ 23 h 23"/>
                <a:gd name="T60" fmla="*/ 11 w 17"/>
                <a:gd name="T61" fmla="*/ 22 h 23"/>
                <a:gd name="T62" fmla="*/ 11 w 17"/>
                <a:gd name="T63" fmla="*/ 22 h 23"/>
                <a:gd name="T64" fmla="*/ 12 w 17"/>
                <a:gd name="T65" fmla="*/ 20 h 23"/>
                <a:gd name="T66" fmla="*/ 12 w 17"/>
                <a:gd name="T67" fmla="*/ 17 h 23"/>
                <a:gd name="T68" fmla="*/ 12 w 17"/>
                <a:gd name="T69" fmla="*/ 16 h 23"/>
                <a:gd name="T70" fmla="*/ 17 w 17"/>
                <a:gd name="T7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23">
                  <a:moveTo>
                    <a:pt x="11" y="20"/>
                  </a:move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6" y="5"/>
                  </a:moveTo>
                  <a:cubicBezTo>
                    <a:pt x="4" y="5"/>
                    <a:pt x="3" y="7"/>
                    <a:pt x="3" y="9"/>
                  </a:cubicBezTo>
                  <a:cubicBezTo>
                    <a:pt x="3" y="10"/>
                    <a:pt x="4" y="12"/>
                    <a:pt x="5" y="13"/>
                  </a:cubicBezTo>
                  <a:cubicBezTo>
                    <a:pt x="5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lose/>
                  <a:moveTo>
                    <a:pt x="17" y="9"/>
                  </a:move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5"/>
                    <a:pt x="17" y="12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289453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4,3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713661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2,9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144418" y="1907472"/>
            <a:ext cx="889646" cy="739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3200" dirty="0" smtClean="0">
                <a:solidFill>
                  <a:schemeClr val="accent3">
                    <a:lumMod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2,5</a:t>
            </a:r>
            <a:endParaRPr lang="en-US" sz="3200" dirty="0">
              <a:solidFill>
                <a:schemeClr val="accent3">
                  <a:lumMod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134629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2022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703873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2023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279664" y="822136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+mj-lt"/>
              </a:rPr>
              <a:t>2024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243763" y="172350"/>
            <a:ext cx="186597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0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Расходы на культуру в </a:t>
            </a:r>
            <a:r>
              <a:rPr lang="ru-RU" sz="2000" b="1" dirty="0" smtClean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расчёте </a:t>
            </a:r>
            <a:r>
              <a:rPr lang="ru-RU" sz="20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на 1 жителя за 2022-2024 годы </a:t>
            </a:r>
          </a:p>
        </p:txBody>
      </p:sp>
      <p:grpSp>
        <p:nvGrpSpPr>
          <p:cNvPr id="50" name="Group 26"/>
          <p:cNvGrpSpPr/>
          <p:nvPr/>
        </p:nvGrpSpPr>
        <p:grpSpPr>
          <a:xfrm>
            <a:off x="6548742" y="2960435"/>
            <a:ext cx="365859" cy="376517"/>
            <a:chOff x="-1587" y="65088"/>
            <a:chExt cx="862013" cy="762000"/>
          </a:xfrm>
          <a:solidFill>
            <a:schemeClr val="bg1"/>
          </a:solidFill>
        </p:grpSpPr>
        <p:sp>
          <p:nvSpPr>
            <p:cNvPr id="52" name="Freeform 42"/>
            <p:cNvSpPr>
              <a:spLocks noEditPoints="1"/>
            </p:cNvSpPr>
            <p:nvPr/>
          </p:nvSpPr>
          <p:spPr bwMode="auto">
            <a:xfrm>
              <a:off x="255588" y="65088"/>
              <a:ext cx="604838" cy="762000"/>
            </a:xfrm>
            <a:custGeom>
              <a:avLst/>
              <a:gdLst>
                <a:gd name="T0" fmla="*/ 96 w 178"/>
                <a:gd name="T1" fmla="*/ 16 h 224"/>
                <a:gd name="T2" fmla="*/ 96 w 178"/>
                <a:gd name="T3" fmla="*/ 16 h 224"/>
                <a:gd name="T4" fmla="*/ 94 w 178"/>
                <a:gd name="T5" fmla="*/ 16 h 224"/>
                <a:gd name="T6" fmla="*/ 86 w 178"/>
                <a:gd name="T7" fmla="*/ 76 h 224"/>
                <a:gd name="T8" fmla="*/ 133 w 178"/>
                <a:gd name="T9" fmla="*/ 76 h 224"/>
                <a:gd name="T10" fmla="*/ 162 w 178"/>
                <a:gd name="T11" fmla="*/ 106 h 224"/>
                <a:gd name="T12" fmla="*/ 154 w 178"/>
                <a:gd name="T13" fmla="*/ 179 h 224"/>
                <a:gd name="T14" fmla="*/ 125 w 178"/>
                <a:gd name="T15" fmla="*/ 208 h 224"/>
                <a:gd name="T16" fmla="*/ 44 w 178"/>
                <a:gd name="T17" fmla="*/ 208 h 224"/>
                <a:gd name="T18" fmla="*/ 16 w 178"/>
                <a:gd name="T19" fmla="*/ 179 h 224"/>
                <a:gd name="T20" fmla="*/ 16 w 178"/>
                <a:gd name="T21" fmla="*/ 106 h 224"/>
                <a:gd name="T22" fmla="*/ 75 w 178"/>
                <a:gd name="T23" fmla="*/ 20 h 224"/>
                <a:gd name="T24" fmla="*/ 94 w 178"/>
                <a:gd name="T25" fmla="*/ 16 h 224"/>
                <a:gd name="T26" fmla="*/ 94 w 178"/>
                <a:gd name="T27" fmla="*/ 0 h 224"/>
                <a:gd name="T28" fmla="*/ 94 w 178"/>
                <a:gd name="T29" fmla="*/ 0 h 224"/>
                <a:gd name="T30" fmla="*/ 94 w 178"/>
                <a:gd name="T31" fmla="*/ 0 h 224"/>
                <a:gd name="T32" fmla="*/ 69 w 178"/>
                <a:gd name="T33" fmla="*/ 5 h 224"/>
                <a:gd name="T34" fmla="*/ 28 w 178"/>
                <a:gd name="T35" fmla="*/ 49 h 224"/>
                <a:gd name="T36" fmla="*/ 0 w 178"/>
                <a:gd name="T37" fmla="*/ 106 h 224"/>
                <a:gd name="T38" fmla="*/ 0 w 178"/>
                <a:gd name="T39" fmla="*/ 179 h 224"/>
                <a:gd name="T40" fmla="*/ 44 w 178"/>
                <a:gd name="T41" fmla="*/ 224 h 224"/>
                <a:gd name="T42" fmla="*/ 125 w 178"/>
                <a:gd name="T43" fmla="*/ 224 h 224"/>
                <a:gd name="T44" fmla="*/ 170 w 178"/>
                <a:gd name="T45" fmla="*/ 180 h 224"/>
                <a:gd name="T46" fmla="*/ 178 w 178"/>
                <a:gd name="T47" fmla="*/ 107 h 224"/>
                <a:gd name="T48" fmla="*/ 178 w 178"/>
                <a:gd name="T49" fmla="*/ 106 h 224"/>
                <a:gd name="T50" fmla="*/ 133 w 178"/>
                <a:gd name="T51" fmla="*/ 60 h 224"/>
                <a:gd name="T52" fmla="*/ 105 w 178"/>
                <a:gd name="T53" fmla="*/ 60 h 224"/>
                <a:gd name="T54" fmla="*/ 110 w 178"/>
                <a:gd name="T55" fmla="*/ 19 h 224"/>
                <a:gd name="T56" fmla="*/ 110 w 178"/>
                <a:gd name="T57" fmla="*/ 16 h 224"/>
                <a:gd name="T58" fmla="*/ 94 w 178"/>
                <a:gd name="T5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8" h="224">
                  <a:moveTo>
                    <a:pt x="96" y="16"/>
                  </a:moveTo>
                  <a:cubicBezTo>
                    <a:pt x="96" y="16"/>
                    <a:pt x="96" y="16"/>
                    <a:pt x="96" y="16"/>
                  </a:cubicBezTo>
                  <a:moveTo>
                    <a:pt x="94" y="1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49" y="76"/>
                    <a:pt x="162" y="89"/>
                    <a:pt x="162" y="106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95"/>
                    <a:pt x="141" y="208"/>
                    <a:pt x="12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28" y="208"/>
                    <a:pt x="16" y="195"/>
                    <a:pt x="16" y="179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90"/>
                    <a:pt x="63" y="24"/>
                    <a:pt x="75" y="20"/>
                  </a:cubicBezTo>
                  <a:cubicBezTo>
                    <a:pt x="87" y="16"/>
                    <a:pt x="94" y="16"/>
                    <a:pt x="94" y="16"/>
                  </a:cubicBezTo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3" y="1"/>
                    <a:pt x="69" y="5"/>
                  </a:cubicBezTo>
                  <a:cubicBezTo>
                    <a:pt x="60" y="8"/>
                    <a:pt x="46" y="23"/>
                    <a:pt x="28" y="49"/>
                  </a:cubicBezTo>
                  <a:cubicBezTo>
                    <a:pt x="9" y="75"/>
                    <a:pt x="0" y="95"/>
                    <a:pt x="0" y="10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4"/>
                    <a:pt x="19" y="224"/>
                    <a:pt x="44" y="224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49" y="224"/>
                    <a:pt x="169" y="204"/>
                    <a:pt x="170" y="180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8" y="106"/>
                    <a:pt x="178" y="106"/>
                  </a:cubicBezTo>
                  <a:cubicBezTo>
                    <a:pt x="178" y="81"/>
                    <a:pt x="158" y="60"/>
                    <a:pt x="133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7"/>
                    <a:pt x="103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/>
            <p:cNvSpPr>
              <a:spLocks/>
            </p:cNvSpPr>
            <p:nvPr/>
          </p:nvSpPr>
          <p:spPr bwMode="auto">
            <a:xfrm>
              <a:off x="419101" y="582613"/>
              <a:ext cx="315913" cy="163513"/>
            </a:xfrm>
            <a:custGeom>
              <a:avLst/>
              <a:gdLst>
                <a:gd name="T0" fmla="*/ 67 w 93"/>
                <a:gd name="T1" fmla="*/ 48 h 48"/>
                <a:gd name="T2" fmla="*/ 4 w 93"/>
                <a:gd name="T3" fmla="*/ 48 h 48"/>
                <a:gd name="T4" fmla="*/ 0 w 93"/>
                <a:gd name="T5" fmla="*/ 44 h 48"/>
                <a:gd name="T6" fmla="*/ 4 w 93"/>
                <a:gd name="T7" fmla="*/ 40 h 48"/>
                <a:gd name="T8" fmla="*/ 67 w 93"/>
                <a:gd name="T9" fmla="*/ 40 h 48"/>
                <a:gd name="T10" fmla="*/ 84 w 93"/>
                <a:gd name="T11" fmla="*/ 23 h 48"/>
                <a:gd name="T12" fmla="*/ 85 w 93"/>
                <a:gd name="T13" fmla="*/ 4 h 48"/>
                <a:gd name="T14" fmla="*/ 89 w 93"/>
                <a:gd name="T15" fmla="*/ 0 h 48"/>
                <a:gd name="T16" fmla="*/ 93 w 93"/>
                <a:gd name="T17" fmla="*/ 4 h 48"/>
                <a:gd name="T18" fmla="*/ 92 w 93"/>
                <a:gd name="T19" fmla="*/ 23 h 48"/>
                <a:gd name="T20" fmla="*/ 67 w 93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67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42"/>
                    <a:pt x="2" y="40"/>
                    <a:pt x="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6" y="40"/>
                    <a:pt x="84" y="32"/>
                    <a:pt x="84" y="2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2"/>
                    <a:pt x="87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37"/>
                    <a:pt x="81" y="48"/>
                    <a:pt x="67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/>
            <p:cNvSpPr>
              <a:spLocks/>
            </p:cNvSpPr>
            <p:nvPr/>
          </p:nvSpPr>
          <p:spPr bwMode="auto">
            <a:xfrm>
              <a:off x="714376" y="500063"/>
              <a:ext cx="33338" cy="58738"/>
            </a:xfrm>
            <a:custGeom>
              <a:avLst/>
              <a:gdLst>
                <a:gd name="T0" fmla="*/ 5 w 10"/>
                <a:gd name="T1" fmla="*/ 17 h 17"/>
                <a:gd name="T2" fmla="*/ 4 w 10"/>
                <a:gd name="T3" fmla="*/ 17 h 17"/>
                <a:gd name="T4" fmla="*/ 1 w 10"/>
                <a:gd name="T5" fmla="*/ 12 h 17"/>
                <a:gd name="T6" fmla="*/ 2 w 10"/>
                <a:gd name="T7" fmla="*/ 4 h 17"/>
                <a:gd name="T8" fmla="*/ 6 w 10"/>
                <a:gd name="T9" fmla="*/ 0 h 17"/>
                <a:gd name="T10" fmla="*/ 10 w 10"/>
                <a:gd name="T11" fmla="*/ 4 h 17"/>
                <a:gd name="T12" fmla="*/ 9 w 10"/>
                <a:gd name="T13" fmla="*/ 13 h 17"/>
                <a:gd name="T14" fmla="*/ 5 w 1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2" y="16"/>
                    <a:pt x="0" y="14"/>
                    <a:pt x="1" y="1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/>
            <p:cNvSpPr>
              <a:spLocks noEditPoints="1"/>
            </p:cNvSpPr>
            <p:nvPr/>
          </p:nvSpPr>
          <p:spPr bwMode="auto">
            <a:xfrm>
              <a:off x="-1587" y="350838"/>
              <a:ext cx="312738" cy="449263"/>
            </a:xfrm>
            <a:custGeom>
              <a:avLst/>
              <a:gdLst>
                <a:gd name="T0" fmla="*/ 66 w 92"/>
                <a:gd name="T1" fmla="*/ 16 h 132"/>
                <a:gd name="T2" fmla="*/ 76 w 92"/>
                <a:gd name="T3" fmla="*/ 30 h 132"/>
                <a:gd name="T4" fmla="*/ 76 w 92"/>
                <a:gd name="T5" fmla="*/ 102 h 132"/>
                <a:gd name="T6" fmla="*/ 66 w 92"/>
                <a:gd name="T7" fmla="*/ 116 h 132"/>
                <a:gd name="T8" fmla="*/ 32 w 92"/>
                <a:gd name="T9" fmla="*/ 116 h 132"/>
                <a:gd name="T10" fmla="*/ 16 w 92"/>
                <a:gd name="T11" fmla="*/ 102 h 132"/>
                <a:gd name="T12" fmla="*/ 16 w 92"/>
                <a:gd name="T13" fmla="*/ 30 h 132"/>
                <a:gd name="T14" fmla="*/ 32 w 92"/>
                <a:gd name="T15" fmla="*/ 16 h 132"/>
                <a:gd name="T16" fmla="*/ 64 w 92"/>
                <a:gd name="T17" fmla="*/ 16 h 132"/>
                <a:gd name="T18" fmla="*/ 66 w 92"/>
                <a:gd name="T19" fmla="*/ 0 h 132"/>
                <a:gd name="T20" fmla="*/ 32 w 92"/>
                <a:gd name="T21" fmla="*/ 0 h 132"/>
                <a:gd name="T22" fmla="*/ 0 w 92"/>
                <a:gd name="T23" fmla="*/ 30 h 132"/>
                <a:gd name="T24" fmla="*/ 0 w 92"/>
                <a:gd name="T25" fmla="*/ 102 h 132"/>
                <a:gd name="T26" fmla="*/ 32 w 92"/>
                <a:gd name="T27" fmla="*/ 132 h 132"/>
                <a:gd name="T28" fmla="*/ 66 w 92"/>
                <a:gd name="T29" fmla="*/ 132 h 132"/>
                <a:gd name="T30" fmla="*/ 92 w 92"/>
                <a:gd name="T31" fmla="*/ 102 h 132"/>
                <a:gd name="T32" fmla="*/ 92 w 92"/>
                <a:gd name="T33" fmla="*/ 30 h 132"/>
                <a:gd name="T34" fmla="*/ 66 w 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32">
                  <a:moveTo>
                    <a:pt x="66" y="16"/>
                  </a:moveTo>
                  <a:cubicBezTo>
                    <a:pt x="73" y="16"/>
                    <a:pt x="76" y="23"/>
                    <a:pt x="76" y="3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10"/>
                    <a:pt x="73" y="116"/>
                    <a:pt x="66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4" y="116"/>
                    <a:pt x="16" y="110"/>
                    <a:pt x="16" y="10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64" y="16"/>
                    <a:pt x="64" y="16"/>
                    <a:pt x="64" y="16"/>
                  </a:cubicBezTo>
                  <a:moveTo>
                    <a:pt x="6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9"/>
                    <a:pt x="15" y="132"/>
                    <a:pt x="32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78" y="132"/>
                    <a:pt x="92" y="124"/>
                    <a:pt x="92" y="10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8"/>
                    <a:pt x="78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/>
            <p:cNvSpPr>
              <a:spLocks/>
            </p:cNvSpPr>
            <p:nvPr/>
          </p:nvSpPr>
          <p:spPr bwMode="auto">
            <a:xfrm>
              <a:off x="106363" y="623888"/>
              <a:ext cx="109538" cy="134938"/>
            </a:xfrm>
            <a:custGeom>
              <a:avLst/>
              <a:gdLst>
                <a:gd name="T0" fmla="*/ 28 w 32"/>
                <a:gd name="T1" fmla="*/ 40 h 40"/>
                <a:gd name="T2" fmla="*/ 24 w 32"/>
                <a:gd name="T3" fmla="*/ 36 h 40"/>
                <a:gd name="T4" fmla="*/ 24 w 32"/>
                <a:gd name="T5" fmla="*/ 14 h 40"/>
                <a:gd name="T6" fmla="*/ 16 w 32"/>
                <a:gd name="T7" fmla="*/ 8 h 40"/>
                <a:gd name="T8" fmla="*/ 8 w 32"/>
                <a:gd name="T9" fmla="*/ 14 h 40"/>
                <a:gd name="T10" fmla="*/ 8 w 32"/>
                <a:gd name="T11" fmla="*/ 36 h 40"/>
                <a:gd name="T12" fmla="*/ 4 w 32"/>
                <a:gd name="T13" fmla="*/ 40 h 40"/>
                <a:gd name="T14" fmla="*/ 0 w 32"/>
                <a:gd name="T15" fmla="*/ 36 h 40"/>
                <a:gd name="T16" fmla="*/ 0 w 32"/>
                <a:gd name="T17" fmla="*/ 14 h 40"/>
                <a:gd name="T18" fmla="*/ 16 w 32"/>
                <a:gd name="T19" fmla="*/ 0 h 40"/>
                <a:gd name="T20" fmla="*/ 32 w 32"/>
                <a:gd name="T21" fmla="*/ 14 h 40"/>
                <a:gd name="T22" fmla="*/ 32 w 32"/>
                <a:gd name="T23" fmla="*/ 36 h 40"/>
                <a:gd name="T24" fmla="*/ 28 w 32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0" y="8"/>
                    <a:pt x="16" y="8"/>
                  </a:cubicBezTo>
                  <a:cubicBezTo>
                    <a:pt x="12" y="8"/>
                    <a:pt x="8" y="11"/>
                    <a:pt x="8" y="1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/>
            <p:cNvSpPr>
              <a:spLocks/>
            </p:cNvSpPr>
            <p:nvPr/>
          </p:nvSpPr>
          <p:spPr bwMode="auto">
            <a:xfrm>
              <a:off x="147638" y="677863"/>
              <a:ext cx="26988" cy="53975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8301502" y="2105634"/>
            <a:ext cx="8819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 smtClean="0"/>
              <a:t>(тыс. руб.)</a:t>
            </a:r>
            <a:endParaRPr lang="ru-RU" sz="1050" b="1" dirty="0"/>
          </a:p>
        </p:txBody>
      </p:sp>
      <p:sp>
        <p:nvSpPr>
          <p:cNvPr id="59" name="TextBox 58"/>
          <p:cNvSpPr txBox="1"/>
          <p:nvPr/>
        </p:nvSpPr>
        <p:spPr>
          <a:xfrm>
            <a:off x="8261130" y="4667944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bg1"/>
                </a:solidFill>
              </a:rPr>
              <a:t> </a:t>
            </a:r>
            <a:fld id="{18D132E8-8EDD-486A-9B2A-44CFF393046F}" type="slidenum">
              <a:rPr lang="ru-RU" smtClean="0">
                <a:solidFill>
                  <a:schemeClr val="bg1"/>
                </a:solidFill>
              </a:rPr>
              <a:pPr/>
              <a:t>70</a:t>
            </a:fld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60" name="Graphic 11">
            <a:extLst>
              <a:ext uri="{FF2B5EF4-FFF2-40B4-BE49-F238E27FC236}">
                <a16:creationId xmlns:a16="http://schemas.microsoft.com/office/drawing/2014/main" id="{8851BF64-D78B-6380-73CC-48AD06BC813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42329" y="2685551"/>
            <a:ext cx="2562290" cy="2238081"/>
            <a:chOff x="6660326" y="594528"/>
            <a:chExt cx="2307974" cy="1865880"/>
          </a:xfrm>
        </p:grpSpPr>
        <p:grpSp>
          <p:nvGrpSpPr>
            <p:cNvPr id="61" name="Graphic 11">
              <a:extLst>
                <a:ext uri="{FF2B5EF4-FFF2-40B4-BE49-F238E27FC236}">
                  <a16:creationId xmlns:a16="http://schemas.microsoft.com/office/drawing/2014/main" id="{61A7BAA7-A16E-79BD-6FE9-D0D4676FBF3E}"/>
                </a:ext>
              </a:extLst>
            </p:cNvPr>
            <p:cNvGrpSpPr/>
            <p:nvPr/>
          </p:nvGrpSpPr>
          <p:grpSpPr>
            <a:xfrm>
              <a:off x="6660326" y="594528"/>
              <a:ext cx="2307974" cy="1857519"/>
              <a:chOff x="6660326" y="594528"/>
              <a:chExt cx="2307974" cy="1857519"/>
            </a:xfrm>
          </p:grpSpPr>
          <p:sp>
            <p:nvSpPr>
              <p:cNvPr id="138" name="Freeform 14">
                <a:extLst>
                  <a:ext uri="{FF2B5EF4-FFF2-40B4-BE49-F238E27FC236}">
                    <a16:creationId xmlns:a16="http://schemas.microsoft.com/office/drawing/2014/main" id="{DE5E1568-7EF7-00CE-2F1B-269E4D2817DE}"/>
                  </a:ext>
                </a:extLst>
              </p:cNvPr>
              <p:cNvSpPr/>
              <p:nvPr/>
            </p:nvSpPr>
            <p:spPr>
              <a:xfrm>
                <a:off x="7690015" y="1173738"/>
                <a:ext cx="1278284" cy="1278310"/>
              </a:xfrm>
              <a:custGeom>
                <a:avLst/>
                <a:gdLst>
                  <a:gd name="connsiteX0" fmla="*/ 1273602 w 1278284"/>
                  <a:gd name="connsiteY0" fmla="*/ 562474 h 1278310"/>
                  <a:gd name="connsiteX1" fmla="*/ 1023499 w 1278284"/>
                  <a:gd name="connsiteY1" fmla="*/ 1149976 h 1278310"/>
                  <a:gd name="connsiteX2" fmla="*/ 716010 w 1278284"/>
                  <a:gd name="connsiteY2" fmla="*/ 1273712 h 1278310"/>
                  <a:gd name="connsiteX3" fmla="*/ 675577 w 1278284"/>
                  <a:gd name="connsiteY3" fmla="*/ 1277220 h 1278310"/>
                  <a:gd name="connsiteX4" fmla="*/ 4675 w 1278284"/>
                  <a:gd name="connsiteY4" fmla="*/ 716024 h 1278310"/>
                  <a:gd name="connsiteX5" fmla="*/ 60210 w 1278284"/>
                  <a:gd name="connsiteY5" fmla="*/ 368296 h 1278310"/>
                  <a:gd name="connsiteX6" fmla="*/ 71707 w 1278284"/>
                  <a:gd name="connsiteY6" fmla="*/ 345011 h 1278310"/>
                  <a:gd name="connsiteX7" fmla="*/ 90803 w 1278284"/>
                  <a:gd name="connsiteY7" fmla="*/ 310813 h 1278310"/>
                  <a:gd name="connsiteX8" fmla="*/ 91485 w 1278284"/>
                  <a:gd name="connsiteY8" fmla="*/ 309644 h 1278310"/>
                  <a:gd name="connsiteX9" fmla="*/ 562363 w 1278284"/>
                  <a:gd name="connsiteY9" fmla="*/ 4688 h 1278310"/>
                  <a:gd name="connsiteX10" fmla="*/ 1273602 w 1278284"/>
                  <a:gd name="connsiteY10" fmla="*/ 562377 h 1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8284" h="1278310">
                    <a:moveTo>
                      <a:pt x="1273602" y="562474"/>
                    </a:moveTo>
                    <a:cubicBezTo>
                      <a:pt x="1301954" y="796988"/>
                      <a:pt x="1199457" y="1017277"/>
                      <a:pt x="1023499" y="1149976"/>
                    </a:cubicBezTo>
                    <a:cubicBezTo>
                      <a:pt x="936592" y="1215547"/>
                      <a:pt x="831855" y="1259682"/>
                      <a:pt x="716010" y="1273712"/>
                    </a:cubicBezTo>
                    <a:cubicBezTo>
                      <a:pt x="702468" y="1275369"/>
                      <a:pt x="689022" y="1276538"/>
                      <a:pt x="675577" y="1277220"/>
                    </a:cubicBezTo>
                    <a:cubicBezTo>
                      <a:pt x="341295" y="1296706"/>
                      <a:pt x="45400" y="1052936"/>
                      <a:pt x="4675" y="716024"/>
                    </a:cubicBezTo>
                    <a:cubicBezTo>
                      <a:pt x="-10232" y="592580"/>
                      <a:pt x="11105" y="473228"/>
                      <a:pt x="60210" y="368296"/>
                    </a:cubicBezTo>
                    <a:cubicBezTo>
                      <a:pt x="63815" y="360404"/>
                      <a:pt x="67712" y="352708"/>
                      <a:pt x="71707" y="345011"/>
                    </a:cubicBezTo>
                    <a:cubicBezTo>
                      <a:pt x="77747" y="333416"/>
                      <a:pt x="84080" y="322017"/>
                      <a:pt x="90803" y="310813"/>
                    </a:cubicBezTo>
                    <a:lnTo>
                      <a:pt x="91485" y="309644"/>
                    </a:lnTo>
                    <a:cubicBezTo>
                      <a:pt x="189597" y="146838"/>
                      <a:pt x="358930" y="29240"/>
                      <a:pt x="562363" y="4688"/>
                    </a:cubicBezTo>
                    <a:cubicBezTo>
                      <a:pt x="912721" y="-37694"/>
                      <a:pt x="1231220" y="212019"/>
                      <a:pt x="1273602" y="562377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Freeform 15">
                <a:extLst>
                  <a:ext uri="{FF2B5EF4-FFF2-40B4-BE49-F238E27FC236}">
                    <a16:creationId xmlns:a16="http://schemas.microsoft.com/office/drawing/2014/main" id="{072621E9-C470-6790-DBB6-4956D03F6F66}"/>
                  </a:ext>
                </a:extLst>
              </p:cNvPr>
              <p:cNvSpPr/>
              <p:nvPr/>
            </p:nvSpPr>
            <p:spPr>
              <a:xfrm>
                <a:off x="7816867" y="594528"/>
                <a:ext cx="1041035" cy="831174"/>
              </a:xfrm>
              <a:custGeom>
                <a:avLst/>
                <a:gdLst>
                  <a:gd name="connsiteX0" fmla="*/ 374521 w 1041035"/>
                  <a:gd name="connsiteY0" fmla="*/ 97 h 831174"/>
                  <a:gd name="connsiteX1" fmla="*/ 293459 w 1041035"/>
                  <a:gd name="connsiteY1" fmla="*/ 4969 h 831174"/>
                  <a:gd name="connsiteX2" fmla="*/ 0 w 1041035"/>
                  <a:gd name="connsiteY2" fmla="*/ 114383 h 831174"/>
                  <a:gd name="connsiteX3" fmla="*/ 262379 w 1041035"/>
                  <a:gd name="connsiteY3" fmla="*/ 114383 h 831174"/>
                  <a:gd name="connsiteX4" fmla="*/ 280890 w 1041035"/>
                  <a:gd name="connsiteY4" fmla="*/ 132894 h 831174"/>
                  <a:gd name="connsiteX5" fmla="*/ 280890 w 1041035"/>
                  <a:gd name="connsiteY5" fmla="*/ 441942 h 831174"/>
                  <a:gd name="connsiteX6" fmla="*/ 262574 w 1041035"/>
                  <a:gd name="connsiteY6" fmla="*/ 460454 h 831174"/>
                  <a:gd name="connsiteX7" fmla="*/ 348312 w 1041035"/>
                  <a:gd name="connsiteY7" fmla="*/ 606306 h 831174"/>
                  <a:gd name="connsiteX8" fmla="*/ 689414 w 1041035"/>
                  <a:gd name="connsiteY8" fmla="*/ 604163 h 831174"/>
                  <a:gd name="connsiteX9" fmla="*/ 857870 w 1041035"/>
                  <a:gd name="connsiteY9" fmla="*/ 682691 h 831174"/>
                  <a:gd name="connsiteX10" fmla="*/ 952572 w 1041035"/>
                  <a:gd name="connsiteY10" fmla="*/ 758297 h 831174"/>
                  <a:gd name="connsiteX11" fmla="*/ 1020773 w 1041035"/>
                  <a:gd name="connsiteY11" fmla="*/ 831174 h 831174"/>
                  <a:gd name="connsiteX12" fmla="*/ 1036167 w 1041035"/>
                  <a:gd name="connsiteY12" fmla="*/ 587210 h 831174"/>
                  <a:gd name="connsiteX13" fmla="*/ 374521 w 1041035"/>
                  <a:gd name="connsiteY13" fmla="*/ 0 h 83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1035" h="831174">
                    <a:moveTo>
                      <a:pt x="374521" y="97"/>
                    </a:moveTo>
                    <a:cubicBezTo>
                      <a:pt x="347727" y="97"/>
                      <a:pt x="320739" y="1754"/>
                      <a:pt x="293459" y="4969"/>
                    </a:cubicBezTo>
                    <a:cubicBezTo>
                      <a:pt x="184532" y="18122"/>
                      <a:pt x="84959" y="56899"/>
                      <a:pt x="0" y="114383"/>
                    </a:cubicBezTo>
                    <a:lnTo>
                      <a:pt x="262379" y="114383"/>
                    </a:lnTo>
                    <a:cubicBezTo>
                      <a:pt x="272609" y="114383"/>
                      <a:pt x="280890" y="122664"/>
                      <a:pt x="280890" y="132894"/>
                    </a:cubicBezTo>
                    <a:lnTo>
                      <a:pt x="280890" y="441942"/>
                    </a:lnTo>
                    <a:cubicBezTo>
                      <a:pt x="280890" y="452075"/>
                      <a:pt x="272706" y="460356"/>
                      <a:pt x="262574" y="460454"/>
                    </a:cubicBezTo>
                    <a:cubicBezTo>
                      <a:pt x="279624" y="494067"/>
                      <a:pt x="318206" y="580000"/>
                      <a:pt x="348312" y="606306"/>
                    </a:cubicBezTo>
                    <a:cubicBezTo>
                      <a:pt x="515794" y="625597"/>
                      <a:pt x="689414" y="604163"/>
                      <a:pt x="689414" y="604163"/>
                    </a:cubicBezTo>
                    <a:cubicBezTo>
                      <a:pt x="741636" y="621798"/>
                      <a:pt x="806135" y="649468"/>
                      <a:pt x="857870" y="682691"/>
                    </a:cubicBezTo>
                    <a:cubicBezTo>
                      <a:pt x="910677" y="716694"/>
                      <a:pt x="950331" y="756251"/>
                      <a:pt x="952572" y="758297"/>
                    </a:cubicBezTo>
                    <a:cubicBezTo>
                      <a:pt x="977319" y="781777"/>
                      <a:pt x="999241" y="808376"/>
                      <a:pt x="1020773" y="831174"/>
                    </a:cubicBezTo>
                    <a:cubicBezTo>
                      <a:pt x="1040356" y="753718"/>
                      <a:pt x="1046300" y="671389"/>
                      <a:pt x="1036167" y="587210"/>
                    </a:cubicBezTo>
                    <a:cubicBezTo>
                      <a:pt x="995149" y="248544"/>
                      <a:pt x="707244" y="0"/>
                      <a:pt x="374521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Freeform 16">
                <a:extLst>
                  <a:ext uri="{FF2B5EF4-FFF2-40B4-BE49-F238E27FC236}">
                    <a16:creationId xmlns:a16="http://schemas.microsoft.com/office/drawing/2014/main" id="{EAE42389-B414-49DA-99D5-D07CD368572E}"/>
                  </a:ext>
                </a:extLst>
              </p:cNvPr>
              <p:cNvSpPr/>
              <p:nvPr/>
            </p:nvSpPr>
            <p:spPr>
              <a:xfrm>
                <a:off x="8181645" y="1176964"/>
                <a:ext cx="656190" cy="751281"/>
              </a:xfrm>
              <a:custGeom>
                <a:avLst/>
                <a:gdLst>
                  <a:gd name="connsiteX0" fmla="*/ 588964 w 656190"/>
                  <a:gd name="connsiteY0" fmla="*/ 173912 h 751281"/>
                  <a:gd name="connsiteX1" fmla="*/ 588964 w 656190"/>
                  <a:gd name="connsiteY1" fmla="*/ 173912 h 751281"/>
                  <a:gd name="connsiteX2" fmla="*/ 588671 w 656190"/>
                  <a:gd name="connsiteY2" fmla="*/ 173620 h 751281"/>
                  <a:gd name="connsiteX3" fmla="*/ 587697 w 656190"/>
                  <a:gd name="connsiteY3" fmla="*/ 172646 h 751281"/>
                  <a:gd name="connsiteX4" fmla="*/ 587697 w 656190"/>
                  <a:gd name="connsiteY4" fmla="*/ 172646 h 751281"/>
                  <a:gd name="connsiteX5" fmla="*/ 571329 w 656190"/>
                  <a:gd name="connsiteY5" fmla="*/ 157642 h 751281"/>
                  <a:gd name="connsiteX6" fmla="*/ 542684 w 656190"/>
                  <a:gd name="connsiteY6" fmla="*/ 133771 h 751281"/>
                  <a:gd name="connsiteX7" fmla="*/ 324734 w 656190"/>
                  <a:gd name="connsiteY7" fmla="*/ 21824 h 751281"/>
                  <a:gd name="connsiteX8" fmla="*/ 103276 w 656190"/>
                  <a:gd name="connsiteY8" fmla="*/ 21824 h 751281"/>
                  <a:gd name="connsiteX9" fmla="*/ 84764 w 656190"/>
                  <a:gd name="connsiteY9" fmla="*/ 3313 h 751281"/>
                  <a:gd name="connsiteX10" fmla="*/ 84764 w 656190"/>
                  <a:gd name="connsiteY10" fmla="*/ 0 h 751281"/>
                  <a:gd name="connsiteX11" fmla="*/ 70734 w 656190"/>
                  <a:gd name="connsiteY11" fmla="*/ 1559 h 751281"/>
                  <a:gd name="connsiteX12" fmla="*/ 0 w 656190"/>
                  <a:gd name="connsiteY12" fmla="*/ 14127 h 751281"/>
                  <a:gd name="connsiteX13" fmla="*/ 108927 w 656190"/>
                  <a:gd name="connsiteY13" fmla="*/ 333405 h 751281"/>
                  <a:gd name="connsiteX14" fmla="*/ 49299 w 656190"/>
                  <a:gd name="connsiteY14" fmla="*/ 751282 h 751281"/>
                  <a:gd name="connsiteX15" fmla="*/ 89246 w 656190"/>
                  <a:gd name="connsiteY15" fmla="*/ 747677 h 751281"/>
                  <a:gd name="connsiteX16" fmla="*/ 529531 w 656190"/>
                  <a:gd name="connsiteY16" fmla="*/ 502836 h 751281"/>
                  <a:gd name="connsiteX17" fmla="*/ 587989 w 656190"/>
                  <a:gd name="connsiteY17" fmla="*/ 417195 h 751281"/>
                  <a:gd name="connsiteX18" fmla="*/ 656190 w 656190"/>
                  <a:gd name="connsiteY18" fmla="*/ 248836 h 751281"/>
                  <a:gd name="connsiteX19" fmla="*/ 589061 w 656190"/>
                  <a:gd name="connsiteY19" fmla="*/ 173912 h 75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6190" h="751281">
                    <a:moveTo>
                      <a:pt x="588964" y="173912"/>
                    </a:moveTo>
                    <a:lnTo>
                      <a:pt x="588964" y="173912"/>
                    </a:lnTo>
                    <a:lnTo>
                      <a:pt x="588671" y="173620"/>
                    </a:lnTo>
                    <a:cubicBezTo>
                      <a:pt x="588671" y="173620"/>
                      <a:pt x="587989" y="172938"/>
                      <a:pt x="587697" y="172646"/>
                    </a:cubicBezTo>
                    <a:lnTo>
                      <a:pt x="587697" y="172646"/>
                    </a:lnTo>
                    <a:cubicBezTo>
                      <a:pt x="583702" y="169236"/>
                      <a:pt x="571329" y="157642"/>
                      <a:pt x="571329" y="157642"/>
                    </a:cubicBezTo>
                    <a:cubicBezTo>
                      <a:pt x="561099" y="147801"/>
                      <a:pt x="548140" y="137961"/>
                      <a:pt x="542684" y="133771"/>
                    </a:cubicBezTo>
                    <a:cubicBezTo>
                      <a:pt x="478381" y="83205"/>
                      <a:pt x="404529" y="44915"/>
                      <a:pt x="324734" y="21824"/>
                    </a:cubicBezTo>
                    <a:lnTo>
                      <a:pt x="103276" y="21824"/>
                    </a:lnTo>
                    <a:cubicBezTo>
                      <a:pt x="93045" y="21824"/>
                      <a:pt x="84764" y="13543"/>
                      <a:pt x="84764" y="3313"/>
                    </a:cubicBezTo>
                    <a:lnTo>
                      <a:pt x="84764" y="0"/>
                    </a:lnTo>
                    <a:cubicBezTo>
                      <a:pt x="80087" y="487"/>
                      <a:pt x="75411" y="974"/>
                      <a:pt x="70734" y="1559"/>
                    </a:cubicBezTo>
                    <a:cubicBezTo>
                      <a:pt x="46669" y="4482"/>
                      <a:pt x="22993" y="8671"/>
                      <a:pt x="0" y="14127"/>
                    </a:cubicBezTo>
                    <a:cubicBezTo>
                      <a:pt x="56607" y="108927"/>
                      <a:pt x="94799" y="216781"/>
                      <a:pt x="108927" y="333405"/>
                    </a:cubicBezTo>
                    <a:cubicBezTo>
                      <a:pt x="126756" y="480914"/>
                      <a:pt x="103958" y="623941"/>
                      <a:pt x="49299" y="751282"/>
                    </a:cubicBezTo>
                    <a:cubicBezTo>
                      <a:pt x="62550" y="750502"/>
                      <a:pt x="75898" y="749236"/>
                      <a:pt x="89246" y="747677"/>
                    </a:cubicBezTo>
                    <a:cubicBezTo>
                      <a:pt x="269491" y="725853"/>
                      <a:pt x="424210" y="634074"/>
                      <a:pt x="529531" y="502836"/>
                    </a:cubicBezTo>
                    <a:lnTo>
                      <a:pt x="587989" y="417195"/>
                    </a:lnTo>
                    <a:cubicBezTo>
                      <a:pt x="618095" y="364875"/>
                      <a:pt x="641186" y="308268"/>
                      <a:pt x="656190" y="248836"/>
                    </a:cubicBezTo>
                    <a:cubicBezTo>
                      <a:pt x="635827" y="222043"/>
                      <a:pt x="613321" y="197003"/>
                      <a:pt x="589061" y="17391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Freeform 17">
                <a:extLst>
                  <a:ext uri="{FF2B5EF4-FFF2-40B4-BE49-F238E27FC236}">
                    <a16:creationId xmlns:a16="http://schemas.microsoft.com/office/drawing/2014/main" id="{5FB76791-67BF-EFE4-1E8D-DFB7972F8C6F}"/>
                  </a:ext>
                </a:extLst>
              </p:cNvPr>
              <p:cNvSpPr/>
              <p:nvPr/>
            </p:nvSpPr>
            <p:spPr>
              <a:xfrm>
                <a:off x="6660326" y="802346"/>
                <a:ext cx="1420841" cy="1626591"/>
              </a:xfrm>
              <a:custGeom>
                <a:avLst/>
                <a:gdLst>
                  <a:gd name="connsiteX0" fmla="*/ 262135 w 1420841"/>
                  <a:gd name="connsiteY0" fmla="*/ 892165 h 1626591"/>
                  <a:gd name="connsiteX1" fmla="*/ 243624 w 1420841"/>
                  <a:gd name="connsiteY1" fmla="*/ 873654 h 1626591"/>
                  <a:gd name="connsiteX2" fmla="*/ 243624 w 1420841"/>
                  <a:gd name="connsiteY2" fmla="*/ 564606 h 1626591"/>
                  <a:gd name="connsiteX3" fmla="*/ 262135 w 1420841"/>
                  <a:gd name="connsiteY3" fmla="*/ 546095 h 1626591"/>
                  <a:gd name="connsiteX4" fmla="*/ 608206 w 1420841"/>
                  <a:gd name="connsiteY4" fmla="*/ 546095 h 1626591"/>
                  <a:gd name="connsiteX5" fmla="*/ 626718 w 1420841"/>
                  <a:gd name="connsiteY5" fmla="*/ 564606 h 1626591"/>
                  <a:gd name="connsiteX6" fmla="*/ 626718 w 1420841"/>
                  <a:gd name="connsiteY6" fmla="*/ 873654 h 1626591"/>
                  <a:gd name="connsiteX7" fmla="*/ 608206 w 1420841"/>
                  <a:gd name="connsiteY7" fmla="*/ 892165 h 1626591"/>
                  <a:gd name="connsiteX8" fmla="*/ 262135 w 1420841"/>
                  <a:gd name="connsiteY8" fmla="*/ 892165 h 1626591"/>
                  <a:gd name="connsiteX9" fmla="*/ 839115 w 1420841"/>
                  <a:gd name="connsiteY9" fmla="*/ 0 h 1626591"/>
                  <a:gd name="connsiteX10" fmla="*/ 740321 w 1420841"/>
                  <a:gd name="connsiteY10" fmla="*/ 5943 h 1626591"/>
                  <a:gd name="connsiteX11" fmla="*/ 5602 w 1420841"/>
                  <a:gd name="connsiteY11" fmla="*/ 909898 h 1626591"/>
                  <a:gd name="connsiteX12" fmla="*/ 836972 w 1420841"/>
                  <a:gd name="connsiteY12" fmla="*/ 1626592 h 1626591"/>
                  <a:gd name="connsiteX13" fmla="*/ 935766 w 1420841"/>
                  <a:gd name="connsiteY13" fmla="*/ 1620649 h 1626591"/>
                  <a:gd name="connsiteX14" fmla="*/ 1268196 w 1420841"/>
                  <a:gd name="connsiteY14" fmla="*/ 1503635 h 1626591"/>
                  <a:gd name="connsiteX15" fmla="*/ 1044400 w 1420841"/>
                  <a:gd name="connsiteY15" fmla="*/ 26501 h 1626591"/>
                  <a:gd name="connsiteX16" fmla="*/ 839115 w 1420841"/>
                  <a:gd name="connsiteY16" fmla="*/ 0 h 162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20841" h="1626591">
                    <a:moveTo>
                      <a:pt x="262135" y="892165"/>
                    </a:moveTo>
                    <a:cubicBezTo>
                      <a:pt x="251905" y="892165"/>
                      <a:pt x="243624" y="883884"/>
                      <a:pt x="243624" y="873654"/>
                    </a:cubicBezTo>
                    <a:lnTo>
                      <a:pt x="243624" y="564606"/>
                    </a:lnTo>
                    <a:cubicBezTo>
                      <a:pt x="243624" y="554376"/>
                      <a:pt x="251905" y="546095"/>
                      <a:pt x="262135" y="546095"/>
                    </a:cubicBezTo>
                    <a:lnTo>
                      <a:pt x="608206" y="546095"/>
                    </a:lnTo>
                    <a:cubicBezTo>
                      <a:pt x="618436" y="546095"/>
                      <a:pt x="626718" y="554376"/>
                      <a:pt x="626718" y="564606"/>
                    </a:cubicBezTo>
                    <a:lnTo>
                      <a:pt x="626718" y="873654"/>
                    </a:lnTo>
                    <a:cubicBezTo>
                      <a:pt x="626718" y="883884"/>
                      <a:pt x="618436" y="892165"/>
                      <a:pt x="608206" y="892165"/>
                    </a:cubicBezTo>
                    <a:lnTo>
                      <a:pt x="262135" y="892165"/>
                    </a:lnTo>
                    <a:moveTo>
                      <a:pt x="839115" y="0"/>
                    </a:moveTo>
                    <a:cubicBezTo>
                      <a:pt x="806476" y="0"/>
                      <a:pt x="773545" y="1949"/>
                      <a:pt x="740321" y="5943"/>
                    </a:cubicBezTo>
                    <a:cubicBezTo>
                      <a:pt x="294482" y="60017"/>
                      <a:pt x="-48374" y="463961"/>
                      <a:pt x="5602" y="909898"/>
                    </a:cubicBezTo>
                    <a:cubicBezTo>
                      <a:pt x="55584" y="1322611"/>
                      <a:pt x="431468" y="1626592"/>
                      <a:pt x="836972" y="1626592"/>
                    </a:cubicBezTo>
                    <a:cubicBezTo>
                      <a:pt x="869611" y="1626592"/>
                      <a:pt x="902542" y="1624643"/>
                      <a:pt x="935766" y="1620649"/>
                    </a:cubicBezTo>
                    <a:cubicBezTo>
                      <a:pt x="1057845" y="1605839"/>
                      <a:pt x="1170377" y="1564724"/>
                      <a:pt x="1268196" y="1503635"/>
                    </a:cubicBezTo>
                    <a:cubicBezTo>
                      <a:pt x="1570521" y="995441"/>
                      <a:pt x="1385892" y="535182"/>
                      <a:pt x="1044400" y="26501"/>
                    </a:cubicBezTo>
                    <a:cubicBezTo>
                      <a:pt x="978440" y="9158"/>
                      <a:pt x="909557" y="0"/>
                      <a:pt x="839115" y="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 18">
                <a:extLst>
                  <a:ext uri="{FF2B5EF4-FFF2-40B4-BE49-F238E27FC236}">
                    <a16:creationId xmlns:a16="http://schemas.microsoft.com/office/drawing/2014/main" id="{36D09C1E-8A74-B4FA-690F-D32E0888A7C1}"/>
                  </a:ext>
                </a:extLst>
              </p:cNvPr>
              <p:cNvSpPr/>
              <p:nvPr/>
            </p:nvSpPr>
            <p:spPr>
              <a:xfrm>
                <a:off x="7689906" y="1712244"/>
                <a:ext cx="540940" cy="586138"/>
              </a:xfrm>
              <a:custGeom>
                <a:avLst/>
                <a:gdLst>
                  <a:gd name="connsiteX0" fmla="*/ 7901 w 540940"/>
                  <a:gd name="connsiteY0" fmla="*/ 0 h 586138"/>
                  <a:gd name="connsiteX1" fmla="*/ 4686 w 540940"/>
                  <a:gd name="connsiteY1" fmla="*/ 177517 h 586138"/>
                  <a:gd name="connsiteX2" fmla="*/ 223416 w 540940"/>
                  <a:gd name="connsiteY2" fmla="*/ 586138 h 586138"/>
                  <a:gd name="connsiteX3" fmla="*/ 540940 w 540940"/>
                  <a:gd name="connsiteY3" fmla="*/ 216002 h 586138"/>
                  <a:gd name="connsiteX4" fmla="*/ 499825 w 540940"/>
                  <a:gd name="connsiteY4" fmla="*/ 217269 h 586138"/>
                  <a:gd name="connsiteX5" fmla="*/ 7901 w 540940"/>
                  <a:gd name="connsiteY5" fmla="*/ 0 h 58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0940" h="586138">
                    <a:moveTo>
                      <a:pt x="7901" y="0"/>
                    </a:moveTo>
                    <a:cubicBezTo>
                      <a:pt x="-1257" y="57386"/>
                      <a:pt x="-2621" y="117013"/>
                      <a:pt x="4686" y="177517"/>
                    </a:cubicBezTo>
                    <a:cubicBezTo>
                      <a:pt x="24659" y="342856"/>
                      <a:pt x="106111" y="485785"/>
                      <a:pt x="223416" y="586138"/>
                    </a:cubicBezTo>
                    <a:cubicBezTo>
                      <a:pt x="364690" y="497964"/>
                      <a:pt x="475565" y="368187"/>
                      <a:pt x="540940" y="216002"/>
                    </a:cubicBezTo>
                    <a:cubicBezTo>
                      <a:pt x="527203" y="216879"/>
                      <a:pt x="513465" y="217269"/>
                      <a:pt x="499825" y="217269"/>
                    </a:cubicBezTo>
                    <a:cubicBezTo>
                      <a:pt x="308083" y="217269"/>
                      <a:pt x="131248" y="134745"/>
                      <a:pt x="7901" y="0"/>
                    </a:cubicBezTo>
                  </a:path>
                </a:pathLst>
              </a:custGeom>
              <a:solidFill>
                <a:srgbClr val="CBD6FE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2C66FB0E-4DA0-DE10-62B9-78B881B7CAEB}"/>
                  </a:ext>
                </a:extLst>
              </p:cNvPr>
              <p:cNvSpPr/>
              <p:nvPr/>
            </p:nvSpPr>
            <p:spPr>
              <a:xfrm>
                <a:off x="7523130" y="821248"/>
                <a:ext cx="658417" cy="890996"/>
              </a:xfrm>
              <a:custGeom>
                <a:avLst/>
                <a:gdLst>
                  <a:gd name="connsiteX0" fmla="*/ 166396 w 658417"/>
                  <a:gd name="connsiteY0" fmla="*/ 0 h 890996"/>
                  <a:gd name="connsiteX1" fmla="*/ 31651 w 658417"/>
                  <a:gd name="connsiteY1" fmla="*/ 237437 h 890996"/>
                  <a:gd name="connsiteX2" fmla="*/ 8950 w 658417"/>
                  <a:gd name="connsiteY2" fmla="*/ 325611 h 890996"/>
                  <a:gd name="connsiteX3" fmla="*/ 1253 w 658417"/>
                  <a:gd name="connsiteY3" fmla="*/ 398975 h 890996"/>
                  <a:gd name="connsiteX4" fmla="*/ 4858 w 658417"/>
                  <a:gd name="connsiteY4" fmla="*/ 521055 h 890996"/>
                  <a:gd name="connsiteX5" fmla="*/ 174678 w 658417"/>
                  <a:gd name="connsiteY5" fmla="*/ 890996 h 890996"/>
                  <a:gd name="connsiteX6" fmla="*/ 226998 w 658417"/>
                  <a:gd name="connsiteY6" fmla="*/ 720884 h 890996"/>
                  <a:gd name="connsiteX7" fmla="*/ 238495 w 658417"/>
                  <a:gd name="connsiteY7" fmla="*/ 697598 h 890996"/>
                  <a:gd name="connsiteX8" fmla="*/ 257591 w 658417"/>
                  <a:gd name="connsiteY8" fmla="*/ 663400 h 890996"/>
                  <a:gd name="connsiteX9" fmla="*/ 258273 w 658417"/>
                  <a:gd name="connsiteY9" fmla="*/ 662231 h 890996"/>
                  <a:gd name="connsiteX10" fmla="*/ 658417 w 658417"/>
                  <a:gd name="connsiteY10" fmla="*/ 369844 h 890996"/>
                  <a:gd name="connsiteX11" fmla="*/ 556408 w 658417"/>
                  <a:gd name="connsiteY11" fmla="*/ 233832 h 890996"/>
                  <a:gd name="connsiteX12" fmla="*/ 556213 w 658417"/>
                  <a:gd name="connsiteY12" fmla="*/ 233832 h 890996"/>
                  <a:gd name="connsiteX13" fmla="*/ 191533 w 658417"/>
                  <a:gd name="connsiteY13" fmla="*/ 7015 h 890996"/>
                  <a:gd name="connsiteX14" fmla="*/ 166396 w 658417"/>
                  <a:gd name="connsiteY14" fmla="*/ 0 h 89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417" h="890996">
                    <a:moveTo>
                      <a:pt x="166396" y="0"/>
                    </a:moveTo>
                    <a:cubicBezTo>
                      <a:pt x="106087" y="68591"/>
                      <a:pt x="59906" y="149360"/>
                      <a:pt x="31651" y="237437"/>
                    </a:cubicBezTo>
                    <a:cubicBezTo>
                      <a:pt x="31651" y="237437"/>
                      <a:pt x="16452" y="281767"/>
                      <a:pt x="8950" y="325611"/>
                    </a:cubicBezTo>
                    <a:cubicBezTo>
                      <a:pt x="2519" y="366336"/>
                      <a:pt x="1253" y="398975"/>
                      <a:pt x="1253" y="398975"/>
                    </a:cubicBezTo>
                    <a:cubicBezTo>
                      <a:pt x="-1183" y="439019"/>
                      <a:pt x="-111" y="479842"/>
                      <a:pt x="4858" y="521055"/>
                    </a:cubicBezTo>
                    <a:cubicBezTo>
                      <a:pt x="22200" y="664569"/>
                      <a:pt x="83971" y="791910"/>
                      <a:pt x="174678" y="890996"/>
                    </a:cubicBezTo>
                    <a:cubicBezTo>
                      <a:pt x="184129" y="831467"/>
                      <a:pt x="201958" y="774275"/>
                      <a:pt x="226998" y="720884"/>
                    </a:cubicBezTo>
                    <a:cubicBezTo>
                      <a:pt x="230603" y="712992"/>
                      <a:pt x="234500" y="705295"/>
                      <a:pt x="238495" y="697598"/>
                    </a:cubicBezTo>
                    <a:cubicBezTo>
                      <a:pt x="244535" y="686004"/>
                      <a:pt x="250868" y="674605"/>
                      <a:pt x="257591" y="663400"/>
                    </a:cubicBezTo>
                    <a:lnTo>
                      <a:pt x="258273" y="662231"/>
                    </a:lnTo>
                    <a:cubicBezTo>
                      <a:pt x="344790" y="518717"/>
                      <a:pt x="486649" y="410375"/>
                      <a:pt x="658417" y="369844"/>
                    </a:cubicBezTo>
                    <a:cubicBezTo>
                      <a:pt x="629091" y="320837"/>
                      <a:pt x="594796" y="275239"/>
                      <a:pt x="556408" y="233832"/>
                    </a:cubicBezTo>
                    <a:lnTo>
                      <a:pt x="556213" y="233832"/>
                    </a:lnTo>
                    <a:lnTo>
                      <a:pt x="191533" y="7015"/>
                    </a:lnTo>
                    <a:cubicBezTo>
                      <a:pt x="183252" y="4579"/>
                      <a:pt x="174873" y="2241"/>
                      <a:pt x="166396" y="0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 20">
                <a:extLst>
                  <a:ext uri="{FF2B5EF4-FFF2-40B4-BE49-F238E27FC236}">
                    <a16:creationId xmlns:a16="http://schemas.microsoft.com/office/drawing/2014/main" id="{038EBE86-F2C6-6160-AA49-F01286FC1404}"/>
                  </a:ext>
                </a:extLst>
              </p:cNvPr>
              <p:cNvSpPr/>
              <p:nvPr/>
            </p:nvSpPr>
            <p:spPr>
              <a:xfrm>
                <a:off x="7697808" y="1190994"/>
                <a:ext cx="598630" cy="738421"/>
              </a:xfrm>
              <a:custGeom>
                <a:avLst/>
                <a:gdLst>
                  <a:gd name="connsiteX0" fmla="*/ 483739 w 598630"/>
                  <a:gd name="connsiteY0" fmla="*/ 0 h 738421"/>
                  <a:gd name="connsiteX1" fmla="*/ 83595 w 598630"/>
                  <a:gd name="connsiteY1" fmla="*/ 292387 h 738421"/>
                  <a:gd name="connsiteX2" fmla="*/ 82913 w 598630"/>
                  <a:gd name="connsiteY2" fmla="*/ 293556 h 738421"/>
                  <a:gd name="connsiteX3" fmla="*/ 63817 w 598630"/>
                  <a:gd name="connsiteY3" fmla="*/ 327754 h 738421"/>
                  <a:gd name="connsiteX4" fmla="*/ 52320 w 598630"/>
                  <a:gd name="connsiteY4" fmla="*/ 351040 h 738421"/>
                  <a:gd name="connsiteX5" fmla="*/ 0 w 598630"/>
                  <a:gd name="connsiteY5" fmla="*/ 521152 h 738421"/>
                  <a:gd name="connsiteX6" fmla="*/ 491923 w 598630"/>
                  <a:gd name="connsiteY6" fmla="*/ 738421 h 738421"/>
                  <a:gd name="connsiteX7" fmla="*/ 533039 w 598630"/>
                  <a:gd name="connsiteY7" fmla="*/ 737154 h 738421"/>
                  <a:gd name="connsiteX8" fmla="*/ 592666 w 598630"/>
                  <a:gd name="connsiteY8" fmla="*/ 319278 h 738421"/>
                  <a:gd name="connsiteX9" fmla="*/ 483739 w 598630"/>
                  <a:gd name="connsiteY9" fmla="*/ 0 h 73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630" h="738421">
                    <a:moveTo>
                      <a:pt x="483739" y="0"/>
                    </a:moveTo>
                    <a:cubicBezTo>
                      <a:pt x="311971" y="40531"/>
                      <a:pt x="170112" y="148873"/>
                      <a:pt x="83595" y="292387"/>
                    </a:cubicBezTo>
                    <a:lnTo>
                      <a:pt x="82913" y="293556"/>
                    </a:lnTo>
                    <a:cubicBezTo>
                      <a:pt x="76190" y="304761"/>
                      <a:pt x="69857" y="316160"/>
                      <a:pt x="63817" y="327754"/>
                    </a:cubicBezTo>
                    <a:cubicBezTo>
                      <a:pt x="59822" y="335451"/>
                      <a:pt x="56022" y="343148"/>
                      <a:pt x="52320" y="351040"/>
                    </a:cubicBezTo>
                    <a:cubicBezTo>
                      <a:pt x="27280" y="404431"/>
                      <a:pt x="9451" y="461623"/>
                      <a:pt x="0" y="521152"/>
                    </a:cubicBezTo>
                    <a:cubicBezTo>
                      <a:pt x="123346" y="655898"/>
                      <a:pt x="300181" y="738421"/>
                      <a:pt x="491923" y="738421"/>
                    </a:cubicBezTo>
                    <a:cubicBezTo>
                      <a:pt x="505564" y="738421"/>
                      <a:pt x="519301" y="738031"/>
                      <a:pt x="533039" y="737154"/>
                    </a:cubicBezTo>
                    <a:cubicBezTo>
                      <a:pt x="587697" y="609814"/>
                      <a:pt x="610496" y="466787"/>
                      <a:pt x="592666" y="319278"/>
                    </a:cubicBezTo>
                    <a:cubicBezTo>
                      <a:pt x="578539" y="202654"/>
                      <a:pt x="540346" y="94702"/>
                      <a:pt x="483739" y="0"/>
                    </a:cubicBezTo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Freeform 21">
                <a:extLst>
                  <a:ext uri="{FF2B5EF4-FFF2-40B4-BE49-F238E27FC236}">
                    <a16:creationId xmlns:a16="http://schemas.microsoft.com/office/drawing/2014/main" id="{8D9AF0D4-4BC5-F5A7-E8B9-A2506A59877A}"/>
                  </a:ext>
                </a:extLst>
              </p:cNvPr>
              <p:cNvSpPr/>
              <p:nvPr/>
            </p:nvSpPr>
            <p:spPr>
              <a:xfrm>
                <a:off x="7171686" y="874055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7559 h 346070"/>
                  <a:gd name="connsiteX4" fmla="*/ 18512 w 383191"/>
                  <a:gd name="connsiteY4" fmla="*/ 346071 h 346070"/>
                  <a:gd name="connsiteX5" fmla="*/ 352794 w 383191"/>
                  <a:gd name="connsiteY5" fmla="*/ 346071 h 346070"/>
                  <a:gd name="connsiteX6" fmla="*/ 383192 w 383191"/>
                  <a:gd name="connsiteY6" fmla="*/ 184532 h 346070"/>
                  <a:gd name="connsiteX7" fmla="*/ 383192 w 383191"/>
                  <a:gd name="connsiteY7" fmla="*/ 18512 h 346070"/>
                  <a:gd name="connsiteX8" fmla="*/ 364680 w 383191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52794" y="346071"/>
                    </a:lnTo>
                    <a:cubicBezTo>
                      <a:pt x="363413" y="309145"/>
                      <a:pt x="372085" y="239970"/>
                      <a:pt x="383192" y="184532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 22">
                <a:extLst>
                  <a:ext uri="{FF2B5EF4-FFF2-40B4-BE49-F238E27FC236}">
                    <a16:creationId xmlns:a16="http://schemas.microsoft.com/office/drawing/2014/main" id="{EAE62DD6-DB41-566E-4F4A-594F64C34055}"/>
                  </a:ext>
                </a:extLst>
              </p:cNvPr>
              <p:cNvSpPr/>
              <p:nvPr/>
            </p:nvSpPr>
            <p:spPr>
              <a:xfrm>
                <a:off x="7524383" y="1058684"/>
                <a:ext cx="30398" cy="161538"/>
              </a:xfrm>
              <a:custGeom>
                <a:avLst/>
                <a:gdLst>
                  <a:gd name="connsiteX0" fmla="*/ 30398 w 30398"/>
                  <a:gd name="connsiteY0" fmla="*/ 0 h 161538"/>
                  <a:gd name="connsiteX1" fmla="*/ 0 w 30398"/>
                  <a:gd name="connsiteY1" fmla="*/ 161539 h 161538"/>
                  <a:gd name="connsiteX2" fmla="*/ 11886 w 30398"/>
                  <a:gd name="connsiteY2" fmla="*/ 161539 h 161538"/>
                  <a:gd name="connsiteX3" fmla="*/ 30398 w 30398"/>
                  <a:gd name="connsiteY3" fmla="*/ 143027 h 161538"/>
                  <a:gd name="connsiteX4" fmla="*/ 30398 w 30398"/>
                  <a:gd name="connsiteY4" fmla="*/ 0 h 16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98" h="161538">
                    <a:moveTo>
                      <a:pt x="30398" y="0"/>
                    </a:moveTo>
                    <a:cubicBezTo>
                      <a:pt x="13835" y="51638"/>
                      <a:pt x="3410" y="105809"/>
                      <a:pt x="0" y="161539"/>
                    </a:cubicBezTo>
                    <a:lnTo>
                      <a:pt x="11886" y="161539"/>
                    </a:lnTo>
                    <a:cubicBezTo>
                      <a:pt x="22117" y="161539"/>
                      <a:pt x="30398" y="153257"/>
                      <a:pt x="30398" y="143027"/>
                    </a:cubicBezTo>
                    <a:lnTo>
                      <a:pt x="30398" y="0"/>
                    </a:ln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 23">
                <a:extLst>
                  <a:ext uri="{FF2B5EF4-FFF2-40B4-BE49-F238E27FC236}">
                    <a16:creationId xmlns:a16="http://schemas.microsoft.com/office/drawing/2014/main" id="{A54F40AF-EC6E-BEA7-E8AF-95623E94FE49}"/>
                  </a:ext>
                </a:extLst>
              </p:cNvPr>
              <p:cNvSpPr/>
              <p:nvPr/>
            </p:nvSpPr>
            <p:spPr>
              <a:xfrm>
                <a:off x="6903949" y="1348441"/>
                <a:ext cx="383094" cy="346070"/>
              </a:xfrm>
              <a:custGeom>
                <a:avLst/>
                <a:gdLst>
                  <a:gd name="connsiteX0" fmla="*/ 364583 w 383094"/>
                  <a:gd name="connsiteY0" fmla="*/ 0 h 346070"/>
                  <a:gd name="connsiteX1" fmla="*/ 18512 w 383094"/>
                  <a:gd name="connsiteY1" fmla="*/ 0 h 346070"/>
                  <a:gd name="connsiteX2" fmla="*/ 0 w 383094"/>
                  <a:gd name="connsiteY2" fmla="*/ 18512 h 346070"/>
                  <a:gd name="connsiteX3" fmla="*/ 0 w 383094"/>
                  <a:gd name="connsiteY3" fmla="*/ 327559 h 346070"/>
                  <a:gd name="connsiteX4" fmla="*/ 18512 w 383094"/>
                  <a:gd name="connsiteY4" fmla="*/ 346071 h 346070"/>
                  <a:gd name="connsiteX5" fmla="*/ 364583 w 383094"/>
                  <a:gd name="connsiteY5" fmla="*/ 346071 h 346070"/>
                  <a:gd name="connsiteX6" fmla="*/ 383094 w 383094"/>
                  <a:gd name="connsiteY6" fmla="*/ 327559 h 346070"/>
                  <a:gd name="connsiteX7" fmla="*/ 383094 w 383094"/>
                  <a:gd name="connsiteY7" fmla="*/ 18512 h 346070"/>
                  <a:gd name="connsiteX8" fmla="*/ 364583 w 383094"/>
                  <a:gd name="connsiteY8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094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7559"/>
                    </a:lnTo>
                    <a:cubicBezTo>
                      <a:pt x="0" y="337789"/>
                      <a:pt x="8282" y="346071"/>
                      <a:pt x="18512" y="346071"/>
                    </a:cubicBezTo>
                    <a:lnTo>
                      <a:pt x="364583" y="346071"/>
                    </a:lnTo>
                    <a:cubicBezTo>
                      <a:pt x="374813" y="346071"/>
                      <a:pt x="383094" y="337789"/>
                      <a:pt x="383094" y="327559"/>
                    </a:cubicBezTo>
                    <a:lnTo>
                      <a:pt x="383094" y="18512"/>
                    </a:lnTo>
                    <a:cubicBezTo>
                      <a:pt x="383094" y="8282"/>
                      <a:pt x="374813" y="0"/>
                      <a:pt x="364583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 24">
                <a:extLst>
                  <a:ext uri="{FF2B5EF4-FFF2-40B4-BE49-F238E27FC236}">
                    <a16:creationId xmlns:a16="http://schemas.microsoft.com/office/drawing/2014/main" id="{EB8C22FE-0A68-19D0-8BF9-8CF0198923D9}"/>
                  </a:ext>
                </a:extLst>
              </p:cNvPr>
              <p:cNvSpPr/>
              <p:nvPr/>
            </p:nvSpPr>
            <p:spPr>
              <a:xfrm>
                <a:off x="7714761" y="708911"/>
                <a:ext cx="102301" cy="85251"/>
              </a:xfrm>
              <a:custGeom>
                <a:avLst/>
                <a:gdLst>
                  <a:gd name="connsiteX0" fmla="*/ 102204 w 102301"/>
                  <a:gd name="connsiteY0" fmla="*/ 0 h 85251"/>
                  <a:gd name="connsiteX1" fmla="*/ 18512 w 102301"/>
                  <a:gd name="connsiteY1" fmla="*/ 0 h 85251"/>
                  <a:gd name="connsiteX2" fmla="*/ 0 w 102301"/>
                  <a:gd name="connsiteY2" fmla="*/ 18512 h 85251"/>
                  <a:gd name="connsiteX3" fmla="*/ 0 w 102301"/>
                  <a:gd name="connsiteY3" fmla="*/ 85251 h 85251"/>
                  <a:gd name="connsiteX4" fmla="*/ 102301 w 102301"/>
                  <a:gd name="connsiteY4" fmla="*/ 0 h 8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01" h="85251">
                    <a:moveTo>
                      <a:pt x="102204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85251"/>
                    </a:lnTo>
                    <a:cubicBezTo>
                      <a:pt x="30983" y="53684"/>
                      <a:pt x="65278" y="25039"/>
                      <a:pt x="102301" y="0"/>
                    </a:cubicBezTo>
                  </a:path>
                </a:pathLst>
              </a:custGeom>
              <a:solidFill>
                <a:srgbClr val="CED3E7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 25">
                <a:extLst>
                  <a:ext uri="{FF2B5EF4-FFF2-40B4-BE49-F238E27FC236}">
                    <a16:creationId xmlns:a16="http://schemas.microsoft.com/office/drawing/2014/main" id="{C6D27C52-4F55-F883-4854-3B61C9EE6911}"/>
                  </a:ext>
                </a:extLst>
              </p:cNvPr>
              <p:cNvSpPr/>
              <p:nvPr/>
            </p:nvSpPr>
            <p:spPr>
              <a:xfrm>
                <a:off x="7714663" y="708911"/>
                <a:ext cx="383191" cy="346168"/>
              </a:xfrm>
              <a:custGeom>
                <a:avLst/>
                <a:gdLst>
                  <a:gd name="connsiteX0" fmla="*/ 364680 w 383191"/>
                  <a:gd name="connsiteY0" fmla="*/ 0 h 346168"/>
                  <a:gd name="connsiteX1" fmla="*/ 102301 w 383191"/>
                  <a:gd name="connsiteY1" fmla="*/ 0 h 346168"/>
                  <a:gd name="connsiteX2" fmla="*/ 0 w 383191"/>
                  <a:gd name="connsiteY2" fmla="*/ 85251 h 346168"/>
                  <a:gd name="connsiteX3" fmla="*/ 0 w 383191"/>
                  <a:gd name="connsiteY3" fmla="*/ 119352 h 346168"/>
                  <a:gd name="connsiteX4" fmla="*/ 324344 w 383191"/>
                  <a:gd name="connsiteY4" fmla="*/ 314017 h 346168"/>
                  <a:gd name="connsiteX5" fmla="*/ 364875 w 383191"/>
                  <a:gd name="connsiteY5" fmla="*/ 346168 h 346168"/>
                  <a:gd name="connsiteX6" fmla="*/ 383192 w 383191"/>
                  <a:gd name="connsiteY6" fmla="*/ 327657 h 346168"/>
                  <a:gd name="connsiteX7" fmla="*/ 383192 w 383191"/>
                  <a:gd name="connsiteY7" fmla="*/ 18609 h 346168"/>
                  <a:gd name="connsiteX8" fmla="*/ 364680 w 383191"/>
                  <a:gd name="connsiteY8" fmla="*/ 97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168">
                    <a:moveTo>
                      <a:pt x="364680" y="0"/>
                    </a:moveTo>
                    <a:lnTo>
                      <a:pt x="102301" y="0"/>
                    </a:lnTo>
                    <a:cubicBezTo>
                      <a:pt x="65278" y="25039"/>
                      <a:pt x="31080" y="53684"/>
                      <a:pt x="0" y="85251"/>
                    </a:cubicBezTo>
                    <a:lnTo>
                      <a:pt x="0" y="119352"/>
                    </a:lnTo>
                    <a:cubicBezTo>
                      <a:pt x="122762" y="155790"/>
                      <a:pt x="231396" y="228571"/>
                      <a:pt x="324344" y="314017"/>
                    </a:cubicBezTo>
                    <a:cubicBezTo>
                      <a:pt x="337692" y="326293"/>
                      <a:pt x="356983" y="342758"/>
                      <a:pt x="364875" y="346168"/>
                    </a:cubicBezTo>
                    <a:cubicBezTo>
                      <a:pt x="375008" y="346071"/>
                      <a:pt x="383192" y="337789"/>
                      <a:pt x="383192" y="327657"/>
                    </a:cubicBezTo>
                    <a:lnTo>
                      <a:pt x="383192" y="18609"/>
                    </a:lnTo>
                    <a:cubicBezTo>
                      <a:pt x="383192" y="8379"/>
                      <a:pt x="374910" y="97"/>
                      <a:pt x="364680" y="97"/>
                    </a:cubicBezTo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 26">
                <a:extLst>
                  <a:ext uri="{FF2B5EF4-FFF2-40B4-BE49-F238E27FC236}">
                    <a16:creationId xmlns:a16="http://schemas.microsoft.com/office/drawing/2014/main" id="{2720E750-7395-3E26-F444-EFDEDA250488}"/>
                  </a:ext>
                </a:extLst>
              </p:cNvPr>
              <p:cNvSpPr/>
              <p:nvPr/>
            </p:nvSpPr>
            <p:spPr>
              <a:xfrm>
                <a:off x="7714663" y="828165"/>
                <a:ext cx="364874" cy="226816"/>
              </a:xfrm>
              <a:custGeom>
                <a:avLst/>
                <a:gdLst>
                  <a:gd name="connsiteX0" fmla="*/ 0 w 364874"/>
                  <a:gd name="connsiteY0" fmla="*/ 97 h 226816"/>
                  <a:gd name="connsiteX1" fmla="*/ 0 w 364874"/>
                  <a:gd name="connsiteY1" fmla="*/ 208305 h 226816"/>
                  <a:gd name="connsiteX2" fmla="*/ 18512 w 364874"/>
                  <a:gd name="connsiteY2" fmla="*/ 226817 h 226816"/>
                  <a:gd name="connsiteX3" fmla="*/ 364875 w 364874"/>
                  <a:gd name="connsiteY3" fmla="*/ 226817 h 226816"/>
                  <a:gd name="connsiteX4" fmla="*/ 0 w 364874"/>
                  <a:gd name="connsiteY4" fmla="*/ 0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874" h="226816">
                    <a:moveTo>
                      <a:pt x="0" y="97"/>
                    </a:moveTo>
                    <a:lnTo>
                      <a:pt x="0" y="208305"/>
                    </a:lnTo>
                    <a:cubicBezTo>
                      <a:pt x="0" y="218535"/>
                      <a:pt x="8282" y="226817"/>
                      <a:pt x="18512" y="226817"/>
                    </a:cubicBezTo>
                    <a:lnTo>
                      <a:pt x="364875" y="226817"/>
                    </a:lnTo>
                    <a:cubicBezTo>
                      <a:pt x="266373" y="120716"/>
                      <a:pt x="140397" y="41797"/>
                      <a:pt x="0" y="0"/>
                    </a:cubicBezTo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 27">
                <a:extLst>
                  <a:ext uri="{FF2B5EF4-FFF2-40B4-BE49-F238E27FC236}">
                    <a16:creationId xmlns:a16="http://schemas.microsoft.com/office/drawing/2014/main" id="{73268613-0F8E-9814-9BC1-A3107BEDAC7C}"/>
                  </a:ext>
                </a:extLst>
              </p:cNvPr>
              <p:cNvSpPr/>
              <p:nvPr/>
            </p:nvSpPr>
            <p:spPr>
              <a:xfrm>
                <a:off x="8266506" y="852620"/>
                <a:ext cx="383191" cy="346070"/>
              </a:xfrm>
              <a:custGeom>
                <a:avLst/>
                <a:gdLst>
                  <a:gd name="connsiteX0" fmla="*/ 364583 w 383191"/>
                  <a:gd name="connsiteY0" fmla="*/ 0 h 346070"/>
                  <a:gd name="connsiteX1" fmla="*/ 18512 w 383191"/>
                  <a:gd name="connsiteY1" fmla="*/ 0 h 346070"/>
                  <a:gd name="connsiteX2" fmla="*/ 0 w 383191"/>
                  <a:gd name="connsiteY2" fmla="*/ 18512 h 346070"/>
                  <a:gd name="connsiteX3" fmla="*/ 0 w 383191"/>
                  <a:gd name="connsiteY3" fmla="*/ 324247 h 346070"/>
                  <a:gd name="connsiteX4" fmla="*/ 63817 w 383191"/>
                  <a:gd name="connsiteY4" fmla="*/ 322980 h 346070"/>
                  <a:gd name="connsiteX5" fmla="*/ 239970 w 383191"/>
                  <a:gd name="connsiteY5" fmla="*/ 346071 h 346070"/>
                  <a:gd name="connsiteX6" fmla="*/ 364680 w 383191"/>
                  <a:gd name="connsiteY6" fmla="*/ 346071 h 346070"/>
                  <a:gd name="connsiteX7" fmla="*/ 383192 w 383191"/>
                  <a:gd name="connsiteY7" fmla="*/ 327559 h 346070"/>
                  <a:gd name="connsiteX8" fmla="*/ 383192 w 383191"/>
                  <a:gd name="connsiteY8" fmla="*/ 18512 h 346070"/>
                  <a:gd name="connsiteX9" fmla="*/ 364680 w 383191"/>
                  <a:gd name="connsiteY9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191" h="346070">
                    <a:moveTo>
                      <a:pt x="364583" y="0"/>
                    </a:moveTo>
                    <a:lnTo>
                      <a:pt x="18512" y="0"/>
                    </a:lnTo>
                    <a:cubicBezTo>
                      <a:pt x="8282" y="0"/>
                      <a:pt x="0" y="8282"/>
                      <a:pt x="0" y="18512"/>
                    </a:cubicBezTo>
                    <a:lnTo>
                      <a:pt x="0" y="324247"/>
                    </a:lnTo>
                    <a:cubicBezTo>
                      <a:pt x="22117" y="322980"/>
                      <a:pt x="42869" y="322980"/>
                      <a:pt x="63817" y="322980"/>
                    </a:cubicBezTo>
                    <a:cubicBezTo>
                      <a:pt x="124613" y="322980"/>
                      <a:pt x="184240" y="333600"/>
                      <a:pt x="239970" y="346071"/>
                    </a:cubicBezTo>
                    <a:lnTo>
                      <a:pt x="364680" y="346071"/>
                    </a:lnTo>
                    <a:cubicBezTo>
                      <a:pt x="374910" y="346071"/>
                      <a:pt x="383192" y="337789"/>
                      <a:pt x="383192" y="327559"/>
                    </a:cubicBezTo>
                    <a:lnTo>
                      <a:pt x="383192" y="18512"/>
                    </a:lnTo>
                    <a:cubicBezTo>
                      <a:pt x="383192" y="8282"/>
                      <a:pt x="374910" y="0"/>
                      <a:pt x="364680" y="0"/>
                    </a:cubicBezTo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Freeform 28">
                <a:extLst>
                  <a:ext uri="{FF2B5EF4-FFF2-40B4-BE49-F238E27FC236}">
                    <a16:creationId xmlns:a16="http://schemas.microsoft.com/office/drawing/2014/main" id="{9AE17DD1-7F9C-D8B7-A791-62831C888265}"/>
                  </a:ext>
                </a:extLst>
              </p:cNvPr>
              <p:cNvSpPr/>
              <p:nvPr/>
            </p:nvSpPr>
            <p:spPr>
              <a:xfrm>
                <a:off x="8266409" y="1173749"/>
                <a:ext cx="239969" cy="24942"/>
              </a:xfrm>
              <a:custGeom>
                <a:avLst/>
                <a:gdLst>
                  <a:gd name="connsiteX0" fmla="*/ 63524 w 239969"/>
                  <a:gd name="connsiteY0" fmla="*/ 0 h 24942"/>
                  <a:gd name="connsiteX1" fmla="*/ 0 w 239969"/>
                  <a:gd name="connsiteY1" fmla="*/ 3118 h 24942"/>
                  <a:gd name="connsiteX2" fmla="*/ 0 w 239969"/>
                  <a:gd name="connsiteY2" fmla="*/ 6430 h 24942"/>
                  <a:gd name="connsiteX3" fmla="*/ 18512 w 239969"/>
                  <a:gd name="connsiteY3" fmla="*/ 24942 h 24942"/>
                  <a:gd name="connsiteX4" fmla="*/ 239970 w 239969"/>
                  <a:gd name="connsiteY4" fmla="*/ 24942 h 24942"/>
                  <a:gd name="connsiteX5" fmla="*/ 63524 w 239969"/>
                  <a:gd name="connsiteY5" fmla="*/ 0 h 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969" h="24942">
                    <a:moveTo>
                      <a:pt x="63524" y="0"/>
                    </a:moveTo>
                    <a:cubicBezTo>
                      <a:pt x="42479" y="0"/>
                      <a:pt x="21337" y="1072"/>
                      <a:pt x="0" y="3118"/>
                    </a:cubicBezTo>
                    <a:lnTo>
                      <a:pt x="0" y="6430"/>
                    </a:lnTo>
                    <a:cubicBezTo>
                      <a:pt x="0" y="16661"/>
                      <a:pt x="8281" y="24942"/>
                      <a:pt x="18512" y="24942"/>
                    </a:cubicBezTo>
                    <a:lnTo>
                      <a:pt x="239970" y="24942"/>
                    </a:lnTo>
                    <a:cubicBezTo>
                      <a:pt x="183655" y="8671"/>
                      <a:pt x="124320" y="0"/>
                      <a:pt x="63524" y="0"/>
                    </a:cubicBezTo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Freeform 29">
                <a:extLst>
                  <a:ext uri="{FF2B5EF4-FFF2-40B4-BE49-F238E27FC236}">
                    <a16:creationId xmlns:a16="http://schemas.microsoft.com/office/drawing/2014/main" id="{D4FC7951-2A5C-9544-02D8-B0D14D1F09C9}"/>
                  </a:ext>
                </a:extLst>
              </p:cNvPr>
              <p:cNvSpPr/>
              <p:nvPr/>
            </p:nvSpPr>
            <p:spPr>
              <a:xfrm>
                <a:off x="8711079" y="1594159"/>
                <a:ext cx="58457" cy="85640"/>
              </a:xfrm>
              <a:custGeom>
                <a:avLst/>
                <a:gdLst>
                  <a:gd name="connsiteX0" fmla="*/ 58458 w 58457"/>
                  <a:gd name="connsiteY0" fmla="*/ 0 h 85640"/>
                  <a:gd name="connsiteX1" fmla="*/ 0 w 58457"/>
                  <a:gd name="connsiteY1" fmla="*/ 85641 h 85640"/>
                  <a:gd name="connsiteX2" fmla="*/ 39946 w 58457"/>
                  <a:gd name="connsiteY2" fmla="*/ 85641 h 85640"/>
                  <a:gd name="connsiteX3" fmla="*/ 58458 w 58457"/>
                  <a:gd name="connsiteY3" fmla="*/ 67129 h 85640"/>
                  <a:gd name="connsiteX4" fmla="*/ 58458 w 58457"/>
                  <a:gd name="connsiteY4" fmla="*/ 0 h 8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57" h="85640">
                    <a:moveTo>
                      <a:pt x="58458" y="0"/>
                    </a:moveTo>
                    <a:cubicBezTo>
                      <a:pt x="38095" y="28450"/>
                      <a:pt x="18024" y="58166"/>
                      <a:pt x="0" y="85641"/>
                    </a:cubicBezTo>
                    <a:lnTo>
                      <a:pt x="39946" y="85641"/>
                    </a:lnTo>
                    <a:cubicBezTo>
                      <a:pt x="50176" y="85641"/>
                      <a:pt x="58458" y="77359"/>
                      <a:pt x="58458" y="67129"/>
                    </a:cubicBezTo>
                    <a:lnTo>
                      <a:pt x="58458" y="0"/>
                    </a:ln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Freeform 30">
                <a:extLst>
                  <a:ext uri="{FF2B5EF4-FFF2-40B4-BE49-F238E27FC236}">
                    <a16:creationId xmlns:a16="http://schemas.microsoft.com/office/drawing/2014/main" id="{356C36B0-1DEA-1E7E-AF7E-3467A6F86FBA}"/>
                  </a:ext>
                </a:extLst>
              </p:cNvPr>
              <p:cNvSpPr/>
              <p:nvPr/>
            </p:nvSpPr>
            <p:spPr>
              <a:xfrm>
                <a:off x="8751902" y="1333632"/>
                <a:ext cx="17439" cy="15978"/>
              </a:xfrm>
              <a:custGeom>
                <a:avLst/>
                <a:gdLst>
                  <a:gd name="connsiteX0" fmla="*/ 0 w 17439"/>
                  <a:gd name="connsiteY0" fmla="*/ 0 h 15978"/>
                  <a:gd name="connsiteX1" fmla="*/ 17440 w 17439"/>
                  <a:gd name="connsiteY1" fmla="*/ 15978 h 15978"/>
                  <a:gd name="connsiteX2" fmla="*/ 0 w 17439"/>
                  <a:gd name="connsiteY2" fmla="*/ 0 h 1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39" h="15978">
                    <a:moveTo>
                      <a:pt x="0" y="0"/>
                    </a:moveTo>
                    <a:cubicBezTo>
                      <a:pt x="5943" y="5164"/>
                      <a:pt x="11692" y="10522"/>
                      <a:pt x="17440" y="15978"/>
                    </a:cubicBezTo>
                    <a:cubicBezTo>
                      <a:pt x="16271" y="7307"/>
                      <a:pt x="8964" y="487"/>
                      <a:pt x="0" y="0"/>
                    </a:cubicBezTo>
                  </a:path>
                </a:pathLst>
              </a:custGeom>
              <a:solidFill>
                <a:srgbClr val="C6BDD8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Freeform 31">
                <a:extLst>
                  <a:ext uri="{FF2B5EF4-FFF2-40B4-BE49-F238E27FC236}">
                    <a16:creationId xmlns:a16="http://schemas.microsoft.com/office/drawing/2014/main" id="{907B0088-559C-0895-2417-3DEE9A7CA63B}"/>
                  </a:ext>
                </a:extLst>
              </p:cNvPr>
              <p:cNvSpPr/>
              <p:nvPr/>
            </p:nvSpPr>
            <p:spPr>
              <a:xfrm>
                <a:off x="8386345" y="1333534"/>
                <a:ext cx="383191" cy="346168"/>
              </a:xfrm>
              <a:custGeom>
                <a:avLst/>
                <a:gdLst>
                  <a:gd name="connsiteX0" fmla="*/ 364583 w 383191"/>
                  <a:gd name="connsiteY0" fmla="*/ 97 h 346168"/>
                  <a:gd name="connsiteX1" fmla="*/ 18512 w 383191"/>
                  <a:gd name="connsiteY1" fmla="*/ 97 h 346168"/>
                  <a:gd name="connsiteX2" fmla="*/ 0 w 383191"/>
                  <a:gd name="connsiteY2" fmla="*/ 18609 h 346168"/>
                  <a:gd name="connsiteX3" fmla="*/ 0 w 383191"/>
                  <a:gd name="connsiteY3" fmla="*/ 327657 h 346168"/>
                  <a:gd name="connsiteX4" fmla="*/ 18512 w 383191"/>
                  <a:gd name="connsiteY4" fmla="*/ 346168 h 346168"/>
                  <a:gd name="connsiteX5" fmla="*/ 324734 w 383191"/>
                  <a:gd name="connsiteY5" fmla="*/ 346168 h 346168"/>
                  <a:gd name="connsiteX6" fmla="*/ 383192 w 383191"/>
                  <a:gd name="connsiteY6" fmla="*/ 260528 h 346168"/>
                  <a:gd name="connsiteX7" fmla="*/ 383192 w 383191"/>
                  <a:gd name="connsiteY7" fmla="*/ 18609 h 346168"/>
                  <a:gd name="connsiteX8" fmla="*/ 382997 w 383191"/>
                  <a:gd name="connsiteY8" fmla="*/ 15979 h 346168"/>
                  <a:gd name="connsiteX9" fmla="*/ 365557 w 383191"/>
                  <a:gd name="connsiteY9" fmla="*/ 0 h 346168"/>
                  <a:gd name="connsiteX10" fmla="*/ 364583 w 383191"/>
                  <a:gd name="connsiteY10" fmla="*/ 0 h 34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3191" h="346168">
                    <a:moveTo>
                      <a:pt x="364583" y="97"/>
                    </a:moveTo>
                    <a:lnTo>
                      <a:pt x="18512" y="97"/>
                    </a:lnTo>
                    <a:cubicBezTo>
                      <a:pt x="8282" y="97"/>
                      <a:pt x="0" y="8379"/>
                      <a:pt x="0" y="18609"/>
                    </a:cubicBezTo>
                    <a:lnTo>
                      <a:pt x="0" y="327657"/>
                    </a:lnTo>
                    <a:cubicBezTo>
                      <a:pt x="0" y="337887"/>
                      <a:pt x="8282" y="346168"/>
                      <a:pt x="18512" y="346168"/>
                    </a:cubicBezTo>
                    <a:lnTo>
                      <a:pt x="324734" y="346168"/>
                    </a:lnTo>
                    <a:cubicBezTo>
                      <a:pt x="346363" y="319180"/>
                      <a:pt x="365947" y="290536"/>
                      <a:pt x="383192" y="260528"/>
                    </a:cubicBezTo>
                    <a:lnTo>
                      <a:pt x="383192" y="18609"/>
                    </a:lnTo>
                    <a:cubicBezTo>
                      <a:pt x="383192" y="17732"/>
                      <a:pt x="383192" y="16855"/>
                      <a:pt x="382997" y="15979"/>
                    </a:cubicBezTo>
                    <a:cubicBezTo>
                      <a:pt x="377249" y="10522"/>
                      <a:pt x="371500" y="5261"/>
                      <a:pt x="365557" y="0"/>
                    </a:cubicBezTo>
                    <a:cubicBezTo>
                      <a:pt x="365265" y="0"/>
                      <a:pt x="364972" y="0"/>
                      <a:pt x="364583" y="0"/>
                    </a:cubicBezTo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5B492803-E6A0-609E-7839-89C703A5FB7B}"/>
                </a:ext>
              </a:extLst>
            </p:cNvPr>
            <p:cNvSpPr/>
            <p:nvPr/>
          </p:nvSpPr>
          <p:spPr>
            <a:xfrm>
              <a:off x="7140996" y="808874"/>
              <a:ext cx="383191" cy="346168"/>
            </a:xfrm>
            <a:custGeom>
              <a:avLst/>
              <a:gdLst>
                <a:gd name="connsiteX0" fmla="*/ 383192 w 383191"/>
                <a:gd name="connsiteY0" fmla="*/ 18609 h 346168"/>
                <a:gd name="connsiteX1" fmla="*/ 383192 w 383191"/>
                <a:gd name="connsiteY1" fmla="*/ 327657 h 346168"/>
                <a:gd name="connsiteX2" fmla="*/ 364680 w 383191"/>
                <a:gd name="connsiteY2" fmla="*/ 346168 h 346168"/>
                <a:gd name="connsiteX3" fmla="*/ 18512 w 383191"/>
                <a:gd name="connsiteY3" fmla="*/ 346168 h 346168"/>
                <a:gd name="connsiteX4" fmla="*/ 0 w 383191"/>
                <a:gd name="connsiteY4" fmla="*/ 327657 h 346168"/>
                <a:gd name="connsiteX5" fmla="*/ 0 w 383191"/>
                <a:gd name="connsiteY5" fmla="*/ 18609 h 346168"/>
                <a:gd name="connsiteX6" fmla="*/ 18512 w 383191"/>
                <a:gd name="connsiteY6" fmla="*/ 0 h 346168"/>
                <a:gd name="connsiteX7" fmla="*/ 364680 w 383191"/>
                <a:gd name="connsiteY7" fmla="*/ 0 h 346168"/>
                <a:gd name="connsiteX8" fmla="*/ 383192 w 383191"/>
                <a:gd name="connsiteY8" fmla="*/ 18609 h 34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168">
                  <a:moveTo>
                    <a:pt x="383192" y="18609"/>
                  </a:moveTo>
                  <a:lnTo>
                    <a:pt x="383192" y="327657"/>
                  </a:lnTo>
                  <a:cubicBezTo>
                    <a:pt x="383192" y="337887"/>
                    <a:pt x="374910" y="346168"/>
                    <a:pt x="364680" y="346168"/>
                  </a:cubicBezTo>
                  <a:lnTo>
                    <a:pt x="18512" y="346168"/>
                  </a:lnTo>
                  <a:cubicBezTo>
                    <a:pt x="8282" y="346168"/>
                    <a:pt x="0" y="337887"/>
                    <a:pt x="0" y="327657"/>
                  </a:cubicBezTo>
                  <a:lnTo>
                    <a:pt x="0" y="18609"/>
                  </a:lnTo>
                  <a:cubicBezTo>
                    <a:pt x="0" y="8379"/>
                    <a:pt x="8282" y="0"/>
                    <a:pt x="18512" y="0"/>
                  </a:cubicBezTo>
                  <a:lnTo>
                    <a:pt x="364680" y="0"/>
                  </a:lnTo>
                  <a:cubicBezTo>
                    <a:pt x="374910" y="0"/>
                    <a:pt x="383192" y="8379"/>
                    <a:pt x="383192" y="1860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CC03DDC3-4896-8E93-DACA-5F28A3B2C6C4}"/>
                </a:ext>
              </a:extLst>
            </p:cNvPr>
            <p:cNvSpPr/>
            <p:nvPr/>
          </p:nvSpPr>
          <p:spPr>
            <a:xfrm>
              <a:off x="8215842" y="808874"/>
              <a:ext cx="383191" cy="346070"/>
            </a:xfrm>
            <a:custGeom>
              <a:avLst/>
              <a:gdLst>
                <a:gd name="connsiteX0" fmla="*/ 18512 w 383191"/>
                <a:gd name="connsiteY0" fmla="*/ 0 h 346070"/>
                <a:gd name="connsiteX1" fmla="*/ 364680 w 383191"/>
                <a:gd name="connsiteY1" fmla="*/ 0 h 346070"/>
                <a:gd name="connsiteX2" fmla="*/ 383192 w 383191"/>
                <a:gd name="connsiteY2" fmla="*/ 18512 h 346070"/>
                <a:gd name="connsiteX3" fmla="*/ 383192 w 383191"/>
                <a:gd name="connsiteY3" fmla="*/ 327559 h 346070"/>
                <a:gd name="connsiteX4" fmla="*/ 364680 w 383191"/>
                <a:gd name="connsiteY4" fmla="*/ 346071 h 346070"/>
                <a:gd name="connsiteX5" fmla="*/ 18512 w 383191"/>
                <a:gd name="connsiteY5" fmla="*/ 346071 h 346070"/>
                <a:gd name="connsiteX6" fmla="*/ 0 w 383191"/>
                <a:gd name="connsiteY6" fmla="*/ 327559 h 346070"/>
                <a:gd name="connsiteX7" fmla="*/ 0 w 383191"/>
                <a:gd name="connsiteY7" fmla="*/ 18512 h 346070"/>
                <a:gd name="connsiteX8" fmla="*/ 18512 w 383191"/>
                <a:gd name="connsiteY8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191" h="346070">
                  <a:moveTo>
                    <a:pt x="18512" y="0"/>
                  </a:moveTo>
                  <a:lnTo>
                    <a:pt x="364680" y="0"/>
                  </a:lnTo>
                  <a:cubicBezTo>
                    <a:pt x="374910" y="0"/>
                    <a:pt x="383192" y="8282"/>
                    <a:pt x="383192" y="18512"/>
                  </a:cubicBezTo>
                  <a:lnTo>
                    <a:pt x="383192" y="327559"/>
                  </a:lnTo>
                  <a:cubicBezTo>
                    <a:pt x="383192" y="337789"/>
                    <a:pt x="374910" y="346071"/>
                    <a:pt x="364680" y="346071"/>
                  </a:cubicBezTo>
                  <a:lnTo>
                    <a:pt x="18512" y="346071"/>
                  </a:lnTo>
                  <a:cubicBezTo>
                    <a:pt x="8282" y="346071"/>
                    <a:pt x="0" y="337789"/>
                    <a:pt x="0" y="327559"/>
                  </a:cubicBezTo>
                  <a:lnTo>
                    <a:pt x="0" y="18512"/>
                  </a:lnTo>
                  <a:cubicBezTo>
                    <a:pt x="0" y="8282"/>
                    <a:pt x="8282" y="0"/>
                    <a:pt x="18512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B284D2BC-E5D0-A1FA-3DA5-383A4AA6756E}"/>
                </a:ext>
              </a:extLst>
            </p:cNvPr>
            <p:cNvSpPr/>
            <p:nvPr/>
          </p:nvSpPr>
          <p:spPr>
            <a:xfrm>
              <a:off x="7680173" y="643731"/>
              <a:ext cx="383191" cy="346070"/>
            </a:xfrm>
            <a:custGeom>
              <a:avLst/>
              <a:gdLst>
                <a:gd name="connsiteX0" fmla="*/ 364680 w 383191"/>
                <a:gd name="connsiteY0" fmla="*/ 0 h 346070"/>
                <a:gd name="connsiteX1" fmla="*/ 383192 w 383191"/>
                <a:gd name="connsiteY1" fmla="*/ 18512 h 346070"/>
                <a:gd name="connsiteX2" fmla="*/ 383192 w 383191"/>
                <a:gd name="connsiteY2" fmla="*/ 327559 h 346070"/>
                <a:gd name="connsiteX3" fmla="*/ 364680 w 383191"/>
                <a:gd name="connsiteY3" fmla="*/ 346071 h 346070"/>
                <a:gd name="connsiteX4" fmla="*/ 18512 w 383191"/>
                <a:gd name="connsiteY4" fmla="*/ 346071 h 346070"/>
                <a:gd name="connsiteX5" fmla="*/ 0 w 383191"/>
                <a:gd name="connsiteY5" fmla="*/ 327559 h 346070"/>
                <a:gd name="connsiteX6" fmla="*/ 0 w 383191"/>
                <a:gd name="connsiteY6" fmla="*/ 18512 h 346070"/>
                <a:gd name="connsiteX7" fmla="*/ 18512 w 383191"/>
                <a:gd name="connsiteY7" fmla="*/ 0 h 34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91" h="346070">
                  <a:moveTo>
                    <a:pt x="364680" y="0"/>
                  </a:moveTo>
                  <a:cubicBezTo>
                    <a:pt x="374904" y="0"/>
                    <a:pt x="383192" y="8288"/>
                    <a:pt x="383192" y="18512"/>
                  </a:cubicBezTo>
                  <a:lnTo>
                    <a:pt x="383192" y="327559"/>
                  </a:lnTo>
                  <a:cubicBezTo>
                    <a:pt x="383192" y="337783"/>
                    <a:pt x="374904" y="346071"/>
                    <a:pt x="364680" y="346071"/>
                  </a:cubicBezTo>
                  <a:lnTo>
                    <a:pt x="18512" y="346071"/>
                  </a:lnTo>
                  <a:cubicBezTo>
                    <a:pt x="8288" y="346071"/>
                    <a:pt x="0" y="337783"/>
                    <a:pt x="0" y="327559"/>
                  </a:cubicBezTo>
                  <a:lnTo>
                    <a:pt x="0" y="18512"/>
                  </a:lnTo>
                  <a:cubicBezTo>
                    <a:pt x="0" y="8288"/>
                    <a:pt x="8288" y="0"/>
                    <a:pt x="18512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7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65" name="Graphic 11">
              <a:extLst>
                <a:ext uri="{FF2B5EF4-FFF2-40B4-BE49-F238E27FC236}">
                  <a16:creationId xmlns:a16="http://schemas.microsoft.com/office/drawing/2014/main" id="{3366A992-07E3-155F-220B-49786B8938C5}"/>
                </a:ext>
              </a:extLst>
            </p:cNvPr>
            <p:cNvGrpSpPr/>
            <p:nvPr/>
          </p:nvGrpSpPr>
          <p:grpSpPr>
            <a:xfrm>
              <a:off x="6873259" y="1283260"/>
              <a:ext cx="1860423" cy="346070"/>
              <a:chOff x="6873259" y="1283260"/>
              <a:chExt cx="1860423" cy="346070"/>
            </a:xfrm>
          </p:grpSpPr>
          <p:sp>
            <p:nvSpPr>
              <p:cNvPr id="134" name="Freeform 36">
                <a:extLst>
                  <a:ext uri="{FF2B5EF4-FFF2-40B4-BE49-F238E27FC236}">
                    <a16:creationId xmlns:a16="http://schemas.microsoft.com/office/drawing/2014/main" id="{69EED750-D938-299E-982C-D34CBE764969}"/>
                  </a:ext>
                </a:extLst>
              </p:cNvPr>
              <p:cNvSpPr/>
              <p:nvPr/>
            </p:nvSpPr>
            <p:spPr>
              <a:xfrm>
                <a:off x="8350491" y="1283260"/>
                <a:ext cx="383191" cy="346070"/>
              </a:xfrm>
              <a:custGeom>
                <a:avLst/>
                <a:gdLst>
                  <a:gd name="connsiteX0" fmla="*/ 364680 w 383191"/>
                  <a:gd name="connsiteY0" fmla="*/ 0 h 346070"/>
                  <a:gd name="connsiteX1" fmla="*/ 383192 w 383191"/>
                  <a:gd name="connsiteY1" fmla="*/ 18512 h 346070"/>
                  <a:gd name="connsiteX2" fmla="*/ 383192 w 383191"/>
                  <a:gd name="connsiteY2" fmla="*/ 327559 h 346070"/>
                  <a:gd name="connsiteX3" fmla="*/ 364680 w 383191"/>
                  <a:gd name="connsiteY3" fmla="*/ 346071 h 346070"/>
                  <a:gd name="connsiteX4" fmla="*/ 18512 w 383191"/>
                  <a:gd name="connsiteY4" fmla="*/ 346071 h 346070"/>
                  <a:gd name="connsiteX5" fmla="*/ 0 w 383191"/>
                  <a:gd name="connsiteY5" fmla="*/ 327559 h 346070"/>
                  <a:gd name="connsiteX6" fmla="*/ 0 w 383191"/>
                  <a:gd name="connsiteY6" fmla="*/ 18512 h 346070"/>
                  <a:gd name="connsiteX7" fmla="*/ 18512 w 383191"/>
                  <a:gd name="connsiteY7" fmla="*/ 0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191" h="346070">
                    <a:moveTo>
                      <a:pt x="364680" y="0"/>
                    </a:moveTo>
                    <a:cubicBezTo>
                      <a:pt x="374904" y="0"/>
                      <a:pt x="383192" y="8288"/>
                      <a:pt x="383192" y="18512"/>
                    </a:cubicBezTo>
                    <a:lnTo>
                      <a:pt x="383192" y="327559"/>
                    </a:lnTo>
                    <a:cubicBezTo>
                      <a:pt x="383192" y="337783"/>
                      <a:pt x="374904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8" y="346071"/>
                      <a:pt x="0" y="337783"/>
                      <a:pt x="0" y="327559"/>
                    </a:cubicBezTo>
                    <a:lnTo>
                      <a:pt x="0" y="18512"/>
                    </a:lnTo>
                    <a:cubicBezTo>
                      <a:pt x="0" y="8288"/>
                      <a:pt x="8288" y="0"/>
                      <a:pt x="18512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Freeform 37">
                <a:extLst>
                  <a:ext uri="{FF2B5EF4-FFF2-40B4-BE49-F238E27FC236}">
                    <a16:creationId xmlns:a16="http://schemas.microsoft.com/office/drawing/2014/main" id="{FB7883F3-E2CF-E8D4-A99B-DEECC0E10F7A}"/>
                  </a:ext>
                </a:extLst>
              </p:cNvPr>
              <p:cNvSpPr/>
              <p:nvPr/>
            </p:nvSpPr>
            <p:spPr>
              <a:xfrm>
                <a:off x="6873259" y="1283260"/>
                <a:ext cx="383191" cy="346070"/>
              </a:xfrm>
              <a:custGeom>
                <a:avLst/>
                <a:gdLst>
                  <a:gd name="connsiteX0" fmla="*/ 383192 w 383191"/>
                  <a:gd name="connsiteY0" fmla="*/ 327559 h 346070"/>
                  <a:gd name="connsiteX1" fmla="*/ 364680 w 383191"/>
                  <a:gd name="connsiteY1" fmla="*/ 346071 h 346070"/>
                  <a:gd name="connsiteX2" fmla="*/ 18512 w 383191"/>
                  <a:gd name="connsiteY2" fmla="*/ 346071 h 346070"/>
                  <a:gd name="connsiteX3" fmla="*/ 0 w 383191"/>
                  <a:gd name="connsiteY3" fmla="*/ 327559 h 346070"/>
                  <a:gd name="connsiteX4" fmla="*/ 0 w 383191"/>
                  <a:gd name="connsiteY4" fmla="*/ 18512 h 346070"/>
                  <a:gd name="connsiteX5" fmla="*/ 18512 w 383191"/>
                  <a:gd name="connsiteY5" fmla="*/ 0 h 346070"/>
                  <a:gd name="connsiteX6" fmla="*/ 364583 w 383191"/>
                  <a:gd name="connsiteY6" fmla="*/ 0 h 346070"/>
                  <a:gd name="connsiteX7" fmla="*/ 383094 w 383191"/>
                  <a:gd name="connsiteY7" fmla="*/ 18512 h 346070"/>
                  <a:gd name="connsiteX8" fmla="*/ 383094 w 383191"/>
                  <a:gd name="connsiteY8" fmla="*/ 327559 h 34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3191" h="346070">
                    <a:moveTo>
                      <a:pt x="383192" y="327559"/>
                    </a:moveTo>
                    <a:cubicBezTo>
                      <a:pt x="383192" y="337789"/>
                      <a:pt x="374910" y="346071"/>
                      <a:pt x="364680" y="346071"/>
                    </a:cubicBezTo>
                    <a:lnTo>
                      <a:pt x="18512" y="346071"/>
                    </a:lnTo>
                    <a:cubicBezTo>
                      <a:pt x="8282" y="346071"/>
                      <a:pt x="0" y="337789"/>
                      <a:pt x="0" y="327559"/>
                    </a:cubicBezTo>
                    <a:lnTo>
                      <a:pt x="0" y="18512"/>
                    </a:lnTo>
                    <a:cubicBezTo>
                      <a:pt x="0" y="8282"/>
                      <a:pt x="8282" y="0"/>
                      <a:pt x="18512" y="0"/>
                    </a:cubicBezTo>
                    <a:lnTo>
                      <a:pt x="364583" y="0"/>
                    </a:lnTo>
                    <a:cubicBezTo>
                      <a:pt x="374813" y="0"/>
                      <a:pt x="383094" y="8282"/>
                      <a:pt x="383094" y="18512"/>
                    </a:cubicBezTo>
                    <a:lnTo>
                      <a:pt x="383094" y="327559"/>
                    </a:lnTo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Freeform 39">
                <a:extLst>
                  <a:ext uri="{FF2B5EF4-FFF2-40B4-BE49-F238E27FC236}">
                    <a16:creationId xmlns:a16="http://schemas.microsoft.com/office/drawing/2014/main" id="{D6523D57-B5CE-899C-2C23-9C6457846CAA}"/>
                  </a:ext>
                </a:extLst>
              </p:cNvPr>
              <p:cNvSpPr/>
              <p:nvPr/>
            </p:nvSpPr>
            <p:spPr>
              <a:xfrm rot="-5383200">
                <a:off x="8439252" y="1361258"/>
                <a:ext cx="239287" cy="182875"/>
              </a:xfrm>
              <a:custGeom>
                <a:avLst/>
                <a:gdLst>
                  <a:gd name="connsiteX0" fmla="*/ 0 w 239287"/>
                  <a:gd name="connsiteY0" fmla="*/ 0 h 182875"/>
                  <a:gd name="connsiteX1" fmla="*/ 239288 w 239287"/>
                  <a:gd name="connsiteY1" fmla="*/ 0 h 182875"/>
                  <a:gd name="connsiteX2" fmla="*/ 239288 w 239287"/>
                  <a:gd name="connsiteY2" fmla="*/ 182876 h 182875"/>
                  <a:gd name="connsiteX3" fmla="*/ 0 w 239287"/>
                  <a:gd name="connsiteY3" fmla="*/ 182876 h 18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287" h="182875">
                    <a:moveTo>
                      <a:pt x="0" y="0"/>
                    </a:moveTo>
                    <a:lnTo>
                      <a:pt x="239288" y="0"/>
                    </a:lnTo>
                    <a:lnTo>
                      <a:pt x="239288" y="182876"/>
                    </a:lnTo>
                    <a:lnTo>
                      <a:pt x="0" y="182876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Freeform 40">
                <a:extLst>
                  <a:ext uri="{FF2B5EF4-FFF2-40B4-BE49-F238E27FC236}">
                    <a16:creationId xmlns:a16="http://schemas.microsoft.com/office/drawing/2014/main" id="{03925D6A-01C6-430E-DC1D-CFDCA46BD4A9}"/>
                  </a:ext>
                </a:extLst>
              </p:cNvPr>
              <p:cNvSpPr/>
              <p:nvPr/>
            </p:nvSpPr>
            <p:spPr>
              <a:xfrm>
                <a:off x="6938050" y="1312002"/>
                <a:ext cx="257604" cy="257604"/>
              </a:xfrm>
              <a:custGeom>
                <a:avLst/>
                <a:gdLst>
                  <a:gd name="connsiteX0" fmla="*/ 128802 w 257604"/>
                  <a:gd name="connsiteY0" fmla="*/ 0 h 257604"/>
                  <a:gd name="connsiteX1" fmla="*/ 0 w 257604"/>
                  <a:gd name="connsiteY1" fmla="*/ 128802 h 257604"/>
                  <a:gd name="connsiteX2" fmla="*/ 128802 w 257604"/>
                  <a:gd name="connsiteY2" fmla="*/ 257605 h 257604"/>
                  <a:gd name="connsiteX3" fmla="*/ 257605 w 257604"/>
                  <a:gd name="connsiteY3" fmla="*/ 128802 h 257604"/>
                  <a:gd name="connsiteX4" fmla="*/ 128802 w 257604"/>
                  <a:gd name="connsiteY4" fmla="*/ 0 h 25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04" h="257604">
                    <a:moveTo>
                      <a:pt x="128802" y="0"/>
                    </a:moveTo>
                    <a:cubicBezTo>
                      <a:pt x="57679" y="0"/>
                      <a:pt x="0" y="57679"/>
                      <a:pt x="0" y="128802"/>
                    </a:cubicBezTo>
                    <a:cubicBezTo>
                      <a:pt x="0" y="199926"/>
                      <a:pt x="57679" y="257605"/>
                      <a:pt x="128802" y="257605"/>
                    </a:cubicBezTo>
                    <a:cubicBezTo>
                      <a:pt x="199926" y="257605"/>
                      <a:pt x="257605" y="199926"/>
                      <a:pt x="257605" y="128802"/>
                    </a:cubicBezTo>
                    <a:cubicBezTo>
                      <a:pt x="257605" y="57679"/>
                      <a:pt x="199926" y="0"/>
                      <a:pt x="128802" y="0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6" name="Graphic 11">
              <a:extLst>
                <a:ext uri="{FF2B5EF4-FFF2-40B4-BE49-F238E27FC236}">
                  <a16:creationId xmlns:a16="http://schemas.microsoft.com/office/drawing/2014/main" id="{18100EE0-F43D-649E-3747-DEFE256E14A5}"/>
                </a:ext>
              </a:extLst>
            </p:cNvPr>
            <p:cNvGrpSpPr/>
            <p:nvPr/>
          </p:nvGrpSpPr>
          <p:grpSpPr>
            <a:xfrm>
              <a:off x="6937889" y="1200746"/>
              <a:ext cx="1851043" cy="1259662"/>
              <a:chOff x="6937889" y="1200746"/>
              <a:chExt cx="1851043" cy="1259662"/>
            </a:xfrm>
          </p:grpSpPr>
          <p:sp>
            <p:nvSpPr>
              <p:cNvPr id="124" name="Freeform 43">
                <a:extLst>
                  <a:ext uri="{FF2B5EF4-FFF2-40B4-BE49-F238E27FC236}">
                    <a16:creationId xmlns:a16="http://schemas.microsoft.com/office/drawing/2014/main" id="{2445114A-8C77-F03D-1E6A-1FBC1018A829}"/>
                  </a:ext>
                </a:extLst>
              </p:cNvPr>
              <p:cNvSpPr/>
              <p:nvPr/>
            </p:nvSpPr>
            <p:spPr>
              <a:xfrm>
                <a:off x="8137840" y="1827001"/>
                <a:ext cx="651092" cy="530237"/>
              </a:xfrm>
              <a:custGeom>
                <a:avLst/>
                <a:gdLst>
                  <a:gd name="connsiteX0" fmla="*/ 14186 w 651092"/>
                  <a:gd name="connsiteY0" fmla="*/ 1964 h 530237"/>
                  <a:gd name="connsiteX1" fmla="*/ 206415 w 651092"/>
                  <a:gd name="connsiteY1" fmla="*/ 362454 h 530237"/>
                  <a:gd name="connsiteX2" fmla="*/ 411895 w 651092"/>
                  <a:gd name="connsiteY2" fmla="*/ 130961 h 530237"/>
                  <a:gd name="connsiteX3" fmla="*/ 486623 w 651092"/>
                  <a:gd name="connsiteY3" fmla="*/ 87702 h 530237"/>
                  <a:gd name="connsiteX4" fmla="*/ 558721 w 651092"/>
                  <a:gd name="connsiteY4" fmla="*/ 96763 h 530237"/>
                  <a:gd name="connsiteX5" fmla="*/ 641147 w 651092"/>
                  <a:gd name="connsiteY5" fmla="*/ 85364 h 530237"/>
                  <a:gd name="connsiteX6" fmla="*/ 649234 w 651092"/>
                  <a:gd name="connsiteY6" fmla="*/ 96178 h 530237"/>
                  <a:gd name="connsiteX7" fmla="*/ 502602 w 651092"/>
                  <a:gd name="connsiteY7" fmla="*/ 145965 h 530237"/>
                  <a:gd name="connsiteX8" fmla="*/ 449795 w 651092"/>
                  <a:gd name="connsiteY8" fmla="*/ 165354 h 530237"/>
                  <a:gd name="connsiteX9" fmla="*/ 181278 w 651092"/>
                  <a:gd name="connsiteY9" fmla="*/ 530229 h 530237"/>
                  <a:gd name="connsiteX10" fmla="*/ 7366 w 651092"/>
                  <a:gd name="connsiteY10" fmla="*/ 277690 h 530237"/>
                  <a:gd name="connsiteX11" fmla="*/ 14186 w 651092"/>
                  <a:gd name="connsiteY11" fmla="*/ 2061 h 53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092" h="530237">
                    <a:moveTo>
                      <a:pt x="14186" y="1964"/>
                    </a:moveTo>
                    <a:cubicBezTo>
                      <a:pt x="140650" y="140509"/>
                      <a:pt x="186637" y="392852"/>
                      <a:pt x="206415" y="362454"/>
                    </a:cubicBezTo>
                    <a:cubicBezTo>
                      <a:pt x="258443" y="282270"/>
                      <a:pt x="398742" y="151518"/>
                      <a:pt x="411895" y="130961"/>
                    </a:cubicBezTo>
                    <a:cubicBezTo>
                      <a:pt x="440344" y="86533"/>
                      <a:pt x="464409" y="81661"/>
                      <a:pt x="486623" y="87702"/>
                    </a:cubicBezTo>
                    <a:cubicBezTo>
                      <a:pt x="486623" y="87702"/>
                      <a:pt x="535728" y="92866"/>
                      <a:pt x="558721" y="96763"/>
                    </a:cubicBezTo>
                    <a:cubicBezTo>
                      <a:pt x="606462" y="104850"/>
                      <a:pt x="629650" y="106311"/>
                      <a:pt x="641147" y="85364"/>
                    </a:cubicBezTo>
                    <a:cubicBezTo>
                      <a:pt x="641147" y="85364"/>
                      <a:pt x="656249" y="82343"/>
                      <a:pt x="649234" y="96178"/>
                    </a:cubicBezTo>
                    <a:cubicBezTo>
                      <a:pt x="619323" y="154831"/>
                      <a:pt x="555799" y="140314"/>
                      <a:pt x="502602" y="145965"/>
                    </a:cubicBezTo>
                    <a:cubicBezTo>
                      <a:pt x="471035" y="149375"/>
                      <a:pt x="462656" y="144991"/>
                      <a:pt x="449795" y="165354"/>
                    </a:cubicBezTo>
                    <a:cubicBezTo>
                      <a:pt x="440831" y="179578"/>
                      <a:pt x="248992" y="528377"/>
                      <a:pt x="181278" y="530229"/>
                    </a:cubicBezTo>
                    <a:cubicBezTo>
                      <a:pt x="113662" y="531982"/>
                      <a:pt x="7366" y="277690"/>
                      <a:pt x="7366" y="277690"/>
                    </a:cubicBezTo>
                    <a:cubicBezTo>
                      <a:pt x="7366" y="277690"/>
                      <a:pt x="-13095" y="-27850"/>
                      <a:pt x="14186" y="20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Freeform 44">
                <a:extLst>
                  <a:ext uri="{FF2B5EF4-FFF2-40B4-BE49-F238E27FC236}">
                    <a16:creationId xmlns:a16="http://schemas.microsoft.com/office/drawing/2014/main" id="{DCD203F1-B205-148A-CB52-D73745A456AB}"/>
                  </a:ext>
                </a:extLst>
              </p:cNvPr>
              <p:cNvSpPr/>
              <p:nvPr/>
            </p:nvSpPr>
            <p:spPr>
              <a:xfrm>
                <a:off x="6937889" y="1829144"/>
                <a:ext cx="651620" cy="520282"/>
              </a:xfrm>
              <a:custGeom>
                <a:avLst/>
                <a:gdLst>
                  <a:gd name="connsiteX0" fmla="*/ 640665 w 651620"/>
                  <a:gd name="connsiteY0" fmla="*/ 1964 h 520282"/>
                  <a:gd name="connsiteX1" fmla="*/ 429242 w 651620"/>
                  <a:gd name="connsiteY1" fmla="*/ 351543 h 520282"/>
                  <a:gd name="connsiteX2" fmla="*/ 236525 w 651620"/>
                  <a:gd name="connsiteY2" fmla="*/ 109235 h 520282"/>
                  <a:gd name="connsiteX3" fmla="*/ 164330 w 651620"/>
                  <a:gd name="connsiteY3" fmla="*/ 61981 h 520282"/>
                  <a:gd name="connsiteX4" fmla="*/ 91842 w 651620"/>
                  <a:gd name="connsiteY4" fmla="*/ 67047 h 520282"/>
                  <a:gd name="connsiteX5" fmla="*/ 10196 w 651620"/>
                  <a:gd name="connsiteY5" fmla="*/ 51166 h 520282"/>
                  <a:gd name="connsiteX6" fmla="*/ 1525 w 651620"/>
                  <a:gd name="connsiteY6" fmla="*/ 61494 h 520282"/>
                  <a:gd name="connsiteX7" fmla="*/ 145234 w 651620"/>
                  <a:gd name="connsiteY7" fmla="*/ 119172 h 520282"/>
                  <a:gd name="connsiteX8" fmla="*/ 196871 w 651620"/>
                  <a:gd name="connsiteY8" fmla="*/ 141386 h 520282"/>
                  <a:gd name="connsiteX9" fmla="*/ 445220 w 651620"/>
                  <a:gd name="connsiteY9" fmla="*/ 520194 h 520282"/>
                  <a:gd name="connsiteX10" fmla="*/ 632481 w 651620"/>
                  <a:gd name="connsiteY10" fmla="*/ 277496 h 520282"/>
                  <a:gd name="connsiteX11" fmla="*/ 640567 w 651620"/>
                  <a:gd name="connsiteY11" fmla="*/ 1867 h 52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1620" h="520282">
                    <a:moveTo>
                      <a:pt x="640665" y="1964"/>
                    </a:moveTo>
                    <a:cubicBezTo>
                      <a:pt x="506893" y="133397"/>
                      <a:pt x="447364" y="383013"/>
                      <a:pt x="429242" y="351543"/>
                    </a:cubicBezTo>
                    <a:cubicBezTo>
                      <a:pt x="381599" y="268630"/>
                      <a:pt x="248607" y="130572"/>
                      <a:pt x="236525" y="109235"/>
                    </a:cubicBezTo>
                    <a:cubicBezTo>
                      <a:pt x="210512" y="63345"/>
                      <a:pt x="186739" y="57207"/>
                      <a:pt x="164330" y="61981"/>
                    </a:cubicBezTo>
                    <a:cubicBezTo>
                      <a:pt x="164330" y="61981"/>
                      <a:pt x="115030" y="64417"/>
                      <a:pt x="91842" y="67047"/>
                    </a:cubicBezTo>
                    <a:cubicBezTo>
                      <a:pt x="43809" y="72503"/>
                      <a:pt x="20523" y="72796"/>
                      <a:pt x="10196" y="51166"/>
                    </a:cubicBezTo>
                    <a:cubicBezTo>
                      <a:pt x="10196" y="51166"/>
                      <a:pt x="-4711" y="47367"/>
                      <a:pt x="1525" y="61494"/>
                    </a:cubicBezTo>
                    <a:cubicBezTo>
                      <a:pt x="28220" y="121706"/>
                      <a:pt x="92427" y="110599"/>
                      <a:pt x="145234" y="119172"/>
                    </a:cubicBezTo>
                    <a:cubicBezTo>
                      <a:pt x="176606" y="124239"/>
                      <a:pt x="185180" y="120439"/>
                      <a:pt x="196871" y="141386"/>
                    </a:cubicBezTo>
                    <a:cubicBezTo>
                      <a:pt x="205056" y="156098"/>
                      <a:pt x="377701" y="514738"/>
                      <a:pt x="445220" y="520194"/>
                    </a:cubicBezTo>
                    <a:cubicBezTo>
                      <a:pt x="512642" y="525650"/>
                      <a:pt x="632481" y="277496"/>
                      <a:pt x="632481" y="277496"/>
                    </a:cubicBezTo>
                    <a:cubicBezTo>
                      <a:pt x="632481" y="277496"/>
                      <a:pt x="669504" y="-26485"/>
                      <a:pt x="640567" y="1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Freeform 45">
                <a:extLst>
                  <a:ext uri="{FF2B5EF4-FFF2-40B4-BE49-F238E27FC236}">
                    <a16:creationId xmlns:a16="http://schemas.microsoft.com/office/drawing/2014/main" id="{7B09D332-3280-C2C1-27EC-D90489498E66}"/>
                  </a:ext>
                </a:extLst>
              </p:cNvPr>
              <p:cNvSpPr/>
              <p:nvPr/>
            </p:nvSpPr>
            <p:spPr>
              <a:xfrm>
                <a:off x="7531175" y="1292087"/>
                <a:ext cx="646189" cy="648859"/>
              </a:xfrm>
              <a:custGeom>
                <a:avLst/>
                <a:gdLst>
                  <a:gd name="connsiteX0" fmla="*/ 535892 w 646189"/>
                  <a:gd name="connsiteY0" fmla="*/ 75840 h 648859"/>
                  <a:gd name="connsiteX1" fmla="*/ 576715 w 646189"/>
                  <a:gd name="connsiteY1" fmla="*/ 174634 h 648859"/>
                  <a:gd name="connsiteX2" fmla="*/ 562393 w 646189"/>
                  <a:gd name="connsiteY2" fmla="*/ 229390 h 648859"/>
                  <a:gd name="connsiteX3" fmla="*/ 529657 w 646189"/>
                  <a:gd name="connsiteY3" fmla="*/ 276449 h 648859"/>
                  <a:gd name="connsiteX4" fmla="*/ 600001 w 646189"/>
                  <a:gd name="connsiteY4" fmla="*/ 300027 h 648859"/>
                  <a:gd name="connsiteX5" fmla="*/ 564732 w 646189"/>
                  <a:gd name="connsiteY5" fmla="*/ 535612 h 648859"/>
                  <a:gd name="connsiteX6" fmla="*/ 510366 w 646189"/>
                  <a:gd name="connsiteY6" fmla="*/ 536586 h 648859"/>
                  <a:gd name="connsiteX7" fmla="*/ 555281 w 646189"/>
                  <a:gd name="connsiteY7" fmla="*/ 613458 h 648859"/>
                  <a:gd name="connsiteX8" fmla="*/ 393742 w 646189"/>
                  <a:gd name="connsiteY8" fmla="*/ 648436 h 648859"/>
                  <a:gd name="connsiteX9" fmla="*/ 217589 w 646189"/>
                  <a:gd name="connsiteY9" fmla="*/ 617648 h 648859"/>
                  <a:gd name="connsiteX10" fmla="*/ 164684 w 646189"/>
                  <a:gd name="connsiteY10" fmla="*/ 493815 h 648859"/>
                  <a:gd name="connsiteX11" fmla="*/ 99796 w 646189"/>
                  <a:gd name="connsiteY11" fmla="*/ 571661 h 648859"/>
                  <a:gd name="connsiteX12" fmla="*/ 9284 w 646189"/>
                  <a:gd name="connsiteY12" fmla="*/ 532007 h 648859"/>
                  <a:gd name="connsiteX13" fmla="*/ 20488 w 646189"/>
                  <a:gd name="connsiteY13" fmla="*/ 442566 h 648859"/>
                  <a:gd name="connsiteX14" fmla="*/ 100673 w 646189"/>
                  <a:gd name="connsiteY14" fmla="*/ 376314 h 648859"/>
                  <a:gd name="connsiteX15" fmla="*/ 54296 w 646189"/>
                  <a:gd name="connsiteY15" fmla="*/ 210878 h 648859"/>
                  <a:gd name="connsiteX16" fmla="*/ 533262 w 646189"/>
                  <a:gd name="connsiteY16" fmla="*/ 73112 h 648859"/>
                  <a:gd name="connsiteX17" fmla="*/ 535892 w 646189"/>
                  <a:gd name="connsiteY17" fmla="*/ 75840 h 64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6189" h="648859">
                    <a:moveTo>
                      <a:pt x="535892" y="75840"/>
                    </a:moveTo>
                    <a:cubicBezTo>
                      <a:pt x="562880" y="104192"/>
                      <a:pt x="578372" y="134493"/>
                      <a:pt x="576715" y="174634"/>
                    </a:cubicBezTo>
                    <a:cubicBezTo>
                      <a:pt x="575839" y="196556"/>
                      <a:pt x="572428" y="211268"/>
                      <a:pt x="562393" y="229390"/>
                    </a:cubicBezTo>
                    <a:cubicBezTo>
                      <a:pt x="553625" y="245076"/>
                      <a:pt x="534431" y="260665"/>
                      <a:pt x="529657" y="276449"/>
                    </a:cubicBezTo>
                    <a:cubicBezTo>
                      <a:pt x="556158" y="279177"/>
                      <a:pt x="578762" y="280443"/>
                      <a:pt x="600001" y="300027"/>
                    </a:cubicBezTo>
                    <a:cubicBezTo>
                      <a:pt x="667618" y="362382"/>
                      <a:pt x="665182" y="502681"/>
                      <a:pt x="564732" y="535612"/>
                    </a:cubicBezTo>
                    <a:cubicBezTo>
                      <a:pt x="548071" y="541068"/>
                      <a:pt x="525272" y="543211"/>
                      <a:pt x="510366" y="536586"/>
                    </a:cubicBezTo>
                    <a:cubicBezTo>
                      <a:pt x="544564" y="518367"/>
                      <a:pt x="584412" y="582281"/>
                      <a:pt x="555281" y="613458"/>
                    </a:cubicBezTo>
                    <a:cubicBezTo>
                      <a:pt x="520986" y="650092"/>
                      <a:pt x="440216" y="648143"/>
                      <a:pt x="393742" y="648436"/>
                    </a:cubicBezTo>
                    <a:cubicBezTo>
                      <a:pt x="340351" y="648631"/>
                      <a:pt x="259581" y="654282"/>
                      <a:pt x="217589" y="617648"/>
                    </a:cubicBezTo>
                    <a:cubicBezTo>
                      <a:pt x="185534" y="589588"/>
                      <a:pt x="170335" y="532884"/>
                      <a:pt x="164684" y="493815"/>
                    </a:cubicBezTo>
                    <a:cubicBezTo>
                      <a:pt x="150070" y="523920"/>
                      <a:pt x="134579" y="561723"/>
                      <a:pt x="99796" y="571661"/>
                    </a:cubicBezTo>
                    <a:cubicBezTo>
                      <a:pt x="66085" y="581307"/>
                      <a:pt x="26821" y="560554"/>
                      <a:pt x="9284" y="532007"/>
                    </a:cubicBezTo>
                    <a:cubicBezTo>
                      <a:pt x="-8156" y="503655"/>
                      <a:pt x="905" y="466242"/>
                      <a:pt x="20488" y="442566"/>
                    </a:cubicBezTo>
                    <a:cubicBezTo>
                      <a:pt x="29939" y="431167"/>
                      <a:pt x="85961" y="370079"/>
                      <a:pt x="100673" y="376314"/>
                    </a:cubicBezTo>
                    <a:cubicBezTo>
                      <a:pt x="35005" y="348157"/>
                      <a:pt x="37831" y="276643"/>
                      <a:pt x="54296" y="210878"/>
                    </a:cubicBezTo>
                    <a:cubicBezTo>
                      <a:pt x="103401" y="13972"/>
                      <a:pt x="389650" y="-73130"/>
                      <a:pt x="533262" y="73112"/>
                    </a:cubicBezTo>
                    <a:cubicBezTo>
                      <a:pt x="534139" y="73989"/>
                      <a:pt x="535015" y="74866"/>
                      <a:pt x="535892" y="75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Freeform 50">
                <a:extLst>
                  <a:ext uri="{FF2B5EF4-FFF2-40B4-BE49-F238E27FC236}">
                    <a16:creationId xmlns:a16="http://schemas.microsoft.com/office/drawing/2014/main" id="{C0F22590-004A-F76B-EABC-2DD8E17F393A}"/>
                  </a:ext>
                </a:extLst>
              </p:cNvPr>
              <p:cNvSpPr/>
              <p:nvPr/>
            </p:nvSpPr>
            <p:spPr>
              <a:xfrm>
                <a:off x="7664853" y="1454958"/>
                <a:ext cx="430894" cy="622029"/>
              </a:xfrm>
              <a:custGeom>
                <a:avLst/>
                <a:gdLst>
                  <a:gd name="connsiteX0" fmla="*/ 135549 w 430894"/>
                  <a:gd name="connsiteY0" fmla="*/ 13322 h 622029"/>
                  <a:gd name="connsiteX1" fmla="*/ 118401 w 430894"/>
                  <a:gd name="connsiteY1" fmla="*/ 189962 h 622029"/>
                  <a:gd name="connsiteX2" fmla="*/ 6552 w 430894"/>
                  <a:gd name="connsiteY2" fmla="*/ 327046 h 622029"/>
                  <a:gd name="connsiteX3" fmla="*/ 145389 w 430894"/>
                  <a:gd name="connsiteY3" fmla="*/ 593419 h 622029"/>
                  <a:gd name="connsiteX4" fmla="*/ 224405 w 430894"/>
                  <a:gd name="connsiteY4" fmla="*/ 619530 h 622029"/>
                  <a:gd name="connsiteX5" fmla="*/ 319789 w 430894"/>
                  <a:gd name="connsiteY5" fmla="*/ 619530 h 622029"/>
                  <a:gd name="connsiteX6" fmla="*/ 422675 w 430894"/>
                  <a:gd name="connsiteY6" fmla="*/ 371181 h 622029"/>
                  <a:gd name="connsiteX7" fmla="*/ 284714 w 430894"/>
                  <a:gd name="connsiteY7" fmla="*/ 126827 h 622029"/>
                  <a:gd name="connsiteX8" fmla="*/ 135549 w 430894"/>
                  <a:gd name="connsiteY8" fmla="*/ 13419 h 62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894" h="622029">
                    <a:moveTo>
                      <a:pt x="135549" y="13322"/>
                    </a:moveTo>
                    <a:cubicBezTo>
                      <a:pt x="115673" y="31638"/>
                      <a:pt x="125806" y="158784"/>
                      <a:pt x="118401" y="189962"/>
                    </a:cubicBezTo>
                    <a:cubicBezTo>
                      <a:pt x="101935" y="259722"/>
                      <a:pt x="59651" y="283592"/>
                      <a:pt x="6552" y="327046"/>
                    </a:cubicBezTo>
                    <a:cubicBezTo>
                      <a:pt x="-28133" y="355495"/>
                      <a:pt x="83229" y="577635"/>
                      <a:pt x="145389" y="593419"/>
                    </a:cubicBezTo>
                    <a:cubicBezTo>
                      <a:pt x="172767" y="600337"/>
                      <a:pt x="194202" y="615243"/>
                      <a:pt x="224405" y="619530"/>
                    </a:cubicBezTo>
                    <a:cubicBezTo>
                      <a:pt x="255777" y="624012"/>
                      <a:pt x="289293" y="621479"/>
                      <a:pt x="319789" y="619530"/>
                    </a:cubicBezTo>
                    <a:cubicBezTo>
                      <a:pt x="374447" y="615828"/>
                      <a:pt x="457360" y="399923"/>
                      <a:pt x="422675" y="371181"/>
                    </a:cubicBezTo>
                    <a:cubicBezTo>
                      <a:pt x="342880" y="305319"/>
                      <a:pt x="274094" y="236826"/>
                      <a:pt x="284714" y="126827"/>
                    </a:cubicBezTo>
                    <a:cubicBezTo>
                      <a:pt x="292898" y="43233"/>
                      <a:pt x="183971" y="-31301"/>
                      <a:pt x="135549" y="13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AE0A326B-9D84-1BC2-F111-2FE5154430AD}"/>
                  </a:ext>
                </a:extLst>
              </p:cNvPr>
              <p:cNvSpPr/>
              <p:nvPr/>
            </p:nvSpPr>
            <p:spPr>
              <a:xfrm>
                <a:off x="7781598" y="1478638"/>
                <a:ext cx="169908" cy="182997"/>
              </a:xfrm>
              <a:custGeom>
                <a:avLst/>
                <a:gdLst>
                  <a:gd name="connsiteX0" fmla="*/ 97 w 169908"/>
                  <a:gd name="connsiteY0" fmla="*/ 94476 h 182997"/>
                  <a:gd name="connsiteX1" fmla="*/ 6138 w 169908"/>
                  <a:gd name="connsiteY1" fmla="*/ 21404 h 182997"/>
                  <a:gd name="connsiteX2" fmla="*/ 169528 w 169908"/>
                  <a:gd name="connsiteY2" fmla="*/ 87071 h 182997"/>
                  <a:gd name="connsiteX3" fmla="*/ 168846 w 169908"/>
                  <a:gd name="connsiteY3" fmla="*/ 102270 h 182997"/>
                  <a:gd name="connsiteX4" fmla="*/ 86713 w 169908"/>
                  <a:gd name="connsiteY4" fmla="*/ 182845 h 182997"/>
                  <a:gd name="connsiteX5" fmla="*/ 0 w 169908"/>
                  <a:gd name="connsiteY5" fmla="*/ 94476 h 18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908" h="182997">
                    <a:moveTo>
                      <a:pt x="97" y="94476"/>
                    </a:moveTo>
                    <a:lnTo>
                      <a:pt x="6138" y="21404"/>
                    </a:lnTo>
                    <a:cubicBezTo>
                      <a:pt x="54658" y="-23219"/>
                      <a:pt x="177615" y="3477"/>
                      <a:pt x="169528" y="87071"/>
                    </a:cubicBezTo>
                    <a:cubicBezTo>
                      <a:pt x="169528" y="87656"/>
                      <a:pt x="168943" y="101783"/>
                      <a:pt x="168846" y="102270"/>
                    </a:cubicBezTo>
                    <a:cubicBezTo>
                      <a:pt x="160467" y="138807"/>
                      <a:pt x="132407" y="180214"/>
                      <a:pt x="86713" y="182845"/>
                    </a:cubicBezTo>
                    <a:cubicBezTo>
                      <a:pt x="32931" y="185865"/>
                      <a:pt x="15296" y="143678"/>
                      <a:pt x="0" y="9447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Freeform 52">
                <a:extLst>
                  <a:ext uri="{FF2B5EF4-FFF2-40B4-BE49-F238E27FC236}">
                    <a16:creationId xmlns:a16="http://schemas.microsoft.com/office/drawing/2014/main" id="{37178BAF-D3A8-633A-5B77-A5240A0CE840}"/>
                  </a:ext>
                </a:extLst>
              </p:cNvPr>
              <p:cNvSpPr/>
              <p:nvPr/>
            </p:nvSpPr>
            <p:spPr>
              <a:xfrm>
                <a:off x="7745812" y="1234347"/>
                <a:ext cx="274172" cy="396940"/>
              </a:xfrm>
              <a:custGeom>
                <a:avLst/>
                <a:gdLst>
                  <a:gd name="connsiteX0" fmla="*/ 274001 w 274172"/>
                  <a:gd name="connsiteY0" fmla="*/ 136697 h 396940"/>
                  <a:gd name="connsiteX1" fmla="*/ 129513 w 274172"/>
                  <a:gd name="connsiteY1" fmla="*/ 396933 h 396940"/>
                  <a:gd name="connsiteX2" fmla="*/ 613 w 274172"/>
                  <a:gd name="connsiteY2" fmla="*/ 149266 h 396940"/>
                  <a:gd name="connsiteX3" fmla="*/ 147537 w 274172"/>
                  <a:gd name="connsiteY3" fmla="*/ 3 h 396940"/>
                  <a:gd name="connsiteX4" fmla="*/ 274099 w 274172"/>
                  <a:gd name="connsiteY4" fmla="*/ 136795 h 39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172" h="396940">
                    <a:moveTo>
                      <a:pt x="274001" y="136697"/>
                    </a:moveTo>
                    <a:cubicBezTo>
                      <a:pt x="274001" y="136697"/>
                      <a:pt x="240388" y="395471"/>
                      <a:pt x="129513" y="396933"/>
                    </a:cubicBezTo>
                    <a:cubicBezTo>
                      <a:pt x="30134" y="398199"/>
                      <a:pt x="4121" y="251275"/>
                      <a:pt x="613" y="149266"/>
                    </a:cubicBezTo>
                    <a:cubicBezTo>
                      <a:pt x="-3382" y="34981"/>
                      <a:pt x="8505" y="880"/>
                      <a:pt x="147537" y="3"/>
                    </a:cubicBezTo>
                    <a:cubicBezTo>
                      <a:pt x="281503" y="-776"/>
                      <a:pt x="274099" y="136795"/>
                      <a:pt x="274099" y="136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Freeform 53">
                <a:extLst>
                  <a:ext uri="{FF2B5EF4-FFF2-40B4-BE49-F238E27FC236}">
                    <a16:creationId xmlns:a16="http://schemas.microsoft.com/office/drawing/2014/main" id="{84529F74-5468-5130-CDB6-83B0CA09D17A}"/>
                  </a:ext>
                </a:extLst>
              </p:cNvPr>
              <p:cNvSpPr/>
              <p:nvPr/>
            </p:nvSpPr>
            <p:spPr>
              <a:xfrm>
                <a:off x="7700657" y="1200746"/>
                <a:ext cx="354053" cy="261493"/>
              </a:xfrm>
              <a:custGeom>
                <a:avLst/>
                <a:gdLst>
                  <a:gd name="connsiteX0" fmla="*/ 20144 w 354053"/>
                  <a:gd name="connsiteY0" fmla="*/ 121779 h 261493"/>
                  <a:gd name="connsiteX1" fmla="*/ 24236 w 354053"/>
                  <a:gd name="connsiteY1" fmla="*/ 147792 h 261493"/>
                  <a:gd name="connsiteX2" fmla="*/ 14883 w 354053"/>
                  <a:gd name="connsiteY2" fmla="*/ 196020 h 261493"/>
                  <a:gd name="connsiteX3" fmla="*/ 48398 w 354053"/>
                  <a:gd name="connsiteY3" fmla="*/ 204010 h 261493"/>
                  <a:gd name="connsiteX4" fmla="*/ 83181 w 354053"/>
                  <a:gd name="connsiteY4" fmla="*/ 199723 h 261493"/>
                  <a:gd name="connsiteX5" fmla="*/ 110169 w 354053"/>
                  <a:gd name="connsiteY5" fmla="*/ 174488 h 261493"/>
                  <a:gd name="connsiteX6" fmla="*/ 134234 w 354053"/>
                  <a:gd name="connsiteY6" fmla="*/ 139121 h 261493"/>
                  <a:gd name="connsiteX7" fmla="*/ 268493 w 354053"/>
                  <a:gd name="connsiteY7" fmla="*/ 189980 h 261493"/>
                  <a:gd name="connsiteX8" fmla="*/ 296455 w 354053"/>
                  <a:gd name="connsiteY8" fmla="*/ 253309 h 261493"/>
                  <a:gd name="connsiteX9" fmla="*/ 352672 w 354053"/>
                  <a:gd name="connsiteY9" fmla="*/ 242202 h 261493"/>
                  <a:gd name="connsiteX10" fmla="*/ 329289 w 354053"/>
                  <a:gd name="connsiteY10" fmla="*/ 181698 h 261493"/>
                  <a:gd name="connsiteX11" fmla="*/ 307172 w 354053"/>
                  <a:gd name="connsiteY11" fmla="*/ 61567 h 261493"/>
                  <a:gd name="connsiteX12" fmla="*/ 165996 w 354053"/>
                  <a:gd name="connsiteY12" fmla="*/ 89 h 261493"/>
                  <a:gd name="connsiteX13" fmla="*/ 84642 w 354053"/>
                  <a:gd name="connsiteY13" fmla="*/ 29415 h 261493"/>
                  <a:gd name="connsiteX14" fmla="*/ 50444 w 354053"/>
                  <a:gd name="connsiteY14" fmla="*/ 83391 h 261493"/>
                  <a:gd name="connsiteX15" fmla="*/ 20144 w 354053"/>
                  <a:gd name="connsiteY15" fmla="*/ 121584 h 26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053" h="261493">
                    <a:moveTo>
                      <a:pt x="20144" y="121779"/>
                    </a:moveTo>
                    <a:cubicBezTo>
                      <a:pt x="21021" y="129865"/>
                      <a:pt x="22774" y="138732"/>
                      <a:pt x="24236" y="147792"/>
                    </a:cubicBezTo>
                    <a:cubicBezTo>
                      <a:pt x="-6942" y="145844"/>
                      <a:pt x="-5773" y="182965"/>
                      <a:pt x="14883" y="196020"/>
                    </a:cubicBezTo>
                    <a:cubicBezTo>
                      <a:pt x="23749" y="201671"/>
                      <a:pt x="37486" y="202938"/>
                      <a:pt x="48398" y="204010"/>
                    </a:cubicBezTo>
                    <a:cubicBezTo>
                      <a:pt x="59311" y="205081"/>
                      <a:pt x="73828" y="205374"/>
                      <a:pt x="83181" y="199723"/>
                    </a:cubicBezTo>
                    <a:cubicBezTo>
                      <a:pt x="93119" y="193779"/>
                      <a:pt x="101985" y="182672"/>
                      <a:pt x="110169" y="174488"/>
                    </a:cubicBezTo>
                    <a:cubicBezTo>
                      <a:pt x="120204" y="164648"/>
                      <a:pt x="132188" y="153931"/>
                      <a:pt x="134234" y="139121"/>
                    </a:cubicBezTo>
                    <a:cubicBezTo>
                      <a:pt x="159371" y="188616"/>
                      <a:pt x="218121" y="199138"/>
                      <a:pt x="268493" y="189980"/>
                    </a:cubicBezTo>
                    <a:cubicBezTo>
                      <a:pt x="274338" y="219404"/>
                      <a:pt x="268298" y="235090"/>
                      <a:pt x="296455" y="253309"/>
                    </a:cubicBezTo>
                    <a:cubicBezTo>
                      <a:pt x="323638" y="270944"/>
                      <a:pt x="329094" y="256719"/>
                      <a:pt x="352672" y="242202"/>
                    </a:cubicBezTo>
                    <a:cubicBezTo>
                      <a:pt x="359005" y="218916"/>
                      <a:pt x="342247" y="192513"/>
                      <a:pt x="329289" y="181698"/>
                    </a:cubicBezTo>
                    <a:cubicBezTo>
                      <a:pt x="364656" y="150228"/>
                      <a:pt x="338057" y="97421"/>
                      <a:pt x="307172" y="61567"/>
                    </a:cubicBezTo>
                    <a:cubicBezTo>
                      <a:pt x="269272" y="17431"/>
                      <a:pt x="222213" y="-1470"/>
                      <a:pt x="165996" y="89"/>
                    </a:cubicBezTo>
                    <a:cubicBezTo>
                      <a:pt x="140080" y="868"/>
                      <a:pt x="104031" y="11878"/>
                      <a:pt x="84642" y="29415"/>
                    </a:cubicBezTo>
                    <a:cubicBezTo>
                      <a:pt x="69443" y="43153"/>
                      <a:pt x="53562" y="51337"/>
                      <a:pt x="50444" y="83391"/>
                    </a:cubicBezTo>
                    <a:cubicBezTo>
                      <a:pt x="21897" y="85632"/>
                      <a:pt x="18098" y="101026"/>
                      <a:pt x="20144" y="1215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 54">
                <a:extLst>
                  <a:ext uri="{FF2B5EF4-FFF2-40B4-BE49-F238E27FC236}">
                    <a16:creationId xmlns:a16="http://schemas.microsoft.com/office/drawing/2014/main" id="{96CBF303-0B12-DED4-9E4E-C04D7580F266}"/>
                  </a:ext>
                </a:extLst>
              </p:cNvPr>
              <p:cNvSpPr/>
              <p:nvPr/>
            </p:nvSpPr>
            <p:spPr>
              <a:xfrm>
                <a:off x="7398016" y="1756282"/>
                <a:ext cx="931527" cy="704125"/>
              </a:xfrm>
              <a:custGeom>
                <a:avLst/>
                <a:gdLst>
                  <a:gd name="connsiteX0" fmla="*/ 724586 w 931527"/>
                  <a:gd name="connsiteY0" fmla="*/ 351722 h 704125"/>
                  <a:gd name="connsiteX1" fmla="*/ 797269 w 931527"/>
                  <a:gd name="connsiteY1" fmla="*/ 477406 h 704125"/>
                  <a:gd name="connsiteX2" fmla="*/ 931527 w 931527"/>
                  <a:gd name="connsiteY2" fmla="*/ 381341 h 704125"/>
                  <a:gd name="connsiteX3" fmla="*/ 771352 w 931527"/>
                  <a:gd name="connsiteY3" fmla="*/ 69175 h 704125"/>
                  <a:gd name="connsiteX4" fmla="*/ 633392 w 931527"/>
                  <a:gd name="connsiteY4" fmla="*/ 19291 h 704125"/>
                  <a:gd name="connsiteX5" fmla="*/ 626377 w 931527"/>
                  <a:gd name="connsiteY5" fmla="*/ 19096 h 704125"/>
                  <a:gd name="connsiteX6" fmla="*/ 302422 w 931527"/>
                  <a:gd name="connsiteY6" fmla="*/ 0 h 704125"/>
                  <a:gd name="connsiteX7" fmla="*/ 177810 w 931527"/>
                  <a:gd name="connsiteY7" fmla="*/ 57971 h 704125"/>
                  <a:gd name="connsiteX8" fmla="*/ 135428 w 931527"/>
                  <a:gd name="connsiteY8" fmla="*/ 76970 h 704125"/>
                  <a:gd name="connsiteX9" fmla="*/ 0 w 931527"/>
                  <a:gd name="connsiteY9" fmla="*/ 361562 h 704125"/>
                  <a:gd name="connsiteX10" fmla="*/ 135525 w 931527"/>
                  <a:gd name="connsiteY10" fmla="*/ 474873 h 704125"/>
                  <a:gd name="connsiteX11" fmla="*/ 179856 w 931527"/>
                  <a:gd name="connsiteY11" fmla="*/ 361562 h 704125"/>
                  <a:gd name="connsiteX12" fmla="*/ 216781 w 931527"/>
                  <a:gd name="connsiteY12" fmla="*/ 664180 h 704125"/>
                  <a:gd name="connsiteX13" fmla="*/ 443598 w 931527"/>
                  <a:gd name="connsiteY13" fmla="*/ 704126 h 704125"/>
                  <a:gd name="connsiteX14" fmla="*/ 697403 w 931527"/>
                  <a:gd name="connsiteY14" fmla="*/ 652391 h 704125"/>
                  <a:gd name="connsiteX15" fmla="*/ 724489 w 931527"/>
                  <a:gd name="connsiteY15" fmla="*/ 351722 h 70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1527" h="704125">
                    <a:moveTo>
                      <a:pt x="724586" y="351722"/>
                    </a:moveTo>
                    <a:lnTo>
                      <a:pt x="797269" y="477406"/>
                    </a:lnTo>
                    <a:cubicBezTo>
                      <a:pt x="835461" y="457433"/>
                      <a:pt x="898109" y="407842"/>
                      <a:pt x="931527" y="381341"/>
                    </a:cubicBezTo>
                    <a:cubicBezTo>
                      <a:pt x="889632" y="216197"/>
                      <a:pt x="803309" y="92851"/>
                      <a:pt x="771352" y="69175"/>
                    </a:cubicBezTo>
                    <a:cubicBezTo>
                      <a:pt x="745631" y="50079"/>
                      <a:pt x="663303" y="28450"/>
                      <a:pt x="633392" y="19291"/>
                    </a:cubicBezTo>
                    <a:cubicBezTo>
                      <a:pt x="626377" y="17537"/>
                      <a:pt x="626377" y="19096"/>
                      <a:pt x="626377" y="19096"/>
                    </a:cubicBezTo>
                    <a:cubicBezTo>
                      <a:pt x="626377" y="19096"/>
                      <a:pt x="471950" y="134161"/>
                      <a:pt x="302422" y="0"/>
                    </a:cubicBezTo>
                    <a:cubicBezTo>
                      <a:pt x="302422" y="0"/>
                      <a:pt x="232468" y="28839"/>
                      <a:pt x="177810" y="57971"/>
                    </a:cubicBezTo>
                    <a:cubicBezTo>
                      <a:pt x="164754" y="60406"/>
                      <a:pt x="150334" y="66934"/>
                      <a:pt x="135428" y="76970"/>
                    </a:cubicBezTo>
                    <a:cubicBezTo>
                      <a:pt x="120229" y="87200"/>
                      <a:pt x="51930" y="213566"/>
                      <a:pt x="0" y="361562"/>
                    </a:cubicBezTo>
                    <a:cubicBezTo>
                      <a:pt x="39362" y="398878"/>
                      <a:pt x="88077" y="447885"/>
                      <a:pt x="135525" y="474873"/>
                    </a:cubicBezTo>
                    <a:cubicBezTo>
                      <a:pt x="143612" y="454316"/>
                      <a:pt x="170892" y="385530"/>
                      <a:pt x="179856" y="361562"/>
                    </a:cubicBezTo>
                    <a:cubicBezTo>
                      <a:pt x="184337" y="391181"/>
                      <a:pt x="212007" y="635145"/>
                      <a:pt x="216781" y="664180"/>
                    </a:cubicBezTo>
                    <a:cubicBezTo>
                      <a:pt x="285470" y="696234"/>
                      <a:pt x="337302" y="704126"/>
                      <a:pt x="443598" y="704126"/>
                    </a:cubicBezTo>
                    <a:cubicBezTo>
                      <a:pt x="543074" y="704126"/>
                      <a:pt x="612249" y="690875"/>
                      <a:pt x="697403" y="652391"/>
                    </a:cubicBezTo>
                    <a:lnTo>
                      <a:pt x="724489" y="351722"/>
                    </a:lnTo>
                    <a:close/>
                  </a:path>
                </a:pathLst>
              </a:custGeom>
              <a:solidFill>
                <a:schemeClr val="bg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Freeform 55">
                <a:extLst>
                  <a:ext uri="{FF2B5EF4-FFF2-40B4-BE49-F238E27FC236}">
                    <a16:creationId xmlns:a16="http://schemas.microsoft.com/office/drawing/2014/main" id="{12C0D37B-1CCB-4ABC-F08D-CF2EB61EAE92}"/>
                  </a:ext>
                </a:extLst>
              </p:cNvPr>
              <p:cNvSpPr/>
              <p:nvPr/>
            </p:nvSpPr>
            <p:spPr>
              <a:xfrm>
                <a:off x="7700438" y="1735043"/>
                <a:ext cx="330969" cy="93189"/>
              </a:xfrm>
              <a:custGeom>
                <a:avLst/>
                <a:gdLst>
                  <a:gd name="connsiteX0" fmla="*/ 306514 w 330969"/>
                  <a:gd name="connsiteY0" fmla="*/ 12958 h 93189"/>
                  <a:gd name="connsiteX1" fmla="*/ 330969 w 330969"/>
                  <a:gd name="connsiteY1" fmla="*/ 40531 h 93189"/>
                  <a:gd name="connsiteX2" fmla="*/ 169236 w 330969"/>
                  <a:gd name="connsiteY2" fmla="*/ 93143 h 93189"/>
                  <a:gd name="connsiteX3" fmla="*/ 0 w 330969"/>
                  <a:gd name="connsiteY3" fmla="*/ 21240 h 93189"/>
                  <a:gd name="connsiteX4" fmla="*/ 31957 w 330969"/>
                  <a:gd name="connsiteY4" fmla="*/ 0 h 93189"/>
                  <a:gd name="connsiteX5" fmla="*/ 306417 w 330969"/>
                  <a:gd name="connsiteY5" fmla="*/ 12958 h 9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969" h="93189">
                    <a:moveTo>
                      <a:pt x="306514" y="12958"/>
                    </a:moveTo>
                    <a:lnTo>
                      <a:pt x="330969" y="40531"/>
                    </a:lnTo>
                    <a:cubicBezTo>
                      <a:pt x="330969" y="40531"/>
                      <a:pt x="282157" y="94994"/>
                      <a:pt x="169236" y="93143"/>
                    </a:cubicBezTo>
                    <a:cubicBezTo>
                      <a:pt x="56412" y="91292"/>
                      <a:pt x="0" y="21240"/>
                      <a:pt x="0" y="21240"/>
                    </a:cubicBezTo>
                    <a:lnTo>
                      <a:pt x="31957" y="0"/>
                    </a:lnTo>
                    <a:cubicBezTo>
                      <a:pt x="31957" y="0"/>
                      <a:pt x="192229" y="112726"/>
                      <a:pt x="306417" y="129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Freeform 56">
                <a:extLst>
                  <a:ext uri="{FF2B5EF4-FFF2-40B4-BE49-F238E27FC236}">
                    <a16:creationId xmlns:a16="http://schemas.microsoft.com/office/drawing/2014/main" id="{BF04D587-6172-C22E-AA0F-D7A8AED2371B}"/>
                  </a:ext>
                </a:extLst>
              </p:cNvPr>
              <p:cNvSpPr/>
              <p:nvPr/>
            </p:nvSpPr>
            <p:spPr>
              <a:xfrm>
                <a:off x="7807416" y="1541839"/>
                <a:ext cx="117110" cy="48639"/>
              </a:xfrm>
              <a:custGeom>
                <a:avLst/>
                <a:gdLst>
                  <a:gd name="connsiteX0" fmla="*/ 97 w 117110"/>
                  <a:gd name="connsiteY0" fmla="*/ 0 h 48639"/>
                  <a:gd name="connsiteX1" fmla="*/ 117111 w 117110"/>
                  <a:gd name="connsiteY1" fmla="*/ 4871 h 48639"/>
                  <a:gd name="connsiteX2" fmla="*/ 51053 w 117110"/>
                  <a:gd name="connsiteY2" fmla="*/ 48033 h 48639"/>
                  <a:gd name="connsiteX3" fmla="*/ 0 w 117110"/>
                  <a:gd name="connsiteY3" fmla="*/ 0 h 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10" h="48639">
                    <a:moveTo>
                      <a:pt x="97" y="0"/>
                    </a:moveTo>
                    <a:cubicBezTo>
                      <a:pt x="97" y="0"/>
                      <a:pt x="36731" y="26209"/>
                      <a:pt x="117111" y="4871"/>
                    </a:cubicBezTo>
                    <a:cubicBezTo>
                      <a:pt x="117111" y="4871"/>
                      <a:pt x="103860" y="54658"/>
                      <a:pt x="51053" y="48033"/>
                    </a:cubicBezTo>
                    <a:cubicBezTo>
                      <a:pt x="9548" y="428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7" name="Graphic 11">
              <a:extLst>
                <a:ext uri="{FF2B5EF4-FFF2-40B4-BE49-F238E27FC236}">
                  <a16:creationId xmlns:a16="http://schemas.microsoft.com/office/drawing/2014/main" id="{9FA119D3-D0D2-061E-06F8-D10AD8BBC3D6}"/>
                </a:ext>
              </a:extLst>
            </p:cNvPr>
            <p:cNvGrpSpPr/>
            <p:nvPr/>
          </p:nvGrpSpPr>
          <p:grpSpPr>
            <a:xfrm>
              <a:off x="7783059" y="673836"/>
              <a:ext cx="204602" cy="246789"/>
              <a:chOff x="7783059" y="673836"/>
              <a:chExt cx="204602" cy="246789"/>
            </a:xfrm>
          </p:grpSpPr>
          <p:grpSp>
            <p:nvGrpSpPr>
              <p:cNvPr id="106" name="Graphic 11">
                <a:extLst>
                  <a:ext uri="{FF2B5EF4-FFF2-40B4-BE49-F238E27FC236}">
                    <a16:creationId xmlns:a16="http://schemas.microsoft.com/office/drawing/2014/main" id="{65433150-38AE-C870-F2E9-16963895A69A}"/>
                  </a:ext>
                </a:extLst>
              </p:cNvPr>
              <p:cNvGrpSpPr/>
              <p:nvPr/>
            </p:nvGrpSpPr>
            <p:grpSpPr>
              <a:xfrm>
                <a:off x="7783059" y="673836"/>
                <a:ext cx="204602" cy="246789"/>
                <a:chOff x="7783059" y="673836"/>
                <a:chExt cx="204602" cy="246789"/>
              </a:xfrm>
            </p:grpSpPr>
            <p:sp>
              <p:nvSpPr>
                <p:cNvPr id="122" name="Freeform 59">
                  <a:extLst>
                    <a:ext uri="{FF2B5EF4-FFF2-40B4-BE49-F238E27FC236}">
                      <a16:creationId xmlns:a16="http://schemas.microsoft.com/office/drawing/2014/main" id="{337815CA-E0FB-A04F-7B8D-1D52B7227273}"/>
                    </a:ext>
                  </a:extLst>
                </p:cNvPr>
                <p:cNvSpPr/>
                <p:nvPr/>
              </p:nvSpPr>
              <p:spPr>
                <a:xfrm>
                  <a:off x="7783059" y="673836"/>
                  <a:ext cx="204602" cy="246789"/>
                </a:xfrm>
                <a:custGeom>
                  <a:avLst/>
                  <a:gdLst>
                    <a:gd name="connsiteX0" fmla="*/ 200024 w 204602"/>
                    <a:gd name="connsiteY0" fmla="*/ 246790 h 246789"/>
                    <a:gd name="connsiteX1" fmla="*/ 0 w 204602"/>
                    <a:gd name="connsiteY1" fmla="*/ 242113 h 246789"/>
                    <a:gd name="connsiteX2" fmla="*/ 5748 w 204602"/>
                    <a:gd name="connsiteY2" fmla="*/ 0 h 246789"/>
                    <a:gd name="connsiteX3" fmla="*/ 155790 w 204602"/>
                    <a:gd name="connsiteY3" fmla="*/ 3507 h 246789"/>
                    <a:gd name="connsiteX4" fmla="*/ 204603 w 204602"/>
                    <a:gd name="connsiteY4" fmla="*/ 54074 h 246789"/>
                    <a:gd name="connsiteX5" fmla="*/ 200024 w 204602"/>
                    <a:gd name="connsiteY5" fmla="*/ 246790 h 24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02" h="246789">
                      <a:moveTo>
                        <a:pt x="200024" y="246790"/>
                      </a:moveTo>
                      <a:lnTo>
                        <a:pt x="0" y="242113"/>
                      </a:lnTo>
                      <a:lnTo>
                        <a:pt x="5748" y="0"/>
                      </a:lnTo>
                      <a:lnTo>
                        <a:pt x="155790" y="3507"/>
                      </a:lnTo>
                      <a:lnTo>
                        <a:pt x="204603" y="54074"/>
                      </a:lnTo>
                      <a:lnTo>
                        <a:pt x="200024" y="2467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3" name="Freeform 60">
                  <a:extLst>
                    <a:ext uri="{FF2B5EF4-FFF2-40B4-BE49-F238E27FC236}">
                      <a16:creationId xmlns:a16="http://schemas.microsoft.com/office/drawing/2014/main" id="{66F3223C-020F-A872-1515-ED8E0507DA98}"/>
                    </a:ext>
                  </a:extLst>
                </p:cNvPr>
                <p:cNvSpPr/>
                <p:nvPr/>
              </p:nvSpPr>
              <p:spPr>
                <a:xfrm>
                  <a:off x="7937680" y="677344"/>
                  <a:ext cx="49981" cy="50566"/>
                </a:xfrm>
                <a:custGeom>
                  <a:avLst/>
                  <a:gdLst>
                    <a:gd name="connsiteX0" fmla="*/ 0 w 49981"/>
                    <a:gd name="connsiteY0" fmla="*/ 49397 h 50566"/>
                    <a:gd name="connsiteX1" fmla="*/ 49982 w 49981"/>
                    <a:gd name="connsiteY1" fmla="*/ 50566 h 50566"/>
                    <a:gd name="connsiteX2" fmla="*/ 1169 w 49981"/>
                    <a:gd name="connsiteY2" fmla="*/ 0 h 50566"/>
                    <a:gd name="connsiteX3" fmla="*/ 0 w 49981"/>
                    <a:gd name="connsiteY3" fmla="*/ 49397 h 5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81" h="50566">
                      <a:moveTo>
                        <a:pt x="0" y="49397"/>
                      </a:moveTo>
                      <a:lnTo>
                        <a:pt x="49982" y="50566"/>
                      </a:lnTo>
                      <a:lnTo>
                        <a:pt x="1169" y="0"/>
                      </a:lnTo>
                      <a:lnTo>
                        <a:pt x="0" y="49397"/>
                      </a:lnTo>
                      <a:close/>
                    </a:path>
                  </a:pathLst>
                </a:custGeom>
                <a:solidFill>
                  <a:srgbClr val="7AB6F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07" name="Graphic 11">
                <a:extLst>
                  <a:ext uri="{FF2B5EF4-FFF2-40B4-BE49-F238E27FC236}">
                    <a16:creationId xmlns:a16="http://schemas.microsoft.com/office/drawing/2014/main" id="{FD85A61C-9A11-5D88-071A-97C1CF2740C9}"/>
                  </a:ext>
                </a:extLst>
              </p:cNvPr>
              <p:cNvGrpSpPr/>
              <p:nvPr/>
            </p:nvGrpSpPr>
            <p:grpSpPr>
              <a:xfrm>
                <a:off x="7878248" y="738635"/>
                <a:ext cx="80981" cy="27857"/>
                <a:chOff x="7878248" y="738635"/>
                <a:chExt cx="80981" cy="27857"/>
              </a:xfrm>
              <a:solidFill>
                <a:srgbClr val="7AB6F6"/>
              </a:solidFill>
            </p:grpSpPr>
            <p:sp>
              <p:nvSpPr>
                <p:cNvPr id="120" name="Freeform 62">
                  <a:extLst>
                    <a:ext uri="{FF2B5EF4-FFF2-40B4-BE49-F238E27FC236}">
                      <a16:creationId xmlns:a16="http://schemas.microsoft.com/office/drawing/2014/main" id="{2C650A29-C69B-809B-3CF0-90C1BC9BE550}"/>
                    </a:ext>
                  </a:extLst>
                </p:cNvPr>
                <p:cNvSpPr/>
                <p:nvPr/>
              </p:nvSpPr>
              <p:spPr>
                <a:xfrm rot="-5319000">
                  <a:off x="7915212" y="703046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1" name="Freeform 63">
                  <a:extLst>
                    <a:ext uri="{FF2B5EF4-FFF2-40B4-BE49-F238E27FC236}">
                      <a16:creationId xmlns:a16="http://schemas.microsoft.com/office/drawing/2014/main" id="{F8EC2E8C-3B3D-AF22-F262-FCDAEEA0DA57}"/>
                    </a:ext>
                  </a:extLst>
                </p:cNvPr>
                <p:cNvSpPr/>
                <p:nvPr/>
              </p:nvSpPr>
              <p:spPr>
                <a:xfrm>
                  <a:off x="7878248" y="757236"/>
                  <a:ext cx="80574" cy="9255"/>
                </a:xfrm>
                <a:custGeom>
                  <a:avLst/>
                  <a:gdLst>
                    <a:gd name="connsiteX0" fmla="*/ 80380 w 80574"/>
                    <a:gd name="connsiteY0" fmla="*/ 9256 h 9255"/>
                    <a:gd name="connsiteX1" fmla="*/ 0 w 80574"/>
                    <a:gd name="connsiteY1" fmla="*/ 7405 h 9255"/>
                    <a:gd name="connsiteX2" fmla="*/ 97 w 80574"/>
                    <a:gd name="connsiteY2" fmla="*/ 0 h 9255"/>
                    <a:gd name="connsiteX3" fmla="*/ 80574 w 80574"/>
                    <a:gd name="connsiteY3" fmla="*/ 1851 h 9255"/>
                    <a:gd name="connsiteX4" fmla="*/ 80380 w 80574"/>
                    <a:gd name="connsiteY4" fmla="*/ 9256 h 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255">
                      <a:moveTo>
                        <a:pt x="80380" y="9256"/>
                      </a:moveTo>
                      <a:lnTo>
                        <a:pt x="0" y="7405"/>
                      </a:lnTo>
                      <a:lnTo>
                        <a:pt x="97" y="0"/>
                      </a:lnTo>
                      <a:lnTo>
                        <a:pt x="80574" y="1851"/>
                      </a:lnTo>
                      <a:lnTo>
                        <a:pt x="80380" y="92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08" name="Freeform 64">
                <a:extLst>
                  <a:ext uri="{FF2B5EF4-FFF2-40B4-BE49-F238E27FC236}">
                    <a16:creationId xmlns:a16="http://schemas.microsoft.com/office/drawing/2014/main" id="{62E8C927-CF87-5807-249B-F01B18EB851A}"/>
                  </a:ext>
                </a:extLst>
              </p:cNvPr>
              <p:cNvSpPr/>
              <p:nvPr/>
            </p:nvSpPr>
            <p:spPr>
              <a:xfrm rot="-5319600">
                <a:off x="7814173" y="730933"/>
                <a:ext cx="37510" cy="36341"/>
              </a:xfrm>
              <a:custGeom>
                <a:avLst/>
                <a:gdLst>
                  <a:gd name="connsiteX0" fmla="*/ 0 w 37510"/>
                  <a:gd name="connsiteY0" fmla="*/ 0 h 36341"/>
                  <a:gd name="connsiteX1" fmla="*/ 37511 w 37510"/>
                  <a:gd name="connsiteY1" fmla="*/ 0 h 36341"/>
                  <a:gd name="connsiteX2" fmla="*/ 37511 w 37510"/>
                  <a:gd name="connsiteY2" fmla="*/ 36341 h 36341"/>
                  <a:gd name="connsiteX3" fmla="*/ 0 w 37510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341">
                    <a:moveTo>
                      <a:pt x="0" y="0"/>
                    </a:moveTo>
                    <a:lnTo>
                      <a:pt x="37511" y="0"/>
                    </a:lnTo>
                    <a:lnTo>
                      <a:pt x="37511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9" name="Freeform 65">
                <a:extLst>
                  <a:ext uri="{FF2B5EF4-FFF2-40B4-BE49-F238E27FC236}">
                    <a16:creationId xmlns:a16="http://schemas.microsoft.com/office/drawing/2014/main" id="{5F80B7E0-7AEE-D039-90CA-8E380C67A442}"/>
                  </a:ext>
                </a:extLst>
              </p:cNvPr>
              <p:cNvSpPr/>
              <p:nvPr/>
            </p:nvSpPr>
            <p:spPr>
              <a:xfrm>
                <a:off x="7817647" y="732002"/>
                <a:ext cx="39459" cy="28449"/>
              </a:xfrm>
              <a:custGeom>
                <a:avLst/>
                <a:gdLst>
                  <a:gd name="connsiteX0" fmla="*/ 34003 w 39459"/>
                  <a:gd name="connsiteY0" fmla="*/ 97 h 28449"/>
                  <a:gd name="connsiteX1" fmla="*/ 15979 w 39459"/>
                  <a:gd name="connsiteY1" fmla="*/ 17245 h 28449"/>
                  <a:gd name="connsiteX2" fmla="*/ 5748 w 39459"/>
                  <a:gd name="connsiteY2" fmla="*/ 6528 h 28449"/>
                  <a:gd name="connsiteX3" fmla="*/ 0 w 39459"/>
                  <a:gd name="connsiteY3" fmla="*/ 11984 h 28449"/>
                  <a:gd name="connsiteX4" fmla="*/ 10230 w 39459"/>
                  <a:gd name="connsiteY4" fmla="*/ 22701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97"/>
                    </a:moveTo>
                    <a:lnTo>
                      <a:pt x="15979" y="17245"/>
                    </a:lnTo>
                    <a:lnTo>
                      <a:pt x="5748" y="6528"/>
                    </a:lnTo>
                    <a:lnTo>
                      <a:pt x="0" y="11984"/>
                    </a:lnTo>
                    <a:lnTo>
                      <a:pt x="10230" y="22701"/>
                    </a:lnTo>
                    <a:cubicBezTo>
                      <a:pt x="10230" y="22701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110" name="Graphic 11">
                <a:extLst>
                  <a:ext uri="{FF2B5EF4-FFF2-40B4-BE49-F238E27FC236}">
                    <a16:creationId xmlns:a16="http://schemas.microsoft.com/office/drawing/2014/main" id="{4FF59AA5-6DBC-FEFD-078B-3E23E3CEDC99}"/>
                  </a:ext>
                </a:extLst>
              </p:cNvPr>
              <p:cNvGrpSpPr/>
              <p:nvPr/>
            </p:nvGrpSpPr>
            <p:grpSpPr>
              <a:xfrm>
                <a:off x="7876786" y="799304"/>
                <a:ext cx="80989" cy="27789"/>
                <a:chOff x="7876786" y="799304"/>
                <a:chExt cx="80989" cy="27789"/>
              </a:xfrm>
              <a:solidFill>
                <a:srgbClr val="7AB6F6"/>
              </a:solidFill>
            </p:grpSpPr>
            <p:sp>
              <p:nvSpPr>
                <p:cNvPr id="118" name="Freeform 67">
                  <a:extLst>
                    <a:ext uri="{FF2B5EF4-FFF2-40B4-BE49-F238E27FC236}">
                      <a16:creationId xmlns:a16="http://schemas.microsoft.com/office/drawing/2014/main" id="{166CAC15-FCEA-0DCE-C33B-E9399DE83224}"/>
                    </a:ext>
                  </a:extLst>
                </p:cNvPr>
                <p:cNvSpPr/>
                <p:nvPr/>
              </p:nvSpPr>
              <p:spPr>
                <a:xfrm rot="-5319600">
                  <a:off x="7913760" y="763708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9" name="Freeform 68">
                  <a:extLst>
                    <a:ext uri="{FF2B5EF4-FFF2-40B4-BE49-F238E27FC236}">
                      <a16:creationId xmlns:a16="http://schemas.microsoft.com/office/drawing/2014/main" id="{F8472E41-BD92-BD21-B93D-7A0AB8F904F5}"/>
                    </a:ext>
                  </a:extLst>
                </p:cNvPr>
                <p:cNvSpPr/>
                <p:nvPr/>
              </p:nvSpPr>
              <p:spPr>
                <a:xfrm>
                  <a:off x="7876786" y="817740"/>
                  <a:ext cx="80671" cy="9353"/>
                </a:xfrm>
                <a:custGeom>
                  <a:avLst/>
                  <a:gdLst>
                    <a:gd name="connsiteX0" fmla="*/ 80477 w 80671"/>
                    <a:gd name="connsiteY0" fmla="*/ 9353 h 9353"/>
                    <a:gd name="connsiteX1" fmla="*/ 0 w 80671"/>
                    <a:gd name="connsiteY1" fmla="*/ 7502 h 9353"/>
                    <a:gd name="connsiteX2" fmla="*/ 195 w 80671"/>
                    <a:gd name="connsiteY2" fmla="*/ 0 h 9353"/>
                    <a:gd name="connsiteX3" fmla="*/ 80672 w 80671"/>
                    <a:gd name="connsiteY3" fmla="*/ 1949 h 9353"/>
                    <a:gd name="connsiteX4" fmla="*/ 80477 w 80671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671" h="9353">
                      <a:moveTo>
                        <a:pt x="80477" y="9353"/>
                      </a:moveTo>
                      <a:lnTo>
                        <a:pt x="0" y="7502"/>
                      </a:lnTo>
                      <a:lnTo>
                        <a:pt x="195" y="0"/>
                      </a:lnTo>
                      <a:lnTo>
                        <a:pt x="80672" y="1949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11" name="Freeform 69">
                <a:extLst>
                  <a:ext uri="{FF2B5EF4-FFF2-40B4-BE49-F238E27FC236}">
                    <a16:creationId xmlns:a16="http://schemas.microsoft.com/office/drawing/2014/main" id="{3D218248-4880-B185-EA62-3215899EC51B}"/>
                  </a:ext>
                </a:extLst>
              </p:cNvPr>
              <p:cNvSpPr/>
              <p:nvPr/>
            </p:nvSpPr>
            <p:spPr>
              <a:xfrm rot="-5319000">
                <a:off x="7812833" y="791442"/>
                <a:ext cx="37607" cy="36341"/>
              </a:xfrm>
              <a:custGeom>
                <a:avLst/>
                <a:gdLst>
                  <a:gd name="connsiteX0" fmla="*/ 0 w 37607"/>
                  <a:gd name="connsiteY0" fmla="*/ 0 h 36341"/>
                  <a:gd name="connsiteX1" fmla="*/ 37608 w 37607"/>
                  <a:gd name="connsiteY1" fmla="*/ 0 h 36341"/>
                  <a:gd name="connsiteX2" fmla="*/ 37608 w 37607"/>
                  <a:gd name="connsiteY2" fmla="*/ 36341 h 36341"/>
                  <a:gd name="connsiteX3" fmla="*/ 0 w 37607"/>
                  <a:gd name="connsiteY3" fmla="*/ 36341 h 3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07" h="36341">
                    <a:moveTo>
                      <a:pt x="0" y="0"/>
                    </a:moveTo>
                    <a:lnTo>
                      <a:pt x="37608" y="0"/>
                    </a:lnTo>
                    <a:lnTo>
                      <a:pt x="37608" y="36341"/>
                    </a:lnTo>
                    <a:lnTo>
                      <a:pt x="0" y="3634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 70">
                <a:extLst>
                  <a:ext uri="{FF2B5EF4-FFF2-40B4-BE49-F238E27FC236}">
                    <a16:creationId xmlns:a16="http://schemas.microsoft.com/office/drawing/2014/main" id="{A65C3752-564A-319F-696F-7AA97D671B9C}"/>
                  </a:ext>
                </a:extLst>
              </p:cNvPr>
              <p:cNvSpPr/>
              <p:nvPr/>
            </p:nvSpPr>
            <p:spPr>
              <a:xfrm>
                <a:off x="7816185" y="792701"/>
                <a:ext cx="39459" cy="28449"/>
              </a:xfrm>
              <a:custGeom>
                <a:avLst/>
                <a:gdLst>
                  <a:gd name="connsiteX0" fmla="*/ 34003 w 39459"/>
                  <a:gd name="connsiteY0" fmla="*/ 0 h 28449"/>
                  <a:gd name="connsiteX1" fmla="*/ 15978 w 39459"/>
                  <a:gd name="connsiteY1" fmla="*/ 17148 h 28449"/>
                  <a:gd name="connsiteX2" fmla="*/ 5748 w 39459"/>
                  <a:gd name="connsiteY2" fmla="*/ 6430 h 28449"/>
                  <a:gd name="connsiteX3" fmla="*/ 0 w 39459"/>
                  <a:gd name="connsiteY3" fmla="*/ 11886 h 28449"/>
                  <a:gd name="connsiteX4" fmla="*/ 10230 w 39459"/>
                  <a:gd name="connsiteY4" fmla="*/ 22604 h 28449"/>
                  <a:gd name="connsiteX5" fmla="*/ 15686 w 39459"/>
                  <a:gd name="connsiteY5" fmla="*/ 28450 h 28449"/>
                  <a:gd name="connsiteX6" fmla="*/ 39459 w 39459"/>
                  <a:gd name="connsiteY6" fmla="*/ 5748 h 28449"/>
                  <a:gd name="connsiteX7" fmla="*/ 34003 w 39459"/>
                  <a:gd name="connsiteY7" fmla="*/ 0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59" h="28449">
                    <a:moveTo>
                      <a:pt x="34003" y="0"/>
                    </a:moveTo>
                    <a:lnTo>
                      <a:pt x="15978" y="17148"/>
                    </a:lnTo>
                    <a:lnTo>
                      <a:pt x="5748" y="6430"/>
                    </a:lnTo>
                    <a:lnTo>
                      <a:pt x="0" y="11886"/>
                    </a:lnTo>
                    <a:lnTo>
                      <a:pt x="10230" y="22604"/>
                    </a:lnTo>
                    <a:cubicBezTo>
                      <a:pt x="10230" y="22604"/>
                      <a:pt x="15686" y="28450"/>
                      <a:pt x="15686" y="28450"/>
                    </a:cubicBezTo>
                    <a:lnTo>
                      <a:pt x="39459" y="5748"/>
                    </a:lnTo>
                    <a:lnTo>
                      <a:pt x="340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113" name="Graphic 11">
                <a:extLst>
                  <a:ext uri="{FF2B5EF4-FFF2-40B4-BE49-F238E27FC236}">
                    <a16:creationId xmlns:a16="http://schemas.microsoft.com/office/drawing/2014/main" id="{C89A0D16-DF8F-A33F-2F64-2843F50CBCD1}"/>
                  </a:ext>
                </a:extLst>
              </p:cNvPr>
              <p:cNvGrpSpPr/>
              <p:nvPr/>
            </p:nvGrpSpPr>
            <p:grpSpPr>
              <a:xfrm>
                <a:off x="7875365" y="859830"/>
                <a:ext cx="81021" cy="27891"/>
                <a:chOff x="7875365" y="859830"/>
                <a:chExt cx="81021" cy="27891"/>
              </a:xfrm>
              <a:solidFill>
                <a:srgbClr val="7AB6F6"/>
              </a:solidFill>
            </p:grpSpPr>
            <p:sp>
              <p:nvSpPr>
                <p:cNvPr id="116" name="Freeform 72">
                  <a:extLst>
                    <a:ext uri="{FF2B5EF4-FFF2-40B4-BE49-F238E27FC236}">
                      <a16:creationId xmlns:a16="http://schemas.microsoft.com/office/drawing/2014/main" id="{40B1A61E-44A7-663E-41A2-E848B654EECB}"/>
                    </a:ext>
                  </a:extLst>
                </p:cNvPr>
                <p:cNvSpPr/>
                <p:nvPr/>
              </p:nvSpPr>
              <p:spPr>
                <a:xfrm>
                  <a:off x="7875812" y="859830"/>
                  <a:ext cx="80574" cy="9353"/>
                </a:xfrm>
                <a:custGeom>
                  <a:avLst/>
                  <a:gdLst>
                    <a:gd name="connsiteX0" fmla="*/ 80477 w 80574"/>
                    <a:gd name="connsiteY0" fmla="*/ 9353 h 9353"/>
                    <a:gd name="connsiteX1" fmla="*/ 0 w 80574"/>
                    <a:gd name="connsiteY1" fmla="*/ 7405 h 9353"/>
                    <a:gd name="connsiteX2" fmla="*/ 195 w 80574"/>
                    <a:gd name="connsiteY2" fmla="*/ 0 h 9353"/>
                    <a:gd name="connsiteX3" fmla="*/ 80574 w 80574"/>
                    <a:gd name="connsiteY3" fmla="*/ 1851 h 9353"/>
                    <a:gd name="connsiteX4" fmla="*/ 80477 w 80574"/>
                    <a:gd name="connsiteY4" fmla="*/ 9353 h 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74" h="9353">
                      <a:moveTo>
                        <a:pt x="80477" y="9353"/>
                      </a:moveTo>
                      <a:lnTo>
                        <a:pt x="0" y="7405"/>
                      </a:lnTo>
                      <a:lnTo>
                        <a:pt x="195" y="0"/>
                      </a:lnTo>
                      <a:lnTo>
                        <a:pt x="80574" y="1851"/>
                      </a:lnTo>
                      <a:lnTo>
                        <a:pt x="80477" y="93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17" name="Freeform 73">
                  <a:extLst>
                    <a:ext uri="{FF2B5EF4-FFF2-40B4-BE49-F238E27FC236}">
                      <a16:creationId xmlns:a16="http://schemas.microsoft.com/office/drawing/2014/main" id="{766407E2-27D6-A4EF-AE3D-AFE440ED7358}"/>
                    </a:ext>
                  </a:extLst>
                </p:cNvPr>
                <p:cNvSpPr/>
                <p:nvPr/>
              </p:nvSpPr>
              <p:spPr>
                <a:xfrm rot="-5319000">
                  <a:off x="7911978" y="842834"/>
                  <a:ext cx="7404" cy="80477"/>
                </a:xfrm>
                <a:custGeom>
                  <a:avLst/>
                  <a:gdLst>
                    <a:gd name="connsiteX0" fmla="*/ 0 w 7404"/>
                    <a:gd name="connsiteY0" fmla="*/ 0 h 80477"/>
                    <a:gd name="connsiteX1" fmla="*/ 7405 w 7404"/>
                    <a:gd name="connsiteY1" fmla="*/ 0 h 80477"/>
                    <a:gd name="connsiteX2" fmla="*/ 7405 w 7404"/>
                    <a:gd name="connsiteY2" fmla="*/ 80477 h 80477"/>
                    <a:gd name="connsiteX3" fmla="*/ 0 w 7404"/>
                    <a:gd name="connsiteY3" fmla="*/ 80477 h 8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4" h="80477">
                      <a:moveTo>
                        <a:pt x="0" y="0"/>
                      </a:moveTo>
                      <a:lnTo>
                        <a:pt x="7405" y="0"/>
                      </a:lnTo>
                      <a:lnTo>
                        <a:pt x="7405" y="80477"/>
                      </a:lnTo>
                      <a:lnTo>
                        <a:pt x="0" y="804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114" name="Freeform 74">
                <a:extLst>
                  <a:ext uri="{FF2B5EF4-FFF2-40B4-BE49-F238E27FC236}">
                    <a16:creationId xmlns:a16="http://schemas.microsoft.com/office/drawing/2014/main" id="{86CE1B98-16D3-17C3-9C05-ECE07CDE36FF}"/>
                  </a:ext>
                </a:extLst>
              </p:cNvPr>
              <p:cNvSpPr/>
              <p:nvPr/>
            </p:nvSpPr>
            <p:spPr>
              <a:xfrm rot="-5318400">
                <a:off x="7811536" y="852214"/>
                <a:ext cx="37510" cy="36243"/>
              </a:xfrm>
              <a:custGeom>
                <a:avLst/>
                <a:gdLst>
                  <a:gd name="connsiteX0" fmla="*/ 0 w 37510"/>
                  <a:gd name="connsiteY0" fmla="*/ 0 h 36243"/>
                  <a:gd name="connsiteX1" fmla="*/ 37510 w 37510"/>
                  <a:gd name="connsiteY1" fmla="*/ 0 h 36243"/>
                  <a:gd name="connsiteX2" fmla="*/ 37510 w 37510"/>
                  <a:gd name="connsiteY2" fmla="*/ 36244 h 36243"/>
                  <a:gd name="connsiteX3" fmla="*/ 0 w 37510"/>
                  <a:gd name="connsiteY3" fmla="*/ 36244 h 36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10" h="36243">
                    <a:moveTo>
                      <a:pt x="0" y="0"/>
                    </a:moveTo>
                    <a:lnTo>
                      <a:pt x="37510" y="0"/>
                    </a:lnTo>
                    <a:lnTo>
                      <a:pt x="37510" y="36244"/>
                    </a:lnTo>
                    <a:lnTo>
                      <a:pt x="0" y="36244"/>
                    </a:lnTo>
                    <a:close/>
                  </a:path>
                </a:pathLst>
              </a:custGeom>
              <a:solidFill>
                <a:schemeClr val="accent1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 75">
                <a:extLst>
                  <a:ext uri="{FF2B5EF4-FFF2-40B4-BE49-F238E27FC236}">
                    <a16:creationId xmlns:a16="http://schemas.microsoft.com/office/drawing/2014/main" id="{3FE36EFD-1CFC-7F9B-1867-3BA713620970}"/>
                  </a:ext>
                </a:extLst>
              </p:cNvPr>
              <p:cNvSpPr/>
              <p:nvPr/>
            </p:nvSpPr>
            <p:spPr>
              <a:xfrm>
                <a:off x="7937680" y="677344"/>
                <a:ext cx="49981" cy="50566"/>
              </a:xfrm>
              <a:custGeom>
                <a:avLst/>
                <a:gdLst>
                  <a:gd name="connsiteX0" fmla="*/ 0 w 49981"/>
                  <a:gd name="connsiteY0" fmla="*/ 49397 h 50566"/>
                  <a:gd name="connsiteX1" fmla="*/ 49982 w 49981"/>
                  <a:gd name="connsiteY1" fmla="*/ 50566 h 50566"/>
                  <a:gd name="connsiteX2" fmla="*/ 1169 w 49981"/>
                  <a:gd name="connsiteY2" fmla="*/ 0 h 50566"/>
                  <a:gd name="connsiteX3" fmla="*/ 0 w 49981"/>
                  <a:gd name="connsiteY3" fmla="*/ 49397 h 5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81" h="50566">
                    <a:moveTo>
                      <a:pt x="0" y="49397"/>
                    </a:moveTo>
                    <a:lnTo>
                      <a:pt x="49982" y="50566"/>
                    </a:lnTo>
                    <a:lnTo>
                      <a:pt x="1169" y="0"/>
                    </a:lnTo>
                    <a:lnTo>
                      <a:pt x="0" y="49397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8" name="Graphic 11">
              <a:extLst>
                <a:ext uri="{FF2B5EF4-FFF2-40B4-BE49-F238E27FC236}">
                  <a16:creationId xmlns:a16="http://schemas.microsoft.com/office/drawing/2014/main" id="{03E12DBC-C629-8507-1292-DF10402D0F04}"/>
                </a:ext>
              </a:extLst>
            </p:cNvPr>
            <p:cNvGrpSpPr/>
            <p:nvPr/>
          </p:nvGrpSpPr>
          <p:grpSpPr>
            <a:xfrm>
              <a:off x="8259394" y="851750"/>
              <a:ext cx="309363" cy="262615"/>
              <a:chOff x="8259394" y="851750"/>
              <a:chExt cx="309363" cy="262615"/>
            </a:xfrm>
          </p:grpSpPr>
          <p:grpSp>
            <p:nvGrpSpPr>
              <p:cNvPr id="90" name="Graphic 11">
                <a:extLst>
                  <a:ext uri="{FF2B5EF4-FFF2-40B4-BE49-F238E27FC236}">
                    <a16:creationId xmlns:a16="http://schemas.microsoft.com/office/drawing/2014/main" id="{DB1A43EF-C4D0-A67D-3D05-A84EF43D0E06}"/>
                  </a:ext>
                </a:extLst>
              </p:cNvPr>
              <p:cNvGrpSpPr/>
              <p:nvPr/>
            </p:nvGrpSpPr>
            <p:grpSpPr>
              <a:xfrm>
                <a:off x="8259394" y="851750"/>
                <a:ext cx="309363" cy="262615"/>
                <a:chOff x="8259394" y="851750"/>
                <a:chExt cx="309363" cy="262615"/>
              </a:xfrm>
            </p:grpSpPr>
            <p:sp>
              <p:nvSpPr>
                <p:cNvPr id="92" name="Freeform 78">
                  <a:extLst>
                    <a:ext uri="{FF2B5EF4-FFF2-40B4-BE49-F238E27FC236}">
                      <a16:creationId xmlns:a16="http://schemas.microsoft.com/office/drawing/2014/main" id="{6634D81D-D67A-7E0B-B726-BAB3AD689E09}"/>
                    </a:ext>
                  </a:extLst>
                </p:cNvPr>
                <p:cNvSpPr/>
                <p:nvPr/>
              </p:nvSpPr>
              <p:spPr>
                <a:xfrm rot="-2700000">
                  <a:off x="8335270" y="915351"/>
                  <a:ext cx="203920" cy="135622"/>
                </a:xfrm>
                <a:custGeom>
                  <a:avLst/>
                  <a:gdLst>
                    <a:gd name="connsiteX0" fmla="*/ 0 w 203920"/>
                    <a:gd name="connsiteY0" fmla="*/ 0 h 135622"/>
                    <a:gd name="connsiteX1" fmla="*/ 203921 w 203920"/>
                    <a:gd name="connsiteY1" fmla="*/ 0 h 135622"/>
                    <a:gd name="connsiteX2" fmla="*/ 203921 w 203920"/>
                    <a:gd name="connsiteY2" fmla="*/ 135622 h 135622"/>
                    <a:gd name="connsiteX3" fmla="*/ 0 w 203920"/>
                    <a:gd name="connsiteY3" fmla="*/ 135622 h 13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920" h="135622">
                      <a:moveTo>
                        <a:pt x="0" y="0"/>
                      </a:moveTo>
                      <a:lnTo>
                        <a:pt x="203921" y="0"/>
                      </a:lnTo>
                      <a:lnTo>
                        <a:pt x="203921" y="135622"/>
                      </a:lnTo>
                      <a:lnTo>
                        <a:pt x="0" y="135622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3" name="Freeform 79">
                  <a:extLst>
                    <a:ext uri="{FF2B5EF4-FFF2-40B4-BE49-F238E27FC236}">
                      <a16:creationId xmlns:a16="http://schemas.microsoft.com/office/drawing/2014/main" id="{9161FD22-923E-0C5B-CE21-1BDFC81F6879}"/>
                    </a:ext>
                  </a:extLst>
                </p:cNvPr>
                <p:cNvSpPr/>
                <p:nvPr/>
              </p:nvSpPr>
              <p:spPr>
                <a:xfrm>
                  <a:off x="8374312" y="1046652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4" name="Freeform 80">
                  <a:extLst>
                    <a:ext uri="{FF2B5EF4-FFF2-40B4-BE49-F238E27FC236}">
                      <a16:creationId xmlns:a16="http://schemas.microsoft.com/office/drawing/2014/main" id="{E1B38CA6-84B8-DDC0-F985-A98D83E87DF6}"/>
                    </a:ext>
                  </a:extLst>
                </p:cNvPr>
                <p:cNvSpPr/>
                <p:nvPr/>
              </p:nvSpPr>
              <p:spPr>
                <a:xfrm>
                  <a:off x="8399839" y="1021028"/>
                  <a:ext cx="64303" cy="64206"/>
                </a:xfrm>
                <a:custGeom>
                  <a:avLst/>
                  <a:gdLst>
                    <a:gd name="connsiteX0" fmla="*/ 60358 w 64303"/>
                    <a:gd name="connsiteY0" fmla="*/ 41262 h 64206"/>
                    <a:gd name="connsiteX1" fmla="*/ 60358 w 64303"/>
                    <a:gd name="connsiteY1" fmla="*/ 60260 h 64206"/>
                    <a:gd name="connsiteX2" fmla="*/ 41262 w 64303"/>
                    <a:gd name="connsiteY2" fmla="*/ 60260 h 64206"/>
                    <a:gd name="connsiteX3" fmla="*/ 3946 w 64303"/>
                    <a:gd name="connsiteY3" fmla="*/ 22945 h 64206"/>
                    <a:gd name="connsiteX4" fmla="*/ 3946 w 64303"/>
                    <a:gd name="connsiteY4" fmla="*/ 3946 h 64206"/>
                    <a:gd name="connsiteX5" fmla="*/ 22945 w 64303"/>
                    <a:gd name="connsiteY5" fmla="*/ 3946 h 64206"/>
                    <a:gd name="connsiteX6" fmla="*/ 60260 w 64303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303" h="64206">
                      <a:moveTo>
                        <a:pt x="60358" y="41262"/>
                      </a:moveTo>
                      <a:cubicBezTo>
                        <a:pt x="65619" y="46523"/>
                        <a:pt x="65619" y="54999"/>
                        <a:pt x="60358" y="60260"/>
                      </a:cubicBezTo>
                      <a:cubicBezTo>
                        <a:pt x="55097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4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5" name="Freeform 81">
                  <a:extLst>
                    <a:ext uri="{FF2B5EF4-FFF2-40B4-BE49-F238E27FC236}">
                      <a16:creationId xmlns:a16="http://schemas.microsoft.com/office/drawing/2014/main" id="{AD73A2A0-BCAE-4AAF-01CC-5903008D3040}"/>
                    </a:ext>
                  </a:extLst>
                </p:cNvPr>
                <p:cNvSpPr/>
                <p:nvPr/>
              </p:nvSpPr>
              <p:spPr>
                <a:xfrm>
                  <a:off x="8425560" y="995404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6" name="Freeform 82">
                  <a:extLst>
                    <a:ext uri="{FF2B5EF4-FFF2-40B4-BE49-F238E27FC236}">
                      <a16:creationId xmlns:a16="http://schemas.microsoft.com/office/drawing/2014/main" id="{EE24DCFE-03AA-D734-9931-1A27A1FE3725}"/>
                    </a:ext>
                  </a:extLst>
                </p:cNvPr>
                <p:cNvSpPr/>
                <p:nvPr/>
              </p:nvSpPr>
              <p:spPr>
                <a:xfrm>
                  <a:off x="8451184" y="969780"/>
                  <a:ext cx="64206" cy="64206"/>
                </a:xfrm>
                <a:custGeom>
                  <a:avLst/>
                  <a:gdLst>
                    <a:gd name="connsiteX0" fmla="*/ 60260 w 64206"/>
                    <a:gd name="connsiteY0" fmla="*/ 41262 h 64206"/>
                    <a:gd name="connsiteX1" fmla="*/ 60260 w 64206"/>
                    <a:gd name="connsiteY1" fmla="*/ 60260 h 64206"/>
                    <a:gd name="connsiteX2" fmla="*/ 41262 w 64206"/>
                    <a:gd name="connsiteY2" fmla="*/ 60260 h 64206"/>
                    <a:gd name="connsiteX3" fmla="*/ 3946 w 64206"/>
                    <a:gd name="connsiteY3" fmla="*/ 22945 h 64206"/>
                    <a:gd name="connsiteX4" fmla="*/ 3946 w 64206"/>
                    <a:gd name="connsiteY4" fmla="*/ 3946 h 64206"/>
                    <a:gd name="connsiteX5" fmla="*/ 22945 w 64206"/>
                    <a:gd name="connsiteY5" fmla="*/ 3946 h 64206"/>
                    <a:gd name="connsiteX6" fmla="*/ 60260 w 64206"/>
                    <a:gd name="connsiteY6" fmla="*/ 41262 h 64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06" h="64206">
                      <a:moveTo>
                        <a:pt x="60260" y="41262"/>
                      </a:moveTo>
                      <a:cubicBezTo>
                        <a:pt x="65522" y="46523"/>
                        <a:pt x="65522" y="54999"/>
                        <a:pt x="60260" y="60260"/>
                      </a:cubicBezTo>
                      <a:cubicBezTo>
                        <a:pt x="54999" y="65522"/>
                        <a:pt x="46523" y="65522"/>
                        <a:pt x="41262" y="60260"/>
                      </a:cubicBezTo>
                      <a:lnTo>
                        <a:pt x="3946" y="22945"/>
                      </a:lnTo>
                      <a:cubicBezTo>
                        <a:pt x="-1315" y="17683"/>
                        <a:pt x="-1315" y="9207"/>
                        <a:pt x="3946" y="3946"/>
                      </a:cubicBezTo>
                      <a:cubicBezTo>
                        <a:pt x="9207" y="-1315"/>
                        <a:pt x="17684" y="-1315"/>
                        <a:pt x="22945" y="3946"/>
                      </a:cubicBezTo>
                      <a:lnTo>
                        <a:pt x="60260" y="41262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7" name="Freeform 83">
                  <a:extLst>
                    <a:ext uri="{FF2B5EF4-FFF2-40B4-BE49-F238E27FC236}">
                      <a16:creationId xmlns:a16="http://schemas.microsoft.com/office/drawing/2014/main" id="{D9721AF2-11C3-3B28-80DA-8DF153EB6203}"/>
                    </a:ext>
                  </a:extLst>
                </p:cNvPr>
                <p:cNvSpPr/>
                <p:nvPr/>
              </p:nvSpPr>
              <p:spPr>
                <a:xfrm rot="-2699399">
                  <a:off x="8314497" y="903942"/>
                  <a:ext cx="135622" cy="147995"/>
                </a:xfrm>
                <a:custGeom>
                  <a:avLst/>
                  <a:gdLst>
                    <a:gd name="connsiteX0" fmla="*/ 0 w 135622"/>
                    <a:gd name="connsiteY0" fmla="*/ 0 h 147995"/>
                    <a:gd name="connsiteX1" fmla="*/ 135622 w 135622"/>
                    <a:gd name="connsiteY1" fmla="*/ 0 h 147995"/>
                    <a:gd name="connsiteX2" fmla="*/ 135622 w 135622"/>
                    <a:gd name="connsiteY2" fmla="*/ 147996 h 147995"/>
                    <a:gd name="connsiteX3" fmla="*/ 0 w 135622"/>
                    <a:gd name="connsiteY3" fmla="*/ 147996 h 14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622" h="147995">
                      <a:moveTo>
                        <a:pt x="0" y="0"/>
                      </a:moveTo>
                      <a:lnTo>
                        <a:pt x="135622" y="0"/>
                      </a:lnTo>
                      <a:lnTo>
                        <a:pt x="135622" y="147996"/>
                      </a:lnTo>
                      <a:lnTo>
                        <a:pt x="0" y="147996"/>
                      </a:lnTo>
                      <a:close/>
                    </a:path>
                  </a:pathLst>
                </a:custGeom>
                <a:solidFill>
                  <a:srgbClr val="C4846E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8" name="Freeform 84">
                  <a:extLst>
                    <a:ext uri="{FF2B5EF4-FFF2-40B4-BE49-F238E27FC236}">
                      <a16:creationId xmlns:a16="http://schemas.microsoft.com/office/drawing/2014/main" id="{42CDF6BE-8CD1-E849-EC06-7B3D443CB306}"/>
                    </a:ext>
                  </a:extLst>
                </p:cNvPr>
                <p:cNvSpPr/>
                <p:nvPr/>
              </p:nvSpPr>
              <p:spPr>
                <a:xfrm>
                  <a:off x="8259394" y="854861"/>
                  <a:ext cx="146632" cy="146631"/>
                </a:xfrm>
                <a:custGeom>
                  <a:avLst/>
                  <a:gdLst>
                    <a:gd name="connsiteX0" fmla="*/ 50761 w 146632"/>
                    <a:gd name="connsiteY0" fmla="*/ 146632 h 146631"/>
                    <a:gd name="connsiteX1" fmla="*/ 4969 w 146632"/>
                    <a:gd name="connsiteY1" fmla="*/ 100840 h 146631"/>
                    <a:gd name="connsiteX2" fmla="*/ 4969 w 146632"/>
                    <a:gd name="connsiteY2" fmla="*/ 76872 h 146631"/>
                    <a:gd name="connsiteX3" fmla="*/ 76872 w 146632"/>
                    <a:gd name="connsiteY3" fmla="*/ 4969 h 146631"/>
                    <a:gd name="connsiteX4" fmla="*/ 100840 w 146632"/>
                    <a:gd name="connsiteY4" fmla="*/ 4969 h 146631"/>
                    <a:gd name="connsiteX5" fmla="*/ 146632 w 146632"/>
                    <a:gd name="connsiteY5" fmla="*/ 50664 h 146631"/>
                    <a:gd name="connsiteX6" fmla="*/ 50761 w 146632"/>
                    <a:gd name="connsiteY6" fmla="*/ 146535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632" h="146631">
                      <a:moveTo>
                        <a:pt x="50761" y="146632"/>
                      </a:moveTo>
                      <a:lnTo>
                        <a:pt x="4969" y="100840"/>
                      </a:lnTo>
                      <a:cubicBezTo>
                        <a:pt x="-1656" y="94215"/>
                        <a:pt x="-1656" y="83497"/>
                        <a:pt x="4969" y="76872"/>
                      </a:cubicBezTo>
                      <a:lnTo>
                        <a:pt x="76872" y="4969"/>
                      </a:lnTo>
                      <a:cubicBezTo>
                        <a:pt x="83497" y="-1656"/>
                        <a:pt x="94215" y="-1656"/>
                        <a:pt x="100840" y="4969"/>
                      </a:cubicBezTo>
                      <a:lnTo>
                        <a:pt x="146632" y="50664"/>
                      </a:lnTo>
                      <a:lnTo>
                        <a:pt x="50761" y="146535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9" name="Freeform 85">
                  <a:extLst>
                    <a:ext uri="{FF2B5EF4-FFF2-40B4-BE49-F238E27FC236}">
                      <a16:creationId xmlns:a16="http://schemas.microsoft.com/office/drawing/2014/main" id="{D89FD41C-CDB8-7D53-943F-8963F865F401}"/>
                    </a:ext>
                  </a:extLst>
                </p:cNvPr>
                <p:cNvSpPr/>
                <p:nvPr/>
              </p:nvSpPr>
              <p:spPr>
                <a:xfrm>
                  <a:off x="8305040" y="999691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0" name="Freeform 86">
                  <a:extLst>
                    <a:ext uri="{FF2B5EF4-FFF2-40B4-BE49-F238E27FC236}">
                      <a16:creationId xmlns:a16="http://schemas.microsoft.com/office/drawing/2014/main" id="{DA0CBE0A-1804-B62F-288E-FCD5D2265ED5}"/>
                    </a:ext>
                  </a:extLst>
                </p:cNvPr>
                <p:cNvSpPr/>
                <p:nvPr/>
              </p:nvSpPr>
              <p:spPr>
                <a:xfrm>
                  <a:off x="8330274" y="1024925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1" name="Freeform 87">
                  <a:extLst>
                    <a:ext uri="{FF2B5EF4-FFF2-40B4-BE49-F238E27FC236}">
                      <a16:creationId xmlns:a16="http://schemas.microsoft.com/office/drawing/2014/main" id="{7C05D336-8809-93D4-2B18-822B004CBDA7}"/>
                    </a:ext>
                  </a:extLst>
                </p:cNvPr>
                <p:cNvSpPr/>
                <p:nvPr/>
              </p:nvSpPr>
              <p:spPr>
                <a:xfrm>
                  <a:off x="8355508" y="1050159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3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3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2" name="Freeform 88">
                  <a:extLst>
                    <a:ext uri="{FF2B5EF4-FFF2-40B4-BE49-F238E27FC236}">
                      <a16:creationId xmlns:a16="http://schemas.microsoft.com/office/drawing/2014/main" id="{1BEB1E1B-6DF6-A730-28B4-2D00835E1170}"/>
                    </a:ext>
                  </a:extLst>
                </p:cNvPr>
                <p:cNvSpPr/>
                <p:nvPr/>
              </p:nvSpPr>
              <p:spPr>
                <a:xfrm>
                  <a:off x="8380743" y="1075394"/>
                  <a:ext cx="38971" cy="38971"/>
                </a:xfrm>
                <a:custGeom>
                  <a:avLst/>
                  <a:gdLst>
                    <a:gd name="connsiteX0" fmla="*/ 22945 w 38971"/>
                    <a:gd name="connsiteY0" fmla="*/ 35026 h 38971"/>
                    <a:gd name="connsiteX1" fmla="*/ 3946 w 38971"/>
                    <a:gd name="connsiteY1" fmla="*/ 35026 h 38971"/>
                    <a:gd name="connsiteX2" fmla="*/ 3946 w 38971"/>
                    <a:gd name="connsiteY2" fmla="*/ 16027 h 38971"/>
                    <a:gd name="connsiteX3" fmla="*/ 16027 w 38971"/>
                    <a:gd name="connsiteY3" fmla="*/ 3946 h 38971"/>
                    <a:gd name="connsiteX4" fmla="*/ 35026 w 38971"/>
                    <a:gd name="connsiteY4" fmla="*/ 3946 h 38971"/>
                    <a:gd name="connsiteX5" fmla="*/ 35026 w 38971"/>
                    <a:gd name="connsiteY5" fmla="*/ 22945 h 38971"/>
                    <a:gd name="connsiteX6" fmla="*/ 22945 w 38971"/>
                    <a:gd name="connsiteY6" fmla="*/ 35026 h 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71" h="38971">
                      <a:moveTo>
                        <a:pt x="22945" y="35026"/>
                      </a:moveTo>
                      <a:cubicBezTo>
                        <a:pt x="17684" y="40287"/>
                        <a:pt x="9207" y="40287"/>
                        <a:pt x="3946" y="35026"/>
                      </a:cubicBezTo>
                      <a:cubicBezTo>
                        <a:pt x="-1315" y="29765"/>
                        <a:pt x="-1315" y="21288"/>
                        <a:pt x="3946" y="16027"/>
                      </a:cubicBezTo>
                      <a:lnTo>
                        <a:pt x="16027" y="3946"/>
                      </a:lnTo>
                      <a:cubicBezTo>
                        <a:pt x="21288" y="-1315"/>
                        <a:pt x="29765" y="-1315"/>
                        <a:pt x="35026" y="3946"/>
                      </a:cubicBezTo>
                      <a:cubicBezTo>
                        <a:pt x="40287" y="9207"/>
                        <a:pt x="40287" y="17684"/>
                        <a:pt x="35026" y="22945"/>
                      </a:cubicBezTo>
                      <a:lnTo>
                        <a:pt x="22945" y="35026"/>
                      </a:ln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3" name="Freeform 89">
                  <a:extLst>
                    <a:ext uri="{FF2B5EF4-FFF2-40B4-BE49-F238E27FC236}">
                      <a16:creationId xmlns:a16="http://schemas.microsoft.com/office/drawing/2014/main" id="{43BF217A-A554-D023-F6FD-A62F2E01AA48}"/>
                    </a:ext>
                  </a:extLst>
                </p:cNvPr>
                <p:cNvSpPr/>
                <p:nvPr/>
              </p:nvSpPr>
              <p:spPr>
                <a:xfrm>
                  <a:off x="8433209" y="851750"/>
                  <a:ext cx="135548" cy="135518"/>
                </a:xfrm>
                <a:custGeom>
                  <a:avLst/>
                  <a:gdLst>
                    <a:gd name="connsiteX0" fmla="*/ 0 w 135548"/>
                    <a:gd name="connsiteY0" fmla="*/ 39647 h 135518"/>
                    <a:gd name="connsiteX1" fmla="*/ 36341 w 135548"/>
                    <a:gd name="connsiteY1" fmla="*/ 3306 h 135518"/>
                    <a:gd name="connsiteX2" fmla="*/ 57873 w 135548"/>
                    <a:gd name="connsiteY2" fmla="*/ 5742 h 135518"/>
                    <a:gd name="connsiteX3" fmla="*/ 129777 w 135548"/>
                    <a:gd name="connsiteY3" fmla="*/ 77645 h 135518"/>
                    <a:gd name="connsiteX4" fmla="*/ 132212 w 135548"/>
                    <a:gd name="connsiteY4" fmla="*/ 99177 h 135518"/>
                    <a:gd name="connsiteX5" fmla="*/ 95871 w 135548"/>
                    <a:gd name="connsiteY5" fmla="*/ 135518 h 135518"/>
                    <a:gd name="connsiteX6" fmla="*/ 0 w 135548"/>
                    <a:gd name="connsiteY6" fmla="*/ 39647 h 135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548" h="135518">
                      <a:moveTo>
                        <a:pt x="0" y="39647"/>
                      </a:moveTo>
                      <a:lnTo>
                        <a:pt x="36341" y="3306"/>
                      </a:lnTo>
                      <a:cubicBezTo>
                        <a:pt x="41603" y="-1955"/>
                        <a:pt x="51248" y="-786"/>
                        <a:pt x="57873" y="5742"/>
                      </a:cubicBezTo>
                      <a:lnTo>
                        <a:pt x="129777" y="77645"/>
                      </a:lnTo>
                      <a:cubicBezTo>
                        <a:pt x="136402" y="84270"/>
                        <a:pt x="137474" y="93916"/>
                        <a:pt x="132212" y="99177"/>
                      </a:cubicBezTo>
                      <a:lnTo>
                        <a:pt x="95871" y="135518"/>
                      </a:lnTo>
                      <a:lnTo>
                        <a:pt x="0" y="396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4" name="Freeform 90">
                  <a:extLst>
                    <a:ext uri="{FF2B5EF4-FFF2-40B4-BE49-F238E27FC236}">
                      <a16:creationId xmlns:a16="http://schemas.microsoft.com/office/drawing/2014/main" id="{1471A629-0DB4-9EB1-FD96-87A2CCCD40EC}"/>
                    </a:ext>
                  </a:extLst>
                </p:cNvPr>
                <p:cNvSpPr/>
                <p:nvPr/>
              </p:nvSpPr>
              <p:spPr>
                <a:xfrm>
                  <a:off x="8381581" y="902480"/>
                  <a:ext cx="69578" cy="108254"/>
                </a:xfrm>
                <a:custGeom>
                  <a:avLst/>
                  <a:gdLst>
                    <a:gd name="connsiteX0" fmla="*/ 34382 w 69578"/>
                    <a:gd name="connsiteY0" fmla="*/ 6065 h 108254"/>
                    <a:gd name="connsiteX1" fmla="*/ 6712 w 69578"/>
                    <a:gd name="connsiteY1" fmla="*/ 33735 h 108254"/>
                    <a:gd name="connsiteX2" fmla="*/ 282 w 69578"/>
                    <a:gd name="connsiteY2" fmla="*/ 52442 h 108254"/>
                    <a:gd name="connsiteX3" fmla="*/ 6809 w 69578"/>
                    <a:gd name="connsiteY3" fmla="*/ 91024 h 108254"/>
                    <a:gd name="connsiteX4" fmla="*/ 30582 w 69578"/>
                    <a:gd name="connsiteY4" fmla="*/ 107977 h 108254"/>
                    <a:gd name="connsiteX5" fmla="*/ 47535 w 69578"/>
                    <a:gd name="connsiteY5" fmla="*/ 84204 h 108254"/>
                    <a:gd name="connsiteX6" fmla="*/ 44417 w 69578"/>
                    <a:gd name="connsiteY6" fmla="*/ 65790 h 108254"/>
                    <a:gd name="connsiteX7" fmla="*/ 48022 w 69578"/>
                    <a:gd name="connsiteY7" fmla="*/ 50201 h 108254"/>
                    <a:gd name="connsiteX8" fmla="*/ 63514 w 69578"/>
                    <a:gd name="connsiteY8" fmla="*/ 35294 h 108254"/>
                    <a:gd name="connsiteX9" fmla="*/ 63514 w 69578"/>
                    <a:gd name="connsiteY9" fmla="*/ 6065 h 108254"/>
                    <a:gd name="connsiteX10" fmla="*/ 34285 w 69578"/>
                    <a:gd name="connsiteY10" fmla="*/ 6065 h 10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578" h="108254">
                      <a:moveTo>
                        <a:pt x="34382" y="6065"/>
                      </a:moveTo>
                      <a:lnTo>
                        <a:pt x="6712" y="33735"/>
                      </a:lnTo>
                      <a:cubicBezTo>
                        <a:pt x="1646" y="38509"/>
                        <a:pt x="-887" y="45329"/>
                        <a:pt x="282" y="52442"/>
                      </a:cubicBezTo>
                      <a:lnTo>
                        <a:pt x="6809" y="91024"/>
                      </a:lnTo>
                      <a:cubicBezTo>
                        <a:pt x="8758" y="102228"/>
                        <a:pt x="19378" y="109828"/>
                        <a:pt x="30582" y="107977"/>
                      </a:cubicBezTo>
                      <a:cubicBezTo>
                        <a:pt x="41884" y="106125"/>
                        <a:pt x="49386" y="95408"/>
                        <a:pt x="47535" y="84204"/>
                      </a:cubicBezTo>
                      <a:lnTo>
                        <a:pt x="44417" y="65790"/>
                      </a:lnTo>
                      <a:cubicBezTo>
                        <a:pt x="42664" y="60528"/>
                        <a:pt x="43833" y="54488"/>
                        <a:pt x="48022" y="50201"/>
                      </a:cubicBezTo>
                      <a:cubicBezTo>
                        <a:pt x="48899" y="49324"/>
                        <a:pt x="63514" y="35294"/>
                        <a:pt x="63514" y="35294"/>
                      </a:cubicBezTo>
                      <a:cubicBezTo>
                        <a:pt x="71600" y="27207"/>
                        <a:pt x="71600" y="14152"/>
                        <a:pt x="63514" y="6065"/>
                      </a:cubicBezTo>
                      <a:cubicBezTo>
                        <a:pt x="55427" y="-2022"/>
                        <a:pt x="42371" y="-2022"/>
                        <a:pt x="34285" y="6065"/>
                      </a:cubicBezTo>
                      <a:close/>
                    </a:path>
                  </a:pathLst>
                </a:custGeom>
                <a:solidFill>
                  <a:srgbClr val="ECB49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5" name="Freeform 91">
                  <a:extLst>
                    <a:ext uri="{FF2B5EF4-FFF2-40B4-BE49-F238E27FC236}">
                      <a16:creationId xmlns:a16="http://schemas.microsoft.com/office/drawing/2014/main" id="{0593BCAC-1625-12E2-A74B-954F31A9864C}"/>
                    </a:ext>
                  </a:extLst>
                </p:cNvPr>
                <p:cNvSpPr/>
                <p:nvPr/>
              </p:nvSpPr>
              <p:spPr>
                <a:xfrm>
                  <a:off x="8393652" y="980740"/>
                  <a:ext cx="29177" cy="22941"/>
                </a:xfrm>
                <a:custGeom>
                  <a:avLst/>
                  <a:gdLst>
                    <a:gd name="connsiteX0" fmla="*/ 0 w 29177"/>
                    <a:gd name="connsiteY0" fmla="*/ 2436 h 22941"/>
                    <a:gd name="connsiteX1" fmla="*/ 779 w 29177"/>
                    <a:gd name="connsiteY1" fmla="*/ 11497 h 22941"/>
                    <a:gd name="connsiteX2" fmla="*/ 14322 w 29177"/>
                    <a:gd name="connsiteY2" fmla="*/ 22896 h 22941"/>
                    <a:gd name="connsiteX3" fmla="*/ 17732 w 29177"/>
                    <a:gd name="connsiteY3" fmla="*/ 22604 h 22941"/>
                    <a:gd name="connsiteX4" fmla="*/ 29132 w 29177"/>
                    <a:gd name="connsiteY4" fmla="*/ 9061 h 22941"/>
                    <a:gd name="connsiteX5" fmla="*/ 28352 w 29177"/>
                    <a:gd name="connsiteY5" fmla="*/ 0 h 22941"/>
                    <a:gd name="connsiteX6" fmla="*/ 97 w 29177"/>
                    <a:gd name="connsiteY6" fmla="*/ 2436 h 22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177" h="22941">
                      <a:moveTo>
                        <a:pt x="0" y="2436"/>
                      </a:moveTo>
                      <a:lnTo>
                        <a:pt x="779" y="11497"/>
                      </a:lnTo>
                      <a:cubicBezTo>
                        <a:pt x="1364" y="18414"/>
                        <a:pt x="7405" y="23481"/>
                        <a:pt x="14322" y="22896"/>
                      </a:cubicBezTo>
                      <a:lnTo>
                        <a:pt x="17732" y="22604"/>
                      </a:lnTo>
                      <a:cubicBezTo>
                        <a:pt x="24650" y="22019"/>
                        <a:pt x="29716" y="15978"/>
                        <a:pt x="29132" y="9061"/>
                      </a:cubicBezTo>
                      <a:lnTo>
                        <a:pt x="28352" y="0"/>
                      </a:lnTo>
                      <a:lnTo>
                        <a:pt x="97" y="24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94E4195C-1E87-6584-3EA8-D2D52561565F}"/>
                  </a:ext>
                </a:extLst>
              </p:cNvPr>
              <p:cNvSpPr/>
              <p:nvPr/>
            </p:nvSpPr>
            <p:spPr>
              <a:xfrm>
                <a:off x="8284823" y="934559"/>
                <a:ext cx="23772" cy="23772"/>
              </a:xfrm>
              <a:custGeom>
                <a:avLst/>
                <a:gdLst>
                  <a:gd name="connsiteX0" fmla="*/ 23773 w 23772"/>
                  <a:gd name="connsiteY0" fmla="*/ 11886 h 23772"/>
                  <a:gd name="connsiteX1" fmla="*/ 11886 w 23772"/>
                  <a:gd name="connsiteY1" fmla="*/ 23773 h 23772"/>
                  <a:gd name="connsiteX2" fmla="*/ 0 w 23772"/>
                  <a:gd name="connsiteY2" fmla="*/ 11886 h 23772"/>
                  <a:gd name="connsiteX3" fmla="*/ 11886 w 23772"/>
                  <a:gd name="connsiteY3" fmla="*/ 0 h 23772"/>
                  <a:gd name="connsiteX4" fmla="*/ 23773 w 23772"/>
                  <a:gd name="connsiteY4" fmla="*/ 11886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72" h="23772">
                    <a:moveTo>
                      <a:pt x="23773" y="11886"/>
                    </a:moveTo>
                    <a:cubicBezTo>
                      <a:pt x="23773" y="18512"/>
                      <a:pt x="18414" y="23773"/>
                      <a:pt x="11886" y="23773"/>
                    </a:cubicBezTo>
                    <a:cubicBezTo>
                      <a:pt x="5359" y="23773"/>
                      <a:pt x="0" y="18414"/>
                      <a:pt x="0" y="11886"/>
                    </a:cubicBezTo>
                    <a:cubicBezTo>
                      <a:pt x="0" y="5359"/>
                      <a:pt x="5359" y="0"/>
                      <a:pt x="11886" y="0"/>
                    </a:cubicBezTo>
                    <a:cubicBezTo>
                      <a:pt x="18414" y="0"/>
                      <a:pt x="23773" y="5359"/>
                      <a:pt x="23773" y="1188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9" name="Graphic 11">
              <a:extLst>
                <a:ext uri="{FF2B5EF4-FFF2-40B4-BE49-F238E27FC236}">
                  <a16:creationId xmlns:a16="http://schemas.microsoft.com/office/drawing/2014/main" id="{EED9237E-B4D8-F516-348D-4B675C6C8B52}"/>
                </a:ext>
              </a:extLst>
            </p:cNvPr>
            <p:cNvGrpSpPr/>
            <p:nvPr/>
          </p:nvGrpSpPr>
          <p:grpSpPr>
            <a:xfrm>
              <a:off x="7214458" y="844144"/>
              <a:ext cx="257799" cy="256143"/>
              <a:chOff x="7214458" y="844144"/>
              <a:chExt cx="257799" cy="256143"/>
            </a:xfrm>
          </p:grpSpPr>
          <p:grpSp>
            <p:nvGrpSpPr>
              <p:cNvPr id="79" name="Graphic 11">
                <a:extLst>
                  <a:ext uri="{FF2B5EF4-FFF2-40B4-BE49-F238E27FC236}">
                    <a16:creationId xmlns:a16="http://schemas.microsoft.com/office/drawing/2014/main" id="{EB856F74-11F3-9208-F1AC-7E92646D5E41}"/>
                  </a:ext>
                </a:extLst>
              </p:cNvPr>
              <p:cNvGrpSpPr/>
              <p:nvPr/>
            </p:nvGrpSpPr>
            <p:grpSpPr>
              <a:xfrm>
                <a:off x="7214458" y="853400"/>
                <a:ext cx="246887" cy="246887"/>
                <a:chOff x="7214458" y="853400"/>
                <a:chExt cx="246887" cy="246887"/>
              </a:xfrm>
            </p:grpSpPr>
            <p:sp>
              <p:nvSpPr>
                <p:cNvPr id="85" name="Freeform 95">
                  <a:extLst>
                    <a:ext uri="{FF2B5EF4-FFF2-40B4-BE49-F238E27FC236}">
                      <a16:creationId xmlns:a16="http://schemas.microsoft.com/office/drawing/2014/main" id="{83297F3D-9A89-F914-DC2F-8D68E7789B55}"/>
                    </a:ext>
                  </a:extLst>
                </p:cNvPr>
                <p:cNvSpPr/>
                <p:nvPr/>
              </p:nvSpPr>
              <p:spPr>
                <a:xfrm>
                  <a:off x="7214458" y="853400"/>
                  <a:ext cx="246887" cy="246887"/>
                </a:xfrm>
                <a:custGeom>
                  <a:avLst/>
                  <a:gdLst>
                    <a:gd name="connsiteX0" fmla="*/ 246887 w 246887"/>
                    <a:gd name="connsiteY0" fmla="*/ 123444 h 246887"/>
                    <a:gd name="connsiteX1" fmla="*/ 123444 w 246887"/>
                    <a:gd name="connsiteY1" fmla="*/ 246887 h 246887"/>
                    <a:gd name="connsiteX2" fmla="*/ 0 w 246887"/>
                    <a:gd name="connsiteY2" fmla="*/ 123444 h 246887"/>
                    <a:gd name="connsiteX3" fmla="*/ 123444 w 246887"/>
                    <a:gd name="connsiteY3" fmla="*/ 0 h 246887"/>
                    <a:gd name="connsiteX4" fmla="*/ 246887 w 246887"/>
                    <a:gd name="connsiteY4" fmla="*/ 123444 h 24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887" h="246887">
                      <a:moveTo>
                        <a:pt x="246887" y="123444"/>
                      </a:moveTo>
                      <a:cubicBezTo>
                        <a:pt x="246887" y="191645"/>
                        <a:pt x="191645" y="246887"/>
                        <a:pt x="123444" y="246887"/>
                      </a:cubicBezTo>
                      <a:cubicBezTo>
                        <a:pt x="55243" y="246887"/>
                        <a:pt x="0" y="191645"/>
                        <a:pt x="0" y="123444"/>
                      </a:cubicBezTo>
                      <a:cubicBezTo>
                        <a:pt x="0" y="55243"/>
                        <a:pt x="55340" y="0"/>
                        <a:pt x="123444" y="0"/>
                      </a:cubicBezTo>
                      <a:cubicBezTo>
                        <a:pt x="191547" y="0"/>
                        <a:pt x="246887" y="55243"/>
                        <a:pt x="246887" y="12344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6" name="Freeform 96">
                  <a:extLst>
                    <a:ext uri="{FF2B5EF4-FFF2-40B4-BE49-F238E27FC236}">
                      <a16:creationId xmlns:a16="http://schemas.microsoft.com/office/drawing/2014/main" id="{823E3332-95DF-ABCE-2068-0DD9ADBE0A2E}"/>
                    </a:ext>
                  </a:extLst>
                </p:cNvPr>
                <p:cNvSpPr/>
                <p:nvPr/>
              </p:nvSpPr>
              <p:spPr>
                <a:xfrm>
                  <a:off x="7243200" y="882141"/>
                  <a:ext cx="189403" cy="189403"/>
                </a:xfrm>
                <a:custGeom>
                  <a:avLst/>
                  <a:gdLst>
                    <a:gd name="connsiteX0" fmla="*/ 189404 w 189403"/>
                    <a:gd name="connsiteY0" fmla="*/ 94702 h 189403"/>
                    <a:gd name="connsiteX1" fmla="*/ 94702 w 189403"/>
                    <a:gd name="connsiteY1" fmla="*/ 189404 h 189403"/>
                    <a:gd name="connsiteX2" fmla="*/ 0 w 189403"/>
                    <a:gd name="connsiteY2" fmla="*/ 94702 h 189403"/>
                    <a:gd name="connsiteX3" fmla="*/ 94702 w 189403"/>
                    <a:gd name="connsiteY3" fmla="*/ 0 h 189403"/>
                    <a:gd name="connsiteX4" fmla="*/ 189404 w 189403"/>
                    <a:gd name="connsiteY4" fmla="*/ 94702 h 189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403" h="189403">
                      <a:moveTo>
                        <a:pt x="189404" y="94702"/>
                      </a:moveTo>
                      <a:cubicBezTo>
                        <a:pt x="189404" y="147022"/>
                        <a:pt x="147022" y="189404"/>
                        <a:pt x="94702" y="189404"/>
                      </a:cubicBezTo>
                      <a:cubicBezTo>
                        <a:pt x="42382" y="189404"/>
                        <a:pt x="0" y="147022"/>
                        <a:pt x="0" y="94702"/>
                      </a:cubicBezTo>
                      <a:cubicBezTo>
                        <a:pt x="0" y="42382"/>
                        <a:pt x="42382" y="0"/>
                        <a:pt x="94702" y="0"/>
                      </a:cubicBezTo>
                      <a:cubicBezTo>
                        <a:pt x="147022" y="0"/>
                        <a:pt x="189404" y="42382"/>
                        <a:pt x="189404" y="947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7" name="Freeform 97">
                  <a:extLst>
                    <a:ext uri="{FF2B5EF4-FFF2-40B4-BE49-F238E27FC236}">
                      <a16:creationId xmlns:a16="http://schemas.microsoft.com/office/drawing/2014/main" id="{A1A6F66A-229A-3FE9-F64D-DCE430916D07}"/>
                    </a:ext>
                  </a:extLst>
                </p:cNvPr>
                <p:cNvSpPr/>
                <p:nvPr/>
              </p:nvSpPr>
              <p:spPr>
                <a:xfrm>
                  <a:off x="7270480" y="909519"/>
                  <a:ext cx="134648" cy="134648"/>
                </a:xfrm>
                <a:custGeom>
                  <a:avLst/>
                  <a:gdLst>
                    <a:gd name="connsiteX0" fmla="*/ 134648 w 134648"/>
                    <a:gd name="connsiteY0" fmla="*/ 67324 h 134648"/>
                    <a:gd name="connsiteX1" fmla="*/ 67324 w 134648"/>
                    <a:gd name="connsiteY1" fmla="*/ 134648 h 134648"/>
                    <a:gd name="connsiteX2" fmla="*/ 0 w 134648"/>
                    <a:gd name="connsiteY2" fmla="*/ 67324 h 134648"/>
                    <a:gd name="connsiteX3" fmla="*/ 67324 w 134648"/>
                    <a:gd name="connsiteY3" fmla="*/ 0 h 134648"/>
                    <a:gd name="connsiteX4" fmla="*/ 134648 w 134648"/>
                    <a:gd name="connsiteY4" fmla="*/ 67324 h 134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648" h="134648">
                      <a:moveTo>
                        <a:pt x="134648" y="67324"/>
                      </a:moveTo>
                      <a:cubicBezTo>
                        <a:pt x="134648" y="104542"/>
                        <a:pt x="104542" y="134648"/>
                        <a:pt x="67324" y="134648"/>
                      </a:cubicBezTo>
                      <a:cubicBezTo>
                        <a:pt x="30106" y="134648"/>
                        <a:pt x="0" y="104542"/>
                        <a:pt x="0" y="67324"/>
                      </a:cubicBezTo>
                      <a:cubicBezTo>
                        <a:pt x="0" y="30106"/>
                        <a:pt x="30106" y="0"/>
                        <a:pt x="67324" y="0"/>
                      </a:cubicBezTo>
                      <a:cubicBezTo>
                        <a:pt x="104542" y="0"/>
                        <a:pt x="134648" y="30106"/>
                        <a:pt x="134648" y="6732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8" name="Freeform 98">
                  <a:extLst>
                    <a:ext uri="{FF2B5EF4-FFF2-40B4-BE49-F238E27FC236}">
                      <a16:creationId xmlns:a16="http://schemas.microsoft.com/office/drawing/2014/main" id="{B5EB074C-EA2F-21DF-89EC-C5650C3E75A2}"/>
                    </a:ext>
                  </a:extLst>
                </p:cNvPr>
                <p:cNvSpPr/>
                <p:nvPr/>
              </p:nvSpPr>
              <p:spPr>
                <a:xfrm>
                  <a:off x="7299320" y="938261"/>
                  <a:ext cx="77066" cy="77164"/>
                </a:xfrm>
                <a:custGeom>
                  <a:avLst/>
                  <a:gdLst>
                    <a:gd name="connsiteX0" fmla="*/ 77067 w 77066"/>
                    <a:gd name="connsiteY0" fmla="*/ 38582 h 77164"/>
                    <a:gd name="connsiteX1" fmla="*/ 38485 w 77066"/>
                    <a:gd name="connsiteY1" fmla="*/ 77165 h 77164"/>
                    <a:gd name="connsiteX2" fmla="*/ 0 w 77066"/>
                    <a:gd name="connsiteY2" fmla="*/ 38582 h 77164"/>
                    <a:gd name="connsiteX3" fmla="*/ 38485 w 77066"/>
                    <a:gd name="connsiteY3" fmla="*/ 0 h 77164"/>
                    <a:gd name="connsiteX4" fmla="*/ 77067 w 77066"/>
                    <a:gd name="connsiteY4" fmla="*/ 38582 h 7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66" h="77164">
                      <a:moveTo>
                        <a:pt x="77067" y="38582"/>
                      </a:moveTo>
                      <a:cubicBezTo>
                        <a:pt x="77067" y="59822"/>
                        <a:pt x="59822" y="77165"/>
                        <a:pt x="38485" y="77165"/>
                      </a:cubicBezTo>
                      <a:cubicBezTo>
                        <a:pt x="17148" y="77165"/>
                        <a:pt x="0" y="59919"/>
                        <a:pt x="0" y="38582"/>
                      </a:cubicBezTo>
                      <a:cubicBezTo>
                        <a:pt x="0" y="17245"/>
                        <a:pt x="17245" y="0"/>
                        <a:pt x="38485" y="0"/>
                      </a:cubicBezTo>
                      <a:cubicBezTo>
                        <a:pt x="59724" y="0"/>
                        <a:pt x="77067" y="17245"/>
                        <a:pt x="77067" y="385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9" name="Freeform 99">
                  <a:extLst>
                    <a:ext uri="{FF2B5EF4-FFF2-40B4-BE49-F238E27FC236}">
                      <a16:creationId xmlns:a16="http://schemas.microsoft.com/office/drawing/2014/main" id="{3A2CC9BB-798F-5946-3E0D-E015002EF503}"/>
                    </a:ext>
                  </a:extLst>
                </p:cNvPr>
                <p:cNvSpPr/>
                <p:nvPr/>
              </p:nvSpPr>
              <p:spPr>
                <a:xfrm>
                  <a:off x="7322800" y="961839"/>
                  <a:ext cx="30008" cy="30008"/>
                </a:xfrm>
                <a:custGeom>
                  <a:avLst/>
                  <a:gdLst>
                    <a:gd name="connsiteX0" fmla="*/ 30008 w 30008"/>
                    <a:gd name="connsiteY0" fmla="*/ 15004 h 30008"/>
                    <a:gd name="connsiteX1" fmla="*/ 15004 w 30008"/>
                    <a:gd name="connsiteY1" fmla="*/ 30008 h 30008"/>
                    <a:gd name="connsiteX2" fmla="*/ 0 w 30008"/>
                    <a:gd name="connsiteY2" fmla="*/ 15004 h 30008"/>
                    <a:gd name="connsiteX3" fmla="*/ 15004 w 30008"/>
                    <a:gd name="connsiteY3" fmla="*/ 0 h 30008"/>
                    <a:gd name="connsiteX4" fmla="*/ 30008 w 30008"/>
                    <a:gd name="connsiteY4" fmla="*/ 15004 h 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08" h="30008">
                      <a:moveTo>
                        <a:pt x="30008" y="15004"/>
                      </a:moveTo>
                      <a:cubicBezTo>
                        <a:pt x="30008" y="23286"/>
                        <a:pt x="23286" y="30008"/>
                        <a:pt x="15004" y="30008"/>
                      </a:cubicBezTo>
                      <a:cubicBezTo>
                        <a:pt x="6723" y="30008"/>
                        <a:pt x="0" y="23286"/>
                        <a:pt x="0" y="15004"/>
                      </a:cubicBezTo>
                      <a:cubicBezTo>
                        <a:pt x="0" y="6723"/>
                        <a:pt x="6723" y="0"/>
                        <a:pt x="15004" y="0"/>
                      </a:cubicBezTo>
                      <a:cubicBezTo>
                        <a:pt x="23286" y="0"/>
                        <a:pt x="30008" y="6723"/>
                        <a:pt x="30008" y="1500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80" name="Graphic 11">
                <a:extLst>
                  <a:ext uri="{FF2B5EF4-FFF2-40B4-BE49-F238E27FC236}">
                    <a16:creationId xmlns:a16="http://schemas.microsoft.com/office/drawing/2014/main" id="{315272E9-E494-3FB4-7C98-60CE697EDE68}"/>
                  </a:ext>
                </a:extLst>
              </p:cNvPr>
              <p:cNvGrpSpPr/>
              <p:nvPr/>
            </p:nvGrpSpPr>
            <p:grpSpPr>
              <a:xfrm>
                <a:off x="7330595" y="844144"/>
                <a:ext cx="141663" cy="141078"/>
                <a:chOff x="7330595" y="844144"/>
                <a:chExt cx="141663" cy="141078"/>
              </a:xfrm>
            </p:grpSpPr>
            <p:sp>
              <p:nvSpPr>
                <p:cNvPr id="81" name="Freeform 101">
                  <a:extLst>
                    <a:ext uri="{FF2B5EF4-FFF2-40B4-BE49-F238E27FC236}">
                      <a16:creationId xmlns:a16="http://schemas.microsoft.com/office/drawing/2014/main" id="{77323F2E-9826-9E45-284A-E7CE47977C79}"/>
                    </a:ext>
                  </a:extLst>
                </p:cNvPr>
                <p:cNvSpPr/>
                <p:nvPr/>
              </p:nvSpPr>
              <p:spPr>
                <a:xfrm>
                  <a:off x="7330595" y="954045"/>
                  <a:ext cx="31177" cy="31177"/>
                </a:xfrm>
                <a:custGeom>
                  <a:avLst/>
                  <a:gdLst>
                    <a:gd name="connsiteX0" fmla="*/ 31178 w 31177"/>
                    <a:gd name="connsiteY0" fmla="*/ 18219 h 31177"/>
                    <a:gd name="connsiteX1" fmla="*/ 0 w 31177"/>
                    <a:gd name="connsiteY1" fmla="*/ 31178 h 31177"/>
                    <a:gd name="connsiteX2" fmla="*/ 12958 w 31177"/>
                    <a:gd name="connsiteY2" fmla="*/ 0 h 31177"/>
                    <a:gd name="connsiteX3" fmla="*/ 31178 w 31177"/>
                    <a:gd name="connsiteY3" fmla="*/ 18219 h 31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177" h="31177">
                      <a:moveTo>
                        <a:pt x="31178" y="18219"/>
                      </a:moveTo>
                      <a:lnTo>
                        <a:pt x="0" y="31178"/>
                      </a:lnTo>
                      <a:lnTo>
                        <a:pt x="12958" y="0"/>
                      </a:lnTo>
                      <a:lnTo>
                        <a:pt x="31178" y="18219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2" name="Freeform 102">
                  <a:extLst>
                    <a:ext uri="{FF2B5EF4-FFF2-40B4-BE49-F238E27FC236}">
                      <a16:creationId xmlns:a16="http://schemas.microsoft.com/office/drawing/2014/main" id="{1D191F4B-2626-2679-92AC-D1A3F7ED627B}"/>
                    </a:ext>
                  </a:extLst>
                </p:cNvPr>
                <p:cNvSpPr/>
                <p:nvPr/>
              </p:nvSpPr>
              <p:spPr>
                <a:xfrm rot="-2698199">
                  <a:off x="7320516" y="915027"/>
                  <a:ext cx="157544" cy="4481"/>
                </a:xfrm>
                <a:custGeom>
                  <a:avLst/>
                  <a:gdLst>
                    <a:gd name="connsiteX0" fmla="*/ 0 w 157544"/>
                    <a:gd name="connsiteY0" fmla="*/ 0 h 4481"/>
                    <a:gd name="connsiteX1" fmla="*/ 157544 w 157544"/>
                    <a:gd name="connsiteY1" fmla="*/ 0 h 4481"/>
                    <a:gd name="connsiteX2" fmla="*/ 157544 w 157544"/>
                    <a:gd name="connsiteY2" fmla="*/ 4482 h 4481"/>
                    <a:gd name="connsiteX3" fmla="*/ 0 w 157544"/>
                    <a:gd name="connsiteY3" fmla="*/ 4482 h 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544" h="4481">
                      <a:moveTo>
                        <a:pt x="0" y="0"/>
                      </a:moveTo>
                      <a:lnTo>
                        <a:pt x="157544" y="0"/>
                      </a:lnTo>
                      <a:lnTo>
                        <a:pt x="157544" y="4482"/>
                      </a:lnTo>
                      <a:lnTo>
                        <a:pt x="0" y="4482"/>
                      </a:lnTo>
                      <a:close/>
                    </a:path>
                  </a:pathLst>
                </a:custGeom>
                <a:solidFill>
                  <a:srgbClr val="2A2B7C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3" name="Freeform 103">
                  <a:extLst>
                    <a:ext uri="{FF2B5EF4-FFF2-40B4-BE49-F238E27FC236}">
                      <a16:creationId xmlns:a16="http://schemas.microsoft.com/office/drawing/2014/main" id="{4D175F13-4472-B27A-993A-C79E9543E243}"/>
                    </a:ext>
                  </a:extLst>
                </p:cNvPr>
                <p:cNvSpPr/>
                <p:nvPr/>
              </p:nvSpPr>
              <p:spPr>
                <a:xfrm>
                  <a:off x="7432019" y="863727"/>
                  <a:ext cx="40238" cy="25136"/>
                </a:xfrm>
                <a:custGeom>
                  <a:avLst/>
                  <a:gdLst>
                    <a:gd name="connsiteX0" fmla="*/ 23870 w 40238"/>
                    <a:gd name="connsiteY0" fmla="*/ 0 h 25136"/>
                    <a:gd name="connsiteX1" fmla="*/ 40239 w 40238"/>
                    <a:gd name="connsiteY1" fmla="*/ 1267 h 25136"/>
                    <a:gd name="connsiteX2" fmla="*/ 16368 w 40238"/>
                    <a:gd name="connsiteY2" fmla="*/ 25137 h 25136"/>
                    <a:gd name="connsiteX3" fmla="*/ 0 w 40238"/>
                    <a:gd name="connsiteY3" fmla="*/ 23870 h 25136"/>
                    <a:gd name="connsiteX4" fmla="*/ 23870 w 40238"/>
                    <a:gd name="connsiteY4" fmla="*/ 0 h 2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38" h="25136">
                      <a:moveTo>
                        <a:pt x="23870" y="0"/>
                      </a:moveTo>
                      <a:lnTo>
                        <a:pt x="40239" y="1267"/>
                      </a:lnTo>
                      <a:lnTo>
                        <a:pt x="16368" y="25137"/>
                      </a:lnTo>
                      <a:lnTo>
                        <a:pt x="0" y="23870"/>
                      </a:lnTo>
                      <a:lnTo>
                        <a:pt x="238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84" name="Freeform 104">
                  <a:extLst>
                    <a:ext uri="{FF2B5EF4-FFF2-40B4-BE49-F238E27FC236}">
                      <a16:creationId xmlns:a16="http://schemas.microsoft.com/office/drawing/2014/main" id="{FF31DF8A-6EAE-71E5-B6D3-023B30B4EFB0}"/>
                    </a:ext>
                  </a:extLst>
                </p:cNvPr>
                <p:cNvSpPr/>
                <p:nvPr/>
              </p:nvSpPr>
              <p:spPr>
                <a:xfrm>
                  <a:off x="7427635" y="844144"/>
                  <a:ext cx="25136" cy="40335"/>
                </a:xfrm>
                <a:custGeom>
                  <a:avLst/>
                  <a:gdLst>
                    <a:gd name="connsiteX0" fmla="*/ 25137 w 25136"/>
                    <a:gd name="connsiteY0" fmla="*/ 16368 h 40335"/>
                    <a:gd name="connsiteX1" fmla="*/ 23870 w 25136"/>
                    <a:gd name="connsiteY1" fmla="*/ 0 h 40335"/>
                    <a:gd name="connsiteX2" fmla="*/ 0 w 25136"/>
                    <a:gd name="connsiteY2" fmla="*/ 23968 h 40335"/>
                    <a:gd name="connsiteX3" fmla="*/ 1169 w 25136"/>
                    <a:gd name="connsiteY3" fmla="*/ 40336 h 40335"/>
                    <a:gd name="connsiteX4" fmla="*/ 25137 w 25136"/>
                    <a:gd name="connsiteY4" fmla="*/ 16368 h 4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36" h="40335">
                      <a:moveTo>
                        <a:pt x="25137" y="16368"/>
                      </a:moveTo>
                      <a:lnTo>
                        <a:pt x="23870" y="0"/>
                      </a:lnTo>
                      <a:lnTo>
                        <a:pt x="0" y="23968"/>
                      </a:lnTo>
                      <a:lnTo>
                        <a:pt x="1169" y="40336"/>
                      </a:lnTo>
                      <a:lnTo>
                        <a:pt x="25137" y="163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7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0" name="Graphic 11">
              <a:extLst>
                <a:ext uri="{FF2B5EF4-FFF2-40B4-BE49-F238E27FC236}">
                  <a16:creationId xmlns:a16="http://schemas.microsoft.com/office/drawing/2014/main" id="{39EC60BB-0007-AC51-803D-BF18AFE45BD8}"/>
                </a:ext>
              </a:extLst>
            </p:cNvPr>
            <p:cNvGrpSpPr/>
            <p:nvPr/>
          </p:nvGrpSpPr>
          <p:grpSpPr>
            <a:xfrm>
              <a:off x="8490894" y="1377572"/>
              <a:ext cx="125495" cy="170162"/>
              <a:chOff x="8490894" y="1377572"/>
              <a:chExt cx="125495" cy="170162"/>
            </a:xfrm>
          </p:grpSpPr>
          <p:sp>
            <p:nvSpPr>
              <p:cNvPr id="75" name="Freeform 106">
                <a:extLst>
                  <a:ext uri="{FF2B5EF4-FFF2-40B4-BE49-F238E27FC236}">
                    <a16:creationId xmlns:a16="http://schemas.microsoft.com/office/drawing/2014/main" id="{B24A5E5C-14B6-23AC-3514-B97E3924091C}"/>
                  </a:ext>
                </a:extLst>
              </p:cNvPr>
              <p:cNvSpPr/>
              <p:nvPr/>
            </p:nvSpPr>
            <p:spPr>
              <a:xfrm rot="19200">
                <a:off x="8491095" y="1475233"/>
                <a:ext cx="19583" cy="72000"/>
              </a:xfrm>
              <a:custGeom>
                <a:avLst/>
                <a:gdLst>
                  <a:gd name="connsiteX0" fmla="*/ 0 w 19583"/>
                  <a:gd name="connsiteY0" fmla="*/ 0 h 72000"/>
                  <a:gd name="connsiteX1" fmla="*/ 19583 w 19583"/>
                  <a:gd name="connsiteY1" fmla="*/ 0 h 72000"/>
                  <a:gd name="connsiteX2" fmla="*/ 19583 w 19583"/>
                  <a:gd name="connsiteY2" fmla="*/ 72001 h 72000"/>
                  <a:gd name="connsiteX3" fmla="*/ 0 w 19583"/>
                  <a:gd name="connsiteY3" fmla="*/ 72001 h 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72000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72001"/>
                    </a:lnTo>
                    <a:lnTo>
                      <a:pt x="0" y="72001"/>
                    </a:lnTo>
                    <a:close/>
                  </a:path>
                </a:pathLst>
              </a:custGeom>
              <a:solidFill>
                <a:schemeClr val="accent6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 107">
                <a:extLst>
                  <a:ext uri="{FF2B5EF4-FFF2-40B4-BE49-F238E27FC236}">
                    <a16:creationId xmlns:a16="http://schemas.microsoft.com/office/drawing/2014/main" id="{90EC5007-2DB6-2D13-58D1-4CC9151BE792}"/>
                  </a:ext>
                </a:extLst>
              </p:cNvPr>
              <p:cNvSpPr/>
              <p:nvPr/>
            </p:nvSpPr>
            <p:spPr>
              <a:xfrm rot="16800">
                <a:off x="8526469" y="1427980"/>
                <a:ext cx="19583" cy="119156"/>
              </a:xfrm>
              <a:custGeom>
                <a:avLst/>
                <a:gdLst>
                  <a:gd name="connsiteX0" fmla="*/ 0 w 19583"/>
                  <a:gd name="connsiteY0" fmla="*/ 0 h 119156"/>
                  <a:gd name="connsiteX1" fmla="*/ 19583 w 19583"/>
                  <a:gd name="connsiteY1" fmla="*/ 0 h 119156"/>
                  <a:gd name="connsiteX2" fmla="*/ 19583 w 19583"/>
                  <a:gd name="connsiteY2" fmla="*/ 119157 h 119156"/>
                  <a:gd name="connsiteX3" fmla="*/ 0 w 19583"/>
                  <a:gd name="connsiteY3" fmla="*/ 119157 h 11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19156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19157"/>
                    </a:lnTo>
                    <a:lnTo>
                      <a:pt x="0" y="119157"/>
                    </a:ln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Freeform 108">
                <a:extLst>
                  <a:ext uri="{FF2B5EF4-FFF2-40B4-BE49-F238E27FC236}">
                    <a16:creationId xmlns:a16="http://schemas.microsoft.com/office/drawing/2014/main" id="{932FDC7E-4212-DA3E-3C29-9CB0B7D41591}"/>
                  </a:ext>
                </a:extLst>
              </p:cNvPr>
              <p:cNvSpPr/>
              <p:nvPr/>
            </p:nvSpPr>
            <p:spPr>
              <a:xfrm>
                <a:off x="8561134" y="1377572"/>
                <a:ext cx="20460" cy="170015"/>
              </a:xfrm>
              <a:custGeom>
                <a:avLst/>
                <a:gdLst>
                  <a:gd name="connsiteX0" fmla="*/ 19681 w 20460"/>
                  <a:gd name="connsiteY0" fmla="*/ 170015 h 170015"/>
                  <a:gd name="connsiteX1" fmla="*/ 0 w 20460"/>
                  <a:gd name="connsiteY1" fmla="*/ 169918 h 170015"/>
                  <a:gd name="connsiteX2" fmla="*/ 877 w 20460"/>
                  <a:gd name="connsiteY2" fmla="*/ 0 h 170015"/>
                  <a:gd name="connsiteX3" fmla="*/ 20460 w 20460"/>
                  <a:gd name="connsiteY3" fmla="*/ 0 h 170015"/>
                  <a:gd name="connsiteX4" fmla="*/ 19681 w 20460"/>
                  <a:gd name="connsiteY4" fmla="*/ 170015 h 17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0" h="170015">
                    <a:moveTo>
                      <a:pt x="19681" y="170015"/>
                    </a:moveTo>
                    <a:lnTo>
                      <a:pt x="0" y="169918"/>
                    </a:lnTo>
                    <a:lnTo>
                      <a:pt x="877" y="0"/>
                    </a:lnTo>
                    <a:lnTo>
                      <a:pt x="20460" y="0"/>
                    </a:lnTo>
                    <a:lnTo>
                      <a:pt x="19681" y="170015"/>
                    </a:lnTo>
                    <a:close/>
                  </a:path>
                </a:pathLst>
              </a:custGeom>
              <a:solidFill>
                <a:schemeClr val="accent2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Freeform 109">
                <a:extLst>
                  <a:ext uri="{FF2B5EF4-FFF2-40B4-BE49-F238E27FC236}">
                    <a16:creationId xmlns:a16="http://schemas.microsoft.com/office/drawing/2014/main" id="{9CD6ACEB-A094-3ACD-C39F-7D14F656D2B5}"/>
                  </a:ext>
                </a:extLst>
              </p:cNvPr>
              <p:cNvSpPr/>
              <p:nvPr/>
            </p:nvSpPr>
            <p:spPr>
              <a:xfrm rot="11400">
                <a:off x="8596593" y="1419290"/>
                <a:ext cx="19583" cy="128412"/>
              </a:xfrm>
              <a:custGeom>
                <a:avLst/>
                <a:gdLst>
                  <a:gd name="connsiteX0" fmla="*/ 0 w 19583"/>
                  <a:gd name="connsiteY0" fmla="*/ 0 h 128412"/>
                  <a:gd name="connsiteX1" fmla="*/ 19583 w 19583"/>
                  <a:gd name="connsiteY1" fmla="*/ 0 h 128412"/>
                  <a:gd name="connsiteX2" fmla="*/ 19583 w 19583"/>
                  <a:gd name="connsiteY2" fmla="*/ 128413 h 128412"/>
                  <a:gd name="connsiteX3" fmla="*/ 0 w 19583"/>
                  <a:gd name="connsiteY3" fmla="*/ 128413 h 12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83" h="128412">
                    <a:moveTo>
                      <a:pt x="0" y="0"/>
                    </a:moveTo>
                    <a:lnTo>
                      <a:pt x="19583" y="0"/>
                    </a:lnTo>
                    <a:lnTo>
                      <a:pt x="19583" y="128413"/>
                    </a:lnTo>
                    <a:lnTo>
                      <a:pt x="0" y="12841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71" name="Graphic 11">
              <a:extLst>
                <a:ext uri="{FF2B5EF4-FFF2-40B4-BE49-F238E27FC236}">
                  <a16:creationId xmlns:a16="http://schemas.microsoft.com/office/drawing/2014/main" id="{CC77C214-CD20-7263-F695-1B1B4E01C01F}"/>
                </a:ext>
              </a:extLst>
            </p:cNvPr>
            <p:cNvGrpSpPr/>
            <p:nvPr/>
          </p:nvGrpSpPr>
          <p:grpSpPr>
            <a:xfrm>
              <a:off x="6989687" y="1356917"/>
              <a:ext cx="152964" cy="244452"/>
              <a:chOff x="6989687" y="1356917"/>
              <a:chExt cx="152964" cy="244452"/>
            </a:xfrm>
          </p:grpSpPr>
          <p:sp>
            <p:nvSpPr>
              <p:cNvPr id="72" name="Freeform 111">
                <a:extLst>
                  <a:ext uri="{FF2B5EF4-FFF2-40B4-BE49-F238E27FC236}">
                    <a16:creationId xmlns:a16="http://schemas.microsoft.com/office/drawing/2014/main" id="{0E312A03-FEC1-FD20-9FDE-F4C5561EA2AD}"/>
                  </a:ext>
                </a:extLst>
              </p:cNvPr>
              <p:cNvSpPr/>
              <p:nvPr/>
            </p:nvSpPr>
            <p:spPr>
              <a:xfrm>
                <a:off x="6989687" y="1356917"/>
                <a:ext cx="152964" cy="178686"/>
              </a:xfrm>
              <a:custGeom>
                <a:avLst/>
                <a:gdLst>
                  <a:gd name="connsiteX0" fmla="*/ 152965 w 152964"/>
                  <a:gd name="connsiteY0" fmla="*/ 76482 h 178686"/>
                  <a:gd name="connsiteX1" fmla="*/ 76482 w 152964"/>
                  <a:gd name="connsiteY1" fmla="*/ 0 h 178686"/>
                  <a:gd name="connsiteX2" fmla="*/ 0 w 152964"/>
                  <a:gd name="connsiteY2" fmla="*/ 76482 h 178686"/>
                  <a:gd name="connsiteX3" fmla="*/ 19096 w 152964"/>
                  <a:gd name="connsiteY3" fmla="*/ 127049 h 178686"/>
                  <a:gd name="connsiteX4" fmla="*/ 38387 w 152964"/>
                  <a:gd name="connsiteY4" fmla="*/ 178686 h 178686"/>
                  <a:gd name="connsiteX5" fmla="*/ 113896 w 152964"/>
                  <a:gd name="connsiteY5" fmla="*/ 178686 h 178686"/>
                  <a:gd name="connsiteX6" fmla="*/ 131238 w 152964"/>
                  <a:gd name="connsiteY6" fmla="*/ 129679 h 178686"/>
                  <a:gd name="connsiteX7" fmla="*/ 152770 w 152964"/>
                  <a:gd name="connsiteY7" fmla="*/ 76482 h 17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964" h="178686">
                    <a:moveTo>
                      <a:pt x="152965" y="76482"/>
                    </a:moveTo>
                    <a:cubicBezTo>
                      <a:pt x="152965" y="34295"/>
                      <a:pt x="118767" y="0"/>
                      <a:pt x="76482" y="0"/>
                    </a:cubicBezTo>
                    <a:cubicBezTo>
                      <a:pt x="34198" y="0"/>
                      <a:pt x="0" y="34198"/>
                      <a:pt x="0" y="76482"/>
                    </a:cubicBezTo>
                    <a:cubicBezTo>
                      <a:pt x="0" y="95871"/>
                      <a:pt x="7210" y="113603"/>
                      <a:pt x="19096" y="127049"/>
                    </a:cubicBezTo>
                    <a:cubicBezTo>
                      <a:pt x="31372" y="142150"/>
                      <a:pt x="38387" y="159785"/>
                      <a:pt x="38387" y="178686"/>
                    </a:cubicBezTo>
                    <a:lnTo>
                      <a:pt x="113896" y="178686"/>
                    </a:lnTo>
                    <a:cubicBezTo>
                      <a:pt x="113896" y="160857"/>
                      <a:pt x="120228" y="144196"/>
                      <a:pt x="131238" y="129679"/>
                    </a:cubicBezTo>
                    <a:cubicBezTo>
                      <a:pt x="144586" y="115942"/>
                      <a:pt x="152770" y="97235"/>
                      <a:pt x="152770" y="76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 112">
                <a:extLst>
                  <a:ext uri="{FF2B5EF4-FFF2-40B4-BE49-F238E27FC236}">
                    <a16:creationId xmlns:a16="http://schemas.microsoft.com/office/drawing/2014/main" id="{61C9EAFD-1EAD-0B1F-CA68-B16752545748}"/>
                  </a:ext>
                </a:extLst>
              </p:cNvPr>
              <p:cNvSpPr/>
              <p:nvPr/>
            </p:nvSpPr>
            <p:spPr>
              <a:xfrm>
                <a:off x="7007907" y="1412745"/>
                <a:ext cx="116331" cy="124905"/>
              </a:xfrm>
              <a:custGeom>
                <a:avLst/>
                <a:gdLst>
                  <a:gd name="connsiteX0" fmla="*/ 114772 w 116331"/>
                  <a:gd name="connsiteY0" fmla="*/ 32249 h 124905"/>
                  <a:gd name="connsiteX1" fmla="*/ 114967 w 116331"/>
                  <a:gd name="connsiteY1" fmla="*/ 31665 h 124905"/>
                  <a:gd name="connsiteX2" fmla="*/ 115747 w 116331"/>
                  <a:gd name="connsiteY2" fmla="*/ 28547 h 124905"/>
                  <a:gd name="connsiteX3" fmla="*/ 116331 w 116331"/>
                  <a:gd name="connsiteY3" fmla="*/ 23091 h 124905"/>
                  <a:gd name="connsiteX4" fmla="*/ 98014 w 116331"/>
                  <a:gd name="connsiteY4" fmla="*/ 0 h 124905"/>
                  <a:gd name="connsiteX5" fmla="*/ 79698 w 116331"/>
                  <a:gd name="connsiteY5" fmla="*/ 23091 h 124905"/>
                  <a:gd name="connsiteX6" fmla="*/ 88271 w 116331"/>
                  <a:gd name="connsiteY6" fmla="*/ 42577 h 124905"/>
                  <a:gd name="connsiteX7" fmla="*/ 67909 w 116331"/>
                  <a:gd name="connsiteY7" fmla="*/ 42577 h 124905"/>
                  <a:gd name="connsiteX8" fmla="*/ 76482 w 116331"/>
                  <a:gd name="connsiteY8" fmla="*/ 23091 h 124905"/>
                  <a:gd name="connsiteX9" fmla="*/ 58166 w 116331"/>
                  <a:gd name="connsiteY9" fmla="*/ 0 h 124905"/>
                  <a:gd name="connsiteX10" fmla="*/ 39849 w 116331"/>
                  <a:gd name="connsiteY10" fmla="*/ 23091 h 124905"/>
                  <a:gd name="connsiteX11" fmla="*/ 48423 w 116331"/>
                  <a:gd name="connsiteY11" fmla="*/ 42577 h 124905"/>
                  <a:gd name="connsiteX12" fmla="*/ 28060 w 116331"/>
                  <a:gd name="connsiteY12" fmla="*/ 42577 h 124905"/>
                  <a:gd name="connsiteX13" fmla="*/ 36634 w 116331"/>
                  <a:gd name="connsiteY13" fmla="*/ 23091 h 124905"/>
                  <a:gd name="connsiteX14" fmla="*/ 18317 w 116331"/>
                  <a:gd name="connsiteY14" fmla="*/ 0 h 124905"/>
                  <a:gd name="connsiteX15" fmla="*/ 0 w 116331"/>
                  <a:gd name="connsiteY15" fmla="*/ 23091 h 124905"/>
                  <a:gd name="connsiteX16" fmla="*/ 0 w 116331"/>
                  <a:gd name="connsiteY16" fmla="*/ 23968 h 124905"/>
                  <a:gd name="connsiteX17" fmla="*/ 0 w 116331"/>
                  <a:gd name="connsiteY17" fmla="*/ 23968 h 124905"/>
                  <a:gd name="connsiteX18" fmla="*/ 0 w 116331"/>
                  <a:gd name="connsiteY18" fmla="*/ 24357 h 124905"/>
                  <a:gd name="connsiteX19" fmla="*/ 390 w 116331"/>
                  <a:gd name="connsiteY19" fmla="*/ 28255 h 124905"/>
                  <a:gd name="connsiteX20" fmla="*/ 24455 w 116331"/>
                  <a:gd name="connsiteY20" fmla="*/ 51443 h 124905"/>
                  <a:gd name="connsiteX21" fmla="*/ 24455 w 116331"/>
                  <a:gd name="connsiteY21" fmla="*/ 51735 h 124905"/>
                  <a:gd name="connsiteX22" fmla="*/ 41310 w 116331"/>
                  <a:gd name="connsiteY22" fmla="*/ 68591 h 124905"/>
                  <a:gd name="connsiteX23" fmla="*/ 41310 w 116331"/>
                  <a:gd name="connsiteY23" fmla="*/ 124905 h 124905"/>
                  <a:gd name="connsiteX24" fmla="*/ 50469 w 116331"/>
                  <a:gd name="connsiteY24" fmla="*/ 124905 h 124905"/>
                  <a:gd name="connsiteX25" fmla="*/ 50469 w 116331"/>
                  <a:gd name="connsiteY25" fmla="*/ 68591 h 124905"/>
                  <a:gd name="connsiteX26" fmla="*/ 44136 w 116331"/>
                  <a:gd name="connsiteY26" fmla="*/ 51833 h 124905"/>
                  <a:gd name="connsiteX27" fmla="*/ 70539 w 116331"/>
                  <a:gd name="connsiteY27" fmla="*/ 51833 h 124905"/>
                  <a:gd name="connsiteX28" fmla="*/ 64206 w 116331"/>
                  <a:gd name="connsiteY28" fmla="*/ 68591 h 124905"/>
                  <a:gd name="connsiteX29" fmla="*/ 64206 w 116331"/>
                  <a:gd name="connsiteY29" fmla="*/ 124905 h 124905"/>
                  <a:gd name="connsiteX30" fmla="*/ 73365 w 116331"/>
                  <a:gd name="connsiteY30" fmla="*/ 124905 h 124905"/>
                  <a:gd name="connsiteX31" fmla="*/ 73365 w 116331"/>
                  <a:gd name="connsiteY31" fmla="*/ 68591 h 124905"/>
                  <a:gd name="connsiteX32" fmla="*/ 90220 w 116331"/>
                  <a:gd name="connsiteY32" fmla="*/ 51735 h 124905"/>
                  <a:gd name="connsiteX33" fmla="*/ 90220 w 116331"/>
                  <a:gd name="connsiteY33" fmla="*/ 51540 h 124905"/>
                  <a:gd name="connsiteX34" fmla="*/ 114188 w 116331"/>
                  <a:gd name="connsiteY34" fmla="*/ 32347 h 124905"/>
                  <a:gd name="connsiteX35" fmla="*/ 58263 w 116331"/>
                  <a:gd name="connsiteY35" fmla="*/ 9256 h 124905"/>
                  <a:gd name="connsiteX36" fmla="*/ 67421 w 116331"/>
                  <a:gd name="connsiteY36" fmla="*/ 23091 h 124905"/>
                  <a:gd name="connsiteX37" fmla="*/ 58263 w 116331"/>
                  <a:gd name="connsiteY37" fmla="*/ 36926 h 124905"/>
                  <a:gd name="connsiteX38" fmla="*/ 49202 w 116331"/>
                  <a:gd name="connsiteY38" fmla="*/ 23091 h 124905"/>
                  <a:gd name="connsiteX39" fmla="*/ 58263 w 116331"/>
                  <a:gd name="connsiteY39" fmla="*/ 9256 h 124905"/>
                  <a:gd name="connsiteX40" fmla="*/ 98014 w 116331"/>
                  <a:gd name="connsiteY40" fmla="*/ 9256 h 124905"/>
                  <a:gd name="connsiteX41" fmla="*/ 107075 w 116331"/>
                  <a:gd name="connsiteY41" fmla="*/ 23091 h 124905"/>
                  <a:gd name="connsiteX42" fmla="*/ 107075 w 116331"/>
                  <a:gd name="connsiteY42" fmla="*/ 23968 h 124905"/>
                  <a:gd name="connsiteX43" fmla="*/ 107075 w 116331"/>
                  <a:gd name="connsiteY43" fmla="*/ 23968 h 124905"/>
                  <a:gd name="connsiteX44" fmla="*/ 106783 w 116331"/>
                  <a:gd name="connsiteY44" fmla="*/ 26988 h 124905"/>
                  <a:gd name="connsiteX45" fmla="*/ 98112 w 116331"/>
                  <a:gd name="connsiteY45" fmla="*/ 37023 h 124905"/>
                  <a:gd name="connsiteX46" fmla="*/ 88953 w 116331"/>
                  <a:gd name="connsiteY46" fmla="*/ 23188 h 124905"/>
                  <a:gd name="connsiteX47" fmla="*/ 98112 w 116331"/>
                  <a:gd name="connsiteY47" fmla="*/ 9353 h 124905"/>
                  <a:gd name="connsiteX48" fmla="*/ 9451 w 116331"/>
                  <a:gd name="connsiteY48" fmla="*/ 23091 h 124905"/>
                  <a:gd name="connsiteX49" fmla="*/ 18512 w 116331"/>
                  <a:gd name="connsiteY49" fmla="*/ 9256 h 124905"/>
                  <a:gd name="connsiteX50" fmla="*/ 27670 w 116331"/>
                  <a:gd name="connsiteY50" fmla="*/ 23091 h 124905"/>
                  <a:gd name="connsiteX51" fmla="*/ 18512 w 116331"/>
                  <a:gd name="connsiteY51" fmla="*/ 36926 h 124905"/>
                  <a:gd name="connsiteX52" fmla="*/ 9743 w 116331"/>
                  <a:gd name="connsiteY52" fmla="*/ 26403 h 124905"/>
                  <a:gd name="connsiteX53" fmla="*/ 9451 w 116331"/>
                  <a:gd name="connsiteY53" fmla="*/ 23870 h 124905"/>
                  <a:gd name="connsiteX54" fmla="*/ 9451 w 116331"/>
                  <a:gd name="connsiteY54" fmla="*/ 23870 h 124905"/>
                  <a:gd name="connsiteX55" fmla="*/ 9451 w 116331"/>
                  <a:gd name="connsiteY55" fmla="*/ 22993 h 12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6331" h="124905">
                    <a:moveTo>
                      <a:pt x="114772" y="32249"/>
                    </a:moveTo>
                    <a:cubicBezTo>
                      <a:pt x="114772" y="32249"/>
                      <a:pt x="114870" y="31860"/>
                      <a:pt x="114967" y="31665"/>
                    </a:cubicBezTo>
                    <a:cubicBezTo>
                      <a:pt x="115260" y="30690"/>
                      <a:pt x="115552" y="29619"/>
                      <a:pt x="115747" y="28547"/>
                    </a:cubicBezTo>
                    <a:cubicBezTo>
                      <a:pt x="116136" y="26793"/>
                      <a:pt x="116331" y="24942"/>
                      <a:pt x="116331" y="23091"/>
                    </a:cubicBezTo>
                    <a:cubicBezTo>
                      <a:pt x="116331" y="10425"/>
                      <a:pt x="108147" y="0"/>
                      <a:pt x="98014" y="0"/>
                    </a:cubicBezTo>
                    <a:cubicBezTo>
                      <a:pt x="87882" y="0"/>
                      <a:pt x="79698" y="10328"/>
                      <a:pt x="79698" y="23091"/>
                    </a:cubicBezTo>
                    <a:cubicBezTo>
                      <a:pt x="79698" y="31275"/>
                      <a:pt x="83108" y="38485"/>
                      <a:pt x="88271" y="42577"/>
                    </a:cubicBezTo>
                    <a:lnTo>
                      <a:pt x="67909" y="42577"/>
                    </a:lnTo>
                    <a:cubicBezTo>
                      <a:pt x="73072" y="38485"/>
                      <a:pt x="76482" y="31372"/>
                      <a:pt x="76482" y="23091"/>
                    </a:cubicBezTo>
                    <a:cubicBezTo>
                      <a:pt x="76482" y="10425"/>
                      <a:pt x="68298" y="0"/>
                      <a:pt x="58166" y="0"/>
                    </a:cubicBezTo>
                    <a:cubicBezTo>
                      <a:pt x="48033" y="0"/>
                      <a:pt x="39849" y="10328"/>
                      <a:pt x="39849" y="23091"/>
                    </a:cubicBezTo>
                    <a:cubicBezTo>
                      <a:pt x="39849" y="31275"/>
                      <a:pt x="43259" y="38485"/>
                      <a:pt x="48423" y="42577"/>
                    </a:cubicBezTo>
                    <a:lnTo>
                      <a:pt x="28060" y="42577"/>
                    </a:lnTo>
                    <a:cubicBezTo>
                      <a:pt x="33224" y="38485"/>
                      <a:pt x="36634" y="31372"/>
                      <a:pt x="36634" y="23091"/>
                    </a:cubicBezTo>
                    <a:cubicBezTo>
                      <a:pt x="36634" y="10425"/>
                      <a:pt x="28450" y="0"/>
                      <a:pt x="18317" y="0"/>
                    </a:cubicBezTo>
                    <a:cubicBezTo>
                      <a:pt x="8184" y="0"/>
                      <a:pt x="0" y="10328"/>
                      <a:pt x="0" y="23091"/>
                    </a:cubicBezTo>
                    <a:cubicBezTo>
                      <a:pt x="0" y="23383"/>
                      <a:pt x="0" y="23675"/>
                      <a:pt x="0" y="23968"/>
                    </a:cubicBezTo>
                    <a:lnTo>
                      <a:pt x="0" y="23968"/>
                    </a:lnTo>
                    <a:cubicBezTo>
                      <a:pt x="0" y="23968"/>
                      <a:pt x="0" y="24260"/>
                      <a:pt x="0" y="24357"/>
                    </a:cubicBezTo>
                    <a:cubicBezTo>
                      <a:pt x="0" y="25721"/>
                      <a:pt x="195" y="26988"/>
                      <a:pt x="390" y="28255"/>
                    </a:cubicBezTo>
                    <a:cubicBezTo>
                      <a:pt x="2338" y="40433"/>
                      <a:pt x="12179" y="49982"/>
                      <a:pt x="24455" y="51443"/>
                    </a:cubicBezTo>
                    <a:lnTo>
                      <a:pt x="24455" y="51735"/>
                    </a:lnTo>
                    <a:cubicBezTo>
                      <a:pt x="33711" y="51735"/>
                      <a:pt x="41310" y="59335"/>
                      <a:pt x="41310" y="68591"/>
                    </a:cubicBezTo>
                    <a:lnTo>
                      <a:pt x="41310" y="124905"/>
                    </a:lnTo>
                    <a:lnTo>
                      <a:pt x="50469" y="124905"/>
                    </a:lnTo>
                    <a:lnTo>
                      <a:pt x="50469" y="68591"/>
                    </a:lnTo>
                    <a:cubicBezTo>
                      <a:pt x="50469" y="62160"/>
                      <a:pt x="48033" y="56412"/>
                      <a:pt x="44136" y="51833"/>
                    </a:cubicBezTo>
                    <a:lnTo>
                      <a:pt x="70539" y="51833"/>
                    </a:lnTo>
                    <a:cubicBezTo>
                      <a:pt x="66642" y="56412"/>
                      <a:pt x="64206" y="62160"/>
                      <a:pt x="64206" y="68591"/>
                    </a:cubicBezTo>
                    <a:lnTo>
                      <a:pt x="64206" y="124905"/>
                    </a:lnTo>
                    <a:lnTo>
                      <a:pt x="73365" y="124905"/>
                    </a:lnTo>
                    <a:lnTo>
                      <a:pt x="73365" y="68591"/>
                    </a:lnTo>
                    <a:cubicBezTo>
                      <a:pt x="73365" y="59335"/>
                      <a:pt x="80964" y="51735"/>
                      <a:pt x="90220" y="51735"/>
                    </a:cubicBezTo>
                    <a:lnTo>
                      <a:pt x="90220" y="51540"/>
                    </a:lnTo>
                    <a:cubicBezTo>
                      <a:pt x="101522" y="50566"/>
                      <a:pt x="110875" y="42772"/>
                      <a:pt x="114188" y="32347"/>
                    </a:cubicBezTo>
                    <a:close/>
                    <a:moveTo>
                      <a:pt x="58263" y="9256"/>
                    </a:moveTo>
                    <a:cubicBezTo>
                      <a:pt x="63232" y="9256"/>
                      <a:pt x="67421" y="15589"/>
                      <a:pt x="67421" y="23091"/>
                    </a:cubicBezTo>
                    <a:cubicBezTo>
                      <a:pt x="67421" y="30593"/>
                      <a:pt x="63232" y="36926"/>
                      <a:pt x="58263" y="36926"/>
                    </a:cubicBezTo>
                    <a:cubicBezTo>
                      <a:pt x="53294" y="36926"/>
                      <a:pt x="49202" y="30593"/>
                      <a:pt x="49202" y="23091"/>
                    </a:cubicBezTo>
                    <a:cubicBezTo>
                      <a:pt x="49202" y="15589"/>
                      <a:pt x="53392" y="9256"/>
                      <a:pt x="58263" y="9256"/>
                    </a:cubicBezTo>
                    <a:close/>
                    <a:moveTo>
                      <a:pt x="98014" y="9256"/>
                    </a:moveTo>
                    <a:cubicBezTo>
                      <a:pt x="102983" y="9256"/>
                      <a:pt x="107075" y="15589"/>
                      <a:pt x="107075" y="23091"/>
                    </a:cubicBezTo>
                    <a:cubicBezTo>
                      <a:pt x="107075" y="23383"/>
                      <a:pt x="107075" y="23675"/>
                      <a:pt x="107075" y="23968"/>
                    </a:cubicBezTo>
                    <a:lnTo>
                      <a:pt x="107075" y="23968"/>
                    </a:lnTo>
                    <a:cubicBezTo>
                      <a:pt x="107075" y="25039"/>
                      <a:pt x="106978" y="26014"/>
                      <a:pt x="106783" y="26988"/>
                    </a:cubicBezTo>
                    <a:cubicBezTo>
                      <a:pt x="105614" y="32639"/>
                      <a:pt x="102107" y="37023"/>
                      <a:pt x="98112" y="37023"/>
                    </a:cubicBezTo>
                    <a:cubicBezTo>
                      <a:pt x="93143" y="37023"/>
                      <a:pt x="88953" y="30690"/>
                      <a:pt x="88953" y="23188"/>
                    </a:cubicBezTo>
                    <a:cubicBezTo>
                      <a:pt x="88953" y="15686"/>
                      <a:pt x="93143" y="9353"/>
                      <a:pt x="98112" y="9353"/>
                    </a:cubicBezTo>
                    <a:close/>
                    <a:moveTo>
                      <a:pt x="9451" y="23091"/>
                    </a:moveTo>
                    <a:cubicBezTo>
                      <a:pt x="9451" y="15589"/>
                      <a:pt x="13640" y="9256"/>
                      <a:pt x="18512" y="9256"/>
                    </a:cubicBezTo>
                    <a:cubicBezTo>
                      <a:pt x="23383" y="9256"/>
                      <a:pt x="27670" y="15589"/>
                      <a:pt x="27670" y="23091"/>
                    </a:cubicBezTo>
                    <a:cubicBezTo>
                      <a:pt x="27670" y="30593"/>
                      <a:pt x="23481" y="36926"/>
                      <a:pt x="18512" y="36926"/>
                    </a:cubicBezTo>
                    <a:cubicBezTo>
                      <a:pt x="14322" y="36926"/>
                      <a:pt x="10717" y="32347"/>
                      <a:pt x="9743" y="26403"/>
                    </a:cubicBezTo>
                    <a:cubicBezTo>
                      <a:pt x="9646" y="25624"/>
                      <a:pt x="9451" y="24747"/>
                      <a:pt x="9451" y="23870"/>
                    </a:cubicBezTo>
                    <a:lnTo>
                      <a:pt x="9451" y="23870"/>
                    </a:lnTo>
                    <a:cubicBezTo>
                      <a:pt x="9451" y="23870"/>
                      <a:pt x="9451" y="23286"/>
                      <a:pt x="9451" y="2299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 113">
                <a:extLst>
                  <a:ext uri="{FF2B5EF4-FFF2-40B4-BE49-F238E27FC236}">
                    <a16:creationId xmlns:a16="http://schemas.microsoft.com/office/drawing/2014/main" id="{65182202-610A-50CB-4F2A-6EA6858ED470}"/>
                  </a:ext>
                </a:extLst>
              </p:cNvPr>
              <p:cNvSpPr/>
              <p:nvPr/>
            </p:nvSpPr>
            <p:spPr>
              <a:xfrm>
                <a:off x="7022424" y="1533071"/>
                <a:ext cx="87686" cy="68298"/>
              </a:xfrm>
              <a:custGeom>
                <a:avLst/>
                <a:gdLst>
                  <a:gd name="connsiteX0" fmla="*/ 87687 w 87686"/>
                  <a:gd name="connsiteY0" fmla="*/ 0 h 68298"/>
                  <a:gd name="connsiteX1" fmla="*/ 87687 w 87686"/>
                  <a:gd name="connsiteY1" fmla="*/ 24455 h 68298"/>
                  <a:gd name="connsiteX2" fmla="*/ 43843 w 87686"/>
                  <a:gd name="connsiteY2" fmla="*/ 68298 h 68298"/>
                  <a:gd name="connsiteX3" fmla="*/ 0 w 87686"/>
                  <a:gd name="connsiteY3" fmla="*/ 24455 h 68298"/>
                  <a:gd name="connsiteX4" fmla="*/ 0 w 87686"/>
                  <a:gd name="connsiteY4" fmla="*/ 0 h 68298"/>
                  <a:gd name="connsiteX5" fmla="*/ 87687 w 87686"/>
                  <a:gd name="connsiteY5" fmla="*/ 0 h 6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686" h="68298">
                    <a:moveTo>
                      <a:pt x="87687" y="0"/>
                    </a:moveTo>
                    <a:lnTo>
                      <a:pt x="87687" y="24455"/>
                    </a:lnTo>
                    <a:cubicBezTo>
                      <a:pt x="87687" y="48617"/>
                      <a:pt x="68104" y="68298"/>
                      <a:pt x="43843" y="68298"/>
                    </a:cubicBezTo>
                    <a:cubicBezTo>
                      <a:pt x="19583" y="68298"/>
                      <a:pt x="0" y="48715"/>
                      <a:pt x="0" y="24455"/>
                    </a:cubicBezTo>
                    <a:lnTo>
                      <a:pt x="0" y="0"/>
                    </a:lnTo>
                    <a:lnTo>
                      <a:pt x="87687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7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514480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264242" y="157930"/>
            <a:ext cx="7731894" cy="655131"/>
          </a:xfrm>
          <a:ln>
            <a:noFill/>
          </a:ln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ru-RU" sz="2000" b="1" dirty="0">
                <a:ln/>
                <a:solidFill>
                  <a:schemeClr val="accent4"/>
                </a:solidFill>
              </a:rPr>
              <a:t>СТРУКТУРА РАСХОДОВ БЮДЖЕТА НА </a:t>
            </a:r>
            <a:r>
              <a:rPr lang="ru-RU" sz="2000" b="1" dirty="0" err="1">
                <a:ln/>
                <a:solidFill>
                  <a:schemeClr val="accent4"/>
                </a:solidFill>
              </a:rPr>
              <a:t>НА</a:t>
            </a:r>
            <a:r>
              <a:rPr lang="ru-RU" sz="2000" b="1" dirty="0">
                <a:ln/>
                <a:solidFill>
                  <a:schemeClr val="accent4"/>
                </a:solidFill>
              </a:rPr>
              <a:t> ФИЗИЧЕСКУЮ КУЛЬТУРУ И СПОРТ В </a:t>
            </a:r>
            <a:r>
              <a:rPr lang="ru-RU" sz="2000" b="1" dirty="0" smtClean="0">
                <a:ln/>
                <a:solidFill>
                  <a:schemeClr val="accent4"/>
                </a:solidFill>
              </a:rPr>
              <a:t>2023-2024 </a:t>
            </a:r>
            <a:r>
              <a:rPr lang="ru-RU" sz="2000" b="1" dirty="0">
                <a:ln/>
                <a:solidFill>
                  <a:schemeClr val="accent4"/>
                </a:solidFill>
              </a:rPr>
              <a:t>ГОДАХ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45628" y="4778359"/>
            <a:ext cx="512504" cy="273844"/>
          </a:xfrm>
        </p:spPr>
        <p:txBody>
          <a:bodyPr/>
          <a:lstStyle/>
          <a:p>
            <a:fld id="{85FFDCF5-B7A9-4B35-A1DB-9EA527B38AA6}" type="slidenum">
              <a:rPr lang="ru-RU" sz="900" smtClean="0">
                <a:solidFill>
                  <a:schemeClr val="bg1"/>
                </a:solidFill>
              </a:rPr>
              <a:pPr/>
              <a:t>71</a:t>
            </a:fld>
            <a:endParaRPr lang="ru-RU" sz="900">
              <a:solidFill>
                <a:schemeClr val="bg1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6183137" y="996012"/>
            <a:ext cx="8803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dirty="0" smtClean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  <a:endParaRPr lang="ru-RU" sz="105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8" name="Google Shape;523;p26"/>
          <p:cNvSpPr/>
          <p:nvPr/>
        </p:nvSpPr>
        <p:spPr>
          <a:xfrm>
            <a:off x="7888875" y="157930"/>
            <a:ext cx="880369" cy="804564"/>
          </a:xfrm>
          <a:prstGeom prst="ellipse">
            <a:avLst/>
          </a:prstGeom>
          <a:solidFill>
            <a:srgbClr val="E08E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" name="Google Shape;525;p26"/>
          <p:cNvGrpSpPr/>
          <p:nvPr/>
        </p:nvGrpSpPr>
        <p:grpSpPr>
          <a:xfrm>
            <a:off x="8173595" y="369092"/>
            <a:ext cx="354480" cy="324065"/>
            <a:chOff x="2419414" y="4045708"/>
            <a:chExt cx="361055" cy="361055"/>
          </a:xfrm>
        </p:grpSpPr>
        <p:sp>
          <p:nvSpPr>
            <p:cNvPr id="30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2382600906"/>
              </p:ext>
            </p:extLst>
          </p:nvPr>
        </p:nvGraphicFramePr>
        <p:xfrm>
          <a:off x="620974" y="1257622"/>
          <a:ext cx="6327124" cy="35207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3917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56" t="9259" r="11806" b="9445"/>
          <a:stretch/>
        </p:blipFill>
        <p:spPr>
          <a:xfrm>
            <a:off x="7223028" y="3719005"/>
            <a:ext cx="1546216" cy="121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329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72</a:t>
            </a:fld>
            <a:endParaRPr lang="ru-RU"/>
          </a:p>
        </p:txBody>
      </p:sp>
      <p:sp>
        <p:nvSpPr>
          <p:cNvPr id="4" name="Прямоугольник 3"/>
          <p:cNvSpPr/>
          <p:nvPr/>
        </p:nvSpPr>
        <p:spPr>
          <a:xfrm>
            <a:off x="6955502" y="6707"/>
            <a:ext cx="219929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800" b="1" dirty="0">
                <a:solidFill>
                  <a:schemeClr val="bg2">
                    <a:lumMod val="10000"/>
                  </a:schemeClr>
                </a:solidFill>
              </a:rPr>
              <a:t>РАСХОДЫ БЮДЖЕТА С </a:t>
            </a:r>
            <a:r>
              <a:rPr lang="ru-RU" sz="1800" b="1" dirty="0" smtClean="0">
                <a:solidFill>
                  <a:schemeClr val="bg2">
                    <a:lumMod val="10000"/>
                  </a:schemeClr>
                </a:solidFill>
              </a:rPr>
              <a:t>УЧЁТОМ </a:t>
            </a:r>
            <a:r>
              <a:rPr lang="ru-RU" sz="1800" b="1" dirty="0">
                <a:solidFill>
                  <a:schemeClr val="bg2">
                    <a:lumMod val="10000"/>
                  </a:schemeClr>
                </a:solidFill>
              </a:rPr>
              <a:t>ИНТЕРЕСОВ ЦЕЛЕВЫХ </a:t>
            </a:r>
            <a:endParaRPr lang="ru-RU" sz="1800" b="1" dirty="0" smtClean="0">
              <a:solidFill>
                <a:schemeClr val="bg2">
                  <a:lumMod val="10000"/>
                </a:schemeClr>
              </a:solidFill>
            </a:endParaRPr>
          </a:p>
          <a:p>
            <a:pPr algn="r"/>
            <a:r>
              <a:rPr lang="ru-RU" sz="1800" b="1" dirty="0" smtClean="0">
                <a:solidFill>
                  <a:schemeClr val="bg2">
                    <a:lumMod val="10000"/>
                  </a:schemeClr>
                </a:solidFill>
              </a:rPr>
              <a:t>ГРУПП </a:t>
            </a:r>
          </a:p>
          <a:p>
            <a:pPr algn="r"/>
            <a:r>
              <a:rPr lang="ru-RU" sz="1800" b="1" dirty="0" smtClean="0">
                <a:solidFill>
                  <a:schemeClr val="bg2">
                    <a:lumMod val="10000"/>
                  </a:schemeClr>
                </a:solidFill>
              </a:rPr>
              <a:t>ПОЛЬЗОВА-</a:t>
            </a:r>
          </a:p>
          <a:p>
            <a:pPr algn="r"/>
            <a:r>
              <a:rPr lang="ru-RU" sz="1800" b="1" dirty="0" smtClean="0">
                <a:solidFill>
                  <a:schemeClr val="bg2">
                    <a:lumMod val="10000"/>
                  </a:schemeClr>
                </a:solidFill>
              </a:rPr>
              <a:t>ТЕЛЕЙ</a:t>
            </a:r>
            <a:endParaRPr lang="ru-RU" sz="2000" b="1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5" name="Диаграмма 4"/>
          <p:cNvGraphicFramePr/>
          <p:nvPr>
            <p:extLst>
              <p:ext uri="{D42A27DB-BD31-4B8C-83A1-F6EECF244321}">
                <p14:modId xmlns:p14="http://schemas.microsoft.com/office/powerpoint/2010/main" val="1633899541"/>
              </p:ext>
            </p:extLst>
          </p:nvPr>
        </p:nvGraphicFramePr>
        <p:xfrm>
          <a:off x="432374" y="2315031"/>
          <a:ext cx="7072014" cy="2844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129580" y="125270"/>
            <a:ext cx="7106792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61950" algn="just"/>
            <a:r>
              <a:rPr lang="ru-RU" sz="1250" dirty="0" smtClean="0">
                <a:latin typeface="+mn-lt"/>
                <a:cs typeface="Times New Roman" pitchFamily="18" charset="0"/>
              </a:rPr>
              <a:t>Отрасли </a:t>
            </a:r>
            <a:r>
              <a:rPr lang="ru-RU" sz="1250" dirty="0">
                <a:latin typeface="+mn-lt"/>
                <a:cs typeface="Times New Roman" pitchFamily="18" charset="0"/>
              </a:rPr>
              <a:t>социальной сферы призваны удовлетворять культурные, образовательные, духовные потребности.</a:t>
            </a:r>
          </a:p>
          <a:p>
            <a:pPr algn="just"/>
            <a:r>
              <a:rPr lang="ru-RU" sz="1250" dirty="0">
                <a:latin typeface="+mn-lt"/>
                <a:cs typeface="Times New Roman" pitchFamily="18" charset="0"/>
              </a:rPr>
              <a:t>Высокий уровень развития социальной сферы оказывает огромное влияние на формирование человека - работника с активной жизненной позицией, на повышение производительности общественного труда.</a:t>
            </a:r>
          </a:p>
          <a:p>
            <a:pPr algn="just"/>
            <a:r>
              <a:rPr lang="ru-RU" sz="1250" dirty="0">
                <a:latin typeface="+mn-lt"/>
                <a:cs typeface="Times New Roman" pitchFamily="18" charset="0"/>
              </a:rPr>
              <a:t>Отрасли социальной инфраструктуры нацелены на удовлетворение социально - культурных, духовных, интеллектуальных запросов человека, поддержание его нормальной жизнедеятельности (образование, культура, искусство, физическая культура и спорт).</a:t>
            </a:r>
          </a:p>
          <a:p>
            <a:pPr indent="361950" algn="just"/>
            <a:r>
              <a:rPr lang="ru-RU" sz="1250" dirty="0">
                <a:latin typeface="+mn-lt"/>
                <a:cs typeface="Times New Roman" pitchFamily="18" charset="0"/>
              </a:rPr>
              <a:t>Основным направлением в социальной сфере </a:t>
            </a:r>
            <a:r>
              <a:rPr lang="ru-RU" sz="1250" dirty="0" smtClean="0">
                <a:latin typeface="+mn-lt"/>
                <a:cs typeface="Times New Roman" pitchFamily="18" charset="0"/>
              </a:rPr>
              <a:t>остаётся </a:t>
            </a:r>
            <a:r>
              <a:rPr lang="ru-RU" sz="1250" dirty="0">
                <a:latin typeface="+mn-lt"/>
                <a:cs typeface="Times New Roman" pitchFamily="18" charset="0"/>
              </a:rPr>
              <a:t>улучшение качества жизни населения, создание оптимальных условий жизни для каждого человека, его здоровья, образования, трудовой деятельности и социальной справедливости для всех слоев населения.</a:t>
            </a:r>
          </a:p>
        </p:txBody>
      </p:sp>
      <p:sp>
        <p:nvSpPr>
          <p:cNvPr id="7" name="Номер слайда 1"/>
          <p:cNvSpPr txBox="1">
            <a:spLocks/>
          </p:cNvSpPr>
          <p:nvPr/>
        </p:nvSpPr>
        <p:spPr>
          <a:xfrm>
            <a:off x="8097230" y="4777641"/>
            <a:ext cx="47438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853F20B2-28DF-42E2-9C55-53CC6C3371F4}" type="slidenum">
              <a:rPr lang="ru-RU" sz="1200" smtClean="0">
                <a:solidFill>
                  <a:schemeClr val="bg1"/>
                </a:solidFill>
              </a:rPr>
              <a:pPr/>
              <a:t>72</a:t>
            </a:fld>
            <a:endParaRPr lang="ru-R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10970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  <a:alpha val="90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  <a:alpha val="52000"/>
              </a:schemeClr>
            </a:gs>
            <a:gs pos="100000">
              <a:schemeClr val="accent1">
                <a:lumMod val="30000"/>
                <a:lumOff val="70000"/>
                <a:alpha val="76000"/>
              </a:schemeClr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0"/>
          <p:cNvSpPr>
            <a:spLocks noGrp="1"/>
          </p:cNvSpPr>
          <p:nvPr>
            <p:ph type="title"/>
          </p:nvPr>
        </p:nvSpPr>
        <p:spPr>
          <a:xfrm>
            <a:off x="964280" y="82446"/>
            <a:ext cx="7213536" cy="358553"/>
          </a:xfrm>
        </p:spPr>
        <p:txBody>
          <a:bodyPr/>
          <a:lstStyle/>
          <a:p>
            <a:pPr algn="ctr"/>
            <a:r>
              <a:rPr lang="ru-RU" sz="1600" dirty="0" smtClean="0">
                <a:solidFill>
                  <a:schemeClr val="accent2">
                    <a:lumMod val="50000"/>
                  </a:schemeClr>
                </a:solidFill>
              </a:rPr>
              <a:t>СОЦИАЛЬНАЯ ПОДДЕРЖКА ЦЕЛЕВЫХ ГРУПП В 2024 ГОДУ</a:t>
            </a:r>
            <a:endParaRPr lang="ru-RU" sz="16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7986991" y="459331"/>
            <a:ext cx="949869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5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15" name="Заголовок 10"/>
          <p:cNvSpPr txBox="1">
            <a:spLocks/>
          </p:cNvSpPr>
          <p:nvPr/>
        </p:nvSpPr>
        <p:spPr>
          <a:xfrm>
            <a:off x="982670" y="337338"/>
            <a:ext cx="7213536" cy="270167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lvl="1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2pPr>
            <a:lvl3pPr lvl="2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3pPr>
            <a:lvl4pPr lvl="3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4pPr>
            <a:lvl5pPr lvl="4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5pPr>
            <a:lvl6pPr lvl="5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6pPr>
            <a:lvl7pPr lvl="6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7pPr>
            <a:lvl8pPr lvl="7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8pPr>
            <a:lvl9pPr lvl="8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200" dirty="0" smtClean="0">
                <a:solidFill>
                  <a:schemeClr val="accent2">
                    <a:lumMod val="50000"/>
                  </a:schemeClr>
                </a:solidFill>
              </a:rPr>
              <a:t>1. ПОДДЕРЖКА </a:t>
            </a:r>
            <a:r>
              <a:rPr lang="ru-RU" sz="1200" dirty="0">
                <a:solidFill>
                  <a:schemeClr val="accent2">
                    <a:lumMod val="50000"/>
                  </a:schemeClr>
                </a:solidFill>
              </a:rPr>
              <a:t>СЕМЕЙ С ДЕТЬМИ, </a:t>
            </a:r>
            <a:r>
              <a:rPr lang="ru-RU" sz="1200" dirty="0" smtClean="0">
                <a:solidFill>
                  <a:schemeClr val="accent2">
                    <a:lumMod val="50000"/>
                  </a:schemeClr>
                </a:solidFill>
              </a:rPr>
              <a:t>МОЛОДЕЖИ</a:t>
            </a:r>
            <a:endParaRPr lang="ru-RU" sz="120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2534011"/>
              </p:ext>
            </p:extLst>
          </p:nvPr>
        </p:nvGraphicFramePr>
        <p:xfrm>
          <a:off x="394205" y="695891"/>
          <a:ext cx="8390465" cy="4136213"/>
        </p:xfrm>
        <a:graphic>
          <a:graphicData uri="http://schemas.openxmlformats.org/drawingml/2006/table">
            <a:tbl>
              <a:tblPr/>
              <a:tblGrid>
                <a:gridCol w="42100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32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14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4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14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1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08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08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55227">
                <a:tc rowSpan="4">
                  <a:txBody>
                    <a:bodyPr/>
                    <a:lstStyle/>
                    <a:p>
                      <a:pPr algn="ctr" fontAlgn="t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расходов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endParaRPr lang="ru-RU" sz="800" b="1" i="0" u="none" strike="noStrike" dirty="0" smtClean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2023 </a:t>
                      </a:r>
                      <a:r>
                        <a:rPr lang="ru-RU" sz="9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год</a:t>
                      </a: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2024 </a:t>
                      </a:r>
                      <a:r>
                        <a:rPr lang="ru-RU" sz="9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год</a:t>
                      </a: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Отклонение </a:t>
                      </a:r>
                      <a:endParaRPr lang="ru-RU" sz="900" b="1" i="0" u="none" strike="noStrike" dirty="0" smtClean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  <a:p>
                      <a:pPr algn="ctr" fontAlgn="b"/>
                      <a:r>
                        <a:rPr lang="ru-RU" sz="9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2024 года к 2023 году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1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15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ед. изм.</a:t>
                      </a:r>
                    </a:p>
                    <a:p>
                      <a:pPr algn="ctr" fontAlgn="t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9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455" marR="4455" marT="44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Ежемесячная денежная выплата, назначаемая в случае рождения третьего ребенка или последующих детей до достижения ребенком возраста трех лет 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20,49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18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6,31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-42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-14,18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913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Ежегодное социальное пособие на проезд студентам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45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0,07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0,10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15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0,026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8218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Ежегодная денежная компенсация многодетным семьям на каждого из детей не старше 18 лет, обучающихся в общеобразовательных организациях, на приобретение комплекта школьной одежды, спортивной одежды и обуви и школьных письменных принадлежностей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503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6,67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557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7,2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54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0,53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Ежемесячная денежная компенсация на каждого ребенка в возрасте до 18 лет из многодетных семей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642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22,69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661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24,14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19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1,45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Государственная социальная помощь малоимущим семьям (денежная выплата или натуральная помощь один раз в календарном году)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212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0,72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202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1,05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-10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0,33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2397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Выплата компенсации части родительской платы за присмотр и уход за детьми, посещающими детский сад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639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4,00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4,20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Организация бесплатного горячего питания обучающихся, получающих начальное общее образование в государственных и муниципальных образовательных организациях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1526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14,50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1440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19,50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-86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Оказание государственной социальной помощи на основании социального контракта отдельным категориям граждан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9,04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8,92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-4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-0,12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913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Субсидии на предоставление молодым семьям выплат на приобретение (строительство) жилья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семей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4,74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4,74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061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Дети с ограниченными возможностями здоровья, обучающихся в муниципальных общеобразовательных учреждениях, в том числе обучающиеся на дому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детей</a:t>
                      </a:r>
                    </a:p>
                  </a:txBody>
                  <a:tcPr marL="4455" marR="4455" marT="44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4,30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5,40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1,1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5" name="Google Shape;541;p27"/>
          <p:cNvSpPr/>
          <p:nvPr/>
        </p:nvSpPr>
        <p:spPr>
          <a:xfrm>
            <a:off x="67580" y="161925"/>
            <a:ext cx="896700" cy="896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559;p27"/>
          <p:cNvGrpSpPr/>
          <p:nvPr/>
        </p:nvGrpSpPr>
        <p:grpSpPr>
          <a:xfrm>
            <a:off x="324001" y="459331"/>
            <a:ext cx="383858" cy="338252"/>
            <a:chOff x="7159842" y="4068932"/>
            <a:chExt cx="363193" cy="320042"/>
          </a:xfrm>
        </p:grpSpPr>
        <p:sp>
          <p:nvSpPr>
            <p:cNvPr id="7" name="Google Shape;560;p27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61;p27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2;p27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3;p27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4;p27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5;p27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6;p27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" name="Номер слайда 2"/>
          <p:cNvSpPr txBox="1">
            <a:spLocks/>
          </p:cNvSpPr>
          <p:nvPr/>
        </p:nvSpPr>
        <p:spPr>
          <a:xfrm>
            <a:off x="8362060" y="4889963"/>
            <a:ext cx="322634" cy="16967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5CFAF66A-039E-4FD8-A694-197D05C180C6}" type="slidenum">
              <a:rPr lang="ru-RU" sz="900" smtClean="0">
                <a:solidFill>
                  <a:schemeClr val="bg1"/>
                </a:solidFill>
              </a:rPr>
              <a:pPr/>
              <a:t>73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850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8025485" y="555780"/>
            <a:ext cx="99578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16" name="Заголовок 10"/>
          <p:cNvSpPr txBox="1">
            <a:spLocks/>
          </p:cNvSpPr>
          <p:nvPr/>
        </p:nvSpPr>
        <p:spPr>
          <a:xfrm>
            <a:off x="1238250" y="316593"/>
            <a:ext cx="7213536" cy="35285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lvl="1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2pPr>
            <a:lvl3pPr lvl="2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3pPr>
            <a:lvl4pPr lvl="3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4pPr>
            <a:lvl5pPr lvl="4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5pPr>
            <a:lvl6pPr lvl="5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6pPr>
            <a:lvl7pPr lvl="6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7pPr>
            <a:lvl8pPr lvl="7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8pPr>
            <a:lvl9pPr lvl="8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400" dirty="0" smtClean="0">
                <a:solidFill>
                  <a:schemeClr val="accent2">
                    <a:lumMod val="50000"/>
                  </a:schemeClr>
                </a:solidFill>
              </a:rPr>
              <a:t>2. ПОДДЕРЖКА </a:t>
            </a:r>
            <a:r>
              <a:rPr lang="ru-RU" sz="1400" dirty="0">
                <a:solidFill>
                  <a:schemeClr val="accent2">
                    <a:lumMod val="50000"/>
                  </a:schemeClr>
                </a:solidFill>
              </a:rPr>
              <a:t>ВЕТЕРАНОВ,ИНВАЛИДОВ, ПОЖИЛЫХ ГРАЖДАН</a:t>
            </a:r>
          </a:p>
        </p:txBody>
      </p:sp>
      <p:sp>
        <p:nvSpPr>
          <p:cNvPr id="17" name="Номер слайда 2"/>
          <p:cNvSpPr txBox="1">
            <a:spLocks/>
          </p:cNvSpPr>
          <p:nvPr/>
        </p:nvSpPr>
        <p:spPr>
          <a:xfrm>
            <a:off x="8362060" y="4889963"/>
            <a:ext cx="322634" cy="16967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81E0DA45-0C31-498A-B7D6-8CC8CBB62856}" type="slidenum">
              <a:rPr lang="ru-RU" sz="900" smtClean="0">
                <a:solidFill>
                  <a:schemeClr val="bg1"/>
                </a:solidFill>
              </a:rPr>
              <a:pPr/>
              <a:t>74</a:t>
            </a:fld>
            <a:endParaRPr lang="ru-RU" sz="900" dirty="0" smtClean="0">
              <a:solidFill>
                <a:schemeClr val="bg1"/>
              </a:solidFill>
            </a:endParaRPr>
          </a:p>
          <a:p>
            <a:endParaRPr lang="ru-RU" sz="900" dirty="0">
              <a:solidFill>
                <a:schemeClr val="bg1"/>
              </a:solidFill>
            </a:endParaRPr>
          </a:p>
        </p:txBody>
      </p:sp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9047996"/>
              </p:ext>
            </p:extLst>
          </p:nvPr>
        </p:nvGraphicFramePr>
        <p:xfrm>
          <a:off x="361442" y="815581"/>
          <a:ext cx="8415862" cy="4063396"/>
        </p:xfrm>
        <a:graphic>
          <a:graphicData uri="http://schemas.openxmlformats.org/drawingml/2006/table">
            <a:tbl>
              <a:tblPr/>
              <a:tblGrid>
                <a:gridCol w="4281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905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90602">
                <a:tc rowSpan="4">
                  <a:txBody>
                    <a:bodyPr/>
                    <a:lstStyle/>
                    <a:p>
                      <a:pPr algn="ctr" fontAlgn="t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расходов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2023 год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2024 год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Отклонение </a:t>
                      </a:r>
                      <a:endParaRPr lang="ru-RU" sz="900" b="1" i="0" u="none" strike="noStrike" dirty="0" smtClean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  <a:p>
                      <a:pPr algn="ctr" fontAlgn="b"/>
                      <a:r>
                        <a:rPr lang="ru-RU" sz="900" b="1" i="0" u="none" strike="noStrike" smtClean="0">
                          <a:solidFill>
                            <a:srgbClr val="000000"/>
                          </a:solidFill>
                          <a:latin typeface="Times New Roman"/>
                        </a:rPr>
                        <a:t>2024 года </a:t>
                      </a:r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 </a:t>
                      </a:r>
                      <a:r>
                        <a:rPr lang="ru-RU" sz="900" b="1" i="0" u="none" strike="noStrike" smtClean="0">
                          <a:solidFill>
                            <a:srgbClr val="000000"/>
                          </a:solidFill>
                          <a:latin typeface="Times New Roman"/>
                        </a:rPr>
                        <a:t>2023 году</a:t>
                      </a:r>
                      <a:endParaRPr lang="ru-RU" sz="900" b="1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6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объём 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008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ед. изм.</a:t>
                      </a: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97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5347" marR="5347" marT="53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91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Ежемесячная денежная выплата: ветеранам труда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22,25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869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21,58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-71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-0,67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91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труженикам тыла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91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ветеранам труда Ставропольского края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1101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25,51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1052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25,52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-49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915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реабилитированным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0,80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0,85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0602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Ежемесячная доплата к пенсии гражданам, ставшим инвалидами при исполнении служебных обязанностей в районах боевых действий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18170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Ежегодная денежная выплата гражданам Российской Федерации, родившимся на территории Союза Советских Социалистических Республик, а также на иных территориях, которые на дату начала Великой Отечественной войны входили в его состав, не достигшим совершеннолетия на 3 сентября 1945 года и постоянно проживающим на территории Ставропольского края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1351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9,98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8,96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-190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-1,02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0602">
                <a:tc>
                  <a:txBody>
                    <a:bodyPr/>
                    <a:lstStyle/>
                    <a:p>
                      <a:pPr algn="just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Предоставление мер социальной поддержки на оплату жилищно- коммунальных услуг отдельным категориям граждан</a:t>
                      </a:r>
                    </a:p>
                  </a:txBody>
                  <a:tcPr marL="5347" marR="5347" marT="5347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2252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31,69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2191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31,83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-61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0,14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0602">
                <a:tc>
                  <a:txBody>
                    <a:bodyPr/>
                    <a:lstStyle/>
                    <a:p>
                      <a:pPr algn="just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Ежегодная денежная выплата гражданам, награжденным знаком «Почетный </a:t>
                      </a:r>
                      <a:r>
                        <a:rPr lang="ru-RU" sz="9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донорСССР</a:t>
                      </a:r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»,«Почетный донор России»</a:t>
                      </a:r>
                    </a:p>
                  </a:txBody>
                  <a:tcPr marL="5347" marR="5347" marT="5347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126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2,09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2,09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0727">
                <a:tc>
                  <a:txBody>
                    <a:bodyPr/>
                    <a:lstStyle/>
                    <a:p>
                      <a:pPr algn="just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Ежемесячная денежная выплата семьям погибших ветеранов боевых действий</a:t>
                      </a:r>
                    </a:p>
                  </a:txBody>
                  <a:tcPr marL="5347" marR="5347" marT="5347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28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0,15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58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0,52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0,37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33124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Дополнительные меры социальной поддержки в виде дополнительной компенсации расходов на оплату жилых помещений и коммунальных услуг участникам, инвалидам Великой Отечественной войны и бывшим несовершеннолетним узникам фашизма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0,10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0,11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0602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Компенсация расходов на уплату взноса на капитальный ремонт общего имущества в многоквартирном доме инвалидам, ветеранам и гражданам, подвергшимся радиации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29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0,07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27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0,08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-2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0,01</a:t>
                      </a:r>
                    </a:p>
                  </a:txBody>
                  <a:tcPr marL="5347" marR="5347" marT="53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6" name="Google Shape;541;p27"/>
          <p:cNvSpPr/>
          <p:nvPr/>
        </p:nvSpPr>
        <p:spPr>
          <a:xfrm>
            <a:off x="239030" y="186181"/>
            <a:ext cx="999220" cy="96653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" name="Google Shape;559;p27"/>
          <p:cNvGrpSpPr/>
          <p:nvPr/>
        </p:nvGrpSpPr>
        <p:grpSpPr>
          <a:xfrm>
            <a:off x="524767" y="487089"/>
            <a:ext cx="427745" cy="364717"/>
            <a:chOff x="7159842" y="4068932"/>
            <a:chExt cx="363193" cy="320042"/>
          </a:xfrm>
        </p:grpSpPr>
        <p:sp>
          <p:nvSpPr>
            <p:cNvPr id="8" name="Google Shape;560;p27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1;p27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2;p27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3;p27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4;p27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;p27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6;p27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65298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8168098" y="686924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5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6" name="Google Shape;541;p27"/>
          <p:cNvSpPr/>
          <p:nvPr/>
        </p:nvSpPr>
        <p:spPr>
          <a:xfrm>
            <a:off x="127301" y="125533"/>
            <a:ext cx="765096" cy="75501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" name="Google Shape;559;p27"/>
          <p:cNvGrpSpPr/>
          <p:nvPr/>
        </p:nvGrpSpPr>
        <p:grpSpPr>
          <a:xfrm>
            <a:off x="346088" y="360588"/>
            <a:ext cx="327521" cy="284900"/>
            <a:chOff x="7159842" y="4068932"/>
            <a:chExt cx="363193" cy="320042"/>
          </a:xfrm>
        </p:grpSpPr>
        <p:sp>
          <p:nvSpPr>
            <p:cNvPr id="8" name="Google Shape;560;p27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1;p27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2;p27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3;p27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4;p27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;p27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6;p27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Заголовок 10"/>
          <p:cNvSpPr txBox="1">
            <a:spLocks/>
          </p:cNvSpPr>
          <p:nvPr/>
        </p:nvSpPr>
        <p:spPr>
          <a:xfrm>
            <a:off x="1012424" y="238977"/>
            <a:ext cx="7213536" cy="35285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lvl="1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2pPr>
            <a:lvl3pPr lvl="2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3pPr>
            <a:lvl4pPr lvl="3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4pPr>
            <a:lvl5pPr lvl="4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5pPr>
            <a:lvl6pPr lvl="5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6pPr>
            <a:lvl7pPr lvl="6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7pPr>
            <a:lvl8pPr lvl="7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8pPr>
            <a:lvl9pPr lvl="8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400" dirty="0" smtClean="0">
                <a:solidFill>
                  <a:schemeClr val="accent2">
                    <a:lumMod val="50000"/>
                  </a:schemeClr>
                </a:solidFill>
              </a:rPr>
              <a:t>3. ПОДДЕРЖКА ДЕТЕЙ-СИРОТ</a:t>
            </a:r>
            <a:endParaRPr lang="ru-RU" sz="14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8" name="Заголовок 10"/>
          <p:cNvSpPr txBox="1">
            <a:spLocks/>
          </p:cNvSpPr>
          <p:nvPr/>
        </p:nvSpPr>
        <p:spPr>
          <a:xfrm>
            <a:off x="772172" y="2347233"/>
            <a:ext cx="7694039" cy="290583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lvl="1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2pPr>
            <a:lvl3pPr lvl="2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3pPr>
            <a:lvl4pPr lvl="3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4pPr>
            <a:lvl5pPr lvl="4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5pPr>
            <a:lvl6pPr lvl="5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6pPr>
            <a:lvl7pPr lvl="6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7pPr>
            <a:lvl8pPr lvl="7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8pPr>
            <a:lvl9pPr lvl="8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400" dirty="0" smtClean="0">
                <a:solidFill>
                  <a:schemeClr val="accent2">
                    <a:lumMod val="50000"/>
                  </a:schemeClr>
                </a:solidFill>
              </a:rPr>
              <a:t>4. ПОДДЕРЖКА </a:t>
            </a:r>
            <a:r>
              <a:rPr lang="ru-RU" sz="1400" dirty="0">
                <a:solidFill>
                  <a:schemeClr val="accent2">
                    <a:lumMod val="50000"/>
                  </a:schemeClr>
                </a:solidFill>
              </a:rPr>
              <a:t>ПРОЧИХ КАТЕГОРИЙ ГРАЖДАН, В ТОМ ЧИСЛЕ РАБОТАЮЩИХ </a:t>
            </a:r>
            <a:r>
              <a:rPr lang="ru-RU" sz="1400" dirty="0" smtClean="0">
                <a:solidFill>
                  <a:schemeClr val="accent2">
                    <a:lumMod val="50000"/>
                  </a:schemeClr>
                </a:solidFill>
              </a:rPr>
              <a:t>ГРАЖДАН</a:t>
            </a:r>
            <a:endParaRPr lang="ru-RU" sz="14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8119326" y="2603637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5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20" name="Номер слайда 2"/>
          <p:cNvSpPr txBox="1">
            <a:spLocks/>
          </p:cNvSpPr>
          <p:nvPr/>
        </p:nvSpPr>
        <p:spPr>
          <a:xfrm>
            <a:off x="8744656" y="4877052"/>
            <a:ext cx="347093" cy="22026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27B3316D-5E73-4168-B847-C785CFA62C04}" type="slidenum">
              <a:rPr lang="ru-RU" sz="900" smtClean="0">
                <a:solidFill>
                  <a:schemeClr val="bg1"/>
                </a:solidFill>
              </a:rPr>
              <a:pPr/>
              <a:t>75</a:t>
            </a:fld>
            <a:endParaRPr lang="ru-RU" sz="900" dirty="0">
              <a:solidFill>
                <a:schemeClr val="bg1"/>
              </a:solidFill>
            </a:endParaRPr>
          </a:p>
        </p:txBody>
      </p:sp>
      <p:graphicFrame>
        <p:nvGraphicFramePr>
          <p:cNvPr id="21" name="Таблица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429758"/>
              </p:ext>
            </p:extLst>
          </p:nvPr>
        </p:nvGraphicFramePr>
        <p:xfrm>
          <a:off x="279402" y="2872693"/>
          <a:ext cx="8703729" cy="1889724"/>
        </p:xfrm>
        <a:graphic>
          <a:graphicData uri="http://schemas.openxmlformats.org/drawingml/2006/table">
            <a:tbl>
              <a:tblPr/>
              <a:tblGrid>
                <a:gridCol w="41172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44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3959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7576">
                <a:tc rowSpan="3">
                  <a:txBody>
                    <a:bodyPr/>
                    <a:lstStyle/>
                    <a:p>
                      <a:pPr algn="ctr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расходов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900" b="1" i="0" u="none" strike="noStrike" dirty="0" smtClean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2023 год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2024 год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Отклонение 2024 к 2023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ед. изм.</a:t>
                      </a:r>
                    </a:p>
                    <a:p>
                      <a:pPr algn="ctr" fontAlgn="t"/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925464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189">
                <a:tc>
                  <a:txBody>
                    <a:bodyPr/>
                    <a:lstStyle/>
                    <a:p>
                      <a:pPr algn="just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Выплата социального пособия на погребение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0,48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0,45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-7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-0,03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5858">
                <a:tc>
                  <a:txBody>
                    <a:bodyPr/>
                    <a:lstStyle/>
                    <a:p>
                      <a:pPr algn="just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Предоставление гражданам субсидий на оплату жилого помещения и коммунальных услуг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семей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520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11,36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450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6,88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-70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-4,48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644">
                <a:tc>
                  <a:txBody>
                    <a:bodyPr/>
                    <a:lstStyle/>
                    <a:p>
                      <a:pPr algn="just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Расходы на предоставление дополнительной меры социальной поддержки молодым специалистам - педагогическим работникам муниципальных образовательных организаций Труновского муниципального округа Ставропольского края в виде единовременной денежной выплаты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5815" marR="5815" marT="581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0,30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2" name="Таблица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6813546"/>
              </p:ext>
            </p:extLst>
          </p:nvPr>
        </p:nvGraphicFramePr>
        <p:xfrm>
          <a:off x="270933" y="945931"/>
          <a:ext cx="8686801" cy="1285691"/>
        </p:xfrm>
        <a:graphic>
          <a:graphicData uri="http://schemas.openxmlformats.org/drawingml/2006/table">
            <a:tbl>
              <a:tblPr/>
              <a:tblGrid>
                <a:gridCol w="4421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76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765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585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85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17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0">
                <a:tc rowSpan="4">
                  <a:txBody>
                    <a:bodyPr/>
                    <a:lstStyle/>
                    <a:p>
                      <a:pPr algn="ctr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расходов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endParaRPr lang="ru-RU" sz="9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2023 год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2024 год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Отклонение 2024 к 2023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кол-во получателей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объем расходов,</a:t>
                      </a:r>
                      <a:b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</a:br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млн. рублей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ед. изм.</a:t>
                      </a:r>
                    </a:p>
                    <a:p>
                      <a:pPr algn="ctr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88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5" marR="4555" marT="455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984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Выплата на содержание детей-сирот и детей, оставшихся без попечения родителей, в приемных семьях, а также на вознаграждение, причитающееся приемным родителям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6,09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6,56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-2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0,47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6569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Выплата денежных средств на содержание ребенка опекуну (попечителю)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человек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15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1,51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1,18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-3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-0,33</a:t>
                      </a:r>
                    </a:p>
                  </a:txBody>
                  <a:tcPr marL="4555" marR="4555" marT="455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680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Таблица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1803476"/>
              </p:ext>
            </p:extLst>
          </p:nvPr>
        </p:nvGraphicFramePr>
        <p:xfrm>
          <a:off x="226379" y="944310"/>
          <a:ext cx="8518277" cy="2827020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526221">
                  <a:extLst>
                    <a:ext uri="{9D8B030D-6E8A-4147-A177-3AD203B41FA5}">
                      <a16:colId xmlns:a16="http://schemas.microsoft.com/office/drawing/2014/main" val="1634804361"/>
                    </a:ext>
                  </a:extLst>
                </a:gridCol>
                <a:gridCol w="1549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260">
                  <a:extLst>
                    <a:ext uri="{9D8B030D-6E8A-4147-A177-3AD203B41FA5}">
                      <a16:colId xmlns:a16="http://schemas.microsoft.com/office/drawing/2014/main" val="2363429124"/>
                    </a:ext>
                  </a:extLst>
                </a:gridCol>
                <a:gridCol w="4648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800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1020">
                  <a:extLst>
                    <a:ext uri="{9D8B030D-6E8A-4147-A177-3AD203B41FA5}">
                      <a16:colId xmlns:a16="http://schemas.microsoft.com/office/drawing/2014/main" val="185151128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4840">
                  <a:extLst>
                    <a:ext uri="{9D8B030D-6E8A-4147-A177-3AD203B41FA5}">
                      <a16:colId xmlns:a16="http://schemas.microsoft.com/office/drawing/2014/main" val="126790578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07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t"/>
                      <a:r>
                        <a:rPr lang="ru-RU" sz="1000" b="1" u="none" strike="noStrike" dirty="0" smtClean="0"/>
                        <a:t>Наименование расходов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ru-RU" sz="1000" b="1" u="none" strike="noStrike" dirty="0" smtClean="0"/>
                        <a:t>Нормативно-правовой акт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ru-RU" sz="1000" b="1" u="none" strike="noStrike" dirty="0"/>
                        <a:t>ед. изм.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050" b="1" u="none" strike="noStrike" dirty="0"/>
                        <a:t>2025 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050" b="1" u="none" strike="noStrike" dirty="0"/>
                        <a:t>2026 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050" b="1" u="none" strike="noStrike" dirty="0"/>
                        <a:t>2027 год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05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4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размер выплаты на 1 льготника, руб</a:t>
                      </a:r>
                      <a:r>
                        <a:rPr lang="ru-RU" sz="800" b="1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кол-во получателей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объем </a:t>
                      </a:r>
                      <a:r>
                        <a:rPr lang="ru-RU" sz="800" u="none" strike="noStrike" dirty="0" smtClean="0"/>
                        <a:t>расходов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размер выплаты на 1 льготника, руб.</a:t>
                      </a: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кол-во получателей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объем </a:t>
                      </a:r>
                      <a:r>
                        <a:rPr lang="ru-RU" sz="800" u="none" strike="noStrike" dirty="0" smtClean="0"/>
                        <a:t>расходов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429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размер выплаты на 1 льготник, руб.</a:t>
                      </a: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кол-во получателей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u="none" strike="noStrike" dirty="0"/>
                        <a:t>объем </a:t>
                      </a:r>
                      <a:r>
                        <a:rPr lang="ru-RU" sz="800" u="none" strike="noStrike" dirty="0" smtClean="0"/>
                        <a:t>расходов</a:t>
                      </a:r>
                      <a:endParaRPr lang="ru-RU" sz="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720" marR="45720" anchor="ctr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492"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Социальная поддержка по оплате коммунальных услуг работников муниципальных учреждений культуры, работников  образовательных учреждений Труновского муниципального округа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45720" marR="45720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just" fontAlgn="b"/>
                      <a:r>
                        <a:rPr lang="ru-RU" sz="900" u="none" strike="noStrike" dirty="0" smtClean="0">
                          <a:latin typeface="+mn-lt"/>
                        </a:rPr>
                        <a:t>Решение Думы Труновского муниципального округа Ставропольского края от 25 декабря 2020 г. "О мерах социальной поддержки отдельных категорий граждан работающих и проживающих  в Труновском муниципальном округе Ставропольского края"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45720" marR="45720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rebuchet MS"/>
                          <a:ea typeface="+mn-ea"/>
                          <a:cs typeface="+mn-cs"/>
                        </a:rPr>
                        <a:t>чел.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45720" marR="4572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933,6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1,11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970,95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1,15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1009,79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1,20</a:t>
                      </a:r>
                    </a:p>
                  </a:txBody>
                  <a:tcPr marL="9525" marR="9525" marT="9525" marB="0" anchor="b"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  <a:alpha val="80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  <a:alpha val="59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  <a:alpha val="63000"/>
                          </a:schemeClr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6" name="Google Shape;541;p27"/>
          <p:cNvSpPr/>
          <p:nvPr/>
        </p:nvSpPr>
        <p:spPr>
          <a:xfrm>
            <a:off x="127301" y="125533"/>
            <a:ext cx="765096" cy="75501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" name="Google Shape;559;p27"/>
          <p:cNvGrpSpPr/>
          <p:nvPr/>
        </p:nvGrpSpPr>
        <p:grpSpPr>
          <a:xfrm>
            <a:off x="346088" y="360588"/>
            <a:ext cx="327521" cy="284900"/>
            <a:chOff x="7159842" y="4068932"/>
            <a:chExt cx="363193" cy="320042"/>
          </a:xfrm>
        </p:grpSpPr>
        <p:sp>
          <p:nvSpPr>
            <p:cNvPr id="8" name="Google Shape;560;p27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61;p27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62;p27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63;p27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64;p27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65;p27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66;p27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Прямоугольник 18"/>
          <p:cNvSpPr/>
          <p:nvPr/>
        </p:nvSpPr>
        <p:spPr>
          <a:xfrm>
            <a:off x="7821005" y="682700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5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20" name="Номер слайда 2"/>
          <p:cNvSpPr txBox="1">
            <a:spLocks/>
          </p:cNvSpPr>
          <p:nvPr/>
        </p:nvSpPr>
        <p:spPr>
          <a:xfrm>
            <a:off x="8744656" y="4877052"/>
            <a:ext cx="347093" cy="22026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27B3316D-5E73-4168-B847-C785CFA62C04}" type="slidenum">
              <a:rPr lang="ru-RU" sz="900" smtClean="0">
                <a:solidFill>
                  <a:schemeClr val="bg1"/>
                </a:solidFill>
              </a:rPr>
              <a:pPr/>
              <a:t>76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22" name="Заголовок 10"/>
          <p:cNvSpPr txBox="1">
            <a:spLocks/>
          </p:cNvSpPr>
          <p:nvPr/>
        </p:nvSpPr>
        <p:spPr>
          <a:xfrm>
            <a:off x="1096678" y="430461"/>
            <a:ext cx="7213536" cy="35285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lvl="1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2pPr>
            <a:lvl3pPr lvl="2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3pPr>
            <a:lvl4pPr lvl="3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4pPr>
            <a:lvl5pPr lvl="4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5pPr>
            <a:lvl6pPr lvl="5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6pPr>
            <a:lvl7pPr lvl="6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7pPr>
            <a:lvl8pPr lvl="7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8pPr>
            <a:lvl9pPr lvl="8" rtl="0" eaLnBrk="1" hangingPunct="1">
              <a:spcBef>
                <a:spcPts val="0"/>
              </a:spcBef>
              <a:spcAft>
                <a:spcPts val="0"/>
              </a:spcAft>
              <a:buSzPts val="4100"/>
              <a:buNone/>
              <a:defRPr>
                <a:solidFill>
                  <a:schemeClr val="tx2"/>
                </a:solidFill>
              </a:defRPr>
            </a:lvl9pPr>
          </a:lstStyle>
          <a:p>
            <a:pPr algn="ctr">
              <a:buClrTx/>
              <a:buFontTx/>
            </a:pPr>
            <a:r>
              <a:rPr lang="ru-RU" sz="1400" dirty="0" smtClean="0">
                <a:solidFill>
                  <a:schemeClr val="accent2">
                    <a:lumMod val="50000"/>
                  </a:schemeClr>
                </a:solidFill>
              </a:rPr>
              <a:t>5. ПОДДЕРЖКА РАБОТНИКОВ КУЛЬТУРЫ</a:t>
            </a:r>
            <a:endParaRPr lang="ru-RU" sz="1400" dirty="0">
              <a:solidFill>
                <a:schemeClr val="accent2">
                  <a:lumMod val="50000"/>
                </a:schemeClr>
              </a:solidFill>
            </a:endParaRPr>
          </a:p>
        </p:txBody>
      </p:sp>
      <p:grpSp>
        <p:nvGrpSpPr>
          <p:cNvPr id="16" name="Google Shape;6145;p82"/>
          <p:cNvGrpSpPr/>
          <p:nvPr/>
        </p:nvGrpSpPr>
        <p:grpSpPr>
          <a:xfrm>
            <a:off x="410748" y="4359665"/>
            <a:ext cx="2463416" cy="517387"/>
            <a:chOff x="4411970" y="2726085"/>
            <a:chExt cx="650090" cy="193659"/>
          </a:xfrm>
        </p:grpSpPr>
        <p:sp>
          <p:nvSpPr>
            <p:cNvPr id="17" name="Google Shape;6146;p8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147;p8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148;p82"/>
            <p:cNvSpPr/>
            <p:nvPr/>
          </p:nvSpPr>
          <p:spPr>
            <a:xfrm>
              <a:off x="4463789" y="2744793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DA5800"/>
            </a:solidFill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94968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494;p25"/>
          <p:cNvSpPr txBox="1">
            <a:spLocks noGrp="1"/>
          </p:cNvSpPr>
          <p:nvPr>
            <p:ph type="title"/>
          </p:nvPr>
        </p:nvSpPr>
        <p:spPr>
          <a:xfrm>
            <a:off x="646920" y="340624"/>
            <a:ext cx="684276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800" b="1" dirty="0" smtClean="0">
                <a:solidFill>
                  <a:schemeClr val="accent6">
                    <a:lumMod val="50000"/>
                  </a:schemeClr>
                </a:solidFill>
              </a:rPr>
              <a:t>СОЦИАЛЬНАЯ ПОДДЕРЖКА УЧАСТНИКОВ </a:t>
            </a:r>
            <a:r>
              <a:rPr lang="ru-RU" sz="1800" b="1" dirty="0">
                <a:solidFill>
                  <a:schemeClr val="accent6">
                    <a:lumMod val="50000"/>
                  </a:schemeClr>
                </a:solidFill>
              </a:rPr>
              <a:t>СПЕЦИАЛЬНОЙ ВОЕННОЙ ОПЕРАЦИИ И </a:t>
            </a:r>
            <a:r>
              <a:rPr lang="ru-RU" sz="1800" b="1" dirty="0" smtClean="0">
                <a:solidFill>
                  <a:schemeClr val="accent6">
                    <a:lumMod val="50000"/>
                  </a:schemeClr>
                </a:solidFill>
              </a:rPr>
              <a:t>ЧЛЕНОВ </a:t>
            </a:r>
            <a:r>
              <a:rPr lang="ru-RU" sz="1800" b="1" dirty="0">
                <a:solidFill>
                  <a:schemeClr val="accent6">
                    <a:lumMod val="50000"/>
                  </a:schemeClr>
                </a:solidFill>
              </a:rPr>
              <a:t>ИХ СЕМЕЙ В </a:t>
            </a:r>
            <a:r>
              <a:rPr lang="ru-RU" sz="1800" b="1" dirty="0" smtClean="0">
                <a:solidFill>
                  <a:schemeClr val="accent6">
                    <a:lumMod val="50000"/>
                  </a:schemeClr>
                </a:solidFill>
              </a:rPr>
              <a:t>2024 </a:t>
            </a:r>
            <a:r>
              <a:rPr lang="ru-RU" sz="1800" b="1" dirty="0">
                <a:solidFill>
                  <a:schemeClr val="accent6">
                    <a:lumMod val="50000"/>
                  </a:schemeClr>
                </a:solidFill>
              </a:rPr>
              <a:t>ГОДУ</a:t>
            </a:r>
            <a:endParaRPr sz="18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Google Shape;495;p25"/>
          <p:cNvSpPr txBox="1"/>
          <p:nvPr/>
        </p:nvSpPr>
        <p:spPr>
          <a:xfrm>
            <a:off x="457200" y="1119588"/>
            <a:ext cx="4009380" cy="4997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sz="1800" b="1" dirty="0">
                <a:ln w="0"/>
                <a:solidFill>
                  <a:schemeClr val="bg1"/>
                </a:solidFill>
              </a:rPr>
              <a:t>Наименование расходов</a:t>
            </a:r>
            <a:endParaRPr sz="1800" b="1" dirty="0">
              <a:solidFill>
                <a:schemeClr val="bg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3" name="Google Shape;496;p25"/>
          <p:cNvSpPr txBox="1"/>
          <p:nvPr/>
        </p:nvSpPr>
        <p:spPr>
          <a:xfrm>
            <a:off x="5951220" y="1093400"/>
            <a:ext cx="2735580" cy="5259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"/>
            <a:r>
              <a:rPr lang="ru-RU" sz="1800" b="1" dirty="0" smtClean="0">
                <a:ln w="0"/>
                <a:solidFill>
                  <a:schemeClr val="bg1"/>
                </a:solidFill>
              </a:rPr>
              <a:t>Объём </a:t>
            </a:r>
            <a:r>
              <a:rPr lang="ru-RU" sz="1800" b="1" dirty="0">
                <a:ln w="0"/>
                <a:solidFill>
                  <a:schemeClr val="bg1"/>
                </a:solidFill>
              </a:rPr>
              <a:t>расходов</a:t>
            </a:r>
            <a:endParaRPr lang="ru-RU" sz="1800" b="1" dirty="0">
              <a:ln w="0"/>
              <a:solidFill>
                <a:schemeClr val="bg1"/>
              </a:solidFill>
              <a:latin typeface="Times New Roman"/>
            </a:endParaRPr>
          </a:p>
        </p:txBody>
      </p:sp>
      <p:sp>
        <p:nvSpPr>
          <p:cNvPr id="14" name="Google Shape;497;p25"/>
          <p:cNvSpPr txBox="1"/>
          <p:nvPr/>
        </p:nvSpPr>
        <p:spPr>
          <a:xfrm>
            <a:off x="4915320" y="1932243"/>
            <a:ext cx="547800" cy="525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01</a:t>
            </a: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5" name="Google Shape;498;p25"/>
          <p:cNvSpPr txBox="1"/>
          <p:nvPr/>
        </p:nvSpPr>
        <p:spPr>
          <a:xfrm>
            <a:off x="4930560" y="2942724"/>
            <a:ext cx="547800" cy="525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02</a:t>
            </a: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6" name="Google Shape;499;p25"/>
          <p:cNvSpPr txBox="1"/>
          <p:nvPr/>
        </p:nvSpPr>
        <p:spPr>
          <a:xfrm>
            <a:off x="4915320" y="4370652"/>
            <a:ext cx="547800" cy="5259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03</a:t>
            </a:r>
            <a:endParaRPr sz="1800" b="1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18" name="Google Shape;501;p25"/>
          <p:cNvGrpSpPr/>
          <p:nvPr/>
        </p:nvGrpSpPr>
        <p:grpSpPr>
          <a:xfrm>
            <a:off x="457200" y="1885277"/>
            <a:ext cx="4009380" cy="878578"/>
            <a:chOff x="457200" y="1845218"/>
            <a:chExt cx="3381300" cy="328636"/>
          </a:xfrm>
        </p:grpSpPr>
        <p:sp>
          <p:nvSpPr>
            <p:cNvPr id="21" name="Google Shape;503;p25"/>
            <p:cNvSpPr txBox="1"/>
            <p:nvPr/>
          </p:nvSpPr>
          <p:spPr>
            <a:xfrm>
              <a:off x="457200" y="1845218"/>
              <a:ext cx="3381300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 fontAlgn="b"/>
              <a:r>
                <a:rPr lang="ru-RU" sz="1100" dirty="0">
                  <a:ln w="0"/>
                  <a:solidFill>
                    <a:schemeClr val="accent2">
                      <a:lumMod val="50000"/>
                    </a:schemeClr>
                  </a:solidFill>
                </a:rPr>
                <a:t>Расходы на выплату единовременной денежной выплаты на погребение членам семей военнослужащих, мобилизованных граждан, добровольцев на территории Труновского муниципального округа Ставропольского края</a:t>
              </a:r>
              <a:endParaRPr lang="ru-RU" sz="1100" dirty="0">
                <a:ln w="0"/>
                <a:solidFill>
                  <a:schemeClr val="accent2">
                    <a:lumMod val="50000"/>
                  </a:schemeClr>
                </a:solidFill>
                <a:latin typeface="Times New Roman"/>
              </a:endParaRPr>
            </a:p>
          </p:txBody>
        </p:sp>
        <p:sp>
          <p:nvSpPr>
            <p:cNvPr id="20" name="Google Shape;505;p25"/>
            <p:cNvSpPr/>
            <p:nvPr/>
          </p:nvSpPr>
          <p:spPr>
            <a:xfrm>
              <a:off x="3729000" y="2064354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/>
            </a:p>
          </p:txBody>
        </p:sp>
      </p:grpSp>
      <p:cxnSp>
        <p:nvCxnSpPr>
          <p:cNvPr id="23" name="Google Shape;506;p25"/>
          <p:cNvCxnSpPr>
            <a:endCxn id="14" idx="1"/>
          </p:cNvCxnSpPr>
          <p:nvPr/>
        </p:nvCxnSpPr>
        <p:spPr>
          <a:xfrm>
            <a:off x="4455720" y="2185657"/>
            <a:ext cx="459600" cy="9536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24" name="Google Shape;507;p25"/>
          <p:cNvGrpSpPr/>
          <p:nvPr/>
        </p:nvGrpSpPr>
        <p:grpSpPr>
          <a:xfrm>
            <a:off x="5951220" y="2055351"/>
            <a:ext cx="2735580" cy="273900"/>
            <a:chOff x="5305500" y="2055351"/>
            <a:chExt cx="3381300" cy="273900"/>
          </a:xfrm>
        </p:grpSpPr>
        <p:sp>
          <p:nvSpPr>
            <p:cNvPr id="27" name="Google Shape;509;p25"/>
            <p:cNvSpPr txBox="1"/>
            <p:nvPr/>
          </p:nvSpPr>
          <p:spPr>
            <a:xfrm>
              <a:off x="5305500" y="2055351"/>
              <a:ext cx="3381300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1,1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6" name="Google Shape;511;p25"/>
            <p:cNvSpPr/>
            <p:nvPr/>
          </p:nvSpPr>
          <p:spPr>
            <a:xfrm>
              <a:off x="5305500" y="2064354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9" name="Google Shape;512;p25"/>
          <p:cNvCxnSpPr>
            <a:stCxn id="14" idx="3"/>
          </p:cNvCxnSpPr>
          <p:nvPr/>
        </p:nvCxnSpPr>
        <p:spPr>
          <a:xfrm>
            <a:off x="5463120" y="2195193"/>
            <a:ext cx="50334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30" name="Google Shape;513;p25"/>
          <p:cNvGrpSpPr/>
          <p:nvPr/>
        </p:nvGrpSpPr>
        <p:grpSpPr>
          <a:xfrm>
            <a:off x="461580" y="2987806"/>
            <a:ext cx="4009380" cy="849008"/>
            <a:chOff x="457200" y="2618909"/>
            <a:chExt cx="3381300" cy="331938"/>
          </a:xfrm>
        </p:grpSpPr>
        <p:sp>
          <p:nvSpPr>
            <p:cNvPr id="33" name="Google Shape;515;p25"/>
            <p:cNvSpPr txBox="1"/>
            <p:nvPr/>
          </p:nvSpPr>
          <p:spPr>
            <a:xfrm>
              <a:off x="457200" y="2618909"/>
              <a:ext cx="3381300" cy="277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 fontAlgn="b"/>
              <a:r>
                <a:rPr lang="ru-RU" sz="1100" dirty="0">
                  <a:ln w="0"/>
                  <a:solidFill>
                    <a:schemeClr val="accent2">
                      <a:lumMod val="50000"/>
                    </a:schemeClr>
                  </a:solidFill>
                </a:rPr>
                <a:t>Выплата компенсации части платы, взимаемой с родителей (законных представителей) за присмотр и уход за детьми, посещающими образовательные организации, реализующие образовательные программы дошкольного образования</a:t>
              </a:r>
              <a:endParaRPr lang="ru-RU" sz="1100" dirty="0">
                <a:ln w="0"/>
                <a:solidFill>
                  <a:schemeClr val="accent2">
                    <a:lumMod val="50000"/>
                  </a:schemeClr>
                </a:solidFill>
                <a:latin typeface="Times New Roman"/>
              </a:endParaRPr>
            </a:p>
          </p:txBody>
        </p:sp>
        <p:sp>
          <p:nvSpPr>
            <p:cNvPr id="32" name="Google Shape;517;p25"/>
            <p:cNvSpPr/>
            <p:nvPr/>
          </p:nvSpPr>
          <p:spPr>
            <a:xfrm>
              <a:off x="3729000" y="2841347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/>
            </a:p>
          </p:txBody>
        </p:sp>
      </p:grpSp>
      <p:grpSp>
        <p:nvGrpSpPr>
          <p:cNvPr id="35" name="Google Shape;518;p25"/>
          <p:cNvGrpSpPr/>
          <p:nvPr/>
        </p:nvGrpSpPr>
        <p:grpSpPr>
          <a:xfrm>
            <a:off x="5951220" y="3060182"/>
            <a:ext cx="2735580" cy="277200"/>
            <a:chOff x="5286663" y="2750616"/>
            <a:chExt cx="3381300" cy="277200"/>
          </a:xfrm>
        </p:grpSpPr>
        <p:sp>
          <p:nvSpPr>
            <p:cNvPr id="38" name="Google Shape;520;p25"/>
            <p:cNvSpPr txBox="1"/>
            <p:nvPr/>
          </p:nvSpPr>
          <p:spPr>
            <a:xfrm>
              <a:off x="5286663" y="2750616"/>
              <a:ext cx="3381300" cy="277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4,2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37" name="Google Shape;522;p25"/>
            <p:cNvSpPr/>
            <p:nvPr/>
          </p:nvSpPr>
          <p:spPr>
            <a:xfrm>
              <a:off x="5305500" y="2841347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523;p25"/>
          <p:cNvGrpSpPr/>
          <p:nvPr/>
        </p:nvGrpSpPr>
        <p:grpSpPr>
          <a:xfrm>
            <a:off x="457200" y="4047877"/>
            <a:ext cx="4009380" cy="973704"/>
            <a:chOff x="457200" y="3393503"/>
            <a:chExt cx="3381300" cy="334338"/>
          </a:xfrm>
        </p:grpSpPr>
        <p:sp>
          <p:nvSpPr>
            <p:cNvPr id="43" name="Google Shape;525;p25"/>
            <p:cNvSpPr txBox="1"/>
            <p:nvPr/>
          </p:nvSpPr>
          <p:spPr>
            <a:xfrm>
              <a:off x="457200" y="3393503"/>
              <a:ext cx="3381300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 fontAlgn="b"/>
              <a:r>
                <a:rPr lang="ru-RU" sz="1100" dirty="0">
                  <a:ln w="0"/>
                  <a:solidFill>
                    <a:schemeClr val="accent2">
                      <a:lumMod val="50000"/>
                    </a:schemeClr>
                  </a:solidFill>
                </a:rPr>
                <a:t>Обеспечение ребенка (детей) участника специальной военной операции, обучающегося (обучающихся) по образовательным программам основного общего или среднего общего образования в муниципальной образовательной организации, бесплатным горячим питанием</a:t>
              </a:r>
              <a:endParaRPr lang="ru-RU" sz="1100" dirty="0">
                <a:ln w="0"/>
                <a:solidFill>
                  <a:schemeClr val="accent2">
                    <a:lumMod val="50000"/>
                  </a:schemeClr>
                </a:solidFill>
                <a:latin typeface="Times New Roman"/>
              </a:endParaRPr>
            </a:p>
          </p:txBody>
        </p:sp>
        <p:sp>
          <p:nvSpPr>
            <p:cNvPr id="42" name="Google Shape;527;p25"/>
            <p:cNvSpPr/>
            <p:nvPr/>
          </p:nvSpPr>
          <p:spPr>
            <a:xfrm>
              <a:off x="3729000" y="3618341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/>
            </a:p>
          </p:txBody>
        </p:sp>
      </p:grpSp>
      <p:grpSp>
        <p:nvGrpSpPr>
          <p:cNvPr id="45" name="Google Shape;528;p25"/>
          <p:cNvGrpSpPr/>
          <p:nvPr/>
        </p:nvGrpSpPr>
        <p:grpSpPr>
          <a:xfrm>
            <a:off x="5951220" y="4496641"/>
            <a:ext cx="2735580" cy="273900"/>
            <a:chOff x="5305500" y="3536141"/>
            <a:chExt cx="3381300" cy="273900"/>
          </a:xfrm>
        </p:grpSpPr>
        <p:sp>
          <p:nvSpPr>
            <p:cNvPr id="48" name="Google Shape;530;p25"/>
            <p:cNvSpPr txBox="1"/>
            <p:nvPr/>
          </p:nvSpPr>
          <p:spPr>
            <a:xfrm>
              <a:off x="5305500" y="3536141"/>
              <a:ext cx="3381300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0,8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7" name="Google Shape;532;p25"/>
            <p:cNvSpPr/>
            <p:nvPr/>
          </p:nvSpPr>
          <p:spPr>
            <a:xfrm>
              <a:off x="5305500" y="3618341"/>
              <a:ext cx="109500" cy="1095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0" name="Google Shape;543;p25"/>
          <p:cNvCxnSpPr>
            <a:endCxn id="15" idx="1"/>
          </p:cNvCxnSpPr>
          <p:nvPr/>
        </p:nvCxnSpPr>
        <p:spPr>
          <a:xfrm>
            <a:off x="4470960" y="3201807"/>
            <a:ext cx="459600" cy="386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61" name="Google Shape;544;p25"/>
          <p:cNvCxnSpPr>
            <a:endCxn id="16" idx="1"/>
          </p:cNvCxnSpPr>
          <p:nvPr/>
        </p:nvCxnSpPr>
        <p:spPr>
          <a:xfrm>
            <a:off x="4455720" y="4633602"/>
            <a:ext cx="4596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63" name="Google Shape;546;p25"/>
          <p:cNvCxnSpPr>
            <a:stCxn id="15" idx="3"/>
            <a:endCxn id="37" idx="2"/>
          </p:cNvCxnSpPr>
          <p:nvPr/>
        </p:nvCxnSpPr>
        <p:spPr>
          <a:xfrm flipV="1">
            <a:off x="5478360" y="3205663"/>
            <a:ext cx="488100" cy="11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64" name="Google Shape;547;p25"/>
          <p:cNvCxnSpPr>
            <a:stCxn id="16" idx="3"/>
          </p:cNvCxnSpPr>
          <p:nvPr/>
        </p:nvCxnSpPr>
        <p:spPr>
          <a:xfrm flipV="1">
            <a:off x="5463120" y="4633591"/>
            <a:ext cx="488100" cy="11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66" name="Google Shape;549;p25"/>
          <p:cNvCxnSpPr>
            <a:stCxn id="12" idx="3"/>
            <a:endCxn id="13" idx="1"/>
          </p:cNvCxnSpPr>
          <p:nvPr/>
        </p:nvCxnSpPr>
        <p:spPr>
          <a:xfrm flipV="1">
            <a:off x="4466580" y="1356350"/>
            <a:ext cx="1484640" cy="13094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34" name="Прямоугольник 33"/>
          <p:cNvSpPr/>
          <p:nvPr/>
        </p:nvSpPr>
        <p:spPr>
          <a:xfrm>
            <a:off x="7691015" y="816401"/>
            <a:ext cx="99578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b="1" dirty="0">
                <a:solidFill>
                  <a:schemeClr val="accent2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39" name="Google Shape;523;p26"/>
          <p:cNvSpPr/>
          <p:nvPr/>
        </p:nvSpPr>
        <p:spPr>
          <a:xfrm>
            <a:off x="7800975" y="2458143"/>
            <a:ext cx="1138965" cy="1158676"/>
          </a:xfrm>
          <a:prstGeom prst="ellipse">
            <a:avLst/>
          </a:prstGeom>
          <a:solidFill>
            <a:srgbClr val="E08E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525;p26"/>
          <p:cNvGrpSpPr/>
          <p:nvPr/>
        </p:nvGrpSpPr>
        <p:grpSpPr>
          <a:xfrm>
            <a:off x="8137316" y="2804133"/>
            <a:ext cx="458603" cy="466695"/>
            <a:chOff x="2419414" y="4045708"/>
            <a:chExt cx="361055" cy="361055"/>
          </a:xfrm>
        </p:grpSpPr>
        <p:sp>
          <p:nvSpPr>
            <p:cNvPr id="44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Номер слайда 1"/>
          <p:cNvSpPr txBox="1">
            <a:spLocks/>
          </p:cNvSpPr>
          <p:nvPr/>
        </p:nvSpPr>
        <p:spPr>
          <a:xfrm>
            <a:off x="8440574" y="4708643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11BCB68-B273-46FE-8A13-E6C2063664D9}" type="slidenum">
              <a:rPr lang="ru-RU" sz="1200" smtClean="0">
                <a:solidFill>
                  <a:schemeClr val="bg1"/>
                </a:solidFill>
              </a:rPr>
              <a:pPr/>
              <a:t>77</a:t>
            </a:fld>
            <a:endParaRPr lang="ru-RU" sz="1200" dirty="0">
              <a:solidFill>
                <a:schemeClr val="bg1"/>
              </a:solidFill>
            </a:endParaRPr>
          </a:p>
        </p:txBody>
      </p:sp>
      <p:sp>
        <p:nvSpPr>
          <p:cNvPr id="54" name="Google Shape;541;p27"/>
          <p:cNvSpPr/>
          <p:nvPr/>
        </p:nvSpPr>
        <p:spPr>
          <a:xfrm>
            <a:off x="61589" y="176378"/>
            <a:ext cx="791222" cy="8292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" name="Google Shape;559;p27"/>
          <p:cNvGrpSpPr/>
          <p:nvPr/>
        </p:nvGrpSpPr>
        <p:grpSpPr>
          <a:xfrm>
            <a:off x="287847" y="434553"/>
            <a:ext cx="338705" cy="312922"/>
            <a:chOff x="7159842" y="4068932"/>
            <a:chExt cx="363193" cy="320042"/>
          </a:xfrm>
        </p:grpSpPr>
        <p:sp>
          <p:nvSpPr>
            <p:cNvPr id="56" name="Google Shape;560;p27"/>
            <p:cNvSpPr/>
            <p:nvPr/>
          </p:nvSpPr>
          <p:spPr>
            <a:xfrm>
              <a:off x="7175331" y="4226081"/>
              <a:ext cx="333856" cy="162893"/>
            </a:xfrm>
            <a:custGeom>
              <a:avLst/>
              <a:gdLst/>
              <a:ahLst/>
              <a:cxnLst/>
              <a:rect l="l" t="t" r="r" b="b"/>
              <a:pathLst>
                <a:path w="9764" h="4764" extrusionOk="0">
                  <a:moveTo>
                    <a:pt x="0" y="1"/>
                  </a:moveTo>
                  <a:lnTo>
                    <a:pt x="0" y="3620"/>
                  </a:lnTo>
                  <a:cubicBezTo>
                    <a:pt x="0" y="4240"/>
                    <a:pt x="500" y="4763"/>
                    <a:pt x="1143" y="4763"/>
                  </a:cubicBezTo>
                  <a:lnTo>
                    <a:pt x="8621" y="4763"/>
                  </a:lnTo>
                  <a:cubicBezTo>
                    <a:pt x="9264" y="4763"/>
                    <a:pt x="9764" y="4240"/>
                    <a:pt x="9764" y="3620"/>
                  </a:cubicBezTo>
                  <a:lnTo>
                    <a:pt x="9764" y="1"/>
                  </a:lnTo>
                  <a:cubicBezTo>
                    <a:pt x="9645" y="72"/>
                    <a:pt x="9502" y="120"/>
                    <a:pt x="9383" y="167"/>
                  </a:cubicBezTo>
                  <a:lnTo>
                    <a:pt x="9026" y="263"/>
                  </a:lnTo>
                  <a:cubicBezTo>
                    <a:pt x="8859" y="310"/>
                    <a:pt x="8692" y="358"/>
                    <a:pt x="8502" y="382"/>
                  </a:cubicBezTo>
                  <a:lnTo>
                    <a:pt x="8502" y="906"/>
                  </a:lnTo>
                  <a:cubicBezTo>
                    <a:pt x="8502" y="1072"/>
                    <a:pt x="8383" y="1215"/>
                    <a:pt x="8216" y="1215"/>
                  </a:cubicBezTo>
                  <a:lnTo>
                    <a:pt x="8097" y="1215"/>
                  </a:lnTo>
                  <a:lnTo>
                    <a:pt x="8097" y="1953"/>
                  </a:lnTo>
                  <a:cubicBezTo>
                    <a:pt x="8097" y="2001"/>
                    <a:pt x="8073" y="2072"/>
                    <a:pt x="8025" y="2120"/>
                  </a:cubicBezTo>
                  <a:lnTo>
                    <a:pt x="7406" y="2954"/>
                  </a:lnTo>
                  <a:cubicBezTo>
                    <a:pt x="7359" y="3049"/>
                    <a:pt x="7263" y="3096"/>
                    <a:pt x="7168" y="3096"/>
                  </a:cubicBezTo>
                  <a:cubicBezTo>
                    <a:pt x="7073" y="3096"/>
                    <a:pt x="6978" y="3049"/>
                    <a:pt x="6906" y="2954"/>
                  </a:cubicBezTo>
                  <a:lnTo>
                    <a:pt x="6287" y="2120"/>
                  </a:lnTo>
                  <a:cubicBezTo>
                    <a:pt x="6239" y="2072"/>
                    <a:pt x="6216" y="2001"/>
                    <a:pt x="6216" y="1953"/>
                  </a:cubicBezTo>
                  <a:lnTo>
                    <a:pt x="6216" y="1215"/>
                  </a:lnTo>
                  <a:lnTo>
                    <a:pt x="6120" y="1215"/>
                  </a:lnTo>
                  <a:cubicBezTo>
                    <a:pt x="5954" y="1215"/>
                    <a:pt x="5811" y="1096"/>
                    <a:pt x="5811" y="906"/>
                  </a:cubicBezTo>
                  <a:lnTo>
                    <a:pt x="5811" y="786"/>
                  </a:lnTo>
                  <a:cubicBezTo>
                    <a:pt x="5549" y="786"/>
                    <a:pt x="5287" y="810"/>
                    <a:pt x="5049" y="810"/>
                  </a:cubicBezTo>
                  <a:lnTo>
                    <a:pt x="4691" y="810"/>
                  </a:lnTo>
                  <a:cubicBezTo>
                    <a:pt x="4453" y="810"/>
                    <a:pt x="4191" y="810"/>
                    <a:pt x="3929" y="786"/>
                  </a:cubicBezTo>
                  <a:lnTo>
                    <a:pt x="3929" y="906"/>
                  </a:lnTo>
                  <a:cubicBezTo>
                    <a:pt x="3929" y="1072"/>
                    <a:pt x="3810" y="1215"/>
                    <a:pt x="3644" y="1215"/>
                  </a:cubicBezTo>
                  <a:lnTo>
                    <a:pt x="3525" y="1215"/>
                  </a:lnTo>
                  <a:lnTo>
                    <a:pt x="3525" y="1953"/>
                  </a:lnTo>
                  <a:cubicBezTo>
                    <a:pt x="3525" y="2001"/>
                    <a:pt x="3501" y="2072"/>
                    <a:pt x="3477" y="2120"/>
                  </a:cubicBezTo>
                  <a:lnTo>
                    <a:pt x="2858" y="2954"/>
                  </a:lnTo>
                  <a:cubicBezTo>
                    <a:pt x="2798" y="3049"/>
                    <a:pt x="2697" y="3096"/>
                    <a:pt x="2599" y="3096"/>
                  </a:cubicBezTo>
                  <a:cubicBezTo>
                    <a:pt x="2501" y="3096"/>
                    <a:pt x="2405" y="3049"/>
                    <a:pt x="2358" y="2954"/>
                  </a:cubicBezTo>
                  <a:lnTo>
                    <a:pt x="1715" y="2120"/>
                  </a:lnTo>
                  <a:cubicBezTo>
                    <a:pt x="1691" y="2072"/>
                    <a:pt x="1667" y="2001"/>
                    <a:pt x="1667" y="1953"/>
                  </a:cubicBezTo>
                  <a:lnTo>
                    <a:pt x="1667" y="1215"/>
                  </a:lnTo>
                  <a:lnTo>
                    <a:pt x="1548" y="1215"/>
                  </a:lnTo>
                  <a:cubicBezTo>
                    <a:pt x="1381" y="1215"/>
                    <a:pt x="1238" y="1096"/>
                    <a:pt x="1238" y="906"/>
                  </a:cubicBezTo>
                  <a:lnTo>
                    <a:pt x="1238" y="382"/>
                  </a:lnTo>
                  <a:cubicBezTo>
                    <a:pt x="1072" y="358"/>
                    <a:pt x="881" y="310"/>
                    <a:pt x="714" y="263"/>
                  </a:cubicBezTo>
                  <a:lnTo>
                    <a:pt x="381" y="167"/>
                  </a:lnTo>
                  <a:cubicBezTo>
                    <a:pt x="238" y="120"/>
                    <a:pt x="119" y="7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61;p27"/>
            <p:cNvSpPr/>
            <p:nvPr/>
          </p:nvSpPr>
          <p:spPr>
            <a:xfrm>
              <a:off x="7295005" y="4130000"/>
              <a:ext cx="92867" cy="101825"/>
            </a:xfrm>
            <a:custGeom>
              <a:avLst/>
              <a:gdLst/>
              <a:ahLst/>
              <a:cxnLst/>
              <a:rect l="l" t="t" r="r" b="b"/>
              <a:pathLst>
                <a:path w="2716" h="2978" extrusionOk="0">
                  <a:moveTo>
                    <a:pt x="1" y="1"/>
                  </a:moveTo>
                  <a:lnTo>
                    <a:pt x="1" y="1763"/>
                  </a:lnTo>
                  <a:lnTo>
                    <a:pt x="120" y="1739"/>
                  </a:lnTo>
                  <a:cubicBezTo>
                    <a:pt x="287" y="1739"/>
                    <a:pt x="429" y="1882"/>
                    <a:pt x="429" y="2049"/>
                  </a:cubicBezTo>
                  <a:lnTo>
                    <a:pt x="429" y="2977"/>
                  </a:lnTo>
                  <a:lnTo>
                    <a:pt x="2287" y="2977"/>
                  </a:lnTo>
                  <a:lnTo>
                    <a:pt x="2287" y="2072"/>
                  </a:lnTo>
                  <a:cubicBezTo>
                    <a:pt x="2287" y="1918"/>
                    <a:pt x="2410" y="1784"/>
                    <a:pt x="2560" y="1784"/>
                  </a:cubicBezTo>
                  <a:cubicBezTo>
                    <a:pt x="2572" y="1784"/>
                    <a:pt x="2584" y="1785"/>
                    <a:pt x="2597" y="1787"/>
                  </a:cubicBezTo>
                  <a:lnTo>
                    <a:pt x="2716" y="1787"/>
                  </a:lnTo>
                  <a:lnTo>
                    <a:pt x="27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62;p27"/>
            <p:cNvSpPr/>
            <p:nvPr/>
          </p:nvSpPr>
          <p:spPr>
            <a:xfrm>
              <a:off x="7159842" y="4129966"/>
              <a:ext cx="71702" cy="88011"/>
            </a:xfrm>
            <a:custGeom>
              <a:avLst/>
              <a:gdLst/>
              <a:ahLst/>
              <a:cxnLst/>
              <a:rect l="l" t="t" r="r" b="b"/>
              <a:pathLst>
                <a:path w="2097" h="2574" extrusionOk="0">
                  <a:moveTo>
                    <a:pt x="578" y="0"/>
                  </a:moveTo>
                  <a:cubicBezTo>
                    <a:pt x="242" y="0"/>
                    <a:pt x="1" y="277"/>
                    <a:pt x="1" y="621"/>
                  </a:cubicBezTo>
                  <a:lnTo>
                    <a:pt x="1" y="1073"/>
                  </a:lnTo>
                  <a:cubicBezTo>
                    <a:pt x="1" y="1669"/>
                    <a:pt x="405" y="2216"/>
                    <a:pt x="977" y="2383"/>
                  </a:cubicBezTo>
                  <a:lnTo>
                    <a:pt x="1310" y="2478"/>
                  </a:lnTo>
                  <a:lnTo>
                    <a:pt x="1668" y="2573"/>
                  </a:lnTo>
                  <a:lnTo>
                    <a:pt x="1668" y="2073"/>
                  </a:lnTo>
                  <a:cubicBezTo>
                    <a:pt x="1668" y="1919"/>
                    <a:pt x="1790" y="1785"/>
                    <a:pt x="1941" y="1785"/>
                  </a:cubicBezTo>
                  <a:cubicBezTo>
                    <a:pt x="1953" y="1785"/>
                    <a:pt x="1965" y="1786"/>
                    <a:pt x="1977" y="1788"/>
                  </a:cubicBezTo>
                  <a:lnTo>
                    <a:pt x="2001" y="1740"/>
                  </a:lnTo>
                  <a:lnTo>
                    <a:pt x="2096" y="1740"/>
                  </a:lnTo>
                  <a:lnTo>
                    <a:pt x="2096" y="2"/>
                  </a:lnTo>
                  <a:lnTo>
                    <a:pt x="620" y="2"/>
                  </a:lnTo>
                  <a:cubicBezTo>
                    <a:pt x="606" y="1"/>
                    <a:pt x="592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63;p27"/>
            <p:cNvSpPr/>
            <p:nvPr/>
          </p:nvSpPr>
          <p:spPr>
            <a:xfrm>
              <a:off x="7452154" y="4129179"/>
              <a:ext cx="70881" cy="87977"/>
            </a:xfrm>
            <a:custGeom>
              <a:avLst/>
              <a:gdLst/>
              <a:ahLst/>
              <a:cxnLst/>
              <a:rect l="l" t="t" r="r" b="b"/>
              <a:pathLst>
                <a:path w="2073" h="2573" extrusionOk="0">
                  <a:moveTo>
                    <a:pt x="1454" y="1"/>
                  </a:moveTo>
                  <a:lnTo>
                    <a:pt x="1477" y="25"/>
                  </a:lnTo>
                  <a:lnTo>
                    <a:pt x="1" y="25"/>
                  </a:lnTo>
                  <a:lnTo>
                    <a:pt x="1" y="1787"/>
                  </a:lnTo>
                  <a:lnTo>
                    <a:pt x="96" y="1787"/>
                  </a:lnTo>
                  <a:cubicBezTo>
                    <a:pt x="263" y="1787"/>
                    <a:pt x="382" y="1906"/>
                    <a:pt x="382" y="2073"/>
                  </a:cubicBezTo>
                  <a:lnTo>
                    <a:pt x="382" y="2573"/>
                  </a:lnTo>
                  <a:lnTo>
                    <a:pt x="739" y="2477"/>
                  </a:lnTo>
                  <a:lnTo>
                    <a:pt x="1096" y="2382"/>
                  </a:lnTo>
                  <a:cubicBezTo>
                    <a:pt x="1668" y="2215"/>
                    <a:pt x="2073" y="1692"/>
                    <a:pt x="2073" y="1096"/>
                  </a:cubicBezTo>
                  <a:lnTo>
                    <a:pt x="2073" y="620"/>
                  </a:lnTo>
                  <a:cubicBezTo>
                    <a:pt x="2073" y="286"/>
                    <a:pt x="1787" y="1"/>
                    <a:pt x="1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64;p27"/>
            <p:cNvSpPr/>
            <p:nvPr/>
          </p:nvSpPr>
          <p:spPr>
            <a:xfrm>
              <a:off x="7238827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05" y="1"/>
                  </a:moveTo>
                  <a:lnTo>
                    <a:pt x="405" y="1763"/>
                  </a:lnTo>
                  <a:lnTo>
                    <a:pt x="1048" y="1763"/>
                  </a:lnTo>
                  <a:lnTo>
                    <a:pt x="1048" y="1"/>
                  </a:lnTo>
                  <a:close/>
                  <a:moveTo>
                    <a:pt x="1" y="2382"/>
                  </a:moveTo>
                  <a:lnTo>
                    <a:pt x="1" y="3430"/>
                  </a:lnTo>
                  <a:lnTo>
                    <a:pt x="1453" y="3430"/>
                  </a:lnTo>
                  <a:lnTo>
                    <a:pt x="1453" y="2382"/>
                  </a:lnTo>
                  <a:close/>
                  <a:moveTo>
                    <a:pt x="429" y="4049"/>
                  </a:moveTo>
                  <a:lnTo>
                    <a:pt x="429" y="4668"/>
                  </a:lnTo>
                  <a:lnTo>
                    <a:pt x="739" y="5073"/>
                  </a:lnTo>
                  <a:lnTo>
                    <a:pt x="1048" y="4668"/>
                  </a:lnTo>
                  <a:lnTo>
                    <a:pt x="1048" y="4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65;p27"/>
            <p:cNvSpPr/>
            <p:nvPr/>
          </p:nvSpPr>
          <p:spPr>
            <a:xfrm>
              <a:off x="7395155" y="4130000"/>
              <a:ext cx="49716" cy="173459"/>
            </a:xfrm>
            <a:custGeom>
              <a:avLst/>
              <a:gdLst/>
              <a:ahLst/>
              <a:cxnLst/>
              <a:rect l="l" t="t" r="r" b="b"/>
              <a:pathLst>
                <a:path w="1454" h="5073" extrusionOk="0">
                  <a:moveTo>
                    <a:pt x="430" y="1"/>
                  </a:moveTo>
                  <a:lnTo>
                    <a:pt x="430" y="1763"/>
                  </a:lnTo>
                  <a:lnTo>
                    <a:pt x="1049" y="1763"/>
                  </a:lnTo>
                  <a:lnTo>
                    <a:pt x="1049" y="1"/>
                  </a:lnTo>
                  <a:close/>
                  <a:moveTo>
                    <a:pt x="1" y="2382"/>
                  </a:moveTo>
                  <a:lnTo>
                    <a:pt x="1" y="3406"/>
                  </a:lnTo>
                  <a:lnTo>
                    <a:pt x="1454" y="3406"/>
                  </a:lnTo>
                  <a:lnTo>
                    <a:pt x="1454" y="2382"/>
                  </a:lnTo>
                  <a:close/>
                  <a:moveTo>
                    <a:pt x="430" y="4025"/>
                  </a:moveTo>
                  <a:lnTo>
                    <a:pt x="430" y="4668"/>
                  </a:lnTo>
                  <a:lnTo>
                    <a:pt x="739" y="5073"/>
                  </a:lnTo>
                  <a:lnTo>
                    <a:pt x="1049" y="4668"/>
                  </a:lnTo>
                  <a:lnTo>
                    <a:pt x="1049" y="40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66;p27"/>
            <p:cNvSpPr/>
            <p:nvPr/>
          </p:nvSpPr>
          <p:spPr>
            <a:xfrm>
              <a:off x="7281157" y="4068932"/>
              <a:ext cx="121383" cy="39116"/>
            </a:xfrm>
            <a:custGeom>
              <a:avLst/>
              <a:gdLst/>
              <a:ahLst/>
              <a:cxnLst/>
              <a:rect l="l" t="t" r="r" b="b"/>
              <a:pathLst>
                <a:path w="3550" h="1144" extrusionOk="0">
                  <a:moveTo>
                    <a:pt x="953" y="0"/>
                  </a:moveTo>
                  <a:cubicBezTo>
                    <a:pt x="430" y="0"/>
                    <a:pt x="1" y="405"/>
                    <a:pt x="1" y="929"/>
                  </a:cubicBezTo>
                  <a:lnTo>
                    <a:pt x="1" y="1144"/>
                  </a:lnTo>
                  <a:lnTo>
                    <a:pt x="644" y="1144"/>
                  </a:lnTo>
                  <a:lnTo>
                    <a:pt x="644" y="929"/>
                  </a:lnTo>
                  <a:cubicBezTo>
                    <a:pt x="620" y="763"/>
                    <a:pt x="763" y="620"/>
                    <a:pt x="930" y="620"/>
                  </a:cubicBezTo>
                  <a:lnTo>
                    <a:pt x="2597" y="620"/>
                  </a:lnTo>
                  <a:cubicBezTo>
                    <a:pt x="2763" y="620"/>
                    <a:pt x="2930" y="763"/>
                    <a:pt x="2906" y="929"/>
                  </a:cubicBezTo>
                  <a:lnTo>
                    <a:pt x="2906" y="1144"/>
                  </a:lnTo>
                  <a:lnTo>
                    <a:pt x="3525" y="1144"/>
                  </a:lnTo>
                  <a:lnTo>
                    <a:pt x="3549" y="929"/>
                  </a:lnTo>
                  <a:cubicBezTo>
                    <a:pt x="3549" y="405"/>
                    <a:pt x="3121" y="0"/>
                    <a:pt x="2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09607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/>
          <p:cNvGrpSpPr/>
          <p:nvPr/>
        </p:nvGrpSpPr>
        <p:grpSpPr>
          <a:xfrm>
            <a:off x="5102218" y="2383665"/>
            <a:ext cx="96890" cy="1167446"/>
            <a:chOff x="6564313" y="3200401"/>
            <a:chExt cx="96838" cy="1166812"/>
          </a:xfrm>
          <a:solidFill>
            <a:schemeClr val="accent3"/>
          </a:solidFill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605588" y="3200401"/>
              <a:ext cx="14288" cy="1125538"/>
            </a:xfrm>
            <a:custGeom>
              <a:avLst/>
              <a:gdLst>
                <a:gd name="T0" fmla="*/ 2 w 4"/>
                <a:gd name="T1" fmla="*/ 299 h 299"/>
                <a:gd name="T2" fmla="*/ 0 w 4"/>
                <a:gd name="T3" fmla="*/ 297 h 299"/>
                <a:gd name="T4" fmla="*/ 0 w 4"/>
                <a:gd name="T5" fmla="*/ 2 h 299"/>
                <a:gd name="T6" fmla="*/ 2 w 4"/>
                <a:gd name="T7" fmla="*/ 0 h 299"/>
                <a:gd name="T8" fmla="*/ 4 w 4"/>
                <a:gd name="T9" fmla="*/ 2 h 299"/>
                <a:gd name="T10" fmla="*/ 4 w 4"/>
                <a:gd name="T11" fmla="*/ 297 h 299"/>
                <a:gd name="T12" fmla="*/ 2 w 4"/>
                <a:gd name="T1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99">
                  <a:moveTo>
                    <a:pt x="2" y="299"/>
                  </a:moveTo>
                  <a:cubicBezTo>
                    <a:pt x="1" y="299"/>
                    <a:pt x="0" y="298"/>
                    <a:pt x="0" y="2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8"/>
                    <a:pt x="3" y="299"/>
                    <a:pt x="2" y="2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6564313" y="4268788"/>
              <a:ext cx="96838" cy="98425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13 w 26"/>
                <a:gd name="T9" fmla="*/ 0 h 26"/>
                <a:gd name="T10" fmla="*/ 13 w 26"/>
                <a:gd name="T11" fmla="*/ 20 h 26"/>
                <a:gd name="T12" fmla="*/ 6 w 26"/>
                <a:gd name="T13" fmla="*/ 13 h 26"/>
                <a:gd name="T14" fmla="*/ 13 w 26"/>
                <a:gd name="T15" fmla="*/ 6 h 26"/>
                <a:gd name="T16" fmla="*/ 20 w 26"/>
                <a:gd name="T17" fmla="*/ 13 h 26"/>
                <a:gd name="T18" fmla="*/ 13 w 26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20" y="26"/>
                    <a:pt x="26" y="21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3" y="20"/>
                  </a:moveTo>
                  <a:cubicBezTo>
                    <a:pt x="9" y="20"/>
                    <a:pt x="6" y="17"/>
                    <a:pt x="6" y="13"/>
                  </a:cubicBezTo>
                  <a:cubicBezTo>
                    <a:pt x="6" y="9"/>
                    <a:pt x="9" y="6"/>
                    <a:pt x="13" y="6"/>
                  </a:cubicBezTo>
                  <a:cubicBezTo>
                    <a:pt x="17" y="6"/>
                    <a:pt x="20" y="9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620691" y="2383665"/>
            <a:ext cx="98479" cy="1167446"/>
            <a:chOff x="8081963" y="3200401"/>
            <a:chExt cx="98425" cy="1166812"/>
          </a:xfrm>
          <a:solidFill>
            <a:schemeClr val="accent4"/>
          </a:solidFill>
        </p:grpSpPr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8123238" y="3200401"/>
              <a:ext cx="15875" cy="1125538"/>
            </a:xfrm>
            <a:custGeom>
              <a:avLst/>
              <a:gdLst>
                <a:gd name="T0" fmla="*/ 2 w 4"/>
                <a:gd name="T1" fmla="*/ 299 h 299"/>
                <a:gd name="T2" fmla="*/ 0 w 4"/>
                <a:gd name="T3" fmla="*/ 297 h 299"/>
                <a:gd name="T4" fmla="*/ 0 w 4"/>
                <a:gd name="T5" fmla="*/ 2 h 299"/>
                <a:gd name="T6" fmla="*/ 2 w 4"/>
                <a:gd name="T7" fmla="*/ 0 h 299"/>
                <a:gd name="T8" fmla="*/ 4 w 4"/>
                <a:gd name="T9" fmla="*/ 2 h 299"/>
                <a:gd name="T10" fmla="*/ 4 w 4"/>
                <a:gd name="T11" fmla="*/ 297 h 299"/>
                <a:gd name="T12" fmla="*/ 2 w 4"/>
                <a:gd name="T1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99">
                  <a:moveTo>
                    <a:pt x="2" y="299"/>
                  </a:moveTo>
                  <a:cubicBezTo>
                    <a:pt x="1" y="299"/>
                    <a:pt x="0" y="298"/>
                    <a:pt x="0" y="29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8"/>
                    <a:pt x="3" y="299"/>
                    <a:pt x="2" y="2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8081963" y="4268788"/>
              <a:ext cx="98425" cy="98425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13 w 26"/>
                <a:gd name="T9" fmla="*/ 0 h 26"/>
                <a:gd name="T10" fmla="*/ 13 w 26"/>
                <a:gd name="T11" fmla="*/ 20 h 26"/>
                <a:gd name="T12" fmla="*/ 6 w 26"/>
                <a:gd name="T13" fmla="*/ 13 h 26"/>
                <a:gd name="T14" fmla="*/ 13 w 26"/>
                <a:gd name="T15" fmla="*/ 6 h 26"/>
                <a:gd name="T16" fmla="*/ 20 w 26"/>
                <a:gd name="T17" fmla="*/ 13 h 26"/>
                <a:gd name="T18" fmla="*/ 13 w 26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20" y="26"/>
                    <a:pt x="26" y="21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3" y="20"/>
                  </a:moveTo>
                  <a:cubicBezTo>
                    <a:pt x="9" y="20"/>
                    <a:pt x="6" y="17"/>
                    <a:pt x="6" y="13"/>
                  </a:cubicBezTo>
                  <a:cubicBezTo>
                    <a:pt x="6" y="9"/>
                    <a:pt x="9" y="6"/>
                    <a:pt x="13" y="6"/>
                  </a:cubicBezTo>
                  <a:cubicBezTo>
                    <a:pt x="17" y="6"/>
                    <a:pt x="20" y="9"/>
                    <a:pt x="20" y="13"/>
                  </a:cubicBezTo>
                  <a:cubicBezTo>
                    <a:pt x="20" y="17"/>
                    <a:pt x="17" y="20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9" name="Freeform 7"/>
          <p:cNvSpPr>
            <a:spLocks/>
          </p:cNvSpPr>
          <p:nvPr/>
        </p:nvSpPr>
        <p:spPr bwMode="auto">
          <a:xfrm>
            <a:off x="5180046" y="2255007"/>
            <a:ext cx="1485119" cy="746531"/>
          </a:xfrm>
          <a:custGeom>
            <a:avLst/>
            <a:gdLst>
              <a:gd name="T0" fmla="*/ 198 w 395"/>
              <a:gd name="T1" fmla="*/ 133 h 198"/>
              <a:gd name="T2" fmla="*/ 65 w 395"/>
              <a:gd name="T3" fmla="*/ 0 h 198"/>
              <a:gd name="T4" fmla="*/ 0 w 395"/>
              <a:gd name="T5" fmla="*/ 0 h 198"/>
              <a:gd name="T6" fmla="*/ 198 w 395"/>
              <a:gd name="T7" fmla="*/ 198 h 198"/>
              <a:gd name="T8" fmla="*/ 395 w 395"/>
              <a:gd name="T9" fmla="*/ 0 h 198"/>
              <a:gd name="T10" fmla="*/ 331 w 395"/>
              <a:gd name="T11" fmla="*/ 0 h 198"/>
              <a:gd name="T12" fmla="*/ 198 w 395"/>
              <a:gd name="T13" fmla="*/ 13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5" h="198">
                <a:moveTo>
                  <a:pt x="198" y="133"/>
                </a:moveTo>
                <a:cubicBezTo>
                  <a:pt x="124" y="133"/>
                  <a:pt x="65" y="73"/>
                  <a:pt x="6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9"/>
                  <a:pt x="88" y="198"/>
                  <a:pt x="198" y="198"/>
                </a:cubicBezTo>
                <a:cubicBezTo>
                  <a:pt x="307" y="198"/>
                  <a:pt x="395" y="109"/>
                  <a:pt x="395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73"/>
                  <a:pt x="271" y="133"/>
                  <a:pt x="198" y="13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-85725" y="3476458"/>
            <a:ext cx="9315450" cy="52417"/>
          </a:xfrm>
          <a:custGeom>
            <a:avLst/>
            <a:gdLst>
              <a:gd name="T0" fmla="*/ 1521 w 1521"/>
              <a:gd name="T1" fmla="*/ 7 h 14"/>
              <a:gd name="T2" fmla="*/ 1515 w 1521"/>
              <a:gd name="T3" fmla="*/ 14 h 14"/>
              <a:gd name="T4" fmla="*/ 7 w 1521"/>
              <a:gd name="T5" fmla="*/ 14 h 14"/>
              <a:gd name="T6" fmla="*/ 0 w 1521"/>
              <a:gd name="T7" fmla="*/ 7 h 14"/>
              <a:gd name="T8" fmla="*/ 7 w 1521"/>
              <a:gd name="T9" fmla="*/ 0 h 14"/>
              <a:gd name="T10" fmla="*/ 1515 w 1521"/>
              <a:gd name="T11" fmla="*/ 0 h 14"/>
              <a:gd name="T12" fmla="*/ 1521 w 1521"/>
              <a:gd name="T1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1" h="14">
                <a:moveTo>
                  <a:pt x="1521" y="7"/>
                </a:moveTo>
                <a:cubicBezTo>
                  <a:pt x="1521" y="11"/>
                  <a:pt x="1518" y="14"/>
                  <a:pt x="151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515" y="0"/>
                  <a:pt x="1515" y="0"/>
                  <a:pt x="1515" y="0"/>
                </a:cubicBezTo>
                <a:cubicBezTo>
                  <a:pt x="1518" y="0"/>
                  <a:pt x="1521" y="3"/>
                  <a:pt x="1521" y="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grpSp>
        <p:nvGrpSpPr>
          <p:cNvPr id="48" name="Group 47"/>
          <p:cNvGrpSpPr/>
          <p:nvPr/>
        </p:nvGrpSpPr>
        <p:grpSpPr>
          <a:xfrm>
            <a:off x="5917046" y="1133623"/>
            <a:ext cx="1489883" cy="1488296"/>
            <a:chOff x="7378700" y="1951038"/>
            <a:chExt cx="1489075" cy="1487488"/>
          </a:xfrm>
        </p:grpSpPr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7378700" y="1951038"/>
              <a:ext cx="1489075" cy="14874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7631113" y="2203133"/>
              <a:ext cx="1000125" cy="998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403338" y="1133623"/>
            <a:ext cx="1728137" cy="1488296"/>
            <a:chOff x="5865813" y="1951038"/>
            <a:chExt cx="1727200" cy="1487488"/>
          </a:xfrm>
        </p:grpSpPr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5865813" y="1951038"/>
              <a:ext cx="1487488" cy="1487488"/>
            </a:xfrm>
            <a:custGeom>
              <a:avLst/>
              <a:gdLst>
                <a:gd name="T0" fmla="*/ 198 w 396"/>
                <a:gd name="T1" fmla="*/ 0 h 395"/>
                <a:gd name="T2" fmla="*/ 0 w 396"/>
                <a:gd name="T3" fmla="*/ 198 h 395"/>
                <a:gd name="T4" fmla="*/ 198 w 396"/>
                <a:gd name="T5" fmla="*/ 395 h 395"/>
                <a:gd name="T6" fmla="*/ 396 w 396"/>
                <a:gd name="T7" fmla="*/ 198 h 395"/>
                <a:gd name="T8" fmla="*/ 198 w 396"/>
                <a:gd name="T9" fmla="*/ 0 h 395"/>
                <a:gd name="T10" fmla="*/ 198 w 396"/>
                <a:gd name="T11" fmla="*/ 331 h 395"/>
                <a:gd name="T12" fmla="*/ 65 w 396"/>
                <a:gd name="T13" fmla="*/ 198 h 395"/>
                <a:gd name="T14" fmla="*/ 198 w 396"/>
                <a:gd name="T15" fmla="*/ 65 h 395"/>
                <a:gd name="T16" fmla="*/ 331 w 396"/>
                <a:gd name="T17" fmla="*/ 198 h 395"/>
                <a:gd name="T18" fmla="*/ 198 w 396"/>
                <a:gd name="T19" fmla="*/ 33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6" h="395">
                  <a:moveTo>
                    <a:pt x="198" y="0"/>
                  </a:moveTo>
                  <a:cubicBezTo>
                    <a:pt x="89" y="0"/>
                    <a:pt x="0" y="88"/>
                    <a:pt x="0" y="198"/>
                  </a:cubicBezTo>
                  <a:cubicBezTo>
                    <a:pt x="0" y="307"/>
                    <a:pt x="89" y="395"/>
                    <a:pt x="198" y="395"/>
                  </a:cubicBezTo>
                  <a:cubicBezTo>
                    <a:pt x="307" y="395"/>
                    <a:pt x="396" y="307"/>
                    <a:pt x="396" y="198"/>
                  </a:cubicBezTo>
                  <a:cubicBezTo>
                    <a:pt x="396" y="88"/>
                    <a:pt x="307" y="0"/>
                    <a:pt x="198" y="0"/>
                  </a:cubicBezTo>
                  <a:close/>
                  <a:moveTo>
                    <a:pt x="198" y="331"/>
                  </a:moveTo>
                  <a:cubicBezTo>
                    <a:pt x="124" y="331"/>
                    <a:pt x="65" y="271"/>
                    <a:pt x="65" y="198"/>
                  </a:cubicBezTo>
                  <a:cubicBezTo>
                    <a:pt x="65" y="124"/>
                    <a:pt x="124" y="65"/>
                    <a:pt x="198" y="65"/>
                  </a:cubicBezTo>
                  <a:cubicBezTo>
                    <a:pt x="271" y="65"/>
                    <a:pt x="331" y="124"/>
                    <a:pt x="331" y="198"/>
                  </a:cubicBezTo>
                  <a:cubicBezTo>
                    <a:pt x="331" y="271"/>
                    <a:pt x="271" y="331"/>
                    <a:pt x="198" y="3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7037388" y="2554288"/>
              <a:ext cx="555625" cy="282575"/>
            </a:xfrm>
            <a:custGeom>
              <a:avLst/>
              <a:gdLst>
                <a:gd name="T0" fmla="*/ 298 w 350"/>
                <a:gd name="T1" fmla="*/ 178 h 178"/>
                <a:gd name="T2" fmla="*/ 0 w 350"/>
                <a:gd name="T3" fmla="*/ 178 h 178"/>
                <a:gd name="T4" fmla="*/ 0 w 350"/>
                <a:gd name="T5" fmla="*/ 0 h 178"/>
                <a:gd name="T6" fmla="*/ 298 w 350"/>
                <a:gd name="T7" fmla="*/ 0 h 178"/>
                <a:gd name="T8" fmla="*/ 350 w 350"/>
                <a:gd name="T9" fmla="*/ 90 h 178"/>
                <a:gd name="T10" fmla="*/ 298 w 350"/>
                <a:gd name="T11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0" h="178">
                  <a:moveTo>
                    <a:pt x="298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298" y="0"/>
                  </a:lnTo>
                  <a:lnTo>
                    <a:pt x="350" y="90"/>
                  </a:lnTo>
                  <a:lnTo>
                    <a:pt x="298" y="17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6113463" y="2203133"/>
              <a:ext cx="998538" cy="998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943266" y="1673353"/>
            <a:ext cx="411614" cy="405346"/>
            <a:chOff x="6454775" y="2647951"/>
            <a:chExt cx="312738" cy="307975"/>
          </a:xfrm>
          <a:solidFill>
            <a:schemeClr val="accent3"/>
          </a:solidFill>
        </p:grpSpPr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6616700" y="2647951"/>
              <a:ext cx="150813" cy="146050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39 h 39"/>
                <a:gd name="T4" fmla="*/ 40 w 40"/>
                <a:gd name="T5" fmla="*/ 39 h 39"/>
                <a:gd name="T6" fmla="*/ 0 w 40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9">
                  <a:moveTo>
                    <a:pt x="0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18"/>
                    <a:pt x="2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6454775" y="2659063"/>
              <a:ext cx="301625" cy="296863"/>
            </a:xfrm>
            <a:custGeom>
              <a:avLst/>
              <a:gdLst>
                <a:gd name="T0" fmla="*/ 40 w 80"/>
                <a:gd name="T1" fmla="*/ 40 h 79"/>
                <a:gd name="T2" fmla="*/ 40 w 80"/>
                <a:gd name="T3" fmla="*/ 0 h 79"/>
                <a:gd name="T4" fmla="*/ 0 w 80"/>
                <a:gd name="T5" fmla="*/ 40 h 79"/>
                <a:gd name="T6" fmla="*/ 40 w 80"/>
                <a:gd name="T7" fmla="*/ 79 h 79"/>
                <a:gd name="T8" fmla="*/ 80 w 80"/>
                <a:gd name="T9" fmla="*/ 40 h 79"/>
                <a:gd name="T10" fmla="*/ 40 w 80"/>
                <a:gd name="T1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9">
                  <a:moveTo>
                    <a:pt x="40" y="4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79"/>
                    <a:pt x="40" y="79"/>
                  </a:cubicBezTo>
                  <a:cubicBezTo>
                    <a:pt x="62" y="79"/>
                    <a:pt x="80" y="62"/>
                    <a:pt x="80" y="40"/>
                  </a:cubicBez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467257" y="1673353"/>
            <a:ext cx="405346" cy="405346"/>
            <a:chOff x="7977188" y="2647951"/>
            <a:chExt cx="307975" cy="307975"/>
          </a:xfrm>
          <a:solidFill>
            <a:schemeClr val="accent4"/>
          </a:solidFill>
        </p:grpSpPr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7977188" y="2790826"/>
              <a:ext cx="82550" cy="165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0" name="Rectangle 38"/>
            <p:cNvSpPr>
              <a:spLocks noChangeArrowheads="1"/>
            </p:cNvSpPr>
            <p:nvPr/>
          </p:nvSpPr>
          <p:spPr bwMode="auto">
            <a:xfrm>
              <a:off x="8089900" y="2705101"/>
              <a:ext cx="8255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1" name="Rectangle 39"/>
            <p:cNvSpPr>
              <a:spLocks noChangeArrowheads="1"/>
            </p:cNvSpPr>
            <p:nvPr/>
          </p:nvSpPr>
          <p:spPr bwMode="auto">
            <a:xfrm>
              <a:off x="8197850" y="2647951"/>
              <a:ext cx="87313" cy="307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4491357" y="3893344"/>
            <a:ext cx="1322514" cy="37555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b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0,1</a:t>
            </a:r>
            <a:endParaRPr lang="en-US" b="1" dirty="0">
              <a:solidFill>
                <a:schemeClr val="tx1">
                  <a:lumMod val="50000"/>
                  <a:lumOff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011783" y="3893344"/>
            <a:ext cx="1322514" cy="37555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b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0,1</a:t>
            </a:r>
            <a:endParaRPr lang="en-US" b="1" dirty="0">
              <a:solidFill>
                <a:schemeClr val="tx1">
                  <a:lumMod val="50000"/>
                  <a:lumOff val="5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4564956" y="3593261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2023 год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086350" y="3593261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2024 год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93883" y="114680"/>
            <a:ext cx="66404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b="1" dirty="0">
                <a:solidFill>
                  <a:schemeClr val="accent2">
                    <a:lumMod val="50000"/>
                  </a:schemeClr>
                </a:solidFill>
              </a:rPr>
              <a:t>Поддержка социально ориентированных некоммерческих организаций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grpSp>
        <p:nvGrpSpPr>
          <p:cNvPr id="63" name="Google Shape;1330;p43"/>
          <p:cNvGrpSpPr/>
          <p:nvPr/>
        </p:nvGrpSpPr>
        <p:grpSpPr>
          <a:xfrm>
            <a:off x="7107875" y="2196247"/>
            <a:ext cx="1657634" cy="2572633"/>
            <a:chOff x="7029170" y="2159427"/>
            <a:chExt cx="1657634" cy="2572633"/>
          </a:xfrm>
        </p:grpSpPr>
        <p:grpSp>
          <p:nvGrpSpPr>
            <p:cNvPr id="64" name="Google Shape;1331;p43"/>
            <p:cNvGrpSpPr/>
            <p:nvPr/>
          </p:nvGrpSpPr>
          <p:grpSpPr>
            <a:xfrm flipH="1">
              <a:off x="7029170" y="2159427"/>
              <a:ext cx="1657634" cy="2572633"/>
              <a:chOff x="758331" y="2290290"/>
              <a:chExt cx="1025573" cy="1591680"/>
            </a:xfrm>
          </p:grpSpPr>
          <p:sp>
            <p:nvSpPr>
              <p:cNvPr id="66" name="Google Shape;1332;p43"/>
              <p:cNvSpPr/>
              <p:nvPr/>
            </p:nvSpPr>
            <p:spPr>
              <a:xfrm>
                <a:off x="758331" y="3765636"/>
                <a:ext cx="1025573" cy="116335"/>
              </a:xfrm>
              <a:prstGeom prst="ellipse">
                <a:avLst/>
              </a:prstGeom>
              <a:solidFill>
                <a:srgbClr val="666666">
                  <a:alpha val="125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333;p43"/>
              <p:cNvSpPr/>
              <p:nvPr/>
            </p:nvSpPr>
            <p:spPr>
              <a:xfrm>
                <a:off x="979677" y="3280031"/>
                <a:ext cx="39508" cy="52883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43503" extrusionOk="0">
                    <a:moveTo>
                      <a:pt x="0" y="0"/>
                    </a:moveTo>
                    <a:lnTo>
                      <a:pt x="0" y="43503"/>
                    </a:lnTo>
                    <a:lnTo>
                      <a:pt x="3249" y="43503"/>
                    </a:lnTo>
                    <a:lnTo>
                      <a:pt x="32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334;p43"/>
              <p:cNvSpPr/>
              <p:nvPr/>
            </p:nvSpPr>
            <p:spPr>
              <a:xfrm>
                <a:off x="784654" y="3181978"/>
                <a:ext cx="422954" cy="127410"/>
              </a:xfrm>
              <a:custGeom>
                <a:avLst/>
                <a:gdLst/>
                <a:ahLst/>
                <a:cxnLst/>
                <a:rect l="l" t="t" r="r" b="b"/>
                <a:pathLst>
                  <a:path w="34793" h="10481" extrusionOk="0">
                    <a:moveTo>
                      <a:pt x="3262" y="0"/>
                    </a:moveTo>
                    <a:lnTo>
                      <a:pt x="3097" y="13"/>
                    </a:lnTo>
                    <a:lnTo>
                      <a:pt x="2933" y="25"/>
                    </a:lnTo>
                    <a:lnTo>
                      <a:pt x="2769" y="38"/>
                    </a:lnTo>
                    <a:lnTo>
                      <a:pt x="2604" y="76"/>
                    </a:lnTo>
                    <a:lnTo>
                      <a:pt x="2453" y="114"/>
                    </a:lnTo>
                    <a:lnTo>
                      <a:pt x="2288" y="152"/>
                    </a:lnTo>
                    <a:lnTo>
                      <a:pt x="2137" y="202"/>
                    </a:lnTo>
                    <a:lnTo>
                      <a:pt x="1998" y="266"/>
                    </a:lnTo>
                    <a:lnTo>
                      <a:pt x="1846" y="329"/>
                    </a:lnTo>
                    <a:lnTo>
                      <a:pt x="1707" y="405"/>
                    </a:lnTo>
                    <a:lnTo>
                      <a:pt x="1568" y="481"/>
                    </a:lnTo>
                    <a:lnTo>
                      <a:pt x="1441" y="556"/>
                    </a:lnTo>
                    <a:lnTo>
                      <a:pt x="1188" y="746"/>
                    </a:lnTo>
                    <a:lnTo>
                      <a:pt x="961" y="961"/>
                    </a:lnTo>
                    <a:lnTo>
                      <a:pt x="746" y="1189"/>
                    </a:lnTo>
                    <a:lnTo>
                      <a:pt x="556" y="1441"/>
                    </a:lnTo>
                    <a:lnTo>
                      <a:pt x="468" y="1580"/>
                    </a:lnTo>
                    <a:lnTo>
                      <a:pt x="392" y="1719"/>
                    </a:lnTo>
                    <a:lnTo>
                      <a:pt x="316" y="1859"/>
                    </a:lnTo>
                    <a:lnTo>
                      <a:pt x="253" y="1998"/>
                    </a:lnTo>
                    <a:lnTo>
                      <a:pt x="202" y="2149"/>
                    </a:lnTo>
                    <a:lnTo>
                      <a:pt x="152" y="2301"/>
                    </a:lnTo>
                    <a:lnTo>
                      <a:pt x="101" y="2453"/>
                    </a:lnTo>
                    <a:lnTo>
                      <a:pt x="63" y="2617"/>
                    </a:lnTo>
                    <a:lnTo>
                      <a:pt x="38" y="2769"/>
                    </a:lnTo>
                    <a:lnTo>
                      <a:pt x="13" y="2933"/>
                    </a:lnTo>
                    <a:lnTo>
                      <a:pt x="0" y="3098"/>
                    </a:lnTo>
                    <a:lnTo>
                      <a:pt x="0" y="3275"/>
                    </a:lnTo>
                    <a:lnTo>
                      <a:pt x="0" y="7219"/>
                    </a:lnTo>
                    <a:lnTo>
                      <a:pt x="0" y="7383"/>
                    </a:lnTo>
                    <a:lnTo>
                      <a:pt x="13" y="7548"/>
                    </a:lnTo>
                    <a:lnTo>
                      <a:pt x="38" y="7712"/>
                    </a:lnTo>
                    <a:lnTo>
                      <a:pt x="63" y="7876"/>
                    </a:lnTo>
                    <a:lnTo>
                      <a:pt x="101" y="8028"/>
                    </a:lnTo>
                    <a:lnTo>
                      <a:pt x="152" y="8180"/>
                    </a:lnTo>
                    <a:lnTo>
                      <a:pt x="202" y="8332"/>
                    </a:lnTo>
                    <a:lnTo>
                      <a:pt x="253" y="8483"/>
                    </a:lnTo>
                    <a:lnTo>
                      <a:pt x="316" y="8635"/>
                    </a:lnTo>
                    <a:lnTo>
                      <a:pt x="392" y="8774"/>
                    </a:lnTo>
                    <a:lnTo>
                      <a:pt x="468" y="8913"/>
                    </a:lnTo>
                    <a:lnTo>
                      <a:pt x="556" y="9040"/>
                    </a:lnTo>
                    <a:lnTo>
                      <a:pt x="746" y="9292"/>
                    </a:lnTo>
                    <a:lnTo>
                      <a:pt x="961" y="9520"/>
                    </a:lnTo>
                    <a:lnTo>
                      <a:pt x="1188" y="9735"/>
                    </a:lnTo>
                    <a:lnTo>
                      <a:pt x="1441" y="9925"/>
                    </a:lnTo>
                    <a:lnTo>
                      <a:pt x="1568" y="10000"/>
                    </a:lnTo>
                    <a:lnTo>
                      <a:pt x="1707" y="10089"/>
                    </a:lnTo>
                    <a:lnTo>
                      <a:pt x="1846" y="10152"/>
                    </a:lnTo>
                    <a:lnTo>
                      <a:pt x="1998" y="10228"/>
                    </a:lnTo>
                    <a:lnTo>
                      <a:pt x="2137" y="10278"/>
                    </a:lnTo>
                    <a:lnTo>
                      <a:pt x="2288" y="10329"/>
                    </a:lnTo>
                    <a:lnTo>
                      <a:pt x="2453" y="10380"/>
                    </a:lnTo>
                    <a:lnTo>
                      <a:pt x="2604" y="10418"/>
                    </a:lnTo>
                    <a:lnTo>
                      <a:pt x="2769" y="10443"/>
                    </a:lnTo>
                    <a:lnTo>
                      <a:pt x="2933" y="10468"/>
                    </a:lnTo>
                    <a:lnTo>
                      <a:pt x="3097" y="10481"/>
                    </a:lnTo>
                    <a:lnTo>
                      <a:pt x="31695" y="10481"/>
                    </a:lnTo>
                    <a:lnTo>
                      <a:pt x="31859" y="10468"/>
                    </a:lnTo>
                    <a:lnTo>
                      <a:pt x="32023" y="10443"/>
                    </a:lnTo>
                    <a:lnTo>
                      <a:pt x="32175" y="10418"/>
                    </a:lnTo>
                    <a:lnTo>
                      <a:pt x="32339" y="10380"/>
                    </a:lnTo>
                    <a:lnTo>
                      <a:pt x="32491" y="10329"/>
                    </a:lnTo>
                    <a:lnTo>
                      <a:pt x="32643" y="10278"/>
                    </a:lnTo>
                    <a:lnTo>
                      <a:pt x="32795" y="10228"/>
                    </a:lnTo>
                    <a:lnTo>
                      <a:pt x="32934" y="10152"/>
                    </a:lnTo>
                    <a:lnTo>
                      <a:pt x="33073" y="10089"/>
                    </a:lnTo>
                    <a:lnTo>
                      <a:pt x="33212" y="10000"/>
                    </a:lnTo>
                    <a:lnTo>
                      <a:pt x="33351" y="9925"/>
                    </a:lnTo>
                    <a:lnTo>
                      <a:pt x="33604" y="9735"/>
                    </a:lnTo>
                    <a:lnTo>
                      <a:pt x="33831" y="9520"/>
                    </a:lnTo>
                    <a:lnTo>
                      <a:pt x="34046" y="9292"/>
                    </a:lnTo>
                    <a:lnTo>
                      <a:pt x="34236" y="9040"/>
                    </a:lnTo>
                    <a:lnTo>
                      <a:pt x="34312" y="8913"/>
                    </a:lnTo>
                    <a:lnTo>
                      <a:pt x="34388" y="8774"/>
                    </a:lnTo>
                    <a:lnTo>
                      <a:pt x="34463" y="8635"/>
                    </a:lnTo>
                    <a:lnTo>
                      <a:pt x="34527" y="8483"/>
                    </a:lnTo>
                    <a:lnTo>
                      <a:pt x="34590" y="8332"/>
                    </a:lnTo>
                    <a:lnTo>
                      <a:pt x="34640" y="8180"/>
                    </a:lnTo>
                    <a:lnTo>
                      <a:pt x="34691" y="8028"/>
                    </a:lnTo>
                    <a:lnTo>
                      <a:pt x="34716" y="7876"/>
                    </a:lnTo>
                    <a:lnTo>
                      <a:pt x="34754" y="7712"/>
                    </a:lnTo>
                    <a:lnTo>
                      <a:pt x="34767" y="7548"/>
                    </a:lnTo>
                    <a:lnTo>
                      <a:pt x="34779" y="7383"/>
                    </a:lnTo>
                    <a:lnTo>
                      <a:pt x="34792" y="7219"/>
                    </a:lnTo>
                    <a:lnTo>
                      <a:pt x="34792" y="3275"/>
                    </a:lnTo>
                    <a:lnTo>
                      <a:pt x="34779" y="3098"/>
                    </a:lnTo>
                    <a:lnTo>
                      <a:pt x="34767" y="2933"/>
                    </a:lnTo>
                    <a:lnTo>
                      <a:pt x="34754" y="2769"/>
                    </a:lnTo>
                    <a:lnTo>
                      <a:pt x="34716" y="2617"/>
                    </a:lnTo>
                    <a:lnTo>
                      <a:pt x="34691" y="2453"/>
                    </a:lnTo>
                    <a:lnTo>
                      <a:pt x="34640" y="2301"/>
                    </a:lnTo>
                    <a:lnTo>
                      <a:pt x="34590" y="2149"/>
                    </a:lnTo>
                    <a:lnTo>
                      <a:pt x="34527" y="1998"/>
                    </a:lnTo>
                    <a:lnTo>
                      <a:pt x="34463" y="1859"/>
                    </a:lnTo>
                    <a:lnTo>
                      <a:pt x="34388" y="1719"/>
                    </a:lnTo>
                    <a:lnTo>
                      <a:pt x="34312" y="1580"/>
                    </a:lnTo>
                    <a:lnTo>
                      <a:pt x="34236" y="1441"/>
                    </a:lnTo>
                    <a:lnTo>
                      <a:pt x="34046" y="1189"/>
                    </a:lnTo>
                    <a:lnTo>
                      <a:pt x="33831" y="961"/>
                    </a:lnTo>
                    <a:lnTo>
                      <a:pt x="33604" y="746"/>
                    </a:lnTo>
                    <a:lnTo>
                      <a:pt x="33351" y="556"/>
                    </a:lnTo>
                    <a:lnTo>
                      <a:pt x="33212" y="481"/>
                    </a:lnTo>
                    <a:lnTo>
                      <a:pt x="33073" y="405"/>
                    </a:lnTo>
                    <a:lnTo>
                      <a:pt x="32934" y="329"/>
                    </a:lnTo>
                    <a:lnTo>
                      <a:pt x="32795" y="266"/>
                    </a:lnTo>
                    <a:lnTo>
                      <a:pt x="32643" y="202"/>
                    </a:lnTo>
                    <a:lnTo>
                      <a:pt x="32491" y="152"/>
                    </a:lnTo>
                    <a:lnTo>
                      <a:pt x="32339" y="114"/>
                    </a:lnTo>
                    <a:lnTo>
                      <a:pt x="32175" y="76"/>
                    </a:lnTo>
                    <a:lnTo>
                      <a:pt x="32023" y="38"/>
                    </a:lnTo>
                    <a:lnTo>
                      <a:pt x="31859" y="25"/>
                    </a:lnTo>
                    <a:lnTo>
                      <a:pt x="31695" y="13"/>
                    </a:lnTo>
                    <a:lnTo>
                      <a:pt x="315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335;p43"/>
              <p:cNvSpPr/>
              <p:nvPr/>
            </p:nvSpPr>
            <p:spPr>
              <a:xfrm>
                <a:off x="1003345" y="2574298"/>
                <a:ext cx="335817" cy="457380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37625" extrusionOk="0">
                    <a:moveTo>
                      <a:pt x="2946" y="1"/>
                    </a:moveTo>
                    <a:lnTo>
                      <a:pt x="2744" y="13"/>
                    </a:lnTo>
                    <a:lnTo>
                      <a:pt x="2541" y="38"/>
                    </a:lnTo>
                    <a:lnTo>
                      <a:pt x="2339" y="64"/>
                    </a:lnTo>
                    <a:lnTo>
                      <a:pt x="2149" y="114"/>
                    </a:lnTo>
                    <a:lnTo>
                      <a:pt x="1947" y="178"/>
                    </a:lnTo>
                    <a:lnTo>
                      <a:pt x="1758" y="253"/>
                    </a:lnTo>
                    <a:lnTo>
                      <a:pt x="1581" y="355"/>
                    </a:lnTo>
                    <a:lnTo>
                      <a:pt x="1391" y="456"/>
                    </a:lnTo>
                    <a:lnTo>
                      <a:pt x="1214" y="569"/>
                    </a:lnTo>
                    <a:lnTo>
                      <a:pt x="1037" y="709"/>
                    </a:lnTo>
                    <a:lnTo>
                      <a:pt x="873" y="848"/>
                    </a:lnTo>
                    <a:lnTo>
                      <a:pt x="708" y="999"/>
                    </a:lnTo>
                    <a:lnTo>
                      <a:pt x="557" y="1176"/>
                    </a:lnTo>
                    <a:lnTo>
                      <a:pt x="405" y="1353"/>
                    </a:lnTo>
                    <a:lnTo>
                      <a:pt x="266" y="1556"/>
                    </a:lnTo>
                    <a:lnTo>
                      <a:pt x="127" y="1758"/>
                    </a:lnTo>
                    <a:lnTo>
                      <a:pt x="0" y="1973"/>
                    </a:lnTo>
                    <a:lnTo>
                      <a:pt x="63" y="6183"/>
                    </a:lnTo>
                    <a:lnTo>
                      <a:pt x="152" y="10519"/>
                    </a:lnTo>
                    <a:lnTo>
                      <a:pt x="253" y="15551"/>
                    </a:lnTo>
                    <a:lnTo>
                      <a:pt x="380" y="20646"/>
                    </a:lnTo>
                    <a:lnTo>
                      <a:pt x="443" y="23023"/>
                    </a:lnTo>
                    <a:lnTo>
                      <a:pt x="506" y="25197"/>
                    </a:lnTo>
                    <a:lnTo>
                      <a:pt x="569" y="27093"/>
                    </a:lnTo>
                    <a:lnTo>
                      <a:pt x="645" y="28623"/>
                    </a:lnTo>
                    <a:lnTo>
                      <a:pt x="708" y="29710"/>
                    </a:lnTo>
                    <a:lnTo>
                      <a:pt x="734" y="30064"/>
                    </a:lnTo>
                    <a:lnTo>
                      <a:pt x="771" y="30279"/>
                    </a:lnTo>
                    <a:lnTo>
                      <a:pt x="809" y="30355"/>
                    </a:lnTo>
                    <a:lnTo>
                      <a:pt x="873" y="30444"/>
                    </a:lnTo>
                    <a:lnTo>
                      <a:pt x="961" y="30520"/>
                    </a:lnTo>
                    <a:lnTo>
                      <a:pt x="1088" y="30621"/>
                    </a:lnTo>
                    <a:lnTo>
                      <a:pt x="1239" y="30722"/>
                    </a:lnTo>
                    <a:lnTo>
                      <a:pt x="1416" y="30823"/>
                    </a:lnTo>
                    <a:lnTo>
                      <a:pt x="1859" y="31038"/>
                    </a:lnTo>
                    <a:lnTo>
                      <a:pt x="2390" y="31278"/>
                    </a:lnTo>
                    <a:lnTo>
                      <a:pt x="3009" y="31531"/>
                    </a:lnTo>
                    <a:lnTo>
                      <a:pt x="3717" y="31797"/>
                    </a:lnTo>
                    <a:lnTo>
                      <a:pt x="4488" y="32087"/>
                    </a:lnTo>
                    <a:lnTo>
                      <a:pt x="5323" y="32378"/>
                    </a:lnTo>
                    <a:lnTo>
                      <a:pt x="6220" y="32669"/>
                    </a:lnTo>
                    <a:lnTo>
                      <a:pt x="7169" y="32972"/>
                    </a:lnTo>
                    <a:lnTo>
                      <a:pt x="8155" y="33288"/>
                    </a:lnTo>
                    <a:lnTo>
                      <a:pt x="10215" y="33908"/>
                    </a:lnTo>
                    <a:lnTo>
                      <a:pt x="12327" y="34540"/>
                    </a:lnTo>
                    <a:lnTo>
                      <a:pt x="14438" y="35134"/>
                    </a:lnTo>
                    <a:lnTo>
                      <a:pt x="16486" y="35703"/>
                    </a:lnTo>
                    <a:lnTo>
                      <a:pt x="18395" y="36234"/>
                    </a:lnTo>
                    <a:lnTo>
                      <a:pt x="20102" y="36689"/>
                    </a:lnTo>
                    <a:lnTo>
                      <a:pt x="22656" y="37372"/>
                    </a:lnTo>
                    <a:lnTo>
                      <a:pt x="23629" y="37625"/>
                    </a:lnTo>
                    <a:lnTo>
                      <a:pt x="27624" y="32467"/>
                    </a:lnTo>
                    <a:lnTo>
                      <a:pt x="8698" y="25450"/>
                    </a:lnTo>
                    <a:lnTo>
                      <a:pt x="8673" y="24527"/>
                    </a:lnTo>
                    <a:lnTo>
                      <a:pt x="8585" y="22100"/>
                    </a:lnTo>
                    <a:lnTo>
                      <a:pt x="8521" y="20456"/>
                    </a:lnTo>
                    <a:lnTo>
                      <a:pt x="8433" y="18610"/>
                    </a:lnTo>
                    <a:lnTo>
                      <a:pt x="8319" y="16613"/>
                    </a:lnTo>
                    <a:lnTo>
                      <a:pt x="8180" y="14527"/>
                    </a:lnTo>
                    <a:lnTo>
                      <a:pt x="8028" y="12415"/>
                    </a:lnTo>
                    <a:lnTo>
                      <a:pt x="7940" y="11366"/>
                    </a:lnTo>
                    <a:lnTo>
                      <a:pt x="7839" y="10329"/>
                    </a:lnTo>
                    <a:lnTo>
                      <a:pt x="7737" y="9318"/>
                    </a:lnTo>
                    <a:lnTo>
                      <a:pt x="7624" y="8345"/>
                    </a:lnTo>
                    <a:lnTo>
                      <a:pt x="7510" y="7396"/>
                    </a:lnTo>
                    <a:lnTo>
                      <a:pt x="7383" y="6499"/>
                    </a:lnTo>
                    <a:lnTo>
                      <a:pt x="7244" y="5639"/>
                    </a:lnTo>
                    <a:lnTo>
                      <a:pt x="7105" y="4855"/>
                    </a:lnTo>
                    <a:lnTo>
                      <a:pt x="6954" y="4122"/>
                    </a:lnTo>
                    <a:lnTo>
                      <a:pt x="6802" y="3465"/>
                    </a:lnTo>
                    <a:lnTo>
                      <a:pt x="6713" y="3174"/>
                    </a:lnTo>
                    <a:lnTo>
                      <a:pt x="6625" y="2896"/>
                    </a:lnTo>
                    <a:lnTo>
                      <a:pt x="6549" y="2643"/>
                    </a:lnTo>
                    <a:lnTo>
                      <a:pt x="6448" y="2415"/>
                    </a:lnTo>
                    <a:lnTo>
                      <a:pt x="6359" y="2200"/>
                    </a:lnTo>
                    <a:lnTo>
                      <a:pt x="6271" y="2023"/>
                    </a:lnTo>
                    <a:lnTo>
                      <a:pt x="6170" y="1859"/>
                    </a:lnTo>
                    <a:lnTo>
                      <a:pt x="6069" y="1733"/>
                    </a:lnTo>
                    <a:lnTo>
                      <a:pt x="5879" y="1505"/>
                    </a:lnTo>
                    <a:lnTo>
                      <a:pt x="5664" y="1290"/>
                    </a:lnTo>
                    <a:lnTo>
                      <a:pt x="5462" y="1100"/>
                    </a:lnTo>
                    <a:lnTo>
                      <a:pt x="5260" y="923"/>
                    </a:lnTo>
                    <a:lnTo>
                      <a:pt x="5045" y="759"/>
                    </a:lnTo>
                    <a:lnTo>
                      <a:pt x="4842" y="620"/>
                    </a:lnTo>
                    <a:lnTo>
                      <a:pt x="4627" y="494"/>
                    </a:lnTo>
                    <a:lnTo>
                      <a:pt x="4412" y="380"/>
                    </a:lnTo>
                    <a:lnTo>
                      <a:pt x="4210" y="279"/>
                    </a:lnTo>
                    <a:lnTo>
                      <a:pt x="3995" y="190"/>
                    </a:lnTo>
                    <a:lnTo>
                      <a:pt x="3780" y="127"/>
                    </a:lnTo>
                    <a:lnTo>
                      <a:pt x="3565" y="76"/>
                    </a:lnTo>
                    <a:lnTo>
                      <a:pt x="3363" y="38"/>
                    </a:lnTo>
                    <a:lnTo>
                      <a:pt x="3148" y="13"/>
                    </a:lnTo>
                    <a:lnTo>
                      <a:pt x="2946" y="1"/>
                    </a:lnTo>
                    <a:close/>
                  </a:path>
                </a:pathLst>
              </a:custGeom>
              <a:solidFill>
                <a:srgbClr val="F06E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336;p43"/>
              <p:cNvSpPr/>
              <p:nvPr/>
            </p:nvSpPr>
            <p:spPr>
              <a:xfrm>
                <a:off x="1342530" y="3654870"/>
                <a:ext cx="136017" cy="80693"/>
              </a:xfrm>
              <a:custGeom>
                <a:avLst/>
                <a:gdLst/>
                <a:ahLst/>
                <a:cxnLst/>
                <a:rect l="l" t="t" r="r" b="b"/>
                <a:pathLst>
                  <a:path w="11189" h="6638" extrusionOk="0">
                    <a:moveTo>
                      <a:pt x="3464" y="0"/>
                    </a:moveTo>
                    <a:lnTo>
                      <a:pt x="3060" y="25"/>
                    </a:lnTo>
                    <a:lnTo>
                      <a:pt x="2668" y="76"/>
                    </a:lnTo>
                    <a:lnTo>
                      <a:pt x="2289" y="139"/>
                    </a:lnTo>
                    <a:lnTo>
                      <a:pt x="1935" y="215"/>
                    </a:lnTo>
                    <a:lnTo>
                      <a:pt x="1606" y="278"/>
                    </a:lnTo>
                    <a:lnTo>
                      <a:pt x="1328" y="354"/>
                    </a:lnTo>
                    <a:lnTo>
                      <a:pt x="923" y="481"/>
                    </a:lnTo>
                    <a:lnTo>
                      <a:pt x="771" y="519"/>
                    </a:lnTo>
                    <a:lnTo>
                      <a:pt x="0" y="5222"/>
                    </a:lnTo>
                    <a:lnTo>
                      <a:pt x="291" y="5259"/>
                    </a:lnTo>
                    <a:lnTo>
                      <a:pt x="620" y="5310"/>
                    </a:lnTo>
                    <a:lnTo>
                      <a:pt x="1037" y="5373"/>
                    </a:lnTo>
                    <a:lnTo>
                      <a:pt x="1530" y="5487"/>
                    </a:lnTo>
                    <a:lnTo>
                      <a:pt x="2061" y="5613"/>
                    </a:lnTo>
                    <a:lnTo>
                      <a:pt x="2326" y="5689"/>
                    </a:lnTo>
                    <a:lnTo>
                      <a:pt x="2605" y="5778"/>
                    </a:lnTo>
                    <a:lnTo>
                      <a:pt x="2883" y="5879"/>
                    </a:lnTo>
                    <a:lnTo>
                      <a:pt x="3161" y="5993"/>
                    </a:lnTo>
                    <a:lnTo>
                      <a:pt x="3313" y="6043"/>
                    </a:lnTo>
                    <a:lnTo>
                      <a:pt x="3490" y="6094"/>
                    </a:lnTo>
                    <a:lnTo>
                      <a:pt x="3932" y="6208"/>
                    </a:lnTo>
                    <a:lnTo>
                      <a:pt x="4463" y="6309"/>
                    </a:lnTo>
                    <a:lnTo>
                      <a:pt x="5057" y="6397"/>
                    </a:lnTo>
                    <a:lnTo>
                      <a:pt x="5715" y="6473"/>
                    </a:lnTo>
                    <a:lnTo>
                      <a:pt x="6410" y="6536"/>
                    </a:lnTo>
                    <a:lnTo>
                      <a:pt x="7105" y="6600"/>
                    </a:lnTo>
                    <a:lnTo>
                      <a:pt x="7813" y="6625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0" y="6574"/>
                    </a:lnTo>
                    <a:lnTo>
                      <a:pt x="10241" y="6536"/>
                    </a:lnTo>
                    <a:lnTo>
                      <a:pt x="10468" y="6498"/>
                    </a:lnTo>
                    <a:lnTo>
                      <a:pt x="10658" y="6448"/>
                    </a:lnTo>
                    <a:lnTo>
                      <a:pt x="10835" y="6397"/>
                    </a:lnTo>
                    <a:lnTo>
                      <a:pt x="10974" y="6334"/>
                    </a:lnTo>
                    <a:lnTo>
                      <a:pt x="11075" y="6258"/>
                    </a:lnTo>
                    <a:lnTo>
                      <a:pt x="11126" y="6220"/>
                    </a:lnTo>
                    <a:lnTo>
                      <a:pt x="11151" y="6182"/>
                    </a:lnTo>
                    <a:lnTo>
                      <a:pt x="11176" y="6132"/>
                    </a:lnTo>
                    <a:lnTo>
                      <a:pt x="11189" y="6081"/>
                    </a:lnTo>
                    <a:lnTo>
                      <a:pt x="11189" y="6043"/>
                    </a:lnTo>
                    <a:lnTo>
                      <a:pt x="11189" y="5993"/>
                    </a:lnTo>
                    <a:lnTo>
                      <a:pt x="11151" y="5879"/>
                    </a:lnTo>
                    <a:lnTo>
                      <a:pt x="11075" y="5740"/>
                    </a:lnTo>
                    <a:lnTo>
                      <a:pt x="10987" y="5601"/>
                    </a:lnTo>
                    <a:lnTo>
                      <a:pt x="10873" y="5436"/>
                    </a:lnTo>
                    <a:lnTo>
                      <a:pt x="10734" y="5259"/>
                    </a:lnTo>
                    <a:lnTo>
                      <a:pt x="10569" y="5070"/>
                    </a:lnTo>
                    <a:lnTo>
                      <a:pt x="10203" y="4665"/>
                    </a:lnTo>
                    <a:lnTo>
                      <a:pt x="9773" y="4223"/>
                    </a:lnTo>
                    <a:lnTo>
                      <a:pt x="9305" y="3768"/>
                    </a:lnTo>
                    <a:lnTo>
                      <a:pt x="8812" y="3300"/>
                    </a:lnTo>
                    <a:lnTo>
                      <a:pt x="8306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3" y="519"/>
                    </a:lnTo>
                    <a:lnTo>
                      <a:pt x="5474" y="417"/>
                    </a:lnTo>
                    <a:lnTo>
                      <a:pt x="5323" y="329"/>
                    </a:lnTo>
                    <a:lnTo>
                      <a:pt x="5171" y="253"/>
                    </a:lnTo>
                    <a:lnTo>
                      <a:pt x="5007" y="177"/>
                    </a:lnTo>
                    <a:lnTo>
                      <a:pt x="4830" y="127"/>
                    </a:lnTo>
                    <a:lnTo>
                      <a:pt x="4640" y="76"/>
                    </a:lnTo>
                    <a:lnTo>
                      <a:pt x="4450" y="51"/>
                    </a:lnTo>
                    <a:lnTo>
                      <a:pt x="4261" y="25"/>
                    </a:lnTo>
                    <a:lnTo>
                      <a:pt x="4071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337;p43"/>
              <p:cNvSpPr/>
              <p:nvPr/>
            </p:nvSpPr>
            <p:spPr>
              <a:xfrm>
                <a:off x="1338372" y="3684215"/>
                <a:ext cx="228696" cy="112057"/>
              </a:xfrm>
              <a:custGeom>
                <a:avLst/>
                <a:gdLst/>
                <a:ahLst/>
                <a:cxnLst/>
                <a:rect l="l" t="t" r="r" b="b"/>
                <a:pathLst>
                  <a:path w="18813" h="9218" extrusionOk="0">
                    <a:moveTo>
                      <a:pt x="797" y="1"/>
                    </a:moveTo>
                    <a:lnTo>
                      <a:pt x="342" y="899"/>
                    </a:lnTo>
                    <a:lnTo>
                      <a:pt x="317" y="974"/>
                    </a:lnTo>
                    <a:lnTo>
                      <a:pt x="241" y="1177"/>
                    </a:lnTo>
                    <a:lnTo>
                      <a:pt x="191" y="1341"/>
                    </a:lnTo>
                    <a:lnTo>
                      <a:pt x="140" y="1531"/>
                    </a:lnTo>
                    <a:lnTo>
                      <a:pt x="102" y="1758"/>
                    </a:lnTo>
                    <a:lnTo>
                      <a:pt x="51" y="2011"/>
                    </a:lnTo>
                    <a:lnTo>
                      <a:pt x="26" y="2314"/>
                    </a:lnTo>
                    <a:lnTo>
                      <a:pt x="14" y="2643"/>
                    </a:lnTo>
                    <a:lnTo>
                      <a:pt x="1" y="3010"/>
                    </a:lnTo>
                    <a:lnTo>
                      <a:pt x="26" y="3402"/>
                    </a:lnTo>
                    <a:lnTo>
                      <a:pt x="64" y="3844"/>
                    </a:lnTo>
                    <a:lnTo>
                      <a:pt x="127" y="4312"/>
                    </a:lnTo>
                    <a:lnTo>
                      <a:pt x="216" y="4818"/>
                    </a:lnTo>
                    <a:lnTo>
                      <a:pt x="342" y="5361"/>
                    </a:lnTo>
                    <a:lnTo>
                      <a:pt x="494" y="5905"/>
                    </a:lnTo>
                    <a:lnTo>
                      <a:pt x="633" y="6385"/>
                    </a:lnTo>
                    <a:lnTo>
                      <a:pt x="759" y="6828"/>
                    </a:lnTo>
                    <a:lnTo>
                      <a:pt x="898" y="7220"/>
                    </a:lnTo>
                    <a:lnTo>
                      <a:pt x="1025" y="7574"/>
                    </a:lnTo>
                    <a:lnTo>
                      <a:pt x="1139" y="7890"/>
                    </a:lnTo>
                    <a:lnTo>
                      <a:pt x="1354" y="8408"/>
                    </a:lnTo>
                    <a:lnTo>
                      <a:pt x="1543" y="8775"/>
                    </a:lnTo>
                    <a:lnTo>
                      <a:pt x="1682" y="9028"/>
                    </a:lnTo>
                    <a:lnTo>
                      <a:pt x="1771" y="9167"/>
                    </a:lnTo>
                    <a:lnTo>
                      <a:pt x="1796" y="9205"/>
                    </a:lnTo>
                    <a:lnTo>
                      <a:pt x="2972" y="8952"/>
                    </a:lnTo>
                    <a:lnTo>
                      <a:pt x="2972" y="5627"/>
                    </a:lnTo>
                    <a:lnTo>
                      <a:pt x="3326" y="5842"/>
                    </a:lnTo>
                    <a:lnTo>
                      <a:pt x="3718" y="6082"/>
                    </a:lnTo>
                    <a:lnTo>
                      <a:pt x="4186" y="6385"/>
                    </a:lnTo>
                    <a:lnTo>
                      <a:pt x="4679" y="6752"/>
                    </a:lnTo>
                    <a:lnTo>
                      <a:pt x="4931" y="6942"/>
                    </a:lnTo>
                    <a:lnTo>
                      <a:pt x="5172" y="7131"/>
                    </a:lnTo>
                    <a:lnTo>
                      <a:pt x="5399" y="7334"/>
                    </a:lnTo>
                    <a:lnTo>
                      <a:pt x="5602" y="7536"/>
                    </a:lnTo>
                    <a:lnTo>
                      <a:pt x="5791" y="7726"/>
                    </a:lnTo>
                    <a:lnTo>
                      <a:pt x="5943" y="7928"/>
                    </a:lnTo>
                    <a:lnTo>
                      <a:pt x="6019" y="8016"/>
                    </a:lnTo>
                    <a:lnTo>
                      <a:pt x="6107" y="8105"/>
                    </a:lnTo>
                    <a:lnTo>
                      <a:pt x="6208" y="8193"/>
                    </a:lnTo>
                    <a:lnTo>
                      <a:pt x="6322" y="8282"/>
                    </a:lnTo>
                    <a:lnTo>
                      <a:pt x="6461" y="8358"/>
                    </a:lnTo>
                    <a:lnTo>
                      <a:pt x="6600" y="8433"/>
                    </a:lnTo>
                    <a:lnTo>
                      <a:pt x="6752" y="8497"/>
                    </a:lnTo>
                    <a:lnTo>
                      <a:pt x="6916" y="8573"/>
                    </a:lnTo>
                    <a:lnTo>
                      <a:pt x="7283" y="8699"/>
                    </a:lnTo>
                    <a:lnTo>
                      <a:pt x="7675" y="8800"/>
                    </a:lnTo>
                    <a:lnTo>
                      <a:pt x="8092" y="8901"/>
                    </a:lnTo>
                    <a:lnTo>
                      <a:pt x="8535" y="8977"/>
                    </a:lnTo>
                    <a:lnTo>
                      <a:pt x="8990" y="9053"/>
                    </a:lnTo>
                    <a:lnTo>
                      <a:pt x="9457" y="9104"/>
                    </a:lnTo>
                    <a:lnTo>
                      <a:pt x="9925" y="9154"/>
                    </a:lnTo>
                    <a:lnTo>
                      <a:pt x="10393" y="9192"/>
                    </a:lnTo>
                    <a:lnTo>
                      <a:pt x="10848" y="9205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5" y="9205"/>
                    </a:lnTo>
                    <a:lnTo>
                      <a:pt x="12934" y="9179"/>
                    </a:lnTo>
                    <a:lnTo>
                      <a:pt x="13819" y="9154"/>
                    </a:lnTo>
                    <a:lnTo>
                      <a:pt x="14742" y="9116"/>
                    </a:lnTo>
                    <a:lnTo>
                      <a:pt x="15197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9"/>
                    </a:lnTo>
                    <a:lnTo>
                      <a:pt x="17346" y="8800"/>
                    </a:lnTo>
                    <a:lnTo>
                      <a:pt x="17713" y="8699"/>
                    </a:lnTo>
                    <a:lnTo>
                      <a:pt x="18042" y="8573"/>
                    </a:lnTo>
                    <a:lnTo>
                      <a:pt x="18206" y="8509"/>
                    </a:lnTo>
                    <a:lnTo>
                      <a:pt x="18345" y="8433"/>
                    </a:lnTo>
                    <a:lnTo>
                      <a:pt x="18484" y="8358"/>
                    </a:lnTo>
                    <a:lnTo>
                      <a:pt x="18611" y="8269"/>
                    </a:lnTo>
                    <a:lnTo>
                      <a:pt x="18661" y="8219"/>
                    </a:lnTo>
                    <a:lnTo>
                      <a:pt x="18712" y="8181"/>
                    </a:lnTo>
                    <a:lnTo>
                      <a:pt x="18750" y="8130"/>
                    </a:lnTo>
                    <a:lnTo>
                      <a:pt x="18775" y="8079"/>
                    </a:lnTo>
                    <a:lnTo>
                      <a:pt x="18800" y="8016"/>
                    </a:lnTo>
                    <a:lnTo>
                      <a:pt x="18813" y="7966"/>
                    </a:lnTo>
                    <a:lnTo>
                      <a:pt x="18813" y="7915"/>
                    </a:lnTo>
                    <a:lnTo>
                      <a:pt x="18813" y="7852"/>
                    </a:lnTo>
                    <a:lnTo>
                      <a:pt x="18788" y="7726"/>
                    </a:lnTo>
                    <a:lnTo>
                      <a:pt x="18737" y="7599"/>
                    </a:lnTo>
                    <a:lnTo>
                      <a:pt x="18661" y="7473"/>
                    </a:lnTo>
                    <a:lnTo>
                      <a:pt x="18547" y="7334"/>
                    </a:lnTo>
                    <a:lnTo>
                      <a:pt x="18421" y="7195"/>
                    </a:lnTo>
                    <a:lnTo>
                      <a:pt x="18269" y="7043"/>
                    </a:lnTo>
                    <a:lnTo>
                      <a:pt x="18105" y="6904"/>
                    </a:lnTo>
                    <a:lnTo>
                      <a:pt x="17915" y="6752"/>
                    </a:lnTo>
                    <a:lnTo>
                      <a:pt x="17726" y="6600"/>
                    </a:lnTo>
                    <a:lnTo>
                      <a:pt x="17511" y="6449"/>
                    </a:lnTo>
                    <a:lnTo>
                      <a:pt x="17043" y="6145"/>
                    </a:lnTo>
                    <a:lnTo>
                      <a:pt x="16537" y="5842"/>
                    </a:lnTo>
                    <a:lnTo>
                      <a:pt x="16019" y="5551"/>
                    </a:lnTo>
                    <a:lnTo>
                      <a:pt x="15501" y="5260"/>
                    </a:lnTo>
                    <a:lnTo>
                      <a:pt x="14970" y="5007"/>
                    </a:lnTo>
                    <a:lnTo>
                      <a:pt x="14477" y="4767"/>
                    </a:lnTo>
                    <a:lnTo>
                      <a:pt x="14009" y="4552"/>
                    </a:lnTo>
                    <a:lnTo>
                      <a:pt x="13592" y="4375"/>
                    </a:lnTo>
                    <a:lnTo>
                      <a:pt x="13238" y="4224"/>
                    </a:lnTo>
                    <a:lnTo>
                      <a:pt x="12934" y="4110"/>
                    </a:lnTo>
                    <a:lnTo>
                      <a:pt x="12656" y="3983"/>
                    </a:lnTo>
                    <a:lnTo>
                      <a:pt x="12416" y="3870"/>
                    </a:lnTo>
                    <a:lnTo>
                      <a:pt x="12188" y="3756"/>
                    </a:lnTo>
                    <a:lnTo>
                      <a:pt x="11999" y="3642"/>
                    </a:lnTo>
                    <a:lnTo>
                      <a:pt x="11834" y="3541"/>
                    </a:lnTo>
                    <a:lnTo>
                      <a:pt x="11569" y="3351"/>
                    </a:lnTo>
                    <a:lnTo>
                      <a:pt x="11379" y="3199"/>
                    </a:lnTo>
                    <a:lnTo>
                      <a:pt x="11265" y="3086"/>
                    </a:lnTo>
                    <a:lnTo>
                      <a:pt x="11202" y="3010"/>
                    </a:lnTo>
                    <a:lnTo>
                      <a:pt x="11177" y="2985"/>
                    </a:lnTo>
                    <a:lnTo>
                      <a:pt x="11050" y="2997"/>
                    </a:lnTo>
                    <a:lnTo>
                      <a:pt x="10658" y="3060"/>
                    </a:lnTo>
                    <a:lnTo>
                      <a:pt x="10064" y="3124"/>
                    </a:lnTo>
                    <a:lnTo>
                      <a:pt x="9698" y="3162"/>
                    </a:lnTo>
                    <a:lnTo>
                      <a:pt x="9280" y="3174"/>
                    </a:lnTo>
                    <a:lnTo>
                      <a:pt x="8838" y="3199"/>
                    </a:lnTo>
                    <a:lnTo>
                      <a:pt x="8345" y="3199"/>
                    </a:lnTo>
                    <a:lnTo>
                      <a:pt x="7839" y="3187"/>
                    </a:lnTo>
                    <a:lnTo>
                      <a:pt x="7296" y="3162"/>
                    </a:lnTo>
                    <a:lnTo>
                      <a:pt x="6727" y="3111"/>
                    </a:lnTo>
                    <a:lnTo>
                      <a:pt x="6158" y="3035"/>
                    </a:lnTo>
                    <a:lnTo>
                      <a:pt x="5564" y="2934"/>
                    </a:lnTo>
                    <a:lnTo>
                      <a:pt x="4957" y="2808"/>
                    </a:lnTo>
                    <a:lnTo>
                      <a:pt x="4653" y="2732"/>
                    </a:lnTo>
                    <a:lnTo>
                      <a:pt x="4375" y="2643"/>
                    </a:lnTo>
                    <a:lnTo>
                      <a:pt x="4097" y="2555"/>
                    </a:lnTo>
                    <a:lnTo>
                      <a:pt x="3844" y="2466"/>
                    </a:lnTo>
                    <a:lnTo>
                      <a:pt x="3604" y="2365"/>
                    </a:lnTo>
                    <a:lnTo>
                      <a:pt x="3364" y="2264"/>
                    </a:lnTo>
                    <a:lnTo>
                      <a:pt x="3149" y="2150"/>
                    </a:lnTo>
                    <a:lnTo>
                      <a:pt x="2934" y="2049"/>
                    </a:lnTo>
                    <a:lnTo>
                      <a:pt x="2744" y="1935"/>
                    </a:lnTo>
                    <a:lnTo>
                      <a:pt x="2555" y="1821"/>
                    </a:lnTo>
                    <a:lnTo>
                      <a:pt x="2213" y="1581"/>
                    </a:lnTo>
                    <a:lnTo>
                      <a:pt x="1923" y="1354"/>
                    </a:lnTo>
                    <a:lnTo>
                      <a:pt x="1657" y="1113"/>
                    </a:lnTo>
                    <a:lnTo>
                      <a:pt x="1442" y="899"/>
                    </a:lnTo>
                    <a:lnTo>
                      <a:pt x="1265" y="684"/>
                    </a:lnTo>
                    <a:lnTo>
                      <a:pt x="1113" y="507"/>
                    </a:lnTo>
                    <a:lnTo>
                      <a:pt x="1000" y="342"/>
                    </a:lnTo>
                    <a:lnTo>
                      <a:pt x="911" y="203"/>
                    </a:lnTo>
                    <a:lnTo>
                      <a:pt x="848" y="89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338;p43"/>
              <p:cNvSpPr/>
              <p:nvPr/>
            </p:nvSpPr>
            <p:spPr>
              <a:xfrm>
                <a:off x="1158569" y="3042728"/>
                <a:ext cx="284323" cy="640126"/>
              </a:xfrm>
              <a:custGeom>
                <a:avLst/>
                <a:gdLst/>
                <a:ahLst/>
                <a:cxnLst/>
                <a:rect l="l" t="t" r="r" b="b"/>
                <a:pathLst>
                  <a:path w="23389" h="52658" extrusionOk="0">
                    <a:moveTo>
                      <a:pt x="1922" y="1"/>
                    </a:moveTo>
                    <a:lnTo>
                      <a:pt x="0" y="11303"/>
                    </a:lnTo>
                    <a:lnTo>
                      <a:pt x="13363" y="15298"/>
                    </a:lnTo>
                    <a:lnTo>
                      <a:pt x="13376" y="15374"/>
                    </a:lnTo>
                    <a:lnTo>
                      <a:pt x="13414" y="15640"/>
                    </a:lnTo>
                    <a:lnTo>
                      <a:pt x="13464" y="16158"/>
                    </a:lnTo>
                    <a:lnTo>
                      <a:pt x="13490" y="16537"/>
                    </a:lnTo>
                    <a:lnTo>
                      <a:pt x="13502" y="16993"/>
                    </a:lnTo>
                    <a:lnTo>
                      <a:pt x="13515" y="17549"/>
                    </a:lnTo>
                    <a:lnTo>
                      <a:pt x="13515" y="18206"/>
                    </a:lnTo>
                    <a:lnTo>
                      <a:pt x="13502" y="18965"/>
                    </a:lnTo>
                    <a:lnTo>
                      <a:pt x="13477" y="19850"/>
                    </a:lnTo>
                    <a:lnTo>
                      <a:pt x="13452" y="20861"/>
                    </a:lnTo>
                    <a:lnTo>
                      <a:pt x="13389" y="21999"/>
                    </a:lnTo>
                    <a:lnTo>
                      <a:pt x="13325" y="23276"/>
                    </a:lnTo>
                    <a:lnTo>
                      <a:pt x="13237" y="24704"/>
                    </a:lnTo>
                    <a:lnTo>
                      <a:pt x="13186" y="25602"/>
                    </a:lnTo>
                    <a:lnTo>
                      <a:pt x="13161" y="26550"/>
                    </a:lnTo>
                    <a:lnTo>
                      <a:pt x="13148" y="27536"/>
                    </a:lnTo>
                    <a:lnTo>
                      <a:pt x="13161" y="28560"/>
                    </a:lnTo>
                    <a:lnTo>
                      <a:pt x="13186" y="29610"/>
                    </a:lnTo>
                    <a:lnTo>
                      <a:pt x="13237" y="30697"/>
                    </a:lnTo>
                    <a:lnTo>
                      <a:pt x="13287" y="31784"/>
                    </a:lnTo>
                    <a:lnTo>
                      <a:pt x="13363" y="32897"/>
                    </a:lnTo>
                    <a:lnTo>
                      <a:pt x="13452" y="34022"/>
                    </a:lnTo>
                    <a:lnTo>
                      <a:pt x="13540" y="35160"/>
                    </a:lnTo>
                    <a:lnTo>
                      <a:pt x="13641" y="36285"/>
                    </a:lnTo>
                    <a:lnTo>
                      <a:pt x="13755" y="37410"/>
                    </a:lnTo>
                    <a:lnTo>
                      <a:pt x="14008" y="39635"/>
                    </a:lnTo>
                    <a:lnTo>
                      <a:pt x="14274" y="41797"/>
                    </a:lnTo>
                    <a:lnTo>
                      <a:pt x="14539" y="43833"/>
                    </a:lnTo>
                    <a:lnTo>
                      <a:pt x="14805" y="45729"/>
                    </a:lnTo>
                    <a:lnTo>
                      <a:pt x="15057" y="47436"/>
                    </a:lnTo>
                    <a:lnTo>
                      <a:pt x="15298" y="48928"/>
                    </a:lnTo>
                    <a:lnTo>
                      <a:pt x="15639" y="51064"/>
                    </a:lnTo>
                    <a:lnTo>
                      <a:pt x="15778" y="51848"/>
                    </a:lnTo>
                    <a:lnTo>
                      <a:pt x="15993" y="51911"/>
                    </a:lnTo>
                    <a:lnTo>
                      <a:pt x="16549" y="52076"/>
                    </a:lnTo>
                    <a:lnTo>
                      <a:pt x="17333" y="52278"/>
                    </a:lnTo>
                    <a:lnTo>
                      <a:pt x="17776" y="52379"/>
                    </a:lnTo>
                    <a:lnTo>
                      <a:pt x="18231" y="52480"/>
                    </a:lnTo>
                    <a:lnTo>
                      <a:pt x="18686" y="52556"/>
                    </a:lnTo>
                    <a:lnTo>
                      <a:pt x="19141" y="52619"/>
                    </a:lnTo>
                    <a:lnTo>
                      <a:pt x="19558" y="52644"/>
                    </a:lnTo>
                    <a:lnTo>
                      <a:pt x="19748" y="52657"/>
                    </a:lnTo>
                    <a:lnTo>
                      <a:pt x="19937" y="52644"/>
                    </a:lnTo>
                    <a:lnTo>
                      <a:pt x="20102" y="52632"/>
                    </a:lnTo>
                    <a:lnTo>
                      <a:pt x="20253" y="52607"/>
                    </a:lnTo>
                    <a:lnTo>
                      <a:pt x="20393" y="52569"/>
                    </a:lnTo>
                    <a:lnTo>
                      <a:pt x="20506" y="52518"/>
                    </a:lnTo>
                    <a:lnTo>
                      <a:pt x="20595" y="52455"/>
                    </a:lnTo>
                    <a:lnTo>
                      <a:pt x="20671" y="52379"/>
                    </a:lnTo>
                    <a:lnTo>
                      <a:pt x="20709" y="52290"/>
                    </a:lnTo>
                    <a:lnTo>
                      <a:pt x="20734" y="52177"/>
                    </a:lnTo>
                    <a:lnTo>
                      <a:pt x="20873" y="49787"/>
                    </a:lnTo>
                    <a:lnTo>
                      <a:pt x="21025" y="47474"/>
                    </a:lnTo>
                    <a:lnTo>
                      <a:pt x="21189" y="45236"/>
                    </a:lnTo>
                    <a:lnTo>
                      <a:pt x="21366" y="43087"/>
                    </a:lnTo>
                    <a:lnTo>
                      <a:pt x="21556" y="41013"/>
                    </a:lnTo>
                    <a:lnTo>
                      <a:pt x="21745" y="39028"/>
                    </a:lnTo>
                    <a:lnTo>
                      <a:pt x="21948" y="37107"/>
                    </a:lnTo>
                    <a:lnTo>
                      <a:pt x="22137" y="35248"/>
                    </a:lnTo>
                    <a:lnTo>
                      <a:pt x="22516" y="31759"/>
                    </a:lnTo>
                    <a:lnTo>
                      <a:pt x="22845" y="28535"/>
                    </a:lnTo>
                    <a:lnTo>
                      <a:pt x="22997" y="27018"/>
                    </a:lnTo>
                    <a:lnTo>
                      <a:pt x="23123" y="25564"/>
                    </a:lnTo>
                    <a:lnTo>
                      <a:pt x="23224" y="24161"/>
                    </a:lnTo>
                    <a:lnTo>
                      <a:pt x="23313" y="22821"/>
                    </a:lnTo>
                    <a:lnTo>
                      <a:pt x="23363" y="21531"/>
                    </a:lnTo>
                    <a:lnTo>
                      <a:pt x="23376" y="20899"/>
                    </a:lnTo>
                    <a:lnTo>
                      <a:pt x="23389" y="20292"/>
                    </a:lnTo>
                    <a:lnTo>
                      <a:pt x="23389" y="19685"/>
                    </a:lnTo>
                    <a:lnTo>
                      <a:pt x="23376" y="19104"/>
                    </a:lnTo>
                    <a:lnTo>
                      <a:pt x="23363" y="18522"/>
                    </a:lnTo>
                    <a:lnTo>
                      <a:pt x="23338" y="17966"/>
                    </a:lnTo>
                    <a:lnTo>
                      <a:pt x="23300" y="17410"/>
                    </a:lnTo>
                    <a:lnTo>
                      <a:pt x="23250" y="16866"/>
                    </a:lnTo>
                    <a:lnTo>
                      <a:pt x="23199" y="16348"/>
                    </a:lnTo>
                    <a:lnTo>
                      <a:pt x="23123" y="15817"/>
                    </a:lnTo>
                    <a:lnTo>
                      <a:pt x="23047" y="15311"/>
                    </a:lnTo>
                    <a:lnTo>
                      <a:pt x="22959" y="14818"/>
                    </a:lnTo>
                    <a:lnTo>
                      <a:pt x="22845" y="14325"/>
                    </a:lnTo>
                    <a:lnTo>
                      <a:pt x="22731" y="13845"/>
                    </a:lnTo>
                    <a:lnTo>
                      <a:pt x="22605" y="13377"/>
                    </a:lnTo>
                    <a:lnTo>
                      <a:pt x="22466" y="12922"/>
                    </a:lnTo>
                    <a:lnTo>
                      <a:pt x="22314" y="12467"/>
                    </a:lnTo>
                    <a:lnTo>
                      <a:pt x="22137" y="12024"/>
                    </a:lnTo>
                    <a:lnTo>
                      <a:pt x="21960" y="11594"/>
                    </a:lnTo>
                    <a:lnTo>
                      <a:pt x="21758" y="11177"/>
                    </a:lnTo>
                    <a:lnTo>
                      <a:pt x="21543" y="10760"/>
                    </a:lnTo>
                    <a:lnTo>
                      <a:pt x="21315" y="10343"/>
                    </a:lnTo>
                    <a:lnTo>
                      <a:pt x="21075" y="9951"/>
                    </a:lnTo>
                    <a:lnTo>
                      <a:pt x="20810" y="9546"/>
                    </a:lnTo>
                    <a:lnTo>
                      <a:pt x="20544" y="9167"/>
                    </a:lnTo>
                    <a:lnTo>
                      <a:pt x="20241" y="8788"/>
                    </a:lnTo>
                    <a:lnTo>
                      <a:pt x="19937" y="8408"/>
                    </a:lnTo>
                    <a:lnTo>
                      <a:pt x="19609" y="8042"/>
                    </a:lnTo>
                    <a:lnTo>
                      <a:pt x="19267" y="7688"/>
                    </a:lnTo>
                    <a:lnTo>
                      <a:pt x="18901" y="7321"/>
                    </a:lnTo>
                    <a:lnTo>
                      <a:pt x="18736" y="7169"/>
                    </a:lnTo>
                    <a:lnTo>
                      <a:pt x="18547" y="7018"/>
                    </a:lnTo>
                    <a:lnTo>
                      <a:pt x="18142" y="6702"/>
                    </a:lnTo>
                    <a:lnTo>
                      <a:pt x="17687" y="6398"/>
                    </a:lnTo>
                    <a:lnTo>
                      <a:pt x="17181" y="6082"/>
                    </a:lnTo>
                    <a:lnTo>
                      <a:pt x="16638" y="5753"/>
                    </a:lnTo>
                    <a:lnTo>
                      <a:pt x="16056" y="5437"/>
                    </a:lnTo>
                    <a:lnTo>
                      <a:pt x="15437" y="5121"/>
                    </a:lnTo>
                    <a:lnTo>
                      <a:pt x="14792" y="4805"/>
                    </a:lnTo>
                    <a:lnTo>
                      <a:pt x="14122" y="4489"/>
                    </a:lnTo>
                    <a:lnTo>
                      <a:pt x="13439" y="4186"/>
                    </a:lnTo>
                    <a:lnTo>
                      <a:pt x="12731" y="3882"/>
                    </a:lnTo>
                    <a:lnTo>
                      <a:pt x="12011" y="3579"/>
                    </a:lnTo>
                    <a:lnTo>
                      <a:pt x="11290" y="3288"/>
                    </a:lnTo>
                    <a:lnTo>
                      <a:pt x="10569" y="2997"/>
                    </a:lnTo>
                    <a:lnTo>
                      <a:pt x="9115" y="2441"/>
                    </a:lnTo>
                    <a:lnTo>
                      <a:pt x="7712" y="1923"/>
                    </a:lnTo>
                    <a:lnTo>
                      <a:pt x="6385" y="1455"/>
                    </a:lnTo>
                    <a:lnTo>
                      <a:pt x="5171" y="1038"/>
                    </a:lnTo>
                    <a:lnTo>
                      <a:pt x="4096" y="684"/>
                    </a:lnTo>
                    <a:lnTo>
                      <a:pt x="2516" y="178"/>
                    </a:lnTo>
                    <a:lnTo>
                      <a:pt x="1922" y="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339;p43"/>
              <p:cNvSpPr/>
              <p:nvPr/>
            </p:nvSpPr>
            <p:spPr>
              <a:xfrm>
                <a:off x="1421059" y="3667464"/>
                <a:ext cx="136029" cy="80706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6639" extrusionOk="0">
                    <a:moveTo>
                      <a:pt x="3465" y="1"/>
                    </a:moveTo>
                    <a:lnTo>
                      <a:pt x="3060" y="26"/>
                    </a:lnTo>
                    <a:lnTo>
                      <a:pt x="2668" y="77"/>
                    </a:lnTo>
                    <a:lnTo>
                      <a:pt x="2289" y="140"/>
                    </a:lnTo>
                    <a:lnTo>
                      <a:pt x="1935" y="216"/>
                    </a:lnTo>
                    <a:lnTo>
                      <a:pt x="1606" y="279"/>
                    </a:lnTo>
                    <a:lnTo>
                      <a:pt x="1328" y="355"/>
                    </a:lnTo>
                    <a:lnTo>
                      <a:pt x="923" y="481"/>
                    </a:lnTo>
                    <a:lnTo>
                      <a:pt x="772" y="519"/>
                    </a:lnTo>
                    <a:lnTo>
                      <a:pt x="1" y="5222"/>
                    </a:lnTo>
                    <a:lnTo>
                      <a:pt x="291" y="5260"/>
                    </a:lnTo>
                    <a:lnTo>
                      <a:pt x="620" y="5311"/>
                    </a:lnTo>
                    <a:lnTo>
                      <a:pt x="1037" y="5374"/>
                    </a:lnTo>
                    <a:lnTo>
                      <a:pt x="1530" y="5488"/>
                    </a:lnTo>
                    <a:lnTo>
                      <a:pt x="2061" y="5614"/>
                    </a:lnTo>
                    <a:lnTo>
                      <a:pt x="2327" y="5690"/>
                    </a:lnTo>
                    <a:lnTo>
                      <a:pt x="2605" y="5779"/>
                    </a:lnTo>
                    <a:lnTo>
                      <a:pt x="2883" y="5880"/>
                    </a:lnTo>
                    <a:lnTo>
                      <a:pt x="3161" y="5981"/>
                    </a:lnTo>
                    <a:lnTo>
                      <a:pt x="3313" y="6044"/>
                    </a:lnTo>
                    <a:lnTo>
                      <a:pt x="3490" y="6095"/>
                    </a:lnTo>
                    <a:lnTo>
                      <a:pt x="3932" y="6208"/>
                    </a:lnTo>
                    <a:lnTo>
                      <a:pt x="4463" y="6310"/>
                    </a:lnTo>
                    <a:lnTo>
                      <a:pt x="5070" y="6398"/>
                    </a:lnTo>
                    <a:lnTo>
                      <a:pt x="5715" y="6474"/>
                    </a:lnTo>
                    <a:lnTo>
                      <a:pt x="6410" y="6537"/>
                    </a:lnTo>
                    <a:lnTo>
                      <a:pt x="7106" y="6588"/>
                    </a:lnTo>
                    <a:lnTo>
                      <a:pt x="7814" y="6626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1" y="6575"/>
                    </a:lnTo>
                    <a:lnTo>
                      <a:pt x="10241" y="6537"/>
                    </a:lnTo>
                    <a:lnTo>
                      <a:pt x="10469" y="6499"/>
                    </a:lnTo>
                    <a:lnTo>
                      <a:pt x="10671" y="6449"/>
                    </a:lnTo>
                    <a:lnTo>
                      <a:pt x="10835" y="6398"/>
                    </a:lnTo>
                    <a:lnTo>
                      <a:pt x="10974" y="6335"/>
                    </a:lnTo>
                    <a:lnTo>
                      <a:pt x="11075" y="6259"/>
                    </a:lnTo>
                    <a:lnTo>
                      <a:pt x="11126" y="6221"/>
                    </a:lnTo>
                    <a:lnTo>
                      <a:pt x="11151" y="6170"/>
                    </a:lnTo>
                    <a:lnTo>
                      <a:pt x="11176" y="6133"/>
                    </a:lnTo>
                    <a:lnTo>
                      <a:pt x="11189" y="6082"/>
                    </a:lnTo>
                    <a:lnTo>
                      <a:pt x="11189" y="6044"/>
                    </a:lnTo>
                    <a:lnTo>
                      <a:pt x="11189" y="5981"/>
                    </a:lnTo>
                    <a:lnTo>
                      <a:pt x="11151" y="5880"/>
                    </a:lnTo>
                    <a:lnTo>
                      <a:pt x="11075" y="5741"/>
                    </a:lnTo>
                    <a:lnTo>
                      <a:pt x="10987" y="5602"/>
                    </a:lnTo>
                    <a:lnTo>
                      <a:pt x="10873" y="5437"/>
                    </a:lnTo>
                    <a:lnTo>
                      <a:pt x="10734" y="5260"/>
                    </a:lnTo>
                    <a:lnTo>
                      <a:pt x="10582" y="5071"/>
                    </a:lnTo>
                    <a:lnTo>
                      <a:pt x="10203" y="4666"/>
                    </a:lnTo>
                    <a:lnTo>
                      <a:pt x="9786" y="4223"/>
                    </a:lnTo>
                    <a:lnTo>
                      <a:pt x="9305" y="3768"/>
                    </a:lnTo>
                    <a:lnTo>
                      <a:pt x="8812" y="3301"/>
                    </a:lnTo>
                    <a:lnTo>
                      <a:pt x="8307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4" y="519"/>
                    </a:lnTo>
                    <a:lnTo>
                      <a:pt x="5475" y="418"/>
                    </a:lnTo>
                    <a:lnTo>
                      <a:pt x="5323" y="330"/>
                    </a:lnTo>
                    <a:lnTo>
                      <a:pt x="5171" y="254"/>
                    </a:lnTo>
                    <a:lnTo>
                      <a:pt x="5007" y="178"/>
                    </a:lnTo>
                    <a:lnTo>
                      <a:pt x="4830" y="127"/>
                    </a:lnTo>
                    <a:lnTo>
                      <a:pt x="4640" y="77"/>
                    </a:lnTo>
                    <a:lnTo>
                      <a:pt x="4451" y="51"/>
                    </a:lnTo>
                    <a:lnTo>
                      <a:pt x="4261" y="26"/>
                    </a:lnTo>
                    <a:lnTo>
                      <a:pt x="4071" y="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340;p43"/>
              <p:cNvSpPr/>
              <p:nvPr/>
            </p:nvSpPr>
            <p:spPr>
              <a:xfrm>
                <a:off x="1416914" y="3696821"/>
                <a:ext cx="228842" cy="112044"/>
              </a:xfrm>
              <a:custGeom>
                <a:avLst/>
                <a:gdLst/>
                <a:ahLst/>
                <a:cxnLst/>
                <a:rect l="l" t="t" r="r" b="b"/>
                <a:pathLst>
                  <a:path w="18825" h="9217" extrusionOk="0">
                    <a:moveTo>
                      <a:pt x="809" y="1"/>
                    </a:moveTo>
                    <a:lnTo>
                      <a:pt x="342" y="898"/>
                    </a:lnTo>
                    <a:lnTo>
                      <a:pt x="316" y="974"/>
                    </a:lnTo>
                    <a:lnTo>
                      <a:pt x="240" y="1176"/>
                    </a:lnTo>
                    <a:lnTo>
                      <a:pt x="190" y="1341"/>
                    </a:lnTo>
                    <a:lnTo>
                      <a:pt x="139" y="1530"/>
                    </a:lnTo>
                    <a:lnTo>
                      <a:pt x="101" y="1758"/>
                    </a:lnTo>
                    <a:lnTo>
                      <a:pt x="63" y="2011"/>
                    </a:lnTo>
                    <a:lnTo>
                      <a:pt x="25" y="2314"/>
                    </a:lnTo>
                    <a:lnTo>
                      <a:pt x="13" y="2643"/>
                    </a:lnTo>
                    <a:lnTo>
                      <a:pt x="0" y="3010"/>
                    </a:lnTo>
                    <a:lnTo>
                      <a:pt x="25" y="3401"/>
                    </a:lnTo>
                    <a:lnTo>
                      <a:pt x="63" y="3844"/>
                    </a:lnTo>
                    <a:lnTo>
                      <a:pt x="127" y="4312"/>
                    </a:lnTo>
                    <a:lnTo>
                      <a:pt x="215" y="4817"/>
                    </a:lnTo>
                    <a:lnTo>
                      <a:pt x="342" y="5361"/>
                    </a:lnTo>
                    <a:lnTo>
                      <a:pt x="493" y="5905"/>
                    </a:lnTo>
                    <a:lnTo>
                      <a:pt x="632" y="6385"/>
                    </a:lnTo>
                    <a:lnTo>
                      <a:pt x="759" y="6828"/>
                    </a:lnTo>
                    <a:lnTo>
                      <a:pt x="898" y="7219"/>
                    </a:lnTo>
                    <a:lnTo>
                      <a:pt x="1024" y="7573"/>
                    </a:lnTo>
                    <a:lnTo>
                      <a:pt x="1138" y="7890"/>
                    </a:lnTo>
                    <a:lnTo>
                      <a:pt x="1353" y="8408"/>
                    </a:lnTo>
                    <a:lnTo>
                      <a:pt x="1543" y="8775"/>
                    </a:lnTo>
                    <a:lnTo>
                      <a:pt x="1682" y="9027"/>
                    </a:lnTo>
                    <a:lnTo>
                      <a:pt x="1770" y="9166"/>
                    </a:lnTo>
                    <a:lnTo>
                      <a:pt x="1795" y="9204"/>
                    </a:lnTo>
                    <a:lnTo>
                      <a:pt x="2971" y="8952"/>
                    </a:lnTo>
                    <a:lnTo>
                      <a:pt x="2971" y="5627"/>
                    </a:lnTo>
                    <a:lnTo>
                      <a:pt x="3325" y="5841"/>
                    </a:lnTo>
                    <a:lnTo>
                      <a:pt x="3717" y="6082"/>
                    </a:lnTo>
                    <a:lnTo>
                      <a:pt x="4185" y="6385"/>
                    </a:lnTo>
                    <a:lnTo>
                      <a:pt x="4678" y="6752"/>
                    </a:lnTo>
                    <a:lnTo>
                      <a:pt x="4931" y="6941"/>
                    </a:lnTo>
                    <a:lnTo>
                      <a:pt x="5171" y="7131"/>
                    </a:lnTo>
                    <a:lnTo>
                      <a:pt x="5399" y="7333"/>
                    </a:lnTo>
                    <a:lnTo>
                      <a:pt x="5601" y="7536"/>
                    </a:lnTo>
                    <a:lnTo>
                      <a:pt x="5790" y="7725"/>
                    </a:lnTo>
                    <a:lnTo>
                      <a:pt x="5942" y="7927"/>
                    </a:lnTo>
                    <a:lnTo>
                      <a:pt x="6018" y="8016"/>
                    </a:lnTo>
                    <a:lnTo>
                      <a:pt x="6107" y="8104"/>
                    </a:lnTo>
                    <a:lnTo>
                      <a:pt x="6208" y="8193"/>
                    </a:lnTo>
                    <a:lnTo>
                      <a:pt x="6334" y="8281"/>
                    </a:lnTo>
                    <a:lnTo>
                      <a:pt x="6461" y="8357"/>
                    </a:lnTo>
                    <a:lnTo>
                      <a:pt x="6600" y="8433"/>
                    </a:lnTo>
                    <a:lnTo>
                      <a:pt x="6751" y="8496"/>
                    </a:lnTo>
                    <a:lnTo>
                      <a:pt x="6928" y="8572"/>
                    </a:lnTo>
                    <a:lnTo>
                      <a:pt x="7282" y="8699"/>
                    </a:lnTo>
                    <a:lnTo>
                      <a:pt x="7674" y="8800"/>
                    </a:lnTo>
                    <a:lnTo>
                      <a:pt x="8091" y="8901"/>
                    </a:lnTo>
                    <a:lnTo>
                      <a:pt x="8534" y="8977"/>
                    </a:lnTo>
                    <a:lnTo>
                      <a:pt x="8989" y="9053"/>
                    </a:lnTo>
                    <a:lnTo>
                      <a:pt x="9457" y="9103"/>
                    </a:lnTo>
                    <a:lnTo>
                      <a:pt x="9925" y="9154"/>
                    </a:lnTo>
                    <a:lnTo>
                      <a:pt x="10392" y="9179"/>
                    </a:lnTo>
                    <a:lnTo>
                      <a:pt x="10860" y="9204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4" y="9204"/>
                    </a:lnTo>
                    <a:lnTo>
                      <a:pt x="12933" y="9179"/>
                    </a:lnTo>
                    <a:lnTo>
                      <a:pt x="13818" y="9154"/>
                    </a:lnTo>
                    <a:lnTo>
                      <a:pt x="14741" y="9116"/>
                    </a:lnTo>
                    <a:lnTo>
                      <a:pt x="15196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8"/>
                    </a:lnTo>
                    <a:lnTo>
                      <a:pt x="17346" y="8800"/>
                    </a:lnTo>
                    <a:lnTo>
                      <a:pt x="17712" y="8699"/>
                    </a:lnTo>
                    <a:lnTo>
                      <a:pt x="18054" y="8572"/>
                    </a:lnTo>
                    <a:lnTo>
                      <a:pt x="18205" y="8509"/>
                    </a:lnTo>
                    <a:lnTo>
                      <a:pt x="18344" y="8433"/>
                    </a:lnTo>
                    <a:lnTo>
                      <a:pt x="18484" y="8357"/>
                    </a:lnTo>
                    <a:lnTo>
                      <a:pt x="18610" y="8269"/>
                    </a:lnTo>
                    <a:lnTo>
                      <a:pt x="18661" y="8218"/>
                    </a:lnTo>
                    <a:lnTo>
                      <a:pt x="18711" y="8180"/>
                    </a:lnTo>
                    <a:lnTo>
                      <a:pt x="18749" y="8130"/>
                    </a:lnTo>
                    <a:lnTo>
                      <a:pt x="18774" y="8079"/>
                    </a:lnTo>
                    <a:lnTo>
                      <a:pt x="18800" y="8016"/>
                    </a:lnTo>
                    <a:lnTo>
                      <a:pt x="18812" y="7965"/>
                    </a:lnTo>
                    <a:lnTo>
                      <a:pt x="18825" y="7915"/>
                    </a:lnTo>
                    <a:lnTo>
                      <a:pt x="18812" y="7852"/>
                    </a:lnTo>
                    <a:lnTo>
                      <a:pt x="18787" y="7725"/>
                    </a:lnTo>
                    <a:lnTo>
                      <a:pt x="18736" y="7599"/>
                    </a:lnTo>
                    <a:lnTo>
                      <a:pt x="18661" y="7472"/>
                    </a:lnTo>
                    <a:lnTo>
                      <a:pt x="18547" y="7333"/>
                    </a:lnTo>
                    <a:lnTo>
                      <a:pt x="18420" y="7194"/>
                    </a:lnTo>
                    <a:lnTo>
                      <a:pt x="18269" y="7042"/>
                    </a:lnTo>
                    <a:lnTo>
                      <a:pt x="18104" y="6903"/>
                    </a:lnTo>
                    <a:lnTo>
                      <a:pt x="17927" y="6752"/>
                    </a:lnTo>
                    <a:lnTo>
                      <a:pt x="17725" y="6600"/>
                    </a:lnTo>
                    <a:lnTo>
                      <a:pt x="17510" y="6448"/>
                    </a:lnTo>
                    <a:lnTo>
                      <a:pt x="17042" y="6145"/>
                    </a:lnTo>
                    <a:lnTo>
                      <a:pt x="16549" y="5841"/>
                    </a:lnTo>
                    <a:lnTo>
                      <a:pt x="16018" y="5538"/>
                    </a:lnTo>
                    <a:lnTo>
                      <a:pt x="15500" y="5260"/>
                    </a:lnTo>
                    <a:lnTo>
                      <a:pt x="14969" y="5007"/>
                    </a:lnTo>
                    <a:lnTo>
                      <a:pt x="14476" y="4767"/>
                    </a:lnTo>
                    <a:lnTo>
                      <a:pt x="14008" y="4552"/>
                    </a:lnTo>
                    <a:lnTo>
                      <a:pt x="13591" y="4375"/>
                    </a:lnTo>
                    <a:lnTo>
                      <a:pt x="13237" y="4223"/>
                    </a:lnTo>
                    <a:lnTo>
                      <a:pt x="12933" y="4109"/>
                    </a:lnTo>
                    <a:lnTo>
                      <a:pt x="12655" y="3983"/>
                    </a:lnTo>
                    <a:lnTo>
                      <a:pt x="12415" y="3869"/>
                    </a:lnTo>
                    <a:lnTo>
                      <a:pt x="12188" y="3755"/>
                    </a:lnTo>
                    <a:lnTo>
                      <a:pt x="11998" y="3642"/>
                    </a:lnTo>
                    <a:lnTo>
                      <a:pt x="11834" y="3541"/>
                    </a:lnTo>
                    <a:lnTo>
                      <a:pt x="11568" y="3351"/>
                    </a:lnTo>
                    <a:lnTo>
                      <a:pt x="11378" y="3199"/>
                    </a:lnTo>
                    <a:lnTo>
                      <a:pt x="11265" y="3085"/>
                    </a:lnTo>
                    <a:lnTo>
                      <a:pt x="11201" y="3010"/>
                    </a:lnTo>
                    <a:lnTo>
                      <a:pt x="11176" y="2972"/>
                    </a:lnTo>
                    <a:lnTo>
                      <a:pt x="11050" y="2997"/>
                    </a:lnTo>
                    <a:lnTo>
                      <a:pt x="10670" y="3060"/>
                    </a:lnTo>
                    <a:lnTo>
                      <a:pt x="10064" y="3123"/>
                    </a:lnTo>
                    <a:lnTo>
                      <a:pt x="9697" y="3161"/>
                    </a:lnTo>
                    <a:lnTo>
                      <a:pt x="9280" y="3174"/>
                    </a:lnTo>
                    <a:lnTo>
                      <a:pt x="8837" y="3199"/>
                    </a:lnTo>
                    <a:lnTo>
                      <a:pt x="8344" y="3199"/>
                    </a:lnTo>
                    <a:lnTo>
                      <a:pt x="7839" y="3187"/>
                    </a:lnTo>
                    <a:lnTo>
                      <a:pt x="7295" y="3161"/>
                    </a:lnTo>
                    <a:lnTo>
                      <a:pt x="6739" y="3111"/>
                    </a:lnTo>
                    <a:lnTo>
                      <a:pt x="6157" y="3035"/>
                    </a:lnTo>
                    <a:lnTo>
                      <a:pt x="5563" y="2934"/>
                    </a:lnTo>
                    <a:lnTo>
                      <a:pt x="4956" y="2807"/>
                    </a:lnTo>
                    <a:lnTo>
                      <a:pt x="4653" y="2731"/>
                    </a:lnTo>
                    <a:lnTo>
                      <a:pt x="4374" y="2643"/>
                    </a:lnTo>
                    <a:lnTo>
                      <a:pt x="4109" y="2554"/>
                    </a:lnTo>
                    <a:lnTo>
                      <a:pt x="3844" y="2466"/>
                    </a:lnTo>
                    <a:lnTo>
                      <a:pt x="3603" y="2365"/>
                    </a:lnTo>
                    <a:lnTo>
                      <a:pt x="3363" y="2264"/>
                    </a:lnTo>
                    <a:lnTo>
                      <a:pt x="3148" y="2150"/>
                    </a:lnTo>
                    <a:lnTo>
                      <a:pt x="2933" y="2049"/>
                    </a:lnTo>
                    <a:lnTo>
                      <a:pt x="2744" y="1935"/>
                    </a:lnTo>
                    <a:lnTo>
                      <a:pt x="2554" y="1808"/>
                    </a:lnTo>
                    <a:lnTo>
                      <a:pt x="2213" y="1581"/>
                    </a:lnTo>
                    <a:lnTo>
                      <a:pt x="1922" y="1353"/>
                    </a:lnTo>
                    <a:lnTo>
                      <a:pt x="1656" y="1113"/>
                    </a:lnTo>
                    <a:lnTo>
                      <a:pt x="1441" y="898"/>
                    </a:lnTo>
                    <a:lnTo>
                      <a:pt x="1264" y="683"/>
                    </a:lnTo>
                    <a:lnTo>
                      <a:pt x="1113" y="506"/>
                    </a:lnTo>
                    <a:lnTo>
                      <a:pt x="999" y="329"/>
                    </a:lnTo>
                    <a:lnTo>
                      <a:pt x="910" y="203"/>
                    </a:lnTo>
                    <a:lnTo>
                      <a:pt x="847" y="89"/>
                    </a:lnTo>
                    <a:lnTo>
                      <a:pt x="8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341;p43"/>
              <p:cNvSpPr/>
              <p:nvPr/>
            </p:nvSpPr>
            <p:spPr>
              <a:xfrm>
                <a:off x="1151652" y="3090223"/>
                <a:ext cx="337653" cy="592631"/>
              </a:xfrm>
              <a:custGeom>
                <a:avLst/>
                <a:gdLst/>
                <a:ahLst/>
                <a:cxnLst/>
                <a:rect l="l" t="t" r="r" b="b"/>
                <a:pathLst>
                  <a:path w="27776" h="48751" extrusionOk="0">
                    <a:moveTo>
                      <a:pt x="0" y="1"/>
                    </a:moveTo>
                    <a:lnTo>
                      <a:pt x="114" y="11467"/>
                    </a:lnTo>
                    <a:lnTo>
                      <a:pt x="13970" y="13022"/>
                    </a:lnTo>
                    <a:lnTo>
                      <a:pt x="13995" y="13098"/>
                    </a:lnTo>
                    <a:lnTo>
                      <a:pt x="14084" y="13351"/>
                    </a:lnTo>
                    <a:lnTo>
                      <a:pt x="14223" y="13857"/>
                    </a:lnTo>
                    <a:lnTo>
                      <a:pt x="14312" y="14223"/>
                    </a:lnTo>
                    <a:lnTo>
                      <a:pt x="14413" y="14666"/>
                    </a:lnTo>
                    <a:lnTo>
                      <a:pt x="14514" y="15209"/>
                    </a:lnTo>
                    <a:lnTo>
                      <a:pt x="14640" y="15854"/>
                    </a:lnTo>
                    <a:lnTo>
                      <a:pt x="14767" y="16613"/>
                    </a:lnTo>
                    <a:lnTo>
                      <a:pt x="14893" y="17485"/>
                    </a:lnTo>
                    <a:lnTo>
                      <a:pt x="15045" y="18484"/>
                    </a:lnTo>
                    <a:lnTo>
                      <a:pt x="15197" y="19609"/>
                    </a:lnTo>
                    <a:lnTo>
                      <a:pt x="15348" y="20886"/>
                    </a:lnTo>
                    <a:lnTo>
                      <a:pt x="15513" y="22302"/>
                    </a:lnTo>
                    <a:lnTo>
                      <a:pt x="15626" y="23200"/>
                    </a:lnTo>
                    <a:lnTo>
                      <a:pt x="15765" y="24135"/>
                    </a:lnTo>
                    <a:lnTo>
                      <a:pt x="15942" y="25109"/>
                    </a:lnTo>
                    <a:lnTo>
                      <a:pt x="16132" y="26120"/>
                    </a:lnTo>
                    <a:lnTo>
                      <a:pt x="16347" y="27144"/>
                    </a:lnTo>
                    <a:lnTo>
                      <a:pt x="16575" y="28193"/>
                    </a:lnTo>
                    <a:lnTo>
                      <a:pt x="16827" y="29268"/>
                    </a:lnTo>
                    <a:lnTo>
                      <a:pt x="17106" y="30355"/>
                    </a:lnTo>
                    <a:lnTo>
                      <a:pt x="17384" y="31443"/>
                    </a:lnTo>
                    <a:lnTo>
                      <a:pt x="17674" y="32530"/>
                    </a:lnTo>
                    <a:lnTo>
                      <a:pt x="17978" y="33630"/>
                    </a:lnTo>
                    <a:lnTo>
                      <a:pt x="18294" y="34717"/>
                    </a:lnTo>
                    <a:lnTo>
                      <a:pt x="18926" y="36866"/>
                    </a:lnTo>
                    <a:lnTo>
                      <a:pt x="19571" y="38940"/>
                    </a:lnTo>
                    <a:lnTo>
                      <a:pt x="20203" y="40899"/>
                    </a:lnTo>
                    <a:lnTo>
                      <a:pt x="20797" y="42720"/>
                    </a:lnTo>
                    <a:lnTo>
                      <a:pt x="21353" y="44351"/>
                    </a:lnTo>
                    <a:lnTo>
                      <a:pt x="21846" y="45766"/>
                    </a:lnTo>
                    <a:lnTo>
                      <a:pt x="22567" y="47815"/>
                    </a:lnTo>
                    <a:lnTo>
                      <a:pt x="22845" y="48560"/>
                    </a:lnTo>
                    <a:lnTo>
                      <a:pt x="23060" y="48586"/>
                    </a:lnTo>
                    <a:lnTo>
                      <a:pt x="23642" y="48649"/>
                    </a:lnTo>
                    <a:lnTo>
                      <a:pt x="24451" y="48712"/>
                    </a:lnTo>
                    <a:lnTo>
                      <a:pt x="24906" y="48737"/>
                    </a:lnTo>
                    <a:lnTo>
                      <a:pt x="25374" y="48750"/>
                    </a:lnTo>
                    <a:lnTo>
                      <a:pt x="25842" y="48750"/>
                    </a:lnTo>
                    <a:lnTo>
                      <a:pt x="26284" y="48725"/>
                    </a:lnTo>
                    <a:lnTo>
                      <a:pt x="26701" y="48687"/>
                    </a:lnTo>
                    <a:lnTo>
                      <a:pt x="26891" y="48649"/>
                    </a:lnTo>
                    <a:lnTo>
                      <a:pt x="27068" y="48611"/>
                    </a:lnTo>
                    <a:lnTo>
                      <a:pt x="27232" y="48573"/>
                    </a:lnTo>
                    <a:lnTo>
                      <a:pt x="27384" y="48523"/>
                    </a:lnTo>
                    <a:lnTo>
                      <a:pt x="27510" y="48459"/>
                    </a:lnTo>
                    <a:lnTo>
                      <a:pt x="27611" y="48383"/>
                    </a:lnTo>
                    <a:lnTo>
                      <a:pt x="27687" y="48308"/>
                    </a:lnTo>
                    <a:lnTo>
                      <a:pt x="27751" y="48219"/>
                    </a:lnTo>
                    <a:lnTo>
                      <a:pt x="27776" y="48118"/>
                    </a:lnTo>
                    <a:lnTo>
                      <a:pt x="27776" y="48004"/>
                    </a:lnTo>
                    <a:lnTo>
                      <a:pt x="27485" y="45627"/>
                    </a:lnTo>
                    <a:lnTo>
                      <a:pt x="27232" y="43326"/>
                    </a:lnTo>
                    <a:lnTo>
                      <a:pt x="26992" y="41101"/>
                    </a:lnTo>
                    <a:lnTo>
                      <a:pt x="26790" y="38952"/>
                    </a:lnTo>
                    <a:lnTo>
                      <a:pt x="26613" y="36879"/>
                    </a:lnTo>
                    <a:lnTo>
                      <a:pt x="26448" y="34881"/>
                    </a:lnTo>
                    <a:lnTo>
                      <a:pt x="26297" y="32960"/>
                    </a:lnTo>
                    <a:lnTo>
                      <a:pt x="26158" y="31101"/>
                    </a:lnTo>
                    <a:lnTo>
                      <a:pt x="25905" y="27599"/>
                    </a:lnTo>
                    <a:lnTo>
                      <a:pt x="25665" y="24375"/>
                    </a:lnTo>
                    <a:lnTo>
                      <a:pt x="25538" y="22846"/>
                    </a:lnTo>
                    <a:lnTo>
                      <a:pt x="25399" y="21392"/>
                    </a:lnTo>
                    <a:lnTo>
                      <a:pt x="25260" y="20001"/>
                    </a:lnTo>
                    <a:lnTo>
                      <a:pt x="25096" y="18661"/>
                    </a:lnTo>
                    <a:lnTo>
                      <a:pt x="24919" y="17384"/>
                    </a:lnTo>
                    <a:lnTo>
                      <a:pt x="24830" y="16765"/>
                    </a:lnTo>
                    <a:lnTo>
                      <a:pt x="24729" y="16158"/>
                    </a:lnTo>
                    <a:lnTo>
                      <a:pt x="24615" y="15563"/>
                    </a:lnTo>
                    <a:lnTo>
                      <a:pt x="24501" y="14995"/>
                    </a:lnTo>
                    <a:lnTo>
                      <a:pt x="24388" y="14426"/>
                    </a:lnTo>
                    <a:lnTo>
                      <a:pt x="24261" y="13882"/>
                    </a:lnTo>
                    <a:lnTo>
                      <a:pt x="24122" y="13338"/>
                    </a:lnTo>
                    <a:lnTo>
                      <a:pt x="23983" y="12820"/>
                    </a:lnTo>
                    <a:lnTo>
                      <a:pt x="23831" y="12302"/>
                    </a:lnTo>
                    <a:lnTo>
                      <a:pt x="23667" y="11809"/>
                    </a:lnTo>
                    <a:lnTo>
                      <a:pt x="23503" y="11316"/>
                    </a:lnTo>
                    <a:lnTo>
                      <a:pt x="23326" y="10848"/>
                    </a:lnTo>
                    <a:lnTo>
                      <a:pt x="23136" y="10380"/>
                    </a:lnTo>
                    <a:lnTo>
                      <a:pt x="22934" y="9938"/>
                    </a:lnTo>
                    <a:lnTo>
                      <a:pt x="22731" y="9495"/>
                    </a:lnTo>
                    <a:lnTo>
                      <a:pt x="22504" y="9065"/>
                    </a:lnTo>
                    <a:lnTo>
                      <a:pt x="22276" y="8648"/>
                    </a:lnTo>
                    <a:lnTo>
                      <a:pt x="22036" y="8243"/>
                    </a:lnTo>
                    <a:lnTo>
                      <a:pt x="21771" y="7852"/>
                    </a:lnTo>
                    <a:lnTo>
                      <a:pt x="21505" y="7472"/>
                    </a:lnTo>
                    <a:lnTo>
                      <a:pt x="21214" y="7106"/>
                    </a:lnTo>
                    <a:lnTo>
                      <a:pt x="20924" y="6739"/>
                    </a:lnTo>
                    <a:lnTo>
                      <a:pt x="20608" y="6385"/>
                    </a:lnTo>
                    <a:lnTo>
                      <a:pt x="20291" y="6044"/>
                    </a:lnTo>
                    <a:lnTo>
                      <a:pt x="19950" y="5715"/>
                    </a:lnTo>
                    <a:lnTo>
                      <a:pt x="19596" y="5386"/>
                    </a:lnTo>
                    <a:lnTo>
                      <a:pt x="19217" y="5083"/>
                    </a:lnTo>
                    <a:lnTo>
                      <a:pt x="18825" y="4779"/>
                    </a:lnTo>
                    <a:lnTo>
                      <a:pt x="18420" y="4476"/>
                    </a:lnTo>
                    <a:lnTo>
                      <a:pt x="18003" y="4198"/>
                    </a:lnTo>
                    <a:lnTo>
                      <a:pt x="17814" y="4071"/>
                    </a:lnTo>
                    <a:lnTo>
                      <a:pt x="17599" y="3958"/>
                    </a:lnTo>
                    <a:lnTo>
                      <a:pt x="17143" y="3717"/>
                    </a:lnTo>
                    <a:lnTo>
                      <a:pt x="16638" y="3490"/>
                    </a:lnTo>
                    <a:lnTo>
                      <a:pt x="16094" y="3275"/>
                    </a:lnTo>
                    <a:lnTo>
                      <a:pt x="15500" y="3060"/>
                    </a:lnTo>
                    <a:lnTo>
                      <a:pt x="14868" y="2845"/>
                    </a:lnTo>
                    <a:lnTo>
                      <a:pt x="14210" y="2643"/>
                    </a:lnTo>
                    <a:lnTo>
                      <a:pt x="13515" y="2453"/>
                    </a:lnTo>
                    <a:lnTo>
                      <a:pt x="12807" y="2264"/>
                    </a:lnTo>
                    <a:lnTo>
                      <a:pt x="12074" y="2074"/>
                    </a:lnTo>
                    <a:lnTo>
                      <a:pt x="11328" y="1897"/>
                    </a:lnTo>
                    <a:lnTo>
                      <a:pt x="10569" y="1733"/>
                    </a:lnTo>
                    <a:lnTo>
                      <a:pt x="9798" y="1568"/>
                    </a:lnTo>
                    <a:lnTo>
                      <a:pt x="9027" y="1416"/>
                    </a:lnTo>
                    <a:lnTo>
                      <a:pt x="7510" y="1126"/>
                    </a:lnTo>
                    <a:lnTo>
                      <a:pt x="6043" y="873"/>
                    </a:lnTo>
                    <a:lnTo>
                      <a:pt x="4653" y="645"/>
                    </a:lnTo>
                    <a:lnTo>
                      <a:pt x="3376" y="456"/>
                    </a:lnTo>
                    <a:lnTo>
                      <a:pt x="2251" y="291"/>
                    </a:lnTo>
                    <a:lnTo>
                      <a:pt x="607" y="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342;p43"/>
              <p:cNvSpPr/>
              <p:nvPr/>
            </p:nvSpPr>
            <p:spPr>
              <a:xfrm>
                <a:off x="806474" y="2560002"/>
                <a:ext cx="285247" cy="467531"/>
              </a:xfrm>
              <a:custGeom>
                <a:avLst/>
                <a:gdLst/>
                <a:ahLst/>
                <a:cxnLst/>
                <a:rect l="l" t="t" r="r" b="b"/>
                <a:pathLst>
                  <a:path w="23465" h="38460" extrusionOk="0">
                    <a:moveTo>
                      <a:pt x="9672" y="1"/>
                    </a:moveTo>
                    <a:lnTo>
                      <a:pt x="8863" y="26"/>
                    </a:lnTo>
                    <a:lnTo>
                      <a:pt x="8066" y="64"/>
                    </a:lnTo>
                    <a:lnTo>
                      <a:pt x="7270" y="115"/>
                    </a:lnTo>
                    <a:lnTo>
                      <a:pt x="6498" y="190"/>
                    </a:lnTo>
                    <a:lnTo>
                      <a:pt x="5753" y="279"/>
                    </a:lnTo>
                    <a:lnTo>
                      <a:pt x="5019" y="393"/>
                    </a:lnTo>
                    <a:lnTo>
                      <a:pt x="4324" y="532"/>
                    </a:lnTo>
                    <a:lnTo>
                      <a:pt x="3667" y="683"/>
                    </a:lnTo>
                    <a:lnTo>
                      <a:pt x="3350" y="772"/>
                    </a:lnTo>
                    <a:lnTo>
                      <a:pt x="3047" y="860"/>
                    </a:lnTo>
                    <a:lnTo>
                      <a:pt x="2744" y="962"/>
                    </a:lnTo>
                    <a:lnTo>
                      <a:pt x="2466" y="1063"/>
                    </a:lnTo>
                    <a:lnTo>
                      <a:pt x="2200" y="1164"/>
                    </a:lnTo>
                    <a:lnTo>
                      <a:pt x="1947" y="1290"/>
                    </a:lnTo>
                    <a:lnTo>
                      <a:pt x="1694" y="1404"/>
                    </a:lnTo>
                    <a:lnTo>
                      <a:pt x="1467" y="1531"/>
                    </a:lnTo>
                    <a:lnTo>
                      <a:pt x="1264" y="1670"/>
                    </a:lnTo>
                    <a:lnTo>
                      <a:pt x="1062" y="1809"/>
                    </a:lnTo>
                    <a:lnTo>
                      <a:pt x="873" y="1948"/>
                    </a:lnTo>
                    <a:lnTo>
                      <a:pt x="708" y="2099"/>
                    </a:lnTo>
                    <a:lnTo>
                      <a:pt x="569" y="2264"/>
                    </a:lnTo>
                    <a:lnTo>
                      <a:pt x="430" y="2428"/>
                    </a:lnTo>
                    <a:lnTo>
                      <a:pt x="316" y="2592"/>
                    </a:lnTo>
                    <a:lnTo>
                      <a:pt x="228" y="2769"/>
                    </a:lnTo>
                    <a:lnTo>
                      <a:pt x="152" y="2959"/>
                    </a:lnTo>
                    <a:lnTo>
                      <a:pt x="101" y="3149"/>
                    </a:lnTo>
                    <a:lnTo>
                      <a:pt x="63" y="3351"/>
                    </a:lnTo>
                    <a:lnTo>
                      <a:pt x="38" y="3579"/>
                    </a:lnTo>
                    <a:lnTo>
                      <a:pt x="13" y="3806"/>
                    </a:lnTo>
                    <a:lnTo>
                      <a:pt x="0" y="4046"/>
                    </a:lnTo>
                    <a:lnTo>
                      <a:pt x="0" y="4299"/>
                    </a:lnTo>
                    <a:lnTo>
                      <a:pt x="13" y="4565"/>
                    </a:lnTo>
                    <a:lnTo>
                      <a:pt x="51" y="5134"/>
                    </a:lnTo>
                    <a:lnTo>
                      <a:pt x="114" y="5740"/>
                    </a:lnTo>
                    <a:lnTo>
                      <a:pt x="203" y="6385"/>
                    </a:lnTo>
                    <a:lnTo>
                      <a:pt x="329" y="7055"/>
                    </a:lnTo>
                    <a:lnTo>
                      <a:pt x="468" y="7751"/>
                    </a:lnTo>
                    <a:lnTo>
                      <a:pt x="632" y="8471"/>
                    </a:lnTo>
                    <a:lnTo>
                      <a:pt x="809" y="9217"/>
                    </a:lnTo>
                    <a:lnTo>
                      <a:pt x="1012" y="9963"/>
                    </a:lnTo>
                    <a:lnTo>
                      <a:pt x="1227" y="10722"/>
                    </a:lnTo>
                    <a:lnTo>
                      <a:pt x="1454" y="11493"/>
                    </a:lnTo>
                    <a:lnTo>
                      <a:pt x="1682" y="12264"/>
                    </a:lnTo>
                    <a:lnTo>
                      <a:pt x="2175" y="13781"/>
                    </a:lnTo>
                    <a:lnTo>
                      <a:pt x="2668" y="15260"/>
                    </a:lnTo>
                    <a:lnTo>
                      <a:pt x="3161" y="16651"/>
                    </a:lnTo>
                    <a:lnTo>
                      <a:pt x="3629" y="17915"/>
                    </a:lnTo>
                    <a:lnTo>
                      <a:pt x="4046" y="19040"/>
                    </a:lnTo>
                    <a:lnTo>
                      <a:pt x="4412" y="19963"/>
                    </a:lnTo>
                    <a:lnTo>
                      <a:pt x="4691" y="20671"/>
                    </a:lnTo>
                    <a:lnTo>
                      <a:pt x="4931" y="21278"/>
                    </a:lnTo>
                    <a:lnTo>
                      <a:pt x="6144" y="25539"/>
                    </a:lnTo>
                    <a:lnTo>
                      <a:pt x="5272" y="28409"/>
                    </a:lnTo>
                    <a:lnTo>
                      <a:pt x="5120" y="28623"/>
                    </a:lnTo>
                    <a:lnTo>
                      <a:pt x="4969" y="28851"/>
                    </a:lnTo>
                    <a:lnTo>
                      <a:pt x="4817" y="29104"/>
                    </a:lnTo>
                    <a:lnTo>
                      <a:pt x="4665" y="29357"/>
                    </a:lnTo>
                    <a:lnTo>
                      <a:pt x="4375" y="29926"/>
                    </a:lnTo>
                    <a:lnTo>
                      <a:pt x="4071" y="30520"/>
                    </a:lnTo>
                    <a:lnTo>
                      <a:pt x="3793" y="31139"/>
                    </a:lnTo>
                    <a:lnTo>
                      <a:pt x="3515" y="31771"/>
                    </a:lnTo>
                    <a:lnTo>
                      <a:pt x="3249" y="32404"/>
                    </a:lnTo>
                    <a:lnTo>
                      <a:pt x="3009" y="33023"/>
                    </a:lnTo>
                    <a:lnTo>
                      <a:pt x="2567" y="34174"/>
                    </a:lnTo>
                    <a:lnTo>
                      <a:pt x="2238" y="35122"/>
                    </a:lnTo>
                    <a:lnTo>
                      <a:pt x="2023" y="35767"/>
                    </a:lnTo>
                    <a:lnTo>
                      <a:pt x="1947" y="35994"/>
                    </a:lnTo>
                    <a:lnTo>
                      <a:pt x="2478" y="36120"/>
                    </a:lnTo>
                    <a:lnTo>
                      <a:pt x="3907" y="36437"/>
                    </a:lnTo>
                    <a:lnTo>
                      <a:pt x="4893" y="36651"/>
                    </a:lnTo>
                    <a:lnTo>
                      <a:pt x="6018" y="36879"/>
                    </a:lnTo>
                    <a:lnTo>
                      <a:pt x="7244" y="37132"/>
                    </a:lnTo>
                    <a:lnTo>
                      <a:pt x="8559" y="37385"/>
                    </a:lnTo>
                    <a:lnTo>
                      <a:pt x="9912" y="37625"/>
                    </a:lnTo>
                    <a:lnTo>
                      <a:pt x="11290" y="37853"/>
                    </a:lnTo>
                    <a:lnTo>
                      <a:pt x="12655" y="38055"/>
                    </a:lnTo>
                    <a:lnTo>
                      <a:pt x="13325" y="38143"/>
                    </a:lnTo>
                    <a:lnTo>
                      <a:pt x="13970" y="38232"/>
                    </a:lnTo>
                    <a:lnTo>
                      <a:pt x="14615" y="38308"/>
                    </a:lnTo>
                    <a:lnTo>
                      <a:pt x="15222" y="38358"/>
                    </a:lnTo>
                    <a:lnTo>
                      <a:pt x="15816" y="38409"/>
                    </a:lnTo>
                    <a:lnTo>
                      <a:pt x="16385" y="38447"/>
                    </a:lnTo>
                    <a:lnTo>
                      <a:pt x="16916" y="38459"/>
                    </a:lnTo>
                    <a:lnTo>
                      <a:pt x="17409" y="38459"/>
                    </a:lnTo>
                    <a:lnTo>
                      <a:pt x="17864" y="38447"/>
                    </a:lnTo>
                    <a:lnTo>
                      <a:pt x="18269" y="38409"/>
                    </a:lnTo>
                    <a:lnTo>
                      <a:pt x="18648" y="38371"/>
                    </a:lnTo>
                    <a:lnTo>
                      <a:pt x="19015" y="38308"/>
                    </a:lnTo>
                    <a:lnTo>
                      <a:pt x="19356" y="38244"/>
                    </a:lnTo>
                    <a:lnTo>
                      <a:pt x="19685" y="38181"/>
                    </a:lnTo>
                    <a:lnTo>
                      <a:pt x="19988" y="38105"/>
                    </a:lnTo>
                    <a:lnTo>
                      <a:pt x="20291" y="38017"/>
                    </a:lnTo>
                    <a:lnTo>
                      <a:pt x="20570" y="37928"/>
                    </a:lnTo>
                    <a:lnTo>
                      <a:pt x="20822" y="37840"/>
                    </a:lnTo>
                    <a:lnTo>
                      <a:pt x="21075" y="37751"/>
                    </a:lnTo>
                    <a:lnTo>
                      <a:pt x="21303" y="37650"/>
                    </a:lnTo>
                    <a:lnTo>
                      <a:pt x="21530" y="37549"/>
                    </a:lnTo>
                    <a:lnTo>
                      <a:pt x="21733" y="37448"/>
                    </a:lnTo>
                    <a:lnTo>
                      <a:pt x="22099" y="37246"/>
                    </a:lnTo>
                    <a:lnTo>
                      <a:pt x="22415" y="37031"/>
                    </a:lnTo>
                    <a:lnTo>
                      <a:pt x="22681" y="36828"/>
                    </a:lnTo>
                    <a:lnTo>
                      <a:pt x="22896" y="36639"/>
                    </a:lnTo>
                    <a:lnTo>
                      <a:pt x="23085" y="36462"/>
                    </a:lnTo>
                    <a:lnTo>
                      <a:pt x="23224" y="36310"/>
                    </a:lnTo>
                    <a:lnTo>
                      <a:pt x="23326" y="36184"/>
                    </a:lnTo>
                    <a:lnTo>
                      <a:pt x="23389" y="36083"/>
                    </a:lnTo>
                    <a:lnTo>
                      <a:pt x="23452" y="35994"/>
                    </a:lnTo>
                    <a:lnTo>
                      <a:pt x="21315" y="21392"/>
                    </a:lnTo>
                    <a:lnTo>
                      <a:pt x="21442" y="21139"/>
                    </a:lnTo>
                    <a:lnTo>
                      <a:pt x="21594" y="20836"/>
                    </a:lnTo>
                    <a:lnTo>
                      <a:pt x="21771" y="20431"/>
                    </a:lnTo>
                    <a:lnTo>
                      <a:pt x="21986" y="19938"/>
                    </a:lnTo>
                    <a:lnTo>
                      <a:pt x="22226" y="19369"/>
                    </a:lnTo>
                    <a:lnTo>
                      <a:pt x="22453" y="18724"/>
                    </a:lnTo>
                    <a:lnTo>
                      <a:pt x="22693" y="18016"/>
                    </a:lnTo>
                    <a:lnTo>
                      <a:pt x="22807" y="17637"/>
                    </a:lnTo>
                    <a:lnTo>
                      <a:pt x="22921" y="17258"/>
                    </a:lnTo>
                    <a:lnTo>
                      <a:pt x="23022" y="16866"/>
                    </a:lnTo>
                    <a:lnTo>
                      <a:pt x="23111" y="16461"/>
                    </a:lnTo>
                    <a:lnTo>
                      <a:pt x="23199" y="16057"/>
                    </a:lnTo>
                    <a:lnTo>
                      <a:pt x="23275" y="15640"/>
                    </a:lnTo>
                    <a:lnTo>
                      <a:pt x="23338" y="15222"/>
                    </a:lnTo>
                    <a:lnTo>
                      <a:pt x="23401" y="14793"/>
                    </a:lnTo>
                    <a:lnTo>
                      <a:pt x="23439" y="14375"/>
                    </a:lnTo>
                    <a:lnTo>
                      <a:pt x="23465" y="13945"/>
                    </a:lnTo>
                    <a:lnTo>
                      <a:pt x="23465" y="13516"/>
                    </a:lnTo>
                    <a:lnTo>
                      <a:pt x="23452" y="13098"/>
                    </a:lnTo>
                    <a:lnTo>
                      <a:pt x="23427" y="12669"/>
                    </a:lnTo>
                    <a:lnTo>
                      <a:pt x="23376" y="12264"/>
                    </a:lnTo>
                    <a:lnTo>
                      <a:pt x="23300" y="11847"/>
                    </a:lnTo>
                    <a:lnTo>
                      <a:pt x="23212" y="11442"/>
                    </a:lnTo>
                    <a:lnTo>
                      <a:pt x="22972" y="10633"/>
                    </a:lnTo>
                    <a:lnTo>
                      <a:pt x="22719" y="9786"/>
                    </a:lnTo>
                    <a:lnTo>
                      <a:pt x="22428" y="8926"/>
                    </a:lnTo>
                    <a:lnTo>
                      <a:pt x="22137" y="8054"/>
                    </a:lnTo>
                    <a:lnTo>
                      <a:pt x="21821" y="7194"/>
                    </a:lnTo>
                    <a:lnTo>
                      <a:pt x="21505" y="6347"/>
                    </a:lnTo>
                    <a:lnTo>
                      <a:pt x="20898" y="4742"/>
                    </a:lnTo>
                    <a:lnTo>
                      <a:pt x="20329" y="3351"/>
                    </a:lnTo>
                    <a:lnTo>
                      <a:pt x="19874" y="2239"/>
                    </a:lnTo>
                    <a:lnTo>
                      <a:pt x="19444" y="1240"/>
                    </a:lnTo>
                    <a:lnTo>
                      <a:pt x="19280" y="1164"/>
                    </a:lnTo>
                    <a:lnTo>
                      <a:pt x="19103" y="1088"/>
                    </a:lnTo>
                    <a:lnTo>
                      <a:pt x="18686" y="949"/>
                    </a:lnTo>
                    <a:lnTo>
                      <a:pt x="18218" y="823"/>
                    </a:lnTo>
                    <a:lnTo>
                      <a:pt x="17687" y="696"/>
                    </a:lnTo>
                    <a:lnTo>
                      <a:pt x="17118" y="570"/>
                    </a:lnTo>
                    <a:lnTo>
                      <a:pt x="16499" y="456"/>
                    </a:lnTo>
                    <a:lnTo>
                      <a:pt x="15841" y="367"/>
                    </a:lnTo>
                    <a:lnTo>
                      <a:pt x="15146" y="266"/>
                    </a:lnTo>
                    <a:lnTo>
                      <a:pt x="14413" y="190"/>
                    </a:lnTo>
                    <a:lnTo>
                      <a:pt x="13667" y="127"/>
                    </a:lnTo>
                    <a:lnTo>
                      <a:pt x="12896" y="77"/>
                    </a:lnTo>
                    <a:lnTo>
                      <a:pt x="12099" y="39"/>
                    </a:lnTo>
                    <a:lnTo>
                      <a:pt x="11303" y="13"/>
                    </a:lnTo>
                    <a:lnTo>
                      <a:pt x="10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343;p43"/>
              <p:cNvSpPr/>
              <p:nvPr/>
            </p:nvSpPr>
            <p:spPr>
              <a:xfrm>
                <a:off x="923430" y="2369890"/>
                <a:ext cx="165216" cy="228392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18788" extrusionOk="0">
                    <a:moveTo>
                      <a:pt x="1151" y="1"/>
                    </a:moveTo>
                    <a:lnTo>
                      <a:pt x="645" y="11506"/>
                    </a:lnTo>
                    <a:lnTo>
                      <a:pt x="51" y="14540"/>
                    </a:lnTo>
                    <a:lnTo>
                      <a:pt x="13" y="14767"/>
                    </a:lnTo>
                    <a:lnTo>
                      <a:pt x="0" y="15008"/>
                    </a:lnTo>
                    <a:lnTo>
                      <a:pt x="0" y="15235"/>
                    </a:lnTo>
                    <a:lnTo>
                      <a:pt x="38" y="15463"/>
                    </a:lnTo>
                    <a:lnTo>
                      <a:pt x="76" y="15690"/>
                    </a:lnTo>
                    <a:lnTo>
                      <a:pt x="152" y="15905"/>
                    </a:lnTo>
                    <a:lnTo>
                      <a:pt x="240" y="16120"/>
                    </a:lnTo>
                    <a:lnTo>
                      <a:pt x="342" y="16322"/>
                    </a:lnTo>
                    <a:lnTo>
                      <a:pt x="455" y="16512"/>
                    </a:lnTo>
                    <a:lnTo>
                      <a:pt x="594" y="16689"/>
                    </a:lnTo>
                    <a:lnTo>
                      <a:pt x="746" y="16866"/>
                    </a:lnTo>
                    <a:lnTo>
                      <a:pt x="923" y="17018"/>
                    </a:lnTo>
                    <a:lnTo>
                      <a:pt x="1100" y="17157"/>
                    </a:lnTo>
                    <a:lnTo>
                      <a:pt x="1302" y="17283"/>
                    </a:lnTo>
                    <a:lnTo>
                      <a:pt x="1505" y="17397"/>
                    </a:lnTo>
                    <a:lnTo>
                      <a:pt x="1732" y="17486"/>
                    </a:lnTo>
                    <a:lnTo>
                      <a:pt x="5462" y="18788"/>
                    </a:lnTo>
                    <a:lnTo>
                      <a:pt x="6182" y="14679"/>
                    </a:lnTo>
                    <a:lnTo>
                      <a:pt x="6359" y="14692"/>
                    </a:lnTo>
                    <a:lnTo>
                      <a:pt x="6827" y="14704"/>
                    </a:lnTo>
                    <a:lnTo>
                      <a:pt x="7143" y="14692"/>
                    </a:lnTo>
                    <a:lnTo>
                      <a:pt x="7522" y="14679"/>
                    </a:lnTo>
                    <a:lnTo>
                      <a:pt x="7927" y="14641"/>
                    </a:lnTo>
                    <a:lnTo>
                      <a:pt x="8369" y="14578"/>
                    </a:lnTo>
                    <a:lnTo>
                      <a:pt x="8825" y="14502"/>
                    </a:lnTo>
                    <a:lnTo>
                      <a:pt x="9305" y="14388"/>
                    </a:lnTo>
                    <a:lnTo>
                      <a:pt x="9545" y="14325"/>
                    </a:lnTo>
                    <a:lnTo>
                      <a:pt x="9785" y="14249"/>
                    </a:lnTo>
                    <a:lnTo>
                      <a:pt x="10026" y="14173"/>
                    </a:lnTo>
                    <a:lnTo>
                      <a:pt x="10253" y="14072"/>
                    </a:lnTo>
                    <a:lnTo>
                      <a:pt x="10493" y="13971"/>
                    </a:lnTo>
                    <a:lnTo>
                      <a:pt x="10721" y="13857"/>
                    </a:lnTo>
                    <a:lnTo>
                      <a:pt x="10936" y="13743"/>
                    </a:lnTo>
                    <a:lnTo>
                      <a:pt x="11163" y="13604"/>
                    </a:lnTo>
                    <a:lnTo>
                      <a:pt x="11366" y="13453"/>
                    </a:lnTo>
                    <a:lnTo>
                      <a:pt x="11568" y="13301"/>
                    </a:lnTo>
                    <a:lnTo>
                      <a:pt x="11758" y="13124"/>
                    </a:lnTo>
                    <a:lnTo>
                      <a:pt x="11935" y="12934"/>
                    </a:lnTo>
                    <a:lnTo>
                      <a:pt x="12023" y="12833"/>
                    </a:lnTo>
                    <a:lnTo>
                      <a:pt x="12099" y="12719"/>
                    </a:lnTo>
                    <a:lnTo>
                      <a:pt x="12188" y="12606"/>
                    </a:lnTo>
                    <a:lnTo>
                      <a:pt x="12263" y="12466"/>
                    </a:lnTo>
                    <a:lnTo>
                      <a:pt x="12402" y="12176"/>
                    </a:lnTo>
                    <a:lnTo>
                      <a:pt x="12542" y="11847"/>
                    </a:lnTo>
                    <a:lnTo>
                      <a:pt x="12655" y="11480"/>
                    </a:lnTo>
                    <a:lnTo>
                      <a:pt x="12769" y="11101"/>
                    </a:lnTo>
                    <a:lnTo>
                      <a:pt x="12883" y="10684"/>
                    </a:lnTo>
                    <a:lnTo>
                      <a:pt x="12971" y="10241"/>
                    </a:lnTo>
                    <a:lnTo>
                      <a:pt x="13060" y="9786"/>
                    </a:lnTo>
                    <a:lnTo>
                      <a:pt x="13136" y="9319"/>
                    </a:lnTo>
                    <a:lnTo>
                      <a:pt x="13212" y="8825"/>
                    </a:lnTo>
                    <a:lnTo>
                      <a:pt x="13275" y="8332"/>
                    </a:lnTo>
                    <a:lnTo>
                      <a:pt x="13376" y="7321"/>
                    </a:lnTo>
                    <a:lnTo>
                      <a:pt x="13452" y="6322"/>
                    </a:lnTo>
                    <a:lnTo>
                      <a:pt x="13515" y="5336"/>
                    </a:lnTo>
                    <a:lnTo>
                      <a:pt x="13553" y="4401"/>
                    </a:lnTo>
                    <a:lnTo>
                      <a:pt x="13578" y="3541"/>
                    </a:lnTo>
                    <a:lnTo>
                      <a:pt x="13591" y="2770"/>
                    </a:lnTo>
                    <a:lnTo>
                      <a:pt x="13591" y="1657"/>
                    </a:lnTo>
                    <a:lnTo>
                      <a:pt x="13591" y="1240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344;p43"/>
              <p:cNvSpPr/>
              <p:nvPr/>
            </p:nvSpPr>
            <p:spPr>
              <a:xfrm>
                <a:off x="966463" y="2517589"/>
                <a:ext cx="32129" cy="51494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236" extrusionOk="0">
                    <a:moveTo>
                      <a:pt x="25" y="0"/>
                    </a:moveTo>
                    <a:lnTo>
                      <a:pt x="13" y="140"/>
                    </a:lnTo>
                    <a:lnTo>
                      <a:pt x="0" y="304"/>
                    </a:lnTo>
                    <a:lnTo>
                      <a:pt x="0" y="519"/>
                    </a:lnTo>
                    <a:lnTo>
                      <a:pt x="13" y="772"/>
                    </a:lnTo>
                    <a:lnTo>
                      <a:pt x="38" y="1075"/>
                    </a:lnTo>
                    <a:lnTo>
                      <a:pt x="76" y="1391"/>
                    </a:lnTo>
                    <a:lnTo>
                      <a:pt x="152" y="1732"/>
                    </a:lnTo>
                    <a:lnTo>
                      <a:pt x="202" y="1909"/>
                    </a:lnTo>
                    <a:lnTo>
                      <a:pt x="253" y="2086"/>
                    </a:lnTo>
                    <a:lnTo>
                      <a:pt x="329" y="2263"/>
                    </a:lnTo>
                    <a:lnTo>
                      <a:pt x="405" y="2440"/>
                    </a:lnTo>
                    <a:lnTo>
                      <a:pt x="480" y="2617"/>
                    </a:lnTo>
                    <a:lnTo>
                      <a:pt x="582" y="2794"/>
                    </a:lnTo>
                    <a:lnTo>
                      <a:pt x="695" y="2971"/>
                    </a:lnTo>
                    <a:lnTo>
                      <a:pt x="822" y="3136"/>
                    </a:lnTo>
                    <a:lnTo>
                      <a:pt x="961" y="3300"/>
                    </a:lnTo>
                    <a:lnTo>
                      <a:pt x="1113" y="3464"/>
                    </a:lnTo>
                    <a:lnTo>
                      <a:pt x="1277" y="3616"/>
                    </a:lnTo>
                    <a:lnTo>
                      <a:pt x="1454" y="3755"/>
                    </a:lnTo>
                    <a:lnTo>
                      <a:pt x="1656" y="3894"/>
                    </a:lnTo>
                    <a:lnTo>
                      <a:pt x="1871" y="4021"/>
                    </a:lnTo>
                    <a:lnTo>
                      <a:pt x="2099" y="4135"/>
                    </a:lnTo>
                    <a:lnTo>
                      <a:pt x="2352" y="4236"/>
                    </a:lnTo>
                    <a:lnTo>
                      <a:pt x="2642" y="2529"/>
                    </a:lnTo>
                    <a:lnTo>
                      <a:pt x="2541" y="2491"/>
                    </a:lnTo>
                    <a:lnTo>
                      <a:pt x="2250" y="2339"/>
                    </a:lnTo>
                    <a:lnTo>
                      <a:pt x="1833" y="2124"/>
                    </a:lnTo>
                    <a:lnTo>
                      <a:pt x="1606" y="1973"/>
                    </a:lnTo>
                    <a:lnTo>
                      <a:pt x="1365" y="1821"/>
                    </a:lnTo>
                    <a:lnTo>
                      <a:pt x="1125" y="1644"/>
                    </a:lnTo>
                    <a:lnTo>
                      <a:pt x="885" y="1454"/>
                    </a:lnTo>
                    <a:lnTo>
                      <a:pt x="670" y="1239"/>
                    </a:lnTo>
                    <a:lnTo>
                      <a:pt x="468" y="1024"/>
                    </a:lnTo>
                    <a:lnTo>
                      <a:pt x="379" y="898"/>
                    </a:lnTo>
                    <a:lnTo>
                      <a:pt x="291" y="784"/>
                    </a:lnTo>
                    <a:lnTo>
                      <a:pt x="228" y="658"/>
                    </a:lnTo>
                    <a:lnTo>
                      <a:pt x="164" y="531"/>
                    </a:lnTo>
                    <a:lnTo>
                      <a:pt x="114" y="405"/>
                    </a:lnTo>
                    <a:lnTo>
                      <a:pt x="63" y="279"/>
                    </a:lnTo>
                    <a:lnTo>
                      <a:pt x="38" y="14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345;p43"/>
              <p:cNvSpPr/>
              <p:nvPr/>
            </p:nvSpPr>
            <p:spPr>
              <a:xfrm>
                <a:off x="896382" y="2317180"/>
                <a:ext cx="192264" cy="189042"/>
              </a:xfrm>
              <a:custGeom>
                <a:avLst/>
                <a:gdLst/>
                <a:ahLst/>
                <a:cxnLst/>
                <a:rect l="l" t="t" r="r" b="b"/>
                <a:pathLst>
                  <a:path w="15816" h="15551" extrusionOk="0">
                    <a:moveTo>
                      <a:pt x="7093" y="1"/>
                    </a:moveTo>
                    <a:lnTo>
                      <a:pt x="6612" y="13"/>
                    </a:lnTo>
                    <a:lnTo>
                      <a:pt x="6119" y="51"/>
                    </a:lnTo>
                    <a:lnTo>
                      <a:pt x="5601" y="102"/>
                    </a:lnTo>
                    <a:lnTo>
                      <a:pt x="5095" y="190"/>
                    </a:lnTo>
                    <a:lnTo>
                      <a:pt x="4830" y="241"/>
                    </a:lnTo>
                    <a:lnTo>
                      <a:pt x="4577" y="304"/>
                    </a:lnTo>
                    <a:lnTo>
                      <a:pt x="4311" y="367"/>
                    </a:lnTo>
                    <a:lnTo>
                      <a:pt x="4058" y="443"/>
                    </a:lnTo>
                    <a:lnTo>
                      <a:pt x="3805" y="532"/>
                    </a:lnTo>
                    <a:lnTo>
                      <a:pt x="3553" y="633"/>
                    </a:lnTo>
                    <a:lnTo>
                      <a:pt x="3300" y="746"/>
                    </a:lnTo>
                    <a:lnTo>
                      <a:pt x="3047" y="873"/>
                    </a:lnTo>
                    <a:lnTo>
                      <a:pt x="2807" y="1012"/>
                    </a:lnTo>
                    <a:lnTo>
                      <a:pt x="2579" y="1164"/>
                    </a:lnTo>
                    <a:lnTo>
                      <a:pt x="2339" y="1328"/>
                    </a:lnTo>
                    <a:lnTo>
                      <a:pt x="2124" y="1505"/>
                    </a:lnTo>
                    <a:lnTo>
                      <a:pt x="1909" y="1707"/>
                    </a:lnTo>
                    <a:lnTo>
                      <a:pt x="1694" y="1922"/>
                    </a:lnTo>
                    <a:lnTo>
                      <a:pt x="1492" y="2150"/>
                    </a:lnTo>
                    <a:lnTo>
                      <a:pt x="1302" y="2390"/>
                    </a:lnTo>
                    <a:lnTo>
                      <a:pt x="1113" y="2656"/>
                    </a:lnTo>
                    <a:lnTo>
                      <a:pt x="948" y="2934"/>
                    </a:lnTo>
                    <a:lnTo>
                      <a:pt x="784" y="3237"/>
                    </a:lnTo>
                    <a:lnTo>
                      <a:pt x="632" y="3566"/>
                    </a:lnTo>
                    <a:lnTo>
                      <a:pt x="493" y="3907"/>
                    </a:lnTo>
                    <a:lnTo>
                      <a:pt x="367" y="4261"/>
                    </a:lnTo>
                    <a:lnTo>
                      <a:pt x="253" y="4653"/>
                    </a:lnTo>
                    <a:lnTo>
                      <a:pt x="152" y="5058"/>
                    </a:lnTo>
                    <a:lnTo>
                      <a:pt x="76" y="5487"/>
                    </a:lnTo>
                    <a:lnTo>
                      <a:pt x="25" y="5917"/>
                    </a:lnTo>
                    <a:lnTo>
                      <a:pt x="0" y="6347"/>
                    </a:lnTo>
                    <a:lnTo>
                      <a:pt x="0" y="6790"/>
                    </a:lnTo>
                    <a:lnTo>
                      <a:pt x="13" y="7232"/>
                    </a:lnTo>
                    <a:lnTo>
                      <a:pt x="51" y="7687"/>
                    </a:lnTo>
                    <a:lnTo>
                      <a:pt x="101" y="8130"/>
                    </a:lnTo>
                    <a:lnTo>
                      <a:pt x="177" y="8585"/>
                    </a:lnTo>
                    <a:lnTo>
                      <a:pt x="266" y="9027"/>
                    </a:lnTo>
                    <a:lnTo>
                      <a:pt x="354" y="9470"/>
                    </a:lnTo>
                    <a:lnTo>
                      <a:pt x="468" y="9912"/>
                    </a:lnTo>
                    <a:lnTo>
                      <a:pt x="594" y="10342"/>
                    </a:lnTo>
                    <a:lnTo>
                      <a:pt x="721" y="10772"/>
                    </a:lnTo>
                    <a:lnTo>
                      <a:pt x="860" y="11177"/>
                    </a:lnTo>
                    <a:lnTo>
                      <a:pt x="1011" y="11581"/>
                    </a:lnTo>
                    <a:lnTo>
                      <a:pt x="1151" y="11986"/>
                    </a:lnTo>
                    <a:lnTo>
                      <a:pt x="1454" y="12732"/>
                    </a:lnTo>
                    <a:lnTo>
                      <a:pt x="1757" y="13414"/>
                    </a:lnTo>
                    <a:lnTo>
                      <a:pt x="2048" y="14021"/>
                    </a:lnTo>
                    <a:lnTo>
                      <a:pt x="2314" y="14539"/>
                    </a:lnTo>
                    <a:lnTo>
                      <a:pt x="2541" y="14969"/>
                    </a:lnTo>
                    <a:lnTo>
                      <a:pt x="2718" y="15285"/>
                    </a:lnTo>
                    <a:lnTo>
                      <a:pt x="2883" y="15551"/>
                    </a:lnTo>
                    <a:lnTo>
                      <a:pt x="4842" y="13983"/>
                    </a:lnTo>
                    <a:lnTo>
                      <a:pt x="4792" y="13971"/>
                    </a:lnTo>
                    <a:lnTo>
                      <a:pt x="4665" y="13920"/>
                    </a:lnTo>
                    <a:lnTo>
                      <a:pt x="4577" y="13869"/>
                    </a:lnTo>
                    <a:lnTo>
                      <a:pt x="4476" y="13806"/>
                    </a:lnTo>
                    <a:lnTo>
                      <a:pt x="4374" y="13730"/>
                    </a:lnTo>
                    <a:lnTo>
                      <a:pt x="4261" y="13629"/>
                    </a:lnTo>
                    <a:lnTo>
                      <a:pt x="4147" y="13503"/>
                    </a:lnTo>
                    <a:lnTo>
                      <a:pt x="4020" y="13364"/>
                    </a:lnTo>
                    <a:lnTo>
                      <a:pt x="3907" y="13187"/>
                    </a:lnTo>
                    <a:lnTo>
                      <a:pt x="3793" y="12997"/>
                    </a:lnTo>
                    <a:lnTo>
                      <a:pt x="3692" y="12770"/>
                    </a:lnTo>
                    <a:lnTo>
                      <a:pt x="3591" y="12504"/>
                    </a:lnTo>
                    <a:lnTo>
                      <a:pt x="3502" y="12213"/>
                    </a:lnTo>
                    <a:lnTo>
                      <a:pt x="3439" y="11885"/>
                    </a:lnTo>
                    <a:lnTo>
                      <a:pt x="3401" y="11682"/>
                    </a:lnTo>
                    <a:lnTo>
                      <a:pt x="3388" y="11467"/>
                    </a:lnTo>
                    <a:lnTo>
                      <a:pt x="3376" y="11252"/>
                    </a:lnTo>
                    <a:lnTo>
                      <a:pt x="3376" y="11038"/>
                    </a:lnTo>
                    <a:lnTo>
                      <a:pt x="3376" y="10823"/>
                    </a:lnTo>
                    <a:lnTo>
                      <a:pt x="3401" y="10608"/>
                    </a:lnTo>
                    <a:lnTo>
                      <a:pt x="3426" y="10393"/>
                    </a:lnTo>
                    <a:lnTo>
                      <a:pt x="3451" y="10190"/>
                    </a:lnTo>
                    <a:lnTo>
                      <a:pt x="3489" y="9988"/>
                    </a:lnTo>
                    <a:lnTo>
                      <a:pt x="3540" y="9786"/>
                    </a:lnTo>
                    <a:lnTo>
                      <a:pt x="3591" y="9596"/>
                    </a:lnTo>
                    <a:lnTo>
                      <a:pt x="3654" y="9419"/>
                    </a:lnTo>
                    <a:lnTo>
                      <a:pt x="3717" y="9242"/>
                    </a:lnTo>
                    <a:lnTo>
                      <a:pt x="3793" y="9078"/>
                    </a:lnTo>
                    <a:lnTo>
                      <a:pt x="3869" y="8926"/>
                    </a:lnTo>
                    <a:lnTo>
                      <a:pt x="3945" y="8787"/>
                    </a:lnTo>
                    <a:lnTo>
                      <a:pt x="4046" y="8623"/>
                    </a:lnTo>
                    <a:lnTo>
                      <a:pt x="4159" y="8484"/>
                    </a:lnTo>
                    <a:lnTo>
                      <a:pt x="4273" y="8370"/>
                    </a:lnTo>
                    <a:lnTo>
                      <a:pt x="4400" y="8294"/>
                    </a:lnTo>
                    <a:lnTo>
                      <a:pt x="4513" y="8231"/>
                    </a:lnTo>
                    <a:lnTo>
                      <a:pt x="4577" y="8218"/>
                    </a:lnTo>
                    <a:lnTo>
                      <a:pt x="4640" y="8206"/>
                    </a:lnTo>
                    <a:lnTo>
                      <a:pt x="4766" y="8206"/>
                    </a:lnTo>
                    <a:lnTo>
                      <a:pt x="4830" y="8218"/>
                    </a:lnTo>
                    <a:lnTo>
                      <a:pt x="4893" y="8244"/>
                    </a:lnTo>
                    <a:lnTo>
                      <a:pt x="5007" y="8319"/>
                    </a:lnTo>
                    <a:lnTo>
                      <a:pt x="5120" y="8408"/>
                    </a:lnTo>
                    <a:lnTo>
                      <a:pt x="5221" y="8534"/>
                    </a:lnTo>
                    <a:lnTo>
                      <a:pt x="5310" y="8661"/>
                    </a:lnTo>
                    <a:lnTo>
                      <a:pt x="5310" y="8673"/>
                    </a:lnTo>
                    <a:lnTo>
                      <a:pt x="5386" y="8825"/>
                    </a:lnTo>
                    <a:lnTo>
                      <a:pt x="5449" y="8989"/>
                    </a:lnTo>
                    <a:lnTo>
                      <a:pt x="5512" y="9166"/>
                    </a:lnTo>
                    <a:lnTo>
                      <a:pt x="5563" y="9356"/>
                    </a:lnTo>
                    <a:lnTo>
                      <a:pt x="5651" y="9723"/>
                    </a:lnTo>
                    <a:lnTo>
                      <a:pt x="5702" y="10089"/>
                    </a:lnTo>
                    <a:lnTo>
                      <a:pt x="5740" y="10418"/>
                    </a:lnTo>
                    <a:lnTo>
                      <a:pt x="5752" y="10684"/>
                    </a:lnTo>
                    <a:lnTo>
                      <a:pt x="5765" y="10924"/>
                    </a:lnTo>
                    <a:lnTo>
                      <a:pt x="6005" y="10797"/>
                    </a:lnTo>
                    <a:lnTo>
                      <a:pt x="6233" y="10671"/>
                    </a:lnTo>
                    <a:lnTo>
                      <a:pt x="6448" y="10519"/>
                    </a:lnTo>
                    <a:lnTo>
                      <a:pt x="6637" y="10355"/>
                    </a:lnTo>
                    <a:lnTo>
                      <a:pt x="6814" y="10178"/>
                    </a:lnTo>
                    <a:lnTo>
                      <a:pt x="6979" y="9988"/>
                    </a:lnTo>
                    <a:lnTo>
                      <a:pt x="7130" y="9786"/>
                    </a:lnTo>
                    <a:lnTo>
                      <a:pt x="7257" y="9584"/>
                    </a:lnTo>
                    <a:lnTo>
                      <a:pt x="7383" y="9369"/>
                    </a:lnTo>
                    <a:lnTo>
                      <a:pt x="7484" y="9154"/>
                    </a:lnTo>
                    <a:lnTo>
                      <a:pt x="7573" y="8939"/>
                    </a:lnTo>
                    <a:lnTo>
                      <a:pt x="7661" y="8711"/>
                    </a:lnTo>
                    <a:lnTo>
                      <a:pt x="7737" y="8484"/>
                    </a:lnTo>
                    <a:lnTo>
                      <a:pt x="7788" y="8256"/>
                    </a:lnTo>
                    <a:lnTo>
                      <a:pt x="7838" y="8029"/>
                    </a:lnTo>
                    <a:lnTo>
                      <a:pt x="7889" y="7801"/>
                    </a:lnTo>
                    <a:lnTo>
                      <a:pt x="7952" y="7359"/>
                    </a:lnTo>
                    <a:lnTo>
                      <a:pt x="7990" y="6954"/>
                    </a:lnTo>
                    <a:lnTo>
                      <a:pt x="8003" y="6575"/>
                    </a:lnTo>
                    <a:lnTo>
                      <a:pt x="8003" y="6233"/>
                    </a:lnTo>
                    <a:lnTo>
                      <a:pt x="7990" y="5955"/>
                    </a:lnTo>
                    <a:lnTo>
                      <a:pt x="7978" y="5753"/>
                    </a:lnTo>
                    <a:lnTo>
                      <a:pt x="7952" y="5563"/>
                    </a:lnTo>
                    <a:lnTo>
                      <a:pt x="8420" y="5715"/>
                    </a:lnTo>
                    <a:lnTo>
                      <a:pt x="8938" y="5867"/>
                    </a:lnTo>
                    <a:lnTo>
                      <a:pt x="9596" y="6044"/>
                    </a:lnTo>
                    <a:lnTo>
                      <a:pt x="9962" y="6132"/>
                    </a:lnTo>
                    <a:lnTo>
                      <a:pt x="10367" y="6221"/>
                    </a:lnTo>
                    <a:lnTo>
                      <a:pt x="10771" y="6309"/>
                    </a:lnTo>
                    <a:lnTo>
                      <a:pt x="11201" y="6385"/>
                    </a:lnTo>
                    <a:lnTo>
                      <a:pt x="11644" y="6448"/>
                    </a:lnTo>
                    <a:lnTo>
                      <a:pt x="12086" y="6511"/>
                    </a:lnTo>
                    <a:lnTo>
                      <a:pt x="12529" y="6549"/>
                    </a:lnTo>
                    <a:lnTo>
                      <a:pt x="12959" y="6562"/>
                    </a:lnTo>
                    <a:lnTo>
                      <a:pt x="13376" y="6562"/>
                    </a:lnTo>
                    <a:lnTo>
                      <a:pt x="13755" y="6537"/>
                    </a:lnTo>
                    <a:lnTo>
                      <a:pt x="14084" y="6499"/>
                    </a:lnTo>
                    <a:lnTo>
                      <a:pt x="14387" y="6436"/>
                    </a:lnTo>
                    <a:lnTo>
                      <a:pt x="14653" y="6360"/>
                    </a:lnTo>
                    <a:lnTo>
                      <a:pt x="14880" y="6271"/>
                    </a:lnTo>
                    <a:lnTo>
                      <a:pt x="15083" y="6183"/>
                    </a:lnTo>
                    <a:lnTo>
                      <a:pt x="15260" y="6082"/>
                    </a:lnTo>
                    <a:lnTo>
                      <a:pt x="15399" y="5993"/>
                    </a:lnTo>
                    <a:lnTo>
                      <a:pt x="15525" y="5905"/>
                    </a:lnTo>
                    <a:lnTo>
                      <a:pt x="15614" y="5816"/>
                    </a:lnTo>
                    <a:lnTo>
                      <a:pt x="15689" y="5728"/>
                    </a:lnTo>
                    <a:lnTo>
                      <a:pt x="15778" y="5614"/>
                    </a:lnTo>
                    <a:lnTo>
                      <a:pt x="15816" y="5563"/>
                    </a:lnTo>
                    <a:lnTo>
                      <a:pt x="15753" y="5361"/>
                    </a:lnTo>
                    <a:lnTo>
                      <a:pt x="15677" y="5146"/>
                    </a:lnTo>
                    <a:lnTo>
                      <a:pt x="15601" y="4944"/>
                    </a:lnTo>
                    <a:lnTo>
                      <a:pt x="15525" y="4742"/>
                    </a:lnTo>
                    <a:lnTo>
                      <a:pt x="15424" y="4552"/>
                    </a:lnTo>
                    <a:lnTo>
                      <a:pt x="15335" y="4362"/>
                    </a:lnTo>
                    <a:lnTo>
                      <a:pt x="15222" y="4173"/>
                    </a:lnTo>
                    <a:lnTo>
                      <a:pt x="15108" y="3996"/>
                    </a:lnTo>
                    <a:lnTo>
                      <a:pt x="15108" y="3983"/>
                    </a:lnTo>
                    <a:lnTo>
                      <a:pt x="14956" y="3755"/>
                    </a:lnTo>
                    <a:lnTo>
                      <a:pt x="14792" y="3540"/>
                    </a:lnTo>
                    <a:lnTo>
                      <a:pt x="14615" y="3326"/>
                    </a:lnTo>
                    <a:lnTo>
                      <a:pt x="14438" y="3123"/>
                    </a:lnTo>
                    <a:lnTo>
                      <a:pt x="14248" y="2921"/>
                    </a:lnTo>
                    <a:lnTo>
                      <a:pt x="14046" y="2731"/>
                    </a:lnTo>
                    <a:lnTo>
                      <a:pt x="13844" y="2542"/>
                    </a:lnTo>
                    <a:lnTo>
                      <a:pt x="13629" y="2365"/>
                    </a:lnTo>
                    <a:lnTo>
                      <a:pt x="13414" y="2200"/>
                    </a:lnTo>
                    <a:lnTo>
                      <a:pt x="13186" y="2036"/>
                    </a:lnTo>
                    <a:lnTo>
                      <a:pt x="12959" y="1872"/>
                    </a:lnTo>
                    <a:lnTo>
                      <a:pt x="12731" y="1720"/>
                    </a:lnTo>
                    <a:lnTo>
                      <a:pt x="12491" y="1581"/>
                    </a:lnTo>
                    <a:lnTo>
                      <a:pt x="12251" y="1442"/>
                    </a:lnTo>
                    <a:lnTo>
                      <a:pt x="11758" y="1189"/>
                    </a:lnTo>
                    <a:lnTo>
                      <a:pt x="11442" y="1037"/>
                    </a:lnTo>
                    <a:lnTo>
                      <a:pt x="11125" y="898"/>
                    </a:lnTo>
                    <a:lnTo>
                      <a:pt x="10797" y="759"/>
                    </a:lnTo>
                    <a:lnTo>
                      <a:pt x="10481" y="645"/>
                    </a:lnTo>
                    <a:lnTo>
                      <a:pt x="10165" y="532"/>
                    </a:lnTo>
                    <a:lnTo>
                      <a:pt x="9849" y="443"/>
                    </a:lnTo>
                    <a:lnTo>
                      <a:pt x="9545" y="355"/>
                    </a:lnTo>
                    <a:lnTo>
                      <a:pt x="9242" y="266"/>
                    </a:lnTo>
                    <a:lnTo>
                      <a:pt x="8938" y="203"/>
                    </a:lnTo>
                    <a:lnTo>
                      <a:pt x="8648" y="140"/>
                    </a:lnTo>
                    <a:lnTo>
                      <a:pt x="8357" y="102"/>
                    </a:lnTo>
                    <a:lnTo>
                      <a:pt x="8079" y="64"/>
                    </a:lnTo>
                    <a:lnTo>
                      <a:pt x="7813" y="26"/>
                    </a:lnTo>
                    <a:lnTo>
                      <a:pt x="7560" y="13"/>
                    </a:lnTo>
                    <a:lnTo>
                      <a:pt x="7320" y="1"/>
                    </a:lnTo>
                    <a:close/>
                  </a:path>
                </a:pathLst>
              </a:custGeom>
              <a:solidFill>
                <a:srgbClr val="654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346;p43"/>
              <p:cNvSpPr/>
              <p:nvPr/>
            </p:nvSpPr>
            <p:spPr>
              <a:xfrm>
                <a:off x="822460" y="2290290"/>
                <a:ext cx="109893" cy="138934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1429" extrusionOk="0">
                    <a:moveTo>
                      <a:pt x="4829" y="0"/>
                    </a:moveTo>
                    <a:lnTo>
                      <a:pt x="4551" y="25"/>
                    </a:lnTo>
                    <a:lnTo>
                      <a:pt x="4273" y="63"/>
                    </a:lnTo>
                    <a:lnTo>
                      <a:pt x="4020" y="114"/>
                    </a:lnTo>
                    <a:lnTo>
                      <a:pt x="3768" y="177"/>
                    </a:lnTo>
                    <a:lnTo>
                      <a:pt x="3540" y="266"/>
                    </a:lnTo>
                    <a:lnTo>
                      <a:pt x="3312" y="367"/>
                    </a:lnTo>
                    <a:lnTo>
                      <a:pt x="3097" y="481"/>
                    </a:lnTo>
                    <a:lnTo>
                      <a:pt x="2895" y="607"/>
                    </a:lnTo>
                    <a:lnTo>
                      <a:pt x="2706" y="759"/>
                    </a:lnTo>
                    <a:lnTo>
                      <a:pt x="2529" y="910"/>
                    </a:lnTo>
                    <a:lnTo>
                      <a:pt x="2364" y="1087"/>
                    </a:lnTo>
                    <a:lnTo>
                      <a:pt x="2212" y="1264"/>
                    </a:lnTo>
                    <a:lnTo>
                      <a:pt x="2061" y="1467"/>
                    </a:lnTo>
                    <a:lnTo>
                      <a:pt x="1934" y="1682"/>
                    </a:lnTo>
                    <a:lnTo>
                      <a:pt x="1808" y="1897"/>
                    </a:lnTo>
                    <a:lnTo>
                      <a:pt x="1694" y="2137"/>
                    </a:lnTo>
                    <a:lnTo>
                      <a:pt x="1593" y="2377"/>
                    </a:lnTo>
                    <a:lnTo>
                      <a:pt x="1505" y="2642"/>
                    </a:lnTo>
                    <a:lnTo>
                      <a:pt x="1416" y="2908"/>
                    </a:lnTo>
                    <a:lnTo>
                      <a:pt x="1353" y="3186"/>
                    </a:lnTo>
                    <a:lnTo>
                      <a:pt x="1290" y="3477"/>
                    </a:lnTo>
                    <a:lnTo>
                      <a:pt x="1239" y="3780"/>
                    </a:lnTo>
                    <a:lnTo>
                      <a:pt x="1201" y="4096"/>
                    </a:lnTo>
                    <a:lnTo>
                      <a:pt x="1163" y="4425"/>
                    </a:lnTo>
                    <a:lnTo>
                      <a:pt x="1138" y="4754"/>
                    </a:lnTo>
                    <a:lnTo>
                      <a:pt x="1125" y="5095"/>
                    </a:lnTo>
                    <a:lnTo>
                      <a:pt x="1125" y="5449"/>
                    </a:lnTo>
                    <a:lnTo>
                      <a:pt x="1138" y="5803"/>
                    </a:lnTo>
                    <a:lnTo>
                      <a:pt x="1151" y="6170"/>
                    </a:lnTo>
                    <a:lnTo>
                      <a:pt x="1176" y="6549"/>
                    </a:lnTo>
                    <a:lnTo>
                      <a:pt x="1201" y="6916"/>
                    </a:lnTo>
                    <a:lnTo>
                      <a:pt x="1214" y="7257"/>
                    </a:lnTo>
                    <a:lnTo>
                      <a:pt x="1226" y="7573"/>
                    </a:lnTo>
                    <a:lnTo>
                      <a:pt x="1226" y="7876"/>
                    </a:lnTo>
                    <a:lnTo>
                      <a:pt x="1214" y="8142"/>
                    </a:lnTo>
                    <a:lnTo>
                      <a:pt x="1188" y="8395"/>
                    </a:lnTo>
                    <a:lnTo>
                      <a:pt x="1163" y="8622"/>
                    </a:lnTo>
                    <a:lnTo>
                      <a:pt x="1125" y="8837"/>
                    </a:lnTo>
                    <a:lnTo>
                      <a:pt x="1087" y="9027"/>
                    </a:lnTo>
                    <a:lnTo>
                      <a:pt x="1049" y="9204"/>
                    </a:lnTo>
                    <a:lnTo>
                      <a:pt x="999" y="9356"/>
                    </a:lnTo>
                    <a:lnTo>
                      <a:pt x="948" y="9495"/>
                    </a:lnTo>
                    <a:lnTo>
                      <a:pt x="885" y="9621"/>
                    </a:lnTo>
                    <a:lnTo>
                      <a:pt x="834" y="9735"/>
                    </a:lnTo>
                    <a:lnTo>
                      <a:pt x="771" y="9823"/>
                    </a:lnTo>
                    <a:lnTo>
                      <a:pt x="708" y="9912"/>
                    </a:lnTo>
                    <a:lnTo>
                      <a:pt x="645" y="9988"/>
                    </a:lnTo>
                    <a:lnTo>
                      <a:pt x="582" y="10038"/>
                    </a:lnTo>
                    <a:lnTo>
                      <a:pt x="455" y="10139"/>
                    </a:lnTo>
                    <a:lnTo>
                      <a:pt x="329" y="10190"/>
                    </a:lnTo>
                    <a:lnTo>
                      <a:pt x="228" y="10228"/>
                    </a:lnTo>
                    <a:lnTo>
                      <a:pt x="126" y="10241"/>
                    </a:lnTo>
                    <a:lnTo>
                      <a:pt x="63" y="10241"/>
                    </a:lnTo>
                    <a:lnTo>
                      <a:pt x="0" y="10228"/>
                    </a:lnTo>
                    <a:lnTo>
                      <a:pt x="38" y="10304"/>
                    </a:lnTo>
                    <a:lnTo>
                      <a:pt x="177" y="10506"/>
                    </a:lnTo>
                    <a:lnTo>
                      <a:pt x="291" y="10632"/>
                    </a:lnTo>
                    <a:lnTo>
                      <a:pt x="417" y="10759"/>
                    </a:lnTo>
                    <a:lnTo>
                      <a:pt x="569" y="10898"/>
                    </a:lnTo>
                    <a:lnTo>
                      <a:pt x="733" y="11037"/>
                    </a:lnTo>
                    <a:lnTo>
                      <a:pt x="923" y="11163"/>
                    </a:lnTo>
                    <a:lnTo>
                      <a:pt x="1138" y="11265"/>
                    </a:lnTo>
                    <a:lnTo>
                      <a:pt x="1252" y="11315"/>
                    </a:lnTo>
                    <a:lnTo>
                      <a:pt x="1378" y="11353"/>
                    </a:lnTo>
                    <a:lnTo>
                      <a:pt x="1505" y="11391"/>
                    </a:lnTo>
                    <a:lnTo>
                      <a:pt x="1631" y="11416"/>
                    </a:lnTo>
                    <a:lnTo>
                      <a:pt x="1770" y="11429"/>
                    </a:lnTo>
                    <a:lnTo>
                      <a:pt x="1909" y="11429"/>
                    </a:lnTo>
                    <a:lnTo>
                      <a:pt x="2048" y="11416"/>
                    </a:lnTo>
                    <a:lnTo>
                      <a:pt x="2200" y="11404"/>
                    </a:lnTo>
                    <a:lnTo>
                      <a:pt x="2352" y="11378"/>
                    </a:lnTo>
                    <a:lnTo>
                      <a:pt x="2516" y="11328"/>
                    </a:lnTo>
                    <a:lnTo>
                      <a:pt x="2680" y="11277"/>
                    </a:lnTo>
                    <a:lnTo>
                      <a:pt x="2845" y="11201"/>
                    </a:lnTo>
                    <a:lnTo>
                      <a:pt x="3022" y="11113"/>
                    </a:lnTo>
                    <a:lnTo>
                      <a:pt x="3186" y="11024"/>
                    </a:lnTo>
                    <a:lnTo>
                      <a:pt x="3363" y="10923"/>
                    </a:lnTo>
                    <a:lnTo>
                      <a:pt x="3527" y="10809"/>
                    </a:lnTo>
                    <a:lnTo>
                      <a:pt x="3692" y="10696"/>
                    </a:lnTo>
                    <a:lnTo>
                      <a:pt x="3843" y="10569"/>
                    </a:lnTo>
                    <a:lnTo>
                      <a:pt x="4008" y="10443"/>
                    </a:lnTo>
                    <a:lnTo>
                      <a:pt x="4159" y="10291"/>
                    </a:lnTo>
                    <a:lnTo>
                      <a:pt x="4311" y="10152"/>
                    </a:lnTo>
                    <a:lnTo>
                      <a:pt x="4450" y="9988"/>
                    </a:lnTo>
                    <a:lnTo>
                      <a:pt x="4589" y="9836"/>
                    </a:lnTo>
                    <a:lnTo>
                      <a:pt x="4716" y="9659"/>
                    </a:lnTo>
                    <a:lnTo>
                      <a:pt x="4829" y="9482"/>
                    </a:lnTo>
                    <a:lnTo>
                      <a:pt x="4943" y="9292"/>
                    </a:lnTo>
                    <a:lnTo>
                      <a:pt x="5057" y="9103"/>
                    </a:lnTo>
                    <a:lnTo>
                      <a:pt x="5146" y="8900"/>
                    </a:lnTo>
                    <a:lnTo>
                      <a:pt x="5234" y="8698"/>
                    </a:lnTo>
                    <a:lnTo>
                      <a:pt x="5310" y="8483"/>
                    </a:lnTo>
                    <a:lnTo>
                      <a:pt x="5373" y="8268"/>
                    </a:lnTo>
                    <a:lnTo>
                      <a:pt x="5424" y="8041"/>
                    </a:lnTo>
                    <a:lnTo>
                      <a:pt x="5462" y="7801"/>
                    </a:lnTo>
                    <a:lnTo>
                      <a:pt x="5500" y="7560"/>
                    </a:lnTo>
                    <a:lnTo>
                      <a:pt x="5512" y="7308"/>
                    </a:lnTo>
                    <a:lnTo>
                      <a:pt x="5512" y="7055"/>
                    </a:lnTo>
                    <a:lnTo>
                      <a:pt x="5500" y="6802"/>
                    </a:lnTo>
                    <a:lnTo>
                      <a:pt x="5462" y="6536"/>
                    </a:lnTo>
                    <a:lnTo>
                      <a:pt x="5424" y="6258"/>
                    </a:lnTo>
                    <a:lnTo>
                      <a:pt x="5360" y="5980"/>
                    </a:lnTo>
                    <a:lnTo>
                      <a:pt x="5285" y="5689"/>
                    </a:lnTo>
                    <a:lnTo>
                      <a:pt x="5196" y="5398"/>
                    </a:lnTo>
                    <a:lnTo>
                      <a:pt x="5082" y="5095"/>
                    </a:lnTo>
                    <a:lnTo>
                      <a:pt x="4943" y="4792"/>
                    </a:lnTo>
                    <a:lnTo>
                      <a:pt x="4817" y="4501"/>
                    </a:lnTo>
                    <a:lnTo>
                      <a:pt x="4728" y="4235"/>
                    </a:lnTo>
                    <a:lnTo>
                      <a:pt x="4665" y="3983"/>
                    </a:lnTo>
                    <a:lnTo>
                      <a:pt x="4640" y="3768"/>
                    </a:lnTo>
                    <a:lnTo>
                      <a:pt x="4640" y="3565"/>
                    </a:lnTo>
                    <a:lnTo>
                      <a:pt x="4665" y="3388"/>
                    </a:lnTo>
                    <a:lnTo>
                      <a:pt x="4703" y="3237"/>
                    </a:lnTo>
                    <a:lnTo>
                      <a:pt x="4779" y="3110"/>
                    </a:lnTo>
                    <a:lnTo>
                      <a:pt x="4867" y="2996"/>
                    </a:lnTo>
                    <a:lnTo>
                      <a:pt x="4969" y="2908"/>
                    </a:lnTo>
                    <a:lnTo>
                      <a:pt x="5095" y="2845"/>
                    </a:lnTo>
                    <a:lnTo>
                      <a:pt x="5234" y="2794"/>
                    </a:lnTo>
                    <a:lnTo>
                      <a:pt x="5386" y="2756"/>
                    </a:lnTo>
                    <a:lnTo>
                      <a:pt x="5550" y="2744"/>
                    </a:lnTo>
                    <a:lnTo>
                      <a:pt x="5727" y="2744"/>
                    </a:lnTo>
                    <a:lnTo>
                      <a:pt x="5904" y="2769"/>
                    </a:lnTo>
                    <a:lnTo>
                      <a:pt x="6081" y="2807"/>
                    </a:lnTo>
                    <a:lnTo>
                      <a:pt x="6271" y="2857"/>
                    </a:lnTo>
                    <a:lnTo>
                      <a:pt x="6460" y="2933"/>
                    </a:lnTo>
                    <a:lnTo>
                      <a:pt x="6650" y="3009"/>
                    </a:lnTo>
                    <a:lnTo>
                      <a:pt x="6840" y="3110"/>
                    </a:lnTo>
                    <a:lnTo>
                      <a:pt x="7017" y="3211"/>
                    </a:lnTo>
                    <a:lnTo>
                      <a:pt x="7194" y="3338"/>
                    </a:lnTo>
                    <a:lnTo>
                      <a:pt x="7371" y="3477"/>
                    </a:lnTo>
                    <a:lnTo>
                      <a:pt x="7522" y="3616"/>
                    </a:lnTo>
                    <a:lnTo>
                      <a:pt x="7674" y="3768"/>
                    </a:lnTo>
                    <a:lnTo>
                      <a:pt x="7813" y="3945"/>
                    </a:lnTo>
                    <a:lnTo>
                      <a:pt x="7927" y="4109"/>
                    </a:lnTo>
                    <a:lnTo>
                      <a:pt x="8041" y="4299"/>
                    </a:lnTo>
                    <a:lnTo>
                      <a:pt x="8117" y="4488"/>
                    </a:lnTo>
                    <a:lnTo>
                      <a:pt x="8180" y="4691"/>
                    </a:lnTo>
                    <a:lnTo>
                      <a:pt x="8230" y="4905"/>
                    </a:lnTo>
                    <a:lnTo>
                      <a:pt x="9039" y="3932"/>
                    </a:lnTo>
                    <a:lnTo>
                      <a:pt x="9014" y="3780"/>
                    </a:lnTo>
                    <a:lnTo>
                      <a:pt x="8989" y="3591"/>
                    </a:lnTo>
                    <a:lnTo>
                      <a:pt x="8938" y="3350"/>
                    </a:lnTo>
                    <a:lnTo>
                      <a:pt x="8875" y="3072"/>
                    </a:lnTo>
                    <a:lnTo>
                      <a:pt x="8774" y="2744"/>
                    </a:lnTo>
                    <a:lnTo>
                      <a:pt x="8648" y="2402"/>
                    </a:lnTo>
                    <a:lnTo>
                      <a:pt x="8572" y="2225"/>
                    </a:lnTo>
                    <a:lnTo>
                      <a:pt x="8483" y="2048"/>
                    </a:lnTo>
                    <a:lnTo>
                      <a:pt x="8382" y="1871"/>
                    </a:lnTo>
                    <a:lnTo>
                      <a:pt x="8281" y="1694"/>
                    </a:lnTo>
                    <a:lnTo>
                      <a:pt x="8167" y="1517"/>
                    </a:lnTo>
                    <a:lnTo>
                      <a:pt x="8041" y="1340"/>
                    </a:lnTo>
                    <a:lnTo>
                      <a:pt x="7902" y="1176"/>
                    </a:lnTo>
                    <a:lnTo>
                      <a:pt x="7750" y="1012"/>
                    </a:lnTo>
                    <a:lnTo>
                      <a:pt x="7573" y="860"/>
                    </a:lnTo>
                    <a:lnTo>
                      <a:pt x="7396" y="708"/>
                    </a:lnTo>
                    <a:lnTo>
                      <a:pt x="7206" y="569"/>
                    </a:lnTo>
                    <a:lnTo>
                      <a:pt x="7004" y="443"/>
                    </a:lnTo>
                    <a:lnTo>
                      <a:pt x="6776" y="341"/>
                    </a:lnTo>
                    <a:lnTo>
                      <a:pt x="6536" y="240"/>
                    </a:lnTo>
                    <a:lnTo>
                      <a:pt x="6283" y="152"/>
                    </a:lnTo>
                    <a:lnTo>
                      <a:pt x="6018" y="89"/>
                    </a:lnTo>
                    <a:lnTo>
                      <a:pt x="5727" y="38"/>
                    </a:lnTo>
                    <a:lnTo>
                      <a:pt x="5424" y="0"/>
                    </a:lnTo>
                    <a:close/>
                  </a:path>
                </a:pathLst>
              </a:custGeom>
              <a:solidFill>
                <a:srgbClr val="654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347;p43"/>
              <p:cNvSpPr/>
              <p:nvPr/>
            </p:nvSpPr>
            <p:spPr>
              <a:xfrm>
                <a:off x="802937" y="2994018"/>
                <a:ext cx="432642" cy="235613"/>
              </a:xfrm>
              <a:custGeom>
                <a:avLst/>
                <a:gdLst/>
                <a:ahLst/>
                <a:cxnLst/>
                <a:rect l="l" t="t" r="r" b="b"/>
                <a:pathLst>
                  <a:path w="35590" h="19382" extrusionOk="0">
                    <a:moveTo>
                      <a:pt x="15702" y="0"/>
                    </a:moveTo>
                    <a:lnTo>
                      <a:pt x="13831" y="13"/>
                    </a:lnTo>
                    <a:lnTo>
                      <a:pt x="11935" y="38"/>
                    </a:lnTo>
                    <a:lnTo>
                      <a:pt x="8294" y="114"/>
                    </a:lnTo>
                    <a:lnTo>
                      <a:pt x="5197" y="203"/>
                    </a:lnTo>
                    <a:lnTo>
                      <a:pt x="2238" y="291"/>
                    </a:lnTo>
                    <a:lnTo>
                      <a:pt x="2099" y="531"/>
                    </a:lnTo>
                    <a:lnTo>
                      <a:pt x="1947" y="809"/>
                    </a:lnTo>
                    <a:lnTo>
                      <a:pt x="1758" y="1201"/>
                    </a:lnTo>
                    <a:lnTo>
                      <a:pt x="1530" y="1682"/>
                    </a:lnTo>
                    <a:lnTo>
                      <a:pt x="1290" y="2251"/>
                    </a:lnTo>
                    <a:lnTo>
                      <a:pt x="1037" y="2908"/>
                    </a:lnTo>
                    <a:lnTo>
                      <a:pt x="911" y="3275"/>
                    </a:lnTo>
                    <a:lnTo>
                      <a:pt x="797" y="3641"/>
                    </a:lnTo>
                    <a:lnTo>
                      <a:pt x="671" y="4033"/>
                    </a:lnTo>
                    <a:lnTo>
                      <a:pt x="569" y="4450"/>
                    </a:lnTo>
                    <a:lnTo>
                      <a:pt x="456" y="4880"/>
                    </a:lnTo>
                    <a:lnTo>
                      <a:pt x="354" y="5323"/>
                    </a:lnTo>
                    <a:lnTo>
                      <a:pt x="266" y="5778"/>
                    </a:lnTo>
                    <a:lnTo>
                      <a:pt x="190" y="6246"/>
                    </a:lnTo>
                    <a:lnTo>
                      <a:pt x="127" y="6739"/>
                    </a:lnTo>
                    <a:lnTo>
                      <a:pt x="64" y="7232"/>
                    </a:lnTo>
                    <a:lnTo>
                      <a:pt x="26" y="7738"/>
                    </a:lnTo>
                    <a:lnTo>
                      <a:pt x="13" y="8269"/>
                    </a:lnTo>
                    <a:lnTo>
                      <a:pt x="0" y="8787"/>
                    </a:lnTo>
                    <a:lnTo>
                      <a:pt x="13" y="9330"/>
                    </a:lnTo>
                    <a:lnTo>
                      <a:pt x="51" y="9874"/>
                    </a:lnTo>
                    <a:lnTo>
                      <a:pt x="114" y="10430"/>
                    </a:lnTo>
                    <a:lnTo>
                      <a:pt x="190" y="10999"/>
                    </a:lnTo>
                    <a:lnTo>
                      <a:pt x="291" y="11568"/>
                    </a:lnTo>
                    <a:lnTo>
                      <a:pt x="354" y="11846"/>
                    </a:lnTo>
                    <a:lnTo>
                      <a:pt x="430" y="12124"/>
                    </a:lnTo>
                    <a:lnTo>
                      <a:pt x="506" y="12390"/>
                    </a:lnTo>
                    <a:lnTo>
                      <a:pt x="595" y="12655"/>
                    </a:lnTo>
                    <a:lnTo>
                      <a:pt x="683" y="12921"/>
                    </a:lnTo>
                    <a:lnTo>
                      <a:pt x="784" y="13161"/>
                    </a:lnTo>
                    <a:lnTo>
                      <a:pt x="898" y="13414"/>
                    </a:lnTo>
                    <a:lnTo>
                      <a:pt x="1012" y="13654"/>
                    </a:lnTo>
                    <a:lnTo>
                      <a:pt x="1138" y="13882"/>
                    </a:lnTo>
                    <a:lnTo>
                      <a:pt x="1265" y="14109"/>
                    </a:lnTo>
                    <a:lnTo>
                      <a:pt x="1404" y="14337"/>
                    </a:lnTo>
                    <a:lnTo>
                      <a:pt x="1555" y="14552"/>
                    </a:lnTo>
                    <a:lnTo>
                      <a:pt x="1695" y="14767"/>
                    </a:lnTo>
                    <a:lnTo>
                      <a:pt x="1859" y="14969"/>
                    </a:lnTo>
                    <a:lnTo>
                      <a:pt x="2023" y="15171"/>
                    </a:lnTo>
                    <a:lnTo>
                      <a:pt x="2188" y="15361"/>
                    </a:lnTo>
                    <a:lnTo>
                      <a:pt x="2365" y="15551"/>
                    </a:lnTo>
                    <a:lnTo>
                      <a:pt x="2542" y="15728"/>
                    </a:lnTo>
                    <a:lnTo>
                      <a:pt x="2731" y="15905"/>
                    </a:lnTo>
                    <a:lnTo>
                      <a:pt x="2921" y="16082"/>
                    </a:lnTo>
                    <a:lnTo>
                      <a:pt x="3325" y="16410"/>
                    </a:lnTo>
                    <a:lnTo>
                      <a:pt x="3743" y="16714"/>
                    </a:lnTo>
                    <a:lnTo>
                      <a:pt x="4185" y="17005"/>
                    </a:lnTo>
                    <a:lnTo>
                      <a:pt x="4640" y="17283"/>
                    </a:lnTo>
                    <a:lnTo>
                      <a:pt x="5108" y="17523"/>
                    </a:lnTo>
                    <a:lnTo>
                      <a:pt x="5601" y="17763"/>
                    </a:lnTo>
                    <a:lnTo>
                      <a:pt x="6107" y="17978"/>
                    </a:lnTo>
                    <a:lnTo>
                      <a:pt x="6612" y="18180"/>
                    </a:lnTo>
                    <a:lnTo>
                      <a:pt x="7143" y="18357"/>
                    </a:lnTo>
                    <a:lnTo>
                      <a:pt x="7687" y="18522"/>
                    </a:lnTo>
                    <a:lnTo>
                      <a:pt x="8231" y="18673"/>
                    </a:lnTo>
                    <a:lnTo>
                      <a:pt x="8787" y="18800"/>
                    </a:lnTo>
                    <a:lnTo>
                      <a:pt x="9343" y="18914"/>
                    </a:lnTo>
                    <a:lnTo>
                      <a:pt x="9912" y="19027"/>
                    </a:lnTo>
                    <a:lnTo>
                      <a:pt x="10494" y="19116"/>
                    </a:lnTo>
                    <a:lnTo>
                      <a:pt x="11063" y="19192"/>
                    </a:lnTo>
                    <a:lnTo>
                      <a:pt x="11644" y="19255"/>
                    </a:lnTo>
                    <a:lnTo>
                      <a:pt x="12226" y="19305"/>
                    </a:lnTo>
                    <a:lnTo>
                      <a:pt x="12807" y="19343"/>
                    </a:lnTo>
                    <a:lnTo>
                      <a:pt x="13389" y="19369"/>
                    </a:lnTo>
                    <a:lnTo>
                      <a:pt x="13970" y="19381"/>
                    </a:lnTo>
                    <a:lnTo>
                      <a:pt x="28800" y="19381"/>
                    </a:lnTo>
                    <a:lnTo>
                      <a:pt x="35589" y="4893"/>
                    </a:lnTo>
                    <a:lnTo>
                      <a:pt x="34312" y="4311"/>
                    </a:lnTo>
                    <a:lnTo>
                      <a:pt x="32909" y="3692"/>
                    </a:lnTo>
                    <a:lnTo>
                      <a:pt x="31189" y="2959"/>
                    </a:lnTo>
                    <a:lnTo>
                      <a:pt x="30254" y="2567"/>
                    </a:lnTo>
                    <a:lnTo>
                      <a:pt x="29280" y="2175"/>
                    </a:lnTo>
                    <a:lnTo>
                      <a:pt x="28294" y="1796"/>
                    </a:lnTo>
                    <a:lnTo>
                      <a:pt x="27308" y="1429"/>
                    </a:lnTo>
                    <a:lnTo>
                      <a:pt x="26347" y="1088"/>
                    </a:lnTo>
                    <a:lnTo>
                      <a:pt x="25424" y="771"/>
                    </a:lnTo>
                    <a:lnTo>
                      <a:pt x="24540" y="506"/>
                    </a:lnTo>
                    <a:lnTo>
                      <a:pt x="24135" y="392"/>
                    </a:lnTo>
                    <a:lnTo>
                      <a:pt x="23743" y="291"/>
                    </a:lnTo>
                    <a:lnTo>
                      <a:pt x="23427" y="241"/>
                    </a:lnTo>
                    <a:lnTo>
                      <a:pt x="23035" y="190"/>
                    </a:lnTo>
                    <a:lnTo>
                      <a:pt x="22555" y="139"/>
                    </a:lnTo>
                    <a:lnTo>
                      <a:pt x="22011" y="101"/>
                    </a:lnTo>
                    <a:lnTo>
                      <a:pt x="21392" y="76"/>
                    </a:lnTo>
                    <a:lnTo>
                      <a:pt x="20709" y="51"/>
                    </a:lnTo>
                    <a:lnTo>
                      <a:pt x="19192" y="13"/>
                    </a:lnTo>
                    <a:lnTo>
                      <a:pt x="175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348;p43"/>
              <p:cNvSpPr/>
              <p:nvPr/>
            </p:nvSpPr>
            <p:spPr>
              <a:xfrm>
                <a:off x="1032083" y="2999391"/>
                <a:ext cx="198415" cy="98831"/>
              </a:xfrm>
              <a:custGeom>
                <a:avLst/>
                <a:gdLst/>
                <a:ahLst/>
                <a:cxnLst/>
                <a:rect l="l" t="t" r="r" b="b"/>
                <a:pathLst>
                  <a:path w="16322" h="8130" extrusionOk="0">
                    <a:moveTo>
                      <a:pt x="16322" y="1"/>
                    </a:moveTo>
                    <a:lnTo>
                      <a:pt x="0" y="3566"/>
                    </a:lnTo>
                    <a:lnTo>
                      <a:pt x="13629" y="8130"/>
                    </a:lnTo>
                    <a:lnTo>
                      <a:pt x="16322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349;p43"/>
              <p:cNvSpPr/>
              <p:nvPr/>
            </p:nvSpPr>
            <p:spPr>
              <a:xfrm>
                <a:off x="796020" y="2574456"/>
                <a:ext cx="317838" cy="457222"/>
              </a:xfrm>
              <a:custGeom>
                <a:avLst/>
                <a:gdLst/>
                <a:ahLst/>
                <a:cxnLst/>
                <a:rect l="l" t="t" r="r" b="b"/>
                <a:pathLst>
                  <a:path w="26146" h="37612" extrusionOk="0">
                    <a:moveTo>
                      <a:pt x="3844" y="0"/>
                    </a:moveTo>
                    <a:lnTo>
                      <a:pt x="3566" y="13"/>
                    </a:lnTo>
                    <a:lnTo>
                      <a:pt x="3275" y="51"/>
                    </a:lnTo>
                    <a:lnTo>
                      <a:pt x="3009" y="114"/>
                    </a:lnTo>
                    <a:lnTo>
                      <a:pt x="2731" y="190"/>
                    </a:lnTo>
                    <a:lnTo>
                      <a:pt x="2466" y="291"/>
                    </a:lnTo>
                    <a:lnTo>
                      <a:pt x="2213" y="405"/>
                    </a:lnTo>
                    <a:lnTo>
                      <a:pt x="1960" y="531"/>
                    </a:lnTo>
                    <a:lnTo>
                      <a:pt x="1720" y="683"/>
                    </a:lnTo>
                    <a:lnTo>
                      <a:pt x="1492" y="847"/>
                    </a:lnTo>
                    <a:lnTo>
                      <a:pt x="1265" y="1037"/>
                    </a:lnTo>
                    <a:lnTo>
                      <a:pt x="1063" y="1226"/>
                    </a:lnTo>
                    <a:lnTo>
                      <a:pt x="873" y="1441"/>
                    </a:lnTo>
                    <a:lnTo>
                      <a:pt x="696" y="1682"/>
                    </a:lnTo>
                    <a:lnTo>
                      <a:pt x="544" y="1922"/>
                    </a:lnTo>
                    <a:lnTo>
                      <a:pt x="392" y="2175"/>
                    </a:lnTo>
                    <a:lnTo>
                      <a:pt x="279" y="2453"/>
                    </a:lnTo>
                    <a:lnTo>
                      <a:pt x="178" y="2731"/>
                    </a:lnTo>
                    <a:lnTo>
                      <a:pt x="102" y="3034"/>
                    </a:lnTo>
                    <a:lnTo>
                      <a:pt x="38" y="3338"/>
                    </a:lnTo>
                    <a:lnTo>
                      <a:pt x="13" y="3654"/>
                    </a:lnTo>
                    <a:lnTo>
                      <a:pt x="1" y="3983"/>
                    </a:lnTo>
                    <a:lnTo>
                      <a:pt x="127" y="10683"/>
                    </a:lnTo>
                    <a:lnTo>
                      <a:pt x="215" y="14754"/>
                    </a:lnTo>
                    <a:lnTo>
                      <a:pt x="304" y="18901"/>
                    </a:lnTo>
                    <a:lnTo>
                      <a:pt x="405" y="22769"/>
                    </a:lnTo>
                    <a:lnTo>
                      <a:pt x="519" y="26069"/>
                    </a:lnTo>
                    <a:lnTo>
                      <a:pt x="569" y="27409"/>
                    </a:lnTo>
                    <a:lnTo>
                      <a:pt x="620" y="28471"/>
                    </a:lnTo>
                    <a:lnTo>
                      <a:pt x="683" y="29242"/>
                    </a:lnTo>
                    <a:lnTo>
                      <a:pt x="709" y="29495"/>
                    </a:lnTo>
                    <a:lnTo>
                      <a:pt x="734" y="29660"/>
                    </a:lnTo>
                    <a:lnTo>
                      <a:pt x="759" y="29735"/>
                    </a:lnTo>
                    <a:lnTo>
                      <a:pt x="822" y="29811"/>
                    </a:lnTo>
                    <a:lnTo>
                      <a:pt x="923" y="29912"/>
                    </a:lnTo>
                    <a:lnTo>
                      <a:pt x="1050" y="30001"/>
                    </a:lnTo>
                    <a:lnTo>
                      <a:pt x="1202" y="30102"/>
                    </a:lnTo>
                    <a:lnTo>
                      <a:pt x="1379" y="30216"/>
                    </a:lnTo>
                    <a:lnTo>
                      <a:pt x="1808" y="30443"/>
                    </a:lnTo>
                    <a:lnTo>
                      <a:pt x="2352" y="30696"/>
                    </a:lnTo>
                    <a:lnTo>
                      <a:pt x="2972" y="30974"/>
                    </a:lnTo>
                    <a:lnTo>
                      <a:pt x="3667" y="31253"/>
                    </a:lnTo>
                    <a:lnTo>
                      <a:pt x="4451" y="31556"/>
                    </a:lnTo>
                    <a:lnTo>
                      <a:pt x="5285" y="31872"/>
                    </a:lnTo>
                    <a:lnTo>
                      <a:pt x="6183" y="32188"/>
                    </a:lnTo>
                    <a:lnTo>
                      <a:pt x="7131" y="32517"/>
                    </a:lnTo>
                    <a:lnTo>
                      <a:pt x="8117" y="32858"/>
                    </a:lnTo>
                    <a:lnTo>
                      <a:pt x="10178" y="33541"/>
                    </a:lnTo>
                    <a:lnTo>
                      <a:pt x="12289" y="34211"/>
                    </a:lnTo>
                    <a:lnTo>
                      <a:pt x="14400" y="34881"/>
                    </a:lnTo>
                    <a:lnTo>
                      <a:pt x="16448" y="35500"/>
                    </a:lnTo>
                    <a:lnTo>
                      <a:pt x="18357" y="36082"/>
                    </a:lnTo>
                    <a:lnTo>
                      <a:pt x="20064" y="36588"/>
                    </a:lnTo>
                    <a:lnTo>
                      <a:pt x="22618" y="37334"/>
                    </a:lnTo>
                    <a:lnTo>
                      <a:pt x="23591" y="37612"/>
                    </a:lnTo>
                    <a:lnTo>
                      <a:pt x="26145" y="32631"/>
                    </a:lnTo>
                    <a:lnTo>
                      <a:pt x="8661" y="24830"/>
                    </a:lnTo>
                    <a:lnTo>
                      <a:pt x="8661" y="23920"/>
                    </a:lnTo>
                    <a:lnTo>
                      <a:pt x="8673" y="21518"/>
                    </a:lnTo>
                    <a:lnTo>
                      <a:pt x="8661" y="19887"/>
                    </a:lnTo>
                    <a:lnTo>
                      <a:pt x="8635" y="18066"/>
                    </a:lnTo>
                    <a:lnTo>
                      <a:pt x="8597" y="16094"/>
                    </a:lnTo>
                    <a:lnTo>
                      <a:pt x="8534" y="14033"/>
                    </a:lnTo>
                    <a:lnTo>
                      <a:pt x="8446" y="11947"/>
                    </a:lnTo>
                    <a:lnTo>
                      <a:pt x="8395" y="10911"/>
                    </a:lnTo>
                    <a:lnTo>
                      <a:pt x="8332" y="9887"/>
                    </a:lnTo>
                    <a:lnTo>
                      <a:pt x="8269" y="8875"/>
                    </a:lnTo>
                    <a:lnTo>
                      <a:pt x="8180" y="7914"/>
                    </a:lnTo>
                    <a:lnTo>
                      <a:pt x="8092" y="6966"/>
                    </a:lnTo>
                    <a:lnTo>
                      <a:pt x="8003" y="6081"/>
                    </a:lnTo>
                    <a:lnTo>
                      <a:pt x="7889" y="5234"/>
                    </a:lnTo>
                    <a:lnTo>
                      <a:pt x="7776" y="4450"/>
                    </a:lnTo>
                    <a:lnTo>
                      <a:pt x="7649" y="3730"/>
                    </a:lnTo>
                    <a:lnTo>
                      <a:pt x="7510" y="3085"/>
                    </a:lnTo>
                    <a:lnTo>
                      <a:pt x="7434" y="2782"/>
                    </a:lnTo>
                    <a:lnTo>
                      <a:pt x="7346" y="2516"/>
                    </a:lnTo>
                    <a:lnTo>
                      <a:pt x="7270" y="2263"/>
                    </a:lnTo>
                    <a:lnTo>
                      <a:pt x="7181" y="2036"/>
                    </a:lnTo>
                    <a:lnTo>
                      <a:pt x="7093" y="1821"/>
                    </a:lnTo>
                    <a:lnTo>
                      <a:pt x="7004" y="1644"/>
                    </a:lnTo>
                    <a:lnTo>
                      <a:pt x="6916" y="1479"/>
                    </a:lnTo>
                    <a:lnTo>
                      <a:pt x="6815" y="1353"/>
                    </a:lnTo>
                    <a:lnTo>
                      <a:pt x="6752" y="1277"/>
                    </a:lnTo>
                    <a:lnTo>
                      <a:pt x="6524" y="1037"/>
                    </a:lnTo>
                    <a:lnTo>
                      <a:pt x="6284" y="835"/>
                    </a:lnTo>
                    <a:lnTo>
                      <a:pt x="6031" y="645"/>
                    </a:lnTo>
                    <a:lnTo>
                      <a:pt x="5778" y="481"/>
                    </a:lnTo>
                    <a:lnTo>
                      <a:pt x="5513" y="342"/>
                    </a:lnTo>
                    <a:lnTo>
                      <a:pt x="5247" y="228"/>
                    </a:lnTo>
                    <a:lnTo>
                      <a:pt x="4969" y="139"/>
                    </a:lnTo>
                    <a:lnTo>
                      <a:pt x="4691" y="63"/>
                    </a:lnTo>
                    <a:lnTo>
                      <a:pt x="4413" y="25"/>
                    </a:lnTo>
                    <a:lnTo>
                      <a:pt x="41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350;p43"/>
              <p:cNvSpPr/>
              <p:nvPr/>
            </p:nvSpPr>
            <p:spPr>
              <a:xfrm>
                <a:off x="1082799" y="2963274"/>
                <a:ext cx="165994" cy="103596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8522" extrusionOk="0">
                    <a:moveTo>
                      <a:pt x="9457" y="1"/>
                    </a:moveTo>
                    <a:lnTo>
                      <a:pt x="2554" y="646"/>
                    </a:lnTo>
                    <a:lnTo>
                      <a:pt x="2352" y="734"/>
                    </a:lnTo>
                    <a:lnTo>
                      <a:pt x="2150" y="835"/>
                    </a:lnTo>
                    <a:lnTo>
                      <a:pt x="1960" y="962"/>
                    </a:lnTo>
                    <a:lnTo>
                      <a:pt x="1783" y="1101"/>
                    </a:lnTo>
                    <a:lnTo>
                      <a:pt x="1619" y="1252"/>
                    </a:lnTo>
                    <a:lnTo>
                      <a:pt x="1467" y="1417"/>
                    </a:lnTo>
                    <a:lnTo>
                      <a:pt x="1315" y="1594"/>
                    </a:lnTo>
                    <a:lnTo>
                      <a:pt x="1189" y="1783"/>
                    </a:lnTo>
                    <a:lnTo>
                      <a:pt x="1062" y="1973"/>
                    </a:lnTo>
                    <a:lnTo>
                      <a:pt x="949" y="2175"/>
                    </a:lnTo>
                    <a:lnTo>
                      <a:pt x="835" y="2390"/>
                    </a:lnTo>
                    <a:lnTo>
                      <a:pt x="734" y="2593"/>
                    </a:lnTo>
                    <a:lnTo>
                      <a:pt x="645" y="2807"/>
                    </a:lnTo>
                    <a:lnTo>
                      <a:pt x="557" y="3022"/>
                    </a:lnTo>
                    <a:lnTo>
                      <a:pt x="418" y="3452"/>
                    </a:lnTo>
                    <a:lnTo>
                      <a:pt x="291" y="3882"/>
                    </a:lnTo>
                    <a:lnTo>
                      <a:pt x="203" y="4274"/>
                    </a:lnTo>
                    <a:lnTo>
                      <a:pt x="127" y="4641"/>
                    </a:lnTo>
                    <a:lnTo>
                      <a:pt x="76" y="4969"/>
                    </a:lnTo>
                    <a:lnTo>
                      <a:pt x="13" y="5450"/>
                    </a:lnTo>
                    <a:lnTo>
                      <a:pt x="0" y="5627"/>
                    </a:lnTo>
                    <a:lnTo>
                      <a:pt x="165" y="5677"/>
                    </a:lnTo>
                    <a:lnTo>
                      <a:pt x="367" y="5728"/>
                    </a:lnTo>
                    <a:lnTo>
                      <a:pt x="620" y="5778"/>
                    </a:lnTo>
                    <a:lnTo>
                      <a:pt x="936" y="5842"/>
                    </a:lnTo>
                    <a:lnTo>
                      <a:pt x="1303" y="5905"/>
                    </a:lnTo>
                    <a:lnTo>
                      <a:pt x="1720" y="5955"/>
                    </a:lnTo>
                    <a:lnTo>
                      <a:pt x="2150" y="5993"/>
                    </a:lnTo>
                    <a:lnTo>
                      <a:pt x="3351" y="6031"/>
                    </a:lnTo>
                    <a:lnTo>
                      <a:pt x="4817" y="6069"/>
                    </a:lnTo>
                    <a:lnTo>
                      <a:pt x="6587" y="6107"/>
                    </a:lnTo>
                    <a:lnTo>
                      <a:pt x="7156" y="7043"/>
                    </a:lnTo>
                    <a:lnTo>
                      <a:pt x="7042" y="8168"/>
                    </a:lnTo>
                    <a:lnTo>
                      <a:pt x="8104" y="8522"/>
                    </a:lnTo>
                    <a:lnTo>
                      <a:pt x="8484" y="7599"/>
                    </a:lnTo>
                    <a:lnTo>
                      <a:pt x="9912" y="8231"/>
                    </a:lnTo>
                    <a:lnTo>
                      <a:pt x="10317" y="7485"/>
                    </a:lnTo>
                    <a:lnTo>
                      <a:pt x="11353" y="7763"/>
                    </a:lnTo>
                    <a:lnTo>
                      <a:pt x="11644" y="5627"/>
                    </a:lnTo>
                    <a:lnTo>
                      <a:pt x="10797" y="3275"/>
                    </a:lnTo>
                    <a:lnTo>
                      <a:pt x="12150" y="4552"/>
                    </a:lnTo>
                    <a:lnTo>
                      <a:pt x="12567" y="6537"/>
                    </a:lnTo>
                    <a:lnTo>
                      <a:pt x="13654" y="6537"/>
                    </a:lnTo>
                    <a:lnTo>
                      <a:pt x="13654" y="2529"/>
                    </a:lnTo>
                    <a:lnTo>
                      <a:pt x="9457" y="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351;p43"/>
              <p:cNvSpPr/>
              <p:nvPr/>
            </p:nvSpPr>
            <p:spPr>
              <a:xfrm>
                <a:off x="1197761" y="2820037"/>
                <a:ext cx="335501" cy="278184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2884" extrusionOk="0">
                    <a:moveTo>
                      <a:pt x="27599" y="1"/>
                    </a:moveTo>
                    <a:lnTo>
                      <a:pt x="7358" y="696"/>
                    </a:lnTo>
                    <a:lnTo>
                      <a:pt x="0" y="22884"/>
                    </a:lnTo>
                    <a:lnTo>
                      <a:pt x="21050" y="21481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352;p43"/>
              <p:cNvSpPr/>
              <p:nvPr/>
            </p:nvSpPr>
            <p:spPr>
              <a:xfrm>
                <a:off x="1171163" y="3009079"/>
                <a:ext cx="21687" cy="49646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4084" extrusionOk="0">
                    <a:moveTo>
                      <a:pt x="292" y="0"/>
                    </a:moveTo>
                    <a:lnTo>
                      <a:pt x="1" y="177"/>
                    </a:lnTo>
                    <a:lnTo>
                      <a:pt x="1151" y="1517"/>
                    </a:lnTo>
                    <a:lnTo>
                      <a:pt x="1354" y="3275"/>
                    </a:lnTo>
                    <a:lnTo>
                      <a:pt x="1215" y="3831"/>
                    </a:lnTo>
                    <a:lnTo>
                      <a:pt x="1783" y="4084"/>
                    </a:lnTo>
                    <a:lnTo>
                      <a:pt x="1644" y="1302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353;p43"/>
              <p:cNvSpPr/>
              <p:nvPr/>
            </p:nvSpPr>
            <p:spPr>
              <a:xfrm>
                <a:off x="1188692" y="2999391"/>
                <a:ext cx="23680" cy="54886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4515" extrusionOk="0">
                    <a:moveTo>
                      <a:pt x="341" y="1"/>
                    </a:moveTo>
                    <a:lnTo>
                      <a:pt x="0" y="203"/>
                    </a:lnTo>
                    <a:lnTo>
                      <a:pt x="1353" y="1948"/>
                    </a:lnTo>
                    <a:lnTo>
                      <a:pt x="1606" y="4514"/>
                    </a:lnTo>
                    <a:lnTo>
                      <a:pt x="1947" y="4514"/>
                    </a:lnTo>
                    <a:lnTo>
                      <a:pt x="1719" y="1745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354;p43"/>
              <p:cNvSpPr/>
              <p:nvPr/>
            </p:nvSpPr>
            <p:spPr>
              <a:xfrm>
                <a:off x="1207595" y="2987101"/>
                <a:ext cx="19681" cy="27984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302" extrusionOk="0">
                    <a:moveTo>
                      <a:pt x="0" y="0"/>
                    </a:moveTo>
                    <a:lnTo>
                      <a:pt x="531" y="1315"/>
                    </a:lnTo>
                    <a:lnTo>
                      <a:pt x="1580" y="2301"/>
                    </a:lnTo>
                    <a:lnTo>
                      <a:pt x="1618" y="18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355;p43"/>
              <p:cNvSpPr/>
              <p:nvPr/>
            </p:nvSpPr>
            <p:spPr>
              <a:xfrm>
                <a:off x="912513" y="3748157"/>
                <a:ext cx="180436" cy="60708"/>
              </a:xfrm>
              <a:custGeom>
                <a:avLst/>
                <a:gdLst/>
                <a:ahLst/>
                <a:cxnLst/>
                <a:rect l="l" t="t" r="r" b="b"/>
                <a:pathLst>
                  <a:path w="14843" h="4994" extrusionOk="0">
                    <a:moveTo>
                      <a:pt x="3224" y="0"/>
                    </a:moveTo>
                    <a:lnTo>
                      <a:pt x="3060" y="13"/>
                    </a:lnTo>
                    <a:lnTo>
                      <a:pt x="2896" y="25"/>
                    </a:lnTo>
                    <a:lnTo>
                      <a:pt x="2744" y="38"/>
                    </a:lnTo>
                    <a:lnTo>
                      <a:pt x="2580" y="63"/>
                    </a:lnTo>
                    <a:lnTo>
                      <a:pt x="2428" y="101"/>
                    </a:lnTo>
                    <a:lnTo>
                      <a:pt x="2276" y="152"/>
                    </a:lnTo>
                    <a:lnTo>
                      <a:pt x="2124" y="202"/>
                    </a:lnTo>
                    <a:lnTo>
                      <a:pt x="1973" y="253"/>
                    </a:lnTo>
                    <a:lnTo>
                      <a:pt x="1834" y="316"/>
                    </a:lnTo>
                    <a:lnTo>
                      <a:pt x="1695" y="392"/>
                    </a:lnTo>
                    <a:lnTo>
                      <a:pt x="1429" y="556"/>
                    </a:lnTo>
                    <a:lnTo>
                      <a:pt x="1176" y="733"/>
                    </a:lnTo>
                    <a:lnTo>
                      <a:pt x="949" y="948"/>
                    </a:lnTo>
                    <a:lnTo>
                      <a:pt x="746" y="1176"/>
                    </a:lnTo>
                    <a:lnTo>
                      <a:pt x="557" y="1429"/>
                    </a:lnTo>
                    <a:lnTo>
                      <a:pt x="392" y="1694"/>
                    </a:lnTo>
                    <a:lnTo>
                      <a:pt x="317" y="1833"/>
                    </a:lnTo>
                    <a:lnTo>
                      <a:pt x="253" y="1972"/>
                    </a:lnTo>
                    <a:lnTo>
                      <a:pt x="203" y="2124"/>
                    </a:lnTo>
                    <a:lnTo>
                      <a:pt x="152" y="2276"/>
                    </a:lnTo>
                    <a:lnTo>
                      <a:pt x="102" y="2428"/>
                    </a:lnTo>
                    <a:lnTo>
                      <a:pt x="64" y="2579"/>
                    </a:lnTo>
                    <a:lnTo>
                      <a:pt x="38" y="2744"/>
                    </a:lnTo>
                    <a:lnTo>
                      <a:pt x="26" y="2895"/>
                    </a:lnTo>
                    <a:lnTo>
                      <a:pt x="13" y="3060"/>
                    </a:lnTo>
                    <a:lnTo>
                      <a:pt x="1" y="3224"/>
                    </a:lnTo>
                    <a:lnTo>
                      <a:pt x="1" y="4994"/>
                    </a:lnTo>
                    <a:lnTo>
                      <a:pt x="14843" y="4994"/>
                    </a:lnTo>
                    <a:lnTo>
                      <a:pt x="14843" y="3224"/>
                    </a:lnTo>
                    <a:lnTo>
                      <a:pt x="14830" y="3060"/>
                    </a:lnTo>
                    <a:lnTo>
                      <a:pt x="14818" y="2895"/>
                    </a:lnTo>
                    <a:lnTo>
                      <a:pt x="14805" y="2744"/>
                    </a:lnTo>
                    <a:lnTo>
                      <a:pt x="14780" y="2579"/>
                    </a:lnTo>
                    <a:lnTo>
                      <a:pt x="14742" y="2428"/>
                    </a:lnTo>
                    <a:lnTo>
                      <a:pt x="14691" y="2276"/>
                    </a:lnTo>
                    <a:lnTo>
                      <a:pt x="14641" y="2124"/>
                    </a:lnTo>
                    <a:lnTo>
                      <a:pt x="14590" y="1972"/>
                    </a:lnTo>
                    <a:lnTo>
                      <a:pt x="14527" y="1833"/>
                    </a:lnTo>
                    <a:lnTo>
                      <a:pt x="14451" y="1694"/>
                    </a:lnTo>
                    <a:lnTo>
                      <a:pt x="14287" y="1429"/>
                    </a:lnTo>
                    <a:lnTo>
                      <a:pt x="14097" y="1176"/>
                    </a:lnTo>
                    <a:lnTo>
                      <a:pt x="13895" y="948"/>
                    </a:lnTo>
                    <a:lnTo>
                      <a:pt x="13667" y="733"/>
                    </a:lnTo>
                    <a:lnTo>
                      <a:pt x="13414" y="556"/>
                    </a:lnTo>
                    <a:lnTo>
                      <a:pt x="13149" y="392"/>
                    </a:lnTo>
                    <a:lnTo>
                      <a:pt x="13010" y="316"/>
                    </a:lnTo>
                    <a:lnTo>
                      <a:pt x="12871" y="253"/>
                    </a:lnTo>
                    <a:lnTo>
                      <a:pt x="12719" y="202"/>
                    </a:lnTo>
                    <a:lnTo>
                      <a:pt x="12567" y="152"/>
                    </a:lnTo>
                    <a:lnTo>
                      <a:pt x="12415" y="101"/>
                    </a:lnTo>
                    <a:lnTo>
                      <a:pt x="12264" y="63"/>
                    </a:lnTo>
                    <a:lnTo>
                      <a:pt x="12099" y="38"/>
                    </a:lnTo>
                    <a:lnTo>
                      <a:pt x="11948" y="25"/>
                    </a:lnTo>
                    <a:lnTo>
                      <a:pt x="11783" y="13"/>
                    </a:lnTo>
                    <a:lnTo>
                      <a:pt x="116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356;p43"/>
              <p:cNvSpPr/>
              <p:nvPr/>
            </p:nvSpPr>
            <p:spPr>
              <a:xfrm>
                <a:off x="903445" y="2538339"/>
                <a:ext cx="86383" cy="87452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extrusionOk="0">
                    <a:moveTo>
                      <a:pt x="1821" y="0"/>
                    </a:moveTo>
                    <a:lnTo>
                      <a:pt x="1" y="1783"/>
                    </a:lnTo>
                    <a:lnTo>
                      <a:pt x="76" y="1972"/>
                    </a:lnTo>
                    <a:lnTo>
                      <a:pt x="279" y="2503"/>
                    </a:lnTo>
                    <a:lnTo>
                      <a:pt x="595" y="3262"/>
                    </a:lnTo>
                    <a:lnTo>
                      <a:pt x="784" y="3692"/>
                    </a:lnTo>
                    <a:lnTo>
                      <a:pt x="999" y="4147"/>
                    </a:lnTo>
                    <a:lnTo>
                      <a:pt x="1240" y="4615"/>
                    </a:lnTo>
                    <a:lnTo>
                      <a:pt x="1492" y="5070"/>
                    </a:lnTo>
                    <a:lnTo>
                      <a:pt x="1758" y="5525"/>
                    </a:lnTo>
                    <a:lnTo>
                      <a:pt x="2036" y="5930"/>
                    </a:lnTo>
                    <a:lnTo>
                      <a:pt x="2188" y="6132"/>
                    </a:lnTo>
                    <a:lnTo>
                      <a:pt x="2327" y="6309"/>
                    </a:lnTo>
                    <a:lnTo>
                      <a:pt x="2479" y="6486"/>
                    </a:lnTo>
                    <a:lnTo>
                      <a:pt x="2630" y="6638"/>
                    </a:lnTo>
                    <a:lnTo>
                      <a:pt x="2782" y="6777"/>
                    </a:lnTo>
                    <a:lnTo>
                      <a:pt x="2934" y="6890"/>
                    </a:lnTo>
                    <a:lnTo>
                      <a:pt x="3085" y="6991"/>
                    </a:lnTo>
                    <a:lnTo>
                      <a:pt x="3250" y="7080"/>
                    </a:lnTo>
                    <a:lnTo>
                      <a:pt x="3401" y="7131"/>
                    </a:lnTo>
                    <a:lnTo>
                      <a:pt x="3566" y="7168"/>
                    </a:lnTo>
                    <a:lnTo>
                      <a:pt x="3730" y="7194"/>
                    </a:lnTo>
                    <a:lnTo>
                      <a:pt x="3895" y="7194"/>
                    </a:lnTo>
                    <a:lnTo>
                      <a:pt x="4059" y="7181"/>
                    </a:lnTo>
                    <a:lnTo>
                      <a:pt x="4223" y="7156"/>
                    </a:lnTo>
                    <a:lnTo>
                      <a:pt x="4388" y="7105"/>
                    </a:lnTo>
                    <a:lnTo>
                      <a:pt x="4552" y="7055"/>
                    </a:lnTo>
                    <a:lnTo>
                      <a:pt x="4716" y="6979"/>
                    </a:lnTo>
                    <a:lnTo>
                      <a:pt x="4881" y="6903"/>
                    </a:lnTo>
                    <a:lnTo>
                      <a:pt x="5045" y="6815"/>
                    </a:lnTo>
                    <a:lnTo>
                      <a:pt x="5197" y="6726"/>
                    </a:lnTo>
                    <a:lnTo>
                      <a:pt x="5513" y="6511"/>
                    </a:lnTo>
                    <a:lnTo>
                      <a:pt x="5804" y="6284"/>
                    </a:lnTo>
                    <a:lnTo>
                      <a:pt x="6069" y="6043"/>
                    </a:lnTo>
                    <a:lnTo>
                      <a:pt x="6322" y="5803"/>
                    </a:lnTo>
                    <a:lnTo>
                      <a:pt x="6549" y="5576"/>
                    </a:lnTo>
                    <a:lnTo>
                      <a:pt x="6739" y="5373"/>
                    </a:lnTo>
                    <a:lnTo>
                      <a:pt x="7017" y="5057"/>
                    </a:lnTo>
                    <a:lnTo>
                      <a:pt x="7106" y="4931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357;p43"/>
              <p:cNvSpPr/>
              <p:nvPr/>
            </p:nvSpPr>
            <p:spPr>
              <a:xfrm>
                <a:off x="903445" y="2538339"/>
                <a:ext cx="86383" cy="87452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fill="none" extrusionOk="0">
                    <a:moveTo>
                      <a:pt x="7106" y="4931"/>
                    </a:moveTo>
                    <a:lnTo>
                      <a:pt x="7106" y="4931"/>
                    </a:lnTo>
                    <a:lnTo>
                      <a:pt x="7017" y="5057"/>
                    </a:lnTo>
                    <a:lnTo>
                      <a:pt x="6739" y="5373"/>
                    </a:lnTo>
                    <a:lnTo>
                      <a:pt x="6549" y="5576"/>
                    </a:lnTo>
                    <a:lnTo>
                      <a:pt x="6322" y="5803"/>
                    </a:lnTo>
                    <a:lnTo>
                      <a:pt x="6069" y="6043"/>
                    </a:lnTo>
                    <a:lnTo>
                      <a:pt x="5804" y="6284"/>
                    </a:lnTo>
                    <a:lnTo>
                      <a:pt x="5513" y="6511"/>
                    </a:lnTo>
                    <a:lnTo>
                      <a:pt x="5197" y="6726"/>
                    </a:lnTo>
                    <a:lnTo>
                      <a:pt x="5045" y="6815"/>
                    </a:lnTo>
                    <a:lnTo>
                      <a:pt x="4881" y="6903"/>
                    </a:lnTo>
                    <a:lnTo>
                      <a:pt x="4716" y="6979"/>
                    </a:lnTo>
                    <a:lnTo>
                      <a:pt x="4552" y="7055"/>
                    </a:lnTo>
                    <a:lnTo>
                      <a:pt x="4388" y="7105"/>
                    </a:lnTo>
                    <a:lnTo>
                      <a:pt x="4223" y="7156"/>
                    </a:lnTo>
                    <a:lnTo>
                      <a:pt x="4059" y="7181"/>
                    </a:lnTo>
                    <a:lnTo>
                      <a:pt x="3895" y="7194"/>
                    </a:lnTo>
                    <a:lnTo>
                      <a:pt x="3730" y="7194"/>
                    </a:lnTo>
                    <a:lnTo>
                      <a:pt x="3566" y="7168"/>
                    </a:lnTo>
                    <a:lnTo>
                      <a:pt x="3401" y="7131"/>
                    </a:lnTo>
                    <a:lnTo>
                      <a:pt x="3250" y="7080"/>
                    </a:lnTo>
                    <a:lnTo>
                      <a:pt x="3250" y="7080"/>
                    </a:lnTo>
                    <a:lnTo>
                      <a:pt x="3085" y="6991"/>
                    </a:lnTo>
                    <a:lnTo>
                      <a:pt x="2934" y="6890"/>
                    </a:lnTo>
                    <a:lnTo>
                      <a:pt x="2782" y="6777"/>
                    </a:lnTo>
                    <a:lnTo>
                      <a:pt x="2630" y="6638"/>
                    </a:lnTo>
                    <a:lnTo>
                      <a:pt x="2479" y="6486"/>
                    </a:lnTo>
                    <a:lnTo>
                      <a:pt x="2327" y="6309"/>
                    </a:lnTo>
                    <a:lnTo>
                      <a:pt x="2188" y="6132"/>
                    </a:lnTo>
                    <a:lnTo>
                      <a:pt x="2036" y="5930"/>
                    </a:lnTo>
                    <a:lnTo>
                      <a:pt x="1758" y="5525"/>
                    </a:lnTo>
                    <a:lnTo>
                      <a:pt x="1492" y="5070"/>
                    </a:lnTo>
                    <a:lnTo>
                      <a:pt x="1240" y="4615"/>
                    </a:lnTo>
                    <a:lnTo>
                      <a:pt x="999" y="4147"/>
                    </a:lnTo>
                    <a:lnTo>
                      <a:pt x="784" y="3692"/>
                    </a:lnTo>
                    <a:lnTo>
                      <a:pt x="595" y="3262"/>
                    </a:lnTo>
                    <a:lnTo>
                      <a:pt x="279" y="2503"/>
                    </a:lnTo>
                    <a:lnTo>
                      <a:pt x="76" y="1972"/>
                    </a:lnTo>
                    <a:lnTo>
                      <a:pt x="1" y="1783"/>
                    </a:lnTo>
                    <a:lnTo>
                      <a:pt x="18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1358;p43"/>
              <p:cNvSpPr/>
              <p:nvPr/>
            </p:nvSpPr>
            <p:spPr>
              <a:xfrm>
                <a:off x="989815" y="2554933"/>
                <a:ext cx="36287" cy="59639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4906" extrusionOk="0">
                    <a:moveTo>
                      <a:pt x="633" y="1"/>
                    </a:moveTo>
                    <a:lnTo>
                      <a:pt x="1" y="3566"/>
                    </a:lnTo>
                    <a:lnTo>
                      <a:pt x="216" y="3831"/>
                    </a:lnTo>
                    <a:lnTo>
                      <a:pt x="266" y="3894"/>
                    </a:lnTo>
                    <a:lnTo>
                      <a:pt x="431" y="4046"/>
                    </a:lnTo>
                    <a:lnTo>
                      <a:pt x="671" y="4261"/>
                    </a:lnTo>
                    <a:lnTo>
                      <a:pt x="822" y="4375"/>
                    </a:lnTo>
                    <a:lnTo>
                      <a:pt x="987" y="4489"/>
                    </a:lnTo>
                    <a:lnTo>
                      <a:pt x="1164" y="4602"/>
                    </a:lnTo>
                    <a:lnTo>
                      <a:pt x="1353" y="4704"/>
                    </a:lnTo>
                    <a:lnTo>
                      <a:pt x="1543" y="4792"/>
                    </a:lnTo>
                    <a:lnTo>
                      <a:pt x="1758" y="4855"/>
                    </a:lnTo>
                    <a:lnTo>
                      <a:pt x="1973" y="4893"/>
                    </a:lnTo>
                    <a:lnTo>
                      <a:pt x="2074" y="4906"/>
                    </a:lnTo>
                    <a:lnTo>
                      <a:pt x="2302" y="4906"/>
                    </a:lnTo>
                    <a:lnTo>
                      <a:pt x="2415" y="4881"/>
                    </a:lnTo>
                    <a:lnTo>
                      <a:pt x="2517" y="4855"/>
                    </a:lnTo>
                    <a:lnTo>
                      <a:pt x="2630" y="4817"/>
                    </a:lnTo>
                    <a:lnTo>
                      <a:pt x="2731" y="4779"/>
                    </a:lnTo>
                    <a:lnTo>
                      <a:pt x="2820" y="4704"/>
                    </a:lnTo>
                    <a:lnTo>
                      <a:pt x="2883" y="4628"/>
                    </a:lnTo>
                    <a:lnTo>
                      <a:pt x="2934" y="4539"/>
                    </a:lnTo>
                    <a:lnTo>
                      <a:pt x="2959" y="4438"/>
                    </a:lnTo>
                    <a:lnTo>
                      <a:pt x="2984" y="4312"/>
                    </a:lnTo>
                    <a:lnTo>
                      <a:pt x="2984" y="4185"/>
                    </a:lnTo>
                    <a:lnTo>
                      <a:pt x="2972" y="4046"/>
                    </a:lnTo>
                    <a:lnTo>
                      <a:pt x="2946" y="3907"/>
                    </a:lnTo>
                    <a:lnTo>
                      <a:pt x="2921" y="3755"/>
                    </a:lnTo>
                    <a:lnTo>
                      <a:pt x="2871" y="3591"/>
                    </a:lnTo>
                    <a:lnTo>
                      <a:pt x="2807" y="3414"/>
                    </a:lnTo>
                    <a:lnTo>
                      <a:pt x="2668" y="3060"/>
                    </a:lnTo>
                    <a:lnTo>
                      <a:pt x="2491" y="2693"/>
                    </a:lnTo>
                    <a:lnTo>
                      <a:pt x="2289" y="2314"/>
                    </a:lnTo>
                    <a:lnTo>
                      <a:pt x="2061" y="1935"/>
                    </a:lnTo>
                    <a:lnTo>
                      <a:pt x="1834" y="1556"/>
                    </a:lnTo>
                    <a:lnTo>
                      <a:pt x="1581" y="1202"/>
                    </a:lnTo>
                    <a:lnTo>
                      <a:pt x="1328" y="848"/>
                    </a:lnTo>
                    <a:lnTo>
                      <a:pt x="1088" y="532"/>
                    </a:lnTo>
                    <a:lnTo>
                      <a:pt x="848" y="241"/>
                    </a:lnTo>
                    <a:lnTo>
                      <a:pt x="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" name="Google Shape;1359;p43"/>
            <p:cNvSpPr/>
            <p:nvPr/>
          </p:nvSpPr>
          <p:spPr>
            <a:xfrm>
              <a:off x="7349338" y="2941500"/>
              <a:ext cx="1017300" cy="10173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93" name="Текст 22"/>
          <p:cNvSpPr txBox="1">
            <a:spLocks/>
          </p:cNvSpPr>
          <p:nvPr/>
        </p:nvSpPr>
        <p:spPr>
          <a:xfrm>
            <a:off x="606464" y="3551111"/>
            <a:ext cx="2999811" cy="1165037"/>
          </a:xfrm>
          <a:prstGeom prst="rect">
            <a:avLst/>
          </a:prstGeom>
        </p:spPr>
        <p:txBody>
          <a:bodyPr>
            <a:noAutofit/>
          </a:bodyPr>
          <a:lstStyle>
            <a:lvl1pPr marL="257175" indent="-257175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135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105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ts val="750"/>
              </a:spcBef>
              <a:spcAft>
                <a:spcPts val="0"/>
              </a:spcAft>
              <a:buClr>
                <a:schemeClr val="accent1"/>
              </a:buClr>
              <a:buSzPct val="80000"/>
              <a:buFont typeface="Wingdings 3" charset="2"/>
              <a:buChar char="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447675" algn="just">
              <a:spcBef>
                <a:spcPts val="0"/>
              </a:spcBef>
            </a:pPr>
            <a:r>
              <a:rPr lang="ru-RU" sz="1200" dirty="0" smtClean="0"/>
              <a:t>Поддержка социально ориентированных некоммерческих организаций в муниципальном округе осуществляется предоставлением субсидий из местного бюджета по итогам проводимых конкурсов.</a:t>
            </a:r>
            <a:endParaRPr lang="ru-RU" sz="1200" dirty="0"/>
          </a:p>
        </p:txBody>
      </p:sp>
      <p:sp>
        <p:nvSpPr>
          <p:cNvPr id="94" name="Google Shape;1312;p43"/>
          <p:cNvSpPr txBox="1"/>
          <p:nvPr/>
        </p:nvSpPr>
        <p:spPr>
          <a:xfrm>
            <a:off x="693883" y="1951557"/>
            <a:ext cx="2124383" cy="288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Средства бюджета муниципального округа на предоставление субсидий социально ориентированным некоммерческим организациям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b="1" dirty="0" smtClean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(млн. руб.)</a:t>
            </a:r>
            <a:endParaRPr b="1" dirty="0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95" name="Номер слайда 1"/>
          <p:cNvSpPr txBox="1">
            <a:spLocks/>
          </p:cNvSpPr>
          <p:nvPr/>
        </p:nvSpPr>
        <p:spPr>
          <a:xfrm>
            <a:off x="7978456" y="4705150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6739AC94-F85F-4338-AE07-4C5CF9B541D5}" type="slidenum">
              <a:rPr lang="ru-RU" sz="1200" smtClean="0">
                <a:solidFill>
                  <a:schemeClr val="bg1"/>
                </a:solidFill>
              </a:rPr>
              <a:pPr/>
              <a:t>78</a:t>
            </a:fld>
            <a:endParaRPr lang="ru-R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17866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4727100" y="1015738"/>
            <a:ext cx="3959700" cy="1671600"/>
          </a:xfrm>
          <a:prstGeom prst="roundRect">
            <a:avLst>
              <a:gd name="adj" fmla="val 0"/>
            </a:avLst>
          </a:prstGeom>
          <a:solidFill>
            <a:srgbClr val="1642C5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6"/>
          <p:cNvSpPr/>
          <p:nvPr/>
        </p:nvSpPr>
        <p:spPr>
          <a:xfrm>
            <a:off x="4727100" y="2990349"/>
            <a:ext cx="3959700" cy="1671600"/>
          </a:xfrm>
          <a:prstGeom prst="roundRect">
            <a:avLst>
              <a:gd name="adj" fmla="val 0"/>
            </a:avLst>
          </a:prstGeom>
          <a:solidFill>
            <a:srgbClr val="434343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5" name="Google Shape;495;p26"/>
          <p:cNvGrpSpPr/>
          <p:nvPr/>
        </p:nvGrpSpPr>
        <p:grpSpPr>
          <a:xfrm>
            <a:off x="5051679" y="1520805"/>
            <a:ext cx="2061000" cy="645282"/>
            <a:chOff x="2005400" y="1248480"/>
            <a:chExt cx="2061000" cy="645282"/>
          </a:xfrm>
        </p:grpSpPr>
        <p:sp>
          <p:nvSpPr>
            <p:cNvPr id="497" name="Google Shape;497;p26"/>
            <p:cNvSpPr txBox="1"/>
            <p:nvPr/>
          </p:nvSpPr>
          <p:spPr>
            <a:xfrm>
              <a:off x="2005400" y="1619862"/>
              <a:ext cx="2061000" cy="27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solidFill>
                    <a:schemeClr val="dk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2023 год</a:t>
              </a:r>
              <a:endParaRPr sz="1800" b="1" dirty="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499" name="Google Shape;499;p26"/>
            <p:cNvSpPr txBox="1"/>
            <p:nvPr/>
          </p:nvSpPr>
          <p:spPr>
            <a:xfrm>
              <a:off x="2005400" y="1248480"/>
              <a:ext cx="2061000" cy="371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 smtClean="0">
                  <a:solidFill>
                    <a:srgbClr val="FF66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0,3</a:t>
              </a:r>
              <a:endParaRPr sz="3000" b="1" dirty="0">
                <a:solidFill>
                  <a:srgbClr val="FF66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>
            <a:off x="5051679" y="3499470"/>
            <a:ext cx="2061000" cy="653358"/>
            <a:chOff x="2005400" y="3346855"/>
            <a:chExt cx="2061000" cy="653358"/>
          </a:xfrm>
        </p:grpSpPr>
        <p:sp>
          <p:nvSpPr>
            <p:cNvPr id="502" name="Google Shape;502;p26"/>
            <p:cNvSpPr txBox="1"/>
            <p:nvPr/>
          </p:nvSpPr>
          <p:spPr>
            <a:xfrm>
              <a:off x="2005400" y="3723013"/>
              <a:ext cx="2061000" cy="277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800" b="1" dirty="0" smtClean="0">
                  <a:solidFill>
                    <a:schemeClr val="dk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2024 год</a:t>
              </a:r>
              <a:endParaRPr sz="1800" b="1" dirty="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504" name="Google Shape;504;p26"/>
            <p:cNvSpPr txBox="1"/>
            <p:nvPr/>
          </p:nvSpPr>
          <p:spPr>
            <a:xfrm>
              <a:off x="2005400" y="3346855"/>
              <a:ext cx="2061000" cy="371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3000" b="1" dirty="0" smtClean="0">
                  <a:solidFill>
                    <a:schemeClr val="accent4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0,3</a:t>
              </a:r>
              <a:endParaRPr sz="3000" b="1" dirty="0">
                <a:solidFill>
                  <a:schemeClr val="accent4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505" name="Google Shape;505;p26"/>
          <p:cNvSpPr/>
          <p:nvPr/>
        </p:nvSpPr>
        <p:spPr>
          <a:xfrm>
            <a:off x="457200" y="1015765"/>
            <a:ext cx="3959700" cy="3646200"/>
          </a:xfrm>
          <a:prstGeom prst="roundRect">
            <a:avLst>
              <a:gd name="adj" fmla="val 0"/>
            </a:avLst>
          </a:prstGeom>
          <a:solidFill>
            <a:srgbClr val="2A8BFD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26"/>
          <p:cNvSpPr txBox="1">
            <a:spLocks noGrp="1"/>
          </p:cNvSpPr>
          <p:nvPr>
            <p:ph type="title"/>
          </p:nvPr>
        </p:nvSpPr>
        <p:spPr>
          <a:xfrm>
            <a:off x="787671" y="157253"/>
            <a:ext cx="7211349" cy="74478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spcBef>
                <a:spcPts val="0"/>
              </a:spcBef>
            </a:pPr>
            <a:r>
              <a:rPr lang="ru-RU" sz="2400" b="1" dirty="0">
                <a:solidFill>
                  <a:srgbClr val="654921"/>
                </a:solidFill>
              </a:rPr>
              <a:t>Поддержка субъектов малого и среднего предпринимательства в 2023-2024 годах</a:t>
            </a:r>
            <a:endParaRPr sz="2400" dirty="0"/>
          </a:p>
        </p:txBody>
      </p:sp>
      <p:grpSp>
        <p:nvGrpSpPr>
          <p:cNvPr id="517" name="Google Shape;517;p26"/>
          <p:cNvGrpSpPr/>
          <p:nvPr/>
        </p:nvGrpSpPr>
        <p:grpSpPr>
          <a:xfrm>
            <a:off x="457201" y="1015738"/>
            <a:ext cx="3956390" cy="3646211"/>
            <a:chOff x="1406538" y="2527926"/>
            <a:chExt cx="2061000" cy="730124"/>
          </a:xfrm>
        </p:grpSpPr>
        <p:sp>
          <p:nvSpPr>
            <p:cNvPr id="518" name="Google Shape;518;p26"/>
            <p:cNvSpPr txBox="1"/>
            <p:nvPr/>
          </p:nvSpPr>
          <p:spPr>
            <a:xfrm>
              <a:off x="1406538" y="2527926"/>
              <a:ext cx="2061000" cy="58357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2400" dirty="0">
                  <a:solidFill>
                    <a:schemeClr val="accent5">
                      <a:lumMod val="50000"/>
                    </a:schemeClr>
                  </a:solidFill>
                </a:rPr>
                <a:t>Оказание на конкурсной основе муниципальной поддержки в виде субсидий и грантов проектам субъектов малого и среднего </a:t>
              </a:r>
              <a:r>
                <a:rPr lang="ru-RU" sz="2400" dirty="0" smtClean="0">
                  <a:solidFill>
                    <a:schemeClr val="accent5">
                      <a:lumMod val="50000"/>
                    </a:schemeClr>
                  </a:solidFill>
                </a:rPr>
                <a:t>предпринимательства</a:t>
              </a:r>
              <a:endParaRPr sz="24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20" name="Google Shape;520;p26"/>
            <p:cNvSpPr txBox="1"/>
            <p:nvPr/>
          </p:nvSpPr>
          <p:spPr>
            <a:xfrm>
              <a:off x="1406538" y="3013262"/>
              <a:ext cx="2061000" cy="24478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800" dirty="0" smtClean="0">
                  <a:solidFill>
                    <a:schemeClr val="accent5">
                      <a:lumMod val="50000"/>
                    </a:schemeClr>
                  </a:solidFill>
                </a:rPr>
                <a:t>(млн. </a:t>
              </a:r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</a:rPr>
                <a:t>руб.)</a:t>
              </a:r>
              <a:endParaRPr sz="1800" b="1" dirty="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523" name="Google Shape;523;p26"/>
          <p:cNvSpPr/>
          <p:nvPr/>
        </p:nvSpPr>
        <p:spPr>
          <a:xfrm>
            <a:off x="7415830" y="1403325"/>
            <a:ext cx="896700" cy="896400"/>
          </a:xfrm>
          <a:prstGeom prst="ellipse">
            <a:avLst/>
          </a:prstGeom>
          <a:solidFill>
            <a:srgbClr val="DA58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26"/>
          <p:cNvSpPr/>
          <p:nvPr/>
        </p:nvSpPr>
        <p:spPr>
          <a:xfrm>
            <a:off x="7415788" y="3378058"/>
            <a:ext cx="896700" cy="896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" name="Google Shape;525;p26"/>
          <p:cNvGrpSpPr/>
          <p:nvPr/>
        </p:nvGrpSpPr>
        <p:grpSpPr>
          <a:xfrm>
            <a:off x="7683614" y="1649727"/>
            <a:ext cx="361055" cy="361055"/>
            <a:chOff x="2419414" y="4045708"/>
            <a:chExt cx="361055" cy="361055"/>
          </a:xfrm>
        </p:grpSpPr>
        <p:sp>
          <p:nvSpPr>
            <p:cNvPr id="526" name="Google Shape;526;p2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" name="Google Shape;1365;p43"/>
          <p:cNvGrpSpPr/>
          <p:nvPr/>
        </p:nvGrpSpPr>
        <p:grpSpPr>
          <a:xfrm>
            <a:off x="7585719" y="3591134"/>
            <a:ext cx="556837" cy="470030"/>
            <a:chOff x="7963377" y="2296169"/>
            <a:chExt cx="366422" cy="348507"/>
          </a:xfrm>
        </p:grpSpPr>
        <p:sp>
          <p:nvSpPr>
            <p:cNvPr id="46" name="Google Shape;1366;p43"/>
            <p:cNvSpPr/>
            <p:nvPr/>
          </p:nvSpPr>
          <p:spPr>
            <a:xfrm>
              <a:off x="8076538" y="2599857"/>
              <a:ext cx="140066" cy="44820"/>
            </a:xfrm>
            <a:custGeom>
              <a:avLst/>
              <a:gdLst/>
              <a:ahLst/>
              <a:cxnLst/>
              <a:rect l="l" t="t" r="r" b="b"/>
              <a:pathLst>
                <a:path w="4097" h="1311" extrusionOk="0">
                  <a:moveTo>
                    <a:pt x="834" y="0"/>
                  </a:moveTo>
                  <a:lnTo>
                    <a:pt x="834" y="667"/>
                  </a:lnTo>
                  <a:lnTo>
                    <a:pt x="430" y="667"/>
                  </a:lnTo>
                  <a:cubicBezTo>
                    <a:pt x="1" y="667"/>
                    <a:pt x="1" y="1310"/>
                    <a:pt x="430" y="1310"/>
                  </a:cubicBezTo>
                  <a:lnTo>
                    <a:pt x="3668" y="1310"/>
                  </a:lnTo>
                  <a:cubicBezTo>
                    <a:pt x="4097" y="1310"/>
                    <a:pt x="4097" y="667"/>
                    <a:pt x="3668" y="667"/>
                  </a:cubicBezTo>
                  <a:lnTo>
                    <a:pt x="3263" y="667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67;p43"/>
            <p:cNvSpPr/>
            <p:nvPr/>
          </p:nvSpPr>
          <p:spPr>
            <a:xfrm>
              <a:off x="7963377" y="2296169"/>
              <a:ext cx="366422" cy="215792"/>
            </a:xfrm>
            <a:custGeom>
              <a:avLst/>
              <a:gdLst/>
              <a:ahLst/>
              <a:cxnLst/>
              <a:rect l="l" t="t" r="r" b="b"/>
              <a:pathLst>
                <a:path w="10718" h="6312" extrusionOk="0">
                  <a:moveTo>
                    <a:pt x="5330" y="720"/>
                  </a:moveTo>
                  <a:cubicBezTo>
                    <a:pt x="6582" y="720"/>
                    <a:pt x="7788" y="1697"/>
                    <a:pt x="7788" y="3168"/>
                  </a:cubicBezTo>
                  <a:cubicBezTo>
                    <a:pt x="7788" y="4501"/>
                    <a:pt x="6693" y="5597"/>
                    <a:pt x="5359" y="5597"/>
                  </a:cubicBezTo>
                  <a:cubicBezTo>
                    <a:pt x="3192" y="5597"/>
                    <a:pt x="2096" y="2977"/>
                    <a:pt x="3644" y="1429"/>
                  </a:cubicBezTo>
                  <a:cubicBezTo>
                    <a:pt x="4134" y="940"/>
                    <a:pt x="4737" y="720"/>
                    <a:pt x="5330" y="720"/>
                  </a:cubicBezTo>
                  <a:close/>
                  <a:moveTo>
                    <a:pt x="691" y="1"/>
                  </a:moveTo>
                  <a:cubicBezTo>
                    <a:pt x="310" y="1"/>
                    <a:pt x="1" y="334"/>
                    <a:pt x="1" y="715"/>
                  </a:cubicBezTo>
                  <a:lnTo>
                    <a:pt x="1" y="6311"/>
                  </a:lnTo>
                  <a:lnTo>
                    <a:pt x="10717" y="6311"/>
                  </a:lnTo>
                  <a:lnTo>
                    <a:pt x="10717" y="715"/>
                  </a:lnTo>
                  <a:cubicBezTo>
                    <a:pt x="10717" y="334"/>
                    <a:pt x="10408" y="1"/>
                    <a:pt x="100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68;p43"/>
            <p:cNvSpPr/>
            <p:nvPr/>
          </p:nvSpPr>
          <p:spPr>
            <a:xfrm>
              <a:off x="8068401" y="2345023"/>
              <a:ext cx="138459" cy="120682"/>
            </a:xfrm>
            <a:custGeom>
              <a:avLst/>
              <a:gdLst/>
              <a:ahLst/>
              <a:cxnLst/>
              <a:rect l="l" t="t" r="r" b="b"/>
              <a:pathLst>
                <a:path w="4050" h="3530" extrusionOk="0">
                  <a:moveTo>
                    <a:pt x="1954" y="0"/>
                  </a:moveTo>
                  <a:cubicBezTo>
                    <a:pt x="548" y="262"/>
                    <a:pt x="1" y="2001"/>
                    <a:pt x="1025" y="3001"/>
                  </a:cubicBezTo>
                  <a:cubicBezTo>
                    <a:pt x="1388" y="3364"/>
                    <a:pt x="1840" y="3529"/>
                    <a:pt x="2285" y="3529"/>
                  </a:cubicBezTo>
                  <a:cubicBezTo>
                    <a:pt x="3095" y="3529"/>
                    <a:pt x="3880" y="2980"/>
                    <a:pt x="4049" y="2072"/>
                  </a:cubicBezTo>
                  <a:lnTo>
                    <a:pt x="2287" y="2072"/>
                  </a:lnTo>
                  <a:cubicBezTo>
                    <a:pt x="2096" y="2072"/>
                    <a:pt x="1954" y="1906"/>
                    <a:pt x="1954" y="1739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69;p43"/>
            <p:cNvSpPr/>
            <p:nvPr/>
          </p:nvSpPr>
          <p:spPr>
            <a:xfrm>
              <a:off x="8157973" y="2345023"/>
              <a:ext cx="48068" cy="48068"/>
            </a:xfrm>
            <a:custGeom>
              <a:avLst/>
              <a:gdLst/>
              <a:ahLst/>
              <a:cxnLst/>
              <a:rect l="l" t="t" r="r" b="b"/>
              <a:pathLst>
                <a:path w="1406" h="1406" extrusionOk="0">
                  <a:moveTo>
                    <a:pt x="0" y="0"/>
                  </a:moveTo>
                  <a:lnTo>
                    <a:pt x="0" y="1405"/>
                  </a:lnTo>
                  <a:lnTo>
                    <a:pt x="1405" y="1405"/>
                  </a:lnTo>
                  <a:cubicBezTo>
                    <a:pt x="1262" y="691"/>
                    <a:pt x="715" y="12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70;p43"/>
            <p:cNvSpPr/>
            <p:nvPr/>
          </p:nvSpPr>
          <p:spPr>
            <a:xfrm>
              <a:off x="7963377" y="2534730"/>
              <a:ext cx="366422" cy="42358"/>
            </a:xfrm>
            <a:custGeom>
              <a:avLst/>
              <a:gdLst/>
              <a:ahLst/>
              <a:cxnLst/>
              <a:rect l="l" t="t" r="r" b="b"/>
              <a:pathLst>
                <a:path w="10718" h="1239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929"/>
                    <a:pt x="310" y="1239"/>
                    <a:pt x="691" y="1239"/>
                  </a:cubicBezTo>
                  <a:lnTo>
                    <a:pt x="10027" y="1239"/>
                  </a:lnTo>
                  <a:cubicBezTo>
                    <a:pt x="10408" y="1239"/>
                    <a:pt x="10717" y="929"/>
                    <a:pt x="10717" y="548"/>
                  </a:cubicBezTo>
                  <a:lnTo>
                    <a:pt x="107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Номер слайда 1"/>
          <p:cNvSpPr txBox="1">
            <a:spLocks/>
          </p:cNvSpPr>
          <p:nvPr/>
        </p:nvSpPr>
        <p:spPr>
          <a:xfrm>
            <a:off x="7954486" y="4775814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C50D5A5-DBDD-4F16-8AF9-0B7C525A15D1}" type="slidenum">
              <a:rPr lang="ru-RU" sz="1100" smtClean="0">
                <a:solidFill>
                  <a:schemeClr val="bg1"/>
                </a:solidFill>
              </a:rPr>
              <a:pPr/>
              <a:t>79</a:t>
            </a:fld>
            <a:endParaRPr lang="ru-RU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3432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/>
          <p:cNvGrpSpPr/>
          <p:nvPr/>
        </p:nvGrpSpPr>
        <p:grpSpPr>
          <a:xfrm>
            <a:off x="1766888" y="1516722"/>
            <a:ext cx="4164422" cy="3400410"/>
            <a:chOff x="3103563" y="1366838"/>
            <a:chExt cx="5984876" cy="4467225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5929312" y="4743451"/>
              <a:ext cx="2697162" cy="301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Oval 6"/>
            <p:cNvSpPr>
              <a:spLocks noChangeArrowheads="1"/>
            </p:cNvSpPr>
            <p:nvPr/>
          </p:nvSpPr>
          <p:spPr bwMode="auto">
            <a:xfrm>
              <a:off x="8562976" y="4691063"/>
              <a:ext cx="131763" cy="1317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171826" y="2182813"/>
              <a:ext cx="1828800" cy="417513"/>
            </a:xfrm>
            <a:custGeom>
              <a:avLst/>
              <a:gdLst>
                <a:gd name="T0" fmla="*/ 1152 w 1152"/>
                <a:gd name="T1" fmla="*/ 263 h 263"/>
                <a:gd name="T2" fmla="*/ 1133 w 1152"/>
                <a:gd name="T3" fmla="*/ 263 h 263"/>
                <a:gd name="T4" fmla="*/ 1133 w 1152"/>
                <a:gd name="T5" fmla="*/ 19 h 263"/>
                <a:gd name="T6" fmla="*/ 0 w 1152"/>
                <a:gd name="T7" fmla="*/ 19 h 263"/>
                <a:gd name="T8" fmla="*/ 0 w 1152"/>
                <a:gd name="T9" fmla="*/ 0 h 263"/>
                <a:gd name="T10" fmla="*/ 1152 w 1152"/>
                <a:gd name="T11" fmla="*/ 0 h 263"/>
                <a:gd name="T12" fmla="*/ 1152 w 1152"/>
                <a:gd name="T13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2" h="263">
                  <a:moveTo>
                    <a:pt x="1152" y="263"/>
                  </a:moveTo>
                  <a:lnTo>
                    <a:pt x="1133" y="263"/>
                  </a:lnTo>
                  <a:lnTo>
                    <a:pt x="1133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52" y="0"/>
                  </a:lnTo>
                  <a:lnTo>
                    <a:pt x="1152" y="2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3103563" y="2130426"/>
              <a:ext cx="134938" cy="1349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7642226" y="1419226"/>
              <a:ext cx="1382713" cy="903288"/>
            </a:xfrm>
            <a:custGeom>
              <a:avLst/>
              <a:gdLst>
                <a:gd name="T0" fmla="*/ 19 w 871"/>
                <a:gd name="T1" fmla="*/ 569 h 569"/>
                <a:gd name="T2" fmla="*/ 0 w 871"/>
                <a:gd name="T3" fmla="*/ 569 h 569"/>
                <a:gd name="T4" fmla="*/ 0 w 871"/>
                <a:gd name="T5" fmla="*/ 0 h 569"/>
                <a:gd name="T6" fmla="*/ 871 w 871"/>
                <a:gd name="T7" fmla="*/ 0 h 569"/>
                <a:gd name="T8" fmla="*/ 871 w 871"/>
                <a:gd name="T9" fmla="*/ 19 h 569"/>
                <a:gd name="T10" fmla="*/ 19 w 871"/>
                <a:gd name="T11" fmla="*/ 19 h 569"/>
                <a:gd name="T12" fmla="*/ 19 w 871"/>
                <a:gd name="T1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1" h="569">
                  <a:moveTo>
                    <a:pt x="19" y="569"/>
                  </a:moveTo>
                  <a:lnTo>
                    <a:pt x="0" y="56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19"/>
                  </a:lnTo>
                  <a:lnTo>
                    <a:pt x="19" y="19"/>
                  </a:lnTo>
                  <a:lnTo>
                    <a:pt x="19" y="5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8956676" y="1366838"/>
              <a:ext cx="131763" cy="1317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500688" y="2025651"/>
              <a:ext cx="495300" cy="1965325"/>
            </a:xfrm>
            <a:custGeom>
              <a:avLst/>
              <a:gdLst>
                <a:gd name="T0" fmla="*/ 312 w 312"/>
                <a:gd name="T1" fmla="*/ 452 h 1238"/>
                <a:gd name="T2" fmla="*/ 308 w 312"/>
                <a:gd name="T3" fmla="*/ 1238 h 1238"/>
                <a:gd name="T4" fmla="*/ 0 w 312"/>
                <a:gd name="T5" fmla="*/ 788 h 1238"/>
                <a:gd name="T6" fmla="*/ 2 w 312"/>
                <a:gd name="T7" fmla="*/ 0 h 1238"/>
                <a:gd name="T8" fmla="*/ 312 w 312"/>
                <a:gd name="T9" fmla="*/ 452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238">
                  <a:moveTo>
                    <a:pt x="312" y="452"/>
                  </a:moveTo>
                  <a:lnTo>
                    <a:pt x="308" y="1238"/>
                  </a:lnTo>
                  <a:lnTo>
                    <a:pt x="0" y="788"/>
                  </a:lnTo>
                  <a:lnTo>
                    <a:pt x="2" y="0"/>
                  </a:lnTo>
                  <a:lnTo>
                    <a:pt x="312" y="4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989638" y="2713038"/>
              <a:ext cx="690563" cy="1293813"/>
            </a:xfrm>
            <a:custGeom>
              <a:avLst/>
              <a:gdLst>
                <a:gd name="T0" fmla="*/ 170 w 184"/>
                <a:gd name="T1" fmla="*/ 9 h 344"/>
                <a:gd name="T2" fmla="*/ 168 w 184"/>
                <a:gd name="T3" fmla="*/ 9 h 344"/>
                <a:gd name="T4" fmla="*/ 165 w 184"/>
                <a:gd name="T5" fmla="*/ 8 h 344"/>
                <a:gd name="T6" fmla="*/ 158 w 184"/>
                <a:gd name="T7" fmla="*/ 7 h 344"/>
                <a:gd name="T8" fmla="*/ 153 w 184"/>
                <a:gd name="T9" fmla="*/ 6 h 344"/>
                <a:gd name="T10" fmla="*/ 146 w 184"/>
                <a:gd name="T11" fmla="*/ 5 h 344"/>
                <a:gd name="T12" fmla="*/ 143 w 184"/>
                <a:gd name="T13" fmla="*/ 4 h 344"/>
                <a:gd name="T14" fmla="*/ 141 w 184"/>
                <a:gd name="T15" fmla="*/ 4 h 344"/>
                <a:gd name="T16" fmla="*/ 134 w 184"/>
                <a:gd name="T17" fmla="*/ 3 h 344"/>
                <a:gd name="T18" fmla="*/ 129 w 184"/>
                <a:gd name="T19" fmla="*/ 2 h 344"/>
                <a:gd name="T20" fmla="*/ 122 w 184"/>
                <a:gd name="T21" fmla="*/ 2 h 344"/>
                <a:gd name="T22" fmla="*/ 119 w 184"/>
                <a:gd name="T23" fmla="*/ 1 h 344"/>
                <a:gd name="T24" fmla="*/ 117 w 184"/>
                <a:gd name="T25" fmla="*/ 1 h 344"/>
                <a:gd name="T26" fmla="*/ 110 w 184"/>
                <a:gd name="T27" fmla="*/ 1 h 344"/>
                <a:gd name="T28" fmla="*/ 105 w 184"/>
                <a:gd name="T29" fmla="*/ 1 h 344"/>
                <a:gd name="T30" fmla="*/ 98 w 184"/>
                <a:gd name="T31" fmla="*/ 0 h 344"/>
                <a:gd name="T32" fmla="*/ 94 w 184"/>
                <a:gd name="T33" fmla="*/ 0 h 344"/>
                <a:gd name="T34" fmla="*/ 93 w 184"/>
                <a:gd name="T35" fmla="*/ 0 h 344"/>
                <a:gd name="T36" fmla="*/ 85 w 184"/>
                <a:gd name="T37" fmla="*/ 0 h 344"/>
                <a:gd name="T38" fmla="*/ 81 w 184"/>
                <a:gd name="T39" fmla="*/ 0 h 344"/>
                <a:gd name="T40" fmla="*/ 69 w 184"/>
                <a:gd name="T41" fmla="*/ 0 h 344"/>
                <a:gd name="T42" fmla="*/ 69 w 184"/>
                <a:gd name="T43" fmla="*/ 0 h 344"/>
                <a:gd name="T44" fmla="*/ 68 w 184"/>
                <a:gd name="T45" fmla="*/ 0 h 344"/>
                <a:gd name="T46" fmla="*/ 56 w 184"/>
                <a:gd name="T47" fmla="*/ 1 h 344"/>
                <a:gd name="T48" fmla="*/ 52 w 184"/>
                <a:gd name="T49" fmla="*/ 1 h 344"/>
                <a:gd name="T50" fmla="*/ 43 w 184"/>
                <a:gd name="T51" fmla="*/ 2 h 344"/>
                <a:gd name="T52" fmla="*/ 41 w 184"/>
                <a:gd name="T53" fmla="*/ 2 h 344"/>
                <a:gd name="T54" fmla="*/ 39 w 184"/>
                <a:gd name="T55" fmla="*/ 2 h 344"/>
                <a:gd name="T56" fmla="*/ 26 w 184"/>
                <a:gd name="T57" fmla="*/ 4 h 344"/>
                <a:gd name="T58" fmla="*/ 24 w 184"/>
                <a:gd name="T59" fmla="*/ 4 h 344"/>
                <a:gd name="T60" fmla="*/ 10 w 184"/>
                <a:gd name="T61" fmla="*/ 6 h 344"/>
                <a:gd name="T62" fmla="*/ 8 w 184"/>
                <a:gd name="T63" fmla="*/ 7 h 344"/>
                <a:gd name="T64" fmla="*/ 2 w 184"/>
                <a:gd name="T65" fmla="*/ 8 h 344"/>
                <a:gd name="T66" fmla="*/ 0 w 184"/>
                <a:gd name="T67" fmla="*/ 340 h 344"/>
                <a:gd name="T68" fmla="*/ 9 w 184"/>
                <a:gd name="T69" fmla="*/ 339 h 344"/>
                <a:gd name="T70" fmla="*/ 23 w 184"/>
                <a:gd name="T71" fmla="*/ 336 h 344"/>
                <a:gd name="T72" fmla="*/ 25 w 184"/>
                <a:gd name="T73" fmla="*/ 336 h 344"/>
                <a:gd name="T74" fmla="*/ 38 w 184"/>
                <a:gd name="T75" fmla="*/ 335 h 344"/>
                <a:gd name="T76" fmla="*/ 42 w 184"/>
                <a:gd name="T77" fmla="*/ 334 h 344"/>
                <a:gd name="T78" fmla="*/ 50 w 184"/>
                <a:gd name="T79" fmla="*/ 334 h 344"/>
                <a:gd name="T80" fmla="*/ 55 w 184"/>
                <a:gd name="T81" fmla="*/ 333 h 344"/>
                <a:gd name="T82" fmla="*/ 67 w 184"/>
                <a:gd name="T83" fmla="*/ 333 h 344"/>
                <a:gd name="T84" fmla="*/ 67 w 184"/>
                <a:gd name="T85" fmla="*/ 333 h 344"/>
                <a:gd name="T86" fmla="*/ 80 w 184"/>
                <a:gd name="T87" fmla="*/ 332 h 344"/>
                <a:gd name="T88" fmla="*/ 84 w 184"/>
                <a:gd name="T89" fmla="*/ 332 h 344"/>
                <a:gd name="T90" fmla="*/ 92 w 184"/>
                <a:gd name="T91" fmla="*/ 332 h 344"/>
                <a:gd name="T92" fmla="*/ 97 w 184"/>
                <a:gd name="T93" fmla="*/ 333 h 344"/>
                <a:gd name="T94" fmla="*/ 104 w 184"/>
                <a:gd name="T95" fmla="*/ 333 h 344"/>
                <a:gd name="T96" fmla="*/ 109 w 184"/>
                <a:gd name="T97" fmla="*/ 333 h 344"/>
                <a:gd name="T98" fmla="*/ 116 w 184"/>
                <a:gd name="T99" fmla="*/ 334 h 344"/>
                <a:gd name="T100" fmla="*/ 121 w 184"/>
                <a:gd name="T101" fmla="*/ 334 h 344"/>
                <a:gd name="T102" fmla="*/ 128 w 184"/>
                <a:gd name="T103" fmla="*/ 335 h 344"/>
                <a:gd name="T104" fmla="*/ 133 w 184"/>
                <a:gd name="T105" fmla="*/ 335 h 344"/>
                <a:gd name="T106" fmla="*/ 140 w 184"/>
                <a:gd name="T107" fmla="*/ 336 h 344"/>
                <a:gd name="T108" fmla="*/ 145 w 184"/>
                <a:gd name="T109" fmla="*/ 337 h 344"/>
                <a:gd name="T110" fmla="*/ 152 w 184"/>
                <a:gd name="T111" fmla="*/ 338 h 344"/>
                <a:gd name="T112" fmla="*/ 157 w 184"/>
                <a:gd name="T113" fmla="*/ 339 h 344"/>
                <a:gd name="T114" fmla="*/ 164 w 184"/>
                <a:gd name="T115" fmla="*/ 340 h 344"/>
                <a:gd name="T116" fmla="*/ 169 w 184"/>
                <a:gd name="T117" fmla="*/ 341 h 344"/>
                <a:gd name="T118" fmla="*/ 183 w 184"/>
                <a:gd name="T119" fmla="*/ 344 h 344"/>
                <a:gd name="T120" fmla="*/ 184 w 184"/>
                <a:gd name="T121" fmla="*/ 12 h 344"/>
                <a:gd name="T122" fmla="*/ 170 w 184"/>
                <a:gd name="T123" fmla="*/ 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4" h="344">
                  <a:moveTo>
                    <a:pt x="170" y="9"/>
                  </a:moveTo>
                  <a:cubicBezTo>
                    <a:pt x="169" y="9"/>
                    <a:pt x="169" y="9"/>
                    <a:pt x="168" y="9"/>
                  </a:cubicBezTo>
                  <a:cubicBezTo>
                    <a:pt x="167" y="8"/>
                    <a:pt x="166" y="8"/>
                    <a:pt x="165" y="8"/>
                  </a:cubicBezTo>
                  <a:cubicBezTo>
                    <a:pt x="163" y="7"/>
                    <a:pt x="160" y="7"/>
                    <a:pt x="158" y="7"/>
                  </a:cubicBezTo>
                  <a:cubicBezTo>
                    <a:pt x="156" y="6"/>
                    <a:pt x="155" y="6"/>
                    <a:pt x="153" y="6"/>
                  </a:cubicBezTo>
                  <a:cubicBezTo>
                    <a:pt x="151" y="5"/>
                    <a:pt x="148" y="5"/>
                    <a:pt x="146" y="5"/>
                  </a:cubicBezTo>
                  <a:cubicBezTo>
                    <a:pt x="145" y="5"/>
                    <a:pt x="144" y="4"/>
                    <a:pt x="143" y="4"/>
                  </a:cubicBezTo>
                  <a:cubicBezTo>
                    <a:pt x="142" y="4"/>
                    <a:pt x="141" y="4"/>
                    <a:pt x="141" y="4"/>
                  </a:cubicBezTo>
                  <a:cubicBezTo>
                    <a:pt x="139" y="4"/>
                    <a:pt x="136" y="3"/>
                    <a:pt x="134" y="3"/>
                  </a:cubicBezTo>
                  <a:cubicBezTo>
                    <a:pt x="132" y="3"/>
                    <a:pt x="131" y="3"/>
                    <a:pt x="129" y="2"/>
                  </a:cubicBezTo>
                  <a:cubicBezTo>
                    <a:pt x="127" y="2"/>
                    <a:pt x="125" y="2"/>
                    <a:pt x="122" y="2"/>
                  </a:cubicBezTo>
                  <a:cubicBezTo>
                    <a:pt x="121" y="2"/>
                    <a:pt x="120" y="2"/>
                    <a:pt x="119" y="1"/>
                  </a:cubicBezTo>
                  <a:cubicBezTo>
                    <a:pt x="118" y="1"/>
                    <a:pt x="118" y="1"/>
                    <a:pt x="117" y="1"/>
                  </a:cubicBezTo>
                  <a:cubicBezTo>
                    <a:pt x="115" y="1"/>
                    <a:pt x="113" y="1"/>
                    <a:pt x="110" y="1"/>
                  </a:cubicBezTo>
                  <a:cubicBezTo>
                    <a:pt x="109" y="1"/>
                    <a:pt x="107" y="1"/>
                    <a:pt x="105" y="1"/>
                  </a:cubicBezTo>
                  <a:cubicBezTo>
                    <a:pt x="103" y="0"/>
                    <a:pt x="100" y="0"/>
                    <a:pt x="98" y="0"/>
                  </a:cubicBezTo>
                  <a:cubicBezTo>
                    <a:pt x="97" y="0"/>
                    <a:pt x="96" y="0"/>
                    <a:pt x="94" y="0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90" y="0"/>
                    <a:pt x="88" y="0"/>
                    <a:pt x="85" y="0"/>
                  </a:cubicBezTo>
                  <a:cubicBezTo>
                    <a:pt x="83" y="0"/>
                    <a:pt x="82" y="0"/>
                    <a:pt x="81" y="0"/>
                  </a:cubicBezTo>
                  <a:cubicBezTo>
                    <a:pt x="77" y="0"/>
                    <a:pt x="73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0"/>
                    <a:pt x="60" y="1"/>
                    <a:pt x="56" y="1"/>
                  </a:cubicBezTo>
                  <a:cubicBezTo>
                    <a:pt x="54" y="1"/>
                    <a:pt x="53" y="1"/>
                    <a:pt x="52" y="1"/>
                  </a:cubicBezTo>
                  <a:cubicBezTo>
                    <a:pt x="49" y="1"/>
                    <a:pt x="46" y="2"/>
                    <a:pt x="43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4" y="3"/>
                    <a:pt x="30" y="3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19" y="5"/>
                    <a:pt x="15" y="6"/>
                    <a:pt x="10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6" y="7"/>
                    <a:pt x="4" y="7"/>
                    <a:pt x="2" y="8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40"/>
                    <a:pt x="6" y="339"/>
                    <a:pt x="9" y="339"/>
                  </a:cubicBezTo>
                  <a:cubicBezTo>
                    <a:pt x="13" y="338"/>
                    <a:pt x="18" y="337"/>
                    <a:pt x="23" y="336"/>
                  </a:cubicBezTo>
                  <a:cubicBezTo>
                    <a:pt x="23" y="336"/>
                    <a:pt x="24" y="336"/>
                    <a:pt x="25" y="336"/>
                  </a:cubicBezTo>
                  <a:cubicBezTo>
                    <a:pt x="29" y="336"/>
                    <a:pt x="33" y="335"/>
                    <a:pt x="38" y="335"/>
                  </a:cubicBezTo>
                  <a:cubicBezTo>
                    <a:pt x="39" y="335"/>
                    <a:pt x="40" y="334"/>
                    <a:pt x="42" y="334"/>
                  </a:cubicBezTo>
                  <a:cubicBezTo>
                    <a:pt x="45" y="334"/>
                    <a:pt x="48" y="334"/>
                    <a:pt x="50" y="334"/>
                  </a:cubicBezTo>
                  <a:cubicBezTo>
                    <a:pt x="52" y="333"/>
                    <a:pt x="53" y="333"/>
                    <a:pt x="55" y="333"/>
                  </a:cubicBezTo>
                  <a:cubicBezTo>
                    <a:pt x="59" y="333"/>
                    <a:pt x="63" y="333"/>
                    <a:pt x="67" y="333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72" y="332"/>
                    <a:pt x="76" y="332"/>
                    <a:pt x="80" y="332"/>
                  </a:cubicBezTo>
                  <a:cubicBezTo>
                    <a:pt x="81" y="332"/>
                    <a:pt x="82" y="332"/>
                    <a:pt x="84" y="332"/>
                  </a:cubicBezTo>
                  <a:cubicBezTo>
                    <a:pt x="86" y="332"/>
                    <a:pt x="89" y="332"/>
                    <a:pt x="92" y="332"/>
                  </a:cubicBezTo>
                  <a:cubicBezTo>
                    <a:pt x="94" y="332"/>
                    <a:pt x="95" y="333"/>
                    <a:pt x="97" y="333"/>
                  </a:cubicBezTo>
                  <a:cubicBezTo>
                    <a:pt x="99" y="333"/>
                    <a:pt x="102" y="333"/>
                    <a:pt x="104" y="333"/>
                  </a:cubicBezTo>
                  <a:cubicBezTo>
                    <a:pt x="106" y="333"/>
                    <a:pt x="107" y="333"/>
                    <a:pt x="109" y="333"/>
                  </a:cubicBezTo>
                  <a:cubicBezTo>
                    <a:pt x="111" y="333"/>
                    <a:pt x="114" y="333"/>
                    <a:pt x="116" y="334"/>
                  </a:cubicBezTo>
                  <a:cubicBezTo>
                    <a:pt x="118" y="334"/>
                    <a:pt x="119" y="334"/>
                    <a:pt x="121" y="334"/>
                  </a:cubicBezTo>
                  <a:cubicBezTo>
                    <a:pt x="123" y="334"/>
                    <a:pt x="126" y="335"/>
                    <a:pt x="128" y="335"/>
                  </a:cubicBezTo>
                  <a:cubicBezTo>
                    <a:pt x="130" y="335"/>
                    <a:pt x="131" y="335"/>
                    <a:pt x="133" y="335"/>
                  </a:cubicBezTo>
                  <a:cubicBezTo>
                    <a:pt x="135" y="336"/>
                    <a:pt x="137" y="336"/>
                    <a:pt x="140" y="336"/>
                  </a:cubicBezTo>
                  <a:cubicBezTo>
                    <a:pt x="141" y="336"/>
                    <a:pt x="143" y="337"/>
                    <a:pt x="145" y="337"/>
                  </a:cubicBezTo>
                  <a:cubicBezTo>
                    <a:pt x="147" y="337"/>
                    <a:pt x="149" y="338"/>
                    <a:pt x="152" y="338"/>
                  </a:cubicBezTo>
                  <a:cubicBezTo>
                    <a:pt x="154" y="338"/>
                    <a:pt x="155" y="339"/>
                    <a:pt x="157" y="339"/>
                  </a:cubicBezTo>
                  <a:cubicBezTo>
                    <a:pt x="159" y="339"/>
                    <a:pt x="162" y="340"/>
                    <a:pt x="164" y="340"/>
                  </a:cubicBezTo>
                  <a:cubicBezTo>
                    <a:pt x="165" y="341"/>
                    <a:pt x="167" y="341"/>
                    <a:pt x="169" y="341"/>
                  </a:cubicBezTo>
                  <a:cubicBezTo>
                    <a:pt x="173" y="342"/>
                    <a:pt x="178" y="343"/>
                    <a:pt x="183" y="344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79" y="11"/>
                    <a:pt x="175" y="10"/>
                    <a:pt x="170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677026" y="2055813"/>
              <a:ext cx="528638" cy="1951038"/>
            </a:xfrm>
            <a:custGeom>
              <a:avLst/>
              <a:gdLst>
                <a:gd name="T0" fmla="*/ 333 w 333"/>
                <a:gd name="T1" fmla="*/ 0 h 1229"/>
                <a:gd name="T2" fmla="*/ 331 w 333"/>
                <a:gd name="T3" fmla="*/ 786 h 1229"/>
                <a:gd name="T4" fmla="*/ 0 w 333"/>
                <a:gd name="T5" fmla="*/ 1229 h 1229"/>
                <a:gd name="T6" fmla="*/ 2 w 333"/>
                <a:gd name="T7" fmla="*/ 442 h 1229"/>
                <a:gd name="T8" fmla="*/ 333 w 333"/>
                <a:gd name="T9" fmla="*/ 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229">
                  <a:moveTo>
                    <a:pt x="333" y="0"/>
                  </a:moveTo>
                  <a:lnTo>
                    <a:pt x="331" y="786"/>
                  </a:lnTo>
                  <a:lnTo>
                    <a:pt x="0" y="1229"/>
                  </a:lnTo>
                  <a:lnTo>
                    <a:pt x="2" y="442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B26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503863" y="1912938"/>
              <a:ext cx="1701800" cy="844550"/>
            </a:xfrm>
            <a:custGeom>
              <a:avLst/>
              <a:gdLst>
                <a:gd name="T0" fmla="*/ 453 w 453"/>
                <a:gd name="T1" fmla="*/ 38 h 225"/>
                <a:gd name="T2" fmla="*/ 313 w 453"/>
                <a:gd name="T3" fmla="*/ 225 h 225"/>
                <a:gd name="T4" fmla="*/ 131 w 453"/>
                <a:gd name="T5" fmla="*/ 221 h 225"/>
                <a:gd name="T6" fmla="*/ 0 w 453"/>
                <a:gd name="T7" fmla="*/ 30 h 225"/>
                <a:gd name="T8" fmla="*/ 453 w 453"/>
                <a:gd name="T9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25">
                  <a:moveTo>
                    <a:pt x="453" y="38"/>
                  </a:moveTo>
                  <a:cubicBezTo>
                    <a:pt x="313" y="225"/>
                    <a:pt x="313" y="225"/>
                    <a:pt x="313" y="225"/>
                  </a:cubicBezTo>
                  <a:cubicBezTo>
                    <a:pt x="253" y="210"/>
                    <a:pt x="188" y="210"/>
                    <a:pt x="131" y="22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42" y="0"/>
                    <a:pt x="303" y="0"/>
                    <a:pt x="453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211637" y="2306638"/>
              <a:ext cx="1784350" cy="1019176"/>
            </a:xfrm>
            <a:custGeom>
              <a:avLst/>
              <a:gdLst>
                <a:gd name="T0" fmla="*/ 344 w 475"/>
                <a:gd name="T1" fmla="*/ 0 h 271"/>
                <a:gd name="T2" fmla="*/ 475 w 475"/>
                <a:gd name="T3" fmla="*/ 190 h 271"/>
                <a:gd name="T4" fmla="*/ 325 w 475"/>
                <a:gd name="T5" fmla="*/ 271 h 271"/>
                <a:gd name="T6" fmla="*/ 0 w 475"/>
                <a:gd name="T7" fmla="*/ 189 h 271"/>
                <a:gd name="T8" fmla="*/ 344 w 475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271">
                  <a:moveTo>
                    <a:pt x="344" y="0"/>
                  </a:moveTo>
                  <a:cubicBezTo>
                    <a:pt x="475" y="190"/>
                    <a:pt x="475" y="190"/>
                    <a:pt x="475" y="190"/>
                  </a:cubicBezTo>
                  <a:cubicBezTo>
                    <a:pt x="410" y="203"/>
                    <a:pt x="354" y="231"/>
                    <a:pt x="325" y="27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68" y="98"/>
                    <a:pt x="195" y="32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429251" y="3021013"/>
              <a:ext cx="566738" cy="1271588"/>
            </a:xfrm>
            <a:custGeom>
              <a:avLst/>
              <a:gdLst>
                <a:gd name="T0" fmla="*/ 136 w 151"/>
                <a:gd name="T1" fmla="*/ 4 h 338"/>
                <a:gd name="T2" fmla="*/ 124 w 151"/>
                <a:gd name="T3" fmla="*/ 7 h 338"/>
                <a:gd name="T4" fmla="*/ 113 w 151"/>
                <a:gd name="T5" fmla="*/ 10 h 338"/>
                <a:gd name="T6" fmla="*/ 106 w 151"/>
                <a:gd name="T7" fmla="*/ 12 h 338"/>
                <a:gd name="T8" fmla="*/ 93 w 151"/>
                <a:gd name="T9" fmla="*/ 17 h 338"/>
                <a:gd name="T10" fmla="*/ 84 w 151"/>
                <a:gd name="T11" fmla="*/ 20 h 338"/>
                <a:gd name="T12" fmla="*/ 74 w 151"/>
                <a:gd name="T13" fmla="*/ 25 h 338"/>
                <a:gd name="T14" fmla="*/ 63 w 151"/>
                <a:gd name="T15" fmla="*/ 30 h 338"/>
                <a:gd name="T16" fmla="*/ 54 w 151"/>
                <a:gd name="T17" fmla="*/ 35 h 338"/>
                <a:gd name="T18" fmla="*/ 50 w 151"/>
                <a:gd name="T19" fmla="*/ 37 h 338"/>
                <a:gd name="T20" fmla="*/ 43 w 151"/>
                <a:gd name="T21" fmla="*/ 42 h 338"/>
                <a:gd name="T22" fmla="*/ 35 w 151"/>
                <a:gd name="T23" fmla="*/ 48 h 338"/>
                <a:gd name="T24" fmla="*/ 27 w 151"/>
                <a:gd name="T25" fmla="*/ 54 h 338"/>
                <a:gd name="T26" fmla="*/ 19 w 151"/>
                <a:gd name="T27" fmla="*/ 60 h 338"/>
                <a:gd name="T28" fmla="*/ 13 w 151"/>
                <a:gd name="T29" fmla="*/ 66 h 338"/>
                <a:gd name="T30" fmla="*/ 7 w 151"/>
                <a:gd name="T31" fmla="*/ 73 h 338"/>
                <a:gd name="T32" fmla="*/ 3 w 151"/>
                <a:gd name="T33" fmla="*/ 78 h 338"/>
                <a:gd name="T34" fmla="*/ 0 w 151"/>
                <a:gd name="T35" fmla="*/ 338 h 338"/>
                <a:gd name="T36" fmla="*/ 6 w 151"/>
                <a:gd name="T37" fmla="*/ 331 h 338"/>
                <a:gd name="T38" fmla="*/ 12 w 151"/>
                <a:gd name="T39" fmla="*/ 324 h 338"/>
                <a:gd name="T40" fmla="*/ 21 w 151"/>
                <a:gd name="T41" fmla="*/ 315 h 338"/>
                <a:gd name="T42" fmla="*/ 29 w 151"/>
                <a:gd name="T43" fmla="*/ 309 h 338"/>
                <a:gd name="T44" fmla="*/ 37 w 151"/>
                <a:gd name="T45" fmla="*/ 303 h 338"/>
                <a:gd name="T46" fmla="*/ 46 w 151"/>
                <a:gd name="T47" fmla="*/ 297 h 338"/>
                <a:gd name="T48" fmla="*/ 53 w 151"/>
                <a:gd name="T49" fmla="*/ 293 h 338"/>
                <a:gd name="T50" fmla="*/ 62 w 151"/>
                <a:gd name="T51" fmla="*/ 288 h 338"/>
                <a:gd name="T52" fmla="*/ 73 w 151"/>
                <a:gd name="T53" fmla="*/ 283 h 338"/>
                <a:gd name="T54" fmla="*/ 83 w 151"/>
                <a:gd name="T55" fmla="*/ 278 h 338"/>
                <a:gd name="T56" fmla="*/ 92 w 151"/>
                <a:gd name="T57" fmla="*/ 274 h 338"/>
                <a:gd name="T58" fmla="*/ 105 w 151"/>
                <a:gd name="T59" fmla="*/ 270 h 338"/>
                <a:gd name="T60" fmla="*/ 116 w 151"/>
                <a:gd name="T61" fmla="*/ 266 h 338"/>
                <a:gd name="T62" fmla="*/ 127 w 151"/>
                <a:gd name="T63" fmla="*/ 263 h 338"/>
                <a:gd name="T64" fmla="*/ 138 w 151"/>
                <a:gd name="T65" fmla="*/ 261 h 338"/>
                <a:gd name="T66" fmla="*/ 151 w 151"/>
                <a:gd name="T6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" h="338">
                  <a:moveTo>
                    <a:pt x="139" y="3"/>
                  </a:moveTo>
                  <a:cubicBezTo>
                    <a:pt x="138" y="3"/>
                    <a:pt x="137" y="3"/>
                    <a:pt x="136" y="4"/>
                  </a:cubicBezTo>
                  <a:cubicBezTo>
                    <a:pt x="133" y="4"/>
                    <a:pt x="131" y="5"/>
                    <a:pt x="128" y="6"/>
                  </a:cubicBezTo>
                  <a:cubicBezTo>
                    <a:pt x="127" y="6"/>
                    <a:pt x="125" y="6"/>
                    <a:pt x="124" y="7"/>
                  </a:cubicBezTo>
                  <a:cubicBezTo>
                    <a:pt x="122" y="7"/>
                    <a:pt x="119" y="8"/>
                    <a:pt x="117" y="9"/>
                  </a:cubicBezTo>
                  <a:cubicBezTo>
                    <a:pt x="116" y="9"/>
                    <a:pt x="114" y="9"/>
                    <a:pt x="113" y="10"/>
                  </a:cubicBezTo>
                  <a:cubicBezTo>
                    <a:pt x="112" y="10"/>
                    <a:pt x="111" y="11"/>
                    <a:pt x="110" y="11"/>
                  </a:cubicBezTo>
                  <a:cubicBezTo>
                    <a:pt x="108" y="11"/>
                    <a:pt x="107" y="12"/>
                    <a:pt x="106" y="12"/>
                  </a:cubicBezTo>
                  <a:cubicBezTo>
                    <a:pt x="105" y="13"/>
                    <a:pt x="104" y="13"/>
                    <a:pt x="103" y="13"/>
                  </a:cubicBezTo>
                  <a:cubicBezTo>
                    <a:pt x="100" y="14"/>
                    <a:pt x="96" y="15"/>
                    <a:pt x="93" y="17"/>
                  </a:cubicBezTo>
                  <a:cubicBezTo>
                    <a:pt x="93" y="17"/>
                    <a:pt x="92" y="17"/>
                    <a:pt x="92" y="17"/>
                  </a:cubicBezTo>
                  <a:cubicBezTo>
                    <a:pt x="89" y="18"/>
                    <a:pt x="86" y="19"/>
                    <a:pt x="84" y="20"/>
                  </a:cubicBezTo>
                  <a:cubicBezTo>
                    <a:pt x="83" y="21"/>
                    <a:pt x="82" y="21"/>
                    <a:pt x="81" y="22"/>
                  </a:cubicBezTo>
                  <a:cubicBezTo>
                    <a:pt x="79" y="23"/>
                    <a:pt x="76" y="24"/>
                    <a:pt x="74" y="25"/>
                  </a:cubicBezTo>
                  <a:cubicBezTo>
                    <a:pt x="73" y="25"/>
                    <a:pt x="72" y="26"/>
                    <a:pt x="72" y="26"/>
                  </a:cubicBezTo>
                  <a:cubicBezTo>
                    <a:pt x="69" y="27"/>
                    <a:pt x="66" y="29"/>
                    <a:pt x="63" y="30"/>
                  </a:cubicBezTo>
                  <a:cubicBezTo>
                    <a:pt x="62" y="31"/>
                    <a:pt x="62" y="31"/>
                    <a:pt x="61" y="31"/>
                  </a:cubicBezTo>
                  <a:cubicBezTo>
                    <a:pt x="59" y="33"/>
                    <a:pt x="56" y="34"/>
                    <a:pt x="54" y="35"/>
                  </a:cubicBezTo>
                  <a:cubicBezTo>
                    <a:pt x="54" y="35"/>
                    <a:pt x="53" y="36"/>
                    <a:pt x="52" y="36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49" y="38"/>
                    <a:pt x="48" y="39"/>
                    <a:pt x="47" y="39"/>
                  </a:cubicBezTo>
                  <a:cubicBezTo>
                    <a:pt x="46" y="40"/>
                    <a:pt x="44" y="41"/>
                    <a:pt x="43" y="42"/>
                  </a:cubicBezTo>
                  <a:cubicBezTo>
                    <a:pt x="41" y="43"/>
                    <a:pt x="40" y="44"/>
                    <a:pt x="38" y="45"/>
                  </a:cubicBezTo>
                  <a:cubicBezTo>
                    <a:pt x="37" y="46"/>
                    <a:pt x="36" y="47"/>
                    <a:pt x="35" y="48"/>
                  </a:cubicBezTo>
                  <a:cubicBezTo>
                    <a:pt x="33" y="49"/>
                    <a:pt x="32" y="50"/>
                    <a:pt x="30" y="51"/>
                  </a:cubicBezTo>
                  <a:cubicBezTo>
                    <a:pt x="29" y="52"/>
                    <a:pt x="28" y="53"/>
                    <a:pt x="27" y="54"/>
                  </a:cubicBezTo>
                  <a:cubicBezTo>
                    <a:pt x="25" y="55"/>
                    <a:pt x="24" y="56"/>
                    <a:pt x="23" y="57"/>
                  </a:cubicBezTo>
                  <a:cubicBezTo>
                    <a:pt x="22" y="58"/>
                    <a:pt x="20" y="59"/>
                    <a:pt x="19" y="60"/>
                  </a:cubicBezTo>
                  <a:cubicBezTo>
                    <a:pt x="19" y="60"/>
                    <a:pt x="19" y="61"/>
                    <a:pt x="19" y="61"/>
                  </a:cubicBezTo>
                  <a:cubicBezTo>
                    <a:pt x="17" y="62"/>
                    <a:pt x="15" y="64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0" y="69"/>
                    <a:pt x="9" y="71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5" y="75"/>
                    <a:pt x="4" y="76"/>
                    <a:pt x="3" y="78"/>
                  </a:cubicBezTo>
                  <a:cubicBezTo>
                    <a:pt x="2" y="79"/>
                    <a:pt x="1" y="80"/>
                    <a:pt x="1" y="81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1" y="336"/>
                    <a:pt x="3" y="334"/>
                    <a:pt x="5" y="331"/>
                  </a:cubicBezTo>
                  <a:cubicBezTo>
                    <a:pt x="5" y="331"/>
                    <a:pt x="6" y="331"/>
                    <a:pt x="6" y="331"/>
                  </a:cubicBezTo>
                  <a:cubicBezTo>
                    <a:pt x="7" y="329"/>
                    <a:pt x="9" y="327"/>
                    <a:pt x="11" y="325"/>
                  </a:cubicBezTo>
                  <a:cubicBezTo>
                    <a:pt x="12" y="325"/>
                    <a:pt x="12" y="324"/>
                    <a:pt x="12" y="324"/>
                  </a:cubicBezTo>
                  <a:cubicBezTo>
                    <a:pt x="14" y="322"/>
                    <a:pt x="16" y="320"/>
                    <a:pt x="18" y="318"/>
                  </a:cubicBezTo>
                  <a:cubicBezTo>
                    <a:pt x="19" y="317"/>
                    <a:pt x="20" y="316"/>
                    <a:pt x="21" y="315"/>
                  </a:cubicBezTo>
                  <a:cubicBezTo>
                    <a:pt x="23" y="314"/>
                    <a:pt x="24" y="313"/>
                    <a:pt x="26" y="312"/>
                  </a:cubicBezTo>
                  <a:cubicBezTo>
                    <a:pt x="27" y="311"/>
                    <a:pt x="28" y="310"/>
                    <a:pt x="29" y="309"/>
                  </a:cubicBezTo>
                  <a:cubicBezTo>
                    <a:pt x="31" y="308"/>
                    <a:pt x="32" y="307"/>
                    <a:pt x="33" y="306"/>
                  </a:cubicBezTo>
                  <a:cubicBezTo>
                    <a:pt x="35" y="305"/>
                    <a:pt x="36" y="304"/>
                    <a:pt x="37" y="303"/>
                  </a:cubicBezTo>
                  <a:cubicBezTo>
                    <a:pt x="39" y="302"/>
                    <a:pt x="40" y="301"/>
                    <a:pt x="42" y="300"/>
                  </a:cubicBezTo>
                  <a:cubicBezTo>
                    <a:pt x="43" y="299"/>
                    <a:pt x="44" y="298"/>
                    <a:pt x="46" y="297"/>
                  </a:cubicBezTo>
                  <a:cubicBezTo>
                    <a:pt x="47" y="296"/>
                    <a:pt x="49" y="295"/>
                    <a:pt x="51" y="294"/>
                  </a:cubicBezTo>
                  <a:cubicBezTo>
                    <a:pt x="52" y="294"/>
                    <a:pt x="52" y="293"/>
                    <a:pt x="53" y="293"/>
                  </a:cubicBezTo>
                  <a:cubicBezTo>
                    <a:pt x="55" y="292"/>
                    <a:pt x="58" y="290"/>
                    <a:pt x="60" y="289"/>
                  </a:cubicBezTo>
                  <a:cubicBezTo>
                    <a:pt x="60" y="289"/>
                    <a:pt x="61" y="288"/>
                    <a:pt x="62" y="288"/>
                  </a:cubicBezTo>
                  <a:cubicBezTo>
                    <a:pt x="65" y="287"/>
                    <a:pt x="68" y="285"/>
                    <a:pt x="71" y="284"/>
                  </a:cubicBezTo>
                  <a:cubicBezTo>
                    <a:pt x="71" y="283"/>
                    <a:pt x="72" y="283"/>
                    <a:pt x="73" y="283"/>
                  </a:cubicBezTo>
                  <a:cubicBezTo>
                    <a:pt x="75" y="282"/>
                    <a:pt x="77" y="281"/>
                    <a:pt x="80" y="279"/>
                  </a:cubicBezTo>
                  <a:cubicBezTo>
                    <a:pt x="81" y="279"/>
                    <a:pt x="82" y="279"/>
                    <a:pt x="83" y="278"/>
                  </a:cubicBezTo>
                  <a:cubicBezTo>
                    <a:pt x="85" y="277"/>
                    <a:pt x="88" y="276"/>
                    <a:pt x="91" y="275"/>
                  </a:cubicBezTo>
                  <a:cubicBezTo>
                    <a:pt x="91" y="275"/>
                    <a:pt x="92" y="275"/>
                    <a:pt x="92" y="274"/>
                  </a:cubicBezTo>
                  <a:cubicBezTo>
                    <a:pt x="95" y="273"/>
                    <a:pt x="99" y="272"/>
                    <a:pt x="102" y="271"/>
                  </a:cubicBezTo>
                  <a:cubicBezTo>
                    <a:pt x="103" y="271"/>
                    <a:pt x="104" y="270"/>
                    <a:pt x="105" y="270"/>
                  </a:cubicBezTo>
                  <a:cubicBezTo>
                    <a:pt x="107" y="269"/>
                    <a:pt x="109" y="269"/>
                    <a:pt x="112" y="268"/>
                  </a:cubicBezTo>
                  <a:cubicBezTo>
                    <a:pt x="113" y="267"/>
                    <a:pt x="115" y="267"/>
                    <a:pt x="116" y="266"/>
                  </a:cubicBezTo>
                  <a:cubicBezTo>
                    <a:pt x="118" y="266"/>
                    <a:pt x="120" y="265"/>
                    <a:pt x="123" y="265"/>
                  </a:cubicBezTo>
                  <a:cubicBezTo>
                    <a:pt x="124" y="264"/>
                    <a:pt x="126" y="264"/>
                    <a:pt x="127" y="263"/>
                  </a:cubicBezTo>
                  <a:cubicBezTo>
                    <a:pt x="129" y="263"/>
                    <a:pt x="132" y="262"/>
                    <a:pt x="134" y="262"/>
                  </a:cubicBezTo>
                  <a:cubicBezTo>
                    <a:pt x="136" y="261"/>
                    <a:pt x="137" y="261"/>
                    <a:pt x="138" y="261"/>
                  </a:cubicBezTo>
                  <a:cubicBezTo>
                    <a:pt x="142" y="260"/>
                    <a:pt x="146" y="259"/>
                    <a:pt x="149" y="258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7" y="1"/>
                    <a:pt x="143" y="2"/>
                    <a:pt x="139" y="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208463" y="3017838"/>
              <a:ext cx="1223963" cy="1274763"/>
            </a:xfrm>
            <a:custGeom>
              <a:avLst/>
              <a:gdLst>
                <a:gd name="T0" fmla="*/ 771 w 771"/>
                <a:gd name="T1" fmla="*/ 194 h 803"/>
                <a:gd name="T2" fmla="*/ 769 w 771"/>
                <a:gd name="T3" fmla="*/ 803 h 803"/>
                <a:gd name="T4" fmla="*/ 0 w 771"/>
                <a:gd name="T5" fmla="*/ 611 h 803"/>
                <a:gd name="T6" fmla="*/ 2 w 771"/>
                <a:gd name="T7" fmla="*/ 0 h 803"/>
                <a:gd name="T8" fmla="*/ 771 w 771"/>
                <a:gd name="T9" fmla="*/ 194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1" h="803">
                  <a:moveTo>
                    <a:pt x="771" y="194"/>
                  </a:moveTo>
                  <a:lnTo>
                    <a:pt x="769" y="803"/>
                  </a:lnTo>
                  <a:lnTo>
                    <a:pt x="0" y="611"/>
                  </a:lnTo>
                  <a:lnTo>
                    <a:pt x="2" y="0"/>
                  </a:lnTo>
                  <a:lnTo>
                    <a:pt x="771" y="19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677026" y="2479676"/>
              <a:ext cx="525463" cy="1857375"/>
            </a:xfrm>
            <a:custGeom>
              <a:avLst/>
              <a:gdLst>
                <a:gd name="T0" fmla="*/ 79 w 140"/>
                <a:gd name="T1" fmla="*/ 30 h 494"/>
                <a:gd name="T2" fmla="*/ 71 w 140"/>
                <a:gd name="T3" fmla="*/ 26 h 494"/>
                <a:gd name="T4" fmla="*/ 68 w 140"/>
                <a:gd name="T5" fmla="*/ 24 h 494"/>
                <a:gd name="T6" fmla="*/ 62 w 140"/>
                <a:gd name="T7" fmla="*/ 21 h 494"/>
                <a:gd name="T8" fmla="*/ 58 w 140"/>
                <a:gd name="T9" fmla="*/ 20 h 494"/>
                <a:gd name="T10" fmla="*/ 53 w 140"/>
                <a:gd name="T11" fmla="*/ 17 h 494"/>
                <a:gd name="T12" fmla="*/ 49 w 140"/>
                <a:gd name="T13" fmla="*/ 15 h 494"/>
                <a:gd name="T14" fmla="*/ 43 w 140"/>
                <a:gd name="T15" fmla="*/ 13 h 494"/>
                <a:gd name="T16" fmla="*/ 43 w 140"/>
                <a:gd name="T17" fmla="*/ 13 h 494"/>
                <a:gd name="T18" fmla="*/ 42 w 140"/>
                <a:gd name="T19" fmla="*/ 13 h 494"/>
                <a:gd name="T20" fmla="*/ 30 w 140"/>
                <a:gd name="T21" fmla="*/ 8 h 494"/>
                <a:gd name="T22" fmla="*/ 26 w 140"/>
                <a:gd name="T23" fmla="*/ 7 h 494"/>
                <a:gd name="T24" fmla="*/ 12 w 140"/>
                <a:gd name="T25" fmla="*/ 3 h 494"/>
                <a:gd name="T26" fmla="*/ 12 w 140"/>
                <a:gd name="T27" fmla="*/ 3 h 494"/>
                <a:gd name="T28" fmla="*/ 1 w 140"/>
                <a:gd name="T29" fmla="*/ 0 h 494"/>
                <a:gd name="T30" fmla="*/ 0 w 140"/>
                <a:gd name="T31" fmla="*/ 406 h 494"/>
                <a:gd name="T32" fmla="*/ 11 w 140"/>
                <a:gd name="T33" fmla="*/ 409 h 494"/>
                <a:gd name="T34" fmla="*/ 25 w 140"/>
                <a:gd name="T35" fmla="*/ 414 h 494"/>
                <a:gd name="T36" fmla="*/ 28 w 140"/>
                <a:gd name="T37" fmla="*/ 415 h 494"/>
                <a:gd name="T38" fmla="*/ 41 w 140"/>
                <a:gd name="T39" fmla="*/ 420 h 494"/>
                <a:gd name="T40" fmla="*/ 42 w 140"/>
                <a:gd name="T41" fmla="*/ 420 h 494"/>
                <a:gd name="T42" fmla="*/ 47 w 140"/>
                <a:gd name="T43" fmla="*/ 422 h 494"/>
                <a:gd name="T44" fmla="*/ 51 w 140"/>
                <a:gd name="T45" fmla="*/ 424 h 494"/>
                <a:gd name="T46" fmla="*/ 57 w 140"/>
                <a:gd name="T47" fmla="*/ 426 h 494"/>
                <a:gd name="T48" fmla="*/ 61 w 140"/>
                <a:gd name="T49" fmla="*/ 428 h 494"/>
                <a:gd name="T50" fmla="*/ 67 w 140"/>
                <a:gd name="T51" fmla="*/ 431 h 494"/>
                <a:gd name="T52" fmla="*/ 70 w 140"/>
                <a:gd name="T53" fmla="*/ 433 h 494"/>
                <a:gd name="T54" fmla="*/ 78 w 140"/>
                <a:gd name="T55" fmla="*/ 437 h 494"/>
                <a:gd name="T56" fmla="*/ 139 w 140"/>
                <a:gd name="T57" fmla="*/ 494 h 494"/>
                <a:gd name="T58" fmla="*/ 140 w 140"/>
                <a:gd name="T59" fmla="*/ 87 h 494"/>
                <a:gd name="T60" fmla="*/ 79 w 140"/>
                <a:gd name="T61" fmla="*/ 3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494">
                  <a:moveTo>
                    <a:pt x="79" y="30"/>
                  </a:moveTo>
                  <a:cubicBezTo>
                    <a:pt x="76" y="29"/>
                    <a:pt x="74" y="27"/>
                    <a:pt x="71" y="26"/>
                  </a:cubicBezTo>
                  <a:cubicBezTo>
                    <a:pt x="70" y="25"/>
                    <a:pt x="69" y="25"/>
                    <a:pt x="68" y="24"/>
                  </a:cubicBezTo>
                  <a:cubicBezTo>
                    <a:pt x="66" y="23"/>
                    <a:pt x="64" y="22"/>
                    <a:pt x="62" y="21"/>
                  </a:cubicBezTo>
                  <a:cubicBezTo>
                    <a:pt x="61" y="21"/>
                    <a:pt x="59" y="20"/>
                    <a:pt x="58" y="20"/>
                  </a:cubicBezTo>
                  <a:cubicBezTo>
                    <a:pt x="56" y="19"/>
                    <a:pt x="55" y="18"/>
                    <a:pt x="53" y="17"/>
                  </a:cubicBezTo>
                  <a:cubicBezTo>
                    <a:pt x="51" y="16"/>
                    <a:pt x="50" y="16"/>
                    <a:pt x="49" y="15"/>
                  </a:cubicBezTo>
                  <a:cubicBezTo>
                    <a:pt x="47" y="15"/>
                    <a:pt x="45" y="14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38" y="11"/>
                    <a:pt x="34" y="10"/>
                    <a:pt x="30" y="8"/>
                  </a:cubicBezTo>
                  <a:cubicBezTo>
                    <a:pt x="28" y="8"/>
                    <a:pt x="27" y="7"/>
                    <a:pt x="26" y="7"/>
                  </a:cubicBezTo>
                  <a:cubicBezTo>
                    <a:pt x="22" y="6"/>
                    <a:pt x="17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5" y="1"/>
                    <a:pt x="1" y="0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4" y="407"/>
                    <a:pt x="7" y="408"/>
                    <a:pt x="11" y="409"/>
                  </a:cubicBezTo>
                  <a:cubicBezTo>
                    <a:pt x="16" y="411"/>
                    <a:pt x="20" y="412"/>
                    <a:pt x="25" y="414"/>
                  </a:cubicBezTo>
                  <a:cubicBezTo>
                    <a:pt x="26" y="414"/>
                    <a:pt x="27" y="415"/>
                    <a:pt x="28" y="415"/>
                  </a:cubicBezTo>
                  <a:cubicBezTo>
                    <a:pt x="33" y="416"/>
                    <a:pt x="37" y="418"/>
                    <a:pt x="41" y="420"/>
                  </a:cubicBezTo>
                  <a:cubicBezTo>
                    <a:pt x="41" y="420"/>
                    <a:pt x="42" y="420"/>
                    <a:pt x="42" y="420"/>
                  </a:cubicBezTo>
                  <a:cubicBezTo>
                    <a:pt x="44" y="421"/>
                    <a:pt x="46" y="421"/>
                    <a:pt x="47" y="422"/>
                  </a:cubicBezTo>
                  <a:cubicBezTo>
                    <a:pt x="49" y="423"/>
                    <a:pt x="50" y="423"/>
                    <a:pt x="51" y="424"/>
                  </a:cubicBezTo>
                  <a:cubicBezTo>
                    <a:pt x="53" y="425"/>
                    <a:pt x="55" y="426"/>
                    <a:pt x="57" y="426"/>
                  </a:cubicBezTo>
                  <a:cubicBezTo>
                    <a:pt x="58" y="427"/>
                    <a:pt x="60" y="428"/>
                    <a:pt x="61" y="428"/>
                  </a:cubicBezTo>
                  <a:cubicBezTo>
                    <a:pt x="63" y="429"/>
                    <a:pt x="65" y="430"/>
                    <a:pt x="67" y="431"/>
                  </a:cubicBezTo>
                  <a:cubicBezTo>
                    <a:pt x="68" y="432"/>
                    <a:pt x="69" y="432"/>
                    <a:pt x="70" y="433"/>
                  </a:cubicBezTo>
                  <a:cubicBezTo>
                    <a:pt x="72" y="434"/>
                    <a:pt x="75" y="436"/>
                    <a:pt x="78" y="437"/>
                  </a:cubicBezTo>
                  <a:cubicBezTo>
                    <a:pt x="106" y="453"/>
                    <a:pt x="126" y="473"/>
                    <a:pt x="139" y="494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28" y="66"/>
                    <a:pt x="107" y="46"/>
                    <a:pt x="79" y="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680201" y="1773238"/>
              <a:ext cx="1754188" cy="1033463"/>
            </a:xfrm>
            <a:custGeom>
              <a:avLst/>
              <a:gdLst>
                <a:gd name="T0" fmla="*/ 327 w 467"/>
                <a:gd name="T1" fmla="*/ 74 h 275"/>
                <a:gd name="T2" fmla="*/ 467 w 467"/>
                <a:gd name="T3" fmla="*/ 200 h 275"/>
                <a:gd name="T4" fmla="*/ 139 w 467"/>
                <a:gd name="T5" fmla="*/ 275 h 275"/>
                <a:gd name="T6" fmla="*/ 78 w 467"/>
                <a:gd name="T7" fmla="*/ 218 h 275"/>
                <a:gd name="T8" fmla="*/ 0 w 467"/>
                <a:gd name="T9" fmla="*/ 188 h 275"/>
                <a:gd name="T10" fmla="*/ 140 w 467"/>
                <a:gd name="T11" fmla="*/ 0 h 275"/>
                <a:gd name="T12" fmla="*/ 327 w 467"/>
                <a:gd name="T13" fmla="*/ 7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7" h="275">
                  <a:moveTo>
                    <a:pt x="327" y="74"/>
                  </a:moveTo>
                  <a:cubicBezTo>
                    <a:pt x="389" y="110"/>
                    <a:pt x="437" y="153"/>
                    <a:pt x="467" y="200"/>
                  </a:cubicBezTo>
                  <a:cubicBezTo>
                    <a:pt x="139" y="275"/>
                    <a:pt x="139" y="275"/>
                    <a:pt x="139" y="275"/>
                  </a:cubicBezTo>
                  <a:cubicBezTo>
                    <a:pt x="127" y="254"/>
                    <a:pt x="106" y="234"/>
                    <a:pt x="78" y="218"/>
                  </a:cubicBezTo>
                  <a:cubicBezTo>
                    <a:pt x="56" y="206"/>
                    <a:pt x="30" y="195"/>
                    <a:pt x="0" y="18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212" y="18"/>
                    <a:pt x="275" y="43"/>
                    <a:pt x="327" y="7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7199313" y="2525713"/>
              <a:ext cx="1235075" cy="1811338"/>
            </a:xfrm>
            <a:custGeom>
              <a:avLst/>
              <a:gdLst>
                <a:gd name="T0" fmla="*/ 778 w 778"/>
                <a:gd name="T1" fmla="*/ 0 h 1141"/>
                <a:gd name="T2" fmla="*/ 776 w 778"/>
                <a:gd name="T3" fmla="*/ 964 h 1141"/>
                <a:gd name="T4" fmla="*/ 0 w 778"/>
                <a:gd name="T5" fmla="*/ 1141 h 1141"/>
                <a:gd name="T6" fmla="*/ 2 w 778"/>
                <a:gd name="T7" fmla="*/ 177 h 1141"/>
                <a:gd name="T8" fmla="*/ 778 w 778"/>
                <a:gd name="T9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1141">
                  <a:moveTo>
                    <a:pt x="778" y="0"/>
                  </a:moveTo>
                  <a:lnTo>
                    <a:pt x="776" y="964"/>
                  </a:lnTo>
                  <a:lnTo>
                    <a:pt x="0" y="1141"/>
                  </a:lnTo>
                  <a:lnTo>
                    <a:pt x="2" y="177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349876" y="3603626"/>
              <a:ext cx="82550" cy="906463"/>
            </a:xfrm>
            <a:custGeom>
              <a:avLst/>
              <a:gdLst>
                <a:gd name="T0" fmla="*/ 17 w 22"/>
                <a:gd name="T1" fmla="*/ 7 h 241"/>
                <a:gd name="T2" fmla="*/ 16 w 22"/>
                <a:gd name="T3" fmla="*/ 9 h 241"/>
                <a:gd name="T4" fmla="*/ 14 w 22"/>
                <a:gd name="T5" fmla="*/ 13 h 241"/>
                <a:gd name="T6" fmla="*/ 13 w 22"/>
                <a:gd name="T7" fmla="*/ 13 h 241"/>
                <a:gd name="T8" fmla="*/ 11 w 22"/>
                <a:gd name="T9" fmla="*/ 17 h 241"/>
                <a:gd name="T10" fmla="*/ 9 w 22"/>
                <a:gd name="T11" fmla="*/ 21 h 241"/>
                <a:gd name="T12" fmla="*/ 8 w 22"/>
                <a:gd name="T13" fmla="*/ 24 h 241"/>
                <a:gd name="T14" fmla="*/ 7 w 22"/>
                <a:gd name="T15" fmla="*/ 27 h 241"/>
                <a:gd name="T16" fmla="*/ 7 w 22"/>
                <a:gd name="T17" fmla="*/ 28 h 241"/>
                <a:gd name="T18" fmla="*/ 5 w 22"/>
                <a:gd name="T19" fmla="*/ 31 h 241"/>
                <a:gd name="T20" fmla="*/ 4 w 22"/>
                <a:gd name="T21" fmla="*/ 35 h 241"/>
                <a:gd name="T22" fmla="*/ 3 w 22"/>
                <a:gd name="T23" fmla="*/ 38 h 241"/>
                <a:gd name="T24" fmla="*/ 3 w 22"/>
                <a:gd name="T25" fmla="*/ 41 h 241"/>
                <a:gd name="T26" fmla="*/ 3 w 22"/>
                <a:gd name="T27" fmla="*/ 42 h 241"/>
                <a:gd name="T28" fmla="*/ 2 w 22"/>
                <a:gd name="T29" fmla="*/ 46 h 241"/>
                <a:gd name="T30" fmla="*/ 2 w 22"/>
                <a:gd name="T31" fmla="*/ 49 h 241"/>
                <a:gd name="T32" fmla="*/ 1 w 22"/>
                <a:gd name="T33" fmla="*/ 53 h 241"/>
                <a:gd name="T34" fmla="*/ 1 w 22"/>
                <a:gd name="T35" fmla="*/ 55 h 241"/>
                <a:gd name="T36" fmla="*/ 1 w 22"/>
                <a:gd name="T37" fmla="*/ 58 h 241"/>
                <a:gd name="T38" fmla="*/ 0 w 22"/>
                <a:gd name="T39" fmla="*/ 241 h 241"/>
                <a:gd name="T40" fmla="*/ 0 w 22"/>
                <a:gd name="T41" fmla="*/ 236 h 241"/>
                <a:gd name="T42" fmla="*/ 0 w 22"/>
                <a:gd name="T43" fmla="*/ 233 h 241"/>
                <a:gd name="T44" fmla="*/ 1 w 22"/>
                <a:gd name="T45" fmla="*/ 229 h 241"/>
                <a:gd name="T46" fmla="*/ 1 w 22"/>
                <a:gd name="T47" fmla="*/ 226 h 241"/>
                <a:gd name="T48" fmla="*/ 2 w 22"/>
                <a:gd name="T49" fmla="*/ 222 h 241"/>
                <a:gd name="T50" fmla="*/ 3 w 22"/>
                <a:gd name="T51" fmla="*/ 218 h 241"/>
                <a:gd name="T52" fmla="*/ 4 w 22"/>
                <a:gd name="T53" fmla="*/ 215 h 241"/>
                <a:gd name="T54" fmla="*/ 5 w 22"/>
                <a:gd name="T55" fmla="*/ 211 h 241"/>
                <a:gd name="T56" fmla="*/ 7 w 22"/>
                <a:gd name="T57" fmla="*/ 208 h 241"/>
                <a:gd name="T58" fmla="*/ 8 w 22"/>
                <a:gd name="T59" fmla="*/ 204 h 241"/>
                <a:gd name="T60" fmla="*/ 10 w 22"/>
                <a:gd name="T61" fmla="*/ 200 h 241"/>
                <a:gd name="T62" fmla="*/ 12 w 22"/>
                <a:gd name="T63" fmla="*/ 197 h 241"/>
                <a:gd name="T64" fmla="*/ 15 w 22"/>
                <a:gd name="T65" fmla="*/ 192 h 241"/>
                <a:gd name="T66" fmla="*/ 16 w 22"/>
                <a:gd name="T67" fmla="*/ 190 h 241"/>
                <a:gd name="T68" fmla="*/ 21 w 22"/>
                <a:gd name="T69" fmla="*/ 183 h 241"/>
                <a:gd name="T70" fmla="*/ 22 w 22"/>
                <a:gd name="T71" fmla="*/ 0 h 241"/>
                <a:gd name="T72" fmla="*/ 17 w 22"/>
                <a:gd name="T73" fmla="*/ 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41">
                  <a:moveTo>
                    <a:pt x="17" y="7"/>
                  </a:moveTo>
                  <a:cubicBezTo>
                    <a:pt x="17" y="8"/>
                    <a:pt x="16" y="8"/>
                    <a:pt x="16" y="9"/>
                  </a:cubicBezTo>
                  <a:cubicBezTo>
                    <a:pt x="15" y="10"/>
                    <a:pt x="14" y="11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1" y="18"/>
                    <a:pt x="10" y="19"/>
                    <a:pt x="9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8" y="25"/>
                    <a:pt x="7" y="26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9"/>
                    <a:pt x="6" y="30"/>
                    <a:pt x="5" y="31"/>
                  </a:cubicBezTo>
                  <a:cubicBezTo>
                    <a:pt x="5" y="33"/>
                    <a:pt x="5" y="34"/>
                    <a:pt x="4" y="35"/>
                  </a:cubicBezTo>
                  <a:cubicBezTo>
                    <a:pt x="4" y="36"/>
                    <a:pt x="4" y="37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7"/>
                    <a:pt x="2" y="48"/>
                    <a:pt x="2" y="49"/>
                  </a:cubicBezTo>
                  <a:cubicBezTo>
                    <a:pt x="1" y="51"/>
                    <a:pt x="1" y="52"/>
                    <a:pt x="1" y="53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1" y="56"/>
                    <a:pt x="1" y="57"/>
                    <a:pt x="1" y="58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39"/>
                    <a:pt x="0" y="238"/>
                    <a:pt x="0" y="236"/>
                  </a:cubicBezTo>
                  <a:cubicBezTo>
                    <a:pt x="0" y="235"/>
                    <a:pt x="0" y="234"/>
                    <a:pt x="0" y="233"/>
                  </a:cubicBezTo>
                  <a:cubicBezTo>
                    <a:pt x="1" y="231"/>
                    <a:pt x="1" y="230"/>
                    <a:pt x="1" y="229"/>
                  </a:cubicBezTo>
                  <a:cubicBezTo>
                    <a:pt x="1" y="228"/>
                    <a:pt x="1" y="227"/>
                    <a:pt x="1" y="226"/>
                  </a:cubicBezTo>
                  <a:cubicBezTo>
                    <a:pt x="2" y="224"/>
                    <a:pt x="2" y="223"/>
                    <a:pt x="2" y="222"/>
                  </a:cubicBezTo>
                  <a:cubicBezTo>
                    <a:pt x="3" y="221"/>
                    <a:pt x="3" y="220"/>
                    <a:pt x="3" y="218"/>
                  </a:cubicBezTo>
                  <a:cubicBezTo>
                    <a:pt x="3" y="217"/>
                    <a:pt x="4" y="216"/>
                    <a:pt x="4" y="215"/>
                  </a:cubicBezTo>
                  <a:cubicBezTo>
                    <a:pt x="5" y="213"/>
                    <a:pt x="5" y="212"/>
                    <a:pt x="5" y="211"/>
                  </a:cubicBezTo>
                  <a:cubicBezTo>
                    <a:pt x="6" y="210"/>
                    <a:pt x="6" y="209"/>
                    <a:pt x="7" y="208"/>
                  </a:cubicBezTo>
                  <a:cubicBezTo>
                    <a:pt x="7" y="206"/>
                    <a:pt x="8" y="205"/>
                    <a:pt x="8" y="204"/>
                  </a:cubicBezTo>
                  <a:cubicBezTo>
                    <a:pt x="9" y="203"/>
                    <a:pt x="10" y="202"/>
                    <a:pt x="10" y="200"/>
                  </a:cubicBezTo>
                  <a:cubicBezTo>
                    <a:pt x="11" y="199"/>
                    <a:pt x="11" y="198"/>
                    <a:pt x="12" y="197"/>
                  </a:cubicBezTo>
                  <a:cubicBezTo>
                    <a:pt x="13" y="195"/>
                    <a:pt x="14" y="194"/>
                    <a:pt x="15" y="192"/>
                  </a:cubicBezTo>
                  <a:cubicBezTo>
                    <a:pt x="15" y="192"/>
                    <a:pt x="15" y="191"/>
                    <a:pt x="16" y="190"/>
                  </a:cubicBezTo>
                  <a:cubicBezTo>
                    <a:pt x="17" y="188"/>
                    <a:pt x="19" y="186"/>
                    <a:pt x="21" y="18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9" y="5"/>
                    <a:pt x="17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200526" y="4051301"/>
              <a:ext cx="1239838" cy="969963"/>
            </a:xfrm>
            <a:custGeom>
              <a:avLst/>
              <a:gdLst>
                <a:gd name="T0" fmla="*/ 781 w 781"/>
                <a:gd name="T1" fmla="*/ 0 h 611"/>
                <a:gd name="T2" fmla="*/ 779 w 781"/>
                <a:gd name="T3" fmla="*/ 434 h 611"/>
                <a:gd name="T4" fmla="*/ 0 w 781"/>
                <a:gd name="T5" fmla="*/ 611 h 611"/>
                <a:gd name="T6" fmla="*/ 2 w 781"/>
                <a:gd name="T7" fmla="*/ 178 h 611"/>
                <a:gd name="T8" fmla="*/ 781 w 781"/>
                <a:gd name="T9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1" h="611">
                  <a:moveTo>
                    <a:pt x="781" y="0"/>
                  </a:moveTo>
                  <a:lnTo>
                    <a:pt x="779" y="434"/>
                  </a:lnTo>
                  <a:lnTo>
                    <a:pt x="0" y="611"/>
                  </a:lnTo>
                  <a:lnTo>
                    <a:pt x="2" y="178"/>
                  </a:lnTo>
                  <a:lnTo>
                    <a:pt x="781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019551" y="3817938"/>
              <a:ext cx="184150" cy="1203325"/>
            </a:xfrm>
            <a:custGeom>
              <a:avLst/>
              <a:gdLst>
                <a:gd name="T0" fmla="*/ 3 w 49"/>
                <a:gd name="T1" fmla="*/ 26 h 320"/>
                <a:gd name="T2" fmla="*/ 2 w 49"/>
                <a:gd name="T3" fmla="*/ 0 h 320"/>
                <a:gd name="T4" fmla="*/ 1 w 49"/>
                <a:gd name="T5" fmla="*/ 183 h 320"/>
                <a:gd name="T6" fmla="*/ 48 w 49"/>
                <a:gd name="T7" fmla="*/ 320 h 320"/>
                <a:gd name="T8" fmla="*/ 49 w 49"/>
                <a:gd name="T9" fmla="*/ 137 h 320"/>
                <a:gd name="T10" fmla="*/ 3 w 49"/>
                <a:gd name="T11" fmla="*/ 2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20">
                  <a:moveTo>
                    <a:pt x="3" y="26"/>
                  </a:moveTo>
                  <a:cubicBezTo>
                    <a:pt x="2" y="17"/>
                    <a:pt x="2" y="8"/>
                    <a:pt x="2" y="0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0" y="230"/>
                    <a:pt x="17" y="277"/>
                    <a:pt x="48" y="320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24" y="102"/>
                    <a:pt x="8" y="64"/>
                    <a:pt x="3" y="2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956051" y="3300413"/>
              <a:ext cx="1484313" cy="1033463"/>
            </a:xfrm>
            <a:custGeom>
              <a:avLst/>
              <a:gdLst>
                <a:gd name="T0" fmla="*/ 393 w 395"/>
                <a:gd name="T1" fmla="*/ 81 h 275"/>
                <a:gd name="T2" fmla="*/ 395 w 395"/>
                <a:gd name="T3" fmla="*/ 200 h 275"/>
                <a:gd name="T4" fmla="*/ 66 w 395"/>
                <a:gd name="T5" fmla="*/ 275 h 275"/>
                <a:gd name="T6" fmla="*/ 68 w 395"/>
                <a:gd name="T7" fmla="*/ 0 h 275"/>
                <a:gd name="T8" fmla="*/ 393 w 395"/>
                <a:gd name="T9" fmla="*/ 8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5" h="275">
                  <a:moveTo>
                    <a:pt x="393" y="81"/>
                  </a:moveTo>
                  <a:cubicBezTo>
                    <a:pt x="363" y="120"/>
                    <a:pt x="366" y="163"/>
                    <a:pt x="395" y="200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5" y="190"/>
                    <a:pt x="0" y="91"/>
                    <a:pt x="68" y="0"/>
                  </a:cubicBezTo>
                  <a:lnTo>
                    <a:pt x="393" y="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200526" y="4611688"/>
              <a:ext cx="1201738" cy="1112838"/>
            </a:xfrm>
            <a:custGeom>
              <a:avLst/>
              <a:gdLst>
                <a:gd name="T0" fmla="*/ 307 w 320"/>
                <a:gd name="T1" fmla="*/ 183 h 296"/>
                <a:gd name="T2" fmla="*/ 305 w 320"/>
                <a:gd name="T3" fmla="*/ 183 h 296"/>
                <a:gd name="T4" fmla="*/ 294 w 320"/>
                <a:gd name="T5" fmla="*/ 180 h 296"/>
                <a:gd name="T6" fmla="*/ 293 w 320"/>
                <a:gd name="T7" fmla="*/ 180 h 296"/>
                <a:gd name="T8" fmla="*/ 277 w 320"/>
                <a:gd name="T9" fmla="*/ 175 h 296"/>
                <a:gd name="T10" fmla="*/ 272 w 320"/>
                <a:gd name="T11" fmla="*/ 173 h 296"/>
                <a:gd name="T12" fmla="*/ 257 w 320"/>
                <a:gd name="T13" fmla="*/ 168 h 296"/>
                <a:gd name="T14" fmla="*/ 256 w 320"/>
                <a:gd name="T15" fmla="*/ 168 h 296"/>
                <a:gd name="T16" fmla="*/ 240 w 320"/>
                <a:gd name="T17" fmla="*/ 162 h 296"/>
                <a:gd name="T18" fmla="*/ 236 w 320"/>
                <a:gd name="T19" fmla="*/ 161 h 296"/>
                <a:gd name="T20" fmla="*/ 221 w 320"/>
                <a:gd name="T21" fmla="*/ 155 h 296"/>
                <a:gd name="T22" fmla="*/ 220 w 320"/>
                <a:gd name="T23" fmla="*/ 155 h 296"/>
                <a:gd name="T24" fmla="*/ 213 w 320"/>
                <a:gd name="T25" fmla="*/ 152 h 296"/>
                <a:gd name="T26" fmla="*/ 208 w 320"/>
                <a:gd name="T27" fmla="*/ 150 h 296"/>
                <a:gd name="T28" fmla="*/ 202 w 320"/>
                <a:gd name="T29" fmla="*/ 148 h 296"/>
                <a:gd name="T30" fmla="*/ 197 w 320"/>
                <a:gd name="T31" fmla="*/ 145 h 296"/>
                <a:gd name="T32" fmla="*/ 190 w 320"/>
                <a:gd name="T33" fmla="*/ 143 h 296"/>
                <a:gd name="T34" fmla="*/ 185 w 320"/>
                <a:gd name="T35" fmla="*/ 140 h 296"/>
                <a:gd name="T36" fmla="*/ 179 w 320"/>
                <a:gd name="T37" fmla="*/ 137 h 296"/>
                <a:gd name="T38" fmla="*/ 174 w 320"/>
                <a:gd name="T39" fmla="*/ 135 h 296"/>
                <a:gd name="T40" fmla="*/ 168 w 320"/>
                <a:gd name="T41" fmla="*/ 132 h 296"/>
                <a:gd name="T42" fmla="*/ 164 w 320"/>
                <a:gd name="T43" fmla="*/ 130 h 296"/>
                <a:gd name="T44" fmla="*/ 157 w 320"/>
                <a:gd name="T45" fmla="*/ 127 h 296"/>
                <a:gd name="T46" fmla="*/ 153 w 320"/>
                <a:gd name="T47" fmla="*/ 124 h 296"/>
                <a:gd name="T48" fmla="*/ 146 w 320"/>
                <a:gd name="T49" fmla="*/ 121 h 296"/>
                <a:gd name="T50" fmla="*/ 143 w 320"/>
                <a:gd name="T51" fmla="*/ 119 h 296"/>
                <a:gd name="T52" fmla="*/ 133 w 320"/>
                <a:gd name="T53" fmla="*/ 113 h 296"/>
                <a:gd name="T54" fmla="*/ 1 w 320"/>
                <a:gd name="T55" fmla="*/ 0 h 296"/>
                <a:gd name="T56" fmla="*/ 0 w 320"/>
                <a:gd name="T57" fmla="*/ 109 h 296"/>
                <a:gd name="T58" fmla="*/ 132 w 320"/>
                <a:gd name="T59" fmla="*/ 222 h 296"/>
                <a:gd name="T60" fmla="*/ 142 w 320"/>
                <a:gd name="T61" fmla="*/ 228 h 296"/>
                <a:gd name="T62" fmla="*/ 145 w 320"/>
                <a:gd name="T63" fmla="*/ 230 h 296"/>
                <a:gd name="T64" fmla="*/ 152 w 320"/>
                <a:gd name="T65" fmla="*/ 233 h 296"/>
                <a:gd name="T66" fmla="*/ 156 w 320"/>
                <a:gd name="T67" fmla="*/ 235 h 296"/>
                <a:gd name="T68" fmla="*/ 162 w 320"/>
                <a:gd name="T69" fmla="*/ 239 h 296"/>
                <a:gd name="T70" fmla="*/ 167 w 320"/>
                <a:gd name="T71" fmla="*/ 241 h 296"/>
                <a:gd name="T72" fmla="*/ 173 w 320"/>
                <a:gd name="T73" fmla="*/ 244 h 296"/>
                <a:gd name="T74" fmla="*/ 178 w 320"/>
                <a:gd name="T75" fmla="*/ 246 h 296"/>
                <a:gd name="T76" fmla="*/ 184 w 320"/>
                <a:gd name="T77" fmla="*/ 249 h 296"/>
                <a:gd name="T78" fmla="*/ 189 w 320"/>
                <a:gd name="T79" fmla="*/ 251 h 296"/>
                <a:gd name="T80" fmla="*/ 195 w 320"/>
                <a:gd name="T81" fmla="*/ 254 h 296"/>
                <a:gd name="T82" fmla="*/ 201 w 320"/>
                <a:gd name="T83" fmla="*/ 256 h 296"/>
                <a:gd name="T84" fmla="*/ 207 w 320"/>
                <a:gd name="T85" fmla="*/ 259 h 296"/>
                <a:gd name="T86" fmla="*/ 212 w 320"/>
                <a:gd name="T87" fmla="*/ 261 h 296"/>
                <a:gd name="T88" fmla="*/ 218 w 320"/>
                <a:gd name="T89" fmla="*/ 264 h 296"/>
                <a:gd name="T90" fmla="*/ 219 w 320"/>
                <a:gd name="T91" fmla="*/ 264 h 296"/>
                <a:gd name="T92" fmla="*/ 220 w 320"/>
                <a:gd name="T93" fmla="*/ 264 h 296"/>
                <a:gd name="T94" fmla="*/ 234 w 320"/>
                <a:gd name="T95" fmla="*/ 270 h 296"/>
                <a:gd name="T96" fmla="*/ 238 w 320"/>
                <a:gd name="T97" fmla="*/ 271 h 296"/>
                <a:gd name="T98" fmla="*/ 255 w 320"/>
                <a:gd name="T99" fmla="*/ 277 h 296"/>
                <a:gd name="T100" fmla="*/ 255 w 320"/>
                <a:gd name="T101" fmla="*/ 277 h 296"/>
                <a:gd name="T102" fmla="*/ 271 w 320"/>
                <a:gd name="T103" fmla="*/ 282 h 296"/>
                <a:gd name="T104" fmla="*/ 275 w 320"/>
                <a:gd name="T105" fmla="*/ 284 h 296"/>
                <a:gd name="T106" fmla="*/ 292 w 320"/>
                <a:gd name="T107" fmla="*/ 289 h 296"/>
                <a:gd name="T108" fmla="*/ 292 w 320"/>
                <a:gd name="T109" fmla="*/ 289 h 296"/>
                <a:gd name="T110" fmla="*/ 292 w 320"/>
                <a:gd name="T111" fmla="*/ 289 h 296"/>
                <a:gd name="T112" fmla="*/ 303 w 320"/>
                <a:gd name="T113" fmla="*/ 292 h 296"/>
                <a:gd name="T114" fmla="*/ 306 w 320"/>
                <a:gd name="T115" fmla="*/ 292 h 296"/>
                <a:gd name="T116" fmla="*/ 319 w 320"/>
                <a:gd name="T117" fmla="*/ 296 h 296"/>
                <a:gd name="T118" fmla="*/ 320 w 320"/>
                <a:gd name="T119" fmla="*/ 187 h 296"/>
                <a:gd name="T120" fmla="*/ 307 w 320"/>
                <a:gd name="T121" fmla="*/ 18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96">
                  <a:moveTo>
                    <a:pt x="307" y="183"/>
                  </a:moveTo>
                  <a:cubicBezTo>
                    <a:pt x="306" y="183"/>
                    <a:pt x="305" y="183"/>
                    <a:pt x="305" y="183"/>
                  </a:cubicBezTo>
                  <a:cubicBezTo>
                    <a:pt x="301" y="182"/>
                    <a:pt x="297" y="181"/>
                    <a:pt x="294" y="180"/>
                  </a:cubicBezTo>
                  <a:cubicBezTo>
                    <a:pt x="294" y="180"/>
                    <a:pt x="294" y="180"/>
                    <a:pt x="293" y="180"/>
                  </a:cubicBezTo>
                  <a:cubicBezTo>
                    <a:pt x="288" y="178"/>
                    <a:pt x="282" y="176"/>
                    <a:pt x="277" y="175"/>
                  </a:cubicBezTo>
                  <a:cubicBezTo>
                    <a:pt x="275" y="174"/>
                    <a:pt x="274" y="174"/>
                    <a:pt x="272" y="173"/>
                  </a:cubicBezTo>
                  <a:cubicBezTo>
                    <a:pt x="267" y="172"/>
                    <a:pt x="262" y="170"/>
                    <a:pt x="257" y="168"/>
                  </a:cubicBezTo>
                  <a:cubicBezTo>
                    <a:pt x="256" y="168"/>
                    <a:pt x="256" y="168"/>
                    <a:pt x="256" y="168"/>
                  </a:cubicBezTo>
                  <a:cubicBezTo>
                    <a:pt x="250" y="166"/>
                    <a:pt x="245" y="164"/>
                    <a:pt x="240" y="162"/>
                  </a:cubicBezTo>
                  <a:cubicBezTo>
                    <a:pt x="238" y="162"/>
                    <a:pt x="237" y="161"/>
                    <a:pt x="236" y="161"/>
                  </a:cubicBezTo>
                  <a:cubicBezTo>
                    <a:pt x="231" y="159"/>
                    <a:pt x="226" y="157"/>
                    <a:pt x="221" y="155"/>
                  </a:cubicBezTo>
                  <a:cubicBezTo>
                    <a:pt x="221" y="155"/>
                    <a:pt x="220" y="155"/>
                    <a:pt x="220" y="155"/>
                  </a:cubicBezTo>
                  <a:cubicBezTo>
                    <a:pt x="218" y="154"/>
                    <a:pt x="215" y="153"/>
                    <a:pt x="213" y="152"/>
                  </a:cubicBezTo>
                  <a:cubicBezTo>
                    <a:pt x="212" y="152"/>
                    <a:pt x="210" y="151"/>
                    <a:pt x="208" y="150"/>
                  </a:cubicBezTo>
                  <a:cubicBezTo>
                    <a:pt x="206" y="149"/>
                    <a:pt x="204" y="148"/>
                    <a:pt x="202" y="148"/>
                  </a:cubicBezTo>
                  <a:cubicBezTo>
                    <a:pt x="200" y="147"/>
                    <a:pt x="198" y="146"/>
                    <a:pt x="197" y="145"/>
                  </a:cubicBezTo>
                  <a:cubicBezTo>
                    <a:pt x="194" y="144"/>
                    <a:pt x="192" y="143"/>
                    <a:pt x="190" y="143"/>
                  </a:cubicBezTo>
                  <a:cubicBezTo>
                    <a:pt x="189" y="142"/>
                    <a:pt x="187" y="141"/>
                    <a:pt x="185" y="140"/>
                  </a:cubicBezTo>
                  <a:cubicBezTo>
                    <a:pt x="183" y="139"/>
                    <a:pt x="181" y="138"/>
                    <a:pt x="179" y="137"/>
                  </a:cubicBezTo>
                  <a:cubicBezTo>
                    <a:pt x="178" y="137"/>
                    <a:pt x="176" y="136"/>
                    <a:pt x="174" y="135"/>
                  </a:cubicBezTo>
                  <a:cubicBezTo>
                    <a:pt x="172" y="134"/>
                    <a:pt x="170" y="133"/>
                    <a:pt x="168" y="132"/>
                  </a:cubicBezTo>
                  <a:cubicBezTo>
                    <a:pt x="167" y="131"/>
                    <a:pt x="165" y="131"/>
                    <a:pt x="164" y="130"/>
                  </a:cubicBezTo>
                  <a:cubicBezTo>
                    <a:pt x="161" y="129"/>
                    <a:pt x="159" y="128"/>
                    <a:pt x="157" y="127"/>
                  </a:cubicBezTo>
                  <a:cubicBezTo>
                    <a:pt x="156" y="126"/>
                    <a:pt x="154" y="125"/>
                    <a:pt x="153" y="124"/>
                  </a:cubicBezTo>
                  <a:cubicBezTo>
                    <a:pt x="151" y="123"/>
                    <a:pt x="149" y="122"/>
                    <a:pt x="146" y="121"/>
                  </a:cubicBezTo>
                  <a:cubicBezTo>
                    <a:pt x="145" y="120"/>
                    <a:pt x="144" y="120"/>
                    <a:pt x="143" y="119"/>
                  </a:cubicBezTo>
                  <a:cubicBezTo>
                    <a:pt x="140" y="117"/>
                    <a:pt x="136" y="115"/>
                    <a:pt x="133" y="113"/>
                  </a:cubicBezTo>
                  <a:cubicBezTo>
                    <a:pt x="76" y="81"/>
                    <a:pt x="32" y="42"/>
                    <a:pt x="1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31" y="151"/>
                    <a:pt x="75" y="189"/>
                    <a:pt x="132" y="222"/>
                  </a:cubicBezTo>
                  <a:cubicBezTo>
                    <a:pt x="135" y="224"/>
                    <a:pt x="138" y="226"/>
                    <a:pt x="142" y="228"/>
                  </a:cubicBezTo>
                  <a:cubicBezTo>
                    <a:pt x="143" y="228"/>
                    <a:pt x="144" y="229"/>
                    <a:pt x="145" y="230"/>
                  </a:cubicBezTo>
                  <a:cubicBezTo>
                    <a:pt x="147" y="231"/>
                    <a:pt x="150" y="232"/>
                    <a:pt x="152" y="233"/>
                  </a:cubicBezTo>
                  <a:cubicBezTo>
                    <a:pt x="153" y="234"/>
                    <a:pt x="155" y="235"/>
                    <a:pt x="156" y="235"/>
                  </a:cubicBezTo>
                  <a:cubicBezTo>
                    <a:pt x="158" y="237"/>
                    <a:pt x="160" y="238"/>
                    <a:pt x="162" y="239"/>
                  </a:cubicBezTo>
                  <a:cubicBezTo>
                    <a:pt x="164" y="240"/>
                    <a:pt x="166" y="240"/>
                    <a:pt x="167" y="241"/>
                  </a:cubicBezTo>
                  <a:cubicBezTo>
                    <a:pt x="169" y="242"/>
                    <a:pt x="171" y="243"/>
                    <a:pt x="173" y="244"/>
                  </a:cubicBezTo>
                  <a:cubicBezTo>
                    <a:pt x="175" y="245"/>
                    <a:pt x="176" y="246"/>
                    <a:pt x="178" y="246"/>
                  </a:cubicBezTo>
                  <a:cubicBezTo>
                    <a:pt x="180" y="247"/>
                    <a:pt x="182" y="248"/>
                    <a:pt x="184" y="249"/>
                  </a:cubicBezTo>
                  <a:cubicBezTo>
                    <a:pt x="186" y="250"/>
                    <a:pt x="188" y="251"/>
                    <a:pt x="189" y="251"/>
                  </a:cubicBezTo>
                  <a:cubicBezTo>
                    <a:pt x="191" y="252"/>
                    <a:pt x="193" y="253"/>
                    <a:pt x="195" y="254"/>
                  </a:cubicBezTo>
                  <a:cubicBezTo>
                    <a:pt x="197" y="255"/>
                    <a:pt x="199" y="256"/>
                    <a:pt x="201" y="256"/>
                  </a:cubicBezTo>
                  <a:cubicBezTo>
                    <a:pt x="203" y="257"/>
                    <a:pt x="205" y="258"/>
                    <a:pt x="207" y="259"/>
                  </a:cubicBezTo>
                  <a:cubicBezTo>
                    <a:pt x="209" y="260"/>
                    <a:pt x="210" y="260"/>
                    <a:pt x="212" y="261"/>
                  </a:cubicBezTo>
                  <a:cubicBezTo>
                    <a:pt x="214" y="262"/>
                    <a:pt x="216" y="263"/>
                    <a:pt x="218" y="264"/>
                  </a:cubicBezTo>
                  <a:cubicBezTo>
                    <a:pt x="219" y="264"/>
                    <a:pt x="219" y="264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5" y="266"/>
                    <a:pt x="230" y="268"/>
                    <a:pt x="234" y="270"/>
                  </a:cubicBezTo>
                  <a:cubicBezTo>
                    <a:pt x="236" y="270"/>
                    <a:pt x="237" y="271"/>
                    <a:pt x="238" y="271"/>
                  </a:cubicBezTo>
                  <a:cubicBezTo>
                    <a:pt x="244" y="273"/>
                    <a:pt x="249" y="275"/>
                    <a:pt x="255" y="277"/>
                  </a:cubicBezTo>
                  <a:cubicBezTo>
                    <a:pt x="255" y="277"/>
                    <a:pt x="255" y="277"/>
                    <a:pt x="255" y="277"/>
                  </a:cubicBezTo>
                  <a:cubicBezTo>
                    <a:pt x="261" y="279"/>
                    <a:pt x="266" y="281"/>
                    <a:pt x="271" y="282"/>
                  </a:cubicBezTo>
                  <a:cubicBezTo>
                    <a:pt x="273" y="283"/>
                    <a:pt x="274" y="283"/>
                    <a:pt x="275" y="284"/>
                  </a:cubicBezTo>
                  <a:cubicBezTo>
                    <a:pt x="281" y="285"/>
                    <a:pt x="287" y="287"/>
                    <a:pt x="292" y="289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6" y="290"/>
                    <a:pt x="300" y="291"/>
                    <a:pt x="303" y="292"/>
                  </a:cubicBezTo>
                  <a:cubicBezTo>
                    <a:pt x="304" y="292"/>
                    <a:pt x="305" y="292"/>
                    <a:pt x="306" y="292"/>
                  </a:cubicBezTo>
                  <a:cubicBezTo>
                    <a:pt x="310" y="293"/>
                    <a:pt x="315" y="295"/>
                    <a:pt x="319" y="296"/>
                  </a:cubicBezTo>
                  <a:cubicBezTo>
                    <a:pt x="320" y="187"/>
                    <a:pt x="320" y="187"/>
                    <a:pt x="320" y="187"/>
                  </a:cubicBezTo>
                  <a:cubicBezTo>
                    <a:pt x="316" y="186"/>
                    <a:pt x="311" y="185"/>
                    <a:pt x="307" y="18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203701" y="4330701"/>
              <a:ext cx="1725613" cy="984250"/>
            </a:xfrm>
            <a:custGeom>
              <a:avLst/>
              <a:gdLst>
                <a:gd name="T0" fmla="*/ 459 w 459"/>
                <a:gd name="T1" fmla="*/ 74 h 262"/>
                <a:gd name="T2" fmla="*/ 319 w 459"/>
                <a:gd name="T3" fmla="*/ 262 h 262"/>
                <a:gd name="T4" fmla="*/ 132 w 459"/>
                <a:gd name="T5" fmla="*/ 188 h 262"/>
                <a:gd name="T6" fmla="*/ 0 w 459"/>
                <a:gd name="T7" fmla="*/ 75 h 262"/>
                <a:gd name="T8" fmla="*/ 329 w 459"/>
                <a:gd name="T9" fmla="*/ 0 h 262"/>
                <a:gd name="T10" fmla="*/ 381 w 459"/>
                <a:gd name="T11" fmla="*/ 44 h 262"/>
                <a:gd name="T12" fmla="*/ 459 w 459"/>
                <a:gd name="T13" fmla="*/ 7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262">
                  <a:moveTo>
                    <a:pt x="459" y="74"/>
                  </a:moveTo>
                  <a:cubicBezTo>
                    <a:pt x="319" y="262"/>
                    <a:pt x="319" y="262"/>
                    <a:pt x="319" y="262"/>
                  </a:cubicBezTo>
                  <a:cubicBezTo>
                    <a:pt x="247" y="244"/>
                    <a:pt x="184" y="219"/>
                    <a:pt x="132" y="188"/>
                  </a:cubicBezTo>
                  <a:cubicBezTo>
                    <a:pt x="75" y="156"/>
                    <a:pt x="31" y="117"/>
                    <a:pt x="0" y="75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1" y="16"/>
                    <a:pt x="359" y="31"/>
                    <a:pt x="381" y="44"/>
                  </a:cubicBezTo>
                  <a:cubicBezTo>
                    <a:pt x="403" y="56"/>
                    <a:pt x="429" y="67"/>
                    <a:pt x="459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399088" y="4608513"/>
              <a:ext cx="530225" cy="1116013"/>
            </a:xfrm>
            <a:custGeom>
              <a:avLst/>
              <a:gdLst>
                <a:gd name="T0" fmla="*/ 334 w 334"/>
                <a:gd name="T1" fmla="*/ 0 h 703"/>
                <a:gd name="T2" fmla="*/ 334 w 334"/>
                <a:gd name="T3" fmla="*/ 260 h 703"/>
                <a:gd name="T4" fmla="*/ 0 w 334"/>
                <a:gd name="T5" fmla="*/ 703 h 703"/>
                <a:gd name="T6" fmla="*/ 2 w 334"/>
                <a:gd name="T7" fmla="*/ 445 h 703"/>
                <a:gd name="T8" fmla="*/ 334 w 334"/>
                <a:gd name="T9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03">
                  <a:moveTo>
                    <a:pt x="334" y="0"/>
                  </a:moveTo>
                  <a:lnTo>
                    <a:pt x="334" y="260"/>
                  </a:lnTo>
                  <a:lnTo>
                    <a:pt x="0" y="703"/>
                  </a:lnTo>
                  <a:lnTo>
                    <a:pt x="2" y="445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402263" y="4886326"/>
              <a:ext cx="1785938" cy="857250"/>
            </a:xfrm>
            <a:custGeom>
              <a:avLst/>
              <a:gdLst>
                <a:gd name="T0" fmla="*/ 344 w 475"/>
                <a:gd name="T1" fmla="*/ 0 h 228"/>
                <a:gd name="T2" fmla="*/ 475 w 475"/>
                <a:gd name="T3" fmla="*/ 190 h 228"/>
                <a:gd name="T4" fmla="*/ 0 w 475"/>
                <a:gd name="T5" fmla="*/ 188 h 228"/>
                <a:gd name="T6" fmla="*/ 140 w 475"/>
                <a:gd name="T7" fmla="*/ 1 h 228"/>
                <a:gd name="T8" fmla="*/ 344 w 475"/>
                <a:gd name="T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228">
                  <a:moveTo>
                    <a:pt x="344" y="0"/>
                  </a:moveTo>
                  <a:cubicBezTo>
                    <a:pt x="475" y="190"/>
                    <a:pt x="475" y="190"/>
                    <a:pt x="475" y="190"/>
                  </a:cubicBezTo>
                  <a:cubicBezTo>
                    <a:pt x="328" y="226"/>
                    <a:pt x="158" y="228"/>
                    <a:pt x="0" y="188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208" y="18"/>
                    <a:pt x="282" y="16"/>
                    <a:pt x="3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399088" y="5592763"/>
              <a:ext cx="1789113" cy="241300"/>
            </a:xfrm>
            <a:custGeom>
              <a:avLst/>
              <a:gdLst>
                <a:gd name="T0" fmla="*/ 449 w 476"/>
                <a:gd name="T1" fmla="*/ 9 h 64"/>
                <a:gd name="T2" fmla="*/ 422 w 476"/>
                <a:gd name="T3" fmla="*/ 14 h 64"/>
                <a:gd name="T4" fmla="*/ 400 w 476"/>
                <a:gd name="T5" fmla="*/ 17 h 64"/>
                <a:gd name="T6" fmla="*/ 381 w 476"/>
                <a:gd name="T7" fmla="*/ 20 h 64"/>
                <a:gd name="T8" fmla="*/ 363 w 476"/>
                <a:gd name="T9" fmla="*/ 22 h 64"/>
                <a:gd name="T10" fmla="*/ 340 w 476"/>
                <a:gd name="T11" fmla="*/ 25 h 64"/>
                <a:gd name="T12" fmla="*/ 324 w 476"/>
                <a:gd name="T13" fmla="*/ 26 h 64"/>
                <a:gd name="T14" fmla="*/ 308 w 476"/>
                <a:gd name="T15" fmla="*/ 28 h 64"/>
                <a:gd name="T16" fmla="*/ 292 w 476"/>
                <a:gd name="T17" fmla="*/ 28 h 64"/>
                <a:gd name="T18" fmla="*/ 276 w 476"/>
                <a:gd name="T19" fmla="*/ 29 h 64"/>
                <a:gd name="T20" fmla="*/ 260 w 476"/>
                <a:gd name="T21" fmla="*/ 29 h 64"/>
                <a:gd name="T22" fmla="*/ 245 w 476"/>
                <a:gd name="T23" fmla="*/ 30 h 64"/>
                <a:gd name="T24" fmla="*/ 230 w 476"/>
                <a:gd name="T25" fmla="*/ 29 h 64"/>
                <a:gd name="T26" fmla="*/ 214 w 476"/>
                <a:gd name="T27" fmla="*/ 29 h 64"/>
                <a:gd name="T28" fmla="*/ 200 w 476"/>
                <a:gd name="T29" fmla="*/ 29 h 64"/>
                <a:gd name="T30" fmla="*/ 185 w 476"/>
                <a:gd name="T31" fmla="*/ 28 h 64"/>
                <a:gd name="T32" fmla="*/ 170 w 476"/>
                <a:gd name="T33" fmla="*/ 27 h 64"/>
                <a:gd name="T34" fmla="*/ 155 w 476"/>
                <a:gd name="T35" fmla="*/ 26 h 64"/>
                <a:gd name="T36" fmla="*/ 140 w 476"/>
                <a:gd name="T37" fmla="*/ 24 h 64"/>
                <a:gd name="T38" fmla="*/ 125 w 476"/>
                <a:gd name="T39" fmla="*/ 23 h 64"/>
                <a:gd name="T40" fmla="*/ 110 w 476"/>
                <a:gd name="T41" fmla="*/ 21 h 64"/>
                <a:gd name="T42" fmla="*/ 95 w 476"/>
                <a:gd name="T43" fmla="*/ 19 h 64"/>
                <a:gd name="T44" fmla="*/ 80 w 476"/>
                <a:gd name="T45" fmla="*/ 17 h 64"/>
                <a:gd name="T46" fmla="*/ 65 w 476"/>
                <a:gd name="T47" fmla="*/ 14 h 64"/>
                <a:gd name="T48" fmla="*/ 50 w 476"/>
                <a:gd name="T49" fmla="*/ 11 h 64"/>
                <a:gd name="T50" fmla="*/ 36 w 476"/>
                <a:gd name="T51" fmla="*/ 8 h 64"/>
                <a:gd name="T52" fmla="*/ 18 w 476"/>
                <a:gd name="T53" fmla="*/ 5 h 64"/>
                <a:gd name="T54" fmla="*/ 0 w 476"/>
                <a:gd name="T55" fmla="*/ 35 h 64"/>
                <a:gd name="T56" fmla="*/ 23 w 476"/>
                <a:gd name="T57" fmla="*/ 40 h 64"/>
                <a:gd name="T58" fmla="*/ 38 w 476"/>
                <a:gd name="T59" fmla="*/ 43 h 64"/>
                <a:gd name="T60" fmla="*/ 49 w 476"/>
                <a:gd name="T61" fmla="*/ 46 h 64"/>
                <a:gd name="T62" fmla="*/ 64 w 476"/>
                <a:gd name="T63" fmla="*/ 48 h 64"/>
                <a:gd name="T64" fmla="*/ 79 w 476"/>
                <a:gd name="T65" fmla="*/ 51 h 64"/>
                <a:gd name="T66" fmla="*/ 94 w 476"/>
                <a:gd name="T67" fmla="*/ 53 h 64"/>
                <a:gd name="T68" fmla="*/ 102 w 476"/>
                <a:gd name="T69" fmla="*/ 54 h 64"/>
                <a:gd name="T70" fmla="*/ 117 w 476"/>
                <a:gd name="T71" fmla="*/ 56 h 64"/>
                <a:gd name="T72" fmla="*/ 132 w 476"/>
                <a:gd name="T73" fmla="*/ 58 h 64"/>
                <a:gd name="T74" fmla="*/ 146 w 476"/>
                <a:gd name="T75" fmla="*/ 60 h 64"/>
                <a:gd name="T76" fmla="*/ 157 w 476"/>
                <a:gd name="T77" fmla="*/ 60 h 64"/>
                <a:gd name="T78" fmla="*/ 168 w 476"/>
                <a:gd name="T79" fmla="*/ 61 h 64"/>
                <a:gd name="T80" fmla="*/ 183 w 476"/>
                <a:gd name="T81" fmla="*/ 62 h 64"/>
                <a:gd name="T82" fmla="*/ 198 w 476"/>
                <a:gd name="T83" fmla="*/ 63 h 64"/>
                <a:gd name="T84" fmla="*/ 213 w 476"/>
                <a:gd name="T85" fmla="*/ 64 h 64"/>
                <a:gd name="T86" fmla="*/ 221 w 476"/>
                <a:gd name="T87" fmla="*/ 64 h 64"/>
                <a:gd name="T88" fmla="*/ 236 w 476"/>
                <a:gd name="T89" fmla="*/ 64 h 64"/>
                <a:gd name="T90" fmla="*/ 251 w 476"/>
                <a:gd name="T91" fmla="*/ 64 h 64"/>
                <a:gd name="T92" fmla="*/ 267 w 476"/>
                <a:gd name="T93" fmla="*/ 64 h 64"/>
                <a:gd name="T94" fmla="*/ 277 w 476"/>
                <a:gd name="T95" fmla="*/ 63 h 64"/>
                <a:gd name="T96" fmla="*/ 291 w 476"/>
                <a:gd name="T97" fmla="*/ 63 h 64"/>
                <a:gd name="T98" fmla="*/ 307 w 476"/>
                <a:gd name="T99" fmla="*/ 62 h 64"/>
                <a:gd name="T100" fmla="*/ 323 w 476"/>
                <a:gd name="T101" fmla="*/ 61 h 64"/>
                <a:gd name="T102" fmla="*/ 339 w 476"/>
                <a:gd name="T103" fmla="*/ 59 h 64"/>
                <a:gd name="T104" fmla="*/ 345 w 476"/>
                <a:gd name="T105" fmla="*/ 59 h 64"/>
                <a:gd name="T106" fmla="*/ 366 w 476"/>
                <a:gd name="T107" fmla="*/ 56 h 64"/>
                <a:gd name="T108" fmla="*/ 386 w 476"/>
                <a:gd name="T109" fmla="*/ 54 h 64"/>
                <a:gd name="T110" fmla="*/ 403 w 476"/>
                <a:gd name="T111" fmla="*/ 51 h 64"/>
                <a:gd name="T112" fmla="*/ 421 w 476"/>
                <a:gd name="T113" fmla="*/ 48 h 64"/>
                <a:gd name="T114" fmla="*/ 448 w 476"/>
                <a:gd name="T115" fmla="*/ 43 h 64"/>
                <a:gd name="T116" fmla="*/ 475 w 476"/>
                <a:gd name="T117" fmla="*/ 37 h 64"/>
                <a:gd name="T118" fmla="*/ 451 w 476"/>
                <a:gd name="T1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6" h="64">
                  <a:moveTo>
                    <a:pt x="451" y="8"/>
                  </a:moveTo>
                  <a:cubicBezTo>
                    <a:pt x="450" y="8"/>
                    <a:pt x="450" y="8"/>
                    <a:pt x="449" y="9"/>
                  </a:cubicBezTo>
                  <a:cubicBezTo>
                    <a:pt x="441" y="10"/>
                    <a:pt x="433" y="12"/>
                    <a:pt x="424" y="13"/>
                  </a:cubicBezTo>
                  <a:cubicBezTo>
                    <a:pt x="423" y="14"/>
                    <a:pt x="422" y="14"/>
                    <a:pt x="422" y="14"/>
                  </a:cubicBezTo>
                  <a:cubicBezTo>
                    <a:pt x="416" y="15"/>
                    <a:pt x="410" y="16"/>
                    <a:pt x="404" y="17"/>
                  </a:cubicBezTo>
                  <a:cubicBezTo>
                    <a:pt x="403" y="17"/>
                    <a:pt x="402" y="17"/>
                    <a:pt x="400" y="17"/>
                  </a:cubicBezTo>
                  <a:cubicBezTo>
                    <a:pt x="396" y="18"/>
                    <a:pt x="391" y="19"/>
                    <a:pt x="387" y="19"/>
                  </a:cubicBezTo>
                  <a:cubicBezTo>
                    <a:pt x="385" y="20"/>
                    <a:pt x="383" y="20"/>
                    <a:pt x="381" y="20"/>
                  </a:cubicBezTo>
                  <a:cubicBezTo>
                    <a:pt x="377" y="21"/>
                    <a:pt x="372" y="21"/>
                    <a:pt x="367" y="22"/>
                  </a:cubicBezTo>
                  <a:cubicBezTo>
                    <a:pt x="366" y="22"/>
                    <a:pt x="365" y="22"/>
                    <a:pt x="363" y="22"/>
                  </a:cubicBezTo>
                  <a:cubicBezTo>
                    <a:pt x="358" y="23"/>
                    <a:pt x="352" y="24"/>
                    <a:pt x="346" y="24"/>
                  </a:cubicBezTo>
                  <a:cubicBezTo>
                    <a:pt x="344" y="25"/>
                    <a:pt x="342" y="25"/>
                    <a:pt x="340" y="25"/>
                  </a:cubicBezTo>
                  <a:cubicBezTo>
                    <a:pt x="337" y="25"/>
                    <a:pt x="334" y="26"/>
                    <a:pt x="330" y="26"/>
                  </a:cubicBezTo>
                  <a:cubicBezTo>
                    <a:pt x="328" y="26"/>
                    <a:pt x="326" y="26"/>
                    <a:pt x="324" y="26"/>
                  </a:cubicBezTo>
                  <a:cubicBezTo>
                    <a:pt x="321" y="27"/>
                    <a:pt x="318" y="27"/>
                    <a:pt x="314" y="27"/>
                  </a:cubicBezTo>
                  <a:cubicBezTo>
                    <a:pt x="312" y="27"/>
                    <a:pt x="310" y="27"/>
                    <a:pt x="308" y="28"/>
                  </a:cubicBezTo>
                  <a:cubicBezTo>
                    <a:pt x="305" y="28"/>
                    <a:pt x="302" y="28"/>
                    <a:pt x="298" y="28"/>
                  </a:cubicBezTo>
                  <a:cubicBezTo>
                    <a:pt x="296" y="28"/>
                    <a:pt x="294" y="28"/>
                    <a:pt x="292" y="28"/>
                  </a:cubicBezTo>
                  <a:cubicBezTo>
                    <a:pt x="289" y="29"/>
                    <a:pt x="285" y="29"/>
                    <a:pt x="282" y="29"/>
                  </a:cubicBezTo>
                  <a:cubicBezTo>
                    <a:pt x="280" y="29"/>
                    <a:pt x="278" y="29"/>
                    <a:pt x="276" y="29"/>
                  </a:cubicBezTo>
                  <a:cubicBezTo>
                    <a:pt x="273" y="29"/>
                    <a:pt x="270" y="29"/>
                    <a:pt x="268" y="29"/>
                  </a:cubicBezTo>
                  <a:cubicBezTo>
                    <a:pt x="265" y="29"/>
                    <a:pt x="263" y="29"/>
                    <a:pt x="260" y="29"/>
                  </a:cubicBezTo>
                  <a:cubicBezTo>
                    <a:pt x="258" y="29"/>
                    <a:pt x="255" y="29"/>
                    <a:pt x="253" y="29"/>
                  </a:cubicBezTo>
                  <a:cubicBezTo>
                    <a:pt x="250" y="30"/>
                    <a:pt x="248" y="30"/>
                    <a:pt x="245" y="30"/>
                  </a:cubicBezTo>
                  <a:cubicBezTo>
                    <a:pt x="242" y="30"/>
                    <a:pt x="240" y="30"/>
                    <a:pt x="237" y="30"/>
                  </a:cubicBezTo>
                  <a:cubicBezTo>
                    <a:pt x="235" y="30"/>
                    <a:pt x="232" y="30"/>
                    <a:pt x="230" y="29"/>
                  </a:cubicBezTo>
                  <a:cubicBezTo>
                    <a:pt x="227" y="29"/>
                    <a:pt x="225" y="29"/>
                    <a:pt x="222" y="29"/>
                  </a:cubicBezTo>
                  <a:cubicBezTo>
                    <a:pt x="219" y="29"/>
                    <a:pt x="217" y="29"/>
                    <a:pt x="214" y="29"/>
                  </a:cubicBezTo>
                  <a:cubicBezTo>
                    <a:pt x="212" y="29"/>
                    <a:pt x="210" y="29"/>
                    <a:pt x="207" y="29"/>
                  </a:cubicBezTo>
                  <a:cubicBezTo>
                    <a:pt x="205" y="29"/>
                    <a:pt x="202" y="29"/>
                    <a:pt x="200" y="29"/>
                  </a:cubicBezTo>
                  <a:cubicBezTo>
                    <a:pt x="197" y="29"/>
                    <a:pt x="195" y="28"/>
                    <a:pt x="192" y="28"/>
                  </a:cubicBezTo>
                  <a:cubicBezTo>
                    <a:pt x="190" y="28"/>
                    <a:pt x="187" y="28"/>
                    <a:pt x="185" y="28"/>
                  </a:cubicBezTo>
                  <a:cubicBezTo>
                    <a:pt x="182" y="28"/>
                    <a:pt x="180" y="28"/>
                    <a:pt x="178" y="28"/>
                  </a:cubicBezTo>
                  <a:cubicBezTo>
                    <a:pt x="175" y="27"/>
                    <a:pt x="172" y="27"/>
                    <a:pt x="170" y="27"/>
                  </a:cubicBezTo>
                  <a:cubicBezTo>
                    <a:pt x="167" y="27"/>
                    <a:pt x="165" y="27"/>
                    <a:pt x="163" y="26"/>
                  </a:cubicBezTo>
                  <a:cubicBezTo>
                    <a:pt x="160" y="26"/>
                    <a:pt x="157" y="26"/>
                    <a:pt x="155" y="26"/>
                  </a:cubicBezTo>
                  <a:cubicBezTo>
                    <a:pt x="152" y="26"/>
                    <a:pt x="150" y="25"/>
                    <a:pt x="148" y="25"/>
                  </a:cubicBezTo>
                  <a:cubicBezTo>
                    <a:pt x="145" y="25"/>
                    <a:pt x="142" y="25"/>
                    <a:pt x="140" y="24"/>
                  </a:cubicBezTo>
                  <a:cubicBezTo>
                    <a:pt x="137" y="24"/>
                    <a:pt x="135" y="24"/>
                    <a:pt x="133" y="24"/>
                  </a:cubicBezTo>
                  <a:cubicBezTo>
                    <a:pt x="130" y="23"/>
                    <a:pt x="127" y="23"/>
                    <a:pt x="125" y="23"/>
                  </a:cubicBezTo>
                  <a:cubicBezTo>
                    <a:pt x="122" y="23"/>
                    <a:pt x="120" y="22"/>
                    <a:pt x="118" y="22"/>
                  </a:cubicBezTo>
                  <a:cubicBezTo>
                    <a:pt x="115" y="22"/>
                    <a:pt x="113" y="21"/>
                    <a:pt x="110" y="21"/>
                  </a:cubicBezTo>
                  <a:cubicBezTo>
                    <a:pt x="108" y="21"/>
                    <a:pt x="105" y="20"/>
                    <a:pt x="103" y="20"/>
                  </a:cubicBezTo>
                  <a:cubicBezTo>
                    <a:pt x="100" y="20"/>
                    <a:pt x="98" y="19"/>
                    <a:pt x="95" y="19"/>
                  </a:cubicBezTo>
                  <a:cubicBezTo>
                    <a:pt x="93" y="19"/>
                    <a:pt x="90" y="18"/>
                    <a:pt x="88" y="18"/>
                  </a:cubicBezTo>
                  <a:cubicBezTo>
                    <a:pt x="85" y="17"/>
                    <a:pt x="83" y="17"/>
                    <a:pt x="80" y="17"/>
                  </a:cubicBezTo>
                  <a:cubicBezTo>
                    <a:pt x="78" y="16"/>
                    <a:pt x="75" y="16"/>
                    <a:pt x="73" y="15"/>
                  </a:cubicBezTo>
                  <a:cubicBezTo>
                    <a:pt x="70" y="15"/>
                    <a:pt x="68" y="14"/>
                    <a:pt x="65" y="14"/>
                  </a:cubicBezTo>
                  <a:cubicBezTo>
                    <a:pt x="63" y="14"/>
                    <a:pt x="60" y="13"/>
                    <a:pt x="58" y="13"/>
                  </a:cubicBezTo>
                  <a:cubicBezTo>
                    <a:pt x="55" y="12"/>
                    <a:pt x="53" y="12"/>
                    <a:pt x="50" y="11"/>
                  </a:cubicBezTo>
                  <a:cubicBezTo>
                    <a:pt x="48" y="11"/>
                    <a:pt x="45" y="10"/>
                    <a:pt x="43" y="10"/>
                  </a:cubicBezTo>
                  <a:cubicBezTo>
                    <a:pt x="40" y="9"/>
                    <a:pt x="38" y="9"/>
                    <a:pt x="36" y="8"/>
                  </a:cubicBezTo>
                  <a:cubicBezTo>
                    <a:pt x="32" y="8"/>
                    <a:pt x="28" y="7"/>
                    <a:pt x="24" y="6"/>
                  </a:cubicBezTo>
                  <a:cubicBezTo>
                    <a:pt x="22" y="5"/>
                    <a:pt x="20" y="5"/>
                    <a:pt x="18" y="5"/>
                  </a:cubicBezTo>
                  <a:cubicBezTo>
                    <a:pt x="13" y="3"/>
                    <a:pt x="7" y="2"/>
                    <a:pt x="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6"/>
                    <a:pt x="12" y="38"/>
                    <a:pt x="17" y="39"/>
                  </a:cubicBezTo>
                  <a:cubicBezTo>
                    <a:pt x="19" y="39"/>
                    <a:pt x="21" y="40"/>
                    <a:pt x="23" y="40"/>
                  </a:cubicBezTo>
                  <a:cubicBezTo>
                    <a:pt x="27" y="41"/>
                    <a:pt x="31" y="42"/>
                    <a:pt x="35" y="43"/>
                  </a:cubicBezTo>
                  <a:cubicBezTo>
                    <a:pt x="36" y="43"/>
                    <a:pt x="37" y="43"/>
                    <a:pt x="38" y="43"/>
                  </a:cubicBezTo>
                  <a:cubicBezTo>
                    <a:pt x="39" y="44"/>
                    <a:pt x="40" y="44"/>
                    <a:pt x="41" y="44"/>
                  </a:cubicBezTo>
                  <a:cubicBezTo>
                    <a:pt x="44" y="45"/>
                    <a:pt x="46" y="45"/>
                    <a:pt x="49" y="46"/>
                  </a:cubicBezTo>
                  <a:cubicBezTo>
                    <a:pt x="51" y="46"/>
                    <a:pt x="54" y="47"/>
                    <a:pt x="56" y="47"/>
                  </a:cubicBezTo>
                  <a:cubicBezTo>
                    <a:pt x="59" y="48"/>
                    <a:pt x="61" y="48"/>
                    <a:pt x="64" y="48"/>
                  </a:cubicBezTo>
                  <a:cubicBezTo>
                    <a:pt x="66" y="49"/>
                    <a:pt x="69" y="49"/>
                    <a:pt x="71" y="50"/>
                  </a:cubicBezTo>
                  <a:cubicBezTo>
                    <a:pt x="74" y="50"/>
                    <a:pt x="76" y="51"/>
                    <a:pt x="79" y="51"/>
                  </a:cubicBezTo>
                  <a:cubicBezTo>
                    <a:pt x="82" y="51"/>
                    <a:pt x="84" y="52"/>
                    <a:pt x="87" y="52"/>
                  </a:cubicBezTo>
                  <a:cubicBezTo>
                    <a:pt x="89" y="53"/>
                    <a:pt x="92" y="53"/>
                    <a:pt x="94" y="53"/>
                  </a:cubicBezTo>
                  <a:cubicBezTo>
                    <a:pt x="96" y="54"/>
                    <a:pt x="97" y="54"/>
                    <a:pt x="98" y="54"/>
                  </a:cubicBezTo>
                  <a:cubicBezTo>
                    <a:pt x="99" y="54"/>
                    <a:pt x="101" y="54"/>
                    <a:pt x="102" y="54"/>
                  </a:cubicBezTo>
                  <a:cubicBezTo>
                    <a:pt x="104" y="55"/>
                    <a:pt x="106" y="55"/>
                    <a:pt x="109" y="55"/>
                  </a:cubicBezTo>
                  <a:cubicBezTo>
                    <a:pt x="111" y="56"/>
                    <a:pt x="114" y="56"/>
                    <a:pt x="117" y="56"/>
                  </a:cubicBezTo>
                  <a:cubicBezTo>
                    <a:pt x="119" y="57"/>
                    <a:pt x="121" y="57"/>
                    <a:pt x="124" y="57"/>
                  </a:cubicBezTo>
                  <a:cubicBezTo>
                    <a:pt x="126" y="57"/>
                    <a:pt x="129" y="58"/>
                    <a:pt x="132" y="58"/>
                  </a:cubicBezTo>
                  <a:cubicBezTo>
                    <a:pt x="134" y="58"/>
                    <a:pt x="136" y="59"/>
                    <a:pt x="139" y="59"/>
                  </a:cubicBezTo>
                  <a:cubicBezTo>
                    <a:pt x="141" y="59"/>
                    <a:pt x="144" y="59"/>
                    <a:pt x="146" y="60"/>
                  </a:cubicBezTo>
                  <a:cubicBezTo>
                    <a:pt x="149" y="60"/>
                    <a:pt x="151" y="60"/>
                    <a:pt x="154" y="60"/>
                  </a:cubicBezTo>
                  <a:cubicBezTo>
                    <a:pt x="155" y="60"/>
                    <a:pt x="156" y="60"/>
                    <a:pt x="157" y="60"/>
                  </a:cubicBezTo>
                  <a:cubicBezTo>
                    <a:pt x="158" y="61"/>
                    <a:pt x="160" y="61"/>
                    <a:pt x="161" y="61"/>
                  </a:cubicBezTo>
                  <a:cubicBezTo>
                    <a:pt x="164" y="61"/>
                    <a:pt x="166" y="61"/>
                    <a:pt x="168" y="61"/>
                  </a:cubicBezTo>
                  <a:cubicBezTo>
                    <a:pt x="171" y="62"/>
                    <a:pt x="174" y="62"/>
                    <a:pt x="176" y="62"/>
                  </a:cubicBezTo>
                  <a:cubicBezTo>
                    <a:pt x="179" y="62"/>
                    <a:pt x="181" y="62"/>
                    <a:pt x="183" y="62"/>
                  </a:cubicBezTo>
                  <a:cubicBezTo>
                    <a:pt x="186" y="62"/>
                    <a:pt x="189" y="63"/>
                    <a:pt x="191" y="63"/>
                  </a:cubicBezTo>
                  <a:cubicBezTo>
                    <a:pt x="194" y="63"/>
                    <a:pt x="196" y="63"/>
                    <a:pt x="198" y="63"/>
                  </a:cubicBezTo>
                  <a:cubicBezTo>
                    <a:pt x="201" y="63"/>
                    <a:pt x="204" y="63"/>
                    <a:pt x="206" y="63"/>
                  </a:cubicBezTo>
                  <a:cubicBezTo>
                    <a:pt x="209" y="63"/>
                    <a:pt x="211" y="63"/>
                    <a:pt x="213" y="64"/>
                  </a:cubicBezTo>
                  <a:cubicBezTo>
                    <a:pt x="214" y="64"/>
                    <a:pt x="215" y="64"/>
                    <a:pt x="215" y="64"/>
                  </a:cubicBezTo>
                  <a:cubicBezTo>
                    <a:pt x="217" y="64"/>
                    <a:pt x="219" y="64"/>
                    <a:pt x="221" y="64"/>
                  </a:cubicBezTo>
                  <a:cubicBezTo>
                    <a:pt x="223" y="64"/>
                    <a:pt x="226" y="64"/>
                    <a:pt x="229" y="64"/>
                  </a:cubicBezTo>
                  <a:cubicBezTo>
                    <a:pt x="231" y="64"/>
                    <a:pt x="234" y="64"/>
                    <a:pt x="236" y="64"/>
                  </a:cubicBezTo>
                  <a:cubicBezTo>
                    <a:pt x="239" y="64"/>
                    <a:pt x="241" y="64"/>
                    <a:pt x="244" y="64"/>
                  </a:cubicBezTo>
                  <a:cubicBezTo>
                    <a:pt x="246" y="64"/>
                    <a:pt x="249" y="64"/>
                    <a:pt x="251" y="64"/>
                  </a:cubicBezTo>
                  <a:cubicBezTo>
                    <a:pt x="254" y="64"/>
                    <a:pt x="257" y="64"/>
                    <a:pt x="259" y="64"/>
                  </a:cubicBezTo>
                  <a:cubicBezTo>
                    <a:pt x="262" y="64"/>
                    <a:pt x="264" y="64"/>
                    <a:pt x="267" y="64"/>
                  </a:cubicBezTo>
                  <a:cubicBezTo>
                    <a:pt x="269" y="64"/>
                    <a:pt x="272" y="63"/>
                    <a:pt x="274" y="63"/>
                  </a:cubicBezTo>
                  <a:cubicBezTo>
                    <a:pt x="275" y="63"/>
                    <a:pt x="276" y="63"/>
                    <a:pt x="277" y="63"/>
                  </a:cubicBezTo>
                  <a:cubicBezTo>
                    <a:pt x="278" y="63"/>
                    <a:pt x="280" y="63"/>
                    <a:pt x="281" y="63"/>
                  </a:cubicBezTo>
                  <a:cubicBezTo>
                    <a:pt x="284" y="63"/>
                    <a:pt x="287" y="63"/>
                    <a:pt x="291" y="63"/>
                  </a:cubicBezTo>
                  <a:cubicBezTo>
                    <a:pt x="293" y="63"/>
                    <a:pt x="295" y="63"/>
                    <a:pt x="297" y="62"/>
                  </a:cubicBezTo>
                  <a:cubicBezTo>
                    <a:pt x="300" y="62"/>
                    <a:pt x="303" y="62"/>
                    <a:pt x="307" y="62"/>
                  </a:cubicBezTo>
                  <a:cubicBezTo>
                    <a:pt x="309" y="62"/>
                    <a:pt x="311" y="62"/>
                    <a:pt x="313" y="61"/>
                  </a:cubicBezTo>
                  <a:cubicBezTo>
                    <a:pt x="316" y="61"/>
                    <a:pt x="320" y="61"/>
                    <a:pt x="323" y="61"/>
                  </a:cubicBezTo>
                  <a:cubicBezTo>
                    <a:pt x="325" y="61"/>
                    <a:pt x="327" y="60"/>
                    <a:pt x="329" y="60"/>
                  </a:cubicBezTo>
                  <a:cubicBezTo>
                    <a:pt x="332" y="60"/>
                    <a:pt x="336" y="60"/>
                    <a:pt x="339" y="59"/>
                  </a:cubicBezTo>
                  <a:cubicBezTo>
                    <a:pt x="341" y="59"/>
                    <a:pt x="342" y="59"/>
                    <a:pt x="344" y="59"/>
                  </a:cubicBezTo>
                  <a:cubicBezTo>
                    <a:pt x="344" y="59"/>
                    <a:pt x="344" y="59"/>
                    <a:pt x="345" y="59"/>
                  </a:cubicBezTo>
                  <a:cubicBezTo>
                    <a:pt x="351" y="58"/>
                    <a:pt x="356" y="58"/>
                    <a:pt x="362" y="57"/>
                  </a:cubicBezTo>
                  <a:cubicBezTo>
                    <a:pt x="364" y="57"/>
                    <a:pt x="365" y="57"/>
                    <a:pt x="366" y="56"/>
                  </a:cubicBezTo>
                  <a:cubicBezTo>
                    <a:pt x="371" y="56"/>
                    <a:pt x="376" y="55"/>
                    <a:pt x="380" y="55"/>
                  </a:cubicBezTo>
                  <a:cubicBezTo>
                    <a:pt x="382" y="54"/>
                    <a:pt x="384" y="54"/>
                    <a:pt x="386" y="54"/>
                  </a:cubicBezTo>
                  <a:cubicBezTo>
                    <a:pt x="390" y="53"/>
                    <a:pt x="395" y="52"/>
                    <a:pt x="399" y="52"/>
                  </a:cubicBezTo>
                  <a:cubicBezTo>
                    <a:pt x="401" y="52"/>
                    <a:pt x="402" y="51"/>
                    <a:pt x="403" y="51"/>
                  </a:cubicBezTo>
                  <a:cubicBezTo>
                    <a:pt x="409" y="50"/>
                    <a:pt x="415" y="49"/>
                    <a:pt x="420" y="48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2" y="48"/>
                    <a:pt x="423" y="48"/>
                    <a:pt x="423" y="48"/>
                  </a:cubicBezTo>
                  <a:cubicBezTo>
                    <a:pt x="431" y="46"/>
                    <a:pt x="440" y="45"/>
                    <a:pt x="448" y="43"/>
                  </a:cubicBezTo>
                  <a:cubicBezTo>
                    <a:pt x="448" y="43"/>
                    <a:pt x="449" y="43"/>
                    <a:pt x="449" y="43"/>
                  </a:cubicBezTo>
                  <a:cubicBezTo>
                    <a:pt x="458" y="41"/>
                    <a:pt x="466" y="39"/>
                    <a:pt x="475" y="37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68" y="4"/>
                    <a:pt x="459" y="6"/>
                    <a:pt x="451" y="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4884738" y="4608513"/>
              <a:ext cx="604838" cy="349250"/>
              <a:chOff x="4884738" y="4608513"/>
              <a:chExt cx="604838" cy="349250"/>
            </a:xfrm>
          </p:grpSpPr>
          <p:sp>
            <p:nvSpPr>
              <p:cNvPr id="30" name="Freeform 30"/>
              <p:cNvSpPr>
                <a:spLocks noEditPoints="1"/>
              </p:cNvSpPr>
              <p:nvPr/>
            </p:nvSpPr>
            <p:spPr bwMode="auto">
              <a:xfrm>
                <a:off x="5011738" y="4683126"/>
                <a:ext cx="349250" cy="200025"/>
              </a:xfrm>
              <a:custGeom>
                <a:avLst/>
                <a:gdLst>
                  <a:gd name="T0" fmla="*/ 77 w 93"/>
                  <a:gd name="T1" fmla="*/ 10 h 53"/>
                  <a:gd name="T2" fmla="*/ 76 w 93"/>
                  <a:gd name="T3" fmla="*/ 44 h 53"/>
                  <a:gd name="T4" fmla="*/ 17 w 93"/>
                  <a:gd name="T5" fmla="*/ 44 h 53"/>
                  <a:gd name="T6" fmla="*/ 16 w 93"/>
                  <a:gd name="T7" fmla="*/ 43 h 53"/>
                  <a:gd name="T8" fmla="*/ 17 w 93"/>
                  <a:gd name="T9" fmla="*/ 9 h 53"/>
                  <a:gd name="T10" fmla="*/ 76 w 93"/>
                  <a:gd name="T11" fmla="*/ 9 h 53"/>
                  <a:gd name="T12" fmla="*/ 77 w 93"/>
                  <a:gd name="T13" fmla="*/ 10 h 53"/>
                  <a:gd name="T14" fmla="*/ 52 w 93"/>
                  <a:gd name="T15" fmla="*/ 45 h 53"/>
                  <a:gd name="T16" fmla="*/ 57 w 93"/>
                  <a:gd name="T17" fmla="*/ 44 h 53"/>
                  <a:gd name="T18" fmla="*/ 59 w 93"/>
                  <a:gd name="T19" fmla="*/ 41 h 53"/>
                  <a:gd name="T20" fmla="*/ 54 w 93"/>
                  <a:gd name="T21" fmla="*/ 28 h 53"/>
                  <a:gd name="T22" fmla="*/ 55 w 93"/>
                  <a:gd name="T23" fmla="*/ 27 h 53"/>
                  <a:gd name="T24" fmla="*/ 73 w 93"/>
                  <a:gd name="T25" fmla="*/ 17 h 53"/>
                  <a:gd name="T26" fmla="*/ 74 w 93"/>
                  <a:gd name="T27" fmla="*/ 12 h 53"/>
                  <a:gd name="T28" fmla="*/ 73 w 93"/>
                  <a:gd name="T29" fmla="*/ 12 h 53"/>
                  <a:gd name="T30" fmla="*/ 64 w 93"/>
                  <a:gd name="T31" fmla="*/ 12 h 53"/>
                  <a:gd name="T32" fmla="*/ 44 w 93"/>
                  <a:gd name="T33" fmla="*/ 22 h 53"/>
                  <a:gd name="T34" fmla="*/ 42 w 93"/>
                  <a:gd name="T35" fmla="*/ 24 h 53"/>
                  <a:gd name="T36" fmla="*/ 41 w 93"/>
                  <a:gd name="T37" fmla="*/ 26 h 53"/>
                  <a:gd name="T38" fmla="*/ 46 w 93"/>
                  <a:gd name="T39" fmla="*/ 41 h 53"/>
                  <a:gd name="T40" fmla="*/ 48 w 93"/>
                  <a:gd name="T41" fmla="*/ 44 h 53"/>
                  <a:gd name="T42" fmla="*/ 52 w 93"/>
                  <a:gd name="T43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53">
                    <a:moveTo>
                      <a:pt x="77" y="10"/>
                    </a:moveTo>
                    <a:cubicBezTo>
                      <a:pt x="93" y="19"/>
                      <a:pt x="92" y="35"/>
                      <a:pt x="76" y="44"/>
                    </a:cubicBezTo>
                    <a:cubicBezTo>
                      <a:pt x="59" y="53"/>
                      <a:pt x="33" y="53"/>
                      <a:pt x="17" y="44"/>
                    </a:cubicBezTo>
                    <a:cubicBezTo>
                      <a:pt x="17" y="43"/>
                      <a:pt x="16" y="43"/>
                      <a:pt x="16" y="43"/>
                    </a:cubicBezTo>
                    <a:cubicBezTo>
                      <a:pt x="0" y="33"/>
                      <a:pt x="1" y="18"/>
                      <a:pt x="17" y="9"/>
                    </a:cubicBezTo>
                    <a:cubicBezTo>
                      <a:pt x="34" y="0"/>
                      <a:pt x="60" y="0"/>
                      <a:pt x="76" y="9"/>
                    </a:cubicBezTo>
                    <a:cubicBezTo>
                      <a:pt x="76" y="9"/>
                      <a:pt x="77" y="9"/>
                      <a:pt x="77" y="10"/>
                    </a:cubicBezTo>
                    <a:close/>
                    <a:moveTo>
                      <a:pt x="52" y="45"/>
                    </a:moveTo>
                    <a:cubicBezTo>
                      <a:pt x="54" y="45"/>
                      <a:pt x="56" y="44"/>
                      <a:pt x="57" y="44"/>
                    </a:cubicBezTo>
                    <a:cubicBezTo>
                      <a:pt x="58" y="43"/>
                      <a:pt x="59" y="42"/>
                      <a:pt x="59" y="41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7"/>
                      <a:pt x="55" y="27"/>
                      <a:pt x="55" y="2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5" y="16"/>
                      <a:pt x="76" y="14"/>
                      <a:pt x="74" y="12"/>
                    </a:cubicBezTo>
                    <a:cubicBezTo>
                      <a:pt x="74" y="12"/>
                      <a:pt x="73" y="12"/>
                      <a:pt x="73" y="12"/>
                    </a:cubicBezTo>
                    <a:cubicBezTo>
                      <a:pt x="70" y="10"/>
                      <a:pt x="66" y="10"/>
                      <a:pt x="64" y="1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2" y="24"/>
                    </a:cubicBezTo>
                    <a:cubicBezTo>
                      <a:pt x="42" y="25"/>
                      <a:pt x="41" y="25"/>
                      <a:pt x="41" y="26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2"/>
                      <a:pt x="47" y="43"/>
                      <a:pt x="48" y="44"/>
                    </a:cubicBezTo>
                    <a:cubicBezTo>
                      <a:pt x="49" y="44"/>
                      <a:pt x="51" y="45"/>
                      <a:pt x="52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1" name="Freeform 31"/>
              <p:cNvSpPr>
                <a:spLocks noEditPoints="1"/>
              </p:cNvSpPr>
              <p:nvPr/>
            </p:nvSpPr>
            <p:spPr bwMode="auto">
              <a:xfrm>
                <a:off x="4884738" y="4608513"/>
                <a:ext cx="604838" cy="349250"/>
              </a:xfrm>
              <a:custGeom>
                <a:avLst/>
                <a:gdLst>
                  <a:gd name="T0" fmla="*/ 134 w 161"/>
                  <a:gd name="T1" fmla="*/ 17 h 93"/>
                  <a:gd name="T2" fmla="*/ 131 w 161"/>
                  <a:gd name="T3" fmla="*/ 77 h 93"/>
                  <a:gd name="T4" fmla="*/ 29 w 161"/>
                  <a:gd name="T5" fmla="*/ 76 h 93"/>
                  <a:gd name="T6" fmla="*/ 28 w 161"/>
                  <a:gd name="T7" fmla="*/ 75 h 93"/>
                  <a:gd name="T8" fmla="*/ 30 w 161"/>
                  <a:gd name="T9" fmla="*/ 16 h 93"/>
                  <a:gd name="T10" fmla="*/ 132 w 161"/>
                  <a:gd name="T11" fmla="*/ 16 h 93"/>
                  <a:gd name="T12" fmla="*/ 134 w 161"/>
                  <a:gd name="T13" fmla="*/ 17 h 93"/>
                  <a:gd name="T14" fmla="*/ 41 w 161"/>
                  <a:gd name="T15" fmla="*/ 70 h 93"/>
                  <a:gd name="T16" fmla="*/ 120 w 161"/>
                  <a:gd name="T17" fmla="*/ 70 h 93"/>
                  <a:gd name="T18" fmla="*/ 122 w 161"/>
                  <a:gd name="T19" fmla="*/ 23 h 93"/>
                  <a:gd name="T20" fmla="*/ 121 w 161"/>
                  <a:gd name="T21" fmla="*/ 23 h 93"/>
                  <a:gd name="T22" fmla="*/ 41 w 161"/>
                  <a:gd name="T23" fmla="*/ 22 h 93"/>
                  <a:gd name="T24" fmla="*/ 40 w 161"/>
                  <a:gd name="T25" fmla="*/ 69 h 93"/>
                  <a:gd name="T26" fmla="*/ 41 w 161"/>
                  <a:gd name="T27" fmla="*/ 7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93">
                    <a:moveTo>
                      <a:pt x="134" y="17"/>
                    </a:moveTo>
                    <a:cubicBezTo>
                      <a:pt x="161" y="34"/>
                      <a:pt x="160" y="61"/>
                      <a:pt x="131" y="77"/>
                    </a:cubicBezTo>
                    <a:cubicBezTo>
                      <a:pt x="103" y="93"/>
                      <a:pt x="57" y="92"/>
                      <a:pt x="29" y="76"/>
                    </a:cubicBezTo>
                    <a:cubicBezTo>
                      <a:pt x="29" y="76"/>
                      <a:pt x="28" y="76"/>
                      <a:pt x="28" y="75"/>
                    </a:cubicBezTo>
                    <a:cubicBezTo>
                      <a:pt x="0" y="58"/>
                      <a:pt x="1" y="32"/>
                      <a:pt x="30" y="16"/>
                    </a:cubicBezTo>
                    <a:cubicBezTo>
                      <a:pt x="59" y="0"/>
                      <a:pt x="104" y="0"/>
                      <a:pt x="132" y="16"/>
                    </a:cubicBezTo>
                    <a:cubicBezTo>
                      <a:pt x="133" y="17"/>
                      <a:pt x="133" y="17"/>
                      <a:pt x="134" y="17"/>
                    </a:cubicBezTo>
                    <a:close/>
                    <a:moveTo>
                      <a:pt x="41" y="70"/>
                    </a:moveTo>
                    <a:cubicBezTo>
                      <a:pt x="62" y="82"/>
                      <a:pt x="98" y="82"/>
                      <a:pt x="120" y="70"/>
                    </a:cubicBezTo>
                    <a:cubicBezTo>
                      <a:pt x="143" y="58"/>
                      <a:pt x="144" y="37"/>
                      <a:pt x="122" y="23"/>
                    </a:cubicBezTo>
                    <a:cubicBezTo>
                      <a:pt x="122" y="23"/>
                      <a:pt x="121" y="23"/>
                      <a:pt x="121" y="23"/>
                    </a:cubicBezTo>
                    <a:cubicBezTo>
                      <a:pt x="99" y="10"/>
                      <a:pt x="64" y="10"/>
                      <a:pt x="41" y="22"/>
                    </a:cubicBezTo>
                    <a:cubicBezTo>
                      <a:pt x="19" y="35"/>
                      <a:pt x="18" y="56"/>
                      <a:pt x="40" y="69"/>
                    </a:cubicBezTo>
                    <a:cubicBezTo>
                      <a:pt x="40" y="69"/>
                      <a:pt x="40" y="69"/>
                      <a:pt x="41" y="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4832351" y="2663826"/>
              <a:ext cx="503238" cy="338137"/>
              <a:chOff x="4832351" y="2663826"/>
              <a:chExt cx="503238" cy="338137"/>
            </a:xfrm>
          </p:grpSpPr>
          <p:sp>
            <p:nvSpPr>
              <p:cNvPr id="32" name="Freeform 32"/>
              <p:cNvSpPr>
                <a:spLocks/>
              </p:cNvSpPr>
              <p:nvPr/>
            </p:nvSpPr>
            <p:spPr bwMode="auto">
              <a:xfrm>
                <a:off x="5121276" y="2693988"/>
                <a:ext cx="138113" cy="90488"/>
              </a:xfrm>
              <a:custGeom>
                <a:avLst/>
                <a:gdLst>
                  <a:gd name="T0" fmla="*/ 31 w 87"/>
                  <a:gd name="T1" fmla="*/ 0 h 57"/>
                  <a:gd name="T2" fmla="*/ 87 w 87"/>
                  <a:gd name="T3" fmla="*/ 43 h 57"/>
                  <a:gd name="T4" fmla="*/ 59 w 87"/>
                  <a:gd name="T5" fmla="*/ 57 h 57"/>
                  <a:gd name="T6" fmla="*/ 0 w 87"/>
                  <a:gd name="T7" fmla="*/ 12 h 57"/>
                  <a:gd name="T8" fmla="*/ 31 w 87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7">
                    <a:moveTo>
                      <a:pt x="31" y="0"/>
                    </a:moveTo>
                    <a:lnTo>
                      <a:pt x="87" y="43"/>
                    </a:lnTo>
                    <a:lnTo>
                      <a:pt x="59" y="57"/>
                    </a:lnTo>
                    <a:lnTo>
                      <a:pt x="0" y="1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3" name="Freeform 33"/>
              <p:cNvSpPr>
                <a:spLocks/>
              </p:cNvSpPr>
              <p:nvPr/>
            </p:nvSpPr>
            <p:spPr bwMode="auto">
              <a:xfrm>
                <a:off x="5184776" y="2663826"/>
                <a:ext cx="150813" cy="90488"/>
              </a:xfrm>
              <a:custGeom>
                <a:avLst/>
                <a:gdLst>
                  <a:gd name="T0" fmla="*/ 32 w 40"/>
                  <a:gd name="T1" fmla="*/ 4 h 24"/>
                  <a:gd name="T2" fmla="*/ 34 w 40"/>
                  <a:gd name="T3" fmla="*/ 5 h 24"/>
                  <a:gd name="T4" fmla="*/ 30 w 40"/>
                  <a:gd name="T5" fmla="*/ 21 h 24"/>
                  <a:gd name="T6" fmla="*/ 25 w 40"/>
                  <a:gd name="T7" fmla="*/ 24 h 24"/>
                  <a:gd name="T8" fmla="*/ 0 w 40"/>
                  <a:gd name="T9" fmla="*/ 6 h 24"/>
                  <a:gd name="T10" fmla="*/ 6 w 40"/>
                  <a:gd name="T11" fmla="*/ 3 h 24"/>
                  <a:gd name="T12" fmla="*/ 32 w 40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4">
                    <a:moveTo>
                      <a:pt x="32" y="4"/>
                    </a:moveTo>
                    <a:cubicBezTo>
                      <a:pt x="33" y="5"/>
                      <a:pt x="33" y="5"/>
                      <a:pt x="34" y="5"/>
                    </a:cubicBezTo>
                    <a:cubicBezTo>
                      <a:pt x="40" y="10"/>
                      <a:pt x="39" y="18"/>
                      <a:pt x="30" y="21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4" y="0"/>
                      <a:pt x="25" y="0"/>
                      <a:pt x="32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4" name="Freeform 34"/>
              <p:cNvSpPr>
                <a:spLocks/>
              </p:cNvSpPr>
              <p:nvPr/>
            </p:nvSpPr>
            <p:spPr bwMode="auto">
              <a:xfrm>
                <a:off x="5027613" y="2728913"/>
                <a:ext cx="160338" cy="96838"/>
              </a:xfrm>
              <a:custGeom>
                <a:avLst/>
                <a:gdLst>
                  <a:gd name="T0" fmla="*/ 42 w 101"/>
                  <a:gd name="T1" fmla="*/ 0 h 61"/>
                  <a:gd name="T2" fmla="*/ 101 w 101"/>
                  <a:gd name="T3" fmla="*/ 42 h 61"/>
                  <a:gd name="T4" fmla="*/ 57 w 101"/>
                  <a:gd name="T5" fmla="*/ 61 h 61"/>
                  <a:gd name="T6" fmla="*/ 0 w 101"/>
                  <a:gd name="T7" fmla="*/ 18 h 61"/>
                  <a:gd name="T8" fmla="*/ 42 w 101"/>
                  <a:gd name="T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61">
                    <a:moveTo>
                      <a:pt x="42" y="0"/>
                    </a:moveTo>
                    <a:lnTo>
                      <a:pt x="101" y="42"/>
                    </a:lnTo>
                    <a:lnTo>
                      <a:pt x="57" y="61"/>
                    </a:lnTo>
                    <a:lnTo>
                      <a:pt x="0" y="1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5" name="Freeform 35"/>
              <p:cNvSpPr>
                <a:spLocks/>
              </p:cNvSpPr>
              <p:nvPr/>
            </p:nvSpPr>
            <p:spPr bwMode="auto">
              <a:xfrm>
                <a:off x="4832351" y="2894013"/>
                <a:ext cx="393700" cy="107950"/>
              </a:xfrm>
              <a:custGeom>
                <a:avLst/>
                <a:gdLst>
                  <a:gd name="T0" fmla="*/ 104 w 105"/>
                  <a:gd name="T1" fmla="*/ 25 h 29"/>
                  <a:gd name="T2" fmla="*/ 104 w 105"/>
                  <a:gd name="T3" fmla="*/ 27 h 29"/>
                  <a:gd name="T4" fmla="*/ 99 w 105"/>
                  <a:gd name="T5" fmla="*/ 28 h 29"/>
                  <a:gd name="T6" fmla="*/ 0 w 105"/>
                  <a:gd name="T7" fmla="*/ 2 h 29"/>
                  <a:gd name="T8" fmla="*/ 10 w 105"/>
                  <a:gd name="T9" fmla="*/ 0 h 29"/>
                  <a:gd name="T10" fmla="*/ 16 w 105"/>
                  <a:gd name="T11" fmla="*/ 2 h 29"/>
                  <a:gd name="T12" fmla="*/ 102 w 105"/>
                  <a:gd name="T13" fmla="*/ 24 h 29"/>
                  <a:gd name="T14" fmla="*/ 104 w 105"/>
                  <a:gd name="T1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29">
                    <a:moveTo>
                      <a:pt x="104" y="25"/>
                    </a:moveTo>
                    <a:cubicBezTo>
                      <a:pt x="105" y="25"/>
                      <a:pt x="105" y="26"/>
                      <a:pt x="104" y="27"/>
                    </a:cubicBezTo>
                    <a:cubicBezTo>
                      <a:pt x="103" y="28"/>
                      <a:pt x="101" y="29"/>
                      <a:pt x="99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3" y="24"/>
                      <a:pt x="103" y="24"/>
                      <a:pt x="10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6" name="Freeform 36"/>
              <p:cNvSpPr>
                <a:spLocks/>
              </p:cNvSpPr>
              <p:nvPr/>
            </p:nvSpPr>
            <p:spPr bwMode="auto">
              <a:xfrm>
                <a:off x="4929188" y="2770188"/>
                <a:ext cx="161925" cy="101600"/>
              </a:xfrm>
              <a:custGeom>
                <a:avLst/>
                <a:gdLst>
                  <a:gd name="T0" fmla="*/ 45 w 102"/>
                  <a:gd name="T1" fmla="*/ 0 h 64"/>
                  <a:gd name="T2" fmla="*/ 102 w 102"/>
                  <a:gd name="T3" fmla="*/ 42 h 64"/>
                  <a:gd name="T4" fmla="*/ 57 w 102"/>
                  <a:gd name="T5" fmla="*/ 64 h 64"/>
                  <a:gd name="T6" fmla="*/ 0 w 102"/>
                  <a:gd name="T7" fmla="*/ 21 h 64"/>
                  <a:gd name="T8" fmla="*/ 45 w 10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64">
                    <a:moveTo>
                      <a:pt x="45" y="0"/>
                    </a:moveTo>
                    <a:lnTo>
                      <a:pt x="102" y="42"/>
                    </a:lnTo>
                    <a:lnTo>
                      <a:pt x="57" y="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37" name="Freeform 37"/>
              <p:cNvSpPr>
                <a:spLocks/>
              </p:cNvSpPr>
              <p:nvPr/>
            </p:nvSpPr>
            <p:spPr bwMode="auto">
              <a:xfrm>
                <a:off x="4832351" y="2814638"/>
                <a:ext cx="160338" cy="85725"/>
              </a:xfrm>
              <a:custGeom>
                <a:avLst/>
                <a:gdLst>
                  <a:gd name="T0" fmla="*/ 45 w 101"/>
                  <a:gd name="T1" fmla="*/ 0 h 54"/>
                  <a:gd name="T2" fmla="*/ 101 w 101"/>
                  <a:gd name="T3" fmla="*/ 43 h 54"/>
                  <a:gd name="T4" fmla="*/ 80 w 101"/>
                  <a:gd name="T5" fmla="*/ 52 h 54"/>
                  <a:gd name="T6" fmla="*/ 38 w 101"/>
                  <a:gd name="T7" fmla="*/ 54 h 54"/>
                  <a:gd name="T8" fmla="*/ 23 w 101"/>
                  <a:gd name="T9" fmla="*/ 50 h 54"/>
                  <a:gd name="T10" fmla="*/ 0 w 101"/>
                  <a:gd name="T11" fmla="*/ 54 h 54"/>
                  <a:gd name="T12" fmla="*/ 0 w 101"/>
                  <a:gd name="T13" fmla="*/ 54 h 54"/>
                  <a:gd name="T14" fmla="*/ 23 w 101"/>
                  <a:gd name="T15" fmla="*/ 9 h 54"/>
                  <a:gd name="T16" fmla="*/ 45 w 101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54">
                    <a:moveTo>
                      <a:pt x="45" y="0"/>
                    </a:moveTo>
                    <a:lnTo>
                      <a:pt x="101" y="43"/>
                    </a:lnTo>
                    <a:lnTo>
                      <a:pt x="80" y="52"/>
                    </a:lnTo>
                    <a:lnTo>
                      <a:pt x="38" y="54"/>
                    </a:lnTo>
                    <a:lnTo>
                      <a:pt x="23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23" y="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</p:grp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>
              <a:off x="6391276" y="1411288"/>
              <a:ext cx="0" cy="0"/>
            </a:xfrm>
            <a:prstGeom prst="line">
              <a:avLst/>
            </a:prstGeom>
            <a:noFill/>
            <a:ln w="30163" cap="flat">
              <a:solidFill>
                <a:srgbClr val="DA72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1" name="Line 41"/>
            <p:cNvSpPr>
              <a:spLocks noChangeShapeType="1"/>
            </p:cNvSpPr>
            <p:nvPr/>
          </p:nvSpPr>
          <p:spPr bwMode="auto">
            <a:xfrm>
              <a:off x="6391276" y="2025651"/>
              <a:ext cx="0" cy="0"/>
            </a:xfrm>
            <a:prstGeom prst="line">
              <a:avLst/>
            </a:prstGeom>
            <a:noFill/>
            <a:ln w="30163" cap="flat">
              <a:solidFill>
                <a:srgbClr val="DA72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001840" y="1412981"/>
            <a:ext cx="9796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2024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111851" y="1641404"/>
            <a:ext cx="692135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2 420,6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832776" y="1845710"/>
            <a:ext cx="10280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2022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01914" y="2131822"/>
            <a:ext cx="520923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6 999,2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198871" y="4229980"/>
            <a:ext cx="10629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2019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88271" y="4437082"/>
            <a:ext cx="1000786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488,3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7786" y="150172"/>
            <a:ext cx="646176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chemeClr val="accent5">
                    <a:lumMod val="50000"/>
                  </a:schemeClr>
                </a:solidFill>
                <a:latin typeface="+mn-lt"/>
                <a:cs typeface="Times New Roman" pitchFamily="18" charset="0"/>
              </a:rPr>
              <a:t>Объём </a:t>
            </a: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+mn-lt"/>
                <a:cs typeface="Times New Roman" pitchFamily="18" charset="0"/>
              </a:rPr>
              <a:t>инвестиций в основной капитал Труновского муниципального округа </a:t>
            </a:r>
            <a:r>
              <a:rPr lang="ru-RU" sz="1600" b="1" dirty="0" smtClean="0">
                <a:solidFill>
                  <a:schemeClr val="accent5">
                    <a:lumMod val="50000"/>
                  </a:schemeClr>
                </a:solidFill>
                <a:latin typeface="+mn-lt"/>
                <a:cs typeface="Times New Roman" pitchFamily="18" charset="0"/>
              </a:rPr>
              <a:t>Ставропольского </a:t>
            </a: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+mn-lt"/>
                <a:cs typeface="Times New Roman" pitchFamily="18" charset="0"/>
              </a:rPr>
              <a:t>края в 2024 году увеличился в 4,9 раз к уровню 2019 года</a:t>
            </a:r>
            <a:endParaRPr lang="en-US" sz="1600" b="1" dirty="0">
              <a:solidFill>
                <a:schemeClr val="accent5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565680" y="3565277"/>
            <a:ext cx="10106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2020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663749" y="3823699"/>
            <a:ext cx="666077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670,4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57" name="Rectangle 5"/>
          <p:cNvSpPr>
            <a:spLocks noChangeArrowheads="1"/>
          </p:cNvSpPr>
          <p:nvPr/>
        </p:nvSpPr>
        <p:spPr bwMode="auto">
          <a:xfrm flipV="1">
            <a:off x="4416698" y="4484472"/>
            <a:ext cx="782173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58" name="Oval 6"/>
          <p:cNvSpPr>
            <a:spLocks noChangeArrowheads="1"/>
          </p:cNvSpPr>
          <p:nvPr/>
        </p:nvSpPr>
        <p:spPr bwMode="auto">
          <a:xfrm>
            <a:off x="5167257" y="4457183"/>
            <a:ext cx="91684" cy="1002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1" name="Rectangle 5"/>
          <p:cNvSpPr>
            <a:spLocks noChangeArrowheads="1"/>
          </p:cNvSpPr>
          <p:nvPr/>
        </p:nvSpPr>
        <p:spPr bwMode="auto">
          <a:xfrm rot="10800000" flipV="1">
            <a:off x="1858568" y="3650678"/>
            <a:ext cx="599814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2" name="Oval 6"/>
          <p:cNvSpPr>
            <a:spLocks noChangeArrowheads="1"/>
          </p:cNvSpPr>
          <p:nvPr/>
        </p:nvSpPr>
        <p:spPr bwMode="auto">
          <a:xfrm rot="12646397">
            <a:off x="1782444" y="3629146"/>
            <a:ext cx="85934" cy="8875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3" name="TextBox 62"/>
          <p:cNvSpPr txBox="1"/>
          <p:nvPr/>
        </p:nvSpPr>
        <p:spPr>
          <a:xfrm>
            <a:off x="907637" y="3400188"/>
            <a:ext cx="10106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2021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98704" y="3642004"/>
            <a:ext cx="1000786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9 027,8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67" name="Freeform 9"/>
          <p:cNvSpPr>
            <a:spLocks/>
          </p:cNvSpPr>
          <p:nvPr/>
        </p:nvSpPr>
        <p:spPr bwMode="auto">
          <a:xfrm flipH="1">
            <a:off x="3266964" y="1283262"/>
            <a:ext cx="741175" cy="687574"/>
          </a:xfrm>
          <a:custGeom>
            <a:avLst/>
            <a:gdLst>
              <a:gd name="T0" fmla="*/ 19 w 871"/>
              <a:gd name="T1" fmla="*/ 569 h 569"/>
              <a:gd name="T2" fmla="*/ 0 w 871"/>
              <a:gd name="T3" fmla="*/ 569 h 569"/>
              <a:gd name="T4" fmla="*/ 0 w 871"/>
              <a:gd name="T5" fmla="*/ 0 h 569"/>
              <a:gd name="T6" fmla="*/ 871 w 871"/>
              <a:gd name="T7" fmla="*/ 0 h 569"/>
              <a:gd name="T8" fmla="*/ 871 w 871"/>
              <a:gd name="T9" fmla="*/ 19 h 569"/>
              <a:gd name="T10" fmla="*/ 19 w 871"/>
              <a:gd name="T11" fmla="*/ 19 h 569"/>
              <a:gd name="T12" fmla="*/ 19 w 871"/>
              <a:gd name="T13" fmla="*/ 569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1" h="569">
                <a:moveTo>
                  <a:pt x="19" y="569"/>
                </a:moveTo>
                <a:lnTo>
                  <a:pt x="0" y="569"/>
                </a:lnTo>
                <a:lnTo>
                  <a:pt x="0" y="0"/>
                </a:lnTo>
                <a:lnTo>
                  <a:pt x="871" y="0"/>
                </a:lnTo>
                <a:lnTo>
                  <a:pt x="871" y="19"/>
                </a:lnTo>
                <a:lnTo>
                  <a:pt x="19" y="19"/>
                </a:lnTo>
                <a:lnTo>
                  <a:pt x="19" y="5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8" name="Oval 10"/>
          <p:cNvSpPr>
            <a:spLocks noChangeArrowheads="1"/>
          </p:cNvSpPr>
          <p:nvPr/>
        </p:nvSpPr>
        <p:spPr bwMode="auto">
          <a:xfrm>
            <a:off x="3197925" y="1232902"/>
            <a:ext cx="91684" cy="10029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9" name="TextBox 68"/>
          <p:cNvSpPr txBox="1"/>
          <p:nvPr/>
        </p:nvSpPr>
        <p:spPr>
          <a:xfrm>
            <a:off x="1976208" y="972082"/>
            <a:ext cx="12907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2023 год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409253" y="1202114"/>
            <a:ext cx="520923" cy="3351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ru-RU" sz="1200" dirty="0" smtClean="0">
                <a:solidFill>
                  <a:schemeClr val="tx2">
                    <a:lumMod val="90000"/>
                    <a:lumOff val="10000"/>
                  </a:schemeClr>
                </a:solidFill>
                <a:ea typeface="Roboto Condensed Light" panose="02000000000000000000" pitchFamily="2" charset="0"/>
                <a:cs typeface="Roboto Condensed Light" panose="02000000000000000000" pitchFamily="2" charset="0"/>
              </a:rPr>
              <a:t>4 000,1</a:t>
            </a:r>
            <a:endParaRPr lang="en-US" sz="1200" dirty="0">
              <a:solidFill>
                <a:schemeClr val="tx2">
                  <a:lumMod val="90000"/>
                  <a:lumOff val="10000"/>
                </a:schemeClr>
              </a:solidFill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  <p:sp>
        <p:nvSpPr>
          <p:cNvPr id="71" name="Заголовок 1"/>
          <p:cNvSpPr txBox="1">
            <a:spLocks/>
          </p:cNvSpPr>
          <p:nvPr/>
        </p:nvSpPr>
        <p:spPr>
          <a:xfrm>
            <a:off x="7099748" y="-17578"/>
            <a:ext cx="2074479" cy="1603806"/>
          </a:xfrm>
          <a:prstGeom prst="rect">
            <a:avLst/>
          </a:prstGeom>
        </p:spPr>
        <p:txBody>
          <a:bodyPr anchor="t">
            <a:no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r">
              <a:buClrTx/>
              <a:buFontTx/>
            </a:pPr>
            <a:r>
              <a:rPr lang="ru-RU" sz="1600" b="1" dirty="0" smtClean="0">
                <a:solidFill>
                  <a:schemeClr val="bg2">
                    <a:lumMod val="25000"/>
                  </a:schemeClr>
                </a:solidFill>
                <a:cs typeface="Times New Roman" pitchFamily="18" charset="0"/>
              </a:rPr>
              <a:t>Инвестиционная среда </a:t>
            </a:r>
          </a:p>
          <a:p>
            <a:pPr algn="r">
              <a:buClrTx/>
              <a:buFontTx/>
            </a:pPr>
            <a:r>
              <a:rPr lang="ru-RU" sz="1600" b="1" dirty="0" smtClean="0">
                <a:solidFill>
                  <a:schemeClr val="bg2">
                    <a:lumMod val="25000"/>
                  </a:schemeClr>
                </a:solidFill>
                <a:cs typeface="Times New Roman" pitchFamily="18" charset="0"/>
              </a:rPr>
              <a:t>Труновского муниципального округа Ставропольского края</a:t>
            </a:r>
            <a:endParaRPr lang="ru-RU" sz="1600" b="1" dirty="0">
              <a:solidFill>
                <a:schemeClr val="bg2">
                  <a:lumMod val="25000"/>
                </a:schemeClr>
              </a:solidFill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8267700" y="46863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fld id="{FDBC4AAE-4F5B-4D1A-8E35-6DC88B4F81ED}" type="slidenum">
              <a:rPr lang="ru-RU" sz="900" smtClean="0">
                <a:solidFill>
                  <a:schemeClr val="bg1"/>
                </a:solidFill>
              </a:rPr>
              <a:pPr/>
              <a:t>8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319506" y="1845428"/>
            <a:ext cx="854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 smtClean="0"/>
              <a:t>(</a:t>
            </a:r>
            <a:r>
              <a:rPr lang="ru-RU" sz="1050" b="1" dirty="0" err="1" smtClean="0"/>
              <a:t>млн.руб</a:t>
            </a:r>
            <a:r>
              <a:rPr lang="ru-RU" sz="1050" dirty="0" smtClean="0"/>
              <a:t>.)</a:t>
            </a:r>
            <a:endParaRPr lang="ru-RU" sz="1050" dirty="0"/>
          </a:p>
        </p:txBody>
      </p:sp>
      <p:grpSp>
        <p:nvGrpSpPr>
          <p:cNvPr id="74" name="Group 26"/>
          <p:cNvGrpSpPr/>
          <p:nvPr/>
        </p:nvGrpSpPr>
        <p:grpSpPr>
          <a:xfrm>
            <a:off x="4623438" y="2033597"/>
            <a:ext cx="405551" cy="335593"/>
            <a:chOff x="-1587" y="65088"/>
            <a:chExt cx="862013" cy="762000"/>
          </a:xfrm>
          <a:solidFill>
            <a:schemeClr val="bg1"/>
          </a:solidFill>
        </p:grpSpPr>
        <p:sp>
          <p:nvSpPr>
            <p:cNvPr id="75" name="Freeform 42"/>
            <p:cNvSpPr>
              <a:spLocks noEditPoints="1"/>
            </p:cNvSpPr>
            <p:nvPr/>
          </p:nvSpPr>
          <p:spPr bwMode="auto">
            <a:xfrm>
              <a:off x="255588" y="65088"/>
              <a:ext cx="604838" cy="762000"/>
            </a:xfrm>
            <a:custGeom>
              <a:avLst/>
              <a:gdLst>
                <a:gd name="T0" fmla="*/ 96 w 178"/>
                <a:gd name="T1" fmla="*/ 16 h 224"/>
                <a:gd name="T2" fmla="*/ 96 w 178"/>
                <a:gd name="T3" fmla="*/ 16 h 224"/>
                <a:gd name="T4" fmla="*/ 94 w 178"/>
                <a:gd name="T5" fmla="*/ 16 h 224"/>
                <a:gd name="T6" fmla="*/ 86 w 178"/>
                <a:gd name="T7" fmla="*/ 76 h 224"/>
                <a:gd name="T8" fmla="*/ 133 w 178"/>
                <a:gd name="T9" fmla="*/ 76 h 224"/>
                <a:gd name="T10" fmla="*/ 162 w 178"/>
                <a:gd name="T11" fmla="*/ 106 h 224"/>
                <a:gd name="T12" fmla="*/ 154 w 178"/>
                <a:gd name="T13" fmla="*/ 179 h 224"/>
                <a:gd name="T14" fmla="*/ 125 w 178"/>
                <a:gd name="T15" fmla="*/ 208 h 224"/>
                <a:gd name="T16" fmla="*/ 44 w 178"/>
                <a:gd name="T17" fmla="*/ 208 h 224"/>
                <a:gd name="T18" fmla="*/ 16 w 178"/>
                <a:gd name="T19" fmla="*/ 179 h 224"/>
                <a:gd name="T20" fmla="*/ 16 w 178"/>
                <a:gd name="T21" fmla="*/ 106 h 224"/>
                <a:gd name="T22" fmla="*/ 75 w 178"/>
                <a:gd name="T23" fmla="*/ 20 h 224"/>
                <a:gd name="T24" fmla="*/ 94 w 178"/>
                <a:gd name="T25" fmla="*/ 16 h 224"/>
                <a:gd name="T26" fmla="*/ 94 w 178"/>
                <a:gd name="T27" fmla="*/ 0 h 224"/>
                <a:gd name="T28" fmla="*/ 94 w 178"/>
                <a:gd name="T29" fmla="*/ 0 h 224"/>
                <a:gd name="T30" fmla="*/ 94 w 178"/>
                <a:gd name="T31" fmla="*/ 0 h 224"/>
                <a:gd name="T32" fmla="*/ 69 w 178"/>
                <a:gd name="T33" fmla="*/ 5 h 224"/>
                <a:gd name="T34" fmla="*/ 28 w 178"/>
                <a:gd name="T35" fmla="*/ 49 h 224"/>
                <a:gd name="T36" fmla="*/ 0 w 178"/>
                <a:gd name="T37" fmla="*/ 106 h 224"/>
                <a:gd name="T38" fmla="*/ 0 w 178"/>
                <a:gd name="T39" fmla="*/ 179 h 224"/>
                <a:gd name="T40" fmla="*/ 44 w 178"/>
                <a:gd name="T41" fmla="*/ 224 h 224"/>
                <a:gd name="T42" fmla="*/ 125 w 178"/>
                <a:gd name="T43" fmla="*/ 224 h 224"/>
                <a:gd name="T44" fmla="*/ 170 w 178"/>
                <a:gd name="T45" fmla="*/ 180 h 224"/>
                <a:gd name="T46" fmla="*/ 178 w 178"/>
                <a:gd name="T47" fmla="*/ 107 h 224"/>
                <a:gd name="T48" fmla="*/ 178 w 178"/>
                <a:gd name="T49" fmla="*/ 106 h 224"/>
                <a:gd name="T50" fmla="*/ 133 w 178"/>
                <a:gd name="T51" fmla="*/ 60 h 224"/>
                <a:gd name="T52" fmla="*/ 105 w 178"/>
                <a:gd name="T53" fmla="*/ 60 h 224"/>
                <a:gd name="T54" fmla="*/ 110 w 178"/>
                <a:gd name="T55" fmla="*/ 19 h 224"/>
                <a:gd name="T56" fmla="*/ 110 w 178"/>
                <a:gd name="T57" fmla="*/ 16 h 224"/>
                <a:gd name="T58" fmla="*/ 94 w 178"/>
                <a:gd name="T5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8" h="224">
                  <a:moveTo>
                    <a:pt x="96" y="16"/>
                  </a:moveTo>
                  <a:cubicBezTo>
                    <a:pt x="96" y="16"/>
                    <a:pt x="96" y="16"/>
                    <a:pt x="96" y="16"/>
                  </a:cubicBezTo>
                  <a:moveTo>
                    <a:pt x="94" y="1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49" y="76"/>
                    <a:pt x="162" y="89"/>
                    <a:pt x="162" y="106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95"/>
                    <a:pt x="141" y="208"/>
                    <a:pt x="12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28" y="208"/>
                    <a:pt x="16" y="195"/>
                    <a:pt x="16" y="179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90"/>
                    <a:pt x="63" y="24"/>
                    <a:pt x="75" y="20"/>
                  </a:cubicBezTo>
                  <a:cubicBezTo>
                    <a:pt x="87" y="16"/>
                    <a:pt x="94" y="16"/>
                    <a:pt x="94" y="16"/>
                  </a:cubicBezTo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3" y="1"/>
                    <a:pt x="69" y="5"/>
                  </a:cubicBezTo>
                  <a:cubicBezTo>
                    <a:pt x="60" y="8"/>
                    <a:pt x="46" y="23"/>
                    <a:pt x="28" y="49"/>
                  </a:cubicBezTo>
                  <a:cubicBezTo>
                    <a:pt x="9" y="75"/>
                    <a:pt x="0" y="95"/>
                    <a:pt x="0" y="106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4"/>
                    <a:pt x="19" y="224"/>
                    <a:pt x="44" y="224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49" y="224"/>
                    <a:pt x="169" y="204"/>
                    <a:pt x="170" y="180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8" y="106"/>
                    <a:pt x="178" y="106"/>
                  </a:cubicBezTo>
                  <a:cubicBezTo>
                    <a:pt x="178" y="81"/>
                    <a:pt x="158" y="60"/>
                    <a:pt x="133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7"/>
                    <a:pt x="103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3"/>
            <p:cNvSpPr>
              <a:spLocks/>
            </p:cNvSpPr>
            <p:nvPr/>
          </p:nvSpPr>
          <p:spPr bwMode="auto">
            <a:xfrm>
              <a:off x="419101" y="582613"/>
              <a:ext cx="315913" cy="163513"/>
            </a:xfrm>
            <a:custGeom>
              <a:avLst/>
              <a:gdLst>
                <a:gd name="T0" fmla="*/ 67 w 93"/>
                <a:gd name="T1" fmla="*/ 48 h 48"/>
                <a:gd name="T2" fmla="*/ 4 w 93"/>
                <a:gd name="T3" fmla="*/ 48 h 48"/>
                <a:gd name="T4" fmla="*/ 0 w 93"/>
                <a:gd name="T5" fmla="*/ 44 h 48"/>
                <a:gd name="T6" fmla="*/ 4 w 93"/>
                <a:gd name="T7" fmla="*/ 40 h 48"/>
                <a:gd name="T8" fmla="*/ 67 w 93"/>
                <a:gd name="T9" fmla="*/ 40 h 48"/>
                <a:gd name="T10" fmla="*/ 84 w 93"/>
                <a:gd name="T11" fmla="*/ 23 h 48"/>
                <a:gd name="T12" fmla="*/ 85 w 93"/>
                <a:gd name="T13" fmla="*/ 4 h 48"/>
                <a:gd name="T14" fmla="*/ 89 w 93"/>
                <a:gd name="T15" fmla="*/ 0 h 48"/>
                <a:gd name="T16" fmla="*/ 93 w 93"/>
                <a:gd name="T17" fmla="*/ 4 h 48"/>
                <a:gd name="T18" fmla="*/ 92 w 93"/>
                <a:gd name="T19" fmla="*/ 23 h 48"/>
                <a:gd name="T20" fmla="*/ 67 w 93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67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42"/>
                    <a:pt x="2" y="40"/>
                    <a:pt x="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6" y="40"/>
                    <a:pt x="84" y="32"/>
                    <a:pt x="84" y="2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2"/>
                    <a:pt x="87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37"/>
                    <a:pt x="81" y="48"/>
                    <a:pt x="67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44"/>
            <p:cNvSpPr>
              <a:spLocks/>
            </p:cNvSpPr>
            <p:nvPr/>
          </p:nvSpPr>
          <p:spPr bwMode="auto">
            <a:xfrm>
              <a:off x="714376" y="500063"/>
              <a:ext cx="33338" cy="58738"/>
            </a:xfrm>
            <a:custGeom>
              <a:avLst/>
              <a:gdLst>
                <a:gd name="T0" fmla="*/ 5 w 10"/>
                <a:gd name="T1" fmla="*/ 17 h 17"/>
                <a:gd name="T2" fmla="*/ 4 w 10"/>
                <a:gd name="T3" fmla="*/ 17 h 17"/>
                <a:gd name="T4" fmla="*/ 1 w 10"/>
                <a:gd name="T5" fmla="*/ 12 h 17"/>
                <a:gd name="T6" fmla="*/ 2 w 10"/>
                <a:gd name="T7" fmla="*/ 4 h 17"/>
                <a:gd name="T8" fmla="*/ 6 w 10"/>
                <a:gd name="T9" fmla="*/ 0 h 17"/>
                <a:gd name="T10" fmla="*/ 10 w 10"/>
                <a:gd name="T11" fmla="*/ 4 h 17"/>
                <a:gd name="T12" fmla="*/ 9 w 10"/>
                <a:gd name="T13" fmla="*/ 13 h 17"/>
                <a:gd name="T14" fmla="*/ 5 w 1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7"/>
                    <a:pt x="4" y="17"/>
                    <a:pt x="4" y="17"/>
                  </a:cubicBezTo>
                  <a:cubicBezTo>
                    <a:pt x="2" y="16"/>
                    <a:pt x="0" y="14"/>
                    <a:pt x="1" y="1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5"/>
            <p:cNvSpPr>
              <a:spLocks noEditPoints="1"/>
            </p:cNvSpPr>
            <p:nvPr/>
          </p:nvSpPr>
          <p:spPr bwMode="auto">
            <a:xfrm>
              <a:off x="-1587" y="350838"/>
              <a:ext cx="312738" cy="449263"/>
            </a:xfrm>
            <a:custGeom>
              <a:avLst/>
              <a:gdLst>
                <a:gd name="T0" fmla="*/ 66 w 92"/>
                <a:gd name="T1" fmla="*/ 16 h 132"/>
                <a:gd name="T2" fmla="*/ 76 w 92"/>
                <a:gd name="T3" fmla="*/ 30 h 132"/>
                <a:gd name="T4" fmla="*/ 76 w 92"/>
                <a:gd name="T5" fmla="*/ 102 h 132"/>
                <a:gd name="T6" fmla="*/ 66 w 92"/>
                <a:gd name="T7" fmla="*/ 116 h 132"/>
                <a:gd name="T8" fmla="*/ 32 w 92"/>
                <a:gd name="T9" fmla="*/ 116 h 132"/>
                <a:gd name="T10" fmla="*/ 16 w 92"/>
                <a:gd name="T11" fmla="*/ 102 h 132"/>
                <a:gd name="T12" fmla="*/ 16 w 92"/>
                <a:gd name="T13" fmla="*/ 30 h 132"/>
                <a:gd name="T14" fmla="*/ 32 w 92"/>
                <a:gd name="T15" fmla="*/ 16 h 132"/>
                <a:gd name="T16" fmla="*/ 64 w 92"/>
                <a:gd name="T17" fmla="*/ 16 h 132"/>
                <a:gd name="T18" fmla="*/ 66 w 92"/>
                <a:gd name="T19" fmla="*/ 0 h 132"/>
                <a:gd name="T20" fmla="*/ 32 w 92"/>
                <a:gd name="T21" fmla="*/ 0 h 132"/>
                <a:gd name="T22" fmla="*/ 0 w 92"/>
                <a:gd name="T23" fmla="*/ 30 h 132"/>
                <a:gd name="T24" fmla="*/ 0 w 92"/>
                <a:gd name="T25" fmla="*/ 102 h 132"/>
                <a:gd name="T26" fmla="*/ 32 w 92"/>
                <a:gd name="T27" fmla="*/ 132 h 132"/>
                <a:gd name="T28" fmla="*/ 66 w 92"/>
                <a:gd name="T29" fmla="*/ 132 h 132"/>
                <a:gd name="T30" fmla="*/ 92 w 92"/>
                <a:gd name="T31" fmla="*/ 102 h 132"/>
                <a:gd name="T32" fmla="*/ 92 w 92"/>
                <a:gd name="T33" fmla="*/ 30 h 132"/>
                <a:gd name="T34" fmla="*/ 66 w 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32">
                  <a:moveTo>
                    <a:pt x="66" y="16"/>
                  </a:moveTo>
                  <a:cubicBezTo>
                    <a:pt x="73" y="16"/>
                    <a:pt x="76" y="23"/>
                    <a:pt x="76" y="3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10"/>
                    <a:pt x="73" y="116"/>
                    <a:pt x="66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4" y="116"/>
                    <a:pt x="16" y="110"/>
                    <a:pt x="16" y="10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64" y="16"/>
                    <a:pt x="64" y="16"/>
                    <a:pt x="64" y="16"/>
                  </a:cubicBezTo>
                  <a:moveTo>
                    <a:pt x="6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9"/>
                    <a:pt x="15" y="132"/>
                    <a:pt x="32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78" y="132"/>
                    <a:pt x="92" y="124"/>
                    <a:pt x="92" y="10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8"/>
                    <a:pt x="78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6"/>
            <p:cNvSpPr>
              <a:spLocks/>
            </p:cNvSpPr>
            <p:nvPr/>
          </p:nvSpPr>
          <p:spPr bwMode="auto">
            <a:xfrm>
              <a:off x="106363" y="623888"/>
              <a:ext cx="109538" cy="134938"/>
            </a:xfrm>
            <a:custGeom>
              <a:avLst/>
              <a:gdLst>
                <a:gd name="T0" fmla="*/ 28 w 32"/>
                <a:gd name="T1" fmla="*/ 40 h 40"/>
                <a:gd name="T2" fmla="*/ 24 w 32"/>
                <a:gd name="T3" fmla="*/ 36 h 40"/>
                <a:gd name="T4" fmla="*/ 24 w 32"/>
                <a:gd name="T5" fmla="*/ 14 h 40"/>
                <a:gd name="T6" fmla="*/ 16 w 32"/>
                <a:gd name="T7" fmla="*/ 8 h 40"/>
                <a:gd name="T8" fmla="*/ 8 w 32"/>
                <a:gd name="T9" fmla="*/ 14 h 40"/>
                <a:gd name="T10" fmla="*/ 8 w 32"/>
                <a:gd name="T11" fmla="*/ 36 h 40"/>
                <a:gd name="T12" fmla="*/ 4 w 32"/>
                <a:gd name="T13" fmla="*/ 40 h 40"/>
                <a:gd name="T14" fmla="*/ 0 w 32"/>
                <a:gd name="T15" fmla="*/ 36 h 40"/>
                <a:gd name="T16" fmla="*/ 0 w 32"/>
                <a:gd name="T17" fmla="*/ 14 h 40"/>
                <a:gd name="T18" fmla="*/ 16 w 32"/>
                <a:gd name="T19" fmla="*/ 0 h 40"/>
                <a:gd name="T20" fmla="*/ 32 w 32"/>
                <a:gd name="T21" fmla="*/ 14 h 40"/>
                <a:gd name="T22" fmla="*/ 32 w 32"/>
                <a:gd name="T23" fmla="*/ 36 h 40"/>
                <a:gd name="T24" fmla="*/ 28 w 32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0" y="8"/>
                    <a:pt x="16" y="8"/>
                  </a:cubicBezTo>
                  <a:cubicBezTo>
                    <a:pt x="12" y="8"/>
                    <a:pt x="8" y="11"/>
                    <a:pt x="8" y="1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7"/>
            <p:cNvSpPr>
              <a:spLocks/>
            </p:cNvSpPr>
            <p:nvPr/>
          </p:nvSpPr>
          <p:spPr bwMode="auto">
            <a:xfrm>
              <a:off x="147638" y="677863"/>
              <a:ext cx="26988" cy="53975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33122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1"/>
          <p:cNvSpPr>
            <a:spLocks noGrp="1"/>
          </p:cNvSpPr>
          <p:nvPr>
            <p:ph type="title"/>
          </p:nvPr>
        </p:nvSpPr>
        <p:spPr>
          <a:xfrm>
            <a:off x="238125" y="177075"/>
            <a:ext cx="8696325" cy="572700"/>
          </a:xfrm>
        </p:spPr>
        <p:txBody>
          <a:bodyPr/>
          <a:lstStyle/>
          <a:p>
            <a:pPr algn="ctr"/>
            <a:r>
              <a:rPr lang="ru-RU" dirty="0">
                <a:solidFill>
                  <a:schemeClr val="tx2">
                    <a:lumMod val="50000"/>
                  </a:schemeClr>
                </a:solidFill>
              </a:rPr>
              <a:t>ОБЩЕСТВЕННО-ЗНАЧИМЫЕ ПРОЕКТЫ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</a:rPr>
              <a:t>за 2024 год</a:t>
            </a:r>
            <a:endParaRPr lang="ru-RU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238125" y="676754"/>
            <a:ext cx="8696325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61950" algn="just"/>
            <a:r>
              <a:rPr lang="ru-RU" sz="1300" dirty="0"/>
              <a:t>В 2020 году в России была создана законодательная база для применения инициативного бюджетирования путем внесения изменений в Федеральный закон «Об общих принципах организации местного самоуправления в Российской Федерации» было введено понятие «инициативного проекта». Инициативные проекты, предусмотренные в Труновском муниципальном округе Ставропольского края </a:t>
            </a:r>
            <a:r>
              <a:rPr lang="ru-RU" sz="1300" dirty="0" smtClean="0"/>
              <a:t>за 2024 год</a:t>
            </a:r>
            <a:r>
              <a:rPr lang="ru-RU" sz="1300" dirty="0"/>
              <a:t>:</a:t>
            </a:r>
          </a:p>
        </p:txBody>
      </p:sp>
      <p:graphicFrame>
        <p:nvGraphicFramePr>
          <p:cNvPr id="33" name="Таблица 32"/>
          <p:cNvGraphicFramePr>
            <a:graphicFrameLocks noGrp="1"/>
          </p:cNvGraphicFramePr>
          <p:nvPr>
            <p:extLst/>
          </p:nvPr>
        </p:nvGraphicFramePr>
        <p:xfrm>
          <a:off x="166286" y="1759152"/>
          <a:ext cx="8790690" cy="3011167"/>
        </p:xfrm>
        <a:graphic>
          <a:graphicData uri="http://schemas.openxmlformats.org/drawingml/2006/table">
            <a:tbl>
              <a:tblPr firstRow="1" bandRow="1" bandCol="1">
                <a:tableStyleId>{8A107856-5554-42FB-B03E-39F5DBC370BA}</a:tableStyleId>
              </a:tblPr>
              <a:tblGrid>
                <a:gridCol w="1942300">
                  <a:extLst>
                    <a:ext uri="{9D8B030D-6E8A-4147-A177-3AD203B41FA5}">
                      <a16:colId xmlns:a16="http://schemas.microsoft.com/office/drawing/2014/main" val="3825930508"/>
                    </a:ext>
                  </a:extLst>
                </a:gridCol>
                <a:gridCol w="4101442">
                  <a:extLst>
                    <a:ext uri="{9D8B030D-6E8A-4147-A177-3AD203B41FA5}">
                      <a16:colId xmlns:a16="http://schemas.microsoft.com/office/drawing/2014/main" val="3812724958"/>
                    </a:ext>
                  </a:extLst>
                </a:gridCol>
                <a:gridCol w="969414">
                  <a:extLst>
                    <a:ext uri="{9D8B030D-6E8A-4147-A177-3AD203B41FA5}">
                      <a16:colId xmlns:a16="http://schemas.microsoft.com/office/drawing/2014/main" val="35940696"/>
                    </a:ext>
                  </a:extLst>
                </a:gridCol>
                <a:gridCol w="892564">
                  <a:extLst>
                    <a:ext uri="{9D8B030D-6E8A-4147-A177-3AD203B41FA5}">
                      <a16:colId xmlns:a16="http://schemas.microsoft.com/office/drawing/2014/main" val="3046367945"/>
                    </a:ext>
                  </a:extLst>
                </a:gridCol>
                <a:gridCol w="884970">
                  <a:extLst>
                    <a:ext uri="{9D8B030D-6E8A-4147-A177-3AD203B41FA5}">
                      <a16:colId xmlns:a16="http://schemas.microsoft.com/office/drawing/2014/main" val="3065978430"/>
                    </a:ext>
                  </a:extLst>
                </a:gridCol>
              </a:tblGrid>
              <a:tr h="129469">
                <a:tc row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Наименование населенного пункта </a:t>
                      </a:r>
                      <a:r>
                        <a:rPr lang="ru-RU" sz="900" b="1" i="0" u="none" strike="noStrike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Trebuchet MS" panose="020B0603020202020204" pitchFamily="34" charset="0"/>
                        </a:rPr>
                        <a:t>Труновского муниципального округа Ставропольского края</a:t>
                      </a:r>
                      <a:endParaRPr lang="ru-RU" sz="900" b="1" cap="none" spc="0" dirty="0" smtClean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9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Наименование проекта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marL="45720" marR="45720"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9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Стоимость проекта (руб.)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5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В том</a:t>
                      </a:r>
                      <a:r>
                        <a:rPr lang="ru-RU" sz="1050" b="1" cap="none" spc="0" baseline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 числе</a:t>
                      </a:r>
                      <a:endParaRPr lang="ru-RU" sz="105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38717035"/>
                  </a:ext>
                </a:extLst>
              </a:tr>
              <a:tr h="2185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9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местный бюджет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9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целевые средства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9453763"/>
                  </a:ext>
                </a:extLst>
              </a:tr>
              <a:tr h="32086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 Безопасное</a:t>
                      </a:r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Благоустройство зоны отдыха села Безопасного рядом с сельским домом культуры</a:t>
                      </a:r>
                      <a:endParaRPr lang="ru-RU" sz="105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7,82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7,77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0,04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6181193"/>
                  </a:ext>
                </a:extLst>
              </a:tr>
              <a:tr h="32086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</a:t>
                      </a:r>
                      <a:r>
                        <a:rPr lang="ru-RU" sz="1200" b="1" i="0" u="none" strike="noStrike" baseline="0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 Донское</a:t>
                      </a:r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Посадка декоративных деревьев по </a:t>
                      </a:r>
                      <a:r>
                        <a:rPr lang="ru-RU" sz="1050" b="0" i="0" u="none" strike="noStrike" dirty="0" err="1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ул.Солнечная</a:t>
                      </a:r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в селе Донском </a:t>
                      </a:r>
                      <a:endParaRPr lang="ru-RU" sz="105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0,15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0,14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086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поселок им. Кирова</a:t>
                      </a:r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Ремонт тротуара между улицами Горького и Пушкина" поселок </a:t>
                      </a:r>
                      <a:r>
                        <a:rPr lang="ru-RU" sz="1050" b="0" i="0" u="none" strike="noStrike" dirty="0" err="1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Новотерновский</a:t>
                      </a:r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endParaRPr lang="ru-RU" sz="105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0,35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0,34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0869"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поселок им. Кирова</a:t>
                      </a:r>
                    </a:p>
                    <a:p>
                      <a:pPr algn="just" fontAlgn="t"/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5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Ремонт тротуара между улицами Луговая и Советская" поселок Нижняя Терновка</a:t>
                      </a:r>
                      <a:endParaRPr lang="ru-RU" sz="105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0,18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0,17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4982"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поселок им. Кирова</a:t>
                      </a:r>
                    </a:p>
                    <a:p>
                      <a:pPr algn="just" fontAlgn="t"/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Ремонт тротуара между улицами Новая и Горького поселок </a:t>
                      </a:r>
                      <a:r>
                        <a:rPr lang="ru-RU" sz="1050" u="none" strike="noStrike" dirty="0" err="1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Новотерновский</a:t>
                      </a:r>
                      <a:r>
                        <a:rPr lang="ru-RU" sz="105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 Труновского муниципального округа Ставропольского края</a:t>
                      </a:r>
                      <a:endParaRPr lang="ru-RU" sz="1050" b="1" i="0" u="none" strike="noStrike" dirty="0" smtClean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0,37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0,36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086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12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 Подлесное</a:t>
                      </a:r>
                      <a:endParaRPr lang="ru-RU" sz="12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5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Выполнение работ по устройству наружного освещения зоны отдыха в центре села Подлесное</a:t>
                      </a:r>
                      <a:endParaRPr lang="ru-RU" sz="1050" b="0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0,90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0,89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10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1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4" name="Google Shape;658;p30"/>
          <p:cNvGrpSpPr/>
          <p:nvPr/>
        </p:nvGrpSpPr>
        <p:grpSpPr>
          <a:xfrm>
            <a:off x="8391216" y="177075"/>
            <a:ext cx="495507" cy="572700"/>
            <a:chOff x="850813" y="2867647"/>
            <a:chExt cx="326573" cy="365860"/>
          </a:xfrm>
          <a:solidFill>
            <a:schemeClr val="bg1">
              <a:lumMod val="85000"/>
            </a:schemeClr>
          </a:solidFill>
        </p:grpSpPr>
        <p:sp>
          <p:nvSpPr>
            <p:cNvPr id="35" name="Google Shape;659;p30"/>
            <p:cNvSpPr/>
            <p:nvPr/>
          </p:nvSpPr>
          <p:spPr>
            <a:xfrm>
              <a:off x="977051" y="2867647"/>
              <a:ext cx="152293" cy="249434"/>
            </a:xfrm>
            <a:custGeom>
              <a:avLst/>
              <a:gdLst/>
              <a:ahLst/>
              <a:cxnLst/>
              <a:rect l="l" t="t" r="r" b="b"/>
              <a:pathLst>
                <a:path w="4454" h="7295" extrusionOk="0">
                  <a:moveTo>
                    <a:pt x="379" y="1"/>
                  </a:moveTo>
                  <a:cubicBezTo>
                    <a:pt x="307" y="1"/>
                    <a:pt x="249" y="40"/>
                    <a:pt x="191" y="79"/>
                  </a:cubicBezTo>
                  <a:cubicBezTo>
                    <a:pt x="119" y="150"/>
                    <a:pt x="95" y="245"/>
                    <a:pt x="95" y="317"/>
                  </a:cubicBezTo>
                  <a:cubicBezTo>
                    <a:pt x="95" y="793"/>
                    <a:pt x="286" y="1246"/>
                    <a:pt x="596" y="1603"/>
                  </a:cubicBezTo>
                  <a:cubicBezTo>
                    <a:pt x="905" y="1889"/>
                    <a:pt x="1334" y="2055"/>
                    <a:pt x="1786" y="2079"/>
                  </a:cubicBezTo>
                  <a:lnTo>
                    <a:pt x="1786" y="3079"/>
                  </a:lnTo>
                  <a:lnTo>
                    <a:pt x="1715" y="3008"/>
                  </a:lnTo>
                  <a:cubicBezTo>
                    <a:pt x="1358" y="2698"/>
                    <a:pt x="905" y="2508"/>
                    <a:pt x="429" y="2508"/>
                  </a:cubicBezTo>
                  <a:cubicBezTo>
                    <a:pt x="357" y="2508"/>
                    <a:pt x="262" y="2532"/>
                    <a:pt x="191" y="2603"/>
                  </a:cubicBezTo>
                  <a:cubicBezTo>
                    <a:pt x="143" y="2651"/>
                    <a:pt x="95" y="2746"/>
                    <a:pt x="95" y="2841"/>
                  </a:cubicBezTo>
                  <a:cubicBezTo>
                    <a:pt x="119" y="3317"/>
                    <a:pt x="286" y="3746"/>
                    <a:pt x="596" y="4103"/>
                  </a:cubicBezTo>
                  <a:cubicBezTo>
                    <a:pt x="929" y="4389"/>
                    <a:pt x="1334" y="4580"/>
                    <a:pt x="1786" y="4580"/>
                  </a:cubicBezTo>
                  <a:lnTo>
                    <a:pt x="1786" y="5389"/>
                  </a:lnTo>
                  <a:cubicBezTo>
                    <a:pt x="1119" y="5461"/>
                    <a:pt x="500" y="5699"/>
                    <a:pt x="0" y="6128"/>
                  </a:cubicBezTo>
                  <a:lnTo>
                    <a:pt x="1500" y="6128"/>
                  </a:lnTo>
                  <a:cubicBezTo>
                    <a:pt x="2167" y="6128"/>
                    <a:pt x="2763" y="6628"/>
                    <a:pt x="2882" y="7294"/>
                  </a:cubicBezTo>
                  <a:lnTo>
                    <a:pt x="4215" y="6532"/>
                  </a:lnTo>
                  <a:cubicBezTo>
                    <a:pt x="4287" y="6485"/>
                    <a:pt x="4382" y="6437"/>
                    <a:pt x="4453" y="6413"/>
                  </a:cubicBezTo>
                  <a:cubicBezTo>
                    <a:pt x="3906" y="5842"/>
                    <a:pt x="3167" y="5461"/>
                    <a:pt x="2382" y="5389"/>
                  </a:cubicBezTo>
                  <a:lnTo>
                    <a:pt x="2382" y="4580"/>
                  </a:lnTo>
                  <a:cubicBezTo>
                    <a:pt x="2810" y="4580"/>
                    <a:pt x="3239" y="4389"/>
                    <a:pt x="3572" y="4103"/>
                  </a:cubicBezTo>
                  <a:cubicBezTo>
                    <a:pt x="3882" y="3746"/>
                    <a:pt x="4049" y="3317"/>
                    <a:pt x="4049" y="2841"/>
                  </a:cubicBezTo>
                  <a:cubicBezTo>
                    <a:pt x="4072" y="2746"/>
                    <a:pt x="4025" y="2651"/>
                    <a:pt x="3977" y="2603"/>
                  </a:cubicBezTo>
                  <a:cubicBezTo>
                    <a:pt x="3906" y="2532"/>
                    <a:pt x="3810" y="2508"/>
                    <a:pt x="3739" y="2508"/>
                  </a:cubicBezTo>
                  <a:cubicBezTo>
                    <a:pt x="3263" y="2508"/>
                    <a:pt x="2810" y="2698"/>
                    <a:pt x="2453" y="3008"/>
                  </a:cubicBezTo>
                  <a:lnTo>
                    <a:pt x="2382" y="3079"/>
                  </a:lnTo>
                  <a:lnTo>
                    <a:pt x="2382" y="2079"/>
                  </a:lnTo>
                  <a:cubicBezTo>
                    <a:pt x="2834" y="2055"/>
                    <a:pt x="3239" y="1889"/>
                    <a:pt x="3572" y="1603"/>
                  </a:cubicBezTo>
                  <a:cubicBezTo>
                    <a:pt x="3882" y="1246"/>
                    <a:pt x="4049" y="793"/>
                    <a:pt x="4072" y="341"/>
                  </a:cubicBezTo>
                  <a:cubicBezTo>
                    <a:pt x="4072" y="245"/>
                    <a:pt x="4049" y="150"/>
                    <a:pt x="3977" y="103"/>
                  </a:cubicBezTo>
                  <a:cubicBezTo>
                    <a:pt x="3918" y="44"/>
                    <a:pt x="3860" y="1"/>
                    <a:pt x="3788" y="1"/>
                  </a:cubicBezTo>
                  <a:cubicBezTo>
                    <a:pt x="3772" y="1"/>
                    <a:pt x="3756" y="3"/>
                    <a:pt x="3739" y="7"/>
                  </a:cubicBezTo>
                  <a:cubicBezTo>
                    <a:pt x="3263" y="7"/>
                    <a:pt x="2810" y="174"/>
                    <a:pt x="2477" y="484"/>
                  </a:cubicBezTo>
                  <a:cubicBezTo>
                    <a:pt x="2286" y="674"/>
                    <a:pt x="2143" y="912"/>
                    <a:pt x="2072" y="1150"/>
                  </a:cubicBezTo>
                  <a:cubicBezTo>
                    <a:pt x="2001" y="912"/>
                    <a:pt x="1881" y="674"/>
                    <a:pt x="1691" y="484"/>
                  </a:cubicBezTo>
                  <a:cubicBezTo>
                    <a:pt x="1358" y="174"/>
                    <a:pt x="905" y="7"/>
                    <a:pt x="429" y="7"/>
                  </a:cubicBezTo>
                  <a:cubicBezTo>
                    <a:pt x="411" y="3"/>
                    <a:pt x="395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Google Shape;660;p30"/>
            <p:cNvSpPr/>
            <p:nvPr/>
          </p:nvSpPr>
          <p:spPr>
            <a:xfrm>
              <a:off x="850813" y="3099062"/>
              <a:ext cx="326573" cy="134445"/>
            </a:xfrm>
            <a:custGeom>
              <a:avLst/>
              <a:gdLst/>
              <a:ahLst/>
              <a:cxnLst/>
              <a:rect l="l" t="t" r="r" b="b"/>
              <a:pathLst>
                <a:path w="9551" h="3932" extrusionOk="0">
                  <a:moveTo>
                    <a:pt x="5261" y="0"/>
                  </a:moveTo>
                  <a:cubicBezTo>
                    <a:pt x="5238" y="0"/>
                    <a:pt x="5216" y="1"/>
                    <a:pt x="5192" y="3"/>
                  </a:cubicBezTo>
                  <a:lnTo>
                    <a:pt x="3097" y="3"/>
                  </a:lnTo>
                  <a:cubicBezTo>
                    <a:pt x="2573" y="3"/>
                    <a:pt x="2073" y="217"/>
                    <a:pt x="1692" y="598"/>
                  </a:cubicBezTo>
                  <a:lnTo>
                    <a:pt x="96" y="2170"/>
                  </a:lnTo>
                  <a:cubicBezTo>
                    <a:pt x="25" y="2217"/>
                    <a:pt x="1" y="2336"/>
                    <a:pt x="1" y="2432"/>
                  </a:cubicBezTo>
                  <a:cubicBezTo>
                    <a:pt x="25" y="2527"/>
                    <a:pt x="72" y="2622"/>
                    <a:pt x="168" y="2646"/>
                  </a:cubicBezTo>
                  <a:lnTo>
                    <a:pt x="2478" y="3884"/>
                  </a:lnTo>
                  <a:cubicBezTo>
                    <a:pt x="2525" y="3908"/>
                    <a:pt x="2573" y="3932"/>
                    <a:pt x="2644" y="3932"/>
                  </a:cubicBezTo>
                  <a:cubicBezTo>
                    <a:pt x="2716" y="3932"/>
                    <a:pt x="2787" y="3908"/>
                    <a:pt x="2859" y="3837"/>
                  </a:cubicBezTo>
                  <a:lnTo>
                    <a:pt x="3430" y="3265"/>
                  </a:lnTo>
                  <a:cubicBezTo>
                    <a:pt x="3525" y="3170"/>
                    <a:pt x="3668" y="3122"/>
                    <a:pt x="3787" y="3122"/>
                  </a:cubicBezTo>
                  <a:lnTo>
                    <a:pt x="6121" y="3122"/>
                  </a:lnTo>
                  <a:cubicBezTo>
                    <a:pt x="6407" y="3122"/>
                    <a:pt x="6669" y="3051"/>
                    <a:pt x="6907" y="2908"/>
                  </a:cubicBezTo>
                  <a:lnTo>
                    <a:pt x="9027" y="1693"/>
                  </a:lnTo>
                  <a:cubicBezTo>
                    <a:pt x="9431" y="1431"/>
                    <a:pt x="9551" y="884"/>
                    <a:pt x="9241" y="503"/>
                  </a:cubicBezTo>
                  <a:cubicBezTo>
                    <a:pt x="9090" y="307"/>
                    <a:pt x="8853" y="197"/>
                    <a:pt x="8615" y="197"/>
                  </a:cubicBezTo>
                  <a:cubicBezTo>
                    <a:pt x="8478" y="197"/>
                    <a:pt x="8339" y="233"/>
                    <a:pt x="8217" y="312"/>
                  </a:cubicBezTo>
                  <a:lnTo>
                    <a:pt x="6502" y="1289"/>
                  </a:lnTo>
                  <a:cubicBezTo>
                    <a:pt x="6288" y="1836"/>
                    <a:pt x="5764" y="2193"/>
                    <a:pt x="5192" y="2193"/>
                  </a:cubicBezTo>
                  <a:lnTo>
                    <a:pt x="3978" y="2193"/>
                  </a:lnTo>
                  <a:cubicBezTo>
                    <a:pt x="3963" y="2195"/>
                    <a:pt x="3949" y="2196"/>
                    <a:pt x="3935" y="2196"/>
                  </a:cubicBezTo>
                  <a:cubicBezTo>
                    <a:pt x="3516" y="2196"/>
                    <a:pt x="3516" y="1548"/>
                    <a:pt x="3935" y="1548"/>
                  </a:cubicBezTo>
                  <a:cubicBezTo>
                    <a:pt x="3949" y="1548"/>
                    <a:pt x="3963" y="1549"/>
                    <a:pt x="3978" y="1550"/>
                  </a:cubicBezTo>
                  <a:lnTo>
                    <a:pt x="5192" y="1550"/>
                  </a:lnTo>
                  <a:cubicBezTo>
                    <a:pt x="5216" y="1552"/>
                    <a:pt x="5238" y="1553"/>
                    <a:pt x="5261" y="1553"/>
                  </a:cubicBezTo>
                  <a:cubicBezTo>
                    <a:pt x="6289" y="1553"/>
                    <a:pt x="6289" y="0"/>
                    <a:pt x="5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8" name="Прямоугольник 7"/>
          <p:cNvSpPr/>
          <p:nvPr/>
        </p:nvSpPr>
        <p:spPr>
          <a:xfrm>
            <a:off x="7830050" y="1509781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b="1" dirty="0">
                <a:solidFill>
                  <a:schemeClr val="bg1">
                    <a:lumMod val="95000"/>
                  </a:schemeClr>
                </a:solidFill>
              </a:rPr>
              <a:t>(млн. руб.)</a:t>
            </a:r>
          </a:p>
        </p:txBody>
      </p:sp>
      <p:sp>
        <p:nvSpPr>
          <p:cNvPr id="10" name="Номер слайда 1"/>
          <p:cNvSpPr txBox="1">
            <a:spLocks/>
          </p:cNvSpPr>
          <p:nvPr/>
        </p:nvSpPr>
        <p:spPr>
          <a:xfrm>
            <a:off x="8627830" y="4761322"/>
            <a:ext cx="32914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DD4926B-1137-4B51-90A8-E17CB1D9D235}" type="slidenum">
              <a:rPr lang="ru-RU" sz="900" smtClean="0">
                <a:solidFill>
                  <a:schemeClr val="bg1"/>
                </a:solidFill>
              </a:rPr>
              <a:pPr/>
              <a:t>80</a:t>
            </a:fld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11" name="Google Shape;582;p26"/>
          <p:cNvGrpSpPr/>
          <p:nvPr/>
        </p:nvGrpSpPr>
        <p:grpSpPr>
          <a:xfrm>
            <a:off x="110359" y="4697835"/>
            <a:ext cx="510426" cy="401121"/>
            <a:chOff x="6365926" y="2287298"/>
            <a:chExt cx="365655" cy="367262"/>
          </a:xfrm>
          <a:solidFill>
            <a:schemeClr val="accent4">
              <a:lumMod val="50000"/>
            </a:schemeClr>
          </a:solidFill>
        </p:grpSpPr>
        <p:sp>
          <p:nvSpPr>
            <p:cNvPr id="12" name="Google Shape;583;p26"/>
            <p:cNvSpPr/>
            <p:nvPr/>
          </p:nvSpPr>
          <p:spPr>
            <a:xfrm>
              <a:off x="6365926" y="2402116"/>
              <a:ext cx="76557" cy="252443"/>
            </a:xfrm>
            <a:custGeom>
              <a:avLst/>
              <a:gdLst/>
              <a:ahLst/>
              <a:cxnLst/>
              <a:rect l="l" t="t" r="r" b="b"/>
              <a:pathLst>
                <a:path w="2239" h="7383" extrusionOk="0">
                  <a:moveTo>
                    <a:pt x="1132" y="1953"/>
                  </a:moveTo>
                  <a:cubicBezTo>
                    <a:pt x="1280" y="1953"/>
                    <a:pt x="1429" y="2048"/>
                    <a:pt x="1453" y="2239"/>
                  </a:cubicBezTo>
                  <a:lnTo>
                    <a:pt x="1453" y="2858"/>
                  </a:lnTo>
                  <a:cubicBezTo>
                    <a:pt x="1477" y="3084"/>
                    <a:pt x="1304" y="3198"/>
                    <a:pt x="1132" y="3198"/>
                  </a:cubicBezTo>
                  <a:cubicBezTo>
                    <a:pt x="959" y="3198"/>
                    <a:pt x="786" y="3084"/>
                    <a:pt x="810" y="2858"/>
                  </a:cubicBezTo>
                  <a:lnTo>
                    <a:pt x="810" y="2239"/>
                  </a:lnTo>
                  <a:cubicBezTo>
                    <a:pt x="834" y="2048"/>
                    <a:pt x="983" y="1953"/>
                    <a:pt x="1132" y="1953"/>
                  </a:cubicBezTo>
                  <a:close/>
                  <a:moveTo>
                    <a:pt x="1132" y="3835"/>
                  </a:moveTo>
                  <a:cubicBezTo>
                    <a:pt x="1280" y="3835"/>
                    <a:pt x="1429" y="3930"/>
                    <a:pt x="1453" y="4120"/>
                  </a:cubicBezTo>
                  <a:lnTo>
                    <a:pt x="1453" y="4740"/>
                  </a:lnTo>
                  <a:cubicBezTo>
                    <a:pt x="1477" y="4978"/>
                    <a:pt x="1304" y="5097"/>
                    <a:pt x="1132" y="5097"/>
                  </a:cubicBezTo>
                  <a:cubicBezTo>
                    <a:pt x="959" y="5097"/>
                    <a:pt x="786" y="4978"/>
                    <a:pt x="810" y="4740"/>
                  </a:cubicBezTo>
                  <a:lnTo>
                    <a:pt x="810" y="4120"/>
                  </a:lnTo>
                  <a:cubicBezTo>
                    <a:pt x="834" y="3930"/>
                    <a:pt x="983" y="3835"/>
                    <a:pt x="1132" y="3835"/>
                  </a:cubicBezTo>
                  <a:close/>
                  <a:moveTo>
                    <a:pt x="334" y="0"/>
                  </a:moveTo>
                  <a:cubicBezTo>
                    <a:pt x="167" y="0"/>
                    <a:pt x="0" y="120"/>
                    <a:pt x="24" y="358"/>
                  </a:cubicBezTo>
                  <a:lnTo>
                    <a:pt x="24" y="7073"/>
                  </a:lnTo>
                  <a:cubicBezTo>
                    <a:pt x="24" y="7240"/>
                    <a:pt x="167" y="7383"/>
                    <a:pt x="334" y="7383"/>
                  </a:cubicBezTo>
                  <a:lnTo>
                    <a:pt x="810" y="7383"/>
                  </a:lnTo>
                  <a:lnTo>
                    <a:pt x="810" y="6025"/>
                  </a:lnTo>
                  <a:cubicBezTo>
                    <a:pt x="786" y="5787"/>
                    <a:pt x="959" y="5668"/>
                    <a:pt x="1132" y="5668"/>
                  </a:cubicBezTo>
                  <a:cubicBezTo>
                    <a:pt x="1304" y="5668"/>
                    <a:pt x="1477" y="5787"/>
                    <a:pt x="1453" y="6025"/>
                  </a:cubicBezTo>
                  <a:lnTo>
                    <a:pt x="1453" y="7359"/>
                  </a:lnTo>
                  <a:lnTo>
                    <a:pt x="2239" y="7359"/>
                  </a:lnTo>
                  <a:lnTo>
                    <a:pt x="2239" y="215"/>
                  </a:lnTo>
                  <a:lnTo>
                    <a:pt x="643" y="739"/>
                  </a:lnTo>
                  <a:lnTo>
                    <a:pt x="643" y="358"/>
                  </a:lnTo>
                  <a:cubicBezTo>
                    <a:pt x="667" y="120"/>
                    <a:pt x="501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84;p26"/>
            <p:cNvSpPr/>
            <p:nvPr/>
          </p:nvSpPr>
          <p:spPr>
            <a:xfrm>
              <a:off x="6657451" y="2402937"/>
              <a:ext cx="74129" cy="250836"/>
            </a:xfrm>
            <a:custGeom>
              <a:avLst/>
              <a:gdLst/>
              <a:ahLst/>
              <a:cxnLst/>
              <a:rect l="l" t="t" r="r" b="b"/>
              <a:pathLst>
                <a:path w="2168" h="7336" extrusionOk="0">
                  <a:moveTo>
                    <a:pt x="1084" y="1929"/>
                  </a:moveTo>
                  <a:cubicBezTo>
                    <a:pt x="1232" y="1929"/>
                    <a:pt x="1381" y="2024"/>
                    <a:pt x="1405" y="2215"/>
                  </a:cubicBezTo>
                  <a:lnTo>
                    <a:pt x="1405" y="2834"/>
                  </a:lnTo>
                  <a:cubicBezTo>
                    <a:pt x="1429" y="3060"/>
                    <a:pt x="1256" y="3174"/>
                    <a:pt x="1084" y="3174"/>
                  </a:cubicBezTo>
                  <a:cubicBezTo>
                    <a:pt x="911" y="3174"/>
                    <a:pt x="738" y="3060"/>
                    <a:pt x="762" y="2834"/>
                  </a:cubicBezTo>
                  <a:lnTo>
                    <a:pt x="762" y="2215"/>
                  </a:lnTo>
                  <a:cubicBezTo>
                    <a:pt x="786" y="2024"/>
                    <a:pt x="935" y="1929"/>
                    <a:pt x="1084" y="1929"/>
                  </a:cubicBezTo>
                  <a:close/>
                  <a:moveTo>
                    <a:pt x="1084" y="3811"/>
                  </a:moveTo>
                  <a:cubicBezTo>
                    <a:pt x="1232" y="3811"/>
                    <a:pt x="1381" y="3906"/>
                    <a:pt x="1405" y="4096"/>
                  </a:cubicBezTo>
                  <a:lnTo>
                    <a:pt x="1405" y="4716"/>
                  </a:lnTo>
                  <a:cubicBezTo>
                    <a:pt x="1429" y="4954"/>
                    <a:pt x="1256" y="5073"/>
                    <a:pt x="1084" y="5073"/>
                  </a:cubicBezTo>
                  <a:cubicBezTo>
                    <a:pt x="911" y="5073"/>
                    <a:pt x="738" y="4954"/>
                    <a:pt x="762" y="4716"/>
                  </a:cubicBezTo>
                  <a:lnTo>
                    <a:pt x="762" y="4096"/>
                  </a:lnTo>
                  <a:cubicBezTo>
                    <a:pt x="786" y="3906"/>
                    <a:pt x="935" y="3811"/>
                    <a:pt x="1084" y="3811"/>
                  </a:cubicBezTo>
                  <a:close/>
                  <a:moveTo>
                    <a:pt x="1858" y="0"/>
                  </a:moveTo>
                  <a:cubicBezTo>
                    <a:pt x="1691" y="0"/>
                    <a:pt x="1548" y="143"/>
                    <a:pt x="1548" y="334"/>
                  </a:cubicBezTo>
                  <a:lnTo>
                    <a:pt x="1548" y="715"/>
                  </a:lnTo>
                  <a:lnTo>
                    <a:pt x="0" y="215"/>
                  </a:lnTo>
                  <a:lnTo>
                    <a:pt x="0" y="7335"/>
                  </a:lnTo>
                  <a:lnTo>
                    <a:pt x="762" y="7335"/>
                  </a:lnTo>
                  <a:lnTo>
                    <a:pt x="762" y="5978"/>
                  </a:lnTo>
                  <a:cubicBezTo>
                    <a:pt x="738" y="5740"/>
                    <a:pt x="911" y="5620"/>
                    <a:pt x="1084" y="5620"/>
                  </a:cubicBezTo>
                  <a:cubicBezTo>
                    <a:pt x="1256" y="5620"/>
                    <a:pt x="1429" y="5740"/>
                    <a:pt x="1405" y="5978"/>
                  </a:cubicBezTo>
                  <a:lnTo>
                    <a:pt x="1405" y="7335"/>
                  </a:lnTo>
                  <a:lnTo>
                    <a:pt x="1858" y="7335"/>
                  </a:lnTo>
                  <a:cubicBezTo>
                    <a:pt x="2024" y="7335"/>
                    <a:pt x="2167" y="7192"/>
                    <a:pt x="2167" y="7025"/>
                  </a:cubicBezTo>
                  <a:lnTo>
                    <a:pt x="2167" y="334"/>
                  </a:lnTo>
                  <a:cubicBezTo>
                    <a:pt x="2167" y="167"/>
                    <a:pt x="2024" y="24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;p26"/>
            <p:cNvSpPr/>
            <p:nvPr/>
          </p:nvSpPr>
          <p:spPr>
            <a:xfrm>
              <a:off x="6480745" y="2287298"/>
              <a:ext cx="136838" cy="22841"/>
            </a:xfrm>
            <a:custGeom>
              <a:avLst/>
              <a:gdLst/>
              <a:ahLst/>
              <a:cxnLst/>
              <a:rect l="l" t="t" r="r" b="b"/>
              <a:pathLst>
                <a:path w="4002" h="668" extrusionOk="0">
                  <a:moveTo>
                    <a:pt x="334" y="1"/>
                  </a:moveTo>
                  <a:cubicBezTo>
                    <a:pt x="143" y="1"/>
                    <a:pt x="0" y="144"/>
                    <a:pt x="24" y="310"/>
                  </a:cubicBezTo>
                  <a:lnTo>
                    <a:pt x="24" y="667"/>
                  </a:lnTo>
                  <a:lnTo>
                    <a:pt x="4001" y="667"/>
                  </a:lnTo>
                  <a:lnTo>
                    <a:pt x="4001" y="310"/>
                  </a:lnTo>
                  <a:cubicBezTo>
                    <a:pt x="4001" y="144"/>
                    <a:pt x="3858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6;p26"/>
            <p:cNvSpPr/>
            <p:nvPr/>
          </p:nvSpPr>
          <p:spPr>
            <a:xfrm>
              <a:off x="6523896" y="2604057"/>
              <a:ext cx="50502" cy="49716"/>
            </a:xfrm>
            <a:custGeom>
              <a:avLst/>
              <a:gdLst/>
              <a:ahLst/>
              <a:cxnLst/>
              <a:rect l="l" t="t" r="r" b="b"/>
              <a:pathLst>
                <a:path w="1477" h="1454" extrusionOk="0">
                  <a:moveTo>
                    <a:pt x="0" y="0"/>
                  </a:moveTo>
                  <a:lnTo>
                    <a:pt x="0" y="1453"/>
                  </a:lnTo>
                  <a:lnTo>
                    <a:pt x="1477" y="1453"/>
                  </a:lnTo>
                  <a:lnTo>
                    <a:pt x="14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7;p26"/>
            <p:cNvSpPr/>
            <p:nvPr/>
          </p:nvSpPr>
          <p:spPr>
            <a:xfrm>
              <a:off x="6463648" y="2331987"/>
              <a:ext cx="171817" cy="321786"/>
            </a:xfrm>
            <a:custGeom>
              <a:avLst/>
              <a:gdLst/>
              <a:ahLst/>
              <a:cxnLst/>
              <a:rect l="l" t="t" r="r" b="b"/>
              <a:pathLst>
                <a:path w="5025" h="9411" extrusionOk="0">
                  <a:moveTo>
                    <a:pt x="2501" y="1230"/>
                  </a:moveTo>
                  <a:cubicBezTo>
                    <a:pt x="2655" y="1230"/>
                    <a:pt x="2810" y="1337"/>
                    <a:pt x="2810" y="1551"/>
                  </a:cubicBezTo>
                  <a:lnTo>
                    <a:pt x="2810" y="2171"/>
                  </a:lnTo>
                  <a:cubicBezTo>
                    <a:pt x="2810" y="2385"/>
                    <a:pt x="2655" y="2492"/>
                    <a:pt x="2501" y="2492"/>
                  </a:cubicBezTo>
                  <a:cubicBezTo>
                    <a:pt x="2346" y="2492"/>
                    <a:pt x="2191" y="2385"/>
                    <a:pt x="2191" y="2171"/>
                  </a:cubicBezTo>
                  <a:lnTo>
                    <a:pt x="2191" y="1551"/>
                  </a:lnTo>
                  <a:cubicBezTo>
                    <a:pt x="2191" y="1337"/>
                    <a:pt x="2346" y="1230"/>
                    <a:pt x="2501" y="1230"/>
                  </a:cubicBezTo>
                  <a:close/>
                  <a:moveTo>
                    <a:pt x="1250" y="1266"/>
                  </a:moveTo>
                  <a:cubicBezTo>
                    <a:pt x="1399" y="1266"/>
                    <a:pt x="1548" y="1361"/>
                    <a:pt x="1572" y="1551"/>
                  </a:cubicBezTo>
                  <a:lnTo>
                    <a:pt x="1572" y="2171"/>
                  </a:lnTo>
                  <a:cubicBezTo>
                    <a:pt x="1584" y="2409"/>
                    <a:pt x="1411" y="2528"/>
                    <a:pt x="1241" y="2528"/>
                  </a:cubicBezTo>
                  <a:cubicBezTo>
                    <a:pt x="1072" y="2528"/>
                    <a:pt x="905" y="2409"/>
                    <a:pt x="929" y="2171"/>
                  </a:cubicBezTo>
                  <a:lnTo>
                    <a:pt x="929" y="1551"/>
                  </a:lnTo>
                  <a:cubicBezTo>
                    <a:pt x="953" y="1361"/>
                    <a:pt x="1102" y="1266"/>
                    <a:pt x="1250" y="1266"/>
                  </a:cubicBezTo>
                  <a:close/>
                  <a:moveTo>
                    <a:pt x="3754" y="1266"/>
                  </a:moveTo>
                  <a:cubicBezTo>
                    <a:pt x="3900" y="1266"/>
                    <a:pt x="4049" y="1361"/>
                    <a:pt x="4072" y="1551"/>
                  </a:cubicBezTo>
                  <a:lnTo>
                    <a:pt x="4072" y="2171"/>
                  </a:lnTo>
                  <a:cubicBezTo>
                    <a:pt x="4096" y="2409"/>
                    <a:pt x="3930" y="2528"/>
                    <a:pt x="3763" y="2528"/>
                  </a:cubicBezTo>
                  <a:cubicBezTo>
                    <a:pt x="3596" y="2528"/>
                    <a:pt x="3429" y="2409"/>
                    <a:pt x="3453" y="2171"/>
                  </a:cubicBezTo>
                  <a:lnTo>
                    <a:pt x="3453" y="1551"/>
                  </a:lnTo>
                  <a:cubicBezTo>
                    <a:pt x="3465" y="1361"/>
                    <a:pt x="3608" y="1266"/>
                    <a:pt x="3754" y="1266"/>
                  </a:cubicBezTo>
                  <a:close/>
                  <a:moveTo>
                    <a:pt x="1250" y="3171"/>
                  </a:moveTo>
                  <a:cubicBezTo>
                    <a:pt x="1399" y="3171"/>
                    <a:pt x="1548" y="3266"/>
                    <a:pt x="1572" y="3456"/>
                  </a:cubicBezTo>
                  <a:lnTo>
                    <a:pt x="1572" y="4052"/>
                  </a:lnTo>
                  <a:cubicBezTo>
                    <a:pt x="1548" y="4242"/>
                    <a:pt x="1399" y="4338"/>
                    <a:pt x="1250" y="4338"/>
                  </a:cubicBezTo>
                  <a:cubicBezTo>
                    <a:pt x="1102" y="4338"/>
                    <a:pt x="953" y="4242"/>
                    <a:pt x="929" y="4052"/>
                  </a:cubicBezTo>
                  <a:lnTo>
                    <a:pt x="929" y="3456"/>
                  </a:lnTo>
                  <a:cubicBezTo>
                    <a:pt x="953" y="3266"/>
                    <a:pt x="1102" y="3171"/>
                    <a:pt x="1250" y="3171"/>
                  </a:cubicBezTo>
                  <a:close/>
                  <a:moveTo>
                    <a:pt x="3754" y="3171"/>
                  </a:moveTo>
                  <a:cubicBezTo>
                    <a:pt x="3900" y="3171"/>
                    <a:pt x="4049" y="3266"/>
                    <a:pt x="4072" y="3456"/>
                  </a:cubicBezTo>
                  <a:lnTo>
                    <a:pt x="4072" y="4052"/>
                  </a:lnTo>
                  <a:cubicBezTo>
                    <a:pt x="4049" y="4242"/>
                    <a:pt x="3900" y="4338"/>
                    <a:pt x="3754" y="4338"/>
                  </a:cubicBezTo>
                  <a:cubicBezTo>
                    <a:pt x="3608" y="4338"/>
                    <a:pt x="3465" y="4242"/>
                    <a:pt x="3453" y="4052"/>
                  </a:cubicBezTo>
                  <a:lnTo>
                    <a:pt x="3453" y="3456"/>
                  </a:lnTo>
                  <a:cubicBezTo>
                    <a:pt x="3465" y="3266"/>
                    <a:pt x="3608" y="3171"/>
                    <a:pt x="3754" y="3171"/>
                  </a:cubicBezTo>
                  <a:close/>
                  <a:moveTo>
                    <a:pt x="2501" y="3153"/>
                  </a:moveTo>
                  <a:cubicBezTo>
                    <a:pt x="2655" y="3153"/>
                    <a:pt x="2810" y="3254"/>
                    <a:pt x="2810" y="3456"/>
                  </a:cubicBezTo>
                  <a:lnTo>
                    <a:pt x="2810" y="4052"/>
                  </a:lnTo>
                  <a:cubicBezTo>
                    <a:pt x="2810" y="4266"/>
                    <a:pt x="2655" y="4373"/>
                    <a:pt x="2501" y="4373"/>
                  </a:cubicBezTo>
                  <a:cubicBezTo>
                    <a:pt x="2346" y="4373"/>
                    <a:pt x="2191" y="4266"/>
                    <a:pt x="2191" y="4052"/>
                  </a:cubicBezTo>
                  <a:lnTo>
                    <a:pt x="2191" y="3456"/>
                  </a:lnTo>
                  <a:cubicBezTo>
                    <a:pt x="2191" y="3254"/>
                    <a:pt x="2346" y="3153"/>
                    <a:pt x="2501" y="3153"/>
                  </a:cubicBezTo>
                  <a:close/>
                  <a:moveTo>
                    <a:pt x="3763" y="4975"/>
                  </a:moveTo>
                  <a:cubicBezTo>
                    <a:pt x="3930" y="4975"/>
                    <a:pt x="4096" y="5088"/>
                    <a:pt x="4072" y="5314"/>
                  </a:cubicBezTo>
                  <a:lnTo>
                    <a:pt x="4072" y="5933"/>
                  </a:lnTo>
                  <a:cubicBezTo>
                    <a:pt x="4049" y="6124"/>
                    <a:pt x="3900" y="6219"/>
                    <a:pt x="3754" y="6219"/>
                  </a:cubicBezTo>
                  <a:cubicBezTo>
                    <a:pt x="3608" y="6219"/>
                    <a:pt x="3465" y="6124"/>
                    <a:pt x="3453" y="5933"/>
                  </a:cubicBezTo>
                  <a:lnTo>
                    <a:pt x="3453" y="5314"/>
                  </a:lnTo>
                  <a:cubicBezTo>
                    <a:pt x="3429" y="5088"/>
                    <a:pt x="3596" y="4975"/>
                    <a:pt x="3763" y="4975"/>
                  </a:cubicBezTo>
                  <a:close/>
                  <a:moveTo>
                    <a:pt x="1241" y="4975"/>
                  </a:moveTo>
                  <a:cubicBezTo>
                    <a:pt x="1411" y="4975"/>
                    <a:pt x="1584" y="5088"/>
                    <a:pt x="1572" y="5314"/>
                  </a:cubicBezTo>
                  <a:lnTo>
                    <a:pt x="1572" y="5957"/>
                  </a:lnTo>
                  <a:cubicBezTo>
                    <a:pt x="1548" y="6136"/>
                    <a:pt x="1399" y="6225"/>
                    <a:pt x="1250" y="6225"/>
                  </a:cubicBezTo>
                  <a:cubicBezTo>
                    <a:pt x="1102" y="6225"/>
                    <a:pt x="953" y="6136"/>
                    <a:pt x="929" y="5957"/>
                  </a:cubicBezTo>
                  <a:lnTo>
                    <a:pt x="929" y="5314"/>
                  </a:lnTo>
                  <a:cubicBezTo>
                    <a:pt x="905" y="5088"/>
                    <a:pt x="1072" y="4975"/>
                    <a:pt x="1241" y="4975"/>
                  </a:cubicBezTo>
                  <a:close/>
                  <a:moveTo>
                    <a:pt x="2501" y="5010"/>
                  </a:moveTo>
                  <a:cubicBezTo>
                    <a:pt x="2655" y="5010"/>
                    <a:pt x="2810" y="5112"/>
                    <a:pt x="2810" y="5314"/>
                  </a:cubicBezTo>
                  <a:lnTo>
                    <a:pt x="2810" y="5957"/>
                  </a:lnTo>
                  <a:cubicBezTo>
                    <a:pt x="2810" y="6159"/>
                    <a:pt x="2655" y="6261"/>
                    <a:pt x="2501" y="6261"/>
                  </a:cubicBezTo>
                  <a:cubicBezTo>
                    <a:pt x="2346" y="6261"/>
                    <a:pt x="2191" y="6159"/>
                    <a:pt x="2191" y="5957"/>
                  </a:cubicBezTo>
                  <a:lnTo>
                    <a:pt x="2191" y="5314"/>
                  </a:lnTo>
                  <a:cubicBezTo>
                    <a:pt x="2191" y="5112"/>
                    <a:pt x="2346" y="5010"/>
                    <a:pt x="2501" y="5010"/>
                  </a:cubicBezTo>
                  <a:close/>
                  <a:moveTo>
                    <a:pt x="297" y="1"/>
                  </a:moveTo>
                  <a:cubicBezTo>
                    <a:pt x="146" y="1"/>
                    <a:pt x="22" y="135"/>
                    <a:pt x="0" y="289"/>
                  </a:cubicBezTo>
                  <a:lnTo>
                    <a:pt x="0" y="9410"/>
                  </a:lnTo>
                  <a:lnTo>
                    <a:pt x="1143" y="9410"/>
                  </a:lnTo>
                  <a:lnTo>
                    <a:pt x="1143" y="7624"/>
                  </a:lnTo>
                  <a:cubicBezTo>
                    <a:pt x="1121" y="7468"/>
                    <a:pt x="1265" y="7312"/>
                    <a:pt x="1421" y="7312"/>
                  </a:cubicBezTo>
                  <a:cubicBezTo>
                    <a:pt x="1431" y="7312"/>
                    <a:pt x="1442" y="7313"/>
                    <a:pt x="1453" y="7314"/>
                  </a:cubicBezTo>
                  <a:lnTo>
                    <a:pt x="3549" y="7314"/>
                  </a:lnTo>
                  <a:cubicBezTo>
                    <a:pt x="3559" y="7313"/>
                    <a:pt x="3570" y="7312"/>
                    <a:pt x="3580" y="7312"/>
                  </a:cubicBezTo>
                  <a:cubicBezTo>
                    <a:pt x="3733" y="7312"/>
                    <a:pt x="3858" y="7468"/>
                    <a:pt x="3858" y="7624"/>
                  </a:cubicBezTo>
                  <a:lnTo>
                    <a:pt x="3858" y="9410"/>
                  </a:lnTo>
                  <a:lnTo>
                    <a:pt x="5025" y="9410"/>
                  </a:lnTo>
                  <a:lnTo>
                    <a:pt x="5025" y="313"/>
                  </a:lnTo>
                  <a:cubicBezTo>
                    <a:pt x="5025" y="146"/>
                    <a:pt x="4882" y="3"/>
                    <a:pt x="4715" y="3"/>
                  </a:cubicBezTo>
                  <a:lnTo>
                    <a:pt x="334" y="3"/>
                  </a:lnTo>
                  <a:cubicBezTo>
                    <a:pt x="321" y="2"/>
                    <a:pt x="309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77220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Таблиц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4370202"/>
              </p:ext>
            </p:extLst>
          </p:nvPr>
        </p:nvGraphicFramePr>
        <p:xfrm>
          <a:off x="215836" y="1093559"/>
          <a:ext cx="8232129" cy="3139034"/>
        </p:xfrm>
        <a:graphic>
          <a:graphicData uri="http://schemas.openxmlformats.org/drawingml/2006/table">
            <a:tbl>
              <a:tblPr firstRow="1" bandRow="1" bandCol="1">
                <a:tableStyleId>{8A107856-5554-42FB-B03E-39F5DBC370BA}</a:tableStyleId>
              </a:tblPr>
              <a:tblGrid>
                <a:gridCol w="1818887">
                  <a:extLst>
                    <a:ext uri="{9D8B030D-6E8A-4147-A177-3AD203B41FA5}">
                      <a16:colId xmlns:a16="http://schemas.microsoft.com/office/drawing/2014/main" val="3825930508"/>
                    </a:ext>
                  </a:extLst>
                </a:gridCol>
                <a:gridCol w="3840836">
                  <a:extLst>
                    <a:ext uri="{9D8B030D-6E8A-4147-A177-3AD203B41FA5}">
                      <a16:colId xmlns:a16="http://schemas.microsoft.com/office/drawing/2014/main" val="3812724958"/>
                    </a:ext>
                  </a:extLst>
                </a:gridCol>
                <a:gridCol w="907817">
                  <a:extLst>
                    <a:ext uri="{9D8B030D-6E8A-4147-A177-3AD203B41FA5}">
                      <a16:colId xmlns:a16="http://schemas.microsoft.com/office/drawing/2014/main" val="35940696"/>
                    </a:ext>
                  </a:extLst>
                </a:gridCol>
                <a:gridCol w="835850">
                  <a:extLst>
                    <a:ext uri="{9D8B030D-6E8A-4147-A177-3AD203B41FA5}">
                      <a16:colId xmlns:a16="http://schemas.microsoft.com/office/drawing/2014/main" val="3046367945"/>
                    </a:ext>
                  </a:extLst>
                </a:gridCol>
                <a:gridCol w="828739">
                  <a:extLst>
                    <a:ext uri="{9D8B030D-6E8A-4147-A177-3AD203B41FA5}">
                      <a16:colId xmlns:a16="http://schemas.microsoft.com/office/drawing/2014/main" val="3065978430"/>
                    </a:ext>
                  </a:extLst>
                </a:gridCol>
              </a:tblGrid>
              <a:tr h="345231">
                <a:tc row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Наименование населенного пункта </a:t>
                      </a:r>
                      <a:r>
                        <a:rPr lang="ru-RU" sz="1000" b="1" i="0" u="none" strike="noStrike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Trebuchet MS" panose="020B0603020202020204" pitchFamily="34" charset="0"/>
                        </a:rPr>
                        <a:t>Труновского муниципального округа Ставропольского края</a:t>
                      </a:r>
                      <a:endParaRPr lang="ru-RU" sz="1000" b="1" cap="none" spc="0" dirty="0" smtClean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Наименование проекта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marL="45720" marR="45720"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Стоимость проекта (руб.)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В том</a:t>
                      </a:r>
                      <a:r>
                        <a:rPr lang="ru-RU" sz="1000" b="1" cap="none" spc="0" baseline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 числе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38717035"/>
                  </a:ext>
                </a:extLst>
              </a:tr>
              <a:tr h="2389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местный бюджет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2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</a:rPr>
                        <a:t>целевые средства</a:t>
                      </a:r>
                      <a:endParaRPr lang="ru-RU" sz="1000" b="1" cap="none" spc="0" dirty="0">
                        <a:ln/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</a:endParaRPr>
                    </a:p>
                  </a:txBody>
                  <a:tcPr anchor="ctr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9453763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8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 Подлесное</a:t>
                      </a:r>
                      <a:endParaRPr lang="ru-RU" sz="8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0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Устройство тротуара по ул. Гагарина (Участок 1 - 477,5 м) в с. Новая Кугульта</a:t>
                      </a:r>
                      <a:endParaRPr lang="ru-RU" sz="100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0,40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0,39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0,1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8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  Труновское</a:t>
                      </a:r>
                      <a:endParaRPr lang="ru-RU" sz="8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0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Обустройство детской площадки по адресу: Ставропольский </a:t>
                      </a:r>
                      <a:r>
                        <a:rPr lang="ru-RU" sz="1000" b="0" i="0" u="none" strike="noStrike" dirty="0" err="1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край,Труновский</a:t>
                      </a:r>
                      <a:r>
                        <a:rPr lang="ru-RU" sz="100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муниципальный </a:t>
                      </a:r>
                      <a:r>
                        <a:rPr lang="ru-RU" sz="1000" b="0" i="0" u="none" strike="noStrike" dirty="0" err="1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округ,село</a:t>
                      </a:r>
                      <a:r>
                        <a:rPr lang="ru-RU" sz="100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00" b="0" i="0" u="none" strike="noStrike" dirty="0" err="1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Ключевское</a:t>
                      </a:r>
                      <a:r>
                        <a:rPr lang="ru-RU" sz="1000" b="0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, ориентир ул. Ленина,1</a:t>
                      </a:r>
                      <a:endParaRPr lang="ru-RU" sz="100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1,03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0,97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0,06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8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село  Труновское</a:t>
                      </a:r>
                      <a:endParaRPr lang="ru-RU" sz="8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/>
                      <a:r>
                        <a:rPr lang="ru-RU" sz="1000" u="none" strike="noStrike" dirty="0" smtClean="0">
                          <a:effectLst/>
                        </a:rPr>
                        <a:t>Ремонт пешеходной дорожки по ул. Кузнечная (от пер. Учительский до МКОУ СОШ № 2) в селе Труновское Труновского муниципального округа Ставропольского края</a:t>
                      </a:r>
                      <a:endParaRPr lang="ru-RU" sz="100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0,45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0,40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0,05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/>
                      <a:r>
                        <a:rPr lang="ru-RU" sz="800" b="1" i="0" u="none" strike="noStrike" dirty="0" smtClean="0">
                          <a:solidFill>
                            <a:srgbClr val="74330C"/>
                          </a:solidFill>
                          <a:effectLst/>
                          <a:latin typeface="Trebuchet MS" panose="020B0603020202020204" pitchFamily="34" charset="0"/>
                        </a:rPr>
                        <a:t>Отдел Образования</a:t>
                      </a:r>
                      <a:endParaRPr lang="ru-RU" sz="800" b="1" i="0" u="none" strike="noStrike" dirty="0">
                        <a:solidFill>
                          <a:srgbClr val="74330C"/>
                        </a:solidFill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dirty="0" smtClean="0">
                          <a:effectLst/>
                        </a:rPr>
                        <a:t>Текущий ремонт пищеблока в муниципальном казенном дошкольном учреждении детский сад № 3 "Радуга" села Донского Труновского муниципального округа Ставропольского края)</a:t>
                      </a:r>
                      <a:endParaRPr lang="ru-RU" sz="1000" b="1" i="0" u="none" strike="noStrike" dirty="0" smtClean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just" fontAlgn="t"/>
                      <a:endParaRPr lang="ru-RU" sz="1000" b="0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0,66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0,65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1050" b="1" i="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0,01</a:t>
                      </a:r>
                      <a:endParaRPr lang="ru-RU" sz="105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bg1">
                        <a:alpha val="4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4" name="Google Shape;658;p30"/>
          <p:cNvGrpSpPr/>
          <p:nvPr/>
        </p:nvGrpSpPr>
        <p:grpSpPr>
          <a:xfrm>
            <a:off x="8380076" y="271623"/>
            <a:ext cx="495507" cy="572700"/>
            <a:chOff x="850813" y="2867647"/>
            <a:chExt cx="326573" cy="365860"/>
          </a:xfrm>
          <a:solidFill>
            <a:schemeClr val="bg1">
              <a:lumMod val="85000"/>
            </a:schemeClr>
          </a:solidFill>
        </p:grpSpPr>
        <p:sp>
          <p:nvSpPr>
            <p:cNvPr id="35" name="Google Shape;659;p30"/>
            <p:cNvSpPr/>
            <p:nvPr/>
          </p:nvSpPr>
          <p:spPr>
            <a:xfrm>
              <a:off x="977051" y="2867647"/>
              <a:ext cx="152293" cy="249434"/>
            </a:xfrm>
            <a:custGeom>
              <a:avLst/>
              <a:gdLst/>
              <a:ahLst/>
              <a:cxnLst/>
              <a:rect l="l" t="t" r="r" b="b"/>
              <a:pathLst>
                <a:path w="4454" h="7295" extrusionOk="0">
                  <a:moveTo>
                    <a:pt x="379" y="1"/>
                  </a:moveTo>
                  <a:cubicBezTo>
                    <a:pt x="307" y="1"/>
                    <a:pt x="249" y="40"/>
                    <a:pt x="191" y="79"/>
                  </a:cubicBezTo>
                  <a:cubicBezTo>
                    <a:pt x="119" y="150"/>
                    <a:pt x="95" y="245"/>
                    <a:pt x="95" y="317"/>
                  </a:cubicBezTo>
                  <a:cubicBezTo>
                    <a:pt x="95" y="793"/>
                    <a:pt x="286" y="1246"/>
                    <a:pt x="596" y="1603"/>
                  </a:cubicBezTo>
                  <a:cubicBezTo>
                    <a:pt x="905" y="1889"/>
                    <a:pt x="1334" y="2055"/>
                    <a:pt x="1786" y="2079"/>
                  </a:cubicBezTo>
                  <a:lnTo>
                    <a:pt x="1786" y="3079"/>
                  </a:lnTo>
                  <a:lnTo>
                    <a:pt x="1715" y="3008"/>
                  </a:lnTo>
                  <a:cubicBezTo>
                    <a:pt x="1358" y="2698"/>
                    <a:pt x="905" y="2508"/>
                    <a:pt x="429" y="2508"/>
                  </a:cubicBezTo>
                  <a:cubicBezTo>
                    <a:pt x="357" y="2508"/>
                    <a:pt x="262" y="2532"/>
                    <a:pt x="191" y="2603"/>
                  </a:cubicBezTo>
                  <a:cubicBezTo>
                    <a:pt x="143" y="2651"/>
                    <a:pt x="95" y="2746"/>
                    <a:pt x="95" y="2841"/>
                  </a:cubicBezTo>
                  <a:cubicBezTo>
                    <a:pt x="119" y="3317"/>
                    <a:pt x="286" y="3746"/>
                    <a:pt x="596" y="4103"/>
                  </a:cubicBezTo>
                  <a:cubicBezTo>
                    <a:pt x="929" y="4389"/>
                    <a:pt x="1334" y="4580"/>
                    <a:pt x="1786" y="4580"/>
                  </a:cubicBezTo>
                  <a:lnTo>
                    <a:pt x="1786" y="5389"/>
                  </a:lnTo>
                  <a:cubicBezTo>
                    <a:pt x="1119" y="5461"/>
                    <a:pt x="500" y="5699"/>
                    <a:pt x="0" y="6128"/>
                  </a:cubicBezTo>
                  <a:lnTo>
                    <a:pt x="1500" y="6128"/>
                  </a:lnTo>
                  <a:cubicBezTo>
                    <a:pt x="2167" y="6128"/>
                    <a:pt x="2763" y="6628"/>
                    <a:pt x="2882" y="7294"/>
                  </a:cubicBezTo>
                  <a:lnTo>
                    <a:pt x="4215" y="6532"/>
                  </a:lnTo>
                  <a:cubicBezTo>
                    <a:pt x="4287" y="6485"/>
                    <a:pt x="4382" y="6437"/>
                    <a:pt x="4453" y="6413"/>
                  </a:cubicBezTo>
                  <a:cubicBezTo>
                    <a:pt x="3906" y="5842"/>
                    <a:pt x="3167" y="5461"/>
                    <a:pt x="2382" y="5389"/>
                  </a:cubicBezTo>
                  <a:lnTo>
                    <a:pt x="2382" y="4580"/>
                  </a:lnTo>
                  <a:cubicBezTo>
                    <a:pt x="2810" y="4580"/>
                    <a:pt x="3239" y="4389"/>
                    <a:pt x="3572" y="4103"/>
                  </a:cubicBezTo>
                  <a:cubicBezTo>
                    <a:pt x="3882" y="3746"/>
                    <a:pt x="4049" y="3317"/>
                    <a:pt x="4049" y="2841"/>
                  </a:cubicBezTo>
                  <a:cubicBezTo>
                    <a:pt x="4072" y="2746"/>
                    <a:pt x="4025" y="2651"/>
                    <a:pt x="3977" y="2603"/>
                  </a:cubicBezTo>
                  <a:cubicBezTo>
                    <a:pt x="3906" y="2532"/>
                    <a:pt x="3810" y="2508"/>
                    <a:pt x="3739" y="2508"/>
                  </a:cubicBezTo>
                  <a:cubicBezTo>
                    <a:pt x="3263" y="2508"/>
                    <a:pt x="2810" y="2698"/>
                    <a:pt x="2453" y="3008"/>
                  </a:cubicBezTo>
                  <a:lnTo>
                    <a:pt x="2382" y="3079"/>
                  </a:lnTo>
                  <a:lnTo>
                    <a:pt x="2382" y="2079"/>
                  </a:lnTo>
                  <a:cubicBezTo>
                    <a:pt x="2834" y="2055"/>
                    <a:pt x="3239" y="1889"/>
                    <a:pt x="3572" y="1603"/>
                  </a:cubicBezTo>
                  <a:cubicBezTo>
                    <a:pt x="3882" y="1246"/>
                    <a:pt x="4049" y="793"/>
                    <a:pt x="4072" y="341"/>
                  </a:cubicBezTo>
                  <a:cubicBezTo>
                    <a:pt x="4072" y="245"/>
                    <a:pt x="4049" y="150"/>
                    <a:pt x="3977" y="103"/>
                  </a:cubicBezTo>
                  <a:cubicBezTo>
                    <a:pt x="3918" y="44"/>
                    <a:pt x="3860" y="1"/>
                    <a:pt x="3788" y="1"/>
                  </a:cubicBezTo>
                  <a:cubicBezTo>
                    <a:pt x="3772" y="1"/>
                    <a:pt x="3756" y="3"/>
                    <a:pt x="3739" y="7"/>
                  </a:cubicBezTo>
                  <a:cubicBezTo>
                    <a:pt x="3263" y="7"/>
                    <a:pt x="2810" y="174"/>
                    <a:pt x="2477" y="484"/>
                  </a:cubicBezTo>
                  <a:cubicBezTo>
                    <a:pt x="2286" y="674"/>
                    <a:pt x="2143" y="912"/>
                    <a:pt x="2072" y="1150"/>
                  </a:cubicBezTo>
                  <a:cubicBezTo>
                    <a:pt x="2001" y="912"/>
                    <a:pt x="1881" y="674"/>
                    <a:pt x="1691" y="484"/>
                  </a:cubicBezTo>
                  <a:cubicBezTo>
                    <a:pt x="1358" y="174"/>
                    <a:pt x="905" y="7"/>
                    <a:pt x="429" y="7"/>
                  </a:cubicBezTo>
                  <a:cubicBezTo>
                    <a:pt x="411" y="3"/>
                    <a:pt x="395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" name="Google Shape;660;p30"/>
            <p:cNvSpPr/>
            <p:nvPr/>
          </p:nvSpPr>
          <p:spPr>
            <a:xfrm>
              <a:off x="850813" y="3099062"/>
              <a:ext cx="326573" cy="134445"/>
            </a:xfrm>
            <a:custGeom>
              <a:avLst/>
              <a:gdLst/>
              <a:ahLst/>
              <a:cxnLst/>
              <a:rect l="l" t="t" r="r" b="b"/>
              <a:pathLst>
                <a:path w="9551" h="3932" extrusionOk="0">
                  <a:moveTo>
                    <a:pt x="5261" y="0"/>
                  </a:moveTo>
                  <a:cubicBezTo>
                    <a:pt x="5238" y="0"/>
                    <a:pt x="5216" y="1"/>
                    <a:pt x="5192" y="3"/>
                  </a:cubicBezTo>
                  <a:lnTo>
                    <a:pt x="3097" y="3"/>
                  </a:lnTo>
                  <a:cubicBezTo>
                    <a:pt x="2573" y="3"/>
                    <a:pt x="2073" y="217"/>
                    <a:pt x="1692" y="598"/>
                  </a:cubicBezTo>
                  <a:lnTo>
                    <a:pt x="96" y="2170"/>
                  </a:lnTo>
                  <a:cubicBezTo>
                    <a:pt x="25" y="2217"/>
                    <a:pt x="1" y="2336"/>
                    <a:pt x="1" y="2432"/>
                  </a:cubicBezTo>
                  <a:cubicBezTo>
                    <a:pt x="25" y="2527"/>
                    <a:pt x="72" y="2622"/>
                    <a:pt x="168" y="2646"/>
                  </a:cubicBezTo>
                  <a:lnTo>
                    <a:pt x="2478" y="3884"/>
                  </a:lnTo>
                  <a:cubicBezTo>
                    <a:pt x="2525" y="3908"/>
                    <a:pt x="2573" y="3932"/>
                    <a:pt x="2644" y="3932"/>
                  </a:cubicBezTo>
                  <a:cubicBezTo>
                    <a:pt x="2716" y="3932"/>
                    <a:pt x="2787" y="3908"/>
                    <a:pt x="2859" y="3837"/>
                  </a:cubicBezTo>
                  <a:lnTo>
                    <a:pt x="3430" y="3265"/>
                  </a:lnTo>
                  <a:cubicBezTo>
                    <a:pt x="3525" y="3170"/>
                    <a:pt x="3668" y="3122"/>
                    <a:pt x="3787" y="3122"/>
                  </a:cubicBezTo>
                  <a:lnTo>
                    <a:pt x="6121" y="3122"/>
                  </a:lnTo>
                  <a:cubicBezTo>
                    <a:pt x="6407" y="3122"/>
                    <a:pt x="6669" y="3051"/>
                    <a:pt x="6907" y="2908"/>
                  </a:cubicBezTo>
                  <a:lnTo>
                    <a:pt x="9027" y="1693"/>
                  </a:lnTo>
                  <a:cubicBezTo>
                    <a:pt x="9431" y="1431"/>
                    <a:pt x="9551" y="884"/>
                    <a:pt x="9241" y="503"/>
                  </a:cubicBezTo>
                  <a:cubicBezTo>
                    <a:pt x="9090" y="307"/>
                    <a:pt x="8853" y="197"/>
                    <a:pt x="8615" y="197"/>
                  </a:cubicBezTo>
                  <a:cubicBezTo>
                    <a:pt x="8478" y="197"/>
                    <a:pt x="8339" y="233"/>
                    <a:pt x="8217" y="312"/>
                  </a:cubicBezTo>
                  <a:lnTo>
                    <a:pt x="6502" y="1289"/>
                  </a:lnTo>
                  <a:cubicBezTo>
                    <a:pt x="6288" y="1836"/>
                    <a:pt x="5764" y="2193"/>
                    <a:pt x="5192" y="2193"/>
                  </a:cubicBezTo>
                  <a:lnTo>
                    <a:pt x="3978" y="2193"/>
                  </a:lnTo>
                  <a:cubicBezTo>
                    <a:pt x="3963" y="2195"/>
                    <a:pt x="3949" y="2196"/>
                    <a:pt x="3935" y="2196"/>
                  </a:cubicBezTo>
                  <a:cubicBezTo>
                    <a:pt x="3516" y="2196"/>
                    <a:pt x="3516" y="1548"/>
                    <a:pt x="3935" y="1548"/>
                  </a:cubicBezTo>
                  <a:cubicBezTo>
                    <a:pt x="3949" y="1548"/>
                    <a:pt x="3963" y="1549"/>
                    <a:pt x="3978" y="1550"/>
                  </a:cubicBezTo>
                  <a:lnTo>
                    <a:pt x="5192" y="1550"/>
                  </a:lnTo>
                  <a:cubicBezTo>
                    <a:pt x="5216" y="1552"/>
                    <a:pt x="5238" y="1553"/>
                    <a:pt x="5261" y="1553"/>
                  </a:cubicBezTo>
                  <a:cubicBezTo>
                    <a:pt x="6289" y="1553"/>
                    <a:pt x="6289" y="0"/>
                    <a:pt x="5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" name="Прямоугольник 7"/>
          <p:cNvSpPr/>
          <p:nvPr/>
        </p:nvSpPr>
        <p:spPr>
          <a:xfrm>
            <a:off x="7259258" y="844323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b="1" dirty="0">
                <a:solidFill>
                  <a:schemeClr val="accent6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10" name="Номер слайда 1"/>
          <p:cNvSpPr txBox="1">
            <a:spLocks/>
          </p:cNvSpPr>
          <p:nvPr/>
        </p:nvSpPr>
        <p:spPr>
          <a:xfrm>
            <a:off x="8097230" y="4777641"/>
            <a:ext cx="47438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DD4926B-1137-4B51-90A8-E17CB1D9D235}" type="slidenum">
              <a:rPr lang="ru-RU" sz="1200" smtClean="0">
                <a:solidFill>
                  <a:schemeClr val="bg1"/>
                </a:solidFill>
              </a:rPr>
              <a:pPr/>
              <a:t>81</a:t>
            </a:fld>
            <a:endParaRPr lang="ru-RU" sz="1200" dirty="0">
              <a:solidFill>
                <a:schemeClr val="bg1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215836" y="245783"/>
            <a:ext cx="722219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61950" algn="just"/>
            <a:r>
              <a:rPr lang="ru-RU" dirty="0" smtClean="0"/>
              <a:t>В рамках реализации программы «Комплексное развитие сельских </a:t>
            </a:r>
            <a:r>
              <a:rPr lang="ru-RU" dirty="0"/>
              <a:t>территорий» </a:t>
            </a:r>
            <a:r>
              <a:rPr lang="ru-RU" dirty="0" smtClean="0"/>
              <a:t>предусмотрены проекты в </a:t>
            </a:r>
            <a:r>
              <a:rPr lang="ru-RU" dirty="0"/>
              <a:t>Труновском муниципальном округе Ставропольского края з</a:t>
            </a:r>
            <a:r>
              <a:rPr lang="ru-RU" dirty="0" smtClean="0"/>
              <a:t>а 2024 </a:t>
            </a:r>
            <a:r>
              <a:rPr lang="ru-RU" dirty="0"/>
              <a:t>год:</a:t>
            </a:r>
          </a:p>
        </p:txBody>
      </p:sp>
      <p:grpSp>
        <p:nvGrpSpPr>
          <p:cNvPr id="12" name="Google Shape;50;p16"/>
          <p:cNvGrpSpPr/>
          <p:nvPr/>
        </p:nvGrpSpPr>
        <p:grpSpPr>
          <a:xfrm>
            <a:off x="315762" y="3799779"/>
            <a:ext cx="1680818" cy="1343721"/>
            <a:chOff x="780575" y="1324941"/>
            <a:chExt cx="2732225" cy="2493534"/>
          </a:xfrm>
        </p:grpSpPr>
        <p:sp>
          <p:nvSpPr>
            <p:cNvPr id="13" name="Google Shape;51;p16"/>
            <p:cNvSpPr/>
            <p:nvPr/>
          </p:nvSpPr>
          <p:spPr>
            <a:xfrm>
              <a:off x="780575" y="370777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;p16"/>
            <p:cNvSpPr/>
            <p:nvPr/>
          </p:nvSpPr>
          <p:spPr>
            <a:xfrm>
              <a:off x="2536900" y="367292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" name="Google Shape;53;p16"/>
            <p:cNvGrpSpPr/>
            <p:nvPr/>
          </p:nvGrpSpPr>
          <p:grpSpPr>
            <a:xfrm>
              <a:off x="805623" y="1324941"/>
              <a:ext cx="2392957" cy="2423970"/>
              <a:chOff x="1224125" y="238125"/>
              <a:chExt cx="5171725" cy="5238750"/>
            </a:xfrm>
          </p:grpSpPr>
          <p:sp>
            <p:nvSpPr>
              <p:cNvPr id="17" name="Google Shape;54;p16"/>
              <p:cNvSpPr/>
              <p:nvPr/>
            </p:nvSpPr>
            <p:spPr>
              <a:xfrm>
                <a:off x="2554425" y="3174350"/>
                <a:ext cx="296175" cy="192042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76817" extrusionOk="0">
                    <a:moveTo>
                      <a:pt x="0" y="0"/>
                    </a:moveTo>
                    <a:lnTo>
                      <a:pt x="0" y="76816"/>
                    </a:lnTo>
                    <a:lnTo>
                      <a:pt x="11846" y="76816"/>
                    </a:lnTo>
                    <a:lnTo>
                      <a:pt x="1184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5;p16"/>
              <p:cNvSpPr/>
              <p:nvPr/>
            </p:nvSpPr>
            <p:spPr>
              <a:xfrm>
                <a:off x="3027575" y="2776100"/>
                <a:ext cx="296175" cy="23186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92747" extrusionOk="0">
                    <a:moveTo>
                      <a:pt x="0" y="1"/>
                    </a:moveTo>
                    <a:lnTo>
                      <a:pt x="0" y="92746"/>
                    </a:lnTo>
                    <a:lnTo>
                      <a:pt x="11846" y="92746"/>
                    </a:lnTo>
                    <a:lnTo>
                      <a:pt x="118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6;p16"/>
              <p:cNvSpPr/>
              <p:nvPr/>
            </p:nvSpPr>
            <p:spPr>
              <a:xfrm>
                <a:off x="3539575" y="2298850"/>
                <a:ext cx="295875" cy="279592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11837" extrusionOk="0">
                    <a:moveTo>
                      <a:pt x="1" y="0"/>
                    </a:moveTo>
                    <a:lnTo>
                      <a:pt x="1" y="111836"/>
                    </a:lnTo>
                    <a:lnTo>
                      <a:pt x="11834" y="111836"/>
                    </a:lnTo>
                    <a:lnTo>
                      <a:pt x="1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;p16"/>
              <p:cNvSpPr/>
              <p:nvPr/>
            </p:nvSpPr>
            <p:spPr>
              <a:xfrm>
                <a:off x="4012725" y="1815900"/>
                <a:ext cx="295875" cy="327887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31155" extrusionOk="0">
                    <a:moveTo>
                      <a:pt x="1" y="1"/>
                    </a:moveTo>
                    <a:lnTo>
                      <a:pt x="1" y="131154"/>
                    </a:lnTo>
                    <a:lnTo>
                      <a:pt x="11834" y="131154"/>
                    </a:lnTo>
                    <a:lnTo>
                      <a:pt x="11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8;p16"/>
              <p:cNvSpPr/>
              <p:nvPr/>
            </p:nvSpPr>
            <p:spPr>
              <a:xfrm>
                <a:off x="4559200" y="1484675"/>
                <a:ext cx="296175" cy="36101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44404" extrusionOk="0">
                    <a:moveTo>
                      <a:pt x="1" y="0"/>
                    </a:moveTo>
                    <a:lnTo>
                      <a:pt x="1" y="144403"/>
                    </a:lnTo>
                    <a:lnTo>
                      <a:pt x="11847" y="14440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;p16"/>
              <p:cNvSpPr/>
              <p:nvPr/>
            </p:nvSpPr>
            <p:spPr>
              <a:xfrm>
                <a:off x="5139800" y="908175"/>
                <a:ext cx="296175" cy="41866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67464" extrusionOk="0">
                    <a:moveTo>
                      <a:pt x="1" y="0"/>
                    </a:moveTo>
                    <a:lnTo>
                      <a:pt x="1" y="167463"/>
                    </a:lnTo>
                    <a:lnTo>
                      <a:pt x="11847" y="16746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60;p16"/>
              <p:cNvSpPr/>
              <p:nvPr/>
            </p:nvSpPr>
            <p:spPr>
              <a:xfrm>
                <a:off x="2495000" y="253600"/>
                <a:ext cx="3044025" cy="2495650"/>
              </a:xfrm>
              <a:custGeom>
                <a:avLst/>
                <a:gdLst/>
                <a:ahLst/>
                <a:cxnLst/>
                <a:rect l="l" t="t" r="r" b="b"/>
                <a:pathLst>
                  <a:path w="121761" h="99826" extrusionOk="0">
                    <a:moveTo>
                      <a:pt x="120863" y="0"/>
                    </a:moveTo>
                    <a:lnTo>
                      <a:pt x="74427" y="51000"/>
                    </a:lnTo>
                    <a:lnTo>
                      <a:pt x="58687" y="51000"/>
                    </a:lnTo>
                    <a:lnTo>
                      <a:pt x="24881" y="88599"/>
                    </a:lnTo>
                    <a:lnTo>
                      <a:pt x="7750" y="88599"/>
                    </a:lnTo>
                    <a:lnTo>
                      <a:pt x="0" y="99105"/>
                    </a:lnTo>
                    <a:lnTo>
                      <a:pt x="974" y="99826"/>
                    </a:lnTo>
                    <a:lnTo>
                      <a:pt x="8370" y="89813"/>
                    </a:lnTo>
                    <a:lnTo>
                      <a:pt x="25424" y="89813"/>
                    </a:lnTo>
                    <a:lnTo>
                      <a:pt x="59230" y="52214"/>
                    </a:lnTo>
                    <a:lnTo>
                      <a:pt x="74970" y="52214"/>
                    </a:lnTo>
                    <a:lnTo>
                      <a:pt x="121760" y="810"/>
                    </a:lnTo>
                    <a:lnTo>
                      <a:pt x="1208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61;p16"/>
              <p:cNvSpPr/>
              <p:nvPr/>
            </p:nvSpPr>
            <p:spPr>
              <a:xfrm>
                <a:off x="5449225" y="238125"/>
                <a:ext cx="105275" cy="10495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4198" extrusionOk="0">
                    <a:moveTo>
                      <a:pt x="4084" y="0"/>
                    </a:moveTo>
                    <a:lnTo>
                      <a:pt x="1177" y="139"/>
                    </a:lnTo>
                    <a:lnTo>
                      <a:pt x="1" y="1429"/>
                    </a:lnTo>
                    <a:lnTo>
                      <a:pt x="2909" y="1290"/>
                    </a:lnTo>
                    <a:lnTo>
                      <a:pt x="3035" y="4197"/>
                    </a:lnTo>
                    <a:lnTo>
                      <a:pt x="4211" y="2908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62;p16"/>
              <p:cNvSpPr/>
              <p:nvPr/>
            </p:nvSpPr>
            <p:spPr>
              <a:xfrm>
                <a:off x="2444425" y="2712250"/>
                <a:ext cx="916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61" extrusionOk="0">
                    <a:moveTo>
                      <a:pt x="1834" y="1"/>
                    </a:moveTo>
                    <a:lnTo>
                      <a:pt x="1644" y="13"/>
                    </a:lnTo>
                    <a:lnTo>
                      <a:pt x="1467" y="39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1" y="254"/>
                    </a:lnTo>
                    <a:lnTo>
                      <a:pt x="810" y="355"/>
                    </a:lnTo>
                    <a:lnTo>
                      <a:pt x="671" y="469"/>
                    </a:lnTo>
                    <a:lnTo>
                      <a:pt x="544" y="608"/>
                    </a:lnTo>
                    <a:lnTo>
                      <a:pt x="418" y="759"/>
                    </a:lnTo>
                    <a:lnTo>
                      <a:pt x="317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9" y="1657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9"/>
                    </a:lnTo>
                    <a:lnTo>
                      <a:pt x="39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73"/>
                    </a:lnTo>
                    <a:lnTo>
                      <a:pt x="317" y="3237"/>
                    </a:lnTo>
                    <a:lnTo>
                      <a:pt x="418" y="3402"/>
                    </a:lnTo>
                    <a:lnTo>
                      <a:pt x="544" y="3553"/>
                    </a:lnTo>
                    <a:lnTo>
                      <a:pt x="671" y="3680"/>
                    </a:lnTo>
                    <a:lnTo>
                      <a:pt x="810" y="3806"/>
                    </a:lnTo>
                    <a:lnTo>
                      <a:pt x="961" y="3907"/>
                    </a:lnTo>
                    <a:lnTo>
                      <a:pt x="1126" y="3996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3" y="4148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2" y="3996"/>
                    </a:lnTo>
                    <a:lnTo>
                      <a:pt x="2706" y="3907"/>
                    </a:lnTo>
                    <a:lnTo>
                      <a:pt x="2858" y="3806"/>
                    </a:lnTo>
                    <a:lnTo>
                      <a:pt x="2997" y="3680"/>
                    </a:lnTo>
                    <a:lnTo>
                      <a:pt x="3123" y="3553"/>
                    </a:lnTo>
                    <a:lnTo>
                      <a:pt x="3250" y="3402"/>
                    </a:lnTo>
                    <a:lnTo>
                      <a:pt x="3351" y="3237"/>
                    </a:lnTo>
                    <a:lnTo>
                      <a:pt x="3439" y="3073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9" y="2491"/>
                    </a:lnTo>
                    <a:lnTo>
                      <a:pt x="3654" y="2289"/>
                    </a:lnTo>
                    <a:lnTo>
                      <a:pt x="3667" y="2074"/>
                    </a:lnTo>
                    <a:lnTo>
                      <a:pt x="3654" y="1859"/>
                    </a:lnTo>
                    <a:lnTo>
                      <a:pt x="3629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1" y="911"/>
                    </a:lnTo>
                    <a:lnTo>
                      <a:pt x="3250" y="759"/>
                    </a:lnTo>
                    <a:lnTo>
                      <a:pt x="3123" y="608"/>
                    </a:lnTo>
                    <a:lnTo>
                      <a:pt x="2997" y="469"/>
                    </a:lnTo>
                    <a:lnTo>
                      <a:pt x="2858" y="355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3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63;p16"/>
              <p:cNvSpPr/>
              <p:nvPr/>
            </p:nvSpPr>
            <p:spPr>
              <a:xfrm>
                <a:off x="2652725" y="2440750"/>
                <a:ext cx="91675" cy="10370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48" extrusionOk="0">
                    <a:moveTo>
                      <a:pt x="1644" y="1"/>
                    </a:moveTo>
                    <a:lnTo>
                      <a:pt x="1467" y="39"/>
                    </a:lnTo>
                    <a:lnTo>
                      <a:pt x="1290" y="89"/>
                    </a:lnTo>
                    <a:lnTo>
                      <a:pt x="1125" y="153"/>
                    </a:lnTo>
                    <a:lnTo>
                      <a:pt x="961" y="241"/>
                    </a:lnTo>
                    <a:lnTo>
                      <a:pt x="809" y="355"/>
                    </a:lnTo>
                    <a:lnTo>
                      <a:pt x="670" y="469"/>
                    </a:lnTo>
                    <a:lnTo>
                      <a:pt x="544" y="608"/>
                    </a:lnTo>
                    <a:lnTo>
                      <a:pt x="417" y="747"/>
                    </a:lnTo>
                    <a:lnTo>
                      <a:pt x="316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8" y="1657"/>
                    </a:lnTo>
                    <a:lnTo>
                      <a:pt x="13" y="1859"/>
                    </a:lnTo>
                    <a:lnTo>
                      <a:pt x="0" y="2074"/>
                    </a:lnTo>
                    <a:lnTo>
                      <a:pt x="13" y="2289"/>
                    </a:lnTo>
                    <a:lnTo>
                      <a:pt x="38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60"/>
                    </a:lnTo>
                    <a:lnTo>
                      <a:pt x="316" y="3237"/>
                    </a:lnTo>
                    <a:lnTo>
                      <a:pt x="417" y="3389"/>
                    </a:lnTo>
                    <a:lnTo>
                      <a:pt x="544" y="3541"/>
                    </a:lnTo>
                    <a:lnTo>
                      <a:pt x="670" y="3680"/>
                    </a:lnTo>
                    <a:lnTo>
                      <a:pt x="809" y="3794"/>
                    </a:lnTo>
                    <a:lnTo>
                      <a:pt x="961" y="3895"/>
                    </a:lnTo>
                    <a:lnTo>
                      <a:pt x="1125" y="3983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35"/>
                    </a:lnTo>
                    <a:lnTo>
                      <a:pt x="1833" y="4148"/>
                    </a:lnTo>
                    <a:lnTo>
                      <a:pt x="2023" y="4135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1" y="3983"/>
                    </a:lnTo>
                    <a:lnTo>
                      <a:pt x="2706" y="3895"/>
                    </a:lnTo>
                    <a:lnTo>
                      <a:pt x="2857" y="3794"/>
                    </a:lnTo>
                    <a:lnTo>
                      <a:pt x="2996" y="3680"/>
                    </a:lnTo>
                    <a:lnTo>
                      <a:pt x="3123" y="3541"/>
                    </a:lnTo>
                    <a:lnTo>
                      <a:pt x="3249" y="3389"/>
                    </a:lnTo>
                    <a:lnTo>
                      <a:pt x="3350" y="3237"/>
                    </a:lnTo>
                    <a:lnTo>
                      <a:pt x="3439" y="3060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8" y="2491"/>
                    </a:lnTo>
                    <a:lnTo>
                      <a:pt x="3654" y="2289"/>
                    </a:lnTo>
                    <a:lnTo>
                      <a:pt x="3666" y="2074"/>
                    </a:lnTo>
                    <a:lnTo>
                      <a:pt x="3654" y="1859"/>
                    </a:lnTo>
                    <a:lnTo>
                      <a:pt x="3628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0" y="911"/>
                    </a:lnTo>
                    <a:lnTo>
                      <a:pt x="3249" y="747"/>
                    </a:lnTo>
                    <a:lnTo>
                      <a:pt x="3123" y="608"/>
                    </a:lnTo>
                    <a:lnTo>
                      <a:pt x="2996" y="469"/>
                    </a:lnTo>
                    <a:lnTo>
                      <a:pt x="2857" y="355"/>
                    </a:lnTo>
                    <a:lnTo>
                      <a:pt x="2706" y="241"/>
                    </a:lnTo>
                    <a:lnTo>
                      <a:pt x="2541" y="153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64;p16"/>
              <p:cNvSpPr/>
              <p:nvPr/>
            </p:nvSpPr>
            <p:spPr>
              <a:xfrm>
                <a:off x="3078125" y="2421150"/>
                <a:ext cx="9170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1" extrusionOk="0">
                    <a:moveTo>
                      <a:pt x="1834" y="1"/>
                    </a:moveTo>
                    <a:lnTo>
                      <a:pt x="1644" y="14"/>
                    </a:lnTo>
                    <a:lnTo>
                      <a:pt x="1467" y="52"/>
                    </a:lnTo>
                    <a:lnTo>
                      <a:pt x="1290" y="102"/>
                    </a:lnTo>
                    <a:lnTo>
                      <a:pt x="1113" y="165"/>
                    </a:lnTo>
                    <a:lnTo>
                      <a:pt x="962" y="254"/>
                    </a:lnTo>
                    <a:lnTo>
                      <a:pt x="810" y="368"/>
                    </a:lnTo>
                    <a:lnTo>
                      <a:pt x="671" y="481"/>
                    </a:lnTo>
                    <a:lnTo>
                      <a:pt x="532" y="620"/>
                    </a:lnTo>
                    <a:lnTo>
                      <a:pt x="418" y="760"/>
                    </a:lnTo>
                    <a:lnTo>
                      <a:pt x="317" y="924"/>
                    </a:lnTo>
                    <a:lnTo>
                      <a:pt x="228" y="1088"/>
                    </a:lnTo>
                    <a:lnTo>
                      <a:pt x="140" y="1278"/>
                    </a:lnTo>
                    <a:lnTo>
                      <a:pt x="89" y="1468"/>
                    </a:lnTo>
                    <a:lnTo>
                      <a:pt x="39" y="1670"/>
                    </a:lnTo>
                    <a:lnTo>
                      <a:pt x="13" y="1872"/>
                    </a:lnTo>
                    <a:lnTo>
                      <a:pt x="1" y="2087"/>
                    </a:lnTo>
                    <a:lnTo>
                      <a:pt x="13" y="2302"/>
                    </a:lnTo>
                    <a:lnTo>
                      <a:pt x="39" y="2504"/>
                    </a:lnTo>
                    <a:lnTo>
                      <a:pt x="89" y="2706"/>
                    </a:lnTo>
                    <a:lnTo>
                      <a:pt x="140" y="2896"/>
                    </a:lnTo>
                    <a:lnTo>
                      <a:pt x="228" y="3073"/>
                    </a:lnTo>
                    <a:lnTo>
                      <a:pt x="317" y="3250"/>
                    </a:lnTo>
                    <a:lnTo>
                      <a:pt x="418" y="3402"/>
                    </a:lnTo>
                    <a:lnTo>
                      <a:pt x="532" y="3554"/>
                    </a:lnTo>
                    <a:lnTo>
                      <a:pt x="671" y="3693"/>
                    </a:lnTo>
                    <a:lnTo>
                      <a:pt x="810" y="3806"/>
                    </a:lnTo>
                    <a:lnTo>
                      <a:pt x="962" y="3908"/>
                    </a:lnTo>
                    <a:lnTo>
                      <a:pt x="1113" y="3996"/>
                    </a:lnTo>
                    <a:lnTo>
                      <a:pt x="1290" y="4072"/>
                    </a:lnTo>
                    <a:lnTo>
                      <a:pt x="1467" y="4122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4" y="4148"/>
                    </a:lnTo>
                    <a:lnTo>
                      <a:pt x="2201" y="4122"/>
                    </a:lnTo>
                    <a:lnTo>
                      <a:pt x="2378" y="4072"/>
                    </a:lnTo>
                    <a:lnTo>
                      <a:pt x="2542" y="3996"/>
                    </a:lnTo>
                    <a:lnTo>
                      <a:pt x="2706" y="3908"/>
                    </a:lnTo>
                    <a:lnTo>
                      <a:pt x="2858" y="3806"/>
                    </a:lnTo>
                    <a:lnTo>
                      <a:pt x="2997" y="3693"/>
                    </a:lnTo>
                    <a:lnTo>
                      <a:pt x="3124" y="3554"/>
                    </a:lnTo>
                    <a:lnTo>
                      <a:pt x="3250" y="3402"/>
                    </a:lnTo>
                    <a:lnTo>
                      <a:pt x="3351" y="3250"/>
                    </a:lnTo>
                    <a:lnTo>
                      <a:pt x="3440" y="3073"/>
                    </a:lnTo>
                    <a:lnTo>
                      <a:pt x="3515" y="2896"/>
                    </a:lnTo>
                    <a:lnTo>
                      <a:pt x="3579" y="2706"/>
                    </a:lnTo>
                    <a:lnTo>
                      <a:pt x="3629" y="2504"/>
                    </a:lnTo>
                    <a:lnTo>
                      <a:pt x="3655" y="2302"/>
                    </a:lnTo>
                    <a:lnTo>
                      <a:pt x="3667" y="2087"/>
                    </a:lnTo>
                    <a:lnTo>
                      <a:pt x="3655" y="1872"/>
                    </a:lnTo>
                    <a:lnTo>
                      <a:pt x="3629" y="1670"/>
                    </a:lnTo>
                    <a:lnTo>
                      <a:pt x="3579" y="1468"/>
                    </a:lnTo>
                    <a:lnTo>
                      <a:pt x="3515" y="1278"/>
                    </a:lnTo>
                    <a:lnTo>
                      <a:pt x="3440" y="1088"/>
                    </a:lnTo>
                    <a:lnTo>
                      <a:pt x="3351" y="924"/>
                    </a:lnTo>
                    <a:lnTo>
                      <a:pt x="3250" y="760"/>
                    </a:lnTo>
                    <a:lnTo>
                      <a:pt x="3124" y="620"/>
                    </a:lnTo>
                    <a:lnTo>
                      <a:pt x="2997" y="481"/>
                    </a:lnTo>
                    <a:lnTo>
                      <a:pt x="2858" y="368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8" y="102"/>
                    </a:lnTo>
                    <a:lnTo>
                      <a:pt x="2201" y="52"/>
                    </a:lnTo>
                    <a:lnTo>
                      <a:pt x="2024" y="14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65;p16"/>
              <p:cNvSpPr/>
              <p:nvPr/>
            </p:nvSpPr>
            <p:spPr>
              <a:xfrm>
                <a:off x="3914425" y="1484675"/>
                <a:ext cx="91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55" y="38"/>
                    </a:lnTo>
                    <a:lnTo>
                      <a:pt x="1290" y="89"/>
                    </a:lnTo>
                    <a:lnTo>
                      <a:pt x="1113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58" y="468"/>
                    </a:lnTo>
                    <a:lnTo>
                      <a:pt x="532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16" y="1087"/>
                    </a:lnTo>
                    <a:lnTo>
                      <a:pt x="140" y="1264"/>
                    </a:lnTo>
                    <a:lnTo>
                      <a:pt x="77" y="1454"/>
                    </a:lnTo>
                    <a:lnTo>
                      <a:pt x="39" y="1656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8"/>
                    </a:lnTo>
                    <a:lnTo>
                      <a:pt x="39" y="2491"/>
                    </a:lnTo>
                    <a:lnTo>
                      <a:pt x="77" y="2693"/>
                    </a:lnTo>
                    <a:lnTo>
                      <a:pt x="140" y="2883"/>
                    </a:lnTo>
                    <a:lnTo>
                      <a:pt x="216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32" y="3540"/>
                    </a:lnTo>
                    <a:lnTo>
                      <a:pt x="658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13" y="3995"/>
                    </a:lnTo>
                    <a:lnTo>
                      <a:pt x="1290" y="4058"/>
                    </a:lnTo>
                    <a:lnTo>
                      <a:pt x="1455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11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45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37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5" y="2883"/>
                    </a:lnTo>
                    <a:lnTo>
                      <a:pt x="3579" y="2693"/>
                    </a:lnTo>
                    <a:lnTo>
                      <a:pt x="3617" y="2491"/>
                    </a:lnTo>
                    <a:lnTo>
                      <a:pt x="3655" y="2288"/>
                    </a:lnTo>
                    <a:lnTo>
                      <a:pt x="3655" y="2074"/>
                    </a:lnTo>
                    <a:lnTo>
                      <a:pt x="3655" y="1859"/>
                    </a:lnTo>
                    <a:lnTo>
                      <a:pt x="3617" y="1656"/>
                    </a:lnTo>
                    <a:lnTo>
                      <a:pt x="3579" y="1454"/>
                    </a:lnTo>
                    <a:lnTo>
                      <a:pt x="3515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37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45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11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66;p16"/>
              <p:cNvSpPr/>
              <p:nvPr/>
            </p:nvSpPr>
            <p:spPr>
              <a:xfrm>
                <a:off x="4305075" y="1484675"/>
                <a:ext cx="917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67" y="38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71" y="468"/>
                    </a:lnTo>
                    <a:lnTo>
                      <a:pt x="545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29" y="1087"/>
                    </a:lnTo>
                    <a:lnTo>
                      <a:pt x="153" y="1264"/>
                    </a:lnTo>
                    <a:lnTo>
                      <a:pt x="89" y="1454"/>
                    </a:lnTo>
                    <a:lnTo>
                      <a:pt x="39" y="1656"/>
                    </a:lnTo>
                    <a:lnTo>
                      <a:pt x="14" y="1859"/>
                    </a:lnTo>
                    <a:lnTo>
                      <a:pt x="1" y="2074"/>
                    </a:lnTo>
                    <a:lnTo>
                      <a:pt x="14" y="2288"/>
                    </a:lnTo>
                    <a:lnTo>
                      <a:pt x="39" y="2491"/>
                    </a:lnTo>
                    <a:lnTo>
                      <a:pt x="89" y="2693"/>
                    </a:lnTo>
                    <a:lnTo>
                      <a:pt x="153" y="2883"/>
                    </a:lnTo>
                    <a:lnTo>
                      <a:pt x="229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45" y="3540"/>
                    </a:lnTo>
                    <a:lnTo>
                      <a:pt x="671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26" y="3995"/>
                    </a:lnTo>
                    <a:lnTo>
                      <a:pt x="1290" y="4058"/>
                    </a:lnTo>
                    <a:lnTo>
                      <a:pt x="1467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24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58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50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6" y="2883"/>
                    </a:lnTo>
                    <a:lnTo>
                      <a:pt x="3579" y="2693"/>
                    </a:lnTo>
                    <a:lnTo>
                      <a:pt x="3629" y="2491"/>
                    </a:lnTo>
                    <a:lnTo>
                      <a:pt x="3655" y="2288"/>
                    </a:lnTo>
                    <a:lnTo>
                      <a:pt x="3667" y="2074"/>
                    </a:lnTo>
                    <a:lnTo>
                      <a:pt x="3655" y="1859"/>
                    </a:lnTo>
                    <a:lnTo>
                      <a:pt x="3629" y="1656"/>
                    </a:lnTo>
                    <a:lnTo>
                      <a:pt x="3579" y="1454"/>
                    </a:lnTo>
                    <a:lnTo>
                      <a:pt x="3516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50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58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24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67;p16"/>
              <p:cNvSpPr/>
              <p:nvPr/>
            </p:nvSpPr>
            <p:spPr>
              <a:xfrm>
                <a:off x="5048150" y="2501750"/>
                <a:ext cx="891950" cy="605300"/>
              </a:xfrm>
              <a:custGeom>
                <a:avLst/>
                <a:gdLst/>
                <a:ahLst/>
                <a:cxnLst/>
                <a:rect l="l" t="t" r="r" b="b"/>
                <a:pathLst>
                  <a:path w="35678" h="24212" extrusionOk="0">
                    <a:moveTo>
                      <a:pt x="30595" y="1"/>
                    </a:moveTo>
                    <a:lnTo>
                      <a:pt x="30355" y="26"/>
                    </a:lnTo>
                    <a:lnTo>
                      <a:pt x="30127" y="51"/>
                    </a:lnTo>
                    <a:lnTo>
                      <a:pt x="29887" y="89"/>
                    </a:lnTo>
                    <a:lnTo>
                      <a:pt x="29660" y="140"/>
                    </a:lnTo>
                    <a:lnTo>
                      <a:pt x="29432" y="203"/>
                    </a:lnTo>
                    <a:lnTo>
                      <a:pt x="29217" y="279"/>
                    </a:lnTo>
                    <a:lnTo>
                      <a:pt x="28990" y="355"/>
                    </a:lnTo>
                    <a:lnTo>
                      <a:pt x="28775" y="443"/>
                    </a:lnTo>
                    <a:lnTo>
                      <a:pt x="28560" y="544"/>
                    </a:lnTo>
                    <a:lnTo>
                      <a:pt x="28358" y="658"/>
                    </a:lnTo>
                    <a:lnTo>
                      <a:pt x="28155" y="785"/>
                    </a:lnTo>
                    <a:lnTo>
                      <a:pt x="27953" y="911"/>
                    </a:lnTo>
                    <a:lnTo>
                      <a:pt x="27763" y="1050"/>
                    </a:lnTo>
                    <a:lnTo>
                      <a:pt x="27574" y="1202"/>
                    </a:lnTo>
                    <a:lnTo>
                      <a:pt x="27397" y="1366"/>
                    </a:lnTo>
                    <a:lnTo>
                      <a:pt x="27232" y="1531"/>
                    </a:lnTo>
                    <a:lnTo>
                      <a:pt x="27068" y="1720"/>
                    </a:lnTo>
                    <a:lnTo>
                      <a:pt x="26904" y="1897"/>
                    </a:lnTo>
                    <a:lnTo>
                      <a:pt x="26765" y="2099"/>
                    </a:lnTo>
                    <a:lnTo>
                      <a:pt x="26626" y="2302"/>
                    </a:lnTo>
                    <a:lnTo>
                      <a:pt x="26486" y="2517"/>
                    </a:lnTo>
                    <a:lnTo>
                      <a:pt x="19445" y="13971"/>
                    </a:lnTo>
                    <a:lnTo>
                      <a:pt x="1201" y="7725"/>
                    </a:lnTo>
                    <a:lnTo>
                      <a:pt x="0" y="12884"/>
                    </a:lnTo>
                    <a:lnTo>
                      <a:pt x="645" y="13427"/>
                    </a:lnTo>
                    <a:lnTo>
                      <a:pt x="1404" y="14059"/>
                    </a:lnTo>
                    <a:lnTo>
                      <a:pt x="2403" y="14856"/>
                    </a:lnTo>
                    <a:lnTo>
                      <a:pt x="3629" y="15804"/>
                    </a:lnTo>
                    <a:lnTo>
                      <a:pt x="4312" y="16310"/>
                    </a:lnTo>
                    <a:lnTo>
                      <a:pt x="5045" y="16841"/>
                    </a:lnTo>
                    <a:lnTo>
                      <a:pt x="5803" y="17397"/>
                    </a:lnTo>
                    <a:lnTo>
                      <a:pt x="6612" y="17953"/>
                    </a:lnTo>
                    <a:lnTo>
                      <a:pt x="7434" y="18510"/>
                    </a:lnTo>
                    <a:lnTo>
                      <a:pt x="8294" y="19078"/>
                    </a:lnTo>
                    <a:lnTo>
                      <a:pt x="9179" y="19635"/>
                    </a:lnTo>
                    <a:lnTo>
                      <a:pt x="10089" y="20178"/>
                    </a:lnTo>
                    <a:lnTo>
                      <a:pt x="10999" y="20722"/>
                    </a:lnTo>
                    <a:lnTo>
                      <a:pt x="11935" y="21228"/>
                    </a:lnTo>
                    <a:lnTo>
                      <a:pt x="12870" y="21721"/>
                    </a:lnTo>
                    <a:lnTo>
                      <a:pt x="13806" y="22188"/>
                    </a:lnTo>
                    <a:lnTo>
                      <a:pt x="14286" y="22403"/>
                    </a:lnTo>
                    <a:lnTo>
                      <a:pt x="14754" y="22606"/>
                    </a:lnTo>
                    <a:lnTo>
                      <a:pt x="15222" y="22808"/>
                    </a:lnTo>
                    <a:lnTo>
                      <a:pt x="15690" y="22998"/>
                    </a:lnTo>
                    <a:lnTo>
                      <a:pt x="16158" y="23175"/>
                    </a:lnTo>
                    <a:lnTo>
                      <a:pt x="16625" y="23339"/>
                    </a:lnTo>
                    <a:lnTo>
                      <a:pt x="17080" y="23491"/>
                    </a:lnTo>
                    <a:lnTo>
                      <a:pt x="17536" y="23630"/>
                    </a:lnTo>
                    <a:lnTo>
                      <a:pt x="17991" y="23756"/>
                    </a:lnTo>
                    <a:lnTo>
                      <a:pt x="18446" y="23870"/>
                    </a:lnTo>
                    <a:lnTo>
                      <a:pt x="18888" y="23971"/>
                    </a:lnTo>
                    <a:lnTo>
                      <a:pt x="19318" y="24047"/>
                    </a:lnTo>
                    <a:lnTo>
                      <a:pt x="19761" y="24110"/>
                    </a:lnTo>
                    <a:lnTo>
                      <a:pt x="20178" y="24161"/>
                    </a:lnTo>
                    <a:lnTo>
                      <a:pt x="20608" y="24199"/>
                    </a:lnTo>
                    <a:lnTo>
                      <a:pt x="21012" y="24211"/>
                    </a:lnTo>
                    <a:lnTo>
                      <a:pt x="21417" y="24199"/>
                    </a:lnTo>
                    <a:lnTo>
                      <a:pt x="21821" y="24186"/>
                    </a:lnTo>
                    <a:lnTo>
                      <a:pt x="22201" y="24135"/>
                    </a:lnTo>
                    <a:lnTo>
                      <a:pt x="22580" y="24072"/>
                    </a:lnTo>
                    <a:lnTo>
                      <a:pt x="22845" y="24009"/>
                    </a:lnTo>
                    <a:lnTo>
                      <a:pt x="23098" y="23946"/>
                    </a:lnTo>
                    <a:lnTo>
                      <a:pt x="23351" y="23857"/>
                    </a:lnTo>
                    <a:lnTo>
                      <a:pt x="23617" y="23756"/>
                    </a:lnTo>
                    <a:lnTo>
                      <a:pt x="23869" y="23642"/>
                    </a:lnTo>
                    <a:lnTo>
                      <a:pt x="24110" y="23529"/>
                    </a:lnTo>
                    <a:lnTo>
                      <a:pt x="24363" y="23390"/>
                    </a:lnTo>
                    <a:lnTo>
                      <a:pt x="24615" y="23238"/>
                    </a:lnTo>
                    <a:lnTo>
                      <a:pt x="24856" y="23086"/>
                    </a:lnTo>
                    <a:lnTo>
                      <a:pt x="25108" y="22922"/>
                    </a:lnTo>
                    <a:lnTo>
                      <a:pt x="25349" y="22732"/>
                    </a:lnTo>
                    <a:lnTo>
                      <a:pt x="25589" y="22542"/>
                    </a:lnTo>
                    <a:lnTo>
                      <a:pt x="25829" y="22353"/>
                    </a:lnTo>
                    <a:lnTo>
                      <a:pt x="26069" y="22138"/>
                    </a:lnTo>
                    <a:lnTo>
                      <a:pt x="26309" y="21923"/>
                    </a:lnTo>
                    <a:lnTo>
                      <a:pt x="26537" y="21695"/>
                    </a:lnTo>
                    <a:lnTo>
                      <a:pt x="27005" y="21215"/>
                    </a:lnTo>
                    <a:lnTo>
                      <a:pt x="27460" y="20709"/>
                    </a:lnTo>
                    <a:lnTo>
                      <a:pt x="27902" y="20166"/>
                    </a:lnTo>
                    <a:lnTo>
                      <a:pt x="28345" y="19597"/>
                    </a:lnTo>
                    <a:lnTo>
                      <a:pt x="28787" y="19003"/>
                    </a:lnTo>
                    <a:lnTo>
                      <a:pt x="29205" y="18396"/>
                    </a:lnTo>
                    <a:lnTo>
                      <a:pt x="29622" y="17751"/>
                    </a:lnTo>
                    <a:lnTo>
                      <a:pt x="30039" y="17106"/>
                    </a:lnTo>
                    <a:lnTo>
                      <a:pt x="30431" y="16449"/>
                    </a:lnTo>
                    <a:lnTo>
                      <a:pt x="30823" y="15766"/>
                    </a:lnTo>
                    <a:lnTo>
                      <a:pt x="31202" y="15083"/>
                    </a:lnTo>
                    <a:lnTo>
                      <a:pt x="31581" y="14401"/>
                    </a:lnTo>
                    <a:lnTo>
                      <a:pt x="31935" y="13705"/>
                    </a:lnTo>
                    <a:lnTo>
                      <a:pt x="32289" y="13010"/>
                    </a:lnTo>
                    <a:lnTo>
                      <a:pt x="32972" y="11645"/>
                    </a:lnTo>
                    <a:lnTo>
                      <a:pt x="33604" y="10292"/>
                    </a:lnTo>
                    <a:lnTo>
                      <a:pt x="34198" y="8990"/>
                    </a:lnTo>
                    <a:lnTo>
                      <a:pt x="35248" y="6613"/>
                    </a:lnTo>
                    <a:lnTo>
                      <a:pt x="35336" y="6385"/>
                    </a:lnTo>
                    <a:lnTo>
                      <a:pt x="35425" y="6158"/>
                    </a:lnTo>
                    <a:lnTo>
                      <a:pt x="35501" y="5918"/>
                    </a:lnTo>
                    <a:lnTo>
                      <a:pt x="35551" y="5690"/>
                    </a:lnTo>
                    <a:lnTo>
                      <a:pt x="35602" y="5450"/>
                    </a:lnTo>
                    <a:lnTo>
                      <a:pt x="35640" y="5222"/>
                    </a:lnTo>
                    <a:lnTo>
                      <a:pt x="35665" y="4982"/>
                    </a:lnTo>
                    <a:lnTo>
                      <a:pt x="35678" y="4742"/>
                    </a:lnTo>
                    <a:lnTo>
                      <a:pt x="35678" y="4514"/>
                    </a:lnTo>
                    <a:lnTo>
                      <a:pt x="35665" y="4274"/>
                    </a:lnTo>
                    <a:lnTo>
                      <a:pt x="35652" y="4046"/>
                    </a:lnTo>
                    <a:lnTo>
                      <a:pt x="35614" y="3819"/>
                    </a:lnTo>
                    <a:lnTo>
                      <a:pt x="35576" y="3591"/>
                    </a:lnTo>
                    <a:lnTo>
                      <a:pt x="35526" y="3364"/>
                    </a:lnTo>
                    <a:lnTo>
                      <a:pt x="35463" y="3136"/>
                    </a:lnTo>
                    <a:lnTo>
                      <a:pt x="35387" y="2921"/>
                    </a:lnTo>
                    <a:lnTo>
                      <a:pt x="35311" y="2694"/>
                    </a:lnTo>
                    <a:lnTo>
                      <a:pt x="35222" y="2491"/>
                    </a:lnTo>
                    <a:lnTo>
                      <a:pt x="35121" y="2276"/>
                    </a:lnTo>
                    <a:lnTo>
                      <a:pt x="35007" y="2074"/>
                    </a:lnTo>
                    <a:lnTo>
                      <a:pt x="34881" y="1872"/>
                    </a:lnTo>
                    <a:lnTo>
                      <a:pt x="34755" y="1682"/>
                    </a:lnTo>
                    <a:lnTo>
                      <a:pt x="34616" y="1493"/>
                    </a:lnTo>
                    <a:lnTo>
                      <a:pt x="34464" y="1316"/>
                    </a:lnTo>
                    <a:lnTo>
                      <a:pt x="34312" y="1139"/>
                    </a:lnTo>
                    <a:lnTo>
                      <a:pt x="34148" y="962"/>
                    </a:lnTo>
                    <a:lnTo>
                      <a:pt x="33971" y="810"/>
                    </a:lnTo>
                    <a:lnTo>
                      <a:pt x="33781" y="658"/>
                    </a:lnTo>
                    <a:lnTo>
                      <a:pt x="33592" y="507"/>
                    </a:lnTo>
                    <a:lnTo>
                      <a:pt x="33389" y="367"/>
                    </a:lnTo>
                    <a:lnTo>
                      <a:pt x="33187" y="241"/>
                    </a:lnTo>
                    <a:lnTo>
                      <a:pt x="32972" y="127"/>
                    </a:lnTo>
                    <a:lnTo>
                      <a:pt x="32972" y="127"/>
                    </a:lnTo>
                    <a:lnTo>
                      <a:pt x="33162" y="570"/>
                    </a:lnTo>
                    <a:lnTo>
                      <a:pt x="33162" y="570"/>
                    </a:lnTo>
                    <a:lnTo>
                      <a:pt x="32947" y="456"/>
                    </a:lnTo>
                    <a:lnTo>
                      <a:pt x="32707" y="355"/>
                    </a:lnTo>
                    <a:lnTo>
                      <a:pt x="32479" y="266"/>
                    </a:lnTo>
                    <a:lnTo>
                      <a:pt x="32251" y="203"/>
                    </a:lnTo>
                    <a:lnTo>
                      <a:pt x="32011" y="140"/>
                    </a:lnTo>
                    <a:lnTo>
                      <a:pt x="31784" y="89"/>
                    </a:lnTo>
                    <a:lnTo>
                      <a:pt x="31543" y="51"/>
                    </a:lnTo>
                    <a:lnTo>
                      <a:pt x="31303" y="13"/>
                    </a:lnTo>
                    <a:lnTo>
                      <a:pt x="310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68;p16"/>
              <p:cNvSpPr/>
              <p:nvPr/>
            </p:nvSpPr>
            <p:spPr>
              <a:xfrm>
                <a:off x="4837325" y="2067800"/>
                <a:ext cx="361600" cy="713375"/>
              </a:xfrm>
              <a:custGeom>
                <a:avLst/>
                <a:gdLst/>
                <a:ahLst/>
                <a:cxnLst/>
                <a:rect l="l" t="t" r="r" b="b"/>
                <a:pathLst>
                  <a:path w="14464" h="28535" extrusionOk="0">
                    <a:moveTo>
                      <a:pt x="3819" y="1"/>
                    </a:moveTo>
                    <a:lnTo>
                      <a:pt x="1" y="1505"/>
                    </a:lnTo>
                    <a:lnTo>
                      <a:pt x="10646" y="28535"/>
                    </a:lnTo>
                    <a:lnTo>
                      <a:pt x="14464" y="27030"/>
                    </a:lnTo>
                    <a:lnTo>
                      <a:pt x="38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69;p16"/>
              <p:cNvSpPr/>
              <p:nvPr/>
            </p:nvSpPr>
            <p:spPr>
              <a:xfrm>
                <a:off x="4885050" y="2227425"/>
                <a:ext cx="530400" cy="104997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41999" extrusionOk="0">
                    <a:moveTo>
                      <a:pt x="4476" y="0"/>
                    </a:moveTo>
                    <a:lnTo>
                      <a:pt x="4211" y="38"/>
                    </a:lnTo>
                    <a:lnTo>
                      <a:pt x="3958" y="101"/>
                    </a:lnTo>
                    <a:lnTo>
                      <a:pt x="3693" y="177"/>
                    </a:lnTo>
                    <a:lnTo>
                      <a:pt x="1682" y="974"/>
                    </a:lnTo>
                    <a:lnTo>
                      <a:pt x="1430" y="1087"/>
                    </a:lnTo>
                    <a:lnTo>
                      <a:pt x="1202" y="1226"/>
                    </a:lnTo>
                    <a:lnTo>
                      <a:pt x="987" y="1378"/>
                    </a:lnTo>
                    <a:lnTo>
                      <a:pt x="797" y="1543"/>
                    </a:lnTo>
                    <a:lnTo>
                      <a:pt x="620" y="1732"/>
                    </a:lnTo>
                    <a:lnTo>
                      <a:pt x="469" y="1934"/>
                    </a:lnTo>
                    <a:lnTo>
                      <a:pt x="330" y="2149"/>
                    </a:lnTo>
                    <a:lnTo>
                      <a:pt x="228" y="2377"/>
                    </a:lnTo>
                    <a:lnTo>
                      <a:pt x="127" y="2617"/>
                    </a:lnTo>
                    <a:lnTo>
                      <a:pt x="64" y="2870"/>
                    </a:lnTo>
                    <a:lnTo>
                      <a:pt x="26" y="3110"/>
                    </a:lnTo>
                    <a:lnTo>
                      <a:pt x="1" y="3376"/>
                    </a:lnTo>
                    <a:lnTo>
                      <a:pt x="14" y="3629"/>
                    </a:lnTo>
                    <a:lnTo>
                      <a:pt x="39" y="3894"/>
                    </a:lnTo>
                    <a:lnTo>
                      <a:pt x="102" y="4147"/>
                    </a:lnTo>
                    <a:lnTo>
                      <a:pt x="191" y="4400"/>
                    </a:lnTo>
                    <a:lnTo>
                      <a:pt x="14097" y="40317"/>
                    </a:lnTo>
                    <a:lnTo>
                      <a:pt x="14211" y="40570"/>
                    </a:lnTo>
                    <a:lnTo>
                      <a:pt x="14338" y="40798"/>
                    </a:lnTo>
                    <a:lnTo>
                      <a:pt x="14489" y="41012"/>
                    </a:lnTo>
                    <a:lnTo>
                      <a:pt x="14666" y="41202"/>
                    </a:lnTo>
                    <a:lnTo>
                      <a:pt x="14856" y="41379"/>
                    </a:lnTo>
                    <a:lnTo>
                      <a:pt x="15058" y="41531"/>
                    </a:lnTo>
                    <a:lnTo>
                      <a:pt x="15273" y="41657"/>
                    </a:lnTo>
                    <a:lnTo>
                      <a:pt x="15501" y="41771"/>
                    </a:lnTo>
                    <a:lnTo>
                      <a:pt x="15741" y="41860"/>
                    </a:lnTo>
                    <a:lnTo>
                      <a:pt x="15981" y="41935"/>
                    </a:lnTo>
                    <a:lnTo>
                      <a:pt x="16234" y="41973"/>
                    </a:lnTo>
                    <a:lnTo>
                      <a:pt x="16487" y="41999"/>
                    </a:lnTo>
                    <a:lnTo>
                      <a:pt x="16752" y="41986"/>
                    </a:lnTo>
                    <a:lnTo>
                      <a:pt x="17005" y="41961"/>
                    </a:lnTo>
                    <a:lnTo>
                      <a:pt x="17271" y="41897"/>
                    </a:lnTo>
                    <a:lnTo>
                      <a:pt x="17523" y="41809"/>
                    </a:lnTo>
                    <a:lnTo>
                      <a:pt x="19534" y="41012"/>
                    </a:lnTo>
                    <a:lnTo>
                      <a:pt x="19786" y="40899"/>
                    </a:lnTo>
                    <a:lnTo>
                      <a:pt x="20014" y="40772"/>
                    </a:lnTo>
                    <a:lnTo>
                      <a:pt x="20229" y="40621"/>
                    </a:lnTo>
                    <a:lnTo>
                      <a:pt x="20419" y="40444"/>
                    </a:lnTo>
                    <a:lnTo>
                      <a:pt x="20596" y="40254"/>
                    </a:lnTo>
                    <a:lnTo>
                      <a:pt x="20747" y="40052"/>
                    </a:lnTo>
                    <a:lnTo>
                      <a:pt x="20886" y="39837"/>
                    </a:lnTo>
                    <a:lnTo>
                      <a:pt x="20987" y="39609"/>
                    </a:lnTo>
                    <a:lnTo>
                      <a:pt x="21089" y="39369"/>
                    </a:lnTo>
                    <a:lnTo>
                      <a:pt x="21152" y="39129"/>
                    </a:lnTo>
                    <a:lnTo>
                      <a:pt x="21190" y="38876"/>
                    </a:lnTo>
                    <a:lnTo>
                      <a:pt x="21215" y="38623"/>
                    </a:lnTo>
                    <a:lnTo>
                      <a:pt x="21202" y="38358"/>
                    </a:lnTo>
                    <a:lnTo>
                      <a:pt x="21177" y="38105"/>
                    </a:lnTo>
                    <a:lnTo>
                      <a:pt x="21114" y="37839"/>
                    </a:lnTo>
                    <a:lnTo>
                      <a:pt x="21025" y="37586"/>
                    </a:lnTo>
                    <a:lnTo>
                      <a:pt x="7119" y="1669"/>
                    </a:lnTo>
                    <a:lnTo>
                      <a:pt x="7018" y="1429"/>
                    </a:lnTo>
                    <a:lnTo>
                      <a:pt x="6878" y="1201"/>
                    </a:lnTo>
                    <a:lnTo>
                      <a:pt x="6727" y="986"/>
                    </a:lnTo>
                    <a:lnTo>
                      <a:pt x="6550" y="797"/>
                    </a:lnTo>
                    <a:lnTo>
                      <a:pt x="6360" y="620"/>
                    </a:lnTo>
                    <a:lnTo>
                      <a:pt x="6158" y="468"/>
                    </a:lnTo>
                    <a:lnTo>
                      <a:pt x="5943" y="329"/>
                    </a:lnTo>
                    <a:lnTo>
                      <a:pt x="5715" y="215"/>
                    </a:lnTo>
                    <a:lnTo>
                      <a:pt x="5475" y="127"/>
                    </a:lnTo>
                    <a:lnTo>
                      <a:pt x="5235" y="63"/>
                    </a:lnTo>
                    <a:lnTo>
                      <a:pt x="4982" y="13"/>
                    </a:lnTo>
                    <a:lnTo>
                      <a:pt x="472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0;p16"/>
              <p:cNvSpPr/>
              <p:nvPr/>
            </p:nvSpPr>
            <p:spPr>
              <a:xfrm>
                <a:off x="4758325" y="1951175"/>
                <a:ext cx="220325" cy="186825"/>
              </a:xfrm>
              <a:custGeom>
                <a:avLst/>
                <a:gdLst/>
                <a:ahLst/>
                <a:cxnLst/>
                <a:rect l="l" t="t" r="r" b="b"/>
                <a:pathLst>
                  <a:path w="8813" h="7473" extrusionOk="0">
                    <a:moveTo>
                      <a:pt x="6941" y="1"/>
                    </a:moveTo>
                    <a:lnTo>
                      <a:pt x="0" y="2731"/>
                    </a:lnTo>
                    <a:lnTo>
                      <a:pt x="1871" y="7472"/>
                    </a:lnTo>
                    <a:lnTo>
                      <a:pt x="8812" y="4741"/>
                    </a:lnTo>
                    <a:lnTo>
                      <a:pt x="69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1;p16"/>
              <p:cNvSpPr/>
              <p:nvPr/>
            </p:nvSpPr>
            <p:spPr>
              <a:xfrm>
                <a:off x="3709300" y="438500"/>
                <a:ext cx="1653350" cy="1653350"/>
              </a:xfrm>
              <a:custGeom>
                <a:avLst/>
                <a:gdLst/>
                <a:ahLst/>
                <a:cxnLst/>
                <a:rect l="l" t="t" r="r" b="b"/>
                <a:pathLst>
                  <a:path w="66134" h="66134" extrusionOk="0">
                    <a:moveTo>
                      <a:pt x="33074" y="7611"/>
                    </a:moveTo>
                    <a:lnTo>
                      <a:pt x="33693" y="7624"/>
                    </a:lnTo>
                    <a:lnTo>
                      <a:pt x="34313" y="7649"/>
                    </a:lnTo>
                    <a:lnTo>
                      <a:pt x="34932" y="7687"/>
                    </a:lnTo>
                    <a:lnTo>
                      <a:pt x="35539" y="7738"/>
                    </a:lnTo>
                    <a:lnTo>
                      <a:pt x="36158" y="7801"/>
                    </a:lnTo>
                    <a:lnTo>
                      <a:pt x="36765" y="7889"/>
                    </a:lnTo>
                    <a:lnTo>
                      <a:pt x="37372" y="7990"/>
                    </a:lnTo>
                    <a:lnTo>
                      <a:pt x="37966" y="8092"/>
                    </a:lnTo>
                    <a:lnTo>
                      <a:pt x="38573" y="8218"/>
                    </a:lnTo>
                    <a:lnTo>
                      <a:pt x="39167" y="8370"/>
                    </a:lnTo>
                    <a:lnTo>
                      <a:pt x="39761" y="8521"/>
                    </a:lnTo>
                    <a:lnTo>
                      <a:pt x="40343" y="8686"/>
                    </a:lnTo>
                    <a:lnTo>
                      <a:pt x="40925" y="8863"/>
                    </a:lnTo>
                    <a:lnTo>
                      <a:pt x="41506" y="9065"/>
                    </a:lnTo>
                    <a:lnTo>
                      <a:pt x="42088" y="9280"/>
                    </a:lnTo>
                    <a:lnTo>
                      <a:pt x="42644" y="9495"/>
                    </a:lnTo>
                    <a:lnTo>
                      <a:pt x="43213" y="9735"/>
                    </a:lnTo>
                    <a:lnTo>
                      <a:pt x="43769" y="9988"/>
                    </a:lnTo>
                    <a:lnTo>
                      <a:pt x="44325" y="10241"/>
                    </a:lnTo>
                    <a:lnTo>
                      <a:pt x="44869" y="10519"/>
                    </a:lnTo>
                    <a:lnTo>
                      <a:pt x="45400" y="10810"/>
                    </a:lnTo>
                    <a:lnTo>
                      <a:pt x="45931" y="11113"/>
                    </a:lnTo>
                    <a:lnTo>
                      <a:pt x="46462" y="11429"/>
                    </a:lnTo>
                    <a:lnTo>
                      <a:pt x="46968" y="11758"/>
                    </a:lnTo>
                    <a:lnTo>
                      <a:pt x="47486" y="12099"/>
                    </a:lnTo>
                    <a:lnTo>
                      <a:pt x="47979" y="12453"/>
                    </a:lnTo>
                    <a:lnTo>
                      <a:pt x="48472" y="12820"/>
                    </a:lnTo>
                    <a:lnTo>
                      <a:pt x="48965" y="13199"/>
                    </a:lnTo>
                    <a:lnTo>
                      <a:pt x="49433" y="13578"/>
                    </a:lnTo>
                    <a:lnTo>
                      <a:pt x="49901" y="13983"/>
                    </a:lnTo>
                    <a:lnTo>
                      <a:pt x="50356" y="14400"/>
                    </a:lnTo>
                    <a:lnTo>
                      <a:pt x="50811" y="14817"/>
                    </a:lnTo>
                    <a:lnTo>
                      <a:pt x="51254" y="15260"/>
                    </a:lnTo>
                    <a:lnTo>
                      <a:pt x="51671" y="15702"/>
                    </a:lnTo>
                    <a:lnTo>
                      <a:pt x="52101" y="16170"/>
                    </a:lnTo>
                    <a:lnTo>
                      <a:pt x="52505" y="16638"/>
                    </a:lnTo>
                    <a:lnTo>
                      <a:pt x="52897" y="17118"/>
                    </a:lnTo>
                    <a:lnTo>
                      <a:pt x="53289" y="17611"/>
                    </a:lnTo>
                    <a:lnTo>
                      <a:pt x="53668" y="18117"/>
                    </a:lnTo>
                    <a:lnTo>
                      <a:pt x="54022" y="18635"/>
                    </a:lnTo>
                    <a:lnTo>
                      <a:pt x="54376" y="19154"/>
                    </a:lnTo>
                    <a:lnTo>
                      <a:pt x="54718" y="19697"/>
                    </a:lnTo>
                    <a:lnTo>
                      <a:pt x="55046" y="20241"/>
                    </a:lnTo>
                    <a:lnTo>
                      <a:pt x="55362" y="20797"/>
                    </a:lnTo>
                    <a:lnTo>
                      <a:pt x="55666" y="21366"/>
                    </a:lnTo>
                    <a:lnTo>
                      <a:pt x="55957" y="21948"/>
                    </a:lnTo>
                    <a:lnTo>
                      <a:pt x="56222" y="22529"/>
                    </a:lnTo>
                    <a:lnTo>
                      <a:pt x="56488" y="23136"/>
                    </a:lnTo>
                    <a:lnTo>
                      <a:pt x="56740" y="23743"/>
                    </a:lnTo>
                    <a:lnTo>
                      <a:pt x="56968" y="24350"/>
                    </a:lnTo>
                    <a:lnTo>
                      <a:pt x="57183" y="24969"/>
                    </a:lnTo>
                    <a:lnTo>
                      <a:pt x="57385" y="25589"/>
                    </a:lnTo>
                    <a:lnTo>
                      <a:pt x="57575" y="26208"/>
                    </a:lnTo>
                    <a:lnTo>
                      <a:pt x="57739" y="26828"/>
                    </a:lnTo>
                    <a:lnTo>
                      <a:pt x="57891" y="27447"/>
                    </a:lnTo>
                    <a:lnTo>
                      <a:pt x="58017" y="28079"/>
                    </a:lnTo>
                    <a:lnTo>
                      <a:pt x="58131" y="28699"/>
                    </a:lnTo>
                    <a:lnTo>
                      <a:pt x="58232" y="29318"/>
                    </a:lnTo>
                    <a:lnTo>
                      <a:pt x="58321" y="29951"/>
                    </a:lnTo>
                    <a:lnTo>
                      <a:pt x="58397" y="30570"/>
                    </a:lnTo>
                    <a:lnTo>
                      <a:pt x="58447" y="31202"/>
                    </a:lnTo>
                    <a:lnTo>
                      <a:pt x="58485" y="31822"/>
                    </a:lnTo>
                    <a:lnTo>
                      <a:pt x="58510" y="32441"/>
                    </a:lnTo>
                    <a:lnTo>
                      <a:pt x="58510" y="33061"/>
                    </a:lnTo>
                    <a:lnTo>
                      <a:pt x="58510" y="33680"/>
                    </a:lnTo>
                    <a:lnTo>
                      <a:pt x="58485" y="34300"/>
                    </a:lnTo>
                    <a:lnTo>
                      <a:pt x="58447" y="34919"/>
                    </a:lnTo>
                    <a:lnTo>
                      <a:pt x="58397" y="35539"/>
                    </a:lnTo>
                    <a:lnTo>
                      <a:pt x="58321" y="36145"/>
                    </a:lnTo>
                    <a:lnTo>
                      <a:pt x="58245" y="36752"/>
                    </a:lnTo>
                    <a:lnTo>
                      <a:pt x="58144" y="37359"/>
                    </a:lnTo>
                    <a:lnTo>
                      <a:pt x="58030" y="37966"/>
                    </a:lnTo>
                    <a:lnTo>
                      <a:pt x="57903" y="38560"/>
                    </a:lnTo>
                    <a:lnTo>
                      <a:pt x="57764" y="39154"/>
                    </a:lnTo>
                    <a:lnTo>
                      <a:pt x="57613" y="39748"/>
                    </a:lnTo>
                    <a:lnTo>
                      <a:pt x="57448" y="40343"/>
                    </a:lnTo>
                    <a:lnTo>
                      <a:pt x="57259" y="40924"/>
                    </a:lnTo>
                    <a:lnTo>
                      <a:pt x="57069" y="41506"/>
                    </a:lnTo>
                    <a:lnTo>
                      <a:pt x="56854" y="42075"/>
                    </a:lnTo>
                    <a:lnTo>
                      <a:pt x="56639" y="42644"/>
                    </a:lnTo>
                    <a:lnTo>
                      <a:pt x="56399" y="43200"/>
                    </a:lnTo>
                    <a:lnTo>
                      <a:pt x="56146" y="43756"/>
                    </a:lnTo>
                    <a:lnTo>
                      <a:pt x="55881" y="44312"/>
                    </a:lnTo>
                    <a:lnTo>
                      <a:pt x="55603" y="44856"/>
                    </a:lnTo>
                    <a:lnTo>
                      <a:pt x="55324" y="45400"/>
                    </a:lnTo>
                    <a:lnTo>
                      <a:pt x="55021" y="45931"/>
                    </a:lnTo>
                    <a:lnTo>
                      <a:pt x="54705" y="46449"/>
                    </a:lnTo>
                    <a:lnTo>
                      <a:pt x="54376" y="46967"/>
                    </a:lnTo>
                    <a:lnTo>
                      <a:pt x="54035" y="47473"/>
                    </a:lnTo>
                    <a:lnTo>
                      <a:pt x="53681" y="47979"/>
                    </a:lnTo>
                    <a:lnTo>
                      <a:pt x="53314" y="48472"/>
                    </a:lnTo>
                    <a:lnTo>
                      <a:pt x="52935" y="48952"/>
                    </a:lnTo>
                    <a:lnTo>
                      <a:pt x="52543" y="49433"/>
                    </a:lnTo>
                    <a:lnTo>
                      <a:pt x="52151" y="49900"/>
                    </a:lnTo>
                    <a:lnTo>
                      <a:pt x="51734" y="50356"/>
                    </a:lnTo>
                    <a:lnTo>
                      <a:pt x="51304" y="50798"/>
                    </a:lnTo>
                    <a:lnTo>
                      <a:pt x="50874" y="51241"/>
                    </a:lnTo>
                    <a:lnTo>
                      <a:pt x="50419" y="51670"/>
                    </a:lnTo>
                    <a:lnTo>
                      <a:pt x="49964" y="52088"/>
                    </a:lnTo>
                    <a:lnTo>
                      <a:pt x="49496" y="52492"/>
                    </a:lnTo>
                    <a:lnTo>
                      <a:pt x="49016" y="52897"/>
                    </a:lnTo>
                    <a:lnTo>
                      <a:pt x="48523" y="53276"/>
                    </a:lnTo>
                    <a:lnTo>
                      <a:pt x="48017" y="53655"/>
                    </a:lnTo>
                    <a:lnTo>
                      <a:pt x="47499" y="54022"/>
                    </a:lnTo>
                    <a:lnTo>
                      <a:pt x="46968" y="54376"/>
                    </a:lnTo>
                    <a:lnTo>
                      <a:pt x="46437" y="54705"/>
                    </a:lnTo>
                    <a:lnTo>
                      <a:pt x="45893" y="55033"/>
                    </a:lnTo>
                    <a:lnTo>
                      <a:pt x="45337" y="55349"/>
                    </a:lnTo>
                    <a:lnTo>
                      <a:pt x="44768" y="55653"/>
                    </a:lnTo>
                    <a:lnTo>
                      <a:pt x="44186" y="55944"/>
                    </a:lnTo>
                    <a:lnTo>
                      <a:pt x="43605" y="56222"/>
                    </a:lnTo>
                    <a:lnTo>
                      <a:pt x="42998" y="56487"/>
                    </a:lnTo>
                    <a:lnTo>
                      <a:pt x="42391" y="56727"/>
                    </a:lnTo>
                    <a:lnTo>
                      <a:pt x="41784" y="56968"/>
                    </a:lnTo>
                    <a:lnTo>
                      <a:pt x="41165" y="57183"/>
                    </a:lnTo>
                    <a:lnTo>
                      <a:pt x="40545" y="57385"/>
                    </a:lnTo>
                    <a:lnTo>
                      <a:pt x="39926" y="57562"/>
                    </a:lnTo>
                    <a:lnTo>
                      <a:pt x="39306" y="57726"/>
                    </a:lnTo>
                    <a:lnTo>
                      <a:pt x="38687" y="57878"/>
                    </a:lnTo>
                    <a:lnTo>
                      <a:pt x="38055" y="58017"/>
                    </a:lnTo>
                    <a:lnTo>
                      <a:pt x="37435" y="58131"/>
                    </a:lnTo>
                    <a:lnTo>
                      <a:pt x="36803" y="58232"/>
                    </a:lnTo>
                    <a:lnTo>
                      <a:pt x="36184" y="58320"/>
                    </a:lnTo>
                    <a:lnTo>
                      <a:pt x="35564" y="58384"/>
                    </a:lnTo>
                    <a:lnTo>
                      <a:pt x="34932" y="58434"/>
                    </a:lnTo>
                    <a:lnTo>
                      <a:pt x="34313" y="58472"/>
                    </a:lnTo>
                    <a:lnTo>
                      <a:pt x="33693" y="58497"/>
                    </a:lnTo>
                    <a:lnTo>
                      <a:pt x="33074" y="58510"/>
                    </a:lnTo>
                    <a:lnTo>
                      <a:pt x="32441" y="58497"/>
                    </a:lnTo>
                    <a:lnTo>
                      <a:pt x="31835" y="58472"/>
                    </a:lnTo>
                    <a:lnTo>
                      <a:pt x="31215" y="58434"/>
                    </a:lnTo>
                    <a:lnTo>
                      <a:pt x="30596" y="58384"/>
                    </a:lnTo>
                    <a:lnTo>
                      <a:pt x="29989" y="58320"/>
                    </a:lnTo>
                    <a:lnTo>
                      <a:pt x="29382" y="58232"/>
                    </a:lnTo>
                    <a:lnTo>
                      <a:pt x="28775" y="58143"/>
                    </a:lnTo>
                    <a:lnTo>
                      <a:pt x="28168" y="58030"/>
                    </a:lnTo>
                    <a:lnTo>
                      <a:pt x="27561" y="57903"/>
                    </a:lnTo>
                    <a:lnTo>
                      <a:pt x="26967" y="57764"/>
                    </a:lnTo>
                    <a:lnTo>
                      <a:pt x="26386" y="57612"/>
                    </a:lnTo>
                    <a:lnTo>
                      <a:pt x="25792" y="57435"/>
                    </a:lnTo>
                    <a:lnTo>
                      <a:pt x="25210" y="57258"/>
                    </a:lnTo>
                    <a:lnTo>
                      <a:pt x="24628" y="57056"/>
                    </a:lnTo>
                    <a:lnTo>
                      <a:pt x="24060" y="56854"/>
                    </a:lnTo>
                    <a:lnTo>
                      <a:pt x="23491" y="56626"/>
                    </a:lnTo>
                    <a:lnTo>
                      <a:pt x="22922" y="56386"/>
                    </a:lnTo>
                    <a:lnTo>
                      <a:pt x="22365" y="56146"/>
                    </a:lnTo>
                    <a:lnTo>
                      <a:pt x="21822" y="55880"/>
                    </a:lnTo>
                    <a:lnTo>
                      <a:pt x="21278" y="55602"/>
                    </a:lnTo>
                    <a:lnTo>
                      <a:pt x="20735" y="55311"/>
                    </a:lnTo>
                    <a:lnTo>
                      <a:pt x="20204" y="55008"/>
                    </a:lnTo>
                    <a:lnTo>
                      <a:pt x="19685" y="54692"/>
                    </a:lnTo>
                    <a:lnTo>
                      <a:pt x="19167" y="54363"/>
                    </a:lnTo>
                    <a:lnTo>
                      <a:pt x="18661" y="54022"/>
                    </a:lnTo>
                    <a:lnTo>
                      <a:pt x="18155" y="53681"/>
                    </a:lnTo>
                    <a:lnTo>
                      <a:pt x="17662" y="53314"/>
                    </a:lnTo>
                    <a:lnTo>
                      <a:pt x="17182" y="52935"/>
                    </a:lnTo>
                    <a:lnTo>
                      <a:pt x="16702" y="52543"/>
                    </a:lnTo>
                    <a:lnTo>
                      <a:pt x="16234" y="52138"/>
                    </a:lnTo>
                    <a:lnTo>
                      <a:pt x="15779" y="51734"/>
                    </a:lnTo>
                    <a:lnTo>
                      <a:pt x="15324" y="51304"/>
                    </a:lnTo>
                    <a:lnTo>
                      <a:pt x="14894" y="50861"/>
                    </a:lnTo>
                    <a:lnTo>
                      <a:pt x="14464" y="50419"/>
                    </a:lnTo>
                    <a:lnTo>
                      <a:pt x="14047" y="49964"/>
                    </a:lnTo>
                    <a:lnTo>
                      <a:pt x="13629" y="49483"/>
                    </a:lnTo>
                    <a:lnTo>
                      <a:pt x="13238" y="49003"/>
                    </a:lnTo>
                    <a:lnTo>
                      <a:pt x="12846" y="48510"/>
                    </a:lnTo>
                    <a:lnTo>
                      <a:pt x="12479" y="48004"/>
                    </a:lnTo>
                    <a:lnTo>
                      <a:pt x="12112" y="47498"/>
                    </a:lnTo>
                    <a:lnTo>
                      <a:pt x="11758" y="46967"/>
                    </a:lnTo>
                    <a:lnTo>
                      <a:pt x="11417" y="46436"/>
                    </a:lnTo>
                    <a:lnTo>
                      <a:pt x="11088" y="45880"/>
                    </a:lnTo>
                    <a:lnTo>
                      <a:pt x="10785" y="45324"/>
                    </a:lnTo>
                    <a:lnTo>
                      <a:pt x="10481" y="44755"/>
                    </a:lnTo>
                    <a:lnTo>
                      <a:pt x="10191" y="44186"/>
                    </a:lnTo>
                    <a:lnTo>
                      <a:pt x="9913" y="43592"/>
                    </a:lnTo>
                    <a:lnTo>
                      <a:pt x="9647" y="42998"/>
                    </a:lnTo>
                    <a:lnTo>
                      <a:pt x="9407" y="42391"/>
                    </a:lnTo>
                    <a:lnTo>
                      <a:pt x="9167" y="41771"/>
                    </a:lnTo>
                    <a:lnTo>
                      <a:pt x="8952" y="41152"/>
                    </a:lnTo>
                    <a:lnTo>
                      <a:pt x="8749" y="40532"/>
                    </a:lnTo>
                    <a:lnTo>
                      <a:pt x="8572" y="39913"/>
                    </a:lnTo>
                    <a:lnTo>
                      <a:pt x="8408" y="39293"/>
                    </a:lnTo>
                    <a:lnTo>
                      <a:pt x="8256" y="38674"/>
                    </a:lnTo>
                    <a:lnTo>
                      <a:pt x="8117" y="38054"/>
                    </a:lnTo>
                    <a:lnTo>
                      <a:pt x="8004" y="37422"/>
                    </a:lnTo>
                    <a:lnTo>
                      <a:pt x="7902" y="36803"/>
                    </a:lnTo>
                    <a:lnTo>
                      <a:pt x="7814" y="36183"/>
                    </a:lnTo>
                    <a:lnTo>
                      <a:pt x="7751" y="35551"/>
                    </a:lnTo>
                    <a:lnTo>
                      <a:pt x="7688" y="34932"/>
                    </a:lnTo>
                    <a:lnTo>
                      <a:pt x="7650" y="34300"/>
                    </a:lnTo>
                    <a:lnTo>
                      <a:pt x="7637" y="33680"/>
                    </a:lnTo>
                    <a:lnTo>
                      <a:pt x="7624" y="33061"/>
                    </a:lnTo>
                    <a:lnTo>
                      <a:pt x="7637" y="32441"/>
                    </a:lnTo>
                    <a:lnTo>
                      <a:pt x="7650" y="31822"/>
                    </a:lnTo>
                    <a:lnTo>
                      <a:pt x="7688" y="31202"/>
                    </a:lnTo>
                    <a:lnTo>
                      <a:pt x="7751" y="30595"/>
                    </a:lnTo>
                    <a:lnTo>
                      <a:pt x="7814" y="29976"/>
                    </a:lnTo>
                    <a:lnTo>
                      <a:pt x="7890" y="29369"/>
                    </a:lnTo>
                    <a:lnTo>
                      <a:pt x="7991" y="28762"/>
                    </a:lnTo>
                    <a:lnTo>
                      <a:pt x="8105" y="28155"/>
                    </a:lnTo>
                    <a:lnTo>
                      <a:pt x="8231" y="27561"/>
                    </a:lnTo>
                    <a:lnTo>
                      <a:pt x="8370" y="26967"/>
                    </a:lnTo>
                    <a:lnTo>
                      <a:pt x="8522" y="26373"/>
                    </a:lnTo>
                    <a:lnTo>
                      <a:pt x="8699" y="25791"/>
                    </a:lnTo>
                    <a:lnTo>
                      <a:pt x="8876" y="25197"/>
                    </a:lnTo>
                    <a:lnTo>
                      <a:pt x="9066" y="24628"/>
                    </a:lnTo>
                    <a:lnTo>
                      <a:pt x="9280" y="24046"/>
                    </a:lnTo>
                    <a:lnTo>
                      <a:pt x="9508" y="23478"/>
                    </a:lnTo>
                    <a:lnTo>
                      <a:pt x="9736" y="22921"/>
                    </a:lnTo>
                    <a:lnTo>
                      <a:pt x="9988" y="22365"/>
                    </a:lnTo>
                    <a:lnTo>
                      <a:pt x="10254" y="21809"/>
                    </a:lnTo>
                    <a:lnTo>
                      <a:pt x="10532" y="21265"/>
                    </a:lnTo>
                    <a:lnTo>
                      <a:pt x="10823" y="20734"/>
                    </a:lnTo>
                    <a:lnTo>
                      <a:pt x="11126" y="20203"/>
                    </a:lnTo>
                    <a:lnTo>
                      <a:pt x="11442" y="19672"/>
                    </a:lnTo>
                    <a:lnTo>
                      <a:pt x="11758" y="19154"/>
                    </a:lnTo>
                    <a:lnTo>
                      <a:pt x="12100" y="18648"/>
                    </a:lnTo>
                    <a:lnTo>
                      <a:pt x="12454" y="18142"/>
                    </a:lnTo>
                    <a:lnTo>
                      <a:pt x="12820" y="17649"/>
                    </a:lnTo>
                    <a:lnTo>
                      <a:pt x="13200" y="17169"/>
                    </a:lnTo>
                    <a:lnTo>
                      <a:pt x="13592" y="16701"/>
                    </a:lnTo>
                    <a:lnTo>
                      <a:pt x="13996" y="16233"/>
                    </a:lnTo>
                    <a:lnTo>
                      <a:pt x="14401" y="15766"/>
                    </a:lnTo>
                    <a:lnTo>
                      <a:pt x="14831" y="15323"/>
                    </a:lnTo>
                    <a:lnTo>
                      <a:pt x="15260" y="14881"/>
                    </a:lnTo>
                    <a:lnTo>
                      <a:pt x="15715" y="14451"/>
                    </a:lnTo>
                    <a:lnTo>
                      <a:pt x="16171" y="14034"/>
                    </a:lnTo>
                    <a:lnTo>
                      <a:pt x="16638" y="13629"/>
                    </a:lnTo>
                    <a:lnTo>
                      <a:pt x="17131" y="13237"/>
                    </a:lnTo>
                    <a:lnTo>
                      <a:pt x="17625" y="12845"/>
                    </a:lnTo>
                    <a:lnTo>
                      <a:pt x="18130" y="12466"/>
                    </a:lnTo>
                    <a:lnTo>
                      <a:pt x="18636" y="12112"/>
                    </a:lnTo>
                    <a:lnTo>
                      <a:pt x="19167" y="11758"/>
                    </a:lnTo>
                    <a:lnTo>
                      <a:pt x="19698" y="11417"/>
                    </a:lnTo>
                    <a:lnTo>
                      <a:pt x="20254" y="11088"/>
                    </a:lnTo>
                    <a:lnTo>
                      <a:pt x="20810" y="10772"/>
                    </a:lnTo>
                    <a:lnTo>
                      <a:pt x="21379" y="10468"/>
                    </a:lnTo>
                    <a:lnTo>
                      <a:pt x="21948" y="10178"/>
                    </a:lnTo>
                    <a:lnTo>
                      <a:pt x="22542" y="9899"/>
                    </a:lnTo>
                    <a:lnTo>
                      <a:pt x="23137" y="9647"/>
                    </a:lnTo>
                    <a:lnTo>
                      <a:pt x="23743" y="9394"/>
                    </a:lnTo>
                    <a:lnTo>
                      <a:pt x="24363" y="9166"/>
                    </a:lnTo>
                    <a:lnTo>
                      <a:pt x="24970" y="8951"/>
                    </a:lnTo>
                    <a:lnTo>
                      <a:pt x="25589" y="8749"/>
                    </a:lnTo>
                    <a:lnTo>
                      <a:pt x="26209" y="8559"/>
                    </a:lnTo>
                    <a:lnTo>
                      <a:pt x="26841" y="8395"/>
                    </a:lnTo>
                    <a:lnTo>
                      <a:pt x="27460" y="8243"/>
                    </a:lnTo>
                    <a:lnTo>
                      <a:pt x="28080" y="8117"/>
                    </a:lnTo>
                    <a:lnTo>
                      <a:pt x="28699" y="7990"/>
                    </a:lnTo>
                    <a:lnTo>
                      <a:pt x="29331" y="7889"/>
                    </a:lnTo>
                    <a:lnTo>
                      <a:pt x="29951" y="7813"/>
                    </a:lnTo>
                    <a:lnTo>
                      <a:pt x="30583" y="7738"/>
                    </a:lnTo>
                    <a:lnTo>
                      <a:pt x="31203" y="7687"/>
                    </a:lnTo>
                    <a:lnTo>
                      <a:pt x="31822" y="7649"/>
                    </a:lnTo>
                    <a:lnTo>
                      <a:pt x="32454" y="7624"/>
                    </a:lnTo>
                    <a:lnTo>
                      <a:pt x="33074" y="7611"/>
                    </a:lnTo>
                    <a:close/>
                    <a:moveTo>
                      <a:pt x="32265" y="0"/>
                    </a:moveTo>
                    <a:lnTo>
                      <a:pt x="31455" y="38"/>
                    </a:lnTo>
                    <a:lnTo>
                      <a:pt x="30646" y="89"/>
                    </a:lnTo>
                    <a:lnTo>
                      <a:pt x="29837" y="152"/>
                    </a:lnTo>
                    <a:lnTo>
                      <a:pt x="29015" y="241"/>
                    </a:lnTo>
                    <a:lnTo>
                      <a:pt x="28206" y="354"/>
                    </a:lnTo>
                    <a:lnTo>
                      <a:pt x="27397" y="493"/>
                    </a:lnTo>
                    <a:lnTo>
                      <a:pt x="26588" y="645"/>
                    </a:lnTo>
                    <a:lnTo>
                      <a:pt x="25779" y="809"/>
                    </a:lnTo>
                    <a:lnTo>
                      <a:pt x="24970" y="1012"/>
                    </a:lnTo>
                    <a:lnTo>
                      <a:pt x="24161" y="1227"/>
                    </a:lnTo>
                    <a:lnTo>
                      <a:pt x="23352" y="1467"/>
                    </a:lnTo>
                    <a:lnTo>
                      <a:pt x="22555" y="1720"/>
                    </a:lnTo>
                    <a:lnTo>
                      <a:pt x="21746" y="1998"/>
                    </a:lnTo>
                    <a:lnTo>
                      <a:pt x="20949" y="2301"/>
                    </a:lnTo>
                    <a:lnTo>
                      <a:pt x="20166" y="2630"/>
                    </a:lnTo>
                    <a:lnTo>
                      <a:pt x="19382" y="2971"/>
                    </a:lnTo>
                    <a:lnTo>
                      <a:pt x="18623" y="3325"/>
                    </a:lnTo>
                    <a:lnTo>
                      <a:pt x="17865" y="3705"/>
                    </a:lnTo>
                    <a:lnTo>
                      <a:pt x="17131" y="4097"/>
                    </a:lnTo>
                    <a:lnTo>
                      <a:pt x="16411" y="4501"/>
                    </a:lnTo>
                    <a:lnTo>
                      <a:pt x="15703" y="4931"/>
                    </a:lnTo>
                    <a:lnTo>
                      <a:pt x="14995" y="5373"/>
                    </a:lnTo>
                    <a:lnTo>
                      <a:pt x="14312" y="5829"/>
                    </a:lnTo>
                    <a:lnTo>
                      <a:pt x="13642" y="6296"/>
                    </a:lnTo>
                    <a:lnTo>
                      <a:pt x="12997" y="6789"/>
                    </a:lnTo>
                    <a:lnTo>
                      <a:pt x="12353" y="7295"/>
                    </a:lnTo>
                    <a:lnTo>
                      <a:pt x="11720" y="7801"/>
                    </a:lnTo>
                    <a:lnTo>
                      <a:pt x="11114" y="8332"/>
                    </a:lnTo>
                    <a:lnTo>
                      <a:pt x="10519" y="8875"/>
                    </a:lnTo>
                    <a:lnTo>
                      <a:pt x="9938" y="9432"/>
                    </a:lnTo>
                    <a:lnTo>
                      <a:pt x="9369" y="10013"/>
                    </a:lnTo>
                    <a:lnTo>
                      <a:pt x="8813" y="10595"/>
                    </a:lnTo>
                    <a:lnTo>
                      <a:pt x="8282" y="11189"/>
                    </a:lnTo>
                    <a:lnTo>
                      <a:pt x="7751" y="11796"/>
                    </a:lnTo>
                    <a:lnTo>
                      <a:pt x="7245" y="12415"/>
                    </a:lnTo>
                    <a:lnTo>
                      <a:pt x="6752" y="13035"/>
                    </a:lnTo>
                    <a:lnTo>
                      <a:pt x="6284" y="13680"/>
                    </a:lnTo>
                    <a:lnTo>
                      <a:pt x="5829" y="14337"/>
                    </a:lnTo>
                    <a:lnTo>
                      <a:pt x="5387" y="14994"/>
                    </a:lnTo>
                    <a:lnTo>
                      <a:pt x="4957" y="15664"/>
                    </a:lnTo>
                    <a:lnTo>
                      <a:pt x="4552" y="16347"/>
                    </a:lnTo>
                    <a:lnTo>
                      <a:pt x="4160" y="17030"/>
                    </a:lnTo>
                    <a:lnTo>
                      <a:pt x="3781" y="17738"/>
                    </a:lnTo>
                    <a:lnTo>
                      <a:pt x="3414" y="18446"/>
                    </a:lnTo>
                    <a:lnTo>
                      <a:pt x="3073" y="19154"/>
                    </a:lnTo>
                    <a:lnTo>
                      <a:pt x="2757" y="19887"/>
                    </a:lnTo>
                    <a:lnTo>
                      <a:pt x="2441" y="20608"/>
                    </a:lnTo>
                    <a:lnTo>
                      <a:pt x="2150" y="21354"/>
                    </a:lnTo>
                    <a:lnTo>
                      <a:pt x="1885" y="22100"/>
                    </a:lnTo>
                    <a:lnTo>
                      <a:pt x="1632" y="22845"/>
                    </a:lnTo>
                    <a:lnTo>
                      <a:pt x="1392" y="23604"/>
                    </a:lnTo>
                    <a:lnTo>
                      <a:pt x="1177" y="24375"/>
                    </a:lnTo>
                    <a:lnTo>
                      <a:pt x="974" y="25134"/>
                    </a:lnTo>
                    <a:lnTo>
                      <a:pt x="785" y="25918"/>
                    </a:lnTo>
                    <a:lnTo>
                      <a:pt x="620" y="26689"/>
                    </a:lnTo>
                    <a:lnTo>
                      <a:pt x="481" y="27473"/>
                    </a:lnTo>
                    <a:lnTo>
                      <a:pt x="355" y="28269"/>
                    </a:lnTo>
                    <a:lnTo>
                      <a:pt x="254" y="29053"/>
                    </a:lnTo>
                    <a:lnTo>
                      <a:pt x="165" y="29849"/>
                    </a:lnTo>
                    <a:lnTo>
                      <a:pt x="89" y="30646"/>
                    </a:lnTo>
                    <a:lnTo>
                      <a:pt x="39" y="31455"/>
                    </a:lnTo>
                    <a:lnTo>
                      <a:pt x="14" y="32251"/>
                    </a:lnTo>
                    <a:lnTo>
                      <a:pt x="1" y="33061"/>
                    </a:lnTo>
                    <a:lnTo>
                      <a:pt x="14" y="33870"/>
                    </a:lnTo>
                    <a:lnTo>
                      <a:pt x="39" y="34679"/>
                    </a:lnTo>
                    <a:lnTo>
                      <a:pt x="89" y="35488"/>
                    </a:lnTo>
                    <a:lnTo>
                      <a:pt x="165" y="36297"/>
                    </a:lnTo>
                    <a:lnTo>
                      <a:pt x="254" y="37106"/>
                    </a:lnTo>
                    <a:lnTo>
                      <a:pt x="368" y="37928"/>
                    </a:lnTo>
                    <a:lnTo>
                      <a:pt x="494" y="38737"/>
                    </a:lnTo>
                    <a:lnTo>
                      <a:pt x="646" y="39546"/>
                    </a:lnTo>
                    <a:lnTo>
                      <a:pt x="823" y="40355"/>
                    </a:lnTo>
                    <a:lnTo>
                      <a:pt x="1012" y="41164"/>
                    </a:lnTo>
                    <a:lnTo>
                      <a:pt x="1227" y="41974"/>
                    </a:lnTo>
                    <a:lnTo>
                      <a:pt x="1467" y="42783"/>
                    </a:lnTo>
                    <a:lnTo>
                      <a:pt x="1733" y="43579"/>
                    </a:lnTo>
                    <a:lnTo>
                      <a:pt x="2011" y="44376"/>
                    </a:lnTo>
                    <a:lnTo>
                      <a:pt x="2314" y="45185"/>
                    </a:lnTo>
                    <a:lnTo>
                      <a:pt x="2631" y="45969"/>
                    </a:lnTo>
                    <a:lnTo>
                      <a:pt x="2972" y="46752"/>
                    </a:lnTo>
                    <a:lnTo>
                      <a:pt x="3338" y="47511"/>
                    </a:lnTo>
                    <a:lnTo>
                      <a:pt x="3705" y="48257"/>
                    </a:lnTo>
                    <a:lnTo>
                      <a:pt x="4097" y="49003"/>
                    </a:lnTo>
                    <a:lnTo>
                      <a:pt x="4514" y="49723"/>
                    </a:lnTo>
                    <a:lnTo>
                      <a:pt x="4931" y="50431"/>
                    </a:lnTo>
                    <a:lnTo>
                      <a:pt x="5374" y="51127"/>
                    </a:lnTo>
                    <a:lnTo>
                      <a:pt x="5842" y="51809"/>
                    </a:lnTo>
                    <a:lnTo>
                      <a:pt x="6309" y="52480"/>
                    </a:lnTo>
                    <a:lnTo>
                      <a:pt x="6790" y="53137"/>
                    </a:lnTo>
                    <a:lnTo>
                      <a:pt x="7296" y="53782"/>
                    </a:lnTo>
                    <a:lnTo>
                      <a:pt x="7814" y="54414"/>
                    </a:lnTo>
                    <a:lnTo>
                      <a:pt x="8345" y="55021"/>
                    </a:lnTo>
                    <a:lnTo>
                      <a:pt x="8889" y="55615"/>
                    </a:lnTo>
                    <a:lnTo>
                      <a:pt x="9445" y="56196"/>
                    </a:lnTo>
                    <a:lnTo>
                      <a:pt x="10014" y="56765"/>
                    </a:lnTo>
                    <a:lnTo>
                      <a:pt x="10595" y="57322"/>
                    </a:lnTo>
                    <a:lnTo>
                      <a:pt x="11189" y="57853"/>
                    </a:lnTo>
                    <a:lnTo>
                      <a:pt x="11796" y="58384"/>
                    </a:lnTo>
                    <a:lnTo>
                      <a:pt x="12416" y="58889"/>
                    </a:lnTo>
                    <a:lnTo>
                      <a:pt x="13048" y="59370"/>
                    </a:lnTo>
                    <a:lnTo>
                      <a:pt x="13693" y="59850"/>
                    </a:lnTo>
                    <a:lnTo>
                      <a:pt x="14337" y="60305"/>
                    </a:lnTo>
                    <a:lnTo>
                      <a:pt x="14995" y="60748"/>
                    </a:lnTo>
                    <a:lnTo>
                      <a:pt x="15678" y="61178"/>
                    </a:lnTo>
                    <a:lnTo>
                      <a:pt x="16348" y="61582"/>
                    </a:lnTo>
                    <a:lnTo>
                      <a:pt x="17043" y="61974"/>
                    </a:lnTo>
                    <a:lnTo>
                      <a:pt x="17738" y="62353"/>
                    </a:lnTo>
                    <a:lnTo>
                      <a:pt x="18446" y="62707"/>
                    </a:lnTo>
                    <a:lnTo>
                      <a:pt x="19167" y="63049"/>
                    </a:lnTo>
                    <a:lnTo>
                      <a:pt x="19888" y="63377"/>
                    </a:lnTo>
                    <a:lnTo>
                      <a:pt x="20621" y="63681"/>
                    </a:lnTo>
                    <a:lnTo>
                      <a:pt x="21354" y="63972"/>
                    </a:lnTo>
                    <a:lnTo>
                      <a:pt x="22100" y="64250"/>
                    </a:lnTo>
                    <a:lnTo>
                      <a:pt x="22858" y="64503"/>
                    </a:lnTo>
                    <a:lnTo>
                      <a:pt x="23617" y="64743"/>
                    </a:lnTo>
                    <a:lnTo>
                      <a:pt x="24376" y="64958"/>
                    </a:lnTo>
                    <a:lnTo>
                      <a:pt x="25147" y="65160"/>
                    </a:lnTo>
                    <a:lnTo>
                      <a:pt x="25918" y="65337"/>
                    </a:lnTo>
                    <a:lnTo>
                      <a:pt x="26702" y="65501"/>
                    </a:lnTo>
                    <a:lnTo>
                      <a:pt x="27486" y="65653"/>
                    </a:lnTo>
                    <a:lnTo>
                      <a:pt x="28269" y="65779"/>
                    </a:lnTo>
                    <a:lnTo>
                      <a:pt x="29066" y="65881"/>
                    </a:lnTo>
                    <a:lnTo>
                      <a:pt x="29862" y="65969"/>
                    </a:lnTo>
                    <a:lnTo>
                      <a:pt x="30659" y="66045"/>
                    </a:lnTo>
                    <a:lnTo>
                      <a:pt x="31455" y="66096"/>
                    </a:lnTo>
                    <a:lnTo>
                      <a:pt x="32265" y="66121"/>
                    </a:lnTo>
                    <a:lnTo>
                      <a:pt x="33074" y="66133"/>
                    </a:lnTo>
                    <a:lnTo>
                      <a:pt x="33870" y="66121"/>
                    </a:lnTo>
                    <a:lnTo>
                      <a:pt x="34679" y="66096"/>
                    </a:lnTo>
                    <a:lnTo>
                      <a:pt x="35501" y="66045"/>
                    </a:lnTo>
                    <a:lnTo>
                      <a:pt x="36310" y="65969"/>
                    </a:lnTo>
                    <a:lnTo>
                      <a:pt x="37119" y="65881"/>
                    </a:lnTo>
                    <a:lnTo>
                      <a:pt x="37928" y="65767"/>
                    </a:lnTo>
                    <a:lnTo>
                      <a:pt x="38737" y="65640"/>
                    </a:lnTo>
                    <a:lnTo>
                      <a:pt x="39547" y="65489"/>
                    </a:lnTo>
                    <a:lnTo>
                      <a:pt x="40368" y="65312"/>
                    </a:lnTo>
                    <a:lnTo>
                      <a:pt x="41177" y="65122"/>
                    </a:lnTo>
                    <a:lnTo>
                      <a:pt x="41974" y="64894"/>
                    </a:lnTo>
                    <a:lnTo>
                      <a:pt x="42783" y="64667"/>
                    </a:lnTo>
                    <a:lnTo>
                      <a:pt x="43592" y="64401"/>
                    </a:lnTo>
                    <a:lnTo>
                      <a:pt x="44389" y="64123"/>
                    </a:lnTo>
                    <a:lnTo>
                      <a:pt x="45185" y="63820"/>
                    </a:lnTo>
                    <a:lnTo>
                      <a:pt x="45982" y="63504"/>
                    </a:lnTo>
                    <a:lnTo>
                      <a:pt x="46753" y="63162"/>
                    </a:lnTo>
                    <a:lnTo>
                      <a:pt x="47511" y="62796"/>
                    </a:lnTo>
                    <a:lnTo>
                      <a:pt x="48270" y="62429"/>
                    </a:lnTo>
                    <a:lnTo>
                      <a:pt x="49003" y="62025"/>
                    </a:lnTo>
                    <a:lnTo>
                      <a:pt x="49736" y="61620"/>
                    </a:lnTo>
                    <a:lnTo>
                      <a:pt x="50444" y="61190"/>
                    </a:lnTo>
                    <a:lnTo>
                      <a:pt x="51140" y="60748"/>
                    </a:lnTo>
                    <a:lnTo>
                      <a:pt x="51822" y="60293"/>
                    </a:lnTo>
                    <a:lnTo>
                      <a:pt x="52492" y="59825"/>
                    </a:lnTo>
                    <a:lnTo>
                      <a:pt x="53150" y="59332"/>
                    </a:lnTo>
                    <a:lnTo>
                      <a:pt x="53782" y="58839"/>
                    </a:lnTo>
                    <a:lnTo>
                      <a:pt x="54414" y="58320"/>
                    </a:lnTo>
                    <a:lnTo>
                      <a:pt x="55021" y="57789"/>
                    </a:lnTo>
                    <a:lnTo>
                      <a:pt x="55628" y="57246"/>
                    </a:lnTo>
                    <a:lnTo>
                      <a:pt x="56209" y="56689"/>
                    </a:lnTo>
                    <a:lnTo>
                      <a:pt x="56778" y="56121"/>
                    </a:lnTo>
                    <a:lnTo>
                      <a:pt x="57322" y="55539"/>
                    </a:lnTo>
                    <a:lnTo>
                      <a:pt x="57866" y="54945"/>
                    </a:lnTo>
                    <a:lnTo>
                      <a:pt x="58384" y="54338"/>
                    </a:lnTo>
                    <a:lnTo>
                      <a:pt x="58890" y="53718"/>
                    </a:lnTo>
                    <a:lnTo>
                      <a:pt x="59383" y="53086"/>
                    </a:lnTo>
                    <a:lnTo>
                      <a:pt x="59850" y="52442"/>
                    </a:lnTo>
                    <a:lnTo>
                      <a:pt x="60318" y="51797"/>
                    </a:lnTo>
                    <a:lnTo>
                      <a:pt x="60761" y="51127"/>
                    </a:lnTo>
                    <a:lnTo>
                      <a:pt x="61178" y="50457"/>
                    </a:lnTo>
                    <a:lnTo>
                      <a:pt x="61595" y="49774"/>
                    </a:lnTo>
                    <a:lnTo>
                      <a:pt x="61987" y="49091"/>
                    </a:lnTo>
                    <a:lnTo>
                      <a:pt x="62366" y="48396"/>
                    </a:lnTo>
                    <a:lnTo>
                      <a:pt x="62720" y="47688"/>
                    </a:lnTo>
                    <a:lnTo>
                      <a:pt x="63062" y="46967"/>
                    </a:lnTo>
                    <a:lnTo>
                      <a:pt x="63390" y="46247"/>
                    </a:lnTo>
                    <a:lnTo>
                      <a:pt x="63694" y="45513"/>
                    </a:lnTo>
                    <a:lnTo>
                      <a:pt x="63984" y="44780"/>
                    </a:lnTo>
                    <a:lnTo>
                      <a:pt x="64250" y="44034"/>
                    </a:lnTo>
                    <a:lnTo>
                      <a:pt x="64515" y="43276"/>
                    </a:lnTo>
                    <a:lnTo>
                      <a:pt x="64743" y="42517"/>
                    </a:lnTo>
                    <a:lnTo>
                      <a:pt x="64971" y="41759"/>
                    </a:lnTo>
                    <a:lnTo>
                      <a:pt x="65173" y="40987"/>
                    </a:lnTo>
                    <a:lnTo>
                      <a:pt x="65350" y="40216"/>
                    </a:lnTo>
                    <a:lnTo>
                      <a:pt x="65514" y="39432"/>
                    </a:lnTo>
                    <a:lnTo>
                      <a:pt x="65653" y="38649"/>
                    </a:lnTo>
                    <a:lnTo>
                      <a:pt x="65780" y="37865"/>
                    </a:lnTo>
                    <a:lnTo>
                      <a:pt x="65894" y="37068"/>
                    </a:lnTo>
                    <a:lnTo>
                      <a:pt x="65982" y="36272"/>
                    </a:lnTo>
                    <a:lnTo>
                      <a:pt x="66045" y="35475"/>
                    </a:lnTo>
                    <a:lnTo>
                      <a:pt x="66096" y="34679"/>
                    </a:lnTo>
                    <a:lnTo>
                      <a:pt x="66121" y="33870"/>
                    </a:lnTo>
                    <a:lnTo>
                      <a:pt x="66134" y="33061"/>
                    </a:lnTo>
                    <a:lnTo>
                      <a:pt x="66121" y="32251"/>
                    </a:lnTo>
                    <a:lnTo>
                      <a:pt x="66096" y="31442"/>
                    </a:lnTo>
                    <a:lnTo>
                      <a:pt x="66045" y="30633"/>
                    </a:lnTo>
                    <a:lnTo>
                      <a:pt x="65982" y="29824"/>
                    </a:lnTo>
                    <a:lnTo>
                      <a:pt x="65881" y="29015"/>
                    </a:lnTo>
                    <a:lnTo>
                      <a:pt x="65780" y="28206"/>
                    </a:lnTo>
                    <a:lnTo>
                      <a:pt x="65641" y="27397"/>
                    </a:lnTo>
                    <a:lnTo>
                      <a:pt x="65489" y="26575"/>
                    </a:lnTo>
                    <a:lnTo>
                      <a:pt x="65312" y="25766"/>
                    </a:lnTo>
                    <a:lnTo>
                      <a:pt x="65122" y="24957"/>
                    </a:lnTo>
                    <a:lnTo>
                      <a:pt x="64907" y="24148"/>
                    </a:lnTo>
                    <a:lnTo>
                      <a:pt x="64667" y="23351"/>
                    </a:lnTo>
                    <a:lnTo>
                      <a:pt x="64414" y="22542"/>
                    </a:lnTo>
                    <a:lnTo>
                      <a:pt x="64136" y="21746"/>
                    </a:lnTo>
                    <a:lnTo>
                      <a:pt x="63833" y="20949"/>
                    </a:lnTo>
                    <a:lnTo>
                      <a:pt x="63504" y="20153"/>
                    </a:lnTo>
                    <a:lnTo>
                      <a:pt x="63163" y="19381"/>
                    </a:lnTo>
                    <a:lnTo>
                      <a:pt x="62809" y="18610"/>
                    </a:lnTo>
                    <a:lnTo>
                      <a:pt x="62429" y="17864"/>
                    </a:lnTo>
                    <a:lnTo>
                      <a:pt x="62038" y="17131"/>
                    </a:lnTo>
                    <a:lnTo>
                      <a:pt x="61633" y="16398"/>
                    </a:lnTo>
                    <a:lnTo>
                      <a:pt x="61203" y="15690"/>
                    </a:lnTo>
                    <a:lnTo>
                      <a:pt x="60761" y="14994"/>
                    </a:lnTo>
                    <a:lnTo>
                      <a:pt x="60306" y="14312"/>
                    </a:lnTo>
                    <a:lnTo>
                      <a:pt x="59825" y="13642"/>
                    </a:lnTo>
                    <a:lnTo>
                      <a:pt x="59345" y="12984"/>
                    </a:lnTo>
                    <a:lnTo>
                      <a:pt x="58839" y="12339"/>
                    </a:lnTo>
                    <a:lnTo>
                      <a:pt x="58321" y="11720"/>
                    </a:lnTo>
                    <a:lnTo>
                      <a:pt x="57790" y="11101"/>
                    </a:lnTo>
                    <a:lnTo>
                      <a:pt x="57246" y="10506"/>
                    </a:lnTo>
                    <a:lnTo>
                      <a:pt x="56690" y="9925"/>
                    </a:lnTo>
                    <a:lnTo>
                      <a:pt x="56121" y="9356"/>
                    </a:lnTo>
                    <a:lnTo>
                      <a:pt x="55539" y="8800"/>
                    </a:lnTo>
                    <a:lnTo>
                      <a:pt x="54945" y="8269"/>
                    </a:lnTo>
                    <a:lnTo>
                      <a:pt x="54338" y="7750"/>
                    </a:lnTo>
                    <a:lnTo>
                      <a:pt x="53719" y="7245"/>
                    </a:lnTo>
                    <a:lnTo>
                      <a:pt x="53087" y="6751"/>
                    </a:lnTo>
                    <a:lnTo>
                      <a:pt x="52455" y="6271"/>
                    </a:lnTo>
                    <a:lnTo>
                      <a:pt x="51797" y="5816"/>
                    </a:lnTo>
                    <a:lnTo>
                      <a:pt x="51140" y="5373"/>
                    </a:lnTo>
                    <a:lnTo>
                      <a:pt x="50470" y="4956"/>
                    </a:lnTo>
                    <a:lnTo>
                      <a:pt x="49787" y="4539"/>
                    </a:lnTo>
                    <a:lnTo>
                      <a:pt x="49092" y="4147"/>
                    </a:lnTo>
                    <a:lnTo>
                      <a:pt x="48396" y="3768"/>
                    </a:lnTo>
                    <a:lnTo>
                      <a:pt x="47688" y="3414"/>
                    </a:lnTo>
                    <a:lnTo>
                      <a:pt x="46980" y="3073"/>
                    </a:lnTo>
                    <a:lnTo>
                      <a:pt x="46247" y="2744"/>
                    </a:lnTo>
                    <a:lnTo>
                      <a:pt x="45514" y="2440"/>
                    </a:lnTo>
                    <a:lnTo>
                      <a:pt x="44781" y="2150"/>
                    </a:lnTo>
                    <a:lnTo>
                      <a:pt x="44035" y="1871"/>
                    </a:lnTo>
                    <a:lnTo>
                      <a:pt x="43289" y="1619"/>
                    </a:lnTo>
                    <a:lnTo>
                      <a:pt x="42530" y="1378"/>
                    </a:lnTo>
                    <a:lnTo>
                      <a:pt x="41759" y="1163"/>
                    </a:lnTo>
                    <a:lnTo>
                      <a:pt x="40988" y="961"/>
                    </a:lnTo>
                    <a:lnTo>
                      <a:pt x="40217" y="784"/>
                    </a:lnTo>
                    <a:lnTo>
                      <a:pt x="39445" y="620"/>
                    </a:lnTo>
                    <a:lnTo>
                      <a:pt x="38662" y="481"/>
                    </a:lnTo>
                    <a:lnTo>
                      <a:pt x="37865" y="354"/>
                    </a:lnTo>
                    <a:lnTo>
                      <a:pt x="37081" y="241"/>
                    </a:lnTo>
                    <a:lnTo>
                      <a:pt x="36285" y="152"/>
                    </a:lnTo>
                    <a:lnTo>
                      <a:pt x="35488" y="89"/>
                    </a:lnTo>
                    <a:lnTo>
                      <a:pt x="34679" y="38"/>
                    </a:lnTo>
                    <a:lnTo>
                      <a:pt x="338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2;p16"/>
              <p:cNvSpPr/>
              <p:nvPr/>
            </p:nvSpPr>
            <p:spPr>
              <a:xfrm>
                <a:off x="5643300" y="2451825"/>
                <a:ext cx="580300" cy="1087600"/>
              </a:xfrm>
              <a:custGeom>
                <a:avLst/>
                <a:gdLst/>
                <a:ahLst/>
                <a:cxnLst/>
                <a:rect l="l" t="t" r="r" b="b"/>
                <a:pathLst>
                  <a:path w="23212" h="43504" extrusionOk="0">
                    <a:moveTo>
                      <a:pt x="11138" y="0"/>
                    </a:moveTo>
                    <a:lnTo>
                      <a:pt x="10721" y="13"/>
                    </a:lnTo>
                    <a:lnTo>
                      <a:pt x="10317" y="38"/>
                    </a:lnTo>
                    <a:lnTo>
                      <a:pt x="9937" y="89"/>
                    </a:lnTo>
                    <a:lnTo>
                      <a:pt x="9596" y="165"/>
                    </a:lnTo>
                    <a:lnTo>
                      <a:pt x="9255" y="241"/>
                    </a:lnTo>
                    <a:lnTo>
                      <a:pt x="8951" y="329"/>
                    </a:lnTo>
                    <a:lnTo>
                      <a:pt x="8660" y="430"/>
                    </a:lnTo>
                    <a:lnTo>
                      <a:pt x="8408" y="544"/>
                    </a:lnTo>
                    <a:lnTo>
                      <a:pt x="8167" y="645"/>
                    </a:lnTo>
                    <a:lnTo>
                      <a:pt x="7952" y="759"/>
                    </a:lnTo>
                    <a:lnTo>
                      <a:pt x="7763" y="860"/>
                    </a:lnTo>
                    <a:lnTo>
                      <a:pt x="7598" y="961"/>
                    </a:lnTo>
                    <a:lnTo>
                      <a:pt x="7346" y="1138"/>
                    </a:lnTo>
                    <a:lnTo>
                      <a:pt x="7181" y="1252"/>
                    </a:lnTo>
                    <a:lnTo>
                      <a:pt x="7131" y="1302"/>
                    </a:lnTo>
                    <a:lnTo>
                      <a:pt x="7055" y="1315"/>
                    </a:lnTo>
                    <a:lnTo>
                      <a:pt x="6865" y="1378"/>
                    </a:lnTo>
                    <a:lnTo>
                      <a:pt x="6713" y="1429"/>
                    </a:lnTo>
                    <a:lnTo>
                      <a:pt x="6549" y="1505"/>
                    </a:lnTo>
                    <a:lnTo>
                      <a:pt x="6359" y="1593"/>
                    </a:lnTo>
                    <a:lnTo>
                      <a:pt x="6144" y="1707"/>
                    </a:lnTo>
                    <a:lnTo>
                      <a:pt x="5904" y="1846"/>
                    </a:lnTo>
                    <a:lnTo>
                      <a:pt x="5664" y="1998"/>
                    </a:lnTo>
                    <a:lnTo>
                      <a:pt x="5399" y="2187"/>
                    </a:lnTo>
                    <a:lnTo>
                      <a:pt x="5120" y="2415"/>
                    </a:lnTo>
                    <a:lnTo>
                      <a:pt x="4830" y="2655"/>
                    </a:lnTo>
                    <a:lnTo>
                      <a:pt x="4539" y="2946"/>
                    </a:lnTo>
                    <a:lnTo>
                      <a:pt x="4248" y="3262"/>
                    </a:lnTo>
                    <a:lnTo>
                      <a:pt x="3945" y="3616"/>
                    </a:lnTo>
                    <a:lnTo>
                      <a:pt x="3641" y="4021"/>
                    </a:lnTo>
                    <a:lnTo>
                      <a:pt x="3338" y="4463"/>
                    </a:lnTo>
                    <a:lnTo>
                      <a:pt x="3034" y="4944"/>
                    </a:lnTo>
                    <a:lnTo>
                      <a:pt x="2744" y="5475"/>
                    </a:lnTo>
                    <a:lnTo>
                      <a:pt x="2605" y="5753"/>
                    </a:lnTo>
                    <a:lnTo>
                      <a:pt x="2466" y="6056"/>
                    </a:lnTo>
                    <a:lnTo>
                      <a:pt x="2326" y="6360"/>
                    </a:lnTo>
                    <a:lnTo>
                      <a:pt x="2187" y="6676"/>
                    </a:lnTo>
                    <a:lnTo>
                      <a:pt x="2048" y="7017"/>
                    </a:lnTo>
                    <a:lnTo>
                      <a:pt x="1922" y="7358"/>
                    </a:lnTo>
                    <a:lnTo>
                      <a:pt x="1795" y="7725"/>
                    </a:lnTo>
                    <a:lnTo>
                      <a:pt x="1682" y="8092"/>
                    </a:lnTo>
                    <a:lnTo>
                      <a:pt x="1555" y="8483"/>
                    </a:lnTo>
                    <a:lnTo>
                      <a:pt x="1441" y="8888"/>
                    </a:lnTo>
                    <a:lnTo>
                      <a:pt x="1340" y="9305"/>
                    </a:lnTo>
                    <a:lnTo>
                      <a:pt x="1239" y="9735"/>
                    </a:lnTo>
                    <a:lnTo>
                      <a:pt x="1138" y="10190"/>
                    </a:lnTo>
                    <a:lnTo>
                      <a:pt x="1050" y="10645"/>
                    </a:lnTo>
                    <a:lnTo>
                      <a:pt x="961" y="11126"/>
                    </a:lnTo>
                    <a:lnTo>
                      <a:pt x="885" y="11619"/>
                    </a:lnTo>
                    <a:lnTo>
                      <a:pt x="809" y="12137"/>
                    </a:lnTo>
                    <a:lnTo>
                      <a:pt x="746" y="12655"/>
                    </a:lnTo>
                    <a:lnTo>
                      <a:pt x="683" y="13199"/>
                    </a:lnTo>
                    <a:lnTo>
                      <a:pt x="632" y="13768"/>
                    </a:lnTo>
                    <a:lnTo>
                      <a:pt x="582" y="14350"/>
                    </a:lnTo>
                    <a:lnTo>
                      <a:pt x="544" y="14944"/>
                    </a:lnTo>
                    <a:lnTo>
                      <a:pt x="519" y="15551"/>
                    </a:lnTo>
                    <a:lnTo>
                      <a:pt x="506" y="16183"/>
                    </a:lnTo>
                    <a:lnTo>
                      <a:pt x="405" y="20342"/>
                    </a:lnTo>
                    <a:lnTo>
                      <a:pt x="316" y="24830"/>
                    </a:lnTo>
                    <a:lnTo>
                      <a:pt x="152" y="33731"/>
                    </a:lnTo>
                    <a:lnTo>
                      <a:pt x="0" y="43503"/>
                    </a:lnTo>
                    <a:lnTo>
                      <a:pt x="22542" y="43503"/>
                    </a:lnTo>
                    <a:lnTo>
                      <a:pt x="22656" y="42011"/>
                    </a:lnTo>
                    <a:lnTo>
                      <a:pt x="22769" y="40292"/>
                    </a:lnTo>
                    <a:lnTo>
                      <a:pt x="22896" y="38042"/>
                    </a:lnTo>
                    <a:lnTo>
                      <a:pt x="22959" y="36752"/>
                    </a:lnTo>
                    <a:lnTo>
                      <a:pt x="23022" y="35361"/>
                    </a:lnTo>
                    <a:lnTo>
                      <a:pt x="23085" y="33882"/>
                    </a:lnTo>
                    <a:lnTo>
                      <a:pt x="23136" y="32340"/>
                    </a:lnTo>
                    <a:lnTo>
                      <a:pt x="23174" y="30722"/>
                    </a:lnTo>
                    <a:lnTo>
                      <a:pt x="23199" y="29053"/>
                    </a:lnTo>
                    <a:lnTo>
                      <a:pt x="23212" y="27359"/>
                    </a:lnTo>
                    <a:lnTo>
                      <a:pt x="23212" y="25627"/>
                    </a:lnTo>
                    <a:lnTo>
                      <a:pt x="23199" y="23882"/>
                    </a:lnTo>
                    <a:lnTo>
                      <a:pt x="23149" y="22125"/>
                    </a:lnTo>
                    <a:lnTo>
                      <a:pt x="23085" y="20380"/>
                    </a:lnTo>
                    <a:lnTo>
                      <a:pt x="22997" y="18661"/>
                    </a:lnTo>
                    <a:lnTo>
                      <a:pt x="22946" y="17801"/>
                    </a:lnTo>
                    <a:lnTo>
                      <a:pt x="22883" y="16967"/>
                    </a:lnTo>
                    <a:lnTo>
                      <a:pt x="22807" y="16132"/>
                    </a:lnTo>
                    <a:lnTo>
                      <a:pt x="22731" y="15310"/>
                    </a:lnTo>
                    <a:lnTo>
                      <a:pt x="22643" y="14501"/>
                    </a:lnTo>
                    <a:lnTo>
                      <a:pt x="22554" y="13705"/>
                    </a:lnTo>
                    <a:lnTo>
                      <a:pt x="22441" y="12934"/>
                    </a:lnTo>
                    <a:lnTo>
                      <a:pt x="22340" y="12175"/>
                    </a:lnTo>
                    <a:lnTo>
                      <a:pt x="22213" y="11429"/>
                    </a:lnTo>
                    <a:lnTo>
                      <a:pt x="22087" y="10721"/>
                    </a:lnTo>
                    <a:lnTo>
                      <a:pt x="21948" y="10013"/>
                    </a:lnTo>
                    <a:lnTo>
                      <a:pt x="21796" y="9343"/>
                    </a:lnTo>
                    <a:lnTo>
                      <a:pt x="21632" y="8698"/>
                    </a:lnTo>
                    <a:lnTo>
                      <a:pt x="21467" y="8079"/>
                    </a:lnTo>
                    <a:lnTo>
                      <a:pt x="21278" y="7485"/>
                    </a:lnTo>
                    <a:lnTo>
                      <a:pt x="21088" y="6916"/>
                    </a:lnTo>
                    <a:lnTo>
                      <a:pt x="20886" y="6385"/>
                    </a:lnTo>
                    <a:lnTo>
                      <a:pt x="20671" y="5879"/>
                    </a:lnTo>
                    <a:lnTo>
                      <a:pt x="20443" y="5411"/>
                    </a:lnTo>
                    <a:lnTo>
                      <a:pt x="20203" y="4981"/>
                    </a:lnTo>
                    <a:lnTo>
                      <a:pt x="20077" y="4779"/>
                    </a:lnTo>
                    <a:lnTo>
                      <a:pt x="19950" y="4577"/>
                    </a:lnTo>
                    <a:lnTo>
                      <a:pt x="19811" y="4400"/>
                    </a:lnTo>
                    <a:lnTo>
                      <a:pt x="19685" y="4223"/>
                    </a:lnTo>
                    <a:lnTo>
                      <a:pt x="19546" y="4059"/>
                    </a:lnTo>
                    <a:lnTo>
                      <a:pt x="19406" y="3907"/>
                    </a:lnTo>
                    <a:lnTo>
                      <a:pt x="19255" y="3755"/>
                    </a:lnTo>
                    <a:lnTo>
                      <a:pt x="19116" y="3629"/>
                    </a:lnTo>
                    <a:lnTo>
                      <a:pt x="18762" y="3325"/>
                    </a:lnTo>
                    <a:lnTo>
                      <a:pt x="18420" y="3047"/>
                    </a:lnTo>
                    <a:lnTo>
                      <a:pt x="18079" y="2782"/>
                    </a:lnTo>
                    <a:lnTo>
                      <a:pt x="17750" y="2529"/>
                    </a:lnTo>
                    <a:lnTo>
                      <a:pt x="17409" y="2301"/>
                    </a:lnTo>
                    <a:lnTo>
                      <a:pt x="17093" y="2074"/>
                    </a:lnTo>
                    <a:lnTo>
                      <a:pt x="16764" y="1871"/>
                    </a:lnTo>
                    <a:lnTo>
                      <a:pt x="16448" y="1669"/>
                    </a:lnTo>
                    <a:lnTo>
                      <a:pt x="16145" y="1492"/>
                    </a:lnTo>
                    <a:lnTo>
                      <a:pt x="15829" y="1315"/>
                    </a:lnTo>
                    <a:lnTo>
                      <a:pt x="15525" y="1163"/>
                    </a:lnTo>
                    <a:lnTo>
                      <a:pt x="15234" y="1012"/>
                    </a:lnTo>
                    <a:lnTo>
                      <a:pt x="14931" y="873"/>
                    </a:lnTo>
                    <a:lnTo>
                      <a:pt x="14653" y="759"/>
                    </a:lnTo>
                    <a:lnTo>
                      <a:pt x="14362" y="645"/>
                    </a:lnTo>
                    <a:lnTo>
                      <a:pt x="14084" y="544"/>
                    </a:lnTo>
                    <a:lnTo>
                      <a:pt x="13818" y="443"/>
                    </a:lnTo>
                    <a:lnTo>
                      <a:pt x="13540" y="367"/>
                    </a:lnTo>
                    <a:lnTo>
                      <a:pt x="13275" y="291"/>
                    </a:lnTo>
                    <a:lnTo>
                      <a:pt x="13022" y="228"/>
                    </a:lnTo>
                    <a:lnTo>
                      <a:pt x="12516" y="127"/>
                    </a:lnTo>
                    <a:lnTo>
                      <a:pt x="12036" y="51"/>
                    </a:lnTo>
                    <a:lnTo>
                      <a:pt x="11581" y="13"/>
                    </a:lnTo>
                    <a:lnTo>
                      <a:pt x="111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3;p16"/>
              <p:cNvSpPr/>
              <p:nvPr/>
            </p:nvSpPr>
            <p:spPr>
              <a:xfrm>
                <a:off x="5662575" y="2069375"/>
                <a:ext cx="323050" cy="456125"/>
              </a:xfrm>
              <a:custGeom>
                <a:avLst/>
                <a:gdLst/>
                <a:ahLst/>
                <a:cxnLst/>
                <a:rect l="l" t="t" r="r" b="b"/>
                <a:pathLst>
                  <a:path w="12922" h="18245" extrusionOk="0">
                    <a:moveTo>
                      <a:pt x="569" y="1"/>
                    </a:moveTo>
                    <a:lnTo>
                      <a:pt x="506" y="418"/>
                    </a:lnTo>
                    <a:lnTo>
                      <a:pt x="380" y="1518"/>
                    </a:lnTo>
                    <a:lnTo>
                      <a:pt x="291" y="2264"/>
                    </a:lnTo>
                    <a:lnTo>
                      <a:pt x="215" y="3111"/>
                    </a:lnTo>
                    <a:lnTo>
                      <a:pt x="140" y="4034"/>
                    </a:lnTo>
                    <a:lnTo>
                      <a:pt x="64" y="5007"/>
                    </a:lnTo>
                    <a:lnTo>
                      <a:pt x="26" y="6006"/>
                    </a:lnTo>
                    <a:lnTo>
                      <a:pt x="0" y="7017"/>
                    </a:lnTo>
                    <a:lnTo>
                      <a:pt x="0" y="7511"/>
                    </a:lnTo>
                    <a:lnTo>
                      <a:pt x="13" y="7991"/>
                    </a:lnTo>
                    <a:lnTo>
                      <a:pt x="26" y="8459"/>
                    </a:lnTo>
                    <a:lnTo>
                      <a:pt x="51" y="8926"/>
                    </a:lnTo>
                    <a:lnTo>
                      <a:pt x="89" y="9369"/>
                    </a:lnTo>
                    <a:lnTo>
                      <a:pt x="140" y="9786"/>
                    </a:lnTo>
                    <a:lnTo>
                      <a:pt x="203" y="10178"/>
                    </a:lnTo>
                    <a:lnTo>
                      <a:pt x="279" y="10545"/>
                    </a:lnTo>
                    <a:lnTo>
                      <a:pt x="367" y="10886"/>
                    </a:lnTo>
                    <a:lnTo>
                      <a:pt x="481" y="11189"/>
                    </a:lnTo>
                    <a:lnTo>
                      <a:pt x="531" y="11341"/>
                    </a:lnTo>
                    <a:lnTo>
                      <a:pt x="595" y="11468"/>
                    </a:lnTo>
                    <a:lnTo>
                      <a:pt x="670" y="11581"/>
                    </a:lnTo>
                    <a:lnTo>
                      <a:pt x="734" y="11695"/>
                    </a:lnTo>
                    <a:lnTo>
                      <a:pt x="885" y="11897"/>
                    </a:lnTo>
                    <a:lnTo>
                      <a:pt x="1050" y="12100"/>
                    </a:lnTo>
                    <a:lnTo>
                      <a:pt x="1227" y="12277"/>
                    </a:lnTo>
                    <a:lnTo>
                      <a:pt x="1416" y="12441"/>
                    </a:lnTo>
                    <a:lnTo>
                      <a:pt x="1619" y="12605"/>
                    </a:lnTo>
                    <a:lnTo>
                      <a:pt x="1821" y="12757"/>
                    </a:lnTo>
                    <a:lnTo>
                      <a:pt x="2023" y="12896"/>
                    </a:lnTo>
                    <a:lnTo>
                      <a:pt x="2238" y="13023"/>
                    </a:lnTo>
                    <a:lnTo>
                      <a:pt x="2466" y="13136"/>
                    </a:lnTo>
                    <a:lnTo>
                      <a:pt x="2681" y="13250"/>
                    </a:lnTo>
                    <a:lnTo>
                      <a:pt x="2908" y="13351"/>
                    </a:lnTo>
                    <a:lnTo>
                      <a:pt x="3136" y="13453"/>
                    </a:lnTo>
                    <a:lnTo>
                      <a:pt x="3591" y="13617"/>
                    </a:lnTo>
                    <a:lnTo>
                      <a:pt x="4033" y="13756"/>
                    </a:lnTo>
                    <a:lnTo>
                      <a:pt x="4463" y="13857"/>
                    </a:lnTo>
                    <a:lnTo>
                      <a:pt x="4855" y="13946"/>
                    </a:lnTo>
                    <a:lnTo>
                      <a:pt x="5222" y="14009"/>
                    </a:lnTo>
                    <a:lnTo>
                      <a:pt x="5538" y="14059"/>
                    </a:lnTo>
                    <a:lnTo>
                      <a:pt x="5993" y="14110"/>
                    </a:lnTo>
                    <a:lnTo>
                      <a:pt x="6157" y="14123"/>
                    </a:lnTo>
                    <a:lnTo>
                      <a:pt x="6360" y="18244"/>
                    </a:lnTo>
                    <a:lnTo>
                      <a:pt x="11821" y="16348"/>
                    </a:lnTo>
                    <a:lnTo>
                      <a:pt x="11998" y="11683"/>
                    </a:lnTo>
                    <a:lnTo>
                      <a:pt x="12921" y="342"/>
                    </a:ln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4;p16"/>
              <p:cNvSpPr/>
              <p:nvPr/>
            </p:nvSpPr>
            <p:spPr>
              <a:xfrm>
                <a:off x="5632875" y="1969500"/>
                <a:ext cx="399825" cy="375525"/>
              </a:xfrm>
              <a:custGeom>
                <a:avLst/>
                <a:gdLst/>
                <a:ahLst/>
                <a:cxnLst/>
                <a:rect l="l" t="t" r="r" b="b"/>
                <a:pathLst>
                  <a:path w="15993" h="15021" extrusionOk="0">
                    <a:moveTo>
                      <a:pt x="6637" y="1"/>
                    </a:moveTo>
                    <a:lnTo>
                      <a:pt x="5563" y="13"/>
                    </a:lnTo>
                    <a:lnTo>
                      <a:pt x="4513" y="51"/>
                    </a:lnTo>
                    <a:lnTo>
                      <a:pt x="3527" y="89"/>
                    </a:lnTo>
                    <a:lnTo>
                      <a:pt x="1808" y="165"/>
                    </a:lnTo>
                    <a:lnTo>
                      <a:pt x="632" y="241"/>
                    </a:lnTo>
                    <a:lnTo>
                      <a:pt x="190" y="266"/>
                    </a:lnTo>
                    <a:lnTo>
                      <a:pt x="152" y="355"/>
                    </a:lnTo>
                    <a:lnTo>
                      <a:pt x="114" y="443"/>
                    </a:lnTo>
                    <a:lnTo>
                      <a:pt x="76" y="582"/>
                    </a:lnTo>
                    <a:lnTo>
                      <a:pt x="38" y="747"/>
                    </a:lnTo>
                    <a:lnTo>
                      <a:pt x="0" y="936"/>
                    </a:lnTo>
                    <a:lnTo>
                      <a:pt x="0" y="1151"/>
                    </a:lnTo>
                    <a:lnTo>
                      <a:pt x="13" y="1404"/>
                    </a:lnTo>
                    <a:lnTo>
                      <a:pt x="25" y="1531"/>
                    </a:lnTo>
                    <a:lnTo>
                      <a:pt x="51" y="1670"/>
                    </a:lnTo>
                    <a:lnTo>
                      <a:pt x="89" y="1809"/>
                    </a:lnTo>
                    <a:lnTo>
                      <a:pt x="126" y="1960"/>
                    </a:lnTo>
                    <a:lnTo>
                      <a:pt x="190" y="2112"/>
                    </a:lnTo>
                    <a:lnTo>
                      <a:pt x="253" y="2264"/>
                    </a:lnTo>
                    <a:lnTo>
                      <a:pt x="329" y="2428"/>
                    </a:lnTo>
                    <a:lnTo>
                      <a:pt x="430" y="2593"/>
                    </a:lnTo>
                    <a:lnTo>
                      <a:pt x="531" y="2757"/>
                    </a:lnTo>
                    <a:lnTo>
                      <a:pt x="657" y="2934"/>
                    </a:lnTo>
                    <a:lnTo>
                      <a:pt x="797" y="3098"/>
                    </a:lnTo>
                    <a:lnTo>
                      <a:pt x="948" y="3275"/>
                    </a:lnTo>
                    <a:lnTo>
                      <a:pt x="1125" y="3452"/>
                    </a:lnTo>
                    <a:lnTo>
                      <a:pt x="1315" y="3642"/>
                    </a:lnTo>
                    <a:lnTo>
                      <a:pt x="1530" y="3819"/>
                    </a:lnTo>
                    <a:lnTo>
                      <a:pt x="1757" y="3996"/>
                    </a:lnTo>
                    <a:lnTo>
                      <a:pt x="8698" y="4185"/>
                    </a:lnTo>
                    <a:lnTo>
                      <a:pt x="8660" y="4287"/>
                    </a:lnTo>
                    <a:lnTo>
                      <a:pt x="8559" y="4552"/>
                    </a:lnTo>
                    <a:lnTo>
                      <a:pt x="8496" y="4754"/>
                    </a:lnTo>
                    <a:lnTo>
                      <a:pt x="8433" y="4995"/>
                    </a:lnTo>
                    <a:lnTo>
                      <a:pt x="8382" y="5260"/>
                    </a:lnTo>
                    <a:lnTo>
                      <a:pt x="8331" y="5576"/>
                    </a:lnTo>
                    <a:lnTo>
                      <a:pt x="8294" y="5918"/>
                    </a:lnTo>
                    <a:lnTo>
                      <a:pt x="8281" y="6284"/>
                    </a:lnTo>
                    <a:lnTo>
                      <a:pt x="8281" y="6676"/>
                    </a:lnTo>
                    <a:lnTo>
                      <a:pt x="8306" y="7093"/>
                    </a:lnTo>
                    <a:lnTo>
                      <a:pt x="8357" y="7548"/>
                    </a:lnTo>
                    <a:lnTo>
                      <a:pt x="8407" y="7776"/>
                    </a:lnTo>
                    <a:lnTo>
                      <a:pt x="8445" y="8016"/>
                    </a:lnTo>
                    <a:lnTo>
                      <a:pt x="8508" y="8256"/>
                    </a:lnTo>
                    <a:lnTo>
                      <a:pt x="8584" y="8497"/>
                    </a:lnTo>
                    <a:lnTo>
                      <a:pt x="8660" y="8749"/>
                    </a:lnTo>
                    <a:lnTo>
                      <a:pt x="8749" y="9002"/>
                    </a:lnTo>
                    <a:lnTo>
                      <a:pt x="8825" y="9179"/>
                    </a:lnTo>
                    <a:lnTo>
                      <a:pt x="8926" y="9356"/>
                    </a:lnTo>
                    <a:lnTo>
                      <a:pt x="9039" y="9533"/>
                    </a:lnTo>
                    <a:lnTo>
                      <a:pt x="9166" y="9710"/>
                    </a:lnTo>
                    <a:lnTo>
                      <a:pt x="9292" y="9875"/>
                    </a:lnTo>
                    <a:lnTo>
                      <a:pt x="9431" y="10039"/>
                    </a:lnTo>
                    <a:lnTo>
                      <a:pt x="9709" y="10342"/>
                    </a:lnTo>
                    <a:lnTo>
                      <a:pt x="9975" y="10595"/>
                    </a:lnTo>
                    <a:lnTo>
                      <a:pt x="10190" y="10798"/>
                    </a:lnTo>
                    <a:lnTo>
                      <a:pt x="10405" y="10975"/>
                    </a:lnTo>
                    <a:lnTo>
                      <a:pt x="10417" y="10873"/>
                    </a:lnTo>
                    <a:lnTo>
                      <a:pt x="10493" y="10621"/>
                    </a:lnTo>
                    <a:lnTo>
                      <a:pt x="10544" y="10444"/>
                    </a:lnTo>
                    <a:lnTo>
                      <a:pt x="10607" y="10254"/>
                    </a:lnTo>
                    <a:lnTo>
                      <a:pt x="10683" y="10052"/>
                    </a:lnTo>
                    <a:lnTo>
                      <a:pt x="10784" y="9849"/>
                    </a:lnTo>
                    <a:lnTo>
                      <a:pt x="10885" y="9647"/>
                    </a:lnTo>
                    <a:lnTo>
                      <a:pt x="11012" y="9445"/>
                    </a:lnTo>
                    <a:lnTo>
                      <a:pt x="11163" y="9255"/>
                    </a:lnTo>
                    <a:lnTo>
                      <a:pt x="11239" y="9179"/>
                    </a:lnTo>
                    <a:lnTo>
                      <a:pt x="11328" y="9091"/>
                    </a:lnTo>
                    <a:lnTo>
                      <a:pt x="11416" y="9028"/>
                    </a:lnTo>
                    <a:lnTo>
                      <a:pt x="11505" y="8964"/>
                    </a:lnTo>
                    <a:lnTo>
                      <a:pt x="11606" y="8914"/>
                    </a:lnTo>
                    <a:lnTo>
                      <a:pt x="11707" y="8863"/>
                    </a:lnTo>
                    <a:lnTo>
                      <a:pt x="11808" y="8825"/>
                    </a:lnTo>
                    <a:lnTo>
                      <a:pt x="11922" y="8800"/>
                    </a:lnTo>
                    <a:lnTo>
                      <a:pt x="12162" y="8800"/>
                    </a:lnTo>
                    <a:lnTo>
                      <a:pt x="12251" y="8813"/>
                    </a:lnTo>
                    <a:lnTo>
                      <a:pt x="12326" y="8825"/>
                    </a:lnTo>
                    <a:lnTo>
                      <a:pt x="12402" y="8851"/>
                    </a:lnTo>
                    <a:lnTo>
                      <a:pt x="12478" y="8889"/>
                    </a:lnTo>
                    <a:lnTo>
                      <a:pt x="12541" y="8939"/>
                    </a:lnTo>
                    <a:lnTo>
                      <a:pt x="12617" y="8990"/>
                    </a:lnTo>
                    <a:lnTo>
                      <a:pt x="12680" y="9053"/>
                    </a:lnTo>
                    <a:lnTo>
                      <a:pt x="12731" y="9129"/>
                    </a:lnTo>
                    <a:lnTo>
                      <a:pt x="12845" y="9280"/>
                    </a:lnTo>
                    <a:lnTo>
                      <a:pt x="12933" y="9470"/>
                    </a:lnTo>
                    <a:lnTo>
                      <a:pt x="13009" y="9672"/>
                    </a:lnTo>
                    <a:lnTo>
                      <a:pt x="13072" y="9887"/>
                    </a:lnTo>
                    <a:lnTo>
                      <a:pt x="13110" y="10127"/>
                    </a:lnTo>
                    <a:lnTo>
                      <a:pt x="13136" y="10368"/>
                    </a:lnTo>
                    <a:lnTo>
                      <a:pt x="13136" y="10633"/>
                    </a:lnTo>
                    <a:lnTo>
                      <a:pt x="13123" y="10899"/>
                    </a:lnTo>
                    <a:lnTo>
                      <a:pt x="13098" y="11164"/>
                    </a:lnTo>
                    <a:lnTo>
                      <a:pt x="13047" y="11430"/>
                    </a:lnTo>
                    <a:lnTo>
                      <a:pt x="12984" y="11695"/>
                    </a:lnTo>
                    <a:lnTo>
                      <a:pt x="12883" y="11961"/>
                    </a:lnTo>
                    <a:lnTo>
                      <a:pt x="12782" y="12201"/>
                    </a:lnTo>
                    <a:lnTo>
                      <a:pt x="12668" y="12403"/>
                    </a:lnTo>
                    <a:lnTo>
                      <a:pt x="12541" y="12567"/>
                    </a:lnTo>
                    <a:lnTo>
                      <a:pt x="12402" y="12719"/>
                    </a:lnTo>
                    <a:lnTo>
                      <a:pt x="12263" y="12833"/>
                    </a:lnTo>
                    <a:lnTo>
                      <a:pt x="12124" y="12934"/>
                    </a:lnTo>
                    <a:lnTo>
                      <a:pt x="11985" y="12997"/>
                    </a:lnTo>
                    <a:lnTo>
                      <a:pt x="11846" y="13061"/>
                    </a:lnTo>
                    <a:lnTo>
                      <a:pt x="11720" y="13098"/>
                    </a:lnTo>
                    <a:lnTo>
                      <a:pt x="11593" y="13124"/>
                    </a:lnTo>
                    <a:lnTo>
                      <a:pt x="11492" y="13136"/>
                    </a:lnTo>
                    <a:lnTo>
                      <a:pt x="11252" y="13136"/>
                    </a:lnTo>
                    <a:lnTo>
                      <a:pt x="11201" y="13124"/>
                    </a:lnTo>
                    <a:lnTo>
                      <a:pt x="11201" y="13124"/>
                    </a:lnTo>
                    <a:lnTo>
                      <a:pt x="13237" y="15020"/>
                    </a:lnTo>
                    <a:lnTo>
                      <a:pt x="13439" y="14641"/>
                    </a:lnTo>
                    <a:lnTo>
                      <a:pt x="13667" y="14186"/>
                    </a:lnTo>
                    <a:lnTo>
                      <a:pt x="13945" y="13592"/>
                    </a:lnTo>
                    <a:lnTo>
                      <a:pt x="14261" y="12896"/>
                    </a:lnTo>
                    <a:lnTo>
                      <a:pt x="14602" y="12087"/>
                    </a:lnTo>
                    <a:lnTo>
                      <a:pt x="14779" y="11657"/>
                    </a:lnTo>
                    <a:lnTo>
                      <a:pt x="14943" y="11215"/>
                    </a:lnTo>
                    <a:lnTo>
                      <a:pt x="15108" y="10760"/>
                    </a:lnTo>
                    <a:lnTo>
                      <a:pt x="15260" y="10292"/>
                    </a:lnTo>
                    <a:lnTo>
                      <a:pt x="15411" y="9824"/>
                    </a:lnTo>
                    <a:lnTo>
                      <a:pt x="15550" y="9344"/>
                    </a:lnTo>
                    <a:lnTo>
                      <a:pt x="15677" y="8876"/>
                    </a:lnTo>
                    <a:lnTo>
                      <a:pt x="15778" y="8395"/>
                    </a:lnTo>
                    <a:lnTo>
                      <a:pt x="15866" y="7928"/>
                    </a:lnTo>
                    <a:lnTo>
                      <a:pt x="15930" y="7473"/>
                    </a:lnTo>
                    <a:lnTo>
                      <a:pt x="15980" y="7017"/>
                    </a:lnTo>
                    <a:lnTo>
                      <a:pt x="15993" y="6588"/>
                    </a:lnTo>
                    <a:lnTo>
                      <a:pt x="15980" y="6158"/>
                    </a:lnTo>
                    <a:lnTo>
                      <a:pt x="15968" y="5955"/>
                    </a:lnTo>
                    <a:lnTo>
                      <a:pt x="15942" y="5766"/>
                    </a:lnTo>
                    <a:lnTo>
                      <a:pt x="15904" y="5564"/>
                    </a:lnTo>
                    <a:lnTo>
                      <a:pt x="15866" y="5387"/>
                    </a:lnTo>
                    <a:lnTo>
                      <a:pt x="15816" y="5210"/>
                    </a:lnTo>
                    <a:lnTo>
                      <a:pt x="15765" y="5033"/>
                    </a:lnTo>
                    <a:lnTo>
                      <a:pt x="15689" y="4868"/>
                    </a:lnTo>
                    <a:lnTo>
                      <a:pt x="15614" y="4704"/>
                    </a:lnTo>
                    <a:lnTo>
                      <a:pt x="15525" y="4552"/>
                    </a:lnTo>
                    <a:lnTo>
                      <a:pt x="15424" y="4413"/>
                    </a:lnTo>
                    <a:lnTo>
                      <a:pt x="15323" y="4274"/>
                    </a:lnTo>
                    <a:lnTo>
                      <a:pt x="15196" y="4148"/>
                    </a:lnTo>
                    <a:lnTo>
                      <a:pt x="15070" y="4034"/>
                    </a:lnTo>
                    <a:lnTo>
                      <a:pt x="14931" y="3920"/>
                    </a:lnTo>
                    <a:lnTo>
                      <a:pt x="14918" y="3819"/>
                    </a:lnTo>
                    <a:lnTo>
                      <a:pt x="14893" y="3528"/>
                    </a:lnTo>
                    <a:lnTo>
                      <a:pt x="14855" y="3338"/>
                    </a:lnTo>
                    <a:lnTo>
                      <a:pt x="14804" y="3111"/>
                    </a:lnTo>
                    <a:lnTo>
                      <a:pt x="14729" y="2858"/>
                    </a:lnTo>
                    <a:lnTo>
                      <a:pt x="14640" y="2593"/>
                    </a:lnTo>
                    <a:lnTo>
                      <a:pt x="14514" y="2314"/>
                    </a:lnTo>
                    <a:lnTo>
                      <a:pt x="14362" y="2036"/>
                    </a:lnTo>
                    <a:lnTo>
                      <a:pt x="14286" y="1897"/>
                    </a:lnTo>
                    <a:lnTo>
                      <a:pt x="14185" y="1745"/>
                    </a:lnTo>
                    <a:lnTo>
                      <a:pt x="14084" y="1606"/>
                    </a:lnTo>
                    <a:lnTo>
                      <a:pt x="13957" y="1467"/>
                    </a:lnTo>
                    <a:lnTo>
                      <a:pt x="13831" y="1341"/>
                    </a:lnTo>
                    <a:lnTo>
                      <a:pt x="13705" y="1202"/>
                    </a:lnTo>
                    <a:lnTo>
                      <a:pt x="13553" y="1075"/>
                    </a:lnTo>
                    <a:lnTo>
                      <a:pt x="13401" y="949"/>
                    </a:lnTo>
                    <a:lnTo>
                      <a:pt x="13224" y="835"/>
                    </a:lnTo>
                    <a:lnTo>
                      <a:pt x="13047" y="721"/>
                    </a:lnTo>
                    <a:lnTo>
                      <a:pt x="12857" y="608"/>
                    </a:lnTo>
                    <a:lnTo>
                      <a:pt x="12643" y="519"/>
                    </a:lnTo>
                    <a:lnTo>
                      <a:pt x="12402" y="431"/>
                    </a:lnTo>
                    <a:lnTo>
                      <a:pt x="12124" y="342"/>
                    </a:lnTo>
                    <a:lnTo>
                      <a:pt x="11808" y="279"/>
                    </a:lnTo>
                    <a:lnTo>
                      <a:pt x="11454" y="216"/>
                    </a:lnTo>
                    <a:lnTo>
                      <a:pt x="11062" y="165"/>
                    </a:lnTo>
                    <a:lnTo>
                      <a:pt x="10645" y="115"/>
                    </a:lnTo>
                    <a:lnTo>
                      <a:pt x="10203" y="77"/>
                    </a:lnTo>
                    <a:lnTo>
                      <a:pt x="9735" y="51"/>
                    </a:lnTo>
                    <a:lnTo>
                      <a:pt x="8749" y="13"/>
                    </a:lnTo>
                    <a:lnTo>
                      <a:pt x="76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5;p16"/>
              <p:cNvSpPr/>
              <p:nvPr/>
            </p:nvSpPr>
            <p:spPr>
              <a:xfrm>
                <a:off x="5816500" y="2368375"/>
                <a:ext cx="7207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870" extrusionOk="0">
                    <a:moveTo>
                      <a:pt x="2883" y="1"/>
                    </a:moveTo>
                    <a:lnTo>
                      <a:pt x="2858" y="140"/>
                    </a:lnTo>
                    <a:lnTo>
                      <a:pt x="2820" y="266"/>
                    </a:lnTo>
                    <a:lnTo>
                      <a:pt x="2756" y="393"/>
                    </a:lnTo>
                    <a:lnTo>
                      <a:pt x="2693" y="506"/>
                    </a:lnTo>
                    <a:lnTo>
                      <a:pt x="2617" y="620"/>
                    </a:lnTo>
                    <a:lnTo>
                      <a:pt x="2529" y="734"/>
                    </a:lnTo>
                    <a:lnTo>
                      <a:pt x="2428" y="835"/>
                    </a:lnTo>
                    <a:lnTo>
                      <a:pt x="2327" y="949"/>
                    </a:lnTo>
                    <a:lnTo>
                      <a:pt x="2112" y="1139"/>
                    </a:lnTo>
                    <a:lnTo>
                      <a:pt x="1859" y="1316"/>
                    </a:lnTo>
                    <a:lnTo>
                      <a:pt x="1606" y="1480"/>
                    </a:lnTo>
                    <a:lnTo>
                      <a:pt x="1353" y="1619"/>
                    </a:lnTo>
                    <a:lnTo>
                      <a:pt x="1100" y="1745"/>
                    </a:lnTo>
                    <a:lnTo>
                      <a:pt x="847" y="1859"/>
                    </a:lnTo>
                    <a:lnTo>
                      <a:pt x="418" y="2023"/>
                    </a:lnTo>
                    <a:lnTo>
                      <a:pt x="114" y="2125"/>
                    </a:lnTo>
                    <a:lnTo>
                      <a:pt x="0" y="2163"/>
                    </a:lnTo>
                    <a:lnTo>
                      <a:pt x="89" y="3869"/>
                    </a:lnTo>
                    <a:lnTo>
                      <a:pt x="342" y="3793"/>
                    </a:lnTo>
                    <a:lnTo>
                      <a:pt x="582" y="3718"/>
                    </a:lnTo>
                    <a:lnTo>
                      <a:pt x="809" y="3616"/>
                    </a:lnTo>
                    <a:lnTo>
                      <a:pt x="1024" y="3503"/>
                    </a:lnTo>
                    <a:lnTo>
                      <a:pt x="1214" y="3389"/>
                    </a:lnTo>
                    <a:lnTo>
                      <a:pt x="1404" y="3262"/>
                    </a:lnTo>
                    <a:lnTo>
                      <a:pt x="1568" y="3123"/>
                    </a:lnTo>
                    <a:lnTo>
                      <a:pt x="1720" y="2972"/>
                    </a:lnTo>
                    <a:lnTo>
                      <a:pt x="1871" y="2833"/>
                    </a:lnTo>
                    <a:lnTo>
                      <a:pt x="1998" y="2668"/>
                    </a:lnTo>
                    <a:lnTo>
                      <a:pt x="2112" y="2504"/>
                    </a:lnTo>
                    <a:lnTo>
                      <a:pt x="2225" y="2352"/>
                    </a:lnTo>
                    <a:lnTo>
                      <a:pt x="2314" y="2175"/>
                    </a:lnTo>
                    <a:lnTo>
                      <a:pt x="2402" y="2011"/>
                    </a:lnTo>
                    <a:lnTo>
                      <a:pt x="2478" y="1846"/>
                    </a:lnTo>
                    <a:lnTo>
                      <a:pt x="2554" y="1682"/>
                    </a:lnTo>
                    <a:lnTo>
                      <a:pt x="2668" y="1353"/>
                    </a:lnTo>
                    <a:lnTo>
                      <a:pt x="2756" y="1050"/>
                    </a:lnTo>
                    <a:lnTo>
                      <a:pt x="2807" y="759"/>
                    </a:lnTo>
                    <a:lnTo>
                      <a:pt x="2845" y="519"/>
                    </a:lnTo>
                    <a:lnTo>
                      <a:pt x="2870" y="304"/>
                    </a:lnTo>
                    <a:lnTo>
                      <a:pt x="2883" y="140"/>
                    </a:lnTo>
                    <a:lnTo>
                      <a:pt x="288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6;p16"/>
              <p:cNvSpPr/>
              <p:nvPr/>
            </p:nvSpPr>
            <p:spPr>
              <a:xfrm>
                <a:off x="5805750" y="2429375"/>
                <a:ext cx="187775" cy="122350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4894" extrusionOk="0">
                    <a:moveTo>
                      <a:pt x="6360" y="1"/>
                    </a:moveTo>
                    <a:lnTo>
                      <a:pt x="1315" y="3073"/>
                    </a:lnTo>
                    <a:lnTo>
                      <a:pt x="582" y="1910"/>
                    </a:lnTo>
                    <a:lnTo>
                      <a:pt x="0" y="2694"/>
                    </a:lnTo>
                    <a:lnTo>
                      <a:pt x="0" y="4312"/>
                    </a:lnTo>
                    <a:lnTo>
                      <a:pt x="1290" y="3680"/>
                    </a:lnTo>
                    <a:lnTo>
                      <a:pt x="3654" y="4893"/>
                    </a:lnTo>
                    <a:lnTo>
                      <a:pt x="7510" y="1404"/>
                    </a:lnTo>
                    <a:lnTo>
                      <a:pt x="63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7;p16"/>
              <p:cNvSpPr/>
              <p:nvPr/>
            </p:nvSpPr>
            <p:spPr>
              <a:xfrm>
                <a:off x="5643300" y="3539400"/>
                <a:ext cx="750025" cy="1660300"/>
              </a:xfrm>
              <a:custGeom>
                <a:avLst/>
                <a:gdLst/>
                <a:ahLst/>
                <a:cxnLst/>
                <a:rect l="l" t="t" r="r" b="b"/>
                <a:pathLst>
                  <a:path w="30001" h="66412" extrusionOk="0">
                    <a:moveTo>
                      <a:pt x="0" y="0"/>
                    </a:moveTo>
                    <a:lnTo>
                      <a:pt x="5171" y="66412"/>
                    </a:lnTo>
                    <a:lnTo>
                      <a:pt x="13401" y="66412"/>
                    </a:lnTo>
                    <a:lnTo>
                      <a:pt x="13401" y="28636"/>
                    </a:lnTo>
                    <a:lnTo>
                      <a:pt x="21164" y="66412"/>
                    </a:lnTo>
                    <a:lnTo>
                      <a:pt x="30001" y="66412"/>
                    </a:lnTo>
                    <a:lnTo>
                      <a:pt x="25285" y="28484"/>
                    </a:lnTo>
                    <a:lnTo>
                      <a:pt x="225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8;p16"/>
              <p:cNvSpPr/>
              <p:nvPr/>
            </p:nvSpPr>
            <p:spPr>
              <a:xfrm>
                <a:off x="6214425" y="5144675"/>
                <a:ext cx="15615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6246" h="3655" extrusionOk="0">
                    <a:moveTo>
                      <a:pt x="0" y="1"/>
                    </a:moveTo>
                    <a:lnTo>
                      <a:pt x="835" y="3654"/>
                    </a:lnTo>
                    <a:lnTo>
                      <a:pt x="6246" y="3654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;p16"/>
              <p:cNvSpPr/>
              <p:nvPr/>
            </p:nvSpPr>
            <p:spPr>
              <a:xfrm>
                <a:off x="6018150" y="5236025"/>
                <a:ext cx="3777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108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29" y="633"/>
                    </a:lnTo>
                    <a:lnTo>
                      <a:pt x="7624" y="1113"/>
                    </a:lnTo>
                    <a:lnTo>
                      <a:pt x="7270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22" y="3907"/>
                    </a:lnTo>
                    <a:lnTo>
                      <a:pt x="3806" y="4109"/>
                    </a:lnTo>
                    <a:lnTo>
                      <a:pt x="3490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200" y="5007"/>
                    </a:lnTo>
                    <a:lnTo>
                      <a:pt x="1871" y="5146"/>
                    </a:lnTo>
                    <a:lnTo>
                      <a:pt x="1555" y="5272"/>
                    </a:lnTo>
                    <a:lnTo>
                      <a:pt x="1239" y="5386"/>
                    </a:lnTo>
                    <a:lnTo>
                      <a:pt x="923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74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32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108" y="5550"/>
                    </a:lnTo>
                    <a:lnTo>
                      <a:pt x="15095" y="4918"/>
                    </a:lnTo>
                    <a:lnTo>
                      <a:pt x="15070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906" y="2579"/>
                    </a:lnTo>
                    <a:lnTo>
                      <a:pt x="14843" y="2251"/>
                    </a:lnTo>
                    <a:lnTo>
                      <a:pt x="14792" y="1935"/>
                    </a:lnTo>
                    <a:lnTo>
                      <a:pt x="14716" y="1619"/>
                    </a:lnTo>
                    <a:lnTo>
                      <a:pt x="14640" y="1315"/>
                    </a:lnTo>
                    <a:lnTo>
                      <a:pt x="14552" y="1024"/>
                    </a:lnTo>
                    <a:lnTo>
                      <a:pt x="14451" y="746"/>
                    </a:lnTo>
                    <a:lnTo>
                      <a:pt x="14349" y="481"/>
                    </a:lnTo>
                    <a:lnTo>
                      <a:pt x="14223" y="228"/>
                    </a:lnTo>
                    <a:lnTo>
                      <a:pt x="14097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0;p16"/>
              <p:cNvSpPr/>
              <p:nvPr/>
            </p:nvSpPr>
            <p:spPr>
              <a:xfrm>
                <a:off x="5812700" y="5144675"/>
                <a:ext cx="13497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5399" h="3655" extrusionOk="0">
                    <a:moveTo>
                      <a:pt x="1" y="1"/>
                    </a:moveTo>
                    <a:lnTo>
                      <a:pt x="1" y="3654"/>
                    </a:lnTo>
                    <a:lnTo>
                      <a:pt x="5399" y="3654"/>
                    </a:lnTo>
                    <a:lnTo>
                      <a:pt x="5399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1;p16"/>
              <p:cNvSpPr/>
              <p:nvPr/>
            </p:nvSpPr>
            <p:spPr>
              <a:xfrm>
                <a:off x="5595575" y="5236025"/>
                <a:ext cx="3774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096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17" y="633"/>
                    </a:lnTo>
                    <a:lnTo>
                      <a:pt x="7624" y="1113"/>
                    </a:lnTo>
                    <a:lnTo>
                      <a:pt x="7257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09" y="3907"/>
                    </a:lnTo>
                    <a:lnTo>
                      <a:pt x="3793" y="4109"/>
                    </a:lnTo>
                    <a:lnTo>
                      <a:pt x="3477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187" y="5007"/>
                    </a:lnTo>
                    <a:lnTo>
                      <a:pt x="1871" y="5146"/>
                    </a:lnTo>
                    <a:lnTo>
                      <a:pt x="1543" y="5272"/>
                    </a:lnTo>
                    <a:lnTo>
                      <a:pt x="1227" y="5386"/>
                    </a:lnTo>
                    <a:lnTo>
                      <a:pt x="910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61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20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095" y="5550"/>
                    </a:lnTo>
                    <a:lnTo>
                      <a:pt x="15095" y="4918"/>
                    </a:lnTo>
                    <a:lnTo>
                      <a:pt x="15057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893" y="2579"/>
                    </a:lnTo>
                    <a:lnTo>
                      <a:pt x="14843" y="2251"/>
                    </a:lnTo>
                    <a:lnTo>
                      <a:pt x="14779" y="1935"/>
                    </a:lnTo>
                    <a:lnTo>
                      <a:pt x="14716" y="1619"/>
                    </a:lnTo>
                    <a:lnTo>
                      <a:pt x="14628" y="1315"/>
                    </a:lnTo>
                    <a:lnTo>
                      <a:pt x="14539" y="1024"/>
                    </a:lnTo>
                    <a:lnTo>
                      <a:pt x="14451" y="746"/>
                    </a:lnTo>
                    <a:lnTo>
                      <a:pt x="14337" y="481"/>
                    </a:lnTo>
                    <a:lnTo>
                      <a:pt x="14223" y="228"/>
                    </a:lnTo>
                    <a:lnTo>
                      <a:pt x="1408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2;p16"/>
              <p:cNvSpPr/>
              <p:nvPr/>
            </p:nvSpPr>
            <p:spPr>
              <a:xfrm>
                <a:off x="5240325" y="2525475"/>
                <a:ext cx="939975" cy="644150"/>
              </a:xfrm>
              <a:custGeom>
                <a:avLst/>
                <a:gdLst/>
                <a:ahLst/>
                <a:cxnLst/>
                <a:rect l="l" t="t" r="r" b="b"/>
                <a:pathLst>
                  <a:path w="37599" h="25766" extrusionOk="0">
                    <a:moveTo>
                      <a:pt x="32466" y="0"/>
                    </a:moveTo>
                    <a:lnTo>
                      <a:pt x="32226" y="13"/>
                    </a:lnTo>
                    <a:lnTo>
                      <a:pt x="31998" y="25"/>
                    </a:lnTo>
                    <a:lnTo>
                      <a:pt x="31758" y="63"/>
                    </a:lnTo>
                    <a:lnTo>
                      <a:pt x="31530" y="114"/>
                    </a:lnTo>
                    <a:lnTo>
                      <a:pt x="31290" y="164"/>
                    </a:lnTo>
                    <a:lnTo>
                      <a:pt x="31075" y="228"/>
                    </a:lnTo>
                    <a:lnTo>
                      <a:pt x="30848" y="303"/>
                    </a:lnTo>
                    <a:lnTo>
                      <a:pt x="30633" y="392"/>
                    </a:lnTo>
                    <a:lnTo>
                      <a:pt x="30418" y="480"/>
                    </a:lnTo>
                    <a:lnTo>
                      <a:pt x="30203" y="594"/>
                    </a:lnTo>
                    <a:lnTo>
                      <a:pt x="30001" y="708"/>
                    </a:lnTo>
                    <a:lnTo>
                      <a:pt x="29798" y="834"/>
                    </a:lnTo>
                    <a:lnTo>
                      <a:pt x="29609" y="961"/>
                    </a:lnTo>
                    <a:lnTo>
                      <a:pt x="29419" y="1113"/>
                    </a:lnTo>
                    <a:lnTo>
                      <a:pt x="29242" y="1264"/>
                    </a:lnTo>
                    <a:lnTo>
                      <a:pt x="29065" y="1429"/>
                    </a:lnTo>
                    <a:lnTo>
                      <a:pt x="28901" y="1593"/>
                    </a:lnTo>
                    <a:lnTo>
                      <a:pt x="28736" y="1770"/>
                    </a:lnTo>
                    <a:lnTo>
                      <a:pt x="28597" y="1960"/>
                    </a:lnTo>
                    <a:lnTo>
                      <a:pt x="28446" y="2149"/>
                    </a:lnTo>
                    <a:lnTo>
                      <a:pt x="28319" y="2352"/>
                    </a:lnTo>
                    <a:lnTo>
                      <a:pt x="28193" y="2554"/>
                    </a:lnTo>
                    <a:lnTo>
                      <a:pt x="28079" y="2769"/>
                    </a:lnTo>
                    <a:lnTo>
                      <a:pt x="27978" y="2996"/>
                    </a:lnTo>
                    <a:lnTo>
                      <a:pt x="27877" y="3224"/>
                    </a:lnTo>
                    <a:lnTo>
                      <a:pt x="27801" y="3464"/>
                    </a:lnTo>
                    <a:lnTo>
                      <a:pt x="23528" y="16511"/>
                    </a:lnTo>
                    <a:lnTo>
                      <a:pt x="518" y="13603"/>
                    </a:lnTo>
                    <a:lnTo>
                      <a:pt x="0" y="20569"/>
                    </a:lnTo>
                    <a:lnTo>
                      <a:pt x="898" y="20898"/>
                    </a:lnTo>
                    <a:lnTo>
                      <a:pt x="1947" y="21252"/>
                    </a:lnTo>
                    <a:lnTo>
                      <a:pt x="3338" y="21707"/>
                    </a:lnTo>
                    <a:lnTo>
                      <a:pt x="5007" y="22238"/>
                    </a:lnTo>
                    <a:lnTo>
                      <a:pt x="5929" y="22516"/>
                    </a:lnTo>
                    <a:lnTo>
                      <a:pt x="6903" y="22807"/>
                    </a:lnTo>
                    <a:lnTo>
                      <a:pt x="7927" y="23098"/>
                    </a:lnTo>
                    <a:lnTo>
                      <a:pt x="9002" y="23401"/>
                    </a:lnTo>
                    <a:lnTo>
                      <a:pt x="10089" y="23692"/>
                    </a:lnTo>
                    <a:lnTo>
                      <a:pt x="11227" y="23970"/>
                    </a:lnTo>
                    <a:lnTo>
                      <a:pt x="12377" y="24248"/>
                    </a:lnTo>
                    <a:lnTo>
                      <a:pt x="13540" y="24514"/>
                    </a:lnTo>
                    <a:lnTo>
                      <a:pt x="14716" y="24754"/>
                    </a:lnTo>
                    <a:lnTo>
                      <a:pt x="15892" y="24994"/>
                    </a:lnTo>
                    <a:lnTo>
                      <a:pt x="17067" y="25197"/>
                    </a:lnTo>
                    <a:lnTo>
                      <a:pt x="18231" y="25374"/>
                    </a:lnTo>
                    <a:lnTo>
                      <a:pt x="19381" y="25525"/>
                    </a:lnTo>
                    <a:lnTo>
                      <a:pt x="19950" y="25589"/>
                    </a:lnTo>
                    <a:lnTo>
                      <a:pt x="20506" y="25639"/>
                    </a:lnTo>
                    <a:lnTo>
                      <a:pt x="21062" y="25677"/>
                    </a:lnTo>
                    <a:lnTo>
                      <a:pt x="21619" y="25715"/>
                    </a:lnTo>
                    <a:lnTo>
                      <a:pt x="22150" y="25740"/>
                    </a:lnTo>
                    <a:lnTo>
                      <a:pt x="22681" y="25753"/>
                    </a:lnTo>
                    <a:lnTo>
                      <a:pt x="23199" y="25766"/>
                    </a:lnTo>
                    <a:lnTo>
                      <a:pt x="23717" y="25753"/>
                    </a:lnTo>
                    <a:lnTo>
                      <a:pt x="24210" y="25740"/>
                    </a:lnTo>
                    <a:lnTo>
                      <a:pt x="24691" y="25702"/>
                    </a:lnTo>
                    <a:lnTo>
                      <a:pt x="25171" y="25664"/>
                    </a:lnTo>
                    <a:lnTo>
                      <a:pt x="25626" y="25614"/>
                    </a:lnTo>
                    <a:lnTo>
                      <a:pt x="26069" y="25538"/>
                    </a:lnTo>
                    <a:lnTo>
                      <a:pt x="26499" y="25462"/>
                    </a:lnTo>
                    <a:lnTo>
                      <a:pt x="26916" y="25361"/>
                    </a:lnTo>
                    <a:lnTo>
                      <a:pt x="27308" y="25247"/>
                    </a:lnTo>
                    <a:lnTo>
                      <a:pt x="27687" y="25121"/>
                    </a:lnTo>
                    <a:lnTo>
                      <a:pt x="28054" y="24982"/>
                    </a:lnTo>
                    <a:lnTo>
                      <a:pt x="28294" y="24868"/>
                    </a:lnTo>
                    <a:lnTo>
                      <a:pt x="28534" y="24741"/>
                    </a:lnTo>
                    <a:lnTo>
                      <a:pt x="28762" y="24615"/>
                    </a:lnTo>
                    <a:lnTo>
                      <a:pt x="29002" y="24476"/>
                    </a:lnTo>
                    <a:lnTo>
                      <a:pt x="29230" y="24312"/>
                    </a:lnTo>
                    <a:lnTo>
                      <a:pt x="29457" y="24147"/>
                    </a:lnTo>
                    <a:lnTo>
                      <a:pt x="29672" y="23970"/>
                    </a:lnTo>
                    <a:lnTo>
                      <a:pt x="29887" y="23781"/>
                    </a:lnTo>
                    <a:lnTo>
                      <a:pt x="30114" y="23591"/>
                    </a:lnTo>
                    <a:lnTo>
                      <a:pt x="30317" y="23389"/>
                    </a:lnTo>
                    <a:lnTo>
                      <a:pt x="30532" y="23174"/>
                    </a:lnTo>
                    <a:lnTo>
                      <a:pt x="30734" y="22946"/>
                    </a:lnTo>
                    <a:lnTo>
                      <a:pt x="30936" y="22706"/>
                    </a:lnTo>
                    <a:lnTo>
                      <a:pt x="31139" y="22466"/>
                    </a:lnTo>
                    <a:lnTo>
                      <a:pt x="31530" y="21960"/>
                    </a:lnTo>
                    <a:lnTo>
                      <a:pt x="31910" y="21429"/>
                    </a:lnTo>
                    <a:lnTo>
                      <a:pt x="32276" y="20860"/>
                    </a:lnTo>
                    <a:lnTo>
                      <a:pt x="32630" y="20279"/>
                    </a:lnTo>
                    <a:lnTo>
                      <a:pt x="32972" y="19659"/>
                    </a:lnTo>
                    <a:lnTo>
                      <a:pt x="33300" y="19027"/>
                    </a:lnTo>
                    <a:lnTo>
                      <a:pt x="33616" y="18370"/>
                    </a:lnTo>
                    <a:lnTo>
                      <a:pt x="33933" y="17712"/>
                    </a:lnTo>
                    <a:lnTo>
                      <a:pt x="34223" y="17030"/>
                    </a:lnTo>
                    <a:lnTo>
                      <a:pt x="34514" y="16334"/>
                    </a:lnTo>
                    <a:lnTo>
                      <a:pt x="34780" y="15626"/>
                    </a:lnTo>
                    <a:lnTo>
                      <a:pt x="35045" y="14918"/>
                    </a:lnTo>
                    <a:lnTo>
                      <a:pt x="35298" y="14198"/>
                    </a:lnTo>
                    <a:lnTo>
                      <a:pt x="35538" y="13477"/>
                    </a:lnTo>
                    <a:lnTo>
                      <a:pt x="35766" y="12769"/>
                    </a:lnTo>
                    <a:lnTo>
                      <a:pt x="35981" y="12048"/>
                    </a:lnTo>
                    <a:lnTo>
                      <a:pt x="36196" y="11340"/>
                    </a:lnTo>
                    <a:lnTo>
                      <a:pt x="36385" y="10632"/>
                    </a:lnTo>
                    <a:lnTo>
                      <a:pt x="36575" y="9937"/>
                    </a:lnTo>
                    <a:lnTo>
                      <a:pt x="36929" y="8572"/>
                    </a:lnTo>
                    <a:lnTo>
                      <a:pt x="37232" y="7282"/>
                    </a:lnTo>
                    <a:lnTo>
                      <a:pt x="37498" y="6068"/>
                    </a:lnTo>
                    <a:lnTo>
                      <a:pt x="37536" y="5828"/>
                    </a:lnTo>
                    <a:lnTo>
                      <a:pt x="37574" y="5588"/>
                    </a:lnTo>
                    <a:lnTo>
                      <a:pt x="37586" y="5348"/>
                    </a:lnTo>
                    <a:lnTo>
                      <a:pt x="37599" y="5108"/>
                    </a:lnTo>
                    <a:lnTo>
                      <a:pt x="37599" y="4867"/>
                    </a:lnTo>
                    <a:lnTo>
                      <a:pt x="37586" y="4627"/>
                    </a:lnTo>
                    <a:lnTo>
                      <a:pt x="37561" y="4387"/>
                    </a:lnTo>
                    <a:lnTo>
                      <a:pt x="37523" y="4159"/>
                    </a:lnTo>
                    <a:lnTo>
                      <a:pt x="37485" y="3932"/>
                    </a:lnTo>
                    <a:lnTo>
                      <a:pt x="37422" y="3704"/>
                    </a:lnTo>
                    <a:lnTo>
                      <a:pt x="37359" y="3477"/>
                    </a:lnTo>
                    <a:lnTo>
                      <a:pt x="37283" y="3262"/>
                    </a:lnTo>
                    <a:lnTo>
                      <a:pt x="37194" y="3047"/>
                    </a:lnTo>
                    <a:lnTo>
                      <a:pt x="37093" y="2832"/>
                    </a:lnTo>
                    <a:lnTo>
                      <a:pt x="36992" y="2630"/>
                    </a:lnTo>
                    <a:lnTo>
                      <a:pt x="36878" y="2427"/>
                    </a:lnTo>
                    <a:lnTo>
                      <a:pt x="36752" y="2225"/>
                    </a:lnTo>
                    <a:lnTo>
                      <a:pt x="36613" y="2035"/>
                    </a:lnTo>
                    <a:lnTo>
                      <a:pt x="36474" y="1858"/>
                    </a:lnTo>
                    <a:lnTo>
                      <a:pt x="36322" y="1681"/>
                    </a:lnTo>
                    <a:lnTo>
                      <a:pt x="36170" y="1504"/>
                    </a:lnTo>
                    <a:lnTo>
                      <a:pt x="35993" y="1340"/>
                    </a:lnTo>
                    <a:lnTo>
                      <a:pt x="35829" y="1188"/>
                    </a:lnTo>
                    <a:lnTo>
                      <a:pt x="35639" y="1037"/>
                    </a:lnTo>
                    <a:lnTo>
                      <a:pt x="35450" y="898"/>
                    </a:lnTo>
                    <a:lnTo>
                      <a:pt x="35260" y="771"/>
                    </a:lnTo>
                    <a:lnTo>
                      <a:pt x="35045" y="645"/>
                    </a:lnTo>
                    <a:lnTo>
                      <a:pt x="34843" y="531"/>
                    </a:lnTo>
                    <a:lnTo>
                      <a:pt x="34615" y="430"/>
                    </a:lnTo>
                    <a:lnTo>
                      <a:pt x="34400" y="341"/>
                    </a:lnTo>
                    <a:lnTo>
                      <a:pt x="34160" y="253"/>
                    </a:lnTo>
                    <a:lnTo>
                      <a:pt x="33933" y="190"/>
                    </a:lnTo>
                    <a:lnTo>
                      <a:pt x="33680" y="126"/>
                    </a:lnTo>
                    <a:lnTo>
                      <a:pt x="33439" y="76"/>
                    </a:lnTo>
                    <a:lnTo>
                      <a:pt x="33199" y="38"/>
                    </a:lnTo>
                    <a:lnTo>
                      <a:pt x="32959" y="13"/>
                    </a:lnTo>
                    <a:lnTo>
                      <a:pt x="327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3;p16"/>
              <p:cNvSpPr/>
              <p:nvPr/>
            </p:nvSpPr>
            <p:spPr>
              <a:xfrm>
                <a:off x="5042450" y="2808650"/>
                <a:ext cx="214000" cy="23107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9243" extrusionOk="0">
                    <a:moveTo>
                      <a:pt x="3187" y="1"/>
                    </a:moveTo>
                    <a:lnTo>
                      <a:pt x="3035" y="13"/>
                    </a:lnTo>
                    <a:lnTo>
                      <a:pt x="2909" y="26"/>
                    </a:lnTo>
                    <a:lnTo>
                      <a:pt x="2808" y="64"/>
                    </a:lnTo>
                    <a:lnTo>
                      <a:pt x="2732" y="102"/>
                    </a:lnTo>
                    <a:lnTo>
                      <a:pt x="2668" y="165"/>
                    </a:lnTo>
                    <a:lnTo>
                      <a:pt x="2631" y="228"/>
                    </a:lnTo>
                    <a:lnTo>
                      <a:pt x="2605" y="304"/>
                    </a:lnTo>
                    <a:lnTo>
                      <a:pt x="2605" y="393"/>
                    </a:lnTo>
                    <a:lnTo>
                      <a:pt x="2618" y="481"/>
                    </a:lnTo>
                    <a:lnTo>
                      <a:pt x="2656" y="582"/>
                    </a:lnTo>
                    <a:lnTo>
                      <a:pt x="2694" y="683"/>
                    </a:lnTo>
                    <a:lnTo>
                      <a:pt x="2757" y="785"/>
                    </a:lnTo>
                    <a:lnTo>
                      <a:pt x="2833" y="873"/>
                    </a:lnTo>
                    <a:lnTo>
                      <a:pt x="2909" y="974"/>
                    </a:lnTo>
                    <a:lnTo>
                      <a:pt x="3010" y="1050"/>
                    </a:lnTo>
                    <a:lnTo>
                      <a:pt x="3111" y="1139"/>
                    </a:lnTo>
                    <a:lnTo>
                      <a:pt x="3225" y="1202"/>
                    </a:lnTo>
                    <a:lnTo>
                      <a:pt x="3351" y="1265"/>
                    </a:lnTo>
                    <a:lnTo>
                      <a:pt x="3478" y="1316"/>
                    </a:lnTo>
                    <a:lnTo>
                      <a:pt x="3604" y="1341"/>
                    </a:lnTo>
                    <a:lnTo>
                      <a:pt x="3869" y="1391"/>
                    </a:lnTo>
                    <a:lnTo>
                      <a:pt x="4122" y="1467"/>
                    </a:lnTo>
                    <a:lnTo>
                      <a:pt x="4363" y="1543"/>
                    </a:lnTo>
                    <a:lnTo>
                      <a:pt x="4577" y="1632"/>
                    </a:lnTo>
                    <a:lnTo>
                      <a:pt x="4881" y="1758"/>
                    </a:lnTo>
                    <a:lnTo>
                      <a:pt x="5007" y="1821"/>
                    </a:lnTo>
                    <a:lnTo>
                      <a:pt x="4350" y="1657"/>
                    </a:lnTo>
                    <a:lnTo>
                      <a:pt x="3667" y="1493"/>
                    </a:lnTo>
                    <a:lnTo>
                      <a:pt x="2871" y="1328"/>
                    </a:lnTo>
                    <a:lnTo>
                      <a:pt x="2454" y="1240"/>
                    </a:lnTo>
                    <a:lnTo>
                      <a:pt x="2049" y="1176"/>
                    </a:lnTo>
                    <a:lnTo>
                      <a:pt x="1644" y="1113"/>
                    </a:lnTo>
                    <a:lnTo>
                      <a:pt x="1278" y="1075"/>
                    </a:lnTo>
                    <a:lnTo>
                      <a:pt x="949" y="1063"/>
                    </a:lnTo>
                    <a:lnTo>
                      <a:pt x="671" y="1063"/>
                    </a:lnTo>
                    <a:lnTo>
                      <a:pt x="545" y="1075"/>
                    </a:lnTo>
                    <a:lnTo>
                      <a:pt x="443" y="1101"/>
                    </a:lnTo>
                    <a:lnTo>
                      <a:pt x="355" y="1126"/>
                    </a:lnTo>
                    <a:lnTo>
                      <a:pt x="292" y="1164"/>
                    </a:lnTo>
                    <a:lnTo>
                      <a:pt x="191" y="1265"/>
                    </a:lnTo>
                    <a:lnTo>
                      <a:pt x="115" y="1366"/>
                    </a:lnTo>
                    <a:lnTo>
                      <a:pt x="51" y="1480"/>
                    </a:lnTo>
                    <a:lnTo>
                      <a:pt x="14" y="1594"/>
                    </a:lnTo>
                    <a:lnTo>
                      <a:pt x="1" y="1720"/>
                    </a:lnTo>
                    <a:lnTo>
                      <a:pt x="1" y="1847"/>
                    </a:lnTo>
                    <a:lnTo>
                      <a:pt x="26" y="1986"/>
                    </a:lnTo>
                    <a:lnTo>
                      <a:pt x="77" y="2112"/>
                    </a:lnTo>
                    <a:lnTo>
                      <a:pt x="140" y="2238"/>
                    </a:lnTo>
                    <a:lnTo>
                      <a:pt x="216" y="2352"/>
                    </a:lnTo>
                    <a:lnTo>
                      <a:pt x="317" y="2466"/>
                    </a:lnTo>
                    <a:lnTo>
                      <a:pt x="431" y="2580"/>
                    </a:lnTo>
                    <a:lnTo>
                      <a:pt x="557" y="2668"/>
                    </a:lnTo>
                    <a:lnTo>
                      <a:pt x="709" y="2744"/>
                    </a:lnTo>
                    <a:lnTo>
                      <a:pt x="873" y="2807"/>
                    </a:lnTo>
                    <a:lnTo>
                      <a:pt x="1050" y="2858"/>
                    </a:lnTo>
                    <a:lnTo>
                      <a:pt x="1012" y="2871"/>
                    </a:lnTo>
                    <a:lnTo>
                      <a:pt x="886" y="2896"/>
                    </a:lnTo>
                    <a:lnTo>
                      <a:pt x="722" y="2946"/>
                    </a:lnTo>
                    <a:lnTo>
                      <a:pt x="633" y="2984"/>
                    </a:lnTo>
                    <a:lnTo>
                      <a:pt x="532" y="3035"/>
                    </a:lnTo>
                    <a:lnTo>
                      <a:pt x="443" y="3098"/>
                    </a:lnTo>
                    <a:lnTo>
                      <a:pt x="342" y="3161"/>
                    </a:lnTo>
                    <a:lnTo>
                      <a:pt x="254" y="3250"/>
                    </a:lnTo>
                    <a:lnTo>
                      <a:pt x="178" y="3351"/>
                    </a:lnTo>
                    <a:lnTo>
                      <a:pt x="102" y="3465"/>
                    </a:lnTo>
                    <a:lnTo>
                      <a:pt x="51" y="3591"/>
                    </a:lnTo>
                    <a:lnTo>
                      <a:pt x="14" y="3730"/>
                    </a:lnTo>
                    <a:lnTo>
                      <a:pt x="1" y="3895"/>
                    </a:lnTo>
                    <a:lnTo>
                      <a:pt x="14" y="4059"/>
                    </a:lnTo>
                    <a:lnTo>
                      <a:pt x="39" y="4211"/>
                    </a:lnTo>
                    <a:lnTo>
                      <a:pt x="89" y="4350"/>
                    </a:lnTo>
                    <a:lnTo>
                      <a:pt x="165" y="4476"/>
                    </a:lnTo>
                    <a:lnTo>
                      <a:pt x="254" y="4577"/>
                    </a:lnTo>
                    <a:lnTo>
                      <a:pt x="342" y="4678"/>
                    </a:lnTo>
                    <a:lnTo>
                      <a:pt x="443" y="4767"/>
                    </a:lnTo>
                    <a:lnTo>
                      <a:pt x="557" y="4843"/>
                    </a:lnTo>
                    <a:lnTo>
                      <a:pt x="658" y="4906"/>
                    </a:lnTo>
                    <a:lnTo>
                      <a:pt x="759" y="4957"/>
                    </a:lnTo>
                    <a:lnTo>
                      <a:pt x="949" y="5032"/>
                    </a:lnTo>
                    <a:lnTo>
                      <a:pt x="1075" y="5083"/>
                    </a:lnTo>
                    <a:lnTo>
                      <a:pt x="1126" y="5096"/>
                    </a:lnTo>
                    <a:lnTo>
                      <a:pt x="1113" y="5146"/>
                    </a:lnTo>
                    <a:lnTo>
                      <a:pt x="1075" y="5285"/>
                    </a:lnTo>
                    <a:lnTo>
                      <a:pt x="1038" y="5500"/>
                    </a:lnTo>
                    <a:lnTo>
                      <a:pt x="1025" y="5614"/>
                    </a:lnTo>
                    <a:lnTo>
                      <a:pt x="1025" y="5753"/>
                    </a:lnTo>
                    <a:lnTo>
                      <a:pt x="1038" y="5892"/>
                    </a:lnTo>
                    <a:lnTo>
                      <a:pt x="1050" y="6044"/>
                    </a:lnTo>
                    <a:lnTo>
                      <a:pt x="1088" y="6196"/>
                    </a:lnTo>
                    <a:lnTo>
                      <a:pt x="1151" y="6335"/>
                    </a:lnTo>
                    <a:lnTo>
                      <a:pt x="1227" y="6486"/>
                    </a:lnTo>
                    <a:lnTo>
                      <a:pt x="1341" y="6625"/>
                    </a:lnTo>
                    <a:lnTo>
                      <a:pt x="1467" y="6764"/>
                    </a:lnTo>
                    <a:lnTo>
                      <a:pt x="1632" y="6891"/>
                    </a:lnTo>
                    <a:lnTo>
                      <a:pt x="1644" y="6941"/>
                    </a:lnTo>
                    <a:lnTo>
                      <a:pt x="1670" y="7068"/>
                    </a:lnTo>
                    <a:lnTo>
                      <a:pt x="1720" y="7258"/>
                    </a:lnTo>
                    <a:lnTo>
                      <a:pt x="1758" y="7371"/>
                    </a:lnTo>
                    <a:lnTo>
                      <a:pt x="1821" y="7498"/>
                    </a:lnTo>
                    <a:lnTo>
                      <a:pt x="1885" y="7612"/>
                    </a:lnTo>
                    <a:lnTo>
                      <a:pt x="1960" y="7738"/>
                    </a:lnTo>
                    <a:lnTo>
                      <a:pt x="2049" y="7864"/>
                    </a:lnTo>
                    <a:lnTo>
                      <a:pt x="2150" y="7978"/>
                    </a:lnTo>
                    <a:lnTo>
                      <a:pt x="2277" y="8092"/>
                    </a:lnTo>
                    <a:lnTo>
                      <a:pt x="2416" y="8193"/>
                    </a:lnTo>
                    <a:lnTo>
                      <a:pt x="2580" y="8282"/>
                    </a:lnTo>
                    <a:lnTo>
                      <a:pt x="2757" y="8357"/>
                    </a:lnTo>
                    <a:lnTo>
                      <a:pt x="2972" y="8421"/>
                    </a:lnTo>
                    <a:lnTo>
                      <a:pt x="3263" y="8497"/>
                    </a:lnTo>
                    <a:lnTo>
                      <a:pt x="3983" y="8636"/>
                    </a:lnTo>
                    <a:lnTo>
                      <a:pt x="4830" y="8787"/>
                    </a:lnTo>
                    <a:lnTo>
                      <a:pt x="5715" y="8926"/>
                    </a:lnTo>
                    <a:lnTo>
                      <a:pt x="7258" y="9154"/>
                    </a:lnTo>
                    <a:lnTo>
                      <a:pt x="7915" y="9242"/>
                    </a:lnTo>
                    <a:lnTo>
                      <a:pt x="8560" y="2289"/>
                    </a:lnTo>
                    <a:lnTo>
                      <a:pt x="8269" y="2049"/>
                    </a:lnTo>
                    <a:lnTo>
                      <a:pt x="7940" y="1783"/>
                    </a:lnTo>
                    <a:lnTo>
                      <a:pt x="7536" y="1480"/>
                    </a:lnTo>
                    <a:lnTo>
                      <a:pt x="7081" y="1151"/>
                    </a:lnTo>
                    <a:lnTo>
                      <a:pt x="6840" y="999"/>
                    </a:lnTo>
                    <a:lnTo>
                      <a:pt x="6600" y="848"/>
                    </a:lnTo>
                    <a:lnTo>
                      <a:pt x="6360" y="709"/>
                    </a:lnTo>
                    <a:lnTo>
                      <a:pt x="6120" y="595"/>
                    </a:lnTo>
                    <a:lnTo>
                      <a:pt x="5892" y="494"/>
                    </a:lnTo>
                    <a:lnTo>
                      <a:pt x="5677" y="418"/>
                    </a:lnTo>
                    <a:lnTo>
                      <a:pt x="5248" y="304"/>
                    </a:lnTo>
                    <a:lnTo>
                      <a:pt x="4805" y="203"/>
                    </a:lnTo>
                    <a:lnTo>
                      <a:pt x="4350" y="115"/>
                    </a:lnTo>
                    <a:lnTo>
                      <a:pt x="3920" y="39"/>
                    </a:lnTo>
                    <a:lnTo>
                      <a:pt x="3528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4;p16"/>
              <p:cNvSpPr/>
              <p:nvPr/>
            </p:nvSpPr>
            <p:spPr>
              <a:xfrm>
                <a:off x="4988425" y="2625650"/>
                <a:ext cx="141300" cy="203575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8143" extrusionOk="0">
                    <a:moveTo>
                      <a:pt x="1075" y="1"/>
                    </a:moveTo>
                    <a:lnTo>
                      <a:pt x="973" y="13"/>
                    </a:lnTo>
                    <a:lnTo>
                      <a:pt x="860" y="26"/>
                    </a:lnTo>
                    <a:lnTo>
                      <a:pt x="759" y="51"/>
                    </a:lnTo>
                    <a:lnTo>
                      <a:pt x="657" y="102"/>
                    </a:lnTo>
                    <a:lnTo>
                      <a:pt x="544" y="152"/>
                    </a:lnTo>
                    <a:lnTo>
                      <a:pt x="455" y="228"/>
                    </a:lnTo>
                    <a:lnTo>
                      <a:pt x="367" y="329"/>
                    </a:lnTo>
                    <a:lnTo>
                      <a:pt x="278" y="443"/>
                    </a:lnTo>
                    <a:lnTo>
                      <a:pt x="215" y="582"/>
                    </a:lnTo>
                    <a:lnTo>
                      <a:pt x="152" y="734"/>
                    </a:lnTo>
                    <a:lnTo>
                      <a:pt x="126" y="886"/>
                    </a:lnTo>
                    <a:lnTo>
                      <a:pt x="101" y="1037"/>
                    </a:lnTo>
                    <a:lnTo>
                      <a:pt x="89" y="1189"/>
                    </a:lnTo>
                    <a:lnTo>
                      <a:pt x="101" y="1328"/>
                    </a:lnTo>
                    <a:lnTo>
                      <a:pt x="114" y="1467"/>
                    </a:lnTo>
                    <a:lnTo>
                      <a:pt x="126" y="1606"/>
                    </a:lnTo>
                    <a:lnTo>
                      <a:pt x="152" y="1720"/>
                    </a:lnTo>
                    <a:lnTo>
                      <a:pt x="215" y="1935"/>
                    </a:lnTo>
                    <a:lnTo>
                      <a:pt x="278" y="2112"/>
                    </a:lnTo>
                    <a:lnTo>
                      <a:pt x="354" y="2251"/>
                    </a:lnTo>
                    <a:lnTo>
                      <a:pt x="329" y="2276"/>
                    </a:lnTo>
                    <a:lnTo>
                      <a:pt x="253" y="2352"/>
                    </a:lnTo>
                    <a:lnTo>
                      <a:pt x="164" y="2479"/>
                    </a:lnTo>
                    <a:lnTo>
                      <a:pt x="114" y="2554"/>
                    </a:lnTo>
                    <a:lnTo>
                      <a:pt x="76" y="2656"/>
                    </a:lnTo>
                    <a:lnTo>
                      <a:pt x="38" y="2757"/>
                    </a:lnTo>
                    <a:lnTo>
                      <a:pt x="13" y="2883"/>
                    </a:lnTo>
                    <a:lnTo>
                      <a:pt x="0" y="3010"/>
                    </a:lnTo>
                    <a:lnTo>
                      <a:pt x="0" y="3149"/>
                    </a:lnTo>
                    <a:lnTo>
                      <a:pt x="25" y="3313"/>
                    </a:lnTo>
                    <a:lnTo>
                      <a:pt x="63" y="3477"/>
                    </a:lnTo>
                    <a:lnTo>
                      <a:pt x="126" y="3667"/>
                    </a:lnTo>
                    <a:lnTo>
                      <a:pt x="215" y="3857"/>
                    </a:lnTo>
                    <a:lnTo>
                      <a:pt x="164" y="3970"/>
                    </a:lnTo>
                    <a:lnTo>
                      <a:pt x="126" y="4097"/>
                    </a:lnTo>
                    <a:lnTo>
                      <a:pt x="101" y="4261"/>
                    </a:lnTo>
                    <a:lnTo>
                      <a:pt x="101" y="4350"/>
                    </a:lnTo>
                    <a:lnTo>
                      <a:pt x="101" y="4438"/>
                    </a:lnTo>
                    <a:lnTo>
                      <a:pt x="114" y="4527"/>
                    </a:lnTo>
                    <a:lnTo>
                      <a:pt x="126" y="4628"/>
                    </a:lnTo>
                    <a:lnTo>
                      <a:pt x="164" y="4716"/>
                    </a:lnTo>
                    <a:lnTo>
                      <a:pt x="215" y="4805"/>
                    </a:lnTo>
                    <a:lnTo>
                      <a:pt x="278" y="4893"/>
                    </a:lnTo>
                    <a:lnTo>
                      <a:pt x="354" y="4982"/>
                    </a:lnTo>
                    <a:lnTo>
                      <a:pt x="329" y="5032"/>
                    </a:lnTo>
                    <a:lnTo>
                      <a:pt x="278" y="5197"/>
                    </a:lnTo>
                    <a:lnTo>
                      <a:pt x="253" y="5298"/>
                    </a:lnTo>
                    <a:lnTo>
                      <a:pt x="240" y="5437"/>
                    </a:lnTo>
                    <a:lnTo>
                      <a:pt x="228" y="5576"/>
                    </a:lnTo>
                    <a:lnTo>
                      <a:pt x="240" y="5740"/>
                    </a:lnTo>
                    <a:lnTo>
                      <a:pt x="266" y="5917"/>
                    </a:lnTo>
                    <a:lnTo>
                      <a:pt x="303" y="6094"/>
                    </a:lnTo>
                    <a:lnTo>
                      <a:pt x="379" y="6284"/>
                    </a:lnTo>
                    <a:lnTo>
                      <a:pt x="480" y="6486"/>
                    </a:lnTo>
                    <a:lnTo>
                      <a:pt x="619" y="6676"/>
                    </a:lnTo>
                    <a:lnTo>
                      <a:pt x="695" y="6777"/>
                    </a:lnTo>
                    <a:lnTo>
                      <a:pt x="796" y="6878"/>
                    </a:lnTo>
                    <a:lnTo>
                      <a:pt x="898" y="6979"/>
                    </a:lnTo>
                    <a:lnTo>
                      <a:pt x="1011" y="7081"/>
                    </a:lnTo>
                    <a:lnTo>
                      <a:pt x="1125" y="7169"/>
                    </a:lnTo>
                    <a:lnTo>
                      <a:pt x="1264" y="7270"/>
                    </a:lnTo>
                    <a:lnTo>
                      <a:pt x="1555" y="7447"/>
                    </a:lnTo>
                    <a:lnTo>
                      <a:pt x="1846" y="7599"/>
                    </a:lnTo>
                    <a:lnTo>
                      <a:pt x="2137" y="7738"/>
                    </a:lnTo>
                    <a:lnTo>
                      <a:pt x="2427" y="7839"/>
                    </a:lnTo>
                    <a:lnTo>
                      <a:pt x="2706" y="7928"/>
                    </a:lnTo>
                    <a:lnTo>
                      <a:pt x="2971" y="7991"/>
                    </a:lnTo>
                    <a:lnTo>
                      <a:pt x="3236" y="8041"/>
                    </a:lnTo>
                    <a:lnTo>
                      <a:pt x="3477" y="8079"/>
                    </a:lnTo>
                    <a:lnTo>
                      <a:pt x="3704" y="8105"/>
                    </a:lnTo>
                    <a:lnTo>
                      <a:pt x="3907" y="8130"/>
                    </a:lnTo>
                    <a:lnTo>
                      <a:pt x="4248" y="8142"/>
                    </a:lnTo>
                    <a:lnTo>
                      <a:pt x="4475" y="8130"/>
                    </a:lnTo>
                    <a:lnTo>
                      <a:pt x="4551" y="8130"/>
                    </a:lnTo>
                    <a:lnTo>
                      <a:pt x="4008" y="6638"/>
                    </a:lnTo>
                    <a:lnTo>
                      <a:pt x="4261" y="6613"/>
                    </a:lnTo>
                    <a:lnTo>
                      <a:pt x="4501" y="6562"/>
                    </a:lnTo>
                    <a:lnTo>
                      <a:pt x="4615" y="6524"/>
                    </a:lnTo>
                    <a:lnTo>
                      <a:pt x="4716" y="6474"/>
                    </a:lnTo>
                    <a:lnTo>
                      <a:pt x="4817" y="6436"/>
                    </a:lnTo>
                    <a:lnTo>
                      <a:pt x="4905" y="6373"/>
                    </a:lnTo>
                    <a:lnTo>
                      <a:pt x="4981" y="6322"/>
                    </a:lnTo>
                    <a:lnTo>
                      <a:pt x="5044" y="6259"/>
                    </a:lnTo>
                    <a:lnTo>
                      <a:pt x="5095" y="6183"/>
                    </a:lnTo>
                    <a:lnTo>
                      <a:pt x="5133" y="6107"/>
                    </a:lnTo>
                    <a:lnTo>
                      <a:pt x="5158" y="6031"/>
                    </a:lnTo>
                    <a:lnTo>
                      <a:pt x="5171" y="5955"/>
                    </a:lnTo>
                    <a:lnTo>
                      <a:pt x="5158" y="5867"/>
                    </a:lnTo>
                    <a:lnTo>
                      <a:pt x="5120" y="5778"/>
                    </a:lnTo>
                    <a:lnTo>
                      <a:pt x="5070" y="5677"/>
                    </a:lnTo>
                    <a:lnTo>
                      <a:pt x="4994" y="5589"/>
                    </a:lnTo>
                    <a:lnTo>
                      <a:pt x="4905" y="5513"/>
                    </a:lnTo>
                    <a:lnTo>
                      <a:pt x="4804" y="5450"/>
                    </a:lnTo>
                    <a:lnTo>
                      <a:pt x="4690" y="5386"/>
                    </a:lnTo>
                    <a:lnTo>
                      <a:pt x="4577" y="5336"/>
                    </a:lnTo>
                    <a:lnTo>
                      <a:pt x="4336" y="5260"/>
                    </a:lnTo>
                    <a:lnTo>
                      <a:pt x="4109" y="5209"/>
                    </a:lnTo>
                    <a:lnTo>
                      <a:pt x="3907" y="5184"/>
                    </a:lnTo>
                    <a:lnTo>
                      <a:pt x="3730" y="5159"/>
                    </a:lnTo>
                    <a:lnTo>
                      <a:pt x="3730" y="5159"/>
                    </a:lnTo>
                    <a:lnTo>
                      <a:pt x="3957" y="5172"/>
                    </a:lnTo>
                    <a:lnTo>
                      <a:pt x="4185" y="5172"/>
                    </a:lnTo>
                    <a:lnTo>
                      <a:pt x="4463" y="5146"/>
                    </a:lnTo>
                    <a:lnTo>
                      <a:pt x="4602" y="5134"/>
                    </a:lnTo>
                    <a:lnTo>
                      <a:pt x="4741" y="5108"/>
                    </a:lnTo>
                    <a:lnTo>
                      <a:pt x="4867" y="5070"/>
                    </a:lnTo>
                    <a:lnTo>
                      <a:pt x="4994" y="5020"/>
                    </a:lnTo>
                    <a:lnTo>
                      <a:pt x="5108" y="4969"/>
                    </a:lnTo>
                    <a:lnTo>
                      <a:pt x="5196" y="4893"/>
                    </a:lnTo>
                    <a:lnTo>
                      <a:pt x="5272" y="4818"/>
                    </a:lnTo>
                    <a:lnTo>
                      <a:pt x="5297" y="4767"/>
                    </a:lnTo>
                    <a:lnTo>
                      <a:pt x="5323" y="4716"/>
                    </a:lnTo>
                    <a:lnTo>
                      <a:pt x="5348" y="4615"/>
                    </a:lnTo>
                    <a:lnTo>
                      <a:pt x="5360" y="4514"/>
                    </a:lnTo>
                    <a:lnTo>
                      <a:pt x="5360" y="4426"/>
                    </a:lnTo>
                    <a:lnTo>
                      <a:pt x="5348" y="4350"/>
                    </a:lnTo>
                    <a:lnTo>
                      <a:pt x="5335" y="4274"/>
                    </a:lnTo>
                    <a:lnTo>
                      <a:pt x="5310" y="4198"/>
                    </a:lnTo>
                    <a:lnTo>
                      <a:pt x="5234" y="4084"/>
                    </a:lnTo>
                    <a:lnTo>
                      <a:pt x="5158" y="3983"/>
                    </a:lnTo>
                    <a:lnTo>
                      <a:pt x="5095" y="3907"/>
                    </a:lnTo>
                    <a:lnTo>
                      <a:pt x="5019" y="3857"/>
                    </a:lnTo>
                    <a:lnTo>
                      <a:pt x="5133" y="3844"/>
                    </a:lnTo>
                    <a:lnTo>
                      <a:pt x="5234" y="3831"/>
                    </a:lnTo>
                    <a:lnTo>
                      <a:pt x="5335" y="3793"/>
                    </a:lnTo>
                    <a:lnTo>
                      <a:pt x="5411" y="3743"/>
                    </a:lnTo>
                    <a:lnTo>
                      <a:pt x="5487" y="3680"/>
                    </a:lnTo>
                    <a:lnTo>
                      <a:pt x="5550" y="3616"/>
                    </a:lnTo>
                    <a:lnTo>
                      <a:pt x="5601" y="3541"/>
                    </a:lnTo>
                    <a:lnTo>
                      <a:pt x="5639" y="3452"/>
                    </a:lnTo>
                    <a:lnTo>
                      <a:pt x="5651" y="3364"/>
                    </a:lnTo>
                    <a:lnTo>
                      <a:pt x="5651" y="3275"/>
                    </a:lnTo>
                    <a:lnTo>
                      <a:pt x="5639" y="3174"/>
                    </a:lnTo>
                    <a:lnTo>
                      <a:pt x="5601" y="3085"/>
                    </a:lnTo>
                    <a:lnTo>
                      <a:pt x="5537" y="2997"/>
                    </a:lnTo>
                    <a:lnTo>
                      <a:pt x="5449" y="2896"/>
                    </a:lnTo>
                    <a:lnTo>
                      <a:pt x="5348" y="2807"/>
                    </a:lnTo>
                    <a:lnTo>
                      <a:pt x="5209" y="2731"/>
                    </a:lnTo>
                    <a:lnTo>
                      <a:pt x="5044" y="2656"/>
                    </a:lnTo>
                    <a:lnTo>
                      <a:pt x="4855" y="2592"/>
                    </a:lnTo>
                    <a:lnTo>
                      <a:pt x="4652" y="2542"/>
                    </a:lnTo>
                    <a:lnTo>
                      <a:pt x="4438" y="2491"/>
                    </a:lnTo>
                    <a:lnTo>
                      <a:pt x="4210" y="2453"/>
                    </a:lnTo>
                    <a:lnTo>
                      <a:pt x="3982" y="2428"/>
                    </a:lnTo>
                    <a:lnTo>
                      <a:pt x="3527" y="2403"/>
                    </a:lnTo>
                    <a:lnTo>
                      <a:pt x="3110" y="2390"/>
                    </a:lnTo>
                    <a:lnTo>
                      <a:pt x="2453" y="2390"/>
                    </a:lnTo>
                    <a:lnTo>
                      <a:pt x="2326" y="2061"/>
                    </a:lnTo>
                    <a:lnTo>
                      <a:pt x="2883" y="2061"/>
                    </a:lnTo>
                    <a:lnTo>
                      <a:pt x="3325" y="2099"/>
                    </a:lnTo>
                    <a:lnTo>
                      <a:pt x="3578" y="2125"/>
                    </a:lnTo>
                    <a:lnTo>
                      <a:pt x="3856" y="2150"/>
                    </a:lnTo>
                    <a:lnTo>
                      <a:pt x="4020" y="2175"/>
                    </a:lnTo>
                    <a:lnTo>
                      <a:pt x="4185" y="2175"/>
                    </a:lnTo>
                    <a:lnTo>
                      <a:pt x="4349" y="2163"/>
                    </a:lnTo>
                    <a:lnTo>
                      <a:pt x="4513" y="2137"/>
                    </a:lnTo>
                    <a:lnTo>
                      <a:pt x="4665" y="2087"/>
                    </a:lnTo>
                    <a:lnTo>
                      <a:pt x="4804" y="2036"/>
                    </a:lnTo>
                    <a:lnTo>
                      <a:pt x="4931" y="1973"/>
                    </a:lnTo>
                    <a:lnTo>
                      <a:pt x="5044" y="1884"/>
                    </a:lnTo>
                    <a:lnTo>
                      <a:pt x="5120" y="1796"/>
                    </a:lnTo>
                    <a:lnTo>
                      <a:pt x="5158" y="1745"/>
                    </a:lnTo>
                    <a:lnTo>
                      <a:pt x="5183" y="1695"/>
                    </a:lnTo>
                    <a:lnTo>
                      <a:pt x="5196" y="1632"/>
                    </a:lnTo>
                    <a:lnTo>
                      <a:pt x="5209" y="1568"/>
                    </a:lnTo>
                    <a:lnTo>
                      <a:pt x="5209" y="1518"/>
                    </a:lnTo>
                    <a:lnTo>
                      <a:pt x="5196" y="1442"/>
                    </a:lnTo>
                    <a:lnTo>
                      <a:pt x="5183" y="1379"/>
                    </a:lnTo>
                    <a:lnTo>
                      <a:pt x="5158" y="1303"/>
                    </a:lnTo>
                    <a:lnTo>
                      <a:pt x="5108" y="1240"/>
                    </a:lnTo>
                    <a:lnTo>
                      <a:pt x="5070" y="1164"/>
                    </a:lnTo>
                    <a:lnTo>
                      <a:pt x="5006" y="1075"/>
                    </a:lnTo>
                    <a:lnTo>
                      <a:pt x="4931" y="999"/>
                    </a:lnTo>
                    <a:lnTo>
                      <a:pt x="4754" y="835"/>
                    </a:lnTo>
                    <a:lnTo>
                      <a:pt x="4640" y="747"/>
                    </a:lnTo>
                    <a:lnTo>
                      <a:pt x="4526" y="671"/>
                    </a:lnTo>
                    <a:lnTo>
                      <a:pt x="4286" y="532"/>
                    </a:lnTo>
                    <a:lnTo>
                      <a:pt x="4033" y="405"/>
                    </a:lnTo>
                    <a:lnTo>
                      <a:pt x="3767" y="317"/>
                    </a:lnTo>
                    <a:lnTo>
                      <a:pt x="3502" y="241"/>
                    </a:lnTo>
                    <a:lnTo>
                      <a:pt x="3224" y="178"/>
                    </a:lnTo>
                    <a:lnTo>
                      <a:pt x="2958" y="127"/>
                    </a:lnTo>
                    <a:lnTo>
                      <a:pt x="2693" y="89"/>
                    </a:lnTo>
                    <a:lnTo>
                      <a:pt x="2453" y="64"/>
                    </a:lnTo>
                    <a:lnTo>
                      <a:pt x="2225" y="51"/>
                    </a:lnTo>
                    <a:lnTo>
                      <a:pt x="1833" y="39"/>
                    </a:lnTo>
                    <a:lnTo>
                      <a:pt x="1580" y="39"/>
                    </a:lnTo>
                    <a:lnTo>
                      <a:pt x="1479" y="51"/>
                    </a:lnTo>
                    <a:lnTo>
                      <a:pt x="1441" y="39"/>
                    </a:lnTo>
                    <a:lnTo>
                      <a:pt x="1327" y="13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5;p16"/>
              <p:cNvSpPr/>
              <p:nvPr/>
            </p:nvSpPr>
            <p:spPr>
              <a:xfrm>
                <a:off x="1625200" y="4389300"/>
                <a:ext cx="81250" cy="10875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43503" extrusionOk="0">
                    <a:moveTo>
                      <a:pt x="0" y="0"/>
                    </a:moveTo>
                    <a:lnTo>
                      <a:pt x="0" y="43503"/>
                    </a:lnTo>
                    <a:lnTo>
                      <a:pt x="3249" y="43503"/>
                    </a:lnTo>
                    <a:lnTo>
                      <a:pt x="32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6;p16"/>
              <p:cNvSpPr/>
              <p:nvPr/>
            </p:nvSpPr>
            <p:spPr>
              <a:xfrm>
                <a:off x="1224125" y="4187650"/>
                <a:ext cx="869825" cy="262025"/>
              </a:xfrm>
              <a:custGeom>
                <a:avLst/>
                <a:gdLst/>
                <a:ahLst/>
                <a:cxnLst/>
                <a:rect l="l" t="t" r="r" b="b"/>
                <a:pathLst>
                  <a:path w="34793" h="10481" extrusionOk="0">
                    <a:moveTo>
                      <a:pt x="3262" y="0"/>
                    </a:moveTo>
                    <a:lnTo>
                      <a:pt x="3097" y="13"/>
                    </a:lnTo>
                    <a:lnTo>
                      <a:pt x="2933" y="25"/>
                    </a:lnTo>
                    <a:lnTo>
                      <a:pt x="2769" y="38"/>
                    </a:lnTo>
                    <a:lnTo>
                      <a:pt x="2604" y="76"/>
                    </a:lnTo>
                    <a:lnTo>
                      <a:pt x="2453" y="114"/>
                    </a:lnTo>
                    <a:lnTo>
                      <a:pt x="2288" y="152"/>
                    </a:lnTo>
                    <a:lnTo>
                      <a:pt x="2137" y="202"/>
                    </a:lnTo>
                    <a:lnTo>
                      <a:pt x="1998" y="266"/>
                    </a:lnTo>
                    <a:lnTo>
                      <a:pt x="1846" y="329"/>
                    </a:lnTo>
                    <a:lnTo>
                      <a:pt x="1707" y="405"/>
                    </a:lnTo>
                    <a:lnTo>
                      <a:pt x="1568" y="481"/>
                    </a:lnTo>
                    <a:lnTo>
                      <a:pt x="1441" y="556"/>
                    </a:lnTo>
                    <a:lnTo>
                      <a:pt x="1188" y="746"/>
                    </a:lnTo>
                    <a:lnTo>
                      <a:pt x="961" y="961"/>
                    </a:lnTo>
                    <a:lnTo>
                      <a:pt x="746" y="1189"/>
                    </a:lnTo>
                    <a:lnTo>
                      <a:pt x="556" y="1441"/>
                    </a:lnTo>
                    <a:lnTo>
                      <a:pt x="468" y="1580"/>
                    </a:lnTo>
                    <a:lnTo>
                      <a:pt x="392" y="1719"/>
                    </a:lnTo>
                    <a:lnTo>
                      <a:pt x="316" y="1859"/>
                    </a:lnTo>
                    <a:lnTo>
                      <a:pt x="253" y="1998"/>
                    </a:lnTo>
                    <a:lnTo>
                      <a:pt x="202" y="2149"/>
                    </a:lnTo>
                    <a:lnTo>
                      <a:pt x="152" y="2301"/>
                    </a:lnTo>
                    <a:lnTo>
                      <a:pt x="101" y="2453"/>
                    </a:lnTo>
                    <a:lnTo>
                      <a:pt x="63" y="2617"/>
                    </a:lnTo>
                    <a:lnTo>
                      <a:pt x="38" y="2769"/>
                    </a:lnTo>
                    <a:lnTo>
                      <a:pt x="13" y="2933"/>
                    </a:lnTo>
                    <a:lnTo>
                      <a:pt x="0" y="3098"/>
                    </a:lnTo>
                    <a:lnTo>
                      <a:pt x="0" y="3275"/>
                    </a:lnTo>
                    <a:lnTo>
                      <a:pt x="0" y="7219"/>
                    </a:lnTo>
                    <a:lnTo>
                      <a:pt x="0" y="7383"/>
                    </a:lnTo>
                    <a:lnTo>
                      <a:pt x="13" y="7548"/>
                    </a:lnTo>
                    <a:lnTo>
                      <a:pt x="38" y="7712"/>
                    </a:lnTo>
                    <a:lnTo>
                      <a:pt x="63" y="7876"/>
                    </a:lnTo>
                    <a:lnTo>
                      <a:pt x="101" y="8028"/>
                    </a:lnTo>
                    <a:lnTo>
                      <a:pt x="152" y="8180"/>
                    </a:lnTo>
                    <a:lnTo>
                      <a:pt x="202" y="8332"/>
                    </a:lnTo>
                    <a:lnTo>
                      <a:pt x="253" y="8483"/>
                    </a:lnTo>
                    <a:lnTo>
                      <a:pt x="316" y="8635"/>
                    </a:lnTo>
                    <a:lnTo>
                      <a:pt x="392" y="8774"/>
                    </a:lnTo>
                    <a:lnTo>
                      <a:pt x="468" y="8913"/>
                    </a:lnTo>
                    <a:lnTo>
                      <a:pt x="556" y="9040"/>
                    </a:lnTo>
                    <a:lnTo>
                      <a:pt x="746" y="9292"/>
                    </a:lnTo>
                    <a:lnTo>
                      <a:pt x="961" y="9520"/>
                    </a:lnTo>
                    <a:lnTo>
                      <a:pt x="1188" y="9735"/>
                    </a:lnTo>
                    <a:lnTo>
                      <a:pt x="1441" y="9925"/>
                    </a:lnTo>
                    <a:lnTo>
                      <a:pt x="1568" y="10000"/>
                    </a:lnTo>
                    <a:lnTo>
                      <a:pt x="1707" y="10089"/>
                    </a:lnTo>
                    <a:lnTo>
                      <a:pt x="1846" y="10152"/>
                    </a:lnTo>
                    <a:lnTo>
                      <a:pt x="1998" y="10228"/>
                    </a:lnTo>
                    <a:lnTo>
                      <a:pt x="2137" y="10278"/>
                    </a:lnTo>
                    <a:lnTo>
                      <a:pt x="2288" y="10329"/>
                    </a:lnTo>
                    <a:lnTo>
                      <a:pt x="2453" y="10380"/>
                    </a:lnTo>
                    <a:lnTo>
                      <a:pt x="2604" y="10418"/>
                    </a:lnTo>
                    <a:lnTo>
                      <a:pt x="2769" y="10443"/>
                    </a:lnTo>
                    <a:lnTo>
                      <a:pt x="2933" y="10468"/>
                    </a:lnTo>
                    <a:lnTo>
                      <a:pt x="3097" y="10481"/>
                    </a:lnTo>
                    <a:lnTo>
                      <a:pt x="31695" y="10481"/>
                    </a:lnTo>
                    <a:lnTo>
                      <a:pt x="31859" y="10468"/>
                    </a:lnTo>
                    <a:lnTo>
                      <a:pt x="32023" y="10443"/>
                    </a:lnTo>
                    <a:lnTo>
                      <a:pt x="32175" y="10418"/>
                    </a:lnTo>
                    <a:lnTo>
                      <a:pt x="32339" y="10380"/>
                    </a:lnTo>
                    <a:lnTo>
                      <a:pt x="32491" y="10329"/>
                    </a:lnTo>
                    <a:lnTo>
                      <a:pt x="32643" y="10278"/>
                    </a:lnTo>
                    <a:lnTo>
                      <a:pt x="32795" y="10228"/>
                    </a:lnTo>
                    <a:lnTo>
                      <a:pt x="32934" y="10152"/>
                    </a:lnTo>
                    <a:lnTo>
                      <a:pt x="33073" y="10089"/>
                    </a:lnTo>
                    <a:lnTo>
                      <a:pt x="33212" y="10000"/>
                    </a:lnTo>
                    <a:lnTo>
                      <a:pt x="33351" y="9925"/>
                    </a:lnTo>
                    <a:lnTo>
                      <a:pt x="33604" y="9735"/>
                    </a:lnTo>
                    <a:lnTo>
                      <a:pt x="33831" y="9520"/>
                    </a:lnTo>
                    <a:lnTo>
                      <a:pt x="34046" y="9292"/>
                    </a:lnTo>
                    <a:lnTo>
                      <a:pt x="34236" y="9040"/>
                    </a:lnTo>
                    <a:lnTo>
                      <a:pt x="34312" y="8913"/>
                    </a:lnTo>
                    <a:lnTo>
                      <a:pt x="34388" y="8774"/>
                    </a:lnTo>
                    <a:lnTo>
                      <a:pt x="34463" y="8635"/>
                    </a:lnTo>
                    <a:lnTo>
                      <a:pt x="34527" y="8483"/>
                    </a:lnTo>
                    <a:lnTo>
                      <a:pt x="34590" y="8332"/>
                    </a:lnTo>
                    <a:lnTo>
                      <a:pt x="34640" y="8180"/>
                    </a:lnTo>
                    <a:lnTo>
                      <a:pt x="34691" y="8028"/>
                    </a:lnTo>
                    <a:lnTo>
                      <a:pt x="34716" y="7876"/>
                    </a:lnTo>
                    <a:lnTo>
                      <a:pt x="34754" y="7712"/>
                    </a:lnTo>
                    <a:lnTo>
                      <a:pt x="34767" y="7548"/>
                    </a:lnTo>
                    <a:lnTo>
                      <a:pt x="34779" y="7383"/>
                    </a:lnTo>
                    <a:lnTo>
                      <a:pt x="34792" y="7219"/>
                    </a:lnTo>
                    <a:lnTo>
                      <a:pt x="34792" y="3275"/>
                    </a:lnTo>
                    <a:lnTo>
                      <a:pt x="34779" y="3098"/>
                    </a:lnTo>
                    <a:lnTo>
                      <a:pt x="34767" y="2933"/>
                    </a:lnTo>
                    <a:lnTo>
                      <a:pt x="34754" y="2769"/>
                    </a:lnTo>
                    <a:lnTo>
                      <a:pt x="34716" y="2617"/>
                    </a:lnTo>
                    <a:lnTo>
                      <a:pt x="34691" y="2453"/>
                    </a:lnTo>
                    <a:lnTo>
                      <a:pt x="34640" y="2301"/>
                    </a:lnTo>
                    <a:lnTo>
                      <a:pt x="34590" y="2149"/>
                    </a:lnTo>
                    <a:lnTo>
                      <a:pt x="34527" y="1998"/>
                    </a:lnTo>
                    <a:lnTo>
                      <a:pt x="34463" y="1859"/>
                    </a:lnTo>
                    <a:lnTo>
                      <a:pt x="34388" y="1719"/>
                    </a:lnTo>
                    <a:lnTo>
                      <a:pt x="34312" y="1580"/>
                    </a:lnTo>
                    <a:lnTo>
                      <a:pt x="34236" y="1441"/>
                    </a:lnTo>
                    <a:lnTo>
                      <a:pt x="34046" y="1189"/>
                    </a:lnTo>
                    <a:lnTo>
                      <a:pt x="33831" y="961"/>
                    </a:lnTo>
                    <a:lnTo>
                      <a:pt x="33604" y="746"/>
                    </a:lnTo>
                    <a:lnTo>
                      <a:pt x="33351" y="556"/>
                    </a:lnTo>
                    <a:lnTo>
                      <a:pt x="33212" y="481"/>
                    </a:lnTo>
                    <a:lnTo>
                      <a:pt x="33073" y="405"/>
                    </a:lnTo>
                    <a:lnTo>
                      <a:pt x="32934" y="329"/>
                    </a:lnTo>
                    <a:lnTo>
                      <a:pt x="32795" y="266"/>
                    </a:lnTo>
                    <a:lnTo>
                      <a:pt x="32643" y="202"/>
                    </a:lnTo>
                    <a:lnTo>
                      <a:pt x="32491" y="152"/>
                    </a:lnTo>
                    <a:lnTo>
                      <a:pt x="32339" y="114"/>
                    </a:lnTo>
                    <a:lnTo>
                      <a:pt x="32175" y="76"/>
                    </a:lnTo>
                    <a:lnTo>
                      <a:pt x="32023" y="38"/>
                    </a:lnTo>
                    <a:lnTo>
                      <a:pt x="31859" y="25"/>
                    </a:lnTo>
                    <a:lnTo>
                      <a:pt x="31695" y="13"/>
                    </a:lnTo>
                    <a:lnTo>
                      <a:pt x="315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7;p16"/>
              <p:cNvSpPr/>
              <p:nvPr/>
            </p:nvSpPr>
            <p:spPr>
              <a:xfrm>
                <a:off x="1673875" y="2937925"/>
                <a:ext cx="690625" cy="94062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37625" extrusionOk="0">
                    <a:moveTo>
                      <a:pt x="2946" y="1"/>
                    </a:moveTo>
                    <a:lnTo>
                      <a:pt x="2744" y="13"/>
                    </a:lnTo>
                    <a:lnTo>
                      <a:pt x="2541" y="38"/>
                    </a:lnTo>
                    <a:lnTo>
                      <a:pt x="2339" y="64"/>
                    </a:lnTo>
                    <a:lnTo>
                      <a:pt x="2149" y="114"/>
                    </a:lnTo>
                    <a:lnTo>
                      <a:pt x="1947" y="178"/>
                    </a:lnTo>
                    <a:lnTo>
                      <a:pt x="1758" y="253"/>
                    </a:lnTo>
                    <a:lnTo>
                      <a:pt x="1581" y="355"/>
                    </a:lnTo>
                    <a:lnTo>
                      <a:pt x="1391" y="456"/>
                    </a:lnTo>
                    <a:lnTo>
                      <a:pt x="1214" y="569"/>
                    </a:lnTo>
                    <a:lnTo>
                      <a:pt x="1037" y="709"/>
                    </a:lnTo>
                    <a:lnTo>
                      <a:pt x="873" y="848"/>
                    </a:lnTo>
                    <a:lnTo>
                      <a:pt x="708" y="999"/>
                    </a:lnTo>
                    <a:lnTo>
                      <a:pt x="557" y="1176"/>
                    </a:lnTo>
                    <a:lnTo>
                      <a:pt x="405" y="1353"/>
                    </a:lnTo>
                    <a:lnTo>
                      <a:pt x="266" y="1556"/>
                    </a:lnTo>
                    <a:lnTo>
                      <a:pt x="127" y="1758"/>
                    </a:lnTo>
                    <a:lnTo>
                      <a:pt x="0" y="1973"/>
                    </a:lnTo>
                    <a:lnTo>
                      <a:pt x="63" y="6183"/>
                    </a:lnTo>
                    <a:lnTo>
                      <a:pt x="152" y="10519"/>
                    </a:lnTo>
                    <a:lnTo>
                      <a:pt x="253" y="15551"/>
                    </a:lnTo>
                    <a:lnTo>
                      <a:pt x="380" y="20646"/>
                    </a:lnTo>
                    <a:lnTo>
                      <a:pt x="443" y="23023"/>
                    </a:lnTo>
                    <a:lnTo>
                      <a:pt x="506" y="25197"/>
                    </a:lnTo>
                    <a:lnTo>
                      <a:pt x="569" y="27093"/>
                    </a:lnTo>
                    <a:lnTo>
                      <a:pt x="645" y="28623"/>
                    </a:lnTo>
                    <a:lnTo>
                      <a:pt x="708" y="29710"/>
                    </a:lnTo>
                    <a:lnTo>
                      <a:pt x="734" y="30064"/>
                    </a:lnTo>
                    <a:lnTo>
                      <a:pt x="771" y="30279"/>
                    </a:lnTo>
                    <a:lnTo>
                      <a:pt x="809" y="30355"/>
                    </a:lnTo>
                    <a:lnTo>
                      <a:pt x="873" y="30444"/>
                    </a:lnTo>
                    <a:lnTo>
                      <a:pt x="961" y="30520"/>
                    </a:lnTo>
                    <a:lnTo>
                      <a:pt x="1088" y="30621"/>
                    </a:lnTo>
                    <a:lnTo>
                      <a:pt x="1239" y="30722"/>
                    </a:lnTo>
                    <a:lnTo>
                      <a:pt x="1416" y="30823"/>
                    </a:lnTo>
                    <a:lnTo>
                      <a:pt x="1859" y="31038"/>
                    </a:lnTo>
                    <a:lnTo>
                      <a:pt x="2390" y="31278"/>
                    </a:lnTo>
                    <a:lnTo>
                      <a:pt x="3009" y="31531"/>
                    </a:lnTo>
                    <a:lnTo>
                      <a:pt x="3717" y="31797"/>
                    </a:lnTo>
                    <a:lnTo>
                      <a:pt x="4488" y="32087"/>
                    </a:lnTo>
                    <a:lnTo>
                      <a:pt x="5323" y="32378"/>
                    </a:lnTo>
                    <a:lnTo>
                      <a:pt x="6220" y="32669"/>
                    </a:lnTo>
                    <a:lnTo>
                      <a:pt x="7169" y="32972"/>
                    </a:lnTo>
                    <a:lnTo>
                      <a:pt x="8155" y="33288"/>
                    </a:lnTo>
                    <a:lnTo>
                      <a:pt x="10215" y="33908"/>
                    </a:lnTo>
                    <a:lnTo>
                      <a:pt x="12327" y="34540"/>
                    </a:lnTo>
                    <a:lnTo>
                      <a:pt x="14438" y="35134"/>
                    </a:lnTo>
                    <a:lnTo>
                      <a:pt x="16486" y="35703"/>
                    </a:lnTo>
                    <a:lnTo>
                      <a:pt x="18395" y="36234"/>
                    </a:lnTo>
                    <a:lnTo>
                      <a:pt x="20102" y="36689"/>
                    </a:lnTo>
                    <a:lnTo>
                      <a:pt x="22656" y="37372"/>
                    </a:lnTo>
                    <a:lnTo>
                      <a:pt x="23629" y="37625"/>
                    </a:lnTo>
                    <a:lnTo>
                      <a:pt x="27624" y="32467"/>
                    </a:lnTo>
                    <a:lnTo>
                      <a:pt x="8698" y="25450"/>
                    </a:lnTo>
                    <a:lnTo>
                      <a:pt x="8673" y="24527"/>
                    </a:lnTo>
                    <a:lnTo>
                      <a:pt x="8585" y="22100"/>
                    </a:lnTo>
                    <a:lnTo>
                      <a:pt x="8521" y="20456"/>
                    </a:lnTo>
                    <a:lnTo>
                      <a:pt x="8433" y="18610"/>
                    </a:lnTo>
                    <a:lnTo>
                      <a:pt x="8319" y="16613"/>
                    </a:lnTo>
                    <a:lnTo>
                      <a:pt x="8180" y="14527"/>
                    </a:lnTo>
                    <a:lnTo>
                      <a:pt x="8028" y="12415"/>
                    </a:lnTo>
                    <a:lnTo>
                      <a:pt x="7940" y="11366"/>
                    </a:lnTo>
                    <a:lnTo>
                      <a:pt x="7839" y="10329"/>
                    </a:lnTo>
                    <a:lnTo>
                      <a:pt x="7737" y="9318"/>
                    </a:lnTo>
                    <a:lnTo>
                      <a:pt x="7624" y="8345"/>
                    </a:lnTo>
                    <a:lnTo>
                      <a:pt x="7510" y="7396"/>
                    </a:lnTo>
                    <a:lnTo>
                      <a:pt x="7383" y="6499"/>
                    </a:lnTo>
                    <a:lnTo>
                      <a:pt x="7244" y="5639"/>
                    </a:lnTo>
                    <a:lnTo>
                      <a:pt x="7105" y="4855"/>
                    </a:lnTo>
                    <a:lnTo>
                      <a:pt x="6954" y="4122"/>
                    </a:lnTo>
                    <a:lnTo>
                      <a:pt x="6802" y="3465"/>
                    </a:lnTo>
                    <a:lnTo>
                      <a:pt x="6713" y="3174"/>
                    </a:lnTo>
                    <a:lnTo>
                      <a:pt x="6625" y="2896"/>
                    </a:lnTo>
                    <a:lnTo>
                      <a:pt x="6549" y="2643"/>
                    </a:lnTo>
                    <a:lnTo>
                      <a:pt x="6448" y="2415"/>
                    </a:lnTo>
                    <a:lnTo>
                      <a:pt x="6359" y="2200"/>
                    </a:lnTo>
                    <a:lnTo>
                      <a:pt x="6271" y="2023"/>
                    </a:lnTo>
                    <a:lnTo>
                      <a:pt x="6170" y="1859"/>
                    </a:lnTo>
                    <a:lnTo>
                      <a:pt x="6069" y="1733"/>
                    </a:lnTo>
                    <a:lnTo>
                      <a:pt x="5879" y="1505"/>
                    </a:lnTo>
                    <a:lnTo>
                      <a:pt x="5664" y="1290"/>
                    </a:lnTo>
                    <a:lnTo>
                      <a:pt x="5462" y="1100"/>
                    </a:lnTo>
                    <a:lnTo>
                      <a:pt x="5260" y="923"/>
                    </a:lnTo>
                    <a:lnTo>
                      <a:pt x="5045" y="759"/>
                    </a:lnTo>
                    <a:lnTo>
                      <a:pt x="4842" y="620"/>
                    </a:lnTo>
                    <a:lnTo>
                      <a:pt x="4627" y="494"/>
                    </a:lnTo>
                    <a:lnTo>
                      <a:pt x="4412" y="380"/>
                    </a:lnTo>
                    <a:lnTo>
                      <a:pt x="4210" y="279"/>
                    </a:lnTo>
                    <a:lnTo>
                      <a:pt x="3995" y="190"/>
                    </a:lnTo>
                    <a:lnTo>
                      <a:pt x="3780" y="127"/>
                    </a:lnTo>
                    <a:lnTo>
                      <a:pt x="3565" y="76"/>
                    </a:lnTo>
                    <a:lnTo>
                      <a:pt x="3363" y="38"/>
                    </a:lnTo>
                    <a:lnTo>
                      <a:pt x="3148" y="13"/>
                    </a:lnTo>
                    <a:lnTo>
                      <a:pt x="29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8;p16"/>
              <p:cNvSpPr/>
              <p:nvPr/>
            </p:nvSpPr>
            <p:spPr>
              <a:xfrm>
                <a:off x="2371425" y="5160175"/>
                <a:ext cx="279725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1189" h="6638" extrusionOk="0">
                    <a:moveTo>
                      <a:pt x="3464" y="0"/>
                    </a:moveTo>
                    <a:lnTo>
                      <a:pt x="3060" y="25"/>
                    </a:lnTo>
                    <a:lnTo>
                      <a:pt x="2668" y="76"/>
                    </a:lnTo>
                    <a:lnTo>
                      <a:pt x="2289" y="139"/>
                    </a:lnTo>
                    <a:lnTo>
                      <a:pt x="1935" y="215"/>
                    </a:lnTo>
                    <a:lnTo>
                      <a:pt x="1606" y="278"/>
                    </a:lnTo>
                    <a:lnTo>
                      <a:pt x="1328" y="354"/>
                    </a:lnTo>
                    <a:lnTo>
                      <a:pt x="923" y="481"/>
                    </a:lnTo>
                    <a:lnTo>
                      <a:pt x="771" y="519"/>
                    </a:lnTo>
                    <a:lnTo>
                      <a:pt x="0" y="5222"/>
                    </a:lnTo>
                    <a:lnTo>
                      <a:pt x="291" y="5259"/>
                    </a:lnTo>
                    <a:lnTo>
                      <a:pt x="620" y="5310"/>
                    </a:lnTo>
                    <a:lnTo>
                      <a:pt x="1037" y="5373"/>
                    </a:lnTo>
                    <a:lnTo>
                      <a:pt x="1530" y="5487"/>
                    </a:lnTo>
                    <a:lnTo>
                      <a:pt x="2061" y="5613"/>
                    </a:lnTo>
                    <a:lnTo>
                      <a:pt x="2326" y="5689"/>
                    </a:lnTo>
                    <a:lnTo>
                      <a:pt x="2605" y="5778"/>
                    </a:lnTo>
                    <a:lnTo>
                      <a:pt x="2883" y="5879"/>
                    </a:lnTo>
                    <a:lnTo>
                      <a:pt x="3161" y="5993"/>
                    </a:lnTo>
                    <a:lnTo>
                      <a:pt x="3313" y="6043"/>
                    </a:lnTo>
                    <a:lnTo>
                      <a:pt x="3490" y="6094"/>
                    </a:lnTo>
                    <a:lnTo>
                      <a:pt x="3932" y="6208"/>
                    </a:lnTo>
                    <a:lnTo>
                      <a:pt x="4463" y="6309"/>
                    </a:lnTo>
                    <a:lnTo>
                      <a:pt x="5057" y="6397"/>
                    </a:lnTo>
                    <a:lnTo>
                      <a:pt x="5715" y="6473"/>
                    </a:lnTo>
                    <a:lnTo>
                      <a:pt x="6410" y="6536"/>
                    </a:lnTo>
                    <a:lnTo>
                      <a:pt x="7105" y="6600"/>
                    </a:lnTo>
                    <a:lnTo>
                      <a:pt x="7813" y="6625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0" y="6574"/>
                    </a:lnTo>
                    <a:lnTo>
                      <a:pt x="10241" y="6536"/>
                    </a:lnTo>
                    <a:lnTo>
                      <a:pt x="10468" y="6498"/>
                    </a:lnTo>
                    <a:lnTo>
                      <a:pt x="10658" y="6448"/>
                    </a:lnTo>
                    <a:lnTo>
                      <a:pt x="10835" y="6397"/>
                    </a:lnTo>
                    <a:lnTo>
                      <a:pt x="10974" y="6334"/>
                    </a:lnTo>
                    <a:lnTo>
                      <a:pt x="11075" y="6258"/>
                    </a:lnTo>
                    <a:lnTo>
                      <a:pt x="11126" y="6220"/>
                    </a:lnTo>
                    <a:lnTo>
                      <a:pt x="11151" y="6182"/>
                    </a:lnTo>
                    <a:lnTo>
                      <a:pt x="11176" y="6132"/>
                    </a:lnTo>
                    <a:lnTo>
                      <a:pt x="11189" y="6081"/>
                    </a:lnTo>
                    <a:lnTo>
                      <a:pt x="11189" y="6043"/>
                    </a:lnTo>
                    <a:lnTo>
                      <a:pt x="11189" y="5993"/>
                    </a:lnTo>
                    <a:lnTo>
                      <a:pt x="11151" y="5879"/>
                    </a:lnTo>
                    <a:lnTo>
                      <a:pt x="11075" y="5740"/>
                    </a:lnTo>
                    <a:lnTo>
                      <a:pt x="10987" y="5601"/>
                    </a:lnTo>
                    <a:lnTo>
                      <a:pt x="10873" y="5436"/>
                    </a:lnTo>
                    <a:lnTo>
                      <a:pt x="10734" y="5259"/>
                    </a:lnTo>
                    <a:lnTo>
                      <a:pt x="10569" y="5070"/>
                    </a:lnTo>
                    <a:lnTo>
                      <a:pt x="10203" y="4665"/>
                    </a:lnTo>
                    <a:lnTo>
                      <a:pt x="9773" y="4223"/>
                    </a:lnTo>
                    <a:lnTo>
                      <a:pt x="9305" y="3768"/>
                    </a:lnTo>
                    <a:lnTo>
                      <a:pt x="8812" y="3300"/>
                    </a:lnTo>
                    <a:lnTo>
                      <a:pt x="8306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3" y="519"/>
                    </a:lnTo>
                    <a:lnTo>
                      <a:pt x="5474" y="417"/>
                    </a:lnTo>
                    <a:lnTo>
                      <a:pt x="5323" y="329"/>
                    </a:lnTo>
                    <a:lnTo>
                      <a:pt x="5171" y="253"/>
                    </a:lnTo>
                    <a:lnTo>
                      <a:pt x="5007" y="177"/>
                    </a:lnTo>
                    <a:lnTo>
                      <a:pt x="4830" y="127"/>
                    </a:lnTo>
                    <a:lnTo>
                      <a:pt x="4640" y="76"/>
                    </a:lnTo>
                    <a:lnTo>
                      <a:pt x="4450" y="51"/>
                    </a:lnTo>
                    <a:lnTo>
                      <a:pt x="4261" y="25"/>
                    </a:lnTo>
                    <a:lnTo>
                      <a:pt x="4071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9;p16"/>
              <p:cNvSpPr/>
              <p:nvPr/>
            </p:nvSpPr>
            <p:spPr>
              <a:xfrm>
                <a:off x="2362875" y="5220525"/>
                <a:ext cx="470325" cy="230450"/>
              </a:xfrm>
              <a:custGeom>
                <a:avLst/>
                <a:gdLst/>
                <a:ahLst/>
                <a:cxnLst/>
                <a:rect l="l" t="t" r="r" b="b"/>
                <a:pathLst>
                  <a:path w="18813" h="9218" extrusionOk="0">
                    <a:moveTo>
                      <a:pt x="797" y="1"/>
                    </a:moveTo>
                    <a:lnTo>
                      <a:pt x="342" y="899"/>
                    </a:lnTo>
                    <a:lnTo>
                      <a:pt x="317" y="974"/>
                    </a:lnTo>
                    <a:lnTo>
                      <a:pt x="241" y="1177"/>
                    </a:lnTo>
                    <a:lnTo>
                      <a:pt x="191" y="1341"/>
                    </a:lnTo>
                    <a:lnTo>
                      <a:pt x="140" y="1531"/>
                    </a:lnTo>
                    <a:lnTo>
                      <a:pt x="102" y="1758"/>
                    </a:lnTo>
                    <a:lnTo>
                      <a:pt x="51" y="2011"/>
                    </a:lnTo>
                    <a:lnTo>
                      <a:pt x="26" y="2314"/>
                    </a:lnTo>
                    <a:lnTo>
                      <a:pt x="14" y="2643"/>
                    </a:lnTo>
                    <a:lnTo>
                      <a:pt x="1" y="3010"/>
                    </a:lnTo>
                    <a:lnTo>
                      <a:pt x="26" y="3402"/>
                    </a:lnTo>
                    <a:lnTo>
                      <a:pt x="64" y="3844"/>
                    </a:lnTo>
                    <a:lnTo>
                      <a:pt x="127" y="4312"/>
                    </a:lnTo>
                    <a:lnTo>
                      <a:pt x="216" y="4818"/>
                    </a:lnTo>
                    <a:lnTo>
                      <a:pt x="342" y="5361"/>
                    </a:lnTo>
                    <a:lnTo>
                      <a:pt x="494" y="5905"/>
                    </a:lnTo>
                    <a:lnTo>
                      <a:pt x="633" y="6385"/>
                    </a:lnTo>
                    <a:lnTo>
                      <a:pt x="759" y="6828"/>
                    </a:lnTo>
                    <a:lnTo>
                      <a:pt x="898" y="7220"/>
                    </a:lnTo>
                    <a:lnTo>
                      <a:pt x="1025" y="7574"/>
                    </a:lnTo>
                    <a:lnTo>
                      <a:pt x="1139" y="7890"/>
                    </a:lnTo>
                    <a:lnTo>
                      <a:pt x="1354" y="8408"/>
                    </a:lnTo>
                    <a:lnTo>
                      <a:pt x="1543" y="8775"/>
                    </a:lnTo>
                    <a:lnTo>
                      <a:pt x="1682" y="9028"/>
                    </a:lnTo>
                    <a:lnTo>
                      <a:pt x="1771" y="9167"/>
                    </a:lnTo>
                    <a:lnTo>
                      <a:pt x="1796" y="9205"/>
                    </a:lnTo>
                    <a:lnTo>
                      <a:pt x="2972" y="8952"/>
                    </a:lnTo>
                    <a:lnTo>
                      <a:pt x="2972" y="5627"/>
                    </a:lnTo>
                    <a:lnTo>
                      <a:pt x="3326" y="5842"/>
                    </a:lnTo>
                    <a:lnTo>
                      <a:pt x="3718" y="6082"/>
                    </a:lnTo>
                    <a:lnTo>
                      <a:pt x="4186" y="6385"/>
                    </a:lnTo>
                    <a:lnTo>
                      <a:pt x="4679" y="6752"/>
                    </a:lnTo>
                    <a:lnTo>
                      <a:pt x="4931" y="6942"/>
                    </a:lnTo>
                    <a:lnTo>
                      <a:pt x="5172" y="7131"/>
                    </a:lnTo>
                    <a:lnTo>
                      <a:pt x="5399" y="7334"/>
                    </a:lnTo>
                    <a:lnTo>
                      <a:pt x="5602" y="7536"/>
                    </a:lnTo>
                    <a:lnTo>
                      <a:pt x="5791" y="7726"/>
                    </a:lnTo>
                    <a:lnTo>
                      <a:pt x="5943" y="7928"/>
                    </a:lnTo>
                    <a:lnTo>
                      <a:pt x="6019" y="8016"/>
                    </a:lnTo>
                    <a:lnTo>
                      <a:pt x="6107" y="8105"/>
                    </a:lnTo>
                    <a:lnTo>
                      <a:pt x="6208" y="8193"/>
                    </a:lnTo>
                    <a:lnTo>
                      <a:pt x="6322" y="8282"/>
                    </a:lnTo>
                    <a:lnTo>
                      <a:pt x="6461" y="8358"/>
                    </a:lnTo>
                    <a:lnTo>
                      <a:pt x="6600" y="8433"/>
                    </a:lnTo>
                    <a:lnTo>
                      <a:pt x="6752" y="8497"/>
                    </a:lnTo>
                    <a:lnTo>
                      <a:pt x="6916" y="8573"/>
                    </a:lnTo>
                    <a:lnTo>
                      <a:pt x="7283" y="8699"/>
                    </a:lnTo>
                    <a:lnTo>
                      <a:pt x="7675" y="8800"/>
                    </a:lnTo>
                    <a:lnTo>
                      <a:pt x="8092" y="8901"/>
                    </a:lnTo>
                    <a:lnTo>
                      <a:pt x="8535" y="8977"/>
                    </a:lnTo>
                    <a:lnTo>
                      <a:pt x="8990" y="9053"/>
                    </a:lnTo>
                    <a:lnTo>
                      <a:pt x="9457" y="9104"/>
                    </a:lnTo>
                    <a:lnTo>
                      <a:pt x="9925" y="9154"/>
                    </a:lnTo>
                    <a:lnTo>
                      <a:pt x="10393" y="9192"/>
                    </a:lnTo>
                    <a:lnTo>
                      <a:pt x="10848" y="9205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5" y="9205"/>
                    </a:lnTo>
                    <a:lnTo>
                      <a:pt x="12934" y="9179"/>
                    </a:lnTo>
                    <a:lnTo>
                      <a:pt x="13819" y="9154"/>
                    </a:lnTo>
                    <a:lnTo>
                      <a:pt x="14742" y="9116"/>
                    </a:lnTo>
                    <a:lnTo>
                      <a:pt x="15197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9"/>
                    </a:lnTo>
                    <a:lnTo>
                      <a:pt x="17346" y="8800"/>
                    </a:lnTo>
                    <a:lnTo>
                      <a:pt x="17713" y="8699"/>
                    </a:lnTo>
                    <a:lnTo>
                      <a:pt x="18042" y="8573"/>
                    </a:lnTo>
                    <a:lnTo>
                      <a:pt x="18206" y="8509"/>
                    </a:lnTo>
                    <a:lnTo>
                      <a:pt x="18345" y="8433"/>
                    </a:lnTo>
                    <a:lnTo>
                      <a:pt x="18484" y="8358"/>
                    </a:lnTo>
                    <a:lnTo>
                      <a:pt x="18611" y="8269"/>
                    </a:lnTo>
                    <a:lnTo>
                      <a:pt x="18661" y="8219"/>
                    </a:lnTo>
                    <a:lnTo>
                      <a:pt x="18712" y="8181"/>
                    </a:lnTo>
                    <a:lnTo>
                      <a:pt x="18750" y="8130"/>
                    </a:lnTo>
                    <a:lnTo>
                      <a:pt x="18775" y="8079"/>
                    </a:lnTo>
                    <a:lnTo>
                      <a:pt x="18800" y="8016"/>
                    </a:lnTo>
                    <a:lnTo>
                      <a:pt x="18813" y="7966"/>
                    </a:lnTo>
                    <a:lnTo>
                      <a:pt x="18813" y="7915"/>
                    </a:lnTo>
                    <a:lnTo>
                      <a:pt x="18813" y="7852"/>
                    </a:lnTo>
                    <a:lnTo>
                      <a:pt x="18788" y="7726"/>
                    </a:lnTo>
                    <a:lnTo>
                      <a:pt x="18737" y="7599"/>
                    </a:lnTo>
                    <a:lnTo>
                      <a:pt x="18661" y="7473"/>
                    </a:lnTo>
                    <a:lnTo>
                      <a:pt x="18547" y="7334"/>
                    </a:lnTo>
                    <a:lnTo>
                      <a:pt x="18421" y="7195"/>
                    </a:lnTo>
                    <a:lnTo>
                      <a:pt x="18269" y="7043"/>
                    </a:lnTo>
                    <a:lnTo>
                      <a:pt x="18105" y="6904"/>
                    </a:lnTo>
                    <a:lnTo>
                      <a:pt x="17915" y="6752"/>
                    </a:lnTo>
                    <a:lnTo>
                      <a:pt x="17726" y="6600"/>
                    </a:lnTo>
                    <a:lnTo>
                      <a:pt x="17511" y="6449"/>
                    </a:lnTo>
                    <a:lnTo>
                      <a:pt x="17043" y="6145"/>
                    </a:lnTo>
                    <a:lnTo>
                      <a:pt x="16537" y="5842"/>
                    </a:lnTo>
                    <a:lnTo>
                      <a:pt x="16019" y="5551"/>
                    </a:lnTo>
                    <a:lnTo>
                      <a:pt x="15501" y="5260"/>
                    </a:lnTo>
                    <a:lnTo>
                      <a:pt x="14970" y="5007"/>
                    </a:lnTo>
                    <a:lnTo>
                      <a:pt x="14477" y="4767"/>
                    </a:lnTo>
                    <a:lnTo>
                      <a:pt x="14009" y="4552"/>
                    </a:lnTo>
                    <a:lnTo>
                      <a:pt x="13592" y="4375"/>
                    </a:lnTo>
                    <a:lnTo>
                      <a:pt x="13238" y="4224"/>
                    </a:lnTo>
                    <a:lnTo>
                      <a:pt x="12934" y="4110"/>
                    </a:lnTo>
                    <a:lnTo>
                      <a:pt x="12656" y="3983"/>
                    </a:lnTo>
                    <a:lnTo>
                      <a:pt x="12416" y="3870"/>
                    </a:lnTo>
                    <a:lnTo>
                      <a:pt x="12188" y="3756"/>
                    </a:lnTo>
                    <a:lnTo>
                      <a:pt x="11999" y="3642"/>
                    </a:lnTo>
                    <a:lnTo>
                      <a:pt x="11834" y="3541"/>
                    </a:lnTo>
                    <a:lnTo>
                      <a:pt x="11569" y="3351"/>
                    </a:lnTo>
                    <a:lnTo>
                      <a:pt x="11379" y="3199"/>
                    </a:lnTo>
                    <a:lnTo>
                      <a:pt x="11265" y="3086"/>
                    </a:lnTo>
                    <a:lnTo>
                      <a:pt x="11202" y="3010"/>
                    </a:lnTo>
                    <a:lnTo>
                      <a:pt x="11177" y="2985"/>
                    </a:lnTo>
                    <a:lnTo>
                      <a:pt x="11050" y="2997"/>
                    </a:lnTo>
                    <a:lnTo>
                      <a:pt x="10658" y="3060"/>
                    </a:lnTo>
                    <a:lnTo>
                      <a:pt x="10064" y="3124"/>
                    </a:lnTo>
                    <a:lnTo>
                      <a:pt x="9698" y="3162"/>
                    </a:lnTo>
                    <a:lnTo>
                      <a:pt x="9280" y="3174"/>
                    </a:lnTo>
                    <a:lnTo>
                      <a:pt x="8838" y="3199"/>
                    </a:lnTo>
                    <a:lnTo>
                      <a:pt x="8345" y="3199"/>
                    </a:lnTo>
                    <a:lnTo>
                      <a:pt x="7839" y="3187"/>
                    </a:lnTo>
                    <a:lnTo>
                      <a:pt x="7296" y="3162"/>
                    </a:lnTo>
                    <a:lnTo>
                      <a:pt x="6727" y="3111"/>
                    </a:lnTo>
                    <a:lnTo>
                      <a:pt x="6158" y="3035"/>
                    </a:lnTo>
                    <a:lnTo>
                      <a:pt x="5564" y="2934"/>
                    </a:lnTo>
                    <a:lnTo>
                      <a:pt x="4957" y="2808"/>
                    </a:lnTo>
                    <a:lnTo>
                      <a:pt x="4653" y="2732"/>
                    </a:lnTo>
                    <a:lnTo>
                      <a:pt x="4375" y="2643"/>
                    </a:lnTo>
                    <a:lnTo>
                      <a:pt x="4097" y="2555"/>
                    </a:lnTo>
                    <a:lnTo>
                      <a:pt x="3844" y="2466"/>
                    </a:lnTo>
                    <a:lnTo>
                      <a:pt x="3604" y="2365"/>
                    </a:lnTo>
                    <a:lnTo>
                      <a:pt x="3364" y="2264"/>
                    </a:lnTo>
                    <a:lnTo>
                      <a:pt x="3149" y="2150"/>
                    </a:lnTo>
                    <a:lnTo>
                      <a:pt x="2934" y="2049"/>
                    </a:lnTo>
                    <a:lnTo>
                      <a:pt x="2744" y="1935"/>
                    </a:lnTo>
                    <a:lnTo>
                      <a:pt x="2555" y="1821"/>
                    </a:lnTo>
                    <a:lnTo>
                      <a:pt x="2213" y="1581"/>
                    </a:lnTo>
                    <a:lnTo>
                      <a:pt x="1923" y="1354"/>
                    </a:lnTo>
                    <a:lnTo>
                      <a:pt x="1657" y="1113"/>
                    </a:lnTo>
                    <a:lnTo>
                      <a:pt x="1442" y="899"/>
                    </a:lnTo>
                    <a:lnTo>
                      <a:pt x="1265" y="684"/>
                    </a:lnTo>
                    <a:lnTo>
                      <a:pt x="1113" y="507"/>
                    </a:lnTo>
                    <a:lnTo>
                      <a:pt x="1000" y="342"/>
                    </a:lnTo>
                    <a:lnTo>
                      <a:pt x="911" y="203"/>
                    </a:lnTo>
                    <a:lnTo>
                      <a:pt x="848" y="89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0;p16"/>
              <p:cNvSpPr/>
              <p:nvPr/>
            </p:nvSpPr>
            <p:spPr>
              <a:xfrm>
                <a:off x="1993100" y="3901275"/>
                <a:ext cx="584725" cy="1316450"/>
              </a:xfrm>
              <a:custGeom>
                <a:avLst/>
                <a:gdLst/>
                <a:ahLst/>
                <a:cxnLst/>
                <a:rect l="l" t="t" r="r" b="b"/>
                <a:pathLst>
                  <a:path w="23389" h="52658" extrusionOk="0">
                    <a:moveTo>
                      <a:pt x="1922" y="1"/>
                    </a:moveTo>
                    <a:lnTo>
                      <a:pt x="0" y="11303"/>
                    </a:lnTo>
                    <a:lnTo>
                      <a:pt x="13363" y="15298"/>
                    </a:lnTo>
                    <a:lnTo>
                      <a:pt x="13376" y="15374"/>
                    </a:lnTo>
                    <a:lnTo>
                      <a:pt x="13414" y="15640"/>
                    </a:lnTo>
                    <a:lnTo>
                      <a:pt x="13464" y="16158"/>
                    </a:lnTo>
                    <a:lnTo>
                      <a:pt x="13490" y="16537"/>
                    </a:lnTo>
                    <a:lnTo>
                      <a:pt x="13502" y="16993"/>
                    </a:lnTo>
                    <a:lnTo>
                      <a:pt x="13515" y="17549"/>
                    </a:lnTo>
                    <a:lnTo>
                      <a:pt x="13515" y="18206"/>
                    </a:lnTo>
                    <a:lnTo>
                      <a:pt x="13502" y="18965"/>
                    </a:lnTo>
                    <a:lnTo>
                      <a:pt x="13477" y="19850"/>
                    </a:lnTo>
                    <a:lnTo>
                      <a:pt x="13452" y="20861"/>
                    </a:lnTo>
                    <a:lnTo>
                      <a:pt x="13389" y="21999"/>
                    </a:lnTo>
                    <a:lnTo>
                      <a:pt x="13325" y="23276"/>
                    </a:lnTo>
                    <a:lnTo>
                      <a:pt x="13237" y="24704"/>
                    </a:lnTo>
                    <a:lnTo>
                      <a:pt x="13186" y="25602"/>
                    </a:lnTo>
                    <a:lnTo>
                      <a:pt x="13161" y="26550"/>
                    </a:lnTo>
                    <a:lnTo>
                      <a:pt x="13148" y="27536"/>
                    </a:lnTo>
                    <a:lnTo>
                      <a:pt x="13161" y="28560"/>
                    </a:lnTo>
                    <a:lnTo>
                      <a:pt x="13186" y="29610"/>
                    </a:lnTo>
                    <a:lnTo>
                      <a:pt x="13237" y="30697"/>
                    </a:lnTo>
                    <a:lnTo>
                      <a:pt x="13287" y="31784"/>
                    </a:lnTo>
                    <a:lnTo>
                      <a:pt x="13363" y="32897"/>
                    </a:lnTo>
                    <a:lnTo>
                      <a:pt x="13452" y="34022"/>
                    </a:lnTo>
                    <a:lnTo>
                      <a:pt x="13540" y="35160"/>
                    </a:lnTo>
                    <a:lnTo>
                      <a:pt x="13641" y="36285"/>
                    </a:lnTo>
                    <a:lnTo>
                      <a:pt x="13755" y="37410"/>
                    </a:lnTo>
                    <a:lnTo>
                      <a:pt x="14008" y="39635"/>
                    </a:lnTo>
                    <a:lnTo>
                      <a:pt x="14274" y="41797"/>
                    </a:lnTo>
                    <a:lnTo>
                      <a:pt x="14539" y="43833"/>
                    </a:lnTo>
                    <a:lnTo>
                      <a:pt x="14805" y="45729"/>
                    </a:lnTo>
                    <a:lnTo>
                      <a:pt x="15057" y="47436"/>
                    </a:lnTo>
                    <a:lnTo>
                      <a:pt x="15298" y="48928"/>
                    </a:lnTo>
                    <a:lnTo>
                      <a:pt x="15639" y="51064"/>
                    </a:lnTo>
                    <a:lnTo>
                      <a:pt x="15778" y="51848"/>
                    </a:lnTo>
                    <a:lnTo>
                      <a:pt x="15993" y="51911"/>
                    </a:lnTo>
                    <a:lnTo>
                      <a:pt x="16549" y="52076"/>
                    </a:lnTo>
                    <a:lnTo>
                      <a:pt x="17333" y="52278"/>
                    </a:lnTo>
                    <a:lnTo>
                      <a:pt x="17776" y="52379"/>
                    </a:lnTo>
                    <a:lnTo>
                      <a:pt x="18231" y="52480"/>
                    </a:lnTo>
                    <a:lnTo>
                      <a:pt x="18686" y="52556"/>
                    </a:lnTo>
                    <a:lnTo>
                      <a:pt x="19141" y="52619"/>
                    </a:lnTo>
                    <a:lnTo>
                      <a:pt x="19558" y="52644"/>
                    </a:lnTo>
                    <a:lnTo>
                      <a:pt x="19748" y="52657"/>
                    </a:lnTo>
                    <a:lnTo>
                      <a:pt x="19937" y="52644"/>
                    </a:lnTo>
                    <a:lnTo>
                      <a:pt x="20102" y="52632"/>
                    </a:lnTo>
                    <a:lnTo>
                      <a:pt x="20253" y="52607"/>
                    </a:lnTo>
                    <a:lnTo>
                      <a:pt x="20393" y="52569"/>
                    </a:lnTo>
                    <a:lnTo>
                      <a:pt x="20506" y="52518"/>
                    </a:lnTo>
                    <a:lnTo>
                      <a:pt x="20595" y="52455"/>
                    </a:lnTo>
                    <a:lnTo>
                      <a:pt x="20671" y="52379"/>
                    </a:lnTo>
                    <a:lnTo>
                      <a:pt x="20709" y="52290"/>
                    </a:lnTo>
                    <a:lnTo>
                      <a:pt x="20734" y="52177"/>
                    </a:lnTo>
                    <a:lnTo>
                      <a:pt x="20873" y="49787"/>
                    </a:lnTo>
                    <a:lnTo>
                      <a:pt x="21025" y="47474"/>
                    </a:lnTo>
                    <a:lnTo>
                      <a:pt x="21189" y="45236"/>
                    </a:lnTo>
                    <a:lnTo>
                      <a:pt x="21366" y="43087"/>
                    </a:lnTo>
                    <a:lnTo>
                      <a:pt x="21556" y="41013"/>
                    </a:lnTo>
                    <a:lnTo>
                      <a:pt x="21745" y="39028"/>
                    </a:lnTo>
                    <a:lnTo>
                      <a:pt x="21948" y="37107"/>
                    </a:lnTo>
                    <a:lnTo>
                      <a:pt x="22137" y="35248"/>
                    </a:lnTo>
                    <a:lnTo>
                      <a:pt x="22516" y="31759"/>
                    </a:lnTo>
                    <a:lnTo>
                      <a:pt x="22845" y="28535"/>
                    </a:lnTo>
                    <a:lnTo>
                      <a:pt x="22997" y="27018"/>
                    </a:lnTo>
                    <a:lnTo>
                      <a:pt x="23123" y="25564"/>
                    </a:lnTo>
                    <a:lnTo>
                      <a:pt x="23224" y="24161"/>
                    </a:lnTo>
                    <a:lnTo>
                      <a:pt x="23313" y="22821"/>
                    </a:lnTo>
                    <a:lnTo>
                      <a:pt x="23363" y="21531"/>
                    </a:lnTo>
                    <a:lnTo>
                      <a:pt x="23376" y="20899"/>
                    </a:lnTo>
                    <a:lnTo>
                      <a:pt x="23389" y="20292"/>
                    </a:lnTo>
                    <a:lnTo>
                      <a:pt x="23389" y="19685"/>
                    </a:lnTo>
                    <a:lnTo>
                      <a:pt x="23376" y="19104"/>
                    </a:lnTo>
                    <a:lnTo>
                      <a:pt x="23363" y="18522"/>
                    </a:lnTo>
                    <a:lnTo>
                      <a:pt x="23338" y="17966"/>
                    </a:lnTo>
                    <a:lnTo>
                      <a:pt x="23300" y="17410"/>
                    </a:lnTo>
                    <a:lnTo>
                      <a:pt x="23250" y="16866"/>
                    </a:lnTo>
                    <a:lnTo>
                      <a:pt x="23199" y="16348"/>
                    </a:lnTo>
                    <a:lnTo>
                      <a:pt x="23123" y="15817"/>
                    </a:lnTo>
                    <a:lnTo>
                      <a:pt x="23047" y="15311"/>
                    </a:lnTo>
                    <a:lnTo>
                      <a:pt x="22959" y="14818"/>
                    </a:lnTo>
                    <a:lnTo>
                      <a:pt x="22845" y="14325"/>
                    </a:lnTo>
                    <a:lnTo>
                      <a:pt x="22731" y="13845"/>
                    </a:lnTo>
                    <a:lnTo>
                      <a:pt x="22605" y="13377"/>
                    </a:lnTo>
                    <a:lnTo>
                      <a:pt x="22466" y="12922"/>
                    </a:lnTo>
                    <a:lnTo>
                      <a:pt x="22314" y="12467"/>
                    </a:lnTo>
                    <a:lnTo>
                      <a:pt x="22137" y="12024"/>
                    </a:lnTo>
                    <a:lnTo>
                      <a:pt x="21960" y="11594"/>
                    </a:lnTo>
                    <a:lnTo>
                      <a:pt x="21758" y="11177"/>
                    </a:lnTo>
                    <a:lnTo>
                      <a:pt x="21543" y="10760"/>
                    </a:lnTo>
                    <a:lnTo>
                      <a:pt x="21315" y="10343"/>
                    </a:lnTo>
                    <a:lnTo>
                      <a:pt x="21075" y="9951"/>
                    </a:lnTo>
                    <a:lnTo>
                      <a:pt x="20810" y="9546"/>
                    </a:lnTo>
                    <a:lnTo>
                      <a:pt x="20544" y="9167"/>
                    </a:lnTo>
                    <a:lnTo>
                      <a:pt x="20241" y="8788"/>
                    </a:lnTo>
                    <a:lnTo>
                      <a:pt x="19937" y="8408"/>
                    </a:lnTo>
                    <a:lnTo>
                      <a:pt x="19609" y="8042"/>
                    </a:lnTo>
                    <a:lnTo>
                      <a:pt x="19267" y="7688"/>
                    </a:lnTo>
                    <a:lnTo>
                      <a:pt x="18901" y="7321"/>
                    </a:lnTo>
                    <a:lnTo>
                      <a:pt x="18736" y="7169"/>
                    </a:lnTo>
                    <a:lnTo>
                      <a:pt x="18547" y="7018"/>
                    </a:lnTo>
                    <a:lnTo>
                      <a:pt x="18142" y="6702"/>
                    </a:lnTo>
                    <a:lnTo>
                      <a:pt x="17687" y="6398"/>
                    </a:lnTo>
                    <a:lnTo>
                      <a:pt x="17181" y="6082"/>
                    </a:lnTo>
                    <a:lnTo>
                      <a:pt x="16638" y="5753"/>
                    </a:lnTo>
                    <a:lnTo>
                      <a:pt x="16056" y="5437"/>
                    </a:lnTo>
                    <a:lnTo>
                      <a:pt x="15437" y="5121"/>
                    </a:lnTo>
                    <a:lnTo>
                      <a:pt x="14792" y="4805"/>
                    </a:lnTo>
                    <a:lnTo>
                      <a:pt x="14122" y="4489"/>
                    </a:lnTo>
                    <a:lnTo>
                      <a:pt x="13439" y="4186"/>
                    </a:lnTo>
                    <a:lnTo>
                      <a:pt x="12731" y="3882"/>
                    </a:lnTo>
                    <a:lnTo>
                      <a:pt x="12011" y="3579"/>
                    </a:lnTo>
                    <a:lnTo>
                      <a:pt x="11290" y="3288"/>
                    </a:lnTo>
                    <a:lnTo>
                      <a:pt x="10569" y="2997"/>
                    </a:lnTo>
                    <a:lnTo>
                      <a:pt x="9115" y="2441"/>
                    </a:lnTo>
                    <a:lnTo>
                      <a:pt x="7712" y="1923"/>
                    </a:lnTo>
                    <a:lnTo>
                      <a:pt x="6385" y="1455"/>
                    </a:lnTo>
                    <a:lnTo>
                      <a:pt x="5171" y="1038"/>
                    </a:lnTo>
                    <a:lnTo>
                      <a:pt x="4096" y="684"/>
                    </a:lnTo>
                    <a:lnTo>
                      <a:pt x="2516" y="178"/>
                    </a:lnTo>
                    <a:lnTo>
                      <a:pt x="1922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1;p16"/>
              <p:cNvSpPr/>
              <p:nvPr/>
            </p:nvSpPr>
            <p:spPr>
              <a:xfrm>
                <a:off x="2532925" y="5186075"/>
                <a:ext cx="279750" cy="165975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6639" extrusionOk="0">
                    <a:moveTo>
                      <a:pt x="3465" y="1"/>
                    </a:moveTo>
                    <a:lnTo>
                      <a:pt x="3060" y="26"/>
                    </a:lnTo>
                    <a:lnTo>
                      <a:pt x="2668" y="77"/>
                    </a:lnTo>
                    <a:lnTo>
                      <a:pt x="2289" y="140"/>
                    </a:lnTo>
                    <a:lnTo>
                      <a:pt x="1935" y="216"/>
                    </a:lnTo>
                    <a:lnTo>
                      <a:pt x="1606" y="279"/>
                    </a:lnTo>
                    <a:lnTo>
                      <a:pt x="1328" y="355"/>
                    </a:lnTo>
                    <a:lnTo>
                      <a:pt x="923" y="481"/>
                    </a:lnTo>
                    <a:lnTo>
                      <a:pt x="772" y="519"/>
                    </a:lnTo>
                    <a:lnTo>
                      <a:pt x="1" y="5222"/>
                    </a:lnTo>
                    <a:lnTo>
                      <a:pt x="291" y="5260"/>
                    </a:lnTo>
                    <a:lnTo>
                      <a:pt x="620" y="5311"/>
                    </a:lnTo>
                    <a:lnTo>
                      <a:pt x="1037" y="5374"/>
                    </a:lnTo>
                    <a:lnTo>
                      <a:pt x="1530" y="5488"/>
                    </a:lnTo>
                    <a:lnTo>
                      <a:pt x="2061" y="5614"/>
                    </a:lnTo>
                    <a:lnTo>
                      <a:pt x="2327" y="5690"/>
                    </a:lnTo>
                    <a:lnTo>
                      <a:pt x="2605" y="5779"/>
                    </a:lnTo>
                    <a:lnTo>
                      <a:pt x="2883" y="5880"/>
                    </a:lnTo>
                    <a:lnTo>
                      <a:pt x="3161" y="5981"/>
                    </a:lnTo>
                    <a:lnTo>
                      <a:pt x="3313" y="6044"/>
                    </a:lnTo>
                    <a:lnTo>
                      <a:pt x="3490" y="6095"/>
                    </a:lnTo>
                    <a:lnTo>
                      <a:pt x="3932" y="6208"/>
                    </a:lnTo>
                    <a:lnTo>
                      <a:pt x="4463" y="6310"/>
                    </a:lnTo>
                    <a:lnTo>
                      <a:pt x="5070" y="6398"/>
                    </a:lnTo>
                    <a:lnTo>
                      <a:pt x="5715" y="6474"/>
                    </a:lnTo>
                    <a:lnTo>
                      <a:pt x="6410" y="6537"/>
                    </a:lnTo>
                    <a:lnTo>
                      <a:pt x="7106" y="6588"/>
                    </a:lnTo>
                    <a:lnTo>
                      <a:pt x="7814" y="6626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1" y="6575"/>
                    </a:lnTo>
                    <a:lnTo>
                      <a:pt x="10241" y="6537"/>
                    </a:lnTo>
                    <a:lnTo>
                      <a:pt x="10469" y="6499"/>
                    </a:lnTo>
                    <a:lnTo>
                      <a:pt x="10671" y="6449"/>
                    </a:lnTo>
                    <a:lnTo>
                      <a:pt x="10835" y="6398"/>
                    </a:lnTo>
                    <a:lnTo>
                      <a:pt x="10974" y="6335"/>
                    </a:lnTo>
                    <a:lnTo>
                      <a:pt x="11075" y="6259"/>
                    </a:lnTo>
                    <a:lnTo>
                      <a:pt x="11126" y="6221"/>
                    </a:lnTo>
                    <a:lnTo>
                      <a:pt x="11151" y="6170"/>
                    </a:lnTo>
                    <a:lnTo>
                      <a:pt x="11176" y="6133"/>
                    </a:lnTo>
                    <a:lnTo>
                      <a:pt x="11189" y="6082"/>
                    </a:lnTo>
                    <a:lnTo>
                      <a:pt x="11189" y="6044"/>
                    </a:lnTo>
                    <a:lnTo>
                      <a:pt x="11189" y="5981"/>
                    </a:lnTo>
                    <a:lnTo>
                      <a:pt x="11151" y="5880"/>
                    </a:lnTo>
                    <a:lnTo>
                      <a:pt x="11075" y="5741"/>
                    </a:lnTo>
                    <a:lnTo>
                      <a:pt x="10987" y="5602"/>
                    </a:lnTo>
                    <a:lnTo>
                      <a:pt x="10873" y="5437"/>
                    </a:lnTo>
                    <a:lnTo>
                      <a:pt x="10734" y="5260"/>
                    </a:lnTo>
                    <a:lnTo>
                      <a:pt x="10582" y="5071"/>
                    </a:lnTo>
                    <a:lnTo>
                      <a:pt x="10203" y="4666"/>
                    </a:lnTo>
                    <a:lnTo>
                      <a:pt x="9786" y="4223"/>
                    </a:lnTo>
                    <a:lnTo>
                      <a:pt x="9305" y="3768"/>
                    </a:lnTo>
                    <a:lnTo>
                      <a:pt x="8812" y="3301"/>
                    </a:lnTo>
                    <a:lnTo>
                      <a:pt x="8307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4" y="519"/>
                    </a:lnTo>
                    <a:lnTo>
                      <a:pt x="5475" y="418"/>
                    </a:lnTo>
                    <a:lnTo>
                      <a:pt x="5323" y="330"/>
                    </a:lnTo>
                    <a:lnTo>
                      <a:pt x="5171" y="254"/>
                    </a:lnTo>
                    <a:lnTo>
                      <a:pt x="5007" y="178"/>
                    </a:lnTo>
                    <a:lnTo>
                      <a:pt x="4830" y="127"/>
                    </a:lnTo>
                    <a:lnTo>
                      <a:pt x="4640" y="77"/>
                    </a:lnTo>
                    <a:lnTo>
                      <a:pt x="4451" y="51"/>
                    </a:lnTo>
                    <a:lnTo>
                      <a:pt x="4261" y="26"/>
                    </a:lnTo>
                    <a:lnTo>
                      <a:pt x="4071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2;p16"/>
              <p:cNvSpPr/>
              <p:nvPr/>
            </p:nvSpPr>
            <p:spPr>
              <a:xfrm>
                <a:off x="2524400" y="5246450"/>
                <a:ext cx="470625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18825" h="9217" extrusionOk="0">
                    <a:moveTo>
                      <a:pt x="809" y="1"/>
                    </a:moveTo>
                    <a:lnTo>
                      <a:pt x="342" y="898"/>
                    </a:lnTo>
                    <a:lnTo>
                      <a:pt x="316" y="974"/>
                    </a:lnTo>
                    <a:lnTo>
                      <a:pt x="240" y="1176"/>
                    </a:lnTo>
                    <a:lnTo>
                      <a:pt x="190" y="1341"/>
                    </a:lnTo>
                    <a:lnTo>
                      <a:pt x="139" y="1530"/>
                    </a:lnTo>
                    <a:lnTo>
                      <a:pt x="101" y="1758"/>
                    </a:lnTo>
                    <a:lnTo>
                      <a:pt x="63" y="2011"/>
                    </a:lnTo>
                    <a:lnTo>
                      <a:pt x="25" y="2314"/>
                    </a:lnTo>
                    <a:lnTo>
                      <a:pt x="13" y="2643"/>
                    </a:lnTo>
                    <a:lnTo>
                      <a:pt x="0" y="3010"/>
                    </a:lnTo>
                    <a:lnTo>
                      <a:pt x="25" y="3401"/>
                    </a:lnTo>
                    <a:lnTo>
                      <a:pt x="63" y="3844"/>
                    </a:lnTo>
                    <a:lnTo>
                      <a:pt x="127" y="4312"/>
                    </a:lnTo>
                    <a:lnTo>
                      <a:pt x="215" y="4817"/>
                    </a:lnTo>
                    <a:lnTo>
                      <a:pt x="342" y="5361"/>
                    </a:lnTo>
                    <a:lnTo>
                      <a:pt x="493" y="5905"/>
                    </a:lnTo>
                    <a:lnTo>
                      <a:pt x="632" y="6385"/>
                    </a:lnTo>
                    <a:lnTo>
                      <a:pt x="759" y="6828"/>
                    </a:lnTo>
                    <a:lnTo>
                      <a:pt x="898" y="7219"/>
                    </a:lnTo>
                    <a:lnTo>
                      <a:pt x="1024" y="7573"/>
                    </a:lnTo>
                    <a:lnTo>
                      <a:pt x="1138" y="7890"/>
                    </a:lnTo>
                    <a:lnTo>
                      <a:pt x="1353" y="8408"/>
                    </a:lnTo>
                    <a:lnTo>
                      <a:pt x="1543" y="8775"/>
                    </a:lnTo>
                    <a:lnTo>
                      <a:pt x="1682" y="9027"/>
                    </a:lnTo>
                    <a:lnTo>
                      <a:pt x="1770" y="9166"/>
                    </a:lnTo>
                    <a:lnTo>
                      <a:pt x="1795" y="9204"/>
                    </a:lnTo>
                    <a:lnTo>
                      <a:pt x="2971" y="8952"/>
                    </a:lnTo>
                    <a:lnTo>
                      <a:pt x="2971" y="5627"/>
                    </a:lnTo>
                    <a:lnTo>
                      <a:pt x="3325" y="5841"/>
                    </a:lnTo>
                    <a:lnTo>
                      <a:pt x="3717" y="6082"/>
                    </a:lnTo>
                    <a:lnTo>
                      <a:pt x="4185" y="6385"/>
                    </a:lnTo>
                    <a:lnTo>
                      <a:pt x="4678" y="6752"/>
                    </a:lnTo>
                    <a:lnTo>
                      <a:pt x="4931" y="6941"/>
                    </a:lnTo>
                    <a:lnTo>
                      <a:pt x="5171" y="7131"/>
                    </a:lnTo>
                    <a:lnTo>
                      <a:pt x="5399" y="7333"/>
                    </a:lnTo>
                    <a:lnTo>
                      <a:pt x="5601" y="7536"/>
                    </a:lnTo>
                    <a:lnTo>
                      <a:pt x="5790" y="7725"/>
                    </a:lnTo>
                    <a:lnTo>
                      <a:pt x="5942" y="7927"/>
                    </a:lnTo>
                    <a:lnTo>
                      <a:pt x="6018" y="8016"/>
                    </a:lnTo>
                    <a:lnTo>
                      <a:pt x="6107" y="8104"/>
                    </a:lnTo>
                    <a:lnTo>
                      <a:pt x="6208" y="8193"/>
                    </a:lnTo>
                    <a:lnTo>
                      <a:pt x="6334" y="8281"/>
                    </a:lnTo>
                    <a:lnTo>
                      <a:pt x="6461" y="8357"/>
                    </a:lnTo>
                    <a:lnTo>
                      <a:pt x="6600" y="8433"/>
                    </a:lnTo>
                    <a:lnTo>
                      <a:pt x="6751" y="8496"/>
                    </a:lnTo>
                    <a:lnTo>
                      <a:pt x="6928" y="8572"/>
                    </a:lnTo>
                    <a:lnTo>
                      <a:pt x="7282" y="8699"/>
                    </a:lnTo>
                    <a:lnTo>
                      <a:pt x="7674" y="8800"/>
                    </a:lnTo>
                    <a:lnTo>
                      <a:pt x="8091" y="8901"/>
                    </a:lnTo>
                    <a:lnTo>
                      <a:pt x="8534" y="8977"/>
                    </a:lnTo>
                    <a:lnTo>
                      <a:pt x="8989" y="9053"/>
                    </a:lnTo>
                    <a:lnTo>
                      <a:pt x="9457" y="9103"/>
                    </a:lnTo>
                    <a:lnTo>
                      <a:pt x="9925" y="9154"/>
                    </a:lnTo>
                    <a:lnTo>
                      <a:pt x="10392" y="9179"/>
                    </a:lnTo>
                    <a:lnTo>
                      <a:pt x="10860" y="9204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4" y="9204"/>
                    </a:lnTo>
                    <a:lnTo>
                      <a:pt x="12933" y="9179"/>
                    </a:lnTo>
                    <a:lnTo>
                      <a:pt x="13818" y="9154"/>
                    </a:lnTo>
                    <a:lnTo>
                      <a:pt x="14741" y="9116"/>
                    </a:lnTo>
                    <a:lnTo>
                      <a:pt x="15196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8"/>
                    </a:lnTo>
                    <a:lnTo>
                      <a:pt x="17346" y="8800"/>
                    </a:lnTo>
                    <a:lnTo>
                      <a:pt x="17712" y="8699"/>
                    </a:lnTo>
                    <a:lnTo>
                      <a:pt x="18054" y="8572"/>
                    </a:lnTo>
                    <a:lnTo>
                      <a:pt x="18205" y="8509"/>
                    </a:lnTo>
                    <a:lnTo>
                      <a:pt x="18344" y="8433"/>
                    </a:lnTo>
                    <a:lnTo>
                      <a:pt x="18484" y="8357"/>
                    </a:lnTo>
                    <a:lnTo>
                      <a:pt x="18610" y="8269"/>
                    </a:lnTo>
                    <a:lnTo>
                      <a:pt x="18661" y="8218"/>
                    </a:lnTo>
                    <a:lnTo>
                      <a:pt x="18711" y="8180"/>
                    </a:lnTo>
                    <a:lnTo>
                      <a:pt x="18749" y="8130"/>
                    </a:lnTo>
                    <a:lnTo>
                      <a:pt x="18774" y="8079"/>
                    </a:lnTo>
                    <a:lnTo>
                      <a:pt x="18800" y="8016"/>
                    </a:lnTo>
                    <a:lnTo>
                      <a:pt x="18812" y="7965"/>
                    </a:lnTo>
                    <a:lnTo>
                      <a:pt x="18825" y="7915"/>
                    </a:lnTo>
                    <a:lnTo>
                      <a:pt x="18812" y="7852"/>
                    </a:lnTo>
                    <a:lnTo>
                      <a:pt x="18787" y="7725"/>
                    </a:lnTo>
                    <a:lnTo>
                      <a:pt x="18736" y="7599"/>
                    </a:lnTo>
                    <a:lnTo>
                      <a:pt x="18661" y="7472"/>
                    </a:lnTo>
                    <a:lnTo>
                      <a:pt x="18547" y="7333"/>
                    </a:lnTo>
                    <a:lnTo>
                      <a:pt x="18420" y="7194"/>
                    </a:lnTo>
                    <a:lnTo>
                      <a:pt x="18269" y="7042"/>
                    </a:lnTo>
                    <a:lnTo>
                      <a:pt x="18104" y="6903"/>
                    </a:lnTo>
                    <a:lnTo>
                      <a:pt x="17927" y="6752"/>
                    </a:lnTo>
                    <a:lnTo>
                      <a:pt x="17725" y="6600"/>
                    </a:lnTo>
                    <a:lnTo>
                      <a:pt x="17510" y="6448"/>
                    </a:lnTo>
                    <a:lnTo>
                      <a:pt x="17042" y="6145"/>
                    </a:lnTo>
                    <a:lnTo>
                      <a:pt x="16549" y="5841"/>
                    </a:lnTo>
                    <a:lnTo>
                      <a:pt x="16018" y="5538"/>
                    </a:lnTo>
                    <a:lnTo>
                      <a:pt x="15500" y="5260"/>
                    </a:lnTo>
                    <a:lnTo>
                      <a:pt x="14969" y="5007"/>
                    </a:lnTo>
                    <a:lnTo>
                      <a:pt x="14476" y="4767"/>
                    </a:lnTo>
                    <a:lnTo>
                      <a:pt x="14008" y="4552"/>
                    </a:lnTo>
                    <a:lnTo>
                      <a:pt x="13591" y="4375"/>
                    </a:lnTo>
                    <a:lnTo>
                      <a:pt x="13237" y="4223"/>
                    </a:lnTo>
                    <a:lnTo>
                      <a:pt x="12933" y="4109"/>
                    </a:lnTo>
                    <a:lnTo>
                      <a:pt x="12655" y="3983"/>
                    </a:lnTo>
                    <a:lnTo>
                      <a:pt x="12415" y="3869"/>
                    </a:lnTo>
                    <a:lnTo>
                      <a:pt x="12188" y="3755"/>
                    </a:lnTo>
                    <a:lnTo>
                      <a:pt x="11998" y="3642"/>
                    </a:lnTo>
                    <a:lnTo>
                      <a:pt x="11834" y="3541"/>
                    </a:lnTo>
                    <a:lnTo>
                      <a:pt x="11568" y="3351"/>
                    </a:lnTo>
                    <a:lnTo>
                      <a:pt x="11378" y="3199"/>
                    </a:lnTo>
                    <a:lnTo>
                      <a:pt x="11265" y="3085"/>
                    </a:lnTo>
                    <a:lnTo>
                      <a:pt x="11201" y="3010"/>
                    </a:lnTo>
                    <a:lnTo>
                      <a:pt x="11176" y="2972"/>
                    </a:lnTo>
                    <a:lnTo>
                      <a:pt x="11050" y="2997"/>
                    </a:lnTo>
                    <a:lnTo>
                      <a:pt x="10670" y="3060"/>
                    </a:lnTo>
                    <a:lnTo>
                      <a:pt x="10064" y="3123"/>
                    </a:lnTo>
                    <a:lnTo>
                      <a:pt x="9697" y="3161"/>
                    </a:lnTo>
                    <a:lnTo>
                      <a:pt x="9280" y="3174"/>
                    </a:lnTo>
                    <a:lnTo>
                      <a:pt x="8837" y="3199"/>
                    </a:lnTo>
                    <a:lnTo>
                      <a:pt x="8344" y="3199"/>
                    </a:lnTo>
                    <a:lnTo>
                      <a:pt x="7839" y="3187"/>
                    </a:lnTo>
                    <a:lnTo>
                      <a:pt x="7295" y="3161"/>
                    </a:lnTo>
                    <a:lnTo>
                      <a:pt x="6739" y="3111"/>
                    </a:lnTo>
                    <a:lnTo>
                      <a:pt x="6157" y="3035"/>
                    </a:lnTo>
                    <a:lnTo>
                      <a:pt x="5563" y="2934"/>
                    </a:lnTo>
                    <a:lnTo>
                      <a:pt x="4956" y="2807"/>
                    </a:lnTo>
                    <a:lnTo>
                      <a:pt x="4653" y="2731"/>
                    </a:lnTo>
                    <a:lnTo>
                      <a:pt x="4374" y="2643"/>
                    </a:lnTo>
                    <a:lnTo>
                      <a:pt x="4109" y="2554"/>
                    </a:lnTo>
                    <a:lnTo>
                      <a:pt x="3844" y="2466"/>
                    </a:lnTo>
                    <a:lnTo>
                      <a:pt x="3603" y="2365"/>
                    </a:lnTo>
                    <a:lnTo>
                      <a:pt x="3363" y="2264"/>
                    </a:lnTo>
                    <a:lnTo>
                      <a:pt x="3148" y="2150"/>
                    </a:lnTo>
                    <a:lnTo>
                      <a:pt x="2933" y="2049"/>
                    </a:lnTo>
                    <a:lnTo>
                      <a:pt x="2744" y="1935"/>
                    </a:lnTo>
                    <a:lnTo>
                      <a:pt x="2554" y="1808"/>
                    </a:lnTo>
                    <a:lnTo>
                      <a:pt x="2213" y="1581"/>
                    </a:lnTo>
                    <a:lnTo>
                      <a:pt x="1922" y="1353"/>
                    </a:lnTo>
                    <a:lnTo>
                      <a:pt x="1656" y="1113"/>
                    </a:lnTo>
                    <a:lnTo>
                      <a:pt x="1441" y="898"/>
                    </a:lnTo>
                    <a:lnTo>
                      <a:pt x="1264" y="683"/>
                    </a:lnTo>
                    <a:lnTo>
                      <a:pt x="1113" y="506"/>
                    </a:lnTo>
                    <a:lnTo>
                      <a:pt x="999" y="329"/>
                    </a:lnTo>
                    <a:lnTo>
                      <a:pt x="910" y="203"/>
                    </a:lnTo>
                    <a:lnTo>
                      <a:pt x="847" y="89"/>
                    </a:lnTo>
                    <a:lnTo>
                      <a:pt x="8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3;p16"/>
              <p:cNvSpPr/>
              <p:nvPr/>
            </p:nvSpPr>
            <p:spPr>
              <a:xfrm>
                <a:off x="1978875" y="3998950"/>
                <a:ext cx="69440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27776" h="48751" extrusionOk="0">
                    <a:moveTo>
                      <a:pt x="0" y="1"/>
                    </a:moveTo>
                    <a:lnTo>
                      <a:pt x="114" y="11467"/>
                    </a:lnTo>
                    <a:lnTo>
                      <a:pt x="13970" y="13022"/>
                    </a:lnTo>
                    <a:lnTo>
                      <a:pt x="13995" y="13098"/>
                    </a:lnTo>
                    <a:lnTo>
                      <a:pt x="14084" y="13351"/>
                    </a:lnTo>
                    <a:lnTo>
                      <a:pt x="14223" y="13857"/>
                    </a:lnTo>
                    <a:lnTo>
                      <a:pt x="14312" y="14223"/>
                    </a:lnTo>
                    <a:lnTo>
                      <a:pt x="14413" y="14666"/>
                    </a:lnTo>
                    <a:lnTo>
                      <a:pt x="14514" y="15209"/>
                    </a:lnTo>
                    <a:lnTo>
                      <a:pt x="14640" y="15854"/>
                    </a:lnTo>
                    <a:lnTo>
                      <a:pt x="14767" y="16613"/>
                    </a:lnTo>
                    <a:lnTo>
                      <a:pt x="14893" y="17485"/>
                    </a:lnTo>
                    <a:lnTo>
                      <a:pt x="15045" y="18484"/>
                    </a:lnTo>
                    <a:lnTo>
                      <a:pt x="15197" y="19609"/>
                    </a:lnTo>
                    <a:lnTo>
                      <a:pt x="15348" y="20886"/>
                    </a:lnTo>
                    <a:lnTo>
                      <a:pt x="15513" y="22302"/>
                    </a:lnTo>
                    <a:lnTo>
                      <a:pt x="15626" y="23200"/>
                    </a:lnTo>
                    <a:lnTo>
                      <a:pt x="15765" y="24135"/>
                    </a:lnTo>
                    <a:lnTo>
                      <a:pt x="15942" y="25109"/>
                    </a:lnTo>
                    <a:lnTo>
                      <a:pt x="16132" y="26120"/>
                    </a:lnTo>
                    <a:lnTo>
                      <a:pt x="16347" y="27144"/>
                    </a:lnTo>
                    <a:lnTo>
                      <a:pt x="16575" y="28193"/>
                    </a:lnTo>
                    <a:lnTo>
                      <a:pt x="16827" y="29268"/>
                    </a:lnTo>
                    <a:lnTo>
                      <a:pt x="17106" y="30355"/>
                    </a:lnTo>
                    <a:lnTo>
                      <a:pt x="17384" y="31443"/>
                    </a:lnTo>
                    <a:lnTo>
                      <a:pt x="17674" y="32530"/>
                    </a:lnTo>
                    <a:lnTo>
                      <a:pt x="17978" y="33630"/>
                    </a:lnTo>
                    <a:lnTo>
                      <a:pt x="18294" y="34717"/>
                    </a:lnTo>
                    <a:lnTo>
                      <a:pt x="18926" y="36866"/>
                    </a:lnTo>
                    <a:lnTo>
                      <a:pt x="19571" y="38940"/>
                    </a:lnTo>
                    <a:lnTo>
                      <a:pt x="20203" y="40899"/>
                    </a:lnTo>
                    <a:lnTo>
                      <a:pt x="20797" y="42720"/>
                    </a:lnTo>
                    <a:lnTo>
                      <a:pt x="21353" y="44351"/>
                    </a:lnTo>
                    <a:lnTo>
                      <a:pt x="21846" y="45766"/>
                    </a:lnTo>
                    <a:lnTo>
                      <a:pt x="22567" y="47815"/>
                    </a:lnTo>
                    <a:lnTo>
                      <a:pt x="22845" y="48560"/>
                    </a:lnTo>
                    <a:lnTo>
                      <a:pt x="23060" y="48586"/>
                    </a:lnTo>
                    <a:lnTo>
                      <a:pt x="23642" y="48649"/>
                    </a:lnTo>
                    <a:lnTo>
                      <a:pt x="24451" y="48712"/>
                    </a:lnTo>
                    <a:lnTo>
                      <a:pt x="24906" y="48737"/>
                    </a:lnTo>
                    <a:lnTo>
                      <a:pt x="25374" y="48750"/>
                    </a:lnTo>
                    <a:lnTo>
                      <a:pt x="25842" y="48750"/>
                    </a:lnTo>
                    <a:lnTo>
                      <a:pt x="26284" y="48725"/>
                    </a:lnTo>
                    <a:lnTo>
                      <a:pt x="26701" y="48687"/>
                    </a:lnTo>
                    <a:lnTo>
                      <a:pt x="26891" y="48649"/>
                    </a:lnTo>
                    <a:lnTo>
                      <a:pt x="27068" y="48611"/>
                    </a:lnTo>
                    <a:lnTo>
                      <a:pt x="27232" y="48573"/>
                    </a:lnTo>
                    <a:lnTo>
                      <a:pt x="27384" y="48523"/>
                    </a:lnTo>
                    <a:lnTo>
                      <a:pt x="27510" y="48459"/>
                    </a:lnTo>
                    <a:lnTo>
                      <a:pt x="27611" y="48383"/>
                    </a:lnTo>
                    <a:lnTo>
                      <a:pt x="27687" y="48308"/>
                    </a:lnTo>
                    <a:lnTo>
                      <a:pt x="27751" y="48219"/>
                    </a:lnTo>
                    <a:lnTo>
                      <a:pt x="27776" y="48118"/>
                    </a:lnTo>
                    <a:lnTo>
                      <a:pt x="27776" y="48004"/>
                    </a:lnTo>
                    <a:lnTo>
                      <a:pt x="27485" y="45627"/>
                    </a:lnTo>
                    <a:lnTo>
                      <a:pt x="27232" y="43326"/>
                    </a:lnTo>
                    <a:lnTo>
                      <a:pt x="26992" y="41101"/>
                    </a:lnTo>
                    <a:lnTo>
                      <a:pt x="26790" y="38952"/>
                    </a:lnTo>
                    <a:lnTo>
                      <a:pt x="26613" y="36879"/>
                    </a:lnTo>
                    <a:lnTo>
                      <a:pt x="26448" y="34881"/>
                    </a:lnTo>
                    <a:lnTo>
                      <a:pt x="26297" y="32960"/>
                    </a:lnTo>
                    <a:lnTo>
                      <a:pt x="26158" y="31101"/>
                    </a:lnTo>
                    <a:lnTo>
                      <a:pt x="25905" y="27599"/>
                    </a:lnTo>
                    <a:lnTo>
                      <a:pt x="25665" y="24375"/>
                    </a:lnTo>
                    <a:lnTo>
                      <a:pt x="25538" y="22846"/>
                    </a:lnTo>
                    <a:lnTo>
                      <a:pt x="25399" y="21392"/>
                    </a:lnTo>
                    <a:lnTo>
                      <a:pt x="25260" y="20001"/>
                    </a:lnTo>
                    <a:lnTo>
                      <a:pt x="25096" y="18661"/>
                    </a:lnTo>
                    <a:lnTo>
                      <a:pt x="24919" y="17384"/>
                    </a:lnTo>
                    <a:lnTo>
                      <a:pt x="24830" y="16765"/>
                    </a:lnTo>
                    <a:lnTo>
                      <a:pt x="24729" y="16158"/>
                    </a:lnTo>
                    <a:lnTo>
                      <a:pt x="24615" y="15563"/>
                    </a:lnTo>
                    <a:lnTo>
                      <a:pt x="24501" y="14995"/>
                    </a:lnTo>
                    <a:lnTo>
                      <a:pt x="24388" y="14426"/>
                    </a:lnTo>
                    <a:lnTo>
                      <a:pt x="24261" y="13882"/>
                    </a:lnTo>
                    <a:lnTo>
                      <a:pt x="24122" y="13338"/>
                    </a:lnTo>
                    <a:lnTo>
                      <a:pt x="23983" y="12820"/>
                    </a:lnTo>
                    <a:lnTo>
                      <a:pt x="23831" y="12302"/>
                    </a:lnTo>
                    <a:lnTo>
                      <a:pt x="23667" y="11809"/>
                    </a:lnTo>
                    <a:lnTo>
                      <a:pt x="23503" y="11316"/>
                    </a:lnTo>
                    <a:lnTo>
                      <a:pt x="23326" y="10848"/>
                    </a:lnTo>
                    <a:lnTo>
                      <a:pt x="23136" y="10380"/>
                    </a:lnTo>
                    <a:lnTo>
                      <a:pt x="22934" y="9938"/>
                    </a:lnTo>
                    <a:lnTo>
                      <a:pt x="22731" y="9495"/>
                    </a:lnTo>
                    <a:lnTo>
                      <a:pt x="22504" y="9065"/>
                    </a:lnTo>
                    <a:lnTo>
                      <a:pt x="22276" y="8648"/>
                    </a:lnTo>
                    <a:lnTo>
                      <a:pt x="22036" y="8243"/>
                    </a:lnTo>
                    <a:lnTo>
                      <a:pt x="21771" y="7852"/>
                    </a:lnTo>
                    <a:lnTo>
                      <a:pt x="21505" y="7472"/>
                    </a:lnTo>
                    <a:lnTo>
                      <a:pt x="21214" y="7106"/>
                    </a:lnTo>
                    <a:lnTo>
                      <a:pt x="20924" y="6739"/>
                    </a:lnTo>
                    <a:lnTo>
                      <a:pt x="20608" y="6385"/>
                    </a:lnTo>
                    <a:lnTo>
                      <a:pt x="20291" y="6044"/>
                    </a:lnTo>
                    <a:lnTo>
                      <a:pt x="19950" y="5715"/>
                    </a:lnTo>
                    <a:lnTo>
                      <a:pt x="19596" y="5386"/>
                    </a:lnTo>
                    <a:lnTo>
                      <a:pt x="19217" y="5083"/>
                    </a:lnTo>
                    <a:lnTo>
                      <a:pt x="18825" y="4779"/>
                    </a:lnTo>
                    <a:lnTo>
                      <a:pt x="18420" y="4476"/>
                    </a:lnTo>
                    <a:lnTo>
                      <a:pt x="18003" y="4198"/>
                    </a:lnTo>
                    <a:lnTo>
                      <a:pt x="17814" y="4071"/>
                    </a:lnTo>
                    <a:lnTo>
                      <a:pt x="17599" y="3958"/>
                    </a:lnTo>
                    <a:lnTo>
                      <a:pt x="17143" y="3717"/>
                    </a:lnTo>
                    <a:lnTo>
                      <a:pt x="16638" y="3490"/>
                    </a:lnTo>
                    <a:lnTo>
                      <a:pt x="16094" y="3275"/>
                    </a:lnTo>
                    <a:lnTo>
                      <a:pt x="15500" y="3060"/>
                    </a:lnTo>
                    <a:lnTo>
                      <a:pt x="14868" y="2845"/>
                    </a:lnTo>
                    <a:lnTo>
                      <a:pt x="14210" y="2643"/>
                    </a:lnTo>
                    <a:lnTo>
                      <a:pt x="13515" y="2453"/>
                    </a:lnTo>
                    <a:lnTo>
                      <a:pt x="12807" y="2264"/>
                    </a:lnTo>
                    <a:lnTo>
                      <a:pt x="12074" y="2074"/>
                    </a:lnTo>
                    <a:lnTo>
                      <a:pt x="11328" y="1897"/>
                    </a:lnTo>
                    <a:lnTo>
                      <a:pt x="10569" y="1733"/>
                    </a:lnTo>
                    <a:lnTo>
                      <a:pt x="9798" y="1568"/>
                    </a:lnTo>
                    <a:lnTo>
                      <a:pt x="9027" y="1416"/>
                    </a:lnTo>
                    <a:lnTo>
                      <a:pt x="7510" y="1126"/>
                    </a:lnTo>
                    <a:lnTo>
                      <a:pt x="6043" y="873"/>
                    </a:lnTo>
                    <a:lnTo>
                      <a:pt x="4653" y="645"/>
                    </a:lnTo>
                    <a:lnTo>
                      <a:pt x="3376" y="456"/>
                    </a:lnTo>
                    <a:lnTo>
                      <a:pt x="2251" y="291"/>
                    </a:lnTo>
                    <a:lnTo>
                      <a:pt x="607" y="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4;p16"/>
              <p:cNvSpPr/>
              <p:nvPr/>
            </p:nvSpPr>
            <p:spPr>
              <a:xfrm>
                <a:off x="1269000" y="2908525"/>
                <a:ext cx="586625" cy="961500"/>
              </a:xfrm>
              <a:custGeom>
                <a:avLst/>
                <a:gdLst/>
                <a:ahLst/>
                <a:cxnLst/>
                <a:rect l="l" t="t" r="r" b="b"/>
                <a:pathLst>
                  <a:path w="23465" h="38460" extrusionOk="0">
                    <a:moveTo>
                      <a:pt x="9672" y="1"/>
                    </a:moveTo>
                    <a:lnTo>
                      <a:pt x="8863" y="26"/>
                    </a:lnTo>
                    <a:lnTo>
                      <a:pt x="8066" y="64"/>
                    </a:lnTo>
                    <a:lnTo>
                      <a:pt x="7270" y="115"/>
                    </a:lnTo>
                    <a:lnTo>
                      <a:pt x="6498" y="190"/>
                    </a:lnTo>
                    <a:lnTo>
                      <a:pt x="5753" y="279"/>
                    </a:lnTo>
                    <a:lnTo>
                      <a:pt x="5019" y="393"/>
                    </a:lnTo>
                    <a:lnTo>
                      <a:pt x="4324" y="532"/>
                    </a:lnTo>
                    <a:lnTo>
                      <a:pt x="3667" y="683"/>
                    </a:lnTo>
                    <a:lnTo>
                      <a:pt x="3350" y="772"/>
                    </a:lnTo>
                    <a:lnTo>
                      <a:pt x="3047" y="860"/>
                    </a:lnTo>
                    <a:lnTo>
                      <a:pt x="2744" y="962"/>
                    </a:lnTo>
                    <a:lnTo>
                      <a:pt x="2466" y="1063"/>
                    </a:lnTo>
                    <a:lnTo>
                      <a:pt x="2200" y="1164"/>
                    </a:lnTo>
                    <a:lnTo>
                      <a:pt x="1947" y="1290"/>
                    </a:lnTo>
                    <a:lnTo>
                      <a:pt x="1694" y="1404"/>
                    </a:lnTo>
                    <a:lnTo>
                      <a:pt x="1467" y="1531"/>
                    </a:lnTo>
                    <a:lnTo>
                      <a:pt x="1264" y="1670"/>
                    </a:lnTo>
                    <a:lnTo>
                      <a:pt x="1062" y="1809"/>
                    </a:lnTo>
                    <a:lnTo>
                      <a:pt x="873" y="1948"/>
                    </a:lnTo>
                    <a:lnTo>
                      <a:pt x="708" y="2099"/>
                    </a:lnTo>
                    <a:lnTo>
                      <a:pt x="569" y="2264"/>
                    </a:lnTo>
                    <a:lnTo>
                      <a:pt x="430" y="2428"/>
                    </a:lnTo>
                    <a:lnTo>
                      <a:pt x="316" y="2592"/>
                    </a:lnTo>
                    <a:lnTo>
                      <a:pt x="228" y="2769"/>
                    </a:lnTo>
                    <a:lnTo>
                      <a:pt x="152" y="2959"/>
                    </a:lnTo>
                    <a:lnTo>
                      <a:pt x="101" y="3149"/>
                    </a:lnTo>
                    <a:lnTo>
                      <a:pt x="63" y="3351"/>
                    </a:lnTo>
                    <a:lnTo>
                      <a:pt x="38" y="3579"/>
                    </a:lnTo>
                    <a:lnTo>
                      <a:pt x="13" y="3806"/>
                    </a:lnTo>
                    <a:lnTo>
                      <a:pt x="0" y="4046"/>
                    </a:lnTo>
                    <a:lnTo>
                      <a:pt x="0" y="4299"/>
                    </a:lnTo>
                    <a:lnTo>
                      <a:pt x="13" y="4565"/>
                    </a:lnTo>
                    <a:lnTo>
                      <a:pt x="51" y="5134"/>
                    </a:lnTo>
                    <a:lnTo>
                      <a:pt x="114" y="5740"/>
                    </a:lnTo>
                    <a:lnTo>
                      <a:pt x="203" y="6385"/>
                    </a:lnTo>
                    <a:lnTo>
                      <a:pt x="329" y="7055"/>
                    </a:lnTo>
                    <a:lnTo>
                      <a:pt x="468" y="7751"/>
                    </a:lnTo>
                    <a:lnTo>
                      <a:pt x="632" y="8471"/>
                    </a:lnTo>
                    <a:lnTo>
                      <a:pt x="809" y="9217"/>
                    </a:lnTo>
                    <a:lnTo>
                      <a:pt x="1012" y="9963"/>
                    </a:lnTo>
                    <a:lnTo>
                      <a:pt x="1227" y="10722"/>
                    </a:lnTo>
                    <a:lnTo>
                      <a:pt x="1454" y="11493"/>
                    </a:lnTo>
                    <a:lnTo>
                      <a:pt x="1682" y="12264"/>
                    </a:lnTo>
                    <a:lnTo>
                      <a:pt x="2175" y="13781"/>
                    </a:lnTo>
                    <a:lnTo>
                      <a:pt x="2668" y="15260"/>
                    </a:lnTo>
                    <a:lnTo>
                      <a:pt x="3161" y="16651"/>
                    </a:lnTo>
                    <a:lnTo>
                      <a:pt x="3629" y="17915"/>
                    </a:lnTo>
                    <a:lnTo>
                      <a:pt x="4046" y="19040"/>
                    </a:lnTo>
                    <a:lnTo>
                      <a:pt x="4412" y="19963"/>
                    </a:lnTo>
                    <a:lnTo>
                      <a:pt x="4691" y="20671"/>
                    </a:lnTo>
                    <a:lnTo>
                      <a:pt x="4931" y="21278"/>
                    </a:lnTo>
                    <a:lnTo>
                      <a:pt x="6144" y="25539"/>
                    </a:lnTo>
                    <a:lnTo>
                      <a:pt x="5272" y="28409"/>
                    </a:lnTo>
                    <a:lnTo>
                      <a:pt x="5120" y="28623"/>
                    </a:lnTo>
                    <a:lnTo>
                      <a:pt x="4969" y="28851"/>
                    </a:lnTo>
                    <a:lnTo>
                      <a:pt x="4817" y="29104"/>
                    </a:lnTo>
                    <a:lnTo>
                      <a:pt x="4665" y="29357"/>
                    </a:lnTo>
                    <a:lnTo>
                      <a:pt x="4375" y="29926"/>
                    </a:lnTo>
                    <a:lnTo>
                      <a:pt x="4071" y="30520"/>
                    </a:lnTo>
                    <a:lnTo>
                      <a:pt x="3793" y="31139"/>
                    </a:lnTo>
                    <a:lnTo>
                      <a:pt x="3515" y="31771"/>
                    </a:lnTo>
                    <a:lnTo>
                      <a:pt x="3249" y="32404"/>
                    </a:lnTo>
                    <a:lnTo>
                      <a:pt x="3009" y="33023"/>
                    </a:lnTo>
                    <a:lnTo>
                      <a:pt x="2567" y="34174"/>
                    </a:lnTo>
                    <a:lnTo>
                      <a:pt x="2238" y="35122"/>
                    </a:lnTo>
                    <a:lnTo>
                      <a:pt x="2023" y="35767"/>
                    </a:lnTo>
                    <a:lnTo>
                      <a:pt x="1947" y="35994"/>
                    </a:lnTo>
                    <a:lnTo>
                      <a:pt x="2478" y="36120"/>
                    </a:lnTo>
                    <a:lnTo>
                      <a:pt x="3907" y="36437"/>
                    </a:lnTo>
                    <a:lnTo>
                      <a:pt x="4893" y="36651"/>
                    </a:lnTo>
                    <a:lnTo>
                      <a:pt x="6018" y="36879"/>
                    </a:lnTo>
                    <a:lnTo>
                      <a:pt x="7244" y="37132"/>
                    </a:lnTo>
                    <a:lnTo>
                      <a:pt x="8559" y="37385"/>
                    </a:lnTo>
                    <a:lnTo>
                      <a:pt x="9912" y="37625"/>
                    </a:lnTo>
                    <a:lnTo>
                      <a:pt x="11290" y="37853"/>
                    </a:lnTo>
                    <a:lnTo>
                      <a:pt x="12655" y="38055"/>
                    </a:lnTo>
                    <a:lnTo>
                      <a:pt x="13325" y="38143"/>
                    </a:lnTo>
                    <a:lnTo>
                      <a:pt x="13970" y="38232"/>
                    </a:lnTo>
                    <a:lnTo>
                      <a:pt x="14615" y="38308"/>
                    </a:lnTo>
                    <a:lnTo>
                      <a:pt x="15222" y="38358"/>
                    </a:lnTo>
                    <a:lnTo>
                      <a:pt x="15816" y="38409"/>
                    </a:lnTo>
                    <a:lnTo>
                      <a:pt x="16385" y="38447"/>
                    </a:lnTo>
                    <a:lnTo>
                      <a:pt x="16916" y="38459"/>
                    </a:lnTo>
                    <a:lnTo>
                      <a:pt x="17409" y="38459"/>
                    </a:lnTo>
                    <a:lnTo>
                      <a:pt x="17864" y="38447"/>
                    </a:lnTo>
                    <a:lnTo>
                      <a:pt x="18269" y="38409"/>
                    </a:lnTo>
                    <a:lnTo>
                      <a:pt x="18648" y="38371"/>
                    </a:lnTo>
                    <a:lnTo>
                      <a:pt x="19015" y="38308"/>
                    </a:lnTo>
                    <a:lnTo>
                      <a:pt x="19356" y="38244"/>
                    </a:lnTo>
                    <a:lnTo>
                      <a:pt x="19685" y="38181"/>
                    </a:lnTo>
                    <a:lnTo>
                      <a:pt x="19988" y="38105"/>
                    </a:lnTo>
                    <a:lnTo>
                      <a:pt x="20291" y="38017"/>
                    </a:lnTo>
                    <a:lnTo>
                      <a:pt x="20570" y="37928"/>
                    </a:lnTo>
                    <a:lnTo>
                      <a:pt x="20822" y="37840"/>
                    </a:lnTo>
                    <a:lnTo>
                      <a:pt x="21075" y="37751"/>
                    </a:lnTo>
                    <a:lnTo>
                      <a:pt x="21303" y="37650"/>
                    </a:lnTo>
                    <a:lnTo>
                      <a:pt x="21530" y="37549"/>
                    </a:lnTo>
                    <a:lnTo>
                      <a:pt x="21733" y="37448"/>
                    </a:lnTo>
                    <a:lnTo>
                      <a:pt x="22099" y="37246"/>
                    </a:lnTo>
                    <a:lnTo>
                      <a:pt x="22415" y="37031"/>
                    </a:lnTo>
                    <a:lnTo>
                      <a:pt x="22681" y="36828"/>
                    </a:lnTo>
                    <a:lnTo>
                      <a:pt x="22896" y="36639"/>
                    </a:lnTo>
                    <a:lnTo>
                      <a:pt x="23085" y="36462"/>
                    </a:lnTo>
                    <a:lnTo>
                      <a:pt x="23224" y="36310"/>
                    </a:lnTo>
                    <a:lnTo>
                      <a:pt x="23326" y="36184"/>
                    </a:lnTo>
                    <a:lnTo>
                      <a:pt x="23389" y="36083"/>
                    </a:lnTo>
                    <a:lnTo>
                      <a:pt x="23452" y="35994"/>
                    </a:lnTo>
                    <a:lnTo>
                      <a:pt x="21315" y="21392"/>
                    </a:lnTo>
                    <a:lnTo>
                      <a:pt x="21442" y="21139"/>
                    </a:lnTo>
                    <a:lnTo>
                      <a:pt x="21594" y="20836"/>
                    </a:lnTo>
                    <a:lnTo>
                      <a:pt x="21771" y="20431"/>
                    </a:lnTo>
                    <a:lnTo>
                      <a:pt x="21986" y="19938"/>
                    </a:lnTo>
                    <a:lnTo>
                      <a:pt x="22226" y="19369"/>
                    </a:lnTo>
                    <a:lnTo>
                      <a:pt x="22453" y="18724"/>
                    </a:lnTo>
                    <a:lnTo>
                      <a:pt x="22693" y="18016"/>
                    </a:lnTo>
                    <a:lnTo>
                      <a:pt x="22807" y="17637"/>
                    </a:lnTo>
                    <a:lnTo>
                      <a:pt x="22921" y="17258"/>
                    </a:lnTo>
                    <a:lnTo>
                      <a:pt x="23022" y="16866"/>
                    </a:lnTo>
                    <a:lnTo>
                      <a:pt x="23111" y="16461"/>
                    </a:lnTo>
                    <a:lnTo>
                      <a:pt x="23199" y="16057"/>
                    </a:lnTo>
                    <a:lnTo>
                      <a:pt x="23275" y="15640"/>
                    </a:lnTo>
                    <a:lnTo>
                      <a:pt x="23338" y="15222"/>
                    </a:lnTo>
                    <a:lnTo>
                      <a:pt x="23401" y="14793"/>
                    </a:lnTo>
                    <a:lnTo>
                      <a:pt x="23439" y="14375"/>
                    </a:lnTo>
                    <a:lnTo>
                      <a:pt x="23465" y="13945"/>
                    </a:lnTo>
                    <a:lnTo>
                      <a:pt x="23465" y="13516"/>
                    </a:lnTo>
                    <a:lnTo>
                      <a:pt x="23452" y="13098"/>
                    </a:lnTo>
                    <a:lnTo>
                      <a:pt x="23427" y="12669"/>
                    </a:lnTo>
                    <a:lnTo>
                      <a:pt x="23376" y="12264"/>
                    </a:lnTo>
                    <a:lnTo>
                      <a:pt x="23300" y="11847"/>
                    </a:lnTo>
                    <a:lnTo>
                      <a:pt x="23212" y="11442"/>
                    </a:lnTo>
                    <a:lnTo>
                      <a:pt x="22972" y="10633"/>
                    </a:lnTo>
                    <a:lnTo>
                      <a:pt x="22719" y="9786"/>
                    </a:lnTo>
                    <a:lnTo>
                      <a:pt x="22428" y="8926"/>
                    </a:lnTo>
                    <a:lnTo>
                      <a:pt x="22137" y="8054"/>
                    </a:lnTo>
                    <a:lnTo>
                      <a:pt x="21821" y="7194"/>
                    </a:lnTo>
                    <a:lnTo>
                      <a:pt x="21505" y="6347"/>
                    </a:lnTo>
                    <a:lnTo>
                      <a:pt x="20898" y="4742"/>
                    </a:lnTo>
                    <a:lnTo>
                      <a:pt x="20329" y="3351"/>
                    </a:lnTo>
                    <a:lnTo>
                      <a:pt x="19874" y="2239"/>
                    </a:lnTo>
                    <a:lnTo>
                      <a:pt x="19444" y="1240"/>
                    </a:lnTo>
                    <a:lnTo>
                      <a:pt x="19280" y="1164"/>
                    </a:lnTo>
                    <a:lnTo>
                      <a:pt x="19103" y="1088"/>
                    </a:lnTo>
                    <a:lnTo>
                      <a:pt x="18686" y="949"/>
                    </a:lnTo>
                    <a:lnTo>
                      <a:pt x="18218" y="823"/>
                    </a:lnTo>
                    <a:lnTo>
                      <a:pt x="17687" y="696"/>
                    </a:lnTo>
                    <a:lnTo>
                      <a:pt x="17118" y="570"/>
                    </a:lnTo>
                    <a:lnTo>
                      <a:pt x="16499" y="456"/>
                    </a:lnTo>
                    <a:lnTo>
                      <a:pt x="15841" y="367"/>
                    </a:lnTo>
                    <a:lnTo>
                      <a:pt x="15146" y="266"/>
                    </a:lnTo>
                    <a:lnTo>
                      <a:pt x="14413" y="190"/>
                    </a:lnTo>
                    <a:lnTo>
                      <a:pt x="13667" y="127"/>
                    </a:lnTo>
                    <a:lnTo>
                      <a:pt x="12896" y="77"/>
                    </a:lnTo>
                    <a:lnTo>
                      <a:pt x="12099" y="39"/>
                    </a:lnTo>
                    <a:lnTo>
                      <a:pt x="11303" y="13"/>
                    </a:lnTo>
                    <a:lnTo>
                      <a:pt x="10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5;p16"/>
              <p:cNvSpPr/>
              <p:nvPr/>
            </p:nvSpPr>
            <p:spPr>
              <a:xfrm>
                <a:off x="1509525" y="2517550"/>
                <a:ext cx="339775" cy="469700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18788" extrusionOk="0">
                    <a:moveTo>
                      <a:pt x="1151" y="1"/>
                    </a:moveTo>
                    <a:lnTo>
                      <a:pt x="645" y="11506"/>
                    </a:lnTo>
                    <a:lnTo>
                      <a:pt x="51" y="14540"/>
                    </a:lnTo>
                    <a:lnTo>
                      <a:pt x="13" y="14767"/>
                    </a:lnTo>
                    <a:lnTo>
                      <a:pt x="0" y="15008"/>
                    </a:lnTo>
                    <a:lnTo>
                      <a:pt x="0" y="15235"/>
                    </a:lnTo>
                    <a:lnTo>
                      <a:pt x="38" y="15463"/>
                    </a:lnTo>
                    <a:lnTo>
                      <a:pt x="76" y="15690"/>
                    </a:lnTo>
                    <a:lnTo>
                      <a:pt x="152" y="15905"/>
                    </a:lnTo>
                    <a:lnTo>
                      <a:pt x="240" y="16120"/>
                    </a:lnTo>
                    <a:lnTo>
                      <a:pt x="342" y="16322"/>
                    </a:lnTo>
                    <a:lnTo>
                      <a:pt x="455" y="16512"/>
                    </a:lnTo>
                    <a:lnTo>
                      <a:pt x="594" y="16689"/>
                    </a:lnTo>
                    <a:lnTo>
                      <a:pt x="746" y="16866"/>
                    </a:lnTo>
                    <a:lnTo>
                      <a:pt x="923" y="17018"/>
                    </a:lnTo>
                    <a:lnTo>
                      <a:pt x="1100" y="17157"/>
                    </a:lnTo>
                    <a:lnTo>
                      <a:pt x="1302" y="17283"/>
                    </a:lnTo>
                    <a:lnTo>
                      <a:pt x="1505" y="17397"/>
                    </a:lnTo>
                    <a:lnTo>
                      <a:pt x="1732" y="17486"/>
                    </a:lnTo>
                    <a:lnTo>
                      <a:pt x="5462" y="18788"/>
                    </a:lnTo>
                    <a:lnTo>
                      <a:pt x="6182" y="14679"/>
                    </a:lnTo>
                    <a:lnTo>
                      <a:pt x="6359" y="14692"/>
                    </a:lnTo>
                    <a:lnTo>
                      <a:pt x="6827" y="14704"/>
                    </a:lnTo>
                    <a:lnTo>
                      <a:pt x="7143" y="14692"/>
                    </a:lnTo>
                    <a:lnTo>
                      <a:pt x="7522" y="14679"/>
                    </a:lnTo>
                    <a:lnTo>
                      <a:pt x="7927" y="14641"/>
                    </a:lnTo>
                    <a:lnTo>
                      <a:pt x="8369" y="14578"/>
                    </a:lnTo>
                    <a:lnTo>
                      <a:pt x="8825" y="14502"/>
                    </a:lnTo>
                    <a:lnTo>
                      <a:pt x="9305" y="14388"/>
                    </a:lnTo>
                    <a:lnTo>
                      <a:pt x="9545" y="14325"/>
                    </a:lnTo>
                    <a:lnTo>
                      <a:pt x="9785" y="14249"/>
                    </a:lnTo>
                    <a:lnTo>
                      <a:pt x="10026" y="14173"/>
                    </a:lnTo>
                    <a:lnTo>
                      <a:pt x="10253" y="14072"/>
                    </a:lnTo>
                    <a:lnTo>
                      <a:pt x="10493" y="13971"/>
                    </a:lnTo>
                    <a:lnTo>
                      <a:pt x="10721" y="13857"/>
                    </a:lnTo>
                    <a:lnTo>
                      <a:pt x="10936" y="13743"/>
                    </a:lnTo>
                    <a:lnTo>
                      <a:pt x="11163" y="13604"/>
                    </a:lnTo>
                    <a:lnTo>
                      <a:pt x="11366" y="13453"/>
                    </a:lnTo>
                    <a:lnTo>
                      <a:pt x="11568" y="13301"/>
                    </a:lnTo>
                    <a:lnTo>
                      <a:pt x="11758" y="13124"/>
                    </a:lnTo>
                    <a:lnTo>
                      <a:pt x="11935" y="12934"/>
                    </a:lnTo>
                    <a:lnTo>
                      <a:pt x="12023" y="12833"/>
                    </a:lnTo>
                    <a:lnTo>
                      <a:pt x="12099" y="12719"/>
                    </a:lnTo>
                    <a:lnTo>
                      <a:pt x="12188" y="12606"/>
                    </a:lnTo>
                    <a:lnTo>
                      <a:pt x="12263" y="12466"/>
                    </a:lnTo>
                    <a:lnTo>
                      <a:pt x="12402" y="12176"/>
                    </a:lnTo>
                    <a:lnTo>
                      <a:pt x="12542" y="11847"/>
                    </a:lnTo>
                    <a:lnTo>
                      <a:pt x="12655" y="11480"/>
                    </a:lnTo>
                    <a:lnTo>
                      <a:pt x="12769" y="11101"/>
                    </a:lnTo>
                    <a:lnTo>
                      <a:pt x="12883" y="10684"/>
                    </a:lnTo>
                    <a:lnTo>
                      <a:pt x="12971" y="10241"/>
                    </a:lnTo>
                    <a:lnTo>
                      <a:pt x="13060" y="9786"/>
                    </a:lnTo>
                    <a:lnTo>
                      <a:pt x="13136" y="9319"/>
                    </a:lnTo>
                    <a:lnTo>
                      <a:pt x="13212" y="8825"/>
                    </a:lnTo>
                    <a:lnTo>
                      <a:pt x="13275" y="8332"/>
                    </a:lnTo>
                    <a:lnTo>
                      <a:pt x="13376" y="7321"/>
                    </a:lnTo>
                    <a:lnTo>
                      <a:pt x="13452" y="6322"/>
                    </a:lnTo>
                    <a:lnTo>
                      <a:pt x="13515" y="5336"/>
                    </a:lnTo>
                    <a:lnTo>
                      <a:pt x="13553" y="4401"/>
                    </a:lnTo>
                    <a:lnTo>
                      <a:pt x="13578" y="3541"/>
                    </a:lnTo>
                    <a:lnTo>
                      <a:pt x="13591" y="2770"/>
                    </a:lnTo>
                    <a:lnTo>
                      <a:pt x="13591" y="1657"/>
                    </a:lnTo>
                    <a:lnTo>
                      <a:pt x="13591" y="1240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96;p16"/>
              <p:cNvSpPr/>
              <p:nvPr/>
            </p:nvSpPr>
            <p:spPr>
              <a:xfrm>
                <a:off x="1598025" y="2821300"/>
                <a:ext cx="66075" cy="105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236" extrusionOk="0">
                    <a:moveTo>
                      <a:pt x="25" y="0"/>
                    </a:moveTo>
                    <a:lnTo>
                      <a:pt x="13" y="140"/>
                    </a:lnTo>
                    <a:lnTo>
                      <a:pt x="0" y="304"/>
                    </a:lnTo>
                    <a:lnTo>
                      <a:pt x="0" y="519"/>
                    </a:lnTo>
                    <a:lnTo>
                      <a:pt x="13" y="772"/>
                    </a:lnTo>
                    <a:lnTo>
                      <a:pt x="38" y="1075"/>
                    </a:lnTo>
                    <a:lnTo>
                      <a:pt x="76" y="1391"/>
                    </a:lnTo>
                    <a:lnTo>
                      <a:pt x="152" y="1732"/>
                    </a:lnTo>
                    <a:lnTo>
                      <a:pt x="202" y="1909"/>
                    </a:lnTo>
                    <a:lnTo>
                      <a:pt x="253" y="2086"/>
                    </a:lnTo>
                    <a:lnTo>
                      <a:pt x="329" y="2263"/>
                    </a:lnTo>
                    <a:lnTo>
                      <a:pt x="405" y="2440"/>
                    </a:lnTo>
                    <a:lnTo>
                      <a:pt x="480" y="2617"/>
                    </a:lnTo>
                    <a:lnTo>
                      <a:pt x="582" y="2794"/>
                    </a:lnTo>
                    <a:lnTo>
                      <a:pt x="695" y="2971"/>
                    </a:lnTo>
                    <a:lnTo>
                      <a:pt x="822" y="3136"/>
                    </a:lnTo>
                    <a:lnTo>
                      <a:pt x="961" y="3300"/>
                    </a:lnTo>
                    <a:lnTo>
                      <a:pt x="1113" y="3464"/>
                    </a:lnTo>
                    <a:lnTo>
                      <a:pt x="1277" y="3616"/>
                    </a:lnTo>
                    <a:lnTo>
                      <a:pt x="1454" y="3755"/>
                    </a:lnTo>
                    <a:lnTo>
                      <a:pt x="1656" y="3894"/>
                    </a:lnTo>
                    <a:lnTo>
                      <a:pt x="1871" y="4021"/>
                    </a:lnTo>
                    <a:lnTo>
                      <a:pt x="2099" y="4135"/>
                    </a:lnTo>
                    <a:lnTo>
                      <a:pt x="2352" y="4236"/>
                    </a:lnTo>
                    <a:lnTo>
                      <a:pt x="2642" y="2529"/>
                    </a:lnTo>
                    <a:lnTo>
                      <a:pt x="2541" y="2491"/>
                    </a:lnTo>
                    <a:lnTo>
                      <a:pt x="2250" y="2339"/>
                    </a:lnTo>
                    <a:lnTo>
                      <a:pt x="1833" y="2124"/>
                    </a:lnTo>
                    <a:lnTo>
                      <a:pt x="1606" y="1973"/>
                    </a:lnTo>
                    <a:lnTo>
                      <a:pt x="1365" y="1821"/>
                    </a:lnTo>
                    <a:lnTo>
                      <a:pt x="1125" y="1644"/>
                    </a:lnTo>
                    <a:lnTo>
                      <a:pt x="885" y="1454"/>
                    </a:lnTo>
                    <a:lnTo>
                      <a:pt x="670" y="1239"/>
                    </a:lnTo>
                    <a:lnTo>
                      <a:pt x="468" y="1024"/>
                    </a:lnTo>
                    <a:lnTo>
                      <a:pt x="379" y="898"/>
                    </a:lnTo>
                    <a:lnTo>
                      <a:pt x="291" y="784"/>
                    </a:lnTo>
                    <a:lnTo>
                      <a:pt x="228" y="658"/>
                    </a:lnTo>
                    <a:lnTo>
                      <a:pt x="164" y="531"/>
                    </a:lnTo>
                    <a:lnTo>
                      <a:pt x="114" y="405"/>
                    </a:lnTo>
                    <a:lnTo>
                      <a:pt x="63" y="279"/>
                    </a:lnTo>
                    <a:lnTo>
                      <a:pt x="38" y="14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97;p16"/>
              <p:cNvSpPr/>
              <p:nvPr/>
            </p:nvSpPr>
            <p:spPr>
              <a:xfrm>
                <a:off x="1453900" y="2409150"/>
                <a:ext cx="395400" cy="388775"/>
              </a:xfrm>
              <a:custGeom>
                <a:avLst/>
                <a:gdLst/>
                <a:ahLst/>
                <a:cxnLst/>
                <a:rect l="l" t="t" r="r" b="b"/>
                <a:pathLst>
                  <a:path w="15816" h="15551" extrusionOk="0">
                    <a:moveTo>
                      <a:pt x="7093" y="1"/>
                    </a:moveTo>
                    <a:lnTo>
                      <a:pt x="6612" y="13"/>
                    </a:lnTo>
                    <a:lnTo>
                      <a:pt x="6119" y="51"/>
                    </a:lnTo>
                    <a:lnTo>
                      <a:pt x="5601" y="102"/>
                    </a:lnTo>
                    <a:lnTo>
                      <a:pt x="5095" y="190"/>
                    </a:lnTo>
                    <a:lnTo>
                      <a:pt x="4830" y="241"/>
                    </a:lnTo>
                    <a:lnTo>
                      <a:pt x="4577" y="304"/>
                    </a:lnTo>
                    <a:lnTo>
                      <a:pt x="4311" y="367"/>
                    </a:lnTo>
                    <a:lnTo>
                      <a:pt x="4058" y="443"/>
                    </a:lnTo>
                    <a:lnTo>
                      <a:pt x="3805" y="532"/>
                    </a:lnTo>
                    <a:lnTo>
                      <a:pt x="3553" y="633"/>
                    </a:lnTo>
                    <a:lnTo>
                      <a:pt x="3300" y="746"/>
                    </a:lnTo>
                    <a:lnTo>
                      <a:pt x="3047" y="873"/>
                    </a:lnTo>
                    <a:lnTo>
                      <a:pt x="2807" y="1012"/>
                    </a:lnTo>
                    <a:lnTo>
                      <a:pt x="2579" y="1164"/>
                    </a:lnTo>
                    <a:lnTo>
                      <a:pt x="2339" y="1328"/>
                    </a:lnTo>
                    <a:lnTo>
                      <a:pt x="2124" y="1505"/>
                    </a:lnTo>
                    <a:lnTo>
                      <a:pt x="1909" y="1707"/>
                    </a:lnTo>
                    <a:lnTo>
                      <a:pt x="1694" y="1922"/>
                    </a:lnTo>
                    <a:lnTo>
                      <a:pt x="1492" y="2150"/>
                    </a:lnTo>
                    <a:lnTo>
                      <a:pt x="1302" y="2390"/>
                    </a:lnTo>
                    <a:lnTo>
                      <a:pt x="1113" y="2656"/>
                    </a:lnTo>
                    <a:lnTo>
                      <a:pt x="948" y="2934"/>
                    </a:lnTo>
                    <a:lnTo>
                      <a:pt x="784" y="3237"/>
                    </a:lnTo>
                    <a:lnTo>
                      <a:pt x="632" y="3566"/>
                    </a:lnTo>
                    <a:lnTo>
                      <a:pt x="493" y="3907"/>
                    </a:lnTo>
                    <a:lnTo>
                      <a:pt x="367" y="4261"/>
                    </a:lnTo>
                    <a:lnTo>
                      <a:pt x="253" y="4653"/>
                    </a:lnTo>
                    <a:lnTo>
                      <a:pt x="152" y="5058"/>
                    </a:lnTo>
                    <a:lnTo>
                      <a:pt x="76" y="5487"/>
                    </a:lnTo>
                    <a:lnTo>
                      <a:pt x="25" y="5917"/>
                    </a:lnTo>
                    <a:lnTo>
                      <a:pt x="0" y="6347"/>
                    </a:lnTo>
                    <a:lnTo>
                      <a:pt x="0" y="6790"/>
                    </a:lnTo>
                    <a:lnTo>
                      <a:pt x="13" y="7232"/>
                    </a:lnTo>
                    <a:lnTo>
                      <a:pt x="51" y="7687"/>
                    </a:lnTo>
                    <a:lnTo>
                      <a:pt x="101" y="8130"/>
                    </a:lnTo>
                    <a:lnTo>
                      <a:pt x="177" y="8585"/>
                    </a:lnTo>
                    <a:lnTo>
                      <a:pt x="266" y="9027"/>
                    </a:lnTo>
                    <a:lnTo>
                      <a:pt x="354" y="9470"/>
                    </a:lnTo>
                    <a:lnTo>
                      <a:pt x="468" y="9912"/>
                    </a:lnTo>
                    <a:lnTo>
                      <a:pt x="594" y="10342"/>
                    </a:lnTo>
                    <a:lnTo>
                      <a:pt x="721" y="10772"/>
                    </a:lnTo>
                    <a:lnTo>
                      <a:pt x="860" y="11177"/>
                    </a:lnTo>
                    <a:lnTo>
                      <a:pt x="1011" y="11581"/>
                    </a:lnTo>
                    <a:lnTo>
                      <a:pt x="1151" y="11986"/>
                    </a:lnTo>
                    <a:lnTo>
                      <a:pt x="1454" y="12732"/>
                    </a:lnTo>
                    <a:lnTo>
                      <a:pt x="1757" y="13414"/>
                    </a:lnTo>
                    <a:lnTo>
                      <a:pt x="2048" y="14021"/>
                    </a:lnTo>
                    <a:lnTo>
                      <a:pt x="2314" y="14539"/>
                    </a:lnTo>
                    <a:lnTo>
                      <a:pt x="2541" y="14969"/>
                    </a:lnTo>
                    <a:lnTo>
                      <a:pt x="2718" y="15285"/>
                    </a:lnTo>
                    <a:lnTo>
                      <a:pt x="2883" y="15551"/>
                    </a:lnTo>
                    <a:lnTo>
                      <a:pt x="4842" y="13983"/>
                    </a:lnTo>
                    <a:lnTo>
                      <a:pt x="4792" y="13971"/>
                    </a:lnTo>
                    <a:lnTo>
                      <a:pt x="4665" y="13920"/>
                    </a:lnTo>
                    <a:lnTo>
                      <a:pt x="4577" y="13869"/>
                    </a:lnTo>
                    <a:lnTo>
                      <a:pt x="4476" y="13806"/>
                    </a:lnTo>
                    <a:lnTo>
                      <a:pt x="4374" y="13730"/>
                    </a:lnTo>
                    <a:lnTo>
                      <a:pt x="4261" y="13629"/>
                    </a:lnTo>
                    <a:lnTo>
                      <a:pt x="4147" y="13503"/>
                    </a:lnTo>
                    <a:lnTo>
                      <a:pt x="4020" y="13364"/>
                    </a:lnTo>
                    <a:lnTo>
                      <a:pt x="3907" y="13187"/>
                    </a:lnTo>
                    <a:lnTo>
                      <a:pt x="3793" y="12997"/>
                    </a:lnTo>
                    <a:lnTo>
                      <a:pt x="3692" y="12770"/>
                    </a:lnTo>
                    <a:lnTo>
                      <a:pt x="3591" y="12504"/>
                    </a:lnTo>
                    <a:lnTo>
                      <a:pt x="3502" y="12213"/>
                    </a:lnTo>
                    <a:lnTo>
                      <a:pt x="3439" y="11885"/>
                    </a:lnTo>
                    <a:lnTo>
                      <a:pt x="3401" y="11682"/>
                    </a:lnTo>
                    <a:lnTo>
                      <a:pt x="3388" y="11467"/>
                    </a:lnTo>
                    <a:lnTo>
                      <a:pt x="3376" y="11252"/>
                    </a:lnTo>
                    <a:lnTo>
                      <a:pt x="3376" y="11038"/>
                    </a:lnTo>
                    <a:lnTo>
                      <a:pt x="3376" y="10823"/>
                    </a:lnTo>
                    <a:lnTo>
                      <a:pt x="3401" y="10608"/>
                    </a:lnTo>
                    <a:lnTo>
                      <a:pt x="3426" y="10393"/>
                    </a:lnTo>
                    <a:lnTo>
                      <a:pt x="3451" y="10190"/>
                    </a:lnTo>
                    <a:lnTo>
                      <a:pt x="3489" y="9988"/>
                    </a:lnTo>
                    <a:lnTo>
                      <a:pt x="3540" y="9786"/>
                    </a:lnTo>
                    <a:lnTo>
                      <a:pt x="3591" y="9596"/>
                    </a:lnTo>
                    <a:lnTo>
                      <a:pt x="3654" y="9419"/>
                    </a:lnTo>
                    <a:lnTo>
                      <a:pt x="3717" y="9242"/>
                    </a:lnTo>
                    <a:lnTo>
                      <a:pt x="3793" y="9078"/>
                    </a:lnTo>
                    <a:lnTo>
                      <a:pt x="3869" y="8926"/>
                    </a:lnTo>
                    <a:lnTo>
                      <a:pt x="3945" y="8787"/>
                    </a:lnTo>
                    <a:lnTo>
                      <a:pt x="4046" y="8623"/>
                    </a:lnTo>
                    <a:lnTo>
                      <a:pt x="4159" y="8484"/>
                    </a:lnTo>
                    <a:lnTo>
                      <a:pt x="4273" y="8370"/>
                    </a:lnTo>
                    <a:lnTo>
                      <a:pt x="4400" y="8294"/>
                    </a:lnTo>
                    <a:lnTo>
                      <a:pt x="4513" y="8231"/>
                    </a:lnTo>
                    <a:lnTo>
                      <a:pt x="4577" y="8218"/>
                    </a:lnTo>
                    <a:lnTo>
                      <a:pt x="4640" y="8206"/>
                    </a:lnTo>
                    <a:lnTo>
                      <a:pt x="4766" y="8206"/>
                    </a:lnTo>
                    <a:lnTo>
                      <a:pt x="4830" y="8218"/>
                    </a:lnTo>
                    <a:lnTo>
                      <a:pt x="4893" y="8244"/>
                    </a:lnTo>
                    <a:lnTo>
                      <a:pt x="5007" y="8319"/>
                    </a:lnTo>
                    <a:lnTo>
                      <a:pt x="5120" y="8408"/>
                    </a:lnTo>
                    <a:lnTo>
                      <a:pt x="5221" y="8534"/>
                    </a:lnTo>
                    <a:lnTo>
                      <a:pt x="5310" y="8661"/>
                    </a:lnTo>
                    <a:lnTo>
                      <a:pt x="5310" y="8673"/>
                    </a:lnTo>
                    <a:lnTo>
                      <a:pt x="5386" y="8825"/>
                    </a:lnTo>
                    <a:lnTo>
                      <a:pt x="5449" y="8989"/>
                    </a:lnTo>
                    <a:lnTo>
                      <a:pt x="5512" y="9166"/>
                    </a:lnTo>
                    <a:lnTo>
                      <a:pt x="5563" y="9356"/>
                    </a:lnTo>
                    <a:lnTo>
                      <a:pt x="5651" y="9723"/>
                    </a:lnTo>
                    <a:lnTo>
                      <a:pt x="5702" y="10089"/>
                    </a:lnTo>
                    <a:lnTo>
                      <a:pt x="5740" y="10418"/>
                    </a:lnTo>
                    <a:lnTo>
                      <a:pt x="5752" y="10684"/>
                    </a:lnTo>
                    <a:lnTo>
                      <a:pt x="5765" y="10924"/>
                    </a:lnTo>
                    <a:lnTo>
                      <a:pt x="6005" y="10797"/>
                    </a:lnTo>
                    <a:lnTo>
                      <a:pt x="6233" y="10671"/>
                    </a:lnTo>
                    <a:lnTo>
                      <a:pt x="6448" y="10519"/>
                    </a:lnTo>
                    <a:lnTo>
                      <a:pt x="6637" y="10355"/>
                    </a:lnTo>
                    <a:lnTo>
                      <a:pt x="6814" y="10178"/>
                    </a:lnTo>
                    <a:lnTo>
                      <a:pt x="6979" y="9988"/>
                    </a:lnTo>
                    <a:lnTo>
                      <a:pt x="7130" y="9786"/>
                    </a:lnTo>
                    <a:lnTo>
                      <a:pt x="7257" y="9584"/>
                    </a:lnTo>
                    <a:lnTo>
                      <a:pt x="7383" y="9369"/>
                    </a:lnTo>
                    <a:lnTo>
                      <a:pt x="7484" y="9154"/>
                    </a:lnTo>
                    <a:lnTo>
                      <a:pt x="7573" y="8939"/>
                    </a:lnTo>
                    <a:lnTo>
                      <a:pt x="7661" y="8711"/>
                    </a:lnTo>
                    <a:lnTo>
                      <a:pt x="7737" y="8484"/>
                    </a:lnTo>
                    <a:lnTo>
                      <a:pt x="7788" y="8256"/>
                    </a:lnTo>
                    <a:lnTo>
                      <a:pt x="7838" y="8029"/>
                    </a:lnTo>
                    <a:lnTo>
                      <a:pt x="7889" y="7801"/>
                    </a:lnTo>
                    <a:lnTo>
                      <a:pt x="7952" y="7359"/>
                    </a:lnTo>
                    <a:lnTo>
                      <a:pt x="7990" y="6954"/>
                    </a:lnTo>
                    <a:lnTo>
                      <a:pt x="8003" y="6575"/>
                    </a:lnTo>
                    <a:lnTo>
                      <a:pt x="8003" y="6233"/>
                    </a:lnTo>
                    <a:lnTo>
                      <a:pt x="7990" y="5955"/>
                    </a:lnTo>
                    <a:lnTo>
                      <a:pt x="7978" y="5753"/>
                    </a:lnTo>
                    <a:lnTo>
                      <a:pt x="7952" y="5563"/>
                    </a:lnTo>
                    <a:lnTo>
                      <a:pt x="8420" y="5715"/>
                    </a:lnTo>
                    <a:lnTo>
                      <a:pt x="8938" y="5867"/>
                    </a:lnTo>
                    <a:lnTo>
                      <a:pt x="9596" y="6044"/>
                    </a:lnTo>
                    <a:lnTo>
                      <a:pt x="9962" y="6132"/>
                    </a:lnTo>
                    <a:lnTo>
                      <a:pt x="10367" y="6221"/>
                    </a:lnTo>
                    <a:lnTo>
                      <a:pt x="10771" y="6309"/>
                    </a:lnTo>
                    <a:lnTo>
                      <a:pt x="11201" y="6385"/>
                    </a:lnTo>
                    <a:lnTo>
                      <a:pt x="11644" y="6448"/>
                    </a:lnTo>
                    <a:lnTo>
                      <a:pt x="12086" y="6511"/>
                    </a:lnTo>
                    <a:lnTo>
                      <a:pt x="12529" y="6549"/>
                    </a:lnTo>
                    <a:lnTo>
                      <a:pt x="12959" y="6562"/>
                    </a:lnTo>
                    <a:lnTo>
                      <a:pt x="13376" y="6562"/>
                    </a:lnTo>
                    <a:lnTo>
                      <a:pt x="13755" y="6537"/>
                    </a:lnTo>
                    <a:lnTo>
                      <a:pt x="14084" y="6499"/>
                    </a:lnTo>
                    <a:lnTo>
                      <a:pt x="14387" y="6436"/>
                    </a:lnTo>
                    <a:lnTo>
                      <a:pt x="14653" y="6360"/>
                    </a:lnTo>
                    <a:lnTo>
                      <a:pt x="14880" y="6271"/>
                    </a:lnTo>
                    <a:lnTo>
                      <a:pt x="15083" y="6183"/>
                    </a:lnTo>
                    <a:lnTo>
                      <a:pt x="15260" y="6082"/>
                    </a:lnTo>
                    <a:lnTo>
                      <a:pt x="15399" y="5993"/>
                    </a:lnTo>
                    <a:lnTo>
                      <a:pt x="15525" y="5905"/>
                    </a:lnTo>
                    <a:lnTo>
                      <a:pt x="15614" y="5816"/>
                    </a:lnTo>
                    <a:lnTo>
                      <a:pt x="15689" y="5728"/>
                    </a:lnTo>
                    <a:lnTo>
                      <a:pt x="15778" y="5614"/>
                    </a:lnTo>
                    <a:lnTo>
                      <a:pt x="15816" y="5563"/>
                    </a:lnTo>
                    <a:lnTo>
                      <a:pt x="15753" y="5361"/>
                    </a:lnTo>
                    <a:lnTo>
                      <a:pt x="15677" y="5146"/>
                    </a:lnTo>
                    <a:lnTo>
                      <a:pt x="15601" y="4944"/>
                    </a:lnTo>
                    <a:lnTo>
                      <a:pt x="15525" y="4742"/>
                    </a:lnTo>
                    <a:lnTo>
                      <a:pt x="15424" y="4552"/>
                    </a:lnTo>
                    <a:lnTo>
                      <a:pt x="15335" y="4362"/>
                    </a:lnTo>
                    <a:lnTo>
                      <a:pt x="15222" y="4173"/>
                    </a:lnTo>
                    <a:lnTo>
                      <a:pt x="15108" y="3996"/>
                    </a:lnTo>
                    <a:lnTo>
                      <a:pt x="15108" y="3983"/>
                    </a:lnTo>
                    <a:lnTo>
                      <a:pt x="14956" y="3755"/>
                    </a:lnTo>
                    <a:lnTo>
                      <a:pt x="14792" y="3540"/>
                    </a:lnTo>
                    <a:lnTo>
                      <a:pt x="14615" y="3326"/>
                    </a:lnTo>
                    <a:lnTo>
                      <a:pt x="14438" y="3123"/>
                    </a:lnTo>
                    <a:lnTo>
                      <a:pt x="14248" y="2921"/>
                    </a:lnTo>
                    <a:lnTo>
                      <a:pt x="14046" y="2731"/>
                    </a:lnTo>
                    <a:lnTo>
                      <a:pt x="13844" y="2542"/>
                    </a:lnTo>
                    <a:lnTo>
                      <a:pt x="13629" y="2365"/>
                    </a:lnTo>
                    <a:lnTo>
                      <a:pt x="13414" y="2200"/>
                    </a:lnTo>
                    <a:lnTo>
                      <a:pt x="13186" y="2036"/>
                    </a:lnTo>
                    <a:lnTo>
                      <a:pt x="12959" y="1872"/>
                    </a:lnTo>
                    <a:lnTo>
                      <a:pt x="12731" y="1720"/>
                    </a:lnTo>
                    <a:lnTo>
                      <a:pt x="12491" y="1581"/>
                    </a:lnTo>
                    <a:lnTo>
                      <a:pt x="12251" y="1442"/>
                    </a:lnTo>
                    <a:lnTo>
                      <a:pt x="11758" y="1189"/>
                    </a:lnTo>
                    <a:lnTo>
                      <a:pt x="11442" y="1037"/>
                    </a:lnTo>
                    <a:lnTo>
                      <a:pt x="11125" y="898"/>
                    </a:lnTo>
                    <a:lnTo>
                      <a:pt x="10797" y="759"/>
                    </a:lnTo>
                    <a:lnTo>
                      <a:pt x="10481" y="645"/>
                    </a:lnTo>
                    <a:lnTo>
                      <a:pt x="10165" y="532"/>
                    </a:lnTo>
                    <a:lnTo>
                      <a:pt x="9849" y="443"/>
                    </a:lnTo>
                    <a:lnTo>
                      <a:pt x="9545" y="355"/>
                    </a:lnTo>
                    <a:lnTo>
                      <a:pt x="9242" y="266"/>
                    </a:lnTo>
                    <a:lnTo>
                      <a:pt x="8938" y="203"/>
                    </a:lnTo>
                    <a:lnTo>
                      <a:pt x="8648" y="140"/>
                    </a:lnTo>
                    <a:lnTo>
                      <a:pt x="8357" y="102"/>
                    </a:lnTo>
                    <a:lnTo>
                      <a:pt x="8079" y="64"/>
                    </a:lnTo>
                    <a:lnTo>
                      <a:pt x="7813" y="26"/>
                    </a:lnTo>
                    <a:lnTo>
                      <a:pt x="7560" y="13"/>
                    </a:lnTo>
                    <a:lnTo>
                      <a:pt x="73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98;p16"/>
              <p:cNvSpPr/>
              <p:nvPr/>
            </p:nvSpPr>
            <p:spPr>
              <a:xfrm>
                <a:off x="1301875" y="2353850"/>
                <a:ext cx="226000" cy="28572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1429" extrusionOk="0">
                    <a:moveTo>
                      <a:pt x="4829" y="0"/>
                    </a:moveTo>
                    <a:lnTo>
                      <a:pt x="4551" y="25"/>
                    </a:lnTo>
                    <a:lnTo>
                      <a:pt x="4273" y="63"/>
                    </a:lnTo>
                    <a:lnTo>
                      <a:pt x="4020" y="114"/>
                    </a:lnTo>
                    <a:lnTo>
                      <a:pt x="3768" y="177"/>
                    </a:lnTo>
                    <a:lnTo>
                      <a:pt x="3540" y="266"/>
                    </a:lnTo>
                    <a:lnTo>
                      <a:pt x="3312" y="367"/>
                    </a:lnTo>
                    <a:lnTo>
                      <a:pt x="3097" y="481"/>
                    </a:lnTo>
                    <a:lnTo>
                      <a:pt x="2895" y="607"/>
                    </a:lnTo>
                    <a:lnTo>
                      <a:pt x="2706" y="759"/>
                    </a:lnTo>
                    <a:lnTo>
                      <a:pt x="2529" y="910"/>
                    </a:lnTo>
                    <a:lnTo>
                      <a:pt x="2364" y="1087"/>
                    </a:lnTo>
                    <a:lnTo>
                      <a:pt x="2212" y="1264"/>
                    </a:lnTo>
                    <a:lnTo>
                      <a:pt x="2061" y="1467"/>
                    </a:lnTo>
                    <a:lnTo>
                      <a:pt x="1934" y="1682"/>
                    </a:lnTo>
                    <a:lnTo>
                      <a:pt x="1808" y="1897"/>
                    </a:lnTo>
                    <a:lnTo>
                      <a:pt x="1694" y="2137"/>
                    </a:lnTo>
                    <a:lnTo>
                      <a:pt x="1593" y="2377"/>
                    </a:lnTo>
                    <a:lnTo>
                      <a:pt x="1505" y="2642"/>
                    </a:lnTo>
                    <a:lnTo>
                      <a:pt x="1416" y="2908"/>
                    </a:lnTo>
                    <a:lnTo>
                      <a:pt x="1353" y="3186"/>
                    </a:lnTo>
                    <a:lnTo>
                      <a:pt x="1290" y="3477"/>
                    </a:lnTo>
                    <a:lnTo>
                      <a:pt x="1239" y="3780"/>
                    </a:lnTo>
                    <a:lnTo>
                      <a:pt x="1201" y="4096"/>
                    </a:lnTo>
                    <a:lnTo>
                      <a:pt x="1163" y="4425"/>
                    </a:lnTo>
                    <a:lnTo>
                      <a:pt x="1138" y="4754"/>
                    </a:lnTo>
                    <a:lnTo>
                      <a:pt x="1125" y="5095"/>
                    </a:lnTo>
                    <a:lnTo>
                      <a:pt x="1125" y="5449"/>
                    </a:lnTo>
                    <a:lnTo>
                      <a:pt x="1138" y="5803"/>
                    </a:lnTo>
                    <a:lnTo>
                      <a:pt x="1151" y="6170"/>
                    </a:lnTo>
                    <a:lnTo>
                      <a:pt x="1176" y="6549"/>
                    </a:lnTo>
                    <a:lnTo>
                      <a:pt x="1201" y="6916"/>
                    </a:lnTo>
                    <a:lnTo>
                      <a:pt x="1214" y="7257"/>
                    </a:lnTo>
                    <a:lnTo>
                      <a:pt x="1226" y="7573"/>
                    </a:lnTo>
                    <a:lnTo>
                      <a:pt x="1226" y="7876"/>
                    </a:lnTo>
                    <a:lnTo>
                      <a:pt x="1214" y="8142"/>
                    </a:lnTo>
                    <a:lnTo>
                      <a:pt x="1188" y="8395"/>
                    </a:lnTo>
                    <a:lnTo>
                      <a:pt x="1163" y="8622"/>
                    </a:lnTo>
                    <a:lnTo>
                      <a:pt x="1125" y="8837"/>
                    </a:lnTo>
                    <a:lnTo>
                      <a:pt x="1087" y="9027"/>
                    </a:lnTo>
                    <a:lnTo>
                      <a:pt x="1049" y="9204"/>
                    </a:lnTo>
                    <a:lnTo>
                      <a:pt x="999" y="9356"/>
                    </a:lnTo>
                    <a:lnTo>
                      <a:pt x="948" y="9495"/>
                    </a:lnTo>
                    <a:lnTo>
                      <a:pt x="885" y="9621"/>
                    </a:lnTo>
                    <a:lnTo>
                      <a:pt x="834" y="9735"/>
                    </a:lnTo>
                    <a:lnTo>
                      <a:pt x="771" y="9823"/>
                    </a:lnTo>
                    <a:lnTo>
                      <a:pt x="708" y="9912"/>
                    </a:lnTo>
                    <a:lnTo>
                      <a:pt x="645" y="9988"/>
                    </a:lnTo>
                    <a:lnTo>
                      <a:pt x="582" y="10038"/>
                    </a:lnTo>
                    <a:lnTo>
                      <a:pt x="455" y="10139"/>
                    </a:lnTo>
                    <a:lnTo>
                      <a:pt x="329" y="10190"/>
                    </a:lnTo>
                    <a:lnTo>
                      <a:pt x="228" y="10228"/>
                    </a:lnTo>
                    <a:lnTo>
                      <a:pt x="126" y="10241"/>
                    </a:lnTo>
                    <a:lnTo>
                      <a:pt x="63" y="10241"/>
                    </a:lnTo>
                    <a:lnTo>
                      <a:pt x="0" y="10228"/>
                    </a:lnTo>
                    <a:lnTo>
                      <a:pt x="38" y="10304"/>
                    </a:lnTo>
                    <a:lnTo>
                      <a:pt x="177" y="10506"/>
                    </a:lnTo>
                    <a:lnTo>
                      <a:pt x="291" y="10632"/>
                    </a:lnTo>
                    <a:lnTo>
                      <a:pt x="417" y="10759"/>
                    </a:lnTo>
                    <a:lnTo>
                      <a:pt x="569" y="10898"/>
                    </a:lnTo>
                    <a:lnTo>
                      <a:pt x="733" y="11037"/>
                    </a:lnTo>
                    <a:lnTo>
                      <a:pt x="923" y="11163"/>
                    </a:lnTo>
                    <a:lnTo>
                      <a:pt x="1138" y="11265"/>
                    </a:lnTo>
                    <a:lnTo>
                      <a:pt x="1252" y="11315"/>
                    </a:lnTo>
                    <a:lnTo>
                      <a:pt x="1378" y="11353"/>
                    </a:lnTo>
                    <a:lnTo>
                      <a:pt x="1505" y="11391"/>
                    </a:lnTo>
                    <a:lnTo>
                      <a:pt x="1631" y="11416"/>
                    </a:lnTo>
                    <a:lnTo>
                      <a:pt x="1770" y="11429"/>
                    </a:lnTo>
                    <a:lnTo>
                      <a:pt x="1909" y="11429"/>
                    </a:lnTo>
                    <a:lnTo>
                      <a:pt x="2048" y="11416"/>
                    </a:lnTo>
                    <a:lnTo>
                      <a:pt x="2200" y="11404"/>
                    </a:lnTo>
                    <a:lnTo>
                      <a:pt x="2352" y="11378"/>
                    </a:lnTo>
                    <a:lnTo>
                      <a:pt x="2516" y="11328"/>
                    </a:lnTo>
                    <a:lnTo>
                      <a:pt x="2680" y="11277"/>
                    </a:lnTo>
                    <a:lnTo>
                      <a:pt x="2845" y="11201"/>
                    </a:lnTo>
                    <a:lnTo>
                      <a:pt x="3022" y="11113"/>
                    </a:lnTo>
                    <a:lnTo>
                      <a:pt x="3186" y="11024"/>
                    </a:lnTo>
                    <a:lnTo>
                      <a:pt x="3363" y="10923"/>
                    </a:lnTo>
                    <a:lnTo>
                      <a:pt x="3527" y="10809"/>
                    </a:lnTo>
                    <a:lnTo>
                      <a:pt x="3692" y="10696"/>
                    </a:lnTo>
                    <a:lnTo>
                      <a:pt x="3843" y="10569"/>
                    </a:lnTo>
                    <a:lnTo>
                      <a:pt x="4008" y="10443"/>
                    </a:lnTo>
                    <a:lnTo>
                      <a:pt x="4159" y="10291"/>
                    </a:lnTo>
                    <a:lnTo>
                      <a:pt x="4311" y="10152"/>
                    </a:lnTo>
                    <a:lnTo>
                      <a:pt x="4450" y="9988"/>
                    </a:lnTo>
                    <a:lnTo>
                      <a:pt x="4589" y="9836"/>
                    </a:lnTo>
                    <a:lnTo>
                      <a:pt x="4716" y="9659"/>
                    </a:lnTo>
                    <a:lnTo>
                      <a:pt x="4829" y="9482"/>
                    </a:lnTo>
                    <a:lnTo>
                      <a:pt x="4943" y="9292"/>
                    </a:lnTo>
                    <a:lnTo>
                      <a:pt x="5057" y="9103"/>
                    </a:lnTo>
                    <a:lnTo>
                      <a:pt x="5146" y="8900"/>
                    </a:lnTo>
                    <a:lnTo>
                      <a:pt x="5234" y="8698"/>
                    </a:lnTo>
                    <a:lnTo>
                      <a:pt x="5310" y="8483"/>
                    </a:lnTo>
                    <a:lnTo>
                      <a:pt x="5373" y="8268"/>
                    </a:lnTo>
                    <a:lnTo>
                      <a:pt x="5424" y="8041"/>
                    </a:lnTo>
                    <a:lnTo>
                      <a:pt x="5462" y="7801"/>
                    </a:lnTo>
                    <a:lnTo>
                      <a:pt x="5500" y="7560"/>
                    </a:lnTo>
                    <a:lnTo>
                      <a:pt x="5512" y="7308"/>
                    </a:lnTo>
                    <a:lnTo>
                      <a:pt x="5512" y="7055"/>
                    </a:lnTo>
                    <a:lnTo>
                      <a:pt x="5500" y="6802"/>
                    </a:lnTo>
                    <a:lnTo>
                      <a:pt x="5462" y="6536"/>
                    </a:lnTo>
                    <a:lnTo>
                      <a:pt x="5424" y="6258"/>
                    </a:lnTo>
                    <a:lnTo>
                      <a:pt x="5360" y="5980"/>
                    </a:lnTo>
                    <a:lnTo>
                      <a:pt x="5285" y="5689"/>
                    </a:lnTo>
                    <a:lnTo>
                      <a:pt x="5196" y="5398"/>
                    </a:lnTo>
                    <a:lnTo>
                      <a:pt x="5082" y="5095"/>
                    </a:lnTo>
                    <a:lnTo>
                      <a:pt x="4943" y="4792"/>
                    </a:lnTo>
                    <a:lnTo>
                      <a:pt x="4817" y="4501"/>
                    </a:lnTo>
                    <a:lnTo>
                      <a:pt x="4728" y="4235"/>
                    </a:lnTo>
                    <a:lnTo>
                      <a:pt x="4665" y="3983"/>
                    </a:lnTo>
                    <a:lnTo>
                      <a:pt x="4640" y="3768"/>
                    </a:lnTo>
                    <a:lnTo>
                      <a:pt x="4640" y="3565"/>
                    </a:lnTo>
                    <a:lnTo>
                      <a:pt x="4665" y="3388"/>
                    </a:lnTo>
                    <a:lnTo>
                      <a:pt x="4703" y="3237"/>
                    </a:lnTo>
                    <a:lnTo>
                      <a:pt x="4779" y="3110"/>
                    </a:lnTo>
                    <a:lnTo>
                      <a:pt x="4867" y="2996"/>
                    </a:lnTo>
                    <a:lnTo>
                      <a:pt x="4969" y="2908"/>
                    </a:lnTo>
                    <a:lnTo>
                      <a:pt x="5095" y="2845"/>
                    </a:lnTo>
                    <a:lnTo>
                      <a:pt x="5234" y="2794"/>
                    </a:lnTo>
                    <a:lnTo>
                      <a:pt x="5386" y="2756"/>
                    </a:lnTo>
                    <a:lnTo>
                      <a:pt x="5550" y="2744"/>
                    </a:lnTo>
                    <a:lnTo>
                      <a:pt x="5727" y="2744"/>
                    </a:lnTo>
                    <a:lnTo>
                      <a:pt x="5904" y="2769"/>
                    </a:lnTo>
                    <a:lnTo>
                      <a:pt x="6081" y="2807"/>
                    </a:lnTo>
                    <a:lnTo>
                      <a:pt x="6271" y="2857"/>
                    </a:lnTo>
                    <a:lnTo>
                      <a:pt x="6460" y="2933"/>
                    </a:lnTo>
                    <a:lnTo>
                      <a:pt x="6650" y="3009"/>
                    </a:lnTo>
                    <a:lnTo>
                      <a:pt x="6840" y="3110"/>
                    </a:lnTo>
                    <a:lnTo>
                      <a:pt x="7017" y="3211"/>
                    </a:lnTo>
                    <a:lnTo>
                      <a:pt x="7194" y="3338"/>
                    </a:lnTo>
                    <a:lnTo>
                      <a:pt x="7371" y="3477"/>
                    </a:lnTo>
                    <a:lnTo>
                      <a:pt x="7522" y="3616"/>
                    </a:lnTo>
                    <a:lnTo>
                      <a:pt x="7674" y="3768"/>
                    </a:lnTo>
                    <a:lnTo>
                      <a:pt x="7813" y="3945"/>
                    </a:lnTo>
                    <a:lnTo>
                      <a:pt x="7927" y="4109"/>
                    </a:lnTo>
                    <a:lnTo>
                      <a:pt x="8041" y="4299"/>
                    </a:lnTo>
                    <a:lnTo>
                      <a:pt x="8117" y="4488"/>
                    </a:lnTo>
                    <a:lnTo>
                      <a:pt x="8180" y="4691"/>
                    </a:lnTo>
                    <a:lnTo>
                      <a:pt x="8230" y="4905"/>
                    </a:lnTo>
                    <a:lnTo>
                      <a:pt x="9039" y="3932"/>
                    </a:lnTo>
                    <a:lnTo>
                      <a:pt x="9014" y="3780"/>
                    </a:lnTo>
                    <a:lnTo>
                      <a:pt x="8989" y="3591"/>
                    </a:lnTo>
                    <a:lnTo>
                      <a:pt x="8938" y="3350"/>
                    </a:lnTo>
                    <a:lnTo>
                      <a:pt x="8875" y="3072"/>
                    </a:lnTo>
                    <a:lnTo>
                      <a:pt x="8774" y="2744"/>
                    </a:lnTo>
                    <a:lnTo>
                      <a:pt x="8648" y="2402"/>
                    </a:lnTo>
                    <a:lnTo>
                      <a:pt x="8572" y="2225"/>
                    </a:lnTo>
                    <a:lnTo>
                      <a:pt x="8483" y="2048"/>
                    </a:lnTo>
                    <a:lnTo>
                      <a:pt x="8382" y="1871"/>
                    </a:lnTo>
                    <a:lnTo>
                      <a:pt x="8281" y="1694"/>
                    </a:lnTo>
                    <a:lnTo>
                      <a:pt x="8167" y="1517"/>
                    </a:lnTo>
                    <a:lnTo>
                      <a:pt x="8041" y="1340"/>
                    </a:lnTo>
                    <a:lnTo>
                      <a:pt x="7902" y="1176"/>
                    </a:lnTo>
                    <a:lnTo>
                      <a:pt x="7750" y="1012"/>
                    </a:lnTo>
                    <a:lnTo>
                      <a:pt x="7573" y="860"/>
                    </a:lnTo>
                    <a:lnTo>
                      <a:pt x="7396" y="708"/>
                    </a:lnTo>
                    <a:lnTo>
                      <a:pt x="7206" y="569"/>
                    </a:lnTo>
                    <a:lnTo>
                      <a:pt x="7004" y="443"/>
                    </a:lnTo>
                    <a:lnTo>
                      <a:pt x="6776" y="341"/>
                    </a:lnTo>
                    <a:lnTo>
                      <a:pt x="6536" y="240"/>
                    </a:lnTo>
                    <a:lnTo>
                      <a:pt x="6283" y="152"/>
                    </a:lnTo>
                    <a:lnTo>
                      <a:pt x="6018" y="89"/>
                    </a:lnTo>
                    <a:lnTo>
                      <a:pt x="5727" y="38"/>
                    </a:lnTo>
                    <a:lnTo>
                      <a:pt x="542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99;p16"/>
              <p:cNvSpPr/>
              <p:nvPr/>
            </p:nvSpPr>
            <p:spPr>
              <a:xfrm>
                <a:off x="1261725" y="3801100"/>
                <a:ext cx="889750" cy="484550"/>
              </a:xfrm>
              <a:custGeom>
                <a:avLst/>
                <a:gdLst/>
                <a:ahLst/>
                <a:cxnLst/>
                <a:rect l="l" t="t" r="r" b="b"/>
                <a:pathLst>
                  <a:path w="35590" h="19382" extrusionOk="0">
                    <a:moveTo>
                      <a:pt x="15702" y="0"/>
                    </a:moveTo>
                    <a:lnTo>
                      <a:pt x="13831" y="13"/>
                    </a:lnTo>
                    <a:lnTo>
                      <a:pt x="11935" y="38"/>
                    </a:lnTo>
                    <a:lnTo>
                      <a:pt x="8294" y="114"/>
                    </a:lnTo>
                    <a:lnTo>
                      <a:pt x="5197" y="203"/>
                    </a:lnTo>
                    <a:lnTo>
                      <a:pt x="2238" y="291"/>
                    </a:lnTo>
                    <a:lnTo>
                      <a:pt x="2099" y="531"/>
                    </a:lnTo>
                    <a:lnTo>
                      <a:pt x="1947" y="809"/>
                    </a:lnTo>
                    <a:lnTo>
                      <a:pt x="1758" y="1201"/>
                    </a:lnTo>
                    <a:lnTo>
                      <a:pt x="1530" y="1682"/>
                    </a:lnTo>
                    <a:lnTo>
                      <a:pt x="1290" y="2251"/>
                    </a:lnTo>
                    <a:lnTo>
                      <a:pt x="1037" y="2908"/>
                    </a:lnTo>
                    <a:lnTo>
                      <a:pt x="911" y="3275"/>
                    </a:lnTo>
                    <a:lnTo>
                      <a:pt x="797" y="3641"/>
                    </a:lnTo>
                    <a:lnTo>
                      <a:pt x="671" y="4033"/>
                    </a:lnTo>
                    <a:lnTo>
                      <a:pt x="569" y="4450"/>
                    </a:lnTo>
                    <a:lnTo>
                      <a:pt x="456" y="4880"/>
                    </a:lnTo>
                    <a:lnTo>
                      <a:pt x="354" y="5323"/>
                    </a:lnTo>
                    <a:lnTo>
                      <a:pt x="266" y="5778"/>
                    </a:lnTo>
                    <a:lnTo>
                      <a:pt x="190" y="6246"/>
                    </a:lnTo>
                    <a:lnTo>
                      <a:pt x="127" y="6739"/>
                    </a:lnTo>
                    <a:lnTo>
                      <a:pt x="64" y="7232"/>
                    </a:lnTo>
                    <a:lnTo>
                      <a:pt x="26" y="7738"/>
                    </a:lnTo>
                    <a:lnTo>
                      <a:pt x="13" y="8269"/>
                    </a:lnTo>
                    <a:lnTo>
                      <a:pt x="0" y="8787"/>
                    </a:lnTo>
                    <a:lnTo>
                      <a:pt x="13" y="9330"/>
                    </a:lnTo>
                    <a:lnTo>
                      <a:pt x="51" y="9874"/>
                    </a:lnTo>
                    <a:lnTo>
                      <a:pt x="114" y="10430"/>
                    </a:lnTo>
                    <a:lnTo>
                      <a:pt x="190" y="10999"/>
                    </a:lnTo>
                    <a:lnTo>
                      <a:pt x="291" y="11568"/>
                    </a:lnTo>
                    <a:lnTo>
                      <a:pt x="354" y="11846"/>
                    </a:lnTo>
                    <a:lnTo>
                      <a:pt x="430" y="12124"/>
                    </a:lnTo>
                    <a:lnTo>
                      <a:pt x="506" y="12390"/>
                    </a:lnTo>
                    <a:lnTo>
                      <a:pt x="595" y="12655"/>
                    </a:lnTo>
                    <a:lnTo>
                      <a:pt x="683" y="12921"/>
                    </a:lnTo>
                    <a:lnTo>
                      <a:pt x="784" y="13161"/>
                    </a:lnTo>
                    <a:lnTo>
                      <a:pt x="898" y="13414"/>
                    </a:lnTo>
                    <a:lnTo>
                      <a:pt x="1012" y="13654"/>
                    </a:lnTo>
                    <a:lnTo>
                      <a:pt x="1138" y="13882"/>
                    </a:lnTo>
                    <a:lnTo>
                      <a:pt x="1265" y="14109"/>
                    </a:lnTo>
                    <a:lnTo>
                      <a:pt x="1404" y="14337"/>
                    </a:lnTo>
                    <a:lnTo>
                      <a:pt x="1555" y="14552"/>
                    </a:lnTo>
                    <a:lnTo>
                      <a:pt x="1695" y="14767"/>
                    </a:lnTo>
                    <a:lnTo>
                      <a:pt x="1859" y="14969"/>
                    </a:lnTo>
                    <a:lnTo>
                      <a:pt x="2023" y="15171"/>
                    </a:lnTo>
                    <a:lnTo>
                      <a:pt x="2188" y="15361"/>
                    </a:lnTo>
                    <a:lnTo>
                      <a:pt x="2365" y="15551"/>
                    </a:lnTo>
                    <a:lnTo>
                      <a:pt x="2542" y="15728"/>
                    </a:lnTo>
                    <a:lnTo>
                      <a:pt x="2731" y="15905"/>
                    </a:lnTo>
                    <a:lnTo>
                      <a:pt x="2921" y="16082"/>
                    </a:lnTo>
                    <a:lnTo>
                      <a:pt x="3325" y="16410"/>
                    </a:lnTo>
                    <a:lnTo>
                      <a:pt x="3743" y="16714"/>
                    </a:lnTo>
                    <a:lnTo>
                      <a:pt x="4185" y="17005"/>
                    </a:lnTo>
                    <a:lnTo>
                      <a:pt x="4640" y="17283"/>
                    </a:lnTo>
                    <a:lnTo>
                      <a:pt x="5108" y="17523"/>
                    </a:lnTo>
                    <a:lnTo>
                      <a:pt x="5601" y="17763"/>
                    </a:lnTo>
                    <a:lnTo>
                      <a:pt x="6107" y="17978"/>
                    </a:lnTo>
                    <a:lnTo>
                      <a:pt x="6612" y="18180"/>
                    </a:lnTo>
                    <a:lnTo>
                      <a:pt x="7143" y="18357"/>
                    </a:lnTo>
                    <a:lnTo>
                      <a:pt x="7687" y="18522"/>
                    </a:lnTo>
                    <a:lnTo>
                      <a:pt x="8231" y="18673"/>
                    </a:lnTo>
                    <a:lnTo>
                      <a:pt x="8787" y="18800"/>
                    </a:lnTo>
                    <a:lnTo>
                      <a:pt x="9343" y="18914"/>
                    </a:lnTo>
                    <a:lnTo>
                      <a:pt x="9912" y="19027"/>
                    </a:lnTo>
                    <a:lnTo>
                      <a:pt x="10494" y="19116"/>
                    </a:lnTo>
                    <a:lnTo>
                      <a:pt x="11063" y="19192"/>
                    </a:lnTo>
                    <a:lnTo>
                      <a:pt x="11644" y="19255"/>
                    </a:lnTo>
                    <a:lnTo>
                      <a:pt x="12226" y="19305"/>
                    </a:lnTo>
                    <a:lnTo>
                      <a:pt x="12807" y="19343"/>
                    </a:lnTo>
                    <a:lnTo>
                      <a:pt x="13389" y="19369"/>
                    </a:lnTo>
                    <a:lnTo>
                      <a:pt x="13970" y="19381"/>
                    </a:lnTo>
                    <a:lnTo>
                      <a:pt x="28800" y="19381"/>
                    </a:lnTo>
                    <a:lnTo>
                      <a:pt x="35589" y="4893"/>
                    </a:lnTo>
                    <a:lnTo>
                      <a:pt x="34312" y="4311"/>
                    </a:lnTo>
                    <a:lnTo>
                      <a:pt x="32909" y="3692"/>
                    </a:lnTo>
                    <a:lnTo>
                      <a:pt x="31189" y="2959"/>
                    </a:lnTo>
                    <a:lnTo>
                      <a:pt x="30254" y="2567"/>
                    </a:lnTo>
                    <a:lnTo>
                      <a:pt x="29280" y="2175"/>
                    </a:lnTo>
                    <a:lnTo>
                      <a:pt x="28294" y="1796"/>
                    </a:lnTo>
                    <a:lnTo>
                      <a:pt x="27308" y="1429"/>
                    </a:lnTo>
                    <a:lnTo>
                      <a:pt x="26347" y="1088"/>
                    </a:lnTo>
                    <a:lnTo>
                      <a:pt x="25424" y="771"/>
                    </a:lnTo>
                    <a:lnTo>
                      <a:pt x="24540" y="506"/>
                    </a:lnTo>
                    <a:lnTo>
                      <a:pt x="24135" y="392"/>
                    </a:lnTo>
                    <a:lnTo>
                      <a:pt x="23743" y="291"/>
                    </a:lnTo>
                    <a:lnTo>
                      <a:pt x="23427" y="241"/>
                    </a:lnTo>
                    <a:lnTo>
                      <a:pt x="23035" y="190"/>
                    </a:lnTo>
                    <a:lnTo>
                      <a:pt x="22555" y="139"/>
                    </a:lnTo>
                    <a:lnTo>
                      <a:pt x="22011" y="101"/>
                    </a:lnTo>
                    <a:lnTo>
                      <a:pt x="21392" y="76"/>
                    </a:lnTo>
                    <a:lnTo>
                      <a:pt x="20709" y="51"/>
                    </a:lnTo>
                    <a:lnTo>
                      <a:pt x="19192" y="13"/>
                    </a:lnTo>
                    <a:lnTo>
                      <a:pt x="175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0;p16"/>
              <p:cNvSpPr/>
              <p:nvPr/>
            </p:nvSpPr>
            <p:spPr>
              <a:xfrm>
                <a:off x="1732975" y="3812150"/>
                <a:ext cx="408050" cy="203250"/>
              </a:xfrm>
              <a:custGeom>
                <a:avLst/>
                <a:gdLst/>
                <a:ahLst/>
                <a:cxnLst/>
                <a:rect l="l" t="t" r="r" b="b"/>
                <a:pathLst>
                  <a:path w="16322" h="8130" extrusionOk="0">
                    <a:moveTo>
                      <a:pt x="16322" y="1"/>
                    </a:moveTo>
                    <a:lnTo>
                      <a:pt x="0" y="3566"/>
                    </a:lnTo>
                    <a:lnTo>
                      <a:pt x="13629" y="8130"/>
                    </a:lnTo>
                    <a:lnTo>
                      <a:pt x="16322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1;p16"/>
              <p:cNvSpPr/>
              <p:nvPr/>
            </p:nvSpPr>
            <p:spPr>
              <a:xfrm>
                <a:off x="1247500" y="2938250"/>
                <a:ext cx="653650" cy="940300"/>
              </a:xfrm>
              <a:custGeom>
                <a:avLst/>
                <a:gdLst/>
                <a:ahLst/>
                <a:cxnLst/>
                <a:rect l="l" t="t" r="r" b="b"/>
                <a:pathLst>
                  <a:path w="26146" h="37612" extrusionOk="0">
                    <a:moveTo>
                      <a:pt x="3844" y="0"/>
                    </a:moveTo>
                    <a:lnTo>
                      <a:pt x="3566" y="13"/>
                    </a:lnTo>
                    <a:lnTo>
                      <a:pt x="3275" y="51"/>
                    </a:lnTo>
                    <a:lnTo>
                      <a:pt x="3009" y="114"/>
                    </a:lnTo>
                    <a:lnTo>
                      <a:pt x="2731" y="190"/>
                    </a:lnTo>
                    <a:lnTo>
                      <a:pt x="2466" y="291"/>
                    </a:lnTo>
                    <a:lnTo>
                      <a:pt x="2213" y="405"/>
                    </a:lnTo>
                    <a:lnTo>
                      <a:pt x="1960" y="531"/>
                    </a:lnTo>
                    <a:lnTo>
                      <a:pt x="1720" y="683"/>
                    </a:lnTo>
                    <a:lnTo>
                      <a:pt x="1492" y="847"/>
                    </a:lnTo>
                    <a:lnTo>
                      <a:pt x="1265" y="1037"/>
                    </a:lnTo>
                    <a:lnTo>
                      <a:pt x="1063" y="1226"/>
                    </a:lnTo>
                    <a:lnTo>
                      <a:pt x="873" y="1441"/>
                    </a:lnTo>
                    <a:lnTo>
                      <a:pt x="696" y="1682"/>
                    </a:lnTo>
                    <a:lnTo>
                      <a:pt x="544" y="1922"/>
                    </a:lnTo>
                    <a:lnTo>
                      <a:pt x="392" y="2175"/>
                    </a:lnTo>
                    <a:lnTo>
                      <a:pt x="279" y="2453"/>
                    </a:lnTo>
                    <a:lnTo>
                      <a:pt x="178" y="2731"/>
                    </a:lnTo>
                    <a:lnTo>
                      <a:pt x="102" y="3034"/>
                    </a:lnTo>
                    <a:lnTo>
                      <a:pt x="38" y="3338"/>
                    </a:lnTo>
                    <a:lnTo>
                      <a:pt x="13" y="3654"/>
                    </a:lnTo>
                    <a:lnTo>
                      <a:pt x="1" y="3983"/>
                    </a:lnTo>
                    <a:lnTo>
                      <a:pt x="127" y="10683"/>
                    </a:lnTo>
                    <a:lnTo>
                      <a:pt x="215" y="14754"/>
                    </a:lnTo>
                    <a:lnTo>
                      <a:pt x="304" y="18901"/>
                    </a:lnTo>
                    <a:lnTo>
                      <a:pt x="405" y="22769"/>
                    </a:lnTo>
                    <a:lnTo>
                      <a:pt x="519" y="26069"/>
                    </a:lnTo>
                    <a:lnTo>
                      <a:pt x="569" y="27409"/>
                    </a:lnTo>
                    <a:lnTo>
                      <a:pt x="620" y="28471"/>
                    </a:lnTo>
                    <a:lnTo>
                      <a:pt x="683" y="29242"/>
                    </a:lnTo>
                    <a:lnTo>
                      <a:pt x="709" y="29495"/>
                    </a:lnTo>
                    <a:lnTo>
                      <a:pt x="734" y="29660"/>
                    </a:lnTo>
                    <a:lnTo>
                      <a:pt x="759" y="29735"/>
                    </a:lnTo>
                    <a:lnTo>
                      <a:pt x="822" y="29811"/>
                    </a:lnTo>
                    <a:lnTo>
                      <a:pt x="923" y="29912"/>
                    </a:lnTo>
                    <a:lnTo>
                      <a:pt x="1050" y="30001"/>
                    </a:lnTo>
                    <a:lnTo>
                      <a:pt x="1202" y="30102"/>
                    </a:lnTo>
                    <a:lnTo>
                      <a:pt x="1379" y="30216"/>
                    </a:lnTo>
                    <a:lnTo>
                      <a:pt x="1808" y="30443"/>
                    </a:lnTo>
                    <a:lnTo>
                      <a:pt x="2352" y="30696"/>
                    </a:lnTo>
                    <a:lnTo>
                      <a:pt x="2972" y="30974"/>
                    </a:lnTo>
                    <a:lnTo>
                      <a:pt x="3667" y="31253"/>
                    </a:lnTo>
                    <a:lnTo>
                      <a:pt x="4451" y="31556"/>
                    </a:lnTo>
                    <a:lnTo>
                      <a:pt x="5285" y="31872"/>
                    </a:lnTo>
                    <a:lnTo>
                      <a:pt x="6183" y="32188"/>
                    </a:lnTo>
                    <a:lnTo>
                      <a:pt x="7131" y="32517"/>
                    </a:lnTo>
                    <a:lnTo>
                      <a:pt x="8117" y="32858"/>
                    </a:lnTo>
                    <a:lnTo>
                      <a:pt x="10178" y="33541"/>
                    </a:lnTo>
                    <a:lnTo>
                      <a:pt x="12289" y="34211"/>
                    </a:lnTo>
                    <a:lnTo>
                      <a:pt x="14400" y="34881"/>
                    </a:lnTo>
                    <a:lnTo>
                      <a:pt x="16448" y="35500"/>
                    </a:lnTo>
                    <a:lnTo>
                      <a:pt x="18357" y="36082"/>
                    </a:lnTo>
                    <a:lnTo>
                      <a:pt x="20064" y="36588"/>
                    </a:lnTo>
                    <a:lnTo>
                      <a:pt x="22618" y="37334"/>
                    </a:lnTo>
                    <a:lnTo>
                      <a:pt x="23591" y="37612"/>
                    </a:lnTo>
                    <a:lnTo>
                      <a:pt x="26145" y="32631"/>
                    </a:lnTo>
                    <a:lnTo>
                      <a:pt x="8661" y="24830"/>
                    </a:lnTo>
                    <a:lnTo>
                      <a:pt x="8661" y="23920"/>
                    </a:lnTo>
                    <a:lnTo>
                      <a:pt x="8673" y="21518"/>
                    </a:lnTo>
                    <a:lnTo>
                      <a:pt x="8661" y="19887"/>
                    </a:lnTo>
                    <a:lnTo>
                      <a:pt x="8635" y="18066"/>
                    </a:lnTo>
                    <a:lnTo>
                      <a:pt x="8597" y="16094"/>
                    </a:lnTo>
                    <a:lnTo>
                      <a:pt x="8534" y="14033"/>
                    </a:lnTo>
                    <a:lnTo>
                      <a:pt x="8446" y="11947"/>
                    </a:lnTo>
                    <a:lnTo>
                      <a:pt x="8395" y="10911"/>
                    </a:lnTo>
                    <a:lnTo>
                      <a:pt x="8332" y="9887"/>
                    </a:lnTo>
                    <a:lnTo>
                      <a:pt x="8269" y="8875"/>
                    </a:lnTo>
                    <a:lnTo>
                      <a:pt x="8180" y="7914"/>
                    </a:lnTo>
                    <a:lnTo>
                      <a:pt x="8092" y="6966"/>
                    </a:lnTo>
                    <a:lnTo>
                      <a:pt x="8003" y="6081"/>
                    </a:lnTo>
                    <a:lnTo>
                      <a:pt x="7889" y="5234"/>
                    </a:lnTo>
                    <a:lnTo>
                      <a:pt x="7776" y="4450"/>
                    </a:lnTo>
                    <a:lnTo>
                      <a:pt x="7649" y="3730"/>
                    </a:lnTo>
                    <a:lnTo>
                      <a:pt x="7510" y="3085"/>
                    </a:lnTo>
                    <a:lnTo>
                      <a:pt x="7434" y="2782"/>
                    </a:lnTo>
                    <a:lnTo>
                      <a:pt x="7346" y="2516"/>
                    </a:lnTo>
                    <a:lnTo>
                      <a:pt x="7270" y="2263"/>
                    </a:lnTo>
                    <a:lnTo>
                      <a:pt x="7181" y="2036"/>
                    </a:lnTo>
                    <a:lnTo>
                      <a:pt x="7093" y="1821"/>
                    </a:lnTo>
                    <a:lnTo>
                      <a:pt x="7004" y="1644"/>
                    </a:lnTo>
                    <a:lnTo>
                      <a:pt x="6916" y="1479"/>
                    </a:lnTo>
                    <a:lnTo>
                      <a:pt x="6815" y="1353"/>
                    </a:lnTo>
                    <a:lnTo>
                      <a:pt x="6752" y="1277"/>
                    </a:lnTo>
                    <a:lnTo>
                      <a:pt x="6524" y="1037"/>
                    </a:lnTo>
                    <a:lnTo>
                      <a:pt x="6284" y="835"/>
                    </a:lnTo>
                    <a:lnTo>
                      <a:pt x="6031" y="645"/>
                    </a:lnTo>
                    <a:lnTo>
                      <a:pt x="5778" y="481"/>
                    </a:lnTo>
                    <a:lnTo>
                      <a:pt x="5513" y="342"/>
                    </a:lnTo>
                    <a:lnTo>
                      <a:pt x="5247" y="228"/>
                    </a:lnTo>
                    <a:lnTo>
                      <a:pt x="4969" y="139"/>
                    </a:lnTo>
                    <a:lnTo>
                      <a:pt x="4691" y="63"/>
                    </a:lnTo>
                    <a:lnTo>
                      <a:pt x="4413" y="25"/>
                    </a:lnTo>
                    <a:lnTo>
                      <a:pt x="41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2;p16"/>
              <p:cNvSpPr/>
              <p:nvPr/>
            </p:nvSpPr>
            <p:spPr>
              <a:xfrm>
                <a:off x="1837275" y="3737875"/>
                <a:ext cx="341375" cy="213050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8522" extrusionOk="0">
                    <a:moveTo>
                      <a:pt x="9457" y="1"/>
                    </a:moveTo>
                    <a:lnTo>
                      <a:pt x="2554" y="646"/>
                    </a:lnTo>
                    <a:lnTo>
                      <a:pt x="2352" y="734"/>
                    </a:lnTo>
                    <a:lnTo>
                      <a:pt x="2150" y="835"/>
                    </a:lnTo>
                    <a:lnTo>
                      <a:pt x="1960" y="962"/>
                    </a:lnTo>
                    <a:lnTo>
                      <a:pt x="1783" y="1101"/>
                    </a:lnTo>
                    <a:lnTo>
                      <a:pt x="1619" y="1252"/>
                    </a:lnTo>
                    <a:lnTo>
                      <a:pt x="1467" y="1417"/>
                    </a:lnTo>
                    <a:lnTo>
                      <a:pt x="1315" y="1594"/>
                    </a:lnTo>
                    <a:lnTo>
                      <a:pt x="1189" y="1783"/>
                    </a:lnTo>
                    <a:lnTo>
                      <a:pt x="1062" y="1973"/>
                    </a:lnTo>
                    <a:lnTo>
                      <a:pt x="949" y="2175"/>
                    </a:lnTo>
                    <a:lnTo>
                      <a:pt x="835" y="2390"/>
                    </a:lnTo>
                    <a:lnTo>
                      <a:pt x="734" y="2593"/>
                    </a:lnTo>
                    <a:lnTo>
                      <a:pt x="645" y="2807"/>
                    </a:lnTo>
                    <a:lnTo>
                      <a:pt x="557" y="3022"/>
                    </a:lnTo>
                    <a:lnTo>
                      <a:pt x="418" y="3452"/>
                    </a:lnTo>
                    <a:lnTo>
                      <a:pt x="291" y="3882"/>
                    </a:lnTo>
                    <a:lnTo>
                      <a:pt x="203" y="4274"/>
                    </a:lnTo>
                    <a:lnTo>
                      <a:pt x="127" y="4641"/>
                    </a:lnTo>
                    <a:lnTo>
                      <a:pt x="76" y="4969"/>
                    </a:lnTo>
                    <a:lnTo>
                      <a:pt x="13" y="5450"/>
                    </a:lnTo>
                    <a:lnTo>
                      <a:pt x="0" y="5627"/>
                    </a:lnTo>
                    <a:lnTo>
                      <a:pt x="165" y="5677"/>
                    </a:lnTo>
                    <a:lnTo>
                      <a:pt x="367" y="5728"/>
                    </a:lnTo>
                    <a:lnTo>
                      <a:pt x="620" y="5778"/>
                    </a:lnTo>
                    <a:lnTo>
                      <a:pt x="936" y="5842"/>
                    </a:lnTo>
                    <a:lnTo>
                      <a:pt x="1303" y="5905"/>
                    </a:lnTo>
                    <a:lnTo>
                      <a:pt x="1720" y="5955"/>
                    </a:lnTo>
                    <a:lnTo>
                      <a:pt x="2150" y="5993"/>
                    </a:lnTo>
                    <a:lnTo>
                      <a:pt x="3351" y="6031"/>
                    </a:lnTo>
                    <a:lnTo>
                      <a:pt x="4817" y="6069"/>
                    </a:lnTo>
                    <a:lnTo>
                      <a:pt x="6587" y="6107"/>
                    </a:lnTo>
                    <a:lnTo>
                      <a:pt x="7156" y="7043"/>
                    </a:lnTo>
                    <a:lnTo>
                      <a:pt x="7042" y="8168"/>
                    </a:lnTo>
                    <a:lnTo>
                      <a:pt x="8104" y="8522"/>
                    </a:lnTo>
                    <a:lnTo>
                      <a:pt x="8484" y="7599"/>
                    </a:lnTo>
                    <a:lnTo>
                      <a:pt x="9912" y="8231"/>
                    </a:lnTo>
                    <a:lnTo>
                      <a:pt x="10317" y="7485"/>
                    </a:lnTo>
                    <a:lnTo>
                      <a:pt x="11353" y="7763"/>
                    </a:lnTo>
                    <a:lnTo>
                      <a:pt x="11644" y="5627"/>
                    </a:lnTo>
                    <a:lnTo>
                      <a:pt x="10797" y="3275"/>
                    </a:lnTo>
                    <a:lnTo>
                      <a:pt x="12150" y="4552"/>
                    </a:lnTo>
                    <a:lnTo>
                      <a:pt x="12567" y="6537"/>
                    </a:lnTo>
                    <a:lnTo>
                      <a:pt x="13654" y="6537"/>
                    </a:lnTo>
                    <a:lnTo>
                      <a:pt x="13654" y="2529"/>
                    </a:lnTo>
                    <a:lnTo>
                      <a:pt x="9457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3;p16"/>
              <p:cNvSpPr/>
              <p:nvPr/>
            </p:nvSpPr>
            <p:spPr>
              <a:xfrm>
                <a:off x="2073700" y="3443300"/>
                <a:ext cx="689975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2884" extrusionOk="0">
                    <a:moveTo>
                      <a:pt x="27599" y="1"/>
                    </a:moveTo>
                    <a:lnTo>
                      <a:pt x="7358" y="696"/>
                    </a:lnTo>
                    <a:lnTo>
                      <a:pt x="0" y="22884"/>
                    </a:lnTo>
                    <a:lnTo>
                      <a:pt x="21050" y="21481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4;p16"/>
              <p:cNvSpPr/>
              <p:nvPr/>
            </p:nvSpPr>
            <p:spPr>
              <a:xfrm>
                <a:off x="2019000" y="3832075"/>
                <a:ext cx="44600" cy="102100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4084" extrusionOk="0">
                    <a:moveTo>
                      <a:pt x="292" y="0"/>
                    </a:moveTo>
                    <a:lnTo>
                      <a:pt x="1" y="177"/>
                    </a:lnTo>
                    <a:lnTo>
                      <a:pt x="1151" y="1517"/>
                    </a:lnTo>
                    <a:lnTo>
                      <a:pt x="1354" y="3275"/>
                    </a:lnTo>
                    <a:lnTo>
                      <a:pt x="1215" y="3831"/>
                    </a:lnTo>
                    <a:lnTo>
                      <a:pt x="1783" y="4084"/>
                    </a:lnTo>
                    <a:lnTo>
                      <a:pt x="1644" y="1302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5;p16"/>
              <p:cNvSpPr/>
              <p:nvPr/>
            </p:nvSpPr>
            <p:spPr>
              <a:xfrm>
                <a:off x="2055050" y="3812150"/>
                <a:ext cx="48700" cy="11287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4515" extrusionOk="0">
                    <a:moveTo>
                      <a:pt x="341" y="1"/>
                    </a:moveTo>
                    <a:lnTo>
                      <a:pt x="0" y="203"/>
                    </a:lnTo>
                    <a:lnTo>
                      <a:pt x="1353" y="1948"/>
                    </a:lnTo>
                    <a:lnTo>
                      <a:pt x="1606" y="4514"/>
                    </a:lnTo>
                    <a:lnTo>
                      <a:pt x="1947" y="4514"/>
                    </a:lnTo>
                    <a:lnTo>
                      <a:pt x="1719" y="1745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6;p16"/>
              <p:cNvSpPr/>
              <p:nvPr/>
            </p:nvSpPr>
            <p:spPr>
              <a:xfrm>
                <a:off x="2093925" y="3786875"/>
                <a:ext cx="40475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302" extrusionOk="0">
                    <a:moveTo>
                      <a:pt x="0" y="0"/>
                    </a:moveTo>
                    <a:lnTo>
                      <a:pt x="531" y="1315"/>
                    </a:lnTo>
                    <a:lnTo>
                      <a:pt x="1580" y="2301"/>
                    </a:lnTo>
                    <a:lnTo>
                      <a:pt x="1618" y="18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7;p16"/>
              <p:cNvSpPr/>
              <p:nvPr/>
            </p:nvSpPr>
            <p:spPr>
              <a:xfrm>
                <a:off x="1487075" y="5352025"/>
                <a:ext cx="371075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14843" h="4994" extrusionOk="0">
                    <a:moveTo>
                      <a:pt x="3224" y="0"/>
                    </a:moveTo>
                    <a:lnTo>
                      <a:pt x="3060" y="13"/>
                    </a:lnTo>
                    <a:lnTo>
                      <a:pt x="2896" y="25"/>
                    </a:lnTo>
                    <a:lnTo>
                      <a:pt x="2744" y="38"/>
                    </a:lnTo>
                    <a:lnTo>
                      <a:pt x="2580" y="63"/>
                    </a:lnTo>
                    <a:lnTo>
                      <a:pt x="2428" y="101"/>
                    </a:lnTo>
                    <a:lnTo>
                      <a:pt x="2276" y="152"/>
                    </a:lnTo>
                    <a:lnTo>
                      <a:pt x="2124" y="202"/>
                    </a:lnTo>
                    <a:lnTo>
                      <a:pt x="1973" y="253"/>
                    </a:lnTo>
                    <a:lnTo>
                      <a:pt x="1834" y="316"/>
                    </a:lnTo>
                    <a:lnTo>
                      <a:pt x="1695" y="392"/>
                    </a:lnTo>
                    <a:lnTo>
                      <a:pt x="1429" y="556"/>
                    </a:lnTo>
                    <a:lnTo>
                      <a:pt x="1176" y="733"/>
                    </a:lnTo>
                    <a:lnTo>
                      <a:pt x="949" y="948"/>
                    </a:lnTo>
                    <a:lnTo>
                      <a:pt x="746" y="1176"/>
                    </a:lnTo>
                    <a:lnTo>
                      <a:pt x="557" y="1429"/>
                    </a:lnTo>
                    <a:lnTo>
                      <a:pt x="392" y="1694"/>
                    </a:lnTo>
                    <a:lnTo>
                      <a:pt x="317" y="1833"/>
                    </a:lnTo>
                    <a:lnTo>
                      <a:pt x="253" y="1972"/>
                    </a:lnTo>
                    <a:lnTo>
                      <a:pt x="203" y="2124"/>
                    </a:lnTo>
                    <a:lnTo>
                      <a:pt x="152" y="2276"/>
                    </a:lnTo>
                    <a:lnTo>
                      <a:pt x="102" y="2428"/>
                    </a:lnTo>
                    <a:lnTo>
                      <a:pt x="64" y="2579"/>
                    </a:lnTo>
                    <a:lnTo>
                      <a:pt x="38" y="2744"/>
                    </a:lnTo>
                    <a:lnTo>
                      <a:pt x="26" y="2895"/>
                    </a:lnTo>
                    <a:lnTo>
                      <a:pt x="13" y="3060"/>
                    </a:lnTo>
                    <a:lnTo>
                      <a:pt x="1" y="3224"/>
                    </a:lnTo>
                    <a:lnTo>
                      <a:pt x="1" y="4994"/>
                    </a:lnTo>
                    <a:lnTo>
                      <a:pt x="14843" y="4994"/>
                    </a:lnTo>
                    <a:lnTo>
                      <a:pt x="14843" y="3224"/>
                    </a:lnTo>
                    <a:lnTo>
                      <a:pt x="14830" y="3060"/>
                    </a:lnTo>
                    <a:lnTo>
                      <a:pt x="14818" y="2895"/>
                    </a:lnTo>
                    <a:lnTo>
                      <a:pt x="14805" y="2744"/>
                    </a:lnTo>
                    <a:lnTo>
                      <a:pt x="14780" y="2579"/>
                    </a:lnTo>
                    <a:lnTo>
                      <a:pt x="14742" y="2428"/>
                    </a:lnTo>
                    <a:lnTo>
                      <a:pt x="14691" y="2276"/>
                    </a:lnTo>
                    <a:lnTo>
                      <a:pt x="14641" y="2124"/>
                    </a:lnTo>
                    <a:lnTo>
                      <a:pt x="14590" y="1972"/>
                    </a:lnTo>
                    <a:lnTo>
                      <a:pt x="14527" y="1833"/>
                    </a:lnTo>
                    <a:lnTo>
                      <a:pt x="14451" y="1694"/>
                    </a:lnTo>
                    <a:lnTo>
                      <a:pt x="14287" y="1429"/>
                    </a:lnTo>
                    <a:lnTo>
                      <a:pt x="14097" y="1176"/>
                    </a:lnTo>
                    <a:lnTo>
                      <a:pt x="13895" y="948"/>
                    </a:lnTo>
                    <a:lnTo>
                      <a:pt x="13667" y="733"/>
                    </a:lnTo>
                    <a:lnTo>
                      <a:pt x="13414" y="556"/>
                    </a:lnTo>
                    <a:lnTo>
                      <a:pt x="13149" y="392"/>
                    </a:lnTo>
                    <a:lnTo>
                      <a:pt x="13010" y="316"/>
                    </a:lnTo>
                    <a:lnTo>
                      <a:pt x="12871" y="253"/>
                    </a:lnTo>
                    <a:lnTo>
                      <a:pt x="12719" y="202"/>
                    </a:lnTo>
                    <a:lnTo>
                      <a:pt x="12567" y="152"/>
                    </a:lnTo>
                    <a:lnTo>
                      <a:pt x="12415" y="101"/>
                    </a:lnTo>
                    <a:lnTo>
                      <a:pt x="12264" y="63"/>
                    </a:lnTo>
                    <a:lnTo>
                      <a:pt x="12099" y="38"/>
                    </a:lnTo>
                    <a:lnTo>
                      <a:pt x="11948" y="25"/>
                    </a:lnTo>
                    <a:lnTo>
                      <a:pt x="11783" y="13"/>
                    </a:lnTo>
                    <a:lnTo>
                      <a:pt x="116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8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extrusionOk="0">
                    <a:moveTo>
                      <a:pt x="1821" y="0"/>
                    </a:moveTo>
                    <a:lnTo>
                      <a:pt x="1" y="1783"/>
                    </a:lnTo>
                    <a:lnTo>
                      <a:pt x="76" y="1972"/>
                    </a:lnTo>
                    <a:lnTo>
                      <a:pt x="279" y="2503"/>
                    </a:lnTo>
                    <a:lnTo>
                      <a:pt x="595" y="3262"/>
                    </a:lnTo>
                    <a:lnTo>
                      <a:pt x="784" y="3692"/>
                    </a:lnTo>
                    <a:lnTo>
                      <a:pt x="999" y="4147"/>
                    </a:lnTo>
                    <a:lnTo>
                      <a:pt x="1240" y="4615"/>
                    </a:lnTo>
                    <a:lnTo>
                      <a:pt x="1492" y="5070"/>
                    </a:lnTo>
                    <a:lnTo>
                      <a:pt x="1758" y="5525"/>
                    </a:lnTo>
                    <a:lnTo>
                      <a:pt x="2036" y="5930"/>
                    </a:lnTo>
                    <a:lnTo>
                      <a:pt x="2188" y="6132"/>
                    </a:lnTo>
                    <a:lnTo>
                      <a:pt x="2327" y="6309"/>
                    </a:lnTo>
                    <a:lnTo>
                      <a:pt x="2479" y="6486"/>
                    </a:lnTo>
                    <a:lnTo>
                      <a:pt x="2630" y="6638"/>
                    </a:lnTo>
                    <a:lnTo>
                      <a:pt x="2782" y="6777"/>
                    </a:lnTo>
                    <a:lnTo>
                      <a:pt x="2934" y="6890"/>
                    </a:lnTo>
                    <a:lnTo>
                      <a:pt x="3085" y="6991"/>
                    </a:lnTo>
                    <a:lnTo>
                      <a:pt x="3250" y="7080"/>
                    </a:lnTo>
                    <a:lnTo>
                      <a:pt x="3401" y="7131"/>
                    </a:lnTo>
                    <a:lnTo>
                      <a:pt x="3566" y="7168"/>
                    </a:lnTo>
                    <a:lnTo>
                      <a:pt x="3730" y="7194"/>
                    </a:lnTo>
                    <a:lnTo>
                      <a:pt x="3895" y="7194"/>
                    </a:lnTo>
                    <a:lnTo>
                      <a:pt x="4059" y="7181"/>
                    </a:lnTo>
                    <a:lnTo>
                      <a:pt x="4223" y="7156"/>
                    </a:lnTo>
                    <a:lnTo>
                      <a:pt x="4388" y="7105"/>
                    </a:lnTo>
                    <a:lnTo>
                      <a:pt x="4552" y="7055"/>
                    </a:lnTo>
                    <a:lnTo>
                      <a:pt x="4716" y="6979"/>
                    </a:lnTo>
                    <a:lnTo>
                      <a:pt x="4881" y="6903"/>
                    </a:lnTo>
                    <a:lnTo>
                      <a:pt x="5045" y="6815"/>
                    </a:lnTo>
                    <a:lnTo>
                      <a:pt x="5197" y="6726"/>
                    </a:lnTo>
                    <a:lnTo>
                      <a:pt x="5513" y="6511"/>
                    </a:lnTo>
                    <a:lnTo>
                      <a:pt x="5804" y="6284"/>
                    </a:lnTo>
                    <a:lnTo>
                      <a:pt x="6069" y="6043"/>
                    </a:lnTo>
                    <a:lnTo>
                      <a:pt x="6322" y="5803"/>
                    </a:lnTo>
                    <a:lnTo>
                      <a:pt x="6549" y="5576"/>
                    </a:lnTo>
                    <a:lnTo>
                      <a:pt x="6739" y="5373"/>
                    </a:lnTo>
                    <a:lnTo>
                      <a:pt x="7017" y="5057"/>
                    </a:lnTo>
                    <a:lnTo>
                      <a:pt x="7106" y="4931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9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fill="none" extrusionOk="0">
                    <a:moveTo>
                      <a:pt x="7106" y="4931"/>
                    </a:moveTo>
                    <a:lnTo>
                      <a:pt x="7106" y="4931"/>
                    </a:lnTo>
                    <a:lnTo>
                      <a:pt x="7017" y="5057"/>
                    </a:lnTo>
                    <a:lnTo>
                      <a:pt x="6739" y="5373"/>
                    </a:lnTo>
                    <a:lnTo>
                      <a:pt x="6549" y="5576"/>
                    </a:lnTo>
                    <a:lnTo>
                      <a:pt x="6322" y="5803"/>
                    </a:lnTo>
                    <a:lnTo>
                      <a:pt x="6069" y="6043"/>
                    </a:lnTo>
                    <a:lnTo>
                      <a:pt x="5804" y="6284"/>
                    </a:lnTo>
                    <a:lnTo>
                      <a:pt x="5513" y="6511"/>
                    </a:lnTo>
                    <a:lnTo>
                      <a:pt x="5197" y="6726"/>
                    </a:lnTo>
                    <a:lnTo>
                      <a:pt x="5045" y="6815"/>
                    </a:lnTo>
                    <a:lnTo>
                      <a:pt x="4881" y="6903"/>
                    </a:lnTo>
                    <a:lnTo>
                      <a:pt x="4716" y="6979"/>
                    </a:lnTo>
                    <a:lnTo>
                      <a:pt x="4552" y="7055"/>
                    </a:lnTo>
                    <a:lnTo>
                      <a:pt x="4388" y="7105"/>
                    </a:lnTo>
                    <a:lnTo>
                      <a:pt x="4223" y="7156"/>
                    </a:lnTo>
                    <a:lnTo>
                      <a:pt x="4059" y="7181"/>
                    </a:lnTo>
                    <a:lnTo>
                      <a:pt x="3895" y="7194"/>
                    </a:lnTo>
                    <a:lnTo>
                      <a:pt x="3730" y="7194"/>
                    </a:lnTo>
                    <a:lnTo>
                      <a:pt x="3566" y="7168"/>
                    </a:lnTo>
                    <a:lnTo>
                      <a:pt x="3401" y="7131"/>
                    </a:lnTo>
                    <a:lnTo>
                      <a:pt x="3250" y="7080"/>
                    </a:lnTo>
                    <a:lnTo>
                      <a:pt x="3250" y="7080"/>
                    </a:lnTo>
                    <a:lnTo>
                      <a:pt x="3085" y="6991"/>
                    </a:lnTo>
                    <a:lnTo>
                      <a:pt x="2934" y="6890"/>
                    </a:lnTo>
                    <a:lnTo>
                      <a:pt x="2782" y="6777"/>
                    </a:lnTo>
                    <a:lnTo>
                      <a:pt x="2630" y="6638"/>
                    </a:lnTo>
                    <a:lnTo>
                      <a:pt x="2479" y="6486"/>
                    </a:lnTo>
                    <a:lnTo>
                      <a:pt x="2327" y="6309"/>
                    </a:lnTo>
                    <a:lnTo>
                      <a:pt x="2188" y="6132"/>
                    </a:lnTo>
                    <a:lnTo>
                      <a:pt x="2036" y="5930"/>
                    </a:lnTo>
                    <a:lnTo>
                      <a:pt x="1758" y="5525"/>
                    </a:lnTo>
                    <a:lnTo>
                      <a:pt x="1492" y="5070"/>
                    </a:lnTo>
                    <a:lnTo>
                      <a:pt x="1240" y="4615"/>
                    </a:lnTo>
                    <a:lnTo>
                      <a:pt x="999" y="4147"/>
                    </a:lnTo>
                    <a:lnTo>
                      <a:pt x="784" y="3692"/>
                    </a:lnTo>
                    <a:lnTo>
                      <a:pt x="595" y="3262"/>
                    </a:lnTo>
                    <a:lnTo>
                      <a:pt x="279" y="2503"/>
                    </a:lnTo>
                    <a:lnTo>
                      <a:pt x="76" y="1972"/>
                    </a:lnTo>
                    <a:lnTo>
                      <a:pt x="1" y="1783"/>
                    </a:lnTo>
                    <a:lnTo>
                      <a:pt x="18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10;p16"/>
              <p:cNvSpPr/>
              <p:nvPr/>
            </p:nvSpPr>
            <p:spPr>
              <a:xfrm>
                <a:off x="1646050" y="2898100"/>
                <a:ext cx="74625" cy="12265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4906" extrusionOk="0">
                    <a:moveTo>
                      <a:pt x="633" y="1"/>
                    </a:moveTo>
                    <a:lnTo>
                      <a:pt x="1" y="3566"/>
                    </a:lnTo>
                    <a:lnTo>
                      <a:pt x="216" y="3831"/>
                    </a:lnTo>
                    <a:lnTo>
                      <a:pt x="266" y="3894"/>
                    </a:lnTo>
                    <a:lnTo>
                      <a:pt x="431" y="4046"/>
                    </a:lnTo>
                    <a:lnTo>
                      <a:pt x="671" y="4261"/>
                    </a:lnTo>
                    <a:lnTo>
                      <a:pt x="822" y="4375"/>
                    </a:lnTo>
                    <a:lnTo>
                      <a:pt x="987" y="4489"/>
                    </a:lnTo>
                    <a:lnTo>
                      <a:pt x="1164" y="4602"/>
                    </a:lnTo>
                    <a:lnTo>
                      <a:pt x="1353" y="4704"/>
                    </a:lnTo>
                    <a:lnTo>
                      <a:pt x="1543" y="4792"/>
                    </a:lnTo>
                    <a:lnTo>
                      <a:pt x="1758" y="4855"/>
                    </a:lnTo>
                    <a:lnTo>
                      <a:pt x="1973" y="4893"/>
                    </a:lnTo>
                    <a:lnTo>
                      <a:pt x="2074" y="4906"/>
                    </a:lnTo>
                    <a:lnTo>
                      <a:pt x="2302" y="4906"/>
                    </a:lnTo>
                    <a:lnTo>
                      <a:pt x="2415" y="4881"/>
                    </a:lnTo>
                    <a:lnTo>
                      <a:pt x="2517" y="4855"/>
                    </a:lnTo>
                    <a:lnTo>
                      <a:pt x="2630" y="4817"/>
                    </a:lnTo>
                    <a:lnTo>
                      <a:pt x="2731" y="4779"/>
                    </a:lnTo>
                    <a:lnTo>
                      <a:pt x="2820" y="4704"/>
                    </a:lnTo>
                    <a:lnTo>
                      <a:pt x="2883" y="4628"/>
                    </a:lnTo>
                    <a:lnTo>
                      <a:pt x="2934" y="4539"/>
                    </a:lnTo>
                    <a:lnTo>
                      <a:pt x="2959" y="4438"/>
                    </a:lnTo>
                    <a:lnTo>
                      <a:pt x="2984" y="4312"/>
                    </a:lnTo>
                    <a:lnTo>
                      <a:pt x="2984" y="4185"/>
                    </a:lnTo>
                    <a:lnTo>
                      <a:pt x="2972" y="4046"/>
                    </a:lnTo>
                    <a:lnTo>
                      <a:pt x="2946" y="3907"/>
                    </a:lnTo>
                    <a:lnTo>
                      <a:pt x="2921" y="3755"/>
                    </a:lnTo>
                    <a:lnTo>
                      <a:pt x="2871" y="3591"/>
                    </a:lnTo>
                    <a:lnTo>
                      <a:pt x="2807" y="3414"/>
                    </a:lnTo>
                    <a:lnTo>
                      <a:pt x="2668" y="3060"/>
                    </a:lnTo>
                    <a:lnTo>
                      <a:pt x="2491" y="2693"/>
                    </a:lnTo>
                    <a:lnTo>
                      <a:pt x="2289" y="2314"/>
                    </a:lnTo>
                    <a:lnTo>
                      <a:pt x="2061" y="1935"/>
                    </a:lnTo>
                    <a:lnTo>
                      <a:pt x="1834" y="1556"/>
                    </a:lnTo>
                    <a:lnTo>
                      <a:pt x="1581" y="1202"/>
                    </a:lnTo>
                    <a:lnTo>
                      <a:pt x="1328" y="848"/>
                    </a:lnTo>
                    <a:lnTo>
                      <a:pt x="1088" y="532"/>
                    </a:lnTo>
                    <a:lnTo>
                      <a:pt x="848" y="241"/>
                    </a:lnTo>
                    <a:lnTo>
                      <a:pt x="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11;p16"/>
            <p:cNvSpPr/>
            <p:nvPr/>
          </p:nvSpPr>
          <p:spPr>
            <a:xfrm>
              <a:off x="2043704" y="1505695"/>
              <a:ext cx="588635" cy="588786"/>
            </a:xfrm>
            <a:custGeom>
              <a:avLst/>
              <a:gdLst/>
              <a:ahLst/>
              <a:cxnLst/>
              <a:rect l="l" t="t" r="r" b="b"/>
              <a:pathLst>
                <a:path w="50887" h="50900" extrusionOk="0">
                  <a:moveTo>
                    <a:pt x="25450" y="0"/>
                  </a:moveTo>
                  <a:lnTo>
                    <a:pt x="24830" y="13"/>
                  </a:lnTo>
                  <a:lnTo>
                    <a:pt x="24198" y="38"/>
                  </a:lnTo>
                  <a:lnTo>
                    <a:pt x="23579" y="76"/>
                  </a:lnTo>
                  <a:lnTo>
                    <a:pt x="22959" y="127"/>
                  </a:lnTo>
                  <a:lnTo>
                    <a:pt x="22327" y="202"/>
                  </a:lnTo>
                  <a:lnTo>
                    <a:pt x="21707" y="278"/>
                  </a:lnTo>
                  <a:lnTo>
                    <a:pt x="21075" y="379"/>
                  </a:lnTo>
                  <a:lnTo>
                    <a:pt x="20456" y="506"/>
                  </a:lnTo>
                  <a:lnTo>
                    <a:pt x="19836" y="632"/>
                  </a:lnTo>
                  <a:lnTo>
                    <a:pt x="19217" y="784"/>
                  </a:lnTo>
                  <a:lnTo>
                    <a:pt x="18585" y="948"/>
                  </a:lnTo>
                  <a:lnTo>
                    <a:pt x="17965" y="1138"/>
                  </a:lnTo>
                  <a:lnTo>
                    <a:pt x="17346" y="1340"/>
                  </a:lnTo>
                  <a:lnTo>
                    <a:pt x="16739" y="1555"/>
                  </a:lnTo>
                  <a:lnTo>
                    <a:pt x="16119" y="1783"/>
                  </a:lnTo>
                  <a:lnTo>
                    <a:pt x="15513" y="2036"/>
                  </a:lnTo>
                  <a:lnTo>
                    <a:pt x="14918" y="2288"/>
                  </a:lnTo>
                  <a:lnTo>
                    <a:pt x="14324" y="2567"/>
                  </a:lnTo>
                  <a:lnTo>
                    <a:pt x="13755" y="2857"/>
                  </a:lnTo>
                  <a:lnTo>
                    <a:pt x="13186" y="3161"/>
                  </a:lnTo>
                  <a:lnTo>
                    <a:pt x="12630" y="3477"/>
                  </a:lnTo>
                  <a:lnTo>
                    <a:pt x="12074" y="3806"/>
                  </a:lnTo>
                  <a:lnTo>
                    <a:pt x="11543" y="4147"/>
                  </a:lnTo>
                  <a:lnTo>
                    <a:pt x="11012" y="4501"/>
                  </a:lnTo>
                  <a:lnTo>
                    <a:pt x="10506" y="4855"/>
                  </a:lnTo>
                  <a:lnTo>
                    <a:pt x="10001" y="5234"/>
                  </a:lnTo>
                  <a:lnTo>
                    <a:pt x="9507" y="5626"/>
                  </a:lnTo>
                  <a:lnTo>
                    <a:pt x="9014" y="6018"/>
                  </a:lnTo>
                  <a:lnTo>
                    <a:pt x="8547" y="6423"/>
                  </a:lnTo>
                  <a:lnTo>
                    <a:pt x="8091" y="6840"/>
                  </a:lnTo>
                  <a:lnTo>
                    <a:pt x="7636" y="7270"/>
                  </a:lnTo>
                  <a:lnTo>
                    <a:pt x="7207" y="7712"/>
                  </a:lnTo>
                  <a:lnTo>
                    <a:pt x="6777" y="8155"/>
                  </a:lnTo>
                  <a:lnTo>
                    <a:pt x="6372" y="8622"/>
                  </a:lnTo>
                  <a:lnTo>
                    <a:pt x="5968" y="9090"/>
                  </a:lnTo>
                  <a:lnTo>
                    <a:pt x="5576" y="9558"/>
                  </a:lnTo>
                  <a:lnTo>
                    <a:pt x="5196" y="10038"/>
                  </a:lnTo>
                  <a:lnTo>
                    <a:pt x="4830" y="10531"/>
                  </a:lnTo>
                  <a:lnTo>
                    <a:pt x="4476" y="11037"/>
                  </a:lnTo>
                  <a:lnTo>
                    <a:pt x="4134" y="11543"/>
                  </a:lnTo>
                  <a:lnTo>
                    <a:pt x="3818" y="12061"/>
                  </a:lnTo>
                  <a:lnTo>
                    <a:pt x="3502" y="12592"/>
                  </a:lnTo>
                  <a:lnTo>
                    <a:pt x="3199" y="13123"/>
                  </a:lnTo>
                  <a:lnTo>
                    <a:pt x="2908" y="13654"/>
                  </a:lnTo>
                  <a:lnTo>
                    <a:pt x="2630" y="14198"/>
                  </a:lnTo>
                  <a:lnTo>
                    <a:pt x="2364" y="14754"/>
                  </a:lnTo>
                  <a:lnTo>
                    <a:pt x="2112" y="15310"/>
                  </a:lnTo>
                  <a:lnTo>
                    <a:pt x="1884" y="15867"/>
                  </a:lnTo>
                  <a:lnTo>
                    <a:pt x="1656" y="16435"/>
                  </a:lnTo>
                  <a:lnTo>
                    <a:pt x="1442" y="17017"/>
                  </a:lnTo>
                  <a:lnTo>
                    <a:pt x="1252" y="17586"/>
                  </a:lnTo>
                  <a:lnTo>
                    <a:pt x="1075" y="18180"/>
                  </a:lnTo>
                  <a:lnTo>
                    <a:pt x="898" y="18762"/>
                  </a:lnTo>
                  <a:lnTo>
                    <a:pt x="746" y="19356"/>
                  </a:lnTo>
                  <a:lnTo>
                    <a:pt x="607" y="19950"/>
                  </a:lnTo>
                  <a:lnTo>
                    <a:pt x="481" y="20544"/>
                  </a:lnTo>
                  <a:lnTo>
                    <a:pt x="367" y="21151"/>
                  </a:lnTo>
                  <a:lnTo>
                    <a:pt x="266" y="21758"/>
                  </a:lnTo>
                  <a:lnTo>
                    <a:pt x="190" y="22365"/>
                  </a:lnTo>
                  <a:lnTo>
                    <a:pt x="127" y="22984"/>
                  </a:lnTo>
                  <a:lnTo>
                    <a:pt x="64" y="23591"/>
                  </a:lnTo>
                  <a:lnTo>
                    <a:pt x="26" y="24211"/>
                  </a:lnTo>
                  <a:lnTo>
                    <a:pt x="13" y="24830"/>
                  </a:lnTo>
                  <a:lnTo>
                    <a:pt x="0" y="25450"/>
                  </a:lnTo>
                  <a:lnTo>
                    <a:pt x="13" y="26069"/>
                  </a:lnTo>
                  <a:lnTo>
                    <a:pt x="26" y="26689"/>
                  </a:lnTo>
                  <a:lnTo>
                    <a:pt x="64" y="27321"/>
                  </a:lnTo>
                  <a:lnTo>
                    <a:pt x="127" y="27940"/>
                  </a:lnTo>
                  <a:lnTo>
                    <a:pt x="190" y="28572"/>
                  </a:lnTo>
                  <a:lnTo>
                    <a:pt x="278" y="29192"/>
                  </a:lnTo>
                  <a:lnTo>
                    <a:pt x="380" y="29811"/>
                  </a:lnTo>
                  <a:lnTo>
                    <a:pt x="493" y="30443"/>
                  </a:lnTo>
                  <a:lnTo>
                    <a:pt x="632" y="31063"/>
                  </a:lnTo>
                  <a:lnTo>
                    <a:pt x="784" y="31682"/>
                  </a:lnTo>
                  <a:lnTo>
                    <a:pt x="948" y="32302"/>
                  </a:lnTo>
                  <a:lnTo>
                    <a:pt x="1125" y="32921"/>
                  </a:lnTo>
                  <a:lnTo>
                    <a:pt x="1328" y="33541"/>
                  </a:lnTo>
                  <a:lnTo>
                    <a:pt x="1543" y="34160"/>
                  </a:lnTo>
                  <a:lnTo>
                    <a:pt x="1783" y="34780"/>
                  </a:lnTo>
                  <a:lnTo>
                    <a:pt x="2023" y="35387"/>
                  </a:lnTo>
                  <a:lnTo>
                    <a:pt x="2289" y="35981"/>
                  </a:lnTo>
                  <a:lnTo>
                    <a:pt x="2567" y="36575"/>
                  </a:lnTo>
                  <a:lnTo>
                    <a:pt x="2857" y="37144"/>
                  </a:lnTo>
                  <a:lnTo>
                    <a:pt x="3161" y="37713"/>
                  </a:lnTo>
                  <a:lnTo>
                    <a:pt x="3464" y="38269"/>
                  </a:lnTo>
                  <a:lnTo>
                    <a:pt x="3793" y="38825"/>
                  </a:lnTo>
                  <a:lnTo>
                    <a:pt x="4134" y="39356"/>
                  </a:lnTo>
                  <a:lnTo>
                    <a:pt x="4488" y="39887"/>
                  </a:lnTo>
                  <a:lnTo>
                    <a:pt x="4855" y="40393"/>
                  </a:lnTo>
                  <a:lnTo>
                    <a:pt x="5222" y="40899"/>
                  </a:lnTo>
                  <a:lnTo>
                    <a:pt x="5614" y="41392"/>
                  </a:lnTo>
                  <a:lnTo>
                    <a:pt x="6005" y="41872"/>
                  </a:lnTo>
                  <a:lnTo>
                    <a:pt x="6423" y="42353"/>
                  </a:lnTo>
                  <a:lnTo>
                    <a:pt x="6840" y="42808"/>
                  </a:lnTo>
                  <a:lnTo>
                    <a:pt x="7270" y="43250"/>
                  </a:lnTo>
                  <a:lnTo>
                    <a:pt x="7700" y="43693"/>
                  </a:lnTo>
                  <a:lnTo>
                    <a:pt x="8155" y="44123"/>
                  </a:lnTo>
                  <a:lnTo>
                    <a:pt x="8610" y="44527"/>
                  </a:lnTo>
                  <a:lnTo>
                    <a:pt x="9078" y="44932"/>
                  </a:lnTo>
                  <a:lnTo>
                    <a:pt x="9558" y="45324"/>
                  </a:lnTo>
                  <a:lnTo>
                    <a:pt x="10038" y="45703"/>
                  </a:lnTo>
                  <a:lnTo>
                    <a:pt x="10531" y="46070"/>
                  </a:lnTo>
                  <a:lnTo>
                    <a:pt x="11037" y="46411"/>
                  </a:lnTo>
                  <a:lnTo>
                    <a:pt x="11543" y="46752"/>
                  </a:lnTo>
                  <a:lnTo>
                    <a:pt x="12061" y="47081"/>
                  </a:lnTo>
                  <a:lnTo>
                    <a:pt x="12580" y="47397"/>
                  </a:lnTo>
                  <a:lnTo>
                    <a:pt x="13111" y="47700"/>
                  </a:lnTo>
                  <a:lnTo>
                    <a:pt x="13654" y="47991"/>
                  </a:lnTo>
                  <a:lnTo>
                    <a:pt x="14198" y="48269"/>
                  </a:lnTo>
                  <a:lnTo>
                    <a:pt x="14741" y="48535"/>
                  </a:lnTo>
                  <a:lnTo>
                    <a:pt x="15298" y="48775"/>
                  </a:lnTo>
                  <a:lnTo>
                    <a:pt x="15867" y="49015"/>
                  </a:lnTo>
                  <a:lnTo>
                    <a:pt x="16436" y="49243"/>
                  </a:lnTo>
                  <a:lnTo>
                    <a:pt x="17004" y="49445"/>
                  </a:lnTo>
                  <a:lnTo>
                    <a:pt x="17586" y="49647"/>
                  </a:lnTo>
                  <a:lnTo>
                    <a:pt x="18168" y="49824"/>
                  </a:lnTo>
                  <a:lnTo>
                    <a:pt x="18762" y="50001"/>
                  </a:lnTo>
                  <a:lnTo>
                    <a:pt x="19343" y="50153"/>
                  </a:lnTo>
                  <a:lnTo>
                    <a:pt x="19937" y="50292"/>
                  </a:lnTo>
                  <a:lnTo>
                    <a:pt x="20544" y="50419"/>
                  </a:lnTo>
                  <a:lnTo>
                    <a:pt x="21151" y="50532"/>
                  </a:lnTo>
                  <a:lnTo>
                    <a:pt x="21758" y="50621"/>
                  </a:lnTo>
                  <a:lnTo>
                    <a:pt x="22365" y="50709"/>
                  </a:lnTo>
                  <a:lnTo>
                    <a:pt x="22972" y="50773"/>
                  </a:lnTo>
                  <a:lnTo>
                    <a:pt x="23591" y="50823"/>
                  </a:lnTo>
                  <a:lnTo>
                    <a:pt x="24211" y="50861"/>
                  </a:lnTo>
                  <a:lnTo>
                    <a:pt x="24817" y="50886"/>
                  </a:lnTo>
                  <a:lnTo>
                    <a:pt x="25450" y="50899"/>
                  </a:lnTo>
                  <a:lnTo>
                    <a:pt x="26069" y="50886"/>
                  </a:lnTo>
                  <a:lnTo>
                    <a:pt x="26689" y="50861"/>
                  </a:lnTo>
                  <a:lnTo>
                    <a:pt x="27308" y="50823"/>
                  </a:lnTo>
                  <a:lnTo>
                    <a:pt x="27940" y="50773"/>
                  </a:lnTo>
                  <a:lnTo>
                    <a:pt x="28560" y="50709"/>
                  </a:lnTo>
                  <a:lnTo>
                    <a:pt x="29179" y="50621"/>
                  </a:lnTo>
                  <a:lnTo>
                    <a:pt x="29811" y="50520"/>
                  </a:lnTo>
                  <a:lnTo>
                    <a:pt x="30431" y="50406"/>
                  </a:lnTo>
                  <a:lnTo>
                    <a:pt x="31063" y="50267"/>
                  </a:lnTo>
                  <a:lnTo>
                    <a:pt x="31682" y="50115"/>
                  </a:lnTo>
                  <a:lnTo>
                    <a:pt x="32302" y="49951"/>
                  </a:lnTo>
                  <a:lnTo>
                    <a:pt x="32921" y="49774"/>
                  </a:lnTo>
                  <a:lnTo>
                    <a:pt x="33541" y="49572"/>
                  </a:lnTo>
                  <a:lnTo>
                    <a:pt x="34160" y="49357"/>
                  </a:lnTo>
                  <a:lnTo>
                    <a:pt x="34767" y="49116"/>
                  </a:lnTo>
                  <a:lnTo>
                    <a:pt x="35374" y="48876"/>
                  </a:lnTo>
                  <a:lnTo>
                    <a:pt x="35981" y="48611"/>
                  </a:lnTo>
                  <a:lnTo>
                    <a:pt x="36562" y="48333"/>
                  </a:lnTo>
                  <a:lnTo>
                    <a:pt x="37144" y="48042"/>
                  </a:lnTo>
                  <a:lnTo>
                    <a:pt x="37713" y="47738"/>
                  </a:lnTo>
                  <a:lnTo>
                    <a:pt x="38269" y="47422"/>
                  </a:lnTo>
                  <a:lnTo>
                    <a:pt x="38813" y="47094"/>
                  </a:lnTo>
                  <a:lnTo>
                    <a:pt x="39344" y="46765"/>
                  </a:lnTo>
                  <a:lnTo>
                    <a:pt x="39875" y="46411"/>
                  </a:lnTo>
                  <a:lnTo>
                    <a:pt x="40393" y="46044"/>
                  </a:lnTo>
                  <a:lnTo>
                    <a:pt x="40899" y="45665"/>
                  </a:lnTo>
                  <a:lnTo>
                    <a:pt x="41392" y="45286"/>
                  </a:lnTo>
                  <a:lnTo>
                    <a:pt x="41872" y="44881"/>
                  </a:lnTo>
                  <a:lnTo>
                    <a:pt x="42340" y="44477"/>
                  </a:lnTo>
                  <a:lnTo>
                    <a:pt x="42795" y="44059"/>
                  </a:lnTo>
                  <a:lnTo>
                    <a:pt x="43250" y="43630"/>
                  </a:lnTo>
                  <a:lnTo>
                    <a:pt x="43680" y="43187"/>
                  </a:lnTo>
                  <a:lnTo>
                    <a:pt x="44110" y="42745"/>
                  </a:lnTo>
                  <a:lnTo>
                    <a:pt x="44527" y="42289"/>
                  </a:lnTo>
                  <a:lnTo>
                    <a:pt x="44919" y="41822"/>
                  </a:lnTo>
                  <a:lnTo>
                    <a:pt x="45311" y="41341"/>
                  </a:lnTo>
                  <a:lnTo>
                    <a:pt x="45690" y="40861"/>
                  </a:lnTo>
                  <a:lnTo>
                    <a:pt x="46057" y="40368"/>
                  </a:lnTo>
                  <a:lnTo>
                    <a:pt x="46411" y="39862"/>
                  </a:lnTo>
                  <a:lnTo>
                    <a:pt x="46752" y="39356"/>
                  </a:lnTo>
                  <a:lnTo>
                    <a:pt x="47081" y="38838"/>
                  </a:lnTo>
                  <a:lnTo>
                    <a:pt x="47397" y="38320"/>
                  </a:lnTo>
                  <a:lnTo>
                    <a:pt x="47700" y="37789"/>
                  </a:lnTo>
                  <a:lnTo>
                    <a:pt x="47979" y="37245"/>
                  </a:lnTo>
                  <a:lnTo>
                    <a:pt x="48257" y="36701"/>
                  </a:lnTo>
                  <a:lnTo>
                    <a:pt x="48522" y="36145"/>
                  </a:lnTo>
                  <a:lnTo>
                    <a:pt x="48775" y="35589"/>
                  </a:lnTo>
                  <a:lnTo>
                    <a:pt x="49015" y="35033"/>
                  </a:lnTo>
                  <a:lnTo>
                    <a:pt x="49230" y="34464"/>
                  </a:lnTo>
                  <a:lnTo>
                    <a:pt x="49445" y="33895"/>
                  </a:lnTo>
                  <a:lnTo>
                    <a:pt x="49635" y="33313"/>
                  </a:lnTo>
                  <a:lnTo>
                    <a:pt x="49824" y="32732"/>
                  </a:lnTo>
                  <a:lnTo>
                    <a:pt x="49989" y="32137"/>
                  </a:lnTo>
                  <a:lnTo>
                    <a:pt x="50140" y="31543"/>
                  </a:lnTo>
                  <a:lnTo>
                    <a:pt x="50279" y="30949"/>
                  </a:lnTo>
                  <a:lnTo>
                    <a:pt x="50406" y="30355"/>
                  </a:lnTo>
                  <a:lnTo>
                    <a:pt x="50520" y="29748"/>
                  </a:lnTo>
                  <a:lnTo>
                    <a:pt x="50621" y="29141"/>
                  </a:lnTo>
                  <a:lnTo>
                    <a:pt x="50697" y="28534"/>
                  </a:lnTo>
                  <a:lnTo>
                    <a:pt x="50773" y="27928"/>
                  </a:lnTo>
                  <a:lnTo>
                    <a:pt x="50823" y="27308"/>
                  </a:lnTo>
                  <a:lnTo>
                    <a:pt x="50861" y="26689"/>
                  </a:lnTo>
                  <a:lnTo>
                    <a:pt x="50886" y="26069"/>
                  </a:lnTo>
                  <a:lnTo>
                    <a:pt x="50886" y="25450"/>
                  </a:lnTo>
                  <a:lnTo>
                    <a:pt x="50886" y="24830"/>
                  </a:lnTo>
                  <a:lnTo>
                    <a:pt x="50861" y="24211"/>
                  </a:lnTo>
                  <a:lnTo>
                    <a:pt x="50823" y="23591"/>
                  </a:lnTo>
                  <a:lnTo>
                    <a:pt x="50773" y="22959"/>
                  </a:lnTo>
                  <a:lnTo>
                    <a:pt x="50697" y="22340"/>
                  </a:lnTo>
                  <a:lnTo>
                    <a:pt x="50608" y="21707"/>
                  </a:lnTo>
                  <a:lnTo>
                    <a:pt x="50507" y="21088"/>
                  </a:lnTo>
                  <a:lnTo>
                    <a:pt x="50393" y="20468"/>
                  </a:lnTo>
                  <a:lnTo>
                    <a:pt x="50267" y="19836"/>
                  </a:lnTo>
                  <a:lnTo>
                    <a:pt x="50115" y="19217"/>
                  </a:lnTo>
                  <a:lnTo>
                    <a:pt x="49951" y="18597"/>
                  </a:lnTo>
                  <a:lnTo>
                    <a:pt x="49761" y="17978"/>
                  </a:lnTo>
                  <a:lnTo>
                    <a:pt x="49559" y="17358"/>
                  </a:lnTo>
                  <a:lnTo>
                    <a:pt x="49344" y="16739"/>
                  </a:lnTo>
                  <a:lnTo>
                    <a:pt x="49116" y="16132"/>
                  </a:lnTo>
                  <a:lnTo>
                    <a:pt x="48864" y="15525"/>
                  </a:lnTo>
                  <a:lnTo>
                    <a:pt x="48598" y="14918"/>
                  </a:lnTo>
                  <a:lnTo>
                    <a:pt x="48333" y="14337"/>
                  </a:lnTo>
                  <a:lnTo>
                    <a:pt x="48042" y="13755"/>
                  </a:lnTo>
                  <a:lnTo>
                    <a:pt x="47738" y="13186"/>
                  </a:lnTo>
                  <a:lnTo>
                    <a:pt x="47422" y="12630"/>
                  </a:lnTo>
                  <a:lnTo>
                    <a:pt x="47094" y="12086"/>
                  </a:lnTo>
                  <a:lnTo>
                    <a:pt x="46752" y="11543"/>
                  </a:lnTo>
                  <a:lnTo>
                    <a:pt x="46398" y="11024"/>
                  </a:lnTo>
                  <a:lnTo>
                    <a:pt x="46044" y="10506"/>
                  </a:lnTo>
                  <a:lnTo>
                    <a:pt x="45665" y="10000"/>
                  </a:lnTo>
                  <a:lnTo>
                    <a:pt x="45273" y="9507"/>
                  </a:lnTo>
                  <a:lnTo>
                    <a:pt x="44881" y="9027"/>
                  </a:lnTo>
                  <a:lnTo>
                    <a:pt x="44477" y="8559"/>
                  </a:lnTo>
                  <a:lnTo>
                    <a:pt x="44047" y="8091"/>
                  </a:lnTo>
                  <a:lnTo>
                    <a:pt x="43630" y="7649"/>
                  </a:lnTo>
                  <a:lnTo>
                    <a:pt x="43187" y="7206"/>
                  </a:lnTo>
                  <a:lnTo>
                    <a:pt x="42732" y="6789"/>
                  </a:lnTo>
                  <a:lnTo>
                    <a:pt x="42277" y="6372"/>
                  </a:lnTo>
                  <a:lnTo>
                    <a:pt x="41809" y="5967"/>
                  </a:lnTo>
                  <a:lnTo>
                    <a:pt x="41341" y="5588"/>
                  </a:lnTo>
                  <a:lnTo>
                    <a:pt x="40848" y="5209"/>
                  </a:lnTo>
                  <a:lnTo>
                    <a:pt x="40355" y="4842"/>
                  </a:lnTo>
                  <a:lnTo>
                    <a:pt x="39862" y="4488"/>
                  </a:lnTo>
                  <a:lnTo>
                    <a:pt x="39344" y="4147"/>
                  </a:lnTo>
                  <a:lnTo>
                    <a:pt x="38838" y="3818"/>
                  </a:lnTo>
                  <a:lnTo>
                    <a:pt x="38307" y="3502"/>
                  </a:lnTo>
                  <a:lnTo>
                    <a:pt x="37776" y="3199"/>
                  </a:lnTo>
                  <a:lnTo>
                    <a:pt x="37245" y="2908"/>
                  </a:lnTo>
                  <a:lnTo>
                    <a:pt x="36701" y="2630"/>
                  </a:lnTo>
                  <a:lnTo>
                    <a:pt x="36145" y="2377"/>
                  </a:lnTo>
                  <a:lnTo>
                    <a:pt x="35589" y="2124"/>
                  </a:lnTo>
                  <a:lnTo>
                    <a:pt x="35020" y="1884"/>
                  </a:lnTo>
                  <a:lnTo>
                    <a:pt x="34464" y="1669"/>
                  </a:lnTo>
                  <a:lnTo>
                    <a:pt x="33882" y="1454"/>
                  </a:lnTo>
                  <a:lnTo>
                    <a:pt x="33301" y="1252"/>
                  </a:lnTo>
                  <a:lnTo>
                    <a:pt x="32719" y="1075"/>
                  </a:lnTo>
                  <a:lnTo>
                    <a:pt x="32137" y="910"/>
                  </a:lnTo>
                  <a:lnTo>
                    <a:pt x="31543" y="759"/>
                  </a:lnTo>
                  <a:lnTo>
                    <a:pt x="30949" y="607"/>
                  </a:lnTo>
                  <a:lnTo>
                    <a:pt x="30342" y="481"/>
                  </a:lnTo>
                  <a:lnTo>
                    <a:pt x="29748" y="379"/>
                  </a:lnTo>
                  <a:lnTo>
                    <a:pt x="29141" y="278"/>
                  </a:lnTo>
                  <a:lnTo>
                    <a:pt x="28534" y="190"/>
                  </a:lnTo>
                  <a:lnTo>
                    <a:pt x="27915" y="127"/>
                  </a:lnTo>
                  <a:lnTo>
                    <a:pt x="27308" y="76"/>
                  </a:lnTo>
                  <a:lnTo>
                    <a:pt x="26689" y="38"/>
                  </a:lnTo>
                  <a:lnTo>
                    <a:pt x="26069" y="13"/>
                  </a:lnTo>
                  <a:lnTo>
                    <a:pt x="25450" y="0"/>
                  </a:lnTo>
                  <a:close/>
                </a:path>
              </a:pathLst>
            </a:custGeom>
            <a:solidFill>
              <a:srgbClr val="D4E2F1">
                <a:alpha val="519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46505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Таблиц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072700"/>
              </p:ext>
            </p:extLst>
          </p:nvPr>
        </p:nvGraphicFramePr>
        <p:xfrm>
          <a:off x="147947" y="993295"/>
          <a:ext cx="8232129" cy="3316834"/>
        </p:xfrm>
        <a:graphic>
          <a:graphicData uri="http://schemas.openxmlformats.org/drawingml/2006/table">
            <a:tbl>
              <a:tblPr lastRow="1" bandRow="1" bandCol="1">
                <a:tableStyleId>{69CF1AB2-1976-4502-BF36-3FF5EA218861}</a:tableStyleId>
              </a:tblPr>
              <a:tblGrid>
                <a:gridCol w="1818887">
                  <a:extLst>
                    <a:ext uri="{9D8B030D-6E8A-4147-A177-3AD203B41FA5}">
                      <a16:colId xmlns:a16="http://schemas.microsoft.com/office/drawing/2014/main" val="3825930508"/>
                    </a:ext>
                  </a:extLst>
                </a:gridCol>
                <a:gridCol w="3840836">
                  <a:extLst>
                    <a:ext uri="{9D8B030D-6E8A-4147-A177-3AD203B41FA5}">
                      <a16:colId xmlns:a16="http://schemas.microsoft.com/office/drawing/2014/main" val="3812724958"/>
                    </a:ext>
                  </a:extLst>
                </a:gridCol>
                <a:gridCol w="907817">
                  <a:extLst>
                    <a:ext uri="{9D8B030D-6E8A-4147-A177-3AD203B41FA5}">
                      <a16:colId xmlns:a16="http://schemas.microsoft.com/office/drawing/2014/main" val="35940696"/>
                    </a:ext>
                  </a:extLst>
                </a:gridCol>
                <a:gridCol w="835850">
                  <a:extLst>
                    <a:ext uri="{9D8B030D-6E8A-4147-A177-3AD203B41FA5}">
                      <a16:colId xmlns:a16="http://schemas.microsoft.com/office/drawing/2014/main" val="3046367945"/>
                    </a:ext>
                  </a:extLst>
                </a:gridCol>
                <a:gridCol w="828739">
                  <a:extLst>
                    <a:ext uri="{9D8B030D-6E8A-4147-A177-3AD203B41FA5}">
                      <a16:colId xmlns:a16="http://schemas.microsoft.com/office/drawing/2014/main" val="3065978430"/>
                    </a:ext>
                  </a:extLst>
                </a:gridCol>
              </a:tblGrid>
              <a:tr h="345231">
                <a:tc rowSpan="2">
                  <a:txBody>
                    <a:bodyPr/>
                    <a:lstStyle/>
                    <a:p>
                      <a:pPr marL="0" marR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Наименование населенного пункта </a:t>
                      </a:r>
                      <a:r>
                        <a:rPr lang="ru-RU" sz="1000" b="1" u="none" strike="noStrike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Труновского муниципального округа Ставропольского края</a:t>
                      </a:r>
                      <a:endParaRPr lang="ru-RU" sz="1000" b="1" cap="none" spc="0" dirty="0" smtClean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Наименование проекта</a:t>
                      </a:r>
                      <a:endParaRPr lang="ru-RU" sz="1000" b="1" cap="none" spc="0" dirty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45720" marR="45720"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Стоимость проекта (руб.)</a:t>
                      </a:r>
                      <a:endParaRPr lang="ru-RU" sz="1000" b="1" cap="none" spc="0" dirty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В том</a:t>
                      </a:r>
                      <a:r>
                        <a:rPr lang="ru-RU" sz="1000" b="1" cap="none" spc="0" baseline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 числе</a:t>
                      </a:r>
                      <a:endParaRPr lang="ru-RU" sz="1000" b="1" cap="none" spc="0" dirty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38717035"/>
                  </a:ext>
                </a:extLst>
              </a:tr>
              <a:tr h="2389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местный бюджет</a:t>
                      </a:r>
                      <a:endParaRPr lang="ru-RU" sz="1000" b="1" cap="none" spc="0" dirty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b="1" cap="none" spc="0" dirty="0" smtClean="0">
                          <a:ln/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целевые средства</a:t>
                      </a:r>
                      <a:endParaRPr lang="ru-RU" sz="1000" b="1" cap="none" spc="0" dirty="0">
                        <a:ln/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9453763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</a:rPr>
                        <a:t>Отдел Образования</a:t>
                      </a:r>
                    </a:p>
                    <a:p>
                      <a:pPr algn="just" fontAlgn="t">
                        <a:lnSpc>
                          <a:spcPct val="100000"/>
                        </a:lnSpc>
                      </a:pPr>
                      <a:endParaRPr lang="ru-RU" sz="12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Текущий ремонт и приобретение мебели в кабинетах № 1, 3, 5, 6 и 9 муниципального казенного учреждения основная общеобразовательная школа № 9 села Труновского </a:t>
                      </a:r>
                      <a:r>
                        <a:rPr lang="ru-RU" sz="900" u="none" strike="noStrike" dirty="0" err="1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Труновского</a:t>
                      </a:r>
                      <a:r>
                        <a:rPr lang="ru-RU" sz="9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 муниципального округа Ставропольского края)</a:t>
                      </a:r>
                    </a:p>
                    <a:p>
                      <a:pPr algn="just" fontAlgn="t">
                        <a:lnSpc>
                          <a:spcPct val="100000"/>
                        </a:lnSpc>
                      </a:pPr>
                      <a:endParaRPr lang="ru-RU" sz="900" b="0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3,58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3,56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0,02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</a:rPr>
                        <a:t>поселок им. Кирова</a:t>
                      </a:r>
                    </a:p>
                    <a:p>
                      <a:pPr algn="just" fontAlgn="t">
                        <a:lnSpc>
                          <a:spcPct val="100000"/>
                        </a:lnSpc>
                      </a:pPr>
                      <a:endParaRPr lang="ru-RU" sz="12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3429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Капитальный ремонт электропроводки в здании филиала № 5 "Кировский сельский дом культуры "Исток" муниципального казенного учреждения культуры "Труновское культурно-досуговое объединение" пос. им. Кирова)</a:t>
                      </a:r>
                    </a:p>
                    <a:p>
                      <a:pPr algn="just" fontAlgn="t">
                        <a:lnSpc>
                          <a:spcPct val="100000"/>
                        </a:lnSpc>
                      </a:pPr>
                      <a:endParaRPr lang="ru-RU" sz="900" b="0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0,14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0,13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0,01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>
                        <a:lnSpc>
                          <a:spcPct val="100000"/>
                        </a:lnSpc>
                      </a:pPr>
                      <a:r>
                        <a:rPr lang="ru-RU" sz="120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</a:rPr>
                        <a:t>Отдел культуры</a:t>
                      </a:r>
                      <a:endParaRPr lang="ru-RU" sz="12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Благоустройство территории обособленного подразделения "Донской сельский дом культуры "Спутник" муниципального казенного учреждения культуры "Труновское культурно-досуговое объединение" с. Донское)</a:t>
                      </a:r>
                      <a:endParaRPr lang="ru-RU" sz="900" b="0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4,34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1,10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3,25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3619">
                <a:tc>
                  <a:txBody>
                    <a:bodyPr/>
                    <a:lstStyle/>
                    <a:p>
                      <a:pPr algn="just" fontAlgn="t">
                        <a:lnSpc>
                          <a:spcPct val="100000"/>
                        </a:lnSpc>
                      </a:pPr>
                      <a:r>
                        <a:rPr lang="ru-RU" sz="1200" u="none" strike="noStrike" dirty="0" smtClean="0">
                          <a:solidFill>
                            <a:schemeClr val="accent4">
                              <a:lumMod val="50000"/>
                            </a:schemeClr>
                          </a:solidFill>
                          <a:effectLst/>
                        </a:rPr>
                        <a:t>Итого</a:t>
                      </a:r>
                      <a:endParaRPr lang="ru-RU" sz="1200" b="1" i="0" u="none" strike="noStrike" dirty="0">
                        <a:solidFill>
                          <a:schemeClr val="accent4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t">
                        <a:lnSpc>
                          <a:spcPct val="100000"/>
                        </a:lnSpc>
                      </a:pPr>
                      <a:endParaRPr lang="ru-RU" sz="900" b="0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20,40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16,87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>
                        <a:lnSpc>
                          <a:spcPct val="100000"/>
                        </a:lnSpc>
                      </a:pPr>
                      <a:r>
                        <a:rPr lang="ru-RU" sz="1000" u="none" strike="noStrike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</a:rPr>
                        <a:t>3,53</a:t>
                      </a:r>
                      <a:endParaRPr lang="ru-RU" sz="1000" b="1" i="0" u="none" strike="noStrike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solidFill>
                      <a:schemeClr val="accent3">
                        <a:tint val="40000"/>
                        <a:alpha val="51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4" name="Google Shape;658;p30"/>
          <p:cNvGrpSpPr/>
          <p:nvPr/>
        </p:nvGrpSpPr>
        <p:grpSpPr>
          <a:xfrm>
            <a:off x="8380076" y="271623"/>
            <a:ext cx="495507" cy="572700"/>
            <a:chOff x="850813" y="2867647"/>
            <a:chExt cx="326573" cy="365860"/>
          </a:xfrm>
          <a:solidFill>
            <a:schemeClr val="bg1">
              <a:lumMod val="85000"/>
            </a:schemeClr>
          </a:solidFill>
        </p:grpSpPr>
        <p:sp>
          <p:nvSpPr>
            <p:cNvPr id="35" name="Google Shape;659;p30"/>
            <p:cNvSpPr/>
            <p:nvPr/>
          </p:nvSpPr>
          <p:spPr>
            <a:xfrm>
              <a:off x="977051" y="2867647"/>
              <a:ext cx="152293" cy="249434"/>
            </a:xfrm>
            <a:custGeom>
              <a:avLst/>
              <a:gdLst/>
              <a:ahLst/>
              <a:cxnLst/>
              <a:rect l="l" t="t" r="r" b="b"/>
              <a:pathLst>
                <a:path w="4454" h="7295" extrusionOk="0">
                  <a:moveTo>
                    <a:pt x="379" y="1"/>
                  </a:moveTo>
                  <a:cubicBezTo>
                    <a:pt x="307" y="1"/>
                    <a:pt x="249" y="40"/>
                    <a:pt x="191" y="79"/>
                  </a:cubicBezTo>
                  <a:cubicBezTo>
                    <a:pt x="119" y="150"/>
                    <a:pt x="95" y="245"/>
                    <a:pt x="95" y="317"/>
                  </a:cubicBezTo>
                  <a:cubicBezTo>
                    <a:pt x="95" y="793"/>
                    <a:pt x="286" y="1246"/>
                    <a:pt x="596" y="1603"/>
                  </a:cubicBezTo>
                  <a:cubicBezTo>
                    <a:pt x="905" y="1889"/>
                    <a:pt x="1334" y="2055"/>
                    <a:pt x="1786" y="2079"/>
                  </a:cubicBezTo>
                  <a:lnTo>
                    <a:pt x="1786" y="3079"/>
                  </a:lnTo>
                  <a:lnTo>
                    <a:pt x="1715" y="3008"/>
                  </a:lnTo>
                  <a:cubicBezTo>
                    <a:pt x="1358" y="2698"/>
                    <a:pt x="905" y="2508"/>
                    <a:pt x="429" y="2508"/>
                  </a:cubicBezTo>
                  <a:cubicBezTo>
                    <a:pt x="357" y="2508"/>
                    <a:pt x="262" y="2532"/>
                    <a:pt x="191" y="2603"/>
                  </a:cubicBezTo>
                  <a:cubicBezTo>
                    <a:pt x="143" y="2651"/>
                    <a:pt x="95" y="2746"/>
                    <a:pt x="95" y="2841"/>
                  </a:cubicBezTo>
                  <a:cubicBezTo>
                    <a:pt x="119" y="3317"/>
                    <a:pt x="286" y="3746"/>
                    <a:pt x="596" y="4103"/>
                  </a:cubicBezTo>
                  <a:cubicBezTo>
                    <a:pt x="929" y="4389"/>
                    <a:pt x="1334" y="4580"/>
                    <a:pt x="1786" y="4580"/>
                  </a:cubicBezTo>
                  <a:lnTo>
                    <a:pt x="1786" y="5389"/>
                  </a:lnTo>
                  <a:cubicBezTo>
                    <a:pt x="1119" y="5461"/>
                    <a:pt x="500" y="5699"/>
                    <a:pt x="0" y="6128"/>
                  </a:cubicBezTo>
                  <a:lnTo>
                    <a:pt x="1500" y="6128"/>
                  </a:lnTo>
                  <a:cubicBezTo>
                    <a:pt x="2167" y="6128"/>
                    <a:pt x="2763" y="6628"/>
                    <a:pt x="2882" y="7294"/>
                  </a:cubicBezTo>
                  <a:lnTo>
                    <a:pt x="4215" y="6532"/>
                  </a:lnTo>
                  <a:cubicBezTo>
                    <a:pt x="4287" y="6485"/>
                    <a:pt x="4382" y="6437"/>
                    <a:pt x="4453" y="6413"/>
                  </a:cubicBezTo>
                  <a:cubicBezTo>
                    <a:pt x="3906" y="5842"/>
                    <a:pt x="3167" y="5461"/>
                    <a:pt x="2382" y="5389"/>
                  </a:cubicBezTo>
                  <a:lnTo>
                    <a:pt x="2382" y="4580"/>
                  </a:lnTo>
                  <a:cubicBezTo>
                    <a:pt x="2810" y="4580"/>
                    <a:pt x="3239" y="4389"/>
                    <a:pt x="3572" y="4103"/>
                  </a:cubicBezTo>
                  <a:cubicBezTo>
                    <a:pt x="3882" y="3746"/>
                    <a:pt x="4049" y="3317"/>
                    <a:pt x="4049" y="2841"/>
                  </a:cubicBezTo>
                  <a:cubicBezTo>
                    <a:pt x="4072" y="2746"/>
                    <a:pt x="4025" y="2651"/>
                    <a:pt x="3977" y="2603"/>
                  </a:cubicBezTo>
                  <a:cubicBezTo>
                    <a:pt x="3906" y="2532"/>
                    <a:pt x="3810" y="2508"/>
                    <a:pt x="3739" y="2508"/>
                  </a:cubicBezTo>
                  <a:cubicBezTo>
                    <a:pt x="3263" y="2508"/>
                    <a:pt x="2810" y="2698"/>
                    <a:pt x="2453" y="3008"/>
                  </a:cubicBezTo>
                  <a:lnTo>
                    <a:pt x="2382" y="3079"/>
                  </a:lnTo>
                  <a:lnTo>
                    <a:pt x="2382" y="2079"/>
                  </a:lnTo>
                  <a:cubicBezTo>
                    <a:pt x="2834" y="2055"/>
                    <a:pt x="3239" y="1889"/>
                    <a:pt x="3572" y="1603"/>
                  </a:cubicBezTo>
                  <a:cubicBezTo>
                    <a:pt x="3882" y="1246"/>
                    <a:pt x="4049" y="793"/>
                    <a:pt x="4072" y="341"/>
                  </a:cubicBezTo>
                  <a:cubicBezTo>
                    <a:pt x="4072" y="245"/>
                    <a:pt x="4049" y="150"/>
                    <a:pt x="3977" y="103"/>
                  </a:cubicBezTo>
                  <a:cubicBezTo>
                    <a:pt x="3918" y="44"/>
                    <a:pt x="3860" y="1"/>
                    <a:pt x="3788" y="1"/>
                  </a:cubicBezTo>
                  <a:cubicBezTo>
                    <a:pt x="3772" y="1"/>
                    <a:pt x="3756" y="3"/>
                    <a:pt x="3739" y="7"/>
                  </a:cubicBezTo>
                  <a:cubicBezTo>
                    <a:pt x="3263" y="7"/>
                    <a:pt x="2810" y="174"/>
                    <a:pt x="2477" y="484"/>
                  </a:cubicBezTo>
                  <a:cubicBezTo>
                    <a:pt x="2286" y="674"/>
                    <a:pt x="2143" y="912"/>
                    <a:pt x="2072" y="1150"/>
                  </a:cubicBezTo>
                  <a:cubicBezTo>
                    <a:pt x="2001" y="912"/>
                    <a:pt x="1881" y="674"/>
                    <a:pt x="1691" y="484"/>
                  </a:cubicBezTo>
                  <a:cubicBezTo>
                    <a:pt x="1358" y="174"/>
                    <a:pt x="905" y="7"/>
                    <a:pt x="429" y="7"/>
                  </a:cubicBezTo>
                  <a:cubicBezTo>
                    <a:pt x="411" y="3"/>
                    <a:pt x="395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" name="Google Shape;660;p30"/>
            <p:cNvSpPr/>
            <p:nvPr/>
          </p:nvSpPr>
          <p:spPr>
            <a:xfrm>
              <a:off x="850813" y="3099062"/>
              <a:ext cx="326573" cy="134445"/>
            </a:xfrm>
            <a:custGeom>
              <a:avLst/>
              <a:gdLst/>
              <a:ahLst/>
              <a:cxnLst/>
              <a:rect l="l" t="t" r="r" b="b"/>
              <a:pathLst>
                <a:path w="9551" h="3932" extrusionOk="0">
                  <a:moveTo>
                    <a:pt x="5261" y="0"/>
                  </a:moveTo>
                  <a:cubicBezTo>
                    <a:pt x="5238" y="0"/>
                    <a:pt x="5216" y="1"/>
                    <a:pt x="5192" y="3"/>
                  </a:cubicBezTo>
                  <a:lnTo>
                    <a:pt x="3097" y="3"/>
                  </a:lnTo>
                  <a:cubicBezTo>
                    <a:pt x="2573" y="3"/>
                    <a:pt x="2073" y="217"/>
                    <a:pt x="1692" y="598"/>
                  </a:cubicBezTo>
                  <a:lnTo>
                    <a:pt x="96" y="2170"/>
                  </a:lnTo>
                  <a:cubicBezTo>
                    <a:pt x="25" y="2217"/>
                    <a:pt x="1" y="2336"/>
                    <a:pt x="1" y="2432"/>
                  </a:cubicBezTo>
                  <a:cubicBezTo>
                    <a:pt x="25" y="2527"/>
                    <a:pt x="72" y="2622"/>
                    <a:pt x="168" y="2646"/>
                  </a:cubicBezTo>
                  <a:lnTo>
                    <a:pt x="2478" y="3884"/>
                  </a:lnTo>
                  <a:cubicBezTo>
                    <a:pt x="2525" y="3908"/>
                    <a:pt x="2573" y="3932"/>
                    <a:pt x="2644" y="3932"/>
                  </a:cubicBezTo>
                  <a:cubicBezTo>
                    <a:pt x="2716" y="3932"/>
                    <a:pt x="2787" y="3908"/>
                    <a:pt x="2859" y="3837"/>
                  </a:cubicBezTo>
                  <a:lnTo>
                    <a:pt x="3430" y="3265"/>
                  </a:lnTo>
                  <a:cubicBezTo>
                    <a:pt x="3525" y="3170"/>
                    <a:pt x="3668" y="3122"/>
                    <a:pt x="3787" y="3122"/>
                  </a:cubicBezTo>
                  <a:lnTo>
                    <a:pt x="6121" y="3122"/>
                  </a:lnTo>
                  <a:cubicBezTo>
                    <a:pt x="6407" y="3122"/>
                    <a:pt x="6669" y="3051"/>
                    <a:pt x="6907" y="2908"/>
                  </a:cubicBezTo>
                  <a:lnTo>
                    <a:pt x="9027" y="1693"/>
                  </a:lnTo>
                  <a:cubicBezTo>
                    <a:pt x="9431" y="1431"/>
                    <a:pt x="9551" y="884"/>
                    <a:pt x="9241" y="503"/>
                  </a:cubicBezTo>
                  <a:cubicBezTo>
                    <a:pt x="9090" y="307"/>
                    <a:pt x="8853" y="197"/>
                    <a:pt x="8615" y="197"/>
                  </a:cubicBezTo>
                  <a:cubicBezTo>
                    <a:pt x="8478" y="197"/>
                    <a:pt x="8339" y="233"/>
                    <a:pt x="8217" y="312"/>
                  </a:cubicBezTo>
                  <a:lnTo>
                    <a:pt x="6502" y="1289"/>
                  </a:lnTo>
                  <a:cubicBezTo>
                    <a:pt x="6288" y="1836"/>
                    <a:pt x="5764" y="2193"/>
                    <a:pt x="5192" y="2193"/>
                  </a:cubicBezTo>
                  <a:lnTo>
                    <a:pt x="3978" y="2193"/>
                  </a:lnTo>
                  <a:cubicBezTo>
                    <a:pt x="3963" y="2195"/>
                    <a:pt x="3949" y="2196"/>
                    <a:pt x="3935" y="2196"/>
                  </a:cubicBezTo>
                  <a:cubicBezTo>
                    <a:pt x="3516" y="2196"/>
                    <a:pt x="3516" y="1548"/>
                    <a:pt x="3935" y="1548"/>
                  </a:cubicBezTo>
                  <a:cubicBezTo>
                    <a:pt x="3949" y="1548"/>
                    <a:pt x="3963" y="1549"/>
                    <a:pt x="3978" y="1550"/>
                  </a:cubicBezTo>
                  <a:lnTo>
                    <a:pt x="5192" y="1550"/>
                  </a:lnTo>
                  <a:cubicBezTo>
                    <a:pt x="5216" y="1552"/>
                    <a:pt x="5238" y="1553"/>
                    <a:pt x="5261" y="1553"/>
                  </a:cubicBezTo>
                  <a:cubicBezTo>
                    <a:pt x="6289" y="1553"/>
                    <a:pt x="6289" y="0"/>
                    <a:pt x="5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" name="Прямоугольник 7"/>
          <p:cNvSpPr/>
          <p:nvPr/>
        </p:nvSpPr>
        <p:spPr>
          <a:xfrm>
            <a:off x="7410772" y="677864"/>
            <a:ext cx="9236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b="1" dirty="0">
                <a:solidFill>
                  <a:schemeClr val="accent6">
                    <a:lumMod val="50000"/>
                  </a:schemeClr>
                </a:solidFill>
              </a:rPr>
              <a:t>(млн. руб.)</a:t>
            </a:r>
          </a:p>
        </p:txBody>
      </p:sp>
      <p:sp>
        <p:nvSpPr>
          <p:cNvPr id="10" name="Номер слайда 1"/>
          <p:cNvSpPr txBox="1">
            <a:spLocks/>
          </p:cNvSpPr>
          <p:nvPr/>
        </p:nvSpPr>
        <p:spPr>
          <a:xfrm>
            <a:off x="8097230" y="4777641"/>
            <a:ext cx="474386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DD4926B-1137-4B51-90A8-E17CB1D9D235}" type="slidenum">
              <a:rPr lang="ru-RU" sz="1200" smtClean="0">
                <a:solidFill>
                  <a:schemeClr val="bg1"/>
                </a:solidFill>
              </a:rPr>
              <a:pPr/>
              <a:t>82</a:t>
            </a:fld>
            <a:endParaRPr lang="ru-RU" sz="1200" dirty="0">
              <a:solidFill>
                <a:schemeClr val="bg1"/>
              </a:solidFill>
            </a:endParaRPr>
          </a:p>
        </p:txBody>
      </p:sp>
      <p:grpSp>
        <p:nvGrpSpPr>
          <p:cNvPr id="12" name="Google Shape;50;p16"/>
          <p:cNvGrpSpPr/>
          <p:nvPr/>
        </p:nvGrpSpPr>
        <p:grpSpPr>
          <a:xfrm>
            <a:off x="508540" y="3560458"/>
            <a:ext cx="1641377" cy="1512387"/>
            <a:chOff x="780575" y="1324941"/>
            <a:chExt cx="2732225" cy="2493534"/>
          </a:xfrm>
        </p:grpSpPr>
        <p:sp>
          <p:nvSpPr>
            <p:cNvPr id="13" name="Google Shape;51;p16"/>
            <p:cNvSpPr/>
            <p:nvPr/>
          </p:nvSpPr>
          <p:spPr>
            <a:xfrm>
              <a:off x="780575" y="370777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;p16"/>
            <p:cNvSpPr/>
            <p:nvPr/>
          </p:nvSpPr>
          <p:spPr>
            <a:xfrm>
              <a:off x="2536900" y="3672925"/>
              <a:ext cx="975900" cy="110700"/>
            </a:xfrm>
            <a:prstGeom prst="ellipse">
              <a:avLst/>
            </a:prstGeom>
            <a:solidFill>
              <a:srgbClr val="66666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" name="Google Shape;53;p16"/>
            <p:cNvGrpSpPr/>
            <p:nvPr/>
          </p:nvGrpSpPr>
          <p:grpSpPr>
            <a:xfrm>
              <a:off x="805623" y="1324941"/>
              <a:ext cx="2392957" cy="2423970"/>
              <a:chOff x="1224125" y="238125"/>
              <a:chExt cx="5171725" cy="5238750"/>
            </a:xfrm>
          </p:grpSpPr>
          <p:sp>
            <p:nvSpPr>
              <p:cNvPr id="17" name="Google Shape;54;p16"/>
              <p:cNvSpPr/>
              <p:nvPr/>
            </p:nvSpPr>
            <p:spPr>
              <a:xfrm>
                <a:off x="2554425" y="3174350"/>
                <a:ext cx="296175" cy="192042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76817" extrusionOk="0">
                    <a:moveTo>
                      <a:pt x="0" y="0"/>
                    </a:moveTo>
                    <a:lnTo>
                      <a:pt x="0" y="76816"/>
                    </a:lnTo>
                    <a:lnTo>
                      <a:pt x="11846" y="76816"/>
                    </a:lnTo>
                    <a:lnTo>
                      <a:pt x="1184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5;p16"/>
              <p:cNvSpPr/>
              <p:nvPr/>
            </p:nvSpPr>
            <p:spPr>
              <a:xfrm>
                <a:off x="3027575" y="2776100"/>
                <a:ext cx="296175" cy="23186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92747" extrusionOk="0">
                    <a:moveTo>
                      <a:pt x="0" y="1"/>
                    </a:moveTo>
                    <a:lnTo>
                      <a:pt x="0" y="92746"/>
                    </a:lnTo>
                    <a:lnTo>
                      <a:pt x="11846" y="92746"/>
                    </a:lnTo>
                    <a:lnTo>
                      <a:pt x="118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6;p16"/>
              <p:cNvSpPr/>
              <p:nvPr/>
            </p:nvSpPr>
            <p:spPr>
              <a:xfrm>
                <a:off x="3539575" y="2298850"/>
                <a:ext cx="295875" cy="279592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11837" extrusionOk="0">
                    <a:moveTo>
                      <a:pt x="1" y="0"/>
                    </a:moveTo>
                    <a:lnTo>
                      <a:pt x="1" y="111836"/>
                    </a:lnTo>
                    <a:lnTo>
                      <a:pt x="11834" y="111836"/>
                    </a:lnTo>
                    <a:lnTo>
                      <a:pt x="1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;p16"/>
              <p:cNvSpPr/>
              <p:nvPr/>
            </p:nvSpPr>
            <p:spPr>
              <a:xfrm>
                <a:off x="4012725" y="1815900"/>
                <a:ext cx="295875" cy="3278875"/>
              </a:xfrm>
              <a:custGeom>
                <a:avLst/>
                <a:gdLst/>
                <a:ahLst/>
                <a:cxnLst/>
                <a:rect l="l" t="t" r="r" b="b"/>
                <a:pathLst>
                  <a:path w="11835" h="131155" extrusionOk="0">
                    <a:moveTo>
                      <a:pt x="1" y="1"/>
                    </a:moveTo>
                    <a:lnTo>
                      <a:pt x="1" y="131154"/>
                    </a:lnTo>
                    <a:lnTo>
                      <a:pt x="11834" y="131154"/>
                    </a:lnTo>
                    <a:lnTo>
                      <a:pt x="118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8;p16"/>
              <p:cNvSpPr/>
              <p:nvPr/>
            </p:nvSpPr>
            <p:spPr>
              <a:xfrm>
                <a:off x="4559200" y="1484675"/>
                <a:ext cx="296175" cy="36101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44404" extrusionOk="0">
                    <a:moveTo>
                      <a:pt x="1" y="0"/>
                    </a:moveTo>
                    <a:lnTo>
                      <a:pt x="1" y="144403"/>
                    </a:lnTo>
                    <a:lnTo>
                      <a:pt x="11847" y="14440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;p16"/>
              <p:cNvSpPr/>
              <p:nvPr/>
            </p:nvSpPr>
            <p:spPr>
              <a:xfrm>
                <a:off x="5139800" y="908175"/>
                <a:ext cx="296175" cy="4186600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67464" extrusionOk="0">
                    <a:moveTo>
                      <a:pt x="1" y="0"/>
                    </a:moveTo>
                    <a:lnTo>
                      <a:pt x="1" y="167463"/>
                    </a:lnTo>
                    <a:lnTo>
                      <a:pt x="11847" y="167463"/>
                    </a:lnTo>
                    <a:lnTo>
                      <a:pt x="118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60;p16"/>
              <p:cNvSpPr/>
              <p:nvPr/>
            </p:nvSpPr>
            <p:spPr>
              <a:xfrm>
                <a:off x="2495000" y="253600"/>
                <a:ext cx="3044025" cy="2495650"/>
              </a:xfrm>
              <a:custGeom>
                <a:avLst/>
                <a:gdLst/>
                <a:ahLst/>
                <a:cxnLst/>
                <a:rect l="l" t="t" r="r" b="b"/>
                <a:pathLst>
                  <a:path w="121761" h="99826" extrusionOk="0">
                    <a:moveTo>
                      <a:pt x="120863" y="0"/>
                    </a:moveTo>
                    <a:lnTo>
                      <a:pt x="74427" y="51000"/>
                    </a:lnTo>
                    <a:lnTo>
                      <a:pt x="58687" y="51000"/>
                    </a:lnTo>
                    <a:lnTo>
                      <a:pt x="24881" y="88599"/>
                    </a:lnTo>
                    <a:lnTo>
                      <a:pt x="7750" y="88599"/>
                    </a:lnTo>
                    <a:lnTo>
                      <a:pt x="0" y="99105"/>
                    </a:lnTo>
                    <a:lnTo>
                      <a:pt x="974" y="99826"/>
                    </a:lnTo>
                    <a:lnTo>
                      <a:pt x="8370" y="89813"/>
                    </a:lnTo>
                    <a:lnTo>
                      <a:pt x="25424" y="89813"/>
                    </a:lnTo>
                    <a:lnTo>
                      <a:pt x="59230" y="52214"/>
                    </a:lnTo>
                    <a:lnTo>
                      <a:pt x="74970" y="52214"/>
                    </a:lnTo>
                    <a:lnTo>
                      <a:pt x="121760" y="810"/>
                    </a:lnTo>
                    <a:lnTo>
                      <a:pt x="1208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61;p16"/>
              <p:cNvSpPr/>
              <p:nvPr/>
            </p:nvSpPr>
            <p:spPr>
              <a:xfrm>
                <a:off x="5449225" y="238125"/>
                <a:ext cx="105275" cy="10495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4198" extrusionOk="0">
                    <a:moveTo>
                      <a:pt x="4084" y="0"/>
                    </a:moveTo>
                    <a:lnTo>
                      <a:pt x="1177" y="139"/>
                    </a:lnTo>
                    <a:lnTo>
                      <a:pt x="1" y="1429"/>
                    </a:lnTo>
                    <a:lnTo>
                      <a:pt x="2909" y="1290"/>
                    </a:lnTo>
                    <a:lnTo>
                      <a:pt x="3035" y="4197"/>
                    </a:lnTo>
                    <a:lnTo>
                      <a:pt x="4211" y="2908"/>
                    </a:lnTo>
                    <a:lnTo>
                      <a:pt x="408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62;p16"/>
              <p:cNvSpPr/>
              <p:nvPr/>
            </p:nvSpPr>
            <p:spPr>
              <a:xfrm>
                <a:off x="2444425" y="2712250"/>
                <a:ext cx="916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61" extrusionOk="0">
                    <a:moveTo>
                      <a:pt x="1834" y="1"/>
                    </a:moveTo>
                    <a:lnTo>
                      <a:pt x="1644" y="13"/>
                    </a:lnTo>
                    <a:lnTo>
                      <a:pt x="1467" y="39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1" y="254"/>
                    </a:lnTo>
                    <a:lnTo>
                      <a:pt x="810" y="355"/>
                    </a:lnTo>
                    <a:lnTo>
                      <a:pt x="671" y="469"/>
                    </a:lnTo>
                    <a:lnTo>
                      <a:pt x="544" y="608"/>
                    </a:lnTo>
                    <a:lnTo>
                      <a:pt x="418" y="759"/>
                    </a:lnTo>
                    <a:lnTo>
                      <a:pt x="317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9" y="1657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9"/>
                    </a:lnTo>
                    <a:lnTo>
                      <a:pt x="39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73"/>
                    </a:lnTo>
                    <a:lnTo>
                      <a:pt x="317" y="3237"/>
                    </a:lnTo>
                    <a:lnTo>
                      <a:pt x="418" y="3402"/>
                    </a:lnTo>
                    <a:lnTo>
                      <a:pt x="544" y="3553"/>
                    </a:lnTo>
                    <a:lnTo>
                      <a:pt x="671" y="3680"/>
                    </a:lnTo>
                    <a:lnTo>
                      <a:pt x="810" y="3806"/>
                    </a:lnTo>
                    <a:lnTo>
                      <a:pt x="961" y="3907"/>
                    </a:lnTo>
                    <a:lnTo>
                      <a:pt x="1126" y="3996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3" y="4148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2" y="3996"/>
                    </a:lnTo>
                    <a:lnTo>
                      <a:pt x="2706" y="3907"/>
                    </a:lnTo>
                    <a:lnTo>
                      <a:pt x="2858" y="3806"/>
                    </a:lnTo>
                    <a:lnTo>
                      <a:pt x="2997" y="3680"/>
                    </a:lnTo>
                    <a:lnTo>
                      <a:pt x="3123" y="3553"/>
                    </a:lnTo>
                    <a:lnTo>
                      <a:pt x="3250" y="3402"/>
                    </a:lnTo>
                    <a:lnTo>
                      <a:pt x="3351" y="3237"/>
                    </a:lnTo>
                    <a:lnTo>
                      <a:pt x="3439" y="3073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9" y="2491"/>
                    </a:lnTo>
                    <a:lnTo>
                      <a:pt x="3654" y="2289"/>
                    </a:lnTo>
                    <a:lnTo>
                      <a:pt x="3667" y="2074"/>
                    </a:lnTo>
                    <a:lnTo>
                      <a:pt x="3654" y="1859"/>
                    </a:lnTo>
                    <a:lnTo>
                      <a:pt x="3629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1" y="911"/>
                    </a:lnTo>
                    <a:lnTo>
                      <a:pt x="3250" y="759"/>
                    </a:lnTo>
                    <a:lnTo>
                      <a:pt x="3123" y="608"/>
                    </a:lnTo>
                    <a:lnTo>
                      <a:pt x="2997" y="469"/>
                    </a:lnTo>
                    <a:lnTo>
                      <a:pt x="2858" y="355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3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63;p16"/>
              <p:cNvSpPr/>
              <p:nvPr/>
            </p:nvSpPr>
            <p:spPr>
              <a:xfrm>
                <a:off x="2652725" y="2440750"/>
                <a:ext cx="91675" cy="10370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48" extrusionOk="0">
                    <a:moveTo>
                      <a:pt x="1644" y="1"/>
                    </a:moveTo>
                    <a:lnTo>
                      <a:pt x="1467" y="39"/>
                    </a:lnTo>
                    <a:lnTo>
                      <a:pt x="1290" y="89"/>
                    </a:lnTo>
                    <a:lnTo>
                      <a:pt x="1125" y="153"/>
                    </a:lnTo>
                    <a:lnTo>
                      <a:pt x="961" y="241"/>
                    </a:lnTo>
                    <a:lnTo>
                      <a:pt x="809" y="355"/>
                    </a:lnTo>
                    <a:lnTo>
                      <a:pt x="670" y="469"/>
                    </a:lnTo>
                    <a:lnTo>
                      <a:pt x="544" y="608"/>
                    </a:lnTo>
                    <a:lnTo>
                      <a:pt x="417" y="747"/>
                    </a:lnTo>
                    <a:lnTo>
                      <a:pt x="316" y="911"/>
                    </a:lnTo>
                    <a:lnTo>
                      <a:pt x="228" y="1088"/>
                    </a:lnTo>
                    <a:lnTo>
                      <a:pt x="152" y="1265"/>
                    </a:lnTo>
                    <a:lnTo>
                      <a:pt x="89" y="1455"/>
                    </a:lnTo>
                    <a:lnTo>
                      <a:pt x="38" y="1657"/>
                    </a:lnTo>
                    <a:lnTo>
                      <a:pt x="13" y="1859"/>
                    </a:lnTo>
                    <a:lnTo>
                      <a:pt x="0" y="2074"/>
                    </a:lnTo>
                    <a:lnTo>
                      <a:pt x="13" y="2289"/>
                    </a:lnTo>
                    <a:lnTo>
                      <a:pt x="38" y="2491"/>
                    </a:lnTo>
                    <a:lnTo>
                      <a:pt x="89" y="2694"/>
                    </a:lnTo>
                    <a:lnTo>
                      <a:pt x="152" y="2883"/>
                    </a:lnTo>
                    <a:lnTo>
                      <a:pt x="228" y="3060"/>
                    </a:lnTo>
                    <a:lnTo>
                      <a:pt x="316" y="3237"/>
                    </a:lnTo>
                    <a:lnTo>
                      <a:pt x="417" y="3389"/>
                    </a:lnTo>
                    <a:lnTo>
                      <a:pt x="544" y="3541"/>
                    </a:lnTo>
                    <a:lnTo>
                      <a:pt x="670" y="3680"/>
                    </a:lnTo>
                    <a:lnTo>
                      <a:pt x="809" y="3794"/>
                    </a:lnTo>
                    <a:lnTo>
                      <a:pt x="961" y="3895"/>
                    </a:lnTo>
                    <a:lnTo>
                      <a:pt x="1125" y="3983"/>
                    </a:lnTo>
                    <a:lnTo>
                      <a:pt x="1290" y="4059"/>
                    </a:lnTo>
                    <a:lnTo>
                      <a:pt x="1467" y="4110"/>
                    </a:lnTo>
                    <a:lnTo>
                      <a:pt x="1644" y="4135"/>
                    </a:lnTo>
                    <a:lnTo>
                      <a:pt x="1833" y="4148"/>
                    </a:lnTo>
                    <a:lnTo>
                      <a:pt x="2023" y="4135"/>
                    </a:lnTo>
                    <a:lnTo>
                      <a:pt x="2200" y="4110"/>
                    </a:lnTo>
                    <a:lnTo>
                      <a:pt x="2377" y="4059"/>
                    </a:lnTo>
                    <a:lnTo>
                      <a:pt x="2541" y="3983"/>
                    </a:lnTo>
                    <a:lnTo>
                      <a:pt x="2706" y="3895"/>
                    </a:lnTo>
                    <a:lnTo>
                      <a:pt x="2857" y="3794"/>
                    </a:lnTo>
                    <a:lnTo>
                      <a:pt x="2996" y="3680"/>
                    </a:lnTo>
                    <a:lnTo>
                      <a:pt x="3123" y="3541"/>
                    </a:lnTo>
                    <a:lnTo>
                      <a:pt x="3249" y="3389"/>
                    </a:lnTo>
                    <a:lnTo>
                      <a:pt x="3350" y="3237"/>
                    </a:lnTo>
                    <a:lnTo>
                      <a:pt x="3439" y="3060"/>
                    </a:lnTo>
                    <a:lnTo>
                      <a:pt x="3515" y="2883"/>
                    </a:lnTo>
                    <a:lnTo>
                      <a:pt x="3578" y="2694"/>
                    </a:lnTo>
                    <a:lnTo>
                      <a:pt x="3628" y="2491"/>
                    </a:lnTo>
                    <a:lnTo>
                      <a:pt x="3654" y="2289"/>
                    </a:lnTo>
                    <a:lnTo>
                      <a:pt x="3666" y="2074"/>
                    </a:lnTo>
                    <a:lnTo>
                      <a:pt x="3654" y="1859"/>
                    </a:lnTo>
                    <a:lnTo>
                      <a:pt x="3628" y="1657"/>
                    </a:lnTo>
                    <a:lnTo>
                      <a:pt x="3578" y="1455"/>
                    </a:lnTo>
                    <a:lnTo>
                      <a:pt x="3515" y="1265"/>
                    </a:lnTo>
                    <a:lnTo>
                      <a:pt x="3439" y="1088"/>
                    </a:lnTo>
                    <a:lnTo>
                      <a:pt x="3350" y="911"/>
                    </a:lnTo>
                    <a:lnTo>
                      <a:pt x="3249" y="747"/>
                    </a:lnTo>
                    <a:lnTo>
                      <a:pt x="3123" y="608"/>
                    </a:lnTo>
                    <a:lnTo>
                      <a:pt x="2996" y="469"/>
                    </a:lnTo>
                    <a:lnTo>
                      <a:pt x="2857" y="355"/>
                    </a:lnTo>
                    <a:lnTo>
                      <a:pt x="2706" y="241"/>
                    </a:lnTo>
                    <a:lnTo>
                      <a:pt x="2541" y="153"/>
                    </a:lnTo>
                    <a:lnTo>
                      <a:pt x="2377" y="89"/>
                    </a:lnTo>
                    <a:lnTo>
                      <a:pt x="2200" y="39"/>
                    </a:lnTo>
                    <a:lnTo>
                      <a:pt x="20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64;p16"/>
              <p:cNvSpPr/>
              <p:nvPr/>
            </p:nvSpPr>
            <p:spPr>
              <a:xfrm>
                <a:off x="3078125" y="2421150"/>
                <a:ext cx="9170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1" extrusionOk="0">
                    <a:moveTo>
                      <a:pt x="1834" y="1"/>
                    </a:moveTo>
                    <a:lnTo>
                      <a:pt x="1644" y="14"/>
                    </a:lnTo>
                    <a:lnTo>
                      <a:pt x="1467" y="52"/>
                    </a:lnTo>
                    <a:lnTo>
                      <a:pt x="1290" y="102"/>
                    </a:lnTo>
                    <a:lnTo>
                      <a:pt x="1113" y="165"/>
                    </a:lnTo>
                    <a:lnTo>
                      <a:pt x="962" y="254"/>
                    </a:lnTo>
                    <a:lnTo>
                      <a:pt x="810" y="368"/>
                    </a:lnTo>
                    <a:lnTo>
                      <a:pt x="671" y="481"/>
                    </a:lnTo>
                    <a:lnTo>
                      <a:pt x="532" y="620"/>
                    </a:lnTo>
                    <a:lnTo>
                      <a:pt x="418" y="760"/>
                    </a:lnTo>
                    <a:lnTo>
                      <a:pt x="317" y="924"/>
                    </a:lnTo>
                    <a:lnTo>
                      <a:pt x="228" y="1088"/>
                    </a:lnTo>
                    <a:lnTo>
                      <a:pt x="140" y="1278"/>
                    </a:lnTo>
                    <a:lnTo>
                      <a:pt x="89" y="1468"/>
                    </a:lnTo>
                    <a:lnTo>
                      <a:pt x="39" y="1670"/>
                    </a:lnTo>
                    <a:lnTo>
                      <a:pt x="13" y="1872"/>
                    </a:lnTo>
                    <a:lnTo>
                      <a:pt x="1" y="2087"/>
                    </a:lnTo>
                    <a:lnTo>
                      <a:pt x="13" y="2302"/>
                    </a:lnTo>
                    <a:lnTo>
                      <a:pt x="39" y="2504"/>
                    </a:lnTo>
                    <a:lnTo>
                      <a:pt x="89" y="2706"/>
                    </a:lnTo>
                    <a:lnTo>
                      <a:pt x="140" y="2896"/>
                    </a:lnTo>
                    <a:lnTo>
                      <a:pt x="228" y="3073"/>
                    </a:lnTo>
                    <a:lnTo>
                      <a:pt x="317" y="3250"/>
                    </a:lnTo>
                    <a:lnTo>
                      <a:pt x="418" y="3402"/>
                    </a:lnTo>
                    <a:lnTo>
                      <a:pt x="532" y="3554"/>
                    </a:lnTo>
                    <a:lnTo>
                      <a:pt x="671" y="3693"/>
                    </a:lnTo>
                    <a:lnTo>
                      <a:pt x="810" y="3806"/>
                    </a:lnTo>
                    <a:lnTo>
                      <a:pt x="962" y="3908"/>
                    </a:lnTo>
                    <a:lnTo>
                      <a:pt x="1113" y="3996"/>
                    </a:lnTo>
                    <a:lnTo>
                      <a:pt x="1290" y="4072"/>
                    </a:lnTo>
                    <a:lnTo>
                      <a:pt x="1467" y="4122"/>
                    </a:lnTo>
                    <a:lnTo>
                      <a:pt x="1644" y="4148"/>
                    </a:lnTo>
                    <a:lnTo>
                      <a:pt x="1834" y="4160"/>
                    </a:lnTo>
                    <a:lnTo>
                      <a:pt x="2024" y="4148"/>
                    </a:lnTo>
                    <a:lnTo>
                      <a:pt x="2201" y="4122"/>
                    </a:lnTo>
                    <a:lnTo>
                      <a:pt x="2378" y="4072"/>
                    </a:lnTo>
                    <a:lnTo>
                      <a:pt x="2542" y="3996"/>
                    </a:lnTo>
                    <a:lnTo>
                      <a:pt x="2706" y="3908"/>
                    </a:lnTo>
                    <a:lnTo>
                      <a:pt x="2858" y="3806"/>
                    </a:lnTo>
                    <a:lnTo>
                      <a:pt x="2997" y="3693"/>
                    </a:lnTo>
                    <a:lnTo>
                      <a:pt x="3124" y="3554"/>
                    </a:lnTo>
                    <a:lnTo>
                      <a:pt x="3250" y="3402"/>
                    </a:lnTo>
                    <a:lnTo>
                      <a:pt x="3351" y="3250"/>
                    </a:lnTo>
                    <a:lnTo>
                      <a:pt x="3440" y="3073"/>
                    </a:lnTo>
                    <a:lnTo>
                      <a:pt x="3515" y="2896"/>
                    </a:lnTo>
                    <a:lnTo>
                      <a:pt x="3579" y="2706"/>
                    </a:lnTo>
                    <a:lnTo>
                      <a:pt x="3629" y="2504"/>
                    </a:lnTo>
                    <a:lnTo>
                      <a:pt x="3655" y="2302"/>
                    </a:lnTo>
                    <a:lnTo>
                      <a:pt x="3667" y="2087"/>
                    </a:lnTo>
                    <a:lnTo>
                      <a:pt x="3655" y="1872"/>
                    </a:lnTo>
                    <a:lnTo>
                      <a:pt x="3629" y="1670"/>
                    </a:lnTo>
                    <a:lnTo>
                      <a:pt x="3579" y="1468"/>
                    </a:lnTo>
                    <a:lnTo>
                      <a:pt x="3515" y="1278"/>
                    </a:lnTo>
                    <a:lnTo>
                      <a:pt x="3440" y="1088"/>
                    </a:lnTo>
                    <a:lnTo>
                      <a:pt x="3351" y="924"/>
                    </a:lnTo>
                    <a:lnTo>
                      <a:pt x="3250" y="760"/>
                    </a:lnTo>
                    <a:lnTo>
                      <a:pt x="3124" y="620"/>
                    </a:lnTo>
                    <a:lnTo>
                      <a:pt x="2997" y="481"/>
                    </a:lnTo>
                    <a:lnTo>
                      <a:pt x="2858" y="368"/>
                    </a:lnTo>
                    <a:lnTo>
                      <a:pt x="2706" y="254"/>
                    </a:lnTo>
                    <a:lnTo>
                      <a:pt x="2542" y="165"/>
                    </a:lnTo>
                    <a:lnTo>
                      <a:pt x="2378" y="102"/>
                    </a:lnTo>
                    <a:lnTo>
                      <a:pt x="2201" y="52"/>
                    </a:lnTo>
                    <a:lnTo>
                      <a:pt x="2024" y="14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65;p16"/>
              <p:cNvSpPr/>
              <p:nvPr/>
            </p:nvSpPr>
            <p:spPr>
              <a:xfrm>
                <a:off x="3914425" y="1484675"/>
                <a:ext cx="91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55" y="38"/>
                    </a:lnTo>
                    <a:lnTo>
                      <a:pt x="1290" y="89"/>
                    </a:lnTo>
                    <a:lnTo>
                      <a:pt x="1113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58" y="468"/>
                    </a:lnTo>
                    <a:lnTo>
                      <a:pt x="532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16" y="1087"/>
                    </a:lnTo>
                    <a:lnTo>
                      <a:pt x="140" y="1264"/>
                    </a:lnTo>
                    <a:lnTo>
                      <a:pt x="77" y="1454"/>
                    </a:lnTo>
                    <a:lnTo>
                      <a:pt x="39" y="1656"/>
                    </a:lnTo>
                    <a:lnTo>
                      <a:pt x="13" y="1859"/>
                    </a:lnTo>
                    <a:lnTo>
                      <a:pt x="1" y="2074"/>
                    </a:lnTo>
                    <a:lnTo>
                      <a:pt x="13" y="2288"/>
                    </a:lnTo>
                    <a:lnTo>
                      <a:pt x="39" y="2491"/>
                    </a:lnTo>
                    <a:lnTo>
                      <a:pt x="77" y="2693"/>
                    </a:lnTo>
                    <a:lnTo>
                      <a:pt x="140" y="2883"/>
                    </a:lnTo>
                    <a:lnTo>
                      <a:pt x="216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32" y="3540"/>
                    </a:lnTo>
                    <a:lnTo>
                      <a:pt x="658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13" y="3995"/>
                    </a:lnTo>
                    <a:lnTo>
                      <a:pt x="1290" y="4058"/>
                    </a:lnTo>
                    <a:lnTo>
                      <a:pt x="1455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11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45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37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5" y="2883"/>
                    </a:lnTo>
                    <a:lnTo>
                      <a:pt x="3579" y="2693"/>
                    </a:lnTo>
                    <a:lnTo>
                      <a:pt x="3617" y="2491"/>
                    </a:lnTo>
                    <a:lnTo>
                      <a:pt x="3655" y="2288"/>
                    </a:lnTo>
                    <a:lnTo>
                      <a:pt x="3655" y="2074"/>
                    </a:lnTo>
                    <a:lnTo>
                      <a:pt x="3655" y="1859"/>
                    </a:lnTo>
                    <a:lnTo>
                      <a:pt x="3617" y="1656"/>
                    </a:lnTo>
                    <a:lnTo>
                      <a:pt x="3579" y="1454"/>
                    </a:lnTo>
                    <a:lnTo>
                      <a:pt x="3515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37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45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11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66;p16"/>
              <p:cNvSpPr/>
              <p:nvPr/>
            </p:nvSpPr>
            <p:spPr>
              <a:xfrm>
                <a:off x="4305075" y="1484675"/>
                <a:ext cx="917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4160" extrusionOk="0">
                    <a:moveTo>
                      <a:pt x="1834" y="0"/>
                    </a:moveTo>
                    <a:lnTo>
                      <a:pt x="1644" y="13"/>
                    </a:lnTo>
                    <a:lnTo>
                      <a:pt x="1467" y="38"/>
                    </a:lnTo>
                    <a:lnTo>
                      <a:pt x="1290" y="89"/>
                    </a:lnTo>
                    <a:lnTo>
                      <a:pt x="1126" y="165"/>
                    </a:lnTo>
                    <a:lnTo>
                      <a:pt x="962" y="253"/>
                    </a:lnTo>
                    <a:lnTo>
                      <a:pt x="810" y="354"/>
                    </a:lnTo>
                    <a:lnTo>
                      <a:pt x="671" y="468"/>
                    </a:lnTo>
                    <a:lnTo>
                      <a:pt x="545" y="607"/>
                    </a:lnTo>
                    <a:lnTo>
                      <a:pt x="418" y="759"/>
                    </a:lnTo>
                    <a:lnTo>
                      <a:pt x="317" y="910"/>
                    </a:lnTo>
                    <a:lnTo>
                      <a:pt x="229" y="1087"/>
                    </a:lnTo>
                    <a:lnTo>
                      <a:pt x="153" y="1264"/>
                    </a:lnTo>
                    <a:lnTo>
                      <a:pt x="89" y="1454"/>
                    </a:lnTo>
                    <a:lnTo>
                      <a:pt x="39" y="1656"/>
                    </a:lnTo>
                    <a:lnTo>
                      <a:pt x="14" y="1859"/>
                    </a:lnTo>
                    <a:lnTo>
                      <a:pt x="1" y="2074"/>
                    </a:lnTo>
                    <a:lnTo>
                      <a:pt x="14" y="2288"/>
                    </a:lnTo>
                    <a:lnTo>
                      <a:pt x="39" y="2491"/>
                    </a:lnTo>
                    <a:lnTo>
                      <a:pt x="89" y="2693"/>
                    </a:lnTo>
                    <a:lnTo>
                      <a:pt x="153" y="2883"/>
                    </a:lnTo>
                    <a:lnTo>
                      <a:pt x="229" y="3072"/>
                    </a:lnTo>
                    <a:lnTo>
                      <a:pt x="317" y="3237"/>
                    </a:lnTo>
                    <a:lnTo>
                      <a:pt x="418" y="3401"/>
                    </a:lnTo>
                    <a:lnTo>
                      <a:pt x="545" y="3540"/>
                    </a:lnTo>
                    <a:lnTo>
                      <a:pt x="671" y="3679"/>
                    </a:lnTo>
                    <a:lnTo>
                      <a:pt x="810" y="3793"/>
                    </a:lnTo>
                    <a:lnTo>
                      <a:pt x="962" y="3907"/>
                    </a:lnTo>
                    <a:lnTo>
                      <a:pt x="1126" y="3995"/>
                    </a:lnTo>
                    <a:lnTo>
                      <a:pt x="1290" y="4058"/>
                    </a:lnTo>
                    <a:lnTo>
                      <a:pt x="1467" y="4109"/>
                    </a:lnTo>
                    <a:lnTo>
                      <a:pt x="1644" y="4147"/>
                    </a:lnTo>
                    <a:lnTo>
                      <a:pt x="1834" y="4160"/>
                    </a:lnTo>
                    <a:lnTo>
                      <a:pt x="2024" y="4147"/>
                    </a:lnTo>
                    <a:lnTo>
                      <a:pt x="2201" y="4109"/>
                    </a:lnTo>
                    <a:lnTo>
                      <a:pt x="2378" y="4058"/>
                    </a:lnTo>
                    <a:lnTo>
                      <a:pt x="2542" y="3995"/>
                    </a:lnTo>
                    <a:lnTo>
                      <a:pt x="2706" y="3907"/>
                    </a:lnTo>
                    <a:lnTo>
                      <a:pt x="2858" y="3793"/>
                    </a:lnTo>
                    <a:lnTo>
                      <a:pt x="2997" y="3679"/>
                    </a:lnTo>
                    <a:lnTo>
                      <a:pt x="3124" y="3540"/>
                    </a:lnTo>
                    <a:lnTo>
                      <a:pt x="3250" y="3401"/>
                    </a:lnTo>
                    <a:lnTo>
                      <a:pt x="3351" y="3237"/>
                    </a:lnTo>
                    <a:lnTo>
                      <a:pt x="3440" y="3072"/>
                    </a:lnTo>
                    <a:lnTo>
                      <a:pt x="3516" y="2883"/>
                    </a:lnTo>
                    <a:lnTo>
                      <a:pt x="3579" y="2693"/>
                    </a:lnTo>
                    <a:lnTo>
                      <a:pt x="3629" y="2491"/>
                    </a:lnTo>
                    <a:lnTo>
                      <a:pt x="3655" y="2288"/>
                    </a:lnTo>
                    <a:lnTo>
                      <a:pt x="3667" y="2074"/>
                    </a:lnTo>
                    <a:lnTo>
                      <a:pt x="3655" y="1859"/>
                    </a:lnTo>
                    <a:lnTo>
                      <a:pt x="3629" y="1656"/>
                    </a:lnTo>
                    <a:lnTo>
                      <a:pt x="3579" y="1454"/>
                    </a:lnTo>
                    <a:lnTo>
                      <a:pt x="3516" y="1264"/>
                    </a:lnTo>
                    <a:lnTo>
                      <a:pt x="3440" y="1087"/>
                    </a:lnTo>
                    <a:lnTo>
                      <a:pt x="3351" y="910"/>
                    </a:lnTo>
                    <a:lnTo>
                      <a:pt x="3250" y="759"/>
                    </a:lnTo>
                    <a:lnTo>
                      <a:pt x="3124" y="607"/>
                    </a:lnTo>
                    <a:lnTo>
                      <a:pt x="2997" y="468"/>
                    </a:lnTo>
                    <a:lnTo>
                      <a:pt x="2858" y="354"/>
                    </a:lnTo>
                    <a:lnTo>
                      <a:pt x="2706" y="253"/>
                    </a:lnTo>
                    <a:lnTo>
                      <a:pt x="2542" y="165"/>
                    </a:lnTo>
                    <a:lnTo>
                      <a:pt x="2378" y="89"/>
                    </a:lnTo>
                    <a:lnTo>
                      <a:pt x="2201" y="38"/>
                    </a:lnTo>
                    <a:lnTo>
                      <a:pt x="2024" y="13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67;p16"/>
              <p:cNvSpPr/>
              <p:nvPr/>
            </p:nvSpPr>
            <p:spPr>
              <a:xfrm>
                <a:off x="5048150" y="2501750"/>
                <a:ext cx="891950" cy="605300"/>
              </a:xfrm>
              <a:custGeom>
                <a:avLst/>
                <a:gdLst/>
                <a:ahLst/>
                <a:cxnLst/>
                <a:rect l="l" t="t" r="r" b="b"/>
                <a:pathLst>
                  <a:path w="35678" h="24212" extrusionOk="0">
                    <a:moveTo>
                      <a:pt x="30595" y="1"/>
                    </a:moveTo>
                    <a:lnTo>
                      <a:pt x="30355" y="26"/>
                    </a:lnTo>
                    <a:lnTo>
                      <a:pt x="30127" y="51"/>
                    </a:lnTo>
                    <a:lnTo>
                      <a:pt x="29887" y="89"/>
                    </a:lnTo>
                    <a:lnTo>
                      <a:pt x="29660" y="140"/>
                    </a:lnTo>
                    <a:lnTo>
                      <a:pt x="29432" y="203"/>
                    </a:lnTo>
                    <a:lnTo>
                      <a:pt x="29217" y="279"/>
                    </a:lnTo>
                    <a:lnTo>
                      <a:pt x="28990" y="355"/>
                    </a:lnTo>
                    <a:lnTo>
                      <a:pt x="28775" y="443"/>
                    </a:lnTo>
                    <a:lnTo>
                      <a:pt x="28560" y="544"/>
                    </a:lnTo>
                    <a:lnTo>
                      <a:pt x="28358" y="658"/>
                    </a:lnTo>
                    <a:lnTo>
                      <a:pt x="28155" y="785"/>
                    </a:lnTo>
                    <a:lnTo>
                      <a:pt x="27953" y="911"/>
                    </a:lnTo>
                    <a:lnTo>
                      <a:pt x="27763" y="1050"/>
                    </a:lnTo>
                    <a:lnTo>
                      <a:pt x="27574" y="1202"/>
                    </a:lnTo>
                    <a:lnTo>
                      <a:pt x="27397" y="1366"/>
                    </a:lnTo>
                    <a:lnTo>
                      <a:pt x="27232" y="1531"/>
                    </a:lnTo>
                    <a:lnTo>
                      <a:pt x="27068" y="1720"/>
                    </a:lnTo>
                    <a:lnTo>
                      <a:pt x="26904" y="1897"/>
                    </a:lnTo>
                    <a:lnTo>
                      <a:pt x="26765" y="2099"/>
                    </a:lnTo>
                    <a:lnTo>
                      <a:pt x="26626" y="2302"/>
                    </a:lnTo>
                    <a:lnTo>
                      <a:pt x="26486" y="2517"/>
                    </a:lnTo>
                    <a:lnTo>
                      <a:pt x="19445" y="13971"/>
                    </a:lnTo>
                    <a:lnTo>
                      <a:pt x="1201" y="7725"/>
                    </a:lnTo>
                    <a:lnTo>
                      <a:pt x="0" y="12884"/>
                    </a:lnTo>
                    <a:lnTo>
                      <a:pt x="645" y="13427"/>
                    </a:lnTo>
                    <a:lnTo>
                      <a:pt x="1404" y="14059"/>
                    </a:lnTo>
                    <a:lnTo>
                      <a:pt x="2403" y="14856"/>
                    </a:lnTo>
                    <a:lnTo>
                      <a:pt x="3629" y="15804"/>
                    </a:lnTo>
                    <a:lnTo>
                      <a:pt x="4312" y="16310"/>
                    </a:lnTo>
                    <a:lnTo>
                      <a:pt x="5045" y="16841"/>
                    </a:lnTo>
                    <a:lnTo>
                      <a:pt x="5803" y="17397"/>
                    </a:lnTo>
                    <a:lnTo>
                      <a:pt x="6612" y="17953"/>
                    </a:lnTo>
                    <a:lnTo>
                      <a:pt x="7434" y="18510"/>
                    </a:lnTo>
                    <a:lnTo>
                      <a:pt x="8294" y="19078"/>
                    </a:lnTo>
                    <a:lnTo>
                      <a:pt x="9179" y="19635"/>
                    </a:lnTo>
                    <a:lnTo>
                      <a:pt x="10089" y="20178"/>
                    </a:lnTo>
                    <a:lnTo>
                      <a:pt x="10999" y="20722"/>
                    </a:lnTo>
                    <a:lnTo>
                      <a:pt x="11935" y="21228"/>
                    </a:lnTo>
                    <a:lnTo>
                      <a:pt x="12870" y="21721"/>
                    </a:lnTo>
                    <a:lnTo>
                      <a:pt x="13806" y="22188"/>
                    </a:lnTo>
                    <a:lnTo>
                      <a:pt x="14286" y="22403"/>
                    </a:lnTo>
                    <a:lnTo>
                      <a:pt x="14754" y="22606"/>
                    </a:lnTo>
                    <a:lnTo>
                      <a:pt x="15222" y="22808"/>
                    </a:lnTo>
                    <a:lnTo>
                      <a:pt x="15690" y="22998"/>
                    </a:lnTo>
                    <a:lnTo>
                      <a:pt x="16158" y="23175"/>
                    </a:lnTo>
                    <a:lnTo>
                      <a:pt x="16625" y="23339"/>
                    </a:lnTo>
                    <a:lnTo>
                      <a:pt x="17080" y="23491"/>
                    </a:lnTo>
                    <a:lnTo>
                      <a:pt x="17536" y="23630"/>
                    </a:lnTo>
                    <a:lnTo>
                      <a:pt x="17991" y="23756"/>
                    </a:lnTo>
                    <a:lnTo>
                      <a:pt x="18446" y="23870"/>
                    </a:lnTo>
                    <a:lnTo>
                      <a:pt x="18888" y="23971"/>
                    </a:lnTo>
                    <a:lnTo>
                      <a:pt x="19318" y="24047"/>
                    </a:lnTo>
                    <a:lnTo>
                      <a:pt x="19761" y="24110"/>
                    </a:lnTo>
                    <a:lnTo>
                      <a:pt x="20178" y="24161"/>
                    </a:lnTo>
                    <a:lnTo>
                      <a:pt x="20608" y="24199"/>
                    </a:lnTo>
                    <a:lnTo>
                      <a:pt x="21012" y="24211"/>
                    </a:lnTo>
                    <a:lnTo>
                      <a:pt x="21417" y="24199"/>
                    </a:lnTo>
                    <a:lnTo>
                      <a:pt x="21821" y="24186"/>
                    </a:lnTo>
                    <a:lnTo>
                      <a:pt x="22201" y="24135"/>
                    </a:lnTo>
                    <a:lnTo>
                      <a:pt x="22580" y="24072"/>
                    </a:lnTo>
                    <a:lnTo>
                      <a:pt x="22845" y="24009"/>
                    </a:lnTo>
                    <a:lnTo>
                      <a:pt x="23098" y="23946"/>
                    </a:lnTo>
                    <a:lnTo>
                      <a:pt x="23351" y="23857"/>
                    </a:lnTo>
                    <a:lnTo>
                      <a:pt x="23617" y="23756"/>
                    </a:lnTo>
                    <a:lnTo>
                      <a:pt x="23869" y="23642"/>
                    </a:lnTo>
                    <a:lnTo>
                      <a:pt x="24110" y="23529"/>
                    </a:lnTo>
                    <a:lnTo>
                      <a:pt x="24363" y="23390"/>
                    </a:lnTo>
                    <a:lnTo>
                      <a:pt x="24615" y="23238"/>
                    </a:lnTo>
                    <a:lnTo>
                      <a:pt x="24856" y="23086"/>
                    </a:lnTo>
                    <a:lnTo>
                      <a:pt x="25108" y="22922"/>
                    </a:lnTo>
                    <a:lnTo>
                      <a:pt x="25349" y="22732"/>
                    </a:lnTo>
                    <a:lnTo>
                      <a:pt x="25589" y="22542"/>
                    </a:lnTo>
                    <a:lnTo>
                      <a:pt x="25829" y="22353"/>
                    </a:lnTo>
                    <a:lnTo>
                      <a:pt x="26069" y="22138"/>
                    </a:lnTo>
                    <a:lnTo>
                      <a:pt x="26309" y="21923"/>
                    </a:lnTo>
                    <a:lnTo>
                      <a:pt x="26537" y="21695"/>
                    </a:lnTo>
                    <a:lnTo>
                      <a:pt x="27005" y="21215"/>
                    </a:lnTo>
                    <a:lnTo>
                      <a:pt x="27460" y="20709"/>
                    </a:lnTo>
                    <a:lnTo>
                      <a:pt x="27902" y="20166"/>
                    </a:lnTo>
                    <a:lnTo>
                      <a:pt x="28345" y="19597"/>
                    </a:lnTo>
                    <a:lnTo>
                      <a:pt x="28787" y="19003"/>
                    </a:lnTo>
                    <a:lnTo>
                      <a:pt x="29205" y="18396"/>
                    </a:lnTo>
                    <a:lnTo>
                      <a:pt x="29622" y="17751"/>
                    </a:lnTo>
                    <a:lnTo>
                      <a:pt x="30039" y="17106"/>
                    </a:lnTo>
                    <a:lnTo>
                      <a:pt x="30431" y="16449"/>
                    </a:lnTo>
                    <a:lnTo>
                      <a:pt x="30823" y="15766"/>
                    </a:lnTo>
                    <a:lnTo>
                      <a:pt x="31202" y="15083"/>
                    </a:lnTo>
                    <a:lnTo>
                      <a:pt x="31581" y="14401"/>
                    </a:lnTo>
                    <a:lnTo>
                      <a:pt x="31935" y="13705"/>
                    </a:lnTo>
                    <a:lnTo>
                      <a:pt x="32289" y="13010"/>
                    </a:lnTo>
                    <a:lnTo>
                      <a:pt x="32972" y="11645"/>
                    </a:lnTo>
                    <a:lnTo>
                      <a:pt x="33604" y="10292"/>
                    </a:lnTo>
                    <a:lnTo>
                      <a:pt x="34198" y="8990"/>
                    </a:lnTo>
                    <a:lnTo>
                      <a:pt x="35248" y="6613"/>
                    </a:lnTo>
                    <a:lnTo>
                      <a:pt x="35336" y="6385"/>
                    </a:lnTo>
                    <a:lnTo>
                      <a:pt x="35425" y="6158"/>
                    </a:lnTo>
                    <a:lnTo>
                      <a:pt x="35501" y="5918"/>
                    </a:lnTo>
                    <a:lnTo>
                      <a:pt x="35551" y="5690"/>
                    </a:lnTo>
                    <a:lnTo>
                      <a:pt x="35602" y="5450"/>
                    </a:lnTo>
                    <a:lnTo>
                      <a:pt x="35640" y="5222"/>
                    </a:lnTo>
                    <a:lnTo>
                      <a:pt x="35665" y="4982"/>
                    </a:lnTo>
                    <a:lnTo>
                      <a:pt x="35678" y="4742"/>
                    </a:lnTo>
                    <a:lnTo>
                      <a:pt x="35678" y="4514"/>
                    </a:lnTo>
                    <a:lnTo>
                      <a:pt x="35665" y="4274"/>
                    </a:lnTo>
                    <a:lnTo>
                      <a:pt x="35652" y="4046"/>
                    </a:lnTo>
                    <a:lnTo>
                      <a:pt x="35614" y="3819"/>
                    </a:lnTo>
                    <a:lnTo>
                      <a:pt x="35576" y="3591"/>
                    </a:lnTo>
                    <a:lnTo>
                      <a:pt x="35526" y="3364"/>
                    </a:lnTo>
                    <a:lnTo>
                      <a:pt x="35463" y="3136"/>
                    </a:lnTo>
                    <a:lnTo>
                      <a:pt x="35387" y="2921"/>
                    </a:lnTo>
                    <a:lnTo>
                      <a:pt x="35311" y="2694"/>
                    </a:lnTo>
                    <a:lnTo>
                      <a:pt x="35222" y="2491"/>
                    </a:lnTo>
                    <a:lnTo>
                      <a:pt x="35121" y="2276"/>
                    </a:lnTo>
                    <a:lnTo>
                      <a:pt x="35007" y="2074"/>
                    </a:lnTo>
                    <a:lnTo>
                      <a:pt x="34881" y="1872"/>
                    </a:lnTo>
                    <a:lnTo>
                      <a:pt x="34755" y="1682"/>
                    </a:lnTo>
                    <a:lnTo>
                      <a:pt x="34616" y="1493"/>
                    </a:lnTo>
                    <a:lnTo>
                      <a:pt x="34464" y="1316"/>
                    </a:lnTo>
                    <a:lnTo>
                      <a:pt x="34312" y="1139"/>
                    </a:lnTo>
                    <a:lnTo>
                      <a:pt x="34148" y="962"/>
                    </a:lnTo>
                    <a:lnTo>
                      <a:pt x="33971" y="810"/>
                    </a:lnTo>
                    <a:lnTo>
                      <a:pt x="33781" y="658"/>
                    </a:lnTo>
                    <a:lnTo>
                      <a:pt x="33592" y="507"/>
                    </a:lnTo>
                    <a:lnTo>
                      <a:pt x="33389" y="367"/>
                    </a:lnTo>
                    <a:lnTo>
                      <a:pt x="33187" y="241"/>
                    </a:lnTo>
                    <a:lnTo>
                      <a:pt x="32972" y="127"/>
                    </a:lnTo>
                    <a:lnTo>
                      <a:pt x="32972" y="127"/>
                    </a:lnTo>
                    <a:lnTo>
                      <a:pt x="33162" y="570"/>
                    </a:lnTo>
                    <a:lnTo>
                      <a:pt x="33162" y="570"/>
                    </a:lnTo>
                    <a:lnTo>
                      <a:pt x="32947" y="456"/>
                    </a:lnTo>
                    <a:lnTo>
                      <a:pt x="32707" y="355"/>
                    </a:lnTo>
                    <a:lnTo>
                      <a:pt x="32479" y="266"/>
                    </a:lnTo>
                    <a:lnTo>
                      <a:pt x="32251" y="203"/>
                    </a:lnTo>
                    <a:lnTo>
                      <a:pt x="32011" y="140"/>
                    </a:lnTo>
                    <a:lnTo>
                      <a:pt x="31784" y="89"/>
                    </a:lnTo>
                    <a:lnTo>
                      <a:pt x="31543" y="51"/>
                    </a:lnTo>
                    <a:lnTo>
                      <a:pt x="31303" y="13"/>
                    </a:lnTo>
                    <a:lnTo>
                      <a:pt x="310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68;p16"/>
              <p:cNvSpPr/>
              <p:nvPr/>
            </p:nvSpPr>
            <p:spPr>
              <a:xfrm>
                <a:off x="4837325" y="2067800"/>
                <a:ext cx="361600" cy="713375"/>
              </a:xfrm>
              <a:custGeom>
                <a:avLst/>
                <a:gdLst/>
                <a:ahLst/>
                <a:cxnLst/>
                <a:rect l="l" t="t" r="r" b="b"/>
                <a:pathLst>
                  <a:path w="14464" h="28535" extrusionOk="0">
                    <a:moveTo>
                      <a:pt x="3819" y="1"/>
                    </a:moveTo>
                    <a:lnTo>
                      <a:pt x="1" y="1505"/>
                    </a:lnTo>
                    <a:lnTo>
                      <a:pt x="10646" y="28535"/>
                    </a:lnTo>
                    <a:lnTo>
                      <a:pt x="14464" y="27030"/>
                    </a:lnTo>
                    <a:lnTo>
                      <a:pt x="38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69;p16"/>
              <p:cNvSpPr/>
              <p:nvPr/>
            </p:nvSpPr>
            <p:spPr>
              <a:xfrm>
                <a:off x="4885050" y="2227425"/>
                <a:ext cx="530400" cy="104997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41999" extrusionOk="0">
                    <a:moveTo>
                      <a:pt x="4476" y="0"/>
                    </a:moveTo>
                    <a:lnTo>
                      <a:pt x="4211" y="38"/>
                    </a:lnTo>
                    <a:lnTo>
                      <a:pt x="3958" y="101"/>
                    </a:lnTo>
                    <a:lnTo>
                      <a:pt x="3693" y="177"/>
                    </a:lnTo>
                    <a:lnTo>
                      <a:pt x="1682" y="974"/>
                    </a:lnTo>
                    <a:lnTo>
                      <a:pt x="1430" y="1087"/>
                    </a:lnTo>
                    <a:lnTo>
                      <a:pt x="1202" y="1226"/>
                    </a:lnTo>
                    <a:lnTo>
                      <a:pt x="987" y="1378"/>
                    </a:lnTo>
                    <a:lnTo>
                      <a:pt x="797" y="1543"/>
                    </a:lnTo>
                    <a:lnTo>
                      <a:pt x="620" y="1732"/>
                    </a:lnTo>
                    <a:lnTo>
                      <a:pt x="469" y="1934"/>
                    </a:lnTo>
                    <a:lnTo>
                      <a:pt x="330" y="2149"/>
                    </a:lnTo>
                    <a:lnTo>
                      <a:pt x="228" y="2377"/>
                    </a:lnTo>
                    <a:lnTo>
                      <a:pt x="127" y="2617"/>
                    </a:lnTo>
                    <a:lnTo>
                      <a:pt x="64" y="2870"/>
                    </a:lnTo>
                    <a:lnTo>
                      <a:pt x="26" y="3110"/>
                    </a:lnTo>
                    <a:lnTo>
                      <a:pt x="1" y="3376"/>
                    </a:lnTo>
                    <a:lnTo>
                      <a:pt x="14" y="3629"/>
                    </a:lnTo>
                    <a:lnTo>
                      <a:pt x="39" y="3894"/>
                    </a:lnTo>
                    <a:lnTo>
                      <a:pt x="102" y="4147"/>
                    </a:lnTo>
                    <a:lnTo>
                      <a:pt x="191" y="4400"/>
                    </a:lnTo>
                    <a:lnTo>
                      <a:pt x="14097" y="40317"/>
                    </a:lnTo>
                    <a:lnTo>
                      <a:pt x="14211" y="40570"/>
                    </a:lnTo>
                    <a:lnTo>
                      <a:pt x="14338" y="40798"/>
                    </a:lnTo>
                    <a:lnTo>
                      <a:pt x="14489" y="41012"/>
                    </a:lnTo>
                    <a:lnTo>
                      <a:pt x="14666" y="41202"/>
                    </a:lnTo>
                    <a:lnTo>
                      <a:pt x="14856" y="41379"/>
                    </a:lnTo>
                    <a:lnTo>
                      <a:pt x="15058" y="41531"/>
                    </a:lnTo>
                    <a:lnTo>
                      <a:pt x="15273" y="41657"/>
                    </a:lnTo>
                    <a:lnTo>
                      <a:pt x="15501" y="41771"/>
                    </a:lnTo>
                    <a:lnTo>
                      <a:pt x="15741" y="41860"/>
                    </a:lnTo>
                    <a:lnTo>
                      <a:pt x="15981" y="41935"/>
                    </a:lnTo>
                    <a:lnTo>
                      <a:pt x="16234" y="41973"/>
                    </a:lnTo>
                    <a:lnTo>
                      <a:pt x="16487" y="41999"/>
                    </a:lnTo>
                    <a:lnTo>
                      <a:pt x="16752" y="41986"/>
                    </a:lnTo>
                    <a:lnTo>
                      <a:pt x="17005" y="41961"/>
                    </a:lnTo>
                    <a:lnTo>
                      <a:pt x="17271" y="41897"/>
                    </a:lnTo>
                    <a:lnTo>
                      <a:pt x="17523" y="41809"/>
                    </a:lnTo>
                    <a:lnTo>
                      <a:pt x="19534" y="41012"/>
                    </a:lnTo>
                    <a:lnTo>
                      <a:pt x="19786" y="40899"/>
                    </a:lnTo>
                    <a:lnTo>
                      <a:pt x="20014" y="40772"/>
                    </a:lnTo>
                    <a:lnTo>
                      <a:pt x="20229" y="40621"/>
                    </a:lnTo>
                    <a:lnTo>
                      <a:pt x="20419" y="40444"/>
                    </a:lnTo>
                    <a:lnTo>
                      <a:pt x="20596" y="40254"/>
                    </a:lnTo>
                    <a:lnTo>
                      <a:pt x="20747" y="40052"/>
                    </a:lnTo>
                    <a:lnTo>
                      <a:pt x="20886" y="39837"/>
                    </a:lnTo>
                    <a:lnTo>
                      <a:pt x="20987" y="39609"/>
                    </a:lnTo>
                    <a:lnTo>
                      <a:pt x="21089" y="39369"/>
                    </a:lnTo>
                    <a:lnTo>
                      <a:pt x="21152" y="39129"/>
                    </a:lnTo>
                    <a:lnTo>
                      <a:pt x="21190" y="38876"/>
                    </a:lnTo>
                    <a:lnTo>
                      <a:pt x="21215" y="38623"/>
                    </a:lnTo>
                    <a:lnTo>
                      <a:pt x="21202" y="38358"/>
                    </a:lnTo>
                    <a:lnTo>
                      <a:pt x="21177" y="38105"/>
                    </a:lnTo>
                    <a:lnTo>
                      <a:pt x="21114" y="37839"/>
                    </a:lnTo>
                    <a:lnTo>
                      <a:pt x="21025" y="37586"/>
                    </a:lnTo>
                    <a:lnTo>
                      <a:pt x="7119" y="1669"/>
                    </a:lnTo>
                    <a:lnTo>
                      <a:pt x="7018" y="1429"/>
                    </a:lnTo>
                    <a:lnTo>
                      <a:pt x="6878" y="1201"/>
                    </a:lnTo>
                    <a:lnTo>
                      <a:pt x="6727" y="986"/>
                    </a:lnTo>
                    <a:lnTo>
                      <a:pt x="6550" y="797"/>
                    </a:lnTo>
                    <a:lnTo>
                      <a:pt x="6360" y="620"/>
                    </a:lnTo>
                    <a:lnTo>
                      <a:pt x="6158" y="468"/>
                    </a:lnTo>
                    <a:lnTo>
                      <a:pt x="5943" y="329"/>
                    </a:lnTo>
                    <a:lnTo>
                      <a:pt x="5715" y="215"/>
                    </a:lnTo>
                    <a:lnTo>
                      <a:pt x="5475" y="127"/>
                    </a:lnTo>
                    <a:lnTo>
                      <a:pt x="5235" y="63"/>
                    </a:lnTo>
                    <a:lnTo>
                      <a:pt x="4982" y="13"/>
                    </a:lnTo>
                    <a:lnTo>
                      <a:pt x="472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0;p16"/>
              <p:cNvSpPr/>
              <p:nvPr/>
            </p:nvSpPr>
            <p:spPr>
              <a:xfrm>
                <a:off x="4758325" y="1951175"/>
                <a:ext cx="220325" cy="186825"/>
              </a:xfrm>
              <a:custGeom>
                <a:avLst/>
                <a:gdLst/>
                <a:ahLst/>
                <a:cxnLst/>
                <a:rect l="l" t="t" r="r" b="b"/>
                <a:pathLst>
                  <a:path w="8813" h="7473" extrusionOk="0">
                    <a:moveTo>
                      <a:pt x="6941" y="1"/>
                    </a:moveTo>
                    <a:lnTo>
                      <a:pt x="0" y="2731"/>
                    </a:lnTo>
                    <a:lnTo>
                      <a:pt x="1871" y="7472"/>
                    </a:lnTo>
                    <a:lnTo>
                      <a:pt x="8812" y="4741"/>
                    </a:lnTo>
                    <a:lnTo>
                      <a:pt x="69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1;p16"/>
              <p:cNvSpPr/>
              <p:nvPr/>
            </p:nvSpPr>
            <p:spPr>
              <a:xfrm>
                <a:off x="3709300" y="438500"/>
                <a:ext cx="1653350" cy="1653350"/>
              </a:xfrm>
              <a:custGeom>
                <a:avLst/>
                <a:gdLst/>
                <a:ahLst/>
                <a:cxnLst/>
                <a:rect l="l" t="t" r="r" b="b"/>
                <a:pathLst>
                  <a:path w="66134" h="66134" extrusionOk="0">
                    <a:moveTo>
                      <a:pt x="33074" y="7611"/>
                    </a:moveTo>
                    <a:lnTo>
                      <a:pt x="33693" y="7624"/>
                    </a:lnTo>
                    <a:lnTo>
                      <a:pt x="34313" y="7649"/>
                    </a:lnTo>
                    <a:lnTo>
                      <a:pt x="34932" y="7687"/>
                    </a:lnTo>
                    <a:lnTo>
                      <a:pt x="35539" y="7738"/>
                    </a:lnTo>
                    <a:lnTo>
                      <a:pt x="36158" y="7801"/>
                    </a:lnTo>
                    <a:lnTo>
                      <a:pt x="36765" y="7889"/>
                    </a:lnTo>
                    <a:lnTo>
                      <a:pt x="37372" y="7990"/>
                    </a:lnTo>
                    <a:lnTo>
                      <a:pt x="37966" y="8092"/>
                    </a:lnTo>
                    <a:lnTo>
                      <a:pt x="38573" y="8218"/>
                    </a:lnTo>
                    <a:lnTo>
                      <a:pt x="39167" y="8370"/>
                    </a:lnTo>
                    <a:lnTo>
                      <a:pt x="39761" y="8521"/>
                    </a:lnTo>
                    <a:lnTo>
                      <a:pt x="40343" y="8686"/>
                    </a:lnTo>
                    <a:lnTo>
                      <a:pt x="40925" y="8863"/>
                    </a:lnTo>
                    <a:lnTo>
                      <a:pt x="41506" y="9065"/>
                    </a:lnTo>
                    <a:lnTo>
                      <a:pt x="42088" y="9280"/>
                    </a:lnTo>
                    <a:lnTo>
                      <a:pt x="42644" y="9495"/>
                    </a:lnTo>
                    <a:lnTo>
                      <a:pt x="43213" y="9735"/>
                    </a:lnTo>
                    <a:lnTo>
                      <a:pt x="43769" y="9988"/>
                    </a:lnTo>
                    <a:lnTo>
                      <a:pt x="44325" y="10241"/>
                    </a:lnTo>
                    <a:lnTo>
                      <a:pt x="44869" y="10519"/>
                    </a:lnTo>
                    <a:lnTo>
                      <a:pt x="45400" y="10810"/>
                    </a:lnTo>
                    <a:lnTo>
                      <a:pt x="45931" y="11113"/>
                    </a:lnTo>
                    <a:lnTo>
                      <a:pt x="46462" y="11429"/>
                    </a:lnTo>
                    <a:lnTo>
                      <a:pt x="46968" y="11758"/>
                    </a:lnTo>
                    <a:lnTo>
                      <a:pt x="47486" y="12099"/>
                    </a:lnTo>
                    <a:lnTo>
                      <a:pt x="47979" y="12453"/>
                    </a:lnTo>
                    <a:lnTo>
                      <a:pt x="48472" y="12820"/>
                    </a:lnTo>
                    <a:lnTo>
                      <a:pt x="48965" y="13199"/>
                    </a:lnTo>
                    <a:lnTo>
                      <a:pt x="49433" y="13578"/>
                    </a:lnTo>
                    <a:lnTo>
                      <a:pt x="49901" y="13983"/>
                    </a:lnTo>
                    <a:lnTo>
                      <a:pt x="50356" y="14400"/>
                    </a:lnTo>
                    <a:lnTo>
                      <a:pt x="50811" y="14817"/>
                    </a:lnTo>
                    <a:lnTo>
                      <a:pt x="51254" y="15260"/>
                    </a:lnTo>
                    <a:lnTo>
                      <a:pt x="51671" y="15702"/>
                    </a:lnTo>
                    <a:lnTo>
                      <a:pt x="52101" y="16170"/>
                    </a:lnTo>
                    <a:lnTo>
                      <a:pt x="52505" y="16638"/>
                    </a:lnTo>
                    <a:lnTo>
                      <a:pt x="52897" y="17118"/>
                    </a:lnTo>
                    <a:lnTo>
                      <a:pt x="53289" y="17611"/>
                    </a:lnTo>
                    <a:lnTo>
                      <a:pt x="53668" y="18117"/>
                    </a:lnTo>
                    <a:lnTo>
                      <a:pt x="54022" y="18635"/>
                    </a:lnTo>
                    <a:lnTo>
                      <a:pt x="54376" y="19154"/>
                    </a:lnTo>
                    <a:lnTo>
                      <a:pt x="54718" y="19697"/>
                    </a:lnTo>
                    <a:lnTo>
                      <a:pt x="55046" y="20241"/>
                    </a:lnTo>
                    <a:lnTo>
                      <a:pt x="55362" y="20797"/>
                    </a:lnTo>
                    <a:lnTo>
                      <a:pt x="55666" y="21366"/>
                    </a:lnTo>
                    <a:lnTo>
                      <a:pt x="55957" y="21948"/>
                    </a:lnTo>
                    <a:lnTo>
                      <a:pt x="56222" y="22529"/>
                    </a:lnTo>
                    <a:lnTo>
                      <a:pt x="56488" y="23136"/>
                    </a:lnTo>
                    <a:lnTo>
                      <a:pt x="56740" y="23743"/>
                    </a:lnTo>
                    <a:lnTo>
                      <a:pt x="56968" y="24350"/>
                    </a:lnTo>
                    <a:lnTo>
                      <a:pt x="57183" y="24969"/>
                    </a:lnTo>
                    <a:lnTo>
                      <a:pt x="57385" y="25589"/>
                    </a:lnTo>
                    <a:lnTo>
                      <a:pt x="57575" y="26208"/>
                    </a:lnTo>
                    <a:lnTo>
                      <a:pt x="57739" y="26828"/>
                    </a:lnTo>
                    <a:lnTo>
                      <a:pt x="57891" y="27447"/>
                    </a:lnTo>
                    <a:lnTo>
                      <a:pt x="58017" y="28079"/>
                    </a:lnTo>
                    <a:lnTo>
                      <a:pt x="58131" y="28699"/>
                    </a:lnTo>
                    <a:lnTo>
                      <a:pt x="58232" y="29318"/>
                    </a:lnTo>
                    <a:lnTo>
                      <a:pt x="58321" y="29951"/>
                    </a:lnTo>
                    <a:lnTo>
                      <a:pt x="58397" y="30570"/>
                    </a:lnTo>
                    <a:lnTo>
                      <a:pt x="58447" y="31202"/>
                    </a:lnTo>
                    <a:lnTo>
                      <a:pt x="58485" y="31822"/>
                    </a:lnTo>
                    <a:lnTo>
                      <a:pt x="58510" y="32441"/>
                    </a:lnTo>
                    <a:lnTo>
                      <a:pt x="58510" y="33061"/>
                    </a:lnTo>
                    <a:lnTo>
                      <a:pt x="58510" y="33680"/>
                    </a:lnTo>
                    <a:lnTo>
                      <a:pt x="58485" y="34300"/>
                    </a:lnTo>
                    <a:lnTo>
                      <a:pt x="58447" y="34919"/>
                    </a:lnTo>
                    <a:lnTo>
                      <a:pt x="58397" y="35539"/>
                    </a:lnTo>
                    <a:lnTo>
                      <a:pt x="58321" y="36145"/>
                    </a:lnTo>
                    <a:lnTo>
                      <a:pt x="58245" y="36752"/>
                    </a:lnTo>
                    <a:lnTo>
                      <a:pt x="58144" y="37359"/>
                    </a:lnTo>
                    <a:lnTo>
                      <a:pt x="58030" y="37966"/>
                    </a:lnTo>
                    <a:lnTo>
                      <a:pt x="57903" y="38560"/>
                    </a:lnTo>
                    <a:lnTo>
                      <a:pt x="57764" y="39154"/>
                    </a:lnTo>
                    <a:lnTo>
                      <a:pt x="57613" y="39748"/>
                    </a:lnTo>
                    <a:lnTo>
                      <a:pt x="57448" y="40343"/>
                    </a:lnTo>
                    <a:lnTo>
                      <a:pt x="57259" y="40924"/>
                    </a:lnTo>
                    <a:lnTo>
                      <a:pt x="57069" y="41506"/>
                    </a:lnTo>
                    <a:lnTo>
                      <a:pt x="56854" y="42075"/>
                    </a:lnTo>
                    <a:lnTo>
                      <a:pt x="56639" y="42644"/>
                    </a:lnTo>
                    <a:lnTo>
                      <a:pt x="56399" y="43200"/>
                    </a:lnTo>
                    <a:lnTo>
                      <a:pt x="56146" y="43756"/>
                    </a:lnTo>
                    <a:lnTo>
                      <a:pt x="55881" y="44312"/>
                    </a:lnTo>
                    <a:lnTo>
                      <a:pt x="55603" y="44856"/>
                    </a:lnTo>
                    <a:lnTo>
                      <a:pt x="55324" y="45400"/>
                    </a:lnTo>
                    <a:lnTo>
                      <a:pt x="55021" y="45931"/>
                    </a:lnTo>
                    <a:lnTo>
                      <a:pt x="54705" y="46449"/>
                    </a:lnTo>
                    <a:lnTo>
                      <a:pt x="54376" y="46967"/>
                    </a:lnTo>
                    <a:lnTo>
                      <a:pt x="54035" y="47473"/>
                    </a:lnTo>
                    <a:lnTo>
                      <a:pt x="53681" y="47979"/>
                    </a:lnTo>
                    <a:lnTo>
                      <a:pt x="53314" y="48472"/>
                    </a:lnTo>
                    <a:lnTo>
                      <a:pt x="52935" y="48952"/>
                    </a:lnTo>
                    <a:lnTo>
                      <a:pt x="52543" y="49433"/>
                    </a:lnTo>
                    <a:lnTo>
                      <a:pt x="52151" y="49900"/>
                    </a:lnTo>
                    <a:lnTo>
                      <a:pt x="51734" y="50356"/>
                    </a:lnTo>
                    <a:lnTo>
                      <a:pt x="51304" y="50798"/>
                    </a:lnTo>
                    <a:lnTo>
                      <a:pt x="50874" y="51241"/>
                    </a:lnTo>
                    <a:lnTo>
                      <a:pt x="50419" y="51670"/>
                    </a:lnTo>
                    <a:lnTo>
                      <a:pt x="49964" y="52088"/>
                    </a:lnTo>
                    <a:lnTo>
                      <a:pt x="49496" y="52492"/>
                    </a:lnTo>
                    <a:lnTo>
                      <a:pt x="49016" y="52897"/>
                    </a:lnTo>
                    <a:lnTo>
                      <a:pt x="48523" y="53276"/>
                    </a:lnTo>
                    <a:lnTo>
                      <a:pt x="48017" y="53655"/>
                    </a:lnTo>
                    <a:lnTo>
                      <a:pt x="47499" y="54022"/>
                    </a:lnTo>
                    <a:lnTo>
                      <a:pt x="46968" y="54376"/>
                    </a:lnTo>
                    <a:lnTo>
                      <a:pt x="46437" y="54705"/>
                    </a:lnTo>
                    <a:lnTo>
                      <a:pt x="45893" y="55033"/>
                    </a:lnTo>
                    <a:lnTo>
                      <a:pt x="45337" y="55349"/>
                    </a:lnTo>
                    <a:lnTo>
                      <a:pt x="44768" y="55653"/>
                    </a:lnTo>
                    <a:lnTo>
                      <a:pt x="44186" y="55944"/>
                    </a:lnTo>
                    <a:lnTo>
                      <a:pt x="43605" y="56222"/>
                    </a:lnTo>
                    <a:lnTo>
                      <a:pt x="42998" y="56487"/>
                    </a:lnTo>
                    <a:lnTo>
                      <a:pt x="42391" y="56727"/>
                    </a:lnTo>
                    <a:lnTo>
                      <a:pt x="41784" y="56968"/>
                    </a:lnTo>
                    <a:lnTo>
                      <a:pt x="41165" y="57183"/>
                    </a:lnTo>
                    <a:lnTo>
                      <a:pt x="40545" y="57385"/>
                    </a:lnTo>
                    <a:lnTo>
                      <a:pt x="39926" y="57562"/>
                    </a:lnTo>
                    <a:lnTo>
                      <a:pt x="39306" y="57726"/>
                    </a:lnTo>
                    <a:lnTo>
                      <a:pt x="38687" y="57878"/>
                    </a:lnTo>
                    <a:lnTo>
                      <a:pt x="38055" y="58017"/>
                    </a:lnTo>
                    <a:lnTo>
                      <a:pt x="37435" y="58131"/>
                    </a:lnTo>
                    <a:lnTo>
                      <a:pt x="36803" y="58232"/>
                    </a:lnTo>
                    <a:lnTo>
                      <a:pt x="36184" y="58320"/>
                    </a:lnTo>
                    <a:lnTo>
                      <a:pt x="35564" y="58384"/>
                    </a:lnTo>
                    <a:lnTo>
                      <a:pt x="34932" y="58434"/>
                    </a:lnTo>
                    <a:lnTo>
                      <a:pt x="34313" y="58472"/>
                    </a:lnTo>
                    <a:lnTo>
                      <a:pt x="33693" y="58497"/>
                    </a:lnTo>
                    <a:lnTo>
                      <a:pt x="33074" y="58510"/>
                    </a:lnTo>
                    <a:lnTo>
                      <a:pt x="32441" y="58497"/>
                    </a:lnTo>
                    <a:lnTo>
                      <a:pt x="31835" y="58472"/>
                    </a:lnTo>
                    <a:lnTo>
                      <a:pt x="31215" y="58434"/>
                    </a:lnTo>
                    <a:lnTo>
                      <a:pt x="30596" y="58384"/>
                    </a:lnTo>
                    <a:lnTo>
                      <a:pt x="29989" y="58320"/>
                    </a:lnTo>
                    <a:lnTo>
                      <a:pt x="29382" y="58232"/>
                    </a:lnTo>
                    <a:lnTo>
                      <a:pt x="28775" y="58143"/>
                    </a:lnTo>
                    <a:lnTo>
                      <a:pt x="28168" y="58030"/>
                    </a:lnTo>
                    <a:lnTo>
                      <a:pt x="27561" y="57903"/>
                    </a:lnTo>
                    <a:lnTo>
                      <a:pt x="26967" y="57764"/>
                    </a:lnTo>
                    <a:lnTo>
                      <a:pt x="26386" y="57612"/>
                    </a:lnTo>
                    <a:lnTo>
                      <a:pt x="25792" y="57435"/>
                    </a:lnTo>
                    <a:lnTo>
                      <a:pt x="25210" y="57258"/>
                    </a:lnTo>
                    <a:lnTo>
                      <a:pt x="24628" y="57056"/>
                    </a:lnTo>
                    <a:lnTo>
                      <a:pt x="24060" y="56854"/>
                    </a:lnTo>
                    <a:lnTo>
                      <a:pt x="23491" y="56626"/>
                    </a:lnTo>
                    <a:lnTo>
                      <a:pt x="22922" y="56386"/>
                    </a:lnTo>
                    <a:lnTo>
                      <a:pt x="22365" y="56146"/>
                    </a:lnTo>
                    <a:lnTo>
                      <a:pt x="21822" y="55880"/>
                    </a:lnTo>
                    <a:lnTo>
                      <a:pt x="21278" y="55602"/>
                    </a:lnTo>
                    <a:lnTo>
                      <a:pt x="20735" y="55311"/>
                    </a:lnTo>
                    <a:lnTo>
                      <a:pt x="20204" y="55008"/>
                    </a:lnTo>
                    <a:lnTo>
                      <a:pt x="19685" y="54692"/>
                    </a:lnTo>
                    <a:lnTo>
                      <a:pt x="19167" y="54363"/>
                    </a:lnTo>
                    <a:lnTo>
                      <a:pt x="18661" y="54022"/>
                    </a:lnTo>
                    <a:lnTo>
                      <a:pt x="18155" y="53681"/>
                    </a:lnTo>
                    <a:lnTo>
                      <a:pt x="17662" y="53314"/>
                    </a:lnTo>
                    <a:lnTo>
                      <a:pt x="17182" y="52935"/>
                    </a:lnTo>
                    <a:lnTo>
                      <a:pt x="16702" y="52543"/>
                    </a:lnTo>
                    <a:lnTo>
                      <a:pt x="16234" y="52138"/>
                    </a:lnTo>
                    <a:lnTo>
                      <a:pt x="15779" y="51734"/>
                    </a:lnTo>
                    <a:lnTo>
                      <a:pt x="15324" y="51304"/>
                    </a:lnTo>
                    <a:lnTo>
                      <a:pt x="14894" y="50861"/>
                    </a:lnTo>
                    <a:lnTo>
                      <a:pt x="14464" y="50419"/>
                    </a:lnTo>
                    <a:lnTo>
                      <a:pt x="14047" y="49964"/>
                    </a:lnTo>
                    <a:lnTo>
                      <a:pt x="13629" y="49483"/>
                    </a:lnTo>
                    <a:lnTo>
                      <a:pt x="13238" y="49003"/>
                    </a:lnTo>
                    <a:lnTo>
                      <a:pt x="12846" y="48510"/>
                    </a:lnTo>
                    <a:lnTo>
                      <a:pt x="12479" y="48004"/>
                    </a:lnTo>
                    <a:lnTo>
                      <a:pt x="12112" y="47498"/>
                    </a:lnTo>
                    <a:lnTo>
                      <a:pt x="11758" y="46967"/>
                    </a:lnTo>
                    <a:lnTo>
                      <a:pt x="11417" y="46436"/>
                    </a:lnTo>
                    <a:lnTo>
                      <a:pt x="11088" y="45880"/>
                    </a:lnTo>
                    <a:lnTo>
                      <a:pt x="10785" y="45324"/>
                    </a:lnTo>
                    <a:lnTo>
                      <a:pt x="10481" y="44755"/>
                    </a:lnTo>
                    <a:lnTo>
                      <a:pt x="10191" y="44186"/>
                    </a:lnTo>
                    <a:lnTo>
                      <a:pt x="9913" y="43592"/>
                    </a:lnTo>
                    <a:lnTo>
                      <a:pt x="9647" y="42998"/>
                    </a:lnTo>
                    <a:lnTo>
                      <a:pt x="9407" y="42391"/>
                    </a:lnTo>
                    <a:lnTo>
                      <a:pt x="9167" y="41771"/>
                    </a:lnTo>
                    <a:lnTo>
                      <a:pt x="8952" y="41152"/>
                    </a:lnTo>
                    <a:lnTo>
                      <a:pt x="8749" y="40532"/>
                    </a:lnTo>
                    <a:lnTo>
                      <a:pt x="8572" y="39913"/>
                    </a:lnTo>
                    <a:lnTo>
                      <a:pt x="8408" y="39293"/>
                    </a:lnTo>
                    <a:lnTo>
                      <a:pt x="8256" y="38674"/>
                    </a:lnTo>
                    <a:lnTo>
                      <a:pt x="8117" y="38054"/>
                    </a:lnTo>
                    <a:lnTo>
                      <a:pt x="8004" y="37422"/>
                    </a:lnTo>
                    <a:lnTo>
                      <a:pt x="7902" y="36803"/>
                    </a:lnTo>
                    <a:lnTo>
                      <a:pt x="7814" y="36183"/>
                    </a:lnTo>
                    <a:lnTo>
                      <a:pt x="7751" y="35551"/>
                    </a:lnTo>
                    <a:lnTo>
                      <a:pt x="7688" y="34932"/>
                    </a:lnTo>
                    <a:lnTo>
                      <a:pt x="7650" y="34300"/>
                    </a:lnTo>
                    <a:lnTo>
                      <a:pt x="7637" y="33680"/>
                    </a:lnTo>
                    <a:lnTo>
                      <a:pt x="7624" y="33061"/>
                    </a:lnTo>
                    <a:lnTo>
                      <a:pt x="7637" y="32441"/>
                    </a:lnTo>
                    <a:lnTo>
                      <a:pt x="7650" y="31822"/>
                    </a:lnTo>
                    <a:lnTo>
                      <a:pt x="7688" y="31202"/>
                    </a:lnTo>
                    <a:lnTo>
                      <a:pt x="7751" y="30595"/>
                    </a:lnTo>
                    <a:lnTo>
                      <a:pt x="7814" y="29976"/>
                    </a:lnTo>
                    <a:lnTo>
                      <a:pt x="7890" y="29369"/>
                    </a:lnTo>
                    <a:lnTo>
                      <a:pt x="7991" y="28762"/>
                    </a:lnTo>
                    <a:lnTo>
                      <a:pt x="8105" y="28155"/>
                    </a:lnTo>
                    <a:lnTo>
                      <a:pt x="8231" y="27561"/>
                    </a:lnTo>
                    <a:lnTo>
                      <a:pt x="8370" y="26967"/>
                    </a:lnTo>
                    <a:lnTo>
                      <a:pt x="8522" y="26373"/>
                    </a:lnTo>
                    <a:lnTo>
                      <a:pt x="8699" y="25791"/>
                    </a:lnTo>
                    <a:lnTo>
                      <a:pt x="8876" y="25197"/>
                    </a:lnTo>
                    <a:lnTo>
                      <a:pt x="9066" y="24628"/>
                    </a:lnTo>
                    <a:lnTo>
                      <a:pt x="9280" y="24046"/>
                    </a:lnTo>
                    <a:lnTo>
                      <a:pt x="9508" y="23478"/>
                    </a:lnTo>
                    <a:lnTo>
                      <a:pt x="9736" y="22921"/>
                    </a:lnTo>
                    <a:lnTo>
                      <a:pt x="9988" y="22365"/>
                    </a:lnTo>
                    <a:lnTo>
                      <a:pt x="10254" y="21809"/>
                    </a:lnTo>
                    <a:lnTo>
                      <a:pt x="10532" y="21265"/>
                    </a:lnTo>
                    <a:lnTo>
                      <a:pt x="10823" y="20734"/>
                    </a:lnTo>
                    <a:lnTo>
                      <a:pt x="11126" y="20203"/>
                    </a:lnTo>
                    <a:lnTo>
                      <a:pt x="11442" y="19672"/>
                    </a:lnTo>
                    <a:lnTo>
                      <a:pt x="11758" y="19154"/>
                    </a:lnTo>
                    <a:lnTo>
                      <a:pt x="12100" y="18648"/>
                    </a:lnTo>
                    <a:lnTo>
                      <a:pt x="12454" y="18142"/>
                    </a:lnTo>
                    <a:lnTo>
                      <a:pt x="12820" y="17649"/>
                    </a:lnTo>
                    <a:lnTo>
                      <a:pt x="13200" y="17169"/>
                    </a:lnTo>
                    <a:lnTo>
                      <a:pt x="13592" y="16701"/>
                    </a:lnTo>
                    <a:lnTo>
                      <a:pt x="13996" y="16233"/>
                    </a:lnTo>
                    <a:lnTo>
                      <a:pt x="14401" y="15766"/>
                    </a:lnTo>
                    <a:lnTo>
                      <a:pt x="14831" y="15323"/>
                    </a:lnTo>
                    <a:lnTo>
                      <a:pt x="15260" y="14881"/>
                    </a:lnTo>
                    <a:lnTo>
                      <a:pt x="15715" y="14451"/>
                    </a:lnTo>
                    <a:lnTo>
                      <a:pt x="16171" y="14034"/>
                    </a:lnTo>
                    <a:lnTo>
                      <a:pt x="16638" y="13629"/>
                    </a:lnTo>
                    <a:lnTo>
                      <a:pt x="17131" y="13237"/>
                    </a:lnTo>
                    <a:lnTo>
                      <a:pt x="17625" y="12845"/>
                    </a:lnTo>
                    <a:lnTo>
                      <a:pt x="18130" y="12466"/>
                    </a:lnTo>
                    <a:lnTo>
                      <a:pt x="18636" y="12112"/>
                    </a:lnTo>
                    <a:lnTo>
                      <a:pt x="19167" y="11758"/>
                    </a:lnTo>
                    <a:lnTo>
                      <a:pt x="19698" y="11417"/>
                    </a:lnTo>
                    <a:lnTo>
                      <a:pt x="20254" y="11088"/>
                    </a:lnTo>
                    <a:lnTo>
                      <a:pt x="20810" y="10772"/>
                    </a:lnTo>
                    <a:lnTo>
                      <a:pt x="21379" y="10468"/>
                    </a:lnTo>
                    <a:lnTo>
                      <a:pt x="21948" y="10178"/>
                    </a:lnTo>
                    <a:lnTo>
                      <a:pt x="22542" y="9899"/>
                    </a:lnTo>
                    <a:lnTo>
                      <a:pt x="23137" y="9647"/>
                    </a:lnTo>
                    <a:lnTo>
                      <a:pt x="23743" y="9394"/>
                    </a:lnTo>
                    <a:lnTo>
                      <a:pt x="24363" y="9166"/>
                    </a:lnTo>
                    <a:lnTo>
                      <a:pt x="24970" y="8951"/>
                    </a:lnTo>
                    <a:lnTo>
                      <a:pt x="25589" y="8749"/>
                    </a:lnTo>
                    <a:lnTo>
                      <a:pt x="26209" y="8559"/>
                    </a:lnTo>
                    <a:lnTo>
                      <a:pt x="26841" y="8395"/>
                    </a:lnTo>
                    <a:lnTo>
                      <a:pt x="27460" y="8243"/>
                    </a:lnTo>
                    <a:lnTo>
                      <a:pt x="28080" y="8117"/>
                    </a:lnTo>
                    <a:lnTo>
                      <a:pt x="28699" y="7990"/>
                    </a:lnTo>
                    <a:lnTo>
                      <a:pt x="29331" y="7889"/>
                    </a:lnTo>
                    <a:lnTo>
                      <a:pt x="29951" y="7813"/>
                    </a:lnTo>
                    <a:lnTo>
                      <a:pt x="30583" y="7738"/>
                    </a:lnTo>
                    <a:lnTo>
                      <a:pt x="31203" y="7687"/>
                    </a:lnTo>
                    <a:lnTo>
                      <a:pt x="31822" y="7649"/>
                    </a:lnTo>
                    <a:lnTo>
                      <a:pt x="32454" y="7624"/>
                    </a:lnTo>
                    <a:lnTo>
                      <a:pt x="33074" y="7611"/>
                    </a:lnTo>
                    <a:close/>
                    <a:moveTo>
                      <a:pt x="32265" y="0"/>
                    </a:moveTo>
                    <a:lnTo>
                      <a:pt x="31455" y="38"/>
                    </a:lnTo>
                    <a:lnTo>
                      <a:pt x="30646" y="89"/>
                    </a:lnTo>
                    <a:lnTo>
                      <a:pt x="29837" y="152"/>
                    </a:lnTo>
                    <a:lnTo>
                      <a:pt x="29015" y="241"/>
                    </a:lnTo>
                    <a:lnTo>
                      <a:pt x="28206" y="354"/>
                    </a:lnTo>
                    <a:lnTo>
                      <a:pt x="27397" y="493"/>
                    </a:lnTo>
                    <a:lnTo>
                      <a:pt x="26588" y="645"/>
                    </a:lnTo>
                    <a:lnTo>
                      <a:pt x="25779" y="809"/>
                    </a:lnTo>
                    <a:lnTo>
                      <a:pt x="24970" y="1012"/>
                    </a:lnTo>
                    <a:lnTo>
                      <a:pt x="24161" y="1227"/>
                    </a:lnTo>
                    <a:lnTo>
                      <a:pt x="23352" y="1467"/>
                    </a:lnTo>
                    <a:lnTo>
                      <a:pt x="22555" y="1720"/>
                    </a:lnTo>
                    <a:lnTo>
                      <a:pt x="21746" y="1998"/>
                    </a:lnTo>
                    <a:lnTo>
                      <a:pt x="20949" y="2301"/>
                    </a:lnTo>
                    <a:lnTo>
                      <a:pt x="20166" y="2630"/>
                    </a:lnTo>
                    <a:lnTo>
                      <a:pt x="19382" y="2971"/>
                    </a:lnTo>
                    <a:lnTo>
                      <a:pt x="18623" y="3325"/>
                    </a:lnTo>
                    <a:lnTo>
                      <a:pt x="17865" y="3705"/>
                    </a:lnTo>
                    <a:lnTo>
                      <a:pt x="17131" y="4097"/>
                    </a:lnTo>
                    <a:lnTo>
                      <a:pt x="16411" y="4501"/>
                    </a:lnTo>
                    <a:lnTo>
                      <a:pt x="15703" y="4931"/>
                    </a:lnTo>
                    <a:lnTo>
                      <a:pt x="14995" y="5373"/>
                    </a:lnTo>
                    <a:lnTo>
                      <a:pt x="14312" y="5829"/>
                    </a:lnTo>
                    <a:lnTo>
                      <a:pt x="13642" y="6296"/>
                    </a:lnTo>
                    <a:lnTo>
                      <a:pt x="12997" y="6789"/>
                    </a:lnTo>
                    <a:lnTo>
                      <a:pt x="12353" y="7295"/>
                    </a:lnTo>
                    <a:lnTo>
                      <a:pt x="11720" y="7801"/>
                    </a:lnTo>
                    <a:lnTo>
                      <a:pt x="11114" y="8332"/>
                    </a:lnTo>
                    <a:lnTo>
                      <a:pt x="10519" y="8875"/>
                    </a:lnTo>
                    <a:lnTo>
                      <a:pt x="9938" y="9432"/>
                    </a:lnTo>
                    <a:lnTo>
                      <a:pt x="9369" y="10013"/>
                    </a:lnTo>
                    <a:lnTo>
                      <a:pt x="8813" y="10595"/>
                    </a:lnTo>
                    <a:lnTo>
                      <a:pt x="8282" y="11189"/>
                    </a:lnTo>
                    <a:lnTo>
                      <a:pt x="7751" y="11796"/>
                    </a:lnTo>
                    <a:lnTo>
                      <a:pt x="7245" y="12415"/>
                    </a:lnTo>
                    <a:lnTo>
                      <a:pt x="6752" y="13035"/>
                    </a:lnTo>
                    <a:lnTo>
                      <a:pt x="6284" y="13680"/>
                    </a:lnTo>
                    <a:lnTo>
                      <a:pt x="5829" y="14337"/>
                    </a:lnTo>
                    <a:lnTo>
                      <a:pt x="5387" y="14994"/>
                    </a:lnTo>
                    <a:lnTo>
                      <a:pt x="4957" y="15664"/>
                    </a:lnTo>
                    <a:lnTo>
                      <a:pt x="4552" y="16347"/>
                    </a:lnTo>
                    <a:lnTo>
                      <a:pt x="4160" y="17030"/>
                    </a:lnTo>
                    <a:lnTo>
                      <a:pt x="3781" y="17738"/>
                    </a:lnTo>
                    <a:lnTo>
                      <a:pt x="3414" y="18446"/>
                    </a:lnTo>
                    <a:lnTo>
                      <a:pt x="3073" y="19154"/>
                    </a:lnTo>
                    <a:lnTo>
                      <a:pt x="2757" y="19887"/>
                    </a:lnTo>
                    <a:lnTo>
                      <a:pt x="2441" y="20608"/>
                    </a:lnTo>
                    <a:lnTo>
                      <a:pt x="2150" y="21354"/>
                    </a:lnTo>
                    <a:lnTo>
                      <a:pt x="1885" y="22100"/>
                    </a:lnTo>
                    <a:lnTo>
                      <a:pt x="1632" y="22845"/>
                    </a:lnTo>
                    <a:lnTo>
                      <a:pt x="1392" y="23604"/>
                    </a:lnTo>
                    <a:lnTo>
                      <a:pt x="1177" y="24375"/>
                    </a:lnTo>
                    <a:lnTo>
                      <a:pt x="974" y="25134"/>
                    </a:lnTo>
                    <a:lnTo>
                      <a:pt x="785" y="25918"/>
                    </a:lnTo>
                    <a:lnTo>
                      <a:pt x="620" y="26689"/>
                    </a:lnTo>
                    <a:lnTo>
                      <a:pt x="481" y="27473"/>
                    </a:lnTo>
                    <a:lnTo>
                      <a:pt x="355" y="28269"/>
                    </a:lnTo>
                    <a:lnTo>
                      <a:pt x="254" y="29053"/>
                    </a:lnTo>
                    <a:lnTo>
                      <a:pt x="165" y="29849"/>
                    </a:lnTo>
                    <a:lnTo>
                      <a:pt x="89" y="30646"/>
                    </a:lnTo>
                    <a:lnTo>
                      <a:pt x="39" y="31455"/>
                    </a:lnTo>
                    <a:lnTo>
                      <a:pt x="14" y="32251"/>
                    </a:lnTo>
                    <a:lnTo>
                      <a:pt x="1" y="33061"/>
                    </a:lnTo>
                    <a:lnTo>
                      <a:pt x="14" y="33870"/>
                    </a:lnTo>
                    <a:lnTo>
                      <a:pt x="39" y="34679"/>
                    </a:lnTo>
                    <a:lnTo>
                      <a:pt x="89" y="35488"/>
                    </a:lnTo>
                    <a:lnTo>
                      <a:pt x="165" y="36297"/>
                    </a:lnTo>
                    <a:lnTo>
                      <a:pt x="254" y="37106"/>
                    </a:lnTo>
                    <a:lnTo>
                      <a:pt x="368" y="37928"/>
                    </a:lnTo>
                    <a:lnTo>
                      <a:pt x="494" y="38737"/>
                    </a:lnTo>
                    <a:lnTo>
                      <a:pt x="646" y="39546"/>
                    </a:lnTo>
                    <a:lnTo>
                      <a:pt x="823" y="40355"/>
                    </a:lnTo>
                    <a:lnTo>
                      <a:pt x="1012" y="41164"/>
                    </a:lnTo>
                    <a:lnTo>
                      <a:pt x="1227" y="41974"/>
                    </a:lnTo>
                    <a:lnTo>
                      <a:pt x="1467" y="42783"/>
                    </a:lnTo>
                    <a:lnTo>
                      <a:pt x="1733" y="43579"/>
                    </a:lnTo>
                    <a:lnTo>
                      <a:pt x="2011" y="44376"/>
                    </a:lnTo>
                    <a:lnTo>
                      <a:pt x="2314" y="45185"/>
                    </a:lnTo>
                    <a:lnTo>
                      <a:pt x="2631" y="45969"/>
                    </a:lnTo>
                    <a:lnTo>
                      <a:pt x="2972" y="46752"/>
                    </a:lnTo>
                    <a:lnTo>
                      <a:pt x="3338" y="47511"/>
                    </a:lnTo>
                    <a:lnTo>
                      <a:pt x="3705" y="48257"/>
                    </a:lnTo>
                    <a:lnTo>
                      <a:pt x="4097" y="49003"/>
                    </a:lnTo>
                    <a:lnTo>
                      <a:pt x="4514" y="49723"/>
                    </a:lnTo>
                    <a:lnTo>
                      <a:pt x="4931" y="50431"/>
                    </a:lnTo>
                    <a:lnTo>
                      <a:pt x="5374" y="51127"/>
                    </a:lnTo>
                    <a:lnTo>
                      <a:pt x="5842" y="51809"/>
                    </a:lnTo>
                    <a:lnTo>
                      <a:pt x="6309" y="52480"/>
                    </a:lnTo>
                    <a:lnTo>
                      <a:pt x="6790" y="53137"/>
                    </a:lnTo>
                    <a:lnTo>
                      <a:pt x="7296" y="53782"/>
                    </a:lnTo>
                    <a:lnTo>
                      <a:pt x="7814" y="54414"/>
                    </a:lnTo>
                    <a:lnTo>
                      <a:pt x="8345" y="55021"/>
                    </a:lnTo>
                    <a:lnTo>
                      <a:pt x="8889" y="55615"/>
                    </a:lnTo>
                    <a:lnTo>
                      <a:pt x="9445" y="56196"/>
                    </a:lnTo>
                    <a:lnTo>
                      <a:pt x="10014" y="56765"/>
                    </a:lnTo>
                    <a:lnTo>
                      <a:pt x="10595" y="57322"/>
                    </a:lnTo>
                    <a:lnTo>
                      <a:pt x="11189" y="57853"/>
                    </a:lnTo>
                    <a:lnTo>
                      <a:pt x="11796" y="58384"/>
                    </a:lnTo>
                    <a:lnTo>
                      <a:pt x="12416" y="58889"/>
                    </a:lnTo>
                    <a:lnTo>
                      <a:pt x="13048" y="59370"/>
                    </a:lnTo>
                    <a:lnTo>
                      <a:pt x="13693" y="59850"/>
                    </a:lnTo>
                    <a:lnTo>
                      <a:pt x="14337" y="60305"/>
                    </a:lnTo>
                    <a:lnTo>
                      <a:pt x="14995" y="60748"/>
                    </a:lnTo>
                    <a:lnTo>
                      <a:pt x="15678" y="61178"/>
                    </a:lnTo>
                    <a:lnTo>
                      <a:pt x="16348" y="61582"/>
                    </a:lnTo>
                    <a:lnTo>
                      <a:pt x="17043" y="61974"/>
                    </a:lnTo>
                    <a:lnTo>
                      <a:pt x="17738" y="62353"/>
                    </a:lnTo>
                    <a:lnTo>
                      <a:pt x="18446" y="62707"/>
                    </a:lnTo>
                    <a:lnTo>
                      <a:pt x="19167" y="63049"/>
                    </a:lnTo>
                    <a:lnTo>
                      <a:pt x="19888" y="63377"/>
                    </a:lnTo>
                    <a:lnTo>
                      <a:pt x="20621" y="63681"/>
                    </a:lnTo>
                    <a:lnTo>
                      <a:pt x="21354" y="63972"/>
                    </a:lnTo>
                    <a:lnTo>
                      <a:pt x="22100" y="64250"/>
                    </a:lnTo>
                    <a:lnTo>
                      <a:pt x="22858" y="64503"/>
                    </a:lnTo>
                    <a:lnTo>
                      <a:pt x="23617" y="64743"/>
                    </a:lnTo>
                    <a:lnTo>
                      <a:pt x="24376" y="64958"/>
                    </a:lnTo>
                    <a:lnTo>
                      <a:pt x="25147" y="65160"/>
                    </a:lnTo>
                    <a:lnTo>
                      <a:pt x="25918" y="65337"/>
                    </a:lnTo>
                    <a:lnTo>
                      <a:pt x="26702" y="65501"/>
                    </a:lnTo>
                    <a:lnTo>
                      <a:pt x="27486" y="65653"/>
                    </a:lnTo>
                    <a:lnTo>
                      <a:pt x="28269" y="65779"/>
                    </a:lnTo>
                    <a:lnTo>
                      <a:pt x="29066" y="65881"/>
                    </a:lnTo>
                    <a:lnTo>
                      <a:pt x="29862" y="65969"/>
                    </a:lnTo>
                    <a:lnTo>
                      <a:pt x="30659" y="66045"/>
                    </a:lnTo>
                    <a:lnTo>
                      <a:pt x="31455" y="66096"/>
                    </a:lnTo>
                    <a:lnTo>
                      <a:pt x="32265" y="66121"/>
                    </a:lnTo>
                    <a:lnTo>
                      <a:pt x="33074" y="66133"/>
                    </a:lnTo>
                    <a:lnTo>
                      <a:pt x="33870" y="66121"/>
                    </a:lnTo>
                    <a:lnTo>
                      <a:pt x="34679" y="66096"/>
                    </a:lnTo>
                    <a:lnTo>
                      <a:pt x="35501" y="66045"/>
                    </a:lnTo>
                    <a:lnTo>
                      <a:pt x="36310" y="65969"/>
                    </a:lnTo>
                    <a:lnTo>
                      <a:pt x="37119" y="65881"/>
                    </a:lnTo>
                    <a:lnTo>
                      <a:pt x="37928" y="65767"/>
                    </a:lnTo>
                    <a:lnTo>
                      <a:pt x="38737" y="65640"/>
                    </a:lnTo>
                    <a:lnTo>
                      <a:pt x="39547" y="65489"/>
                    </a:lnTo>
                    <a:lnTo>
                      <a:pt x="40368" y="65312"/>
                    </a:lnTo>
                    <a:lnTo>
                      <a:pt x="41177" y="65122"/>
                    </a:lnTo>
                    <a:lnTo>
                      <a:pt x="41974" y="64894"/>
                    </a:lnTo>
                    <a:lnTo>
                      <a:pt x="42783" y="64667"/>
                    </a:lnTo>
                    <a:lnTo>
                      <a:pt x="43592" y="64401"/>
                    </a:lnTo>
                    <a:lnTo>
                      <a:pt x="44389" y="64123"/>
                    </a:lnTo>
                    <a:lnTo>
                      <a:pt x="45185" y="63820"/>
                    </a:lnTo>
                    <a:lnTo>
                      <a:pt x="45982" y="63504"/>
                    </a:lnTo>
                    <a:lnTo>
                      <a:pt x="46753" y="63162"/>
                    </a:lnTo>
                    <a:lnTo>
                      <a:pt x="47511" y="62796"/>
                    </a:lnTo>
                    <a:lnTo>
                      <a:pt x="48270" y="62429"/>
                    </a:lnTo>
                    <a:lnTo>
                      <a:pt x="49003" y="62025"/>
                    </a:lnTo>
                    <a:lnTo>
                      <a:pt x="49736" y="61620"/>
                    </a:lnTo>
                    <a:lnTo>
                      <a:pt x="50444" y="61190"/>
                    </a:lnTo>
                    <a:lnTo>
                      <a:pt x="51140" y="60748"/>
                    </a:lnTo>
                    <a:lnTo>
                      <a:pt x="51822" y="60293"/>
                    </a:lnTo>
                    <a:lnTo>
                      <a:pt x="52492" y="59825"/>
                    </a:lnTo>
                    <a:lnTo>
                      <a:pt x="53150" y="59332"/>
                    </a:lnTo>
                    <a:lnTo>
                      <a:pt x="53782" y="58839"/>
                    </a:lnTo>
                    <a:lnTo>
                      <a:pt x="54414" y="58320"/>
                    </a:lnTo>
                    <a:lnTo>
                      <a:pt x="55021" y="57789"/>
                    </a:lnTo>
                    <a:lnTo>
                      <a:pt x="55628" y="57246"/>
                    </a:lnTo>
                    <a:lnTo>
                      <a:pt x="56209" y="56689"/>
                    </a:lnTo>
                    <a:lnTo>
                      <a:pt x="56778" y="56121"/>
                    </a:lnTo>
                    <a:lnTo>
                      <a:pt x="57322" y="55539"/>
                    </a:lnTo>
                    <a:lnTo>
                      <a:pt x="57866" y="54945"/>
                    </a:lnTo>
                    <a:lnTo>
                      <a:pt x="58384" y="54338"/>
                    </a:lnTo>
                    <a:lnTo>
                      <a:pt x="58890" y="53718"/>
                    </a:lnTo>
                    <a:lnTo>
                      <a:pt x="59383" y="53086"/>
                    </a:lnTo>
                    <a:lnTo>
                      <a:pt x="59850" y="52442"/>
                    </a:lnTo>
                    <a:lnTo>
                      <a:pt x="60318" y="51797"/>
                    </a:lnTo>
                    <a:lnTo>
                      <a:pt x="60761" y="51127"/>
                    </a:lnTo>
                    <a:lnTo>
                      <a:pt x="61178" y="50457"/>
                    </a:lnTo>
                    <a:lnTo>
                      <a:pt x="61595" y="49774"/>
                    </a:lnTo>
                    <a:lnTo>
                      <a:pt x="61987" y="49091"/>
                    </a:lnTo>
                    <a:lnTo>
                      <a:pt x="62366" y="48396"/>
                    </a:lnTo>
                    <a:lnTo>
                      <a:pt x="62720" y="47688"/>
                    </a:lnTo>
                    <a:lnTo>
                      <a:pt x="63062" y="46967"/>
                    </a:lnTo>
                    <a:lnTo>
                      <a:pt x="63390" y="46247"/>
                    </a:lnTo>
                    <a:lnTo>
                      <a:pt x="63694" y="45513"/>
                    </a:lnTo>
                    <a:lnTo>
                      <a:pt x="63984" y="44780"/>
                    </a:lnTo>
                    <a:lnTo>
                      <a:pt x="64250" y="44034"/>
                    </a:lnTo>
                    <a:lnTo>
                      <a:pt x="64515" y="43276"/>
                    </a:lnTo>
                    <a:lnTo>
                      <a:pt x="64743" y="42517"/>
                    </a:lnTo>
                    <a:lnTo>
                      <a:pt x="64971" y="41759"/>
                    </a:lnTo>
                    <a:lnTo>
                      <a:pt x="65173" y="40987"/>
                    </a:lnTo>
                    <a:lnTo>
                      <a:pt x="65350" y="40216"/>
                    </a:lnTo>
                    <a:lnTo>
                      <a:pt x="65514" y="39432"/>
                    </a:lnTo>
                    <a:lnTo>
                      <a:pt x="65653" y="38649"/>
                    </a:lnTo>
                    <a:lnTo>
                      <a:pt x="65780" y="37865"/>
                    </a:lnTo>
                    <a:lnTo>
                      <a:pt x="65894" y="37068"/>
                    </a:lnTo>
                    <a:lnTo>
                      <a:pt x="65982" y="36272"/>
                    </a:lnTo>
                    <a:lnTo>
                      <a:pt x="66045" y="35475"/>
                    </a:lnTo>
                    <a:lnTo>
                      <a:pt x="66096" y="34679"/>
                    </a:lnTo>
                    <a:lnTo>
                      <a:pt x="66121" y="33870"/>
                    </a:lnTo>
                    <a:lnTo>
                      <a:pt x="66134" y="33061"/>
                    </a:lnTo>
                    <a:lnTo>
                      <a:pt x="66121" y="32251"/>
                    </a:lnTo>
                    <a:lnTo>
                      <a:pt x="66096" y="31442"/>
                    </a:lnTo>
                    <a:lnTo>
                      <a:pt x="66045" y="30633"/>
                    </a:lnTo>
                    <a:lnTo>
                      <a:pt x="65982" y="29824"/>
                    </a:lnTo>
                    <a:lnTo>
                      <a:pt x="65881" y="29015"/>
                    </a:lnTo>
                    <a:lnTo>
                      <a:pt x="65780" y="28206"/>
                    </a:lnTo>
                    <a:lnTo>
                      <a:pt x="65641" y="27397"/>
                    </a:lnTo>
                    <a:lnTo>
                      <a:pt x="65489" y="26575"/>
                    </a:lnTo>
                    <a:lnTo>
                      <a:pt x="65312" y="25766"/>
                    </a:lnTo>
                    <a:lnTo>
                      <a:pt x="65122" y="24957"/>
                    </a:lnTo>
                    <a:lnTo>
                      <a:pt x="64907" y="24148"/>
                    </a:lnTo>
                    <a:lnTo>
                      <a:pt x="64667" y="23351"/>
                    </a:lnTo>
                    <a:lnTo>
                      <a:pt x="64414" y="22542"/>
                    </a:lnTo>
                    <a:lnTo>
                      <a:pt x="64136" y="21746"/>
                    </a:lnTo>
                    <a:lnTo>
                      <a:pt x="63833" y="20949"/>
                    </a:lnTo>
                    <a:lnTo>
                      <a:pt x="63504" y="20153"/>
                    </a:lnTo>
                    <a:lnTo>
                      <a:pt x="63163" y="19381"/>
                    </a:lnTo>
                    <a:lnTo>
                      <a:pt x="62809" y="18610"/>
                    </a:lnTo>
                    <a:lnTo>
                      <a:pt x="62429" y="17864"/>
                    </a:lnTo>
                    <a:lnTo>
                      <a:pt x="62038" y="17131"/>
                    </a:lnTo>
                    <a:lnTo>
                      <a:pt x="61633" y="16398"/>
                    </a:lnTo>
                    <a:lnTo>
                      <a:pt x="61203" y="15690"/>
                    </a:lnTo>
                    <a:lnTo>
                      <a:pt x="60761" y="14994"/>
                    </a:lnTo>
                    <a:lnTo>
                      <a:pt x="60306" y="14312"/>
                    </a:lnTo>
                    <a:lnTo>
                      <a:pt x="59825" y="13642"/>
                    </a:lnTo>
                    <a:lnTo>
                      <a:pt x="59345" y="12984"/>
                    </a:lnTo>
                    <a:lnTo>
                      <a:pt x="58839" y="12339"/>
                    </a:lnTo>
                    <a:lnTo>
                      <a:pt x="58321" y="11720"/>
                    </a:lnTo>
                    <a:lnTo>
                      <a:pt x="57790" y="11101"/>
                    </a:lnTo>
                    <a:lnTo>
                      <a:pt x="57246" y="10506"/>
                    </a:lnTo>
                    <a:lnTo>
                      <a:pt x="56690" y="9925"/>
                    </a:lnTo>
                    <a:lnTo>
                      <a:pt x="56121" y="9356"/>
                    </a:lnTo>
                    <a:lnTo>
                      <a:pt x="55539" y="8800"/>
                    </a:lnTo>
                    <a:lnTo>
                      <a:pt x="54945" y="8269"/>
                    </a:lnTo>
                    <a:lnTo>
                      <a:pt x="54338" y="7750"/>
                    </a:lnTo>
                    <a:lnTo>
                      <a:pt x="53719" y="7245"/>
                    </a:lnTo>
                    <a:lnTo>
                      <a:pt x="53087" y="6751"/>
                    </a:lnTo>
                    <a:lnTo>
                      <a:pt x="52455" y="6271"/>
                    </a:lnTo>
                    <a:lnTo>
                      <a:pt x="51797" y="5816"/>
                    </a:lnTo>
                    <a:lnTo>
                      <a:pt x="51140" y="5373"/>
                    </a:lnTo>
                    <a:lnTo>
                      <a:pt x="50470" y="4956"/>
                    </a:lnTo>
                    <a:lnTo>
                      <a:pt x="49787" y="4539"/>
                    </a:lnTo>
                    <a:lnTo>
                      <a:pt x="49092" y="4147"/>
                    </a:lnTo>
                    <a:lnTo>
                      <a:pt x="48396" y="3768"/>
                    </a:lnTo>
                    <a:lnTo>
                      <a:pt x="47688" y="3414"/>
                    </a:lnTo>
                    <a:lnTo>
                      <a:pt x="46980" y="3073"/>
                    </a:lnTo>
                    <a:lnTo>
                      <a:pt x="46247" y="2744"/>
                    </a:lnTo>
                    <a:lnTo>
                      <a:pt x="45514" y="2440"/>
                    </a:lnTo>
                    <a:lnTo>
                      <a:pt x="44781" y="2150"/>
                    </a:lnTo>
                    <a:lnTo>
                      <a:pt x="44035" y="1871"/>
                    </a:lnTo>
                    <a:lnTo>
                      <a:pt x="43289" y="1619"/>
                    </a:lnTo>
                    <a:lnTo>
                      <a:pt x="42530" y="1378"/>
                    </a:lnTo>
                    <a:lnTo>
                      <a:pt x="41759" y="1163"/>
                    </a:lnTo>
                    <a:lnTo>
                      <a:pt x="40988" y="961"/>
                    </a:lnTo>
                    <a:lnTo>
                      <a:pt x="40217" y="784"/>
                    </a:lnTo>
                    <a:lnTo>
                      <a:pt x="39445" y="620"/>
                    </a:lnTo>
                    <a:lnTo>
                      <a:pt x="38662" y="481"/>
                    </a:lnTo>
                    <a:lnTo>
                      <a:pt x="37865" y="354"/>
                    </a:lnTo>
                    <a:lnTo>
                      <a:pt x="37081" y="241"/>
                    </a:lnTo>
                    <a:lnTo>
                      <a:pt x="36285" y="152"/>
                    </a:lnTo>
                    <a:lnTo>
                      <a:pt x="35488" y="89"/>
                    </a:lnTo>
                    <a:lnTo>
                      <a:pt x="34679" y="38"/>
                    </a:lnTo>
                    <a:lnTo>
                      <a:pt x="338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2;p16"/>
              <p:cNvSpPr/>
              <p:nvPr/>
            </p:nvSpPr>
            <p:spPr>
              <a:xfrm>
                <a:off x="5643300" y="2451825"/>
                <a:ext cx="580300" cy="1087600"/>
              </a:xfrm>
              <a:custGeom>
                <a:avLst/>
                <a:gdLst/>
                <a:ahLst/>
                <a:cxnLst/>
                <a:rect l="l" t="t" r="r" b="b"/>
                <a:pathLst>
                  <a:path w="23212" h="43504" extrusionOk="0">
                    <a:moveTo>
                      <a:pt x="11138" y="0"/>
                    </a:moveTo>
                    <a:lnTo>
                      <a:pt x="10721" y="13"/>
                    </a:lnTo>
                    <a:lnTo>
                      <a:pt x="10317" y="38"/>
                    </a:lnTo>
                    <a:lnTo>
                      <a:pt x="9937" y="89"/>
                    </a:lnTo>
                    <a:lnTo>
                      <a:pt x="9596" y="165"/>
                    </a:lnTo>
                    <a:lnTo>
                      <a:pt x="9255" y="241"/>
                    </a:lnTo>
                    <a:lnTo>
                      <a:pt x="8951" y="329"/>
                    </a:lnTo>
                    <a:lnTo>
                      <a:pt x="8660" y="430"/>
                    </a:lnTo>
                    <a:lnTo>
                      <a:pt x="8408" y="544"/>
                    </a:lnTo>
                    <a:lnTo>
                      <a:pt x="8167" y="645"/>
                    </a:lnTo>
                    <a:lnTo>
                      <a:pt x="7952" y="759"/>
                    </a:lnTo>
                    <a:lnTo>
                      <a:pt x="7763" y="860"/>
                    </a:lnTo>
                    <a:lnTo>
                      <a:pt x="7598" y="961"/>
                    </a:lnTo>
                    <a:lnTo>
                      <a:pt x="7346" y="1138"/>
                    </a:lnTo>
                    <a:lnTo>
                      <a:pt x="7181" y="1252"/>
                    </a:lnTo>
                    <a:lnTo>
                      <a:pt x="7131" y="1302"/>
                    </a:lnTo>
                    <a:lnTo>
                      <a:pt x="7055" y="1315"/>
                    </a:lnTo>
                    <a:lnTo>
                      <a:pt x="6865" y="1378"/>
                    </a:lnTo>
                    <a:lnTo>
                      <a:pt x="6713" y="1429"/>
                    </a:lnTo>
                    <a:lnTo>
                      <a:pt x="6549" y="1505"/>
                    </a:lnTo>
                    <a:lnTo>
                      <a:pt x="6359" y="1593"/>
                    </a:lnTo>
                    <a:lnTo>
                      <a:pt x="6144" y="1707"/>
                    </a:lnTo>
                    <a:lnTo>
                      <a:pt x="5904" y="1846"/>
                    </a:lnTo>
                    <a:lnTo>
                      <a:pt x="5664" y="1998"/>
                    </a:lnTo>
                    <a:lnTo>
                      <a:pt x="5399" y="2187"/>
                    </a:lnTo>
                    <a:lnTo>
                      <a:pt x="5120" y="2415"/>
                    </a:lnTo>
                    <a:lnTo>
                      <a:pt x="4830" y="2655"/>
                    </a:lnTo>
                    <a:lnTo>
                      <a:pt x="4539" y="2946"/>
                    </a:lnTo>
                    <a:lnTo>
                      <a:pt x="4248" y="3262"/>
                    </a:lnTo>
                    <a:lnTo>
                      <a:pt x="3945" y="3616"/>
                    </a:lnTo>
                    <a:lnTo>
                      <a:pt x="3641" y="4021"/>
                    </a:lnTo>
                    <a:lnTo>
                      <a:pt x="3338" y="4463"/>
                    </a:lnTo>
                    <a:lnTo>
                      <a:pt x="3034" y="4944"/>
                    </a:lnTo>
                    <a:lnTo>
                      <a:pt x="2744" y="5475"/>
                    </a:lnTo>
                    <a:lnTo>
                      <a:pt x="2605" y="5753"/>
                    </a:lnTo>
                    <a:lnTo>
                      <a:pt x="2466" y="6056"/>
                    </a:lnTo>
                    <a:lnTo>
                      <a:pt x="2326" y="6360"/>
                    </a:lnTo>
                    <a:lnTo>
                      <a:pt x="2187" y="6676"/>
                    </a:lnTo>
                    <a:lnTo>
                      <a:pt x="2048" y="7017"/>
                    </a:lnTo>
                    <a:lnTo>
                      <a:pt x="1922" y="7358"/>
                    </a:lnTo>
                    <a:lnTo>
                      <a:pt x="1795" y="7725"/>
                    </a:lnTo>
                    <a:lnTo>
                      <a:pt x="1682" y="8092"/>
                    </a:lnTo>
                    <a:lnTo>
                      <a:pt x="1555" y="8483"/>
                    </a:lnTo>
                    <a:lnTo>
                      <a:pt x="1441" y="8888"/>
                    </a:lnTo>
                    <a:lnTo>
                      <a:pt x="1340" y="9305"/>
                    </a:lnTo>
                    <a:lnTo>
                      <a:pt x="1239" y="9735"/>
                    </a:lnTo>
                    <a:lnTo>
                      <a:pt x="1138" y="10190"/>
                    </a:lnTo>
                    <a:lnTo>
                      <a:pt x="1050" y="10645"/>
                    </a:lnTo>
                    <a:lnTo>
                      <a:pt x="961" y="11126"/>
                    </a:lnTo>
                    <a:lnTo>
                      <a:pt x="885" y="11619"/>
                    </a:lnTo>
                    <a:lnTo>
                      <a:pt x="809" y="12137"/>
                    </a:lnTo>
                    <a:lnTo>
                      <a:pt x="746" y="12655"/>
                    </a:lnTo>
                    <a:lnTo>
                      <a:pt x="683" y="13199"/>
                    </a:lnTo>
                    <a:lnTo>
                      <a:pt x="632" y="13768"/>
                    </a:lnTo>
                    <a:lnTo>
                      <a:pt x="582" y="14350"/>
                    </a:lnTo>
                    <a:lnTo>
                      <a:pt x="544" y="14944"/>
                    </a:lnTo>
                    <a:lnTo>
                      <a:pt x="519" y="15551"/>
                    </a:lnTo>
                    <a:lnTo>
                      <a:pt x="506" y="16183"/>
                    </a:lnTo>
                    <a:lnTo>
                      <a:pt x="405" y="20342"/>
                    </a:lnTo>
                    <a:lnTo>
                      <a:pt x="316" y="24830"/>
                    </a:lnTo>
                    <a:lnTo>
                      <a:pt x="152" y="33731"/>
                    </a:lnTo>
                    <a:lnTo>
                      <a:pt x="0" y="43503"/>
                    </a:lnTo>
                    <a:lnTo>
                      <a:pt x="22542" y="43503"/>
                    </a:lnTo>
                    <a:lnTo>
                      <a:pt x="22656" y="42011"/>
                    </a:lnTo>
                    <a:lnTo>
                      <a:pt x="22769" y="40292"/>
                    </a:lnTo>
                    <a:lnTo>
                      <a:pt x="22896" y="38042"/>
                    </a:lnTo>
                    <a:lnTo>
                      <a:pt x="22959" y="36752"/>
                    </a:lnTo>
                    <a:lnTo>
                      <a:pt x="23022" y="35361"/>
                    </a:lnTo>
                    <a:lnTo>
                      <a:pt x="23085" y="33882"/>
                    </a:lnTo>
                    <a:lnTo>
                      <a:pt x="23136" y="32340"/>
                    </a:lnTo>
                    <a:lnTo>
                      <a:pt x="23174" y="30722"/>
                    </a:lnTo>
                    <a:lnTo>
                      <a:pt x="23199" y="29053"/>
                    </a:lnTo>
                    <a:lnTo>
                      <a:pt x="23212" y="27359"/>
                    </a:lnTo>
                    <a:lnTo>
                      <a:pt x="23212" y="25627"/>
                    </a:lnTo>
                    <a:lnTo>
                      <a:pt x="23199" y="23882"/>
                    </a:lnTo>
                    <a:lnTo>
                      <a:pt x="23149" y="22125"/>
                    </a:lnTo>
                    <a:lnTo>
                      <a:pt x="23085" y="20380"/>
                    </a:lnTo>
                    <a:lnTo>
                      <a:pt x="22997" y="18661"/>
                    </a:lnTo>
                    <a:lnTo>
                      <a:pt x="22946" y="17801"/>
                    </a:lnTo>
                    <a:lnTo>
                      <a:pt x="22883" y="16967"/>
                    </a:lnTo>
                    <a:lnTo>
                      <a:pt x="22807" y="16132"/>
                    </a:lnTo>
                    <a:lnTo>
                      <a:pt x="22731" y="15310"/>
                    </a:lnTo>
                    <a:lnTo>
                      <a:pt x="22643" y="14501"/>
                    </a:lnTo>
                    <a:lnTo>
                      <a:pt x="22554" y="13705"/>
                    </a:lnTo>
                    <a:lnTo>
                      <a:pt x="22441" y="12934"/>
                    </a:lnTo>
                    <a:lnTo>
                      <a:pt x="22340" y="12175"/>
                    </a:lnTo>
                    <a:lnTo>
                      <a:pt x="22213" y="11429"/>
                    </a:lnTo>
                    <a:lnTo>
                      <a:pt x="22087" y="10721"/>
                    </a:lnTo>
                    <a:lnTo>
                      <a:pt x="21948" y="10013"/>
                    </a:lnTo>
                    <a:lnTo>
                      <a:pt x="21796" y="9343"/>
                    </a:lnTo>
                    <a:lnTo>
                      <a:pt x="21632" y="8698"/>
                    </a:lnTo>
                    <a:lnTo>
                      <a:pt x="21467" y="8079"/>
                    </a:lnTo>
                    <a:lnTo>
                      <a:pt x="21278" y="7485"/>
                    </a:lnTo>
                    <a:lnTo>
                      <a:pt x="21088" y="6916"/>
                    </a:lnTo>
                    <a:lnTo>
                      <a:pt x="20886" y="6385"/>
                    </a:lnTo>
                    <a:lnTo>
                      <a:pt x="20671" y="5879"/>
                    </a:lnTo>
                    <a:lnTo>
                      <a:pt x="20443" y="5411"/>
                    </a:lnTo>
                    <a:lnTo>
                      <a:pt x="20203" y="4981"/>
                    </a:lnTo>
                    <a:lnTo>
                      <a:pt x="20077" y="4779"/>
                    </a:lnTo>
                    <a:lnTo>
                      <a:pt x="19950" y="4577"/>
                    </a:lnTo>
                    <a:lnTo>
                      <a:pt x="19811" y="4400"/>
                    </a:lnTo>
                    <a:lnTo>
                      <a:pt x="19685" y="4223"/>
                    </a:lnTo>
                    <a:lnTo>
                      <a:pt x="19546" y="4059"/>
                    </a:lnTo>
                    <a:lnTo>
                      <a:pt x="19406" y="3907"/>
                    </a:lnTo>
                    <a:lnTo>
                      <a:pt x="19255" y="3755"/>
                    </a:lnTo>
                    <a:lnTo>
                      <a:pt x="19116" y="3629"/>
                    </a:lnTo>
                    <a:lnTo>
                      <a:pt x="18762" y="3325"/>
                    </a:lnTo>
                    <a:lnTo>
                      <a:pt x="18420" y="3047"/>
                    </a:lnTo>
                    <a:lnTo>
                      <a:pt x="18079" y="2782"/>
                    </a:lnTo>
                    <a:lnTo>
                      <a:pt x="17750" y="2529"/>
                    </a:lnTo>
                    <a:lnTo>
                      <a:pt x="17409" y="2301"/>
                    </a:lnTo>
                    <a:lnTo>
                      <a:pt x="17093" y="2074"/>
                    </a:lnTo>
                    <a:lnTo>
                      <a:pt x="16764" y="1871"/>
                    </a:lnTo>
                    <a:lnTo>
                      <a:pt x="16448" y="1669"/>
                    </a:lnTo>
                    <a:lnTo>
                      <a:pt x="16145" y="1492"/>
                    </a:lnTo>
                    <a:lnTo>
                      <a:pt x="15829" y="1315"/>
                    </a:lnTo>
                    <a:lnTo>
                      <a:pt x="15525" y="1163"/>
                    </a:lnTo>
                    <a:lnTo>
                      <a:pt x="15234" y="1012"/>
                    </a:lnTo>
                    <a:lnTo>
                      <a:pt x="14931" y="873"/>
                    </a:lnTo>
                    <a:lnTo>
                      <a:pt x="14653" y="759"/>
                    </a:lnTo>
                    <a:lnTo>
                      <a:pt x="14362" y="645"/>
                    </a:lnTo>
                    <a:lnTo>
                      <a:pt x="14084" y="544"/>
                    </a:lnTo>
                    <a:lnTo>
                      <a:pt x="13818" y="443"/>
                    </a:lnTo>
                    <a:lnTo>
                      <a:pt x="13540" y="367"/>
                    </a:lnTo>
                    <a:lnTo>
                      <a:pt x="13275" y="291"/>
                    </a:lnTo>
                    <a:lnTo>
                      <a:pt x="13022" y="228"/>
                    </a:lnTo>
                    <a:lnTo>
                      <a:pt x="12516" y="127"/>
                    </a:lnTo>
                    <a:lnTo>
                      <a:pt x="12036" y="51"/>
                    </a:lnTo>
                    <a:lnTo>
                      <a:pt x="11581" y="13"/>
                    </a:lnTo>
                    <a:lnTo>
                      <a:pt x="111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3;p16"/>
              <p:cNvSpPr/>
              <p:nvPr/>
            </p:nvSpPr>
            <p:spPr>
              <a:xfrm>
                <a:off x="5662575" y="2069375"/>
                <a:ext cx="323050" cy="456125"/>
              </a:xfrm>
              <a:custGeom>
                <a:avLst/>
                <a:gdLst/>
                <a:ahLst/>
                <a:cxnLst/>
                <a:rect l="l" t="t" r="r" b="b"/>
                <a:pathLst>
                  <a:path w="12922" h="18245" extrusionOk="0">
                    <a:moveTo>
                      <a:pt x="569" y="1"/>
                    </a:moveTo>
                    <a:lnTo>
                      <a:pt x="506" y="418"/>
                    </a:lnTo>
                    <a:lnTo>
                      <a:pt x="380" y="1518"/>
                    </a:lnTo>
                    <a:lnTo>
                      <a:pt x="291" y="2264"/>
                    </a:lnTo>
                    <a:lnTo>
                      <a:pt x="215" y="3111"/>
                    </a:lnTo>
                    <a:lnTo>
                      <a:pt x="140" y="4034"/>
                    </a:lnTo>
                    <a:lnTo>
                      <a:pt x="64" y="5007"/>
                    </a:lnTo>
                    <a:lnTo>
                      <a:pt x="26" y="6006"/>
                    </a:lnTo>
                    <a:lnTo>
                      <a:pt x="0" y="7017"/>
                    </a:lnTo>
                    <a:lnTo>
                      <a:pt x="0" y="7511"/>
                    </a:lnTo>
                    <a:lnTo>
                      <a:pt x="13" y="7991"/>
                    </a:lnTo>
                    <a:lnTo>
                      <a:pt x="26" y="8459"/>
                    </a:lnTo>
                    <a:lnTo>
                      <a:pt x="51" y="8926"/>
                    </a:lnTo>
                    <a:lnTo>
                      <a:pt x="89" y="9369"/>
                    </a:lnTo>
                    <a:lnTo>
                      <a:pt x="140" y="9786"/>
                    </a:lnTo>
                    <a:lnTo>
                      <a:pt x="203" y="10178"/>
                    </a:lnTo>
                    <a:lnTo>
                      <a:pt x="279" y="10545"/>
                    </a:lnTo>
                    <a:lnTo>
                      <a:pt x="367" y="10886"/>
                    </a:lnTo>
                    <a:lnTo>
                      <a:pt x="481" y="11189"/>
                    </a:lnTo>
                    <a:lnTo>
                      <a:pt x="531" y="11341"/>
                    </a:lnTo>
                    <a:lnTo>
                      <a:pt x="595" y="11468"/>
                    </a:lnTo>
                    <a:lnTo>
                      <a:pt x="670" y="11581"/>
                    </a:lnTo>
                    <a:lnTo>
                      <a:pt x="734" y="11695"/>
                    </a:lnTo>
                    <a:lnTo>
                      <a:pt x="885" y="11897"/>
                    </a:lnTo>
                    <a:lnTo>
                      <a:pt x="1050" y="12100"/>
                    </a:lnTo>
                    <a:lnTo>
                      <a:pt x="1227" y="12277"/>
                    </a:lnTo>
                    <a:lnTo>
                      <a:pt x="1416" y="12441"/>
                    </a:lnTo>
                    <a:lnTo>
                      <a:pt x="1619" y="12605"/>
                    </a:lnTo>
                    <a:lnTo>
                      <a:pt x="1821" y="12757"/>
                    </a:lnTo>
                    <a:lnTo>
                      <a:pt x="2023" y="12896"/>
                    </a:lnTo>
                    <a:lnTo>
                      <a:pt x="2238" y="13023"/>
                    </a:lnTo>
                    <a:lnTo>
                      <a:pt x="2466" y="13136"/>
                    </a:lnTo>
                    <a:lnTo>
                      <a:pt x="2681" y="13250"/>
                    </a:lnTo>
                    <a:lnTo>
                      <a:pt x="2908" y="13351"/>
                    </a:lnTo>
                    <a:lnTo>
                      <a:pt x="3136" y="13453"/>
                    </a:lnTo>
                    <a:lnTo>
                      <a:pt x="3591" y="13617"/>
                    </a:lnTo>
                    <a:lnTo>
                      <a:pt x="4033" y="13756"/>
                    </a:lnTo>
                    <a:lnTo>
                      <a:pt x="4463" y="13857"/>
                    </a:lnTo>
                    <a:lnTo>
                      <a:pt x="4855" y="13946"/>
                    </a:lnTo>
                    <a:lnTo>
                      <a:pt x="5222" y="14009"/>
                    </a:lnTo>
                    <a:lnTo>
                      <a:pt x="5538" y="14059"/>
                    </a:lnTo>
                    <a:lnTo>
                      <a:pt x="5993" y="14110"/>
                    </a:lnTo>
                    <a:lnTo>
                      <a:pt x="6157" y="14123"/>
                    </a:lnTo>
                    <a:lnTo>
                      <a:pt x="6360" y="18244"/>
                    </a:lnTo>
                    <a:lnTo>
                      <a:pt x="11821" y="16348"/>
                    </a:lnTo>
                    <a:lnTo>
                      <a:pt x="11998" y="11683"/>
                    </a:lnTo>
                    <a:lnTo>
                      <a:pt x="12921" y="342"/>
                    </a:ln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4;p16"/>
              <p:cNvSpPr/>
              <p:nvPr/>
            </p:nvSpPr>
            <p:spPr>
              <a:xfrm>
                <a:off x="5632875" y="1969500"/>
                <a:ext cx="399825" cy="375525"/>
              </a:xfrm>
              <a:custGeom>
                <a:avLst/>
                <a:gdLst/>
                <a:ahLst/>
                <a:cxnLst/>
                <a:rect l="l" t="t" r="r" b="b"/>
                <a:pathLst>
                  <a:path w="15993" h="15021" extrusionOk="0">
                    <a:moveTo>
                      <a:pt x="6637" y="1"/>
                    </a:moveTo>
                    <a:lnTo>
                      <a:pt x="5563" y="13"/>
                    </a:lnTo>
                    <a:lnTo>
                      <a:pt x="4513" y="51"/>
                    </a:lnTo>
                    <a:lnTo>
                      <a:pt x="3527" y="89"/>
                    </a:lnTo>
                    <a:lnTo>
                      <a:pt x="1808" y="165"/>
                    </a:lnTo>
                    <a:lnTo>
                      <a:pt x="632" y="241"/>
                    </a:lnTo>
                    <a:lnTo>
                      <a:pt x="190" y="266"/>
                    </a:lnTo>
                    <a:lnTo>
                      <a:pt x="152" y="355"/>
                    </a:lnTo>
                    <a:lnTo>
                      <a:pt x="114" y="443"/>
                    </a:lnTo>
                    <a:lnTo>
                      <a:pt x="76" y="582"/>
                    </a:lnTo>
                    <a:lnTo>
                      <a:pt x="38" y="747"/>
                    </a:lnTo>
                    <a:lnTo>
                      <a:pt x="0" y="936"/>
                    </a:lnTo>
                    <a:lnTo>
                      <a:pt x="0" y="1151"/>
                    </a:lnTo>
                    <a:lnTo>
                      <a:pt x="13" y="1404"/>
                    </a:lnTo>
                    <a:lnTo>
                      <a:pt x="25" y="1531"/>
                    </a:lnTo>
                    <a:lnTo>
                      <a:pt x="51" y="1670"/>
                    </a:lnTo>
                    <a:lnTo>
                      <a:pt x="89" y="1809"/>
                    </a:lnTo>
                    <a:lnTo>
                      <a:pt x="126" y="1960"/>
                    </a:lnTo>
                    <a:lnTo>
                      <a:pt x="190" y="2112"/>
                    </a:lnTo>
                    <a:lnTo>
                      <a:pt x="253" y="2264"/>
                    </a:lnTo>
                    <a:lnTo>
                      <a:pt x="329" y="2428"/>
                    </a:lnTo>
                    <a:lnTo>
                      <a:pt x="430" y="2593"/>
                    </a:lnTo>
                    <a:lnTo>
                      <a:pt x="531" y="2757"/>
                    </a:lnTo>
                    <a:lnTo>
                      <a:pt x="657" y="2934"/>
                    </a:lnTo>
                    <a:lnTo>
                      <a:pt x="797" y="3098"/>
                    </a:lnTo>
                    <a:lnTo>
                      <a:pt x="948" y="3275"/>
                    </a:lnTo>
                    <a:lnTo>
                      <a:pt x="1125" y="3452"/>
                    </a:lnTo>
                    <a:lnTo>
                      <a:pt x="1315" y="3642"/>
                    </a:lnTo>
                    <a:lnTo>
                      <a:pt x="1530" y="3819"/>
                    </a:lnTo>
                    <a:lnTo>
                      <a:pt x="1757" y="3996"/>
                    </a:lnTo>
                    <a:lnTo>
                      <a:pt x="8698" y="4185"/>
                    </a:lnTo>
                    <a:lnTo>
                      <a:pt x="8660" y="4287"/>
                    </a:lnTo>
                    <a:lnTo>
                      <a:pt x="8559" y="4552"/>
                    </a:lnTo>
                    <a:lnTo>
                      <a:pt x="8496" y="4754"/>
                    </a:lnTo>
                    <a:lnTo>
                      <a:pt x="8433" y="4995"/>
                    </a:lnTo>
                    <a:lnTo>
                      <a:pt x="8382" y="5260"/>
                    </a:lnTo>
                    <a:lnTo>
                      <a:pt x="8331" y="5576"/>
                    </a:lnTo>
                    <a:lnTo>
                      <a:pt x="8294" y="5918"/>
                    </a:lnTo>
                    <a:lnTo>
                      <a:pt x="8281" y="6284"/>
                    </a:lnTo>
                    <a:lnTo>
                      <a:pt x="8281" y="6676"/>
                    </a:lnTo>
                    <a:lnTo>
                      <a:pt x="8306" y="7093"/>
                    </a:lnTo>
                    <a:lnTo>
                      <a:pt x="8357" y="7548"/>
                    </a:lnTo>
                    <a:lnTo>
                      <a:pt x="8407" y="7776"/>
                    </a:lnTo>
                    <a:lnTo>
                      <a:pt x="8445" y="8016"/>
                    </a:lnTo>
                    <a:lnTo>
                      <a:pt x="8508" y="8256"/>
                    </a:lnTo>
                    <a:lnTo>
                      <a:pt x="8584" y="8497"/>
                    </a:lnTo>
                    <a:lnTo>
                      <a:pt x="8660" y="8749"/>
                    </a:lnTo>
                    <a:lnTo>
                      <a:pt x="8749" y="9002"/>
                    </a:lnTo>
                    <a:lnTo>
                      <a:pt x="8825" y="9179"/>
                    </a:lnTo>
                    <a:lnTo>
                      <a:pt x="8926" y="9356"/>
                    </a:lnTo>
                    <a:lnTo>
                      <a:pt x="9039" y="9533"/>
                    </a:lnTo>
                    <a:lnTo>
                      <a:pt x="9166" y="9710"/>
                    </a:lnTo>
                    <a:lnTo>
                      <a:pt x="9292" y="9875"/>
                    </a:lnTo>
                    <a:lnTo>
                      <a:pt x="9431" y="10039"/>
                    </a:lnTo>
                    <a:lnTo>
                      <a:pt x="9709" y="10342"/>
                    </a:lnTo>
                    <a:lnTo>
                      <a:pt x="9975" y="10595"/>
                    </a:lnTo>
                    <a:lnTo>
                      <a:pt x="10190" y="10798"/>
                    </a:lnTo>
                    <a:lnTo>
                      <a:pt x="10405" y="10975"/>
                    </a:lnTo>
                    <a:lnTo>
                      <a:pt x="10417" y="10873"/>
                    </a:lnTo>
                    <a:lnTo>
                      <a:pt x="10493" y="10621"/>
                    </a:lnTo>
                    <a:lnTo>
                      <a:pt x="10544" y="10444"/>
                    </a:lnTo>
                    <a:lnTo>
                      <a:pt x="10607" y="10254"/>
                    </a:lnTo>
                    <a:lnTo>
                      <a:pt x="10683" y="10052"/>
                    </a:lnTo>
                    <a:lnTo>
                      <a:pt x="10784" y="9849"/>
                    </a:lnTo>
                    <a:lnTo>
                      <a:pt x="10885" y="9647"/>
                    </a:lnTo>
                    <a:lnTo>
                      <a:pt x="11012" y="9445"/>
                    </a:lnTo>
                    <a:lnTo>
                      <a:pt x="11163" y="9255"/>
                    </a:lnTo>
                    <a:lnTo>
                      <a:pt x="11239" y="9179"/>
                    </a:lnTo>
                    <a:lnTo>
                      <a:pt x="11328" y="9091"/>
                    </a:lnTo>
                    <a:lnTo>
                      <a:pt x="11416" y="9028"/>
                    </a:lnTo>
                    <a:lnTo>
                      <a:pt x="11505" y="8964"/>
                    </a:lnTo>
                    <a:lnTo>
                      <a:pt x="11606" y="8914"/>
                    </a:lnTo>
                    <a:lnTo>
                      <a:pt x="11707" y="8863"/>
                    </a:lnTo>
                    <a:lnTo>
                      <a:pt x="11808" y="8825"/>
                    </a:lnTo>
                    <a:lnTo>
                      <a:pt x="11922" y="8800"/>
                    </a:lnTo>
                    <a:lnTo>
                      <a:pt x="12162" y="8800"/>
                    </a:lnTo>
                    <a:lnTo>
                      <a:pt x="12251" y="8813"/>
                    </a:lnTo>
                    <a:lnTo>
                      <a:pt x="12326" y="8825"/>
                    </a:lnTo>
                    <a:lnTo>
                      <a:pt x="12402" y="8851"/>
                    </a:lnTo>
                    <a:lnTo>
                      <a:pt x="12478" y="8889"/>
                    </a:lnTo>
                    <a:lnTo>
                      <a:pt x="12541" y="8939"/>
                    </a:lnTo>
                    <a:lnTo>
                      <a:pt x="12617" y="8990"/>
                    </a:lnTo>
                    <a:lnTo>
                      <a:pt x="12680" y="9053"/>
                    </a:lnTo>
                    <a:lnTo>
                      <a:pt x="12731" y="9129"/>
                    </a:lnTo>
                    <a:lnTo>
                      <a:pt x="12845" y="9280"/>
                    </a:lnTo>
                    <a:lnTo>
                      <a:pt x="12933" y="9470"/>
                    </a:lnTo>
                    <a:lnTo>
                      <a:pt x="13009" y="9672"/>
                    </a:lnTo>
                    <a:lnTo>
                      <a:pt x="13072" y="9887"/>
                    </a:lnTo>
                    <a:lnTo>
                      <a:pt x="13110" y="10127"/>
                    </a:lnTo>
                    <a:lnTo>
                      <a:pt x="13136" y="10368"/>
                    </a:lnTo>
                    <a:lnTo>
                      <a:pt x="13136" y="10633"/>
                    </a:lnTo>
                    <a:lnTo>
                      <a:pt x="13123" y="10899"/>
                    </a:lnTo>
                    <a:lnTo>
                      <a:pt x="13098" y="11164"/>
                    </a:lnTo>
                    <a:lnTo>
                      <a:pt x="13047" y="11430"/>
                    </a:lnTo>
                    <a:lnTo>
                      <a:pt x="12984" y="11695"/>
                    </a:lnTo>
                    <a:lnTo>
                      <a:pt x="12883" y="11961"/>
                    </a:lnTo>
                    <a:lnTo>
                      <a:pt x="12782" y="12201"/>
                    </a:lnTo>
                    <a:lnTo>
                      <a:pt x="12668" y="12403"/>
                    </a:lnTo>
                    <a:lnTo>
                      <a:pt x="12541" y="12567"/>
                    </a:lnTo>
                    <a:lnTo>
                      <a:pt x="12402" y="12719"/>
                    </a:lnTo>
                    <a:lnTo>
                      <a:pt x="12263" y="12833"/>
                    </a:lnTo>
                    <a:lnTo>
                      <a:pt x="12124" y="12934"/>
                    </a:lnTo>
                    <a:lnTo>
                      <a:pt x="11985" y="12997"/>
                    </a:lnTo>
                    <a:lnTo>
                      <a:pt x="11846" y="13061"/>
                    </a:lnTo>
                    <a:lnTo>
                      <a:pt x="11720" y="13098"/>
                    </a:lnTo>
                    <a:lnTo>
                      <a:pt x="11593" y="13124"/>
                    </a:lnTo>
                    <a:lnTo>
                      <a:pt x="11492" y="13136"/>
                    </a:lnTo>
                    <a:lnTo>
                      <a:pt x="11252" y="13136"/>
                    </a:lnTo>
                    <a:lnTo>
                      <a:pt x="11201" y="13124"/>
                    </a:lnTo>
                    <a:lnTo>
                      <a:pt x="11201" y="13124"/>
                    </a:lnTo>
                    <a:lnTo>
                      <a:pt x="13237" y="15020"/>
                    </a:lnTo>
                    <a:lnTo>
                      <a:pt x="13439" y="14641"/>
                    </a:lnTo>
                    <a:lnTo>
                      <a:pt x="13667" y="14186"/>
                    </a:lnTo>
                    <a:lnTo>
                      <a:pt x="13945" y="13592"/>
                    </a:lnTo>
                    <a:lnTo>
                      <a:pt x="14261" y="12896"/>
                    </a:lnTo>
                    <a:lnTo>
                      <a:pt x="14602" y="12087"/>
                    </a:lnTo>
                    <a:lnTo>
                      <a:pt x="14779" y="11657"/>
                    </a:lnTo>
                    <a:lnTo>
                      <a:pt x="14943" y="11215"/>
                    </a:lnTo>
                    <a:lnTo>
                      <a:pt x="15108" y="10760"/>
                    </a:lnTo>
                    <a:lnTo>
                      <a:pt x="15260" y="10292"/>
                    </a:lnTo>
                    <a:lnTo>
                      <a:pt x="15411" y="9824"/>
                    </a:lnTo>
                    <a:lnTo>
                      <a:pt x="15550" y="9344"/>
                    </a:lnTo>
                    <a:lnTo>
                      <a:pt x="15677" y="8876"/>
                    </a:lnTo>
                    <a:lnTo>
                      <a:pt x="15778" y="8395"/>
                    </a:lnTo>
                    <a:lnTo>
                      <a:pt x="15866" y="7928"/>
                    </a:lnTo>
                    <a:lnTo>
                      <a:pt x="15930" y="7473"/>
                    </a:lnTo>
                    <a:lnTo>
                      <a:pt x="15980" y="7017"/>
                    </a:lnTo>
                    <a:lnTo>
                      <a:pt x="15993" y="6588"/>
                    </a:lnTo>
                    <a:lnTo>
                      <a:pt x="15980" y="6158"/>
                    </a:lnTo>
                    <a:lnTo>
                      <a:pt x="15968" y="5955"/>
                    </a:lnTo>
                    <a:lnTo>
                      <a:pt x="15942" y="5766"/>
                    </a:lnTo>
                    <a:lnTo>
                      <a:pt x="15904" y="5564"/>
                    </a:lnTo>
                    <a:lnTo>
                      <a:pt x="15866" y="5387"/>
                    </a:lnTo>
                    <a:lnTo>
                      <a:pt x="15816" y="5210"/>
                    </a:lnTo>
                    <a:lnTo>
                      <a:pt x="15765" y="5033"/>
                    </a:lnTo>
                    <a:lnTo>
                      <a:pt x="15689" y="4868"/>
                    </a:lnTo>
                    <a:lnTo>
                      <a:pt x="15614" y="4704"/>
                    </a:lnTo>
                    <a:lnTo>
                      <a:pt x="15525" y="4552"/>
                    </a:lnTo>
                    <a:lnTo>
                      <a:pt x="15424" y="4413"/>
                    </a:lnTo>
                    <a:lnTo>
                      <a:pt x="15323" y="4274"/>
                    </a:lnTo>
                    <a:lnTo>
                      <a:pt x="15196" y="4148"/>
                    </a:lnTo>
                    <a:lnTo>
                      <a:pt x="15070" y="4034"/>
                    </a:lnTo>
                    <a:lnTo>
                      <a:pt x="14931" y="3920"/>
                    </a:lnTo>
                    <a:lnTo>
                      <a:pt x="14918" y="3819"/>
                    </a:lnTo>
                    <a:lnTo>
                      <a:pt x="14893" y="3528"/>
                    </a:lnTo>
                    <a:lnTo>
                      <a:pt x="14855" y="3338"/>
                    </a:lnTo>
                    <a:lnTo>
                      <a:pt x="14804" y="3111"/>
                    </a:lnTo>
                    <a:lnTo>
                      <a:pt x="14729" y="2858"/>
                    </a:lnTo>
                    <a:lnTo>
                      <a:pt x="14640" y="2593"/>
                    </a:lnTo>
                    <a:lnTo>
                      <a:pt x="14514" y="2314"/>
                    </a:lnTo>
                    <a:lnTo>
                      <a:pt x="14362" y="2036"/>
                    </a:lnTo>
                    <a:lnTo>
                      <a:pt x="14286" y="1897"/>
                    </a:lnTo>
                    <a:lnTo>
                      <a:pt x="14185" y="1745"/>
                    </a:lnTo>
                    <a:lnTo>
                      <a:pt x="14084" y="1606"/>
                    </a:lnTo>
                    <a:lnTo>
                      <a:pt x="13957" y="1467"/>
                    </a:lnTo>
                    <a:lnTo>
                      <a:pt x="13831" y="1341"/>
                    </a:lnTo>
                    <a:lnTo>
                      <a:pt x="13705" y="1202"/>
                    </a:lnTo>
                    <a:lnTo>
                      <a:pt x="13553" y="1075"/>
                    </a:lnTo>
                    <a:lnTo>
                      <a:pt x="13401" y="949"/>
                    </a:lnTo>
                    <a:lnTo>
                      <a:pt x="13224" y="835"/>
                    </a:lnTo>
                    <a:lnTo>
                      <a:pt x="13047" y="721"/>
                    </a:lnTo>
                    <a:lnTo>
                      <a:pt x="12857" y="608"/>
                    </a:lnTo>
                    <a:lnTo>
                      <a:pt x="12643" y="519"/>
                    </a:lnTo>
                    <a:lnTo>
                      <a:pt x="12402" y="431"/>
                    </a:lnTo>
                    <a:lnTo>
                      <a:pt x="12124" y="342"/>
                    </a:lnTo>
                    <a:lnTo>
                      <a:pt x="11808" y="279"/>
                    </a:lnTo>
                    <a:lnTo>
                      <a:pt x="11454" y="216"/>
                    </a:lnTo>
                    <a:lnTo>
                      <a:pt x="11062" y="165"/>
                    </a:lnTo>
                    <a:lnTo>
                      <a:pt x="10645" y="115"/>
                    </a:lnTo>
                    <a:lnTo>
                      <a:pt x="10203" y="77"/>
                    </a:lnTo>
                    <a:lnTo>
                      <a:pt x="9735" y="51"/>
                    </a:lnTo>
                    <a:lnTo>
                      <a:pt x="8749" y="13"/>
                    </a:lnTo>
                    <a:lnTo>
                      <a:pt x="76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5;p16"/>
              <p:cNvSpPr/>
              <p:nvPr/>
            </p:nvSpPr>
            <p:spPr>
              <a:xfrm>
                <a:off x="5816500" y="2368375"/>
                <a:ext cx="7207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870" extrusionOk="0">
                    <a:moveTo>
                      <a:pt x="2883" y="1"/>
                    </a:moveTo>
                    <a:lnTo>
                      <a:pt x="2858" y="140"/>
                    </a:lnTo>
                    <a:lnTo>
                      <a:pt x="2820" y="266"/>
                    </a:lnTo>
                    <a:lnTo>
                      <a:pt x="2756" y="393"/>
                    </a:lnTo>
                    <a:lnTo>
                      <a:pt x="2693" y="506"/>
                    </a:lnTo>
                    <a:lnTo>
                      <a:pt x="2617" y="620"/>
                    </a:lnTo>
                    <a:lnTo>
                      <a:pt x="2529" y="734"/>
                    </a:lnTo>
                    <a:lnTo>
                      <a:pt x="2428" y="835"/>
                    </a:lnTo>
                    <a:lnTo>
                      <a:pt x="2327" y="949"/>
                    </a:lnTo>
                    <a:lnTo>
                      <a:pt x="2112" y="1139"/>
                    </a:lnTo>
                    <a:lnTo>
                      <a:pt x="1859" y="1316"/>
                    </a:lnTo>
                    <a:lnTo>
                      <a:pt x="1606" y="1480"/>
                    </a:lnTo>
                    <a:lnTo>
                      <a:pt x="1353" y="1619"/>
                    </a:lnTo>
                    <a:lnTo>
                      <a:pt x="1100" y="1745"/>
                    </a:lnTo>
                    <a:lnTo>
                      <a:pt x="847" y="1859"/>
                    </a:lnTo>
                    <a:lnTo>
                      <a:pt x="418" y="2023"/>
                    </a:lnTo>
                    <a:lnTo>
                      <a:pt x="114" y="2125"/>
                    </a:lnTo>
                    <a:lnTo>
                      <a:pt x="0" y="2163"/>
                    </a:lnTo>
                    <a:lnTo>
                      <a:pt x="89" y="3869"/>
                    </a:lnTo>
                    <a:lnTo>
                      <a:pt x="342" y="3793"/>
                    </a:lnTo>
                    <a:lnTo>
                      <a:pt x="582" y="3718"/>
                    </a:lnTo>
                    <a:lnTo>
                      <a:pt x="809" y="3616"/>
                    </a:lnTo>
                    <a:lnTo>
                      <a:pt x="1024" y="3503"/>
                    </a:lnTo>
                    <a:lnTo>
                      <a:pt x="1214" y="3389"/>
                    </a:lnTo>
                    <a:lnTo>
                      <a:pt x="1404" y="3262"/>
                    </a:lnTo>
                    <a:lnTo>
                      <a:pt x="1568" y="3123"/>
                    </a:lnTo>
                    <a:lnTo>
                      <a:pt x="1720" y="2972"/>
                    </a:lnTo>
                    <a:lnTo>
                      <a:pt x="1871" y="2833"/>
                    </a:lnTo>
                    <a:lnTo>
                      <a:pt x="1998" y="2668"/>
                    </a:lnTo>
                    <a:lnTo>
                      <a:pt x="2112" y="2504"/>
                    </a:lnTo>
                    <a:lnTo>
                      <a:pt x="2225" y="2352"/>
                    </a:lnTo>
                    <a:lnTo>
                      <a:pt x="2314" y="2175"/>
                    </a:lnTo>
                    <a:lnTo>
                      <a:pt x="2402" y="2011"/>
                    </a:lnTo>
                    <a:lnTo>
                      <a:pt x="2478" y="1846"/>
                    </a:lnTo>
                    <a:lnTo>
                      <a:pt x="2554" y="1682"/>
                    </a:lnTo>
                    <a:lnTo>
                      <a:pt x="2668" y="1353"/>
                    </a:lnTo>
                    <a:lnTo>
                      <a:pt x="2756" y="1050"/>
                    </a:lnTo>
                    <a:lnTo>
                      <a:pt x="2807" y="759"/>
                    </a:lnTo>
                    <a:lnTo>
                      <a:pt x="2845" y="519"/>
                    </a:lnTo>
                    <a:lnTo>
                      <a:pt x="2870" y="304"/>
                    </a:lnTo>
                    <a:lnTo>
                      <a:pt x="2883" y="140"/>
                    </a:lnTo>
                    <a:lnTo>
                      <a:pt x="288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6;p16"/>
              <p:cNvSpPr/>
              <p:nvPr/>
            </p:nvSpPr>
            <p:spPr>
              <a:xfrm>
                <a:off x="5805750" y="2429375"/>
                <a:ext cx="187775" cy="122350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4894" extrusionOk="0">
                    <a:moveTo>
                      <a:pt x="6360" y="1"/>
                    </a:moveTo>
                    <a:lnTo>
                      <a:pt x="1315" y="3073"/>
                    </a:lnTo>
                    <a:lnTo>
                      <a:pt x="582" y="1910"/>
                    </a:lnTo>
                    <a:lnTo>
                      <a:pt x="0" y="2694"/>
                    </a:lnTo>
                    <a:lnTo>
                      <a:pt x="0" y="4312"/>
                    </a:lnTo>
                    <a:lnTo>
                      <a:pt x="1290" y="3680"/>
                    </a:lnTo>
                    <a:lnTo>
                      <a:pt x="3654" y="4893"/>
                    </a:lnTo>
                    <a:lnTo>
                      <a:pt x="7510" y="1404"/>
                    </a:lnTo>
                    <a:lnTo>
                      <a:pt x="63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7;p16"/>
              <p:cNvSpPr/>
              <p:nvPr/>
            </p:nvSpPr>
            <p:spPr>
              <a:xfrm>
                <a:off x="5643300" y="3539400"/>
                <a:ext cx="750025" cy="1660300"/>
              </a:xfrm>
              <a:custGeom>
                <a:avLst/>
                <a:gdLst/>
                <a:ahLst/>
                <a:cxnLst/>
                <a:rect l="l" t="t" r="r" b="b"/>
                <a:pathLst>
                  <a:path w="30001" h="66412" extrusionOk="0">
                    <a:moveTo>
                      <a:pt x="0" y="0"/>
                    </a:moveTo>
                    <a:lnTo>
                      <a:pt x="5171" y="66412"/>
                    </a:lnTo>
                    <a:lnTo>
                      <a:pt x="13401" y="66412"/>
                    </a:lnTo>
                    <a:lnTo>
                      <a:pt x="13401" y="28636"/>
                    </a:lnTo>
                    <a:lnTo>
                      <a:pt x="21164" y="66412"/>
                    </a:lnTo>
                    <a:lnTo>
                      <a:pt x="30001" y="66412"/>
                    </a:lnTo>
                    <a:lnTo>
                      <a:pt x="25285" y="28484"/>
                    </a:lnTo>
                    <a:lnTo>
                      <a:pt x="225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8;p16"/>
              <p:cNvSpPr/>
              <p:nvPr/>
            </p:nvSpPr>
            <p:spPr>
              <a:xfrm>
                <a:off x="6214425" y="5144675"/>
                <a:ext cx="15615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6246" h="3655" extrusionOk="0">
                    <a:moveTo>
                      <a:pt x="0" y="1"/>
                    </a:moveTo>
                    <a:lnTo>
                      <a:pt x="835" y="3654"/>
                    </a:lnTo>
                    <a:lnTo>
                      <a:pt x="6246" y="3654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;p16"/>
              <p:cNvSpPr/>
              <p:nvPr/>
            </p:nvSpPr>
            <p:spPr>
              <a:xfrm>
                <a:off x="6018150" y="5236025"/>
                <a:ext cx="3777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108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29" y="633"/>
                    </a:lnTo>
                    <a:lnTo>
                      <a:pt x="7624" y="1113"/>
                    </a:lnTo>
                    <a:lnTo>
                      <a:pt x="7270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22" y="3907"/>
                    </a:lnTo>
                    <a:lnTo>
                      <a:pt x="3806" y="4109"/>
                    </a:lnTo>
                    <a:lnTo>
                      <a:pt x="3490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200" y="5007"/>
                    </a:lnTo>
                    <a:lnTo>
                      <a:pt x="1871" y="5146"/>
                    </a:lnTo>
                    <a:lnTo>
                      <a:pt x="1555" y="5272"/>
                    </a:lnTo>
                    <a:lnTo>
                      <a:pt x="1239" y="5386"/>
                    </a:lnTo>
                    <a:lnTo>
                      <a:pt x="923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74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32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108" y="5550"/>
                    </a:lnTo>
                    <a:lnTo>
                      <a:pt x="15095" y="4918"/>
                    </a:lnTo>
                    <a:lnTo>
                      <a:pt x="15070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906" y="2579"/>
                    </a:lnTo>
                    <a:lnTo>
                      <a:pt x="14843" y="2251"/>
                    </a:lnTo>
                    <a:lnTo>
                      <a:pt x="14792" y="1935"/>
                    </a:lnTo>
                    <a:lnTo>
                      <a:pt x="14716" y="1619"/>
                    </a:lnTo>
                    <a:lnTo>
                      <a:pt x="14640" y="1315"/>
                    </a:lnTo>
                    <a:lnTo>
                      <a:pt x="14552" y="1024"/>
                    </a:lnTo>
                    <a:lnTo>
                      <a:pt x="14451" y="746"/>
                    </a:lnTo>
                    <a:lnTo>
                      <a:pt x="14349" y="481"/>
                    </a:lnTo>
                    <a:lnTo>
                      <a:pt x="14223" y="228"/>
                    </a:lnTo>
                    <a:lnTo>
                      <a:pt x="14097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0;p16"/>
              <p:cNvSpPr/>
              <p:nvPr/>
            </p:nvSpPr>
            <p:spPr>
              <a:xfrm>
                <a:off x="5812700" y="5144675"/>
                <a:ext cx="13497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5399" h="3655" extrusionOk="0">
                    <a:moveTo>
                      <a:pt x="1" y="1"/>
                    </a:moveTo>
                    <a:lnTo>
                      <a:pt x="1" y="3654"/>
                    </a:lnTo>
                    <a:lnTo>
                      <a:pt x="5399" y="3654"/>
                    </a:lnTo>
                    <a:lnTo>
                      <a:pt x="5399" y="1"/>
                    </a:lnTo>
                    <a:close/>
                  </a:path>
                </a:pathLst>
              </a:custGeom>
              <a:solidFill>
                <a:srgbClr val="011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1;p16"/>
              <p:cNvSpPr/>
              <p:nvPr/>
            </p:nvSpPr>
            <p:spPr>
              <a:xfrm>
                <a:off x="5595575" y="5236025"/>
                <a:ext cx="37740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5096" h="8067" extrusionOk="0">
                    <a:moveTo>
                      <a:pt x="8686" y="0"/>
                    </a:moveTo>
                    <a:lnTo>
                      <a:pt x="8306" y="456"/>
                    </a:lnTo>
                    <a:lnTo>
                      <a:pt x="8117" y="633"/>
                    </a:lnTo>
                    <a:lnTo>
                      <a:pt x="7624" y="1113"/>
                    </a:lnTo>
                    <a:lnTo>
                      <a:pt x="7257" y="1442"/>
                    </a:lnTo>
                    <a:lnTo>
                      <a:pt x="6852" y="1808"/>
                    </a:lnTo>
                    <a:lnTo>
                      <a:pt x="6385" y="2200"/>
                    </a:lnTo>
                    <a:lnTo>
                      <a:pt x="5866" y="2630"/>
                    </a:lnTo>
                    <a:lnTo>
                      <a:pt x="5310" y="3060"/>
                    </a:lnTo>
                    <a:lnTo>
                      <a:pt x="4729" y="3490"/>
                    </a:lnTo>
                    <a:lnTo>
                      <a:pt x="4109" y="3907"/>
                    </a:lnTo>
                    <a:lnTo>
                      <a:pt x="3793" y="4109"/>
                    </a:lnTo>
                    <a:lnTo>
                      <a:pt x="3477" y="4312"/>
                    </a:lnTo>
                    <a:lnTo>
                      <a:pt x="3161" y="4501"/>
                    </a:lnTo>
                    <a:lnTo>
                      <a:pt x="2845" y="4678"/>
                    </a:lnTo>
                    <a:lnTo>
                      <a:pt x="2516" y="4842"/>
                    </a:lnTo>
                    <a:lnTo>
                      <a:pt x="2187" y="5007"/>
                    </a:lnTo>
                    <a:lnTo>
                      <a:pt x="1871" y="5146"/>
                    </a:lnTo>
                    <a:lnTo>
                      <a:pt x="1543" y="5272"/>
                    </a:lnTo>
                    <a:lnTo>
                      <a:pt x="1227" y="5386"/>
                    </a:lnTo>
                    <a:lnTo>
                      <a:pt x="910" y="5475"/>
                    </a:lnTo>
                    <a:lnTo>
                      <a:pt x="0" y="8066"/>
                    </a:lnTo>
                    <a:lnTo>
                      <a:pt x="8711" y="8066"/>
                    </a:lnTo>
                    <a:lnTo>
                      <a:pt x="10961" y="7611"/>
                    </a:lnTo>
                    <a:lnTo>
                      <a:pt x="11631" y="8066"/>
                    </a:lnTo>
                    <a:lnTo>
                      <a:pt x="15007" y="8066"/>
                    </a:lnTo>
                    <a:lnTo>
                      <a:pt x="15020" y="7826"/>
                    </a:lnTo>
                    <a:lnTo>
                      <a:pt x="15070" y="7143"/>
                    </a:lnTo>
                    <a:lnTo>
                      <a:pt x="15083" y="6676"/>
                    </a:lnTo>
                    <a:lnTo>
                      <a:pt x="15095" y="6132"/>
                    </a:lnTo>
                    <a:lnTo>
                      <a:pt x="15095" y="5550"/>
                    </a:lnTo>
                    <a:lnTo>
                      <a:pt x="15095" y="4918"/>
                    </a:lnTo>
                    <a:lnTo>
                      <a:pt x="15057" y="4261"/>
                    </a:lnTo>
                    <a:lnTo>
                      <a:pt x="15020" y="3591"/>
                    </a:lnTo>
                    <a:lnTo>
                      <a:pt x="14944" y="2921"/>
                    </a:lnTo>
                    <a:lnTo>
                      <a:pt x="14893" y="2579"/>
                    </a:lnTo>
                    <a:lnTo>
                      <a:pt x="14843" y="2251"/>
                    </a:lnTo>
                    <a:lnTo>
                      <a:pt x="14779" y="1935"/>
                    </a:lnTo>
                    <a:lnTo>
                      <a:pt x="14716" y="1619"/>
                    </a:lnTo>
                    <a:lnTo>
                      <a:pt x="14628" y="1315"/>
                    </a:lnTo>
                    <a:lnTo>
                      <a:pt x="14539" y="1024"/>
                    </a:lnTo>
                    <a:lnTo>
                      <a:pt x="14451" y="746"/>
                    </a:lnTo>
                    <a:lnTo>
                      <a:pt x="14337" y="481"/>
                    </a:lnTo>
                    <a:lnTo>
                      <a:pt x="14223" y="228"/>
                    </a:lnTo>
                    <a:lnTo>
                      <a:pt x="1408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2;p16"/>
              <p:cNvSpPr/>
              <p:nvPr/>
            </p:nvSpPr>
            <p:spPr>
              <a:xfrm>
                <a:off x="5240325" y="2525475"/>
                <a:ext cx="939975" cy="644150"/>
              </a:xfrm>
              <a:custGeom>
                <a:avLst/>
                <a:gdLst/>
                <a:ahLst/>
                <a:cxnLst/>
                <a:rect l="l" t="t" r="r" b="b"/>
                <a:pathLst>
                  <a:path w="37599" h="25766" extrusionOk="0">
                    <a:moveTo>
                      <a:pt x="32466" y="0"/>
                    </a:moveTo>
                    <a:lnTo>
                      <a:pt x="32226" y="13"/>
                    </a:lnTo>
                    <a:lnTo>
                      <a:pt x="31998" y="25"/>
                    </a:lnTo>
                    <a:lnTo>
                      <a:pt x="31758" y="63"/>
                    </a:lnTo>
                    <a:lnTo>
                      <a:pt x="31530" y="114"/>
                    </a:lnTo>
                    <a:lnTo>
                      <a:pt x="31290" y="164"/>
                    </a:lnTo>
                    <a:lnTo>
                      <a:pt x="31075" y="228"/>
                    </a:lnTo>
                    <a:lnTo>
                      <a:pt x="30848" y="303"/>
                    </a:lnTo>
                    <a:lnTo>
                      <a:pt x="30633" y="392"/>
                    </a:lnTo>
                    <a:lnTo>
                      <a:pt x="30418" y="480"/>
                    </a:lnTo>
                    <a:lnTo>
                      <a:pt x="30203" y="594"/>
                    </a:lnTo>
                    <a:lnTo>
                      <a:pt x="30001" y="708"/>
                    </a:lnTo>
                    <a:lnTo>
                      <a:pt x="29798" y="834"/>
                    </a:lnTo>
                    <a:lnTo>
                      <a:pt x="29609" y="961"/>
                    </a:lnTo>
                    <a:lnTo>
                      <a:pt x="29419" y="1113"/>
                    </a:lnTo>
                    <a:lnTo>
                      <a:pt x="29242" y="1264"/>
                    </a:lnTo>
                    <a:lnTo>
                      <a:pt x="29065" y="1429"/>
                    </a:lnTo>
                    <a:lnTo>
                      <a:pt x="28901" y="1593"/>
                    </a:lnTo>
                    <a:lnTo>
                      <a:pt x="28736" y="1770"/>
                    </a:lnTo>
                    <a:lnTo>
                      <a:pt x="28597" y="1960"/>
                    </a:lnTo>
                    <a:lnTo>
                      <a:pt x="28446" y="2149"/>
                    </a:lnTo>
                    <a:lnTo>
                      <a:pt x="28319" y="2352"/>
                    </a:lnTo>
                    <a:lnTo>
                      <a:pt x="28193" y="2554"/>
                    </a:lnTo>
                    <a:lnTo>
                      <a:pt x="28079" y="2769"/>
                    </a:lnTo>
                    <a:lnTo>
                      <a:pt x="27978" y="2996"/>
                    </a:lnTo>
                    <a:lnTo>
                      <a:pt x="27877" y="3224"/>
                    </a:lnTo>
                    <a:lnTo>
                      <a:pt x="27801" y="3464"/>
                    </a:lnTo>
                    <a:lnTo>
                      <a:pt x="23528" y="16511"/>
                    </a:lnTo>
                    <a:lnTo>
                      <a:pt x="518" y="13603"/>
                    </a:lnTo>
                    <a:lnTo>
                      <a:pt x="0" y="20569"/>
                    </a:lnTo>
                    <a:lnTo>
                      <a:pt x="898" y="20898"/>
                    </a:lnTo>
                    <a:lnTo>
                      <a:pt x="1947" y="21252"/>
                    </a:lnTo>
                    <a:lnTo>
                      <a:pt x="3338" y="21707"/>
                    </a:lnTo>
                    <a:lnTo>
                      <a:pt x="5007" y="22238"/>
                    </a:lnTo>
                    <a:lnTo>
                      <a:pt x="5929" y="22516"/>
                    </a:lnTo>
                    <a:lnTo>
                      <a:pt x="6903" y="22807"/>
                    </a:lnTo>
                    <a:lnTo>
                      <a:pt x="7927" y="23098"/>
                    </a:lnTo>
                    <a:lnTo>
                      <a:pt x="9002" y="23401"/>
                    </a:lnTo>
                    <a:lnTo>
                      <a:pt x="10089" y="23692"/>
                    </a:lnTo>
                    <a:lnTo>
                      <a:pt x="11227" y="23970"/>
                    </a:lnTo>
                    <a:lnTo>
                      <a:pt x="12377" y="24248"/>
                    </a:lnTo>
                    <a:lnTo>
                      <a:pt x="13540" y="24514"/>
                    </a:lnTo>
                    <a:lnTo>
                      <a:pt x="14716" y="24754"/>
                    </a:lnTo>
                    <a:lnTo>
                      <a:pt x="15892" y="24994"/>
                    </a:lnTo>
                    <a:lnTo>
                      <a:pt x="17067" y="25197"/>
                    </a:lnTo>
                    <a:lnTo>
                      <a:pt x="18231" y="25374"/>
                    </a:lnTo>
                    <a:lnTo>
                      <a:pt x="19381" y="25525"/>
                    </a:lnTo>
                    <a:lnTo>
                      <a:pt x="19950" y="25589"/>
                    </a:lnTo>
                    <a:lnTo>
                      <a:pt x="20506" y="25639"/>
                    </a:lnTo>
                    <a:lnTo>
                      <a:pt x="21062" y="25677"/>
                    </a:lnTo>
                    <a:lnTo>
                      <a:pt x="21619" y="25715"/>
                    </a:lnTo>
                    <a:lnTo>
                      <a:pt x="22150" y="25740"/>
                    </a:lnTo>
                    <a:lnTo>
                      <a:pt x="22681" y="25753"/>
                    </a:lnTo>
                    <a:lnTo>
                      <a:pt x="23199" y="25766"/>
                    </a:lnTo>
                    <a:lnTo>
                      <a:pt x="23717" y="25753"/>
                    </a:lnTo>
                    <a:lnTo>
                      <a:pt x="24210" y="25740"/>
                    </a:lnTo>
                    <a:lnTo>
                      <a:pt x="24691" y="25702"/>
                    </a:lnTo>
                    <a:lnTo>
                      <a:pt x="25171" y="25664"/>
                    </a:lnTo>
                    <a:lnTo>
                      <a:pt x="25626" y="25614"/>
                    </a:lnTo>
                    <a:lnTo>
                      <a:pt x="26069" y="25538"/>
                    </a:lnTo>
                    <a:lnTo>
                      <a:pt x="26499" y="25462"/>
                    </a:lnTo>
                    <a:lnTo>
                      <a:pt x="26916" y="25361"/>
                    </a:lnTo>
                    <a:lnTo>
                      <a:pt x="27308" y="25247"/>
                    </a:lnTo>
                    <a:lnTo>
                      <a:pt x="27687" y="25121"/>
                    </a:lnTo>
                    <a:lnTo>
                      <a:pt x="28054" y="24982"/>
                    </a:lnTo>
                    <a:lnTo>
                      <a:pt x="28294" y="24868"/>
                    </a:lnTo>
                    <a:lnTo>
                      <a:pt x="28534" y="24741"/>
                    </a:lnTo>
                    <a:lnTo>
                      <a:pt x="28762" y="24615"/>
                    </a:lnTo>
                    <a:lnTo>
                      <a:pt x="29002" y="24476"/>
                    </a:lnTo>
                    <a:lnTo>
                      <a:pt x="29230" y="24312"/>
                    </a:lnTo>
                    <a:lnTo>
                      <a:pt x="29457" y="24147"/>
                    </a:lnTo>
                    <a:lnTo>
                      <a:pt x="29672" y="23970"/>
                    </a:lnTo>
                    <a:lnTo>
                      <a:pt x="29887" y="23781"/>
                    </a:lnTo>
                    <a:lnTo>
                      <a:pt x="30114" y="23591"/>
                    </a:lnTo>
                    <a:lnTo>
                      <a:pt x="30317" y="23389"/>
                    </a:lnTo>
                    <a:lnTo>
                      <a:pt x="30532" y="23174"/>
                    </a:lnTo>
                    <a:lnTo>
                      <a:pt x="30734" y="22946"/>
                    </a:lnTo>
                    <a:lnTo>
                      <a:pt x="30936" y="22706"/>
                    </a:lnTo>
                    <a:lnTo>
                      <a:pt x="31139" y="22466"/>
                    </a:lnTo>
                    <a:lnTo>
                      <a:pt x="31530" y="21960"/>
                    </a:lnTo>
                    <a:lnTo>
                      <a:pt x="31910" y="21429"/>
                    </a:lnTo>
                    <a:lnTo>
                      <a:pt x="32276" y="20860"/>
                    </a:lnTo>
                    <a:lnTo>
                      <a:pt x="32630" y="20279"/>
                    </a:lnTo>
                    <a:lnTo>
                      <a:pt x="32972" y="19659"/>
                    </a:lnTo>
                    <a:lnTo>
                      <a:pt x="33300" y="19027"/>
                    </a:lnTo>
                    <a:lnTo>
                      <a:pt x="33616" y="18370"/>
                    </a:lnTo>
                    <a:lnTo>
                      <a:pt x="33933" y="17712"/>
                    </a:lnTo>
                    <a:lnTo>
                      <a:pt x="34223" y="17030"/>
                    </a:lnTo>
                    <a:lnTo>
                      <a:pt x="34514" y="16334"/>
                    </a:lnTo>
                    <a:lnTo>
                      <a:pt x="34780" y="15626"/>
                    </a:lnTo>
                    <a:lnTo>
                      <a:pt x="35045" y="14918"/>
                    </a:lnTo>
                    <a:lnTo>
                      <a:pt x="35298" y="14198"/>
                    </a:lnTo>
                    <a:lnTo>
                      <a:pt x="35538" y="13477"/>
                    </a:lnTo>
                    <a:lnTo>
                      <a:pt x="35766" y="12769"/>
                    </a:lnTo>
                    <a:lnTo>
                      <a:pt x="35981" y="12048"/>
                    </a:lnTo>
                    <a:lnTo>
                      <a:pt x="36196" y="11340"/>
                    </a:lnTo>
                    <a:lnTo>
                      <a:pt x="36385" y="10632"/>
                    </a:lnTo>
                    <a:lnTo>
                      <a:pt x="36575" y="9937"/>
                    </a:lnTo>
                    <a:lnTo>
                      <a:pt x="36929" y="8572"/>
                    </a:lnTo>
                    <a:lnTo>
                      <a:pt x="37232" y="7282"/>
                    </a:lnTo>
                    <a:lnTo>
                      <a:pt x="37498" y="6068"/>
                    </a:lnTo>
                    <a:lnTo>
                      <a:pt x="37536" y="5828"/>
                    </a:lnTo>
                    <a:lnTo>
                      <a:pt x="37574" y="5588"/>
                    </a:lnTo>
                    <a:lnTo>
                      <a:pt x="37586" y="5348"/>
                    </a:lnTo>
                    <a:lnTo>
                      <a:pt x="37599" y="5108"/>
                    </a:lnTo>
                    <a:lnTo>
                      <a:pt x="37599" y="4867"/>
                    </a:lnTo>
                    <a:lnTo>
                      <a:pt x="37586" y="4627"/>
                    </a:lnTo>
                    <a:lnTo>
                      <a:pt x="37561" y="4387"/>
                    </a:lnTo>
                    <a:lnTo>
                      <a:pt x="37523" y="4159"/>
                    </a:lnTo>
                    <a:lnTo>
                      <a:pt x="37485" y="3932"/>
                    </a:lnTo>
                    <a:lnTo>
                      <a:pt x="37422" y="3704"/>
                    </a:lnTo>
                    <a:lnTo>
                      <a:pt x="37359" y="3477"/>
                    </a:lnTo>
                    <a:lnTo>
                      <a:pt x="37283" y="3262"/>
                    </a:lnTo>
                    <a:lnTo>
                      <a:pt x="37194" y="3047"/>
                    </a:lnTo>
                    <a:lnTo>
                      <a:pt x="37093" y="2832"/>
                    </a:lnTo>
                    <a:lnTo>
                      <a:pt x="36992" y="2630"/>
                    </a:lnTo>
                    <a:lnTo>
                      <a:pt x="36878" y="2427"/>
                    </a:lnTo>
                    <a:lnTo>
                      <a:pt x="36752" y="2225"/>
                    </a:lnTo>
                    <a:lnTo>
                      <a:pt x="36613" y="2035"/>
                    </a:lnTo>
                    <a:lnTo>
                      <a:pt x="36474" y="1858"/>
                    </a:lnTo>
                    <a:lnTo>
                      <a:pt x="36322" y="1681"/>
                    </a:lnTo>
                    <a:lnTo>
                      <a:pt x="36170" y="1504"/>
                    </a:lnTo>
                    <a:lnTo>
                      <a:pt x="35993" y="1340"/>
                    </a:lnTo>
                    <a:lnTo>
                      <a:pt x="35829" y="1188"/>
                    </a:lnTo>
                    <a:lnTo>
                      <a:pt x="35639" y="1037"/>
                    </a:lnTo>
                    <a:lnTo>
                      <a:pt x="35450" y="898"/>
                    </a:lnTo>
                    <a:lnTo>
                      <a:pt x="35260" y="771"/>
                    </a:lnTo>
                    <a:lnTo>
                      <a:pt x="35045" y="645"/>
                    </a:lnTo>
                    <a:lnTo>
                      <a:pt x="34843" y="531"/>
                    </a:lnTo>
                    <a:lnTo>
                      <a:pt x="34615" y="430"/>
                    </a:lnTo>
                    <a:lnTo>
                      <a:pt x="34400" y="341"/>
                    </a:lnTo>
                    <a:lnTo>
                      <a:pt x="34160" y="253"/>
                    </a:lnTo>
                    <a:lnTo>
                      <a:pt x="33933" y="190"/>
                    </a:lnTo>
                    <a:lnTo>
                      <a:pt x="33680" y="126"/>
                    </a:lnTo>
                    <a:lnTo>
                      <a:pt x="33439" y="76"/>
                    </a:lnTo>
                    <a:lnTo>
                      <a:pt x="33199" y="38"/>
                    </a:lnTo>
                    <a:lnTo>
                      <a:pt x="32959" y="13"/>
                    </a:lnTo>
                    <a:lnTo>
                      <a:pt x="327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3;p16"/>
              <p:cNvSpPr/>
              <p:nvPr/>
            </p:nvSpPr>
            <p:spPr>
              <a:xfrm>
                <a:off x="5042450" y="2808650"/>
                <a:ext cx="214000" cy="23107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9243" extrusionOk="0">
                    <a:moveTo>
                      <a:pt x="3187" y="1"/>
                    </a:moveTo>
                    <a:lnTo>
                      <a:pt x="3035" y="13"/>
                    </a:lnTo>
                    <a:lnTo>
                      <a:pt x="2909" y="26"/>
                    </a:lnTo>
                    <a:lnTo>
                      <a:pt x="2808" y="64"/>
                    </a:lnTo>
                    <a:lnTo>
                      <a:pt x="2732" y="102"/>
                    </a:lnTo>
                    <a:lnTo>
                      <a:pt x="2668" y="165"/>
                    </a:lnTo>
                    <a:lnTo>
                      <a:pt x="2631" y="228"/>
                    </a:lnTo>
                    <a:lnTo>
                      <a:pt x="2605" y="304"/>
                    </a:lnTo>
                    <a:lnTo>
                      <a:pt x="2605" y="393"/>
                    </a:lnTo>
                    <a:lnTo>
                      <a:pt x="2618" y="481"/>
                    </a:lnTo>
                    <a:lnTo>
                      <a:pt x="2656" y="582"/>
                    </a:lnTo>
                    <a:lnTo>
                      <a:pt x="2694" y="683"/>
                    </a:lnTo>
                    <a:lnTo>
                      <a:pt x="2757" y="785"/>
                    </a:lnTo>
                    <a:lnTo>
                      <a:pt x="2833" y="873"/>
                    </a:lnTo>
                    <a:lnTo>
                      <a:pt x="2909" y="974"/>
                    </a:lnTo>
                    <a:lnTo>
                      <a:pt x="3010" y="1050"/>
                    </a:lnTo>
                    <a:lnTo>
                      <a:pt x="3111" y="1139"/>
                    </a:lnTo>
                    <a:lnTo>
                      <a:pt x="3225" y="1202"/>
                    </a:lnTo>
                    <a:lnTo>
                      <a:pt x="3351" y="1265"/>
                    </a:lnTo>
                    <a:lnTo>
                      <a:pt x="3478" y="1316"/>
                    </a:lnTo>
                    <a:lnTo>
                      <a:pt x="3604" y="1341"/>
                    </a:lnTo>
                    <a:lnTo>
                      <a:pt x="3869" y="1391"/>
                    </a:lnTo>
                    <a:lnTo>
                      <a:pt x="4122" y="1467"/>
                    </a:lnTo>
                    <a:lnTo>
                      <a:pt x="4363" y="1543"/>
                    </a:lnTo>
                    <a:lnTo>
                      <a:pt x="4577" y="1632"/>
                    </a:lnTo>
                    <a:lnTo>
                      <a:pt x="4881" y="1758"/>
                    </a:lnTo>
                    <a:lnTo>
                      <a:pt x="5007" y="1821"/>
                    </a:lnTo>
                    <a:lnTo>
                      <a:pt x="4350" y="1657"/>
                    </a:lnTo>
                    <a:lnTo>
                      <a:pt x="3667" y="1493"/>
                    </a:lnTo>
                    <a:lnTo>
                      <a:pt x="2871" y="1328"/>
                    </a:lnTo>
                    <a:lnTo>
                      <a:pt x="2454" y="1240"/>
                    </a:lnTo>
                    <a:lnTo>
                      <a:pt x="2049" y="1176"/>
                    </a:lnTo>
                    <a:lnTo>
                      <a:pt x="1644" y="1113"/>
                    </a:lnTo>
                    <a:lnTo>
                      <a:pt x="1278" y="1075"/>
                    </a:lnTo>
                    <a:lnTo>
                      <a:pt x="949" y="1063"/>
                    </a:lnTo>
                    <a:lnTo>
                      <a:pt x="671" y="1063"/>
                    </a:lnTo>
                    <a:lnTo>
                      <a:pt x="545" y="1075"/>
                    </a:lnTo>
                    <a:lnTo>
                      <a:pt x="443" y="1101"/>
                    </a:lnTo>
                    <a:lnTo>
                      <a:pt x="355" y="1126"/>
                    </a:lnTo>
                    <a:lnTo>
                      <a:pt x="292" y="1164"/>
                    </a:lnTo>
                    <a:lnTo>
                      <a:pt x="191" y="1265"/>
                    </a:lnTo>
                    <a:lnTo>
                      <a:pt x="115" y="1366"/>
                    </a:lnTo>
                    <a:lnTo>
                      <a:pt x="51" y="1480"/>
                    </a:lnTo>
                    <a:lnTo>
                      <a:pt x="14" y="1594"/>
                    </a:lnTo>
                    <a:lnTo>
                      <a:pt x="1" y="1720"/>
                    </a:lnTo>
                    <a:lnTo>
                      <a:pt x="1" y="1847"/>
                    </a:lnTo>
                    <a:lnTo>
                      <a:pt x="26" y="1986"/>
                    </a:lnTo>
                    <a:lnTo>
                      <a:pt x="77" y="2112"/>
                    </a:lnTo>
                    <a:lnTo>
                      <a:pt x="140" y="2238"/>
                    </a:lnTo>
                    <a:lnTo>
                      <a:pt x="216" y="2352"/>
                    </a:lnTo>
                    <a:lnTo>
                      <a:pt x="317" y="2466"/>
                    </a:lnTo>
                    <a:lnTo>
                      <a:pt x="431" y="2580"/>
                    </a:lnTo>
                    <a:lnTo>
                      <a:pt x="557" y="2668"/>
                    </a:lnTo>
                    <a:lnTo>
                      <a:pt x="709" y="2744"/>
                    </a:lnTo>
                    <a:lnTo>
                      <a:pt x="873" y="2807"/>
                    </a:lnTo>
                    <a:lnTo>
                      <a:pt x="1050" y="2858"/>
                    </a:lnTo>
                    <a:lnTo>
                      <a:pt x="1012" y="2871"/>
                    </a:lnTo>
                    <a:lnTo>
                      <a:pt x="886" y="2896"/>
                    </a:lnTo>
                    <a:lnTo>
                      <a:pt x="722" y="2946"/>
                    </a:lnTo>
                    <a:lnTo>
                      <a:pt x="633" y="2984"/>
                    </a:lnTo>
                    <a:lnTo>
                      <a:pt x="532" y="3035"/>
                    </a:lnTo>
                    <a:lnTo>
                      <a:pt x="443" y="3098"/>
                    </a:lnTo>
                    <a:lnTo>
                      <a:pt x="342" y="3161"/>
                    </a:lnTo>
                    <a:lnTo>
                      <a:pt x="254" y="3250"/>
                    </a:lnTo>
                    <a:lnTo>
                      <a:pt x="178" y="3351"/>
                    </a:lnTo>
                    <a:lnTo>
                      <a:pt x="102" y="3465"/>
                    </a:lnTo>
                    <a:lnTo>
                      <a:pt x="51" y="3591"/>
                    </a:lnTo>
                    <a:lnTo>
                      <a:pt x="14" y="3730"/>
                    </a:lnTo>
                    <a:lnTo>
                      <a:pt x="1" y="3895"/>
                    </a:lnTo>
                    <a:lnTo>
                      <a:pt x="14" y="4059"/>
                    </a:lnTo>
                    <a:lnTo>
                      <a:pt x="39" y="4211"/>
                    </a:lnTo>
                    <a:lnTo>
                      <a:pt x="89" y="4350"/>
                    </a:lnTo>
                    <a:lnTo>
                      <a:pt x="165" y="4476"/>
                    </a:lnTo>
                    <a:lnTo>
                      <a:pt x="254" y="4577"/>
                    </a:lnTo>
                    <a:lnTo>
                      <a:pt x="342" y="4678"/>
                    </a:lnTo>
                    <a:lnTo>
                      <a:pt x="443" y="4767"/>
                    </a:lnTo>
                    <a:lnTo>
                      <a:pt x="557" y="4843"/>
                    </a:lnTo>
                    <a:lnTo>
                      <a:pt x="658" y="4906"/>
                    </a:lnTo>
                    <a:lnTo>
                      <a:pt x="759" y="4957"/>
                    </a:lnTo>
                    <a:lnTo>
                      <a:pt x="949" y="5032"/>
                    </a:lnTo>
                    <a:lnTo>
                      <a:pt x="1075" y="5083"/>
                    </a:lnTo>
                    <a:lnTo>
                      <a:pt x="1126" y="5096"/>
                    </a:lnTo>
                    <a:lnTo>
                      <a:pt x="1113" y="5146"/>
                    </a:lnTo>
                    <a:lnTo>
                      <a:pt x="1075" y="5285"/>
                    </a:lnTo>
                    <a:lnTo>
                      <a:pt x="1038" y="5500"/>
                    </a:lnTo>
                    <a:lnTo>
                      <a:pt x="1025" y="5614"/>
                    </a:lnTo>
                    <a:lnTo>
                      <a:pt x="1025" y="5753"/>
                    </a:lnTo>
                    <a:lnTo>
                      <a:pt x="1038" y="5892"/>
                    </a:lnTo>
                    <a:lnTo>
                      <a:pt x="1050" y="6044"/>
                    </a:lnTo>
                    <a:lnTo>
                      <a:pt x="1088" y="6196"/>
                    </a:lnTo>
                    <a:lnTo>
                      <a:pt x="1151" y="6335"/>
                    </a:lnTo>
                    <a:lnTo>
                      <a:pt x="1227" y="6486"/>
                    </a:lnTo>
                    <a:lnTo>
                      <a:pt x="1341" y="6625"/>
                    </a:lnTo>
                    <a:lnTo>
                      <a:pt x="1467" y="6764"/>
                    </a:lnTo>
                    <a:lnTo>
                      <a:pt x="1632" y="6891"/>
                    </a:lnTo>
                    <a:lnTo>
                      <a:pt x="1644" y="6941"/>
                    </a:lnTo>
                    <a:lnTo>
                      <a:pt x="1670" y="7068"/>
                    </a:lnTo>
                    <a:lnTo>
                      <a:pt x="1720" y="7258"/>
                    </a:lnTo>
                    <a:lnTo>
                      <a:pt x="1758" y="7371"/>
                    </a:lnTo>
                    <a:lnTo>
                      <a:pt x="1821" y="7498"/>
                    </a:lnTo>
                    <a:lnTo>
                      <a:pt x="1885" y="7612"/>
                    </a:lnTo>
                    <a:lnTo>
                      <a:pt x="1960" y="7738"/>
                    </a:lnTo>
                    <a:lnTo>
                      <a:pt x="2049" y="7864"/>
                    </a:lnTo>
                    <a:lnTo>
                      <a:pt x="2150" y="7978"/>
                    </a:lnTo>
                    <a:lnTo>
                      <a:pt x="2277" y="8092"/>
                    </a:lnTo>
                    <a:lnTo>
                      <a:pt x="2416" y="8193"/>
                    </a:lnTo>
                    <a:lnTo>
                      <a:pt x="2580" y="8282"/>
                    </a:lnTo>
                    <a:lnTo>
                      <a:pt x="2757" y="8357"/>
                    </a:lnTo>
                    <a:lnTo>
                      <a:pt x="2972" y="8421"/>
                    </a:lnTo>
                    <a:lnTo>
                      <a:pt x="3263" y="8497"/>
                    </a:lnTo>
                    <a:lnTo>
                      <a:pt x="3983" y="8636"/>
                    </a:lnTo>
                    <a:lnTo>
                      <a:pt x="4830" y="8787"/>
                    </a:lnTo>
                    <a:lnTo>
                      <a:pt x="5715" y="8926"/>
                    </a:lnTo>
                    <a:lnTo>
                      <a:pt x="7258" y="9154"/>
                    </a:lnTo>
                    <a:lnTo>
                      <a:pt x="7915" y="9242"/>
                    </a:lnTo>
                    <a:lnTo>
                      <a:pt x="8560" y="2289"/>
                    </a:lnTo>
                    <a:lnTo>
                      <a:pt x="8269" y="2049"/>
                    </a:lnTo>
                    <a:lnTo>
                      <a:pt x="7940" y="1783"/>
                    </a:lnTo>
                    <a:lnTo>
                      <a:pt x="7536" y="1480"/>
                    </a:lnTo>
                    <a:lnTo>
                      <a:pt x="7081" y="1151"/>
                    </a:lnTo>
                    <a:lnTo>
                      <a:pt x="6840" y="999"/>
                    </a:lnTo>
                    <a:lnTo>
                      <a:pt x="6600" y="848"/>
                    </a:lnTo>
                    <a:lnTo>
                      <a:pt x="6360" y="709"/>
                    </a:lnTo>
                    <a:lnTo>
                      <a:pt x="6120" y="595"/>
                    </a:lnTo>
                    <a:lnTo>
                      <a:pt x="5892" y="494"/>
                    </a:lnTo>
                    <a:lnTo>
                      <a:pt x="5677" y="418"/>
                    </a:lnTo>
                    <a:lnTo>
                      <a:pt x="5248" y="304"/>
                    </a:lnTo>
                    <a:lnTo>
                      <a:pt x="4805" y="203"/>
                    </a:lnTo>
                    <a:lnTo>
                      <a:pt x="4350" y="115"/>
                    </a:lnTo>
                    <a:lnTo>
                      <a:pt x="3920" y="39"/>
                    </a:lnTo>
                    <a:lnTo>
                      <a:pt x="3528" y="1"/>
                    </a:lnTo>
                    <a:close/>
                  </a:path>
                </a:pathLst>
              </a:custGeom>
              <a:solidFill>
                <a:srgbClr val="FF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4;p16"/>
              <p:cNvSpPr/>
              <p:nvPr/>
            </p:nvSpPr>
            <p:spPr>
              <a:xfrm>
                <a:off x="4988425" y="2625650"/>
                <a:ext cx="141300" cy="203575"/>
              </a:xfrm>
              <a:custGeom>
                <a:avLst/>
                <a:gdLst/>
                <a:ahLst/>
                <a:cxnLst/>
                <a:rect l="l" t="t" r="r" b="b"/>
                <a:pathLst>
                  <a:path w="5652" h="8143" extrusionOk="0">
                    <a:moveTo>
                      <a:pt x="1075" y="1"/>
                    </a:moveTo>
                    <a:lnTo>
                      <a:pt x="973" y="13"/>
                    </a:lnTo>
                    <a:lnTo>
                      <a:pt x="860" y="26"/>
                    </a:lnTo>
                    <a:lnTo>
                      <a:pt x="759" y="51"/>
                    </a:lnTo>
                    <a:lnTo>
                      <a:pt x="657" y="102"/>
                    </a:lnTo>
                    <a:lnTo>
                      <a:pt x="544" y="152"/>
                    </a:lnTo>
                    <a:lnTo>
                      <a:pt x="455" y="228"/>
                    </a:lnTo>
                    <a:lnTo>
                      <a:pt x="367" y="329"/>
                    </a:lnTo>
                    <a:lnTo>
                      <a:pt x="278" y="443"/>
                    </a:lnTo>
                    <a:lnTo>
                      <a:pt x="215" y="582"/>
                    </a:lnTo>
                    <a:lnTo>
                      <a:pt x="152" y="734"/>
                    </a:lnTo>
                    <a:lnTo>
                      <a:pt x="126" y="886"/>
                    </a:lnTo>
                    <a:lnTo>
                      <a:pt x="101" y="1037"/>
                    </a:lnTo>
                    <a:lnTo>
                      <a:pt x="89" y="1189"/>
                    </a:lnTo>
                    <a:lnTo>
                      <a:pt x="101" y="1328"/>
                    </a:lnTo>
                    <a:lnTo>
                      <a:pt x="114" y="1467"/>
                    </a:lnTo>
                    <a:lnTo>
                      <a:pt x="126" y="1606"/>
                    </a:lnTo>
                    <a:lnTo>
                      <a:pt x="152" y="1720"/>
                    </a:lnTo>
                    <a:lnTo>
                      <a:pt x="215" y="1935"/>
                    </a:lnTo>
                    <a:lnTo>
                      <a:pt x="278" y="2112"/>
                    </a:lnTo>
                    <a:lnTo>
                      <a:pt x="354" y="2251"/>
                    </a:lnTo>
                    <a:lnTo>
                      <a:pt x="329" y="2276"/>
                    </a:lnTo>
                    <a:lnTo>
                      <a:pt x="253" y="2352"/>
                    </a:lnTo>
                    <a:lnTo>
                      <a:pt x="164" y="2479"/>
                    </a:lnTo>
                    <a:lnTo>
                      <a:pt x="114" y="2554"/>
                    </a:lnTo>
                    <a:lnTo>
                      <a:pt x="76" y="2656"/>
                    </a:lnTo>
                    <a:lnTo>
                      <a:pt x="38" y="2757"/>
                    </a:lnTo>
                    <a:lnTo>
                      <a:pt x="13" y="2883"/>
                    </a:lnTo>
                    <a:lnTo>
                      <a:pt x="0" y="3010"/>
                    </a:lnTo>
                    <a:lnTo>
                      <a:pt x="0" y="3149"/>
                    </a:lnTo>
                    <a:lnTo>
                      <a:pt x="25" y="3313"/>
                    </a:lnTo>
                    <a:lnTo>
                      <a:pt x="63" y="3477"/>
                    </a:lnTo>
                    <a:lnTo>
                      <a:pt x="126" y="3667"/>
                    </a:lnTo>
                    <a:lnTo>
                      <a:pt x="215" y="3857"/>
                    </a:lnTo>
                    <a:lnTo>
                      <a:pt x="164" y="3970"/>
                    </a:lnTo>
                    <a:lnTo>
                      <a:pt x="126" y="4097"/>
                    </a:lnTo>
                    <a:lnTo>
                      <a:pt x="101" y="4261"/>
                    </a:lnTo>
                    <a:lnTo>
                      <a:pt x="101" y="4350"/>
                    </a:lnTo>
                    <a:lnTo>
                      <a:pt x="101" y="4438"/>
                    </a:lnTo>
                    <a:lnTo>
                      <a:pt x="114" y="4527"/>
                    </a:lnTo>
                    <a:lnTo>
                      <a:pt x="126" y="4628"/>
                    </a:lnTo>
                    <a:lnTo>
                      <a:pt x="164" y="4716"/>
                    </a:lnTo>
                    <a:lnTo>
                      <a:pt x="215" y="4805"/>
                    </a:lnTo>
                    <a:lnTo>
                      <a:pt x="278" y="4893"/>
                    </a:lnTo>
                    <a:lnTo>
                      <a:pt x="354" y="4982"/>
                    </a:lnTo>
                    <a:lnTo>
                      <a:pt x="329" y="5032"/>
                    </a:lnTo>
                    <a:lnTo>
                      <a:pt x="278" y="5197"/>
                    </a:lnTo>
                    <a:lnTo>
                      <a:pt x="253" y="5298"/>
                    </a:lnTo>
                    <a:lnTo>
                      <a:pt x="240" y="5437"/>
                    </a:lnTo>
                    <a:lnTo>
                      <a:pt x="228" y="5576"/>
                    </a:lnTo>
                    <a:lnTo>
                      <a:pt x="240" y="5740"/>
                    </a:lnTo>
                    <a:lnTo>
                      <a:pt x="266" y="5917"/>
                    </a:lnTo>
                    <a:lnTo>
                      <a:pt x="303" y="6094"/>
                    </a:lnTo>
                    <a:lnTo>
                      <a:pt x="379" y="6284"/>
                    </a:lnTo>
                    <a:lnTo>
                      <a:pt x="480" y="6486"/>
                    </a:lnTo>
                    <a:lnTo>
                      <a:pt x="619" y="6676"/>
                    </a:lnTo>
                    <a:lnTo>
                      <a:pt x="695" y="6777"/>
                    </a:lnTo>
                    <a:lnTo>
                      <a:pt x="796" y="6878"/>
                    </a:lnTo>
                    <a:lnTo>
                      <a:pt x="898" y="6979"/>
                    </a:lnTo>
                    <a:lnTo>
                      <a:pt x="1011" y="7081"/>
                    </a:lnTo>
                    <a:lnTo>
                      <a:pt x="1125" y="7169"/>
                    </a:lnTo>
                    <a:lnTo>
                      <a:pt x="1264" y="7270"/>
                    </a:lnTo>
                    <a:lnTo>
                      <a:pt x="1555" y="7447"/>
                    </a:lnTo>
                    <a:lnTo>
                      <a:pt x="1846" y="7599"/>
                    </a:lnTo>
                    <a:lnTo>
                      <a:pt x="2137" y="7738"/>
                    </a:lnTo>
                    <a:lnTo>
                      <a:pt x="2427" y="7839"/>
                    </a:lnTo>
                    <a:lnTo>
                      <a:pt x="2706" y="7928"/>
                    </a:lnTo>
                    <a:lnTo>
                      <a:pt x="2971" y="7991"/>
                    </a:lnTo>
                    <a:lnTo>
                      <a:pt x="3236" y="8041"/>
                    </a:lnTo>
                    <a:lnTo>
                      <a:pt x="3477" y="8079"/>
                    </a:lnTo>
                    <a:lnTo>
                      <a:pt x="3704" y="8105"/>
                    </a:lnTo>
                    <a:lnTo>
                      <a:pt x="3907" y="8130"/>
                    </a:lnTo>
                    <a:lnTo>
                      <a:pt x="4248" y="8142"/>
                    </a:lnTo>
                    <a:lnTo>
                      <a:pt x="4475" y="8130"/>
                    </a:lnTo>
                    <a:lnTo>
                      <a:pt x="4551" y="8130"/>
                    </a:lnTo>
                    <a:lnTo>
                      <a:pt x="4008" y="6638"/>
                    </a:lnTo>
                    <a:lnTo>
                      <a:pt x="4261" y="6613"/>
                    </a:lnTo>
                    <a:lnTo>
                      <a:pt x="4501" y="6562"/>
                    </a:lnTo>
                    <a:lnTo>
                      <a:pt x="4615" y="6524"/>
                    </a:lnTo>
                    <a:lnTo>
                      <a:pt x="4716" y="6474"/>
                    </a:lnTo>
                    <a:lnTo>
                      <a:pt x="4817" y="6436"/>
                    </a:lnTo>
                    <a:lnTo>
                      <a:pt x="4905" y="6373"/>
                    </a:lnTo>
                    <a:lnTo>
                      <a:pt x="4981" y="6322"/>
                    </a:lnTo>
                    <a:lnTo>
                      <a:pt x="5044" y="6259"/>
                    </a:lnTo>
                    <a:lnTo>
                      <a:pt x="5095" y="6183"/>
                    </a:lnTo>
                    <a:lnTo>
                      <a:pt x="5133" y="6107"/>
                    </a:lnTo>
                    <a:lnTo>
                      <a:pt x="5158" y="6031"/>
                    </a:lnTo>
                    <a:lnTo>
                      <a:pt x="5171" y="5955"/>
                    </a:lnTo>
                    <a:lnTo>
                      <a:pt x="5158" y="5867"/>
                    </a:lnTo>
                    <a:lnTo>
                      <a:pt x="5120" y="5778"/>
                    </a:lnTo>
                    <a:lnTo>
                      <a:pt x="5070" y="5677"/>
                    </a:lnTo>
                    <a:lnTo>
                      <a:pt x="4994" y="5589"/>
                    </a:lnTo>
                    <a:lnTo>
                      <a:pt x="4905" y="5513"/>
                    </a:lnTo>
                    <a:lnTo>
                      <a:pt x="4804" y="5450"/>
                    </a:lnTo>
                    <a:lnTo>
                      <a:pt x="4690" y="5386"/>
                    </a:lnTo>
                    <a:lnTo>
                      <a:pt x="4577" y="5336"/>
                    </a:lnTo>
                    <a:lnTo>
                      <a:pt x="4336" y="5260"/>
                    </a:lnTo>
                    <a:lnTo>
                      <a:pt x="4109" y="5209"/>
                    </a:lnTo>
                    <a:lnTo>
                      <a:pt x="3907" y="5184"/>
                    </a:lnTo>
                    <a:lnTo>
                      <a:pt x="3730" y="5159"/>
                    </a:lnTo>
                    <a:lnTo>
                      <a:pt x="3730" y="5159"/>
                    </a:lnTo>
                    <a:lnTo>
                      <a:pt x="3957" y="5172"/>
                    </a:lnTo>
                    <a:lnTo>
                      <a:pt x="4185" y="5172"/>
                    </a:lnTo>
                    <a:lnTo>
                      <a:pt x="4463" y="5146"/>
                    </a:lnTo>
                    <a:lnTo>
                      <a:pt x="4602" y="5134"/>
                    </a:lnTo>
                    <a:lnTo>
                      <a:pt x="4741" y="5108"/>
                    </a:lnTo>
                    <a:lnTo>
                      <a:pt x="4867" y="5070"/>
                    </a:lnTo>
                    <a:lnTo>
                      <a:pt x="4994" y="5020"/>
                    </a:lnTo>
                    <a:lnTo>
                      <a:pt x="5108" y="4969"/>
                    </a:lnTo>
                    <a:lnTo>
                      <a:pt x="5196" y="4893"/>
                    </a:lnTo>
                    <a:lnTo>
                      <a:pt x="5272" y="4818"/>
                    </a:lnTo>
                    <a:lnTo>
                      <a:pt x="5297" y="4767"/>
                    </a:lnTo>
                    <a:lnTo>
                      <a:pt x="5323" y="4716"/>
                    </a:lnTo>
                    <a:lnTo>
                      <a:pt x="5348" y="4615"/>
                    </a:lnTo>
                    <a:lnTo>
                      <a:pt x="5360" y="4514"/>
                    </a:lnTo>
                    <a:lnTo>
                      <a:pt x="5360" y="4426"/>
                    </a:lnTo>
                    <a:lnTo>
                      <a:pt x="5348" y="4350"/>
                    </a:lnTo>
                    <a:lnTo>
                      <a:pt x="5335" y="4274"/>
                    </a:lnTo>
                    <a:lnTo>
                      <a:pt x="5310" y="4198"/>
                    </a:lnTo>
                    <a:lnTo>
                      <a:pt x="5234" y="4084"/>
                    </a:lnTo>
                    <a:lnTo>
                      <a:pt x="5158" y="3983"/>
                    </a:lnTo>
                    <a:lnTo>
                      <a:pt x="5095" y="3907"/>
                    </a:lnTo>
                    <a:lnTo>
                      <a:pt x="5019" y="3857"/>
                    </a:lnTo>
                    <a:lnTo>
                      <a:pt x="5133" y="3844"/>
                    </a:lnTo>
                    <a:lnTo>
                      <a:pt x="5234" y="3831"/>
                    </a:lnTo>
                    <a:lnTo>
                      <a:pt x="5335" y="3793"/>
                    </a:lnTo>
                    <a:lnTo>
                      <a:pt x="5411" y="3743"/>
                    </a:lnTo>
                    <a:lnTo>
                      <a:pt x="5487" y="3680"/>
                    </a:lnTo>
                    <a:lnTo>
                      <a:pt x="5550" y="3616"/>
                    </a:lnTo>
                    <a:lnTo>
                      <a:pt x="5601" y="3541"/>
                    </a:lnTo>
                    <a:lnTo>
                      <a:pt x="5639" y="3452"/>
                    </a:lnTo>
                    <a:lnTo>
                      <a:pt x="5651" y="3364"/>
                    </a:lnTo>
                    <a:lnTo>
                      <a:pt x="5651" y="3275"/>
                    </a:lnTo>
                    <a:lnTo>
                      <a:pt x="5639" y="3174"/>
                    </a:lnTo>
                    <a:lnTo>
                      <a:pt x="5601" y="3085"/>
                    </a:lnTo>
                    <a:lnTo>
                      <a:pt x="5537" y="2997"/>
                    </a:lnTo>
                    <a:lnTo>
                      <a:pt x="5449" y="2896"/>
                    </a:lnTo>
                    <a:lnTo>
                      <a:pt x="5348" y="2807"/>
                    </a:lnTo>
                    <a:lnTo>
                      <a:pt x="5209" y="2731"/>
                    </a:lnTo>
                    <a:lnTo>
                      <a:pt x="5044" y="2656"/>
                    </a:lnTo>
                    <a:lnTo>
                      <a:pt x="4855" y="2592"/>
                    </a:lnTo>
                    <a:lnTo>
                      <a:pt x="4652" y="2542"/>
                    </a:lnTo>
                    <a:lnTo>
                      <a:pt x="4438" y="2491"/>
                    </a:lnTo>
                    <a:lnTo>
                      <a:pt x="4210" y="2453"/>
                    </a:lnTo>
                    <a:lnTo>
                      <a:pt x="3982" y="2428"/>
                    </a:lnTo>
                    <a:lnTo>
                      <a:pt x="3527" y="2403"/>
                    </a:lnTo>
                    <a:lnTo>
                      <a:pt x="3110" y="2390"/>
                    </a:lnTo>
                    <a:lnTo>
                      <a:pt x="2453" y="2390"/>
                    </a:lnTo>
                    <a:lnTo>
                      <a:pt x="2326" y="2061"/>
                    </a:lnTo>
                    <a:lnTo>
                      <a:pt x="2883" y="2061"/>
                    </a:lnTo>
                    <a:lnTo>
                      <a:pt x="3325" y="2099"/>
                    </a:lnTo>
                    <a:lnTo>
                      <a:pt x="3578" y="2125"/>
                    </a:lnTo>
                    <a:lnTo>
                      <a:pt x="3856" y="2150"/>
                    </a:lnTo>
                    <a:lnTo>
                      <a:pt x="4020" y="2175"/>
                    </a:lnTo>
                    <a:lnTo>
                      <a:pt x="4185" y="2175"/>
                    </a:lnTo>
                    <a:lnTo>
                      <a:pt x="4349" y="2163"/>
                    </a:lnTo>
                    <a:lnTo>
                      <a:pt x="4513" y="2137"/>
                    </a:lnTo>
                    <a:lnTo>
                      <a:pt x="4665" y="2087"/>
                    </a:lnTo>
                    <a:lnTo>
                      <a:pt x="4804" y="2036"/>
                    </a:lnTo>
                    <a:lnTo>
                      <a:pt x="4931" y="1973"/>
                    </a:lnTo>
                    <a:lnTo>
                      <a:pt x="5044" y="1884"/>
                    </a:lnTo>
                    <a:lnTo>
                      <a:pt x="5120" y="1796"/>
                    </a:lnTo>
                    <a:lnTo>
                      <a:pt x="5158" y="1745"/>
                    </a:lnTo>
                    <a:lnTo>
                      <a:pt x="5183" y="1695"/>
                    </a:lnTo>
                    <a:lnTo>
                      <a:pt x="5196" y="1632"/>
                    </a:lnTo>
                    <a:lnTo>
                      <a:pt x="5209" y="1568"/>
                    </a:lnTo>
                    <a:lnTo>
                      <a:pt x="5209" y="1518"/>
                    </a:lnTo>
                    <a:lnTo>
                      <a:pt x="5196" y="1442"/>
                    </a:lnTo>
                    <a:lnTo>
                      <a:pt x="5183" y="1379"/>
                    </a:lnTo>
                    <a:lnTo>
                      <a:pt x="5158" y="1303"/>
                    </a:lnTo>
                    <a:lnTo>
                      <a:pt x="5108" y="1240"/>
                    </a:lnTo>
                    <a:lnTo>
                      <a:pt x="5070" y="1164"/>
                    </a:lnTo>
                    <a:lnTo>
                      <a:pt x="5006" y="1075"/>
                    </a:lnTo>
                    <a:lnTo>
                      <a:pt x="4931" y="999"/>
                    </a:lnTo>
                    <a:lnTo>
                      <a:pt x="4754" y="835"/>
                    </a:lnTo>
                    <a:lnTo>
                      <a:pt x="4640" y="747"/>
                    </a:lnTo>
                    <a:lnTo>
                      <a:pt x="4526" y="671"/>
                    </a:lnTo>
                    <a:lnTo>
                      <a:pt x="4286" y="532"/>
                    </a:lnTo>
                    <a:lnTo>
                      <a:pt x="4033" y="405"/>
                    </a:lnTo>
                    <a:lnTo>
                      <a:pt x="3767" y="317"/>
                    </a:lnTo>
                    <a:lnTo>
                      <a:pt x="3502" y="241"/>
                    </a:lnTo>
                    <a:lnTo>
                      <a:pt x="3224" y="178"/>
                    </a:lnTo>
                    <a:lnTo>
                      <a:pt x="2958" y="127"/>
                    </a:lnTo>
                    <a:lnTo>
                      <a:pt x="2693" y="89"/>
                    </a:lnTo>
                    <a:lnTo>
                      <a:pt x="2453" y="64"/>
                    </a:lnTo>
                    <a:lnTo>
                      <a:pt x="2225" y="51"/>
                    </a:lnTo>
                    <a:lnTo>
                      <a:pt x="1833" y="39"/>
                    </a:lnTo>
                    <a:lnTo>
                      <a:pt x="1580" y="39"/>
                    </a:lnTo>
                    <a:lnTo>
                      <a:pt x="1479" y="51"/>
                    </a:lnTo>
                    <a:lnTo>
                      <a:pt x="1441" y="39"/>
                    </a:lnTo>
                    <a:lnTo>
                      <a:pt x="1327" y="13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rgbClr val="BF5E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5;p16"/>
              <p:cNvSpPr/>
              <p:nvPr/>
            </p:nvSpPr>
            <p:spPr>
              <a:xfrm>
                <a:off x="1625200" y="4389300"/>
                <a:ext cx="81250" cy="1087575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43503" extrusionOk="0">
                    <a:moveTo>
                      <a:pt x="0" y="0"/>
                    </a:moveTo>
                    <a:lnTo>
                      <a:pt x="0" y="43503"/>
                    </a:lnTo>
                    <a:lnTo>
                      <a:pt x="3249" y="43503"/>
                    </a:lnTo>
                    <a:lnTo>
                      <a:pt x="32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6;p16"/>
              <p:cNvSpPr/>
              <p:nvPr/>
            </p:nvSpPr>
            <p:spPr>
              <a:xfrm>
                <a:off x="1224125" y="4187650"/>
                <a:ext cx="869825" cy="262025"/>
              </a:xfrm>
              <a:custGeom>
                <a:avLst/>
                <a:gdLst/>
                <a:ahLst/>
                <a:cxnLst/>
                <a:rect l="l" t="t" r="r" b="b"/>
                <a:pathLst>
                  <a:path w="34793" h="10481" extrusionOk="0">
                    <a:moveTo>
                      <a:pt x="3262" y="0"/>
                    </a:moveTo>
                    <a:lnTo>
                      <a:pt x="3097" y="13"/>
                    </a:lnTo>
                    <a:lnTo>
                      <a:pt x="2933" y="25"/>
                    </a:lnTo>
                    <a:lnTo>
                      <a:pt x="2769" y="38"/>
                    </a:lnTo>
                    <a:lnTo>
                      <a:pt x="2604" y="76"/>
                    </a:lnTo>
                    <a:lnTo>
                      <a:pt x="2453" y="114"/>
                    </a:lnTo>
                    <a:lnTo>
                      <a:pt x="2288" y="152"/>
                    </a:lnTo>
                    <a:lnTo>
                      <a:pt x="2137" y="202"/>
                    </a:lnTo>
                    <a:lnTo>
                      <a:pt x="1998" y="266"/>
                    </a:lnTo>
                    <a:lnTo>
                      <a:pt x="1846" y="329"/>
                    </a:lnTo>
                    <a:lnTo>
                      <a:pt x="1707" y="405"/>
                    </a:lnTo>
                    <a:lnTo>
                      <a:pt x="1568" y="481"/>
                    </a:lnTo>
                    <a:lnTo>
                      <a:pt x="1441" y="556"/>
                    </a:lnTo>
                    <a:lnTo>
                      <a:pt x="1188" y="746"/>
                    </a:lnTo>
                    <a:lnTo>
                      <a:pt x="961" y="961"/>
                    </a:lnTo>
                    <a:lnTo>
                      <a:pt x="746" y="1189"/>
                    </a:lnTo>
                    <a:lnTo>
                      <a:pt x="556" y="1441"/>
                    </a:lnTo>
                    <a:lnTo>
                      <a:pt x="468" y="1580"/>
                    </a:lnTo>
                    <a:lnTo>
                      <a:pt x="392" y="1719"/>
                    </a:lnTo>
                    <a:lnTo>
                      <a:pt x="316" y="1859"/>
                    </a:lnTo>
                    <a:lnTo>
                      <a:pt x="253" y="1998"/>
                    </a:lnTo>
                    <a:lnTo>
                      <a:pt x="202" y="2149"/>
                    </a:lnTo>
                    <a:lnTo>
                      <a:pt x="152" y="2301"/>
                    </a:lnTo>
                    <a:lnTo>
                      <a:pt x="101" y="2453"/>
                    </a:lnTo>
                    <a:lnTo>
                      <a:pt x="63" y="2617"/>
                    </a:lnTo>
                    <a:lnTo>
                      <a:pt x="38" y="2769"/>
                    </a:lnTo>
                    <a:lnTo>
                      <a:pt x="13" y="2933"/>
                    </a:lnTo>
                    <a:lnTo>
                      <a:pt x="0" y="3098"/>
                    </a:lnTo>
                    <a:lnTo>
                      <a:pt x="0" y="3275"/>
                    </a:lnTo>
                    <a:lnTo>
                      <a:pt x="0" y="7219"/>
                    </a:lnTo>
                    <a:lnTo>
                      <a:pt x="0" y="7383"/>
                    </a:lnTo>
                    <a:lnTo>
                      <a:pt x="13" y="7548"/>
                    </a:lnTo>
                    <a:lnTo>
                      <a:pt x="38" y="7712"/>
                    </a:lnTo>
                    <a:lnTo>
                      <a:pt x="63" y="7876"/>
                    </a:lnTo>
                    <a:lnTo>
                      <a:pt x="101" y="8028"/>
                    </a:lnTo>
                    <a:lnTo>
                      <a:pt x="152" y="8180"/>
                    </a:lnTo>
                    <a:lnTo>
                      <a:pt x="202" y="8332"/>
                    </a:lnTo>
                    <a:lnTo>
                      <a:pt x="253" y="8483"/>
                    </a:lnTo>
                    <a:lnTo>
                      <a:pt x="316" y="8635"/>
                    </a:lnTo>
                    <a:lnTo>
                      <a:pt x="392" y="8774"/>
                    </a:lnTo>
                    <a:lnTo>
                      <a:pt x="468" y="8913"/>
                    </a:lnTo>
                    <a:lnTo>
                      <a:pt x="556" y="9040"/>
                    </a:lnTo>
                    <a:lnTo>
                      <a:pt x="746" y="9292"/>
                    </a:lnTo>
                    <a:lnTo>
                      <a:pt x="961" y="9520"/>
                    </a:lnTo>
                    <a:lnTo>
                      <a:pt x="1188" y="9735"/>
                    </a:lnTo>
                    <a:lnTo>
                      <a:pt x="1441" y="9925"/>
                    </a:lnTo>
                    <a:lnTo>
                      <a:pt x="1568" y="10000"/>
                    </a:lnTo>
                    <a:lnTo>
                      <a:pt x="1707" y="10089"/>
                    </a:lnTo>
                    <a:lnTo>
                      <a:pt x="1846" y="10152"/>
                    </a:lnTo>
                    <a:lnTo>
                      <a:pt x="1998" y="10228"/>
                    </a:lnTo>
                    <a:lnTo>
                      <a:pt x="2137" y="10278"/>
                    </a:lnTo>
                    <a:lnTo>
                      <a:pt x="2288" y="10329"/>
                    </a:lnTo>
                    <a:lnTo>
                      <a:pt x="2453" y="10380"/>
                    </a:lnTo>
                    <a:lnTo>
                      <a:pt x="2604" y="10418"/>
                    </a:lnTo>
                    <a:lnTo>
                      <a:pt x="2769" y="10443"/>
                    </a:lnTo>
                    <a:lnTo>
                      <a:pt x="2933" y="10468"/>
                    </a:lnTo>
                    <a:lnTo>
                      <a:pt x="3097" y="10481"/>
                    </a:lnTo>
                    <a:lnTo>
                      <a:pt x="31695" y="10481"/>
                    </a:lnTo>
                    <a:lnTo>
                      <a:pt x="31859" y="10468"/>
                    </a:lnTo>
                    <a:lnTo>
                      <a:pt x="32023" y="10443"/>
                    </a:lnTo>
                    <a:lnTo>
                      <a:pt x="32175" y="10418"/>
                    </a:lnTo>
                    <a:lnTo>
                      <a:pt x="32339" y="10380"/>
                    </a:lnTo>
                    <a:lnTo>
                      <a:pt x="32491" y="10329"/>
                    </a:lnTo>
                    <a:lnTo>
                      <a:pt x="32643" y="10278"/>
                    </a:lnTo>
                    <a:lnTo>
                      <a:pt x="32795" y="10228"/>
                    </a:lnTo>
                    <a:lnTo>
                      <a:pt x="32934" y="10152"/>
                    </a:lnTo>
                    <a:lnTo>
                      <a:pt x="33073" y="10089"/>
                    </a:lnTo>
                    <a:lnTo>
                      <a:pt x="33212" y="10000"/>
                    </a:lnTo>
                    <a:lnTo>
                      <a:pt x="33351" y="9925"/>
                    </a:lnTo>
                    <a:lnTo>
                      <a:pt x="33604" y="9735"/>
                    </a:lnTo>
                    <a:lnTo>
                      <a:pt x="33831" y="9520"/>
                    </a:lnTo>
                    <a:lnTo>
                      <a:pt x="34046" y="9292"/>
                    </a:lnTo>
                    <a:lnTo>
                      <a:pt x="34236" y="9040"/>
                    </a:lnTo>
                    <a:lnTo>
                      <a:pt x="34312" y="8913"/>
                    </a:lnTo>
                    <a:lnTo>
                      <a:pt x="34388" y="8774"/>
                    </a:lnTo>
                    <a:lnTo>
                      <a:pt x="34463" y="8635"/>
                    </a:lnTo>
                    <a:lnTo>
                      <a:pt x="34527" y="8483"/>
                    </a:lnTo>
                    <a:lnTo>
                      <a:pt x="34590" y="8332"/>
                    </a:lnTo>
                    <a:lnTo>
                      <a:pt x="34640" y="8180"/>
                    </a:lnTo>
                    <a:lnTo>
                      <a:pt x="34691" y="8028"/>
                    </a:lnTo>
                    <a:lnTo>
                      <a:pt x="34716" y="7876"/>
                    </a:lnTo>
                    <a:lnTo>
                      <a:pt x="34754" y="7712"/>
                    </a:lnTo>
                    <a:lnTo>
                      <a:pt x="34767" y="7548"/>
                    </a:lnTo>
                    <a:lnTo>
                      <a:pt x="34779" y="7383"/>
                    </a:lnTo>
                    <a:lnTo>
                      <a:pt x="34792" y="7219"/>
                    </a:lnTo>
                    <a:lnTo>
                      <a:pt x="34792" y="3275"/>
                    </a:lnTo>
                    <a:lnTo>
                      <a:pt x="34779" y="3098"/>
                    </a:lnTo>
                    <a:lnTo>
                      <a:pt x="34767" y="2933"/>
                    </a:lnTo>
                    <a:lnTo>
                      <a:pt x="34754" y="2769"/>
                    </a:lnTo>
                    <a:lnTo>
                      <a:pt x="34716" y="2617"/>
                    </a:lnTo>
                    <a:lnTo>
                      <a:pt x="34691" y="2453"/>
                    </a:lnTo>
                    <a:lnTo>
                      <a:pt x="34640" y="2301"/>
                    </a:lnTo>
                    <a:lnTo>
                      <a:pt x="34590" y="2149"/>
                    </a:lnTo>
                    <a:lnTo>
                      <a:pt x="34527" y="1998"/>
                    </a:lnTo>
                    <a:lnTo>
                      <a:pt x="34463" y="1859"/>
                    </a:lnTo>
                    <a:lnTo>
                      <a:pt x="34388" y="1719"/>
                    </a:lnTo>
                    <a:lnTo>
                      <a:pt x="34312" y="1580"/>
                    </a:lnTo>
                    <a:lnTo>
                      <a:pt x="34236" y="1441"/>
                    </a:lnTo>
                    <a:lnTo>
                      <a:pt x="34046" y="1189"/>
                    </a:lnTo>
                    <a:lnTo>
                      <a:pt x="33831" y="961"/>
                    </a:lnTo>
                    <a:lnTo>
                      <a:pt x="33604" y="746"/>
                    </a:lnTo>
                    <a:lnTo>
                      <a:pt x="33351" y="556"/>
                    </a:lnTo>
                    <a:lnTo>
                      <a:pt x="33212" y="481"/>
                    </a:lnTo>
                    <a:lnTo>
                      <a:pt x="33073" y="405"/>
                    </a:lnTo>
                    <a:lnTo>
                      <a:pt x="32934" y="329"/>
                    </a:lnTo>
                    <a:lnTo>
                      <a:pt x="32795" y="266"/>
                    </a:lnTo>
                    <a:lnTo>
                      <a:pt x="32643" y="202"/>
                    </a:lnTo>
                    <a:lnTo>
                      <a:pt x="32491" y="152"/>
                    </a:lnTo>
                    <a:lnTo>
                      <a:pt x="32339" y="114"/>
                    </a:lnTo>
                    <a:lnTo>
                      <a:pt x="32175" y="76"/>
                    </a:lnTo>
                    <a:lnTo>
                      <a:pt x="32023" y="38"/>
                    </a:lnTo>
                    <a:lnTo>
                      <a:pt x="31859" y="25"/>
                    </a:lnTo>
                    <a:lnTo>
                      <a:pt x="31695" y="13"/>
                    </a:lnTo>
                    <a:lnTo>
                      <a:pt x="315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7;p16"/>
              <p:cNvSpPr/>
              <p:nvPr/>
            </p:nvSpPr>
            <p:spPr>
              <a:xfrm>
                <a:off x="1673875" y="2937925"/>
                <a:ext cx="690625" cy="94062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37625" extrusionOk="0">
                    <a:moveTo>
                      <a:pt x="2946" y="1"/>
                    </a:moveTo>
                    <a:lnTo>
                      <a:pt x="2744" y="13"/>
                    </a:lnTo>
                    <a:lnTo>
                      <a:pt x="2541" y="38"/>
                    </a:lnTo>
                    <a:lnTo>
                      <a:pt x="2339" y="64"/>
                    </a:lnTo>
                    <a:lnTo>
                      <a:pt x="2149" y="114"/>
                    </a:lnTo>
                    <a:lnTo>
                      <a:pt x="1947" y="178"/>
                    </a:lnTo>
                    <a:lnTo>
                      <a:pt x="1758" y="253"/>
                    </a:lnTo>
                    <a:lnTo>
                      <a:pt x="1581" y="355"/>
                    </a:lnTo>
                    <a:lnTo>
                      <a:pt x="1391" y="456"/>
                    </a:lnTo>
                    <a:lnTo>
                      <a:pt x="1214" y="569"/>
                    </a:lnTo>
                    <a:lnTo>
                      <a:pt x="1037" y="709"/>
                    </a:lnTo>
                    <a:lnTo>
                      <a:pt x="873" y="848"/>
                    </a:lnTo>
                    <a:lnTo>
                      <a:pt x="708" y="999"/>
                    </a:lnTo>
                    <a:lnTo>
                      <a:pt x="557" y="1176"/>
                    </a:lnTo>
                    <a:lnTo>
                      <a:pt x="405" y="1353"/>
                    </a:lnTo>
                    <a:lnTo>
                      <a:pt x="266" y="1556"/>
                    </a:lnTo>
                    <a:lnTo>
                      <a:pt x="127" y="1758"/>
                    </a:lnTo>
                    <a:lnTo>
                      <a:pt x="0" y="1973"/>
                    </a:lnTo>
                    <a:lnTo>
                      <a:pt x="63" y="6183"/>
                    </a:lnTo>
                    <a:lnTo>
                      <a:pt x="152" y="10519"/>
                    </a:lnTo>
                    <a:lnTo>
                      <a:pt x="253" y="15551"/>
                    </a:lnTo>
                    <a:lnTo>
                      <a:pt x="380" y="20646"/>
                    </a:lnTo>
                    <a:lnTo>
                      <a:pt x="443" y="23023"/>
                    </a:lnTo>
                    <a:lnTo>
                      <a:pt x="506" y="25197"/>
                    </a:lnTo>
                    <a:lnTo>
                      <a:pt x="569" y="27093"/>
                    </a:lnTo>
                    <a:lnTo>
                      <a:pt x="645" y="28623"/>
                    </a:lnTo>
                    <a:lnTo>
                      <a:pt x="708" y="29710"/>
                    </a:lnTo>
                    <a:lnTo>
                      <a:pt x="734" y="30064"/>
                    </a:lnTo>
                    <a:lnTo>
                      <a:pt x="771" y="30279"/>
                    </a:lnTo>
                    <a:lnTo>
                      <a:pt x="809" y="30355"/>
                    </a:lnTo>
                    <a:lnTo>
                      <a:pt x="873" y="30444"/>
                    </a:lnTo>
                    <a:lnTo>
                      <a:pt x="961" y="30520"/>
                    </a:lnTo>
                    <a:lnTo>
                      <a:pt x="1088" y="30621"/>
                    </a:lnTo>
                    <a:lnTo>
                      <a:pt x="1239" y="30722"/>
                    </a:lnTo>
                    <a:lnTo>
                      <a:pt x="1416" y="30823"/>
                    </a:lnTo>
                    <a:lnTo>
                      <a:pt x="1859" y="31038"/>
                    </a:lnTo>
                    <a:lnTo>
                      <a:pt x="2390" y="31278"/>
                    </a:lnTo>
                    <a:lnTo>
                      <a:pt x="3009" y="31531"/>
                    </a:lnTo>
                    <a:lnTo>
                      <a:pt x="3717" y="31797"/>
                    </a:lnTo>
                    <a:lnTo>
                      <a:pt x="4488" y="32087"/>
                    </a:lnTo>
                    <a:lnTo>
                      <a:pt x="5323" y="32378"/>
                    </a:lnTo>
                    <a:lnTo>
                      <a:pt x="6220" y="32669"/>
                    </a:lnTo>
                    <a:lnTo>
                      <a:pt x="7169" y="32972"/>
                    </a:lnTo>
                    <a:lnTo>
                      <a:pt x="8155" y="33288"/>
                    </a:lnTo>
                    <a:lnTo>
                      <a:pt x="10215" y="33908"/>
                    </a:lnTo>
                    <a:lnTo>
                      <a:pt x="12327" y="34540"/>
                    </a:lnTo>
                    <a:lnTo>
                      <a:pt x="14438" y="35134"/>
                    </a:lnTo>
                    <a:lnTo>
                      <a:pt x="16486" y="35703"/>
                    </a:lnTo>
                    <a:lnTo>
                      <a:pt x="18395" y="36234"/>
                    </a:lnTo>
                    <a:lnTo>
                      <a:pt x="20102" y="36689"/>
                    </a:lnTo>
                    <a:lnTo>
                      <a:pt x="22656" y="37372"/>
                    </a:lnTo>
                    <a:lnTo>
                      <a:pt x="23629" y="37625"/>
                    </a:lnTo>
                    <a:lnTo>
                      <a:pt x="27624" y="32467"/>
                    </a:lnTo>
                    <a:lnTo>
                      <a:pt x="8698" y="25450"/>
                    </a:lnTo>
                    <a:lnTo>
                      <a:pt x="8673" y="24527"/>
                    </a:lnTo>
                    <a:lnTo>
                      <a:pt x="8585" y="22100"/>
                    </a:lnTo>
                    <a:lnTo>
                      <a:pt x="8521" y="20456"/>
                    </a:lnTo>
                    <a:lnTo>
                      <a:pt x="8433" y="18610"/>
                    </a:lnTo>
                    <a:lnTo>
                      <a:pt x="8319" y="16613"/>
                    </a:lnTo>
                    <a:lnTo>
                      <a:pt x="8180" y="14527"/>
                    </a:lnTo>
                    <a:lnTo>
                      <a:pt x="8028" y="12415"/>
                    </a:lnTo>
                    <a:lnTo>
                      <a:pt x="7940" y="11366"/>
                    </a:lnTo>
                    <a:lnTo>
                      <a:pt x="7839" y="10329"/>
                    </a:lnTo>
                    <a:lnTo>
                      <a:pt x="7737" y="9318"/>
                    </a:lnTo>
                    <a:lnTo>
                      <a:pt x="7624" y="8345"/>
                    </a:lnTo>
                    <a:lnTo>
                      <a:pt x="7510" y="7396"/>
                    </a:lnTo>
                    <a:lnTo>
                      <a:pt x="7383" y="6499"/>
                    </a:lnTo>
                    <a:lnTo>
                      <a:pt x="7244" y="5639"/>
                    </a:lnTo>
                    <a:lnTo>
                      <a:pt x="7105" y="4855"/>
                    </a:lnTo>
                    <a:lnTo>
                      <a:pt x="6954" y="4122"/>
                    </a:lnTo>
                    <a:lnTo>
                      <a:pt x="6802" y="3465"/>
                    </a:lnTo>
                    <a:lnTo>
                      <a:pt x="6713" y="3174"/>
                    </a:lnTo>
                    <a:lnTo>
                      <a:pt x="6625" y="2896"/>
                    </a:lnTo>
                    <a:lnTo>
                      <a:pt x="6549" y="2643"/>
                    </a:lnTo>
                    <a:lnTo>
                      <a:pt x="6448" y="2415"/>
                    </a:lnTo>
                    <a:lnTo>
                      <a:pt x="6359" y="2200"/>
                    </a:lnTo>
                    <a:lnTo>
                      <a:pt x="6271" y="2023"/>
                    </a:lnTo>
                    <a:lnTo>
                      <a:pt x="6170" y="1859"/>
                    </a:lnTo>
                    <a:lnTo>
                      <a:pt x="6069" y="1733"/>
                    </a:lnTo>
                    <a:lnTo>
                      <a:pt x="5879" y="1505"/>
                    </a:lnTo>
                    <a:lnTo>
                      <a:pt x="5664" y="1290"/>
                    </a:lnTo>
                    <a:lnTo>
                      <a:pt x="5462" y="1100"/>
                    </a:lnTo>
                    <a:lnTo>
                      <a:pt x="5260" y="923"/>
                    </a:lnTo>
                    <a:lnTo>
                      <a:pt x="5045" y="759"/>
                    </a:lnTo>
                    <a:lnTo>
                      <a:pt x="4842" y="620"/>
                    </a:lnTo>
                    <a:lnTo>
                      <a:pt x="4627" y="494"/>
                    </a:lnTo>
                    <a:lnTo>
                      <a:pt x="4412" y="380"/>
                    </a:lnTo>
                    <a:lnTo>
                      <a:pt x="4210" y="279"/>
                    </a:lnTo>
                    <a:lnTo>
                      <a:pt x="3995" y="190"/>
                    </a:lnTo>
                    <a:lnTo>
                      <a:pt x="3780" y="127"/>
                    </a:lnTo>
                    <a:lnTo>
                      <a:pt x="3565" y="76"/>
                    </a:lnTo>
                    <a:lnTo>
                      <a:pt x="3363" y="38"/>
                    </a:lnTo>
                    <a:lnTo>
                      <a:pt x="3148" y="13"/>
                    </a:lnTo>
                    <a:lnTo>
                      <a:pt x="29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8;p16"/>
              <p:cNvSpPr/>
              <p:nvPr/>
            </p:nvSpPr>
            <p:spPr>
              <a:xfrm>
                <a:off x="2371425" y="5160175"/>
                <a:ext cx="279725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1189" h="6638" extrusionOk="0">
                    <a:moveTo>
                      <a:pt x="3464" y="0"/>
                    </a:moveTo>
                    <a:lnTo>
                      <a:pt x="3060" y="25"/>
                    </a:lnTo>
                    <a:lnTo>
                      <a:pt x="2668" y="76"/>
                    </a:lnTo>
                    <a:lnTo>
                      <a:pt x="2289" y="139"/>
                    </a:lnTo>
                    <a:lnTo>
                      <a:pt x="1935" y="215"/>
                    </a:lnTo>
                    <a:lnTo>
                      <a:pt x="1606" y="278"/>
                    </a:lnTo>
                    <a:lnTo>
                      <a:pt x="1328" y="354"/>
                    </a:lnTo>
                    <a:lnTo>
                      <a:pt x="923" y="481"/>
                    </a:lnTo>
                    <a:lnTo>
                      <a:pt x="771" y="519"/>
                    </a:lnTo>
                    <a:lnTo>
                      <a:pt x="0" y="5222"/>
                    </a:lnTo>
                    <a:lnTo>
                      <a:pt x="291" y="5259"/>
                    </a:lnTo>
                    <a:lnTo>
                      <a:pt x="620" y="5310"/>
                    </a:lnTo>
                    <a:lnTo>
                      <a:pt x="1037" y="5373"/>
                    </a:lnTo>
                    <a:lnTo>
                      <a:pt x="1530" y="5487"/>
                    </a:lnTo>
                    <a:lnTo>
                      <a:pt x="2061" y="5613"/>
                    </a:lnTo>
                    <a:lnTo>
                      <a:pt x="2326" y="5689"/>
                    </a:lnTo>
                    <a:lnTo>
                      <a:pt x="2605" y="5778"/>
                    </a:lnTo>
                    <a:lnTo>
                      <a:pt x="2883" y="5879"/>
                    </a:lnTo>
                    <a:lnTo>
                      <a:pt x="3161" y="5993"/>
                    </a:lnTo>
                    <a:lnTo>
                      <a:pt x="3313" y="6043"/>
                    </a:lnTo>
                    <a:lnTo>
                      <a:pt x="3490" y="6094"/>
                    </a:lnTo>
                    <a:lnTo>
                      <a:pt x="3932" y="6208"/>
                    </a:lnTo>
                    <a:lnTo>
                      <a:pt x="4463" y="6309"/>
                    </a:lnTo>
                    <a:lnTo>
                      <a:pt x="5057" y="6397"/>
                    </a:lnTo>
                    <a:lnTo>
                      <a:pt x="5715" y="6473"/>
                    </a:lnTo>
                    <a:lnTo>
                      <a:pt x="6410" y="6536"/>
                    </a:lnTo>
                    <a:lnTo>
                      <a:pt x="7105" y="6600"/>
                    </a:lnTo>
                    <a:lnTo>
                      <a:pt x="7813" y="6625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0" y="6574"/>
                    </a:lnTo>
                    <a:lnTo>
                      <a:pt x="10241" y="6536"/>
                    </a:lnTo>
                    <a:lnTo>
                      <a:pt x="10468" y="6498"/>
                    </a:lnTo>
                    <a:lnTo>
                      <a:pt x="10658" y="6448"/>
                    </a:lnTo>
                    <a:lnTo>
                      <a:pt x="10835" y="6397"/>
                    </a:lnTo>
                    <a:lnTo>
                      <a:pt x="10974" y="6334"/>
                    </a:lnTo>
                    <a:lnTo>
                      <a:pt x="11075" y="6258"/>
                    </a:lnTo>
                    <a:lnTo>
                      <a:pt x="11126" y="6220"/>
                    </a:lnTo>
                    <a:lnTo>
                      <a:pt x="11151" y="6182"/>
                    </a:lnTo>
                    <a:lnTo>
                      <a:pt x="11176" y="6132"/>
                    </a:lnTo>
                    <a:lnTo>
                      <a:pt x="11189" y="6081"/>
                    </a:lnTo>
                    <a:lnTo>
                      <a:pt x="11189" y="6043"/>
                    </a:lnTo>
                    <a:lnTo>
                      <a:pt x="11189" y="5993"/>
                    </a:lnTo>
                    <a:lnTo>
                      <a:pt x="11151" y="5879"/>
                    </a:lnTo>
                    <a:lnTo>
                      <a:pt x="11075" y="5740"/>
                    </a:lnTo>
                    <a:lnTo>
                      <a:pt x="10987" y="5601"/>
                    </a:lnTo>
                    <a:lnTo>
                      <a:pt x="10873" y="5436"/>
                    </a:lnTo>
                    <a:lnTo>
                      <a:pt x="10734" y="5259"/>
                    </a:lnTo>
                    <a:lnTo>
                      <a:pt x="10569" y="5070"/>
                    </a:lnTo>
                    <a:lnTo>
                      <a:pt x="10203" y="4665"/>
                    </a:lnTo>
                    <a:lnTo>
                      <a:pt x="9773" y="4223"/>
                    </a:lnTo>
                    <a:lnTo>
                      <a:pt x="9305" y="3768"/>
                    </a:lnTo>
                    <a:lnTo>
                      <a:pt x="8812" y="3300"/>
                    </a:lnTo>
                    <a:lnTo>
                      <a:pt x="8306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3" y="519"/>
                    </a:lnTo>
                    <a:lnTo>
                      <a:pt x="5474" y="417"/>
                    </a:lnTo>
                    <a:lnTo>
                      <a:pt x="5323" y="329"/>
                    </a:lnTo>
                    <a:lnTo>
                      <a:pt x="5171" y="253"/>
                    </a:lnTo>
                    <a:lnTo>
                      <a:pt x="5007" y="177"/>
                    </a:lnTo>
                    <a:lnTo>
                      <a:pt x="4830" y="127"/>
                    </a:lnTo>
                    <a:lnTo>
                      <a:pt x="4640" y="76"/>
                    </a:lnTo>
                    <a:lnTo>
                      <a:pt x="4450" y="51"/>
                    </a:lnTo>
                    <a:lnTo>
                      <a:pt x="4261" y="25"/>
                    </a:lnTo>
                    <a:lnTo>
                      <a:pt x="4071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9;p16"/>
              <p:cNvSpPr/>
              <p:nvPr/>
            </p:nvSpPr>
            <p:spPr>
              <a:xfrm>
                <a:off x="2362875" y="5220525"/>
                <a:ext cx="470325" cy="230450"/>
              </a:xfrm>
              <a:custGeom>
                <a:avLst/>
                <a:gdLst/>
                <a:ahLst/>
                <a:cxnLst/>
                <a:rect l="l" t="t" r="r" b="b"/>
                <a:pathLst>
                  <a:path w="18813" h="9218" extrusionOk="0">
                    <a:moveTo>
                      <a:pt x="797" y="1"/>
                    </a:moveTo>
                    <a:lnTo>
                      <a:pt x="342" y="899"/>
                    </a:lnTo>
                    <a:lnTo>
                      <a:pt x="317" y="974"/>
                    </a:lnTo>
                    <a:lnTo>
                      <a:pt x="241" y="1177"/>
                    </a:lnTo>
                    <a:lnTo>
                      <a:pt x="191" y="1341"/>
                    </a:lnTo>
                    <a:lnTo>
                      <a:pt x="140" y="1531"/>
                    </a:lnTo>
                    <a:lnTo>
                      <a:pt x="102" y="1758"/>
                    </a:lnTo>
                    <a:lnTo>
                      <a:pt x="51" y="2011"/>
                    </a:lnTo>
                    <a:lnTo>
                      <a:pt x="26" y="2314"/>
                    </a:lnTo>
                    <a:lnTo>
                      <a:pt x="14" y="2643"/>
                    </a:lnTo>
                    <a:lnTo>
                      <a:pt x="1" y="3010"/>
                    </a:lnTo>
                    <a:lnTo>
                      <a:pt x="26" y="3402"/>
                    </a:lnTo>
                    <a:lnTo>
                      <a:pt x="64" y="3844"/>
                    </a:lnTo>
                    <a:lnTo>
                      <a:pt x="127" y="4312"/>
                    </a:lnTo>
                    <a:lnTo>
                      <a:pt x="216" y="4818"/>
                    </a:lnTo>
                    <a:lnTo>
                      <a:pt x="342" y="5361"/>
                    </a:lnTo>
                    <a:lnTo>
                      <a:pt x="494" y="5905"/>
                    </a:lnTo>
                    <a:lnTo>
                      <a:pt x="633" y="6385"/>
                    </a:lnTo>
                    <a:lnTo>
                      <a:pt x="759" y="6828"/>
                    </a:lnTo>
                    <a:lnTo>
                      <a:pt x="898" y="7220"/>
                    </a:lnTo>
                    <a:lnTo>
                      <a:pt x="1025" y="7574"/>
                    </a:lnTo>
                    <a:lnTo>
                      <a:pt x="1139" y="7890"/>
                    </a:lnTo>
                    <a:lnTo>
                      <a:pt x="1354" y="8408"/>
                    </a:lnTo>
                    <a:lnTo>
                      <a:pt x="1543" y="8775"/>
                    </a:lnTo>
                    <a:lnTo>
                      <a:pt x="1682" y="9028"/>
                    </a:lnTo>
                    <a:lnTo>
                      <a:pt x="1771" y="9167"/>
                    </a:lnTo>
                    <a:lnTo>
                      <a:pt x="1796" y="9205"/>
                    </a:lnTo>
                    <a:lnTo>
                      <a:pt x="2972" y="8952"/>
                    </a:lnTo>
                    <a:lnTo>
                      <a:pt x="2972" y="5627"/>
                    </a:lnTo>
                    <a:lnTo>
                      <a:pt x="3326" y="5842"/>
                    </a:lnTo>
                    <a:lnTo>
                      <a:pt x="3718" y="6082"/>
                    </a:lnTo>
                    <a:lnTo>
                      <a:pt x="4186" y="6385"/>
                    </a:lnTo>
                    <a:lnTo>
                      <a:pt x="4679" y="6752"/>
                    </a:lnTo>
                    <a:lnTo>
                      <a:pt x="4931" y="6942"/>
                    </a:lnTo>
                    <a:lnTo>
                      <a:pt x="5172" y="7131"/>
                    </a:lnTo>
                    <a:lnTo>
                      <a:pt x="5399" y="7334"/>
                    </a:lnTo>
                    <a:lnTo>
                      <a:pt x="5602" y="7536"/>
                    </a:lnTo>
                    <a:lnTo>
                      <a:pt x="5791" y="7726"/>
                    </a:lnTo>
                    <a:lnTo>
                      <a:pt x="5943" y="7928"/>
                    </a:lnTo>
                    <a:lnTo>
                      <a:pt x="6019" y="8016"/>
                    </a:lnTo>
                    <a:lnTo>
                      <a:pt x="6107" y="8105"/>
                    </a:lnTo>
                    <a:lnTo>
                      <a:pt x="6208" y="8193"/>
                    </a:lnTo>
                    <a:lnTo>
                      <a:pt x="6322" y="8282"/>
                    </a:lnTo>
                    <a:lnTo>
                      <a:pt x="6461" y="8358"/>
                    </a:lnTo>
                    <a:lnTo>
                      <a:pt x="6600" y="8433"/>
                    </a:lnTo>
                    <a:lnTo>
                      <a:pt x="6752" y="8497"/>
                    </a:lnTo>
                    <a:lnTo>
                      <a:pt x="6916" y="8573"/>
                    </a:lnTo>
                    <a:lnTo>
                      <a:pt x="7283" y="8699"/>
                    </a:lnTo>
                    <a:lnTo>
                      <a:pt x="7675" y="8800"/>
                    </a:lnTo>
                    <a:lnTo>
                      <a:pt x="8092" y="8901"/>
                    </a:lnTo>
                    <a:lnTo>
                      <a:pt x="8535" y="8977"/>
                    </a:lnTo>
                    <a:lnTo>
                      <a:pt x="8990" y="9053"/>
                    </a:lnTo>
                    <a:lnTo>
                      <a:pt x="9457" y="9104"/>
                    </a:lnTo>
                    <a:lnTo>
                      <a:pt x="9925" y="9154"/>
                    </a:lnTo>
                    <a:lnTo>
                      <a:pt x="10393" y="9192"/>
                    </a:lnTo>
                    <a:lnTo>
                      <a:pt x="10848" y="9205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5" y="9205"/>
                    </a:lnTo>
                    <a:lnTo>
                      <a:pt x="12934" y="9179"/>
                    </a:lnTo>
                    <a:lnTo>
                      <a:pt x="13819" y="9154"/>
                    </a:lnTo>
                    <a:lnTo>
                      <a:pt x="14742" y="9116"/>
                    </a:lnTo>
                    <a:lnTo>
                      <a:pt x="15197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9"/>
                    </a:lnTo>
                    <a:lnTo>
                      <a:pt x="17346" y="8800"/>
                    </a:lnTo>
                    <a:lnTo>
                      <a:pt x="17713" y="8699"/>
                    </a:lnTo>
                    <a:lnTo>
                      <a:pt x="18042" y="8573"/>
                    </a:lnTo>
                    <a:lnTo>
                      <a:pt x="18206" y="8509"/>
                    </a:lnTo>
                    <a:lnTo>
                      <a:pt x="18345" y="8433"/>
                    </a:lnTo>
                    <a:lnTo>
                      <a:pt x="18484" y="8358"/>
                    </a:lnTo>
                    <a:lnTo>
                      <a:pt x="18611" y="8269"/>
                    </a:lnTo>
                    <a:lnTo>
                      <a:pt x="18661" y="8219"/>
                    </a:lnTo>
                    <a:lnTo>
                      <a:pt x="18712" y="8181"/>
                    </a:lnTo>
                    <a:lnTo>
                      <a:pt x="18750" y="8130"/>
                    </a:lnTo>
                    <a:lnTo>
                      <a:pt x="18775" y="8079"/>
                    </a:lnTo>
                    <a:lnTo>
                      <a:pt x="18800" y="8016"/>
                    </a:lnTo>
                    <a:lnTo>
                      <a:pt x="18813" y="7966"/>
                    </a:lnTo>
                    <a:lnTo>
                      <a:pt x="18813" y="7915"/>
                    </a:lnTo>
                    <a:lnTo>
                      <a:pt x="18813" y="7852"/>
                    </a:lnTo>
                    <a:lnTo>
                      <a:pt x="18788" y="7726"/>
                    </a:lnTo>
                    <a:lnTo>
                      <a:pt x="18737" y="7599"/>
                    </a:lnTo>
                    <a:lnTo>
                      <a:pt x="18661" y="7473"/>
                    </a:lnTo>
                    <a:lnTo>
                      <a:pt x="18547" y="7334"/>
                    </a:lnTo>
                    <a:lnTo>
                      <a:pt x="18421" y="7195"/>
                    </a:lnTo>
                    <a:lnTo>
                      <a:pt x="18269" y="7043"/>
                    </a:lnTo>
                    <a:lnTo>
                      <a:pt x="18105" y="6904"/>
                    </a:lnTo>
                    <a:lnTo>
                      <a:pt x="17915" y="6752"/>
                    </a:lnTo>
                    <a:lnTo>
                      <a:pt x="17726" y="6600"/>
                    </a:lnTo>
                    <a:lnTo>
                      <a:pt x="17511" y="6449"/>
                    </a:lnTo>
                    <a:lnTo>
                      <a:pt x="17043" y="6145"/>
                    </a:lnTo>
                    <a:lnTo>
                      <a:pt x="16537" y="5842"/>
                    </a:lnTo>
                    <a:lnTo>
                      <a:pt x="16019" y="5551"/>
                    </a:lnTo>
                    <a:lnTo>
                      <a:pt x="15501" y="5260"/>
                    </a:lnTo>
                    <a:lnTo>
                      <a:pt x="14970" y="5007"/>
                    </a:lnTo>
                    <a:lnTo>
                      <a:pt x="14477" y="4767"/>
                    </a:lnTo>
                    <a:lnTo>
                      <a:pt x="14009" y="4552"/>
                    </a:lnTo>
                    <a:lnTo>
                      <a:pt x="13592" y="4375"/>
                    </a:lnTo>
                    <a:lnTo>
                      <a:pt x="13238" y="4224"/>
                    </a:lnTo>
                    <a:lnTo>
                      <a:pt x="12934" y="4110"/>
                    </a:lnTo>
                    <a:lnTo>
                      <a:pt x="12656" y="3983"/>
                    </a:lnTo>
                    <a:lnTo>
                      <a:pt x="12416" y="3870"/>
                    </a:lnTo>
                    <a:lnTo>
                      <a:pt x="12188" y="3756"/>
                    </a:lnTo>
                    <a:lnTo>
                      <a:pt x="11999" y="3642"/>
                    </a:lnTo>
                    <a:lnTo>
                      <a:pt x="11834" y="3541"/>
                    </a:lnTo>
                    <a:lnTo>
                      <a:pt x="11569" y="3351"/>
                    </a:lnTo>
                    <a:lnTo>
                      <a:pt x="11379" y="3199"/>
                    </a:lnTo>
                    <a:lnTo>
                      <a:pt x="11265" y="3086"/>
                    </a:lnTo>
                    <a:lnTo>
                      <a:pt x="11202" y="3010"/>
                    </a:lnTo>
                    <a:lnTo>
                      <a:pt x="11177" y="2985"/>
                    </a:lnTo>
                    <a:lnTo>
                      <a:pt x="11050" y="2997"/>
                    </a:lnTo>
                    <a:lnTo>
                      <a:pt x="10658" y="3060"/>
                    </a:lnTo>
                    <a:lnTo>
                      <a:pt x="10064" y="3124"/>
                    </a:lnTo>
                    <a:lnTo>
                      <a:pt x="9698" y="3162"/>
                    </a:lnTo>
                    <a:lnTo>
                      <a:pt x="9280" y="3174"/>
                    </a:lnTo>
                    <a:lnTo>
                      <a:pt x="8838" y="3199"/>
                    </a:lnTo>
                    <a:lnTo>
                      <a:pt x="8345" y="3199"/>
                    </a:lnTo>
                    <a:lnTo>
                      <a:pt x="7839" y="3187"/>
                    </a:lnTo>
                    <a:lnTo>
                      <a:pt x="7296" y="3162"/>
                    </a:lnTo>
                    <a:lnTo>
                      <a:pt x="6727" y="3111"/>
                    </a:lnTo>
                    <a:lnTo>
                      <a:pt x="6158" y="3035"/>
                    </a:lnTo>
                    <a:lnTo>
                      <a:pt x="5564" y="2934"/>
                    </a:lnTo>
                    <a:lnTo>
                      <a:pt x="4957" y="2808"/>
                    </a:lnTo>
                    <a:lnTo>
                      <a:pt x="4653" y="2732"/>
                    </a:lnTo>
                    <a:lnTo>
                      <a:pt x="4375" y="2643"/>
                    </a:lnTo>
                    <a:lnTo>
                      <a:pt x="4097" y="2555"/>
                    </a:lnTo>
                    <a:lnTo>
                      <a:pt x="3844" y="2466"/>
                    </a:lnTo>
                    <a:lnTo>
                      <a:pt x="3604" y="2365"/>
                    </a:lnTo>
                    <a:lnTo>
                      <a:pt x="3364" y="2264"/>
                    </a:lnTo>
                    <a:lnTo>
                      <a:pt x="3149" y="2150"/>
                    </a:lnTo>
                    <a:lnTo>
                      <a:pt x="2934" y="2049"/>
                    </a:lnTo>
                    <a:lnTo>
                      <a:pt x="2744" y="1935"/>
                    </a:lnTo>
                    <a:lnTo>
                      <a:pt x="2555" y="1821"/>
                    </a:lnTo>
                    <a:lnTo>
                      <a:pt x="2213" y="1581"/>
                    </a:lnTo>
                    <a:lnTo>
                      <a:pt x="1923" y="1354"/>
                    </a:lnTo>
                    <a:lnTo>
                      <a:pt x="1657" y="1113"/>
                    </a:lnTo>
                    <a:lnTo>
                      <a:pt x="1442" y="899"/>
                    </a:lnTo>
                    <a:lnTo>
                      <a:pt x="1265" y="684"/>
                    </a:lnTo>
                    <a:lnTo>
                      <a:pt x="1113" y="507"/>
                    </a:lnTo>
                    <a:lnTo>
                      <a:pt x="1000" y="342"/>
                    </a:lnTo>
                    <a:lnTo>
                      <a:pt x="911" y="203"/>
                    </a:lnTo>
                    <a:lnTo>
                      <a:pt x="848" y="89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0;p16"/>
              <p:cNvSpPr/>
              <p:nvPr/>
            </p:nvSpPr>
            <p:spPr>
              <a:xfrm>
                <a:off x="1993100" y="3901275"/>
                <a:ext cx="584725" cy="1316450"/>
              </a:xfrm>
              <a:custGeom>
                <a:avLst/>
                <a:gdLst/>
                <a:ahLst/>
                <a:cxnLst/>
                <a:rect l="l" t="t" r="r" b="b"/>
                <a:pathLst>
                  <a:path w="23389" h="52658" extrusionOk="0">
                    <a:moveTo>
                      <a:pt x="1922" y="1"/>
                    </a:moveTo>
                    <a:lnTo>
                      <a:pt x="0" y="11303"/>
                    </a:lnTo>
                    <a:lnTo>
                      <a:pt x="13363" y="15298"/>
                    </a:lnTo>
                    <a:lnTo>
                      <a:pt x="13376" y="15374"/>
                    </a:lnTo>
                    <a:lnTo>
                      <a:pt x="13414" y="15640"/>
                    </a:lnTo>
                    <a:lnTo>
                      <a:pt x="13464" y="16158"/>
                    </a:lnTo>
                    <a:lnTo>
                      <a:pt x="13490" y="16537"/>
                    </a:lnTo>
                    <a:lnTo>
                      <a:pt x="13502" y="16993"/>
                    </a:lnTo>
                    <a:lnTo>
                      <a:pt x="13515" y="17549"/>
                    </a:lnTo>
                    <a:lnTo>
                      <a:pt x="13515" y="18206"/>
                    </a:lnTo>
                    <a:lnTo>
                      <a:pt x="13502" y="18965"/>
                    </a:lnTo>
                    <a:lnTo>
                      <a:pt x="13477" y="19850"/>
                    </a:lnTo>
                    <a:lnTo>
                      <a:pt x="13452" y="20861"/>
                    </a:lnTo>
                    <a:lnTo>
                      <a:pt x="13389" y="21999"/>
                    </a:lnTo>
                    <a:lnTo>
                      <a:pt x="13325" y="23276"/>
                    </a:lnTo>
                    <a:lnTo>
                      <a:pt x="13237" y="24704"/>
                    </a:lnTo>
                    <a:lnTo>
                      <a:pt x="13186" y="25602"/>
                    </a:lnTo>
                    <a:lnTo>
                      <a:pt x="13161" y="26550"/>
                    </a:lnTo>
                    <a:lnTo>
                      <a:pt x="13148" y="27536"/>
                    </a:lnTo>
                    <a:lnTo>
                      <a:pt x="13161" y="28560"/>
                    </a:lnTo>
                    <a:lnTo>
                      <a:pt x="13186" y="29610"/>
                    </a:lnTo>
                    <a:lnTo>
                      <a:pt x="13237" y="30697"/>
                    </a:lnTo>
                    <a:lnTo>
                      <a:pt x="13287" y="31784"/>
                    </a:lnTo>
                    <a:lnTo>
                      <a:pt x="13363" y="32897"/>
                    </a:lnTo>
                    <a:lnTo>
                      <a:pt x="13452" y="34022"/>
                    </a:lnTo>
                    <a:lnTo>
                      <a:pt x="13540" y="35160"/>
                    </a:lnTo>
                    <a:lnTo>
                      <a:pt x="13641" y="36285"/>
                    </a:lnTo>
                    <a:lnTo>
                      <a:pt x="13755" y="37410"/>
                    </a:lnTo>
                    <a:lnTo>
                      <a:pt x="14008" y="39635"/>
                    </a:lnTo>
                    <a:lnTo>
                      <a:pt x="14274" y="41797"/>
                    </a:lnTo>
                    <a:lnTo>
                      <a:pt x="14539" y="43833"/>
                    </a:lnTo>
                    <a:lnTo>
                      <a:pt x="14805" y="45729"/>
                    </a:lnTo>
                    <a:lnTo>
                      <a:pt x="15057" y="47436"/>
                    </a:lnTo>
                    <a:lnTo>
                      <a:pt x="15298" y="48928"/>
                    </a:lnTo>
                    <a:lnTo>
                      <a:pt x="15639" y="51064"/>
                    </a:lnTo>
                    <a:lnTo>
                      <a:pt x="15778" y="51848"/>
                    </a:lnTo>
                    <a:lnTo>
                      <a:pt x="15993" y="51911"/>
                    </a:lnTo>
                    <a:lnTo>
                      <a:pt x="16549" y="52076"/>
                    </a:lnTo>
                    <a:lnTo>
                      <a:pt x="17333" y="52278"/>
                    </a:lnTo>
                    <a:lnTo>
                      <a:pt x="17776" y="52379"/>
                    </a:lnTo>
                    <a:lnTo>
                      <a:pt x="18231" y="52480"/>
                    </a:lnTo>
                    <a:lnTo>
                      <a:pt x="18686" y="52556"/>
                    </a:lnTo>
                    <a:lnTo>
                      <a:pt x="19141" y="52619"/>
                    </a:lnTo>
                    <a:lnTo>
                      <a:pt x="19558" y="52644"/>
                    </a:lnTo>
                    <a:lnTo>
                      <a:pt x="19748" y="52657"/>
                    </a:lnTo>
                    <a:lnTo>
                      <a:pt x="19937" y="52644"/>
                    </a:lnTo>
                    <a:lnTo>
                      <a:pt x="20102" y="52632"/>
                    </a:lnTo>
                    <a:lnTo>
                      <a:pt x="20253" y="52607"/>
                    </a:lnTo>
                    <a:lnTo>
                      <a:pt x="20393" y="52569"/>
                    </a:lnTo>
                    <a:lnTo>
                      <a:pt x="20506" y="52518"/>
                    </a:lnTo>
                    <a:lnTo>
                      <a:pt x="20595" y="52455"/>
                    </a:lnTo>
                    <a:lnTo>
                      <a:pt x="20671" y="52379"/>
                    </a:lnTo>
                    <a:lnTo>
                      <a:pt x="20709" y="52290"/>
                    </a:lnTo>
                    <a:lnTo>
                      <a:pt x="20734" y="52177"/>
                    </a:lnTo>
                    <a:lnTo>
                      <a:pt x="20873" y="49787"/>
                    </a:lnTo>
                    <a:lnTo>
                      <a:pt x="21025" y="47474"/>
                    </a:lnTo>
                    <a:lnTo>
                      <a:pt x="21189" y="45236"/>
                    </a:lnTo>
                    <a:lnTo>
                      <a:pt x="21366" y="43087"/>
                    </a:lnTo>
                    <a:lnTo>
                      <a:pt x="21556" y="41013"/>
                    </a:lnTo>
                    <a:lnTo>
                      <a:pt x="21745" y="39028"/>
                    </a:lnTo>
                    <a:lnTo>
                      <a:pt x="21948" y="37107"/>
                    </a:lnTo>
                    <a:lnTo>
                      <a:pt x="22137" y="35248"/>
                    </a:lnTo>
                    <a:lnTo>
                      <a:pt x="22516" y="31759"/>
                    </a:lnTo>
                    <a:lnTo>
                      <a:pt x="22845" y="28535"/>
                    </a:lnTo>
                    <a:lnTo>
                      <a:pt x="22997" y="27018"/>
                    </a:lnTo>
                    <a:lnTo>
                      <a:pt x="23123" y="25564"/>
                    </a:lnTo>
                    <a:lnTo>
                      <a:pt x="23224" y="24161"/>
                    </a:lnTo>
                    <a:lnTo>
                      <a:pt x="23313" y="22821"/>
                    </a:lnTo>
                    <a:lnTo>
                      <a:pt x="23363" y="21531"/>
                    </a:lnTo>
                    <a:lnTo>
                      <a:pt x="23376" y="20899"/>
                    </a:lnTo>
                    <a:lnTo>
                      <a:pt x="23389" y="20292"/>
                    </a:lnTo>
                    <a:lnTo>
                      <a:pt x="23389" y="19685"/>
                    </a:lnTo>
                    <a:lnTo>
                      <a:pt x="23376" y="19104"/>
                    </a:lnTo>
                    <a:lnTo>
                      <a:pt x="23363" y="18522"/>
                    </a:lnTo>
                    <a:lnTo>
                      <a:pt x="23338" y="17966"/>
                    </a:lnTo>
                    <a:lnTo>
                      <a:pt x="23300" y="17410"/>
                    </a:lnTo>
                    <a:lnTo>
                      <a:pt x="23250" y="16866"/>
                    </a:lnTo>
                    <a:lnTo>
                      <a:pt x="23199" y="16348"/>
                    </a:lnTo>
                    <a:lnTo>
                      <a:pt x="23123" y="15817"/>
                    </a:lnTo>
                    <a:lnTo>
                      <a:pt x="23047" y="15311"/>
                    </a:lnTo>
                    <a:lnTo>
                      <a:pt x="22959" y="14818"/>
                    </a:lnTo>
                    <a:lnTo>
                      <a:pt x="22845" y="14325"/>
                    </a:lnTo>
                    <a:lnTo>
                      <a:pt x="22731" y="13845"/>
                    </a:lnTo>
                    <a:lnTo>
                      <a:pt x="22605" y="13377"/>
                    </a:lnTo>
                    <a:lnTo>
                      <a:pt x="22466" y="12922"/>
                    </a:lnTo>
                    <a:lnTo>
                      <a:pt x="22314" y="12467"/>
                    </a:lnTo>
                    <a:lnTo>
                      <a:pt x="22137" y="12024"/>
                    </a:lnTo>
                    <a:lnTo>
                      <a:pt x="21960" y="11594"/>
                    </a:lnTo>
                    <a:lnTo>
                      <a:pt x="21758" y="11177"/>
                    </a:lnTo>
                    <a:lnTo>
                      <a:pt x="21543" y="10760"/>
                    </a:lnTo>
                    <a:lnTo>
                      <a:pt x="21315" y="10343"/>
                    </a:lnTo>
                    <a:lnTo>
                      <a:pt x="21075" y="9951"/>
                    </a:lnTo>
                    <a:lnTo>
                      <a:pt x="20810" y="9546"/>
                    </a:lnTo>
                    <a:lnTo>
                      <a:pt x="20544" y="9167"/>
                    </a:lnTo>
                    <a:lnTo>
                      <a:pt x="20241" y="8788"/>
                    </a:lnTo>
                    <a:lnTo>
                      <a:pt x="19937" y="8408"/>
                    </a:lnTo>
                    <a:lnTo>
                      <a:pt x="19609" y="8042"/>
                    </a:lnTo>
                    <a:lnTo>
                      <a:pt x="19267" y="7688"/>
                    </a:lnTo>
                    <a:lnTo>
                      <a:pt x="18901" y="7321"/>
                    </a:lnTo>
                    <a:lnTo>
                      <a:pt x="18736" y="7169"/>
                    </a:lnTo>
                    <a:lnTo>
                      <a:pt x="18547" y="7018"/>
                    </a:lnTo>
                    <a:lnTo>
                      <a:pt x="18142" y="6702"/>
                    </a:lnTo>
                    <a:lnTo>
                      <a:pt x="17687" y="6398"/>
                    </a:lnTo>
                    <a:lnTo>
                      <a:pt x="17181" y="6082"/>
                    </a:lnTo>
                    <a:lnTo>
                      <a:pt x="16638" y="5753"/>
                    </a:lnTo>
                    <a:lnTo>
                      <a:pt x="16056" y="5437"/>
                    </a:lnTo>
                    <a:lnTo>
                      <a:pt x="15437" y="5121"/>
                    </a:lnTo>
                    <a:lnTo>
                      <a:pt x="14792" y="4805"/>
                    </a:lnTo>
                    <a:lnTo>
                      <a:pt x="14122" y="4489"/>
                    </a:lnTo>
                    <a:lnTo>
                      <a:pt x="13439" y="4186"/>
                    </a:lnTo>
                    <a:lnTo>
                      <a:pt x="12731" y="3882"/>
                    </a:lnTo>
                    <a:lnTo>
                      <a:pt x="12011" y="3579"/>
                    </a:lnTo>
                    <a:lnTo>
                      <a:pt x="11290" y="3288"/>
                    </a:lnTo>
                    <a:lnTo>
                      <a:pt x="10569" y="2997"/>
                    </a:lnTo>
                    <a:lnTo>
                      <a:pt x="9115" y="2441"/>
                    </a:lnTo>
                    <a:lnTo>
                      <a:pt x="7712" y="1923"/>
                    </a:lnTo>
                    <a:lnTo>
                      <a:pt x="6385" y="1455"/>
                    </a:lnTo>
                    <a:lnTo>
                      <a:pt x="5171" y="1038"/>
                    </a:lnTo>
                    <a:lnTo>
                      <a:pt x="4096" y="684"/>
                    </a:lnTo>
                    <a:lnTo>
                      <a:pt x="2516" y="178"/>
                    </a:lnTo>
                    <a:lnTo>
                      <a:pt x="1922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1;p16"/>
              <p:cNvSpPr/>
              <p:nvPr/>
            </p:nvSpPr>
            <p:spPr>
              <a:xfrm>
                <a:off x="2532925" y="5186075"/>
                <a:ext cx="279750" cy="165975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6639" extrusionOk="0">
                    <a:moveTo>
                      <a:pt x="3465" y="1"/>
                    </a:moveTo>
                    <a:lnTo>
                      <a:pt x="3060" y="26"/>
                    </a:lnTo>
                    <a:lnTo>
                      <a:pt x="2668" y="77"/>
                    </a:lnTo>
                    <a:lnTo>
                      <a:pt x="2289" y="140"/>
                    </a:lnTo>
                    <a:lnTo>
                      <a:pt x="1935" y="216"/>
                    </a:lnTo>
                    <a:lnTo>
                      <a:pt x="1606" y="279"/>
                    </a:lnTo>
                    <a:lnTo>
                      <a:pt x="1328" y="355"/>
                    </a:lnTo>
                    <a:lnTo>
                      <a:pt x="923" y="481"/>
                    </a:lnTo>
                    <a:lnTo>
                      <a:pt x="772" y="519"/>
                    </a:lnTo>
                    <a:lnTo>
                      <a:pt x="1" y="5222"/>
                    </a:lnTo>
                    <a:lnTo>
                      <a:pt x="291" y="5260"/>
                    </a:lnTo>
                    <a:lnTo>
                      <a:pt x="620" y="5311"/>
                    </a:lnTo>
                    <a:lnTo>
                      <a:pt x="1037" y="5374"/>
                    </a:lnTo>
                    <a:lnTo>
                      <a:pt x="1530" y="5488"/>
                    </a:lnTo>
                    <a:lnTo>
                      <a:pt x="2061" y="5614"/>
                    </a:lnTo>
                    <a:lnTo>
                      <a:pt x="2327" y="5690"/>
                    </a:lnTo>
                    <a:lnTo>
                      <a:pt x="2605" y="5779"/>
                    </a:lnTo>
                    <a:lnTo>
                      <a:pt x="2883" y="5880"/>
                    </a:lnTo>
                    <a:lnTo>
                      <a:pt x="3161" y="5981"/>
                    </a:lnTo>
                    <a:lnTo>
                      <a:pt x="3313" y="6044"/>
                    </a:lnTo>
                    <a:lnTo>
                      <a:pt x="3490" y="6095"/>
                    </a:lnTo>
                    <a:lnTo>
                      <a:pt x="3932" y="6208"/>
                    </a:lnTo>
                    <a:lnTo>
                      <a:pt x="4463" y="6310"/>
                    </a:lnTo>
                    <a:lnTo>
                      <a:pt x="5070" y="6398"/>
                    </a:lnTo>
                    <a:lnTo>
                      <a:pt x="5715" y="6474"/>
                    </a:lnTo>
                    <a:lnTo>
                      <a:pt x="6410" y="6537"/>
                    </a:lnTo>
                    <a:lnTo>
                      <a:pt x="7106" y="6588"/>
                    </a:lnTo>
                    <a:lnTo>
                      <a:pt x="7814" y="6626"/>
                    </a:lnTo>
                    <a:lnTo>
                      <a:pt x="8496" y="6638"/>
                    </a:lnTo>
                    <a:lnTo>
                      <a:pt x="9141" y="6638"/>
                    </a:lnTo>
                    <a:lnTo>
                      <a:pt x="9735" y="6600"/>
                    </a:lnTo>
                    <a:lnTo>
                      <a:pt x="10001" y="6575"/>
                    </a:lnTo>
                    <a:lnTo>
                      <a:pt x="10241" y="6537"/>
                    </a:lnTo>
                    <a:lnTo>
                      <a:pt x="10469" y="6499"/>
                    </a:lnTo>
                    <a:lnTo>
                      <a:pt x="10671" y="6449"/>
                    </a:lnTo>
                    <a:lnTo>
                      <a:pt x="10835" y="6398"/>
                    </a:lnTo>
                    <a:lnTo>
                      <a:pt x="10974" y="6335"/>
                    </a:lnTo>
                    <a:lnTo>
                      <a:pt x="11075" y="6259"/>
                    </a:lnTo>
                    <a:lnTo>
                      <a:pt x="11126" y="6221"/>
                    </a:lnTo>
                    <a:lnTo>
                      <a:pt x="11151" y="6170"/>
                    </a:lnTo>
                    <a:lnTo>
                      <a:pt x="11176" y="6133"/>
                    </a:lnTo>
                    <a:lnTo>
                      <a:pt x="11189" y="6082"/>
                    </a:lnTo>
                    <a:lnTo>
                      <a:pt x="11189" y="6044"/>
                    </a:lnTo>
                    <a:lnTo>
                      <a:pt x="11189" y="5981"/>
                    </a:lnTo>
                    <a:lnTo>
                      <a:pt x="11151" y="5880"/>
                    </a:lnTo>
                    <a:lnTo>
                      <a:pt x="11075" y="5741"/>
                    </a:lnTo>
                    <a:lnTo>
                      <a:pt x="10987" y="5602"/>
                    </a:lnTo>
                    <a:lnTo>
                      <a:pt x="10873" y="5437"/>
                    </a:lnTo>
                    <a:lnTo>
                      <a:pt x="10734" y="5260"/>
                    </a:lnTo>
                    <a:lnTo>
                      <a:pt x="10582" y="5071"/>
                    </a:lnTo>
                    <a:lnTo>
                      <a:pt x="10203" y="4666"/>
                    </a:lnTo>
                    <a:lnTo>
                      <a:pt x="9786" y="4223"/>
                    </a:lnTo>
                    <a:lnTo>
                      <a:pt x="9305" y="3768"/>
                    </a:lnTo>
                    <a:lnTo>
                      <a:pt x="8812" y="3301"/>
                    </a:lnTo>
                    <a:lnTo>
                      <a:pt x="8307" y="2845"/>
                    </a:lnTo>
                    <a:lnTo>
                      <a:pt x="7308" y="1960"/>
                    </a:lnTo>
                    <a:lnTo>
                      <a:pt x="6448" y="1227"/>
                    </a:lnTo>
                    <a:lnTo>
                      <a:pt x="5614" y="519"/>
                    </a:lnTo>
                    <a:lnTo>
                      <a:pt x="5475" y="418"/>
                    </a:lnTo>
                    <a:lnTo>
                      <a:pt x="5323" y="330"/>
                    </a:lnTo>
                    <a:lnTo>
                      <a:pt x="5171" y="254"/>
                    </a:lnTo>
                    <a:lnTo>
                      <a:pt x="5007" y="178"/>
                    </a:lnTo>
                    <a:lnTo>
                      <a:pt x="4830" y="127"/>
                    </a:lnTo>
                    <a:lnTo>
                      <a:pt x="4640" y="77"/>
                    </a:lnTo>
                    <a:lnTo>
                      <a:pt x="4451" y="51"/>
                    </a:lnTo>
                    <a:lnTo>
                      <a:pt x="4261" y="26"/>
                    </a:lnTo>
                    <a:lnTo>
                      <a:pt x="4071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2;p16"/>
              <p:cNvSpPr/>
              <p:nvPr/>
            </p:nvSpPr>
            <p:spPr>
              <a:xfrm>
                <a:off x="2524400" y="5246450"/>
                <a:ext cx="470625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18825" h="9217" extrusionOk="0">
                    <a:moveTo>
                      <a:pt x="809" y="1"/>
                    </a:moveTo>
                    <a:lnTo>
                      <a:pt x="342" y="898"/>
                    </a:lnTo>
                    <a:lnTo>
                      <a:pt x="316" y="974"/>
                    </a:lnTo>
                    <a:lnTo>
                      <a:pt x="240" y="1176"/>
                    </a:lnTo>
                    <a:lnTo>
                      <a:pt x="190" y="1341"/>
                    </a:lnTo>
                    <a:lnTo>
                      <a:pt x="139" y="1530"/>
                    </a:lnTo>
                    <a:lnTo>
                      <a:pt x="101" y="1758"/>
                    </a:lnTo>
                    <a:lnTo>
                      <a:pt x="63" y="2011"/>
                    </a:lnTo>
                    <a:lnTo>
                      <a:pt x="25" y="2314"/>
                    </a:lnTo>
                    <a:lnTo>
                      <a:pt x="13" y="2643"/>
                    </a:lnTo>
                    <a:lnTo>
                      <a:pt x="0" y="3010"/>
                    </a:lnTo>
                    <a:lnTo>
                      <a:pt x="25" y="3401"/>
                    </a:lnTo>
                    <a:lnTo>
                      <a:pt x="63" y="3844"/>
                    </a:lnTo>
                    <a:lnTo>
                      <a:pt x="127" y="4312"/>
                    </a:lnTo>
                    <a:lnTo>
                      <a:pt x="215" y="4817"/>
                    </a:lnTo>
                    <a:lnTo>
                      <a:pt x="342" y="5361"/>
                    </a:lnTo>
                    <a:lnTo>
                      <a:pt x="493" y="5905"/>
                    </a:lnTo>
                    <a:lnTo>
                      <a:pt x="632" y="6385"/>
                    </a:lnTo>
                    <a:lnTo>
                      <a:pt x="759" y="6828"/>
                    </a:lnTo>
                    <a:lnTo>
                      <a:pt x="898" y="7219"/>
                    </a:lnTo>
                    <a:lnTo>
                      <a:pt x="1024" y="7573"/>
                    </a:lnTo>
                    <a:lnTo>
                      <a:pt x="1138" y="7890"/>
                    </a:lnTo>
                    <a:lnTo>
                      <a:pt x="1353" y="8408"/>
                    </a:lnTo>
                    <a:lnTo>
                      <a:pt x="1543" y="8775"/>
                    </a:lnTo>
                    <a:lnTo>
                      <a:pt x="1682" y="9027"/>
                    </a:lnTo>
                    <a:lnTo>
                      <a:pt x="1770" y="9166"/>
                    </a:lnTo>
                    <a:lnTo>
                      <a:pt x="1795" y="9204"/>
                    </a:lnTo>
                    <a:lnTo>
                      <a:pt x="2971" y="8952"/>
                    </a:lnTo>
                    <a:lnTo>
                      <a:pt x="2971" y="5627"/>
                    </a:lnTo>
                    <a:lnTo>
                      <a:pt x="3325" y="5841"/>
                    </a:lnTo>
                    <a:lnTo>
                      <a:pt x="3717" y="6082"/>
                    </a:lnTo>
                    <a:lnTo>
                      <a:pt x="4185" y="6385"/>
                    </a:lnTo>
                    <a:lnTo>
                      <a:pt x="4678" y="6752"/>
                    </a:lnTo>
                    <a:lnTo>
                      <a:pt x="4931" y="6941"/>
                    </a:lnTo>
                    <a:lnTo>
                      <a:pt x="5171" y="7131"/>
                    </a:lnTo>
                    <a:lnTo>
                      <a:pt x="5399" y="7333"/>
                    </a:lnTo>
                    <a:lnTo>
                      <a:pt x="5601" y="7536"/>
                    </a:lnTo>
                    <a:lnTo>
                      <a:pt x="5790" y="7725"/>
                    </a:lnTo>
                    <a:lnTo>
                      <a:pt x="5942" y="7927"/>
                    </a:lnTo>
                    <a:lnTo>
                      <a:pt x="6018" y="8016"/>
                    </a:lnTo>
                    <a:lnTo>
                      <a:pt x="6107" y="8104"/>
                    </a:lnTo>
                    <a:lnTo>
                      <a:pt x="6208" y="8193"/>
                    </a:lnTo>
                    <a:lnTo>
                      <a:pt x="6334" y="8281"/>
                    </a:lnTo>
                    <a:lnTo>
                      <a:pt x="6461" y="8357"/>
                    </a:lnTo>
                    <a:lnTo>
                      <a:pt x="6600" y="8433"/>
                    </a:lnTo>
                    <a:lnTo>
                      <a:pt x="6751" y="8496"/>
                    </a:lnTo>
                    <a:lnTo>
                      <a:pt x="6928" y="8572"/>
                    </a:lnTo>
                    <a:lnTo>
                      <a:pt x="7282" y="8699"/>
                    </a:lnTo>
                    <a:lnTo>
                      <a:pt x="7674" y="8800"/>
                    </a:lnTo>
                    <a:lnTo>
                      <a:pt x="8091" y="8901"/>
                    </a:lnTo>
                    <a:lnTo>
                      <a:pt x="8534" y="8977"/>
                    </a:lnTo>
                    <a:lnTo>
                      <a:pt x="8989" y="9053"/>
                    </a:lnTo>
                    <a:lnTo>
                      <a:pt x="9457" y="9103"/>
                    </a:lnTo>
                    <a:lnTo>
                      <a:pt x="9925" y="9154"/>
                    </a:lnTo>
                    <a:lnTo>
                      <a:pt x="10392" y="9179"/>
                    </a:lnTo>
                    <a:lnTo>
                      <a:pt x="10860" y="9204"/>
                    </a:lnTo>
                    <a:lnTo>
                      <a:pt x="11303" y="9217"/>
                    </a:lnTo>
                    <a:lnTo>
                      <a:pt x="11720" y="9217"/>
                    </a:lnTo>
                    <a:lnTo>
                      <a:pt x="12124" y="9204"/>
                    </a:lnTo>
                    <a:lnTo>
                      <a:pt x="12933" y="9179"/>
                    </a:lnTo>
                    <a:lnTo>
                      <a:pt x="13818" y="9154"/>
                    </a:lnTo>
                    <a:lnTo>
                      <a:pt x="14741" y="9116"/>
                    </a:lnTo>
                    <a:lnTo>
                      <a:pt x="15196" y="9091"/>
                    </a:lnTo>
                    <a:lnTo>
                      <a:pt x="15652" y="9053"/>
                    </a:lnTo>
                    <a:lnTo>
                      <a:pt x="16107" y="9015"/>
                    </a:lnTo>
                    <a:lnTo>
                      <a:pt x="16537" y="8952"/>
                    </a:lnTo>
                    <a:lnTo>
                      <a:pt x="16954" y="8888"/>
                    </a:lnTo>
                    <a:lnTo>
                      <a:pt x="17346" y="8800"/>
                    </a:lnTo>
                    <a:lnTo>
                      <a:pt x="17712" y="8699"/>
                    </a:lnTo>
                    <a:lnTo>
                      <a:pt x="18054" y="8572"/>
                    </a:lnTo>
                    <a:lnTo>
                      <a:pt x="18205" y="8509"/>
                    </a:lnTo>
                    <a:lnTo>
                      <a:pt x="18344" y="8433"/>
                    </a:lnTo>
                    <a:lnTo>
                      <a:pt x="18484" y="8357"/>
                    </a:lnTo>
                    <a:lnTo>
                      <a:pt x="18610" y="8269"/>
                    </a:lnTo>
                    <a:lnTo>
                      <a:pt x="18661" y="8218"/>
                    </a:lnTo>
                    <a:lnTo>
                      <a:pt x="18711" y="8180"/>
                    </a:lnTo>
                    <a:lnTo>
                      <a:pt x="18749" y="8130"/>
                    </a:lnTo>
                    <a:lnTo>
                      <a:pt x="18774" y="8079"/>
                    </a:lnTo>
                    <a:lnTo>
                      <a:pt x="18800" y="8016"/>
                    </a:lnTo>
                    <a:lnTo>
                      <a:pt x="18812" y="7965"/>
                    </a:lnTo>
                    <a:lnTo>
                      <a:pt x="18825" y="7915"/>
                    </a:lnTo>
                    <a:lnTo>
                      <a:pt x="18812" y="7852"/>
                    </a:lnTo>
                    <a:lnTo>
                      <a:pt x="18787" y="7725"/>
                    </a:lnTo>
                    <a:lnTo>
                      <a:pt x="18736" y="7599"/>
                    </a:lnTo>
                    <a:lnTo>
                      <a:pt x="18661" y="7472"/>
                    </a:lnTo>
                    <a:lnTo>
                      <a:pt x="18547" y="7333"/>
                    </a:lnTo>
                    <a:lnTo>
                      <a:pt x="18420" y="7194"/>
                    </a:lnTo>
                    <a:lnTo>
                      <a:pt x="18269" y="7042"/>
                    </a:lnTo>
                    <a:lnTo>
                      <a:pt x="18104" y="6903"/>
                    </a:lnTo>
                    <a:lnTo>
                      <a:pt x="17927" y="6752"/>
                    </a:lnTo>
                    <a:lnTo>
                      <a:pt x="17725" y="6600"/>
                    </a:lnTo>
                    <a:lnTo>
                      <a:pt x="17510" y="6448"/>
                    </a:lnTo>
                    <a:lnTo>
                      <a:pt x="17042" y="6145"/>
                    </a:lnTo>
                    <a:lnTo>
                      <a:pt x="16549" y="5841"/>
                    </a:lnTo>
                    <a:lnTo>
                      <a:pt x="16018" y="5538"/>
                    </a:lnTo>
                    <a:lnTo>
                      <a:pt x="15500" y="5260"/>
                    </a:lnTo>
                    <a:lnTo>
                      <a:pt x="14969" y="5007"/>
                    </a:lnTo>
                    <a:lnTo>
                      <a:pt x="14476" y="4767"/>
                    </a:lnTo>
                    <a:lnTo>
                      <a:pt x="14008" y="4552"/>
                    </a:lnTo>
                    <a:lnTo>
                      <a:pt x="13591" y="4375"/>
                    </a:lnTo>
                    <a:lnTo>
                      <a:pt x="13237" y="4223"/>
                    </a:lnTo>
                    <a:lnTo>
                      <a:pt x="12933" y="4109"/>
                    </a:lnTo>
                    <a:lnTo>
                      <a:pt x="12655" y="3983"/>
                    </a:lnTo>
                    <a:lnTo>
                      <a:pt x="12415" y="3869"/>
                    </a:lnTo>
                    <a:lnTo>
                      <a:pt x="12188" y="3755"/>
                    </a:lnTo>
                    <a:lnTo>
                      <a:pt x="11998" y="3642"/>
                    </a:lnTo>
                    <a:lnTo>
                      <a:pt x="11834" y="3541"/>
                    </a:lnTo>
                    <a:lnTo>
                      <a:pt x="11568" y="3351"/>
                    </a:lnTo>
                    <a:lnTo>
                      <a:pt x="11378" y="3199"/>
                    </a:lnTo>
                    <a:lnTo>
                      <a:pt x="11265" y="3085"/>
                    </a:lnTo>
                    <a:lnTo>
                      <a:pt x="11201" y="3010"/>
                    </a:lnTo>
                    <a:lnTo>
                      <a:pt x="11176" y="2972"/>
                    </a:lnTo>
                    <a:lnTo>
                      <a:pt x="11050" y="2997"/>
                    </a:lnTo>
                    <a:lnTo>
                      <a:pt x="10670" y="3060"/>
                    </a:lnTo>
                    <a:lnTo>
                      <a:pt x="10064" y="3123"/>
                    </a:lnTo>
                    <a:lnTo>
                      <a:pt x="9697" y="3161"/>
                    </a:lnTo>
                    <a:lnTo>
                      <a:pt x="9280" y="3174"/>
                    </a:lnTo>
                    <a:lnTo>
                      <a:pt x="8837" y="3199"/>
                    </a:lnTo>
                    <a:lnTo>
                      <a:pt x="8344" y="3199"/>
                    </a:lnTo>
                    <a:lnTo>
                      <a:pt x="7839" y="3187"/>
                    </a:lnTo>
                    <a:lnTo>
                      <a:pt x="7295" y="3161"/>
                    </a:lnTo>
                    <a:lnTo>
                      <a:pt x="6739" y="3111"/>
                    </a:lnTo>
                    <a:lnTo>
                      <a:pt x="6157" y="3035"/>
                    </a:lnTo>
                    <a:lnTo>
                      <a:pt x="5563" y="2934"/>
                    </a:lnTo>
                    <a:lnTo>
                      <a:pt x="4956" y="2807"/>
                    </a:lnTo>
                    <a:lnTo>
                      <a:pt x="4653" y="2731"/>
                    </a:lnTo>
                    <a:lnTo>
                      <a:pt x="4374" y="2643"/>
                    </a:lnTo>
                    <a:lnTo>
                      <a:pt x="4109" y="2554"/>
                    </a:lnTo>
                    <a:lnTo>
                      <a:pt x="3844" y="2466"/>
                    </a:lnTo>
                    <a:lnTo>
                      <a:pt x="3603" y="2365"/>
                    </a:lnTo>
                    <a:lnTo>
                      <a:pt x="3363" y="2264"/>
                    </a:lnTo>
                    <a:lnTo>
                      <a:pt x="3148" y="2150"/>
                    </a:lnTo>
                    <a:lnTo>
                      <a:pt x="2933" y="2049"/>
                    </a:lnTo>
                    <a:lnTo>
                      <a:pt x="2744" y="1935"/>
                    </a:lnTo>
                    <a:lnTo>
                      <a:pt x="2554" y="1808"/>
                    </a:lnTo>
                    <a:lnTo>
                      <a:pt x="2213" y="1581"/>
                    </a:lnTo>
                    <a:lnTo>
                      <a:pt x="1922" y="1353"/>
                    </a:lnTo>
                    <a:lnTo>
                      <a:pt x="1656" y="1113"/>
                    </a:lnTo>
                    <a:lnTo>
                      <a:pt x="1441" y="898"/>
                    </a:lnTo>
                    <a:lnTo>
                      <a:pt x="1264" y="683"/>
                    </a:lnTo>
                    <a:lnTo>
                      <a:pt x="1113" y="506"/>
                    </a:lnTo>
                    <a:lnTo>
                      <a:pt x="999" y="329"/>
                    </a:lnTo>
                    <a:lnTo>
                      <a:pt x="910" y="203"/>
                    </a:lnTo>
                    <a:lnTo>
                      <a:pt x="847" y="89"/>
                    </a:lnTo>
                    <a:lnTo>
                      <a:pt x="8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3;p16"/>
              <p:cNvSpPr/>
              <p:nvPr/>
            </p:nvSpPr>
            <p:spPr>
              <a:xfrm>
                <a:off x="1978875" y="3998950"/>
                <a:ext cx="69440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27776" h="48751" extrusionOk="0">
                    <a:moveTo>
                      <a:pt x="0" y="1"/>
                    </a:moveTo>
                    <a:lnTo>
                      <a:pt x="114" y="11467"/>
                    </a:lnTo>
                    <a:lnTo>
                      <a:pt x="13970" y="13022"/>
                    </a:lnTo>
                    <a:lnTo>
                      <a:pt x="13995" y="13098"/>
                    </a:lnTo>
                    <a:lnTo>
                      <a:pt x="14084" y="13351"/>
                    </a:lnTo>
                    <a:lnTo>
                      <a:pt x="14223" y="13857"/>
                    </a:lnTo>
                    <a:lnTo>
                      <a:pt x="14312" y="14223"/>
                    </a:lnTo>
                    <a:lnTo>
                      <a:pt x="14413" y="14666"/>
                    </a:lnTo>
                    <a:lnTo>
                      <a:pt x="14514" y="15209"/>
                    </a:lnTo>
                    <a:lnTo>
                      <a:pt x="14640" y="15854"/>
                    </a:lnTo>
                    <a:lnTo>
                      <a:pt x="14767" y="16613"/>
                    </a:lnTo>
                    <a:lnTo>
                      <a:pt x="14893" y="17485"/>
                    </a:lnTo>
                    <a:lnTo>
                      <a:pt x="15045" y="18484"/>
                    </a:lnTo>
                    <a:lnTo>
                      <a:pt x="15197" y="19609"/>
                    </a:lnTo>
                    <a:lnTo>
                      <a:pt x="15348" y="20886"/>
                    </a:lnTo>
                    <a:lnTo>
                      <a:pt x="15513" y="22302"/>
                    </a:lnTo>
                    <a:lnTo>
                      <a:pt x="15626" y="23200"/>
                    </a:lnTo>
                    <a:lnTo>
                      <a:pt x="15765" y="24135"/>
                    </a:lnTo>
                    <a:lnTo>
                      <a:pt x="15942" y="25109"/>
                    </a:lnTo>
                    <a:lnTo>
                      <a:pt x="16132" y="26120"/>
                    </a:lnTo>
                    <a:lnTo>
                      <a:pt x="16347" y="27144"/>
                    </a:lnTo>
                    <a:lnTo>
                      <a:pt x="16575" y="28193"/>
                    </a:lnTo>
                    <a:lnTo>
                      <a:pt x="16827" y="29268"/>
                    </a:lnTo>
                    <a:lnTo>
                      <a:pt x="17106" y="30355"/>
                    </a:lnTo>
                    <a:lnTo>
                      <a:pt x="17384" y="31443"/>
                    </a:lnTo>
                    <a:lnTo>
                      <a:pt x="17674" y="32530"/>
                    </a:lnTo>
                    <a:lnTo>
                      <a:pt x="17978" y="33630"/>
                    </a:lnTo>
                    <a:lnTo>
                      <a:pt x="18294" y="34717"/>
                    </a:lnTo>
                    <a:lnTo>
                      <a:pt x="18926" y="36866"/>
                    </a:lnTo>
                    <a:lnTo>
                      <a:pt x="19571" y="38940"/>
                    </a:lnTo>
                    <a:lnTo>
                      <a:pt x="20203" y="40899"/>
                    </a:lnTo>
                    <a:lnTo>
                      <a:pt x="20797" y="42720"/>
                    </a:lnTo>
                    <a:lnTo>
                      <a:pt x="21353" y="44351"/>
                    </a:lnTo>
                    <a:lnTo>
                      <a:pt x="21846" y="45766"/>
                    </a:lnTo>
                    <a:lnTo>
                      <a:pt x="22567" y="47815"/>
                    </a:lnTo>
                    <a:lnTo>
                      <a:pt x="22845" y="48560"/>
                    </a:lnTo>
                    <a:lnTo>
                      <a:pt x="23060" y="48586"/>
                    </a:lnTo>
                    <a:lnTo>
                      <a:pt x="23642" y="48649"/>
                    </a:lnTo>
                    <a:lnTo>
                      <a:pt x="24451" y="48712"/>
                    </a:lnTo>
                    <a:lnTo>
                      <a:pt x="24906" y="48737"/>
                    </a:lnTo>
                    <a:lnTo>
                      <a:pt x="25374" y="48750"/>
                    </a:lnTo>
                    <a:lnTo>
                      <a:pt x="25842" y="48750"/>
                    </a:lnTo>
                    <a:lnTo>
                      <a:pt x="26284" y="48725"/>
                    </a:lnTo>
                    <a:lnTo>
                      <a:pt x="26701" y="48687"/>
                    </a:lnTo>
                    <a:lnTo>
                      <a:pt x="26891" y="48649"/>
                    </a:lnTo>
                    <a:lnTo>
                      <a:pt x="27068" y="48611"/>
                    </a:lnTo>
                    <a:lnTo>
                      <a:pt x="27232" y="48573"/>
                    </a:lnTo>
                    <a:lnTo>
                      <a:pt x="27384" y="48523"/>
                    </a:lnTo>
                    <a:lnTo>
                      <a:pt x="27510" y="48459"/>
                    </a:lnTo>
                    <a:lnTo>
                      <a:pt x="27611" y="48383"/>
                    </a:lnTo>
                    <a:lnTo>
                      <a:pt x="27687" y="48308"/>
                    </a:lnTo>
                    <a:lnTo>
                      <a:pt x="27751" y="48219"/>
                    </a:lnTo>
                    <a:lnTo>
                      <a:pt x="27776" y="48118"/>
                    </a:lnTo>
                    <a:lnTo>
                      <a:pt x="27776" y="48004"/>
                    </a:lnTo>
                    <a:lnTo>
                      <a:pt x="27485" y="45627"/>
                    </a:lnTo>
                    <a:lnTo>
                      <a:pt x="27232" y="43326"/>
                    </a:lnTo>
                    <a:lnTo>
                      <a:pt x="26992" y="41101"/>
                    </a:lnTo>
                    <a:lnTo>
                      <a:pt x="26790" y="38952"/>
                    </a:lnTo>
                    <a:lnTo>
                      <a:pt x="26613" y="36879"/>
                    </a:lnTo>
                    <a:lnTo>
                      <a:pt x="26448" y="34881"/>
                    </a:lnTo>
                    <a:lnTo>
                      <a:pt x="26297" y="32960"/>
                    </a:lnTo>
                    <a:lnTo>
                      <a:pt x="26158" y="31101"/>
                    </a:lnTo>
                    <a:lnTo>
                      <a:pt x="25905" y="27599"/>
                    </a:lnTo>
                    <a:lnTo>
                      <a:pt x="25665" y="24375"/>
                    </a:lnTo>
                    <a:lnTo>
                      <a:pt x="25538" y="22846"/>
                    </a:lnTo>
                    <a:lnTo>
                      <a:pt x="25399" y="21392"/>
                    </a:lnTo>
                    <a:lnTo>
                      <a:pt x="25260" y="20001"/>
                    </a:lnTo>
                    <a:lnTo>
                      <a:pt x="25096" y="18661"/>
                    </a:lnTo>
                    <a:lnTo>
                      <a:pt x="24919" y="17384"/>
                    </a:lnTo>
                    <a:lnTo>
                      <a:pt x="24830" y="16765"/>
                    </a:lnTo>
                    <a:lnTo>
                      <a:pt x="24729" y="16158"/>
                    </a:lnTo>
                    <a:lnTo>
                      <a:pt x="24615" y="15563"/>
                    </a:lnTo>
                    <a:lnTo>
                      <a:pt x="24501" y="14995"/>
                    </a:lnTo>
                    <a:lnTo>
                      <a:pt x="24388" y="14426"/>
                    </a:lnTo>
                    <a:lnTo>
                      <a:pt x="24261" y="13882"/>
                    </a:lnTo>
                    <a:lnTo>
                      <a:pt x="24122" y="13338"/>
                    </a:lnTo>
                    <a:lnTo>
                      <a:pt x="23983" y="12820"/>
                    </a:lnTo>
                    <a:lnTo>
                      <a:pt x="23831" y="12302"/>
                    </a:lnTo>
                    <a:lnTo>
                      <a:pt x="23667" y="11809"/>
                    </a:lnTo>
                    <a:lnTo>
                      <a:pt x="23503" y="11316"/>
                    </a:lnTo>
                    <a:lnTo>
                      <a:pt x="23326" y="10848"/>
                    </a:lnTo>
                    <a:lnTo>
                      <a:pt x="23136" y="10380"/>
                    </a:lnTo>
                    <a:lnTo>
                      <a:pt x="22934" y="9938"/>
                    </a:lnTo>
                    <a:lnTo>
                      <a:pt x="22731" y="9495"/>
                    </a:lnTo>
                    <a:lnTo>
                      <a:pt x="22504" y="9065"/>
                    </a:lnTo>
                    <a:lnTo>
                      <a:pt x="22276" y="8648"/>
                    </a:lnTo>
                    <a:lnTo>
                      <a:pt x="22036" y="8243"/>
                    </a:lnTo>
                    <a:lnTo>
                      <a:pt x="21771" y="7852"/>
                    </a:lnTo>
                    <a:lnTo>
                      <a:pt x="21505" y="7472"/>
                    </a:lnTo>
                    <a:lnTo>
                      <a:pt x="21214" y="7106"/>
                    </a:lnTo>
                    <a:lnTo>
                      <a:pt x="20924" y="6739"/>
                    </a:lnTo>
                    <a:lnTo>
                      <a:pt x="20608" y="6385"/>
                    </a:lnTo>
                    <a:lnTo>
                      <a:pt x="20291" y="6044"/>
                    </a:lnTo>
                    <a:lnTo>
                      <a:pt x="19950" y="5715"/>
                    </a:lnTo>
                    <a:lnTo>
                      <a:pt x="19596" y="5386"/>
                    </a:lnTo>
                    <a:lnTo>
                      <a:pt x="19217" y="5083"/>
                    </a:lnTo>
                    <a:lnTo>
                      <a:pt x="18825" y="4779"/>
                    </a:lnTo>
                    <a:lnTo>
                      <a:pt x="18420" y="4476"/>
                    </a:lnTo>
                    <a:lnTo>
                      <a:pt x="18003" y="4198"/>
                    </a:lnTo>
                    <a:lnTo>
                      <a:pt x="17814" y="4071"/>
                    </a:lnTo>
                    <a:lnTo>
                      <a:pt x="17599" y="3958"/>
                    </a:lnTo>
                    <a:lnTo>
                      <a:pt x="17143" y="3717"/>
                    </a:lnTo>
                    <a:lnTo>
                      <a:pt x="16638" y="3490"/>
                    </a:lnTo>
                    <a:lnTo>
                      <a:pt x="16094" y="3275"/>
                    </a:lnTo>
                    <a:lnTo>
                      <a:pt x="15500" y="3060"/>
                    </a:lnTo>
                    <a:lnTo>
                      <a:pt x="14868" y="2845"/>
                    </a:lnTo>
                    <a:lnTo>
                      <a:pt x="14210" y="2643"/>
                    </a:lnTo>
                    <a:lnTo>
                      <a:pt x="13515" y="2453"/>
                    </a:lnTo>
                    <a:lnTo>
                      <a:pt x="12807" y="2264"/>
                    </a:lnTo>
                    <a:lnTo>
                      <a:pt x="12074" y="2074"/>
                    </a:lnTo>
                    <a:lnTo>
                      <a:pt x="11328" y="1897"/>
                    </a:lnTo>
                    <a:lnTo>
                      <a:pt x="10569" y="1733"/>
                    </a:lnTo>
                    <a:lnTo>
                      <a:pt x="9798" y="1568"/>
                    </a:lnTo>
                    <a:lnTo>
                      <a:pt x="9027" y="1416"/>
                    </a:lnTo>
                    <a:lnTo>
                      <a:pt x="7510" y="1126"/>
                    </a:lnTo>
                    <a:lnTo>
                      <a:pt x="6043" y="873"/>
                    </a:lnTo>
                    <a:lnTo>
                      <a:pt x="4653" y="645"/>
                    </a:lnTo>
                    <a:lnTo>
                      <a:pt x="3376" y="456"/>
                    </a:lnTo>
                    <a:lnTo>
                      <a:pt x="2251" y="291"/>
                    </a:lnTo>
                    <a:lnTo>
                      <a:pt x="607" y="7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4;p16"/>
              <p:cNvSpPr/>
              <p:nvPr/>
            </p:nvSpPr>
            <p:spPr>
              <a:xfrm>
                <a:off x="1269000" y="2908525"/>
                <a:ext cx="586625" cy="961500"/>
              </a:xfrm>
              <a:custGeom>
                <a:avLst/>
                <a:gdLst/>
                <a:ahLst/>
                <a:cxnLst/>
                <a:rect l="l" t="t" r="r" b="b"/>
                <a:pathLst>
                  <a:path w="23465" h="38460" extrusionOk="0">
                    <a:moveTo>
                      <a:pt x="9672" y="1"/>
                    </a:moveTo>
                    <a:lnTo>
                      <a:pt x="8863" y="26"/>
                    </a:lnTo>
                    <a:lnTo>
                      <a:pt x="8066" y="64"/>
                    </a:lnTo>
                    <a:lnTo>
                      <a:pt x="7270" y="115"/>
                    </a:lnTo>
                    <a:lnTo>
                      <a:pt x="6498" y="190"/>
                    </a:lnTo>
                    <a:lnTo>
                      <a:pt x="5753" y="279"/>
                    </a:lnTo>
                    <a:lnTo>
                      <a:pt x="5019" y="393"/>
                    </a:lnTo>
                    <a:lnTo>
                      <a:pt x="4324" y="532"/>
                    </a:lnTo>
                    <a:lnTo>
                      <a:pt x="3667" y="683"/>
                    </a:lnTo>
                    <a:lnTo>
                      <a:pt x="3350" y="772"/>
                    </a:lnTo>
                    <a:lnTo>
                      <a:pt x="3047" y="860"/>
                    </a:lnTo>
                    <a:lnTo>
                      <a:pt x="2744" y="962"/>
                    </a:lnTo>
                    <a:lnTo>
                      <a:pt x="2466" y="1063"/>
                    </a:lnTo>
                    <a:lnTo>
                      <a:pt x="2200" y="1164"/>
                    </a:lnTo>
                    <a:lnTo>
                      <a:pt x="1947" y="1290"/>
                    </a:lnTo>
                    <a:lnTo>
                      <a:pt x="1694" y="1404"/>
                    </a:lnTo>
                    <a:lnTo>
                      <a:pt x="1467" y="1531"/>
                    </a:lnTo>
                    <a:lnTo>
                      <a:pt x="1264" y="1670"/>
                    </a:lnTo>
                    <a:lnTo>
                      <a:pt x="1062" y="1809"/>
                    </a:lnTo>
                    <a:lnTo>
                      <a:pt x="873" y="1948"/>
                    </a:lnTo>
                    <a:lnTo>
                      <a:pt x="708" y="2099"/>
                    </a:lnTo>
                    <a:lnTo>
                      <a:pt x="569" y="2264"/>
                    </a:lnTo>
                    <a:lnTo>
                      <a:pt x="430" y="2428"/>
                    </a:lnTo>
                    <a:lnTo>
                      <a:pt x="316" y="2592"/>
                    </a:lnTo>
                    <a:lnTo>
                      <a:pt x="228" y="2769"/>
                    </a:lnTo>
                    <a:lnTo>
                      <a:pt x="152" y="2959"/>
                    </a:lnTo>
                    <a:lnTo>
                      <a:pt x="101" y="3149"/>
                    </a:lnTo>
                    <a:lnTo>
                      <a:pt x="63" y="3351"/>
                    </a:lnTo>
                    <a:lnTo>
                      <a:pt x="38" y="3579"/>
                    </a:lnTo>
                    <a:lnTo>
                      <a:pt x="13" y="3806"/>
                    </a:lnTo>
                    <a:lnTo>
                      <a:pt x="0" y="4046"/>
                    </a:lnTo>
                    <a:lnTo>
                      <a:pt x="0" y="4299"/>
                    </a:lnTo>
                    <a:lnTo>
                      <a:pt x="13" y="4565"/>
                    </a:lnTo>
                    <a:lnTo>
                      <a:pt x="51" y="5134"/>
                    </a:lnTo>
                    <a:lnTo>
                      <a:pt x="114" y="5740"/>
                    </a:lnTo>
                    <a:lnTo>
                      <a:pt x="203" y="6385"/>
                    </a:lnTo>
                    <a:lnTo>
                      <a:pt x="329" y="7055"/>
                    </a:lnTo>
                    <a:lnTo>
                      <a:pt x="468" y="7751"/>
                    </a:lnTo>
                    <a:lnTo>
                      <a:pt x="632" y="8471"/>
                    </a:lnTo>
                    <a:lnTo>
                      <a:pt x="809" y="9217"/>
                    </a:lnTo>
                    <a:lnTo>
                      <a:pt x="1012" y="9963"/>
                    </a:lnTo>
                    <a:lnTo>
                      <a:pt x="1227" y="10722"/>
                    </a:lnTo>
                    <a:lnTo>
                      <a:pt x="1454" y="11493"/>
                    </a:lnTo>
                    <a:lnTo>
                      <a:pt x="1682" y="12264"/>
                    </a:lnTo>
                    <a:lnTo>
                      <a:pt x="2175" y="13781"/>
                    </a:lnTo>
                    <a:lnTo>
                      <a:pt x="2668" y="15260"/>
                    </a:lnTo>
                    <a:lnTo>
                      <a:pt x="3161" y="16651"/>
                    </a:lnTo>
                    <a:lnTo>
                      <a:pt x="3629" y="17915"/>
                    </a:lnTo>
                    <a:lnTo>
                      <a:pt x="4046" y="19040"/>
                    </a:lnTo>
                    <a:lnTo>
                      <a:pt x="4412" y="19963"/>
                    </a:lnTo>
                    <a:lnTo>
                      <a:pt x="4691" y="20671"/>
                    </a:lnTo>
                    <a:lnTo>
                      <a:pt x="4931" y="21278"/>
                    </a:lnTo>
                    <a:lnTo>
                      <a:pt x="6144" y="25539"/>
                    </a:lnTo>
                    <a:lnTo>
                      <a:pt x="5272" y="28409"/>
                    </a:lnTo>
                    <a:lnTo>
                      <a:pt x="5120" y="28623"/>
                    </a:lnTo>
                    <a:lnTo>
                      <a:pt x="4969" y="28851"/>
                    </a:lnTo>
                    <a:lnTo>
                      <a:pt x="4817" y="29104"/>
                    </a:lnTo>
                    <a:lnTo>
                      <a:pt x="4665" y="29357"/>
                    </a:lnTo>
                    <a:lnTo>
                      <a:pt x="4375" y="29926"/>
                    </a:lnTo>
                    <a:lnTo>
                      <a:pt x="4071" y="30520"/>
                    </a:lnTo>
                    <a:lnTo>
                      <a:pt x="3793" y="31139"/>
                    </a:lnTo>
                    <a:lnTo>
                      <a:pt x="3515" y="31771"/>
                    </a:lnTo>
                    <a:lnTo>
                      <a:pt x="3249" y="32404"/>
                    </a:lnTo>
                    <a:lnTo>
                      <a:pt x="3009" y="33023"/>
                    </a:lnTo>
                    <a:lnTo>
                      <a:pt x="2567" y="34174"/>
                    </a:lnTo>
                    <a:lnTo>
                      <a:pt x="2238" y="35122"/>
                    </a:lnTo>
                    <a:lnTo>
                      <a:pt x="2023" y="35767"/>
                    </a:lnTo>
                    <a:lnTo>
                      <a:pt x="1947" y="35994"/>
                    </a:lnTo>
                    <a:lnTo>
                      <a:pt x="2478" y="36120"/>
                    </a:lnTo>
                    <a:lnTo>
                      <a:pt x="3907" y="36437"/>
                    </a:lnTo>
                    <a:lnTo>
                      <a:pt x="4893" y="36651"/>
                    </a:lnTo>
                    <a:lnTo>
                      <a:pt x="6018" y="36879"/>
                    </a:lnTo>
                    <a:lnTo>
                      <a:pt x="7244" y="37132"/>
                    </a:lnTo>
                    <a:lnTo>
                      <a:pt x="8559" y="37385"/>
                    </a:lnTo>
                    <a:lnTo>
                      <a:pt x="9912" y="37625"/>
                    </a:lnTo>
                    <a:lnTo>
                      <a:pt x="11290" y="37853"/>
                    </a:lnTo>
                    <a:lnTo>
                      <a:pt x="12655" y="38055"/>
                    </a:lnTo>
                    <a:lnTo>
                      <a:pt x="13325" y="38143"/>
                    </a:lnTo>
                    <a:lnTo>
                      <a:pt x="13970" y="38232"/>
                    </a:lnTo>
                    <a:lnTo>
                      <a:pt x="14615" y="38308"/>
                    </a:lnTo>
                    <a:lnTo>
                      <a:pt x="15222" y="38358"/>
                    </a:lnTo>
                    <a:lnTo>
                      <a:pt x="15816" y="38409"/>
                    </a:lnTo>
                    <a:lnTo>
                      <a:pt x="16385" y="38447"/>
                    </a:lnTo>
                    <a:lnTo>
                      <a:pt x="16916" y="38459"/>
                    </a:lnTo>
                    <a:lnTo>
                      <a:pt x="17409" y="38459"/>
                    </a:lnTo>
                    <a:lnTo>
                      <a:pt x="17864" y="38447"/>
                    </a:lnTo>
                    <a:lnTo>
                      <a:pt x="18269" y="38409"/>
                    </a:lnTo>
                    <a:lnTo>
                      <a:pt x="18648" y="38371"/>
                    </a:lnTo>
                    <a:lnTo>
                      <a:pt x="19015" y="38308"/>
                    </a:lnTo>
                    <a:lnTo>
                      <a:pt x="19356" y="38244"/>
                    </a:lnTo>
                    <a:lnTo>
                      <a:pt x="19685" y="38181"/>
                    </a:lnTo>
                    <a:lnTo>
                      <a:pt x="19988" y="38105"/>
                    </a:lnTo>
                    <a:lnTo>
                      <a:pt x="20291" y="38017"/>
                    </a:lnTo>
                    <a:lnTo>
                      <a:pt x="20570" y="37928"/>
                    </a:lnTo>
                    <a:lnTo>
                      <a:pt x="20822" y="37840"/>
                    </a:lnTo>
                    <a:lnTo>
                      <a:pt x="21075" y="37751"/>
                    </a:lnTo>
                    <a:lnTo>
                      <a:pt x="21303" y="37650"/>
                    </a:lnTo>
                    <a:lnTo>
                      <a:pt x="21530" y="37549"/>
                    </a:lnTo>
                    <a:lnTo>
                      <a:pt x="21733" y="37448"/>
                    </a:lnTo>
                    <a:lnTo>
                      <a:pt x="22099" y="37246"/>
                    </a:lnTo>
                    <a:lnTo>
                      <a:pt x="22415" y="37031"/>
                    </a:lnTo>
                    <a:lnTo>
                      <a:pt x="22681" y="36828"/>
                    </a:lnTo>
                    <a:lnTo>
                      <a:pt x="22896" y="36639"/>
                    </a:lnTo>
                    <a:lnTo>
                      <a:pt x="23085" y="36462"/>
                    </a:lnTo>
                    <a:lnTo>
                      <a:pt x="23224" y="36310"/>
                    </a:lnTo>
                    <a:lnTo>
                      <a:pt x="23326" y="36184"/>
                    </a:lnTo>
                    <a:lnTo>
                      <a:pt x="23389" y="36083"/>
                    </a:lnTo>
                    <a:lnTo>
                      <a:pt x="23452" y="35994"/>
                    </a:lnTo>
                    <a:lnTo>
                      <a:pt x="21315" y="21392"/>
                    </a:lnTo>
                    <a:lnTo>
                      <a:pt x="21442" y="21139"/>
                    </a:lnTo>
                    <a:lnTo>
                      <a:pt x="21594" y="20836"/>
                    </a:lnTo>
                    <a:lnTo>
                      <a:pt x="21771" y="20431"/>
                    </a:lnTo>
                    <a:lnTo>
                      <a:pt x="21986" y="19938"/>
                    </a:lnTo>
                    <a:lnTo>
                      <a:pt x="22226" y="19369"/>
                    </a:lnTo>
                    <a:lnTo>
                      <a:pt x="22453" y="18724"/>
                    </a:lnTo>
                    <a:lnTo>
                      <a:pt x="22693" y="18016"/>
                    </a:lnTo>
                    <a:lnTo>
                      <a:pt x="22807" y="17637"/>
                    </a:lnTo>
                    <a:lnTo>
                      <a:pt x="22921" y="17258"/>
                    </a:lnTo>
                    <a:lnTo>
                      <a:pt x="23022" y="16866"/>
                    </a:lnTo>
                    <a:lnTo>
                      <a:pt x="23111" y="16461"/>
                    </a:lnTo>
                    <a:lnTo>
                      <a:pt x="23199" y="16057"/>
                    </a:lnTo>
                    <a:lnTo>
                      <a:pt x="23275" y="15640"/>
                    </a:lnTo>
                    <a:lnTo>
                      <a:pt x="23338" y="15222"/>
                    </a:lnTo>
                    <a:lnTo>
                      <a:pt x="23401" y="14793"/>
                    </a:lnTo>
                    <a:lnTo>
                      <a:pt x="23439" y="14375"/>
                    </a:lnTo>
                    <a:lnTo>
                      <a:pt x="23465" y="13945"/>
                    </a:lnTo>
                    <a:lnTo>
                      <a:pt x="23465" y="13516"/>
                    </a:lnTo>
                    <a:lnTo>
                      <a:pt x="23452" y="13098"/>
                    </a:lnTo>
                    <a:lnTo>
                      <a:pt x="23427" y="12669"/>
                    </a:lnTo>
                    <a:lnTo>
                      <a:pt x="23376" y="12264"/>
                    </a:lnTo>
                    <a:lnTo>
                      <a:pt x="23300" y="11847"/>
                    </a:lnTo>
                    <a:lnTo>
                      <a:pt x="23212" y="11442"/>
                    </a:lnTo>
                    <a:lnTo>
                      <a:pt x="22972" y="10633"/>
                    </a:lnTo>
                    <a:lnTo>
                      <a:pt x="22719" y="9786"/>
                    </a:lnTo>
                    <a:lnTo>
                      <a:pt x="22428" y="8926"/>
                    </a:lnTo>
                    <a:lnTo>
                      <a:pt x="22137" y="8054"/>
                    </a:lnTo>
                    <a:lnTo>
                      <a:pt x="21821" y="7194"/>
                    </a:lnTo>
                    <a:lnTo>
                      <a:pt x="21505" y="6347"/>
                    </a:lnTo>
                    <a:lnTo>
                      <a:pt x="20898" y="4742"/>
                    </a:lnTo>
                    <a:lnTo>
                      <a:pt x="20329" y="3351"/>
                    </a:lnTo>
                    <a:lnTo>
                      <a:pt x="19874" y="2239"/>
                    </a:lnTo>
                    <a:lnTo>
                      <a:pt x="19444" y="1240"/>
                    </a:lnTo>
                    <a:lnTo>
                      <a:pt x="19280" y="1164"/>
                    </a:lnTo>
                    <a:lnTo>
                      <a:pt x="19103" y="1088"/>
                    </a:lnTo>
                    <a:lnTo>
                      <a:pt x="18686" y="949"/>
                    </a:lnTo>
                    <a:lnTo>
                      <a:pt x="18218" y="823"/>
                    </a:lnTo>
                    <a:lnTo>
                      <a:pt x="17687" y="696"/>
                    </a:lnTo>
                    <a:lnTo>
                      <a:pt x="17118" y="570"/>
                    </a:lnTo>
                    <a:lnTo>
                      <a:pt x="16499" y="456"/>
                    </a:lnTo>
                    <a:lnTo>
                      <a:pt x="15841" y="367"/>
                    </a:lnTo>
                    <a:lnTo>
                      <a:pt x="15146" y="266"/>
                    </a:lnTo>
                    <a:lnTo>
                      <a:pt x="14413" y="190"/>
                    </a:lnTo>
                    <a:lnTo>
                      <a:pt x="13667" y="127"/>
                    </a:lnTo>
                    <a:lnTo>
                      <a:pt x="12896" y="77"/>
                    </a:lnTo>
                    <a:lnTo>
                      <a:pt x="12099" y="39"/>
                    </a:lnTo>
                    <a:lnTo>
                      <a:pt x="11303" y="13"/>
                    </a:lnTo>
                    <a:lnTo>
                      <a:pt x="10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5;p16"/>
              <p:cNvSpPr/>
              <p:nvPr/>
            </p:nvSpPr>
            <p:spPr>
              <a:xfrm>
                <a:off x="1509525" y="2517550"/>
                <a:ext cx="339775" cy="469700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18788" extrusionOk="0">
                    <a:moveTo>
                      <a:pt x="1151" y="1"/>
                    </a:moveTo>
                    <a:lnTo>
                      <a:pt x="645" y="11506"/>
                    </a:lnTo>
                    <a:lnTo>
                      <a:pt x="51" y="14540"/>
                    </a:lnTo>
                    <a:lnTo>
                      <a:pt x="13" y="14767"/>
                    </a:lnTo>
                    <a:lnTo>
                      <a:pt x="0" y="15008"/>
                    </a:lnTo>
                    <a:lnTo>
                      <a:pt x="0" y="15235"/>
                    </a:lnTo>
                    <a:lnTo>
                      <a:pt x="38" y="15463"/>
                    </a:lnTo>
                    <a:lnTo>
                      <a:pt x="76" y="15690"/>
                    </a:lnTo>
                    <a:lnTo>
                      <a:pt x="152" y="15905"/>
                    </a:lnTo>
                    <a:lnTo>
                      <a:pt x="240" y="16120"/>
                    </a:lnTo>
                    <a:lnTo>
                      <a:pt x="342" y="16322"/>
                    </a:lnTo>
                    <a:lnTo>
                      <a:pt x="455" y="16512"/>
                    </a:lnTo>
                    <a:lnTo>
                      <a:pt x="594" y="16689"/>
                    </a:lnTo>
                    <a:lnTo>
                      <a:pt x="746" y="16866"/>
                    </a:lnTo>
                    <a:lnTo>
                      <a:pt x="923" y="17018"/>
                    </a:lnTo>
                    <a:lnTo>
                      <a:pt x="1100" y="17157"/>
                    </a:lnTo>
                    <a:lnTo>
                      <a:pt x="1302" y="17283"/>
                    </a:lnTo>
                    <a:lnTo>
                      <a:pt x="1505" y="17397"/>
                    </a:lnTo>
                    <a:lnTo>
                      <a:pt x="1732" y="17486"/>
                    </a:lnTo>
                    <a:lnTo>
                      <a:pt x="5462" y="18788"/>
                    </a:lnTo>
                    <a:lnTo>
                      <a:pt x="6182" y="14679"/>
                    </a:lnTo>
                    <a:lnTo>
                      <a:pt x="6359" y="14692"/>
                    </a:lnTo>
                    <a:lnTo>
                      <a:pt x="6827" y="14704"/>
                    </a:lnTo>
                    <a:lnTo>
                      <a:pt x="7143" y="14692"/>
                    </a:lnTo>
                    <a:lnTo>
                      <a:pt x="7522" y="14679"/>
                    </a:lnTo>
                    <a:lnTo>
                      <a:pt x="7927" y="14641"/>
                    </a:lnTo>
                    <a:lnTo>
                      <a:pt x="8369" y="14578"/>
                    </a:lnTo>
                    <a:lnTo>
                      <a:pt x="8825" y="14502"/>
                    </a:lnTo>
                    <a:lnTo>
                      <a:pt x="9305" y="14388"/>
                    </a:lnTo>
                    <a:lnTo>
                      <a:pt x="9545" y="14325"/>
                    </a:lnTo>
                    <a:lnTo>
                      <a:pt x="9785" y="14249"/>
                    </a:lnTo>
                    <a:lnTo>
                      <a:pt x="10026" y="14173"/>
                    </a:lnTo>
                    <a:lnTo>
                      <a:pt x="10253" y="14072"/>
                    </a:lnTo>
                    <a:lnTo>
                      <a:pt x="10493" y="13971"/>
                    </a:lnTo>
                    <a:lnTo>
                      <a:pt x="10721" y="13857"/>
                    </a:lnTo>
                    <a:lnTo>
                      <a:pt x="10936" y="13743"/>
                    </a:lnTo>
                    <a:lnTo>
                      <a:pt x="11163" y="13604"/>
                    </a:lnTo>
                    <a:lnTo>
                      <a:pt x="11366" y="13453"/>
                    </a:lnTo>
                    <a:lnTo>
                      <a:pt x="11568" y="13301"/>
                    </a:lnTo>
                    <a:lnTo>
                      <a:pt x="11758" y="13124"/>
                    </a:lnTo>
                    <a:lnTo>
                      <a:pt x="11935" y="12934"/>
                    </a:lnTo>
                    <a:lnTo>
                      <a:pt x="12023" y="12833"/>
                    </a:lnTo>
                    <a:lnTo>
                      <a:pt x="12099" y="12719"/>
                    </a:lnTo>
                    <a:lnTo>
                      <a:pt x="12188" y="12606"/>
                    </a:lnTo>
                    <a:lnTo>
                      <a:pt x="12263" y="12466"/>
                    </a:lnTo>
                    <a:lnTo>
                      <a:pt x="12402" y="12176"/>
                    </a:lnTo>
                    <a:lnTo>
                      <a:pt x="12542" y="11847"/>
                    </a:lnTo>
                    <a:lnTo>
                      <a:pt x="12655" y="11480"/>
                    </a:lnTo>
                    <a:lnTo>
                      <a:pt x="12769" y="11101"/>
                    </a:lnTo>
                    <a:lnTo>
                      <a:pt x="12883" y="10684"/>
                    </a:lnTo>
                    <a:lnTo>
                      <a:pt x="12971" y="10241"/>
                    </a:lnTo>
                    <a:lnTo>
                      <a:pt x="13060" y="9786"/>
                    </a:lnTo>
                    <a:lnTo>
                      <a:pt x="13136" y="9319"/>
                    </a:lnTo>
                    <a:lnTo>
                      <a:pt x="13212" y="8825"/>
                    </a:lnTo>
                    <a:lnTo>
                      <a:pt x="13275" y="8332"/>
                    </a:lnTo>
                    <a:lnTo>
                      <a:pt x="13376" y="7321"/>
                    </a:lnTo>
                    <a:lnTo>
                      <a:pt x="13452" y="6322"/>
                    </a:lnTo>
                    <a:lnTo>
                      <a:pt x="13515" y="5336"/>
                    </a:lnTo>
                    <a:lnTo>
                      <a:pt x="13553" y="4401"/>
                    </a:lnTo>
                    <a:lnTo>
                      <a:pt x="13578" y="3541"/>
                    </a:lnTo>
                    <a:lnTo>
                      <a:pt x="13591" y="2770"/>
                    </a:lnTo>
                    <a:lnTo>
                      <a:pt x="13591" y="1657"/>
                    </a:lnTo>
                    <a:lnTo>
                      <a:pt x="13591" y="1240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96;p16"/>
              <p:cNvSpPr/>
              <p:nvPr/>
            </p:nvSpPr>
            <p:spPr>
              <a:xfrm>
                <a:off x="1598025" y="2821300"/>
                <a:ext cx="66075" cy="105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236" extrusionOk="0">
                    <a:moveTo>
                      <a:pt x="25" y="0"/>
                    </a:moveTo>
                    <a:lnTo>
                      <a:pt x="13" y="140"/>
                    </a:lnTo>
                    <a:lnTo>
                      <a:pt x="0" y="304"/>
                    </a:lnTo>
                    <a:lnTo>
                      <a:pt x="0" y="519"/>
                    </a:lnTo>
                    <a:lnTo>
                      <a:pt x="13" y="772"/>
                    </a:lnTo>
                    <a:lnTo>
                      <a:pt x="38" y="1075"/>
                    </a:lnTo>
                    <a:lnTo>
                      <a:pt x="76" y="1391"/>
                    </a:lnTo>
                    <a:lnTo>
                      <a:pt x="152" y="1732"/>
                    </a:lnTo>
                    <a:lnTo>
                      <a:pt x="202" y="1909"/>
                    </a:lnTo>
                    <a:lnTo>
                      <a:pt x="253" y="2086"/>
                    </a:lnTo>
                    <a:lnTo>
                      <a:pt x="329" y="2263"/>
                    </a:lnTo>
                    <a:lnTo>
                      <a:pt x="405" y="2440"/>
                    </a:lnTo>
                    <a:lnTo>
                      <a:pt x="480" y="2617"/>
                    </a:lnTo>
                    <a:lnTo>
                      <a:pt x="582" y="2794"/>
                    </a:lnTo>
                    <a:lnTo>
                      <a:pt x="695" y="2971"/>
                    </a:lnTo>
                    <a:lnTo>
                      <a:pt x="822" y="3136"/>
                    </a:lnTo>
                    <a:lnTo>
                      <a:pt x="961" y="3300"/>
                    </a:lnTo>
                    <a:lnTo>
                      <a:pt x="1113" y="3464"/>
                    </a:lnTo>
                    <a:lnTo>
                      <a:pt x="1277" y="3616"/>
                    </a:lnTo>
                    <a:lnTo>
                      <a:pt x="1454" y="3755"/>
                    </a:lnTo>
                    <a:lnTo>
                      <a:pt x="1656" y="3894"/>
                    </a:lnTo>
                    <a:lnTo>
                      <a:pt x="1871" y="4021"/>
                    </a:lnTo>
                    <a:lnTo>
                      <a:pt x="2099" y="4135"/>
                    </a:lnTo>
                    <a:lnTo>
                      <a:pt x="2352" y="4236"/>
                    </a:lnTo>
                    <a:lnTo>
                      <a:pt x="2642" y="2529"/>
                    </a:lnTo>
                    <a:lnTo>
                      <a:pt x="2541" y="2491"/>
                    </a:lnTo>
                    <a:lnTo>
                      <a:pt x="2250" y="2339"/>
                    </a:lnTo>
                    <a:lnTo>
                      <a:pt x="1833" y="2124"/>
                    </a:lnTo>
                    <a:lnTo>
                      <a:pt x="1606" y="1973"/>
                    </a:lnTo>
                    <a:lnTo>
                      <a:pt x="1365" y="1821"/>
                    </a:lnTo>
                    <a:lnTo>
                      <a:pt x="1125" y="1644"/>
                    </a:lnTo>
                    <a:lnTo>
                      <a:pt x="885" y="1454"/>
                    </a:lnTo>
                    <a:lnTo>
                      <a:pt x="670" y="1239"/>
                    </a:lnTo>
                    <a:lnTo>
                      <a:pt x="468" y="1024"/>
                    </a:lnTo>
                    <a:lnTo>
                      <a:pt x="379" y="898"/>
                    </a:lnTo>
                    <a:lnTo>
                      <a:pt x="291" y="784"/>
                    </a:lnTo>
                    <a:lnTo>
                      <a:pt x="228" y="658"/>
                    </a:lnTo>
                    <a:lnTo>
                      <a:pt x="164" y="531"/>
                    </a:lnTo>
                    <a:lnTo>
                      <a:pt x="114" y="405"/>
                    </a:lnTo>
                    <a:lnTo>
                      <a:pt x="63" y="279"/>
                    </a:lnTo>
                    <a:lnTo>
                      <a:pt x="38" y="14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97;p16"/>
              <p:cNvSpPr/>
              <p:nvPr/>
            </p:nvSpPr>
            <p:spPr>
              <a:xfrm>
                <a:off x="1453900" y="2409150"/>
                <a:ext cx="395400" cy="388775"/>
              </a:xfrm>
              <a:custGeom>
                <a:avLst/>
                <a:gdLst/>
                <a:ahLst/>
                <a:cxnLst/>
                <a:rect l="l" t="t" r="r" b="b"/>
                <a:pathLst>
                  <a:path w="15816" h="15551" extrusionOk="0">
                    <a:moveTo>
                      <a:pt x="7093" y="1"/>
                    </a:moveTo>
                    <a:lnTo>
                      <a:pt x="6612" y="13"/>
                    </a:lnTo>
                    <a:lnTo>
                      <a:pt x="6119" y="51"/>
                    </a:lnTo>
                    <a:lnTo>
                      <a:pt x="5601" y="102"/>
                    </a:lnTo>
                    <a:lnTo>
                      <a:pt x="5095" y="190"/>
                    </a:lnTo>
                    <a:lnTo>
                      <a:pt x="4830" y="241"/>
                    </a:lnTo>
                    <a:lnTo>
                      <a:pt x="4577" y="304"/>
                    </a:lnTo>
                    <a:lnTo>
                      <a:pt x="4311" y="367"/>
                    </a:lnTo>
                    <a:lnTo>
                      <a:pt x="4058" y="443"/>
                    </a:lnTo>
                    <a:lnTo>
                      <a:pt x="3805" y="532"/>
                    </a:lnTo>
                    <a:lnTo>
                      <a:pt x="3553" y="633"/>
                    </a:lnTo>
                    <a:lnTo>
                      <a:pt x="3300" y="746"/>
                    </a:lnTo>
                    <a:lnTo>
                      <a:pt x="3047" y="873"/>
                    </a:lnTo>
                    <a:lnTo>
                      <a:pt x="2807" y="1012"/>
                    </a:lnTo>
                    <a:lnTo>
                      <a:pt x="2579" y="1164"/>
                    </a:lnTo>
                    <a:lnTo>
                      <a:pt x="2339" y="1328"/>
                    </a:lnTo>
                    <a:lnTo>
                      <a:pt x="2124" y="1505"/>
                    </a:lnTo>
                    <a:lnTo>
                      <a:pt x="1909" y="1707"/>
                    </a:lnTo>
                    <a:lnTo>
                      <a:pt x="1694" y="1922"/>
                    </a:lnTo>
                    <a:lnTo>
                      <a:pt x="1492" y="2150"/>
                    </a:lnTo>
                    <a:lnTo>
                      <a:pt x="1302" y="2390"/>
                    </a:lnTo>
                    <a:lnTo>
                      <a:pt x="1113" y="2656"/>
                    </a:lnTo>
                    <a:lnTo>
                      <a:pt x="948" y="2934"/>
                    </a:lnTo>
                    <a:lnTo>
                      <a:pt x="784" y="3237"/>
                    </a:lnTo>
                    <a:lnTo>
                      <a:pt x="632" y="3566"/>
                    </a:lnTo>
                    <a:lnTo>
                      <a:pt x="493" y="3907"/>
                    </a:lnTo>
                    <a:lnTo>
                      <a:pt x="367" y="4261"/>
                    </a:lnTo>
                    <a:lnTo>
                      <a:pt x="253" y="4653"/>
                    </a:lnTo>
                    <a:lnTo>
                      <a:pt x="152" y="5058"/>
                    </a:lnTo>
                    <a:lnTo>
                      <a:pt x="76" y="5487"/>
                    </a:lnTo>
                    <a:lnTo>
                      <a:pt x="25" y="5917"/>
                    </a:lnTo>
                    <a:lnTo>
                      <a:pt x="0" y="6347"/>
                    </a:lnTo>
                    <a:lnTo>
                      <a:pt x="0" y="6790"/>
                    </a:lnTo>
                    <a:lnTo>
                      <a:pt x="13" y="7232"/>
                    </a:lnTo>
                    <a:lnTo>
                      <a:pt x="51" y="7687"/>
                    </a:lnTo>
                    <a:lnTo>
                      <a:pt x="101" y="8130"/>
                    </a:lnTo>
                    <a:lnTo>
                      <a:pt x="177" y="8585"/>
                    </a:lnTo>
                    <a:lnTo>
                      <a:pt x="266" y="9027"/>
                    </a:lnTo>
                    <a:lnTo>
                      <a:pt x="354" y="9470"/>
                    </a:lnTo>
                    <a:lnTo>
                      <a:pt x="468" y="9912"/>
                    </a:lnTo>
                    <a:lnTo>
                      <a:pt x="594" y="10342"/>
                    </a:lnTo>
                    <a:lnTo>
                      <a:pt x="721" y="10772"/>
                    </a:lnTo>
                    <a:lnTo>
                      <a:pt x="860" y="11177"/>
                    </a:lnTo>
                    <a:lnTo>
                      <a:pt x="1011" y="11581"/>
                    </a:lnTo>
                    <a:lnTo>
                      <a:pt x="1151" y="11986"/>
                    </a:lnTo>
                    <a:lnTo>
                      <a:pt x="1454" y="12732"/>
                    </a:lnTo>
                    <a:lnTo>
                      <a:pt x="1757" y="13414"/>
                    </a:lnTo>
                    <a:lnTo>
                      <a:pt x="2048" y="14021"/>
                    </a:lnTo>
                    <a:lnTo>
                      <a:pt x="2314" y="14539"/>
                    </a:lnTo>
                    <a:lnTo>
                      <a:pt x="2541" y="14969"/>
                    </a:lnTo>
                    <a:lnTo>
                      <a:pt x="2718" y="15285"/>
                    </a:lnTo>
                    <a:lnTo>
                      <a:pt x="2883" y="15551"/>
                    </a:lnTo>
                    <a:lnTo>
                      <a:pt x="4842" y="13983"/>
                    </a:lnTo>
                    <a:lnTo>
                      <a:pt x="4792" y="13971"/>
                    </a:lnTo>
                    <a:lnTo>
                      <a:pt x="4665" y="13920"/>
                    </a:lnTo>
                    <a:lnTo>
                      <a:pt x="4577" y="13869"/>
                    </a:lnTo>
                    <a:lnTo>
                      <a:pt x="4476" y="13806"/>
                    </a:lnTo>
                    <a:lnTo>
                      <a:pt x="4374" y="13730"/>
                    </a:lnTo>
                    <a:lnTo>
                      <a:pt x="4261" y="13629"/>
                    </a:lnTo>
                    <a:lnTo>
                      <a:pt x="4147" y="13503"/>
                    </a:lnTo>
                    <a:lnTo>
                      <a:pt x="4020" y="13364"/>
                    </a:lnTo>
                    <a:lnTo>
                      <a:pt x="3907" y="13187"/>
                    </a:lnTo>
                    <a:lnTo>
                      <a:pt x="3793" y="12997"/>
                    </a:lnTo>
                    <a:lnTo>
                      <a:pt x="3692" y="12770"/>
                    </a:lnTo>
                    <a:lnTo>
                      <a:pt x="3591" y="12504"/>
                    </a:lnTo>
                    <a:lnTo>
                      <a:pt x="3502" y="12213"/>
                    </a:lnTo>
                    <a:lnTo>
                      <a:pt x="3439" y="11885"/>
                    </a:lnTo>
                    <a:lnTo>
                      <a:pt x="3401" y="11682"/>
                    </a:lnTo>
                    <a:lnTo>
                      <a:pt x="3388" y="11467"/>
                    </a:lnTo>
                    <a:lnTo>
                      <a:pt x="3376" y="11252"/>
                    </a:lnTo>
                    <a:lnTo>
                      <a:pt x="3376" y="11038"/>
                    </a:lnTo>
                    <a:lnTo>
                      <a:pt x="3376" y="10823"/>
                    </a:lnTo>
                    <a:lnTo>
                      <a:pt x="3401" y="10608"/>
                    </a:lnTo>
                    <a:lnTo>
                      <a:pt x="3426" y="10393"/>
                    </a:lnTo>
                    <a:lnTo>
                      <a:pt x="3451" y="10190"/>
                    </a:lnTo>
                    <a:lnTo>
                      <a:pt x="3489" y="9988"/>
                    </a:lnTo>
                    <a:lnTo>
                      <a:pt x="3540" y="9786"/>
                    </a:lnTo>
                    <a:lnTo>
                      <a:pt x="3591" y="9596"/>
                    </a:lnTo>
                    <a:lnTo>
                      <a:pt x="3654" y="9419"/>
                    </a:lnTo>
                    <a:lnTo>
                      <a:pt x="3717" y="9242"/>
                    </a:lnTo>
                    <a:lnTo>
                      <a:pt x="3793" y="9078"/>
                    </a:lnTo>
                    <a:lnTo>
                      <a:pt x="3869" y="8926"/>
                    </a:lnTo>
                    <a:lnTo>
                      <a:pt x="3945" y="8787"/>
                    </a:lnTo>
                    <a:lnTo>
                      <a:pt x="4046" y="8623"/>
                    </a:lnTo>
                    <a:lnTo>
                      <a:pt x="4159" y="8484"/>
                    </a:lnTo>
                    <a:lnTo>
                      <a:pt x="4273" y="8370"/>
                    </a:lnTo>
                    <a:lnTo>
                      <a:pt x="4400" y="8294"/>
                    </a:lnTo>
                    <a:lnTo>
                      <a:pt x="4513" y="8231"/>
                    </a:lnTo>
                    <a:lnTo>
                      <a:pt x="4577" y="8218"/>
                    </a:lnTo>
                    <a:lnTo>
                      <a:pt x="4640" y="8206"/>
                    </a:lnTo>
                    <a:lnTo>
                      <a:pt x="4766" y="8206"/>
                    </a:lnTo>
                    <a:lnTo>
                      <a:pt x="4830" y="8218"/>
                    </a:lnTo>
                    <a:lnTo>
                      <a:pt x="4893" y="8244"/>
                    </a:lnTo>
                    <a:lnTo>
                      <a:pt x="5007" y="8319"/>
                    </a:lnTo>
                    <a:lnTo>
                      <a:pt x="5120" y="8408"/>
                    </a:lnTo>
                    <a:lnTo>
                      <a:pt x="5221" y="8534"/>
                    </a:lnTo>
                    <a:lnTo>
                      <a:pt x="5310" y="8661"/>
                    </a:lnTo>
                    <a:lnTo>
                      <a:pt x="5310" y="8673"/>
                    </a:lnTo>
                    <a:lnTo>
                      <a:pt x="5386" y="8825"/>
                    </a:lnTo>
                    <a:lnTo>
                      <a:pt x="5449" y="8989"/>
                    </a:lnTo>
                    <a:lnTo>
                      <a:pt x="5512" y="9166"/>
                    </a:lnTo>
                    <a:lnTo>
                      <a:pt x="5563" y="9356"/>
                    </a:lnTo>
                    <a:lnTo>
                      <a:pt x="5651" y="9723"/>
                    </a:lnTo>
                    <a:lnTo>
                      <a:pt x="5702" y="10089"/>
                    </a:lnTo>
                    <a:lnTo>
                      <a:pt x="5740" y="10418"/>
                    </a:lnTo>
                    <a:lnTo>
                      <a:pt x="5752" y="10684"/>
                    </a:lnTo>
                    <a:lnTo>
                      <a:pt x="5765" y="10924"/>
                    </a:lnTo>
                    <a:lnTo>
                      <a:pt x="6005" y="10797"/>
                    </a:lnTo>
                    <a:lnTo>
                      <a:pt x="6233" y="10671"/>
                    </a:lnTo>
                    <a:lnTo>
                      <a:pt x="6448" y="10519"/>
                    </a:lnTo>
                    <a:lnTo>
                      <a:pt x="6637" y="10355"/>
                    </a:lnTo>
                    <a:lnTo>
                      <a:pt x="6814" y="10178"/>
                    </a:lnTo>
                    <a:lnTo>
                      <a:pt x="6979" y="9988"/>
                    </a:lnTo>
                    <a:lnTo>
                      <a:pt x="7130" y="9786"/>
                    </a:lnTo>
                    <a:lnTo>
                      <a:pt x="7257" y="9584"/>
                    </a:lnTo>
                    <a:lnTo>
                      <a:pt x="7383" y="9369"/>
                    </a:lnTo>
                    <a:lnTo>
                      <a:pt x="7484" y="9154"/>
                    </a:lnTo>
                    <a:lnTo>
                      <a:pt x="7573" y="8939"/>
                    </a:lnTo>
                    <a:lnTo>
                      <a:pt x="7661" y="8711"/>
                    </a:lnTo>
                    <a:lnTo>
                      <a:pt x="7737" y="8484"/>
                    </a:lnTo>
                    <a:lnTo>
                      <a:pt x="7788" y="8256"/>
                    </a:lnTo>
                    <a:lnTo>
                      <a:pt x="7838" y="8029"/>
                    </a:lnTo>
                    <a:lnTo>
                      <a:pt x="7889" y="7801"/>
                    </a:lnTo>
                    <a:lnTo>
                      <a:pt x="7952" y="7359"/>
                    </a:lnTo>
                    <a:lnTo>
                      <a:pt x="7990" y="6954"/>
                    </a:lnTo>
                    <a:lnTo>
                      <a:pt x="8003" y="6575"/>
                    </a:lnTo>
                    <a:lnTo>
                      <a:pt x="8003" y="6233"/>
                    </a:lnTo>
                    <a:lnTo>
                      <a:pt x="7990" y="5955"/>
                    </a:lnTo>
                    <a:lnTo>
                      <a:pt x="7978" y="5753"/>
                    </a:lnTo>
                    <a:lnTo>
                      <a:pt x="7952" y="5563"/>
                    </a:lnTo>
                    <a:lnTo>
                      <a:pt x="8420" y="5715"/>
                    </a:lnTo>
                    <a:lnTo>
                      <a:pt x="8938" y="5867"/>
                    </a:lnTo>
                    <a:lnTo>
                      <a:pt x="9596" y="6044"/>
                    </a:lnTo>
                    <a:lnTo>
                      <a:pt x="9962" y="6132"/>
                    </a:lnTo>
                    <a:lnTo>
                      <a:pt x="10367" y="6221"/>
                    </a:lnTo>
                    <a:lnTo>
                      <a:pt x="10771" y="6309"/>
                    </a:lnTo>
                    <a:lnTo>
                      <a:pt x="11201" y="6385"/>
                    </a:lnTo>
                    <a:lnTo>
                      <a:pt x="11644" y="6448"/>
                    </a:lnTo>
                    <a:lnTo>
                      <a:pt x="12086" y="6511"/>
                    </a:lnTo>
                    <a:lnTo>
                      <a:pt x="12529" y="6549"/>
                    </a:lnTo>
                    <a:lnTo>
                      <a:pt x="12959" y="6562"/>
                    </a:lnTo>
                    <a:lnTo>
                      <a:pt x="13376" y="6562"/>
                    </a:lnTo>
                    <a:lnTo>
                      <a:pt x="13755" y="6537"/>
                    </a:lnTo>
                    <a:lnTo>
                      <a:pt x="14084" y="6499"/>
                    </a:lnTo>
                    <a:lnTo>
                      <a:pt x="14387" y="6436"/>
                    </a:lnTo>
                    <a:lnTo>
                      <a:pt x="14653" y="6360"/>
                    </a:lnTo>
                    <a:lnTo>
                      <a:pt x="14880" y="6271"/>
                    </a:lnTo>
                    <a:lnTo>
                      <a:pt x="15083" y="6183"/>
                    </a:lnTo>
                    <a:lnTo>
                      <a:pt x="15260" y="6082"/>
                    </a:lnTo>
                    <a:lnTo>
                      <a:pt x="15399" y="5993"/>
                    </a:lnTo>
                    <a:lnTo>
                      <a:pt x="15525" y="5905"/>
                    </a:lnTo>
                    <a:lnTo>
                      <a:pt x="15614" y="5816"/>
                    </a:lnTo>
                    <a:lnTo>
                      <a:pt x="15689" y="5728"/>
                    </a:lnTo>
                    <a:lnTo>
                      <a:pt x="15778" y="5614"/>
                    </a:lnTo>
                    <a:lnTo>
                      <a:pt x="15816" y="5563"/>
                    </a:lnTo>
                    <a:lnTo>
                      <a:pt x="15753" y="5361"/>
                    </a:lnTo>
                    <a:lnTo>
                      <a:pt x="15677" y="5146"/>
                    </a:lnTo>
                    <a:lnTo>
                      <a:pt x="15601" y="4944"/>
                    </a:lnTo>
                    <a:lnTo>
                      <a:pt x="15525" y="4742"/>
                    </a:lnTo>
                    <a:lnTo>
                      <a:pt x="15424" y="4552"/>
                    </a:lnTo>
                    <a:lnTo>
                      <a:pt x="15335" y="4362"/>
                    </a:lnTo>
                    <a:lnTo>
                      <a:pt x="15222" y="4173"/>
                    </a:lnTo>
                    <a:lnTo>
                      <a:pt x="15108" y="3996"/>
                    </a:lnTo>
                    <a:lnTo>
                      <a:pt x="15108" y="3983"/>
                    </a:lnTo>
                    <a:lnTo>
                      <a:pt x="14956" y="3755"/>
                    </a:lnTo>
                    <a:lnTo>
                      <a:pt x="14792" y="3540"/>
                    </a:lnTo>
                    <a:lnTo>
                      <a:pt x="14615" y="3326"/>
                    </a:lnTo>
                    <a:lnTo>
                      <a:pt x="14438" y="3123"/>
                    </a:lnTo>
                    <a:lnTo>
                      <a:pt x="14248" y="2921"/>
                    </a:lnTo>
                    <a:lnTo>
                      <a:pt x="14046" y="2731"/>
                    </a:lnTo>
                    <a:lnTo>
                      <a:pt x="13844" y="2542"/>
                    </a:lnTo>
                    <a:lnTo>
                      <a:pt x="13629" y="2365"/>
                    </a:lnTo>
                    <a:lnTo>
                      <a:pt x="13414" y="2200"/>
                    </a:lnTo>
                    <a:lnTo>
                      <a:pt x="13186" y="2036"/>
                    </a:lnTo>
                    <a:lnTo>
                      <a:pt x="12959" y="1872"/>
                    </a:lnTo>
                    <a:lnTo>
                      <a:pt x="12731" y="1720"/>
                    </a:lnTo>
                    <a:lnTo>
                      <a:pt x="12491" y="1581"/>
                    </a:lnTo>
                    <a:lnTo>
                      <a:pt x="12251" y="1442"/>
                    </a:lnTo>
                    <a:lnTo>
                      <a:pt x="11758" y="1189"/>
                    </a:lnTo>
                    <a:lnTo>
                      <a:pt x="11442" y="1037"/>
                    </a:lnTo>
                    <a:lnTo>
                      <a:pt x="11125" y="898"/>
                    </a:lnTo>
                    <a:lnTo>
                      <a:pt x="10797" y="759"/>
                    </a:lnTo>
                    <a:lnTo>
                      <a:pt x="10481" y="645"/>
                    </a:lnTo>
                    <a:lnTo>
                      <a:pt x="10165" y="532"/>
                    </a:lnTo>
                    <a:lnTo>
                      <a:pt x="9849" y="443"/>
                    </a:lnTo>
                    <a:lnTo>
                      <a:pt x="9545" y="355"/>
                    </a:lnTo>
                    <a:lnTo>
                      <a:pt x="9242" y="266"/>
                    </a:lnTo>
                    <a:lnTo>
                      <a:pt x="8938" y="203"/>
                    </a:lnTo>
                    <a:lnTo>
                      <a:pt x="8648" y="140"/>
                    </a:lnTo>
                    <a:lnTo>
                      <a:pt x="8357" y="102"/>
                    </a:lnTo>
                    <a:lnTo>
                      <a:pt x="8079" y="64"/>
                    </a:lnTo>
                    <a:lnTo>
                      <a:pt x="7813" y="26"/>
                    </a:lnTo>
                    <a:lnTo>
                      <a:pt x="7560" y="13"/>
                    </a:lnTo>
                    <a:lnTo>
                      <a:pt x="73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98;p16"/>
              <p:cNvSpPr/>
              <p:nvPr/>
            </p:nvSpPr>
            <p:spPr>
              <a:xfrm>
                <a:off x="1301875" y="2353850"/>
                <a:ext cx="226000" cy="28572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1429" extrusionOk="0">
                    <a:moveTo>
                      <a:pt x="4829" y="0"/>
                    </a:moveTo>
                    <a:lnTo>
                      <a:pt x="4551" y="25"/>
                    </a:lnTo>
                    <a:lnTo>
                      <a:pt x="4273" y="63"/>
                    </a:lnTo>
                    <a:lnTo>
                      <a:pt x="4020" y="114"/>
                    </a:lnTo>
                    <a:lnTo>
                      <a:pt x="3768" y="177"/>
                    </a:lnTo>
                    <a:lnTo>
                      <a:pt x="3540" y="266"/>
                    </a:lnTo>
                    <a:lnTo>
                      <a:pt x="3312" y="367"/>
                    </a:lnTo>
                    <a:lnTo>
                      <a:pt x="3097" y="481"/>
                    </a:lnTo>
                    <a:lnTo>
                      <a:pt x="2895" y="607"/>
                    </a:lnTo>
                    <a:lnTo>
                      <a:pt x="2706" y="759"/>
                    </a:lnTo>
                    <a:lnTo>
                      <a:pt x="2529" y="910"/>
                    </a:lnTo>
                    <a:lnTo>
                      <a:pt x="2364" y="1087"/>
                    </a:lnTo>
                    <a:lnTo>
                      <a:pt x="2212" y="1264"/>
                    </a:lnTo>
                    <a:lnTo>
                      <a:pt x="2061" y="1467"/>
                    </a:lnTo>
                    <a:lnTo>
                      <a:pt x="1934" y="1682"/>
                    </a:lnTo>
                    <a:lnTo>
                      <a:pt x="1808" y="1897"/>
                    </a:lnTo>
                    <a:lnTo>
                      <a:pt x="1694" y="2137"/>
                    </a:lnTo>
                    <a:lnTo>
                      <a:pt x="1593" y="2377"/>
                    </a:lnTo>
                    <a:lnTo>
                      <a:pt x="1505" y="2642"/>
                    </a:lnTo>
                    <a:lnTo>
                      <a:pt x="1416" y="2908"/>
                    </a:lnTo>
                    <a:lnTo>
                      <a:pt x="1353" y="3186"/>
                    </a:lnTo>
                    <a:lnTo>
                      <a:pt x="1290" y="3477"/>
                    </a:lnTo>
                    <a:lnTo>
                      <a:pt x="1239" y="3780"/>
                    </a:lnTo>
                    <a:lnTo>
                      <a:pt x="1201" y="4096"/>
                    </a:lnTo>
                    <a:lnTo>
                      <a:pt x="1163" y="4425"/>
                    </a:lnTo>
                    <a:lnTo>
                      <a:pt x="1138" y="4754"/>
                    </a:lnTo>
                    <a:lnTo>
                      <a:pt x="1125" y="5095"/>
                    </a:lnTo>
                    <a:lnTo>
                      <a:pt x="1125" y="5449"/>
                    </a:lnTo>
                    <a:lnTo>
                      <a:pt x="1138" y="5803"/>
                    </a:lnTo>
                    <a:lnTo>
                      <a:pt x="1151" y="6170"/>
                    </a:lnTo>
                    <a:lnTo>
                      <a:pt x="1176" y="6549"/>
                    </a:lnTo>
                    <a:lnTo>
                      <a:pt x="1201" y="6916"/>
                    </a:lnTo>
                    <a:lnTo>
                      <a:pt x="1214" y="7257"/>
                    </a:lnTo>
                    <a:lnTo>
                      <a:pt x="1226" y="7573"/>
                    </a:lnTo>
                    <a:lnTo>
                      <a:pt x="1226" y="7876"/>
                    </a:lnTo>
                    <a:lnTo>
                      <a:pt x="1214" y="8142"/>
                    </a:lnTo>
                    <a:lnTo>
                      <a:pt x="1188" y="8395"/>
                    </a:lnTo>
                    <a:lnTo>
                      <a:pt x="1163" y="8622"/>
                    </a:lnTo>
                    <a:lnTo>
                      <a:pt x="1125" y="8837"/>
                    </a:lnTo>
                    <a:lnTo>
                      <a:pt x="1087" y="9027"/>
                    </a:lnTo>
                    <a:lnTo>
                      <a:pt x="1049" y="9204"/>
                    </a:lnTo>
                    <a:lnTo>
                      <a:pt x="999" y="9356"/>
                    </a:lnTo>
                    <a:lnTo>
                      <a:pt x="948" y="9495"/>
                    </a:lnTo>
                    <a:lnTo>
                      <a:pt x="885" y="9621"/>
                    </a:lnTo>
                    <a:lnTo>
                      <a:pt x="834" y="9735"/>
                    </a:lnTo>
                    <a:lnTo>
                      <a:pt x="771" y="9823"/>
                    </a:lnTo>
                    <a:lnTo>
                      <a:pt x="708" y="9912"/>
                    </a:lnTo>
                    <a:lnTo>
                      <a:pt x="645" y="9988"/>
                    </a:lnTo>
                    <a:lnTo>
                      <a:pt x="582" y="10038"/>
                    </a:lnTo>
                    <a:lnTo>
                      <a:pt x="455" y="10139"/>
                    </a:lnTo>
                    <a:lnTo>
                      <a:pt x="329" y="10190"/>
                    </a:lnTo>
                    <a:lnTo>
                      <a:pt x="228" y="10228"/>
                    </a:lnTo>
                    <a:lnTo>
                      <a:pt x="126" y="10241"/>
                    </a:lnTo>
                    <a:lnTo>
                      <a:pt x="63" y="10241"/>
                    </a:lnTo>
                    <a:lnTo>
                      <a:pt x="0" y="10228"/>
                    </a:lnTo>
                    <a:lnTo>
                      <a:pt x="38" y="10304"/>
                    </a:lnTo>
                    <a:lnTo>
                      <a:pt x="177" y="10506"/>
                    </a:lnTo>
                    <a:lnTo>
                      <a:pt x="291" y="10632"/>
                    </a:lnTo>
                    <a:lnTo>
                      <a:pt x="417" y="10759"/>
                    </a:lnTo>
                    <a:lnTo>
                      <a:pt x="569" y="10898"/>
                    </a:lnTo>
                    <a:lnTo>
                      <a:pt x="733" y="11037"/>
                    </a:lnTo>
                    <a:lnTo>
                      <a:pt x="923" y="11163"/>
                    </a:lnTo>
                    <a:lnTo>
                      <a:pt x="1138" y="11265"/>
                    </a:lnTo>
                    <a:lnTo>
                      <a:pt x="1252" y="11315"/>
                    </a:lnTo>
                    <a:lnTo>
                      <a:pt x="1378" y="11353"/>
                    </a:lnTo>
                    <a:lnTo>
                      <a:pt x="1505" y="11391"/>
                    </a:lnTo>
                    <a:lnTo>
                      <a:pt x="1631" y="11416"/>
                    </a:lnTo>
                    <a:lnTo>
                      <a:pt x="1770" y="11429"/>
                    </a:lnTo>
                    <a:lnTo>
                      <a:pt x="1909" y="11429"/>
                    </a:lnTo>
                    <a:lnTo>
                      <a:pt x="2048" y="11416"/>
                    </a:lnTo>
                    <a:lnTo>
                      <a:pt x="2200" y="11404"/>
                    </a:lnTo>
                    <a:lnTo>
                      <a:pt x="2352" y="11378"/>
                    </a:lnTo>
                    <a:lnTo>
                      <a:pt x="2516" y="11328"/>
                    </a:lnTo>
                    <a:lnTo>
                      <a:pt x="2680" y="11277"/>
                    </a:lnTo>
                    <a:lnTo>
                      <a:pt x="2845" y="11201"/>
                    </a:lnTo>
                    <a:lnTo>
                      <a:pt x="3022" y="11113"/>
                    </a:lnTo>
                    <a:lnTo>
                      <a:pt x="3186" y="11024"/>
                    </a:lnTo>
                    <a:lnTo>
                      <a:pt x="3363" y="10923"/>
                    </a:lnTo>
                    <a:lnTo>
                      <a:pt x="3527" y="10809"/>
                    </a:lnTo>
                    <a:lnTo>
                      <a:pt x="3692" y="10696"/>
                    </a:lnTo>
                    <a:lnTo>
                      <a:pt x="3843" y="10569"/>
                    </a:lnTo>
                    <a:lnTo>
                      <a:pt x="4008" y="10443"/>
                    </a:lnTo>
                    <a:lnTo>
                      <a:pt x="4159" y="10291"/>
                    </a:lnTo>
                    <a:lnTo>
                      <a:pt x="4311" y="10152"/>
                    </a:lnTo>
                    <a:lnTo>
                      <a:pt x="4450" y="9988"/>
                    </a:lnTo>
                    <a:lnTo>
                      <a:pt x="4589" y="9836"/>
                    </a:lnTo>
                    <a:lnTo>
                      <a:pt x="4716" y="9659"/>
                    </a:lnTo>
                    <a:lnTo>
                      <a:pt x="4829" y="9482"/>
                    </a:lnTo>
                    <a:lnTo>
                      <a:pt x="4943" y="9292"/>
                    </a:lnTo>
                    <a:lnTo>
                      <a:pt x="5057" y="9103"/>
                    </a:lnTo>
                    <a:lnTo>
                      <a:pt x="5146" y="8900"/>
                    </a:lnTo>
                    <a:lnTo>
                      <a:pt x="5234" y="8698"/>
                    </a:lnTo>
                    <a:lnTo>
                      <a:pt x="5310" y="8483"/>
                    </a:lnTo>
                    <a:lnTo>
                      <a:pt x="5373" y="8268"/>
                    </a:lnTo>
                    <a:lnTo>
                      <a:pt x="5424" y="8041"/>
                    </a:lnTo>
                    <a:lnTo>
                      <a:pt x="5462" y="7801"/>
                    </a:lnTo>
                    <a:lnTo>
                      <a:pt x="5500" y="7560"/>
                    </a:lnTo>
                    <a:lnTo>
                      <a:pt x="5512" y="7308"/>
                    </a:lnTo>
                    <a:lnTo>
                      <a:pt x="5512" y="7055"/>
                    </a:lnTo>
                    <a:lnTo>
                      <a:pt x="5500" y="6802"/>
                    </a:lnTo>
                    <a:lnTo>
                      <a:pt x="5462" y="6536"/>
                    </a:lnTo>
                    <a:lnTo>
                      <a:pt x="5424" y="6258"/>
                    </a:lnTo>
                    <a:lnTo>
                      <a:pt x="5360" y="5980"/>
                    </a:lnTo>
                    <a:lnTo>
                      <a:pt x="5285" y="5689"/>
                    </a:lnTo>
                    <a:lnTo>
                      <a:pt x="5196" y="5398"/>
                    </a:lnTo>
                    <a:lnTo>
                      <a:pt x="5082" y="5095"/>
                    </a:lnTo>
                    <a:lnTo>
                      <a:pt x="4943" y="4792"/>
                    </a:lnTo>
                    <a:lnTo>
                      <a:pt x="4817" y="4501"/>
                    </a:lnTo>
                    <a:lnTo>
                      <a:pt x="4728" y="4235"/>
                    </a:lnTo>
                    <a:lnTo>
                      <a:pt x="4665" y="3983"/>
                    </a:lnTo>
                    <a:lnTo>
                      <a:pt x="4640" y="3768"/>
                    </a:lnTo>
                    <a:lnTo>
                      <a:pt x="4640" y="3565"/>
                    </a:lnTo>
                    <a:lnTo>
                      <a:pt x="4665" y="3388"/>
                    </a:lnTo>
                    <a:lnTo>
                      <a:pt x="4703" y="3237"/>
                    </a:lnTo>
                    <a:lnTo>
                      <a:pt x="4779" y="3110"/>
                    </a:lnTo>
                    <a:lnTo>
                      <a:pt x="4867" y="2996"/>
                    </a:lnTo>
                    <a:lnTo>
                      <a:pt x="4969" y="2908"/>
                    </a:lnTo>
                    <a:lnTo>
                      <a:pt x="5095" y="2845"/>
                    </a:lnTo>
                    <a:lnTo>
                      <a:pt x="5234" y="2794"/>
                    </a:lnTo>
                    <a:lnTo>
                      <a:pt x="5386" y="2756"/>
                    </a:lnTo>
                    <a:lnTo>
                      <a:pt x="5550" y="2744"/>
                    </a:lnTo>
                    <a:lnTo>
                      <a:pt x="5727" y="2744"/>
                    </a:lnTo>
                    <a:lnTo>
                      <a:pt x="5904" y="2769"/>
                    </a:lnTo>
                    <a:lnTo>
                      <a:pt x="6081" y="2807"/>
                    </a:lnTo>
                    <a:lnTo>
                      <a:pt x="6271" y="2857"/>
                    </a:lnTo>
                    <a:lnTo>
                      <a:pt x="6460" y="2933"/>
                    </a:lnTo>
                    <a:lnTo>
                      <a:pt x="6650" y="3009"/>
                    </a:lnTo>
                    <a:lnTo>
                      <a:pt x="6840" y="3110"/>
                    </a:lnTo>
                    <a:lnTo>
                      <a:pt x="7017" y="3211"/>
                    </a:lnTo>
                    <a:lnTo>
                      <a:pt x="7194" y="3338"/>
                    </a:lnTo>
                    <a:lnTo>
                      <a:pt x="7371" y="3477"/>
                    </a:lnTo>
                    <a:lnTo>
                      <a:pt x="7522" y="3616"/>
                    </a:lnTo>
                    <a:lnTo>
                      <a:pt x="7674" y="3768"/>
                    </a:lnTo>
                    <a:lnTo>
                      <a:pt x="7813" y="3945"/>
                    </a:lnTo>
                    <a:lnTo>
                      <a:pt x="7927" y="4109"/>
                    </a:lnTo>
                    <a:lnTo>
                      <a:pt x="8041" y="4299"/>
                    </a:lnTo>
                    <a:lnTo>
                      <a:pt x="8117" y="4488"/>
                    </a:lnTo>
                    <a:lnTo>
                      <a:pt x="8180" y="4691"/>
                    </a:lnTo>
                    <a:lnTo>
                      <a:pt x="8230" y="4905"/>
                    </a:lnTo>
                    <a:lnTo>
                      <a:pt x="9039" y="3932"/>
                    </a:lnTo>
                    <a:lnTo>
                      <a:pt x="9014" y="3780"/>
                    </a:lnTo>
                    <a:lnTo>
                      <a:pt x="8989" y="3591"/>
                    </a:lnTo>
                    <a:lnTo>
                      <a:pt x="8938" y="3350"/>
                    </a:lnTo>
                    <a:lnTo>
                      <a:pt x="8875" y="3072"/>
                    </a:lnTo>
                    <a:lnTo>
                      <a:pt x="8774" y="2744"/>
                    </a:lnTo>
                    <a:lnTo>
                      <a:pt x="8648" y="2402"/>
                    </a:lnTo>
                    <a:lnTo>
                      <a:pt x="8572" y="2225"/>
                    </a:lnTo>
                    <a:lnTo>
                      <a:pt x="8483" y="2048"/>
                    </a:lnTo>
                    <a:lnTo>
                      <a:pt x="8382" y="1871"/>
                    </a:lnTo>
                    <a:lnTo>
                      <a:pt x="8281" y="1694"/>
                    </a:lnTo>
                    <a:lnTo>
                      <a:pt x="8167" y="1517"/>
                    </a:lnTo>
                    <a:lnTo>
                      <a:pt x="8041" y="1340"/>
                    </a:lnTo>
                    <a:lnTo>
                      <a:pt x="7902" y="1176"/>
                    </a:lnTo>
                    <a:lnTo>
                      <a:pt x="7750" y="1012"/>
                    </a:lnTo>
                    <a:lnTo>
                      <a:pt x="7573" y="860"/>
                    </a:lnTo>
                    <a:lnTo>
                      <a:pt x="7396" y="708"/>
                    </a:lnTo>
                    <a:lnTo>
                      <a:pt x="7206" y="569"/>
                    </a:lnTo>
                    <a:lnTo>
                      <a:pt x="7004" y="443"/>
                    </a:lnTo>
                    <a:lnTo>
                      <a:pt x="6776" y="341"/>
                    </a:lnTo>
                    <a:lnTo>
                      <a:pt x="6536" y="240"/>
                    </a:lnTo>
                    <a:lnTo>
                      <a:pt x="6283" y="152"/>
                    </a:lnTo>
                    <a:lnTo>
                      <a:pt x="6018" y="89"/>
                    </a:lnTo>
                    <a:lnTo>
                      <a:pt x="5727" y="38"/>
                    </a:lnTo>
                    <a:lnTo>
                      <a:pt x="542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99;p16"/>
              <p:cNvSpPr/>
              <p:nvPr/>
            </p:nvSpPr>
            <p:spPr>
              <a:xfrm>
                <a:off x="1261725" y="3801100"/>
                <a:ext cx="889750" cy="484550"/>
              </a:xfrm>
              <a:custGeom>
                <a:avLst/>
                <a:gdLst/>
                <a:ahLst/>
                <a:cxnLst/>
                <a:rect l="l" t="t" r="r" b="b"/>
                <a:pathLst>
                  <a:path w="35590" h="19382" extrusionOk="0">
                    <a:moveTo>
                      <a:pt x="15702" y="0"/>
                    </a:moveTo>
                    <a:lnTo>
                      <a:pt x="13831" y="13"/>
                    </a:lnTo>
                    <a:lnTo>
                      <a:pt x="11935" y="38"/>
                    </a:lnTo>
                    <a:lnTo>
                      <a:pt x="8294" y="114"/>
                    </a:lnTo>
                    <a:lnTo>
                      <a:pt x="5197" y="203"/>
                    </a:lnTo>
                    <a:lnTo>
                      <a:pt x="2238" y="291"/>
                    </a:lnTo>
                    <a:lnTo>
                      <a:pt x="2099" y="531"/>
                    </a:lnTo>
                    <a:lnTo>
                      <a:pt x="1947" y="809"/>
                    </a:lnTo>
                    <a:lnTo>
                      <a:pt x="1758" y="1201"/>
                    </a:lnTo>
                    <a:lnTo>
                      <a:pt x="1530" y="1682"/>
                    </a:lnTo>
                    <a:lnTo>
                      <a:pt x="1290" y="2251"/>
                    </a:lnTo>
                    <a:lnTo>
                      <a:pt x="1037" y="2908"/>
                    </a:lnTo>
                    <a:lnTo>
                      <a:pt x="911" y="3275"/>
                    </a:lnTo>
                    <a:lnTo>
                      <a:pt x="797" y="3641"/>
                    </a:lnTo>
                    <a:lnTo>
                      <a:pt x="671" y="4033"/>
                    </a:lnTo>
                    <a:lnTo>
                      <a:pt x="569" y="4450"/>
                    </a:lnTo>
                    <a:lnTo>
                      <a:pt x="456" y="4880"/>
                    </a:lnTo>
                    <a:lnTo>
                      <a:pt x="354" y="5323"/>
                    </a:lnTo>
                    <a:lnTo>
                      <a:pt x="266" y="5778"/>
                    </a:lnTo>
                    <a:lnTo>
                      <a:pt x="190" y="6246"/>
                    </a:lnTo>
                    <a:lnTo>
                      <a:pt x="127" y="6739"/>
                    </a:lnTo>
                    <a:lnTo>
                      <a:pt x="64" y="7232"/>
                    </a:lnTo>
                    <a:lnTo>
                      <a:pt x="26" y="7738"/>
                    </a:lnTo>
                    <a:lnTo>
                      <a:pt x="13" y="8269"/>
                    </a:lnTo>
                    <a:lnTo>
                      <a:pt x="0" y="8787"/>
                    </a:lnTo>
                    <a:lnTo>
                      <a:pt x="13" y="9330"/>
                    </a:lnTo>
                    <a:lnTo>
                      <a:pt x="51" y="9874"/>
                    </a:lnTo>
                    <a:lnTo>
                      <a:pt x="114" y="10430"/>
                    </a:lnTo>
                    <a:lnTo>
                      <a:pt x="190" y="10999"/>
                    </a:lnTo>
                    <a:lnTo>
                      <a:pt x="291" y="11568"/>
                    </a:lnTo>
                    <a:lnTo>
                      <a:pt x="354" y="11846"/>
                    </a:lnTo>
                    <a:lnTo>
                      <a:pt x="430" y="12124"/>
                    </a:lnTo>
                    <a:lnTo>
                      <a:pt x="506" y="12390"/>
                    </a:lnTo>
                    <a:lnTo>
                      <a:pt x="595" y="12655"/>
                    </a:lnTo>
                    <a:lnTo>
                      <a:pt x="683" y="12921"/>
                    </a:lnTo>
                    <a:lnTo>
                      <a:pt x="784" y="13161"/>
                    </a:lnTo>
                    <a:lnTo>
                      <a:pt x="898" y="13414"/>
                    </a:lnTo>
                    <a:lnTo>
                      <a:pt x="1012" y="13654"/>
                    </a:lnTo>
                    <a:lnTo>
                      <a:pt x="1138" y="13882"/>
                    </a:lnTo>
                    <a:lnTo>
                      <a:pt x="1265" y="14109"/>
                    </a:lnTo>
                    <a:lnTo>
                      <a:pt x="1404" y="14337"/>
                    </a:lnTo>
                    <a:lnTo>
                      <a:pt x="1555" y="14552"/>
                    </a:lnTo>
                    <a:lnTo>
                      <a:pt x="1695" y="14767"/>
                    </a:lnTo>
                    <a:lnTo>
                      <a:pt x="1859" y="14969"/>
                    </a:lnTo>
                    <a:lnTo>
                      <a:pt x="2023" y="15171"/>
                    </a:lnTo>
                    <a:lnTo>
                      <a:pt x="2188" y="15361"/>
                    </a:lnTo>
                    <a:lnTo>
                      <a:pt x="2365" y="15551"/>
                    </a:lnTo>
                    <a:lnTo>
                      <a:pt x="2542" y="15728"/>
                    </a:lnTo>
                    <a:lnTo>
                      <a:pt x="2731" y="15905"/>
                    </a:lnTo>
                    <a:lnTo>
                      <a:pt x="2921" y="16082"/>
                    </a:lnTo>
                    <a:lnTo>
                      <a:pt x="3325" y="16410"/>
                    </a:lnTo>
                    <a:lnTo>
                      <a:pt x="3743" y="16714"/>
                    </a:lnTo>
                    <a:lnTo>
                      <a:pt x="4185" y="17005"/>
                    </a:lnTo>
                    <a:lnTo>
                      <a:pt x="4640" y="17283"/>
                    </a:lnTo>
                    <a:lnTo>
                      <a:pt x="5108" y="17523"/>
                    </a:lnTo>
                    <a:lnTo>
                      <a:pt x="5601" y="17763"/>
                    </a:lnTo>
                    <a:lnTo>
                      <a:pt x="6107" y="17978"/>
                    </a:lnTo>
                    <a:lnTo>
                      <a:pt x="6612" y="18180"/>
                    </a:lnTo>
                    <a:lnTo>
                      <a:pt x="7143" y="18357"/>
                    </a:lnTo>
                    <a:lnTo>
                      <a:pt x="7687" y="18522"/>
                    </a:lnTo>
                    <a:lnTo>
                      <a:pt x="8231" y="18673"/>
                    </a:lnTo>
                    <a:lnTo>
                      <a:pt x="8787" y="18800"/>
                    </a:lnTo>
                    <a:lnTo>
                      <a:pt x="9343" y="18914"/>
                    </a:lnTo>
                    <a:lnTo>
                      <a:pt x="9912" y="19027"/>
                    </a:lnTo>
                    <a:lnTo>
                      <a:pt x="10494" y="19116"/>
                    </a:lnTo>
                    <a:lnTo>
                      <a:pt x="11063" y="19192"/>
                    </a:lnTo>
                    <a:lnTo>
                      <a:pt x="11644" y="19255"/>
                    </a:lnTo>
                    <a:lnTo>
                      <a:pt x="12226" y="19305"/>
                    </a:lnTo>
                    <a:lnTo>
                      <a:pt x="12807" y="19343"/>
                    </a:lnTo>
                    <a:lnTo>
                      <a:pt x="13389" y="19369"/>
                    </a:lnTo>
                    <a:lnTo>
                      <a:pt x="13970" y="19381"/>
                    </a:lnTo>
                    <a:lnTo>
                      <a:pt x="28800" y="19381"/>
                    </a:lnTo>
                    <a:lnTo>
                      <a:pt x="35589" y="4893"/>
                    </a:lnTo>
                    <a:lnTo>
                      <a:pt x="34312" y="4311"/>
                    </a:lnTo>
                    <a:lnTo>
                      <a:pt x="32909" y="3692"/>
                    </a:lnTo>
                    <a:lnTo>
                      <a:pt x="31189" y="2959"/>
                    </a:lnTo>
                    <a:lnTo>
                      <a:pt x="30254" y="2567"/>
                    </a:lnTo>
                    <a:lnTo>
                      <a:pt x="29280" y="2175"/>
                    </a:lnTo>
                    <a:lnTo>
                      <a:pt x="28294" y="1796"/>
                    </a:lnTo>
                    <a:lnTo>
                      <a:pt x="27308" y="1429"/>
                    </a:lnTo>
                    <a:lnTo>
                      <a:pt x="26347" y="1088"/>
                    </a:lnTo>
                    <a:lnTo>
                      <a:pt x="25424" y="771"/>
                    </a:lnTo>
                    <a:lnTo>
                      <a:pt x="24540" y="506"/>
                    </a:lnTo>
                    <a:lnTo>
                      <a:pt x="24135" y="392"/>
                    </a:lnTo>
                    <a:lnTo>
                      <a:pt x="23743" y="291"/>
                    </a:lnTo>
                    <a:lnTo>
                      <a:pt x="23427" y="241"/>
                    </a:lnTo>
                    <a:lnTo>
                      <a:pt x="23035" y="190"/>
                    </a:lnTo>
                    <a:lnTo>
                      <a:pt x="22555" y="139"/>
                    </a:lnTo>
                    <a:lnTo>
                      <a:pt x="22011" y="101"/>
                    </a:lnTo>
                    <a:lnTo>
                      <a:pt x="21392" y="76"/>
                    </a:lnTo>
                    <a:lnTo>
                      <a:pt x="20709" y="51"/>
                    </a:lnTo>
                    <a:lnTo>
                      <a:pt x="19192" y="13"/>
                    </a:lnTo>
                    <a:lnTo>
                      <a:pt x="175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0;p16"/>
              <p:cNvSpPr/>
              <p:nvPr/>
            </p:nvSpPr>
            <p:spPr>
              <a:xfrm>
                <a:off x="1732975" y="3812150"/>
                <a:ext cx="408050" cy="203250"/>
              </a:xfrm>
              <a:custGeom>
                <a:avLst/>
                <a:gdLst/>
                <a:ahLst/>
                <a:cxnLst/>
                <a:rect l="l" t="t" r="r" b="b"/>
                <a:pathLst>
                  <a:path w="16322" h="8130" extrusionOk="0">
                    <a:moveTo>
                      <a:pt x="16322" y="1"/>
                    </a:moveTo>
                    <a:lnTo>
                      <a:pt x="0" y="3566"/>
                    </a:lnTo>
                    <a:lnTo>
                      <a:pt x="13629" y="8130"/>
                    </a:lnTo>
                    <a:lnTo>
                      <a:pt x="16322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1;p16"/>
              <p:cNvSpPr/>
              <p:nvPr/>
            </p:nvSpPr>
            <p:spPr>
              <a:xfrm>
                <a:off x="1247500" y="2938250"/>
                <a:ext cx="653650" cy="940300"/>
              </a:xfrm>
              <a:custGeom>
                <a:avLst/>
                <a:gdLst/>
                <a:ahLst/>
                <a:cxnLst/>
                <a:rect l="l" t="t" r="r" b="b"/>
                <a:pathLst>
                  <a:path w="26146" h="37612" extrusionOk="0">
                    <a:moveTo>
                      <a:pt x="3844" y="0"/>
                    </a:moveTo>
                    <a:lnTo>
                      <a:pt x="3566" y="13"/>
                    </a:lnTo>
                    <a:lnTo>
                      <a:pt x="3275" y="51"/>
                    </a:lnTo>
                    <a:lnTo>
                      <a:pt x="3009" y="114"/>
                    </a:lnTo>
                    <a:lnTo>
                      <a:pt x="2731" y="190"/>
                    </a:lnTo>
                    <a:lnTo>
                      <a:pt x="2466" y="291"/>
                    </a:lnTo>
                    <a:lnTo>
                      <a:pt x="2213" y="405"/>
                    </a:lnTo>
                    <a:lnTo>
                      <a:pt x="1960" y="531"/>
                    </a:lnTo>
                    <a:lnTo>
                      <a:pt x="1720" y="683"/>
                    </a:lnTo>
                    <a:lnTo>
                      <a:pt x="1492" y="847"/>
                    </a:lnTo>
                    <a:lnTo>
                      <a:pt x="1265" y="1037"/>
                    </a:lnTo>
                    <a:lnTo>
                      <a:pt x="1063" y="1226"/>
                    </a:lnTo>
                    <a:lnTo>
                      <a:pt x="873" y="1441"/>
                    </a:lnTo>
                    <a:lnTo>
                      <a:pt x="696" y="1682"/>
                    </a:lnTo>
                    <a:lnTo>
                      <a:pt x="544" y="1922"/>
                    </a:lnTo>
                    <a:lnTo>
                      <a:pt x="392" y="2175"/>
                    </a:lnTo>
                    <a:lnTo>
                      <a:pt x="279" y="2453"/>
                    </a:lnTo>
                    <a:lnTo>
                      <a:pt x="178" y="2731"/>
                    </a:lnTo>
                    <a:lnTo>
                      <a:pt x="102" y="3034"/>
                    </a:lnTo>
                    <a:lnTo>
                      <a:pt x="38" y="3338"/>
                    </a:lnTo>
                    <a:lnTo>
                      <a:pt x="13" y="3654"/>
                    </a:lnTo>
                    <a:lnTo>
                      <a:pt x="1" y="3983"/>
                    </a:lnTo>
                    <a:lnTo>
                      <a:pt x="127" y="10683"/>
                    </a:lnTo>
                    <a:lnTo>
                      <a:pt x="215" y="14754"/>
                    </a:lnTo>
                    <a:lnTo>
                      <a:pt x="304" y="18901"/>
                    </a:lnTo>
                    <a:lnTo>
                      <a:pt x="405" y="22769"/>
                    </a:lnTo>
                    <a:lnTo>
                      <a:pt x="519" y="26069"/>
                    </a:lnTo>
                    <a:lnTo>
                      <a:pt x="569" y="27409"/>
                    </a:lnTo>
                    <a:lnTo>
                      <a:pt x="620" y="28471"/>
                    </a:lnTo>
                    <a:lnTo>
                      <a:pt x="683" y="29242"/>
                    </a:lnTo>
                    <a:lnTo>
                      <a:pt x="709" y="29495"/>
                    </a:lnTo>
                    <a:lnTo>
                      <a:pt x="734" y="29660"/>
                    </a:lnTo>
                    <a:lnTo>
                      <a:pt x="759" y="29735"/>
                    </a:lnTo>
                    <a:lnTo>
                      <a:pt x="822" y="29811"/>
                    </a:lnTo>
                    <a:lnTo>
                      <a:pt x="923" y="29912"/>
                    </a:lnTo>
                    <a:lnTo>
                      <a:pt x="1050" y="30001"/>
                    </a:lnTo>
                    <a:lnTo>
                      <a:pt x="1202" y="30102"/>
                    </a:lnTo>
                    <a:lnTo>
                      <a:pt x="1379" y="30216"/>
                    </a:lnTo>
                    <a:lnTo>
                      <a:pt x="1808" y="30443"/>
                    </a:lnTo>
                    <a:lnTo>
                      <a:pt x="2352" y="30696"/>
                    </a:lnTo>
                    <a:lnTo>
                      <a:pt x="2972" y="30974"/>
                    </a:lnTo>
                    <a:lnTo>
                      <a:pt x="3667" y="31253"/>
                    </a:lnTo>
                    <a:lnTo>
                      <a:pt x="4451" y="31556"/>
                    </a:lnTo>
                    <a:lnTo>
                      <a:pt x="5285" y="31872"/>
                    </a:lnTo>
                    <a:lnTo>
                      <a:pt x="6183" y="32188"/>
                    </a:lnTo>
                    <a:lnTo>
                      <a:pt x="7131" y="32517"/>
                    </a:lnTo>
                    <a:lnTo>
                      <a:pt x="8117" y="32858"/>
                    </a:lnTo>
                    <a:lnTo>
                      <a:pt x="10178" y="33541"/>
                    </a:lnTo>
                    <a:lnTo>
                      <a:pt x="12289" y="34211"/>
                    </a:lnTo>
                    <a:lnTo>
                      <a:pt x="14400" y="34881"/>
                    </a:lnTo>
                    <a:lnTo>
                      <a:pt x="16448" y="35500"/>
                    </a:lnTo>
                    <a:lnTo>
                      <a:pt x="18357" y="36082"/>
                    </a:lnTo>
                    <a:lnTo>
                      <a:pt x="20064" y="36588"/>
                    </a:lnTo>
                    <a:lnTo>
                      <a:pt x="22618" y="37334"/>
                    </a:lnTo>
                    <a:lnTo>
                      <a:pt x="23591" y="37612"/>
                    </a:lnTo>
                    <a:lnTo>
                      <a:pt x="26145" y="32631"/>
                    </a:lnTo>
                    <a:lnTo>
                      <a:pt x="8661" y="24830"/>
                    </a:lnTo>
                    <a:lnTo>
                      <a:pt x="8661" y="23920"/>
                    </a:lnTo>
                    <a:lnTo>
                      <a:pt x="8673" y="21518"/>
                    </a:lnTo>
                    <a:lnTo>
                      <a:pt x="8661" y="19887"/>
                    </a:lnTo>
                    <a:lnTo>
                      <a:pt x="8635" y="18066"/>
                    </a:lnTo>
                    <a:lnTo>
                      <a:pt x="8597" y="16094"/>
                    </a:lnTo>
                    <a:lnTo>
                      <a:pt x="8534" y="14033"/>
                    </a:lnTo>
                    <a:lnTo>
                      <a:pt x="8446" y="11947"/>
                    </a:lnTo>
                    <a:lnTo>
                      <a:pt x="8395" y="10911"/>
                    </a:lnTo>
                    <a:lnTo>
                      <a:pt x="8332" y="9887"/>
                    </a:lnTo>
                    <a:lnTo>
                      <a:pt x="8269" y="8875"/>
                    </a:lnTo>
                    <a:lnTo>
                      <a:pt x="8180" y="7914"/>
                    </a:lnTo>
                    <a:lnTo>
                      <a:pt x="8092" y="6966"/>
                    </a:lnTo>
                    <a:lnTo>
                      <a:pt x="8003" y="6081"/>
                    </a:lnTo>
                    <a:lnTo>
                      <a:pt x="7889" y="5234"/>
                    </a:lnTo>
                    <a:lnTo>
                      <a:pt x="7776" y="4450"/>
                    </a:lnTo>
                    <a:lnTo>
                      <a:pt x="7649" y="3730"/>
                    </a:lnTo>
                    <a:lnTo>
                      <a:pt x="7510" y="3085"/>
                    </a:lnTo>
                    <a:lnTo>
                      <a:pt x="7434" y="2782"/>
                    </a:lnTo>
                    <a:lnTo>
                      <a:pt x="7346" y="2516"/>
                    </a:lnTo>
                    <a:lnTo>
                      <a:pt x="7270" y="2263"/>
                    </a:lnTo>
                    <a:lnTo>
                      <a:pt x="7181" y="2036"/>
                    </a:lnTo>
                    <a:lnTo>
                      <a:pt x="7093" y="1821"/>
                    </a:lnTo>
                    <a:lnTo>
                      <a:pt x="7004" y="1644"/>
                    </a:lnTo>
                    <a:lnTo>
                      <a:pt x="6916" y="1479"/>
                    </a:lnTo>
                    <a:lnTo>
                      <a:pt x="6815" y="1353"/>
                    </a:lnTo>
                    <a:lnTo>
                      <a:pt x="6752" y="1277"/>
                    </a:lnTo>
                    <a:lnTo>
                      <a:pt x="6524" y="1037"/>
                    </a:lnTo>
                    <a:lnTo>
                      <a:pt x="6284" y="835"/>
                    </a:lnTo>
                    <a:lnTo>
                      <a:pt x="6031" y="645"/>
                    </a:lnTo>
                    <a:lnTo>
                      <a:pt x="5778" y="481"/>
                    </a:lnTo>
                    <a:lnTo>
                      <a:pt x="5513" y="342"/>
                    </a:lnTo>
                    <a:lnTo>
                      <a:pt x="5247" y="228"/>
                    </a:lnTo>
                    <a:lnTo>
                      <a:pt x="4969" y="139"/>
                    </a:lnTo>
                    <a:lnTo>
                      <a:pt x="4691" y="63"/>
                    </a:lnTo>
                    <a:lnTo>
                      <a:pt x="4413" y="25"/>
                    </a:lnTo>
                    <a:lnTo>
                      <a:pt x="41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2;p16"/>
              <p:cNvSpPr/>
              <p:nvPr/>
            </p:nvSpPr>
            <p:spPr>
              <a:xfrm>
                <a:off x="1837275" y="3737875"/>
                <a:ext cx="341375" cy="213050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8522" extrusionOk="0">
                    <a:moveTo>
                      <a:pt x="9457" y="1"/>
                    </a:moveTo>
                    <a:lnTo>
                      <a:pt x="2554" y="646"/>
                    </a:lnTo>
                    <a:lnTo>
                      <a:pt x="2352" y="734"/>
                    </a:lnTo>
                    <a:lnTo>
                      <a:pt x="2150" y="835"/>
                    </a:lnTo>
                    <a:lnTo>
                      <a:pt x="1960" y="962"/>
                    </a:lnTo>
                    <a:lnTo>
                      <a:pt x="1783" y="1101"/>
                    </a:lnTo>
                    <a:lnTo>
                      <a:pt x="1619" y="1252"/>
                    </a:lnTo>
                    <a:lnTo>
                      <a:pt x="1467" y="1417"/>
                    </a:lnTo>
                    <a:lnTo>
                      <a:pt x="1315" y="1594"/>
                    </a:lnTo>
                    <a:lnTo>
                      <a:pt x="1189" y="1783"/>
                    </a:lnTo>
                    <a:lnTo>
                      <a:pt x="1062" y="1973"/>
                    </a:lnTo>
                    <a:lnTo>
                      <a:pt x="949" y="2175"/>
                    </a:lnTo>
                    <a:lnTo>
                      <a:pt x="835" y="2390"/>
                    </a:lnTo>
                    <a:lnTo>
                      <a:pt x="734" y="2593"/>
                    </a:lnTo>
                    <a:lnTo>
                      <a:pt x="645" y="2807"/>
                    </a:lnTo>
                    <a:lnTo>
                      <a:pt x="557" y="3022"/>
                    </a:lnTo>
                    <a:lnTo>
                      <a:pt x="418" y="3452"/>
                    </a:lnTo>
                    <a:lnTo>
                      <a:pt x="291" y="3882"/>
                    </a:lnTo>
                    <a:lnTo>
                      <a:pt x="203" y="4274"/>
                    </a:lnTo>
                    <a:lnTo>
                      <a:pt x="127" y="4641"/>
                    </a:lnTo>
                    <a:lnTo>
                      <a:pt x="76" y="4969"/>
                    </a:lnTo>
                    <a:lnTo>
                      <a:pt x="13" y="5450"/>
                    </a:lnTo>
                    <a:lnTo>
                      <a:pt x="0" y="5627"/>
                    </a:lnTo>
                    <a:lnTo>
                      <a:pt x="165" y="5677"/>
                    </a:lnTo>
                    <a:lnTo>
                      <a:pt x="367" y="5728"/>
                    </a:lnTo>
                    <a:lnTo>
                      <a:pt x="620" y="5778"/>
                    </a:lnTo>
                    <a:lnTo>
                      <a:pt x="936" y="5842"/>
                    </a:lnTo>
                    <a:lnTo>
                      <a:pt x="1303" y="5905"/>
                    </a:lnTo>
                    <a:lnTo>
                      <a:pt x="1720" y="5955"/>
                    </a:lnTo>
                    <a:lnTo>
                      <a:pt x="2150" y="5993"/>
                    </a:lnTo>
                    <a:lnTo>
                      <a:pt x="3351" y="6031"/>
                    </a:lnTo>
                    <a:lnTo>
                      <a:pt x="4817" y="6069"/>
                    </a:lnTo>
                    <a:lnTo>
                      <a:pt x="6587" y="6107"/>
                    </a:lnTo>
                    <a:lnTo>
                      <a:pt x="7156" y="7043"/>
                    </a:lnTo>
                    <a:lnTo>
                      <a:pt x="7042" y="8168"/>
                    </a:lnTo>
                    <a:lnTo>
                      <a:pt x="8104" y="8522"/>
                    </a:lnTo>
                    <a:lnTo>
                      <a:pt x="8484" y="7599"/>
                    </a:lnTo>
                    <a:lnTo>
                      <a:pt x="9912" y="8231"/>
                    </a:lnTo>
                    <a:lnTo>
                      <a:pt x="10317" y="7485"/>
                    </a:lnTo>
                    <a:lnTo>
                      <a:pt x="11353" y="7763"/>
                    </a:lnTo>
                    <a:lnTo>
                      <a:pt x="11644" y="5627"/>
                    </a:lnTo>
                    <a:lnTo>
                      <a:pt x="10797" y="3275"/>
                    </a:lnTo>
                    <a:lnTo>
                      <a:pt x="12150" y="4552"/>
                    </a:lnTo>
                    <a:lnTo>
                      <a:pt x="12567" y="6537"/>
                    </a:lnTo>
                    <a:lnTo>
                      <a:pt x="13654" y="6537"/>
                    </a:lnTo>
                    <a:lnTo>
                      <a:pt x="13654" y="2529"/>
                    </a:lnTo>
                    <a:lnTo>
                      <a:pt x="9457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3;p16"/>
              <p:cNvSpPr/>
              <p:nvPr/>
            </p:nvSpPr>
            <p:spPr>
              <a:xfrm>
                <a:off x="2073700" y="3443300"/>
                <a:ext cx="689975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2884" extrusionOk="0">
                    <a:moveTo>
                      <a:pt x="27599" y="1"/>
                    </a:moveTo>
                    <a:lnTo>
                      <a:pt x="7358" y="696"/>
                    </a:lnTo>
                    <a:lnTo>
                      <a:pt x="0" y="22884"/>
                    </a:lnTo>
                    <a:lnTo>
                      <a:pt x="21050" y="21481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4;p16"/>
              <p:cNvSpPr/>
              <p:nvPr/>
            </p:nvSpPr>
            <p:spPr>
              <a:xfrm>
                <a:off x="2019000" y="3832075"/>
                <a:ext cx="44600" cy="102100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4084" extrusionOk="0">
                    <a:moveTo>
                      <a:pt x="292" y="0"/>
                    </a:moveTo>
                    <a:lnTo>
                      <a:pt x="1" y="177"/>
                    </a:lnTo>
                    <a:lnTo>
                      <a:pt x="1151" y="1517"/>
                    </a:lnTo>
                    <a:lnTo>
                      <a:pt x="1354" y="3275"/>
                    </a:lnTo>
                    <a:lnTo>
                      <a:pt x="1215" y="3831"/>
                    </a:lnTo>
                    <a:lnTo>
                      <a:pt x="1783" y="4084"/>
                    </a:lnTo>
                    <a:lnTo>
                      <a:pt x="1644" y="1302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5;p16"/>
              <p:cNvSpPr/>
              <p:nvPr/>
            </p:nvSpPr>
            <p:spPr>
              <a:xfrm>
                <a:off x="2055050" y="3812150"/>
                <a:ext cx="48700" cy="11287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4515" extrusionOk="0">
                    <a:moveTo>
                      <a:pt x="341" y="1"/>
                    </a:moveTo>
                    <a:lnTo>
                      <a:pt x="0" y="203"/>
                    </a:lnTo>
                    <a:lnTo>
                      <a:pt x="1353" y="1948"/>
                    </a:lnTo>
                    <a:lnTo>
                      <a:pt x="1606" y="4514"/>
                    </a:lnTo>
                    <a:lnTo>
                      <a:pt x="1947" y="4514"/>
                    </a:lnTo>
                    <a:lnTo>
                      <a:pt x="1719" y="1745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6;p16"/>
              <p:cNvSpPr/>
              <p:nvPr/>
            </p:nvSpPr>
            <p:spPr>
              <a:xfrm>
                <a:off x="2093925" y="3786875"/>
                <a:ext cx="40475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302" extrusionOk="0">
                    <a:moveTo>
                      <a:pt x="0" y="0"/>
                    </a:moveTo>
                    <a:lnTo>
                      <a:pt x="531" y="1315"/>
                    </a:lnTo>
                    <a:lnTo>
                      <a:pt x="1580" y="2301"/>
                    </a:lnTo>
                    <a:lnTo>
                      <a:pt x="1618" y="18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31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7;p16"/>
              <p:cNvSpPr/>
              <p:nvPr/>
            </p:nvSpPr>
            <p:spPr>
              <a:xfrm>
                <a:off x="1487075" y="5352025"/>
                <a:ext cx="371075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14843" h="4994" extrusionOk="0">
                    <a:moveTo>
                      <a:pt x="3224" y="0"/>
                    </a:moveTo>
                    <a:lnTo>
                      <a:pt x="3060" y="13"/>
                    </a:lnTo>
                    <a:lnTo>
                      <a:pt x="2896" y="25"/>
                    </a:lnTo>
                    <a:lnTo>
                      <a:pt x="2744" y="38"/>
                    </a:lnTo>
                    <a:lnTo>
                      <a:pt x="2580" y="63"/>
                    </a:lnTo>
                    <a:lnTo>
                      <a:pt x="2428" y="101"/>
                    </a:lnTo>
                    <a:lnTo>
                      <a:pt x="2276" y="152"/>
                    </a:lnTo>
                    <a:lnTo>
                      <a:pt x="2124" y="202"/>
                    </a:lnTo>
                    <a:lnTo>
                      <a:pt x="1973" y="253"/>
                    </a:lnTo>
                    <a:lnTo>
                      <a:pt x="1834" y="316"/>
                    </a:lnTo>
                    <a:lnTo>
                      <a:pt x="1695" y="392"/>
                    </a:lnTo>
                    <a:lnTo>
                      <a:pt x="1429" y="556"/>
                    </a:lnTo>
                    <a:lnTo>
                      <a:pt x="1176" y="733"/>
                    </a:lnTo>
                    <a:lnTo>
                      <a:pt x="949" y="948"/>
                    </a:lnTo>
                    <a:lnTo>
                      <a:pt x="746" y="1176"/>
                    </a:lnTo>
                    <a:lnTo>
                      <a:pt x="557" y="1429"/>
                    </a:lnTo>
                    <a:lnTo>
                      <a:pt x="392" y="1694"/>
                    </a:lnTo>
                    <a:lnTo>
                      <a:pt x="317" y="1833"/>
                    </a:lnTo>
                    <a:lnTo>
                      <a:pt x="253" y="1972"/>
                    </a:lnTo>
                    <a:lnTo>
                      <a:pt x="203" y="2124"/>
                    </a:lnTo>
                    <a:lnTo>
                      <a:pt x="152" y="2276"/>
                    </a:lnTo>
                    <a:lnTo>
                      <a:pt x="102" y="2428"/>
                    </a:lnTo>
                    <a:lnTo>
                      <a:pt x="64" y="2579"/>
                    </a:lnTo>
                    <a:lnTo>
                      <a:pt x="38" y="2744"/>
                    </a:lnTo>
                    <a:lnTo>
                      <a:pt x="26" y="2895"/>
                    </a:lnTo>
                    <a:lnTo>
                      <a:pt x="13" y="3060"/>
                    </a:lnTo>
                    <a:lnTo>
                      <a:pt x="1" y="3224"/>
                    </a:lnTo>
                    <a:lnTo>
                      <a:pt x="1" y="4994"/>
                    </a:lnTo>
                    <a:lnTo>
                      <a:pt x="14843" y="4994"/>
                    </a:lnTo>
                    <a:lnTo>
                      <a:pt x="14843" y="3224"/>
                    </a:lnTo>
                    <a:lnTo>
                      <a:pt x="14830" y="3060"/>
                    </a:lnTo>
                    <a:lnTo>
                      <a:pt x="14818" y="2895"/>
                    </a:lnTo>
                    <a:lnTo>
                      <a:pt x="14805" y="2744"/>
                    </a:lnTo>
                    <a:lnTo>
                      <a:pt x="14780" y="2579"/>
                    </a:lnTo>
                    <a:lnTo>
                      <a:pt x="14742" y="2428"/>
                    </a:lnTo>
                    <a:lnTo>
                      <a:pt x="14691" y="2276"/>
                    </a:lnTo>
                    <a:lnTo>
                      <a:pt x="14641" y="2124"/>
                    </a:lnTo>
                    <a:lnTo>
                      <a:pt x="14590" y="1972"/>
                    </a:lnTo>
                    <a:lnTo>
                      <a:pt x="14527" y="1833"/>
                    </a:lnTo>
                    <a:lnTo>
                      <a:pt x="14451" y="1694"/>
                    </a:lnTo>
                    <a:lnTo>
                      <a:pt x="14287" y="1429"/>
                    </a:lnTo>
                    <a:lnTo>
                      <a:pt x="14097" y="1176"/>
                    </a:lnTo>
                    <a:lnTo>
                      <a:pt x="13895" y="948"/>
                    </a:lnTo>
                    <a:lnTo>
                      <a:pt x="13667" y="733"/>
                    </a:lnTo>
                    <a:lnTo>
                      <a:pt x="13414" y="556"/>
                    </a:lnTo>
                    <a:lnTo>
                      <a:pt x="13149" y="392"/>
                    </a:lnTo>
                    <a:lnTo>
                      <a:pt x="13010" y="316"/>
                    </a:lnTo>
                    <a:lnTo>
                      <a:pt x="12871" y="253"/>
                    </a:lnTo>
                    <a:lnTo>
                      <a:pt x="12719" y="202"/>
                    </a:lnTo>
                    <a:lnTo>
                      <a:pt x="12567" y="152"/>
                    </a:lnTo>
                    <a:lnTo>
                      <a:pt x="12415" y="101"/>
                    </a:lnTo>
                    <a:lnTo>
                      <a:pt x="12264" y="63"/>
                    </a:lnTo>
                    <a:lnTo>
                      <a:pt x="12099" y="38"/>
                    </a:lnTo>
                    <a:lnTo>
                      <a:pt x="11948" y="25"/>
                    </a:lnTo>
                    <a:lnTo>
                      <a:pt x="11783" y="13"/>
                    </a:lnTo>
                    <a:lnTo>
                      <a:pt x="116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8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extrusionOk="0">
                    <a:moveTo>
                      <a:pt x="1821" y="0"/>
                    </a:moveTo>
                    <a:lnTo>
                      <a:pt x="1" y="1783"/>
                    </a:lnTo>
                    <a:lnTo>
                      <a:pt x="76" y="1972"/>
                    </a:lnTo>
                    <a:lnTo>
                      <a:pt x="279" y="2503"/>
                    </a:lnTo>
                    <a:lnTo>
                      <a:pt x="595" y="3262"/>
                    </a:lnTo>
                    <a:lnTo>
                      <a:pt x="784" y="3692"/>
                    </a:lnTo>
                    <a:lnTo>
                      <a:pt x="999" y="4147"/>
                    </a:lnTo>
                    <a:lnTo>
                      <a:pt x="1240" y="4615"/>
                    </a:lnTo>
                    <a:lnTo>
                      <a:pt x="1492" y="5070"/>
                    </a:lnTo>
                    <a:lnTo>
                      <a:pt x="1758" y="5525"/>
                    </a:lnTo>
                    <a:lnTo>
                      <a:pt x="2036" y="5930"/>
                    </a:lnTo>
                    <a:lnTo>
                      <a:pt x="2188" y="6132"/>
                    </a:lnTo>
                    <a:lnTo>
                      <a:pt x="2327" y="6309"/>
                    </a:lnTo>
                    <a:lnTo>
                      <a:pt x="2479" y="6486"/>
                    </a:lnTo>
                    <a:lnTo>
                      <a:pt x="2630" y="6638"/>
                    </a:lnTo>
                    <a:lnTo>
                      <a:pt x="2782" y="6777"/>
                    </a:lnTo>
                    <a:lnTo>
                      <a:pt x="2934" y="6890"/>
                    </a:lnTo>
                    <a:lnTo>
                      <a:pt x="3085" y="6991"/>
                    </a:lnTo>
                    <a:lnTo>
                      <a:pt x="3250" y="7080"/>
                    </a:lnTo>
                    <a:lnTo>
                      <a:pt x="3401" y="7131"/>
                    </a:lnTo>
                    <a:lnTo>
                      <a:pt x="3566" y="7168"/>
                    </a:lnTo>
                    <a:lnTo>
                      <a:pt x="3730" y="7194"/>
                    </a:lnTo>
                    <a:lnTo>
                      <a:pt x="3895" y="7194"/>
                    </a:lnTo>
                    <a:lnTo>
                      <a:pt x="4059" y="7181"/>
                    </a:lnTo>
                    <a:lnTo>
                      <a:pt x="4223" y="7156"/>
                    </a:lnTo>
                    <a:lnTo>
                      <a:pt x="4388" y="7105"/>
                    </a:lnTo>
                    <a:lnTo>
                      <a:pt x="4552" y="7055"/>
                    </a:lnTo>
                    <a:lnTo>
                      <a:pt x="4716" y="6979"/>
                    </a:lnTo>
                    <a:lnTo>
                      <a:pt x="4881" y="6903"/>
                    </a:lnTo>
                    <a:lnTo>
                      <a:pt x="5045" y="6815"/>
                    </a:lnTo>
                    <a:lnTo>
                      <a:pt x="5197" y="6726"/>
                    </a:lnTo>
                    <a:lnTo>
                      <a:pt x="5513" y="6511"/>
                    </a:lnTo>
                    <a:lnTo>
                      <a:pt x="5804" y="6284"/>
                    </a:lnTo>
                    <a:lnTo>
                      <a:pt x="6069" y="6043"/>
                    </a:lnTo>
                    <a:lnTo>
                      <a:pt x="6322" y="5803"/>
                    </a:lnTo>
                    <a:lnTo>
                      <a:pt x="6549" y="5576"/>
                    </a:lnTo>
                    <a:lnTo>
                      <a:pt x="6739" y="5373"/>
                    </a:lnTo>
                    <a:lnTo>
                      <a:pt x="7017" y="5057"/>
                    </a:lnTo>
                    <a:lnTo>
                      <a:pt x="7106" y="4931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9;p16"/>
              <p:cNvSpPr/>
              <p:nvPr/>
            </p:nvSpPr>
            <p:spPr>
              <a:xfrm>
                <a:off x="1468425" y="2863975"/>
                <a:ext cx="177650" cy="1798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194" fill="none" extrusionOk="0">
                    <a:moveTo>
                      <a:pt x="7106" y="4931"/>
                    </a:moveTo>
                    <a:lnTo>
                      <a:pt x="7106" y="4931"/>
                    </a:lnTo>
                    <a:lnTo>
                      <a:pt x="7017" y="5057"/>
                    </a:lnTo>
                    <a:lnTo>
                      <a:pt x="6739" y="5373"/>
                    </a:lnTo>
                    <a:lnTo>
                      <a:pt x="6549" y="5576"/>
                    </a:lnTo>
                    <a:lnTo>
                      <a:pt x="6322" y="5803"/>
                    </a:lnTo>
                    <a:lnTo>
                      <a:pt x="6069" y="6043"/>
                    </a:lnTo>
                    <a:lnTo>
                      <a:pt x="5804" y="6284"/>
                    </a:lnTo>
                    <a:lnTo>
                      <a:pt x="5513" y="6511"/>
                    </a:lnTo>
                    <a:lnTo>
                      <a:pt x="5197" y="6726"/>
                    </a:lnTo>
                    <a:lnTo>
                      <a:pt x="5045" y="6815"/>
                    </a:lnTo>
                    <a:lnTo>
                      <a:pt x="4881" y="6903"/>
                    </a:lnTo>
                    <a:lnTo>
                      <a:pt x="4716" y="6979"/>
                    </a:lnTo>
                    <a:lnTo>
                      <a:pt x="4552" y="7055"/>
                    </a:lnTo>
                    <a:lnTo>
                      <a:pt x="4388" y="7105"/>
                    </a:lnTo>
                    <a:lnTo>
                      <a:pt x="4223" y="7156"/>
                    </a:lnTo>
                    <a:lnTo>
                      <a:pt x="4059" y="7181"/>
                    </a:lnTo>
                    <a:lnTo>
                      <a:pt x="3895" y="7194"/>
                    </a:lnTo>
                    <a:lnTo>
                      <a:pt x="3730" y="7194"/>
                    </a:lnTo>
                    <a:lnTo>
                      <a:pt x="3566" y="7168"/>
                    </a:lnTo>
                    <a:lnTo>
                      <a:pt x="3401" y="7131"/>
                    </a:lnTo>
                    <a:lnTo>
                      <a:pt x="3250" y="7080"/>
                    </a:lnTo>
                    <a:lnTo>
                      <a:pt x="3250" y="7080"/>
                    </a:lnTo>
                    <a:lnTo>
                      <a:pt x="3085" y="6991"/>
                    </a:lnTo>
                    <a:lnTo>
                      <a:pt x="2934" y="6890"/>
                    </a:lnTo>
                    <a:lnTo>
                      <a:pt x="2782" y="6777"/>
                    </a:lnTo>
                    <a:lnTo>
                      <a:pt x="2630" y="6638"/>
                    </a:lnTo>
                    <a:lnTo>
                      <a:pt x="2479" y="6486"/>
                    </a:lnTo>
                    <a:lnTo>
                      <a:pt x="2327" y="6309"/>
                    </a:lnTo>
                    <a:lnTo>
                      <a:pt x="2188" y="6132"/>
                    </a:lnTo>
                    <a:lnTo>
                      <a:pt x="2036" y="5930"/>
                    </a:lnTo>
                    <a:lnTo>
                      <a:pt x="1758" y="5525"/>
                    </a:lnTo>
                    <a:lnTo>
                      <a:pt x="1492" y="5070"/>
                    </a:lnTo>
                    <a:lnTo>
                      <a:pt x="1240" y="4615"/>
                    </a:lnTo>
                    <a:lnTo>
                      <a:pt x="999" y="4147"/>
                    </a:lnTo>
                    <a:lnTo>
                      <a:pt x="784" y="3692"/>
                    </a:lnTo>
                    <a:lnTo>
                      <a:pt x="595" y="3262"/>
                    </a:lnTo>
                    <a:lnTo>
                      <a:pt x="279" y="2503"/>
                    </a:lnTo>
                    <a:lnTo>
                      <a:pt x="76" y="1972"/>
                    </a:lnTo>
                    <a:lnTo>
                      <a:pt x="1" y="1783"/>
                    </a:lnTo>
                    <a:lnTo>
                      <a:pt x="18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10;p16"/>
              <p:cNvSpPr/>
              <p:nvPr/>
            </p:nvSpPr>
            <p:spPr>
              <a:xfrm>
                <a:off x="1646050" y="2898100"/>
                <a:ext cx="74625" cy="12265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4906" extrusionOk="0">
                    <a:moveTo>
                      <a:pt x="633" y="1"/>
                    </a:moveTo>
                    <a:lnTo>
                      <a:pt x="1" y="3566"/>
                    </a:lnTo>
                    <a:lnTo>
                      <a:pt x="216" y="3831"/>
                    </a:lnTo>
                    <a:lnTo>
                      <a:pt x="266" y="3894"/>
                    </a:lnTo>
                    <a:lnTo>
                      <a:pt x="431" y="4046"/>
                    </a:lnTo>
                    <a:lnTo>
                      <a:pt x="671" y="4261"/>
                    </a:lnTo>
                    <a:lnTo>
                      <a:pt x="822" y="4375"/>
                    </a:lnTo>
                    <a:lnTo>
                      <a:pt x="987" y="4489"/>
                    </a:lnTo>
                    <a:lnTo>
                      <a:pt x="1164" y="4602"/>
                    </a:lnTo>
                    <a:lnTo>
                      <a:pt x="1353" y="4704"/>
                    </a:lnTo>
                    <a:lnTo>
                      <a:pt x="1543" y="4792"/>
                    </a:lnTo>
                    <a:lnTo>
                      <a:pt x="1758" y="4855"/>
                    </a:lnTo>
                    <a:lnTo>
                      <a:pt x="1973" y="4893"/>
                    </a:lnTo>
                    <a:lnTo>
                      <a:pt x="2074" y="4906"/>
                    </a:lnTo>
                    <a:lnTo>
                      <a:pt x="2302" y="4906"/>
                    </a:lnTo>
                    <a:lnTo>
                      <a:pt x="2415" y="4881"/>
                    </a:lnTo>
                    <a:lnTo>
                      <a:pt x="2517" y="4855"/>
                    </a:lnTo>
                    <a:lnTo>
                      <a:pt x="2630" y="4817"/>
                    </a:lnTo>
                    <a:lnTo>
                      <a:pt x="2731" y="4779"/>
                    </a:lnTo>
                    <a:lnTo>
                      <a:pt x="2820" y="4704"/>
                    </a:lnTo>
                    <a:lnTo>
                      <a:pt x="2883" y="4628"/>
                    </a:lnTo>
                    <a:lnTo>
                      <a:pt x="2934" y="4539"/>
                    </a:lnTo>
                    <a:lnTo>
                      <a:pt x="2959" y="4438"/>
                    </a:lnTo>
                    <a:lnTo>
                      <a:pt x="2984" y="4312"/>
                    </a:lnTo>
                    <a:lnTo>
                      <a:pt x="2984" y="4185"/>
                    </a:lnTo>
                    <a:lnTo>
                      <a:pt x="2972" y="4046"/>
                    </a:lnTo>
                    <a:lnTo>
                      <a:pt x="2946" y="3907"/>
                    </a:lnTo>
                    <a:lnTo>
                      <a:pt x="2921" y="3755"/>
                    </a:lnTo>
                    <a:lnTo>
                      <a:pt x="2871" y="3591"/>
                    </a:lnTo>
                    <a:lnTo>
                      <a:pt x="2807" y="3414"/>
                    </a:lnTo>
                    <a:lnTo>
                      <a:pt x="2668" y="3060"/>
                    </a:lnTo>
                    <a:lnTo>
                      <a:pt x="2491" y="2693"/>
                    </a:lnTo>
                    <a:lnTo>
                      <a:pt x="2289" y="2314"/>
                    </a:lnTo>
                    <a:lnTo>
                      <a:pt x="2061" y="1935"/>
                    </a:lnTo>
                    <a:lnTo>
                      <a:pt x="1834" y="1556"/>
                    </a:lnTo>
                    <a:lnTo>
                      <a:pt x="1581" y="1202"/>
                    </a:lnTo>
                    <a:lnTo>
                      <a:pt x="1328" y="848"/>
                    </a:lnTo>
                    <a:lnTo>
                      <a:pt x="1088" y="532"/>
                    </a:lnTo>
                    <a:lnTo>
                      <a:pt x="848" y="241"/>
                    </a:lnTo>
                    <a:lnTo>
                      <a:pt x="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11;p16"/>
            <p:cNvSpPr/>
            <p:nvPr/>
          </p:nvSpPr>
          <p:spPr>
            <a:xfrm>
              <a:off x="2043704" y="1505695"/>
              <a:ext cx="588635" cy="588786"/>
            </a:xfrm>
            <a:custGeom>
              <a:avLst/>
              <a:gdLst/>
              <a:ahLst/>
              <a:cxnLst/>
              <a:rect l="l" t="t" r="r" b="b"/>
              <a:pathLst>
                <a:path w="50887" h="50900" extrusionOk="0">
                  <a:moveTo>
                    <a:pt x="25450" y="0"/>
                  </a:moveTo>
                  <a:lnTo>
                    <a:pt x="24830" y="13"/>
                  </a:lnTo>
                  <a:lnTo>
                    <a:pt x="24198" y="38"/>
                  </a:lnTo>
                  <a:lnTo>
                    <a:pt x="23579" y="76"/>
                  </a:lnTo>
                  <a:lnTo>
                    <a:pt x="22959" y="127"/>
                  </a:lnTo>
                  <a:lnTo>
                    <a:pt x="22327" y="202"/>
                  </a:lnTo>
                  <a:lnTo>
                    <a:pt x="21707" y="278"/>
                  </a:lnTo>
                  <a:lnTo>
                    <a:pt x="21075" y="379"/>
                  </a:lnTo>
                  <a:lnTo>
                    <a:pt x="20456" y="506"/>
                  </a:lnTo>
                  <a:lnTo>
                    <a:pt x="19836" y="632"/>
                  </a:lnTo>
                  <a:lnTo>
                    <a:pt x="19217" y="784"/>
                  </a:lnTo>
                  <a:lnTo>
                    <a:pt x="18585" y="948"/>
                  </a:lnTo>
                  <a:lnTo>
                    <a:pt x="17965" y="1138"/>
                  </a:lnTo>
                  <a:lnTo>
                    <a:pt x="17346" y="1340"/>
                  </a:lnTo>
                  <a:lnTo>
                    <a:pt x="16739" y="1555"/>
                  </a:lnTo>
                  <a:lnTo>
                    <a:pt x="16119" y="1783"/>
                  </a:lnTo>
                  <a:lnTo>
                    <a:pt x="15513" y="2036"/>
                  </a:lnTo>
                  <a:lnTo>
                    <a:pt x="14918" y="2288"/>
                  </a:lnTo>
                  <a:lnTo>
                    <a:pt x="14324" y="2567"/>
                  </a:lnTo>
                  <a:lnTo>
                    <a:pt x="13755" y="2857"/>
                  </a:lnTo>
                  <a:lnTo>
                    <a:pt x="13186" y="3161"/>
                  </a:lnTo>
                  <a:lnTo>
                    <a:pt x="12630" y="3477"/>
                  </a:lnTo>
                  <a:lnTo>
                    <a:pt x="12074" y="3806"/>
                  </a:lnTo>
                  <a:lnTo>
                    <a:pt x="11543" y="4147"/>
                  </a:lnTo>
                  <a:lnTo>
                    <a:pt x="11012" y="4501"/>
                  </a:lnTo>
                  <a:lnTo>
                    <a:pt x="10506" y="4855"/>
                  </a:lnTo>
                  <a:lnTo>
                    <a:pt x="10001" y="5234"/>
                  </a:lnTo>
                  <a:lnTo>
                    <a:pt x="9507" y="5626"/>
                  </a:lnTo>
                  <a:lnTo>
                    <a:pt x="9014" y="6018"/>
                  </a:lnTo>
                  <a:lnTo>
                    <a:pt x="8547" y="6423"/>
                  </a:lnTo>
                  <a:lnTo>
                    <a:pt x="8091" y="6840"/>
                  </a:lnTo>
                  <a:lnTo>
                    <a:pt x="7636" y="7270"/>
                  </a:lnTo>
                  <a:lnTo>
                    <a:pt x="7207" y="7712"/>
                  </a:lnTo>
                  <a:lnTo>
                    <a:pt x="6777" y="8155"/>
                  </a:lnTo>
                  <a:lnTo>
                    <a:pt x="6372" y="8622"/>
                  </a:lnTo>
                  <a:lnTo>
                    <a:pt x="5968" y="9090"/>
                  </a:lnTo>
                  <a:lnTo>
                    <a:pt x="5576" y="9558"/>
                  </a:lnTo>
                  <a:lnTo>
                    <a:pt x="5196" y="10038"/>
                  </a:lnTo>
                  <a:lnTo>
                    <a:pt x="4830" y="10531"/>
                  </a:lnTo>
                  <a:lnTo>
                    <a:pt x="4476" y="11037"/>
                  </a:lnTo>
                  <a:lnTo>
                    <a:pt x="4134" y="11543"/>
                  </a:lnTo>
                  <a:lnTo>
                    <a:pt x="3818" y="12061"/>
                  </a:lnTo>
                  <a:lnTo>
                    <a:pt x="3502" y="12592"/>
                  </a:lnTo>
                  <a:lnTo>
                    <a:pt x="3199" y="13123"/>
                  </a:lnTo>
                  <a:lnTo>
                    <a:pt x="2908" y="13654"/>
                  </a:lnTo>
                  <a:lnTo>
                    <a:pt x="2630" y="14198"/>
                  </a:lnTo>
                  <a:lnTo>
                    <a:pt x="2364" y="14754"/>
                  </a:lnTo>
                  <a:lnTo>
                    <a:pt x="2112" y="15310"/>
                  </a:lnTo>
                  <a:lnTo>
                    <a:pt x="1884" y="15867"/>
                  </a:lnTo>
                  <a:lnTo>
                    <a:pt x="1656" y="16435"/>
                  </a:lnTo>
                  <a:lnTo>
                    <a:pt x="1442" y="17017"/>
                  </a:lnTo>
                  <a:lnTo>
                    <a:pt x="1252" y="17586"/>
                  </a:lnTo>
                  <a:lnTo>
                    <a:pt x="1075" y="18180"/>
                  </a:lnTo>
                  <a:lnTo>
                    <a:pt x="898" y="18762"/>
                  </a:lnTo>
                  <a:lnTo>
                    <a:pt x="746" y="19356"/>
                  </a:lnTo>
                  <a:lnTo>
                    <a:pt x="607" y="19950"/>
                  </a:lnTo>
                  <a:lnTo>
                    <a:pt x="481" y="20544"/>
                  </a:lnTo>
                  <a:lnTo>
                    <a:pt x="367" y="21151"/>
                  </a:lnTo>
                  <a:lnTo>
                    <a:pt x="266" y="21758"/>
                  </a:lnTo>
                  <a:lnTo>
                    <a:pt x="190" y="22365"/>
                  </a:lnTo>
                  <a:lnTo>
                    <a:pt x="127" y="22984"/>
                  </a:lnTo>
                  <a:lnTo>
                    <a:pt x="64" y="23591"/>
                  </a:lnTo>
                  <a:lnTo>
                    <a:pt x="26" y="24211"/>
                  </a:lnTo>
                  <a:lnTo>
                    <a:pt x="13" y="24830"/>
                  </a:lnTo>
                  <a:lnTo>
                    <a:pt x="0" y="25450"/>
                  </a:lnTo>
                  <a:lnTo>
                    <a:pt x="13" y="26069"/>
                  </a:lnTo>
                  <a:lnTo>
                    <a:pt x="26" y="26689"/>
                  </a:lnTo>
                  <a:lnTo>
                    <a:pt x="64" y="27321"/>
                  </a:lnTo>
                  <a:lnTo>
                    <a:pt x="127" y="27940"/>
                  </a:lnTo>
                  <a:lnTo>
                    <a:pt x="190" y="28572"/>
                  </a:lnTo>
                  <a:lnTo>
                    <a:pt x="278" y="29192"/>
                  </a:lnTo>
                  <a:lnTo>
                    <a:pt x="380" y="29811"/>
                  </a:lnTo>
                  <a:lnTo>
                    <a:pt x="493" y="30443"/>
                  </a:lnTo>
                  <a:lnTo>
                    <a:pt x="632" y="31063"/>
                  </a:lnTo>
                  <a:lnTo>
                    <a:pt x="784" y="31682"/>
                  </a:lnTo>
                  <a:lnTo>
                    <a:pt x="948" y="32302"/>
                  </a:lnTo>
                  <a:lnTo>
                    <a:pt x="1125" y="32921"/>
                  </a:lnTo>
                  <a:lnTo>
                    <a:pt x="1328" y="33541"/>
                  </a:lnTo>
                  <a:lnTo>
                    <a:pt x="1543" y="34160"/>
                  </a:lnTo>
                  <a:lnTo>
                    <a:pt x="1783" y="34780"/>
                  </a:lnTo>
                  <a:lnTo>
                    <a:pt x="2023" y="35387"/>
                  </a:lnTo>
                  <a:lnTo>
                    <a:pt x="2289" y="35981"/>
                  </a:lnTo>
                  <a:lnTo>
                    <a:pt x="2567" y="36575"/>
                  </a:lnTo>
                  <a:lnTo>
                    <a:pt x="2857" y="37144"/>
                  </a:lnTo>
                  <a:lnTo>
                    <a:pt x="3161" y="37713"/>
                  </a:lnTo>
                  <a:lnTo>
                    <a:pt x="3464" y="38269"/>
                  </a:lnTo>
                  <a:lnTo>
                    <a:pt x="3793" y="38825"/>
                  </a:lnTo>
                  <a:lnTo>
                    <a:pt x="4134" y="39356"/>
                  </a:lnTo>
                  <a:lnTo>
                    <a:pt x="4488" y="39887"/>
                  </a:lnTo>
                  <a:lnTo>
                    <a:pt x="4855" y="40393"/>
                  </a:lnTo>
                  <a:lnTo>
                    <a:pt x="5222" y="40899"/>
                  </a:lnTo>
                  <a:lnTo>
                    <a:pt x="5614" y="41392"/>
                  </a:lnTo>
                  <a:lnTo>
                    <a:pt x="6005" y="41872"/>
                  </a:lnTo>
                  <a:lnTo>
                    <a:pt x="6423" y="42353"/>
                  </a:lnTo>
                  <a:lnTo>
                    <a:pt x="6840" y="42808"/>
                  </a:lnTo>
                  <a:lnTo>
                    <a:pt x="7270" y="43250"/>
                  </a:lnTo>
                  <a:lnTo>
                    <a:pt x="7700" y="43693"/>
                  </a:lnTo>
                  <a:lnTo>
                    <a:pt x="8155" y="44123"/>
                  </a:lnTo>
                  <a:lnTo>
                    <a:pt x="8610" y="44527"/>
                  </a:lnTo>
                  <a:lnTo>
                    <a:pt x="9078" y="44932"/>
                  </a:lnTo>
                  <a:lnTo>
                    <a:pt x="9558" y="45324"/>
                  </a:lnTo>
                  <a:lnTo>
                    <a:pt x="10038" y="45703"/>
                  </a:lnTo>
                  <a:lnTo>
                    <a:pt x="10531" y="46070"/>
                  </a:lnTo>
                  <a:lnTo>
                    <a:pt x="11037" y="46411"/>
                  </a:lnTo>
                  <a:lnTo>
                    <a:pt x="11543" y="46752"/>
                  </a:lnTo>
                  <a:lnTo>
                    <a:pt x="12061" y="47081"/>
                  </a:lnTo>
                  <a:lnTo>
                    <a:pt x="12580" y="47397"/>
                  </a:lnTo>
                  <a:lnTo>
                    <a:pt x="13111" y="47700"/>
                  </a:lnTo>
                  <a:lnTo>
                    <a:pt x="13654" y="47991"/>
                  </a:lnTo>
                  <a:lnTo>
                    <a:pt x="14198" y="48269"/>
                  </a:lnTo>
                  <a:lnTo>
                    <a:pt x="14741" y="48535"/>
                  </a:lnTo>
                  <a:lnTo>
                    <a:pt x="15298" y="48775"/>
                  </a:lnTo>
                  <a:lnTo>
                    <a:pt x="15867" y="49015"/>
                  </a:lnTo>
                  <a:lnTo>
                    <a:pt x="16436" y="49243"/>
                  </a:lnTo>
                  <a:lnTo>
                    <a:pt x="17004" y="49445"/>
                  </a:lnTo>
                  <a:lnTo>
                    <a:pt x="17586" y="49647"/>
                  </a:lnTo>
                  <a:lnTo>
                    <a:pt x="18168" y="49824"/>
                  </a:lnTo>
                  <a:lnTo>
                    <a:pt x="18762" y="50001"/>
                  </a:lnTo>
                  <a:lnTo>
                    <a:pt x="19343" y="50153"/>
                  </a:lnTo>
                  <a:lnTo>
                    <a:pt x="19937" y="50292"/>
                  </a:lnTo>
                  <a:lnTo>
                    <a:pt x="20544" y="50419"/>
                  </a:lnTo>
                  <a:lnTo>
                    <a:pt x="21151" y="50532"/>
                  </a:lnTo>
                  <a:lnTo>
                    <a:pt x="21758" y="50621"/>
                  </a:lnTo>
                  <a:lnTo>
                    <a:pt x="22365" y="50709"/>
                  </a:lnTo>
                  <a:lnTo>
                    <a:pt x="22972" y="50773"/>
                  </a:lnTo>
                  <a:lnTo>
                    <a:pt x="23591" y="50823"/>
                  </a:lnTo>
                  <a:lnTo>
                    <a:pt x="24211" y="50861"/>
                  </a:lnTo>
                  <a:lnTo>
                    <a:pt x="24817" y="50886"/>
                  </a:lnTo>
                  <a:lnTo>
                    <a:pt x="25450" y="50899"/>
                  </a:lnTo>
                  <a:lnTo>
                    <a:pt x="26069" y="50886"/>
                  </a:lnTo>
                  <a:lnTo>
                    <a:pt x="26689" y="50861"/>
                  </a:lnTo>
                  <a:lnTo>
                    <a:pt x="27308" y="50823"/>
                  </a:lnTo>
                  <a:lnTo>
                    <a:pt x="27940" y="50773"/>
                  </a:lnTo>
                  <a:lnTo>
                    <a:pt x="28560" y="50709"/>
                  </a:lnTo>
                  <a:lnTo>
                    <a:pt x="29179" y="50621"/>
                  </a:lnTo>
                  <a:lnTo>
                    <a:pt x="29811" y="50520"/>
                  </a:lnTo>
                  <a:lnTo>
                    <a:pt x="30431" y="50406"/>
                  </a:lnTo>
                  <a:lnTo>
                    <a:pt x="31063" y="50267"/>
                  </a:lnTo>
                  <a:lnTo>
                    <a:pt x="31682" y="50115"/>
                  </a:lnTo>
                  <a:lnTo>
                    <a:pt x="32302" y="49951"/>
                  </a:lnTo>
                  <a:lnTo>
                    <a:pt x="32921" y="49774"/>
                  </a:lnTo>
                  <a:lnTo>
                    <a:pt x="33541" y="49572"/>
                  </a:lnTo>
                  <a:lnTo>
                    <a:pt x="34160" y="49357"/>
                  </a:lnTo>
                  <a:lnTo>
                    <a:pt x="34767" y="49116"/>
                  </a:lnTo>
                  <a:lnTo>
                    <a:pt x="35374" y="48876"/>
                  </a:lnTo>
                  <a:lnTo>
                    <a:pt x="35981" y="48611"/>
                  </a:lnTo>
                  <a:lnTo>
                    <a:pt x="36562" y="48333"/>
                  </a:lnTo>
                  <a:lnTo>
                    <a:pt x="37144" y="48042"/>
                  </a:lnTo>
                  <a:lnTo>
                    <a:pt x="37713" y="47738"/>
                  </a:lnTo>
                  <a:lnTo>
                    <a:pt x="38269" y="47422"/>
                  </a:lnTo>
                  <a:lnTo>
                    <a:pt x="38813" y="47094"/>
                  </a:lnTo>
                  <a:lnTo>
                    <a:pt x="39344" y="46765"/>
                  </a:lnTo>
                  <a:lnTo>
                    <a:pt x="39875" y="46411"/>
                  </a:lnTo>
                  <a:lnTo>
                    <a:pt x="40393" y="46044"/>
                  </a:lnTo>
                  <a:lnTo>
                    <a:pt x="40899" y="45665"/>
                  </a:lnTo>
                  <a:lnTo>
                    <a:pt x="41392" y="45286"/>
                  </a:lnTo>
                  <a:lnTo>
                    <a:pt x="41872" y="44881"/>
                  </a:lnTo>
                  <a:lnTo>
                    <a:pt x="42340" y="44477"/>
                  </a:lnTo>
                  <a:lnTo>
                    <a:pt x="42795" y="44059"/>
                  </a:lnTo>
                  <a:lnTo>
                    <a:pt x="43250" y="43630"/>
                  </a:lnTo>
                  <a:lnTo>
                    <a:pt x="43680" y="43187"/>
                  </a:lnTo>
                  <a:lnTo>
                    <a:pt x="44110" y="42745"/>
                  </a:lnTo>
                  <a:lnTo>
                    <a:pt x="44527" y="42289"/>
                  </a:lnTo>
                  <a:lnTo>
                    <a:pt x="44919" y="41822"/>
                  </a:lnTo>
                  <a:lnTo>
                    <a:pt x="45311" y="41341"/>
                  </a:lnTo>
                  <a:lnTo>
                    <a:pt x="45690" y="40861"/>
                  </a:lnTo>
                  <a:lnTo>
                    <a:pt x="46057" y="40368"/>
                  </a:lnTo>
                  <a:lnTo>
                    <a:pt x="46411" y="39862"/>
                  </a:lnTo>
                  <a:lnTo>
                    <a:pt x="46752" y="39356"/>
                  </a:lnTo>
                  <a:lnTo>
                    <a:pt x="47081" y="38838"/>
                  </a:lnTo>
                  <a:lnTo>
                    <a:pt x="47397" y="38320"/>
                  </a:lnTo>
                  <a:lnTo>
                    <a:pt x="47700" y="37789"/>
                  </a:lnTo>
                  <a:lnTo>
                    <a:pt x="47979" y="37245"/>
                  </a:lnTo>
                  <a:lnTo>
                    <a:pt x="48257" y="36701"/>
                  </a:lnTo>
                  <a:lnTo>
                    <a:pt x="48522" y="36145"/>
                  </a:lnTo>
                  <a:lnTo>
                    <a:pt x="48775" y="35589"/>
                  </a:lnTo>
                  <a:lnTo>
                    <a:pt x="49015" y="35033"/>
                  </a:lnTo>
                  <a:lnTo>
                    <a:pt x="49230" y="34464"/>
                  </a:lnTo>
                  <a:lnTo>
                    <a:pt x="49445" y="33895"/>
                  </a:lnTo>
                  <a:lnTo>
                    <a:pt x="49635" y="33313"/>
                  </a:lnTo>
                  <a:lnTo>
                    <a:pt x="49824" y="32732"/>
                  </a:lnTo>
                  <a:lnTo>
                    <a:pt x="49989" y="32137"/>
                  </a:lnTo>
                  <a:lnTo>
                    <a:pt x="50140" y="31543"/>
                  </a:lnTo>
                  <a:lnTo>
                    <a:pt x="50279" y="30949"/>
                  </a:lnTo>
                  <a:lnTo>
                    <a:pt x="50406" y="30355"/>
                  </a:lnTo>
                  <a:lnTo>
                    <a:pt x="50520" y="29748"/>
                  </a:lnTo>
                  <a:lnTo>
                    <a:pt x="50621" y="29141"/>
                  </a:lnTo>
                  <a:lnTo>
                    <a:pt x="50697" y="28534"/>
                  </a:lnTo>
                  <a:lnTo>
                    <a:pt x="50773" y="27928"/>
                  </a:lnTo>
                  <a:lnTo>
                    <a:pt x="50823" y="27308"/>
                  </a:lnTo>
                  <a:lnTo>
                    <a:pt x="50861" y="26689"/>
                  </a:lnTo>
                  <a:lnTo>
                    <a:pt x="50886" y="26069"/>
                  </a:lnTo>
                  <a:lnTo>
                    <a:pt x="50886" y="25450"/>
                  </a:lnTo>
                  <a:lnTo>
                    <a:pt x="50886" y="24830"/>
                  </a:lnTo>
                  <a:lnTo>
                    <a:pt x="50861" y="24211"/>
                  </a:lnTo>
                  <a:lnTo>
                    <a:pt x="50823" y="23591"/>
                  </a:lnTo>
                  <a:lnTo>
                    <a:pt x="50773" y="22959"/>
                  </a:lnTo>
                  <a:lnTo>
                    <a:pt x="50697" y="22340"/>
                  </a:lnTo>
                  <a:lnTo>
                    <a:pt x="50608" y="21707"/>
                  </a:lnTo>
                  <a:lnTo>
                    <a:pt x="50507" y="21088"/>
                  </a:lnTo>
                  <a:lnTo>
                    <a:pt x="50393" y="20468"/>
                  </a:lnTo>
                  <a:lnTo>
                    <a:pt x="50267" y="19836"/>
                  </a:lnTo>
                  <a:lnTo>
                    <a:pt x="50115" y="19217"/>
                  </a:lnTo>
                  <a:lnTo>
                    <a:pt x="49951" y="18597"/>
                  </a:lnTo>
                  <a:lnTo>
                    <a:pt x="49761" y="17978"/>
                  </a:lnTo>
                  <a:lnTo>
                    <a:pt x="49559" y="17358"/>
                  </a:lnTo>
                  <a:lnTo>
                    <a:pt x="49344" y="16739"/>
                  </a:lnTo>
                  <a:lnTo>
                    <a:pt x="49116" y="16132"/>
                  </a:lnTo>
                  <a:lnTo>
                    <a:pt x="48864" y="15525"/>
                  </a:lnTo>
                  <a:lnTo>
                    <a:pt x="48598" y="14918"/>
                  </a:lnTo>
                  <a:lnTo>
                    <a:pt x="48333" y="14337"/>
                  </a:lnTo>
                  <a:lnTo>
                    <a:pt x="48042" y="13755"/>
                  </a:lnTo>
                  <a:lnTo>
                    <a:pt x="47738" y="13186"/>
                  </a:lnTo>
                  <a:lnTo>
                    <a:pt x="47422" y="12630"/>
                  </a:lnTo>
                  <a:lnTo>
                    <a:pt x="47094" y="12086"/>
                  </a:lnTo>
                  <a:lnTo>
                    <a:pt x="46752" y="11543"/>
                  </a:lnTo>
                  <a:lnTo>
                    <a:pt x="46398" y="11024"/>
                  </a:lnTo>
                  <a:lnTo>
                    <a:pt x="46044" y="10506"/>
                  </a:lnTo>
                  <a:lnTo>
                    <a:pt x="45665" y="10000"/>
                  </a:lnTo>
                  <a:lnTo>
                    <a:pt x="45273" y="9507"/>
                  </a:lnTo>
                  <a:lnTo>
                    <a:pt x="44881" y="9027"/>
                  </a:lnTo>
                  <a:lnTo>
                    <a:pt x="44477" y="8559"/>
                  </a:lnTo>
                  <a:lnTo>
                    <a:pt x="44047" y="8091"/>
                  </a:lnTo>
                  <a:lnTo>
                    <a:pt x="43630" y="7649"/>
                  </a:lnTo>
                  <a:lnTo>
                    <a:pt x="43187" y="7206"/>
                  </a:lnTo>
                  <a:lnTo>
                    <a:pt x="42732" y="6789"/>
                  </a:lnTo>
                  <a:lnTo>
                    <a:pt x="42277" y="6372"/>
                  </a:lnTo>
                  <a:lnTo>
                    <a:pt x="41809" y="5967"/>
                  </a:lnTo>
                  <a:lnTo>
                    <a:pt x="41341" y="5588"/>
                  </a:lnTo>
                  <a:lnTo>
                    <a:pt x="40848" y="5209"/>
                  </a:lnTo>
                  <a:lnTo>
                    <a:pt x="40355" y="4842"/>
                  </a:lnTo>
                  <a:lnTo>
                    <a:pt x="39862" y="4488"/>
                  </a:lnTo>
                  <a:lnTo>
                    <a:pt x="39344" y="4147"/>
                  </a:lnTo>
                  <a:lnTo>
                    <a:pt x="38838" y="3818"/>
                  </a:lnTo>
                  <a:lnTo>
                    <a:pt x="38307" y="3502"/>
                  </a:lnTo>
                  <a:lnTo>
                    <a:pt x="37776" y="3199"/>
                  </a:lnTo>
                  <a:lnTo>
                    <a:pt x="37245" y="2908"/>
                  </a:lnTo>
                  <a:lnTo>
                    <a:pt x="36701" y="2630"/>
                  </a:lnTo>
                  <a:lnTo>
                    <a:pt x="36145" y="2377"/>
                  </a:lnTo>
                  <a:lnTo>
                    <a:pt x="35589" y="2124"/>
                  </a:lnTo>
                  <a:lnTo>
                    <a:pt x="35020" y="1884"/>
                  </a:lnTo>
                  <a:lnTo>
                    <a:pt x="34464" y="1669"/>
                  </a:lnTo>
                  <a:lnTo>
                    <a:pt x="33882" y="1454"/>
                  </a:lnTo>
                  <a:lnTo>
                    <a:pt x="33301" y="1252"/>
                  </a:lnTo>
                  <a:lnTo>
                    <a:pt x="32719" y="1075"/>
                  </a:lnTo>
                  <a:lnTo>
                    <a:pt x="32137" y="910"/>
                  </a:lnTo>
                  <a:lnTo>
                    <a:pt x="31543" y="759"/>
                  </a:lnTo>
                  <a:lnTo>
                    <a:pt x="30949" y="607"/>
                  </a:lnTo>
                  <a:lnTo>
                    <a:pt x="30342" y="481"/>
                  </a:lnTo>
                  <a:lnTo>
                    <a:pt x="29748" y="379"/>
                  </a:lnTo>
                  <a:lnTo>
                    <a:pt x="29141" y="278"/>
                  </a:lnTo>
                  <a:lnTo>
                    <a:pt x="28534" y="190"/>
                  </a:lnTo>
                  <a:lnTo>
                    <a:pt x="27915" y="127"/>
                  </a:lnTo>
                  <a:lnTo>
                    <a:pt x="27308" y="76"/>
                  </a:lnTo>
                  <a:lnTo>
                    <a:pt x="26689" y="38"/>
                  </a:lnTo>
                  <a:lnTo>
                    <a:pt x="26069" y="13"/>
                  </a:lnTo>
                  <a:lnTo>
                    <a:pt x="25450" y="0"/>
                  </a:lnTo>
                  <a:close/>
                </a:path>
              </a:pathLst>
            </a:custGeom>
            <a:solidFill>
              <a:srgbClr val="D4E2F1">
                <a:alpha val="519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32408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Circle B"/>
          <p:cNvGrpSpPr/>
          <p:nvPr/>
        </p:nvGrpSpPr>
        <p:grpSpPr>
          <a:xfrm>
            <a:off x="5237956" y="1183481"/>
            <a:ext cx="1274763" cy="1273175"/>
            <a:chOff x="5237956" y="1183481"/>
            <a:chExt cx="1274763" cy="1273175"/>
          </a:xfrm>
        </p:grpSpPr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5485606" y="1410494"/>
              <a:ext cx="128588" cy="120650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86" y="0"/>
                </a:cxn>
              </a:cxnLst>
              <a:rect l="0" t="0" r="r" b="b"/>
              <a:pathLst>
                <a:path w="86" h="80">
                  <a:moveTo>
                    <a:pt x="0" y="80"/>
                  </a:moveTo>
                  <a:cubicBezTo>
                    <a:pt x="23" y="49"/>
                    <a:pt x="52" y="22"/>
                    <a:pt x="86" y="0"/>
                  </a:cubicBezTo>
                </a:path>
              </a:pathLst>
            </a:custGeom>
            <a:noFill/>
            <a:ln w="12700" cap="rnd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5391944" y="1610519"/>
              <a:ext cx="46038" cy="161925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30" y="0"/>
                </a:cxn>
              </a:cxnLst>
              <a:rect l="0" t="0" r="r" b="b"/>
              <a:pathLst>
                <a:path w="30" h="108">
                  <a:moveTo>
                    <a:pt x="0" y="108"/>
                  </a:moveTo>
                  <a:cubicBezTo>
                    <a:pt x="4" y="71"/>
                    <a:pt x="14" y="34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5237956" y="1183481"/>
              <a:ext cx="1274763" cy="1273175"/>
            </a:xfrm>
            <a:custGeom>
              <a:avLst/>
              <a:gdLst/>
              <a:ahLst/>
              <a:cxnLst>
                <a:cxn ang="0">
                  <a:pos x="102" y="610"/>
                </a:cxn>
                <a:cxn ang="0">
                  <a:pos x="238" y="102"/>
                </a:cxn>
                <a:cxn ang="0">
                  <a:pos x="746" y="239"/>
                </a:cxn>
                <a:cxn ang="0">
                  <a:pos x="610" y="746"/>
                </a:cxn>
                <a:cxn ang="0">
                  <a:pos x="102" y="610"/>
                </a:cxn>
              </a:cxnLst>
              <a:rect l="0" t="0" r="r" b="b"/>
              <a:pathLst>
                <a:path w="849" h="849">
                  <a:moveTo>
                    <a:pt x="102" y="610"/>
                  </a:moveTo>
                  <a:cubicBezTo>
                    <a:pt x="0" y="432"/>
                    <a:pt x="61" y="205"/>
                    <a:pt x="238" y="102"/>
                  </a:cubicBezTo>
                  <a:cubicBezTo>
                    <a:pt x="416" y="0"/>
                    <a:pt x="643" y="61"/>
                    <a:pt x="746" y="239"/>
                  </a:cubicBezTo>
                  <a:cubicBezTo>
                    <a:pt x="849" y="416"/>
                    <a:pt x="788" y="644"/>
                    <a:pt x="610" y="746"/>
                  </a:cubicBezTo>
                  <a:cubicBezTo>
                    <a:pt x="432" y="849"/>
                    <a:pt x="205" y="788"/>
                    <a:pt x="102" y="61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6" name="Secondary lines B"/>
          <p:cNvGrpSpPr/>
          <p:nvPr/>
        </p:nvGrpSpPr>
        <p:grpSpPr>
          <a:xfrm>
            <a:off x="4369594" y="1064419"/>
            <a:ext cx="2178050" cy="1295400"/>
            <a:chOff x="4369594" y="1064419"/>
            <a:chExt cx="2178050" cy="1295400"/>
          </a:xfrm>
        </p:grpSpPr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6258719" y="2285206"/>
              <a:ext cx="88900" cy="74613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0" y="50"/>
                </a:cxn>
              </a:cxnLst>
              <a:rect l="0" t="0" r="r" b="b"/>
              <a:pathLst>
                <a:path w="59" h="50">
                  <a:moveTo>
                    <a:pt x="59" y="0"/>
                  </a:moveTo>
                  <a:cubicBezTo>
                    <a:pt x="41" y="18"/>
                    <a:pt x="21" y="35"/>
                    <a:pt x="0" y="5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6409531" y="2167731"/>
              <a:ext cx="28575" cy="4445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0"/>
                </a:cxn>
              </a:cxnLst>
              <a:rect l="0" t="0" r="r" b="b"/>
              <a:pathLst>
                <a:path w="19" h="30">
                  <a:moveTo>
                    <a:pt x="19" y="0"/>
                  </a:moveTo>
                  <a:cubicBezTo>
                    <a:pt x="13" y="10"/>
                    <a:pt x="7" y="20"/>
                    <a:pt x="0" y="3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6487319" y="1720056"/>
              <a:ext cx="60325" cy="34925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33"/>
                </a:cxn>
              </a:cxnLst>
              <a:rect l="0" t="0" r="r" b="b"/>
              <a:pathLst>
                <a:path w="40" h="233">
                  <a:moveTo>
                    <a:pt x="28" y="0"/>
                  </a:moveTo>
                  <a:cubicBezTo>
                    <a:pt x="40" y="79"/>
                    <a:pt x="30" y="160"/>
                    <a:pt x="0" y="233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4398169" y="1064419"/>
              <a:ext cx="2049463" cy="842963"/>
            </a:xfrm>
            <a:custGeom>
              <a:avLst/>
              <a:gdLst/>
              <a:ahLst/>
              <a:cxnLst>
                <a:cxn ang="0">
                  <a:pos x="1366" y="283"/>
                </a:cxn>
                <a:cxn ang="0">
                  <a:pos x="764" y="121"/>
                </a:cxn>
                <a:cxn ang="0">
                  <a:pos x="0" y="562"/>
                </a:cxn>
              </a:cxnLst>
              <a:rect l="0" t="0" r="r" b="b"/>
              <a:pathLst>
                <a:path w="1366" h="562">
                  <a:moveTo>
                    <a:pt x="1366" y="283"/>
                  </a:moveTo>
                  <a:cubicBezTo>
                    <a:pt x="1244" y="72"/>
                    <a:pt x="975" y="0"/>
                    <a:pt x="764" y="121"/>
                  </a:cubicBezTo>
                  <a:cubicBezTo>
                    <a:pt x="0" y="562"/>
                    <a:pt x="0" y="562"/>
                    <a:pt x="0" y="562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6419056" y="1461294"/>
              <a:ext cx="57150" cy="55563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11" y="5"/>
                </a:cxn>
                <a:cxn ang="0">
                  <a:pos x="33" y="11"/>
                </a:cxn>
                <a:cxn ang="0">
                  <a:pos x="27" y="33"/>
                </a:cxn>
                <a:cxn ang="0">
                  <a:pos x="5" y="27"/>
                </a:cxn>
              </a:cxnLst>
              <a:rect l="0" t="0" r="r" b="b"/>
              <a:pathLst>
                <a:path w="38" h="38">
                  <a:moveTo>
                    <a:pt x="5" y="27"/>
                  </a:moveTo>
                  <a:cubicBezTo>
                    <a:pt x="0" y="19"/>
                    <a:pt x="3" y="9"/>
                    <a:pt x="11" y="5"/>
                  </a:cubicBezTo>
                  <a:cubicBezTo>
                    <a:pt x="19" y="0"/>
                    <a:pt x="29" y="3"/>
                    <a:pt x="33" y="11"/>
                  </a:cubicBezTo>
                  <a:cubicBezTo>
                    <a:pt x="38" y="19"/>
                    <a:pt x="35" y="29"/>
                    <a:pt x="27" y="33"/>
                  </a:cubicBezTo>
                  <a:cubicBezTo>
                    <a:pt x="19" y="38"/>
                    <a:pt x="9" y="35"/>
                    <a:pt x="5" y="2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369594" y="1880394"/>
              <a:ext cx="55563" cy="55563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11" y="4"/>
                </a:cxn>
                <a:cxn ang="0">
                  <a:pos x="33" y="10"/>
                </a:cxn>
                <a:cxn ang="0">
                  <a:pos x="27" y="33"/>
                </a:cxn>
                <a:cxn ang="0">
                  <a:pos x="5" y="27"/>
                </a:cxn>
              </a:cxnLst>
              <a:rect l="0" t="0" r="r" b="b"/>
              <a:pathLst>
                <a:path w="38" h="37">
                  <a:moveTo>
                    <a:pt x="5" y="27"/>
                  </a:moveTo>
                  <a:cubicBezTo>
                    <a:pt x="0" y="19"/>
                    <a:pt x="3" y="9"/>
                    <a:pt x="11" y="4"/>
                  </a:cubicBezTo>
                  <a:cubicBezTo>
                    <a:pt x="19" y="0"/>
                    <a:pt x="29" y="2"/>
                    <a:pt x="33" y="10"/>
                  </a:cubicBezTo>
                  <a:cubicBezTo>
                    <a:pt x="38" y="18"/>
                    <a:pt x="35" y="28"/>
                    <a:pt x="27" y="33"/>
                  </a:cubicBezTo>
                  <a:cubicBezTo>
                    <a:pt x="19" y="37"/>
                    <a:pt x="9" y="35"/>
                    <a:pt x="5" y="2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1" name="Circle C"/>
          <p:cNvGrpSpPr/>
          <p:nvPr/>
        </p:nvGrpSpPr>
        <p:grpSpPr>
          <a:xfrm>
            <a:off x="5236369" y="2685256"/>
            <a:ext cx="1274763" cy="1274763"/>
            <a:chOff x="5236369" y="2685256"/>
            <a:chExt cx="1274763" cy="1274763"/>
          </a:xfrm>
        </p:grpSpPr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5930106" y="2842419"/>
              <a:ext cx="168275" cy="52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35"/>
                </a:cxn>
              </a:cxnLst>
              <a:rect l="0" t="0" r="r" b="b"/>
              <a:pathLst>
                <a:path w="112" h="35">
                  <a:moveTo>
                    <a:pt x="0" y="0"/>
                  </a:moveTo>
                  <a:cubicBezTo>
                    <a:pt x="38" y="4"/>
                    <a:pt x="76" y="16"/>
                    <a:pt x="112" y="35"/>
                  </a:cubicBezTo>
                </a:path>
              </a:pathLst>
            </a:custGeom>
            <a:noFill/>
            <a:ln w="12700" cap="rnd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5672931" y="2840831"/>
              <a:ext cx="163513" cy="4127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09" y="0"/>
                </a:cxn>
              </a:cxnLst>
              <a:rect l="0" t="0" r="r" b="b"/>
              <a:pathLst>
                <a:path w="109" h="28">
                  <a:moveTo>
                    <a:pt x="0" y="28"/>
                  </a:moveTo>
                  <a:cubicBezTo>
                    <a:pt x="35" y="12"/>
                    <a:pt x="71" y="3"/>
                    <a:pt x="109" y="0"/>
                  </a:cubicBezTo>
                </a:path>
              </a:pathLst>
            </a:custGeom>
            <a:noFill/>
            <a:ln w="12700" cap="rnd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5236369" y="2685256"/>
              <a:ext cx="1274763" cy="1274763"/>
            </a:xfrm>
            <a:custGeom>
              <a:avLst/>
              <a:gdLst/>
              <a:ahLst/>
              <a:cxnLst>
                <a:cxn ang="0">
                  <a:pos x="103" y="239"/>
                </a:cxn>
                <a:cxn ang="0">
                  <a:pos x="611" y="103"/>
                </a:cxn>
                <a:cxn ang="0">
                  <a:pos x="747" y="610"/>
                </a:cxn>
                <a:cxn ang="0">
                  <a:pos x="239" y="746"/>
                </a:cxn>
                <a:cxn ang="0">
                  <a:pos x="103" y="239"/>
                </a:cxn>
              </a:cxnLst>
              <a:rect l="0" t="0" r="r" b="b"/>
              <a:pathLst>
                <a:path w="849" h="849">
                  <a:moveTo>
                    <a:pt x="103" y="239"/>
                  </a:moveTo>
                  <a:cubicBezTo>
                    <a:pt x="206" y="61"/>
                    <a:pt x="433" y="0"/>
                    <a:pt x="611" y="103"/>
                  </a:cubicBezTo>
                  <a:cubicBezTo>
                    <a:pt x="788" y="205"/>
                    <a:pt x="849" y="432"/>
                    <a:pt x="747" y="610"/>
                  </a:cubicBezTo>
                  <a:cubicBezTo>
                    <a:pt x="644" y="788"/>
                    <a:pt x="417" y="849"/>
                    <a:pt x="239" y="746"/>
                  </a:cubicBezTo>
                  <a:cubicBezTo>
                    <a:pt x="61" y="644"/>
                    <a:pt x="0" y="416"/>
                    <a:pt x="103" y="239"/>
                  </a:cubicBezTo>
                  <a:close/>
                </a:path>
              </a:pathLst>
            </a:custGeom>
            <a:noFill/>
            <a:ln w="127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7" name="Secondary linec C"/>
          <p:cNvGrpSpPr/>
          <p:nvPr/>
        </p:nvGrpSpPr>
        <p:grpSpPr>
          <a:xfrm>
            <a:off x="5031581" y="2059781"/>
            <a:ext cx="1598613" cy="1924050"/>
            <a:chOff x="5031581" y="2059781"/>
            <a:chExt cx="1598613" cy="1924050"/>
          </a:xfrm>
        </p:grpSpPr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5598319" y="3923506"/>
              <a:ext cx="109538" cy="39688"/>
            </a:xfrm>
            <a:custGeom>
              <a:avLst/>
              <a:gdLst/>
              <a:ahLst/>
              <a:cxnLst>
                <a:cxn ang="0">
                  <a:pos x="73" y="26"/>
                </a:cxn>
                <a:cxn ang="0">
                  <a:pos x="0" y="0"/>
                </a:cxn>
              </a:cxnLst>
              <a:rect l="0" t="0" r="r" b="b"/>
              <a:pathLst>
                <a:path w="73" h="26">
                  <a:moveTo>
                    <a:pt x="73" y="26"/>
                  </a:moveTo>
                  <a:cubicBezTo>
                    <a:pt x="48" y="20"/>
                    <a:pt x="24" y="11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5801519" y="3980656"/>
              <a:ext cx="52388" cy="317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0" y="0"/>
                </a:cxn>
              </a:cxnLst>
              <a:rect l="0" t="0" r="r" b="b"/>
              <a:pathLst>
                <a:path w="35" h="2">
                  <a:moveTo>
                    <a:pt x="35" y="2"/>
                  </a:moveTo>
                  <a:cubicBezTo>
                    <a:pt x="24" y="2"/>
                    <a:pt x="12" y="1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5965031" y="3839369"/>
              <a:ext cx="323850" cy="138113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0" y="92"/>
                </a:cxn>
              </a:cxnLst>
              <a:rect l="0" t="0" r="r" b="b"/>
              <a:pathLst>
                <a:path w="216" h="92">
                  <a:moveTo>
                    <a:pt x="216" y="0"/>
                  </a:moveTo>
                  <a:cubicBezTo>
                    <a:pt x="153" y="50"/>
                    <a:pt x="78" y="81"/>
                    <a:pt x="0" y="92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5058569" y="2088356"/>
              <a:ext cx="1571625" cy="1565275"/>
            </a:xfrm>
            <a:custGeom>
              <a:avLst/>
              <a:gdLst/>
              <a:ahLst/>
              <a:cxnLst>
                <a:cxn ang="0">
                  <a:pos x="926" y="1043"/>
                </a:cxn>
                <a:cxn ang="0">
                  <a:pos x="764" y="441"/>
                </a:cxn>
                <a:cxn ang="0">
                  <a:pos x="0" y="0"/>
                </a:cxn>
              </a:cxnLst>
              <a:rect l="0" t="0" r="r" b="b"/>
              <a:pathLst>
                <a:path w="1047" h="1043">
                  <a:moveTo>
                    <a:pt x="926" y="1043"/>
                  </a:moveTo>
                  <a:cubicBezTo>
                    <a:pt x="1047" y="832"/>
                    <a:pt x="975" y="562"/>
                    <a:pt x="764" y="44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6419056" y="3625056"/>
              <a:ext cx="55563" cy="57150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27" y="5"/>
                </a:cxn>
                <a:cxn ang="0">
                  <a:pos x="33" y="27"/>
                </a:cxn>
                <a:cxn ang="0">
                  <a:pos x="10" y="33"/>
                </a:cxn>
                <a:cxn ang="0">
                  <a:pos x="4" y="11"/>
                </a:cxn>
              </a:cxnLst>
              <a:rect l="0" t="0" r="r" b="b"/>
              <a:pathLst>
                <a:path w="37" h="38">
                  <a:moveTo>
                    <a:pt x="4" y="11"/>
                  </a:moveTo>
                  <a:cubicBezTo>
                    <a:pt x="9" y="3"/>
                    <a:pt x="19" y="0"/>
                    <a:pt x="27" y="5"/>
                  </a:cubicBezTo>
                  <a:cubicBezTo>
                    <a:pt x="35" y="9"/>
                    <a:pt x="37" y="19"/>
                    <a:pt x="33" y="27"/>
                  </a:cubicBezTo>
                  <a:cubicBezTo>
                    <a:pt x="28" y="35"/>
                    <a:pt x="18" y="38"/>
                    <a:pt x="10" y="33"/>
                  </a:cubicBezTo>
                  <a:cubicBezTo>
                    <a:pt x="3" y="29"/>
                    <a:pt x="0" y="19"/>
                    <a:pt x="4" y="11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5031581" y="2059781"/>
              <a:ext cx="55563" cy="55563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27" y="4"/>
                </a:cxn>
                <a:cxn ang="0">
                  <a:pos x="33" y="27"/>
                </a:cxn>
                <a:cxn ang="0">
                  <a:pos x="10" y="33"/>
                </a:cxn>
                <a:cxn ang="0">
                  <a:pos x="4" y="10"/>
                </a:cxn>
              </a:cxnLst>
              <a:rect l="0" t="0" r="r" b="b"/>
              <a:pathLst>
                <a:path w="37" h="37">
                  <a:moveTo>
                    <a:pt x="4" y="10"/>
                  </a:moveTo>
                  <a:cubicBezTo>
                    <a:pt x="9" y="2"/>
                    <a:pt x="19" y="0"/>
                    <a:pt x="27" y="4"/>
                  </a:cubicBezTo>
                  <a:cubicBezTo>
                    <a:pt x="35" y="9"/>
                    <a:pt x="37" y="19"/>
                    <a:pt x="33" y="27"/>
                  </a:cubicBezTo>
                  <a:cubicBezTo>
                    <a:pt x="28" y="35"/>
                    <a:pt x="18" y="37"/>
                    <a:pt x="10" y="33"/>
                  </a:cubicBezTo>
                  <a:cubicBezTo>
                    <a:pt x="2" y="28"/>
                    <a:pt x="0" y="18"/>
                    <a:pt x="4" y="1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2" name="Circle D"/>
          <p:cNvGrpSpPr/>
          <p:nvPr/>
        </p:nvGrpSpPr>
        <p:grpSpPr>
          <a:xfrm>
            <a:off x="4013994" y="3517106"/>
            <a:ext cx="1117600" cy="1116013"/>
            <a:chOff x="4013994" y="3517106"/>
            <a:chExt cx="1117600" cy="1116013"/>
          </a:xfrm>
        </p:grpSpPr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5017294" y="3882231"/>
              <a:ext cx="39688" cy="1714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14"/>
                </a:cxn>
              </a:cxnLst>
              <a:rect l="0" t="0" r="r" b="b"/>
              <a:pathLst>
                <a:path w="26" h="114">
                  <a:moveTo>
                    <a:pt x="0" y="0"/>
                  </a:moveTo>
                  <a:cubicBezTo>
                    <a:pt x="15" y="36"/>
                    <a:pt x="24" y="74"/>
                    <a:pt x="26" y="114"/>
                  </a:cubicBezTo>
                </a:path>
              </a:pathLst>
            </a:custGeom>
            <a:noFill/>
            <a:ln w="12700" cap="rnd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855369" y="3680619"/>
              <a:ext cx="117475" cy="1206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" y="80"/>
                </a:cxn>
              </a:cxnLst>
              <a:rect l="0" t="0" r="r" b="b"/>
              <a:pathLst>
                <a:path w="78" h="80">
                  <a:moveTo>
                    <a:pt x="0" y="0"/>
                  </a:moveTo>
                  <a:cubicBezTo>
                    <a:pt x="30" y="22"/>
                    <a:pt x="57" y="49"/>
                    <a:pt x="78" y="80"/>
                  </a:cubicBezTo>
                </a:path>
              </a:pathLst>
            </a:custGeom>
            <a:noFill/>
            <a:ln w="12700" cap="rnd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8" name="Oval 28"/>
            <p:cNvSpPr>
              <a:spLocks noChangeArrowheads="1"/>
            </p:cNvSpPr>
            <p:nvPr/>
          </p:nvSpPr>
          <p:spPr bwMode="auto">
            <a:xfrm>
              <a:off x="4013994" y="3517106"/>
              <a:ext cx="1117600" cy="1116013"/>
            </a:xfrm>
            <a:prstGeom prst="ellipse">
              <a:avLst/>
            </a:prstGeom>
            <a:noFill/>
            <a:ln w="12700" cap="flat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8" name="Secondary lines D"/>
          <p:cNvGrpSpPr/>
          <p:nvPr/>
        </p:nvGrpSpPr>
        <p:grpSpPr>
          <a:xfrm>
            <a:off x="3913981" y="2726531"/>
            <a:ext cx="1344613" cy="2035176"/>
            <a:chOff x="3913981" y="2726531"/>
            <a:chExt cx="1344613" cy="2035176"/>
          </a:xfrm>
        </p:grpSpPr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3913981" y="4137819"/>
              <a:ext cx="20638" cy="114300"/>
            </a:xfrm>
            <a:custGeom>
              <a:avLst/>
              <a:gdLst/>
              <a:ahLst/>
              <a:cxnLst>
                <a:cxn ang="0">
                  <a:pos x="14" y="76"/>
                </a:cxn>
                <a:cxn ang="0">
                  <a:pos x="0" y="0"/>
                </a:cxn>
              </a:cxnLst>
              <a:rect l="0" t="0" r="r" b="b"/>
              <a:pathLst>
                <a:path w="14" h="76">
                  <a:moveTo>
                    <a:pt x="14" y="76"/>
                  </a:moveTo>
                  <a:cubicBezTo>
                    <a:pt x="7" y="51"/>
                    <a:pt x="2" y="26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3966369" y="4341019"/>
              <a:ext cx="23813" cy="47625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0" y="0"/>
                </a:cxn>
              </a:cxnLst>
              <a:rect l="0" t="0" r="r" b="b"/>
              <a:pathLst>
                <a:path w="16" h="31">
                  <a:moveTo>
                    <a:pt x="16" y="31"/>
                  </a:moveTo>
                  <a:cubicBezTo>
                    <a:pt x="10" y="21"/>
                    <a:pt x="5" y="10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4050506" y="4480719"/>
              <a:ext cx="282575" cy="211138"/>
            </a:xfrm>
            <a:custGeom>
              <a:avLst/>
              <a:gdLst/>
              <a:ahLst/>
              <a:cxnLst>
                <a:cxn ang="0">
                  <a:pos x="188" y="140"/>
                </a:cxn>
                <a:cxn ang="0">
                  <a:pos x="0" y="0"/>
                </a:cxn>
              </a:cxnLst>
              <a:rect l="0" t="0" r="r" b="b"/>
              <a:pathLst>
                <a:path w="188" h="140">
                  <a:moveTo>
                    <a:pt x="188" y="140"/>
                  </a:moveTo>
                  <a:cubicBezTo>
                    <a:pt x="113" y="111"/>
                    <a:pt x="48" y="62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4572794" y="2750344"/>
              <a:ext cx="661988" cy="1985963"/>
            </a:xfrm>
            <a:custGeom>
              <a:avLst/>
              <a:gdLst/>
              <a:ahLst/>
              <a:cxnLst>
                <a:cxn ang="0">
                  <a:pos x="0" y="1323"/>
                </a:cxn>
                <a:cxn ang="0">
                  <a:pos x="441" y="882"/>
                </a:cxn>
                <a:cxn ang="0">
                  <a:pos x="441" y="0"/>
                </a:cxn>
              </a:cxnLst>
              <a:rect l="0" t="0" r="r" b="b"/>
              <a:pathLst>
                <a:path w="441" h="1323">
                  <a:moveTo>
                    <a:pt x="0" y="1323"/>
                  </a:moveTo>
                  <a:cubicBezTo>
                    <a:pt x="244" y="1323"/>
                    <a:pt x="441" y="1126"/>
                    <a:pt x="441" y="882"/>
                  </a:cubicBezTo>
                  <a:cubicBezTo>
                    <a:pt x="441" y="0"/>
                    <a:pt x="441" y="0"/>
                    <a:pt x="441" y="0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0" name="Oval 30"/>
            <p:cNvSpPr>
              <a:spLocks noChangeArrowheads="1"/>
            </p:cNvSpPr>
            <p:nvPr/>
          </p:nvSpPr>
          <p:spPr bwMode="auto">
            <a:xfrm>
              <a:off x="4548981" y="4712494"/>
              <a:ext cx="47625" cy="49213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1" name="Oval 31"/>
            <p:cNvSpPr>
              <a:spLocks noChangeArrowheads="1"/>
            </p:cNvSpPr>
            <p:nvPr/>
          </p:nvSpPr>
          <p:spPr bwMode="auto">
            <a:xfrm>
              <a:off x="5209381" y="2726531"/>
              <a:ext cx="49213" cy="49213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3" name="Circle E"/>
          <p:cNvGrpSpPr/>
          <p:nvPr/>
        </p:nvGrpSpPr>
        <p:grpSpPr>
          <a:xfrm>
            <a:off x="2632869" y="2685256"/>
            <a:ext cx="1274763" cy="1274763"/>
            <a:chOff x="2632869" y="2685256"/>
            <a:chExt cx="1274763" cy="1274763"/>
          </a:xfrm>
        </p:grpSpPr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3531394" y="3612356"/>
              <a:ext cx="127000" cy="119063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0" y="80"/>
                </a:cxn>
              </a:cxnLst>
              <a:rect l="0" t="0" r="r" b="b"/>
              <a:pathLst>
                <a:path w="85" h="80">
                  <a:moveTo>
                    <a:pt x="85" y="0"/>
                  </a:moveTo>
                  <a:cubicBezTo>
                    <a:pt x="62" y="31"/>
                    <a:pt x="34" y="58"/>
                    <a:pt x="0" y="80"/>
                  </a:cubicBezTo>
                </a:path>
              </a:pathLst>
            </a:custGeom>
            <a:noFill/>
            <a:ln w="12700" cap="rnd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3707606" y="3369469"/>
              <a:ext cx="44450" cy="16351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08"/>
                </a:cxn>
              </a:cxnLst>
              <a:rect l="0" t="0" r="r" b="b"/>
              <a:pathLst>
                <a:path w="30" h="108">
                  <a:moveTo>
                    <a:pt x="30" y="0"/>
                  </a:moveTo>
                  <a:cubicBezTo>
                    <a:pt x="27" y="37"/>
                    <a:pt x="17" y="74"/>
                    <a:pt x="0" y="108"/>
                  </a:cubicBezTo>
                </a:path>
              </a:pathLst>
            </a:custGeom>
            <a:noFill/>
            <a:ln w="12700" cap="rnd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2632869" y="2685256"/>
              <a:ext cx="1274763" cy="1274763"/>
            </a:xfrm>
            <a:custGeom>
              <a:avLst/>
              <a:gdLst/>
              <a:ahLst/>
              <a:cxnLst>
                <a:cxn ang="0">
                  <a:pos x="746" y="239"/>
                </a:cxn>
                <a:cxn ang="0">
                  <a:pos x="610" y="747"/>
                </a:cxn>
                <a:cxn ang="0">
                  <a:pos x="103" y="611"/>
                </a:cxn>
                <a:cxn ang="0">
                  <a:pos x="239" y="103"/>
                </a:cxn>
                <a:cxn ang="0">
                  <a:pos x="746" y="239"/>
                </a:cxn>
              </a:cxnLst>
              <a:rect l="0" t="0" r="r" b="b"/>
              <a:pathLst>
                <a:path w="849" h="849">
                  <a:moveTo>
                    <a:pt x="746" y="239"/>
                  </a:moveTo>
                  <a:cubicBezTo>
                    <a:pt x="849" y="417"/>
                    <a:pt x="788" y="644"/>
                    <a:pt x="610" y="747"/>
                  </a:cubicBezTo>
                  <a:cubicBezTo>
                    <a:pt x="433" y="849"/>
                    <a:pt x="205" y="788"/>
                    <a:pt x="103" y="611"/>
                  </a:cubicBezTo>
                  <a:cubicBezTo>
                    <a:pt x="0" y="433"/>
                    <a:pt x="61" y="206"/>
                    <a:pt x="239" y="103"/>
                  </a:cubicBezTo>
                  <a:cubicBezTo>
                    <a:pt x="416" y="0"/>
                    <a:pt x="644" y="61"/>
                    <a:pt x="746" y="239"/>
                  </a:cubicBezTo>
                  <a:close/>
                </a:path>
              </a:pathLst>
            </a:custGeom>
            <a:noFill/>
            <a:ln w="12700" cap="flat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9" name="Secondary lines E"/>
          <p:cNvGrpSpPr/>
          <p:nvPr/>
        </p:nvGrpSpPr>
        <p:grpSpPr>
          <a:xfrm>
            <a:off x="2597944" y="2783681"/>
            <a:ext cx="2179637" cy="1296988"/>
            <a:chOff x="2597944" y="2783681"/>
            <a:chExt cx="2179637" cy="1296988"/>
          </a:xfrm>
        </p:grpSpPr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2797969" y="2783681"/>
              <a:ext cx="88900" cy="74613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59" y="0"/>
                </a:cxn>
              </a:cxnLst>
              <a:rect l="0" t="0" r="r" b="b"/>
              <a:pathLst>
                <a:path w="59" h="50">
                  <a:moveTo>
                    <a:pt x="0" y="50"/>
                  </a:moveTo>
                  <a:cubicBezTo>
                    <a:pt x="18" y="32"/>
                    <a:pt x="38" y="16"/>
                    <a:pt x="59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2707481" y="2931319"/>
              <a:ext cx="30163" cy="4445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0" y="0"/>
                </a:cxn>
              </a:cxnLst>
              <a:rect l="0" t="0" r="r" b="b"/>
              <a:pathLst>
                <a:path w="20" h="29">
                  <a:moveTo>
                    <a:pt x="0" y="29"/>
                  </a:moveTo>
                  <a:cubicBezTo>
                    <a:pt x="7" y="19"/>
                    <a:pt x="13" y="9"/>
                    <a:pt x="2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2597944" y="3072606"/>
              <a:ext cx="60325" cy="352425"/>
            </a:xfrm>
            <a:custGeom>
              <a:avLst/>
              <a:gdLst/>
              <a:ahLst/>
              <a:cxnLst>
                <a:cxn ang="0">
                  <a:pos x="12" y="234"/>
                </a:cxn>
                <a:cxn ang="0">
                  <a:pos x="40" y="0"/>
                </a:cxn>
              </a:cxnLst>
              <a:rect l="0" t="0" r="r" b="b"/>
              <a:pathLst>
                <a:path w="40" h="234">
                  <a:moveTo>
                    <a:pt x="12" y="234"/>
                  </a:moveTo>
                  <a:cubicBezTo>
                    <a:pt x="0" y="154"/>
                    <a:pt x="10" y="74"/>
                    <a:pt x="40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2697956" y="3234531"/>
              <a:ext cx="2051050" cy="846138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602" y="441"/>
                </a:cxn>
                <a:cxn ang="0">
                  <a:pos x="1366" y="0"/>
                </a:cxn>
              </a:cxnLst>
              <a:rect l="0" t="0" r="r" b="b"/>
              <a:pathLst>
                <a:path w="1366" h="563">
                  <a:moveTo>
                    <a:pt x="0" y="279"/>
                  </a:moveTo>
                  <a:cubicBezTo>
                    <a:pt x="121" y="490"/>
                    <a:pt x="391" y="563"/>
                    <a:pt x="602" y="441"/>
                  </a:cubicBezTo>
                  <a:cubicBezTo>
                    <a:pt x="1366" y="0"/>
                    <a:pt x="1366" y="0"/>
                    <a:pt x="1366" y="0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2669381" y="3626644"/>
              <a:ext cx="55563" cy="55563"/>
            </a:xfrm>
            <a:custGeom>
              <a:avLst/>
              <a:gdLst/>
              <a:ahLst/>
              <a:cxnLst>
                <a:cxn ang="0">
                  <a:pos x="33" y="10"/>
                </a:cxn>
                <a:cxn ang="0">
                  <a:pos x="27" y="33"/>
                </a:cxn>
                <a:cxn ang="0">
                  <a:pos x="4" y="27"/>
                </a:cxn>
                <a:cxn ang="0">
                  <a:pos x="10" y="4"/>
                </a:cxn>
                <a:cxn ang="0">
                  <a:pos x="33" y="10"/>
                </a:cxn>
              </a:cxnLst>
              <a:rect l="0" t="0" r="r" b="b"/>
              <a:pathLst>
                <a:path w="37" h="37">
                  <a:moveTo>
                    <a:pt x="33" y="10"/>
                  </a:moveTo>
                  <a:cubicBezTo>
                    <a:pt x="37" y="18"/>
                    <a:pt x="35" y="28"/>
                    <a:pt x="27" y="33"/>
                  </a:cubicBezTo>
                  <a:cubicBezTo>
                    <a:pt x="19" y="37"/>
                    <a:pt x="9" y="34"/>
                    <a:pt x="4" y="27"/>
                  </a:cubicBezTo>
                  <a:cubicBezTo>
                    <a:pt x="0" y="19"/>
                    <a:pt x="2" y="9"/>
                    <a:pt x="10" y="4"/>
                  </a:cubicBezTo>
                  <a:cubicBezTo>
                    <a:pt x="18" y="0"/>
                    <a:pt x="28" y="2"/>
                    <a:pt x="33" y="10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4720431" y="3205956"/>
              <a:ext cx="57150" cy="57150"/>
            </a:xfrm>
            <a:custGeom>
              <a:avLst/>
              <a:gdLst/>
              <a:ahLst/>
              <a:cxnLst>
                <a:cxn ang="0">
                  <a:pos x="33" y="11"/>
                </a:cxn>
                <a:cxn ang="0">
                  <a:pos x="27" y="33"/>
                </a:cxn>
                <a:cxn ang="0">
                  <a:pos x="4" y="27"/>
                </a:cxn>
                <a:cxn ang="0">
                  <a:pos x="10" y="5"/>
                </a:cxn>
                <a:cxn ang="0">
                  <a:pos x="33" y="11"/>
                </a:cxn>
              </a:cxnLst>
              <a:rect l="0" t="0" r="r" b="b"/>
              <a:pathLst>
                <a:path w="38" h="38">
                  <a:moveTo>
                    <a:pt x="33" y="11"/>
                  </a:moveTo>
                  <a:cubicBezTo>
                    <a:pt x="38" y="18"/>
                    <a:pt x="35" y="28"/>
                    <a:pt x="27" y="33"/>
                  </a:cubicBezTo>
                  <a:cubicBezTo>
                    <a:pt x="19" y="38"/>
                    <a:pt x="9" y="35"/>
                    <a:pt x="4" y="27"/>
                  </a:cubicBezTo>
                  <a:cubicBezTo>
                    <a:pt x="0" y="19"/>
                    <a:pt x="3" y="9"/>
                    <a:pt x="10" y="5"/>
                  </a:cubicBezTo>
                  <a:cubicBezTo>
                    <a:pt x="18" y="0"/>
                    <a:pt x="28" y="3"/>
                    <a:pt x="33" y="11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8" name="Circle F"/>
          <p:cNvGrpSpPr/>
          <p:nvPr/>
        </p:nvGrpSpPr>
        <p:grpSpPr>
          <a:xfrm>
            <a:off x="2632869" y="1181894"/>
            <a:ext cx="1274763" cy="1274763"/>
            <a:chOff x="2632869" y="1181894"/>
            <a:chExt cx="1274763" cy="1274763"/>
          </a:xfrm>
        </p:grpSpPr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3045619" y="2248694"/>
              <a:ext cx="168275" cy="50800"/>
            </a:xfrm>
            <a:custGeom>
              <a:avLst/>
              <a:gdLst/>
              <a:ahLst/>
              <a:cxnLst>
                <a:cxn ang="0">
                  <a:pos x="112" y="34"/>
                </a:cxn>
                <a:cxn ang="0">
                  <a:pos x="0" y="0"/>
                </a:cxn>
              </a:cxnLst>
              <a:rect l="0" t="0" r="r" b="b"/>
              <a:pathLst>
                <a:path w="112" h="34">
                  <a:moveTo>
                    <a:pt x="112" y="34"/>
                  </a:moveTo>
                  <a:cubicBezTo>
                    <a:pt x="74" y="30"/>
                    <a:pt x="36" y="19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3307556" y="2259806"/>
              <a:ext cx="163513" cy="41275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28"/>
                </a:cxn>
              </a:cxnLst>
              <a:rect l="0" t="0" r="r" b="b"/>
              <a:pathLst>
                <a:path w="109" h="28">
                  <a:moveTo>
                    <a:pt x="109" y="0"/>
                  </a:moveTo>
                  <a:cubicBezTo>
                    <a:pt x="74" y="16"/>
                    <a:pt x="38" y="25"/>
                    <a:pt x="0" y="28"/>
                  </a:cubicBezTo>
                </a:path>
              </a:pathLst>
            </a:custGeom>
            <a:noFill/>
            <a:ln w="12700" cap="rnd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2632869" y="1181894"/>
              <a:ext cx="1274763" cy="1274763"/>
            </a:xfrm>
            <a:custGeom>
              <a:avLst/>
              <a:gdLst/>
              <a:ahLst/>
              <a:cxnLst>
                <a:cxn ang="0">
                  <a:pos x="746" y="611"/>
                </a:cxn>
                <a:cxn ang="0">
                  <a:pos x="238" y="747"/>
                </a:cxn>
                <a:cxn ang="0">
                  <a:pos x="102" y="239"/>
                </a:cxn>
                <a:cxn ang="0">
                  <a:pos x="610" y="103"/>
                </a:cxn>
                <a:cxn ang="0">
                  <a:pos x="746" y="611"/>
                </a:cxn>
              </a:cxnLst>
              <a:rect l="0" t="0" r="r" b="b"/>
              <a:pathLst>
                <a:path w="849" h="849">
                  <a:moveTo>
                    <a:pt x="746" y="611"/>
                  </a:moveTo>
                  <a:cubicBezTo>
                    <a:pt x="643" y="789"/>
                    <a:pt x="416" y="849"/>
                    <a:pt x="238" y="747"/>
                  </a:cubicBezTo>
                  <a:cubicBezTo>
                    <a:pt x="61" y="644"/>
                    <a:pt x="0" y="417"/>
                    <a:pt x="102" y="239"/>
                  </a:cubicBezTo>
                  <a:cubicBezTo>
                    <a:pt x="205" y="61"/>
                    <a:pt x="432" y="0"/>
                    <a:pt x="610" y="103"/>
                  </a:cubicBezTo>
                  <a:cubicBezTo>
                    <a:pt x="788" y="206"/>
                    <a:pt x="849" y="433"/>
                    <a:pt x="746" y="611"/>
                  </a:cubicBezTo>
                  <a:close/>
                </a:path>
              </a:pathLst>
            </a:custGeom>
            <a:noFill/>
            <a:ln w="12700" cap="flat">
              <a:solidFill>
                <a:schemeClr val="accent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4" name="Secondary lines F"/>
          <p:cNvGrpSpPr/>
          <p:nvPr/>
        </p:nvGrpSpPr>
        <p:grpSpPr>
          <a:xfrm>
            <a:off x="2513806" y="1156494"/>
            <a:ext cx="1600201" cy="1927225"/>
            <a:chOff x="2513806" y="1156494"/>
            <a:chExt cx="1600201" cy="1927225"/>
          </a:xfrm>
        </p:grpSpPr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3436144" y="1178719"/>
              <a:ext cx="109538" cy="38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" y="26"/>
                </a:cxn>
              </a:cxnLst>
              <a:rect l="0" t="0" r="r" b="b"/>
              <a:pathLst>
                <a:path w="73" h="26">
                  <a:moveTo>
                    <a:pt x="0" y="0"/>
                  </a:moveTo>
                  <a:cubicBezTo>
                    <a:pt x="24" y="6"/>
                    <a:pt x="49" y="15"/>
                    <a:pt x="73" y="26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3290094" y="1156494"/>
              <a:ext cx="5397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3"/>
                </a:cxn>
              </a:cxnLst>
              <a:rect l="0" t="0" r="r" b="b"/>
              <a:pathLst>
                <a:path w="36" h="3">
                  <a:moveTo>
                    <a:pt x="0" y="0"/>
                  </a:moveTo>
                  <a:cubicBezTo>
                    <a:pt x="12" y="0"/>
                    <a:pt x="24" y="1"/>
                    <a:pt x="36" y="3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2855119" y="1162844"/>
              <a:ext cx="325438" cy="139700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216" y="0"/>
                </a:cxn>
              </a:cxnLst>
              <a:rect l="0" t="0" r="r" b="b"/>
              <a:pathLst>
                <a:path w="216" h="93">
                  <a:moveTo>
                    <a:pt x="0" y="93"/>
                  </a:moveTo>
                  <a:cubicBezTo>
                    <a:pt x="63" y="42"/>
                    <a:pt x="138" y="11"/>
                    <a:pt x="216" y="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2513806" y="1488281"/>
              <a:ext cx="1571625" cy="1566863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284" y="603"/>
                </a:cxn>
                <a:cxn ang="0">
                  <a:pos x="1047" y="1044"/>
                </a:cxn>
              </a:cxnLst>
              <a:rect l="0" t="0" r="r" b="b"/>
              <a:pathLst>
                <a:path w="1047" h="1044">
                  <a:moveTo>
                    <a:pt x="122" y="0"/>
                  </a:moveTo>
                  <a:cubicBezTo>
                    <a:pt x="0" y="211"/>
                    <a:pt x="73" y="481"/>
                    <a:pt x="284" y="603"/>
                  </a:cubicBezTo>
                  <a:cubicBezTo>
                    <a:pt x="1047" y="1044"/>
                    <a:pt x="1047" y="1044"/>
                    <a:pt x="1047" y="1044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2667794" y="1461294"/>
              <a:ext cx="57150" cy="53975"/>
            </a:xfrm>
            <a:custGeom>
              <a:avLst/>
              <a:gdLst/>
              <a:ahLst/>
              <a:cxnLst>
                <a:cxn ang="0">
                  <a:pos x="33" y="27"/>
                </a:cxn>
                <a:cxn ang="0">
                  <a:pos x="11" y="33"/>
                </a:cxn>
                <a:cxn ang="0">
                  <a:pos x="5" y="10"/>
                </a:cxn>
                <a:cxn ang="0">
                  <a:pos x="27" y="4"/>
                </a:cxn>
                <a:cxn ang="0">
                  <a:pos x="33" y="27"/>
                </a:cxn>
              </a:cxnLst>
              <a:rect l="0" t="0" r="r" b="b"/>
              <a:pathLst>
                <a:path w="38" h="37">
                  <a:moveTo>
                    <a:pt x="33" y="27"/>
                  </a:moveTo>
                  <a:cubicBezTo>
                    <a:pt x="29" y="35"/>
                    <a:pt x="19" y="37"/>
                    <a:pt x="11" y="33"/>
                  </a:cubicBezTo>
                  <a:cubicBezTo>
                    <a:pt x="3" y="28"/>
                    <a:pt x="0" y="18"/>
                    <a:pt x="5" y="10"/>
                  </a:cubicBezTo>
                  <a:cubicBezTo>
                    <a:pt x="10" y="2"/>
                    <a:pt x="20" y="0"/>
                    <a:pt x="27" y="4"/>
                  </a:cubicBezTo>
                  <a:cubicBezTo>
                    <a:pt x="35" y="9"/>
                    <a:pt x="38" y="19"/>
                    <a:pt x="33" y="2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4058444" y="3026569"/>
              <a:ext cx="55563" cy="57150"/>
            </a:xfrm>
            <a:custGeom>
              <a:avLst/>
              <a:gdLst/>
              <a:ahLst/>
              <a:cxnLst>
                <a:cxn ang="0">
                  <a:pos x="33" y="27"/>
                </a:cxn>
                <a:cxn ang="0">
                  <a:pos x="10" y="33"/>
                </a:cxn>
                <a:cxn ang="0">
                  <a:pos x="4" y="11"/>
                </a:cxn>
                <a:cxn ang="0">
                  <a:pos x="27" y="4"/>
                </a:cxn>
                <a:cxn ang="0">
                  <a:pos x="33" y="27"/>
                </a:cxn>
              </a:cxnLst>
              <a:rect l="0" t="0" r="r" b="b"/>
              <a:pathLst>
                <a:path w="37" h="38">
                  <a:moveTo>
                    <a:pt x="33" y="27"/>
                  </a:moveTo>
                  <a:cubicBezTo>
                    <a:pt x="28" y="35"/>
                    <a:pt x="18" y="38"/>
                    <a:pt x="10" y="33"/>
                  </a:cubicBezTo>
                  <a:cubicBezTo>
                    <a:pt x="2" y="28"/>
                    <a:pt x="0" y="18"/>
                    <a:pt x="4" y="11"/>
                  </a:cubicBezTo>
                  <a:cubicBezTo>
                    <a:pt x="9" y="3"/>
                    <a:pt x="19" y="0"/>
                    <a:pt x="27" y="4"/>
                  </a:cubicBezTo>
                  <a:cubicBezTo>
                    <a:pt x="34" y="9"/>
                    <a:pt x="37" y="19"/>
                    <a:pt x="33" y="2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9" name="Circle A"/>
          <p:cNvGrpSpPr/>
          <p:nvPr/>
        </p:nvGrpSpPr>
        <p:grpSpPr>
          <a:xfrm>
            <a:off x="4013994" y="510381"/>
            <a:ext cx="1117600" cy="1116013"/>
            <a:chOff x="4013994" y="510381"/>
            <a:chExt cx="1117600" cy="1116013"/>
          </a:xfrm>
        </p:grpSpPr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4090194" y="1089819"/>
              <a:ext cx="38100" cy="171450"/>
            </a:xfrm>
            <a:custGeom>
              <a:avLst/>
              <a:gdLst/>
              <a:ahLst/>
              <a:cxnLst>
                <a:cxn ang="0">
                  <a:pos x="26" y="114"/>
                </a:cxn>
                <a:cxn ang="0">
                  <a:pos x="0" y="0"/>
                </a:cxn>
              </a:cxnLst>
              <a:rect l="0" t="0" r="r" b="b"/>
              <a:pathLst>
                <a:path w="26" h="114">
                  <a:moveTo>
                    <a:pt x="26" y="114"/>
                  </a:moveTo>
                  <a:cubicBezTo>
                    <a:pt x="11" y="78"/>
                    <a:pt x="2" y="40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4174331" y="1342231"/>
              <a:ext cx="115888" cy="119063"/>
            </a:xfrm>
            <a:custGeom>
              <a:avLst/>
              <a:gdLst/>
              <a:ahLst/>
              <a:cxnLst>
                <a:cxn ang="0">
                  <a:pos x="78" y="80"/>
                </a:cxn>
                <a:cxn ang="0">
                  <a:pos x="0" y="0"/>
                </a:cxn>
              </a:cxnLst>
              <a:rect l="0" t="0" r="r" b="b"/>
              <a:pathLst>
                <a:path w="78" h="80">
                  <a:moveTo>
                    <a:pt x="78" y="80"/>
                  </a:moveTo>
                  <a:cubicBezTo>
                    <a:pt x="48" y="58"/>
                    <a:pt x="21" y="31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5" name="Oval 55"/>
            <p:cNvSpPr>
              <a:spLocks noChangeArrowheads="1"/>
            </p:cNvSpPr>
            <p:nvPr/>
          </p:nvSpPr>
          <p:spPr bwMode="auto">
            <a:xfrm>
              <a:off x="4013994" y="510381"/>
              <a:ext cx="1117600" cy="11160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5" name="Secondary lines A"/>
          <p:cNvGrpSpPr/>
          <p:nvPr/>
        </p:nvGrpSpPr>
        <p:grpSpPr>
          <a:xfrm>
            <a:off x="3886994" y="381794"/>
            <a:ext cx="1344613" cy="2035175"/>
            <a:chOff x="3886994" y="381794"/>
            <a:chExt cx="1344613" cy="2035175"/>
          </a:xfrm>
        </p:grpSpPr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5210969" y="891381"/>
              <a:ext cx="20638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76"/>
                </a:cxn>
              </a:cxnLst>
              <a:rect l="0" t="0" r="r" b="b"/>
              <a:pathLst>
                <a:path w="14" h="76">
                  <a:moveTo>
                    <a:pt x="0" y="0"/>
                  </a:moveTo>
                  <a:cubicBezTo>
                    <a:pt x="7" y="25"/>
                    <a:pt x="12" y="50"/>
                    <a:pt x="14" y="76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1" name="Freeform 51"/>
            <p:cNvSpPr>
              <a:spLocks/>
            </p:cNvSpPr>
            <p:nvPr/>
          </p:nvSpPr>
          <p:spPr bwMode="auto">
            <a:xfrm>
              <a:off x="5155406" y="754856"/>
              <a:ext cx="23813" cy="460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1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cubicBezTo>
                    <a:pt x="6" y="10"/>
                    <a:pt x="11" y="21"/>
                    <a:pt x="16" y="31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4812506" y="451644"/>
              <a:ext cx="282575" cy="209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8" y="140"/>
                </a:cxn>
              </a:cxnLst>
              <a:rect l="0" t="0" r="r" b="b"/>
              <a:pathLst>
                <a:path w="188" h="140">
                  <a:moveTo>
                    <a:pt x="0" y="0"/>
                  </a:moveTo>
                  <a:cubicBezTo>
                    <a:pt x="75" y="29"/>
                    <a:pt x="140" y="78"/>
                    <a:pt x="188" y="140"/>
                  </a:cubicBezTo>
                </a:path>
              </a:pathLst>
            </a:custGeom>
            <a:noFill/>
            <a:ln w="12700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3910806" y="407194"/>
              <a:ext cx="661988" cy="1985963"/>
            </a:xfrm>
            <a:custGeom>
              <a:avLst/>
              <a:gdLst/>
              <a:ahLst/>
              <a:cxnLst>
                <a:cxn ang="0">
                  <a:pos x="441" y="0"/>
                </a:cxn>
                <a:cxn ang="0">
                  <a:pos x="0" y="441"/>
                </a:cxn>
                <a:cxn ang="0">
                  <a:pos x="0" y="1323"/>
                </a:cxn>
              </a:cxnLst>
              <a:rect l="0" t="0" r="r" b="b"/>
              <a:pathLst>
                <a:path w="441" h="1323">
                  <a:moveTo>
                    <a:pt x="441" y="0"/>
                  </a:moveTo>
                  <a:cubicBezTo>
                    <a:pt x="197" y="0"/>
                    <a:pt x="0" y="197"/>
                    <a:pt x="0" y="441"/>
                  </a:cubicBezTo>
                  <a:cubicBezTo>
                    <a:pt x="0" y="1323"/>
                    <a:pt x="0" y="1323"/>
                    <a:pt x="0" y="1323"/>
                  </a:cubicBezTo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7" name="Oval 57"/>
            <p:cNvSpPr>
              <a:spLocks noChangeArrowheads="1"/>
            </p:cNvSpPr>
            <p:nvPr/>
          </p:nvSpPr>
          <p:spPr bwMode="auto">
            <a:xfrm>
              <a:off x="4548981" y="381794"/>
              <a:ext cx="47625" cy="49213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8" name="Oval 58"/>
            <p:cNvSpPr>
              <a:spLocks noChangeArrowheads="1"/>
            </p:cNvSpPr>
            <p:nvPr/>
          </p:nvSpPr>
          <p:spPr bwMode="auto">
            <a:xfrm>
              <a:off x="3886994" y="2367756"/>
              <a:ext cx="49213" cy="49213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25" name="Dashed circle"/>
          <p:cNvSpPr/>
          <p:nvPr/>
        </p:nvSpPr>
        <p:spPr>
          <a:xfrm>
            <a:off x="4020340" y="2018502"/>
            <a:ext cx="1111254" cy="1111254"/>
          </a:xfrm>
          <a:prstGeom prst="ellipse">
            <a:avLst/>
          </a:prstGeom>
          <a:noFill/>
          <a:ln w="12700" cap="rnd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0" name="Text box A"/>
          <p:cNvGrpSpPr/>
          <p:nvPr/>
        </p:nvGrpSpPr>
        <p:grpSpPr>
          <a:xfrm>
            <a:off x="1438244" y="81792"/>
            <a:ext cx="2601525" cy="998143"/>
            <a:chOff x="5628839" y="935983"/>
            <a:chExt cx="1442166" cy="998143"/>
          </a:xfrm>
        </p:grpSpPr>
        <p:grpSp>
          <p:nvGrpSpPr>
            <p:cNvPr id="141" name="Lines"/>
            <p:cNvGrpSpPr/>
            <p:nvPr/>
          </p:nvGrpSpPr>
          <p:grpSpPr>
            <a:xfrm>
              <a:off x="5915721" y="1153626"/>
              <a:ext cx="845070" cy="90084"/>
              <a:chOff x="5915721" y="1153626"/>
              <a:chExt cx="845070" cy="90084"/>
            </a:xfrm>
          </p:grpSpPr>
          <p:sp>
            <p:nvSpPr>
              <p:cNvPr id="145" name="Line 4"/>
              <p:cNvSpPr>
                <a:spLocks noChangeShapeType="1"/>
              </p:cNvSpPr>
              <p:nvPr/>
            </p:nvSpPr>
            <p:spPr bwMode="auto">
              <a:xfrm>
                <a:off x="6683921" y="1243710"/>
                <a:ext cx="76870" cy="0"/>
              </a:xfrm>
              <a:prstGeom prst="line">
                <a:avLst/>
              </a:pr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Line 5"/>
              <p:cNvSpPr>
                <a:spLocks noChangeShapeType="1"/>
              </p:cNvSpPr>
              <p:nvPr/>
            </p:nvSpPr>
            <p:spPr bwMode="auto">
              <a:xfrm>
                <a:off x="5915721" y="1243710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Line 6"/>
              <p:cNvSpPr>
                <a:spLocks noChangeShapeType="1"/>
              </p:cNvSpPr>
              <p:nvPr/>
            </p:nvSpPr>
            <p:spPr bwMode="auto">
              <a:xfrm>
                <a:off x="6149849" y="1153626"/>
                <a:ext cx="377317" cy="0"/>
              </a:xfrm>
              <a:prstGeom prst="line">
                <a:avLst/>
              </a:pr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43" name="Rectangle 8"/>
            <p:cNvSpPr>
              <a:spLocks noChangeArrowheads="1"/>
            </p:cNvSpPr>
            <p:nvPr/>
          </p:nvSpPr>
          <p:spPr bwMode="auto">
            <a:xfrm>
              <a:off x="6271063" y="935983"/>
              <a:ext cx="15817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sz="1600" b="1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cs typeface="Arial" pitchFamily="34" charset="0"/>
                </a:rPr>
                <a:t>3,4</a:t>
              </a:r>
              <a:endParaRPr kumimoji="0" lang="ru-RU" sz="1600" b="1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" name="TextBox 04"/>
            <p:cNvSpPr txBox="1"/>
            <p:nvPr/>
          </p:nvSpPr>
          <p:spPr>
            <a:xfrm>
              <a:off x="5628839" y="1287795"/>
              <a:ext cx="144216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fontAlgn="t"/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(Ремонт участка автомобильной дороги общего пользования местного значения по ул</a:t>
              </a:r>
              <a:r>
                <a:rPr lang="ru-RU" sz="900" dirty="0" smtClean="0">
                  <a:latin typeface="Times New Roman" pitchFamily="18" charset="0"/>
                  <a:cs typeface="Times New Roman" pitchFamily="18" charset="0"/>
                </a:rPr>
                <a:t>. Новая </a:t>
              </a:r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села Безопасное Труновского муниципального округа Ставропольского края)</a:t>
              </a:r>
            </a:p>
          </p:txBody>
        </p:sp>
      </p:grpSp>
      <p:grpSp>
        <p:nvGrpSpPr>
          <p:cNvPr id="148" name="Text box C"/>
          <p:cNvGrpSpPr/>
          <p:nvPr/>
        </p:nvGrpSpPr>
        <p:grpSpPr>
          <a:xfrm>
            <a:off x="6687666" y="3170157"/>
            <a:ext cx="1786300" cy="1002648"/>
            <a:chOff x="5628839" y="931478"/>
            <a:chExt cx="1442166" cy="1002648"/>
          </a:xfrm>
        </p:grpSpPr>
        <p:grpSp>
          <p:nvGrpSpPr>
            <p:cNvPr id="149" name="Lines"/>
            <p:cNvGrpSpPr/>
            <p:nvPr/>
          </p:nvGrpSpPr>
          <p:grpSpPr>
            <a:xfrm>
              <a:off x="5915721" y="1154150"/>
              <a:ext cx="845070" cy="89560"/>
              <a:chOff x="5915721" y="1154150"/>
              <a:chExt cx="845070" cy="89560"/>
            </a:xfrm>
          </p:grpSpPr>
          <p:sp>
            <p:nvSpPr>
              <p:cNvPr id="153" name="Line 4"/>
              <p:cNvSpPr>
                <a:spLocks noChangeShapeType="1"/>
              </p:cNvSpPr>
              <p:nvPr/>
            </p:nvSpPr>
            <p:spPr bwMode="auto">
              <a:xfrm>
                <a:off x="6683921" y="1243710"/>
                <a:ext cx="76870" cy="0"/>
              </a:xfrm>
              <a:prstGeom prst="line">
                <a:avLst/>
              </a:prstGeom>
              <a:noFill/>
              <a:ln w="12700" cap="rnd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Line 5"/>
              <p:cNvSpPr>
                <a:spLocks noChangeShapeType="1"/>
              </p:cNvSpPr>
              <p:nvPr/>
            </p:nvSpPr>
            <p:spPr bwMode="auto">
              <a:xfrm>
                <a:off x="5915721" y="1243710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Line 6"/>
              <p:cNvSpPr>
                <a:spLocks noChangeShapeType="1"/>
              </p:cNvSpPr>
              <p:nvPr/>
            </p:nvSpPr>
            <p:spPr bwMode="auto">
              <a:xfrm>
                <a:off x="6149849" y="1154150"/>
                <a:ext cx="377317" cy="0"/>
              </a:xfrm>
              <a:prstGeom prst="line">
                <a:avLst/>
              </a:prstGeom>
              <a:noFill/>
              <a:ln w="12700" cap="rnd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1" name="Rectangle 8"/>
            <p:cNvSpPr>
              <a:spLocks noChangeArrowheads="1"/>
            </p:cNvSpPr>
            <p:nvPr/>
          </p:nvSpPr>
          <p:spPr bwMode="auto">
            <a:xfrm>
              <a:off x="6270011" y="931478"/>
              <a:ext cx="173656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ru-RU" sz="1600" b="1" dirty="0" smtClean="0">
                  <a:latin typeface="Arial" pitchFamily="34" charset="0"/>
                  <a:cs typeface="Arial" pitchFamily="34" charset="0"/>
                </a:rPr>
                <a:t>1,9</a:t>
              </a:r>
              <a:endParaRPr kumimoji="0" lang="ru-RU" sz="1600" b="0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TextBox 04"/>
            <p:cNvSpPr txBox="1"/>
            <p:nvPr/>
          </p:nvSpPr>
          <p:spPr>
            <a:xfrm>
              <a:off x="5628839" y="1287795"/>
              <a:ext cx="144216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(Обустройство антивандального тренажерного комплекса поселка им. Кирова Труновского муниципального округа Ставропольского края</a:t>
              </a:r>
              <a:endParaRPr lang="ru-RU" sz="8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56" name="Text box B"/>
          <p:cNvGrpSpPr/>
          <p:nvPr/>
        </p:nvGrpSpPr>
        <p:grpSpPr>
          <a:xfrm>
            <a:off x="6512719" y="1311268"/>
            <a:ext cx="2156789" cy="1279647"/>
            <a:chOff x="5628839" y="931478"/>
            <a:chExt cx="1442166" cy="1279647"/>
          </a:xfrm>
        </p:grpSpPr>
        <p:grpSp>
          <p:nvGrpSpPr>
            <p:cNvPr id="157" name="Lines"/>
            <p:cNvGrpSpPr/>
            <p:nvPr/>
          </p:nvGrpSpPr>
          <p:grpSpPr>
            <a:xfrm>
              <a:off x="5915721" y="1153626"/>
              <a:ext cx="845070" cy="90084"/>
              <a:chOff x="5915721" y="1153626"/>
              <a:chExt cx="845070" cy="90084"/>
            </a:xfrm>
          </p:grpSpPr>
          <p:sp>
            <p:nvSpPr>
              <p:cNvPr id="161" name="Line 4"/>
              <p:cNvSpPr>
                <a:spLocks noChangeShapeType="1"/>
              </p:cNvSpPr>
              <p:nvPr/>
            </p:nvSpPr>
            <p:spPr bwMode="auto">
              <a:xfrm>
                <a:off x="6683921" y="1243710"/>
                <a:ext cx="76870" cy="0"/>
              </a:xfrm>
              <a:prstGeom prst="line">
                <a:avLst/>
              </a:prstGeom>
              <a:noFill/>
              <a:ln w="12700" cap="rnd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Line 5"/>
              <p:cNvSpPr>
                <a:spLocks noChangeShapeType="1"/>
              </p:cNvSpPr>
              <p:nvPr/>
            </p:nvSpPr>
            <p:spPr bwMode="auto">
              <a:xfrm>
                <a:off x="5915721" y="1243710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Line 6"/>
              <p:cNvSpPr>
                <a:spLocks noChangeShapeType="1"/>
              </p:cNvSpPr>
              <p:nvPr/>
            </p:nvSpPr>
            <p:spPr bwMode="auto">
              <a:xfrm>
                <a:off x="6149850" y="1153626"/>
                <a:ext cx="373622" cy="0"/>
              </a:xfrm>
              <a:prstGeom prst="line">
                <a:avLst/>
              </a:prstGeom>
              <a:noFill/>
              <a:ln w="12700" cap="rnd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9" name="Rectangle 8"/>
            <p:cNvSpPr>
              <a:spLocks noChangeArrowheads="1"/>
            </p:cNvSpPr>
            <p:nvPr/>
          </p:nvSpPr>
          <p:spPr bwMode="auto">
            <a:xfrm>
              <a:off x="6274774" y="931478"/>
              <a:ext cx="190793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sz="1600" b="1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cs typeface="Arial" pitchFamily="34" charset="0"/>
                </a:rPr>
                <a:t>5,4</a:t>
              </a:r>
              <a:endParaRPr kumimoji="0" lang="ru-RU" sz="1600" b="1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TextBox 04"/>
            <p:cNvSpPr txBox="1"/>
            <p:nvPr/>
          </p:nvSpPr>
          <p:spPr>
            <a:xfrm>
              <a:off x="5628839" y="1287795"/>
              <a:ext cx="144216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fontAlgn="t"/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(Благоустройство территории кладбища села Донское Труновского муниципального округа Ставропольского края)</a:t>
              </a:r>
            </a:p>
          </p:txBody>
        </p:sp>
      </p:grpSp>
      <p:grpSp>
        <p:nvGrpSpPr>
          <p:cNvPr id="164" name="Text box D"/>
          <p:cNvGrpSpPr/>
          <p:nvPr/>
        </p:nvGrpSpPr>
        <p:grpSpPr>
          <a:xfrm>
            <a:off x="1832388" y="4104609"/>
            <a:ext cx="2253046" cy="1187314"/>
            <a:chOff x="5628839" y="931478"/>
            <a:chExt cx="1278727" cy="1187314"/>
          </a:xfrm>
        </p:grpSpPr>
        <p:grpSp>
          <p:nvGrpSpPr>
            <p:cNvPr id="165" name="Lines"/>
            <p:cNvGrpSpPr/>
            <p:nvPr/>
          </p:nvGrpSpPr>
          <p:grpSpPr>
            <a:xfrm>
              <a:off x="5915721" y="1153626"/>
              <a:ext cx="848896" cy="90608"/>
              <a:chOff x="5915721" y="1153626"/>
              <a:chExt cx="848896" cy="90608"/>
            </a:xfrm>
          </p:grpSpPr>
          <p:sp>
            <p:nvSpPr>
              <p:cNvPr id="169" name="Line 4"/>
              <p:cNvSpPr>
                <a:spLocks noChangeShapeType="1"/>
              </p:cNvSpPr>
              <p:nvPr/>
            </p:nvSpPr>
            <p:spPr bwMode="auto">
              <a:xfrm>
                <a:off x="6683920" y="1243710"/>
                <a:ext cx="80697" cy="0"/>
              </a:xfrm>
              <a:prstGeom prst="line">
                <a:avLst/>
              </a:prstGeom>
              <a:noFill/>
              <a:ln w="12700" cap="rnd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Line 5"/>
              <p:cNvSpPr>
                <a:spLocks noChangeShapeType="1"/>
              </p:cNvSpPr>
              <p:nvPr/>
            </p:nvSpPr>
            <p:spPr bwMode="auto">
              <a:xfrm>
                <a:off x="5915721" y="1244234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Line 6"/>
              <p:cNvSpPr>
                <a:spLocks noChangeShapeType="1"/>
              </p:cNvSpPr>
              <p:nvPr/>
            </p:nvSpPr>
            <p:spPr bwMode="auto">
              <a:xfrm>
                <a:off x="6149849" y="1153626"/>
                <a:ext cx="377317" cy="0"/>
              </a:xfrm>
              <a:prstGeom prst="line">
                <a:avLst/>
              </a:prstGeom>
              <a:noFill/>
              <a:ln w="12700" cap="rnd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67" name="Rectangle 8"/>
            <p:cNvSpPr>
              <a:spLocks noChangeArrowheads="1"/>
            </p:cNvSpPr>
            <p:nvPr/>
          </p:nvSpPr>
          <p:spPr bwMode="auto">
            <a:xfrm>
              <a:off x="6274774" y="931478"/>
              <a:ext cx="161943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sz="1600" b="1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cs typeface="Arial" pitchFamily="34" charset="0"/>
                </a:rPr>
                <a:t>5,0</a:t>
              </a:r>
              <a:endParaRPr kumimoji="0" lang="ru-RU" sz="1600" b="1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TextBox 04"/>
            <p:cNvSpPr txBox="1"/>
            <p:nvPr/>
          </p:nvSpPr>
          <p:spPr>
            <a:xfrm>
              <a:off x="5628839" y="1287795"/>
              <a:ext cx="12787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ru-RU" sz="800" dirty="0">
                  <a:latin typeface="Times New Roman" pitchFamily="18" charset="0"/>
                  <a:cs typeface="Times New Roman" pitchFamily="18" charset="0"/>
                </a:rPr>
                <a:t> (Ремонт автомобильной дороги общего пользования местного значения по ул. Садовая (от ул. Комсомольская) в селе Новая Кугульта Труновского муниципального округа Ставропольского края)</a:t>
              </a:r>
            </a:p>
            <a:p>
              <a:pPr algn="just"/>
              <a:r>
                <a:rPr lang="en-US" sz="800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.</a:t>
              </a:r>
              <a:endParaRPr lang="ru-RU" sz="800" dirty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72" name="Text box E"/>
          <p:cNvGrpSpPr/>
          <p:nvPr/>
        </p:nvGrpSpPr>
        <p:grpSpPr>
          <a:xfrm>
            <a:off x="249866" y="2848225"/>
            <a:ext cx="2393321" cy="1279647"/>
            <a:chOff x="5628839" y="931478"/>
            <a:chExt cx="1442166" cy="1279647"/>
          </a:xfrm>
        </p:grpSpPr>
        <p:grpSp>
          <p:nvGrpSpPr>
            <p:cNvPr id="173" name="Lines"/>
            <p:cNvGrpSpPr/>
            <p:nvPr/>
          </p:nvGrpSpPr>
          <p:grpSpPr>
            <a:xfrm>
              <a:off x="5915721" y="1153626"/>
              <a:ext cx="845070" cy="90084"/>
              <a:chOff x="5915721" y="1153626"/>
              <a:chExt cx="845070" cy="90084"/>
            </a:xfrm>
          </p:grpSpPr>
          <p:sp>
            <p:nvSpPr>
              <p:cNvPr id="177" name="Line 4"/>
              <p:cNvSpPr>
                <a:spLocks noChangeShapeType="1"/>
              </p:cNvSpPr>
              <p:nvPr/>
            </p:nvSpPr>
            <p:spPr bwMode="auto">
              <a:xfrm>
                <a:off x="6683921" y="1243710"/>
                <a:ext cx="76870" cy="0"/>
              </a:xfrm>
              <a:prstGeom prst="line">
                <a:avLst/>
              </a:prstGeom>
              <a:noFill/>
              <a:ln w="12700" cap="rnd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Line 5"/>
              <p:cNvSpPr>
                <a:spLocks noChangeShapeType="1"/>
              </p:cNvSpPr>
              <p:nvPr/>
            </p:nvSpPr>
            <p:spPr bwMode="auto">
              <a:xfrm>
                <a:off x="5915721" y="1243710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Line 6"/>
              <p:cNvSpPr>
                <a:spLocks noChangeShapeType="1"/>
              </p:cNvSpPr>
              <p:nvPr/>
            </p:nvSpPr>
            <p:spPr bwMode="auto">
              <a:xfrm>
                <a:off x="6149850" y="1153626"/>
                <a:ext cx="373622" cy="0"/>
              </a:xfrm>
              <a:prstGeom prst="line">
                <a:avLst/>
              </a:prstGeom>
              <a:noFill/>
              <a:ln w="12700" cap="rnd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75" name="Rectangle 8"/>
            <p:cNvSpPr>
              <a:spLocks noChangeArrowheads="1"/>
            </p:cNvSpPr>
            <p:nvPr/>
          </p:nvSpPr>
          <p:spPr bwMode="auto">
            <a:xfrm>
              <a:off x="6274774" y="931478"/>
              <a:ext cx="17193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sz="1600" b="1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cs typeface="Arial" pitchFamily="34" charset="0"/>
                </a:rPr>
                <a:t>2,4</a:t>
              </a:r>
              <a:endParaRPr kumimoji="0" lang="ru-RU" sz="1600" b="1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TextBox 04"/>
            <p:cNvSpPr txBox="1"/>
            <p:nvPr/>
          </p:nvSpPr>
          <p:spPr>
            <a:xfrm>
              <a:off x="5628839" y="1287795"/>
              <a:ext cx="144216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fontAlgn="t"/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Ремонт автомобильной дороги общего пользования местного значения по ул. Гагарина (от ул. Заречная) в селе Подлесное Труновского муниципального округа Ставропольского края</a:t>
              </a:r>
            </a:p>
          </p:txBody>
        </p:sp>
      </p:grpSp>
      <p:grpSp>
        <p:nvGrpSpPr>
          <p:cNvPr id="180" name="Text box F"/>
          <p:cNvGrpSpPr/>
          <p:nvPr/>
        </p:nvGrpSpPr>
        <p:grpSpPr>
          <a:xfrm>
            <a:off x="141890" y="1396919"/>
            <a:ext cx="2315046" cy="1279647"/>
            <a:chOff x="5628839" y="931478"/>
            <a:chExt cx="1442166" cy="1279647"/>
          </a:xfrm>
        </p:grpSpPr>
        <p:grpSp>
          <p:nvGrpSpPr>
            <p:cNvPr id="181" name="Lines"/>
            <p:cNvGrpSpPr/>
            <p:nvPr/>
          </p:nvGrpSpPr>
          <p:grpSpPr>
            <a:xfrm>
              <a:off x="5915721" y="1153626"/>
              <a:ext cx="845070" cy="90084"/>
              <a:chOff x="5915721" y="1153626"/>
              <a:chExt cx="845070" cy="90084"/>
            </a:xfrm>
          </p:grpSpPr>
          <p:sp>
            <p:nvSpPr>
              <p:cNvPr id="185" name="Line 4"/>
              <p:cNvSpPr>
                <a:spLocks noChangeShapeType="1"/>
              </p:cNvSpPr>
              <p:nvPr/>
            </p:nvSpPr>
            <p:spPr bwMode="auto">
              <a:xfrm>
                <a:off x="6683921" y="1243710"/>
                <a:ext cx="76870" cy="0"/>
              </a:xfrm>
              <a:prstGeom prst="line">
                <a:avLst/>
              </a:prstGeom>
              <a:noFill/>
              <a:ln w="12700" cap="rnd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Line 5"/>
              <p:cNvSpPr>
                <a:spLocks noChangeShapeType="1"/>
              </p:cNvSpPr>
              <p:nvPr/>
            </p:nvSpPr>
            <p:spPr bwMode="auto">
              <a:xfrm>
                <a:off x="5915721" y="1243710"/>
                <a:ext cx="77373" cy="0"/>
              </a:xfrm>
              <a:prstGeom prst="line">
                <a:avLst/>
              </a:prstGeom>
              <a:noFill/>
              <a:ln w="12700" cap="rnd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Line 6"/>
              <p:cNvSpPr>
                <a:spLocks noChangeShapeType="1"/>
              </p:cNvSpPr>
              <p:nvPr/>
            </p:nvSpPr>
            <p:spPr bwMode="auto">
              <a:xfrm>
                <a:off x="6149850" y="1153626"/>
                <a:ext cx="373622" cy="0"/>
              </a:xfrm>
              <a:prstGeom prst="line">
                <a:avLst/>
              </a:prstGeom>
              <a:noFill/>
              <a:ln w="12700" cap="rnd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83" name="Rectangle 8"/>
            <p:cNvSpPr>
              <a:spLocks noChangeArrowheads="1"/>
            </p:cNvSpPr>
            <p:nvPr/>
          </p:nvSpPr>
          <p:spPr bwMode="auto">
            <a:xfrm>
              <a:off x="6274774" y="931478"/>
              <a:ext cx="177750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sz="1600" b="1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cs typeface="Arial" pitchFamily="34" charset="0"/>
                </a:rPr>
                <a:t>2,1</a:t>
              </a:r>
              <a:endParaRPr kumimoji="0" lang="ru-RU" sz="1600" b="1" i="0" u="none" strike="noStrike" cap="none" normalizeH="0" baseline="0" dirty="0">
                <a:ln>
                  <a:noFill/>
                </a:ln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TextBox 04"/>
            <p:cNvSpPr txBox="1"/>
            <p:nvPr/>
          </p:nvSpPr>
          <p:spPr>
            <a:xfrm>
              <a:off x="5628839" y="1287795"/>
              <a:ext cx="144216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fontAlgn="t"/>
              <a:r>
                <a:rPr lang="ru-RU" sz="900" dirty="0">
                  <a:latin typeface="Times New Roman" pitchFamily="18" charset="0"/>
                  <a:cs typeface="Times New Roman" pitchFamily="18" charset="0"/>
                </a:rPr>
                <a:t>Ремонт пешеходной дорожки по пл. Свободы (от ул. Партизанская до ул. Рабочая) и благоустройство прилегающей территории в селе Труновское Труновского муниципального округа Ставропольского края</a:t>
              </a:r>
            </a:p>
          </p:txBody>
        </p:sp>
      </p:grpSp>
      <p:grpSp>
        <p:nvGrpSpPr>
          <p:cNvPr id="123" name="Head with cloud"/>
          <p:cNvGrpSpPr>
            <a:grpSpLocks noChangeAspect="1"/>
          </p:cNvGrpSpPr>
          <p:nvPr/>
        </p:nvGrpSpPr>
        <p:grpSpPr>
          <a:xfrm>
            <a:off x="4333081" y="3855720"/>
            <a:ext cx="445773" cy="449898"/>
            <a:chOff x="3651259" y="4652965"/>
            <a:chExt cx="342902" cy="346075"/>
          </a:xfrm>
        </p:grpSpPr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3743335" y="4691065"/>
              <a:ext cx="250826" cy="307975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195" y="98"/>
                </a:cxn>
                <a:cxn ang="0">
                  <a:pos x="195" y="129"/>
                </a:cxn>
                <a:cxn ang="0">
                  <a:pos x="221" y="168"/>
                </a:cxn>
                <a:cxn ang="0">
                  <a:pos x="216" y="177"/>
                </a:cxn>
                <a:cxn ang="0">
                  <a:pos x="195" y="177"/>
                </a:cxn>
                <a:cxn ang="0">
                  <a:pos x="195" y="211"/>
                </a:cxn>
                <a:cxn ang="0">
                  <a:pos x="178" y="230"/>
                </a:cxn>
                <a:cxn ang="0">
                  <a:pos x="117" y="230"/>
                </a:cxn>
                <a:cxn ang="0">
                  <a:pos x="142" y="274"/>
                </a:cxn>
                <a:cxn ang="0">
                  <a:pos x="0" y="274"/>
                </a:cxn>
                <a:cxn ang="0">
                  <a:pos x="0" y="98"/>
                </a:cxn>
                <a:cxn ang="0">
                  <a:pos x="97" y="0"/>
                </a:cxn>
              </a:cxnLst>
              <a:rect l="0" t="0" r="r" b="b"/>
              <a:pathLst>
                <a:path w="223" h="274">
                  <a:moveTo>
                    <a:pt x="97" y="0"/>
                  </a:moveTo>
                  <a:cubicBezTo>
                    <a:pt x="152" y="0"/>
                    <a:pt x="195" y="44"/>
                    <a:pt x="195" y="98"/>
                  </a:cubicBezTo>
                  <a:cubicBezTo>
                    <a:pt x="195" y="129"/>
                    <a:pt x="195" y="129"/>
                    <a:pt x="195" y="129"/>
                  </a:cubicBezTo>
                  <a:cubicBezTo>
                    <a:pt x="195" y="136"/>
                    <a:pt x="216" y="159"/>
                    <a:pt x="221" y="168"/>
                  </a:cubicBezTo>
                  <a:cubicBezTo>
                    <a:pt x="223" y="173"/>
                    <a:pt x="221" y="177"/>
                    <a:pt x="216" y="177"/>
                  </a:cubicBezTo>
                  <a:cubicBezTo>
                    <a:pt x="212" y="177"/>
                    <a:pt x="195" y="177"/>
                    <a:pt x="195" y="177"/>
                  </a:cubicBezTo>
                  <a:cubicBezTo>
                    <a:pt x="195" y="177"/>
                    <a:pt x="195" y="202"/>
                    <a:pt x="195" y="211"/>
                  </a:cubicBezTo>
                  <a:cubicBezTo>
                    <a:pt x="195" y="219"/>
                    <a:pt x="191" y="230"/>
                    <a:pt x="178" y="230"/>
                  </a:cubicBezTo>
                  <a:cubicBezTo>
                    <a:pt x="165" y="230"/>
                    <a:pt x="117" y="230"/>
                    <a:pt x="117" y="230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3" y="0"/>
                    <a:pt x="97" y="0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Oval 24"/>
            <p:cNvSpPr>
              <a:spLocks noChangeArrowheads="1"/>
            </p:cNvSpPr>
            <p:nvPr/>
          </p:nvSpPr>
          <p:spPr bwMode="auto">
            <a:xfrm>
              <a:off x="3922723" y="4821240"/>
              <a:ext cx="14288" cy="14288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25"/>
            <p:cNvSpPr>
              <a:spLocks noEditPoints="1"/>
            </p:cNvSpPr>
            <p:nvPr/>
          </p:nvSpPr>
          <p:spPr bwMode="auto">
            <a:xfrm>
              <a:off x="3700472" y="4968878"/>
              <a:ext cx="165100" cy="9525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6"/>
                </a:cxn>
                <a:cxn ang="0">
                  <a:pos x="104" y="6"/>
                </a:cxn>
                <a:cxn ang="0">
                  <a:pos x="104" y="0"/>
                </a:cxn>
                <a:cxn ang="0">
                  <a:pos x="98" y="0"/>
                </a:cxn>
                <a:cxn ang="0">
                  <a:pos x="89" y="6"/>
                </a:cxn>
                <a:cxn ang="0">
                  <a:pos x="95" y="6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89" y="6"/>
                </a:cxn>
                <a:cxn ang="0">
                  <a:pos x="81" y="6"/>
                </a:cxn>
                <a:cxn ang="0">
                  <a:pos x="86" y="6"/>
                </a:cxn>
                <a:cxn ang="0">
                  <a:pos x="86" y="0"/>
                </a:cxn>
                <a:cxn ang="0">
                  <a:pos x="81" y="0"/>
                </a:cxn>
                <a:cxn ang="0">
                  <a:pos x="81" y="6"/>
                </a:cxn>
                <a:cxn ang="0">
                  <a:pos x="71" y="6"/>
                </a:cxn>
                <a:cxn ang="0">
                  <a:pos x="77" y="6"/>
                </a:cxn>
                <a:cxn ang="0">
                  <a:pos x="77" y="0"/>
                </a:cxn>
                <a:cxn ang="0">
                  <a:pos x="71" y="0"/>
                </a:cxn>
                <a:cxn ang="0">
                  <a:pos x="71" y="6"/>
                </a:cxn>
                <a:cxn ang="0">
                  <a:pos x="63" y="6"/>
                </a:cxn>
                <a:cxn ang="0">
                  <a:pos x="69" y="6"/>
                </a:cxn>
                <a:cxn ang="0">
                  <a:pos x="69" y="0"/>
                </a:cxn>
                <a:cxn ang="0">
                  <a:pos x="63" y="0"/>
                </a:cxn>
                <a:cxn ang="0">
                  <a:pos x="63" y="6"/>
                </a:cxn>
                <a:cxn ang="0">
                  <a:pos x="54" y="6"/>
                </a:cxn>
                <a:cxn ang="0">
                  <a:pos x="59" y="6"/>
                </a:cxn>
                <a:cxn ang="0">
                  <a:pos x="59" y="0"/>
                </a:cxn>
                <a:cxn ang="0">
                  <a:pos x="54" y="0"/>
                </a:cxn>
                <a:cxn ang="0">
                  <a:pos x="54" y="6"/>
                </a:cxn>
                <a:cxn ang="0">
                  <a:pos x="44" y="6"/>
                </a:cxn>
                <a:cxn ang="0">
                  <a:pos x="50" y="6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44" y="6"/>
                </a:cxn>
                <a:cxn ang="0">
                  <a:pos x="36" y="6"/>
                </a:cxn>
                <a:cxn ang="0">
                  <a:pos x="42" y="6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6" y="6"/>
                </a:cxn>
                <a:cxn ang="0">
                  <a:pos x="27" y="6"/>
                </a:cxn>
                <a:cxn ang="0">
                  <a:pos x="32" y="6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18" y="6"/>
                </a:cxn>
                <a:cxn ang="0">
                  <a:pos x="24" y="6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8" y="6"/>
                </a:cxn>
                <a:cxn ang="0">
                  <a:pos x="9" y="6"/>
                </a:cxn>
                <a:cxn ang="0">
                  <a:pos x="15" y="6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w="104" h="6">
                  <a:moveTo>
                    <a:pt x="98" y="0"/>
                  </a:moveTo>
                  <a:lnTo>
                    <a:pt x="98" y="6"/>
                  </a:lnTo>
                  <a:lnTo>
                    <a:pt x="104" y="6"/>
                  </a:lnTo>
                  <a:lnTo>
                    <a:pt x="104" y="0"/>
                  </a:lnTo>
                  <a:lnTo>
                    <a:pt x="98" y="0"/>
                  </a:lnTo>
                  <a:close/>
                  <a:moveTo>
                    <a:pt x="89" y="6"/>
                  </a:moveTo>
                  <a:lnTo>
                    <a:pt x="95" y="6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89" y="6"/>
                  </a:lnTo>
                  <a:close/>
                  <a:moveTo>
                    <a:pt x="81" y="6"/>
                  </a:moveTo>
                  <a:lnTo>
                    <a:pt x="86" y="6"/>
                  </a:lnTo>
                  <a:lnTo>
                    <a:pt x="86" y="0"/>
                  </a:lnTo>
                  <a:lnTo>
                    <a:pt x="81" y="0"/>
                  </a:lnTo>
                  <a:lnTo>
                    <a:pt x="81" y="6"/>
                  </a:lnTo>
                  <a:close/>
                  <a:moveTo>
                    <a:pt x="71" y="6"/>
                  </a:move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71" y="6"/>
                  </a:lnTo>
                  <a:close/>
                  <a:moveTo>
                    <a:pt x="63" y="6"/>
                  </a:moveTo>
                  <a:lnTo>
                    <a:pt x="69" y="6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63" y="6"/>
                  </a:lnTo>
                  <a:close/>
                  <a:moveTo>
                    <a:pt x="54" y="6"/>
                  </a:moveTo>
                  <a:lnTo>
                    <a:pt x="59" y="6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54" y="6"/>
                  </a:lnTo>
                  <a:close/>
                  <a:moveTo>
                    <a:pt x="44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4" y="6"/>
                  </a:lnTo>
                  <a:close/>
                  <a:moveTo>
                    <a:pt x="36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36" y="6"/>
                  </a:lnTo>
                  <a:close/>
                  <a:moveTo>
                    <a:pt x="27" y="6"/>
                  </a:moveTo>
                  <a:lnTo>
                    <a:pt x="32" y="6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6"/>
                  </a:lnTo>
                  <a:close/>
                  <a:moveTo>
                    <a:pt x="18" y="6"/>
                  </a:move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close/>
                  <a:moveTo>
                    <a:pt x="9" y="6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6"/>
                  </a:lnTo>
                  <a:close/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26"/>
            <p:cNvSpPr>
              <a:spLocks/>
            </p:cNvSpPr>
            <p:nvPr/>
          </p:nvSpPr>
          <p:spPr bwMode="auto">
            <a:xfrm>
              <a:off x="3651259" y="4652965"/>
              <a:ext cx="196850" cy="80963"/>
            </a:xfrm>
            <a:custGeom>
              <a:avLst/>
              <a:gdLst/>
              <a:ahLst/>
              <a:cxnLst>
                <a:cxn ang="0">
                  <a:pos x="3" y="71"/>
                </a:cxn>
                <a:cxn ang="0">
                  <a:pos x="0" y="55"/>
                </a:cxn>
                <a:cxn ang="0">
                  <a:pos x="35" y="20"/>
                </a:cxn>
                <a:cxn ang="0">
                  <a:pos x="56" y="26"/>
                </a:cxn>
                <a:cxn ang="0">
                  <a:pos x="56" y="26"/>
                </a:cxn>
                <a:cxn ang="0">
                  <a:pos x="93" y="0"/>
                </a:cxn>
                <a:cxn ang="0">
                  <a:pos x="133" y="32"/>
                </a:cxn>
                <a:cxn ang="0">
                  <a:pos x="144" y="30"/>
                </a:cxn>
                <a:cxn ang="0">
                  <a:pos x="174" y="60"/>
                </a:cxn>
                <a:cxn ang="0">
                  <a:pos x="172" y="71"/>
                </a:cxn>
                <a:cxn ang="0">
                  <a:pos x="3" y="71"/>
                </a:cxn>
              </a:cxnLst>
              <a:rect l="0" t="0" r="r" b="b"/>
              <a:pathLst>
                <a:path w="174" h="71">
                  <a:moveTo>
                    <a:pt x="3" y="71"/>
                  </a:moveTo>
                  <a:cubicBezTo>
                    <a:pt x="1" y="66"/>
                    <a:pt x="0" y="61"/>
                    <a:pt x="0" y="55"/>
                  </a:cubicBezTo>
                  <a:cubicBezTo>
                    <a:pt x="0" y="36"/>
                    <a:pt x="15" y="20"/>
                    <a:pt x="35" y="20"/>
                  </a:cubicBezTo>
                  <a:cubicBezTo>
                    <a:pt x="43" y="20"/>
                    <a:pt x="50" y="22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2" y="11"/>
                    <a:pt x="76" y="0"/>
                    <a:pt x="93" y="0"/>
                  </a:cubicBezTo>
                  <a:cubicBezTo>
                    <a:pt x="113" y="0"/>
                    <a:pt x="129" y="14"/>
                    <a:pt x="133" y="32"/>
                  </a:cubicBezTo>
                  <a:cubicBezTo>
                    <a:pt x="136" y="31"/>
                    <a:pt x="140" y="30"/>
                    <a:pt x="144" y="30"/>
                  </a:cubicBezTo>
                  <a:cubicBezTo>
                    <a:pt x="161" y="30"/>
                    <a:pt x="174" y="44"/>
                    <a:pt x="174" y="60"/>
                  </a:cubicBezTo>
                  <a:cubicBezTo>
                    <a:pt x="174" y="64"/>
                    <a:pt x="173" y="67"/>
                    <a:pt x="172" y="71"/>
                  </a:cubicBezTo>
                  <a:lnTo>
                    <a:pt x="3" y="7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9" name="Laptop with code symbol"/>
          <p:cNvGrpSpPr>
            <a:grpSpLocks noChangeAspect="1"/>
          </p:cNvGrpSpPr>
          <p:nvPr/>
        </p:nvGrpSpPr>
        <p:grpSpPr>
          <a:xfrm>
            <a:off x="5620544" y="3178651"/>
            <a:ext cx="511811" cy="338455"/>
            <a:chOff x="3122621" y="4743453"/>
            <a:chExt cx="393701" cy="260350"/>
          </a:xfrm>
        </p:grpSpPr>
        <p:sp>
          <p:nvSpPr>
            <p:cNvPr id="190" name="Rectangle 27"/>
            <p:cNvSpPr>
              <a:spLocks noChangeArrowheads="1"/>
            </p:cNvSpPr>
            <p:nvPr/>
          </p:nvSpPr>
          <p:spPr bwMode="auto">
            <a:xfrm>
              <a:off x="3297246" y="4849815"/>
              <a:ext cx="158750" cy="96838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28"/>
            <p:cNvSpPr>
              <a:spLocks noEditPoints="1"/>
            </p:cNvSpPr>
            <p:nvPr/>
          </p:nvSpPr>
          <p:spPr bwMode="auto">
            <a:xfrm>
              <a:off x="3297246" y="4783140"/>
              <a:ext cx="101600" cy="5238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33"/>
                </a:cxn>
                <a:cxn ang="0">
                  <a:pos x="64" y="33"/>
                </a:cxn>
                <a:cxn ang="0">
                  <a:pos x="64" y="24"/>
                </a:cxn>
                <a:cxn ang="0">
                  <a:pos x="0" y="24"/>
                </a:cxn>
                <a:cxn ang="0">
                  <a:pos x="45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45" y="21"/>
                </a:cxn>
                <a:cxn ang="0">
                  <a:pos x="45" y="12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54" y="8"/>
                </a:cxn>
                <a:cxn ang="0">
                  <a:pos x="54" y="0"/>
                </a:cxn>
              </a:cxnLst>
              <a:rect l="0" t="0" r="r" b="b"/>
              <a:pathLst>
                <a:path w="64" h="33">
                  <a:moveTo>
                    <a:pt x="0" y="24"/>
                  </a:moveTo>
                  <a:lnTo>
                    <a:pt x="0" y="33"/>
                  </a:lnTo>
                  <a:lnTo>
                    <a:pt x="64" y="33"/>
                  </a:lnTo>
                  <a:lnTo>
                    <a:pt x="64" y="24"/>
                  </a:lnTo>
                  <a:lnTo>
                    <a:pt x="0" y="24"/>
                  </a:lnTo>
                  <a:close/>
                  <a:moveTo>
                    <a:pt x="45" y="12"/>
                  </a:moveTo>
                  <a:lnTo>
                    <a:pt x="0" y="12"/>
                  </a:lnTo>
                  <a:lnTo>
                    <a:pt x="0" y="21"/>
                  </a:lnTo>
                  <a:lnTo>
                    <a:pt x="45" y="21"/>
                  </a:lnTo>
                  <a:lnTo>
                    <a:pt x="45" y="12"/>
                  </a:lnTo>
                  <a:close/>
                  <a:moveTo>
                    <a:pt x="54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54" y="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29"/>
            <p:cNvSpPr>
              <a:spLocks noEditPoints="1"/>
            </p:cNvSpPr>
            <p:nvPr/>
          </p:nvSpPr>
          <p:spPr bwMode="auto">
            <a:xfrm>
              <a:off x="3122621" y="4743453"/>
              <a:ext cx="393701" cy="260350"/>
            </a:xfrm>
            <a:custGeom>
              <a:avLst/>
              <a:gdLst/>
              <a:ahLst/>
              <a:cxnLst>
                <a:cxn ang="0">
                  <a:pos x="320" y="193"/>
                </a:cxn>
                <a:cxn ang="0">
                  <a:pos x="299" y="0"/>
                </a:cxn>
                <a:cxn ang="0">
                  <a:pos x="30" y="21"/>
                </a:cxn>
                <a:cxn ang="0">
                  <a:pos x="4" y="193"/>
                </a:cxn>
                <a:cxn ang="0">
                  <a:pos x="34" y="231"/>
                </a:cxn>
                <a:cxn ang="0">
                  <a:pos x="350" y="197"/>
                </a:cxn>
                <a:cxn ang="0">
                  <a:pos x="52" y="8"/>
                </a:cxn>
                <a:cxn ang="0">
                  <a:pos x="312" y="17"/>
                </a:cxn>
                <a:cxn ang="0">
                  <a:pos x="52" y="8"/>
                </a:cxn>
                <a:cxn ang="0">
                  <a:pos x="312" y="25"/>
                </a:cxn>
                <a:cxn ang="0">
                  <a:pos x="38" y="193"/>
                </a:cxn>
                <a:cxn ang="0">
                  <a:pos x="206" y="201"/>
                </a:cxn>
                <a:cxn ang="0">
                  <a:pos x="144" y="207"/>
                </a:cxn>
                <a:cxn ang="0">
                  <a:pos x="206" y="201"/>
                </a:cxn>
                <a:cxn ang="0">
                  <a:pos x="34" y="223"/>
                </a:cxn>
                <a:cxn ang="0">
                  <a:pos x="136" y="201"/>
                </a:cxn>
                <a:cxn ang="0">
                  <a:pos x="140" y="215"/>
                </a:cxn>
                <a:cxn ang="0">
                  <a:pos x="214" y="211"/>
                </a:cxn>
                <a:cxn ang="0">
                  <a:pos x="342" y="201"/>
                </a:cxn>
                <a:cxn ang="0">
                  <a:pos x="142" y="76"/>
                </a:cxn>
                <a:cxn ang="0">
                  <a:pos x="93" y="105"/>
                </a:cxn>
                <a:cxn ang="0">
                  <a:pos x="93" y="112"/>
                </a:cxn>
                <a:cxn ang="0">
                  <a:pos x="142" y="141"/>
                </a:cxn>
                <a:cxn ang="0">
                  <a:pos x="102" y="108"/>
                </a:cxn>
                <a:cxn ang="0">
                  <a:pos x="142" y="76"/>
                </a:cxn>
                <a:cxn ang="0">
                  <a:pos x="215" y="75"/>
                </a:cxn>
                <a:cxn ang="0">
                  <a:pos x="211" y="81"/>
                </a:cxn>
                <a:cxn ang="0">
                  <a:pos x="211" y="135"/>
                </a:cxn>
                <a:cxn ang="0">
                  <a:pos x="215" y="142"/>
                </a:cxn>
                <a:cxn ang="0">
                  <a:pos x="261" y="108"/>
                </a:cxn>
                <a:cxn ang="0">
                  <a:pos x="201" y="57"/>
                </a:cxn>
                <a:cxn ang="0">
                  <a:pos x="148" y="154"/>
                </a:cxn>
                <a:cxn ang="0">
                  <a:pos x="155" y="157"/>
                </a:cxn>
                <a:cxn ang="0">
                  <a:pos x="201" y="57"/>
                </a:cxn>
              </a:cxnLst>
              <a:rect l="0" t="0" r="r" b="b"/>
              <a:pathLst>
                <a:path w="350" h="231">
                  <a:moveTo>
                    <a:pt x="346" y="193"/>
                  </a:moveTo>
                  <a:cubicBezTo>
                    <a:pt x="320" y="193"/>
                    <a:pt x="320" y="193"/>
                    <a:pt x="320" y="193"/>
                  </a:cubicBezTo>
                  <a:cubicBezTo>
                    <a:pt x="320" y="21"/>
                    <a:pt x="320" y="21"/>
                    <a:pt x="320" y="21"/>
                  </a:cubicBezTo>
                  <a:cubicBezTo>
                    <a:pt x="320" y="10"/>
                    <a:pt x="311" y="0"/>
                    <a:pt x="29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0" y="0"/>
                    <a:pt x="30" y="10"/>
                    <a:pt x="30" y="21"/>
                  </a:cubicBezTo>
                  <a:cubicBezTo>
                    <a:pt x="30" y="193"/>
                    <a:pt x="30" y="193"/>
                    <a:pt x="30" y="193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2" y="193"/>
                    <a:pt x="0" y="194"/>
                    <a:pt x="0" y="197"/>
                  </a:cubicBezTo>
                  <a:cubicBezTo>
                    <a:pt x="0" y="215"/>
                    <a:pt x="16" y="231"/>
                    <a:pt x="34" y="231"/>
                  </a:cubicBezTo>
                  <a:cubicBezTo>
                    <a:pt x="316" y="231"/>
                    <a:pt x="316" y="231"/>
                    <a:pt x="316" y="231"/>
                  </a:cubicBezTo>
                  <a:cubicBezTo>
                    <a:pt x="335" y="231"/>
                    <a:pt x="350" y="215"/>
                    <a:pt x="350" y="197"/>
                  </a:cubicBezTo>
                  <a:cubicBezTo>
                    <a:pt x="350" y="194"/>
                    <a:pt x="349" y="193"/>
                    <a:pt x="346" y="193"/>
                  </a:cubicBezTo>
                  <a:close/>
                  <a:moveTo>
                    <a:pt x="52" y="8"/>
                  </a:moveTo>
                  <a:cubicBezTo>
                    <a:pt x="299" y="8"/>
                    <a:pt x="299" y="8"/>
                    <a:pt x="299" y="8"/>
                  </a:cubicBezTo>
                  <a:cubicBezTo>
                    <a:pt x="305" y="8"/>
                    <a:pt x="310" y="12"/>
                    <a:pt x="312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2"/>
                    <a:pt x="46" y="8"/>
                    <a:pt x="52" y="8"/>
                  </a:cubicBezTo>
                  <a:close/>
                  <a:moveTo>
                    <a:pt x="38" y="25"/>
                  </a:moveTo>
                  <a:cubicBezTo>
                    <a:pt x="312" y="25"/>
                    <a:pt x="312" y="25"/>
                    <a:pt x="312" y="25"/>
                  </a:cubicBezTo>
                  <a:cubicBezTo>
                    <a:pt x="312" y="193"/>
                    <a:pt x="312" y="193"/>
                    <a:pt x="312" y="193"/>
                  </a:cubicBezTo>
                  <a:cubicBezTo>
                    <a:pt x="38" y="193"/>
                    <a:pt x="38" y="193"/>
                    <a:pt x="38" y="193"/>
                  </a:cubicBezTo>
                  <a:lnTo>
                    <a:pt x="38" y="25"/>
                  </a:lnTo>
                  <a:close/>
                  <a:moveTo>
                    <a:pt x="206" y="201"/>
                  </a:moveTo>
                  <a:cubicBezTo>
                    <a:pt x="206" y="207"/>
                    <a:pt x="206" y="207"/>
                    <a:pt x="206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1"/>
                    <a:pt x="144" y="201"/>
                    <a:pt x="144" y="201"/>
                  </a:cubicBezTo>
                  <a:lnTo>
                    <a:pt x="206" y="201"/>
                  </a:lnTo>
                  <a:close/>
                  <a:moveTo>
                    <a:pt x="316" y="223"/>
                  </a:moveTo>
                  <a:cubicBezTo>
                    <a:pt x="34" y="223"/>
                    <a:pt x="34" y="223"/>
                    <a:pt x="34" y="223"/>
                  </a:cubicBezTo>
                  <a:cubicBezTo>
                    <a:pt x="21" y="223"/>
                    <a:pt x="11" y="213"/>
                    <a:pt x="9" y="201"/>
                  </a:cubicBezTo>
                  <a:cubicBezTo>
                    <a:pt x="136" y="201"/>
                    <a:pt x="136" y="201"/>
                    <a:pt x="136" y="201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36" y="214"/>
                    <a:pt x="138" y="215"/>
                    <a:pt x="140" y="215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2" y="215"/>
                    <a:pt x="214" y="214"/>
                    <a:pt x="214" y="211"/>
                  </a:cubicBezTo>
                  <a:cubicBezTo>
                    <a:pt x="214" y="201"/>
                    <a:pt x="214" y="201"/>
                    <a:pt x="214" y="201"/>
                  </a:cubicBezTo>
                  <a:cubicBezTo>
                    <a:pt x="342" y="201"/>
                    <a:pt x="342" y="201"/>
                    <a:pt x="342" y="201"/>
                  </a:cubicBezTo>
                  <a:cubicBezTo>
                    <a:pt x="340" y="213"/>
                    <a:pt x="329" y="223"/>
                    <a:pt x="316" y="223"/>
                  </a:cubicBezTo>
                  <a:close/>
                  <a:moveTo>
                    <a:pt x="142" y="76"/>
                  </a:moveTo>
                  <a:cubicBezTo>
                    <a:pt x="141" y="74"/>
                    <a:pt x="139" y="74"/>
                    <a:pt x="137" y="7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2" y="106"/>
                    <a:pt x="91" y="107"/>
                    <a:pt x="91" y="108"/>
                  </a:cubicBezTo>
                  <a:cubicBezTo>
                    <a:pt x="91" y="110"/>
                    <a:pt x="92" y="111"/>
                    <a:pt x="93" y="112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9" y="143"/>
                    <a:pt x="141" y="143"/>
                    <a:pt x="142" y="141"/>
                  </a:cubicBezTo>
                  <a:cubicBezTo>
                    <a:pt x="144" y="139"/>
                    <a:pt x="143" y="137"/>
                    <a:pt x="141" y="135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3" y="80"/>
                    <a:pt x="144" y="78"/>
                    <a:pt x="142" y="76"/>
                  </a:cubicBezTo>
                  <a:close/>
                  <a:moveTo>
                    <a:pt x="260" y="105"/>
                  </a:moveTo>
                  <a:cubicBezTo>
                    <a:pt x="215" y="75"/>
                    <a:pt x="215" y="75"/>
                    <a:pt x="215" y="75"/>
                  </a:cubicBezTo>
                  <a:cubicBezTo>
                    <a:pt x="214" y="74"/>
                    <a:pt x="211" y="74"/>
                    <a:pt x="210" y="76"/>
                  </a:cubicBezTo>
                  <a:cubicBezTo>
                    <a:pt x="209" y="78"/>
                    <a:pt x="209" y="80"/>
                    <a:pt x="211" y="81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11" y="135"/>
                    <a:pt x="211" y="135"/>
                    <a:pt x="211" y="135"/>
                  </a:cubicBezTo>
                  <a:cubicBezTo>
                    <a:pt x="209" y="137"/>
                    <a:pt x="209" y="139"/>
                    <a:pt x="210" y="141"/>
                  </a:cubicBezTo>
                  <a:cubicBezTo>
                    <a:pt x="211" y="143"/>
                    <a:pt x="214" y="143"/>
                    <a:pt x="215" y="14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1" y="111"/>
                    <a:pt x="261" y="110"/>
                    <a:pt x="261" y="108"/>
                  </a:cubicBezTo>
                  <a:cubicBezTo>
                    <a:pt x="261" y="107"/>
                    <a:pt x="261" y="106"/>
                    <a:pt x="260" y="105"/>
                  </a:cubicBezTo>
                  <a:close/>
                  <a:moveTo>
                    <a:pt x="201" y="57"/>
                  </a:moveTo>
                  <a:cubicBezTo>
                    <a:pt x="199" y="56"/>
                    <a:pt x="196" y="57"/>
                    <a:pt x="195" y="59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7" y="156"/>
                    <a:pt x="148" y="158"/>
                    <a:pt x="150" y="159"/>
                  </a:cubicBezTo>
                  <a:cubicBezTo>
                    <a:pt x="152" y="160"/>
                    <a:pt x="154" y="159"/>
                    <a:pt x="155" y="157"/>
                  </a:cubicBezTo>
                  <a:cubicBezTo>
                    <a:pt x="203" y="62"/>
                    <a:pt x="203" y="62"/>
                    <a:pt x="203" y="62"/>
                  </a:cubicBezTo>
                  <a:cubicBezTo>
                    <a:pt x="204" y="60"/>
                    <a:pt x="203" y="58"/>
                    <a:pt x="201" y="57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" name="Connected people"/>
          <p:cNvGrpSpPr>
            <a:grpSpLocks noChangeAspect="1"/>
          </p:cNvGrpSpPr>
          <p:nvPr/>
        </p:nvGrpSpPr>
        <p:grpSpPr>
          <a:xfrm>
            <a:off x="4364572" y="817562"/>
            <a:ext cx="447834" cy="443707"/>
            <a:chOff x="4149736" y="4154490"/>
            <a:chExt cx="344488" cy="341313"/>
          </a:xfrm>
        </p:grpSpPr>
        <p:sp>
          <p:nvSpPr>
            <p:cNvPr id="194" name="Oval 56"/>
            <p:cNvSpPr>
              <a:spLocks noChangeArrowheads="1"/>
            </p:cNvSpPr>
            <p:nvPr/>
          </p:nvSpPr>
          <p:spPr bwMode="auto">
            <a:xfrm>
              <a:off x="4149736" y="4154490"/>
              <a:ext cx="131763" cy="130175"/>
            </a:xfrm>
            <a:prstGeom prst="ellipse">
              <a:avLst/>
            </a:pr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Freeform 57"/>
            <p:cNvSpPr>
              <a:spLocks noEditPoints="1"/>
            </p:cNvSpPr>
            <p:nvPr/>
          </p:nvSpPr>
          <p:spPr bwMode="auto">
            <a:xfrm>
              <a:off x="4273561" y="4276728"/>
              <a:ext cx="220663" cy="219075"/>
            </a:xfrm>
            <a:custGeom>
              <a:avLst/>
              <a:gdLst/>
              <a:ahLst/>
              <a:cxnLst>
                <a:cxn ang="0">
                  <a:pos x="185" y="100"/>
                </a:cxn>
                <a:cxn ang="0">
                  <a:pos x="185" y="95"/>
                </a:cxn>
                <a:cxn ang="0">
                  <a:pos x="195" y="87"/>
                </a:cxn>
                <a:cxn ang="0">
                  <a:pos x="180" y="70"/>
                </a:cxn>
                <a:cxn ang="0">
                  <a:pos x="179" y="66"/>
                </a:cxn>
                <a:cxn ang="0">
                  <a:pos x="185" y="55"/>
                </a:cxn>
                <a:cxn ang="0">
                  <a:pos x="166" y="44"/>
                </a:cxn>
                <a:cxn ang="0">
                  <a:pos x="163" y="40"/>
                </a:cxn>
                <a:cxn ang="0">
                  <a:pos x="165" y="27"/>
                </a:cxn>
                <a:cxn ang="0">
                  <a:pos x="143" y="24"/>
                </a:cxn>
                <a:cxn ang="0">
                  <a:pos x="139" y="21"/>
                </a:cxn>
                <a:cxn ang="0">
                  <a:pos x="125" y="4"/>
                </a:cxn>
                <a:cxn ang="0">
                  <a:pos x="110" y="12"/>
                </a:cxn>
                <a:cxn ang="0">
                  <a:pos x="104" y="0"/>
                </a:cxn>
                <a:cxn ang="0">
                  <a:pos x="85" y="12"/>
                </a:cxn>
                <a:cxn ang="0">
                  <a:pos x="80" y="12"/>
                </a:cxn>
                <a:cxn ang="0">
                  <a:pos x="58" y="8"/>
                </a:cxn>
                <a:cxn ang="0">
                  <a:pos x="52" y="24"/>
                </a:cxn>
                <a:cxn ang="0">
                  <a:pos x="40" y="19"/>
                </a:cxn>
                <a:cxn ang="0">
                  <a:pos x="32" y="40"/>
                </a:cxn>
                <a:cxn ang="0">
                  <a:pos x="29" y="44"/>
                </a:cxn>
                <a:cxn ang="0">
                  <a:pos x="16" y="43"/>
                </a:cxn>
                <a:cxn ang="0">
                  <a:pos x="17" y="66"/>
                </a:cxn>
                <a:cxn ang="0">
                  <a:pos x="15" y="70"/>
                </a:cxn>
                <a:cxn ang="0">
                  <a:pos x="3" y="75"/>
                </a:cxn>
                <a:cxn ang="0">
                  <a:pos x="11" y="95"/>
                </a:cxn>
                <a:cxn ang="0">
                  <a:pos x="11" y="98"/>
                </a:cxn>
                <a:cxn ang="0">
                  <a:pos x="11" y="100"/>
                </a:cxn>
                <a:cxn ang="0">
                  <a:pos x="3" y="121"/>
                </a:cxn>
                <a:cxn ang="0">
                  <a:pos x="15" y="125"/>
                </a:cxn>
                <a:cxn ang="0">
                  <a:pos x="17" y="130"/>
                </a:cxn>
                <a:cxn ang="0">
                  <a:pos x="16" y="152"/>
                </a:cxn>
                <a:cxn ang="0">
                  <a:pos x="29" y="152"/>
                </a:cxn>
                <a:cxn ang="0">
                  <a:pos x="32" y="156"/>
                </a:cxn>
                <a:cxn ang="0">
                  <a:pos x="40" y="177"/>
                </a:cxn>
                <a:cxn ang="0">
                  <a:pos x="52" y="172"/>
                </a:cxn>
                <a:cxn ang="0">
                  <a:pos x="58" y="187"/>
                </a:cxn>
                <a:cxn ang="0">
                  <a:pos x="80" y="183"/>
                </a:cxn>
                <a:cxn ang="0">
                  <a:pos x="85" y="184"/>
                </a:cxn>
                <a:cxn ang="0">
                  <a:pos x="104" y="195"/>
                </a:cxn>
                <a:cxn ang="0">
                  <a:pos x="110" y="184"/>
                </a:cxn>
                <a:cxn ang="0">
                  <a:pos x="125" y="192"/>
                </a:cxn>
                <a:cxn ang="0">
                  <a:pos x="139" y="175"/>
                </a:cxn>
                <a:cxn ang="0">
                  <a:pos x="143" y="172"/>
                </a:cxn>
                <a:cxn ang="0">
                  <a:pos x="165" y="168"/>
                </a:cxn>
                <a:cxn ang="0">
                  <a:pos x="163" y="156"/>
                </a:cxn>
                <a:cxn ang="0">
                  <a:pos x="166" y="152"/>
                </a:cxn>
                <a:cxn ang="0">
                  <a:pos x="185" y="141"/>
                </a:cxn>
                <a:cxn ang="0">
                  <a:pos x="179" y="130"/>
                </a:cxn>
                <a:cxn ang="0">
                  <a:pos x="180" y="125"/>
                </a:cxn>
                <a:cxn ang="0">
                  <a:pos x="195" y="108"/>
                </a:cxn>
                <a:cxn ang="0">
                  <a:pos x="98" y="142"/>
                </a:cxn>
                <a:cxn ang="0">
                  <a:pos x="98" y="53"/>
                </a:cxn>
                <a:cxn ang="0">
                  <a:pos x="98" y="142"/>
                </a:cxn>
              </a:cxnLst>
              <a:rect l="0" t="0" r="r" b="b"/>
              <a:pathLst>
                <a:path w="195" h="195">
                  <a:moveTo>
                    <a:pt x="185" y="100"/>
                  </a:moveTo>
                  <a:cubicBezTo>
                    <a:pt x="185" y="100"/>
                    <a:pt x="185" y="100"/>
                    <a:pt x="185" y="100"/>
                  </a:cubicBezTo>
                  <a:cubicBezTo>
                    <a:pt x="185" y="99"/>
                    <a:pt x="185" y="99"/>
                    <a:pt x="185" y="98"/>
                  </a:cubicBezTo>
                  <a:cubicBezTo>
                    <a:pt x="185" y="97"/>
                    <a:pt x="185" y="96"/>
                    <a:pt x="185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4" y="90"/>
                    <a:pt x="191" y="88"/>
                    <a:pt x="195" y="87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89" y="75"/>
                    <a:pt x="182" y="75"/>
                    <a:pt x="180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9"/>
                    <a:pt x="179" y="67"/>
                    <a:pt x="179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7" y="61"/>
                    <a:pt x="182" y="56"/>
                    <a:pt x="185" y="55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76" y="45"/>
                    <a:pt x="169" y="48"/>
                    <a:pt x="166" y="44"/>
                  </a:cubicBezTo>
                  <a:cubicBezTo>
                    <a:pt x="166" y="44"/>
                    <a:pt x="166" y="44"/>
                    <a:pt x="166" y="44"/>
                  </a:cubicBezTo>
                  <a:cubicBezTo>
                    <a:pt x="165" y="42"/>
                    <a:pt x="164" y="41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59" y="36"/>
                    <a:pt x="163" y="30"/>
                    <a:pt x="165" y="27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3" y="22"/>
                    <a:pt x="148" y="26"/>
                    <a:pt x="143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2" y="23"/>
                    <a:pt x="141" y="22"/>
                    <a:pt x="139" y="21"/>
                  </a:cubicBezTo>
                  <a:cubicBezTo>
                    <a:pt x="135" y="19"/>
                    <a:pt x="136" y="12"/>
                    <a:pt x="137" y="8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4" y="7"/>
                    <a:pt x="120" y="13"/>
                    <a:pt x="115" y="12"/>
                  </a:cubicBezTo>
                  <a:cubicBezTo>
                    <a:pt x="114" y="12"/>
                    <a:pt x="112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5" y="11"/>
                    <a:pt x="104" y="4"/>
                    <a:pt x="104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4"/>
                    <a:pt x="90" y="11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3" y="12"/>
                    <a:pt x="82" y="12"/>
                    <a:pt x="80" y="12"/>
                  </a:cubicBezTo>
                  <a:cubicBezTo>
                    <a:pt x="75" y="13"/>
                    <a:pt x="72" y="7"/>
                    <a:pt x="70" y="4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12"/>
                    <a:pt x="61" y="19"/>
                    <a:pt x="56" y="21"/>
                  </a:cubicBezTo>
                  <a:cubicBezTo>
                    <a:pt x="55" y="22"/>
                    <a:pt x="53" y="23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48" y="26"/>
                    <a:pt x="42" y="22"/>
                    <a:pt x="40" y="1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30"/>
                    <a:pt x="36" y="36"/>
                    <a:pt x="32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1" y="41"/>
                    <a:pt x="30" y="42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6" y="48"/>
                    <a:pt x="20" y="45"/>
                    <a:pt x="16" y="43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3" y="56"/>
                    <a:pt x="19" y="61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7"/>
                    <a:pt x="15" y="69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5"/>
                    <a:pt x="6" y="75"/>
                    <a:pt x="3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4" y="88"/>
                    <a:pt x="11" y="90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7"/>
                    <a:pt x="11" y="98"/>
                  </a:cubicBezTo>
                  <a:cubicBezTo>
                    <a:pt x="11" y="99"/>
                    <a:pt x="11" y="99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5"/>
                    <a:pt x="4" y="108"/>
                    <a:pt x="0" y="108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6" y="120"/>
                    <a:pt x="14" y="120"/>
                    <a:pt x="15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7"/>
                    <a:pt x="16" y="128"/>
                    <a:pt x="17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5"/>
                    <a:pt x="13" y="139"/>
                    <a:pt x="10" y="141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0" y="150"/>
                    <a:pt x="26" y="148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3"/>
                    <a:pt x="31" y="154"/>
                    <a:pt x="33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6" y="159"/>
                    <a:pt x="32" y="166"/>
                    <a:pt x="30" y="16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2" y="174"/>
                    <a:pt x="48" y="169"/>
                    <a:pt x="52" y="172"/>
                  </a:cubicBezTo>
                  <a:cubicBezTo>
                    <a:pt x="52" y="172"/>
                    <a:pt x="52" y="172"/>
                    <a:pt x="52" y="172"/>
                  </a:cubicBezTo>
                  <a:cubicBezTo>
                    <a:pt x="53" y="173"/>
                    <a:pt x="55" y="174"/>
                    <a:pt x="56" y="175"/>
                  </a:cubicBezTo>
                  <a:cubicBezTo>
                    <a:pt x="61" y="177"/>
                    <a:pt x="60" y="184"/>
                    <a:pt x="58" y="187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72" y="188"/>
                    <a:pt x="75" y="182"/>
                    <a:pt x="80" y="183"/>
                  </a:cubicBezTo>
                  <a:cubicBezTo>
                    <a:pt x="82" y="184"/>
                    <a:pt x="83" y="184"/>
                    <a:pt x="85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90" y="185"/>
                    <a:pt x="91" y="192"/>
                    <a:pt x="91" y="195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2"/>
                    <a:pt x="105" y="185"/>
                    <a:pt x="110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2" y="184"/>
                    <a:pt x="114" y="184"/>
                    <a:pt x="115" y="183"/>
                  </a:cubicBezTo>
                  <a:cubicBezTo>
                    <a:pt x="120" y="182"/>
                    <a:pt x="124" y="188"/>
                    <a:pt x="125" y="192"/>
                  </a:cubicBezTo>
                  <a:cubicBezTo>
                    <a:pt x="137" y="187"/>
                    <a:pt x="137" y="187"/>
                    <a:pt x="137" y="187"/>
                  </a:cubicBezTo>
                  <a:cubicBezTo>
                    <a:pt x="136" y="184"/>
                    <a:pt x="135" y="177"/>
                    <a:pt x="139" y="175"/>
                  </a:cubicBezTo>
                  <a:cubicBezTo>
                    <a:pt x="141" y="174"/>
                    <a:pt x="142" y="173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8" y="169"/>
                    <a:pt x="153" y="174"/>
                    <a:pt x="156" y="177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6"/>
                    <a:pt x="159" y="159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4" y="154"/>
                    <a:pt x="165" y="153"/>
                    <a:pt x="166" y="152"/>
                  </a:cubicBezTo>
                  <a:cubicBezTo>
                    <a:pt x="166" y="152"/>
                    <a:pt x="166" y="152"/>
                    <a:pt x="166" y="152"/>
                  </a:cubicBezTo>
                  <a:cubicBezTo>
                    <a:pt x="169" y="148"/>
                    <a:pt x="176" y="150"/>
                    <a:pt x="179" y="152"/>
                  </a:cubicBezTo>
                  <a:cubicBezTo>
                    <a:pt x="185" y="141"/>
                    <a:pt x="185" y="141"/>
                    <a:pt x="185" y="141"/>
                  </a:cubicBezTo>
                  <a:cubicBezTo>
                    <a:pt x="182" y="139"/>
                    <a:pt x="177" y="135"/>
                    <a:pt x="179" y="130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79" y="128"/>
                    <a:pt x="180" y="127"/>
                    <a:pt x="180" y="125"/>
                  </a:cubicBezTo>
                  <a:cubicBezTo>
                    <a:pt x="180" y="125"/>
                    <a:pt x="180" y="125"/>
                    <a:pt x="180" y="125"/>
                  </a:cubicBezTo>
                  <a:cubicBezTo>
                    <a:pt x="182" y="120"/>
                    <a:pt x="189" y="120"/>
                    <a:pt x="193" y="121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1" y="108"/>
                    <a:pt x="184" y="105"/>
                    <a:pt x="185" y="100"/>
                  </a:cubicBezTo>
                  <a:close/>
                  <a:moveTo>
                    <a:pt x="98" y="142"/>
                  </a:moveTo>
                  <a:cubicBezTo>
                    <a:pt x="73" y="142"/>
                    <a:pt x="53" y="122"/>
                    <a:pt x="53" y="98"/>
                  </a:cubicBezTo>
                  <a:cubicBezTo>
                    <a:pt x="53" y="73"/>
                    <a:pt x="73" y="53"/>
                    <a:pt x="98" y="53"/>
                  </a:cubicBezTo>
                  <a:cubicBezTo>
                    <a:pt x="122" y="53"/>
                    <a:pt x="142" y="73"/>
                    <a:pt x="142" y="98"/>
                  </a:cubicBezTo>
                  <a:cubicBezTo>
                    <a:pt x="142" y="122"/>
                    <a:pt x="122" y="142"/>
                    <a:pt x="98" y="14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58"/>
            <p:cNvSpPr>
              <a:spLocks noEditPoints="1"/>
            </p:cNvSpPr>
            <p:nvPr/>
          </p:nvSpPr>
          <p:spPr bwMode="auto">
            <a:xfrm>
              <a:off x="4171961" y="4168778"/>
              <a:ext cx="282576" cy="288925"/>
            </a:xfrm>
            <a:custGeom>
              <a:avLst/>
              <a:gdLst/>
              <a:ahLst/>
              <a:cxnLst>
                <a:cxn ang="0">
                  <a:pos x="73" y="49"/>
                </a:cxn>
                <a:cxn ang="0">
                  <a:pos x="63" y="24"/>
                </a:cxn>
                <a:cxn ang="0">
                  <a:pos x="55" y="6"/>
                </a:cxn>
                <a:cxn ang="0">
                  <a:pos x="39" y="0"/>
                </a:cxn>
                <a:cxn ang="0">
                  <a:pos x="21" y="40"/>
                </a:cxn>
                <a:cxn ang="0">
                  <a:pos x="4" y="69"/>
                </a:cxn>
                <a:cxn ang="0">
                  <a:pos x="22" y="48"/>
                </a:cxn>
                <a:cxn ang="0">
                  <a:pos x="67" y="53"/>
                </a:cxn>
                <a:cxn ang="0">
                  <a:pos x="74" y="69"/>
                </a:cxn>
                <a:cxn ang="0">
                  <a:pos x="39" y="8"/>
                </a:cxn>
                <a:cxn ang="0">
                  <a:pos x="24" y="20"/>
                </a:cxn>
                <a:cxn ang="0">
                  <a:pos x="39" y="40"/>
                </a:cxn>
                <a:cxn ang="0">
                  <a:pos x="52" y="15"/>
                </a:cxn>
                <a:cxn ang="0">
                  <a:pos x="39" y="40"/>
                </a:cxn>
                <a:cxn ang="0">
                  <a:pos x="148" y="148"/>
                </a:cxn>
                <a:cxn ang="0">
                  <a:pos x="133" y="138"/>
                </a:cxn>
                <a:cxn ang="0">
                  <a:pos x="142" y="154"/>
                </a:cxn>
                <a:cxn ang="0">
                  <a:pos x="189" y="257"/>
                </a:cxn>
                <a:cxn ang="0">
                  <a:pos x="189" y="133"/>
                </a:cxn>
                <a:cxn ang="0">
                  <a:pos x="135" y="195"/>
                </a:cxn>
                <a:cxn ang="0">
                  <a:pos x="243" y="195"/>
                </a:cxn>
                <a:cxn ang="0">
                  <a:pos x="223" y="200"/>
                </a:cxn>
                <a:cxn ang="0">
                  <a:pos x="212" y="175"/>
                </a:cxn>
                <a:cxn ang="0">
                  <a:pos x="204" y="158"/>
                </a:cxn>
                <a:cxn ang="0">
                  <a:pos x="189" y="152"/>
                </a:cxn>
                <a:cxn ang="0">
                  <a:pos x="171" y="191"/>
                </a:cxn>
                <a:cxn ang="0">
                  <a:pos x="153" y="221"/>
                </a:cxn>
                <a:cxn ang="0">
                  <a:pos x="172" y="199"/>
                </a:cxn>
                <a:cxn ang="0">
                  <a:pos x="217" y="205"/>
                </a:cxn>
                <a:cxn ang="0">
                  <a:pos x="224" y="221"/>
                </a:cxn>
                <a:cxn ang="0">
                  <a:pos x="223" y="200"/>
                </a:cxn>
                <a:cxn ang="0">
                  <a:pos x="196" y="161"/>
                </a:cxn>
                <a:cxn ang="0">
                  <a:pos x="189" y="160"/>
                </a:cxn>
                <a:cxn ang="0">
                  <a:pos x="174" y="179"/>
                </a:cxn>
                <a:cxn ang="0">
                  <a:pos x="204" y="175"/>
                </a:cxn>
                <a:cxn ang="0">
                  <a:pos x="83" y="83"/>
                </a:cxn>
                <a:cxn ang="0">
                  <a:pos x="77" y="89"/>
                </a:cxn>
                <a:cxn ang="0">
                  <a:pos x="95" y="101"/>
                </a:cxn>
                <a:cxn ang="0">
                  <a:pos x="83" y="83"/>
                </a:cxn>
                <a:cxn ang="0">
                  <a:pos x="105" y="111"/>
                </a:cxn>
                <a:cxn ang="0">
                  <a:pos x="117" y="128"/>
                </a:cxn>
                <a:cxn ang="0">
                  <a:pos x="122" y="122"/>
                </a:cxn>
              </a:cxnLst>
              <a:rect l="0" t="0" r="r" b="b"/>
              <a:pathLst>
                <a:path w="251" h="257">
                  <a:moveTo>
                    <a:pt x="78" y="65"/>
                  </a:moveTo>
                  <a:cubicBezTo>
                    <a:pt x="78" y="59"/>
                    <a:pt x="76" y="53"/>
                    <a:pt x="73" y="49"/>
                  </a:cubicBezTo>
                  <a:cubicBezTo>
                    <a:pt x="69" y="43"/>
                    <a:pt x="64" y="40"/>
                    <a:pt x="57" y="40"/>
                  </a:cubicBezTo>
                  <a:cubicBezTo>
                    <a:pt x="60" y="36"/>
                    <a:pt x="63" y="30"/>
                    <a:pt x="63" y="24"/>
                  </a:cubicBezTo>
                  <a:cubicBezTo>
                    <a:pt x="63" y="17"/>
                    <a:pt x="60" y="11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0" y="2"/>
                    <a:pt x="45" y="0"/>
                    <a:pt x="39" y="0"/>
                  </a:cubicBezTo>
                  <a:cubicBezTo>
                    <a:pt x="26" y="0"/>
                    <a:pt x="15" y="11"/>
                    <a:pt x="15" y="24"/>
                  </a:cubicBezTo>
                  <a:cubicBezTo>
                    <a:pt x="15" y="30"/>
                    <a:pt x="17" y="36"/>
                    <a:pt x="21" y="40"/>
                  </a:cubicBezTo>
                  <a:cubicBezTo>
                    <a:pt x="7" y="40"/>
                    <a:pt x="0" y="53"/>
                    <a:pt x="0" y="65"/>
                  </a:cubicBezTo>
                  <a:cubicBezTo>
                    <a:pt x="0" y="67"/>
                    <a:pt x="1" y="69"/>
                    <a:pt x="4" y="69"/>
                  </a:cubicBezTo>
                  <a:cubicBezTo>
                    <a:pt x="6" y="69"/>
                    <a:pt x="8" y="67"/>
                    <a:pt x="8" y="65"/>
                  </a:cubicBezTo>
                  <a:cubicBezTo>
                    <a:pt x="8" y="59"/>
                    <a:pt x="11" y="48"/>
                    <a:pt x="22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60" y="48"/>
                    <a:pt x="64" y="50"/>
                    <a:pt x="67" y="53"/>
                  </a:cubicBezTo>
                  <a:cubicBezTo>
                    <a:pt x="69" y="56"/>
                    <a:pt x="70" y="61"/>
                    <a:pt x="70" y="65"/>
                  </a:cubicBezTo>
                  <a:cubicBezTo>
                    <a:pt x="70" y="67"/>
                    <a:pt x="72" y="69"/>
                    <a:pt x="74" y="69"/>
                  </a:cubicBezTo>
                  <a:cubicBezTo>
                    <a:pt x="76" y="69"/>
                    <a:pt x="78" y="67"/>
                    <a:pt x="78" y="65"/>
                  </a:cubicBezTo>
                  <a:close/>
                  <a:moveTo>
                    <a:pt x="39" y="8"/>
                  </a:moveTo>
                  <a:cubicBezTo>
                    <a:pt x="41" y="8"/>
                    <a:pt x="44" y="9"/>
                    <a:pt x="46" y="10"/>
                  </a:cubicBezTo>
                  <a:cubicBezTo>
                    <a:pt x="38" y="17"/>
                    <a:pt x="31" y="19"/>
                    <a:pt x="24" y="20"/>
                  </a:cubicBezTo>
                  <a:cubicBezTo>
                    <a:pt x="26" y="13"/>
                    <a:pt x="32" y="8"/>
                    <a:pt x="39" y="8"/>
                  </a:cubicBezTo>
                  <a:close/>
                  <a:moveTo>
                    <a:pt x="39" y="40"/>
                  </a:moveTo>
                  <a:cubicBezTo>
                    <a:pt x="32" y="40"/>
                    <a:pt x="25" y="35"/>
                    <a:pt x="24" y="28"/>
                  </a:cubicBezTo>
                  <a:cubicBezTo>
                    <a:pt x="32" y="27"/>
                    <a:pt x="42" y="25"/>
                    <a:pt x="52" y="15"/>
                  </a:cubicBezTo>
                  <a:cubicBezTo>
                    <a:pt x="54" y="18"/>
                    <a:pt x="55" y="21"/>
                    <a:pt x="55" y="24"/>
                  </a:cubicBezTo>
                  <a:cubicBezTo>
                    <a:pt x="55" y="33"/>
                    <a:pt x="48" y="40"/>
                    <a:pt x="39" y="40"/>
                  </a:cubicBezTo>
                  <a:close/>
                  <a:moveTo>
                    <a:pt x="189" y="133"/>
                  </a:moveTo>
                  <a:cubicBezTo>
                    <a:pt x="173" y="133"/>
                    <a:pt x="159" y="138"/>
                    <a:pt x="148" y="148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7" y="137"/>
                    <a:pt x="134" y="137"/>
                    <a:pt x="133" y="138"/>
                  </a:cubicBezTo>
                  <a:cubicBezTo>
                    <a:pt x="131" y="140"/>
                    <a:pt x="131" y="142"/>
                    <a:pt x="133" y="144"/>
                  </a:cubicBezTo>
                  <a:cubicBezTo>
                    <a:pt x="142" y="154"/>
                    <a:pt x="142" y="154"/>
                    <a:pt x="142" y="154"/>
                  </a:cubicBezTo>
                  <a:cubicBezTo>
                    <a:pt x="133" y="164"/>
                    <a:pt x="127" y="179"/>
                    <a:pt x="127" y="195"/>
                  </a:cubicBezTo>
                  <a:cubicBezTo>
                    <a:pt x="127" y="229"/>
                    <a:pt x="154" y="257"/>
                    <a:pt x="189" y="257"/>
                  </a:cubicBezTo>
                  <a:cubicBezTo>
                    <a:pt x="223" y="257"/>
                    <a:pt x="251" y="229"/>
                    <a:pt x="251" y="195"/>
                  </a:cubicBezTo>
                  <a:cubicBezTo>
                    <a:pt x="251" y="160"/>
                    <a:pt x="223" y="133"/>
                    <a:pt x="189" y="133"/>
                  </a:cubicBezTo>
                  <a:close/>
                  <a:moveTo>
                    <a:pt x="189" y="249"/>
                  </a:moveTo>
                  <a:cubicBezTo>
                    <a:pt x="159" y="249"/>
                    <a:pt x="135" y="224"/>
                    <a:pt x="135" y="195"/>
                  </a:cubicBezTo>
                  <a:cubicBezTo>
                    <a:pt x="135" y="165"/>
                    <a:pt x="159" y="141"/>
                    <a:pt x="189" y="141"/>
                  </a:cubicBezTo>
                  <a:cubicBezTo>
                    <a:pt x="218" y="141"/>
                    <a:pt x="243" y="165"/>
                    <a:pt x="243" y="195"/>
                  </a:cubicBezTo>
                  <a:cubicBezTo>
                    <a:pt x="243" y="224"/>
                    <a:pt x="218" y="249"/>
                    <a:pt x="189" y="249"/>
                  </a:cubicBezTo>
                  <a:close/>
                  <a:moveTo>
                    <a:pt x="223" y="200"/>
                  </a:moveTo>
                  <a:cubicBezTo>
                    <a:pt x="219" y="195"/>
                    <a:pt x="213" y="192"/>
                    <a:pt x="206" y="191"/>
                  </a:cubicBezTo>
                  <a:cubicBezTo>
                    <a:pt x="210" y="187"/>
                    <a:pt x="212" y="182"/>
                    <a:pt x="212" y="175"/>
                  </a:cubicBezTo>
                  <a:cubicBezTo>
                    <a:pt x="212" y="168"/>
                    <a:pt x="209" y="162"/>
                    <a:pt x="204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0" y="154"/>
                    <a:pt x="195" y="152"/>
                    <a:pt x="189" y="152"/>
                  </a:cubicBezTo>
                  <a:cubicBezTo>
                    <a:pt x="176" y="152"/>
                    <a:pt x="165" y="162"/>
                    <a:pt x="165" y="175"/>
                  </a:cubicBezTo>
                  <a:cubicBezTo>
                    <a:pt x="165" y="182"/>
                    <a:pt x="167" y="187"/>
                    <a:pt x="171" y="191"/>
                  </a:cubicBezTo>
                  <a:cubicBezTo>
                    <a:pt x="157" y="192"/>
                    <a:pt x="149" y="204"/>
                    <a:pt x="149" y="217"/>
                  </a:cubicBezTo>
                  <a:cubicBezTo>
                    <a:pt x="149" y="219"/>
                    <a:pt x="151" y="221"/>
                    <a:pt x="153" y="221"/>
                  </a:cubicBezTo>
                  <a:cubicBezTo>
                    <a:pt x="156" y="221"/>
                    <a:pt x="157" y="219"/>
                    <a:pt x="157" y="217"/>
                  </a:cubicBezTo>
                  <a:cubicBezTo>
                    <a:pt x="157" y="211"/>
                    <a:pt x="160" y="199"/>
                    <a:pt x="172" y="199"/>
                  </a:cubicBezTo>
                  <a:cubicBezTo>
                    <a:pt x="205" y="199"/>
                    <a:pt x="205" y="199"/>
                    <a:pt x="205" y="199"/>
                  </a:cubicBezTo>
                  <a:cubicBezTo>
                    <a:pt x="210" y="199"/>
                    <a:pt x="214" y="201"/>
                    <a:pt x="217" y="205"/>
                  </a:cubicBezTo>
                  <a:cubicBezTo>
                    <a:pt x="219" y="208"/>
                    <a:pt x="220" y="212"/>
                    <a:pt x="220" y="217"/>
                  </a:cubicBezTo>
                  <a:cubicBezTo>
                    <a:pt x="220" y="219"/>
                    <a:pt x="222" y="221"/>
                    <a:pt x="224" y="221"/>
                  </a:cubicBezTo>
                  <a:cubicBezTo>
                    <a:pt x="226" y="221"/>
                    <a:pt x="228" y="219"/>
                    <a:pt x="228" y="217"/>
                  </a:cubicBezTo>
                  <a:cubicBezTo>
                    <a:pt x="228" y="211"/>
                    <a:pt x="226" y="205"/>
                    <a:pt x="223" y="200"/>
                  </a:cubicBezTo>
                  <a:close/>
                  <a:moveTo>
                    <a:pt x="189" y="160"/>
                  </a:moveTo>
                  <a:cubicBezTo>
                    <a:pt x="191" y="160"/>
                    <a:pt x="194" y="160"/>
                    <a:pt x="196" y="161"/>
                  </a:cubicBezTo>
                  <a:cubicBezTo>
                    <a:pt x="188" y="169"/>
                    <a:pt x="181" y="171"/>
                    <a:pt x="174" y="171"/>
                  </a:cubicBezTo>
                  <a:cubicBezTo>
                    <a:pt x="175" y="165"/>
                    <a:pt x="181" y="160"/>
                    <a:pt x="189" y="160"/>
                  </a:cubicBezTo>
                  <a:close/>
                  <a:moveTo>
                    <a:pt x="189" y="191"/>
                  </a:moveTo>
                  <a:cubicBezTo>
                    <a:pt x="181" y="191"/>
                    <a:pt x="175" y="186"/>
                    <a:pt x="174" y="179"/>
                  </a:cubicBezTo>
                  <a:cubicBezTo>
                    <a:pt x="182" y="179"/>
                    <a:pt x="192" y="176"/>
                    <a:pt x="202" y="167"/>
                  </a:cubicBezTo>
                  <a:cubicBezTo>
                    <a:pt x="203" y="169"/>
                    <a:pt x="204" y="172"/>
                    <a:pt x="204" y="175"/>
                  </a:cubicBezTo>
                  <a:cubicBezTo>
                    <a:pt x="204" y="184"/>
                    <a:pt x="197" y="191"/>
                    <a:pt x="189" y="191"/>
                  </a:cubicBezTo>
                  <a:close/>
                  <a:moveTo>
                    <a:pt x="83" y="83"/>
                  </a:moveTo>
                  <a:cubicBezTo>
                    <a:pt x="81" y="82"/>
                    <a:pt x="79" y="82"/>
                    <a:pt x="77" y="83"/>
                  </a:cubicBezTo>
                  <a:cubicBezTo>
                    <a:pt x="76" y="85"/>
                    <a:pt x="76" y="88"/>
                    <a:pt x="77" y="89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90" y="102"/>
                    <a:pt x="93" y="102"/>
                    <a:pt x="95" y="101"/>
                  </a:cubicBezTo>
                  <a:cubicBezTo>
                    <a:pt x="96" y="99"/>
                    <a:pt x="96" y="97"/>
                    <a:pt x="95" y="95"/>
                  </a:cubicBezTo>
                  <a:lnTo>
                    <a:pt x="83" y="83"/>
                  </a:lnTo>
                  <a:close/>
                  <a:moveTo>
                    <a:pt x="111" y="111"/>
                  </a:moveTo>
                  <a:cubicBezTo>
                    <a:pt x="109" y="109"/>
                    <a:pt x="107" y="109"/>
                    <a:pt x="105" y="111"/>
                  </a:cubicBezTo>
                  <a:cubicBezTo>
                    <a:pt x="103" y="112"/>
                    <a:pt x="103" y="115"/>
                    <a:pt x="105" y="116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8" y="130"/>
                    <a:pt x="121" y="130"/>
                    <a:pt x="122" y="128"/>
                  </a:cubicBezTo>
                  <a:cubicBezTo>
                    <a:pt x="124" y="126"/>
                    <a:pt x="124" y="124"/>
                    <a:pt x="122" y="122"/>
                  </a:cubicBezTo>
                  <a:lnTo>
                    <a:pt x="111" y="111"/>
                  </a:ln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" name="Payment"/>
          <p:cNvGrpSpPr>
            <a:grpSpLocks noChangeAspect="1"/>
          </p:cNvGrpSpPr>
          <p:nvPr/>
        </p:nvGrpSpPr>
        <p:grpSpPr>
          <a:xfrm>
            <a:off x="3036648" y="1618699"/>
            <a:ext cx="451963" cy="379730"/>
            <a:chOff x="2641607" y="3709990"/>
            <a:chExt cx="347664" cy="292100"/>
          </a:xfrm>
        </p:grpSpPr>
        <p:sp>
          <p:nvSpPr>
            <p:cNvPr id="198" name="Freeform 101"/>
            <p:cNvSpPr>
              <a:spLocks noEditPoints="1"/>
            </p:cNvSpPr>
            <p:nvPr/>
          </p:nvSpPr>
          <p:spPr bwMode="auto">
            <a:xfrm>
              <a:off x="2725745" y="3709990"/>
              <a:ext cx="263526" cy="1254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132" y="97"/>
                </a:cxn>
                <a:cxn ang="0">
                  <a:pos x="132" y="111"/>
                </a:cxn>
                <a:cxn ang="0">
                  <a:pos x="234" y="111"/>
                </a:cxn>
                <a:cxn ang="0">
                  <a:pos x="234" y="0"/>
                </a:cxn>
                <a:cxn ang="0">
                  <a:pos x="0" y="0"/>
                </a:cxn>
                <a:cxn ang="0">
                  <a:pos x="117" y="82"/>
                </a:cxn>
                <a:cxn ang="0">
                  <a:pos x="90" y="55"/>
                </a:cxn>
                <a:cxn ang="0">
                  <a:pos x="117" y="28"/>
                </a:cxn>
                <a:cxn ang="0">
                  <a:pos x="144" y="55"/>
                </a:cxn>
                <a:cxn ang="0">
                  <a:pos x="117" y="82"/>
                </a:cxn>
              </a:cxnLst>
              <a:rect l="0" t="0" r="r" b="b"/>
              <a:pathLst>
                <a:path w="234" h="111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4" y="0"/>
                    <a:pt x="234" y="0"/>
                    <a:pt x="234" y="0"/>
                  </a:cubicBezTo>
                  <a:lnTo>
                    <a:pt x="0" y="0"/>
                  </a:lnTo>
                  <a:close/>
                  <a:moveTo>
                    <a:pt x="117" y="82"/>
                  </a:moveTo>
                  <a:cubicBezTo>
                    <a:pt x="102" y="82"/>
                    <a:pt x="90" y="70"/>
                    <a:pt x="90" y="55"/>
                  </a:cubicBezTo>
                  <a:cubicBezTo>
                    <a:pt x="90" y="40"/>
                    <a:pt x="102" y="28"/>
                    <a:pt x="117" y="28"/>
                  </a:cubicBezTo>
                  <a:cubicBezTo>
                    <a:pt x="132" y="28"/>
                    <a:pt x="144" y="40"/>
                    <a:pt x="144" y="55"/>
                  </a:cubicBezTo>
                  <a:cubicBezTo>
                    <a:pt x="144" y="70"/>
                    <a:pt x="132" y="82"/>
                    <a:pt x="117" y="82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102"/>
            <p:cNvSpPr>
              <a:spLocks/>
            </p:cNvSpPr>
            <p:nvPr/>
          </p:nvSpPr>
          <p:spPr bwMode="auto">
            <a:xfrm>
              <a:off x="2646370" y="3948115"/>
              <a:ext cx="228601" cy="492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10" y="44"/>
                </a:cxn>
                <a:cxn ang="0">
                  <a:pos x="203" y="44"/>
                </a:cxn>
                <a:cxn ang="0">
                  <a:pos x="203" y="10"/>
                </a:cxn>
                <a:cxn ang="0">
                  <a:pos x="10" y="10"/>
                </a:cxn>
                <a:cxn ang="0">
                  <a:pos x="0" y="0"/>
                </a:cxn>
              </a:cxnLst>
              <a:rect l="0" t="0" r="r" b="b"/>
              <a:pathLst>
                <a:path w="203" h="44">
                  <a:moveTo>
                    <a:pt x="0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9"/>
                    <a:pt x="4" y="44"/>
                    <a:pt x="10" y="44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0"/>
                    <a:pt x="0" y="5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103"/>
            <p:cNvSpPr>
              <a:spLocks noEditPoints="1"/>
            </p:cNvSpPr>
            <p:nvPr/>
          </p:nvSpPr>
          <p:spPr bwMode="auto">
            <a:xfrm>
              <a:off x="2641607" y="3721102"/>
              <a:ext cx="333376" cy="280988"/>
            </a:xfrm>
            <a:custGeom>
              <a:avLst/>
              <a:gdLst/>
              <a:ahLst/>
              <a:cxnLst>
                <a:cxn ang="0">
                  <a:pos x="155" y="29"/>
                </a:cxn>
                <a:cxn ang="0">
                  <a:pos x="135" y="29"/>
                </a:cxn>
                <a:cxn ang="0">
                  <a:pos x="139" y="57"/>
                </a:cxn>
                <a:cxn ang="0">
                  <a:pos x="151" y="65"/>
                </a:cxn>
                <a:cxn ang="0">
                  <a:pos x="122" y="49"/>
                </a:cxn>
                <a:cxn ang="0">
                  <a:pos x="147" y="41"/>
                </a:cxn>
                <a:cxn ang="0">
                  <a:pos x="122" y="49"/>
                </a:cxn>
                <a:cxn ang="0">
                  <a:pos x="248" y="29"/>
                </a:cxn>
                <a:cxn ang="0">
                  <a:pos x="228" y="29"/>
                </a:cxn>
                <a:cxn ang="0">
                  <a:pos x="236" y="41"/>
                </a:cxn>
                <a:cxn ang="0">
                  <a:pos x="261" y="49"/>
                </a:cxn>
                <a:cxn ang="0">
                  <a:pos x="292" y="0"/>
                </a:cxn>
                <a:cxn ang="0">
                  <a:pos x="286" y="8"/>
                </a:cxn>
                <a:cxn ang="0">
                  <a:pos x="286" y="81"/>
                </a:cxn>
                <a:cxn ang="0">
                  <a:pos x="292" y="89"/>
                </a:cxn>
                <a:cxn ang="0">
                  <a:pos x="292" y="0"/>
                </a:cxn>
                <a:cxn ang="0">
                  <a:pos x="161" y="45"/>
                </a:cxn>
                <a:cxn ang="0">
                  <a:pos x="192" y="14"/>
                </a:cxn>
                <a:cxn ang="0">
                  <a:pos x="176" y="29"/>
                </a:cxn>
                <a:cxn ang="0">
                  <a:pos x="192" y="68"/>
                </a:cxn>
                <a:cxn ang="0">
                  <a:pos x="228" y="61"/>
                </a:cxn>
                <a:cxn ang="0">
                  <a:pos x="248" y="61"/>
                </a:cxn>
                <a:cxn ang="0">
                  <a:pos x="191" y="233"/>
                </a:cxn>
                <a:cxn ang="0">
                  <a:pos x="179" y="225"/>
                </a:cxn>
                <a:cxn ang="0">
                  <a:pos x="148" y="225"/>
                </a:cxn>
                <a:cxn ang="0">
                  <a:pos x="161" y="233"/>
                </a:cxn>
                <a:cxn ang="0">
                  <a:pos x="148" y="225"/>
                </a:cxn>
                <a:cxn ang="0">
                  <a:pos x="166" y="166"/>
                </a:cxn>
                <a:cxn ang="0">
                  <a:pos x="130" y="225"/>
                </a:cxn>
                <a:cxn ang="0">
                  <a:pos x="117" y="233"/>
                </a:cxn>
                <a:cxn ang="0">
                  <a:pos x="130" y="225"/>
                </a:cxn>
                <a:cxn ang="0">
                  <a:pos x="211" y="87"/>
                </a:cxn>
                <a:cxn ang="0">
                  <a:pos x="95" y="8"/>
                </a:cxn>
                <a:cxn ang="0">
                  <a:pos x="98" y="0"/>
                </a:cxn>
                <a:cxn ang="0">
                  <a:pos x="87" y="83"/>
                </a:cxn>
                <a:cxn ang="0">
                  <a:pos x="14" y="71"/>
                </a:cxn>
                <a:cxn ang="0">
                  <a:pos x="75" y="63"/>
                </a:cxn>
                <a:cxn ang="0">
                  <a:pos x="0" y="234"/>
                </a:cxn>
                <a:cxn ang="0">
                  <a:pos x="211" y="245"/>
                </a:cxn>
                <a:cxn ang="0">
                  <a:pos x="220" y="195"/>
                </a:cxn>
                <a:cxn ang="0">
                  <a:pos x="203" y="241"/>
                </a:cxn>
                <a:cxn ang="0">
                  <a:pos x="8" y="90"/>
                </a:cxn>
                <a:cxn ang="0">
                  <a:pos x="203" y="133"/>
                </a:cxn>
                <a:cxn ang="0">
                  <a:pos x="129" y="166"/>
                </a:cxn>
                <a:cxn ang="0">
                  <a:pos x="203" y="241"/>
                </a:cxn>
                <a:cxn ang="0">
                  <a:pos x="137" y="166"/>
                </a:cxn>
                <a:cxn ang="0">
                  <a:pos x="212" y="141"/>
                </a:cxn>
                <a:cxn ang="0">
                  <a:pos x="25" y="225"/>
                </a:cxn>
                <a:cxn ang="0">
                  <a:pos x="38" y="233"/>
                </a:cxn>
                <a:cxn ang="0">
                  <a:pos x="99" y="225"/>
                </a:cxn>
                <a:cxn ang="0">
                  <a:pos x="87" y="233"/>
                </a:cxn>
                <a:cxn ang="0">
                  <a:pos x="99" y="225"/>
                </a:cxn>
                <a:cxn ang="0">
                  <a:pos x="52" y="229"/>
                </a:cxn>
                <a:cxn ang="0">
                  <a:pos x="73" y="229"/>
                </a:cxn>
              </a:cxnLst>
              <a:rect l="0" t="0" r="r" b="b"/>
              <a:pathLst>
                <a:path w="296" h="249">
                  <a:moveTo>
                    <a:pt x="139" y="33"/>
                  </a:moveTo>
                  <a:cubicBezTo>
                    <a:pt x="151" y="33"/>
                    <a:pt x="151" y="33"/>
                    <a:pt x="151" y="33"/>
                  </a:cubicBezTo>
                  <a:cubicBezTo>
                    <a:pt x="153" y="33"/>
                    <a:pt x="155" y="31"/>
                    <a:pt x="155" y="29"/>
                  </a:cubicBezTo>
                  <a:cubicBezTo>
                    <a:pt x="155" y="27"/>
                    <a:pt x="153" y="25"/>
                    <a:pt x="151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7" y="25"/>
                    <a:pt x="135" y="27"/>
                    <a:pt x="135" y="29"/>
                  </a:cubicBezTo>
                  <a:cubicBezTo>
                    <a:pt x="135" y="31"/>
                    <a:pt x="137" y="33"/>
                    <a:pt x="139" y="33"/>
                  </a:cubicBezTo>
                  <a:close/>
                  <a:moveTo>
                    <a:pt x="151" y="57"/>
                  </a:moveTo>
                  <a:cubicBezTo>
                    <a:pt x="139" y="57"/>
                    <a:pt x="139" y="57"/>
                    <a:pt x="139" y="57"/>
                  </a:cubicBezTo>
                  <a:cubicBezTo>
                    <a:pt x="137" y="57"/>
                    <a:pt x="135" y="59"/>
                    <a:pt x="135" y="61"/>
                  </a:cubicBezTo>
                  <a:cubicBezTo>
                    <a:pt x="135" y="63"/>
                    <a:pt x="137" y="65"/>
                    <a:pt x="139" y="65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3" y="65"/>
                    <a:pt x="155" y="63"/>
                    <a:pt x="155" y="61"/>
                  </a:cubicBezTo>
                  <a:cubicBezTo>
                    <a:pt x="155" y="59"/>
                    <a:pt x="153" y="57"/>
                    <a:pt x="151" y="57"/>
                  </a:cubicBezTo>
                  <a:close/>
                  <a:moveTo>
                    <a:pt x="122" y="49"/>
                  </a:moveTo>
                  <a:cubicBezTo>
                    <a:pt x="147" y="49"/>
                    <a:pt x="147" y="49"/>
                    <a:pt x="147" y="49"/>
                  </a:cubicBezTo>
                  <a:cubicBezTo>
                    <a:pt x="150" y="49"/>
                    <a:pt x="151" y="47"/>
                    <a:pt x="151" y="45"/>
                  </a:cubicBezTo>
                  <a:cubicBezTo>
                    <a:pt x="151" y="43"/>
                    <a:pt x="150" y="41"/>
                    <a:pt x="147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0" y="41"/>
                    <a:pt x="118" y="43"/>
                    <a:pt x="118" y="45"/>
                  </a:cubicBezTo>
                  <a:cubicBezTo>
                    <a:pt x="118" y="47"/>
                    <a:pt x="120" y="49"/>
                    <a:pt x="122" y="49"/>
                  </a:cubicBezTo>
                  <a:close/>
                  <a:moveTo>
                    <a:pt x="232" y="33"/>
                  </a:moveTo>
                  <a:cubicBezTo>
                    <a:pt x="244" y="33"/>
                    <a:pt x="244" y="33"/>
                    <a:pt x="244" y="33"/>
                  </a:cubicBezTo>
                  <a:cubicBezTo>
                    <a:pt x="247" y="33"/>
                    <a:pt x="248" y="31"/>
                    <a:pt x="248" y="29"/>
                  </a:cubicBezTo>
                  <a:cubicBezTo>
                    <a:pt x="248" y="27"/>
                    <a:pt x="247" y="25"/>
                    <a:pt x="244" y="25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0" y="25"/>
                    <a:pt x="228" y="27"/>
                    <a:pt x="228" y="29"/>
                  </a:cubicBezTo>
                  <a:cubicBezTo>
                    <a:pt x="228" y="31"/>
                    <a:pt x="230" y="33"/>
                    <a:pt x="232" y="33"/>
                  </a:cubicBezTo>
                  <a:close/>
                  <a:moveTo>
                    <a:pt x="261" y="41"/>
                  </a:moveTo>
                  <a:cubicBezTo>
                    <a:pt x="236" y="41"/>
                    <a:pt x="236" y="41"/>
                    <a:pt x="236" y="41"/>
                  </a:cubicBezTo>
                  <a:cubicBezTo>
                    <a:pt x="234" y="41"/>
                    <a:pt x="232" y="43"/>
                    <a:pt x="232" y="45"/>
                  </a:cubicBezTo>
                  <a:cubicBezTo>
                    <a:pt x="232" y="47"/>
                    <a:pt x="234" y="49"/>
                    <a:pt x="236" y="49"/>
                  </a:cubicBezTo>
                  <a:cubicBezTo>
                    <a:pt x="261" y="49"/>
                    <a:pt x="261" y="49"/>
                    <a:pt x="261" y="49"/>
                  </a:cubicBezTo>
                  <a:cubicBezTo>
                    <a:pt x="264" y="49"/>
                    <a:pt x="265" y="47"/>
                    <a:pt x="265" y="45"/>
                  </a:cubicBezTo>
                  <a:cubicBezTo>
                    <a:pt x="265" y="43"/>
                    <a:pt x="264" y="41"/>
                    <a:pt x="261" y="41"/>
                  </a:cubicBezTo>
                  <a:close/>
                  <a:moveTo>
                    <a:pt x="292" y="0"/>
                  </a:moveTo>
                  <a:cubicBezTo>
                    <a:pt x="286" y="0"/>
                    <a:pt x="286" y="0"/>
                    <a:pt x="286" y="0"/>
                  </a:cubicBezTo>
                  <a:cubicBezTo>
                    <a:pt x="283" y="0"/>
                    <a:pt x="282" y="2"/>
                    <a:pt x="282" y="4"/>
                  </a:cubicBezTo>
                  <a:cubicBezTo>
                    <a:pt x="282" y="7"/>
                    <a:pt x="283" y="8"/>
                    <a:pt x="286" y="8"/>
                  </a:cubicBezTo>
                  <a:cubicBezTo>
                    <a:pt x="288" y="8"/>
                    <a:pt x="288" y="8"/>
                    <a:pt x="288" y="8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3" y="81"/>
                    <a:pt x="282" y="83"/>
                    <a:pt x="282" y="85"/>
                  </a:cubicBezTo>
                  <a:cubicBezTo>
                    <a:pt x="282" y="88"/>
                    <a:pt x="283" y="89"/>
                    <a:pt x="286" y="89"/>
                  </a:cubicBezTo>
                  <a:cubicBezTo>
                    <a:pt x="292" y="89"/>
                    <a:pt x="292" y="89"/>
                    <a:pt x="292" y="89"/>
                  </a:cubicBezTo>
                  <a:cubicBezTo>
                    <a:pt x="294" y="89"/>
                    <a:pt x="296" y="88"/>
                    <a:pt x="296" y="85"/>
                  </a:cubicBezTo>
                  <a:cubicBezTo>
                    <a:pt x="296" y="4"/>
                    <a:pt x="296" y="4"/>
                    <a:pt x="296" y="4"/>
                  </a:cubicBezTo>
                  <a:cubicBezTo>
                    <a:pt x="296" y="2"/>
                    <a:pt x="294" y="0"/>
                    <a:pt x="292" y="0"/>
                  </a:cubicBezTo>
                  <a:close/>
                  <a:moveTo>
                    <a:pt x="192" y="14"/>
                  </a:moveTo>
                  <a:cubicBezTo>
                    <a:pt x="183" y="14"/>
                    <a:pt x="176" y="18"/>
                    <a:pt x="170" y="23"/>
                  </a:cubicBezTo>
                  <a:cubicBezTo>
                    <a:pt x="164" y="29"/>
                    <a:pt x="161" y="37"/>
                    <a:pt x="161" y="45"/>
                  </a:cubicBezTo>
                  <a:cubicBezTo>
                    <a:pt x="161" y="62"/>
                    <a:pt x="175" y="76"/>
                    <a:pt x="192" y="76"/>
                  </a:cubicBezTo>
                  <a:cubicBezTo>
                    <a:pt x="209" y="76"/>
                    <a:pt x="223" y="62"/>
                    <a:pt x="223" y="45"/>
                  </a:cubicBezTo>
                  <a:cubicBezTo>
                    <a:pt x="223" y="28"/>
                    <a:pt x="209" y="14"/>
                    <a:pt x="192" y="14"/>
                  </a:cubicBezTo>
                  <a:close/>
                  <a:moveTo>
                    <a:pt x="192" y="68"/>
                  </a:moveTo>
                  <a:cubicBezTo>
                    <a:pt x="179" y="68"/>
                    <a:pt x="169" y="58"/>
                    <a:pt x="169" y="45"/>
                  </a:cubicBezTo>
                  <a:cubicBezTo>
                    <a:pt x="169" y="39"/>
                    <a:pt x="171" y="33"/>
                    <a:pt x="176" y="29"/>
                  </a:cubicBezTo>
                  <a:cubicBezTo>
                    <a:pt x="180" y="25"/>
                    <a:pt x="186" y="22"/>
                    <a:pt x="192" y="22"/>
                  </a:cubicBezTo>
                  <a:cubicBezTo>
                    <a:pt x="204" y="22"/>
                    <a:pt x="215" y="33"/>
                    <a:pt x="215" y="45"/>
                  </a:cubicBezTo>
                  <a:cubicBezTo>
                    <a:pt x="215" y="58"/>
                    <a:pt x="204" y="68"/>
                    <a:pt x="192" y="68"/>
                  </a:cubicBezTo>
                  <a:close/>
                  <a:moveTo>
                    <a:pt x="244" y="57"/>
                  </a:moveTo>
                  <a:cubicBezTo>
                    <a:pt x="232" y="57"/>
                    <a:pt x="232" y="57"/>
                    <a:pt x="232" y="57"/>
                  </a:cubicBezTo>
                  <a:cubicBezTo>
                    <a:pt x="230" y="57"/>
                    <a:pt x="228" y="59"/>
                    <a:pt x="228" y="61"/>
                  </a:cubicBezTo>
                  <a:cubicBezTo>
                    <a:pt x="228" y="63"/>
                    <a:pt x="230" y="65"/>
                    <a:pt x="232" y="65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7" y="65"/>
                    <a:pt x="248" y="63"/>
                    <a:pt x="248" y="61"/>
                  </a:cubicBezTo>
                  <a:cubicBezTo>
                    <a:pt x="248" y="59"/>
                    <a:pt x="247" y="57"/>
                    <a:pt x="244" y="57"/>
                  </a:cubicBezTo>
                  <a:close/>
                  <a:moveTo>
                    <a:pt x="179" y="233"/>
                  </a:moveTo>
                  <a:cubicBezTo>
                    <a:pt x="191" y="233"/>
                    <a:pt x="191" y="233"/>
                    <a:pt x="191" y="233"/>
                  </a:cubicBezTo>
                  <a:cubicBezTo>
                    <a:pt x="194" y="233"/>
                    <a:pt x="195" y="231"/>
                    <a:pt x="195" y="229"/>
                  </a:cubicBezTo>
                  <a:cubicBezTo>
                    <a:pt x="195" y="226"/>
                    <a:pt x="194" y="225"/>
                    <a:pt x="191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76" y="225"/>
                    <a:pt x="175" y="226"/>
                    <a:pt x="175" y="229"/>
                  </a:cubicBezTo>
                  <a:cubicBezTo>
                    <a:pt x="175" y="231"/>
                    <a:pt x="176" y="233"/>
                    <a:pt x="179" y="233"/>
                  </a:cubicBezTo>
                  <a:close/>
                  <a:moveTo>
                    <a:pt x="148" y="225"/>
                  </a:moveTo>
                  <a:cubicBezTo>
                    <a:pt x="146" y="225"/>
                    <a:pt x="144" y="226"/>
                    <a:pt x="144" y="229"/>
                  </a:cubicBezTo>
                  <a:cubicBezTo>
                    <a:pt x="144" y="231"/>
                    <a:pt x="146" y="233"/>
                    <a:pt x="148" y="233"/>
                  </a:cubicBezTo>
                  <a:cubicBezTo>
                    <a:pt x="161" y="233"/>
                    <a:pt x="161" y="233"/>
                    <a:pt x="161" y="233"/>
                  </a:cubicBezTo>
                  <a:cubicBezTo>
                    <a:pt x="163" y="233"/>
                    <a:pt x="165" y="231"/>
                    <a:pt x="165" y="229"/>
                  </a:cubicBezTo>
                  <a:cubicBezTo>
                    <a:pt x="165" y="226"/>
                    <a:pt x="163" y="225"/>
                    <a:pt x="161" y="225"/>
                  </a:cubicBezTo>
                  <a:lnTo>
                    <a:pt x="148" y="225"/>
                  </a:lnTo>
                  <a:close/>
                  <a:moveTo>
                    <a:pt x="158" y="166"/>
                  </a:moveTo>
                  <a:cubicBezTo>
                    <a:pt x="158" y="168"/>
                    <a:pt x="160" y="170"/>
                    <a:pt x="162" y="170"/>
                  </a:cubicBezTo>
                  <a:cubicBezTo>
                    <a:pt x="164" y="170"/>
                    <a:pt x="166" y="168"/>
                    <a:pt x="166" y="166"/>
                  </a:cubicBezTo>
                  <a:cubicBezTo>
                    <a:pt x="166" y="164"/>
                    <a:pt x="164" y="162"/>
                    <a:pt x="162" y="162"/>
                  </a:cubicBezTo>
                  <a:cubicBezTo>
                    <a:pt x="160" y="162"/>
                    <a:pt x="158" y="164"/>
                    <a:pt x="158" y="166"/>
                  </a:cubicBezTo>
                  <a:close/>
                  <a:moveTo>
                    <a:pt x="130" y="225"/>
                  </a:moveTo>
                  <a:cubicBezTo>
                    <a:pt x="117" y="225"/>
                    <a:pt x="117" y="225"/>
                    <a:pt x="117" y="225"/>
                  </a:cubicBezTo>
                  <a:cubicBezTo>
                    <a:pt x="115" y="225"/>
                    <a:pt x="113" y="226"/>
                    <a:pt x="113" y="229"/>
                  </a:cubicBezTo>
                  <a:cubicBezTo>
                    <a:pt x="113" y="231"/>
                    <a:pt x="115" y="233"/>
                    <a:pt x="117" y="233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3"/>
                    <a:pt x="134" y="231"/>
                    <a:pt x="134" y="229"/>
                  </a:cubicBezTo>
                  <a:cubicBezTo>
                    <a:pt x="134" y="226"/>
                    <a:pt x="132" y="225"/>
                    <a:pt x="130" y="225"/>
                  </a:cubicBezTo>
                  <a:close/>
                  <a:moveTo>
                    <a:pt x="216" y="133"/>
                  </a:moveTo>
                  <a:cubicBezTo>
                    <a:pt x="211" y="133"/>
                    <a:pt x="211" y="133"/>
                    <a:pt x="211" y="133"/>
                  </a:cubicBezTo>
                  <a:cubicBezTo>
                    <a:pt x="211" y="87"/>
                    <a:pt x="211" y="87"/>
                    <a:pt x="211" y="87"/>
                  </a:cubicBezTo>
                  <a:cubicBezTo>
                    <a:pt x="211" y="85"/>
                    <a:pt x="210" y="83"/>
                    <a:pt x="207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00" y="8"/>
                    <a:pt x="102" y="7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9" y="0"/>
                    <a:pt x="87" y="2"/>
                    <a:pt x="87" y="4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1" y="83"/>
                    <a:pt x="8" y="80"/>
                    <a:pt x="8" y="77"/>
                  </a:cubicBezTo>
                  <a:cubicBezTo>
                    <a:pt x="8" y="73"/>
                    <a:pt x="11" y="71"/>
                    <a:pt x="1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7" y="71"/>
                    <a:pt x="79" y="69"/>
                    <a:pt x="79" y="67"/>
                  </a:cubicBezTo>
                  <a:cubicBezTo>
                    <a:pt x="79" y="64"/>
                    <a:pt x="77" y="63"/>
                    <a:pt x="75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6" y="63"/>
                    <a:pt x="0" y="69"/>
                    <a:pt x="0" y="77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42"/>
                    <a:pt x="6" y="249"/>
                    <a:pt x="14" y="249"/>
                  </a:cubicBezTo>
                  <a:cubicBezTo>
                    <a:pt x="207" y="249"/>
                    <a:pt x="207" y="249"/>
                    <a:pt x="207" y="249"/>
                  </a:cubicBezTo>
                  <a:cubicBezTo>
                    <a:pt x="210" y="249"/>
                    <a:pt x="211" y="247"/>
                    <a:pt x="211" y="245"/>
                  </a:cubicBezTo>
                  <a:cubicBezTo>
                    <a:pt x="211" y="199"/>
                    <a:pt x="211" y="199"/>
                    <a:pt x="211" y="199"/>
                  </a:cubicBezTo>
                  <a:cubicBezTo>
                    <a:pt x="216" y="199"/>
                    <a:pt x="216" y="199"/>
                    <a:pt x="216" y="199"/>
                  </a:cubicBezTo>
                  <a:cubicBezTo>
                    <a:pt x="219" y="199"/>
                    <a:pt x="220" y="198"/>
                    <a:pt x="220" y="195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0" y="134"/>
                    <a:pt x="219" y="133"/>
                    <a:pt x="216" y="133"/>
                  </a:cubicBezTo>
                  <a:close/>
                  <a:moveTo>
                    <a:pt x="203" y="241"/>
                  </a:moveTo>
                  <a:cubicBezTo>
                    <a:pt x="14" y="241"/>
                    <a:pt x="14" y="241"/>
                    <a:pt x="14" y="241"/>
                  </a:cubicBezTo>
                  <a:cubicBezTo>
                    <a:pt x="11" y="241"/>
                    <a:pt x="8" y="238"/>
                    <a:pt x="8" y="234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0" y="91"/>
                    <a:pt x="12" y="91"/>
                    <a:pt x="14" y="91"/>
                  </a:cubicBezTo>
                  <a:cubicBezTo>
                    <a:pt x="203" y="91"/>
                    <a:pt x="203" y="91"/>
                    <a:pt x="203" y="91"/>
                  </a:cubicBezTo>
                  <a:cubicBezTo>
                    <a:pt x="203" y="133"/>
                    <a:pt x="203" y="133"/>
                    <a:pt x="203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53" y="133"/>
                    <a:pt x="145" y="136"/>
                    <a:pt x="138" y="142"/>
                  </a:cubicBezTo>
                  <a:cubicBezTo>
                    <a:pt x="132" y="149"/>
                    <a:pt x="129" y="157"/>
                    <a:pt x="129" y="166"/>
                  </a:cubicBezTo>
                  <a:cubicBezTo>
                    <a:pt x="129" y="184"/>
                    <a:pt x="144" y="199"/>
                    <a:pt x="162" y="199"/>
                  </a:cubicBezTo>
                  <a:cubicBezTo>
                    <a:pt x="203" y="199"/>
                    <a:pt x="203" y="199"/>
                    <a:pt x="203" y="199"/>
                  </a:cubicBezTo>
                  <a:lnTo>
                    <a:pt x="203" y="241"/>
                  </a:lnTo>
                  <a:close/>
                  <a:moveTo>
                    <a:pt x="212" y="191"/>
                  </a:moveTo>
                  <a:cubicBezTo>
                    <a:pt x="162" y="191"/>
                    <a:pt x="162" y="191"/>
                    <a:pt x="162" y="191"/>
                  </a:cubicBezTo>
                  <a:cubicBezTo>
                    <a:pt x="148" y="191"/>
                    <a:pt x="137" y="180"/>
                    <a:pt x="137" y="166"/>
                  </a:cubicBezTo>
                  <a:cubicBezTo>
                    <a:pt x="137" y="159"/>
                    <a:pt x="139" y="153"/>
                    <a:pt x="144" y="148"/>
                  </a:cubicBezTo>
                  <a:cubicBezTo>
                    <a:pt x="149" y="143"/>
                    <a:pt x="155" y="141"/>
                    <a:pt x="162" y="141"/>
                  </a:cubicBezTo>
                  <a:cubicBezTo>
                    <a:pt x="212" y="141"/>
                    <a:pt x="212" y="141"/>
                    <a:pt x="212" y="141"/>
                  </a:cubicBezTo>
                  <a:lnTo>
                    <a:pt x="212" y="191"/>
                  </a:lnTo>
                  <a:close/>
                  <a:moveTo>
                    <a:pt x="38" y="225"/>
                  </a:moveTo>
                  <a:cubicBezTo>
                    <a:pt x="25" y="225"/>
                    <a:pt x="25" y="225"/>
                    <a:pt x="25" y="225"/>
                  </a:cubicBezTo>
                  <a:cubicBezTo>
                    <a:pt x="23" y="225"/>
                    <a:pt x="21" y="226"/>
                    <a:pt x="21" y="229"/>
                  </a:cubicBezTo>
                  <a:cubicBezTo>
                    <a:pt x="21" y="231"/>
                    <a:pt x="23" y="233"/>
                    <a:pt x="25" y="233"/>
                  </a:cubicBezTo>
                  <a:cubicBezTo>
                    <a:pt x="38" y="233"/>
                    <a:pt x="38" y="233"/>
                    <a:pt x="38" y="233"/>
                  </a:cubicBezTo>
                  <a:cubicBezTo>
                    <a:pt x="40" y="233"/>
                    <a:pt x="42" y="231"/>
                    <a:pt x="42" y="229"/>
                  </a:cubicBezTo>
                  <a:cubicBezTo>
                    <a:pt x="42" y="226"/>
                    <a:pt x="40" y="225"/>
                    <a:pt x="38" y="225"/>
                  </a:cubicBezTo>
                  <a:close/>
                  <a:moveTo>
                    <a:pt x="99" y="225"/>
                  </a:moveTo>
                  <a:cubicBezTo>
                    <a:pt x="87" y="225"/>
                    <a:pt x="87" y="225"/>
                    <a:pt x="87" y="225"/>
                  </a:cubicBezTo>
                  <a:cubicBezTo>
                    <a:pt x="84" y="225"/>
                    <a:pt x="83" y="226"/>
                    <a:pt x="83" y="229"/>
                  </a:cubicBezTo>
                  <a:cubicBezTo>
                    <a:pt x="83" y="231"/>
                    <a:pt x="84" y="233"/>
                    <a:pt x="87" y="233"/>
                  </a:cubicBezTo>
                  <a:cubicBezTo>
                    <a:pt x="99" y="233"/>
                    <a:pt x="99" y="233"/>
                    <a:pt x="99" y="233"/>
                  </a:cubicBezTo>
                  <a:cubicBezTo>
                    <a:pt x="102" y="233"/>
                    <a:pt x="103" y="231"/>
                    <a:pt x="103" y="229"/>
                  </a:cubicBezTo>
                  <a:cubicBezTo>
                    <a:pt x="103" y="226"/>
                    <a:pt x="102" y="225"/>
                    <a:pt x="99" y="225"/>
                  </a:cubicBezTo>
                  <a:close/>
                  <a:moveTo>
                    <a:pt x="69" y="225"/>
                  </a:moveTo>
                  <a:cubicBezTo>
                    <a:pt x="56" y="225"/>
                    <a:pt x="56" y="225"/>
                    <a:pt x="56" y="225"/>
                  </a:cubicBezTo>
                  <a:cubicBezTo>
                    <a:pt x="54" y="225"/>
                    <a:pt x="52" y="226"/>
                    <a:pt x="52" y="229"/>
                  </a:cubicBezTo>
                  <a:cubicBezTo>
                    <a:pt x="52" y="231"/>
                    <a:pt x="54" y="233"/>
                    <a:pt x="56" y="233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71" y="233"/>
                    <a:pt x="73" y="231"/>
                    <a:pt x="73" y="229"/>
                  </a:cubicBezTo>
                  <a:cubicBezTo>
                    <a:pt x="73" y="226"/>
                    <a:pt x="71" y="225"/>
                    <a:pt x="69" y="225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1" name="Rounded paper sheet"/>
          <p:cNvGrpSpPr>
            <a:grpSpLocks noChangeAspect="1"/>
          </p:cNvGrpSpPr>
          <p:nvPr/>
        </p:nvGrpSpPr>
        <p:grpSpPr>
          <a:xfrm>
            <a:off x="3066732" y="3111183"/>
            <a:ext cx="408624" cy="458153"/>
            <a:chOff x="4164023" y="3148015"/>
            <a:chExt cx="314326" cy="352425"/>
          </a:xfrm>
        </p:grpSpPr>
        <p:sp>
          <p:nvSpPr>
            <p:cNvPr id="202" name="Freeform 128"/>
            <p:cNvSpPr>
              <a:spLocks/>
            </p:cNvSpPr>
            <p:nvPr/>
          </p:nvSpPr>
          <p:spPr bwMode="auto">
            <a:xfrm>
              <a:off x="4343411" y="3378202"/>
              <a:ext cx="39688" cy="39688"/>
            </a:xfrm>
            <a:custGeom>
              <a:avLst/>
              <a:gdLst/>
              <a:ahLst/>
              <a:cxnLst>
                <a:cxn ang="0">
                  <a:pos x="24" y="17"/>
                </a:cxn>
                <a:cxn ang="0">
                  <a:pos x="34" y="7"/>
                </a:cxn>
                <a:cxn ang="0">
                  <a:pos x="34" y="1"/>
                </a:cxn>
                <a:cxn ang="0">
                  <a:pos x="28" y="1"/>
                </a:cxn>
                <a:cxn ang="0">
                  <a:pos x="18" y="12"/>
                </a:cxn>
                <a:cxn ang="0">
                  <a:pos x="8" y="1"/>
                </a:cxn>
                <a:cxn ang="0">
                  <a:pos x="2" y="1"/>
                </a:cxn>
                <a:cxn ang="0">
                  <a:pos x="2" y="7"/>
                </a:cxn>
                <a:cxn ang="0">
                  <a:pos x="12" y="17"/>
                </a:cxn>
                <a:cxn ang="0">
                  <a:pos x="2" y="27"/>
                </a:cxn>
                <a:cxn ang="0">
                  <a:pos x="2" y="33"/>
                </a:cxn>
                <a:cxn ang="0">
                  <a:pos x="8" y="33"/>
                </a:cxn>
                <a:cxn ang="0">
                  <a:pos x="18" y="23"/>
                </a:cxn>
                <a:cxn ang="0">
                  <a:pos x="28" y="33"/>
                </a:cxn>
                <a:cxn ang="0">
                  <a:pos x="34" y="33"/>
                </a:cxn>
                <a:cxn ang="0">
                  <a:pos x="34" y="27"/>
                </a:cxn>
                <a:cxn ang="0">
                  <a:pos x="24" y="17"/>
                </a:cxn>
              </a:cxnLst>
              <a:rect l="0" t="0" r="r" b="b"/>
              <a:pathLst>
                <a:path w="35" h="35">
                  <a:moveTo>
                    <a:pt x="24" y="1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3"/>
                    <a:pt x="34" y="1"/>
                  </a:cubicBezTo>
                  <a:cubicBezTo>
                    <a:pt x="32" y="0"/>
                    <a:pt x="30" y="0"/>
                    <a:pt x="28" y="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9"/>
                    <a:pt x="0" y="32"/>
                    <a:pt x="2" y="33"/>
                  </a:cubicBezTo>
                  <a:cubicBezTo>
                    <a:pt x="4" y="35"/>
                    <a:pt x="6" y="35"/>
                    <a:pt x="8" y="3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0" y="35"/>
                    <a:pt x="32" y="35"/>
                    <a:pt x="34" y="33"/>
                  </a:cubicBezTo>
                  <a:cubicBezTo>
                    <a:pt x="35" y="32"/>
                    <a:pt x="35" y="29"/>
                    <a:pt x="34" y="2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129"/>
            <p:cNvSpPr>
              <a:spLocks/>
            </p:cNvSpPr>
            <p:nvPr/>
          </p:nvSpPr>
          <p:spPr bwMode="auto">
            <a:xfrm>
              <a:off x="4262448" y="3378202"/>
              <a:ext cx="57150" cy="39688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17" y="27"/>
                </a:cxn>
                <a:cxn ang="0">
                  <a:pos x="23" y="27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2" y="12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17" y="33"/>
                </a:cxn>
                <a:cxn ang="0">
                  <a:pos x="23" y="33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49" y="1"/>
                </a:cxn>
                <a:cxn ang="0">
                  <a:pos x="43" y="1"/>
                </a:cxn>
              </a:cxnLst>
              <a:rect l="0" t="0" r="r" b="b"/>
              <a:pathLst>
                <a:path w="51" h="35">
                  <a:moveTo>
                    <a:pt x="43" y="1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6"/>
                    <a:pt x="23" y="2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0"/>
                    <a:pt x="3" y="10"/>
                    <a:pt x="2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9" y="35"/>
                    <a:pt x="21" y="35"/>
                    <a:pt x="23" y="3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6"/>
                    <a:pt x="51" y="3"/>
                    <a:pt x="49" y="1"/>
                  </a:cubicBezTo>
                  <a:cubicBezTo>
                    <a:pt x="47" y="0"/>
                    <a:pt x="45" y="0"/>
                    <a:pt x="4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Rectangle 130"/>
            <p:cNvSpPr>
              <a:spLocks noChangeArrowheads="1"/>
            </p:cNvSpPr>
            <p:nvPr/>
          </p:nvSpPr>
          <p:spPr bwMode="auto">
            <a:xfrm>
              <a:off x="4283086" y="3243265"/>
              <a:ext cx="123825" cy="93663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131"/>
            <p:cNvSpPr>
              <a:spLocks noEditPoints="1"/>
            </p:cNvSpPr>
            <p:nvPr/>
          </p:nvSpPr>
          <p:spPr bwMode="auto">
            <a:xfrm>
              <a:off x="4164023" y="3148015"/>
              <a:ext cx="314326" cy="352425"/>
            </a:xfrm>
            <a:custGeom>
              <a:avLst/>
              <a:gdLst/>
              <a:ahLst/>
              <a:cxnLst>
                <a:cxn ang="0">
                  <a:pos x="236" y="264"/>
                </a:cxn>
                <a:cxn ang="0">
                  <a:pos x="210" y="0"/>
                </a:cxn>
                <a:cxn ang="0">
                  <a:pos x="0" y="26"/>
                </a:cxn>
                <a:cxn ang="0">
                  <a:pos x="4" y="50"/>
                </a:cxn>
                <a:cxn ang="0">
                  <a:pos x="43" y="288"/>
                </a:cxn>
                <a:cxn ang="0">
                  <a:pos x="253" y="313"/>
                </a:cxn>
                <a:cxn ang="0">
                  <a:pos x="279" y="268"/>
                </a:cxn>
                <a:cxn ang="0">
                  <a:pos x="43" y="42"/>
                </a:cxn>
                <a:cxn ang="0">
                  <a:pos x="8" y="26"/>
                </a:cxn>
                <a:cxn ang="0">
                  <a:pos x="43" y="26"/>
                </a:cxn>
                <a:cxn ang="0">
                  <a:pos x="86" y="288"/>
                </a:cxn>
                <a:cxn ang="0">
                  <a:pos x="51" y="288"/>
                </a:cxn>
                <a:cxn ang="0">
                  <a:pos x="44" y="8"/>
                </a:cxn>
                <a:cxn ang="0">
                  <a:pos x="228" y="26"/>
                </a:cxn>
                <a:cxn ang="0">
                  <a:pos x="90" y="264"/>
                </a:cxn>
                <a:cxn ang="0">
                  <a:pos x="86" y="288"/>
                </a:cxn>
                <a:cxn ang="0">
                  <a:pos x="253" y="305"/>
                </a:cxn>
                <a:cxn ang="0">
                  <a:pos x="94" y="288"/>
                </a:cxn>
                <a:cxn ang="0">
                  <a:pos x="271" y="272"/>
                </a:cxn>
                <a:cxn ang="0">
                  <a:pos x="99" y="75"/>
                </a:cxn>
                <a:cxn ang="0">
                  <a:pos x="209" y="71"/>
                </a:cxn>
                <a:cxn ang="0">
                  <a:pos x="99" y="67"/>
                </a:cxn>
                <a:cxn ang="0">
                  <a:pos x="99" y="75"/>
                </a:cxn>
                <a:cxn ang="0">
                  <a:pos x="205" y="102"/>
                </a:cxn>
                <a:cxn ang="0">
                  <a:pos x="205" y="94"/>
                </a:cxn>
                <a:cxn ang="0">
                  <a:pos x="70" y="98"/>
                </a:cxn>
                <a:cxn ang="0">
                  <a:pos x="74" y="129"/>
                </a:cxn>
                <a:cxn ang="0">
                  <a:pos x="209" y="125"/>
                </a:cxn>
                <a:cxn ang="0">
                  <a:pos x="74" y="121"/>
                </a:cxn>
                <a:cxn ang="0">
                  <a:pos x="74" y="129"/>
                </a:cxn>
                <a:cxn ang="0">
                  <a:pos x="179" y="147"/>
                </a:cxn>
                <a:cxn ang="0">
                  <a:pos x="70" y="151"/>
                </a:cxn>
                <a:cxn ang="0">
                  <a:pos x="179" y="155"/>
                </a:cxn>
              </a:cxnLst>
              <a:rect l="0" t="0" r="r" b="b"/>
              <a:pathLst>
                <a:path w="279" h="313">
                  <a:moveTo>
                    <a:pt x="275" y="264"/>
                  </a:moveTo>
                  <a:cubicBezTo>
                    <a:pt x="236" y="264"/>
                    <a:pt x="236" y="264"/>
                    <a:pt x="236" y="264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6" y="12"/>
                    <a:pt x="224" y="0"/>
                    <a:pt x="2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288"/>
                    <a:pt x="43" y="288"/>
                    <a:pt x="43" y="288"/>
                  </a:cubicBezTo>
                  <a:cubicBezTo>
                    <a:pt x="43" y="302"/>
                    <a:pt x="55" y="313"/>
                    <a:pt x="69" y="313"/>
                  </a:cubicBezTo>
                  <a:cubicBezTo>
                    <a:pt x="253" y="313"/>
                    <a:pt x="253" y="313"/>
                    <a:pt x="253" y="313"/>
                  </a:cubicBezTo>
                  <a:cubicBezTo>
                    <a:pt x="267" y="313"/>
                    <a:pt x="279" y="302"/>
                    <a:pt x="279" y="288"/>
                  </a:cubicBezTo>
                  <a:cubicBezTo>
                    <a:pt x="279" y="268"/>
                    <a:pt x="279" y="268"/>
                    <a:pt x="279" y="268"/>
                  </a:cubicBezTo>
                  <a:cubicBezTo>
                    <a:pt x="279" y="265"/>
                    <a:pt x="277" y="264"/>
                    <a:pt x="275" y="264"/>
                  </a:cubicBezTo>
                  <a:close/>
                  <a:moveTo>
                    <a:pt x="43" y="42"/>
                  </a:moveTo>
                  <a:cubicBezTo>
                    <a:pt x="8" y="42"/>
                    <a:pt x="8" y="42"/>
                    <a:pt x="8" y="4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6"/>
                    <a:pt x="16" y="8"/>
                    <a:pt x="26" y="8"/>
                  </a:cubicBezTo>
                  <a:cubicBezTo>
                    <a:pt x="35" y="8"/>
                    <a:pt x="43" y="16"/>
                    <a:pt x="43" y="26"/>
                  </a:cubicBezTo>
                  <a:lnTo>
                    <a:pt x="43" y="42"/>
                  </a:lnTo>
                  <a:close/>
                  <a:moveTo>
                    <a:pt x="86" y="288"/>
                  </a:moveTo>
                  <a:cubicBezTo>
                    <a:pt x="86" y="298"/>
                    <a:pt x="78" y="305"/>
                    <a:pt x="69" y="305"/>
                  </a:cubicBezTo>
                  <a:cubicBezTo>
                    <a:pt x="59" y="305"/>
                    <a:pt x="51" y="298"/>
                    <a:pt x="51" y="288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9"/>
                    <a:pt x="48" y="13"/>
                    <a:pt x="44" y="8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20" y="8"/>
                    <a:pt x="228" y="16"/>
                    <a:pt x="228" y="26"/>
                  </a:cubicBezTo>
                  <a:cubicBezTo>
                    <a:pt x="228" y="264"/>
                    <a:pt x="228" y="264"/>
                    <a:pt x="228" y="264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8" y="264"/>
                    <a:pt x="86" y="265"/>
                    <a:pt x="86" y="268"/>
                  </a:cubicBezTo>
                  <a:lnTo>
                    <a:pt x="86" y="288"/>
                  </a:lnTo>
                  <a:close/>
                  <a:moveTo>
                    <a:pt x="271" y="288"/>
                  </a:moveTo>
                  <a:cubicBezTo>
                    <a:pt x="271" y="298"/>
                    <a:pt x="263" y="305"/>
                    <a:pt x="253" y="305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91" y="301"/>
                    <a:pt x="94" y="295"/>
                    <a:pt x="94" y="288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271" y="272"/>
                    <a:pt x="271" y="272"/>
                    <a:pt x="271" y="272"/>
                  </a:cubicBezTo>
                  <a:lnTo>
                    <a:pt x="271" y="288"/>
                  </a:lnTo>
                  <a:close/>
                  <a:moveTo>
                    <a:pt x="99" y="75"/>
                  </a:moveTo>
                  <a:cubicBezTo>
                    <a:pt x="205" y="75"/>
                    <a:pt x="205" y="75"/>
                    <a:pt x="205" y="75"/>
                  </a:cubicBezTo>
                  <a:cubicBezTo>
                    <a:pt x="207" y="75"/>
                    <a:pt x="209" y="73"/>
                    <a:pt x="209" y="71"/>
                  </a:cubicBezTo>
                  <a:cubicBezTo>
                    <a:pt x="209" y="69"/>
                    <a:pt x="207" y="67"/>
                    <a:pt x="205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7" y="67"/>
                    <a:pt x="95" y="69"/>
                    <a:pt x="95" y="71"/>
                  </a:cubicBezTo>
                  <a:cubicBezTo>
                    <a:pt x="95" y="73"/>
                    <a:pt x="97" y="75"/>
                    <a:pt x="99" y="75"/>
                  </a:cubicBezTo>
                  <a:close/>
                  <a:moveTo>
                    <a:pt x="74" y="102"/>
                  </a:moveTo>
                  <a:cubicBezTo>
                    <a:pt x="205" y="102"/>
                    <a:pt x="205" y="102"/>
                    <a:pt x="205" y="102"/>
                  </a:cubicBezTo>
                  <a:cubicBezTo>
                    <a:pt x="207" y="102"/>
                    <a:pt x="209" y="100"/>
                    <a:pt x="209" y="98"/>
                  </a:cubicBezTo>
                  <a:cubicBezTo>
                    <a:pt x="209" y="96"/>
                    <a:pt x="207" y="94"/>
                    <a:pt x="205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2" y="94"/>
                    <a:pt x="70" y="96"/>
                    <a:pt x="70" y="98"/>
                  </a:cubicBezTo>
                  <a:cubicBezTo>
                    <a:pt x="70" y="100"/>
                    <a:pt x="72" y="102"/>
                    <a:pt x="74" y="102"/>
                  </a:cubicBezTo>
                  <a:close/>
                  <a:moveTo>
                    <a:pt x="74" y="129"/>
                  </a:moveTo>
                  <a:cubicBezTo>
                    <a:pt x="205" y="129"/>
                    <a:pt x="205" y="129"/>
                    <a:pt x="205" y="129"/>
                  </a:cubicBezTo>
                  <a:cubicBezTo>
                    <a:pt x="207" y="129"/>
                    <a:pt x="209" y="127"/>
                    <a:pt x="209" y="125"/>
                  </a:cubicBezTo>
                  <a:cubicBezTo>
                    <a:pt x="209" y="122"/>
                    <a:pt x="207" y="121"/>
                    <a:pt x="205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2" y="121"/>
                    <a:pt x="70" y="122"/>
                    <a:pt x="70" y="125"/>
                  </a:cubicBezTo>
                  <a:cubicBezTo>
                    <a:pt x="70" y="127"/>
                    <a:pt x="72" y="129"/>
                    <a:pt x="74" y="129"/>
                  </a:cubicBezTo>
                  <a:close/>
                  <a:moveTo>
                    <a:pt x="183" y="151"/>
                  </a:moveTo>
                  <a:cubicBezTo>
                    <a:pt x="183" y="149"/>
                    <a:pt x="181" y="147"/>
                    <a:pt x="179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2" y="147"/>
                    <a:pt x="70" y="149"/>
                    <a:pt x="70" y="151"/>
                  </a:cubicBezTo>
                  <a:cubicBezTo>
                    <a:pt x="70" y="154"/>
                    <a:pt x="72" y="155"/>
                    <a:pt x="74" y="155"/>
                  </a:cubicBezTo>
                  <a:cubicBezTo>
                    <a:pt x="179" y="155"/>
                    <a:pt x="179" y="155"/>
                    <a:pt x="179" y="155"/>
                  </a:cubicBezTo>
                  <a:cubicBezTo>
                    <a:pt x="181" y="155"/>
                    <a:pt x="183" y="154"/>
                    <a:pt x="183" y="151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10" name="Star">
            <a:extLst>
              <a:ext uri="{FF2B5EF4-FFF2-40B4-BE49-F238E27FC236}">
                <a16:creationId xmlns:a16="http://schemas.microsoft.com/office/drawing/2014/main" id="{AB76EB77-221C-409E-89FD-5421A69E8C31}"/>
              </a:ext>
            </a:extLst>
          </p:cNvPr>
          <p:cNvGrpSpPr/>
          <p:nvPr/>
        </p:nvGrpSpPr>
        <p:grpSpPr>
          <a:xfrm>
            <a:off x="5642609" y="1601628"/>
            <a:ext cx="458154" cy="458153"/>
            <a:chOff x="5509760" y="3315811"/>
            <a:chExt cx="458154" cy="458153"/>
          </a:xfrm>
        </p:grpSpPr>
        <p:sp>
          <p:nvSpPr>
            <p:cNvPr id="211" name="Freeform 162">
              <a:extLst>
                <a:ext uri="{FF2B5EF4-FFF2-40B4-BE49-F238E27FC236}">
                  <a16:creationId xmlns:a16="http://schemas.microsoft.com/office/drawing/2014/main" id="{7E7FCA00-EA49-427C-9BFF-38C925A05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9760" y="3315811"/>
              <a:ext cx="458154" cy="45815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27" y="6"/>
                </a:cxn>
                <a:cxn ang="0">
                  <a:pos x="157" y="305"/>
                </a:cxn>
                <a:cxn ang="0">
                  <a:pos x="183" y="310"/>
                </a:cxn>
                <a:cxn ang="0">
                  <a:pos x="83" y="27"/>
                </a:cxn>
                <a:cxn ang="0">
                  <a:pos x="108" y="11"/>
                </a:cxn>
                <a:cxn ang="0">
                  <a:pos x="78" y="25"/>
                </a:cxn>
                <a:cxn ang="0">
                  <a:pos x="207" y="296"/>
                </a:cxn>
                <a:cxn ang="0">
                  <a:pos x="234" y="292"/>
                </a:cxn>
                <a:cxn ang="0">
                  <a:pos x="62" y="37"/>
                </a:cxn>
                <a:cxn ang="0">
                  <a:pos x="38" y="60"/>
                </a:cxn>
                <a:cxn ang="0">
                  <a:pos x="62" y="37"/>
                </a:cxn>
                <a:cxn ang="0">
                  <a:pos x="252" y="275"/>
                </a:cxn>
                <a:cxn ang="0">
                  <a:pos x="275" y="252"/>
                </a:cxn>
                <a:cxn ang="0">
                  <a:pos x="21" y="78"/>
                </a:cxn>
                <a:cxn ang="0">
                  <a:pos x="17" y="104"/>
                </a:cxn>
                <a:cxn ang="0">
                  <a:pos x="301" y="206"/>
                </a:cxn>
                <a:cxn ang="0">
                  <a:pos x="287" y="236"/>
                </a:cxn>
                <a:cxn ang="0">
                  <a:pos x="301" y="206"/>
                </a:cxn>
                <a:cxn ang="0">
                  <a:pos x="7" y="126"/>
                </a:cxn>
                <a:cxn ang="0">
                  <a:pos x="4" y="159"/>
                </a:cxn>
                <a:cxn ang="0">
                  <a:pos x="305" y="157"/>
                </a:cxn>
                <a:cxn ang="0">
                  <a:pos x="311" y="183"/>
                </a:cxn>
                <a:cxn ang="0">
                  <a:pos x="10" y="182"/>
                </a:cxn>
                <a:cxn ang="0">
                  <a:pos x="2" y="183"/>
                </a:cxn>
                <a:cxn ang="0">
                  <a:pos x="17" y="206"/>
                </a:cxn>
                <a:cxn ang="0">
                  <a:pos x="307" y="134"/>
                </a:cxn>
                <a:cxn ang="0">
                  <a:pos x="299" y="101"/>
                </a:cxn>
                <a:cxn ang="0">
                  <a:pos x="28" y="230"/>
                </a:cxn>
                <a:cxn ang="0">
                  <a:pos x="36" y="256"/>
                </a:cxn>
                <a:cxn ang="0">
                  <a:pos x="42" y="251"/>
                </a:cxn>
                <a:cxn ang="0">
                  <a:pos x="285" y="82"/>
                </a:cxn>
                <a:cxn ang="0">
                  <a:pos x="277" y="56"/>
                </a:cxn>
                <a:cxn ang="0">
                  <a:pos x="81" y="284"/>
                </a:cxn>
                <a:cxn ang="0">
                  <a:pos x="56" y="276"/>
                </a:cxn>
                <a:cxn ang="0">
                  <a:pos x="81" y="284"/>
                </a:cxn>
                <a:cxn ang="0">
                  <a:pos x="258" y="42"/>
                </a:cxn>
                <a:cxn ang="0">
                  <a:pos x="230" y="22"/>
                </a:cxn>
                <a:cxn ang="0">
                  <a:pos x="106" y="296"/>
                </a:cxn>
                <a:cxn ang="0">
                  <a:pos x="128" y="310"/>
                </a:cxn>
                <a:cxn ang="0">
                  <a:pos x="183" y="10"/>
                </a:cxn>
                <a:cxn ang="0">
                  <a:pos x="210" y="9"/>
                </a:cxn>
                <a:cxn ang="0">
                  <a:pos x="183" y="10"/>
                </a:cxn>
              </a:cxnLst>
              <a:rect l="0" t="0" r="r" b="b"/>
              <a:pathLst>
                <a:path w="313" h="313">
                  <a:moveTo>
                    <a:pt x="132" y="10"/>
                  </a:moveTo>
                  <a:cubicBezTo>
                    <a:pt x="140" y="8"/>
                    <a:pt x="148" y="8"/>
                    <a:pt x="157" y="8"/>
                  </a:cubicBezTo>
                  <a:cubicBezTo>
                    <a:pt x="159" y="8"/>
                    <a:pt x="161" y="6"/>
                    <a:pt x="161" y="4"/>
                  </a:cubicBezTo>
                  <a:cubicBezTo>
                    <a:pt x="161" y="1"/>
                    <a:pt x="159" y="0"/>
                    <a:pt x="157" y="0"/>
                  </a:cubicBezTo>
                  <a:cubicBezTo>
                    <a:pt x="148" y="0"/>
                    <a:pt x="139" y="0"/>
                    <a:pt x="131" y="2"/>
                  </a:cubicBezTo>
                  <a:cubicBezTo>
                    <a:pt x="128" y="2"/>
                    <a:pt x="127" y="4"/>
                    <a:pt x="127" y="6"/>
                  </a:cubicBezTo>
                  <a:cubicBezTo>
                    <a:pt x="128" y="8"/>
                    <a:pt x="130" y="10"/>
                    <a:pt x="132" y="10"/>
                  </a:cubicBezTo>
                  <a:close/>
                  <a:moveTo>
                    <a:pt x="181" y="303"/>
                  </a:moveTo>
                  <a:cubicBezTo>
                    <a:pt x="173" y="304"/>
                    <a:pt x="165" y="305"/>
                    <a:pt x="157" y="305"/>
                  </a:cubicBezTo>
                  <a:cubicBezTo>
                    <a:pt x="154" y="305"/>
                    <a:pt x="153" y="306"/>
                    <a:pt x="153" y="309"/>
                  </a:cubicBezTo>
                  <a:cubicBezTo>
                    <a:pt x="153" y="311"/>
                    <a:pt x="154" y="313"/>
                    <a:pt x="157" y="313"/>
                  </a:cubicBezTo>
                  <a:cubicBezTo>
                    <a:pt x="165" y="313"/>
                    <a:pt x="174" y="312"/>
                    <a:pt x="183" y="310"/>
                  </a:cubicBezTo>
                  <a:cubicBezTo>
                    <a:pt x="185" y="310"/>
                    <a:pt x="186" y="308"/>
                    <a:pt x="186" y="306"/>
                  </a:cubicBezTo>
                  <a:cubicBezTo>
                    <a:pt x="186" y="304"/>
                    <a:pt x="184" y="302"/>
                    <a:pt x="181" y="303"/>
                  </a:cubicBezTo>
                  <a:close/>
                  <a:moveTo>
                    <a:pt x="83" y="27"/>
                  </a:moveTo>
                  <a:cubicBezTo>
                    <a:pt x="90" y="23"/>
                    <a:pt x="98" y="19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8" y="16"/>
                    <a:pt x="109" y="13"/>
                    <a:pt x="108" y="11"/>
                  </a:cubicBezTo>
                  <a:cubicBezTo>
                    <a:pt x="107" y="9"/>
                    <a:pt x="105" y="8"/>
                    <a:pt x="103" y="9"/>
                  </a:cubicBezTo>
                  <a:cubicBezTo>
                    <a:pt x="95" y="12"/>
                    <a:pt x="87" y="16"/>
                    <a:pt x="79" y="20"/>
                  </a:cubicBezTo>
                  <a:cubicBezTo>
                    <a:pt x="77" y="21"/>
                    <a:pt x="77" y="23"/>
                    <a:pt x="78" y="25"/>
                  </a:cubicBezTo>
                  <a:cubicBezTo>
                    <a:pt x="79" y="27"/>
                    <a:pt x="81" y="28"/>
                    <a:pt x="83" y="27"/>
                  </a:cubicBezTo>
                  <a:close/>
                  <a:moveTo>
                    <a:pt x="230" y="285"/>
                  </a:moveTo>
                  <a:cubicBezTo>
                    <a:pt x="223" y="289"/>
                    <a:pt x="215" y="293"/>
                    <a:pt x="207" y="296"/>
                  </a:cubicBezTo>
                  <a:cubicBezTo>
                    <a:pt x="205" y="296"/>
                    <a:pt x="204" y="299"/>
                    <a:pt x="205" y="301"/>
                  </a:cubicBezTo>
                  <a:cubicBezTo>
                    <a:pt x="206" y="303"/>
                    <a:pt x="208" y="304"/>
                    <a:pt x="210" y="303"/>
                  </a:cubicBezTo>
                  <a:cubicBezTo>
                    <a:pt x="218" y="300"/>
                    <a:pt x="226" y="296"/>
                    <a:pt x="234" y="292"/>
                  </a:cubicBezTo>
                  <a:cubicBezTo>
                    <a:pt x="236" y="291"/>
                    <a:pt x="236" y="289"/>
                    <a:pt x="235" y="287"/>
                  </a:cubicBezTo>
                  <a:cubicBezTo>
                    <a:pt x="234" y="285"/>
                    <a:pt x="232" y="284"/>
                    <a:pt x="230" y="285"/>
                  </a:cubicBezTo>
                  <a:close/>
                  <a:moveTo>
                    <a:pt x="62" y="37"/>
                  </a:moveTo>
                  <a:cubicBezTo>
                    <a:pt x="60" y="35"/>
                    <a:pt x="58" y="35"/>
                    <a:pt x="56" y="36"/>
                  </a:cubicBezTo>
                  <a:cubicBezTo>
                    <a:pt x="49" y="42"/>
                    <a:pt x="43" y="48"/>
                    <a:pt x="37" y="55"/>
                  </a:cubicBezTo>
                  <a:cubicBezTo>
                    <a:pt x="36" y="56"/>
                    <a:pt x="36" y="59"/>
                    <a:pt x="38" y="60"/>
                  </a:cubicBezTo>
                  <a:cubicBezTo>
                    <a:pt x="40" y="62"/>
                    <a:pt x="42" y="61"/>
                    <a:pt x="43" y="60"/>
                  </a:cubicBezTo>
                  <a:cubicBezTo>
                    <a:pt x="49" y="54"/>
                    <a:pt x="55" y="48"/>
                    <a:pt x="61" y="42"/>
                  </a:cubicBezTo>
                  <a:cubicBezTo>
                    <a:pt x="63" y="41"/>
                    <a:pt x="63" y="38"/>
                    <a:pt x="62" y="37"/>
                  </a:cubicBezTo>
                  <a:close/>
                  <a:moveTo>
                    <a:pt x="270" y="252"/>
                  </a:moveTo>
                  <a:cubicBezTo>
                    <a:pt x="264" y="259"/>
                    <a:pt x="258" y="264"/>
                    <a:pt x="252" y="270"/>
                  </a:cubicBezTo>
                  <a:cubicBezTo>
                    <a:pt x="250" y="271"/>
                    <a:pt x="250" y="274"/>
                    <a:pt x="252" y="275"/>
                  </a:cubicBezTo>
                  <a:cubicBezTo>
                    <a:pt x="253" y="277"/>
                    <a:pt x="256" y="277"/>
                    <a:pt x="257" y="276"/>
                  </a:cubicBezTo>
                  <a:cubicBezTo>
                    <a:pt x="264" y="270"/>
                    <a:pt x="270" y="264"/>
                    <a:pt x="276" y="258"/>
                  </a:cubicBezTo>
                  <a:cubicBezTo>
                    <a:pt x="277" y="256"/>
                    <a:pt x="277" y="253"/>
                    <a:pt x="275" y="252"/>
                  </a:cubicBezTo>
                  <a:cubicBezTo>
                    <a:pt x="274" y="250"/>
                    <a:pt x="271" y="251"/>
                    <a:pt x="270" y="252"/>
                  </a:cubicBezTo>
                  <a:close/>
                  <a:moveTo>
                    <a:pt x="27" y="76"/>
                  </a:moveTo>
                  <a:cubicBezTo>
                    <a:pt x="25" y="75"/>
                    <a:pt x="22" y="76"/>
                    <a:pt x="21" y="78"/>
                  </a:cubicBezTo>
                  <a:cubicBezTo>
                    <a:pt x="17" y="85"/>
                    <a:pt x="13" y="93"/>
                    <a:pt x="10" y="101"/>
                  </a:cubicBezTo>
                  <a:cubicBezTo>
                    <a:pt x="9" y="104"/>
                    <a:pt x="10" y="106"/>
                    <a:pt x="12" y="107"/>
                  </a:cubicBezTo>
                  <a:cubicBezTo>
                    <a:pt x="14" y="107"/>
                    <a:pt x="17" y="106"/>
                    <a:pt x="17" y="104"/>
                  </a:cubicBezTo>
                  <a:cubicBezTo>
                    <a:pt x="20" y="97"/>
                    <a:pt x="24" y="89"/>
                    <a:pt x="28" y="82"/>
                  </a:cubicBezTo>
                  <a:cubicBezTo>
                    <a:pt x="29" y="80"/>
                    <a:pt x="28" y="77"/>
                    <a:pt x="27" y="76"/>
                  </a:cubicBezTo>
                  <a:close/>
                  <a:moveTo>
                    <a:pt x="301" y="206"/>
                  </a:moveTo>
                  <a:cubicBezTo>
                    <a:pt x="299" y="205"/>
                    <a:pt x="297" y="206"/>
                    <a:pt x="296" y="208"/>
                  </a:cubicBezTo>
                  <a:cubicBezTo>
                    <a:pt x="293" y="216"/>
                    <a:pt x="289" y="223"/>
                    <a:pt x="285" y="230"/>
                  </a:cubicBezTo>
                  <a:cubicBezTo>
                    <a:pt x="284" y="232"/>
                    <a:pt x="285" y="235"/>
                    <a:pt x="287" y="236"/>
                  </a:cubicBezTo>
                  <a:cubicBezTo>
                    <a:pt x="289" y="237"/>
                    <a:pt x="291" y="236"/>
                    <a:pt x="292" y="234"/>
                  </a:cubicBezTo>
                  <a:cubicBezTo>
                    <a:pt x="297" y="227"/>
                    <a:pt x="300" y="219"/>
                    <a:pt x="303" y="211"/>
                  </a:cubicBezTo>
                  <a:cubicBezTo>
                    <a:pt x="304" y="209"/>
                    <a:pt x="303" y="206"/>
                    <a:pt x="301" y="206"/>
                  </a:cubicBezTo>
                  <a:close/>
                  <a:moveTo>
                    <a:pt x="8" y="155"/>
                  </a:moveTo>
                  <a:cubicBezTo>
                    <a:pt x="8" y="147"/>
                    <a:pt x="9" y="138"/>
                    <a:pt x="10" y="130"/>
                  </a:cubicBezTo>
                  <a:cubicBezTo>
                    <a:pt x="11" y="128"/>
                    <a:pt x="9" y="126"/>
                    <a:pt x="7" y="126"/>
                  </a:cubicBezTo>
                  <a:cubicBezTo>
                    <a:pt x="5" y="125"/>
                    <a:pt x="3" y="127"/>
                    <a:pt x="2" y="129"/>
                  </a:cubicBezTo>
                  <a:cubicBezTo>
                    <a:pt x="1" y="138"/>
                    <a:pt x="0" y="146"/>
                    <a:pt x="0" y="155"/>
                  </a:cubicBezTo>
                  <a:cubicBezTo>
                    <a:pt x="0" y="157"/>
                    <a:pt x="2" y="159"/>
                    <a:pt x="4" y="159"/>
                  </a:cubicBezTo>
                  <a:cubicBezTo>
                    <a:pt x="6" y="159"/>
                    <a:pt x="8" y="157"/>
                    <a:pt x="8" y="155"/>
                  </a:cubicBezTo>
                  <a:close/>
                  <a:moveTo>
                    <a:pt x="309" y="153"/>
                  </a:moveTo>
                  <a:cubicBezTo>
                    <a:pt x="307" y="153"/>
                    <a:pt x="305" y="155"/>
                    <a:pt x="305" y="157"/>
                  </a:cubicBezTo>
                  <a:cubicBezTo>
                    <a:pt x="305" y="165"/>
                    <a:pt x="304" y="174"/>
                    <a:pt x="303" y="182"/>
                  </a:cubicBezTo>
                  <a:cubicBezTo>
                    <a:pt x="302" y="184"/>
                    <a:pt x="304" y="186"/>
                    <a:pt x="306" y="186"/>
                  </a:cubicBezTo>
                  <a:cubicBezTo>
                    <a:pt x="308" y="187"/>
                    <a:pt x="310" y="185"/>
                    <a:pt x="311" y="183"/>
                  </a:cubicBezTo>
                  <a:cubicBezTo>
                    <a:pt x="312" y="175"/>
                    <a:pt x="313" y="166"/>
                    <a:pt x="313" y="157"/>
                  </a:cubicBezTo>
                  <a:cubicBezTo>
                    <a:pt x="313" y="155"/>
                    <a:pt x="311" y="153"/>
                    <a:pt x="309" y="153"/>
                  </a:cubicBezTo>
                  <a:close/>
                  <a:moveTo>
                    <a:pt x="10" y="182"/>
                  </a:moveTo>
                  <a:cubicBezTo>
                    <a:pt x="10" y="180"/>
                    <a:pt x="8" y="178"/>
                    <a:pt x="6" y="179"/>
                  </a:cubicBezTo>
                  <a:cubicBezTo>
                    <a:pt x="4" y="179"/>
                    <a:pt x="2" y="181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4" y="192"/>
                    <a:pt x="6" y="200"/>
                    <a:pt x="9" y="209"/>
                  </a:cubicBezTo>
                  <a:cubicBezTo>
                    <a:pt x="10" y="211"/>
                    <a:pt x="12" y="212"/>
                    <a:pt x="14" y="211"/>
                  </a:cubicBezTo>
                  <a:cubicBezTo>
                    <a:pt x="16" y="210"/>
                    <a:pt x="17" y="208"/>
                    <a:pt x="17" y="206"/>
                  </a:cubicBezTo>
                  <a:cubicBezTo>
                    <a:pt x="14" y="198"/>
                    <a:pt x="12" y="190"/>
                    <a:pt x="10" y="182"/>
                  </a:cubicBezTo>
                  <a:close/>
                  <a:moveTo>
                    <a:pt x="303" y="130"/>
                  </a:moveTo>
                  <a:cubicBezTo>
                    <a:pt x="303" y="132"/>
                    <a:pt x="305" y="134"/>
                    <a:pt x="307" y="134"/>
                  </a:cubicBezTo>
                  <a:cubicBezTo>
                    <a:pt x="310" y="133"/>
                    <a:pt x="311" y="131"/>
                    <a:pt x="311" y="129"/>
                  </a:cubicBezTo>
                  <a:cubicBezTo>
                    <a:pt x="309" y="120"/>
                    <a:pt x="307" y="112"/>
                    <a:pt x="304" y="104"/>
                  </a:cubicBezTo>
                  <a:cubicBezTo>
                    <a:pt x="303" y="102"/>
                    <a:pt x="301" y="100"/>
                    <a:pt x="299" y="101"/>
                  </a:cubicBezTo>
                  <a:cubicBezTo>
                    <a:pt x="297" y="102"/>
                    <a:pt x="296" y="104"/>
                    <a:pt x="297" y="106"/>
                  </a:cubicBezTo>
                  <a:cubicBezTo>
                    <a:pt x="299" y="114"/>
                    <a:pt x="301" y="122"/>
                    <a:pt x="303" y="130"/>
                  </a:cubicBezTo>
                  <a:close/>
                  <a:moveTo>
                    <a:pt x="28" y="230"/>
                  </a:moveTo>
                  <a:cubicBezTo>
                    <a:pt x="27" y="228"/>
                    <a:pt x="24" y="228"/>
                    <a:pt x="23" y="229"/>
                  </a:cubicBezTo>
                  <a:cubicBezTo>
                    <a:pt x="21" y="230"/>
                    <a:pt x="20" y="232"/>
                    <a:pt x="21" y="234"/>
                  </a:cubicBezTo>
                  <a:cubicBezTo>
                    <a:pt x="25" y="242"/>
                    <a:pt x="30" y="249"/>
                    <a:pt x="36" y="256"/>
                  </a:cubicBezTo>
                  <a:cubicBezTo>
                    <a:pt x="36" y="256"/>
                    <a:pt x="36" y="256"/>
                    <a:pt x="36" y="256"/>
                  </a:cubicBezTo>
                  <a:cubicBezTo>
                    <a:pt x="37" y="258"/>
                    <a:pt x="40" y="258"/>
                    <a:pt x="42" y="256"/>
                  </a:cubicBezTo>
                  <a:cubicBezTo>
                    <a:pt x="43" y="255"/>
                    <a:pt x="44" y="252"/>
                    <a:pt x="42" y="251"/>
                  </a:cubicBezTo>
                  <a:cubicBezTo>
                    <a:pt x="37" y="244"/>
                    <a:pt x="32" y="238"/>
                    <a:pt x="28" y="230"/>
                  </a:cubicBezTo>
                  <a:close/>
                  <a:moveTo>
                    <a:pt x="271" y="61"/>
                  </a:moveTo>
                  <a:cubicBezTo>
                    <a:pt x="276" y="68"/>
                    <a:pt x="281" y="75"/>
                    <a:pt x="285" y="82"/>
                  </a:cubicBezTo>
                  <a:cubicBezTo>
                    <a:pt x="286" y="84"/>
                    <a:pt x="289" y="84"/>
                    <a:pt x="291" y="83"/>
                  </a:cubicBezTo>
                  <a:cubicBezTo>
                    <a:pt x="293" y="82"/>
                    <a:pt x="293" y="80"/>
                    <a:pt x="292" y="78"/>
                  </a:cubicBezTo>
                  <a:cubicBezTo>
                    <a:pt x="288" y="70"/>
                    <a:pt x="283" y="63"/>
                    <a:pt x="277" y="56"/>
                  </a:cubicBezTo>
                  <a:cubicBezTo>
                    <a:pt x="276" y="55"/>
                    <a:pt x="273" y="54"/>
                    <a:pt x="272" y="56"/>
                  </a:cubicBezTo>
                  <a:cubicBezTo>
                    <a:pt x="270" y="57"/>
                    <a:pt x="270" y="60"/>
                    <a:pt x="271" y="61"/>
                  </a:cubicBezTo>
                  <a:close/>
                  <a:moveTo>
                    <a:pt x="81" y="284"/>
                  </a:moveTo>
                  <a:cubicBezTo>
                    <a:pt x="74" y="280"/>
                    <a:pt x="68" y="275"/>
                    <a:pt x="61" y="270"/>
                  </a:cubicBezTo>
                  <a:cubicBezTo>
                    <a:pt x="59" y="268"/>
                    <a:pt x="57" y="269"/>
                    <a:pt x="55" y="270"/>
                  </a:cubicBezTo>
                  <a:cubicBezTo>
                    <a:pt x="54" y="272"/>
                    <a:pt x="54" y="275"/>
                    <a:pt x="56" y="276"/>
                  </a:cubicBezTo>
                  <a:cubicBezTo>
                    <a:pt x="63" y="282"/>
                    <a:pt x="70" y="287"/>
                    <a:pt x="77" y="291"/>
                  </a:cubicBezTo>
                  <a:cubicBezTo>
                    <a:pt x="79" y="292"/>
                    <a:pt x="82" y="292"/>
                    <a:pt x="83" y="290"/>
                  </a:cubicBezTo>
                  <a:cubicBezTo>
                    <a:pt x="84" y="288"/>
                    <a:pt x="83" y="285"/>
                    <a:pt x="81" y="284"/>
                  </a:cubicBezTo>
                  <a:close/>
                  <a:moveTo>
                    <a:pt x="232" y="28"/>
                  </a:moveTo>
                  <a:cubicBezTo>
                    <a:pt x="239" y="32"/>
                    <a:pt x="246" y="37"/>
                    <a:pt x="252" y="42"/>
                  </a:cubicBezTo>
                  <a:cubicBezTo>
                    <a:pt x="254" y="44"/>
                    <a:pt x="256" y="43"/>
                    <a:pt x="258" y="42"/>
                  </a:cubicBezTo>
                  <a:cubicBezTo>
                    <a:pt x="259" y="40"/>
                    <a:pt x="259" y="38"/>
                    <a:pt x="257" y="36"/>
                  </a:cubicBezTo>
                  <a:cubicBezTo>
                    <a:pt x="251" y="31"/>
                    <a:pt x="243" y="25"/>
                    <a:pt x="236" y="21"/>
                  </a:cubicBezTo>
                  <a:cubicBezTo>
                    <a:pt x="234" y="20"/>
                    <a:pt x="231" y="21"/>
                    <a:pt x="230" y="22"/>
                  </a:cubicBezTo>
                  <a:cubicBezTo>
                    <a:pt x="229" y="24"/>
                    <a:pt x="230" y="27"/>
                    <a:pt x="232" y="28"/>
                  </a:cubicBezTo>
                  <a:close/>
                  <a:moveTo>
                    <a:pt x="130" y="302"/>
                  </a:moveTo>
                  <a:cubicBezTo>
                    <a:pt x="122" y="301"/>
                    <a:pt x="114" y="298"/>
                    <a:pt x="106" y="296"/>
                  </a:cubicBezTo>
                  <a:cubicBezTo>
                    <a:pt x="104" y="295"/>
                    <a:pt x="101" y="296"/>
                    <a:pt x="101" y="298"/>
                  </a:cubicBezTo>
                  <a:cubicBezTo>
                    <a:pt x="100" y="300"/>
                    <a:pt x="101" y="302"/>
                    <a:pt x="103" y="303"/>
                  </a:cubicBezTo>
                  <a:cubicBezTo>
                    <a:pt x="111" y="306"/>
                    <a:pt x="120" y="308"/>
                    <a:pt x="128" y="310"/>
                  </a:cubicBezTo>
                  <a:cubicBezTo>
                    <a:pt x="130" y="310"/>
                    <a:pt x="133" y="309"/>
                    <a:pt x="133" y="307"/>
                  </a:cubicBezTo>
                  <a:cubicBezTo>
                    <a:pt x="133" y="305"/>
                    <a:pt x="132" y="303"/>
                    <a:pt x="130" y="302"/>
                  </a:cubicBezTo>
                  <a:close/>
                  <a:moveTo>
                    <a:pt x="183" y="10"/>
                  </a:moveTo>
                  <a:cubicBezTo>
                    <a:pt x="192" y="11"/>
                    <a:pt x="200" y="14"/>
                    <a:pt x="207" y="17"/>
                  </a:cubicBezTo>
                  <a:cubicBezTo>
                    <a:pt x="209" y="17"/>
                    <a:pt x="212" y="16"/>
                    <a:pt x="213" y="14"/>
                  </a:cubicBezTo>
                  <a:cubicBezTo>
                    <a:pt x="213" y="12"/>
                    <a:pt x="212" y="10"/>
                    <a:pt x="210" y="9"/>
                  </a:cubicBezTo>
                  <a:cubicBezTo>
                    <a:pt x="202" y="6"/>
                    <a:pt x="193" y="4"/>
                    <a:pt x="185" y="2"/>
                  </a:cubicBezTo>
                  <a:cubicBezTo>
                    <a:pt x="183" y="2"/>
                    <a:pt x="181" y="3"/>
                    <a:pt x="180" y="5"/>
                  </a:cubicBezTo>
                  <a:cubicBezTo>
                    <a:pt x="180" y="7"/>
                    <a:pt x="181" y="10"/>
                    <a:pt x="183" y="10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163">
              <a:extLst>
                <a:ext uri="{FF2B5EF4-FFF2-40B4-BE49-F238E27FC236}">
                  <a16:creationId xmlns:a16="http://schemas.microsoft.com/office/drawing/2014/main" id="{8B1A64BA-7CA7-47BB-B76F-22C2464C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840" y="3408681"/>
              <a:ext cx="280670" cy="266225"/>
            </a:xfrm>
            <a:custGeom>
              <a:avLst/>
              <a:gdLst/>
              <a:ahLst/>
              <a:cxnLst>
                <a:cxn ang="0">
                  <a:pos x="68" y="107"/>
                </a:cxn>
                <a:cxn ang="0">
                  <a:pos x="26" y="129"/>
                </a:cxn>
                <a:cxn ang="0">
                  <a:pos x="34" y="83"/>
                </a:cxn>
                <a:cxn ang="0">
                  <a:pos x="0" y="49"/>
                </a:cxn>
                <a:cxn ang="0">
                  <a:pos x="48" y="42"/>
                </a:cxn>
                <a:cxn ang="0">
                  <a:pos x="68" y="0"/>
                </a:cxn>
                <a:cxn ang="0">
                  <a:pos x="89" y="42"/>
                </a:cxn>
                <a:cxn ang="0">
                  <a:pos x="136" y="49"/>
                </a:cxn>
                <a:cxn ang="0">
                  <a:pos x="102" y="83"/>
                </a:cxn>
                <a:cxn ang="0">
                  <a:pos x="111" y="129"/>
                </a:cxn>
                <a:cxn ang="0">
                  <a:pos x="68" y="107"/>
                </a:cxn>
              </a:cxnLst>
              <a:rect l="0" t="0" r="r" b="b"/>
              <a:pathLst>
                <a:path w="136" h="129">
                  <a:moveTo>
                    <a:pt x="68" y="107"/>
                  </a:moveTo>
                  <a:lnTo>
                    <a:pt x="26" y="129"/>
                  </a:lnTo>
                  <a:lnTo>
                    <a:pt x="34" y="83"/>
                  </a:lnTo>
                  <a:lnTo>
                    <a:pt x="0" y="49"/>
                  </a:lnTo>
                  <a:lnTo>
                    <a:pt x="48" y="42"/>
                  </a:lnTo>
                  <a:lnTo>
                    <a:pt x="68" y="0"/>
                  </a:lnTo>
                  <a:lnTo>
                    <a:pt x="89" y="42"/>
                  </a:lnTo>
                  <a:lnTo>
                    <a:pt x="136" y="49"/>
                  </a:lnTo>
                  <a:lnTo>
                    <a:pt x="102" y="83"/>
                  </a:lnTo>
                  <a:lnTo>
                    <a:pt x="111" y="129"/>
                  </a:lnTo>
                  <a:lnTo>
                    <a:pt x="68" y="10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164">
              <a:extLst>
                <a:ext uri="{FF2B5EF4-FFF2-40B4-BE49-F238E27FC236}">
                  <a16:creationId xmlns:a16="http://schemas.microsoft.com/office/drawing/2014/main" id="{1D10A450-F04F-4C93-AD55-DC71DBC9E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8502" y="3390106"/>
              <a:ext cx="293054" cy="278607"/>
            </a:xfrm>
            <a:custGeom>
              <a:avLst/>
              <a:gdLst/>
              <a:ahLst/>
              <a:cxnLst>
                <a:cxn ang="0">
                  <a:pos x="98" y="151"/>
                </a:cxn>
                <a:cxn ang="0">
                  <a:pos x="39" y="183"/>
                </a:cxn>
                <a:cxn ang="0">
                  <a:pos x="43" y="183"/>
                </a:cxn>
                <a:cxn ang="0">
                  <a:pos x="45" y="187"/>
                </a:cxn>
                <a:cxn ang="0">
                  <a:pos x="56" y="121"/>
                </a:cxn>
                <a:cxn ang="0">
                  <a:pos x="55" y="117"/>
                </a:cxn>
                <a:cxn ang="0">
                  <a:pos x="7" y="70"/>
                </a:cxn>
                <a:cxn ang="0">
                  <a:pos x="8" y="75"/>
                </a:cxn>
                <a:cxn ang="0">
                  <a:pos x="5" y="77"/>
                </a:cxn>
                <a:cxn ang="0">
                  <a:pos x="71" y="68"/>
                </a:cxn>
                <a:cxn ang="0">
                  <a:pos x="74" y="65"/>
                </a:cxn>
                <a:cxn ang="0">
                  <a:pos x="104" y="5"/>
                </a:cxn>
                <a:cxn ang="0">
                  <a:pos x="100" y="8"/>
                </a:cxn>
                <a:cxn ang="0">
                  <a:pos x="97" y="5"/>
                </a:cxn>
                <a:cxn ang="0">
                  <a:pos x="126" y="65"/>
                </a:cxn>
                <a:cxn ang="0">
                  <a:pos x="129" y="68"/>
                </a:cxn>
                <a:cxn ang="0">
                  <a:pos x="196" y="77"/>
                </a:cxn>
                <a:cxn ang="0">
                  <a:pos x="192" y="75"/>
                </a:cxn>
                <a:cxn ang="0">
                  <a:pos x="193" y="70"/>
                </a:cxn>
                <a:cxn ang="0">
                  <a:pos x="145" y="117"/>
                </a:cxn>
                <a:cxn ang="0">
                  <a:pos x="144" y="121"/>
                </a:cxn>
                <a:cxn ang="0">
                  <a:pos x="156" y="187"/>
                </a:cxn>
                <a:cxn ang="0">
                  <a:pos x="157" y="183"/>
                </a:cxn>
                <a:cxn ang="0">
                  <a:pos x="161" y="183"/>
                </a:cxn>
                <a:cxn ang="0">
                  <a:pos x="102" y="151"/>
                </a:cxn>
                <a:cxn ang="0">
                  <a:pos x="98" y="151"/>
                </a:cxn>
                <a:cxn ang="0">
                  <a:pos x="163" y="185"/>
                </a:cxn>
                <a:cxn ang="0">
                  <a:pos x="152" y="119"/>
                </a:cxn>
                <a:cxn ang="0">
                  <a:pos x="151" y="123"/>
                </a:cxn>
                <a:cxn ang="0">
                  <a:pos x="199" y="76"/>
                </a:cxn>
                <a:cxn ang="0">
                  <a:pos x="200" y="72"/>
                </a:cxn>
                <a:cxn ang="0">
                  <a:pos x="197" y="69"/>
                </a:cxn>
                <a:cxn ang="0">
                  <a:pos x="130" y="60"/>
                </a:cxn>
                <a:cxn ang="0">
                  <a:pos x="133" y="62"/>
                </a:cxn>
                <a:cxn ang="0">
                  <a:pos x="104" y="2"/>
                </a:cxn>
                <a:cxn ang="0">
                  <a:pos x="100" y="0"/>
                </a:cxn>
                <a:cxn ang="0">
                  <a:pos x="97" y="2"/>
                </a:cxn>
                <a:cxn ang="0">
                  <a:pos x="67" y="62"/>
                </a:cxn>
                <a:cxn ang="0">
                  <a:pos x="70" y="60"/>
                </a:cxn>
                <a:cxn ang="0">
                  <a:pos x="4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49" y="123"/>
                </a:cxn>
                <a:cxn ang="0">
                  <a:pos x="48" y="119"/>
                </a:cxn>
                <a:cxn ang="0">
                  <a:pos x="37" y="185"/>
                </a:cxn>
                <a:cxn ang="0">
                  <a:pos x="39" y="189"/>
                </a:cxn>
                <a:cxn ang="0">
                  <a:pos x="43" y="190"/>
                </a:cxn>
                <a:cxn ang="0">
                  <a:pos x="102" y="158"/>
                </a:cxn>
                <a:cxn ang="0">
                  <a:pos x="98" y="158"/>
                </a:cxn>
                <a:cxn ang="0">
                  <a:pos x="158" y="190"/>
                </a:cxn>
                <a:cxn ang="0">
                  <a:pos x="162" y="189"/>
                </a:cxn>
                <a:cxn ang="0">
                  <a:pos x="163" y="185"/>
                </a:cxn>
              </a:cxnLst>
              <a:rect l="0" t="0" r="r" b="b"/>
              <a:pathLst>
                <a:path w="200" h="190">
                  <a:moveTo>
                    <a:pt x="98" y="151"/>
                  </a:moveTo>
                  <a:cubicBezTo>
                    <a:pt x="39" y="183"/>
                    <a:pt x="39" y="183"/>
                    <a:pt x="39" y="183"/>
                  </a:cubicBezTo>
                  <a:cubicBezTo>
                    <a:pt x="40" y="182"/>
                    <a:pt x="42" y="182"/>
                    <a:pt x="43" y="183"/>
                  </a:cubicBezTo>
                  <a:cubicBezTo>
                    <a:pt x="45" y="184"/>
                    <a:pt x="45" y="185"/>
                    <a:pt x="45" y="187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6" y="119"/>
                    <a:pt x="56" y="118"/>
                    <a:pt x="55" y="11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1"/>
                    <a:pt x="9" y="73"/>
                    <a:pt x="8" y="75"/>
                  </a:cubicBezTo>
                  <a:cubicBezTo>
                    <a:pt x="8" y="76"/>
                    <a:pt x="6" y="77"/>
                    <a:pt x="5" y="7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2" y="67"/>
                    <a:pt x="74" y="67"/>
                    <a:pt x="74" y="6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7"/>
                    <a:pt x="102" y="8"/>
                    <a:pt x="100" y="8"/>
                  </a:cubicBezTo>
                  <a:cubicBezTo>
                    <a:pt x="99" y="8"/>
                    <a:pt x="97" y="7"/>
                    <a:pt x="97" y="5"/>
                  </a:cubicBezTo>
                  <a:cubicBezTo>
                    <a:pt x="126" y="65"/>
                    <a:pt x="126" y="65"/>
                    <a:pt x="126" y="65"/>
                  </a:cubicBezTo>
                  <a:cubicBezTo>
                    <a:pt x="127" y="67"/>
                    <a:pt x="128" y="67"/>
                    <a:pt x="129" y="68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4" y="77"/>
                    <a:pt x="193" y="76"/>
                    <a:pt x="192" y="75"/>
                  </a:cubicBezTo>
                  <a:cubicBezTo>
                    <a:pt x="192" y="73"/>
                    <a:pt x="192" y="71"/>
                    <a:pt x="193" y="70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4" y="118"/>
                    <a:pt x="144" y="119"/>
                    <a:pt x="144" y="121"/>
                  </a:cubicBezTo>
                  <a:cubicBezTo>
                    <a:pt x="156" y="187"/>
                    <a:pt x="156" y="187"/>
                    <a:pt x="156" y="187"/>
                  </a:cubicBezTo>
                  <a:cubicBezTo>
                    <a:pt x="155" y="185"/>
                    <a:pt x="156" y="184"/>
                    <a:pt x="157" y="183"/>
                  </a:cubicBezTo>
                  <a:cubicBezTo>
                    <a:pt x="158" y="182"/>
                    <a:pt x="160" y="182"/>
                    <a:pt x="161" y="183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1" y="151"/>
                    <a:pt x="100" y="151"/>
                    <a:pt x="98" y="151"/>
                  </a:cubicBezTo>
                  <a:close/>
                  <a:moveTo>
                    <a:pt x="163" y="185"/>
                  </a:moveTo>
                  <a:cubicBezTo>
                    <a:pt x="152" y="119"/>
                    <a:pt x="152" y="119"/>
                    <a:pt x="152" y="119"/>
                  </a:cubicBezTo>
                  <a:cubicBezTo>
                    <a:pt x="152" y="121"/>
                    <a:pt x="152" y="122"/>
                    <a:pt x="151" y="123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5"/>
                    <a:pt x="200" y="73"/>
                    <a:pt x="200" y="72"/>
                  </a:cubicBezTo>
                  <a:cubicBezTo>
                    <a:pt x="199" y="71"/>
                    <a:pt x="198" y="70"/>
                    <a:pt x="197" y="69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2" y="60"/>
                    <a:pt x="133" y="61"/>
                    <a:pt x="133" y="6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3" y="0"/>
                    <a:pt x="102" y="0"/>
                    <a:pt x="100" y="0"/>
                  </a:cubicBezTo>
                  <a:cubicBezTo>
                    <a:pt x="99" y="0"/>
                    <a:pt x="97" y="0"/>
                    <a:pt x="97" y="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9" y="60"/>
                    <a:pt x="70" y="6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2" y="70"/>
                    <a:pt x="1" y="71"/>
                    <a:pt x="0" y="72"/>
                  </a:cubicBezTo>
                  <a:cubicBezTo>
                    <a:pt x="0" y="73"/>
                    <a:pt x="0" y="75"/>
                    <a:pt x="1" y="76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8" y="121"/>
                    <a:pt x="48" y="119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7" y="187"/>
                    <a:pt x="37" y="188"/>
                    <a:pt x="39" y="189"/>
                  </a:cubicBezTo>
                  <a:cubicBezTo>
                    <a:pt x="40" y="190"/>
                    <a:pt x="41" y="190"/>
                    <a:pt x="43" y="190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9"/>
                    <a:pt x="100" y="159"/>
                    <a:pt x="98" y="158"/>
                  </a:cubicBezTo>
                  <a:cubicBezTo>
                    <a:pt x="158" y="190"/>
                    <a:pt x="158" y="190"/>
                    <a:pt x="158" y="190"/>
                  </a:cubicBezTo>
                  <a:cubicBezTo>
                    <a:pt x="159" y="190"/>
                    <a:pt x="161" y="190"/>
                    <a:pt x="162" y="189"/>
                  </a:cubicBezTo>
                  <a:cubicBezTo>
                    <a:pt x="163" y="188"/>
                    <a:pt x="164" y="187"/>
                    <a:pt x="163" y="185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5">
              <a:extLst>
                <a:ext uri="{FF2B5EF4-FFF2-40B4-BE49-F238E27FC236}">
                  <a16:creationId xmlns:a16="http://schemas.microsoft.com/office/drawing/2014/main" id="{8CF0CB6B-A039-48A8-9206-0A77D6866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3394075"/>
              <a:ext cx="292100" cy="277813"/>
            </a:xfrm>
            <a:custGeom>
              <a:avLst/>
              <a:gdLst>
                <a:gd name="T0" fmla="*/ 200 w 200"/>
                <a:gd name="T1" fmla="*/ 72 h 190"/>
                <a:gd name="T2" fmla="*/ 197 w 200"/>
                <a:gd name="T3" fmla="*/ 69 h 190"/>
                <a:gd name="T4" fmla="*/ 133 w 200"/>
                <a:gd name="T5" fmla="*/ 60 h 190"/>
                <a:gd name="T6" fmla="*/ 104 w 200"/>
                <a:gd name="T7" fmla="*/ 2 h 190"/>
                <a:gd name="T8" fmla="*/ 100 w 200"/>
                <a:gd name="T9" fmla="*/ 0 h 190"/>
                <a:gd name="T10" fmla="*/ 97 w 200"/>
                <a:gd name="T11" fmla="*/ 2 h 190"/>
                <a:gd name="T12" fmla="*/ 68 w 200"/>
                <a:gd name="T13" fmla="*/ 60 h 190"/>
                <a:gd name="T14" fmla="*/ 4 w 200"/>
                <a:gd name="T15" fmla="*/ 69 h 190"/>
                <a:gd name="T16" fmla="*/ 0 w 200"/>
                <a:gd name="T17" fmla="*/ 72 h 190"/>
                <a:gd name="T18" fmla="*/ 1 w 200"/>
                <a:gd name="T19" fmla="*/ 76 h 190"/>
                <a:gd name="T20" fmla="*/ 48 w 200"/>
                <a:gd name="T21" fmla="*/ 121 h 190"/>
                <a:gd name="T22" fmla="*/ 37 w 200"/>
                <a:gd name="T23" fmla="*/ 185 h 190"/>
                <a:gd name="T24" fmla="*/ 39 w 200"/>
                <a:gd name="T25" fmla="*/ 189 h 190"/>
                <a:gd name="T26" fmla="*/ 43 w 200"/>
                <a:gd name="T27" fmla="*/ 190 h 190"/>
                <a:gd name="T28" fmla="*/ 100 w 200"/>
                <a:gd name="T29" fmla="*/ 159 h 190"/>
                <a:gd name="T30" fmla="*/ 158 w 200"/>
                <a:gd name="T31" fmla="*/ 190 h 190"/>
                <a:gd name="T32" fmla="*/ 162 w 200"/>
                <a:gd name="T33" fmla="*/ 189 h 190"/>
                <a:gd name="T34" fmla="*/ 163 w 200"/>
                <a:gd name="T35" fmla="*/ 185 h 190"/>
                <a:gd name="T36" fmla="*/ 152 w 200"/>
                <a:gd name="T37" fmla="*/ 121 h 190"/>
                <a:gd name="T38" fmla="*/ 199 w 200"/>
                <a:gd name="T39" fmla="*/ 76 h 190"/>
                <a:gd name="T40" fmla="*/ 200 w 200"/>
                <a:gd name="T41" fmla="*/ 72 h 190"/>
                <a:gd name="T42" fmla="*/ 98 w 200"/>
                <a:gd name="T43" fmla="*/ 151 h 190"/>
                <a:gd name="T44" fmla="*/ 46 w 200"/>
                <a:gd name="T45" fmla="*/ 179 h 190"/>
                <a:gd name="T46" fmla="*/ 56 w 200"/>
                <a:gd name="T47" fmla="*/ 121 h 190"/>
                <a:gd name="T48" fmla="*/ 55 w 200"/>
                <a:gd name="T49" fmla="*/ 117 h 190"/>
                <a:gd name="T50" fmla="*/ 13 w 200"/>
                <a:gd name="T51" fmla="*/ 76 h 190"/>
                <a:gd name="T52" fmla="*/ 71 w 200"/>
                <a:gd name="T53" fmla="*/ 68 h 190"/>
                <a:gd name="T54" fmla="*/ 74 w 200"/>
                <a:gd name="T55" fmla="*/ 65 h 190"/>
                <a:gd name="T56" fmla="*/ 100 w 200"/>
                <a:gd name="T57" fmla="*/ 13 h 190"/>
                <a:gd name="T58" fmla="*/ 126 w 200"/>
                <a:gd name="T59" fmla="*/ 65 h 190"/>
                <a:gd name="T60" fmla="*/ 129 w 200"/>
                <a:gd name="T61" fmla="*/ 68 h 190"/>
                <a:gd name="T62" fmla="*/ 188 w 200"/>
                <a:gd name="T63" fmla="*/ 76 h 190"/>
                <a:gd name="T64" fmla="*/ 145 w 200"/>
                <a:gd name="T65" fmla="*/ 117 h 190"/>
                <a:gd name="T66" fmla="*/ 144 w 200"/>
                <a:gd name="T67" fmla="*/ 121 h 190"/>
                <a:gd name="T68" fmla="*/ 154 w 200"/>
                <a:gd name="T69" fmla="*/ 179 h 190"/>
                <a:gd name="T70" fmla="*/ 102 w 200"/>
                <a:gd name="T71" fmla="*/ 151 h 190"/>
                <a:gd name="T72" fmla="*/ 98 w 200"/>
                <a:gd name="T73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190">
                  <a:moveTo>
                    <a:pt x="200" y="72"/>
                  </a:moveTo>
                  <a:cubicBezTo>
                    <a:pt x="199" y="71"/>
                    <a:pt x="198" y="70"/>
                    <a:pt x="197" y="69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3" y="0"/>
                    <a:pt x="102" y="0"/>
                    <a:pt x="100" y="0"/>
                  </a:cubicBezTo>
                  <a:cubicBezTo>
                    <a:pt x="99" y="0"/>
                    <a:pt x="97" y="0"/>
                    <a:pt x="97" y="2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2" y="70"/>
                    <a:pt x="1" y="71"/>
                    <a:pt x="0" y="72"/>
                  </a:cubicBezTo>
                  <a:cubicBezTo>
                    <a:pt x="0" y="73"/>
                    <a:pt x="0" y="75"/>
                    <a:pt x="1" y="76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7" y="187"/>
                    <a:pt x="37" y="188"/>
                    <a:pt x="39" y="189"/>
                  </a:cubicBezTo>
                  <a:cubicBezTo>
                    <a:pt x="40" y="190"/>
                    <a:pt x="41" y="190"/>
                    <a:pt x="43" y="190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58" y="190"/>
                    <a:pt x="158" y="190"/>
                    <a:pt x="158" y="190"/>
                  </a:cubicBezTo>
                  <a:cubicBezTo>
                    <a:pt x="159" y="190"/>
                    <a:pt x="161" y="190"/>
                    <a:pt x="162" y="189"/>
                  </a:cubicBezTo>
                  <a:cubicBezTo>
                    <a:pt x="163" y="188"/>
                    <a:pt x="164" y="187"/>
                    <a:pt x="163" y="185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5"/>
                    <a:pt x="200" y="73"/>
                    <a:pt x="200" y="72"/>
                  </a:cubicBezTo>
                  <a:close/>
                  <a:moveTo>
                    <a:pt x="98" y="151"/>
                  </a:moveTo>
                  <a:cubicBezTo>
                    <a:pt x="46" y="179"/>
                    <a:pt x="46" y="179"/>
                    <a:pt x="46" y="179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6" y="119"/>
                    <a:pt x="56" y="118"/>
                    <a:pt x="55" y="117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2" y="67"/>
                    <a:pt x="74" y="67"/>
                    <a:pt x="74" y="6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26" y="65"/>
                    <a:pt x="126" y="65"/>
                    <a:pt x="126" y="65"/>
                  </a:cubicBezTo>
                  <a:cubicBezTo>
                    <a:pt x="127" y="67"/>
                    <a:pt x="128" y="67"/>
                    <a:pt x="129" y="68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4" y="118"/>
                    <a:pt x="144" y="119"/>
                    <a:pt x="144" y="121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1" y="151"/>
                    <a:pt x="100" y="151"/>
                    <a:pt x="98" y="1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6" name="Группа 4"/>
          <p:cNvGrpSpPr/>
          <p:nvPr/>
        </p:nvGrpSpPr>
        <p:grpSpPr>
          <a:xfrm>
            <a:off x="3962868" y="1979463"/>
            <a:ext cx="1231954" cy="1222904"/>
            <a:chOff x="576242" y="2054673"/>
            <a:chExt cx="2880133" cy="1411327"/>
          </a:xfrm>
        </p:grpSpPr>
        <p:sp>
          <p:nvSpPr>
            <p:cNvPr id="207" name="Овал 206"/>
            <p:cNvSpPr/>
            <p:nvPr/>
          </p:nvSpPr>
          <p:spPr>
            <a:xfrm>
              <a:off x="576242" y="2054673"/>
              <a:ext cx="2880133" cy="1411327"/>
            </a:xfrm>
            <a:prstGeom prst="ellipse">
              <a:avLst/>
            </a:prstGeom>
            <a:blipFill rotWithShape="0">
              <a:blip r:embed="rId3" cstate="print"/>
              <a:stretch>
                <a:fillRect/>
              </a:stretch>
            </a:blipFill>
            <a:ln>
              <a:solidFill>
                <a:srgbClr val="00B0F0"/>
              </a:solidFill>
            </a:ln>
            <a:effectLst>
              <a:glow rad="101600">
                <a:schemeClr val="accent2">
                  <a:lumMod val="50000"/>
                  <a:alpha val="60000"/>
                </a:schemeClr>
              </a:glow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08" name="Овал 4"/>
            <p:cNvSpPr/>
            <p:nvPr/>
          </p:nvSpPr>
          <p:spPr>
            <a:xfrm>
              <a:off x="998028" y="2261357"/>
              <a:ext cx="2036561" cy="99795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algn="ctr" defTabSz="888978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ru-RU" sz="20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  <p:sp>
        <p:nvSpPr>
          <p:cNvPr id="209" name="Rectangle 8"/>
          <p:cNvSpPr>
            <a:spLocks noChangeArrowheads="1"/>
          </p:cNvSpPr>
          <p:nvPr/>
        </p:nvSpPr>
        <p:spPr bwMode="auto">
          <a:xfrm>
            <a:off x="5253787" y="2463311"/>
            <a:ext cx="45407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  <a:cs typeface="Arial" pitchFamily="34" charset="0"/>
              </a:rPr>
              <a:t>20,2</a:t>
            </a:r>
            <a:endParaRPr kumimoji="0" lang="ru-RU" sz="1600" b="1" i="0" u="none" strike="noStrike" cap="none" normalizeH="0" baseline="0" dirty="0">
              <a:ln>
                <a:noFill/>
              </a:ln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15" name="Номер слайда 7"/>
          <p:cNvSpPr txBox="1">
            <a:spLocks/>
          </p:cNvSpPr>
          <p:nvPr/>
        </p:nvSpPr>
        <p:spPr>
          <a:xfrm>
            <a:off x="7994515" y="4633119"/>
            <a:ext cx="544058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75C4E162-11AE-4923-9213-89ABF0679ED2}" type="slidenum">
              <a:rPr lang="ru-RU" smtClean="0">
                <a:solidFill>
                  <a:schemeClr val="bg1"/>
                </a:solidFill>
              </a:rPr>
              <a:pPr/>
              <a:t>83</a:t>
            </a:fld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8285629" y="1026094"/>
            <a:ext cx="89159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50" b="1" dirty="0" smtClean="0"/>
              <a:t>(млн. руб.)</a:t>
            </a:r>
            <a:endParaRPr lang="ru-RU" sz="1050" b="1" dirty="0"/>
          </a:p>
        </p:txBody>
      </p:sp>
      <p:sp>
        <p:nvSpPr>
          <p:cNvPr id="150" name="Заголовок 8"/>
          <p:cNvSpPr txBox="1">
            <a:spLocks/>
          </p:cNvSpPr>
          <p:nvPr/>
        </p:nvSpPr>
        <p:spPr>
          <a:xfrm>
            <a:off x="5425974" y="15592"/>
            <a:ext cx="3716769" cy="1088514"/>
          </a:xfrm>
          <a:prstGeom prst="rect">
            <a:avLst/>
          </a:prstGeom>
        </p:spPr>
        <p:txBody>
          <a:bodyPr>
            <a:no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27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r">
              <a:buClrTx/>
              <a:buFontTx/>
            </a:pPr>
            <a:r>
              <a:rPr lang="ru-RU" sz="1600" dirty="0" smtClean="0">
                <a:solidFill>
                  <a:schemeClr val="bg2">
                    <a:lumMod val="10000"/>
                  </a:schemeClr>
                </a:solidFill>
              </a:rPr>
              <a:t>РАЗВИТИЕ ТЕРРИТОРИЙ МУНИЦИПАЛЬНЫХ ОБРАЗОВАНИЙ, ОСНОВАННЫХ НА МЕСТНЫХ ИНИЦИАТИВАХ В 2024 ГОДУ  </a:t>
            </a:r>
            <a:endParaRPr lang="ru-RU" sz="1600" dirty="0">
              <a:solidFill>
                <a:schemeClr val="bg2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681639"/>
      </p:ext>
    </p:extLst>
  </p:cSld>
  <p:clrMapOvr>
    <a:masterClrMapping/>
  </p:clrMapOvr>
  <p:transition spd="slow" advClick="0" advTm="1000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3456" y="411479"/>
            <a:ext cx="2890896" cy="376157"/>
          </a:xfrm>
        </p:spPr>
        <p:txBody>
          <a:bodyPr>
            <a:normAutofit/>
          </a:bodyPr>
          <a:lstStyle/>
          <a:p>
            <a:r>
              <a:rPr lang="ru-RU" sz="1800" b="1" dirty="0">
                <a:solidFill>
                  <a:schemeClr val="accent1">
                    <a:lumMod val="50000"/>
                  </a:schemeClr>
                </a:solidFill>
              </a:rPr>
              <a:t>ОБЩАЯ ИНФОРМАЦИЯ</a:t>
            </a:r>
          </a:p>
        </p:txBody>
      </p:sp>
      <p:pic>
        <p:nvPicPr>
          <p:cNvPr id="5" name="Объект 4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600" y="91440"/>
            <a:ext cx="3366664" cy="2524997"/>
          </a:xfrm>
          <a:prstGeom prst="flowChartAlternateProcess">
            <a:avLst/>
          </a:prstGeom>
        </p:spPr>
      </p:pic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79026" y="2738356"/>
            <a:ext cx="3576694" cy="1938337"/>
          </a:xfrm>
        </p:spPr>
        <p:txBody>
          <a:bodyPr>
            <a:noAutofit/>
          </a:bodyPr>
          <a:lstStyle/>
          <a:p>
            <a:pPr algn="just"/>
            <a:r>
              <a:rPr lang="ru-RU" sz="1100" b="1" dirty="0">
                <a:solidFill>
                  <a:schemeClr val="accent4">
                    <a:lumMod val="75000"/>
                  </a:schemeClr>
                </a:solidFill>
              </a:rPr>
              <a:t>ПРОЕКТ ПОДДЕРЖКИ МЕСТНЫХ ИНИЦИАТИВ (ППМИ)</a:t>
            </a:r>
            <a:r>
              <a:rPr lang="ru-RU" sz="1100" dirty="0"/>
              <a:t> – новая организационная и институционная схема, позволяющая объединить ресурсы регионального бюджета, бюджетов муниципальных образований, финансовые ресурсы местных сообществ и направить их на поддержку местных инициатив для решения именно тех проблем, которые в большей степени волнуют население. При этом отбор и реализация проектов в муниципальных образованиях осуществляется при активном участии населения.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FDCF5-B7A9-4B35-A1DB-9EA527B38AA6}" type="slidenum">
              <a:rPr lang="ru-RU" sz="900" smtClean="0">
                <a:solidFill>
                  <a:schemeClr val="bg1"/>
                </a:solidFill>
              </a:rPr>
              <a:pPr/>
              <a:t>84</a:t>
            </a:fld>
            <a:endParaRPr lang="ru-RU" sz="900" dirty="0">
              <a:solidFill>
                <a:schemeClr val="bg1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2347355"/>
            <a:ext cx="3464560" cy="2598420"/>
          </a:xfrm>
          <a:prstGeom prst="snip2DiagRect">
            <a:avLst/>
          </a:prstGeom>
        </p:spPr>
      </p:pic>
      <p:grpSp>
        <p:nvGrpSpPr>
          <p:cNvPr id="18" name="Google Shape;5530;p75"/>
          <p:cNvGrpSpPr/>
          <p:nvPr/>
        </p:nvGrpSpPr>
        <p:grpSpPr>
          <a:xfrm flipH="1">
            <a:off x="899160" y="813271"/>
            <a:ext cx="1726240" cy="1925085"/>
            <a:chOff x="1201025" y="534350"/>
            <a:chExt cx="5255450" cy="4684225"/>
          </a:xfrm>
        </p:grpSpPr>
        <p:sp>
          <p:nvSpPr>
            <p:cNvPr id="19" name="Google Shape;5531;p75"/>
            <p:cNvSpPr/>
            <p:nvPr/>
          </p:nvSpPr>
          <p:spPr>
            <a:xfrm>
              <a:off x="1201025" y="2439475"/>
              <a:ext cx="5255450" cy="2779100"/>
            </a:xfrm>
            <a:custGeom>
              <a:avLst/>
              <a:gdLst/>
              <a:ahLst/>
              <a:cxnLst/>
              <a:rect l="l" t="t" r="r" b="b"/>
              <a:pathLst>
                <a:path w="210218" h="111164" extrusionOk="0">
                  <a:moveTo>
                    <a:pt x="105109" y="1"/>
                  </a:moveTo>
                  <a:cubicBezTo>
                    <a:pt x="80617" y="1"/>
                    <a:pt x="56124" y="5430"/>
                    <a:pt x="37427" y="16287"/>
                  </a:cubicBezTo>
                  <a:cubicBezTo>
                    <a:pt x="1" y="37970"/>
                    <a:pt x="34" y="73195"/>
                    <a:pt x="37427" y="94877"/>
                  </a:cubicBezTo>
                  <a:cubicBezTo>
                    <a:pt x="56107" y="105735"/>
                    <a:pt x="80600" y="111164"/>
                    <a:pt x="105097" y="111164"/>
                  </a:cubicBezTo>
                  <a:cubicBezTo>
                    <a:pt x="129593" y="111164"/>
                    <a:pt x="154094" y="105735"/>
                    <a:pt x="172791" y="94877"/>
                  </a:cubicBezTo>
                  <a:cubicBezTo>
                    <a:pt x="210217" y="73195"/>
                    <a:pt x="210184" y="37970"/>
                    <a:pt x="172791" y="16287"/>
                  </a:cubicBezTo>
                  <a:cubicBezTo>
                    <a:pt x="154094" y="5430"/>
                    <a:pt x="129602" y="1"/>
                    <a:pt x="105109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32;p75"/>
            <p:cNvSpPr/>
            <p:nvPr/>
          </p:nvSpPr>
          <p:spPr>
            <a:xfrm>
              <a:off x="5160525" y="3713100"/>
              <a:ext cx="843950" cy="487050"/>
            </a:xfrm>
            <a:custGeom>
              <a:avLst/>
              <a:gdLst/>
              <a:ahLst/>
              <a:cxnLst/>
              <a:rect l="l" t="t" r="r" b="b"/>
              <a:pathLst>
                <a:path w="33758" h="19482" extrusionOk="0">
                  <a:moveTo>
                    <a:pt x="16879" y="1"/>
                  </a:moveTo>
                  <a:cubicBezTo>
                    <a:pt x="7572" y="1"/>
                    <a:pt x="0" y="4370"/>
                    <a:pt x="0" y="9741"/>
                  </a:cubicBezTo>
                  <a:cubicBezTo>
                    <a:pt x="0" y="15145"/>
                    <a:pt x="7572" y="19481"/>
                    <a:pt x="16879" y="19481"/>
                  </a:cubicBezTo>
                  <a:cubicBezTo>
                    <a:pt x="26219" y="19481"/>
                    <a:pt x="33758" y="15145"/>
                    <a:pt x="33758" y="9741"/>
                  </a:cubicBezTo>
                  <a:cubicBezTo>
                    <a:pt x="33758" y="4370"/>
                    <a:pt x="26219" y="1"/>
                    <a:pt x="1687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33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34;p75"/>
            <p:cNvSpPr/>
            <p:nvPr/>
          </p:nvSpPr>
          <p:spPr>
            <a:xfrm>
              <a:off x="1356975" y="3573400"/>
              <a:ext cx="554575" cy="509150"/>
            </a:xfrm>
            <a:custGeom>
              <a:avLst/>
              <a:gdLst/>
              <a:ahLst/>
              <a:cxnLst/>
              <a:rect l="l" t="t" r="r" b="b"/>
              <a:pathLst>
                <a:path w="22183" h="20366" extrusionOk="0">
                  <a:moveTo>
                    <a:pt x="6573" y="0"/>
                  </a:moveTo>
                  <a:cubicBezTo>
                    <a:pt x="2797" y="0"/>
                    <a:pt x="1" y="3453"/>
                    <a:pt x="4103" y="5889"/>
                  </a:cubicBezTo>
                  <a:cubicBezTo>
                    <a:pt x="8406" y="8424"/>
                    <a:pt x="15945" y="10959"/>
                    <a:pt x="19414" y="20366"/>
                  </a:cubicBezTo>
                  <a:lnTo>
                    <a:pt x="22183" y="19298"/>
                  </a:lnTo>
                  <a:cubicBezTo>
                    <a:pt x="22183" y="19298"/>
                    <a:pt x="21482" y="13027"/>
                    <a:pt x="18380" y="8190"/>
                  </a:cubicBezTo>
                  <a:cubicBezTo>
                    <a:pt x="15278" y="3354"/>
                    <a:pt x="11008" y="318"/>
                    <a:pt x="7039" y="18"/>
                  </a:cubicBezTo>
                  <a:cubicBezTo>
                    <a:pt x="6882" y="6"/>
                    <a:pt x="6727" y="0"/>
                    <a:pt x="65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35;p75"/>
            <p:cNvSpPr/>
            <p:nvPr/>
          </p:nvSpPr>
          <p:spPr>
            <a:xfrm>
              <a:off x="1483725" y="3620325"/>
              <a:ext cx="404475" cy="394900"/>
            </a:xfrm>
            <a:custGeom>
              <a:avLst/>
              <a:gdLst/>
              <a:ahLst/>
              <a:cxnLst/>
              <a:rect l="l" t="t" r="r" b="b"/>
              <a:pathLst>
                <a:path w="16179" h="15796" extrusionOk="0">
                  <a:moveTo>
                    <a:pt x="214" y="0"/>
                  </a:moveTo>
                  <a:cubicBezTo>
                    <a:pt x="126" y="0"/>
                    <a:pt x="34" y="65"/>
                    <a:pt x="34" y="176"/>
                  </a:cubicBezTo>
                  <a:cubicBezTo>
                    <a:pt x="1" y="276"/>
                    <a:pt x="67" y="376"/>
                    <a:pt x="168" y="409"/>
                  </a:cubicBezTo>
                  <a:cubicBezTo>
                    <a:pt x="3737" y="1243"/>
                    <a:pt x="11576" y="5479"/>
                    <a:pt x="15712" y="15653"/>
                  </a:cubicBezTo>
                  <a:cubicBezTo>
                    <a:pt x="15767" y="15736"/>
                    <a:pt x="15844" y="15795"/>
                    <a:pt x="15926" y="15795"/>
                  </a:cubicBezTo>
                  <a:cubicBezTo>
                    <a:pt x="15943" y="15795"/>
                    <a:pt x="15961" y="15793"/>
                    <a:pt x="15979" y="15787"/>
                  </a:cubicBezTo>
                  <a:lnTo>
                    <a:pt x="16012" y="15787"/>
                  </a:lnTo>
                  <a:cubicBezTo>
                    <a:pt x="16112" y="15753"/>
                    <a:pt x="16179" y="15620"/>
                    <a:pt x="16112" y="15520"/>
                  </a:cubicBezTo>
                  <a:cubicBezTo>
                    <a:pt x="11909" y="5179"/>
                    <a:pt x="3937" y="843"/>
                    <a:pt x="268" y="9"/>
                  </a:cubicBezTo>
                  <a:cubicBezTo>
                    <a:pt x="250" y="3"/>
                    <a:pt x="232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36;p75"/>
            <p:cNvSpPr/>
            <p:nvPr/>
          </p:nvSpPr>
          <p:spPr>
            <a:xfrm>
              <a:off x="1344475" y="3883950"/>
              <a:ext cx="534575" cy="530625"/>
            </a:xfrm>
            <a:custGeom>
              <a:avLst/>
              <a:gdLst/>
              <a:ahLst/>
              <a:cxnLst/>
              <a:rect l="l" t="t" r="r" b="b"/>
              <a:pathLst>
                <a:path w="21383" h="21225" extrusionOk="0">
                  <a:moveTo>
                    <a:pt x="14195" y="1"/>
                  </a:moveTo>
                  <a:cubicBezTo>
                    <a:pt x="12000" y="1"/>
                    <a:pt x="10025" y="1650"/>
                    <a:pt x="7866" y="1650"/>
                  </a:cubicBezTo>
                  <a:cubicBezTo>
                    <a:pt x="7768" y="1650"/>
                    <a:pt x="7670" y="1646"/>
                    <a:pt x="7572" y="1639"/>
                  </a:cubicBezTo>
                  <a:cubicBezTo>
                    <a:pt x="6972" y="1539"/>
                    <a:pt x="6371" y="1439"/>
                    <a:pt x="5771" y="1272"/>
                  </a:cubicBezTo>
                  <a:cubicBezTo>
                    <a:pt x="5413" y="1210"/>
                    <a:pt x="5044" y="1177"/>
                    <a:pt x="4675" y="1177"/>
                  </a:cubicBezTo>
                  <a:cubicBezTo>
                    <a:pt x="3081" y="1177"/>
                    <a:pt x="1467" y="1774"/>
                    <a:pt x="601" y="3074"/>
                  </a:cubicBezTo>
                  <a:cubicBezTo>
                    <a:pt x="134" y="3741"/>
                    <a:pt x="0" y="4575"/>
                    <a:pt x="267" y="5375"/>
                  </a:cubicBezTo>
                  <a:cubicBezTo>
                    <a:pt x="634" y="6176"/>
                    <a:pt x="1501" y="6609"/>
                    <a:pt x="2335" y="6943"/>
                  </a:cubicBezTo>
                  <a:cubicBezTo>
                    <a:pt x="3202" y="7243"/>
                    <a:pt x="4070" y="7610"/>
                    <a:pt x="4503" y="8377"/>
                  </a:cubicBezTo>
                  <a:cubicBezTo>
                    <a:pt x="5404" y="9945"/>
                    <a:pt x="3936" y="12147"/>
                    <a:pt x="4904" y="13648"/>
                  </a:cubicBezTo>
                  <a:cubicBezTo>
                    <a:pt x="5371" y="14248"/>
                    <a:pt x="6038" y="14649"/>
                    <a:pt x="6805" y="14749"/>
                  </a:cubicBezTo>
                  <a:cubicBezTo>
                    <a:pt x="7439" y="14815"/>
                    <a:pt x="8039" y="14882"/>
                    <a:pt x="8673" y="14882"/>
                  </a:cubicBezTo>
                  <a:cubicBezTo>
                    <a:pt x="8973" y="14882"/>
                    <a:pt x="9273" y="14882"/>
                    <a:pt x="9574" y="14815"/>
                  </a:cubicBezTo>
                  <a:cubicBezTo>
                    <a:pt x="9834" y="14763"/>
                    <a:pt x="10101" y="14737"/>
                    <a:pt x="10371" y="14737"/>
                  </a:cubicBezTo>
                  <a:cubicBezTo>
                    <a:pt x="10964" y="14737"/>
                    <a:pt x="11569" y="14863"/>
                    <a:pt x="12142" y="15116"/>
                  </a:cubicBezTo>
                  <a:cubicBezTo>
                    <a:pt x="13376" y="15783"/>
                    <a:pt x="13743" y="17350"/>
                    <a:pt x="14477" y="18551"/>
                  </a:cubicBezTo>
                  <a:cubicBezTo>
                    <a:pt x="15411" y="19986"/>
                    <a:pt x="16946" y="20953"/>
                    <a:pt x="18647" y="21153"/>
                  </a:cubicBezTo>
                  <a:cubicBezTo>
                    <a:pt x="18917" y="21185"/>
                    <a:pt x="19293" y="21224"/>
                    <a:pt x="19675" y="21224"/>
                  </a:cubicBezTo>
                  <a:cubicBezTo>
                    <a:pt x="20093" y="21224"/>
                    <a:pt x="20518" y="21177"/>
                    <a:pt x="20815" y="21020"/>
                  </a:cubicBezTo>
                  <a:cubicBezTo>
                    <a:pt x="20848" y="20986"/>
                    <a:pt x="20882" y="20986"/>
                    <a:pt x="20915" y="20953"/>
                  </a:cubicBezTo>
                  <a:cubicBezTo>
                    <a:pt x="21015" y="20853"/>
                    <a:pt x="21082" y="20753"/>
                    <a:pt x="21149" y="20686"/>
                  </a:cubicBezTo>
                  <a:cubicBezTo>
                    <a:pt x="21149" y="20686"/>
                    <a:pt x="21149" y="20653"/>
                    <a:pt x="21149" y="20653"/>
                  </a:cubicBezTo>
                  <a:cubicBezTo>
                    <a:pt x="21382" y="19852"/>
                    <a:pt x="21015" y="19018"/>
                    <a:pt x="21015" y="18184"/>
                  </a:cubicBezTo>
                  <a:cubicBezTo>
                    <a:pt x="21015" y="18118"/>
                    <a:pt x="21015" y="18084"/>
                    <a:pt x="21015" y="18018"/>
                  </a:cubicBezTo>
                  <a:cubicBezTo>
                    <a:pt x="21048" y="17050"/>
                    <a:pt x="21082" y="16116"/>
                    <a:pt x="21082" y="15149"/>
                  </a:cubicBezTo>
                  <a:cubicBezTo>
                    <a:pt x="21149" y="13381"/>
                    <a:pt x="21149" y="11580"/>
                    <a:pt x="21149" y="9812"/>
                  </a:cubicBezTo>
                  <a:cubicBezTo>
                    <a:pt x="21149" y="8644"/>
                    <a:pt x="21282" y="7410"/>
                    <a:pt x="20782" y="6309"/>
                  </a:cubicBezTo>
                  <a:cubicBezTo>
                    <a:pt x="20248" y="5108"/>
                    <a:pt x="18880" y="5075"/>
                    <a:pt x="18380" y="3908"/>
                  </a:cubicBezTo>
                  <a:cubicBezTo>
                    <a:pt x="18180" y="3441"/>
                    <a:pt x="18080" y="2940"/>
                    <a:pt x="17880" y="2473"/>
                  </a:cubicBezTo>
                  <a:cubicBezTo>
                    <a:pt x="17246" y="1072"/>
                    <a:pt x="15911" y="105"/>
                    <a:pt x="14377" y="5"/>
                  </a:cubicBezTo>
                  <a:cubicBezTo>
                    <a:pt x="14316" y="2"/>
                    <a:pt x="14256" y="1"/>
                    <a:pt x="14195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37;p75"/>
            <p:cNvSpPr/>
            <p:nvPr/>
          </p:nvSpPr>
          <p:spPr>
            <a:xfrm>
              <a:off x="1401175" y="3959325"/>
              <a:ext cx="481200" cy="348600"/>
            </a:xfrm>
            <a:custGeom>
              <a:avLst/>
              <a:gdLst/>
              <a:ahLst/>
              <a:cxnLst/>
              <a:rect l="l" t="t" r="r" b="b"/>
              <a:pathLst>
                <a:path w="19248" h="13944" extrusionOk="0">
                  <a:moveTo>
                    <a:pt x="791" y="1"/>
                  </a:moveTo>
                  <a:cubicBezTo>
                    <a:pt x="552" y="1"/>
                    <a:pt x="343" y="10"/>
                    <a:pt x="167" y="25"/>
                  </a:cubicBezTo>
                  <a:cubicBezTo>
                    <a:pt x="67" y="25"/>
                    <a:pt x="0" y="125"/>
                    <a:pt x="0" y="225"/>
                  </a:cubicBezTo>
                  <a:cubicBezTo>
                    <a:pt x="0" y="312"/>
                    <a:pt x="75" y="399"/>
                    <a:pt x="161" y="399"/>
                  </a:cubicBezTo>
                  <a:cubicBezTo>
                    <a:pt x="174" y="399"/>
                    <a:pt x="187" y="397"/>
                    <a:pt x="201" y="392"/>
                  </a:cubicBezTo>
                  <a:cubicBezTo>
                    <a:pt x="339" y="383"/>
                    <a:pt x="498" y="378"/>
                    <a:pt x="676" y="378"/>
                  </a:cubicBezTo>
                  <a:cubicBezTo>
                    <a:pt x="4295" y="378"/>
                    <a:pt x="15827" y="2485"/>
                    <a:pt x="18847" y="13802"/>
                  </a:cubicBezTo>
                  <a:cubicBezTo>
                    <a:pt x="18875" y="13884"/>
                    <a:pt x="18947" y="13944"/>
                    <a:pt x="19028" y="13944"/>
                  </a:cubicBezTo>
                  <a:cubicBezTo>
                    <a:pt x="19045" y="13944"/>
                    <a:pt x="19063" y="13941"/>
                    <a:pt x="19081" y="13935"/>
                  </a:cubicBezTo>
                  <a:cubicBezTo>
                    <a:pt x="19181" y="13902"/>
                    <a:pt x="19247" y="13802"/>
                    <a:pt x="19214" y="13702"/>
                  </a:cubicBezTo>
                  <a:cubicBezTo>
                    <a:pt x="16168" y="2239"/>
                    <a:pt x="4636" y="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38;p75"/>
            <p:cNvSpPr/>
            <p:nvPr/>
          </p:nvSpPr>
          <p:spPr>
            <a:xfrm>
              <a:off x="1515425" y="4077200"/>
              <a:ext cx="233975" cy="76575"/>
            </a:xfrm>
            <a:custGeom>
              <a:avLst/>
              <a:gdLst/>
              <a:ahLst/>
              <a:cxnLst/>
              <a:rect l="l" t="t" r="r" b="b"/>
              <a:pathLst>
                <a:path w="9359" h="3063" extrusionOk="0">
                  <a:moveTo>
                    <a:pt x="7345" y="0"/>
                  </a:moveTo>
                  <a:cubicBezTo>
                    <a:pt x="4703" y="0"/>
                    <a:pt x="2113" y="947"/>
                    <a:pt x="100" y="2716"/>
                  </a:cubicBezTo>
                  <a:cubicBezTo>
                    <a:pt x="0" y="2782"/>
                    <a:pt x="0" y="2916"/>
                    <a:pt x="100" y="3016"/>
                  </a:cubicBezTo>
                  <a:cubicBezTo>
                    <a:pt x="124" y="3039"/>
                    <a:pt x="164" y="3063"/>
                    <a:pt x="209" y="3063"/>
                  </a:cubicBezTo>
                  <a:cubicBezTo>
                    <a:pt x="228" y="3063"/>
                    <a:pt x="248" y="3059"/>
                    <a:pt x="267" y="3049"/>
                  </a:cubicBezTo>
                  <a:cubicBezTo>
                    <a:pt x="301" y="3049"/>
                    <a:pt x="334" y="3016"/>
                    <a:pt x="367" y="3016"/>
                  </a:cubicBezTo>
                  <a:cubicBezTo>
                    <a:pt x="2315" y="1311"/>
                    <a:pt x="4790" y="397"/>
                    <a:pt x="7328" y="397"/>
                  </a:cubicBezTo>
                  <a:cubicBezTo>
                    <a:pt x="7919" y="397"/>
                    <a:pt x="8514" y="446"/>
                    <a:pt x="9107" y="547"/>
                  </a:cubicBezTo>
                  <a:cubicBezTo>
                    <a:pt x="9120" y="552"/>
                    <a:pt x="9133" y="554"/>
                    <a:pt x="9145" y="554"/>
                  </a:cubicBezTo>
                  <a:cubicBezTo>
                    <a:pt x="9315" y="554"/>
                    <a:pt x="9358" y="147"/>
                    <a:pt x="9140" y="147"/>
                  </a:cubicBezTo>
                  <a:cubicBezTo>
                    <a:pt x="8543" y="49"/>
                    <a:pt x="7943" y="0"/>
                    <a:pt x="7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39;p75"/>
            <p:cNvSpPr/>
            <p:nvPr/>
          </p:nvSpPr>
          <p:spPr>
            <a:xfrm>
              <a:off x="1846500" y="534350"/>
              <a:ext cx="2779500" cy="3926500"/>
            </a:xfrm>
            <a:custGeom>
              <a:avLst/>
              <a:gdLst/>
              <a:ahLst/>
              <a:cxnLst/>
              <a:rect l="l" t="t" r="r" b="b"/>
              <a:pathLst>
                <a:path w="111180" h="157060" extrusionOk="0">
                  <a:moveTo>
                    <a:pt x="109334" y="0"/>
                  </a:moveTo>
                  <a:cubicBezTo>
                    <a:pt x="108982" y="0"/>
                    <a:pt x="108628" y="84"/>
                    <a:pt x="108311" y="260"/>
                  </a:cubicBezTo>
                  <a:lnTo>
                    <a:pt x="967" y="62204"/>
                  </a:lnTo>
                  <a:cubicBezTo>
                    <a:pt x="400" y="62571"/>
                    <a:pt x="33" y="63205"/>
                    <a:pt x="0" y="63905"/>
                  </a:cubicBezTo>
                  <a:lnTo>
                    <a:pt x="0" y="155171"/>
                  </a:lnTo>
                  <a:cubicBezTo>
                    <a:pt x="0" y="155838"/>
                    <a:pt x="367" y="156471"/>
                    <a:pt x="901" y="156838"/>
                  </a:cubicBezTo>
                  <a:cubicBezTo>
                    <a:pt x="1193" y="156985"/>
                    <a:pt x="1517" y="157060"/>
                    <a:pt x="1842" y="157060"/>
                  </a:cubicBezTo>
                  <a:cubicBezTo>
                    <a:pt x="2184" y="157060"/>
                    <a:pt x="2527" y="156976"/>
                    <a:pt x="2835" y="156805"/>
                  </a:cubicBezTo>
                  <a:lnTo>
                    <a:pt x="110179" y="94827"/>
                  </a:lnTo>
                  <a:cubicBezTo>
                    <a:pt x="110746" y="94460"/>
                    <a:pt x="111113" y="93827"/>
                    <a:pt x="111179" y="93126"/>
                  </a:cubicBezTo>
                  <a:lnTo>
                    <a:pt x="111179" y="1861"/>
                  </a:lnTo>
                  <a:cubicBezTo>
                    <a:pt x="111146" y="1194"/>
                    <a:pt x="110779" y="593"/>
                    <a:pt x="110245" y="193"/>
                  </a:cubicBezTo>
                  <a:cubicBezTo>
                    <a:pt x="109962" y="67"/>
                    <a:pt x="109649" y="0"/>
                    <a:pt x="10933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40;p75"/>
            <p:cNvSpPr/>
            <p:nvPr/>
          </p:nvSpPr>
          <p:spPr>
            <a:xfrm>
              <a:off x="1853150" y="534350"/>
              <a:ext cx="2772025" cy="1600150"/>
            </a:xfrm>
            <a:custGeom>
              <a:avLst/>
              <a:gdLst/>
              <a:ahLst/>
              <a:cxnLst/>
              <a:rect l="l" t="t" r="r" b="b"/>
              <a:pathLst>
                <a:path w="110881" h="64006" extrusionOk="0">
                  <a:moveTo>
                    <a:pt x="109068" y="0"/>
                  </a:moveTo>
                  <a:cubicBezTo>
                    <a:pt x="108716" y="0"/>
                    <a:pt x="108362" y="84"/>
                    <a:pt x="108045" y="260"/>
                  </a:cubicBezTo>
                  <a:lnTo>
                    <a:pt x="701" y="62204"/>
                  </a:lnTo>
                  <a:cubicBezTo>
                    <a:pt x="401" y="62404"/>
                    <a:pt x="168" y="62638"/>
                    <a:pt x="1" y="62938"/>
                  </a:cubicBezTo>
                  <a:lnTo>
                    <a:pt x="1869" y="64005"/>
                  </a:lnTo>
                  <a:cubicBezTo>
                    <a:pt x="2036" y="63705"/>
                    <a:pt x="2269" y="63472"/>
                    <a:pt x="2569" y="63271"/>
                  </a:cubicBezTo>
                  <a:lnTo>
                    <a:pt x="109913" y="1294"/>
                  </a:lnTo>
                  <a:cubicBezTo>
                    <a:pt x="110073" y="1198"/>
                    <a:pt x="110223" y="1153"/>
                    <a:pt x="110355" y="1153"/>
                  </a:cubicBezTo>
                  <a:cubicBezTo>
                    <a:pt x="110635" y="1153"/>
                    <a:pt x="110835" y="1354"/>
                    <a:pt x="110880" y="1694"/>
                  </a:cubicBezTo>
                  <a:cubicBezTo>
                    <a:pt x="110813" y="1094"/>
                    <a:pt x="110480" y="560"/>
                    <a:pt x="109979" y="193"/>
                  </a:cubicBezTo>
                  <a:cubicBezTo>
                    <a:pt x="109696" y="67"/>
                    <a:pt x="109383" y="0"/>
                    <a:pt x="1090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41;p75"/>
            <p:cNvSpPr/>
            <p:nvPr/>
          </p:nvSpPr>
          <p:spPr>
            <a:xfrm>
              <a:off x="1846500" y="2423850"/>
              <a:ext cx="65900" cy="2036275"/>
            </a:xfrm>
            <a:custGeom>
              <a:avLst/>
              <a:gdLst/>
              <a:ahLst/>
              <a:cxnLst/>
              <a:rect l="l" t="t" r="r" b="b"/>
              <a:pathLst>
                <a:path w="2636" h="81451" extrusionOk="0">
                  <a:moveTo>
                    <a:pt x="2602" y="81325"/>
                  </a:moveTo>
                  <a:cubicBezTo>
                    <a:pt x="2569" y="81325"/>
                    <a:pt x="2535" y="81358"/>
                    <a:pt x="2502" y="81358"/>
                  </a:cubicBezTo>
                  <a:lnTo>
                    <a:pt x="2535" y="81358"/>
                  </a:lnTo>
                  <a:cubicBezTo>
                    <a:pt x="2569" y="81325"/>
                    <a:pt x="2602" y="81325"/>
                    <a:pt x="2635" y="81325"/>
                  </a:cubicBezTo>
                  <a:close/>
                  <a:moveTo>
                    <a:pt x="0" y="0"/>
                  </a:moveTo>
                  <a:lnTo>
                    <a:pt x="0" y="79557"/>
                  </a:lnTo>
                  <a:cubicBezTo>
                    <a:pt x="0" y="80224"/>
                    <a:pt x="367" y="80858"/>
                    <a:pt x="901" y="81225"/>
                  </a:cubicBezTo>
                  <a:cubicBezTo>
                    <a:pt x="1176" y="81375"/>
                    <a:pt x="1470" y="81450"/>
                    <a:pt x="1754" y="81450"/>
                  </a:cubicBezTo>
                  <a:cubicBezTo>
                    <a:pt x="1849" y="81450"/>
                    <a:pt x="1943" y="81442"/>
                    <a:pt x="2035" y="81425"/>
                  </a:cubicBezTo>
                  <a:cubicBezTo>
                    <a:pt x="2102" y="81425"/>
                    <a:pt x="2135" y="81425"/>
                    <a:pt x="2202" y="81392"/>
                  </a:cubicBezTo>
                  <a:cubicBezTo>
                    <a:pt x="2218" y="81409"/>
                    <a:pt x="2235" y="81417"/>
                    <a:pt x="2252" y="81417"/>
                  </a:cubicBezTo>
                  <a:cubicBezTo>
                    <a:pt x="2268" y="81417"/>
                    <a:pt x="2285" y="81409"/>
                    <a:pt x="2302" y="81392"/>
                  </a:cubicBezTo>
                  <a:cubicBezTo>
                    <a:pt x="2335" y="81392"/>
                    <a:pt x="2368" y="81392"/>
                    <a:pt x="2435" y="81358"/>
                  </a:cubicBezTo>
                  <a:lnTo>
                    <a:pt x="2402" y="81358"/>
                  </a:lnTo>
                  <a:cubicBezTo>
                    <a:pt x="2068" y="81358"/>
                    <a:pt x="1835" y="81092"/>
                    <a:pt x="1835" y="80658"/>
                  </a:cubicBezTo>
                  <a:lnTo>
                    <a:pt x="1835" y="1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42;p75"/>
            <p:cNvSpPr/>
            <p:nvPr/>
          </p:nvSpPr>
          <p:spPr>
            <a:xfrm>
              <a:off x="1845650" y="2108625"/>
              <a:ext cx="54225" cy="342775"/>
            </a:xfrm>
            <a:custGeom>
              <a:avLst/>
              <a:gdLst/>
              <a:ahLst/>
              <a:cxnLst/>
              <a:rect l="l" t="t" r="r" b="b"/>
              <a:pathLst>
                <a:path w="2169" h="13711" extrusionOk="0">
                  <a:moveTo>
                    <a:pt x="301" y="0"/>
                  </a:moveTo>
                  <a:cubicBezTo>
                    <a:pt x="201" y="167"/>
                    <a:pt x="101" y="401"/>
                    <a:pt x="67" y="601"/>
                  </a:cubicBezTo>
                  <a:cubicBezTo>
                    <a:pt x="1" y="701"/>
                    <a:pt x="1" y="767"/>
                    <a:pt x="1" y="834"/>
                  </a:cubicBezTo>
                  <a:cubicBezTo>
                    <a:pt x="1" y="901"/>
                    <a:pt x="1" y="934"/>
                    <a:pt x="1" y="968"/>
                  </a:cubicBezTo>
                  <a:lnTo>
                    <a:pt x="1" y="12643"/>
                  </a:lnTo>
                  <a:lnTo>
                    <a:pt x="1869" y="13710"/>
                  </a:lnTo>
                  <a:lnTo>
                    <a:pt x="1869" y="2002"/>
                  </a:lnTo>
                  <a:cubicBezTo>
                    <a:pt x="1869" y="1668"/>
                    <a:pt x="1969" y="1335"/>
                    <a:pt x="2169" y="1034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43;p75"/>
            <p:cNvSpPr/>
            <p:nvPr/>
          </p:nvSpPr>
          <p:spPr>
            <a:xfrm>
              <a:off x="1892350" y="563425"/>
              <a:ext cx="2733650" cy="1727850"/>
            </a:xfrm>
            <a:custGeom>
              <a:avLst/>
              <a:gdLst/>
              <a:ahLst/>
              <a:cxnLst/>
              <a:rect l="l" t="t" r="r" b="b"/>
              <a:pathLst>
                <a:path w="109346" h="69114" extrusionOk="0">
                  <a:moveTo>
                    <a:pt x="108785" y="1"/>
                  </a:moveTo>
                  <a:cubicBezTo>
                    <a:pt x="108651" y="1"/>
                    <a:pt x="108501" y="43"/>
                    <a:pt x="108345" y="131"/>
                  </a:cubicBezTo>
                  <a:lnTo>
                    <a:pt x="1001" y="62108"/>
                  </a:lnTo>
                  <a:cubicBezTo>
                    <a:pt x="401" y="62509"/>
                    <a:pt x="34" y="63143"/>
                    <a:pt x="1" y="63810"/>
                  </a:cubicBezTo>
                  <a:lnTo>
                    <a:pt x="1" y="69113"/>
                  </a:lnTo>
                  <a:lnTo>
                    <a:pt x="2736" y="67512"/>
                  </a:lnTo>
                  <a:cubicBezTo>
                    <a:pt x="3303" y="67145"/>
                    <a:pt x="3670" y="66512"/>
                    <a:pt x="3703" y="65811"/>
                  </a:cubicBezTo>
                  <a:lnTo>
                    <a:pt x="3703" y="63810"/>
                  </a:lnTo>
                  <a:cubicBezTo>
                    <a:pt x="3737" y="63143"/>
                    <a:pt x="4104" y="62475"/>
                    <a:pt x="4704" y="62108"/>
                  </a:cubicBezTo>
                  <a:lnTo>
                    <a:pt x="28655" y="48299"/>
                  </a:lnTo>
                  <a:cubicBezTo>
                    <a:pt x="28822" y="48200"/>
                    <a:pt x="28977" y="48154"/>
                    <a:pt x="29113" y="48154"/>
                  </a:cubicBezTo>
                  <a:cubicBezTo>
                    <a:pt x="29439" y="48154"/>
                    <a:pt x="29655" y="48419"/>
                    <a:pt x="29655" y="48866"/>
                  </a:cubicBezTo>
                  <a:lnTo>
                    <a:pt x="29655" y="50867"/>
                  </a:lnTo>
                  <a:cubicBezTo>
                    <a:pt x="29655" y="51316"/>
                    <a:pt x="29873" y="51564"/>
                    <a:pt x="30201" y="51564"/>
                  </a:cubicBezTo>
                  <a:cubicBezTo>
                    <a:pt x="30336" y="51564"/>
                    <a:pt x="30490" y="51522"/>
                    <a:pt x="30656" y="51434"/>
                  </a:cubicBezTo>
                  <a:lnTo>
                    <a:pt x="109345" y="5968"/>
                  </a:lnTo>
                  <a:lnTo>
                    <a:pt x="109345" y="698"/>
                  </a:lnTo>
                  <a:cubicBezTo>
                    <a:pt x="109345" y="249"/>
                    <a:pt x="109111" y="1"/>
                    <a:pt x="108785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44;p75"/>
            <p:cNvSpPr/>
            <p:nvPr/>
          </p:nvSpPr>
          <p:spPr>
            <a:xfrm>
              <a:off x="1892350" y="712625"/>
              <a:ext cx="2733650" cy="3745100"/>
            </a:xfrm>
            <a:custGeom>
              <a:avLst/>
              <a:gdLst/>
              <a:ahLst/>
              <a:cxnLst/>
              <a:rect l="l" t="t" r="r" b="b"/>
              <a:pathLst>
                <a:path w="109346" h="149804" extrusionOk="0">
                  <a:moveTo>
                    <a:pt x="109312" y="0"/>
                  </a:moveTo>
                  <a:lnTo>
                    <a:pt x="30623" y="45466"/>
                  </a:lnTo>
                  <a:cubicBezTo>
                    <a:pt x="30601" y="45478"/>
                    <a:pt x="30578" y="45484"/>
                    <a:pt x="30554" y="45484"/>
                  </a:cubicBezTo>
                  <a:cubicBezTo>
                    <a:pt x="30011" y="45484"/>
                    <a:pt x="28898" y="42513"/>
                    <a:pt x="28327" y="42513"/>
                  </a:cubicBezTo>
                  <a:cubicBezTo>
                    <a:pt x="28302" y="42513"/>
                    <a:pt x="28277" y="42518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270" y="61244"/>
                    <a:pt x="2736" y="61578"/>
                  </a:cubicBezTo>
                  <a:lnTo>
                    <a:pt x="1" y="63145"/>
                  </a:lnTo>
                  <a:lnTo>
                    <a:pt x="1" y="149107"/>
                  </a:lnTo>
                  <a:cubicBezTo>
                    <a:pt x="1" y="149556"/>
                    <a:pt x="218" y="149804"/>
                    <a:pt x="546" y="149804"/>
                  </a:cubicBezTo>
                  <a:cubicBezTo>
                    <a:pt x="682" y="149804"/>
                    <a:pt x="836" y="149762"/>
                    <a:pt x="1001" y="149674"/>
                  </a:cubicBezTo>
                  <a:lnTo>
                    <a:pt x="108345" y="87696"/>
                  </a:lnTo>
                  <a:cubicBezTo>
                    <a:pt x="108912" y="87329"/>
                    <a:pt x="109312" y="86696"/>
                    <a:pt x="109345" y="85995"/>
                  </a:cubicBezTo>
                  <a:lnTo>
                    <a:pt x="109312" y="85995"/>
                  </a:lnTo>
                  <a:lnTo>
                    <a:pt x="10931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45;p75"/>
            <p:cNvSpPr/>
            <p:nvPr/>
          </p:nvSpPr>
          <p:spPr>
            <a:xfrm>
              <a:off x="1892350" y="712625"/>
              <a:ext cx="2733650" cy="1738775"/>
            </a:xfrm>
            <a:custGeom>
              <a:avLst/>
              <a:gdLst/>
              <a:ahLst/>
              <a:cxnLst/>
              <a:rect l="l" t="t" r="r" b="b"/>
              <a:pathLst>
                <a:path w="109346" h="69551" extrusionOk="0">
                  <a:moveTo>
                    <a:pt x="109345" y="0"/>
                  </a:moveTo>
                  <a:lnTo>
                    <a:pt x="31490" y="44932"/>
                  </a:lnTo>
                  <a:cubicBezTo>
                    <a:pt x="31344" y="45014"/>
                    <a:pt x="31226" y="45052"/>
                    <a:pt x="31125" y="45052"/>
                  </a:cubicBezTo>
                  <a:cubicBezTo>
                    <a:pt x="30855" y="45052"/>
                    <a:pt x="30708" y="44787"/>
                    <a:pt x="30489" y="44399"/>
                  </a:cubicBezTo>
                  <a:lnTo>
                    <a:pt x="29655" y="42864"/>
                  </a:lnTo>
                  <a:cubicBezTo>
                    <a:pt x="29404" y="42477"/>
                    <a:pt x="29163" y="42326"/>
                    <a:pt x="28895" y="42326"/>
                  </a:cubicBezTo>
                  <a:cubicBezTo>
                    <a:pt x="28701" y="42326"/>
                    <a:pt x="28492" y="42405"/>
                    <a:pt x="28254" y="42531"/>
                  </a:cubicBezTo>
                  <a:lnTo>
                    <a:pt x="4704" y="56140"/>
                  </a:lnTo>
                  <a:cubicBezTo>
                    <a:pt x="4137" y="56474"/>
                    <a:pt x="3937" y="57008"/>
                    <a:pt x="3703" y="57842"/>
                  </a:cubicBezTo>
                  <a:lnTo>
                    <a:pt x="3036" y="60243"/>
                  </a:lnTo>
                  <a:cubicBezTo>
                    <a:pt x="2769" y="61177"/>
                    <a:pt x="2569" y="61644"/>
                    <a:pt x="2036" y="61945"/>
                  </a:cubicBezTo>
                  <a:lnTo>
                    <a:pt x="1" y="63145"/>
                  </a:lnTo>
                  <a:lnTo>
                    <a:pt x="1" y="69550"/>
                  </a:lnTo>
                  <a:lnTo>
                    <a:pt x="109345" y="6472"/>
                  </a:lnTo>
                  <a:lnTo>
                    <a:pt x="10934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46;p75"/>
            <p:cNvSpPr/>
            <p:nvPr/>
          </p:nvSpPr>
          <p:spPr>
            <a:xfrm>
              <a:off x="4478375" y="659175"/>
              <a:ext cx="62575" cy="81050"/>
            </a:xfrm>
            <a:custGeom>
              <a:avLst/>
              <a:gdLst/>
              <a:ahLst/>
              <a:cxnLst/>
              <a:rect l="l" t="t" r="r" b="b"/>
              <a:pathLst>
                <a:path w="2503" h="3242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0"/>
                  </a:cubicBezTo>
                  <a:cubicBezTo>
                    <a:pt x="534" y="671"/>
                    <a:pt x="67" y="1471"/>
                    <a:pt x="0" y="2338"/>
                  </a:cubicBezTo>
                  <a:cubicBezTo>
                    <a:pt x="0" y="2909"/>
                    <a:pt x="288" y="3242"/>
                    <a:pt x="707" y="3242"/>
                  </a:cubicBezTo>
                  <a:cubicBezTo>
                    <a:pt x="876" y="3242"/>
                    <a:pt x="1066" y="3187"/>
                    <a:pt x="1268" y="3072"/>
                  </a:cubicBezTo>
                  <a:cubicBezTo>
                    <a:pt x="2002" y="2572"/>
                    <a:pt x="2469" y="1771"/>
                    <a:pt x="2502" y="904"/>
                  </a:cubicBezTo>
                  <a:cubicBezTo>
                    <a:pt x="2502" y="334"/>
                    <a:pt x="2214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47;p75"/>
            <p:cNvSpPr/>
            <p:nvPr/>
          </p:nvSpPr>
          <p:spPr>
            <a:xfrm>
              <a:off x="4366625" y="723675"/>
              <a:ext cx="62575" cy="80775"/>
            </a:xfrm>
            <a:custGeom>
              <a:avLst/>
              <a:gdLst/>
              <a:ahLst/>
              <a:cxnLst/>
              <a:rect l="l" t="t" r="r" b="b"/>
              <a:pathLst>
                <a:path w="2503" h="3231" extrusionOk="0">
                  <a:moveTo>
                    <a:pt x="1829" y="1"/>
                  </a:moveTo>
                  <a:cubicBezTo>
                    <a:pt x="1660" y="1"/>
                    <a:pt x="1468" y="62"/>
                    <a:pt x="1268" y="192"/>
                  </a:cubicBezTo>
                  <a:cubicBezTo>
                    <a:pt x="501" y="659"/>
                    <a:pt x="34" y="1460"/>
                    <a:pt x="0" y="2327"/>
                  </a:cubicBezTo>
                  <a:cubicBezTo>
                    <a:pt x="0" y="2897"/>
                    <a:pt x="288" y="3230"/>
                    <a:pt x="707" y="3230"/>
                  </a:cubicBezTo>
                  <a:cubicBezTo>
                    <a:pt x="876" y="3230"/>
                    <a:pt x="1066" y="3176"/>
                    <a:pt x="1268" y="3061"/>
                  </a:cubicBezTo>
                  <a:cubicBezTo>
                    <a:pt x="2002" y="2560"/>
                    <a:pt x="2469" y="1760"/>
                    <a:pt x="2502" y="893"/>
                  </a:cubicBezTo>
                  <a:cubicBezTo>
                    <a:pt x="2502" y="332"/>
                    <a:pt x="2225" y="1"/>
                    <a:pt x="18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48;p75"/>
            <p:cNvSpPr/>
            <p:nvPr/>
          </p:nvSpPr>
          <p:spPr>
            <a:xfrm>
              <a:off x="4254875" y="788425"/>
              <a:ext cx="62575" cy="80250"/>
            </a:xfrm>
            <a:custGeom>
              <a:avLst/>
              <a:gdLst/>
              <a:ahLst/>
              <a:cxnLst/>
              <a:rect l="l" t="t" r="r" b="b"/>
              <a:pathLst>
                <a:path w="2503" h="3210" extrusionOk="0">
                  <a:moveTo>
                    <a:pt x="1808" y="1"/>
                  </a:moveTo>
                  <a:cubicBezTo>
                    <a:pt x="1644" y="1"/>
                    <a:pt x="1460" y="55"/>
                    <a:pt x="1268" y="171"/>
                  </a:cubicBezTo>
                  <a:cubicBezTo>
                    <a:pt x="501" y="638"/>
                    <a:pt x="34" y="1438"/>
                    <a:pt x="1" y="2339"/>
                  </a:cubicBezTo>
                  <a:cubicBezTo>
                    <a:pt x="1" y="2884"/>
                    <a:pt x="286" y="3210"/>
                    <a:pt x="703" y="3210"/>
                  </a:cubicBezTo>
                  <a:cubicBezTo>
                    <a:pt x="873" y="3210"/>
                    <a:pt x="1065" y="3155"/>
                    <a:pt x="1268" y="3039"/>
                  </a:cubicBezTo>
                  <a:cubicBezTo>
                    <a:pt x="2002" y="2572"/>
                    <a:pt x="2469" y="1772"/>
                    <a:pt x="2502" y="904"/>
                  </a:cubicBezTo>
                  <a:cubicBezTo>
                    <a:pt x="2502" y="334"/>
                    <a:pt x="2215" y="1"/>
                    <a:pt x="18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49;p75"/>
            <p:cNvSpPr/>
            <p:nvPr/>
          </p:nvSpPr>
          <p:spPr>
            <a:xfrm>
              <a:off x="1955725" y="2288425"/>
              <a:ext cx="53400" cy="66225"/>
            </a:xfrm>
            <a:custGeom>
              <a:avLst/>
              <a:gdLst/>
              <a:ahLst/>
              <a:cxnLst/>
              <a:rect l="l" t="t" r="r" b="b"/>
              <a:pathLst>
                <a:path w="2136" h="2649" extrusionOk="0">
                  <a:moveTo>
                    <a:pt x="1000" y="1"/>
                  </a:moveTo>
                  <a:cubicBezTo>
                    <a:pt x="956" y="1"/>
                    <a:pt x="893" y="38"/>
                    <a:pt x="868" y="113"/>
                  </a:cubicBezTo>
                  <a:lnTo>
                    <a:pt x="34" y="1715"/>
                  </a:lnTo>
                  <a:cubicBezTo>
                    <a:pt x="34" y="1748"/>
                    <a:pt x="1" y="1781"/>
                    <a:pt x="1" y="1781"/>
                  </a:cubicBezTo>
                  <a:lnTo>
                    <a:pt x="1" y="1815"/>
                  </a:lnTo>
                  <a:cubicBezTo>
                    <a:pt x="1" y="1848"/>
                    <a:pt x="1" y="1848"/>
                    <a:pt x="1" y="1881"/>
                  </a:cubicBezTo>
                  <a:cubicBezTo>
                    <a:pt x="1" y="1915"/>
                    <a:pt x="1" y="1948"/>
                    <a:pt x="1" y="1948"/>
                  </a:cubicBezTo>
                  <a:cubicBezTo>
                    <a:pt x="1" y="1981"/>
                    <a:pt x="34" y="1981"/>
                    <a:pt x="34" y="1981"/>
                  </a:cubicBezTo>
                  <a:lnTo>
                    <a:pt x="868" y="2649"/>
                  </a:lnTo>
                  <a:lnTo>
                    <a:pt x="935" y="2649"/>
                  </a:lnTo>
                  <a:cubicBezTo>
                    <a:pt x="1002" y="2615"/>
                    <a:pt x="1035" y="2582"/>
                    <a:pt x="1035" y="2515"/>
                  </a:cubicBezTo>
                  <a:cubicBezTo>
                    <a:pt x="1102" y="2415"/>
                    <a:pt x="1068" y="2282"/>
                    <a:pt x="1035" y="2248"/>
                  </a:cubicBezTo>
                  <a:lnTo>
                    <a:pt x="435" y="1815"/>
                  </a:lnTo>
                  <a:lnTo>
                    <a:pt x="2002" y="981"/>
                  </a:lnTo>
                  <a:cubicBezTo>
                    <a:pt x="2069" y="914"/>
                    <a:pt x="2136" y="814"/>
                    <a:pt x="2136" y="714"/>
                  </a:cubicBezTo>
                  <a:cubicBezTo>
                    <a:pt x="2136" y="603"/>
                    <a:pt x="2090" y="539"/>
                    <a:pt x="2036" y="539"/>
                  </a:cubicBezTo>
                  <a:cubicBezTo>
                    <a:pt x="2025" y="539"/>
                    <a:pt x="2014" y="541"/>
                    <a:pt x="2002" y="547"/>
                  </a:cubicBezTo>
                  <a:lnTo>
                    <a:pt x="435" y="1448"/>
                  </a:lnTo>
                  <a:lnTo>
                    <a:pt x="1035" y="314"/>
                  </a:lnTo>
                  <a:cubicBezTo>
                    <a:pt x="1102" y="214"/>
                    <a:pt x="1102" y="113"/>
                    <a:pt x="1035" y="13"/>
                  </a:cubicBezTo>
                  <a:cubicBezTo>
                    <a:pt x="1027" y="5"/>
                    <a:pt x="1014" y="1"/>
                    <a:pt x="100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50;p75"/>
            <p:cNvSpPr/>
            <p:nvPr/>
          </p:nvSpPr>
          <p:spPr>
            <a:xfrm>
              <a:off x="2034950" y="2240075"/>
              <a:ext cx="52575" cy="66000"/>
            </a:xfrm>
            <a:custGeom>
              <a:avLst/>
              <a:gdLst/>
              <a:ahLst/>
              <a:cxnLst/>
              <a:rect l="l" t="t" r="r" b="b"/>
              <a:pathLst>
                <a:path w="2103" h="2640" extrusionOk="0">
                  <a:moveTo>
                    <a:pt x="1222" y="1"/>
                  </a:moveTo>
                  <a:cubicBezTo>
                    <a:pt x="1172" y="1"/>
                    <a:pt x="1127" y="44"/>
                    <a:pt x="1102" y="146"/>
                  </a:cubicBezTo>
                  <a:cubicBezTo>
                    <a:pt x="1035" y="213"/>
                    <a:pt x="1035" y="313"/>
                    <a:pt x="1102" y="413"/>
                  </a:cubicBezTo>
                  <a:lnTo>
                    <a:pt x="1669" y="847"/>
                  </a:lnTo>
                  <a:lnTo>
                    <a:pt x="134" y="1747"/>
                  </a:lnTo>
                  <a:cubicBezTo>
                    <a:pt x="34" y="1814"/>
                    <a:pt x="1" y="1914"/>
                    <a:pt x="1" y="2014"/>
                  </a:cubicBezTo>
                  <a:cubicBezTo>
                    <a:pt x="1" y="2086"/>
                    <a:pt x="35" y="2141"/>
                    <a:pt x="80" y="2141"/>
                  </a:cubicBezTo>
                  <a:cubicBezTo>
                    <a:pt x="97" y="2141"/>
                    <a:pt x="116" y="2133"/>
                    <a:pt x="134" y="2114"/>
                  </a:cubicBezTo>
                  <a:lnTo>
                    <a:pt x="1669" y="1247"/>
                  </a:lnTo>
                  <a:lnTo>
                    <a:pt x="1102" y="2348"/>
                  </a:lnTo>
                  <a:cubicBezTo>
                    <a:pt x="1035" y="2448"/>
                    <a:pt x="1035" y="2548"/>
                    <a:pt x="1102" y="2615"/>
                  </a:cubicBezTo>
                  <a:cubicBezTo>
                    <a:pt x="1102" y="2631"/>
                    <a:pt x="1118" y="2640"/>
                    <a:pt x="1135" y="2640"/>
                  </a:cubicBezTo>
                  <a:cubicBezTo>
                    <a:pt x="1152" y="2640"/>
                    <a:pt x="1168" y="2631"/>
                    <a:pt x="1168" y="2615"/>
                  </a:cubicBezTo>
                  <a:cubicBezTo>
                    <a:pt x="1202" y="2615"/>
                    <a:pt x="1235" y="2581"/>
                    <a:pt x="1268" y="2548"/>
                  </a:cubicBezTo>
                  <a:lnTo>
                    <a:pt x="2102" y="913"/>
                  </a:lnTo>
                  <a:cubicBezTo>
                    <a:pt x="2102" y="880"/>
                    <a:pt x="2102" y="880"/>
                    <a:pt x="2102" y="847"/>
                  </a:cubicBezTo>
                  <a:cubicBezTo>
                    <a:pt x="2102" y="813"/>
                    <a:pt x="2102" y="780"/>
                    <a:pt x="2102" y="780"/>
                  </a:cubicBezTo>
                  <a:cubicBezTo>
                    <a:pt x="2102" y="747"/>
                    <a:pt x="2102" y="713"/>
                    <a:pt x="2102" y="680"/>
                  </a:cubicBezTo>
                  <a:cubicBezTo>
                    <a:pt x="2102" y="680"/>
                    <a:pt x="2102" y="680"/>
                    <a:pt x="2102" y="646"/>
                  </a:cubicBezTo>
                  <a:lnTo>
                    <a:pt x="1268" y="13"/>
                  </a:lnTo>
                  <a:cubicBezTo>
                    <a:pt x="1253" y="5"/>
                    <a:pt x="1237" y="1"/>
                    <a:pt x="122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51;p75"/>
            <p:cNvSpPr/>
            <p:nvPr/>
          </p:nvSpPr>
          <p:spPr>
            <a:xfrm>
              <a:off x="2120025" y="2170425"/>
              <a:ext cx="47550" cy="95650"/>
            </a:xfrm>
            <a:custGeom>
              <a:avLst/>
              <a:gdLst/>
              <a:ahLst/>
              <a:cxnLst/>
              <a:rect l="l" t="t" r="r" b="b"/>
              <a:pathLst>
                <a:path w="1902" h="3826" extrusionOk="0">
                  <a:moveTo>
                    <a:pt x="1767" y="0"/>
                  </a:moveTo>
                  <a:cubicBezTo>
                    <a:pt x="1741" y="0"/>
                    <a:pt x="1705" y="27"/>
                    <a:pt x="1668" y="63"/>
                  </a:cubicBezTo>
                  <a:lnTo>
                    <a:pt x="1468" y="597"/>
                  </a:lnTo>
                  <a:cubicBezTo>
                    <a:pt x="1451" y="596"/>
                    <a:pt x="1434" y="595"/>
                    <a:pt x="1417" y="595"/>
                  </a:cubicBezTo>
                  <a:cubicBezTo>
                    <a:pt x="1062" y="595"/>
                    <a:pt x="654" y="926"/>
                    <a:pt x="367" y="1531"/>
                  </a:cubicBezTo>
                  <a:cubicBezTo>
                    <a:pt x="0" y="2332"/>
                    <a:pt x="0" y="3299"/>
                    <a:pt x="367" y="3666"/>
                  </a:cubicBezTo>
                  <a:cubicBezTo>
                    <a:pt x="477" y="3776"/>
                    <a:pt x="618" y="3826"/>
                    <a:pt x="755" y="3826"/>
                  </a:cubicBezTo>
                  <a:cubicBezTo>
                    <a:pt x="868" y="3826"/>
                    <a:pt x="978" y="3793"/>
                    <a:pt x="1068" y="3733"/>
                  </a:cubicBezTo>
                  <a:cubicBezTo>
                    <a:pt x="1368" y="3499"/>
                    <a:pt x="1601" y="3232"/>
                    <a:pt x="1768" y="2899"/>
                  </a:cubicBezTo>
                  <a:cubicBezTo>
                    <a:pt x="1802" y="2799"/>
                    <a:pt x="1802" y="2699"/>
                    <a:pt x="1768" y="2599"/>
                  </a:cubicBezTo>
                  <a:cubicBezTo>
                    <a:pt x="1751" y="2590"/>
                    <a:pt x="1735" y="2586"/>
                    <a:pt x="1719" y="2586"/>
                  </a:cubicBezTo>
                  <a:cubicBezTo>
                    <a:pt x="1670" y="2586"/>
                    <a:pt x="1626" y="2624"/>
                    <a:pt x="1601" y="2699"/>
                  </a:cubicBezTo>
                  <a:cubicBezTo>
                    <a:pt x="1385" y="3156"/>
                    <a:pt x="1081" y="3422"/>
                    <a:pt x="816" y="3422"/>
                  </a:cubicBezTo>
                  <a:cubicBezTo>
                    <a:pt x="714" y="3422"/>
                    <a:pt x="618" y="3383"/>
                    <a:pt x="534" y="3299"/>
                  </a:cubicBezTo>
                  <a:cubicBezTo>
                    <a:pt x="267" y="3032"/>
                    <a:pt x="267" y="2332"/>
                    <a:pt x="534" y="1698"/>
                  </a:cubicBezTo>
                  <a:cubicBezTo>
                    <a:pt x="734" y="1298"/>
                    <a:pt x="1034" y="1031"/>
                    <a:pt x="1301" y="997"/>
                  </a:cubicBezTo>
                  <a:lnTo>
                    <a:pt x="1301" y="997"/>
                  </a:lnTo>
                  <a:lnTo>
                    <a:pt x="1134" y="1398"/>
                  </a:lnTo>
                  <a:cubicBezTo>
                    <a:pt x="1105" y="1484"/>
                    <a:pt x="1127" y="1571"/>
                    <a:pt x="1176" y="1571"/>
                  </a:cubicBezTo>
                  <a:cubicBezTo>
                    <a:pt x="1184" y="1571"/>
                    <a:pt x="1192" y="1569"/>
                    <a:pt x="1201" y="1564"/>
                  </a:cubicBezTo>
                  <a:lnTo>
                    <a:pt x="1835" y="1131"/>
                  </a:lnTo>
                  <a:cubicBezTo>
                    <a:pt x="1868" y="1097"/>
                    <a:pt x="1902" y="1031"/>
                    <a:pt x="1902" y="964"/>
                  </a:cubicBezTo>
                  <a:lnTo>
                    <a:pt x="1802" y="63"/>
                  </a:lnTo>
                  <a:cubicBezTo>
                    <a:pt x="1802" y="18"/>
                    <a:pt x="1788" y="0"/>
                    <a:pt x="17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52;p75"/>
            <p:cNvSpPr/>
            <p:nvPr/>
          </p:nvSpPr>
          <p:spPr>
            <a:xfrm>
              <a:off x="2553650" y="1809425"/>
              <a:ext cx="44225" cy="86575"/>
            </a:xfrm>
            <a:custGeom>
              <a:avLst/>
              <a:gdLst/>
              <a:ahLst/>
              <a:cxnLst/>
              <a:rect l="l" t="t" r="r" b="b"/>
              <a:pathLst>
                <a:path w="1769" h="3463" extrusionOk="0">
                  <a:moveTo>
                    <a:pt x="1642" y="0"/>
                  </a:moveTo>
                  <a:cubicBezTo>
                    <a:pt x="1582" y="0"/>
                    <a:pt x="1509" y="62"/>
                    <a:pt x="1435" y="160"/>
                  </a:cubicBezTo>
                  <a:lnTo>
                    <a:pt x="902" y="1361"/>
                  </a:lnTo>
                  <a:lnTo>
                    <a:pt x="335" y="827"/>
                  </a:lnTo>
                  <a:cubicBezTo>
                    <a:pt x="317" y="809"/>
                    <a:pt x="294" y="801"/>
                    <a:pt x="269" y="801"/>
                  </a:cubicBezTo>
                  <a:cubicBezTo>
                    <a:pt x="201" y="801"/>
                    <a:pt x="117" y="863"/>
                    <a:pt x="68" y="960"/>
                  </a:cubicBezTo>
                  <a:cubicBezTo>
                    <a:pt x="1" y="1060"/>
                    <a:pt x="1" y="1227"/>
                    <a:pt x="68" y="1327"/>
                  </a:cubicBezTo>
                  <a:lnTo>
                    <a:pt x="635" y="1861"/>
                  </a:lnTo>
                  <a:lnTo>
                    <a:pt x="101" y="3062"/>
                  </a:lnTo>
                  <a:cubicBezTo>
                    <a:pt x="1" y="3195"/>
                    <a:pt x="1" y="3329"/>
                    <a:pt x="101" y="3462"/>
                  </a:cubicBezTo>
                  <a:lnTo>
                    <a:pt x="201" y="3462"/>
                  </a:lnTo>
                  <a:cubicBezTo>
                    <a:pt x="268" y="3395"/>
                    <a:pt x="301" y="3362"/>
                    <a:pt x="335" y="3295"/>
                  </a:cubicBezTo>
                  <a:lnTo>
                    <a:pt x="902" y="2094"/>
                  </a:lnTo>
                  <a:lnTo>
                    <a:pt x="1469" y="2662"/>
                  </a:lnTo>
                  <a:lnTo>
                    <a:pt x="1569" y="2662"/>
                  </a:lnTo>
                  <a:cubicBezTo>
                    <a:pt x="1635" y="2595"/>
                    <a:pt x="1669" y="2561"/>
                    <a:pt x="1702" y="2495"/>
                  </a:cubicBezTo>
                  <a:cubicBezTo>
                    <a:pt x="1769" y="2395"/>
                    <a:pt x="1769" y="2228"/>
                    <a:pt x="1702" y="2128"/>
                  </a:cubicBezTo>
                  <a:lnTo>
                    <a:pt x="1135" y="1594"/>
                  </a:lnTo>
                  <a:lnTo>
                    <a:pt x="1702" y="393"/>
                  </a:lnTo>
                  <a:cubicBezTo>
                    <a:pt x="1769" y="293"/>
                    <a:pt x="1769" y="160"/>
                    <a:pt x="1702" y="26"/>
                  </a:cubicBezTo>
                  <a:cubicBezTo>
                    <a:pt x="1684" y="8"/>
                    <a:pt x="1664" y="0"/>
                    <a:pt x="164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53;p75"/>
            <p:cNvSpPr/>
            <p:nvPr/>
          </p:nvSpPr>
          <p:spPr>
            <a:xfrm>
              <a:off x="2216750" y="831600"/>
              <a:ext cx="2269975" cy="1394900"/>
            </a:xfrm>
            <a:custGeom>
              <a:avLst/>
              <a:gdLst/>
              <a:ahLst/>
              <a:cxnLst/>
              <a:rect l="l" t="t" r="r" b="b"/>
              <a:pathLst>
                <a:path w="90799" h="55796" extrusionOk="0">
                  <a:moveTo>
                    <a:pt x="90242" y="0"/>
                  </a:moveTo>
                  <a:cubicBezTo>
                    <a:pt x="90107" y="0"/>
                    <a:pt x="89955" y="46"/>
                    <a:pt x="89798" y="145"/>
                  </a:cubicBezTo>
                  <a:lnTo>
                    <a:pt x="1001" y="51381"/>
                  </a:lnTo>
                  <a:cubicBezTo>
                    <a:pt x="401" y="51748"/>
                    <a:pt x="34" y="52416"/>
                    <a:pt x="1" y="53083"/>
                  </a:cubicBezTo>
                  <a:lnTo>
                    <a:pt x="1" y="55084"/>
                  </a:lnTo>
                  <a:cubicBezTo>
                    <a:pt x="1" y="55531"/>
                    <a:pt x="216" y="55796"/>
                    <a:pt x="543" y="55796"/>
                  </a:cubicBezTo>
                  <a:cubicBezTo>
                    <a:pt x="679" y="55796"/>
                    <a:pt x="834" y="55749"/>
                    <a:pt x="1001" y="55651"/>
                  </a:cubicBezTo>
                  <a:lnTo>
                    <a:pt x="89798" y="4414"/>
                  </a:lnTo>
                  <a:cubicBezTo>
                    <a:pt x="90399" y="4014"/>
                    <a:pt x="90765" y="3380"/>
                    <a:pt x="90799" y="2713"/>
                  </a:cubicBezTo>
                  <a:lnTo>
                    <a:pt x="90799" y="712"/>
                  </a:lnTo>
                  <a:cubicBezTo>
                    <a:pt x="90799" y="265"/>
                    <a:pt x="90567" y="0"/>
                    <a:pt x="90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54;p75"/>
            <p:cNvSpPr/>
            <p:nvPr/>
          </p:nvSpPr>
          <p:spPr>
            <a:xfrm>
              <a:off x="4413325" y="857500"/>
              <a:ext cx="63400" cy="86975"/>
            </a:xfrm>
            <a:custGeom>
              <a:avLst/>
              <a:gdLst/>
              <a:ahLst/>
              <a:cxnLst/>
              <a:rect l="l" t="t" r="r" b="b"/>
              <a:pathLst>
                <a:path w="2536" h="3479" extrusionOk="0">
                  <a:moveTo>
                    <a:pt x="1268" y="310"/>
                  </a:moveTo>
                  <a:lnTo>
                    <a:pt x="1501" y="777"/>
                  </a:lnTo>
                  <a:cubicBezTo>
                    <a:pt x="1526" y="852"/>
                    <a:pt x="1589" y="889"/>
                    <a:pt x="1661" y="889"/>
                  </a:cubicBezTo>
                  <a:cubicBezTo>
                    <a:pt x="1685" y="889"/>
                    <a:pt x="1710" y="885"/>
                    <a:pt x="1735" y="877"/>
                  </a:cubicBezTo>
                  <a:lnTo>
                    <a:pt x="2235" y="677"/>
                  </a:lnTo>
                  <a:lnTo>
                    <a:pt x="1802" y="1477"/>
                  </a:lnTo>
                  <a:cubicBezTo>
                    <a:pt x="1768" y="1544"/>
                    <a:pt x="1735" y="1611"/>
                    <a:pt x="1768" y="1711"/>
                  </a:cubicBezTo>
                  <a:lnTo>
                    <a:pt x="1868" y="2411"/>
                  </a:lnTo>
                  <a:cubicBezTo>
                    <a:pt x="1868" y="2444"/>
                    <a:pt x="1868" y="2511"/>
                    <a:pt x="1868" y="2511"/>
                  </a:cubicBezTo>
                  <a:lnTo>
                    <a:pt x="1335" y="2444"/>
                  </a:lnTo>
                  <a:cubicBezTo>
                    <a:pt x="1235" y="2444"/>
                    <a:pt x="1168" y="2511"/>
                    <a:pt x="1101" y="2578"/>
                  </a:cubicBezTo>
                  <a:lnTo>
                    <a:pt x="701" y="3112"/>
                  </a:lnTo>
                  <a:lnTo>
                    <a:pt x="768" y="2444"/>
                  </a:lnTo>
                  <a:cubicBezTo>
                    <a:pt x="801" y="2344"/>
                    <a:pt x="768" y="2244"/>
                    <a:pt x="701" y="2211"/>
                  </a:cubicBezTo>
                  <a:lnTo>
                    <a:pt x="267" y="1911"/>
                  </a:lnTo>
                  <a:cubicBezTo>
                    <a:pt x="267" y="1877"/>
                    <a:pt x="301" y="1844"/>
                    <a:pt x="334" y="1811"/>
                  </a:cubicBezTo>
                  <a:lnTo>
                    <a:pt x="868" y="1344"/>
                  </a:lnTo>
                  <a:cubicBezTo>
                    <a:pt x="934" y="1277"/>
                    <a:pt x="1001" y="1210"/>
                    <a:pt x="1001" y="1144"/>
                  </a:cubicBezTo>
                  <a:lnTo>
                    <a:pt x="1268" y="310"/>
                  </a:lnTo>
                  <a:close/>
                  <a:moveTo>
                    <a:pt x="1353" y="1"/>
                  </a:moveTo>
                  <a:cubicBezTo>
                    <a:pt x="1337" y="1"/>
                    <a:pt x="1320" y="3"/>
                    <a:pt x="1301" y="9"/>
                  </a:cubicBezTo>
                  <a:cubicBezTo>
                    <a:pt x="1168" y="9"/>
                    <a:pt x="1068" y="109"/>
                    <a:pt x="1068" y="243"/>
                  </a:cubicBezTo>
                  <a:lnTo>
                    <a:pt x="801" y="1077"/>
                  </a:lnTo>
                  <a:cubicBezTo>
                    <a:pt x="801" y="1110"/>
                    <a:pt x="768" y="1110"/>
                    <a:pt x="768" y="1144"/>
                  </a:cubicBezTo>
                  <a:lnTo>
                    <a:pt x="134" y="1611"/>
                  </a:lnTo>
                  <a:cubicBezTo>
                    <a:pt x="67" y="1677"/>
                    <a:pt x="0" y="1811"/>
                    <a:pt x="0" y="1911"/>
                  </a:cubicBezTo>
                  <a:cubicBezTo>
                    <a:pt x="0" y="2011"/>
                    <a:pt x="34" y="2078"/>
                    <a:pt x="100" y="2111"/>
                  </a:cubicBezTo>
                  <a:lnTo>
                    <a:pt x="501" y="2411"/>
                  </a:lnTo>
                  <a:lnTo>
                    <a:pt x="401" y="3245"/>
                  </a:lnTo>
                  <a:cubicBezTo>
                    <a:pt x="367" y="3345"/>
                    <a:pt x="434" y="3445"/>
                    <a:pt x="534" y="3479"/>
                  </a:cubicBezTo>
                  <a:lnTo>
                    <a:pt x="601" y="3479"/>
                  </a:lnTo>
                  <a:cubicBezTo>
                    <a:pt x="701" y="3479"/>
                    <a:pt x="768" y="3445"/>
                    <a:pt x="801" y="3378"/>
                  </a:cubicBezTo>
                  <a:lnTo>
                    <a:pt x="1335" y="2711"/>
                  </a:lnTo>
                  <a:lnTo>
                    <a:pt x="1835" y="2778"/>
                  </a:lnTo>
                  <a:cubicBezTo>
                    <a:pt x="1902" y="2778"/>
                    <a:pt x="2002" y="2745"/>
                    <a:pt x="2035" y="2711"/>
                  </a:cubicBezTo>
                  <a:cubicBezTo>
                    <a:pt x="2135" y="2611"/>
                    <a:pt x="2169" y="2511"/>
                    <a:pt x="2169" y="2378"/>
                  </a:cubicBezTo>
                  <a:lnTo>
                    <a:pt x="2069" y="1677"/>
                  </a:lnTo>
                  <a:cubicBezTo>
                    <a:pt x="2035" y="1644"/>
                    <a:pt x="2035" y="1611"/>
                    <a:pt x="2069" y="1611"/>
                  </a:cubicBezTo>
                  <a:lnTo>
                    <a:pt x="2469" y="810"/>
                  </a:lnTo>
                  <a:cubicBezTo>
                    <a:pt x="2536" y="710"/>
                    <a:pt x="2536" y="543"/>
                    <a:pt x="2469" y="443"/>
                  </a:cubicBezTo>
                  <a:cubicBezTo>
                    <a:pt x="2430" y="404"/>
                    <a:pt x="2391" y="388"/>
                    <a:pt x="2352" y="388"/>
                  </a:cubicBezTo>
                  <a:cubicBezTo>
                    <a:pt x="2324" y="388"/>
                    <a:pt x="2296" y="396"/>
                    <a:pt x="2269" y="410"/>
                  </a:cubicBezTo>
                  <a:lnTo>
                    <a:pt x="1735" y="610"/>
                  </a:lnTo>
                  <a:lnTo>
                    <a:pt x="1501" y="109"/>
                  </a:lnTo>
                  <a:cubicBezTo>
                    <a:pt x="1474" y="55"/>
                    <a:pt x="1425" y="1"/>
                    <a:pt x="135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55;p75"/>
            <p:cNvSpPr/>
            <p:nvPr/>
          </p:nvSpPr>
          <p:spPr>
            <a:xfrm>
              <a:off x="4503375" y="771350"/>
              <a:ext cx="94350" cy="57200"/>
            </a:xfrm>
            <a:custGeom>
              <a:avLst/>
              <a:gdLst/>
              <a:ahLst/>
              <a:cxnLst/>
              <a:rect l="l" t="t" r="r" b="b"/>
              <a:pathLst>
                <a:path w="3774" h="2288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3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56;p75"/>
            <p:cNvSpPr/>
            <p:nvPr/>
          </p:nvSpPr>
          <p:spPr>
            <a:xfrm>
              <a:off x="4503375" y="811375"/>
              <a:ext cx="94350" cy="57225"/>
            </a:xfrm>
            <a:custGeom>
              <a:avLst/>
              <a:gdLst/>
              <a:ahLst/>
              <a:cxnLst/>
              <a:rect l="l" t="t" r="r" b="b"/>
              <a:pathLst>
                <a:path w="3774" h="2289" extrusionOk="0">
                  <a:moveTo>
                    <a:pt x="3285" y="0"/>
                  </a:moveTo>
                  <a:cubicBezTo>
                    <a:pt x="3228" y="0"/>
                    <a:pt x="3166" y="16"/>
                    <a:pt x="3103" y="53"/>
                  </a:cubicBezTo>
                  <a:lnTo>
                    <a:pt x="301" y="1654"/>
                  </a:lnTo>
                  <a:cubicBezTo>
                    <a:pt x="1" y="1821"/>
                    <a:pt x="134" y="2288"/>
                    <a:pt x="501" y="2288"/>
                  </a:cubicBezTo>
                  <a:cubicBezTo>
                    <a:pt x="535" y="2288"/>
                    <a:pt x="601" y="2288"/>
                    <a:pt x="668" y="2255"/>
                  </a:cubicBezTo>
                  <a:lnTo>
                    <a:pt x="3437" y="654"/>
                  </a:lnTo>
                  <a:cubicBezTo>
                    <a:pt x="3774" y="457"/>
                    <a:pt x="3591" y="0"/>
                    <a:pt x="328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57;p75"/>
            <p:cNvSpPr/>
            <p:nvPr/>
          </p:nvSpPr>
          <p:spPr>
            <a:xfrm>
              <a:off x="4503375" y="852175"/>
              <a:ext cx="94275" cy="57275"/>
            </a:xfrm>
            <a:custGeom>
              <a:avLst/>
              <a:gdLst/>
              <a:ahLst/>
              <a:cxnLst/>
              <a:rect l="l" t="t" r="r" b="b"/>
              <a:pathLst>
                <a:path w="3771" h="2291" extrusionOk="0">
                  <a:moveTo>
                    <a:pt x="3293" y="0"/>
                  </a:moveTo>
                  <a:cubicBezTo>
                    <a:pt x="3234" y="0"/>
                    <a:pt x="3169" y="17"/>
                    <a:pt x="3103" y="56"/>
                  </a:cubicBezTo>
                  <a:lnTo>
                    <a:pt x="301" y="1623"/>
                  </a:lnTo>
                  <a:cubicBezTo>
                    <a:pt x="1" y="1824"/>
                    <a:pt x="134" y="2257"/>
                    <a:pt x="501" y="2291"/>
                  </a:cubicBezTo>
                  <a:cubicBezTo>
                    <a:pt x="535" y="2291"/>
                    <a:pt x="601" y="2257"/>
                    <a:pt x="668" y="2224"/>
                  </a:cubicBezTo>
                  <a:lnTo>
                    <a:pt x="3437" y="623"/>
                  </a:lnTo>
                  <a:cubicBezTo>
                    <a:pt x="3771" y="428"/>
                    <a:pt x="3594" y="0"/>
                    <a:pt x="329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58;p75"/>
            <p:cNvSpPr/>
            <p:nvPr/>
          </p:nvSpPr>
          <p:spPr>
            <a:xfrm>
              <a:off x="1845650" y="2264575"/>
              <a:ext cx="46725" cy="186825"/>
            </a:xfrm>
            <a:custGeom>
              <a:avLst/>
              <a:gdLst/>
              <a:ahLst/>
              <a:cxnLst/>
              <a:rect l="l" t="t" r="r" b="b"/>
              <a:pathLst>
                <a:path w="1869" h="7473" extrusionOk="0">
                  <a:moveTo>
                    <a:pt x="1" y="0"/>
                  </a:moveTo>
                  <a:lnTo>
                    <a:pt x="1" y="6405"/>
                  </a:lnTo>
                  <a:lnTo>
                    <a:pt x="1869" y="7472"/>
                  </a:lnTo>
                  <a:lnTo>
                    <a:pt x="1869" y="1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559;p75"/>
            <p:cNvSpPr/>
            <p:nvPr/>
          </p:nvSpPr>
          <p:spPr>
            <a:xfrm>
              <a:off x="2002425" y="1060625"/>
              <a:ext cx="2507650" cy="1988275"/>
            </a:xfrm>
            <a:custGeom>
              <a:avLst/>
              <a:gdLst/>
              <a:ahLst/>
              <a:cxnLst/>
              <a:rect l="l" t="t" r="r" b="b"/>
              <a:pathLst>
                <a:path w="100306" h="79531" extrusionOk="0">
                  <a:moveTo>
                    <a:pt x="99576" y="1"/>
                  </a:moveTo>
                  <a:cubicBezTo>
                    <a:pt x="99394" y="1"/>
                    <a:pt x="99189" y="62"/>
                    <a:pt x="98972" y="190"/>
                  </a:cubicBezTo>
                  <a:lnTo>
                    <a:pt x="1369" y="56531"/>
                  </a:lnTo>
                  <a:cubicBezTo>
                    <a:pt x="568" y="57064"/>
                    <a:pt x="68" y="57898"/>
                    <a:pt x="1" y="58866"/>
                  </a:cubicBezTo>
                  <a:lnTo>
                    <a:pt x="1" y="78580"/>
                  </a:lnTo>
                  <a:cubicBezTo>
                    <a:pt x="1" y="79173"/>
                    <a:pt x="305" y="79530"/>
                    <a:pt x="757" y="79530"/>
                  </a:cubicBezTo>
                  <a:cubicBezTo>
                    <a:pt x="940" y="79530"/>
                    <a:pt x="1147" y="79472"/>
                    <a:pt x="1369" y="79347"/>
                  </a:cubicBezTo>
                  <a:lnTo>
                    <a:pt x="98972" y="23007"/>
                  </a:lnTo>
                  <a:cubicBezTo>
                    <a:pt x="99739" y="22473"/>
                    <a:pt x="100239" y="21606"/>
                    <a:pt x="100306" y="20672"/>
                  </a:cubicBezTo>
                  <a:lnTo>
                    <a:pt x="100306" y="958"/>
                  </a:lnTo>
                  <a:cubicBezTo>
                    <a:pt x="100306" y="347"/>
                    <a:pt x="100008" y="1"/>
                    <a:pt x="9957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560;p75"/>
            <p:cNvSpPr/>
            <p:nvPr/>
          </p:nvSpPr>
          <p:spPr>
            <a:xfrm>
              <a:off x="2065825" y="2556450"/>
              <a:ext cx="125100" cy="162625"/>
            </a:xfrm>
            <a:custGeom>
              <a:avLst/>
              <a:gdLst/>
              <a:ahLst/>
              <a:cxnLst/>
              <a:rect l="l" t="t" r="r" b="b"/>
              <a:pathLst>
                <a:path w="5004" h="6505" extrusionOk="0">
                  <a:moveTo>
                    <a:pt x="2502" y="0"/>
                  </a:moveTo>
                  <a:lnTo>
                    <a:pt x="0" y="4336"/>
                  </a:lnTo>
                  <a:lnTo>
                    <a:pt x="1268" y="3636"/>
                  </a:lnTo>
                  <a:lnTo>
                    <a:pt x="1268" y="6505"/>
                  </a:lnTo>
                  <a:lnTo>
                    <a:pt x="3769" y="5070"/>
                  </a:lnTo>
                  <a:lnTo>
                    <a:pt x="3769" y="2168"/>
                  </a:lnTo>
                  <a:lnTo>
                    <a:pt x="5004" y="1468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561;p75"/>
            <p:cNvSpPr/>
            <p:nvPr/>
          </p:nvSpPr>
          <p:spPr>
            <a:xfrm>
              <a:off x="2063300" y="2789275"/>
              <a:ext cx="26725" cy="86800"/>
            </a:xfrm>
            <a:custGeom>
              <a:avLst/>
              <a:gdLst/>
              <a:ahLst/>
              <a:cxnLst/>
              <a:rect l="l" t="t" r="r" b="b"/>
              <a:pathLst>
                <a:path w="1069" h="3472" extrusionOk="0">
                  <a:moveTo>
                    <a:pt x="717" y="0"/>
                  </a:moveTo>
                  <a:cubicBezTo>
                    <a:pt x="664" y="0"/>
                    <a:pt x="610" y="19"/>
                    <a:pt x="568" y="60"/>
                  </a:cubicBezTo>
                  <a:cubicBezTo>
                    <a:pt x="368" y="160"/>
                    <a:pt x="268" y="327"/>
                    <a:pt x="201" y="527"/>
                  </a:cubicBezTo>
                  <a:cubicBezTo>
                    <a:pt x="101" y="728"/>
                    <a:pt x="68" y="928"/>
                    <a:pt x="68" y="1161"/>
                  </a:cubicBezTo>
                  <a:lnTo>
                    <a:pt x="68" y="1228"/>
                  </a:lnTo>
                  <a:lnTo>
                    <a:pt x="401" y="1028"/>
                  </a:lnTo>
                  <a:lnTo>
                    <a:pt x="401" y="961"/>
                  </a:lnTo>
                  <a:cubicBezTo>
                    <a:pt x="368" y="861"/>
                    <a:pt x="401" y="794"/>
                    <a:pt x="435" y="694"/>
                  </a:cubicBezTo>
                  <a:cubicBezTo>
                    <a:pt x="435" y="627"/>
                    <a:pt x="501" y="527"/>
                    <a:pt x="568" y="494"/>
                  </a:cubicBezTo>
                  <a:cubicBezTo>
                    <a:pt x="601" y="477"/>
                    <a:pt x="631" y="469"/>
                    <a:pt x="656" y="469"/>
                  </a:cubicBezTo>
                  <a:cubicBezTo>
                    <a:pt x="731" y="469"/>
                    <a:pt x="768" y="544"/>
                    <a:pt x="768" y="694"/>
                  </a:cubicBezTo>
                  <a:lnTo>
                    <a:pt x="768" y="794"/>
                  </a:lnTo>
                  <a:cubicBezTo>
                    <a:pt x="768" y="928"/>
                    <a:pt x="735" y="1095"/>
                    <a:pt x="668" y="1228"/>
                  </a:cubicBezTo>
                  <a:cubicBezTo>
                    <a:pt x="635" y="1361"/>
                    <a:pt x="535" y="1461"/>
                    <a:pt x="401" y="1562"/>
                  </a:cubicBezTo>
                  <a:lnTo>
                    <a:pt x="401" y="1962"/>
                  </a:lnTo>
                  <a:cubicBezTo>
                    <a:pt x="466" y="1934"/>
                    <a:pt x="520" y="1919"/>
                    <a:pt x="565" y="1919"/>
                  </a:cubicBezTo>
                  <a:cubicBezTo>
                    <a:pt x="682" y="1919"/>
                    <a:pt x="735" y="2021"/>
                    <a:pt x="735" y="2262"/>
                  </a:cubicBezTo>
                  <a:lnTo>
                    <a:pt x="735" y="2462"/>
                  </a:lnTo>
                  <a:cubicBezTo>
                    <a:pt x="768" y="2629"/>
                    <a:pt x="668" y="2796"/>
                    <a:pt x="535" y="2896"/>
                  </a:cubicBezTo>
                  <a:cubicBezTo>
                    <a:pt x="487" y="2919"/>
                    <a:pt x="457" y="2943"/>
                    <a:pt x="420" y="2943"/>
                  </a:cubicBezTo>
                  <a:cubicBezTo>
                    <a:pt x="404" y="2943"/>
                    <a:pt x="387" y="2939"/>
                    <a:pt x="368" y="2929"/>
                  </a:cubicBezTo>
                  <a:cubicBezTo>
                    <a:pt x="335" y="2862"/>
                    <a:pt x="335" y="2829"/>
                    <a:pt x="335" y="2762"/>
                  </a:cubicBezTo>
                  <a:lnTo>
                    <a:pt x="335" y="2629"/>
                  </a:lnTo>
                  <a:lnTo>
                    <a:pt x="34" y="2862"/>
                  </a:lnTo>
                  <a:lnTo>
                    <a:pt x="34" y="2929"/>
                  </a:lnTo>
                  <a:cubicBezTo>
                    <a:pt x="1" y="3096"/>
                    <a:pt x="68" y="3263"/>
                    <a:pt x="168" y="3396"/>
                  </a:cubicBezTo>
                  <a:cubicBezTo>
                    <a:pt x="218" y="3446"/>
                    <a:pt x="284" y="3471"/>
                    <a:pt x="351" y="3471"/>
                  </a:cubicBezTo>
                  <a:cubicBezTo>
                    <a:pt x="418" y="3471"/>
                    <a:pt x="485" y="3446"/>
                    <a:pt x="535" y="3396"/>
                  </a:cubicBezTo>
                  <a:cubicBezTo>
                    <a:pt x="701" y="3296"/>
                    <a:pt x="802" y="3163"/>
                    <a:pt x="902" y="2996"/>
                  </a:cubicBezTo>
                  <a:cubicBezTo>
                    <a:pt x="1002" y="2762"/>
                    <a:pt x="1068" y="2529"/>
                    <a:pt x="1068" y="2295"/>
                  </a:cubicBezTo>
                  <a:lnTo>
                    <a:pt x="1068" y="2029"/>
                  </a:lnTo>
                  <a:cubicBezTo>
                    <a:pt x="1068" y="1928"/>
                    <a:pt x="1035" y="1828"/>
                    <a:pt x="1035" y="1762"/>
                  </a:cubicBezTo>
                  <a:cubicBezTo>
                    <a:pt x="1002" y="1628"/>
                    <a:pt x="902" y="1562"/>
                    <a:pt x="802" y="1495"/>
                  </a:cubicBezTo>
                  <a:cubicBezTo>
                    <a:pt x="835" y="1428"/>
                    <a:pt x="902" y="1361"/>
                    <a:pt x="935" y="1295"/>
                  </a:cubicBezTo>
                  <a:cubicBezTo>
                    <a:pt x="1002" y="1095"/>
                    <a:pt x="1035" y="894"/>
                    <a:pt x="1035" y="694"/>
                  </a:cubicBezTo>
                  <a:lnTo>
                    <a:pt x="1035" y="561"/>
                  </a:lnTo>
                  <a:cubicBezTo>
                    <a:pt x="1035" y="394"/>
                    <a:pt x="1002" y="227"/>
                    <a:pt x="902" y="94"/>
                  </a:cubicBezTo>
                  <a:cubicBezTo>
                    <a:pt x="863" y="36"/>
                    <a:pt x="790" y="0"/>
                    <a:pt x="71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562;p75"/>
            <p:cNvSpPr/>
            <p:nvPr/>
          </p:nvSpPr>
          <p:spPr>
            <a:xfrm>
              <a:off x="2095825" y="2766600"/>
              <a:ext cx="25875" cy="90400"/>
            </a:xfrm>
            <a:custGeom>
              <a:avLst/>
              <a:gdLst/>
              <a:ahLst/>
              <a:cxnLst/>
              <a:rect l="l" t="t" r="r" b="b"/>
              <a:pathLst>
                <a:path w="1035" h="3616" extrusionOk="0">
                  <a:moveTo>
                    <a:pt x="968" y="0"/>
                  </a:moveTo>
                  <a:lnTo>
                    <a:pt x="34" y="534"/>
                  </a:lnTo>
                  <a:lnTo>
                    <a:pt x="34" y="2302"/>
                  </a:lnTo>
                  <a:lnTo>
                    <a:pt x="368" y="2135"/>
                  </a:lnTo>
                  <a:lnTo>
                    <a:pt x="368" y="2035"/>
                  </a:lnTo>
                  <a:cubicBezTo>
                    <a:pt x="368" y="1968"/>
                    <a:pt x="368" y="1901"/>
                    <a:pt x="401" y="1835"/>
                  </a:cubicBezTo>
                  <a:cubicBezTo>
                    <a:pt x="401" y="1768"/>
                    <a:pt x="468" y="1701"/>
                    <a:pt x="535" y="1668"/>
                  </a:cubicBezTo>
                  <a:cubicBezTo>
                    <a:pt x="551" y="1651"/>
                    <a:pt x="568" y="1643"/>
                    <a:pt x="580" y="1643"/>
                  </a:cubicBezTo>
                  <a:cubicBezTo>
                    <a:pt x="593" y="1643"/>
                    <a:pt x="601" y="1651"/>
                    <a:pt x="601" y="1668"/>
                  </a:cubicBezTo>
                  <a:cubicBezTo>
                    <a:pt x="668" y="1701"/>
                    <a:pt x="701" y="1768"/>
                    <a:pt x="668" y="1868"/>
                  </a:cubicBezTo>
                  <a:lnTo>
                    <a:pt x="668" y="2669"/>
                  </a:lnTo>
                  <a:cubicBezTo>
                    <a:pt x="701" y="2835"/>
                    <a:pt x="635" y="2969"/>
                    <a:pt x="501" y="3069"/>
                  </a:cubicBezTo>
                  <a:lnTo>
                    <a:pt x="435" y="3069"/>
                  </a:lnTo>
                  <a:cubicBezTo>
                    <a:pt x="368" y="3069"/>
                    <a:pt x="334" y="3002"/>
                    <a:pt x="334" y="2869"/>
                  </a:cubicBezTo>
                  <a:lnTo>
                    <a:pt x="334" y="2769"/>
                  </a:lnTo>
                  <a:lnTo>
                    <a:pt x="34" y="2969"/>
                  </a:lnTo>
                  <a:lnTo>
                    <a:pt x="34" y="3069"/>
                  </a:lnTo>
                  <a:cubicBezTo>
                    <a:pt x="1" y="3236"/>
                    <a:pt x="68" y="3403"/>
                    <a:pt x="168" y="3536"/>
                  </a:cubicBezTo>
                  <a:cubicBezTo>
                    <a:pt x="204" y="3591"/>
                    <a:pt x="271" y="3616"/>
                    <a:pt x="341" y="3616"/>
                  </a:cubicBezTo>
                  <a:cubicBezTo>
                    <a:pt x="398" y="3616"/>
                    <a:pt x="456" y="3599"/>
                    <a:pt x="501" y="3569"/>
                  </a:cubicBezTo>
                  <a:cubicBezTo>
                    <a:pt x="668" y="3469"/>
                    <a:pt x="801" y="3302"/>
                    <a:pt x="868" y="3136"/>
                  </a:cubicBezTo>
                  <a:cubicBezTo>
                    <a:pt x="968" y="2936"/>
                    <a:pt x="1002" y="2702"/>
                    <a:pt x="1002" y="2469"/>
                  </a:cubicBezTo>
                  <a:lnTo>
                    <a:pt x="1002" y="1768"/>
                  </a:lnTo>
                  <a:cubicBezTo>
                    <a:pt x="1035" y="1601"/>
                    <a:pt x="1002" y="1401"/>
                    <a:pt x="935" y="1268"/>
                  </a:cubicBezTo>
                  <a:cubicBezTo>
                    <a:pt x="896" y="1189"/>
                    <a:pt x="845" y="1157"/>
                    <a:pt x="777" y="1157"/>
                  </a:cubicBezTo>
                  <a:cubicBezTo>
                    <a:pt x="728" y="1157"/>
                    <a:pt x="670" y="1173"/>
                    <a:pt x="601" y="1201"/>
                  </a:cubicBezTo>
                  <a:cubicBezTo>
                    <a:pt x="568" y="1234"/>
                    <a:pt x="535" y="1268"/>
                    <a:pt x="501" y="1301"/>
                  </a:cubicBezTo>
                  <a:cubicBezTo>
                    <a:pt x="435" y="1368"/>
                    <a:pt x="401" y="1468"/>
                    <a:pt x="368" y="1534"/>
                  </a:cubicBezTo>
                  <a:lnTo>
                    <a:pt x="368" y="834"/>
                  </a:lnTo>
                  <a:lnTo>
                    <a:pt x="968" y="50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563;p75"/>
            <p:cNvSpPr/>
            <p:nvPr/>
          </p:nvSpPr>
          <p:spPr>
            <a:xfrm>
              <a:off x="2126700" y="282747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0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564;p75"/>
            <p:cNvSpPr/>
            <p:nvPr/>
          </p:nvSpPr>
          <p:spPr>
            <a:xfrm>
              <a:off x="2140025" y="2746250"/>
              <a:ext cx="25050" cy="86575"/>
            </a:xfrm>
            <a:custGeom>
              <a:avLst/>
              <a:gdLst/>
              <a:ahLst/>
              <a:cxnLst/>
              <a:rect l="l" t="t" r="r" b="b"/>
              <a:pathLst>
                <a:path w="1002" h="3463" extrusionOk="0">
                  <a:moveTo>
                    <a:pt x="568" y="1681"/>
                  </a:moveTo>
                  <a:cubicBezTo>
                    <a:pt x="601" y="1748"/>
                    <a:pt x="635" y="1815"/>
                    <a:pt x="635" y="1881"/>
                  </a:cubicBezTo>
                  <a:lnTo>
                    <a:pt x="635" y="2482"/>
                  </a:lnTo>
                  <a:cubicBezTo>
                    <a:pt x="635" y="2549"/>
                    <a:pt x="635" y="2649"/>
                    <a:pt x="601" y="2715"/>
                  </a:cubicBezTo>
                  <a:cubicBezTo>
                    <a:pt x="568" y="2782"/>
                    <a:pt x="535" y="2816"/>
                    <a:pt x="468" y="2849"/>
                  </a:cubicBezTo>
                  <a:cubicBezTo>
                    <a:pt x="451" y="2882"/>
                    <a:pt x="434" y="2899"/>
                    <a:pt x="418" y="2899"/>
                  </a:cubicBezTo>
                  <a:cubicBezTo>
                    <a:pt x="401" y="2899"/>
                    <a:pt x="384" y="2882"/>
                    <a:pt x="368" y="2849"/>
                  </a:cubicBezTo>
                  <a:cubicBezTo>
                    <a:pt x="334" y="2816"/>
                    <a:pt x="301" y="2749"/>
                    <a:pt x="301" y="2682"/>
                  </a:cubicBezTo>
                  <a:lnTo>
                    <a:pt x="301" y="2082"/>
                  </a:lnTo>
                  <a:cubicBezTo>
                    <a:pt x="301" y="1982"/>
                    <a:pt x="334" y="1915"/>
                    <a:pt x="368" y="1848"/>
                  </a:cubicBezTo>
                  <a:cubicBezTo>
                    <a:pt x="368" y="1781"/>
                    <a:pt x="401" y="1715"/>
                    <a:pt x="468" y="1681"/>
                  </a:cubicBezTo>
                  <a:close/>
                  <a:moveTo>
                    <a:pt x="650" y="0"/>
                  </a:moveTo>
                  <a:cubicBezTo>
                    <a:pt x="598" y="0"/>
                    <a:pt x="546" y="17"/>
                    <a:pt x="501" y="47"/>
                  </a:cubicBezTo>
                  <a:cubicBezTo>
                    <a:pt x="401" y="80"/>
                    <a:pt x="334" y="147"/>
                    <a:pt x="301" y="214"/>
                  </a:cubicBezTo>
                  <a:cubicBezTo>
                    <a:pt x="201" y="347"/>
                    <a:pt x="134" y="480"/>
                    <a:pt x="68" y="647"/>
                  </a:cubicBezTo>
                  <a:cubicBezTo>
                    <a:pt x="34" y="781"/>
                    <a:pt x="1" y="947"/>
                    <a:pt x="1" y="1114"/>
                  </a:cubicBezTo>
                  <a:lnTo>
                    <a:pt x="1" y="2916"/>
                  </a:lnTo>
                  <a:cubicBezTo>
                    <a:pt x="1" y="3082"/>
                    <a:pt x="34" y="3249"/>
                    <a:pt x="134" y="3383"/>
                  </a:cubicBezTo>
                  <a:cubicBezTo>
                    <a:pt x="189" y="3438"/>
                    <a:pt x="255" y="3462"/>
                    <a:pt x="324" y="3462"/>
                  </a:cubicBezTo>
                  <a:cubicBezTo>
                    <a:pt x="381" y="3462"/>
                    <a:pt x="441" y="3446"/>
                    <a:pt x="501" y="3416"/>
                  </a:cubicBezTo>
                  <a:cubicBezTo>
                    <a:pt x="635" y="3316"/>
                    <a:pt x="768" y="3149"/>
                    <a:pt x="835" y="2982"/>
                  </a:cubicBezTo>
                  <a:cubicBezTo>
                    <a:pt x="901" y="2782"/>
                    <a:pt x="968" y="2582"/>
                    <a:pt x="968" y="2382"/>
                  </a:cubicBezTo>
                  <a:lnTo>
                    <a:pt x="968" y="1815"/>
                  </a:lnTo>
                  <a:cubicBezTo>
                    <a:pt x="968" y="1648"/>
                    <a:pt x="935" y="1481"/>
                    <a:pt x="868" y="1314"/>
                  </a:cubicBezTo>
                  <a:cubicBezTo>
                    <a:pt x="829" y="1256"/>
                    <a:pt x="779" y="1221"/>
                    <a:pt x="718" y="1221"/>
                  </a:cubicBezTo>
                  <a:cubicBezTo>
                    <a:pt x="674" y="1221"/>
                    <a:pt x="624" y="1239"/>
                    <a:pt x="568" y="1281"/>
                  </a:cubicBezTo>
                  <a:cubicBezTo>
                    <a:pt x="468" y="1348"/>
                    <a:pt x="368" y="1448"/>
                    <a:pt x="301" y="1581"/>
                  </a:cubicBezTo>
                  <a:lnTo>
                    <a:pt x="301" y="914"/>
                  </a:lnTo>
                  <a:cubicBezTo>
                    <a:pt x="301" y="847"/>
                    <a:pt x="334" y="747"/>
                    <a:pt x="368" y="681"/>
                  </a:cubicBezTo>
                  <a:cubicBezTo>
                    <a:pt x="368" y="614"/>
                    <a:pt x="434" y="581"/>
                    <a:pt x="468" y="547"/>
                  </a:cubicBezTo>
                  <a:cubicBezTo>
                    <a:pt x="501" y="531"/>
                    <a:pt x="526" y="522"/>
                    <a:pt x="547" y="522"/>
                  </a:cubicBezTo>
                  <a:cubicBezTo>
                    <a:pt x="568" y="522"/>
                    <a:pt x="585" y="531"/>
                    <a:pt x="601" y="547"/>
                  </a:cubicBezTo>
                  <a:cubicBezTo>
                    <a:pt x="635" y="581"/>
                    <a:pt x="635" y="647"/>
                    <a:pt x="635" y="714"/>
                  </a:cubicBezTo>
                  <a:lnTo>
                    <a:pt x="635" y="814"/>
                  </a:lnTo>
                  <a:lnTo>
                    <a:pt x="968" y="614"/>
                  </a:lnTo>
                  <a:lnTo>
                    <a:pt x="968" y="547"/>
                  </a:lnTo>
                  <a:cubicBezTo>
                    <a:pt x="1002" y="380"/>
                    <a:pt x="935" y="214"/>
                    <a:pt x="835" y="80"/>
                  </a:cubicBezTo>
                  <a:cubicBezTo>
                    <a:pt x="780" y="25"/>
                    <a:pt x="714" y="0"/>
                    <a:pt x="65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565;p75"/>
            <p:cNvSpPr/>
            <p:nvPr/>
          </p:nvSpPr>
          <p:spPr>
            <a:xfrm>
              <a:off x="2170900" y="2722400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67" y="0"/>
                  </a:moveTo>
                  <a:lnTo>
                    <a:pt x="734" y="167"/>
                  </a:lnTo>
                  <a:lnTo>
                    <a:pt x="334" y="1568"/>
                  </a:lnTo>
                  <a:lnTo>
                    <a:pt x="334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34" y="3669"/>
                  </a:lnTo>
                  <a:lnTo>
                    <a:pt x="334" y="2635"/>
                  </a:lnTo>
                  <a:lnTo>
                    <a:pt x="434" y="2302"/>
                  </a:lnTo>
                  <a:lnTo>
                    <a:pt x="767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566;p75"/>
            <p:cNvSpPr/>
            <p:nvPr/>
          </p:nvSpPr>
          <p:spPr>
            <a:xfrm>
              <a:off x="2250950" y="23827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0" y="0"/>
                  </a:moveTo>
                  <a:cubicBezTo>
                    <a:pt x="50" y="0"/>
                    <a:pt x="0" y="25"/>
                    <a:pt x="0" y="75"/>
                  </a:cubicBezTo>
                  <a:lnTo>
                    <a:pt x="0" y="20357"/>
                  </a:lnTo>
                  <a:cubicBezTo>
                    <a:pt x="0" y="20390"/>
                    <a:pt x="67" y="20423"/>
                    <a:pt x="100" y="20423"/>
                  </a:cubicBezTo>
                  <a:cubicBezTo>
                    <a:pt x="134" y="20423"/>
                    <a:pt x="200" y="20390"/>
                    <a:pt x="200" y="20357"/>
                  </a:cubicBezTo>
                  <a:lnTo>
                    <a:pt x="200" y="75"/>
                  </a:lnTo>
                  <a:cubicBezTo>
                    <a:pt x="200" y="25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67;p75"/>
            <p:cNvSpPr/>
            <p:nvPr/>
          </p:nvSpPr>
          <p:spPr>
            <a:xfrm>
              <a:off x="2331825" y="2343725"/>
              <a:ext cx="73425" cy="94375"/>
            </a:xfrm>
            <a:custGeom>
              <a:avLst/>
              <a:gdLst/>
              <a:ahLst/>
              <a:cxnLst/>
              <a:rect l="l" t="t" r="r" b="b"/>
              <a:pathLst>
                <a:path w="2937" h="3775" extrusionOk="0">
                  <a:moveTo>
                    <a:pt x="2126" y="1"/>
                  </a:moveTo>
                  <a:cubicBezTo>
                    <a:pt x="1928" y="1"/>
                    <a:pt x="1704" y="66"/>
                    <a:pt x="1469" y="203"/>
                  </a:cubicBezTo>
                  <a:cubicBezTo>
                    <a:pt x="601" y="770"/>
                    <a:pt x="68" y="1704"/>
                    <a:pt x="1" y="2738"/>
                  </a:cubicBezTo>
                  <a:cubicBezTo>
                    <a:pt x="1" y="3398"/>
                    <a:pt x="317" y="3775"/>
                    <a:pt x="796" y="3775"/>
                  </a:cubicBezTo>
                  <a:cubicBezTo>
                    <a:pt x="996" y="3775"/>
                    <a:pt x="1224" y="3709"/>
                    <a:pt x="1469" y="3572"/>
                  </a:cubicBezTo>
                  <a:cubicBezTo>
                    <a:pt x="2336" y="3005"/>
                    <a:pt x="2870" y="2071"/>
                    <a:pt x="2936" y="1037"/>
                  </a:cubicBezTo>
                  <a:cubicBezTo>
                    <a:pt x="2936" y="377"/>
                    <a:pt x="2604" y="1"/>
                    <a:pt x="212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568;p75"/>
            <p:cNvSpPr/>
            <p:nvPr/>
          </p:nvSpPr>
          <p:spPr>
            <a:xfrm>
              <a:off x="2441075" y="1940400"/>
              <a:ext cx="689700" cy="418200"/>
            </a:xfrm>
            <a:custGeom>
              <a:avLst/>
              <a:gdLst/>
              <a:ahLst/>
              <a:cxnLst/>
              <a:rect l="l" t="t" r="r" b="b"/>
              <a:pathLst>
                <a:path w="27588" h="16728" extrusionOk="0">
                  <a:moveTo>
                    <a:pt x="27211" y="0"/>
                  </a:moveTo>
                  <a:cubicBezTo>
                    <a:pt x="27087" y="0"/>
                    <a:pt x="26941" y="41"/>
                    <a:pt x="26787" y="125"/>
                  </a:cubicBezTo>
                  <a:lnTo>
                    <a:pt x="801" y="15135"/>
                  </a:lnTo>
                  <a:cubicBezTo>
                    <a:pt x="368" y="15402"/>
                    <a:pt x="67" y="15836"/>
                    <a:pt x="1" y="16336"/>
                  </a:cubicBezTo>
                  <a:cubicBezTo>
                    <a:pt x="1" y="16594"/>
                    <a:pt x="153" y="16727"/>
                    <a:pt x="377" y="16727"/>
                  </a:cubicBezTo>
                  <a:cubicBezTo>
                    <a:pt x="501" y="16727"/>
                    <a:pt x="647" y="16686"/>
                    <a:pt x="801" y="16603"/>
                  </a:cubicBezTo>
                  <a:lnTo>
                    <a:pt x="26787" y="1592"/>
                  </a:lnTo>
                  <a:cubicBezTo>
                    <a:pt x="27220" y="1325"/>
                    <a:pt x="27520" y="892"/>
                    <a:pt x="27587" y="391"/>
                  </a:cubicBezTo>
                  <a:cubicBezTo>
                    <a:pt x="27587" y="134"/>
                    <a:pt x="27435" y="0"/>
                    <a:pt x="2721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569;p75"/>
            <p:cNvSpPr/>
            <p:nvPr/>
          </p:nvSpPr>
          <p:spPr>
            <a:xfrm>
              <a:off x="2331825" y="1632925"/>
              <a:ext cx="1551975" cy="915550"/>
            </a:xfrm>
            <a:custGeom>
              <a:avLst/>
              <a:gdLst/>
              <a:ahLst/>
              <a:cxnLst/>
              <a:rect l="l" t="t" r="r" b="b"/>
              <a:pathLst>
                <a:path w="62079" h="36622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07"/>
                    <a:pt x="1" y="36207"/>
                  </a:cubicBezTo>
                  <a:cubicBezTo>
                    <a:pt x="1" y="36480"/>
                    <a:pt x="147" y="36621"/>
                    <a:pt x="363" y="36621"/>
                  </a:cubicBezTo>
                  <a:cubicBezTo>
                    <a:pt x="490" y="36621"/>
                    <a:pt x="641" y="36573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570;p75"/>
            <p:cNvSpPr/>
            <p:nvPr/>
          </p:nvSpPr>
          <p:spPr>
            <a:xfrm>
              <a:off x="2331825" y="1705475"/>
              <a:ext cx="1551975" cy="915600"/>
            </a:xfrm>
            <a:custGeom>
              <a:avLst/>
              <a:gdLst/>
              <a:ahLst/>
              <a:cxnLst/>
              <a:rect l="l" t="t" r="r" b="b"/>
              <a:pathLst>
                <a:path w="62079" h="36624" extrusionOk="0">
                  <a:moveTo>
                    <a:pt x="61717" y="1"/>
                  </a:moveTo>
                  <a:cubicBezTo>
                    <a:pt x="61590" y="1"/>
                    <a:pt x="61438" y="49"/>
                    <a:pt x="61278" y="148"/>
                  </a:cubicBezTo>
                  <a:lnTo>
                    <a:pt x="802" y="35040"/>
                  </a:lnTo>
                  <a:cubicBezTo>
                    <a:pt x="368" y="35273"/>
                    <a:pt x="68" y="35740"/>
                    <a:pt x="1" y="36241"/>
                  </a:cubicBezTo>
                  <a:cubicBezTo>
                    <a:pt x="1" y="36490"/>
                    <a:pt x="144" y="36623"/>
                    <a:pt x="356" y="36623"/>
                  </a:cubicBezTo>
                  <a:cubicBezTo>
                    <a:pt x="484" y="36623"/>
                    <a:pt x="638" y="36575"/>
                    <a:pt x="802" y="36474"/>
                  </a:cubicBezTo>
                  <a:lnTo>
                    <a:pt x="61278" y="1582"/>
                  </a:lnTo>
                  <a:cubicBezTo>
                    <a:pt x="61712" y="1349"/>
                    <a:pt x="62012" y="915"/>
                    <a:pt x="62079" y="415"/>
                  </a:cubicBezTo>
                  <a:cubicBezTo>
                    <a:pt x="62079" y="142"/>
                    <a:pt x="61933" y="1"/>
                    <a:pt x="617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571;p75"/>
            <p:cNvSpPr/>
            <p:nvPr/>
          </p:nvSpPr>
          <p:spPr>
            <a:xfrm>
              <a:off x="2331825" y="1778250"/>
              <a:ext cx="1551975" cy="915575"/>
            </a:xfrm>
            <a:custGeom>
              <a:avLst/>
              <a:gdLst/>
              <a:ahLst/>
              <a:cxnLst/>
              <a:rect l="l" t="t" r="r" b="b"/>
              <a:pathLst>
                <a:path w="62079" h="36623" extrusionOk="0">
                  <a:moveTo>
                    <a:pt x="61700" y="0"/>
                  </a:moveTo>
                  <a:cubicBezTo>
                    <a:pt x="61577" y="0"/>
                    <a:pt x="61432" y="45"/>
                    <a:pt x="61278" y="139"/>
                  </a:cubicBezTo>
                  <a:lnTo>
                    <a:pt x="802" y="35031"/>
                  </a:lnTo>
                  <a:cubicBezTo>
                    <a:pt x="368" y="35298"/>
                    <a:pt x="68" y="35731"/>
                    <a:pt x="1" y="36232"/>
                  </a:cubicBezTo>
                  <a:cubicBezTo>
                    <a:pt x="1" y="36489"/>
                    <a:pt x="153" y="36623"/>
                    <a:pt x="377" y="36623"/>
                  </a:cubicBezTo>
                  <a:cubicBezTo>
                    <a:pt x="501" y="36623"/>
                    <a:pt x="647" y="36582"/>
                    <a:pt x="802" y="36499"/>
                  </a:cubicBezTo>
                  <a:lnTo>
                    <a:pt x="61278" y="1607"/>
                  </a:lnTo>
                  <a:cubicBezTo>
                    <a:pt x="61712" y="1340"/>
                    <a:pt x="62012" y="906"/>
                    <a:pt x="62079" y="406"/>
                  </a:cubicBezTo>
                  <a:cubicBezTo>
                    <a:pt x="62079" y="148"/>
                    <a:pt x="61926" y="0"/>
                    <a:pt x="6170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572;p75"/>
            <p:cNvSpPr/>
            <p:nvPr/>
          </p:nvSpPr>
          <p:spPr>
            <a:xfrm>
              <a:off x="2419400" y="2656125"/>
              <a:ext cx="121775" cy="90025"/>
            </a:xfrm>
            <a:custGeom>
              <a:avLst/>
              <a:gdLst/>
              <a:ahLst/>
              <a:cxnLst/>
              <a:rect l="l" t="t" r="r" b="b"/>
              <a:pathLst>
                <a:path w="4871" h="3601" extrusionOk="0">
                  <a:moveTo>
                    <a:pt x="4515" y="0"/>
                  </a:moveTo>
                  <a:cubicBezTo>
                    <a:pt x="4387" y="0"/>
                    <a:pt x="4233" y="49"/>
                    <a:pt x="4070" y="149"/>
                  </a:cubicBezTo>
                  <a:lnTo>
                    <a:pt x="801" y="2017"/>
                  </a:lnTo>
                  <a:cubicBezTo>
                    <a:pt x="367" y="2251"/>
                    <a:pt x="67" y="2718"/>
                    <a:pt x="0" y="3218"/>
                  </a:cubicBezTo>
                  <a:cubicBezTo>
                    <a:pt x="0" y="3468"/>
                    <a:pt x="143" y="3601"/>
                    <a:pt x="356" y="3601"/>
                  </a:cubicBezTo>
                  <a:cubicBezTo>
                    <a:pt x="484" y="3601"/>
                    <a:pt x="638" y="3552"/>
                    <a:pt x="801" y="3452"/>
                  </a:cubicBezTo>
                  <a:lnTo>
                    <a:pt x="4070" y="1584"/>
                  </a:lnTo>
                  <a:cubicBezTo>
                    <a:pt x="4504" y="1350"/>
                    <a:pt x="4804" y="883"/>
                    <a:pt x="4871" y="383"/>
                  </a:cubicBezTo>
                  <a:cubicBezTo>
                    <a:pt x="4871" y="133"/>
                    <a:pt x="4728" y="0"/>
                    <a:pt x="451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573;p75"/>
            <p:cNvSpPr/>
            <p:nvPr/>
          </p:nvSpPr>
          <p:spPr>
            <a:xfrm>
              <a:off x="2672075" y="2508550"/>
              <a:ext cx="121775" cy="90200"/>
            </a:xfrm>
            <a:custGeom>
              <a:avLst/>
              <a:gdLst/>
              <a:ahLst/>
              <a:cxnLst/>
              <a:rect l="l" t="t" r="r" b="b"/>
              <a:pathLst>
                <a:path w="4871" h="3608" extrusionOk="0">
                  <a:moveTo>
                    <a:pt x="4509" y="1"/>
                  </a:moveTo>
                  <a:cubicBezTo>
                    <a:pt x="4382" y="1"/>
                    <a:pt x="4231" y="49"/>
                    <a:pt x="4070" y="148"/>
                  </a:cubicBezTo>
                  <a:lnTo>
                    <a:pt x="801" y="2016"/>
                  </a:lnTo>
                  <a:cubicBezTo>
                    <a:pt x="368" y="2283"/>
                    <a:pt x="67" y="2717"/>
                    <a:pt x="1" y="3217"/>
                  </a:cubicBezTo>
                  <a:cubicBezTo>
                    <a:pt x="1" y="3475"/>
                    <a:pt x="153" y="3608"/>
                    <a:pt x="377" y="3608"/>
                  </a:cubicBezTo>
                  <a:cubicBezTo>
                    <a:pt x="501" y="3608"/>
                    <a:pt x="647" y="3567"/>
                    <a:pt x="801" y="3484"/>
                  </a:cubicBezTo>
                  <a:lnTo>
                    <a:pt x="4070" y="1582"/>
                  </a:lnTo>
                  <a:cubicBezTo>
                    <a:pt x="4504" y="1349"/>
                    <a:pt x="4804" y="915"/>
                    <a:pt x="4871" y="415"/>
                  </a:cubicBezTo>
                  <a:cubicBezTo>
                    <a:pt x="4871" y="142"/>
                    <a:pt x="4725" y="1"/>
                    <a:pt x="450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574;p75"/>
            <p:cNvSpPr/>
            <p:nvPr/>
          </p:nvSpPr>
          <p:spPr>
            <a:xfrm>
              <a:off x="2331825" y="2723050"/>
              <a:ext cx="63425" cy="84225"/>
            </a:xfrm>
            <a:custGeom>
              <a:avLst/>
              <a:gdLst/>
              <a:ahLst/>
              <a:cxnLst/>
              <a:rect l="l" t="t" r="r" b="b"/>
              <a:pathLst>
                <a:path w="2537" h="3369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74" y="3369"/>
                    <a:pt x="167" y="3369"/>
                  </a:cubicBezTo>
                  <a:cubicBezTo>
                    <a:pt x="199" y="3369"/>
                    <a:pt x="233" y="3360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09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575;p75"/>
            <p:cNvSpPr/>
            <p:nvPr/>
          </p:nvSpPr>
          <p:spPr>
            <a:xfrm>
              <a:off x="2355175" y="2785775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576;p75"/>
            <p:cNvSpPr/>
            <p:nvPr/>
          </p:nvSpPr>
          <p:spPr>
            <a:xfrm>
              <a:off x="2591200" y="2588125"/>
              <a:ext cx="57550" cy="79250"/>
            </a:xfrm>
            <a:custGeom>
              <a:avLst/>
              <a:gdLst/>
              <a:ahLst/>
              <a:cxnLst/>
              <a:rect l="l" t="t" r="r" b="b"/>
              <a:pathLst>
                <a:path w="2302" h="3170" extrusionOk="0">
                  <a:moveTo>
                    <a:pt x="2202" y="1"/>
                  </a:moveTo>
                  <a:lnTo>
                    <a:pt x="734" y="501"/>
                  </a:lnTo>
                  <a:cubicBezTo>
                    <a:pt x="634" y="534"/>
                    <a:pt x="567" y="668"/>
                    <a:pt x="600" y="701"/>
                  </a:cubicBezTo>
                  <a:lnTo>
                    <a:pt x="867" y="935"/>
                  </a:lnTo>
                  <a:cubicBezTo>
                    <a:pt x="0" y="2269"/>
                    <a:pt x="300" y="2869"/>
                    <a:pt x="1067" y="3170"/>
                  </a:cubicBezTo>
                  <a:cubicBezTo>
                    <a:pt x="834" y="2903"/>
                    <a:pt x="901" y="2069"/>
                    <a:pt x="1368" y="1368"/>
                  </a:cubicBezTo>
                  <a:lnTo>
                    <a:pt x="1635" y="1602"/>
                  </a:lnTo>
                  <a:cubicBezTo>
                    <a:pt x="1650" y="1617"/>
                    <a:pt x="1669" y="1624"/>
                    <a:pt x="1689" y="1624"/>
                  </a:cubicBezTo>
                  <a:cubicBezTo>
                    <a:pt x="1756" y="1624"/>
                    <a:pt x="1835" y="1553"/>
                    <a:pt x="1835" y="1502"/>
                  </a:cubicBezTo>
                  <a:lnTo>
                    <a:pt x="2302" y="101"/>
                  </a:lnTo>
                  <a:cubicBezTo>
                    <a:pt x="2302" y="34"/>
                    <a:pt x="2268" y="1"/>
                    <a:pt x="220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577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578;p75"/>
            <p:cNvSpPr/>
            <p:nvPr/>
          </p:nvSpPr>
          <p:spPr>
            <a:xfrm>
              <a:off x="3995525" y="1168975"/>
              <a:ext cx="434500" cy="675125"/>
            </a:xfrm>
            <a:custGeom>
              <a:avLst/>
              <a:gdLst/>
              <a:ahLst/>
              <a:cxnLst/>
              <a:rect l="l" t="t" r="r" b="b"/>
              <a:pathLst>
                <a:path w="17380" h="27005" extrusionOk="0">
                  <a:moveTo>
                    <a:pt x="17168" y="1"/>
                  </a:moveTo>
                  <a:cubicBezTo>
                    <a:pt x="17113" y="1"/>
                    <a:pt x="17049" y="20"/>
                    <a:pt x="16979" y="59"/>
                  </a:cubicBezTo>
                  <a:lnTo>
                    <a:pt x="434" y="9600"/>
                  </a:lnTo>
                  <a:cubicBezTo>
                    <a:pt x="167" y="9766"/>
                    <a:pt x="34" y="10033"/>
                    <a:pt x="0" y="10333"/>
                  </a:cubicBezTo>
                  <a:lnTo>
                    <a:pt x="0" y="26712"/>
                  </a:lnTo>
                  <a:cubicBezTo>
                    <a:pt x="0" y="26899"/>
                    <a:pt x="99" y="27004"/>
                    <a:pt x="238" y="27004"/>
                  </a:cubicBezTo>
                  <a:cubicBezTo>
                    <a:pt x="298" y="27004"/>
                    <a:pt x="364" y="26985"/>
                    <a:pt x="434" y="26945"/>
                  </a:cubicBezTo>
                  <a:lnTo>
                    <a:pt x="16979" y="17405"/>
                  </a:lnTo>
                  <a:cubicBezTo>
                    <a:pt x="17213" y="17238"/>
                    <a:pt x="17380" y="16971"/>
                    <a:pt x="17380" y="16671"/>
                  </a:cubicBezTo>
                  <a:lnTo>
                    <a:pt x="17380" y="293"/>
                  </a:lnTo>
                  <a:cubicBezTo>
                    <a:pt x="17380" y="106"/>
                    <a:pt x="17297" y="1"/>
                    <a:pt x="17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579;p75"/>
            <p:cNvSpPr/>
            <p:nvPr/>
          </p:nvSpPr>
          <p:spPr>
            <a:xfrm>
              <a:off x="3995525" y="1402275"/>
              <a:ext cx="434500" cy="441650"/>
            </a:xfrm>
            <a:custGeom>
              <a:avLst/>
              <a:gdLst/>
              <a:ahLst/>
              <a:cxnLst/>
              <a:rect l="l" t="t" r="r" b="b"/>
              <a:pathLst>
                <a:path w="17380" h="17666" extrusionOk="0">
                  <a:moveTo>
                    <a:pt x="12776" y="1"/>
                  </a:moveTo>
                  <a:lnTo>
                    <a:pt x="10008" y="4904"/>
                  </a:lnTo>
                  <a:lnTo>
                    <a:pt x="11942" y="7406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6"/>
                  </a:lnTo>
                  <a:cubicBezTo>
                    <a:pt x="0" y="17542"/>
                    <a:pt x="108" y="17666"/>
                    <a:pt x="257" y="17666"/>
                  </a:cubicBezTo>
                  <a:cubicBezTo>
                    <a:pt x="311" y="17666"/>
                    <a:pt x="372" y="17649"/>
                    <a:pt x="434" y="17613"/>
                  </a:cubicBezTo>
                  <a:lnTo>
                    <a:pt x="16979" y="8073"/>
                  </a:lnTo>
                  <a:cubicBezTo>
                    <a:pt x="17213" y="7906"/>
                    <a:pt x="17380" y="7606"/>
                    <a:pt x="17380" y="7339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580;p75"/>
            <p:cNvSpPr/>
            <p:nvPr/>
          </p:nvSpPr>
          <p:spPr>
            <a:xfrm>
              <a:off x="4299900" y="1272475"/>
              <a:ext cx="62575" cy="80700"/>
            </a:xfrm>
            <a:custGeom>
              <a:avLst/>
              <a:gdLst/>
              <a:ahLst/>
              <a:cxnLst/>
              <a:rect l="l" t="t" r="r" b="b"/>
              <a:pathLst>
                <a:path w="2503" h="3228" extrusionOk="0">
                  <a:moveTo>
                    <a:pt x="1818" y="1"/>
                  </a:moveTo>
                  <a:cubicBezTo>
                    <a:pt x="1654" y="1"/>
                    <a:pt x="1468" y="51"/>
                    <a:pt x="1268" y="156"/>
                  </a:cubicBezTo>
                  <a:cubicBezTo>
                    <a:pt x="535" y="656"/>
                    <a:pt x="68" y="1457"/>
                    <a:pt x="1" y="2324"/>
                  </a:cubicBezTo>
                  <a:cubicBezTo>
                    <a:pt x="1" y="2894"/>
                    <a:pt x="288" y="3227"/>
                    <a:pt x="707" y="3227"/>
                  </a:cubicBezTo>
                  <a:cubicBezTo>
                    <a:pt x="876" y="3227"/>
                    <a:pt x="1067" y="3173"/>
                    <a:pt x="1268" y="3058"/>
                  </a:cubicBezTo>
                  <a:cubicBezTo>
                    <a:pt x="2002" y="2557"/>
                    <a:pt x="2469" y="1757"/>
                    <a:pt x="2503" y="890"/>
                  </a:cubicBezTo>
                  <a:cubicBezTo>
                    <a:pt x="2503" y="317"/>
                    <a:pt x="2230" y="1"/>
                    <a:pt x="1818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581;p75"/>
            <p:cNvSpPr/>
            <p:nvPr/>
          </p:nvSpPr>
          <p:spPr>
            <a:xfrm>
              <a:off x="2002425" y="2282025"/>
              <a:ext cx="2507650" cy="1988200"/>
            </a:xfrm>
            <a:custGeom>
              <a:avLst/>
              <a:gdLst/>
              <a:ahLst/>
              <a:cxnLst/>
              <a:rect l="l" t="t" r="r" b="b"/>
              <a:pathLst>
                <a:path w="100306" h="79528" extrusionOk="0">
                  <a:moveTo>
                    <a:pt x="99545" y="0"/>
                  </a:moveTo>
                  <a:cubicBezTo>
                    <a:pt x="99363" y="0"/>
                    <a:pt x="99157" y="55"/>
                    <a:pt x="98938" y="169"/>
                  </a:cubicBezTo>
                  <a:lnTo>
                    <a:pt x="1335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8559"/>
                  </a:lnTo>
                  <a:cubicBezTo>
                    <a:pt x="1" y="79180"/>
                    <a:pt x="309" y="79527"/>
                    <a:pt x="753" y="79527"/>
                  </a:cubicBezTo>
                  <a:cubicBezTo>
                    <a:pt x="930" y="79527"/>
                    <a:pt x="1127" y="79473"/>
                    <a:pt x="1335" y="79359"/>
                  </a:cubicBezTo>
                  <a:lnTo>
                    <a:pt x="98938" y="22986"/>
                  </a:lnTo>
                  <a:cubicBezTo>
                    <a:pt x="99739" y="22485"/>
                    <a:pt x="100239" y="21618"/>
                    <a:pt x="100306" y="20684"/>
                  </a:cubicBezTo>
                  <a:lnTo>
                    <a:pt x="100306" y="937"/>
                  </a:lnTo>
                  <a:cubicBezTo>
                    <a:pt x="100306" y="341"/>
                    <a:pt x="99999" y="0"/>
                    <a:pt x="9954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582;p75"/>
            <p:cNvSpPr/>
            <p:nvPr/>
          </p:nvSpPr>
          <p:spPr>
            <a:xfrm>
              <a:off x="2064975" y="3778150"/>
              <a:ext cx="125950" cy="162650"/>
            </a:xfrm>
            <a:custGeom>
              <a:avLst/>
              <a:gdLst/>
              <a:ahLst/>
              <a:cxnLst/>
              <a:rect l="l" t="t" r="r" b="b"/>
              <a:pathLst>
                <a:path w="5038" h="6506" extrusionOk="0">
                  <a:moveTo>
                    <a:pt x="2536" y="0"/>
                  </a:moveTo>
                  <a:lnTo>
                    <a:pt x="1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803" y="5071"/>
                  </a:lnTo>
                  <a:lnTo>
                    <a:pt x="3803" y="2169"/>
                  </a:lnTo>
                  <a:lnTo>
                    <a:pt x="5038" y="1435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583;p75"/>
            <p:cNvSpPr/>
            <p:nvPr/>
          </p:nvSpPr>
          <p:spPr>
            <a:xfrm>
              <a:off x="2063300" y="4010975"/>
              <a:ext cx="26725" cy="90750"/>
            </a:xfrm>
            <a:custGeom>
              <a:avLst/>
              <a:gdLst/>
              <a:ahLst/>
              <a:cxnLst/>
              <a:rect l="l" t="t" r="r" b="b"/>
              <a:pathLst>
                <a:path w="1069" h="3630" extrusionOk="0">
                  <a:moveTo>
                    <a:pt x="706" y="0"/>
                  </a:moveTo>
                  <a:cubicBezTo>
                    <a:pt x="658" y="0"/>
                    <a:pt x="610" y="19"/>
                    <a:pt x="568" y="61"/>
                  </a:cubicBezTo>
                  <a:cubicBezTo>
                    <a:pt x="401" y="161"/>
                    <a:pt x="268" y="294"/>
                    <a:pt x="168" y="461"/>
                  </a:cubicBezTo>
                  <a:cubicBezTo>
                    <a:pt x="68" y="728"/>
                    <a:pt x="1" y="995"/>
                    <a:pt x="34" y="1295"/>
                  </a:cubicBezTo>
                  <a:lnTo>
                    <a:pt x="68" y="1395"/>
                  </a:lnTo>
                  <a:lnTo>
                    <a:pt x="368" y="1195"/>
                  </a:lnTo>
                  <a:lnTo>
                    <a:pt x="368" y="1095"/>
                  </a:lnTo>
                  <a:cubicBezTo>
                    <a:pt x="368" y="1028"/>
                    <a:pt x="368" y="961"/>
                    <a:pt x="368" y="895"/>
                  </a:cubicBezTo>
                  <a:cubicBezTo>
                    <a:pt x="368" y="761"/>
                    <a:pt x="435" y="628"/>
                    <a:pt x="568" y="528"/>
                  </a:cubicBezTo>
                  <a:cubicBezTo>
                    <a:pt x="582" y="514"/>
                    <a:pt x="601" y="506"/>
                    <a:pt x="622" y="506"/>
                  </a:cubicBezTo>
                  <a:cubicBezTo>
                    <a:pt x="651" y="506"/>
                    <a:pt x="682" y="522"/>
                    <a:pt x="701" y="561"/>
                  </a:cubicBezTo>
                  <a:cubicBezTo>
                    <a:pt x="735" y="628"/>
                    <a:pt x="768" y="695"/>
                    <a:pt x="768" y="761"/>
                  </a:cubicBezTo>
                  <a:cubicBezTo>
                    <a:pt x="768" y="928"/>
                    <a:pt x="735" y="1061"/>
                    <a:pt x="701" y="1195"/>
                  </a:cubicBezTo>
                  <a:cubicBezTo>
                    <a:pt x="635" y="1428"/>
                    <a:pt x="568" y="1662"/>
                    <a:pt x="468" y="1895"/>
                  </a:cubicBezTo>
                  <a:cubicBezTo>
                    <a:pt x="368" y="2196"/>
                    <a:pt x="301" y="2396"/>
                    <a:pt x="268" y="2529"/>
                  </a:cubicBezTo>
                  <a:lnTo>
                    <a:pt x="168" y="2763"/>
                  </a:lnTo>
                  <a:lnTo>
                    <a:pt x="101" y="2963"/>
                  </a:lnTo>
                  <a:cubicBezTo>
                    <a:pt x="68" y="3096"/>
                    <a:pt x="34" y="3196"/>
                    <a:pt x="34" y="3196"/>
                  </a:cubicBezTo>
                  <a:lnTo>
                    <a:pt x="34" y="3630"/>
                  </a:lnTo>
                  <a:lnTo>
                    <a:pt x="1035" y="3030"/>
                  </a:lnTo>
                  <a:lnTo>
                    <a:pt x="1035" y="2563"/>
                  </a:lnTo>
                  <a:lnTo>
                    <a:pt x="401" y="2929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5" y="2796"/>
                    <a:pt x="468" y="2729"/>
                    <a:pt x="501" y="2629"/>
                  </a:cubicBezTo>
                  <a:lnTo>
                    <a:pt x="568" y="2462"/>
                  </a:lnTo>
                  <a:cubicBezTo>
                    <a:pt x="635" y="2262"/>
                    <a:pt x="668" y="2096"/>
                    <a:pt x="701" y="1995"/>
                  </a:cubicBezTo>
                  <a:cubicBezTo>
                    <a:pt x="835" y="1662"/>
                    <a:pt x="935" y="1395"/>
                    <a:pt x="968" y="1262"/>
                  </a:cubicBezTo>
                  <a:cubicBezTo>
                    <a:pt x="1035" y="1061"/>
                    <a:pt x="1068" y="795"/>
                    <a:pt x="1068" y="561"/>
                  </a:cubicBezTo>
                  <a:cubicBezTo>
                    <a:pt x="1068" y="394"/>
                    <a:pt x="1002" y="228"/>
                    <a:pt x="902" y="94"/>
                  </a:cubicBezTo>
                  <a:cubicBezTo>
                    <a:pt x="843" y="36"/>
                    <a:pt x="774" y="0"/>
                    <a:pt x="70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584;p75"/>
            <p:cNvSpPr/>
            <p:nvPr/>
          </p:nvSpPr>
          <p:spPr>
            <a:xfrm>
              <a:off x="2094175" y="399215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730" y="0"/>
                  </a:moveTo>
                  <a:cubicBezTo>
                    <a:pt x="671" y="0"/>
                    <a:pt x="612" y="17"/>
                    <a:pt x="567" y="47"/>
                  </a:cubicBezTo>
                  <a:cubicBezTo>
                    <a:pt x="400" y="147"/>
                    <a:pt x="267" y="313"/>
                    <a:pt x="200" y="514"/>
                  </a:cubicBezTo>
                  <a:cubicBezTo>
                    <a:pt x="134" y="714"/>
                    <a:pt x="67" y="947"/>
                    <a:pt x="100" y="1147"/>
                  </a:cubicBezTo>
                  <a:lnTo>
                    <a:pt x="100" y="1214"/>
                  </a:lnTo>
                  <a:lnTo>
                    <a:pt x="400" y="1047"/>
                  </a:lnTo>
                  <a:lnTo>
                    <a:pt x="400" y="947"/>
                  </a:lnTo>
                  <a:cubicBezTo>
                    <a:pt x="400" y="880"/>
                    <a:pt x="400" y="780"/>
                    <a:pt x="434" y="714"/>
                  </a:cubicBezTo>
                  <a:cubicBezTo>
                    <a:pt x="467" y="614"/>
                    <a:pt x="501" y="547"/>
                    <a:pt x="601" y="514"/>
                  </a:cubicBezTo>
                  <a:cubicBezTo>
                    <a:pt x="626" y="497"/>
                    <a:pt x="649" y="489"/>
                    <a:pt x="669" y="489"/>
                  </a:cubicBezTo>
                  <a:cubicBezTo>
                    <a:pt x="730" y="489"/>
                    <a:pt x="767" y="564"/>
                    <a:pt x="767" y="714"/>
                  </a:cubicBezTo>
                  <a:lnTo>
                    <a:pt x="767" y="780"/>
                  </a:lnTo>
                  <a:cubicBezTo>
                    <a:pt x="767" y="947"/>
                    <a:pt x="734" y="1081"/>
                    <a:pt x="701" y="1247"/>
                  </a:cubicBezTo>
                  <a:cubicBezTo>
                    <a:pt x="634" y="1381"/>
                    <a:pt x="534" y="1481"/>
                    <a:pt x="400" y="1548"/>
                  </a:cubicBezTo>
                  <a:lnTo>
                    <a:pt x="400" y="1981"/>
                  </a:lnTo>
                  <a:cubicBezTo>
                    <a:pt x="467" y="1943"/>
                    <a:pt x="526" y="1924"/>
                    <a:pt x="575" y="1924"/>
                  </a:cubicBezTo>
                  <a:cubicBezTo>
                    <a:pt x="699" y="1924"/>
                    <a:pt x="767" y="2043"/>
                    <a:pt x="767" y="2281"/>
                  </a:cubicBezTo>
                  <a:lnTo>
                    <a:pt x="767" y="2482"/>
                  </a:lnTo>
                  <a:cubicBezTo>
                    <a:pt x="767" y="2648"/>
                    <a:pt x="701" y="2815"/>
                    <a:pt x="534" y="2915"/>
                  </a:cubicBezTo>
                  <a:cubicBezTo>
                    <a:pt x="517" y="2932"/>
                    <a:pt x="492" y="2940"/>
                    <a:pt x="467" y="2940"/>
                  </a:cubicBezTo>
                  <a:cubicBezTo>
                    <a:pt x="442" y="2940"/>
                    <a:pt x="417" y="2932"/>
                    <a:pt x="400" y="2915"/>
                  </a:cubicBezTo>
                  <a:cubicBezTo>
                    <a:pt x="367" y="2849"/>
                    <a:pt x="334" y="2815"/>
                    <a:pt x="334" y="2748"/>
                  </a:cubicBezTo>
                  <a:lnTo>
                    <a:pt x="334" y="2615"/>
                  </a:lnTo>
                  <a:lnTo>
                    <a:pt x="34" y="2849"/>
                  </a:lnTo>
                  <a:lnTo>
                    <a:pt x="34" y="2915"/>
                  </a:lnTo>
                  <a:cubicBezTo>
                    <a:pt x="0" y="3082"/>
                    <a:pt x="67" y="3249"/>
                    <a:pt x="167" y="3382"/>
                  </a:cubicBezTo>
                  <a:cubicBezTo>
                    <a:pt x="222" y="3437"/>
                    <a:pt x="297" y="3462"/>
                    <a:pt x="371" y="3462"/>
                  </a:cubicBezTo>
                  <a:cubicBezTo>
                    <a:pt x="430" y="3462"/>
                    <a:pt x="489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34" y="2748"/>
                    <a:pt x="1068" y="2515"/>
                    <a:pt x="1068" y="2281"/>
                  </a:cubicBezTo>
                  <a:lnTo>
                    <a:pt x="1068" y="2015"/>
                  </a:lnTo>
                  <a:cubicBezTo>
                    <a:pt x="1068" y="1915"/>
                    <a:pt x="1068" y="1848"/>
                    <a:pt x="1034" y="1748"/>
                  </a:cubicBezTo>
                  <a:cubicBezTo>
                    <a:pt x="1001" y="1614"/>
                    <a:pt x="934" y="1548"/>
                    <a:pt x="801" y="1514"/>
                  </a:cubicBezTo>
                  <a:cubicBezTo>
                    <a:pt x="867" y="1414"/>
                    <a:pt x="901" y="1347"/>
                    <a:pt x="934" y="1281"/>
                  </a:cubicBezTo>
                  <a:cubicBezTo>
                    <a:pt x="1001" y="1081"/>
                    <a:pt x="1034" y="880"/>
                    <a:pt x="1068" y="680"/>
                  </a:cubicBezTo>
                  <a:lnTo>
                    <a:pt x="1068" y="547"/>
                  </a:lnTo>
                  <a:cubicBezTo>
                    <a:pt x="1068" y="380"/>
                    <a:pt x="1034" y="213"/>
                    <a:pt x="934" y="80"/>
                  </a:cubicBezTo>
                  <a:cubicBezTo>
                    <a:pt x="879" y="25"/>
                    <a:pt x="804" y="0"/>
                    <a:pt x="730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585;p75"/>
            <p:cNvSpPr/>
            <p:nvPr/>
          </p:nvSpPr>
          <p:spPr>
            <a:xfrm>
              <a:off x="2126700" y="40491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0"/>
                  </a:moveTo>
                  <a:lnTo>
                    <a:pt x="0" y="167"/>
                  </a:lnTo>
                  <a:lnTo>
                    <a:pt x="0" y="668"/>
                  </a:lnTo>
                  <a:lnTo>
                    <a:pt x="334" y="46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586;p75"/>
            <p:cNvSpPr/>
            <p:nvPr/>
          </p:nvSpPr>
          <p:spPr>
            <a:xfrm>
              <a:off x="2140025" y="3965575"/>
              <a:ext cx="25875" cy="86450"/>
            </a:xfrm>
            <a:custGeom>
              <a:avLst/>
              <a:gdLst/>
              <a:ahLst/>
              <a:cxnLst/>
              <a:rect l="l" t="t" r="r" b="b"/>
              <a:pathLst>
                <a:path w="1035" h="3458" extrusionOk="0">
                  <a:moveTo>
                    <a:pt x="601" y="509"/>
                  </a:moveTo>
                  <a:cubicBezTo>
                    <a:pt x="701" y="509"/>
                    <a:pt x="735" y="643"/>
                    <a:pt x="735" y="843"/>
                  </a:cubicBezTo>
                  <a:cubicBezTo>
                    <a:pt x="735" y="976"/>
                    <a:pt x="735" y="1076"/>
                    <a:pt x="701" y="1176"/>
                  </a:cubicBezTo>
                  <a:cubicBezTo>
                    <a:pt x="668" y="1276"/>
                    <a:pt x="635" y="1343"/>
                    <a:pt x="535" y="1410"/>
                  </a:cubicBezTo>
                  <a:cubicBezTo>
                    <a:pt x="507" y="1424"/>
                    <a:pt x="479" y="1432"/>
                    <a:pt x="454" y="1432"/>
                  </a:cubicBezTo>
                  <a:cubicBezTo>
                    <a:pt x="418" y="1432"/>
                    <a:pt x="387" y="1415"/>
                    <a:pt x="368" y="1376"/>
                  </a:cubicBezTo>
                  <a:cubicBezTo>
                    <a:pt x="334" y="1276"/>
                    <a:pt x="334" y="1210"/>
                    <a:pt x="334" y="1110"/>
                  </a:cubicBezTo>
                  <a:cubicBezTo>
                    <a:pt x="334" y="1009"/>
                    <a:pt x="334" y="943"/>
                    <a:pt x="334" y="876"/>
                  </a:cubicBezTo>
                  <a:cubicBezTo>
                    <a:pt x="334" y="809"/>
                    <a:pt x="368" y="743"/>
                    <a:pt x="401" y="676"/>
                  </a:cubicBezTo>
                  <a:cubicBezTo>
                    <a:pt x="401" y="609"/>
                    <a:pt x="468" y="576"/>
                    <a:pt x="535" y="542"/>
                  </a:cubicBezTo>
                  <a:cubicBezTo>
                    <a:pt x="535" y="509"/>
                    <a:pt x="568" y="509"/>
                    <a:pt x="601" y="509"/>
                  </a:cubicBezTo>
                  <a:close/>
                  <a:moveTo>
                    <a:pt x="609" y="1962"/>
                  </a:moveTo>
                  <a:cubicBezTo>
                    <a:pt x="616" y="1962"/>
                    <a:pt x="623" y="1966"/>
                    <a:pt x="635" y="1977"/>
                  </a:cubicBezTo>
                  <a:cubicBezTo>
                    <a:pt x="701" y="1977"/>
                    <a:pt x="735" y="2110"/>
                    <a:pt x="735" y="2310"/>
                  </a:cubicBezTo>
                  <a:lnTo>
                    <a:pt x="735" y="2444"/>
                  </a:lnTo>
                  <a:cubicBezTo>
                    <a:pt x="735" y="2477"/>
                    <a:pt x="735" y="2544"/>
                    <a:pt x="735" y="2611"/>
                  </a:cubicBezTo>
                  <a:cubicBezTo>
                    <a:pt x="701" y="2711"/>
                    <a:pt x="635" y="2844"/>
                    <a:pt x="535" y="2911"/>
                  </a:cubicBezTo>
                  <a:cubicBezTo>
                    <a:pt x="518" y="2927"/>
                    <a:pt x="493" y="2936"/>
                    <a:pt x="468" y="2936"/>
                  </a:cubicBezTo>
                  <a:cubicBezTo>
                    <a:pt x="443" y="2936"/>
                    <a:pt x="418" y="2927"/>
                    <a:pt x="401" y="2911"/>
                  </a:cubicBezTo>
                  <a:cubicBezTo>
                    <a:pt x="368" y="2844"/>
                    <a:pt x="334" y="2744"/>
                    <a:pt x="334" y="2677"/>
                  </a:cubicBezTo>
                  <a:lnTo>
                    <a:pt x="334" y="2544"/>
                  </a:lnTo>
                  <a:cubicBezTo>
                    <a:pt x="334" y="2444"/>
                    <a:pt x="334" y="2344"/>
                    <a:pt x="368" y="2277"/>
                  </a:cubicBezTo>
                  <a:cubicBezTo>
                    <a:pt x="368" y="2144"/>
                    <a:pt x="434" y="2044"/>
                    <a:pt x="535" y="1977"/>
                  </a:cubicBezTo>
                  <a:cubicBezTo>
                    <a:pt x="579" y="1977"/>
                    <a:pt x="594" y="1962"/>
                    <a:pt x="609" y="1962"/>
                  </a:cubicBezTo>
                  <a:close/>
                  <a:moveTo>
                    <a:pt x="718" y="0"/>
                  </a:moveTo>
                  <a:cubicBezTo>
                    <a:pt x="651" y="0"/>
                    <a:pt x="585" y="25"/>
                    <a:pt x="535" y="75"/>
                  </a:cubicBezTo>
                  <a:lnTo>
                    <a:pt x="501" y="75"/>
                  </a:lnTo>
                  <a:cubicBezTo>
                    <a:pt x="334" y="176"/>
                    <a:pt x="234" y="309"/>
                    <a:pt x="168" y="509"/>
                  </a:cubicBezTo>
                  <a:cubicBezTo>
                    <a:pt x="68" y="709"/>
                    <a:pt x="34" y="909"/>
                    <a:pt x="34" y="1110"/>
                  </a:cubicBezTo>
                  <a:lnTo>
                    <a:pt x="34" y="1276"/>
                  </a:lnTo>
                  <a:cubicBezTo>
                    <a:pt x="34" y="1376"/>
                    <a:pt x="34" y="1476"/>
                    <a:pt x="68" y="1577"/>
                  </a:cubicBezTo>
                  <a:cubicBezTo>
                    <a:pt x="101" y="1710"/>
                    <a:pt x="168" y="1777"/>
                    <a:pt x="268" y="1777"/>
                  </a:cubicBezTo>
                  <a:cubicBezTo>
                    <a:pt x="201" y="1877"/>
                    <a:pt x="168" y="1943"/>
                    <a:pt x="134" y="2010"/>
                  </a:cubicBezTo>
                  <a:cubicBezTo>
                    <a:pt x="34" y="2210"/>
                    <a:pt x="1" y="2410"/>
                    <a:pt x="1" y="2611"/>
                  </a:cubicBezTo>
                  <a:lnTo>
                    <a:pt x="1" y="2911"/>
                  </a:lnTo>
                  <a:cubicBezTo>
                    <a:pt x="1" y="3078"/>
                    <a:pt x="34" y="3244"/>
                    <a:pt x="168" y="3378"/>
                  </a:cubicBezTo>
                  <a:cubicBezTo>
                    <a:pt x="204" y="3433"/>
                    <a:pt x="271" y="3458"/>
                    <a:pt x="341" y="3458"/>
                  </a:cubicBezTo>
                  <a:cubicBezTo>
                    <a:pt x="398" y="3458"/>
                    <a:pt x="456" y="3441"/>
                    <a:pt x="501" y="3411"/>
                  </a:cubicBezTo>
                  <a:lnTo>
                    <a:pt x="535" y="3411"/>
                  </a:lnTo>
                  <a:cubicBezTo>
                    <a:pt x="701" y="3311"/>
                    <a:pt x="801" y="3144"/>
                    <a:pt x="901" y="2978"/>
                  </a:cubicBezTo>
                  <a:cubicBezTo>
                    <a:pt x="1002" y="2777"/>
                    <a:pt x="1035" y="2577"/>
                    <a:pt x="1035" y="2344"/>
                  </a:cubicBezTo>
                  <a:lnTo>
                    <a:pt x="1035" y="2044"/>
                  </a:lnTo>
                  <a:cubicBezTo>
                    <a:pt x="1035" y="1943"/>
                    <a:pt x="1035" y="1843"/>
                    <a:pt x="1002" y="1743"/>
                  </a:cubicBezTo>
                  <a:cubicBezTo>
                    <a:pt x="968" y="1643"/>
                    <a:pt x="901" y="1543"/>
                    <a:pt x="768" y="1510"/>
                  </a:cubicBezTo>
                  <a:cubicBezTo>
                    <a:pt x="835" y="1443"/>
                    <a:pt x="868" y="1376"/>
                    <a:pt x="901" y="1310"/>
                  </a:cubicBezTo>
                  <a:cubicBezTo>
                    <a:pt x="968" y="1110"/>
                    <a:pt x="1035" y="909"/>
                    <a:pt x="1035" y="709"/>
                  </a:cubicBezTo>
                  <a:lnTo>
                    <a:pt x="1035" y="542"/>
                  </a:lnTo>
                  <a:cubicBezTo>
                    <a:pt x="1035" y="376"/>
                    <a:pt x="1002" y="209"/>
                    <a:pt x="901" y="75"/>
                  </a:cubicBezTo>
                  <a:cubicBezTo>
                    <a:pt x="851" y="25"/>
                    <a:pt x="785" y="0"/>
                    <a:pt x="71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587;p75"/>
            <p:cNvSpPr/>
            <p:nvPr/>
          </p:nvSpPr>
          <p:spPr>
            <a:xfrm>
              <a:off x="2173400" y="3942425"/>
              <a:ext cx="28375" cy="96775"/>
            </a:xfrm>
            <a:custGeom>
              <a:avLst/>
              <a:gdLst/>
              <a:ahLst/>
              <a:cxnLst/>
              <a:rect l="l" t="t" r="r" b="b"/>
              <a:pathLst>
                <a:path w="1135" h="3871" extrusionOk="0">
                  <a:moveTo>
                    <a:pt x="1034" y="1"/>
                  </a:moveTo>
                  <a:lnTo>
                    <a:pt x="701" y="168"/>
                  </a:lnTo>
                  <a:lnTo>
                    <a:pt x="300" y="1569"/>
                  </a:lnTo>
                  <a:lnTo>
                    <a:pt x="300" y="401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70"/>
                  </a:lnTo>
                  <a:lnTo>
                    <a:pt x="300" y="2636"/>
                  </a:lnTo>
                  <a:lnTo>
                    <a:pt x="400" y="2302"/>
                  </a:lnTo>
                  <a:lnTo>
                    <a:pt x="734" y="3437"/>
                  </a:lnTo>
                  <a:lnTo>
                    <a:pt x="1134" y="3203"/>
                  </a:lnTo>
                  <a:lnTo>
                    <a:pt x="634" y="1569"/>
                  </a:lnTo>
                  <a:lnTo>
                    <a:pt x="1034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588;p75"/>
            <p:cNvSpPr/>
            <p:nvPr/>
          </p:nvSpPr>
          <p:spPr>
            <a:xfrm>
              <a:off x="2250950" y="3604475"/>
              <a:ext cx="5025" cy="510600"/>
            </a:xfrm>
            <a:custGeom>
              <a:avLst/>
              <a:gdLst/>
              <a:ahLst/>
              <a:cxnLst/>
              <a:rect l="l" t="t" r="r" b="b"/>
              <a:pathLst>
                <a:path w="201" h="20424" extrusionOk="0">
                  <a:moveTo>
                    <a:pt x="105" y="1"/>
                  </a:moveTo>
                  <a:cubicBezTo>
                    <a:pt x="59" y="1"/>
                    <a:pt x="17" y="26"/>
                    <a:pt x="34" y="76"/>
                  </a:cubicBezTo>
                  <a:lnTo>
                    <a:pt x="34" y="20324"/>
                  </a:lnTo>
                  <a:cubicBezTo>
                    <a:pt x="0" y="20390"/>
                    <a:pt x="67" y="20424"/>
                    <a:pt x="100" y="20424"/>
                  </a:cubicBezTo>
                  <a:cubicBezTo>
                    <a:pt x="134" y="20424"/>
                    <a:pt x="200" y="20390"/>
                    <a:pt x="200" y="20324"/>
                  </a:cubicBezTo>
                  <a:lnTo>
                    <a:pt x="200" y="76"/>
                  </a:lnTo>
                  <a:cubicBezTo>
                    <a:pt x="200" y="26"/>
                    <a:pt x="150" y="1"/>
                    <a:pt x="1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589;p75"/>
            <p:cNvSpPr/>
            <p:nvPr/>
          </p:nvSpPr>
          <p:spPr>
            <a:xfrm>
              <a:off x="2331825" y="3565075"/>
              <a:ext cx="73425" cy="94575"/>
            </a:xfrm>
            <a:custGeom>
              <a:avLst/>
              <a:gdLst/>
              <a:ahLst/>
              <a:cxnLst/>
              <a:rect l="l" t="t" r="r" b="b"/>
              <a:pathLst>
                <a:path w="2937" h="3783" extrusionOk="0">
                  <a:moveTo>
                    <a:pt x="2144" y="0"/>
                  </a:moveTo>
                  <a:cubicBezTo>
                    <a:pt x="1944" y="0"/>
                    <a:pt x="1715" y="70"/>
                    <a:pt x="1469" y="217"/>
                  </a:cubicBezTo>
                  <a:cubicBezTo>
                    <a:pt x="601" y="751"/>
                    <a:pt x="34" y="1718"/>
                    <a:pt x="1" y="2753"/>
                  </a:cubicBezTo>
                  <a:cubicBezTo>
                    <a:pt x="1" y="3395"/>
                    <a:pt x="324" y="3783"/>
                    <a:pt x="811" y="3783"/>
                  </a:cubicBezTo>
                  <a:cubicBezTo>
                    <a:pt x="1007" y="3783"/>
                    <a:pt x="1230" y="3720"/>
                    <a:pt x="1469" y="3587"/>
                  </a:cubicBezTo>
                  <a:cubicBezTo>
                    <a:pt x="2336" y="3019"/>
                    <a:pt x="2870" y="2085"/>
                    <a:pt x="2936" y="1051"/>
                  </a:cubicBezTo>
                  <a:cubicBezTo>
                    <a:pt x="2936" y="393"/>
                    <a:pt x="2622" y="0"/>
                    <a:pt x="21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590;p75"/>
            <p:cNvSpPr/>
            <p:nvPr/>
          </p:nvSpPr>
          <p:spPr>
            <a:xfrm>
              <a:off x="2441075" y="3161475"/>
              <a:ext cx="689700" cy="418575"/>
            </a:xfrm>
            <a:custGeom>
              <a:avLst/>
              <a:gdLst/>
              <a:ahLst/>
              <a:cxnLst/>
              <a:rect l="l" t="t" r="r" b="b"/>
              <a:pathLst>
                <a:path w="27588" h="16743" extrusionOk="0">
                  <a:moveTo>
                    <a:pt x="27232" y="1"/>
                  </a:moveTo>
                  <a:cubicBezTo>
                    <a:pt x="27104" y="1"/>
                    <a:pt x="26950" y="49"/>
                    <a:pt x="26787" y="150"/>
                  </a:cubicBezTo>
                  <a:lnTo>
                    <a:pt x="801" y="15161"/>
                  </a:lnTo>
                  <a:cubicBezTo>
                    <a:pt x="368" y="15394"/>
                    <a:pt x="67" y="15828"/>
                    <a:pt x="1" y="16328"/>
                  </a:cubicBezTo>
                  <a:cubicBezTo>
                    <a:pt x="1" y="16601"/>
                    <a:pt x="146" y="16742"/>
                    <a:pt x="363" y="16742"/>
                  </a:cubicBezTo>
                  <a:cubicBezTo>
                    <a:pt x="490" y="16742"/>
                    <a:pt x="641" y="16694"/>
                    <a:pt x="801" y="16595"/>
                  </a:cubicBezTo>
                  <a:lnTo>
                    <a:pt x="26787" y="1584"/>
                  </a:lnTo>
                  <a:cubicBezTo>
                    <a:pt x="27220" y="1351"/>
                    <a:pt x="27520" y="884"/>
                    <a:pt x="27587" y="383"/>
                  </a:cubicBezTo>
                  <a:cubicBezTo>
                    <a:pt x="27587" y="134"/>
                    <a:pt x="27444" y="1"/>
                    <a:pt x="2723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591;p75"/>
            <p:cNvSpPr/>
            <p:nvPr/>
          </p:nvSpPr>
          <p:spPr>
            <a:xfrm>
              <a:off x="2331825" y="2854375"/>
              <a:ext cx="1551150" cy="915225"/>
            </a:xfrm>
            <a:custGeom>
              <a:avLst/>
              <a:gdLst/>
              <a:ahLst/>
              <a:cxnLst/>
              <a:rect l="l" t="t" r="r" b="b"/>
              <a:pathLst>
                <a:path w="62046" h="36609" extrusionOk="0">
                  <a:moveTo>
                    <a:pt x="61684" y="1"/>
                  </a:moveTo>
                  <a:cubicBezTo>
                    <a:pt x="61561" y="1"/>
                    <a:pt x="61411" y="42"/>
                    <a:pt x="61245" y="125"/>
                  </a:cubicBezTo>
                  <a:lnTo>
                    <a:pt x="802" y="35050"/>
                  </a:lnTo>
                  <a:cubicBezTo>
                    <a:pt x="368" y="35284"/>
                    <a:pt x="68" y="35717"/>
                    <a:pt x="1" y="36218"/>
                  </a:cubicBezTo>
                  <a:cubicBezTo>
                    <a:pt x="1" y="36475"/>
                    <a:pt x="153" y="36608"/>
                    <a:pt x="377" y="36608"/>
                  </a:cubicBezTo>
                  <a:cubicBezTo>
                    <a:pt x="501" y="36608"/>
                    <a:pt x="647" y="36568"/>
                    <a:pt x="802" y="36484"/>
                  </a:cubicBezTo>
                  <a:lnTo>
                    <a:pt x="61245" y="1593"/>
                  </a:lnTo>
                  <a:cubicBezTo>
                    <a:pt x="61678" y="1326"/>
                    <a:pt x="61979" y="892"/>
                    <a:pt x="62045" y="392"/>
                  </a:cubicBezTo>
                  <a:cubicBezTo>
                    <a:pt x="62045" y="134"/>
                    <a:pt x="61907" y="1"/>
                    <a:pt x="6168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592;p75"/>
            <p:cNvSpPr/>
            <p:nvPr/>
          </p:nvSpPr>
          <p:spPr>
            <a:xfrm>
              <a:off x="2331825" y="292715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49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5"/>
                  </a:cubicBezTo>
                  <a:lnTo>
                    <a:pt x="61245" y="1584"/>
                  </a:lnTo>
                  <a:cubicBezTo>
                    <a:pt x="61678" y="1317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593;p75"/>
            <p:cNvSpPr/>
            <p:nvPr/>
          </p:nvSpPr>
          <p:spPr>
            <a:xfrm>
              <a:off x="2331825" y="2999700"/>
              <a:ext cx="1551150" cy="915575"/>
            </a:xfrm>
            <a:custGeom>
              <a:avLst/>
              <a:gdLst/>
              <a:ahLst/>
              <a:cxnLst/>
              <a:rect l="l" t="t" r="r" b="b"/>
              <a:pathLst>
                <a:path w="62046" h="36623" extrusionOk="0">
                  <a:moveTo>
                    <a:pt x="61705" y="1"/>
                  </a:moveTo>
                  <a:cubicBezTo>
                    <a:pt x="61577" y="1"/>
                    <a:pt x="61421" y="49"/>
                    <a:pt x="61245" y="150"/>
                  </a:cubicBezTo>
                  <a:lnTo>
                    <a:pt x="802" y="35041"/>
                  </a:lnTo>
                  <a:cubicBezTo>
                    <a:pt x="368" y="35275"/>
                    <a:pt x="68" y="35708"/>
                    <a:pt x="1" y="36209"/>
                  </a:cubicBezTo>
                  <a:cubicBezTo>
                    <a:pt x="1" y="36482"/>
                    <a:pt x="147" y="36623"/>
                    <a:pt x="363" y="36623"/>
                  </a:cubicBezTo>
                  <a:cubicBezTo>
                    <a:pt x="490" y="36623"/>
                    <a:pt x="641" y="36574"/>
                    <a:pt x="802" y="36476"/>
                  </a:cubicBezTo>
                  <a:lnTo>
                    <a:pt x="61245" y="1584"/>
                  </a:lnTo>
                  <a:cubicBezTo>
                    <a:pt x="61678" y="1350"/>
                    <a:pt x="61979" y="883"/>
                    <a:pt x="62045" y="383"/>
                  </a:cubicBezTo>
                  <a:cubicBezTo>
                    <a:pt x="62045" y="133"/>
                    <a:pt x="61916" y="1"/>
                    <a:pt x="6170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594;p75"/>
            <p:cNvSpPr/>
            <p:nvPr/>
          </p:nvSpPr>
          <p:spPr>
            <a:xfrm>
              <a:off x="2419400" y="38770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595;p75"/>
            <p:cNvSpPr/>
            <p:nvPr/>
          </p:nvSpPr>
          <p:spPr>
            <a:xfrm>
              <a:off x="2672075" y="3730025"/>
              <a:ext cx="120950" cy="90175"/>
            </a:xfrm>
            <a:custGeom>
              <a:avLst/>
              <a:gdLst/>
              <a:ahLst/>
              <a:cxnLst/>
              <a:rect l="l" t="t" r="r" b="b"/>
              <a:pathLst>
                <a:path w="4838" h="3607" extrusionOk="0">
                  <a:moveTo>
                    <a:pt x="4485" y="0"/>
                  </a:moveTo>
                  <a:cubicBezTo>
                    <a:pt x="4367" y="0"/>
                    <a:pt x="4225" y="41"/>
                    <a:pt x="4070" y="124"/>
                  </a:cubicBezTo>
                  <a:lnTo>
                    <a:pt x="801" y="2025"/>
                  </a:lnTo>
                  <a:cubicBezTo>
                    <a:pt x="368" y="2259"/>
                    <a:pt x="67" y="2693"/>
                    <a:pt x="1" y="3193"/>
                  </a:cubicBezTo>
                  <a:cubicBezTo>
                    <a:pt x="1" y="3466"/>
                    <a:pt x="133" y="3607"/>
                    <a:pt x="348" y="3607"/>
                  </a:cubicBezTo>
                  <a:cubicBezTo>
                    <a:pt x="474" y="3607"/>
                    <a:pt x="629" y="3558"/>
                    <a:pt x="801" y="3460"/>
                  </a:cubicBezTo>
                  <a:lnTo>
                    <a:pt x="4070" y="1592"/>
                  </a:lnTo>
                  <a:cubicBezTo>
                    <a:pt x="4504" y="1325"/>
                    <a:pt x="4804" y="891"/>
                    <a:pt x="4837" y="391"/>
                  </a:cubicBezTo>
                  <a:cubicBezTo>
                    <a:pt x="4837" y="133"/>
                    <a:pt x="4699" y="0"/>
                    <a:pt x="44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596;p75"/>
            <p:cNvSpPr/>
            <p:nvPr/>
          </p:nvSpPr>
          <p:spPr>
            <a:xfrm>
              <a:off x="2331825" y="3943925"/>
              <a:ext cx="62575" cy="84225"/>
            </a:xfrm>
            <a:custGeom>
              <a:avLst/>
              <a:gdLst/>
              <a:ahLst/>
              <a:cxnLst/>
              <a:rect l="l" t="t" r="r" b="b"/>
              <a:pathLst>
                <a:path w="2503" h="3369" extrusionOk="0">
                  <a:moveTo>
                    <a:pt x="2358" y="1"/>
                  </a:moveTo>
                  <a:cubicBezTo>
                    <a:pt x="2323" y="1"/>
                    <a:pt x="2282" y="13"/>
                    <a:pt x="2236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300"/>
                    <a:pt x="56" y="3369"/>
                    <a:pt x="152" y="3369"/>
                  </a:cubicBezTo>
                  <a:cubicBezTo>
                    <a:pt x="186" y="3369"/>
                    <a:pt x="225" y="3360"/>
                    <a:pt x="268" y="3343"/>
                  </a:cubicBezTo>
                  <a:lnTo>
                    <a:pt x="2236" y="2176"/>
                  </a:lnTo>
                  <a:cubicBezTo>
                    <a:pt x="2403" y="2076"/>
                    <a:pt x="2503" y="1909"/>
                    <a:pt x="2503" y="1742"/>
                  </a:cubicBezTo>
                  <a:lnTo>
                    <a:pt x="2503" y="208"/>
                  </a:lnTo>
                  <a:cubicBezTo>
                    <a:pt x="2503" y="87"/>
                    <a:pt x="2450" y="1"/>
                    <a:pt x="235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597;p75"/>
            <p:cNvSpPr/>
            <p:nvPr/>
          </p:nvSpPr>
          <p:spPr>
            <a:xfrm>
              <a:off x="2355175" y="4006650"/>
              <a:ext cx="15875" cy="23375"/>
            </a:xfrm>
            <a:custGeom>
              <a:avLst/>
              <a:gdLst/>
              <a:ahLst/>
              <a:cxnLst/>
              <a:rect l="l" t="t" r="r" b="b"/>
              <a:pathLst>
                <a:path w="635" h="935" extrusionOk="0">
                  <a:moveTo>
                    <a:pt x="635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598;p75"/>
            <p:cNvSpPr/>
            <p:nvPr/>
          </p:nvSpPr>
          <p:spPr>
            <a:xfrm>
              <a:off x="2591200" y="3809500"/>
              <a:ext cx="56725" cy="79575"/>
            </a:xfrm>
            <a:custGeom>
              <a:avLst/>
              <a:gdLst/>
              <a:ahLst/>
              <a:cxnLst/>
              <a:rect l="l" t="t" r="r" b="b"/>
              <a:pathLst>
                <a:path w="2269" h="3183" extrusionOk="0">
                  <a:moveTo>
                    <a:pt x="2242" y="1"/>
                  </a:moveTo>
                  <a:cubicBezTo>
                    <a:pt x="2233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01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0" y="1621"/>
                    <a:pt x="1649" y="1624"/>
                    <a:pt x="1661" y="1624"/>
                  </a:cubicBezTo>
                  <a:cubicBezTo>
                    <a:pt x="1712" y="1624"/>
                    <a:pt x="1807" y="1564"/>
                    <a:pt x="1835" y="1482"/>
                  </a:cubicBezTo>
                  <a:lnTo>
                    <a:pt x="2268" y="81"/>
                  </a:lnTo>
                  <a:cubicBezTo>
                    <a:pt x="2268" y="32"/>
                    <a:pt x="2268" y="1"/>
                    <a:pt x="2242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599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600;p75"/>
            <p:cNvSpPr/>
            <p:nvPr/>
          </p:nvSpPr>
          <p:spPr>
            <a:xfrm>
              <a:off x="3995525" y="2390675"/>
              <a:ext cx="434500" cy="674300"/>
            </a:xfrm>
            <a:custGeom>
              <a:avLst/>
              <a:gdLst/>
              <a:ahLst/>
              <a:cxnLst/>
              <a:rect l="l" t="t" r="r" b="b"/>
              <a:pathLst>
                <a:path w="17380" h="26972" extrusionOk="0">
                  <a:moveTo>
                    <a:pt x="17153" y="1"/>
                  </a:moveTo>
                  <a:cubicBezTo>
                    <a:pt x="17099" y="1"/>
                    <a:pt x="17039" y="20"/>
                    <a:pt x="16979" y="60"/>
                  </a:cubicBezTo>
                  <a:lnTo>
                    <a:pt x="434" y="9600"/>
                  </a:lnTo>
                  <a:cubicBezTo>
                    <a:pt x="167" y="9767"/>
                    <a:pt x="34" y="10033"/>
                    <a:pt x="0" y="10334"/>
                  </a:cubicBezTo>
                  <a:lnTo>
                    <a:pt x="0" y="26679"/>
                  </a:lnTo>
                  <a:cubicBezTo>
                    <a:pt x="0" y="26866"/>
                    <a:pt x="99" y="26971"/>
                    <a:pt x="238" y="26971"/>
                  </a:cubicBezTo>
                  <a:cubicBezTo>
                    <a:pt x="298" y="26971"/>
                    <a:pt x="364" y="26952"/>
                    <a:pt x="434" y="26912"/>
                  </a:cubicBezTo>
                  <a:lnTo>
                    <a:pt x="16979" y="17372"/>
                  </a:lnTo>
                  <a:cubicBezTo>
                    <a:pt x="17213" y="17205"/>
                    <a:pt x="17346" y="16938"/>
                    <a:pt x="17380" y="16638"/>
                  </a:cubicBezTo>
                  <a:lnTo>
                    <a:pt x="17380" y="293"/>
                  </a:lnTo>
                  <a:cubicBezTo>
                    <a:pt x="17380" y="106"/>
                    <a:pt x="17281" y="1"/>
                    <a:pt x="17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601;p75"/>
            <p:cNvSpPr/>
            <p:nvPr/>
          </p:nvSpPr>
          <p:spPr>
            <a:xfrm>
              <a:off x="3995525" y="2623975"/>
              <a:ext cx="434500" cy="441000"/>
            </a:xfrm>
            <a:custGeom>
              <a:avLst/>
              <a:gdLst/>
              <a:ahLst/>
              <a:cxnLst/>
              <a:rect l="l" t="t" r="r" b="b"/>
              <a:pathLst>
                <a:path w="17380" h="17640" extrusionOk="0">
                  <a:moveTo>
                    <a:pt x="12776" y="1"/>
                  </a:moveTo>
                  <a:lnTo>
                    <a:pt x="10008" y="4871"/>
                  </a:lnTo>
                  <a:lnTo>
                    <a:pt x="11942" y="7373"/>
                  </a:lnTo>
                  <a:lnTo>
                    <a:pt x="5538" y="1869"/>
                  </a:lnTo>
                  <a:lnTo>
                    <a:pt x="0" y="13844"/>
                  </a:lnTo>
                  <a:lnTo>
                    <a:pt x="0" y="17347"/>
                  </a:lnTo>
                  <a:cubicBezTo>
                    <a:pt x="0" y="17534"/>
                    <a:pt x="99" y="17639"/>
                    <a:pt x="238" y="17639"/>
                  </a:cubicBezTo>
                  <a:cubicBezTo>
                    <a:pt x="298" y="17639"/>
                    <a:pt x="364" y="17620"/>
                    <a:pt x="434" y="17580"/>
                  </a:cubicBezTo>
                  <a:lnTo>
                    <a:pt x="16946" y="8040"/>
                  </a:lnTo>
                  <a:cubicBezTo>
                    <a:pt x="17213" y="7873"/>
                    <a:pt x="17346" y="7606"/>
                    <a:pt x="17380" y="7306"/>
                  </a:cubicBezTo>
                  <a:lnTo>
                    <a:pt x="17380" y="4237"/>
                  </a:lnTo>
                  <a:lnTo>
                    <a:pt x="12776" y="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602;p75"/>
            <p:cNvSpPr/>
            <p:nvPr/>
          </p:nvSpPr>
          <p:spPr>
            <a:xfrm>
              <a:off x="4299900" y="2493800"/>
              <a:ext cx="62575" cy="80275"/>
            </a:xfrm>
            <a:custGeom>
              <a:avLst/>
              <a:gdLst/>
              <a:ahLst/>
              <a:cxnLst/>
              <a:rect l="l" t="t" r="r" b="b"/>
              <a:pathLst>
                <a:path w="2503" h="3211" extrusionOk="0">
                  <a:moveTo>
                    <a:pt x="1812" y="1"/>
                  </a:moveTo>
                  <a:cubicBezTo>
                    <a:pt x="1647" y="1"/>
                    <a:pt x="1462" y="55"/>
                    <a:pt x="1268" y="171"/>
                  </a:cubicBezTo>
                  <a:cubicBezTo>
                    <a:pt x="535" y="638"/>
                    <a:pt x="68" y="1439"/>
                    <a:pt x="1" y="2339"/>
                  </a:cubicBezTo>
                  <a:cubicBezTo>
                    <a:pt x="1" y="2884"/>
                    <a:pt x="287" y="3210"/>
                    <a:pt x="703" y="3210"/>
                  </a:cubicBezTo>
                  <a:cubicBezTo>
                    <a:pt x="873" y="3210"/>
                    <a:pt x="1065" y="3156"/>
                    <a:pt x="1268" y="3040"/>
                  </a:cubicBezTo>
                  <a:cubicBezTo>
                    <a:pt x="2002" y="2573"/>
                    <a:pt x="2469" y="1772"/>
                    <a:pt x="2503" y="872"/>
                  </a:cubicBezTo>
                  <a:cubicBezTo>
                    <a:pt x="2503" y="327"/>
                    <a:pt x="2217" y="1"/>
                    <a:pt x="181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603;p75"/>
            <p:cNvSpPr/>
            <p:nvPr/>
          </p:nvSpPr>
          <p:spPr>
            <a:xfrm>
              <a:off x="2002425" y="1712450"/>
              <a:ext cx="2507650" cy="1905650"/>
            </a:xfrm>
            <a:custGeom>
              <a:avLst/>
              <a:gdLst/>
              <a:ahLst/>
              <a:cxnLst/>
              <a:rect l="l" t="t" r="r" b="b"/>
              <a:pathLst>
                <a:path w="100306" h="76226" extrusionOk="0">
                  <a:moveTo>
                    <a:pt x="99557" y="1"/>
                  </a:moveTo>
                  <a:cubicBezTo>
                    <a:pt x="99380" y="1"/>
                    <a:pt x="99181" y="55"/>
                    <a:pt x="98972" y="169"/>
                  </a:cubicBezTo>
                  <a:lnTo>
                    <a:pt x="1369" y="56543"/>
                  </a:lnTo>
                  <a:cubicBezTo>
                    <a:pt x="568" y="57043"/>
                    <a:pt x="68" y="57911"/>
                    <a:pt x="1" y="58845"/>
                  </a:cubicBezTo>
                  <a:lnTo>
                    <a:pt x="1" y="75290"/>
                  </a:lnTo>
                  <a:cubicBezTo>
                    <a:pt x="1" y="75885"/>
                    <a:pt x="307" y="76226"/>
                    <a:pt x="762" y="76226"/>
                  </a:cubicBezTo>
                  <a:cubicBezTo>
                    <a:pt x="944" y="76226"/>
                    <a:pt x="1149" y="76171"/>
                    <a:pt x="1369" y="76057"/>
                  </a:cubicBezTo>
                  <a:lnTo>
                    <a:pt x="98972" y="19717"/>
                  </a:lnTo>
                  <a:cubicBezTo>
                    <a:pt x="99739" y="19183"/>
                    <a:pt x="100239" y="18316"/>
                    <a:pt x="100306" y="17382"/>
                  </a:cubicBezTo>
                  <a:lnTo>
                    <a:pt x="100306" y="937"/>
                  </a:lnTo>
                  <a:cubicBezTo>
                    <a:pt x="100306" y="341"/>
                    <a:pt x="99999" y="1"/>
                    <a:pt x="9955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604;p75"/>
            <p:cNvSpPr/>
            <p:nvPr/>
          </p:nvSpPr>
          <p:spPr>
            <a:xfrm>
              <a:off x="2065825" y="3151025"/>
              <a:ext cx="125100" cy="162650"/>
            </a:xfrm>
            <a:custGeom>
              <a:avLst/>
              <a:gdLst/>
              <a:ahLst/>
              <a:cxnLst/>
              <a:rect l="l" t="t" r="r" b="b"/>
              <a:pathLst>
                <a:path w="5004" h="6506" extrusionOk="0">
                  <a:moveTo>
                    <a:pt x="2502" y="1"/>
                  </a:moveTo>
                  <a:lnTo>
                    <a:pt x="0" y="4337"/>
                  </a:lnTo>
                  <a:lnTo>
                    <a:pt x="0" y="4337"/>
                  </a:lnTo>
                  <a:lnTo>
                    <a:pt x="1268" y="3603"/>
                  </a:lnTo>
                  <a:lnTo>
                    <a:pt x="1268" y="6505"/>
                  </a:lnTo>
                  <a:lnTo>
                    <a:pt x="3769" y="5071"/>
                  </a:lnTo>
                  <a:lnTo>
                    <a:pt x="3769" y="2169"/>
                  </a:lnTo>
                  <a:lnTo>
                    <a:pt x="5004" y="1435"/>
                  </a:lnTo>
                  <a:lnTo>
                    <a:pt x="2502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605;p75"/>
            <p:cNvSpPr/>
            <p:nvPr/>
          </p:nvSpPr>
          <p:spPr>
            <a:xfrm>
              <a:off x="2064150" y="3383850"/>
              <a:ext cx="26700" cy="90775"/>
            </a:xfrm>
            <a:custGeom>
              <a:avLst/>
              <a:gdLst/>
              <a:ahLst/>
              <a:cxnLst/>
              <a:rect l="l" t="t" r="r" b="b"/>
              <a:pathLst>
                <a:path w="1068" h="3631" extrusionOk="0">
                  <a:moveTo>
                    <a:pt x="685" y="1"/>
                  </a:moveTo>
                  <a:cubicBezTo>
                    <a:pt x="630" y="1"/>
                    <a:pt x="576" y="19"/>
                    <a:pt x="534" y="61"/>
                  </a:cubicBezTo>
                  <a:cubicBezTo>
                    <a:pt x="367" y="161"/>
                    <a:pt x="234" y="328"/>
                    <a:pt x="167" y="495"/>
                  </a:cubicBezTo>
                  <a:cubicBezTo>
                    <a:pt x="34" y="728"/>
                    <a:pt x="0" y="1028"/>
                    <a:pt x="0" y="1295"/>
                  </a:cubicBezTo>
                  <a:lnTo>
                    <a:pt x="34" y="1395"/>
                  </a:lnTo>
                  <a:lnTo>
                    <a:pt x="367" y="1229"/>
                  </a:lnTo>
                  <a:lnTo>
                    <a:pt x="367" y="1095"/>
                  </a:lnTo>
                  <a:cubicBezTo>
                    <a:pt x="367" y="1028"/>
                    <a:pt x="367" y="962"/>
                    <a:pt x="367" y="895"/>
                  </a:cubicBezTo>
                  <a:cubicBezTo>
                    <a:pt x="367" y="762"/>
                    <a:pt x="434" y="628"/>
                    <a:pt x="567" y="561"/>
                  </a:cubicBezTo>
                  <a:cubicBezTo>
                    <a:pt x="584" y="545"/>
                    <a:pt x="609" y="536"/>
                    <a:pt x="634" y="536"/>
                  </a:cubicBezTo>
                  <a:cubicBezTo>
                    <a:pt x="659" y="536"/>
                    <a:pt x="684" y="545"/>
                    <a:pt x="701" y="561"/>
                  </a:cubicBezTo>
                  <a:cubicBezTo>
                    <a:pt x="734" y="628"/>
                    <a:pt x="768" y="695"/>
                    <a:pt x="768" y="795"/>
                  </a:cubicBezTo>
                  <a:cubicBezTo>
                    <a:pt x="734" y="928"/>
                    <a:pt x="734" y="1062"/>
                    <a:pt x="701" y="1195"/>
                  </a:cubicBezTo>
                  <a:cubicBezTo>
                    <a:pt x="634" y="1429"/>
                    <a:pt x="567" y="1662"/>
                    <a:pt x="467" y="1896"/>
                  </a:cubicBezTo>
                  <a:lnTo>
                    <a:pt x="234" y="2530"/>
                  </a:lnTo>
                  <a:lnTo>
                    <a:pt x="167" y="2763"/>
                  </a:lnTo>
                  <a:lnTo>
                    <a:pt x="100" y="2963"/>
                  </a:lnTo>
                  <a:cubicBezTo>
                    <a:pt x="34" y="3097"/>
                    <a:pt x="34" y="3197"/>
                    <a:pt x="34" y="3197"/>
                  </a:cubicBezTo>
                  <a:lnTo>
                    <a:pt x="34" y="3630"/>
                  </a:lnTo>
                  <a:lnTo>
                    <a:pt x="1034" y="3063"/>
                  </a:lnTo>
                  <a:lnTo>
                    <a:pt x="1034" y="2563"/>
                  </a:lnTo>
                  <a:lnTo>
                    <a:pt x="401" y="2930"/>
                  </a:lnTo>
                  <a:cubicBezTo>
                    <a:pt x="401" y="2896"/>
                    <a:pt x="401" y="2896"/>
                    <a:pt x="401" y="2863"/>
                  </a:cubicBezTo>
                  <a:cubicBezTo>
                    <a:pt x="434" y="2796"/>
                    <a:pt x="467" y="2730"/>
                    <a:pt x="501" y="2630"/>
                  </a:cubicBezTo>
                  <a:lnTo>
                    <a:pt x="534" y="2463"/>
                  </a:lnTo>
                  <a:cubicBezTo>
                    <a:pt x="634" y="2263"/>
                    <a:pt x="667" y="2096"/>
                    <a:pt x="701" y="1996"/>
                  </a:cubicBezTo>
                  <a:cubicBezTo>
                    <a:pt x="834" y="1662"/>
                    <a:pt x="934" y="1395"/>
                    <a:pt x="934" y="1262"/>
                  </a:cubicBezTo>
                  <a:cubicBezTo>
                    <a:pt x="1001" y="1028"/>
                    <a:pt x="1034" y="795"/>
                    <a:pt x="1034" y="561"/>
                  </a:cubicBezTo>
                  <a:cubicBezTo>
                    <a:pt x="1068" y="395"/>
                    <a:pt x="1001" y="228"/>
                    <a:pt x="901" y="94"/>
                  </a:cubicBezTo>
                  <a:cubicBezTo>
                    <a:pt x="843" y="36"/>
                    <a:pt x="762" y="1"/>
                    <a:pt x="68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606;p75"/>
            <p:cNvSpPr/>
            <p:nvPr/>
          </p:nvSpPr>
          <p:spPr>
            <a:xfrm>
              <a:off x="2095000" y="3364200"/>
              <a:ext cx="26700" cy="86575"/>
            </a:xfrm>
            <a:custGeom>
              <a:avLst/>
              <a:gdLst/>
              <a:ahLst/>
              <a:cxnLst/>
              <a:rect l="l" t="t" r="r" b="b"/>
              <a:pathLst>
                <a:path w="1068" h="3463" extrusionOk="0">
                  <a:moveTo>
                    <a:pt x="601" y="547"/>
                  </a:moveTo>
                  <a:cubicBezTo>
                    <a:pt x="701" y="547"/>
                    <a:pt x="734" y="647"/>
                    <a:pt x="734" y="880"/>
                  </a:cubicBezTo>
                  <a:cubicBezTo>
                    <a:pt x="768" y="981"/>
                    <a:pt x="734" y="1081"/>
                    <a:pt x="734" y="1214"/>
                  </a:cubicBezTo>
                  <a:cubicBezTo>
                    <a:pt x="701" y="1281"/>
                    <a:pt x="634" y="1381"/>
                    <a:pt x="568" y="1448"/>
                  </a:cubicBezTo>
                  <a:cubicBezTo>
                    <a:pt x="526" y="1461"/>
                    <a:pt x="496" y="1469"/>
                    <a:pt x="473" y="1469"/>
                  </a:cubicBezTo>
                  <a:cubicBezTo>
                    <a:pt x="440" y="1469"/>
                    <a:pt x="420" y="1453"/>
                    <a:pt x="401" y="1414"/>
                  </a:cubicBezTo>
                  <a:cubicBezTo>
                    <a:pt x="367" y="1314"/>
                    <a:pt x="334" y="1214"/>
                    <a:pt x="334" y="1114"/>
                  </a:cubicBezTo>
                  <a:cubicBezTo>
                    <a:pt x="334" y="1047"/>
                    <a:pt x="334" y="981"/>
                    <a:pt x="334" y="880"/>
                  </a:cubicBezTo>
                  <a:cubicBezTo>
                    <a:pt x="334" y="814"/>
                    <a:pt x="367" y="780"/>
                    <a:pt x="401" y="714"/>
                  </a:cubicBezTo>
                  <a:cubicBezTo>
                    <a:pt x="434" y="647"/>
                    <a:pt x="468" y="580"/>
                    <a:pt x="534" y="547"/>
                  </a:cubicBezTo>
                  <a:close/>
                  <a:moveTo>
                    <a:pt x="618" y="1966"/>
                  </a:moveTo>
                  <a:cubicBezTo>
                    <a:pt x="631" y="1966"/>
                    <a:pt x="645" y="1970"/>
                    <a:pt x="668" y="1981"/>
                  </a:cubicBezTo>
                  <a:cubicBezTo>
                    <a:pt x="734" y="2015"/>
                    <a:pt x="734" y="2115"/>
                    <a:pt x="734" y="2315"/>
                  </a:cubicBezTo>
                  <a:lnTo>
                    <a:pt x="734" y="2448"/>
                  </a:lnTo>
                  <a:cubicBezTo>
                    <a:pt x="734" y="2482"/>
                    <a:pt x="734" y="2548"/>
                    <a:pt x="734" y="2615"/>
                  </a:cubicBezTo>
                  <a:cubicBezTo>
                    <a:pt x="701" y="2715"/>
                    <a:pt x="634" y="2849"/>
                    <a:pt x="534" y="2915"/>
                  </a:cubicBezTo>
                  <a:cubicBezTo>
                    <a:pt x="518" y="2932"/>
                    <a:pt x="501" y="2940"/>
                    <a:pt x="480" y="2940"/>
                  </a:cubicBezTo>
                  <a:cubicBezTo>
                    <a:pt x="459" y="2940"/>
                    <a:pt x="434" y="2932"/>
                    <a:pt x="401" y="2915"/>
                  </a:cubicBezTo>
                  <a:cubicBezTo>
                    <a:pt x="367" y="2849"/>
                    <a:pt x="334" y="2782"/>
                    <a:pt x="367" y="2682"/>
                  </a:cubicBezTo>
                  <a:lnTo>
                    <a:pt x="367" y="2515"/>
                  </a:lnTo>
                  <a:cubicBezTo>
                    <a:pt x="334" y="2448"/>
                    <a:pt x="367" y="2348"/>
                    <a:pt x="367" y="2248"/>
                  </a:cubicBezTo>
                  <a:cubicBezTo>
                    <a:pt x="401" y="2148"/>
                    <a:pt x="468" y="2048"/>
                    <a:pt x="534" y="1981"/>
                  </a:cubicBezTo>
                  <a:cubicBezTo>
                    <a:pt x="579" y="1981"/>
                    <a:pt x="594" y="1966"/>
                    <a:pt x="618" y="1966"/>
                  </a:cubicBezTo>
                  <a:close/>
                  <a:moveTo>
                    <a:pt x="711" y="0"/>
                  </a:moveTo>
                  <a:cubicBezTo>
                    <a:pt x="654" y="0"/>
                    <a:pt x="594" y="17"/>
                    <a:pt x="534" y="47"/>
                  </a:cubicBezTo>
                  <a:cubicBezTo>
                    <a:pt x="367" y="180"/>
                    <a:pt x="234" y="313"/>
                    <a:pt x="167" y="514"/>
                  </a:cubicBezTo>
                  <a:cubicBezTo>
                    <a:pt x="67" y="680"/>
                    <a:pt x="34" y="880"/>
                    <a:pt x="34" y="1114"/>
                  </a:cubicBezTo>
                  <a:lnTo>
                    <a:pt x="34" y="1281"/>
                  </a:lnTo>
                  <a:cubicBezTo>
                    <a:pt x="34" y="1381"/>
                    <a:pt x="67" y="1481"/>
                    <a:pt x="67" y="1548"/>
                  </a:cubicBezTo>
                  <a:cubicBezTo>
                    <a:pt x="134" y="1681"/>
                    <a:pt x="201" y="1781"/>
                    <a:pt x="267" y="1781"/>
                  </a:cubicBezTo>
                  <a:cubicBezTo>
                    <a:pt x="234" y="1848"/>
                    <a:pt x="167" y="1948"/>
                    <a:pt x="134" y="2015"/>
                  </a:cubicBezTo>
                  <a:cubicBezTo>
                    <a:pt x="67" y="2215"/>
                    <a:pt x="34" y="2415"/>
                    <a:pt x="34" y="2615"/>
                  </a:cubicBezTo>
                  <a:lnTo>
                    <a:pt x="34" y="2915"/>
                  </a:lnTo>
                  <a:cubicBezTo>
                    <a:pt x="1" y="3082"/>
                    <a:pt x="67" y="3249"/>
                    <a:pt x="167" y="3382"/>
                  </a:cubicBezTo>
                  <a:cubicBezTo>
                    <a:pt x="222" y="3437"/>
                    <a:pt x="288" y="3462"/>
                    <a:pt x="357" y="3462"/>
                  </a:cubicBezTo>
                  <a:cubicBezTo>
                    <a:pt x="414" y="3462"/>
                    <a:pt x="474" y="3446"/>
                    <a:pt x="534" y="3416"/>
                  </a:cubicBezTo>
                  <a:cubicBezTo>
                    <a:pt x="701" y="3316"/>
                    <a:pt x="834" y="3149"/>
                    <a:pt x="901" y="2982"/>
                  </a:cubicBezTo>
                  <a:cubicBezTo>
                    <a:pt x="1001" y="2782"/>
                    <a:pt x="1068" y="2582"/>
                    <a:pt x="1068" y="2348"/>
                  </a:cubicBezTo>
                  <a:lnTo>
                    <a:pt x="1068" y="2048"/>
                  </a:lnTo>
                  <a:cubicBezTo>
                    <a:pt x="1068" y="1948"/>
                    <a:pt x="1035" y="1848"/>
                    <a:pt x="1035" y="1748"/>
                  </a:cubicBezTo>
                  <a:cubicBezTo>
                    <a:pt x="1001" y="1648"/>
                    <a:pt x="901" y="1548"/>
                    <a:pt x="801" y="1514"/>
                  </a:cubicBezTo>
                  <a:cubicBezTo>
                    <a:pt x="834" y="1448"/>
                    <a:pt x="901" y="1381"/>
                    <a:pt x="935" y="1314"/>
                  </a:cubicBezTo>
                  <a:cubicBezTo>
                    <a:pt x="1001" y="1114"/>
                    <a:pt x="1035" y="914"/>
                    <a:pt x="1035" y="714"/>
                  </a:cubicBezTo>
                  <a:lnTo>
                    <a:pt x="1035" y="547"/>
                  </a:lnTo>
                  <a:cubicBezTo>
                    <a:pt x="1035" y="380"/>
                    <a:pt x="1001" y="213"/>
                    <a:pt x="901" y="80"/>
                  </a:cubicBezTo>
                  <a:cubicBezTo>
                    <a:pt x="846" y="25"/>
                    <a:pt x="781" y="0"/>
                    <a:pt x="71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607;p75"/>
            <p:cNvSpPr/>
            <p:nvPr/>
          </p:nvSpPr>
          <p:spPr>
            <a:xfrm>
              <a:off x="2126700" y="3421225"/>
              <a:ext cx="8350" cy="17525"/>
            </a:xfrm>
            <a:custGeom>
              <a:avLst/>
              <a:gdLst/>
              <a:ahLst/>
              <a:cxnLst/>
              <a:rect l="l" t="t" r="r" b="b"/>
              <a:pathLst>
                <a:path w="334" h="701" extrusionOk="0">
                  <a:moveTo>
                    <a:pt x="334" y="0"/>
                  </a:moveTo>
                  <a:lnTo>
                    <a:pt x="0" y="201"/>
                  </a:lnTo>
                  <a:lnTo>
                    <a:pt x="0" y="701"/>
                  </a:lnTo>
                  <a:lnTo>
                    <a:pt x="334" y="50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608;p75"/>
            <p:cNvSpPr/>
            <p:nvPr/>
          </p:nvSpPr>
          <p:spPr>
            <a:xfrm>
              <a:off x="2140025" y="3340000"/>
              <a:ext cx="26725" cy="91250"/>
            </a:xfrm>
            <a:custGeom>
              <a:avLst/>
              <a:gdLst/>
              <a:ahLst/>
              <a:cxnLst/>
              <a:rect l="l" t="t" r="r" b="b"/>
              <a:pathLst>
                <a:path w="1069" h="3650" extrusionOk="0">
                  <a:moveTo>
                    <a:pt x="728" y="1"/>
                  </a:moveTo>
                  <a:cubicBezTo>
                    <a:pt x="671" y="1"/>
                    <a:pt x="613" y="17"/>
                    <a:pt x="568" y="47"/>
                  </a:cubicBezTo>
                  <a:cubicBezTo>
                    <a:pt x="401" y="147"/>
                    <a:pt x="268" y="314"/>
                    <a:pt x="168" y="481"/>
                  </a:cubicBezTo>
                  <a:cubicBezTo>
                    <a:pt x="68" y="714"/>
                    <a:pt x="1" y="1015"/>
                    <a:pt x="34" y="1281"/>
                  </a:cubicBezTo>
                  <a:lnTo>
                    <a:pt x="68" y="1381"/>
                  </a:lnTo>
                  <a:lnTo>
                    <a:pt x="368" y="1215"/>
                  </a:lnTo>
                  <a:lnTo>
                    <a:pt x="368" y="1081"/>
                  </a:lnTo>
                  <a:cubicBezTo>
                    <a:pt x="368" y="1015"/>
                    <a:pt x="368" y="948"/>
                    <a:pt x="368" y="881"/>
                  </a:cubicBezTo>
                  <a:cubicBezTo>
                    <a:pt x="368" y="748"/>
                    <a:pt x="434" y="614"/>
                    <a:pt x="568" y="548"/>
                  </a:cubicBezTo>
                  <a:cubicBezTo>
                    <a:pt x="585" y="531"/>
                    <a:pt x="610" y="523"/>
                    <a:pt x="635" y="523"/>
                  </a:cubicBezTo>
                  <a:cubicBezTo>
                    <a:pt x="660" y="523"/>
                    <a:pt x="685" y="531"/>
                    <a:pt x="701" y="548"/>
                  </a:cubicBezTo>
                  <a:cubicBezTo>
                    <a:pt x="735" y="614"/>
                    <a:pt x="768" y="714"/>
                    <a:pt x="768" y="781"/>
                  </a:cubicBezTo>
                  <a:cubicBezTo>
                    <a:pt x="768" y="914"/>
                    <a:pt x="735" y="1048"/>
                    <a:pt x="701" y="1181"/>
                  </a:cubicBezTo>
                  <a:cubicBezTo>
                    <a:pt x="635" y="1448"/>
                    <a:pt x="568" y="1682"/>
                    <a:pt x="468" y="1882"/>
                  </a:cubicBezTo>
                  <a:cubicBezTo>
                    <a:pt x="368" y="2182"/>
                    <a:pt x="301" y="2382"/>
                    <a:pt x="268" y="2516"/>
                  </a:cubicBezTo>
                  <a:lnTo>
                    <a:pt x="168" y="2749"/>
                  </a:lnTo>
                  <a:lnTo>
                    <a:pt x="101" y="2949"/>
                  </a:lnTo>
                  <a:cubicBezTo>
                    <a:pt x="68" y="3116"/>
                    <a:pt x="34" y="3183"/>
                    <a:pt x="34" y="3183"/>
                  </a:cubicBezTo>
                  <a:lnTo>
                    <a:pt x="34" y="3650"/>
                  </a:lnTo>
                  <a:lnTo>
                    <a:pt x="1035" y="3049"/>
                  </a:lnTo>
                  <a:lnTo>
                    <a:pt x="1035" y="2582"/>
                  </a:lnTo>
                  <a:lnTo>
                    <a:pt x="401" y="2916"/>
                  </a:lnTo>
                  <a:cubicBezTo>
                    <a:pt x="401" y="2916"/>
                    <a:pt x="401" y="2916"/>
                    <a:pt x="401" y="2883"/>
                  </a:cubicBezTo>
                  <a:cubicBezTo>
                    <a:pt x="434" y="2816"/>
                    <a:pt x="468" y="2716"/>
                    <a:pt x="501" y="2616"/>
                  </a:cubicBezTo>
                  <a:lnTo>
                    <a:pt x="568" y="2449"/>
                  </a:lnTo>
                  <a:cubicBezTo>
                    <a:pt x="635" y="2249"/>
                    <a:pt x="668" y="2115"/>
                    <a:pt x="701" y="2015"/>
                  </a:cubicBezTo>
                  <a:cubicBezTo>
                    <a:pt x="835" y="1648"/>
                    <a:pt x="935" y="1415"/>
                    <a:pt x="968" y="1281"/>
                  </a:cubicBezTo>
                  <a:cubicBezTo>
                    <a:pt x="1035" y="1048"/>
                    <a:pt x="1068" y="814"/>
                    <a:pt x="1068" y="581"/>
                  </a:cubicBezTo>
                  <a:cubicBezTo>
                    <a:pt x="1068" y="414"/>
                    <a:pt x="1002" y="247"/>
                    <a:pt x="901" y="81"/>
                  </a:cubicBezTo>
                  <a:cubicBezTo>
                    <a:pt x="865" y="25"/>
                    <a:pt x="798" y="1"/>
                    <a:pt x="72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609;p75"/>
            <p:cNvSpPr/>
            <p:nvPr/>
          </p:nvSpPr>
          <p:spPr>
            <a:xfrm>
              <a:off x="2173400" y="3315325"/>
              <a:ext cx="28375" cy="96750"/>
            </a:xfrm>
            <a:custGeom>
              <a:avLst/>
              <a:gdLst/>
              <a:ahLst/>
              <a:cxnLst/>
              <a:rect l="l" t="t" r="r" b="b"/>
              <a:pathLst>
                <a:path w="1135" h="3870" extrusionOk="0">
                  <a:moveTo>
                    <a:pt x="1034" y="0"/>
                  </a:moveTo>
                  <a:lnTo>
                    <a:pt x="701" y="200"/>
                  </a:lnTo>
                  <a:lnTo>
                    <a:pt x="300" y="1601"/>
                  </a:lnTo>
                  <a:lnTo>
                    <a:pt x="300" y="400"/>
                  </a:lnTo>
                  <a:lnTo>
                    <a:pt x="0" y="601"/>
                  </a:lnTo>
                  <a:lnTo>
                    <a:pt x="0" y="3870"/>
                  </a:lnTo>
                  <a:lnTo>
                    <a:pt x="300" y="3669"/>
                  </a:lnTo>
                  <a:lnTo>
                    <a:pt x="300" y="2635"/>
                  </a:lnTo>
                  <a:lnTo>
                    <a:pt x="400" y="2302"/>
                  </a:lnTo>
                  <a:lnTo>
                    <a:pt x="734" y="3436"/>
                  </a:lnTo>
                  <a:lnTo>
                    <a:pt x="1134" y="3202"/>
                  </a:lnTo>
                  <a:lnTo>
                    <a:pt x="634" y="1568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610;p75"/>
            <p:cNvSpPr/>
            <p:nvPr/>
          </p:nvSpPr>
          <p:spPr>
            <a:xfrm>
              <a:off x="2250950" y="3034275"/>
              <a:ext cx="5025" cy="428675"/>
            </a:xfrm>
            <a:custGeom>
              <a:avLst/>
              <a:gdLst/>
              <a:ahLst/>
              <a:cxnLst/>
              <a:rect l="l" t="t" r="r" b="b"/>
              <a:pathLst>
                <a:path w="201" h="17147" extrusionOk="0">
                  <a:moveTo>
                    <a:pt x="100" y="1"/>
                  </a:moveTo>
                  <a:cubicBezTo>
                    <a:pt x="67" y="1"/>
                    <a:pt x="0" y="34"/>
                    <a:pt x="0" y="101"/>
                  </a:cubicBezTo>
                  <a:lnTo>
                    <a:pt x="0" y="17080"/>
                  </a:lnTo>
                  <a:cubicBezTo>
                    <a:pt x="0" y="17113"/>
                    <a:pt x="67" y="17146"/>
                    <a:pt x="100" y="17146"/>
                  </a:cubicBezTo>
                  <a:cubicBezTo>
                    <a:pt x="134" y="17146"/>
                    <a:pt x="167" y="17113"/>
                    <a:pt x="200" y="17080"/>
                  </a:cubicBezTo>
                  <a:lnTo>
                    <a:pt x="200" y="101"/>
                  </a:lnTo>
                  <a:cubicBezTo>
                    <a:pt x="200" y="34"/>
                    <a:pt x="134" y="1"/>
                    <a:pt x="10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611;p75"/>
            <p:cNvSpPr/>
            <p:nvPr/>
          </p:nvSpPr>
          <p:spPr>
            <a:xfrm>
              <a:off x="2331825" y="2995875"/>
              <a:ext cx="73425" cy="94350"/>
            </a:xfrm>
            <a:custGeom>
              <a:avLst/>
              <a:gdLst/>
              <a:ahLst/>
              <a:cxnLst/>
              <a:rect l="l" t="t" r="r" b="b"/>
              <a:pathLst>
                <a:path w="2937" h="3774" extrusionOk="0">
                  <a:moveTo>
                    <a:pt x="2126" y="0"/>
                  </a:moveTo>
                  <a:cubicBezTo>
                    <a:pt x="1928" y="0"/>
                    <a:pt x="1704" y="65"/>
                    <a:pt x="1469" y="202"/>
                  </a:cubicBezTo>
                  <a:cubicBezTo>
                    <a:pt x="601" y="736"/>
                    <a:pt x="68" y="1704"/>
                    <a:pt x="1" y="2738"/>
                  </a:cubicBezTo>
                  <a:cubicBezTo>
                    <a:pt x="1" y="3397"/>
                    <a:pt x="317" y="3774"/>
                    <a:pt x="796" y="3774"/>
                  </a:cubicBezTo>
                  <a:cubicBezTo>
                    <a:pt x="996" y="3774"/>
                    <a:pt x="1224" y="3709"/>
                    <a:pt x="1469" y="3572"/>
                  </a:cubicBezTo>
                  <a:cubicBezTo>
                    <a:pt x="2336" y="3004"/>
                    <a:pt x="2870" y="2070"/>
                    <a:pt x="2936" y="1036"/>
                  </a:cubicBezTo>
                  <a:cubicBezTo>
                    <a:pt x="2936" y="377"/>
                    <a:pt x="2604" y="0"/>
                    <a:pt x="212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612;p75"/>
            <p:cNvSpPr/>
            <p:nvPr/>
          </p:nvSpPr>
          <p:spPr>
            <a:xfrm>
              <a:off x="2441075" y="2432050"/>
              <a:ext cx="966550" cy="578450"/>
            </a:xfrm>
            <a:custGeom>
              <a:avLst/>
              <a:gdLst/>
              <a:ahLst/>
              <a:cxnLst/>
              <a:rect l="l" t="t" r="r" b="b"/>
              <a:pathLst>
                <a:path w="38662" h="23138" extrusionOk="0">
                  <a:moveTo>
                    <a:pt x="38283" y="0"/>
                  </a:moveTo>
                  <a:cubicBezTo>
                    <a:pt x="38160" y="0"/>
                    <a:pt x="38015" y="45"/>
                    <a:pt x="37861" y="139"/>
                  </a:cubicBezTo>
                  <a:lnTo>
                    <a:pt x="835" y="21555"/>
                  </a:lnTo>
                  <a:cubicBezTo>
                    <a:pt x="368" y="21788"/>
                    <a:pt x="67" y="22222"/>
                    <a:pt x="1" y="22755"/>
                  </a:cubicBezTo>
                  <a:cubicBezTo>
                    <a:pt x="1" y="23005"/>
                    <a:pt x="143" y="23138"/>
                    <a:pt x="356" y="23138"/>
                  </a:cubicBezTo>
                  <a:cubicBezTo>
                    <a:pt x="484" y="23138"/>
                    <a:pt x="638" y="23089"/>
                    <a:pt x="801" y="22989"/>
                  </a:cubicBezTo>
                  <a:lnTo>
                    <a:pt x="37861" y="1574"/>
                  </a:lnTo>
                  <a:cubicBezTo>
                    <a:pt x="38295" y="1340"/>
                    <a:pt x="38595" y="873"/>
                    <a:pt x="38662" y="406"/>
                  </a:cubicBezTo>
                  <a:cubicBezTo>
                    <a:pt x="38662" y="148"/>
                    <a:pt x="38509" y="0"/>
                    <a:pt x="3828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613;p75"/>
            <p:cNvSpPr/>
            <p:nvPr/>
          </p:nvSpPr>
          <p:spPr>
            <a:xfrm>
              <a:off x="2331825" y="1985650"/>
              <a:ext cx="2070675" cy="1214375"/>
            </a:xfrm>
            <a:custGeom>
              <a:avLst/>
              <a:gdLst/>
              <a:ahLst/>
              <a:cxnLst/>
              <a:rect l="l" t="t" r="r" b="b"/>
              <a:pathLst>
                <a:path w="82827" h="48575" extrusionOk="0">
                  <a:moveTo>
                    <a:pt x="82472" y="0"/>
                  </a:moveTo>
                  <a:cubicBezTo>
                    <a:pt x="82343" y="0"/>
                    <a:pt x="82189" y="49"/>
                    <a:pt x="82026" y="149"/>
                  </a:cubicBezTo>
                  <a:lnTo>
                    <a:pt x="802" y="46983"/>
                  </a:lnTo>
                  <a:cubicBezTo>
                    <a:pt x="368" y="47250"/>
                    <a:pt x="68" y="47683"/>
                    <a:pt x="1" y="48184"/>
                  </a:cubicBezTo>
                  <a:cubicBezTo>
                    <a:pt x="1" y="48441"/>
                    <a:pt x="153" y="48574"/>
                    <a:pt x="377" y="48574"/>
                  </a:cubicBezTo>
                  <a:cubicBezTo>
                    <a:pt x="501" y="48574"/>
                    <a:pt x="647" y="48534"/>
                    <a:pt x="802" y="48450"/>
                  </a:cubicBezTo>
                  <a:lnTo>
                    <a:pt x="82026" y="1584"/>
                  </a:lnTo>
                  <a:cubicBezTo>
                    <a:pt x="82460" y="1350"/>
                    <a:pt x="82760" y="883"/>
                    <a:pt x="82827" y="383"/>
                  </a:cubicBezTo>
                  <a:cubicBezTo>
                    <a:pt x="82827" y="133"/>
                    <a:pt x="82684" y="0"/>
                    <a:pt x="8247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614;p75"/>
            <p:cNvSpPr/>
            <p:nvPr/>
          </p:nvSpPr>
          <p:spPr>
            <a:xfrm>
              <a:off x="2331825" y="2058250"/>
              <a:ext cx="2070675" cy="1214900"/>
            </a:xfrm>
            <a:custGeom>
              <a:avLst/>
              <a:gdLst/>
              <a:ahLst/>
              <a:cxnLst/>
              <a:rect l="l" t="t" r="r" b="b"/>
              <a:pathLst>
                <a:path w="82827" h="48596" extrusionOk="0">
                  <a:moveTo>
                    <a:pt x="82465" y="0"/>
                  </a:moveTo>
                  <a:cubicBezTo>
                    <a:pt x="82338" y="0"/>
                    <a:pt x="82187" y="49"/>
                    <a:pt x="82026" y="147"/>
                  </a:cubicBezTo>
                  <a:lnTo>
                    <a:pt x="802" y="46981"/>
                  </a:lnTo>
                  <a:cubicBezTo>
                    <a:pt x="368" y="47248"/>
                    <a:pt x="68" y="47681"/>
                    <a:pt x="1" y="48182"/>
                  </a:cubicBezTo>
                  <a:cubicBezTo>
                    <a:pt x="1" y="48455"/>
                    <a:pt x="147" y="48596"/>
                    <a:pt x="363" y="48596"/>
                  </a:cubicBezTo>
                  <a:cubicBezTo>
                    <a:pt x="490" y="48596"/>
                    <a:pt x="641" y="48547"/>
                    <a:pt x="802" y="48448"/>
                  </a:cubicBezTo>
                  <a:lnTo>
                    <a:pt x="82026" y="1582"/>
                  </a:lnTo>
                  <a:cubicBezTo>
                    <a:pt x="82460" y="1348"/>
                    <a:pt x="82760" y="914"/>
                    <a:pt x="82827" y="414"/>
                  </a:cubicBezTo>
                  <a:cubicBezTo>
                    <a:pt x="82827" y="141"/>
                    <a:pt x="82681" y="0"/>
                    <a:pt x="824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615;p75"/>
            <p:cNvSpPr/>
            <p:nvPr/>
          </p:nvSpPr>
          <p:spPr>
            <a:xfrm>
              <a:off x="2419400" y="3223250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0" y="49"/>
                    <a:pt x="4070" y="147"/>
                  </a:cubicBezTo>
                  <a:lnTo>
                    <a:pt x="801" y="2015"/>
                  </a:lnTo>
                  <a:cubicBezTo>
                    <a:pt x="367" y="2282"/>
                    <a:pt x="67" y="2716"/>
                    <a:pt x="0" y="3216"/>
                  </a:cubicBezTo>
                  <a:cubicBezTo>
                    <a:pt x="0" y="3489"/>
                    <a:pt x="146" y="3630"/>
                    <a:pt x="362" y="3630"/>
                  </a:cubicBezTo>
                  <a:cubicBezTo>
                    <a:pt x="489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4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616;p75"/>
            <p:cNvSpPr/>
            <p:nvPr/>
          </p:nvSpPr>
          <p:spPr>
            <a:xfrm>
              <a:off x="2672075" y="3076475"/>
              <a:ext cx="121775" cy="90775"/>
            </a:xfrm>
            <a:custGeom>
              <a:avLst/>
              <a:gdLst/>
              <a:ahLst/>
              <a:cxnLst/>
              <a:rect l="l" t="t" r="r" b="b"/>
              <a:pathLst>
                <a:path w="4871" h="3631" extrusionOk="0">
                  <a:moveTo>
                    <a:pt x="4509" y="0"/>
                  </a:moveTo>
                  <a:cubicBezTo>
                    <a:pt x="4382" y="0"/>
                    <a:pt x="4231" y="49"/>
                    <a:pt x="4070" y="147"/>
                  </a:cubicBezTo>
                  <a:lnTo>
                    <a:pt x="801" y="2015"/>
                  </a:lnTo>
                  <a:cubicBezTo>
                    <a:pt x="368" y="2282"/>
                    <a:pt x="67" y="2716"/>
                    <a:pt x="1" y="3216"/>
                  </a:cubicBezTo>
                  <a:cubicBezTo>
                    <a:pt x="1" y="3490"/>
                    <a:pt x="146" y="3630"/>
                    <a:pt x="363" y="3630"/>
                  </a:cubicBezTo>
                  <a:cubicBezTo>
                    <a:pt x="490" y="3630"/>
                    <a:pt x="641" y="3582"/>
                    <a:pt x="801" y="3483"/>
                  </a:cubicBezTo>
                  <a:lnTo>
                    <a:pt x="4070" y="1615"/>
                  </a:lnTo>
                  <a:cubicBezTo>
                    <a:pt x="4504" y="1348"/>
                    <a:pt x="4804" y="915"/>
                    <a:pt x="4871" y="414"/>
                  </a:cubicBezTo>
                  <a:cubicBezTo>
                    <a:pt x="4871" y="141"/>
                    <a:pt x="4725" y="0"/>
                    <a:pt x="450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617;p75"/>
            <p:cNvSpPr/>
            <p:nvPr/>
          </p:nvSpPr>
          <p:spPr>
            <a:xfrm>
              <a:off x="2331825" y="3290125"/>
              <a:ext cx="63425" cy="84600"/>
            </a:xfrm>
            <a:custGeom>
              <a:avLst/>
              <a:gdLst/>
              <a:ahLst/>
              <a:cxnLst/>
              <a:rect l="l" t="t" r="r" b="b"/>
              <a:pathLst>
                <a:path w="2537" h="3384" extrusionOk="0">
                  <a:moveTo>
                    <a:pt x="2377" y="1"/>
                  </a:moveTo>
                  <a:cubicBezTo>
                    <a:pt x="2343" y="1"/>
                    <a:pt x="2306" y="13"/>
                    <a:pt x="2269" y="41"/>
                  </a:cubicBezTo>
                  <a:lnTo>
                    <a:pt x="268" y="1175"/>
                  </a:lnTo>
                  <a:cubicBezTo>
                    <a:pt x="101" y="1275"/>
                    <a:pt x="1" y="1442"/>
                    <a:pt x="1" y="1642"/>
                  </a:cubicBezTo>
                  <a:lnTo>
                    <a:pt x="1" y="3176"/>
                  </a:lnTo>
                  <a:cubicBezTo>
                    <a:pt x="1" y="3297"/>
                    <a:pt x="71" y="3383"/>
                    <a:pt x="160" y="3383"/>
                  </a:cubicBezTo>
                  <a:cubicBezTo>
                    <a:pt x="194" y="3383"/>
                    <a:pt x="231" y="3371"/>
                    <a:pt x="268" y="3343"/>
                  </a:cubicBezTo>
                  <a:lnTo>
                    <a:pt x="2269" y="2176"/>
                  </a:lnTo>
                  <a:cubicBezTo>
                    <a:pt x="2403" y="2076"/>
                    <a:pt x="2503" y="1909"/>
                    <a:pt x="2536" y="1742"/>
                  </a:cubicBezTo>
                  <a:lnTo>
                    <a:pt x="2536" y="208"/>
                  </a:lnTo>
                  <a:cubicBezTo>
                    <a:pt x="2536" y="87"/>
                    <a:pt x="2466" y="1"/>
                    <a:pt x="23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618;p75"/>
            <p:cNvSpPr/>
            <p:nvPr/>
          </p:nvSpPr>
          <p:spPr>
            <a:xfrm>
              <a:off x="2355175" y="3352850"/>
              <a:ext cx="16725" cy="23375"/>
            </a:xfrm>
            <a:custGeom>
              <a:avLst/>
              <a:gdLst/>
              <a:ahLst/>
              <a:cxnLst/>
              <a:rect l="l" t="t" r="r" b="b"/>
              <a:pathLst>
                <a:path w="669" h="935" extrusionOk="0">
                  <a:moveTo>
                    <a:pt x="668" y="0"/>
                  </a:moveTo>
                  <a:lnTo>
                    <a:pt x="1" y="367"/>
                  </a:lnTo>
                  <a:lnTo>
                    <a:pt x="335" y="934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619;p75"/>
            <p:cNvSpPr/>
            <p:nvPr/>
          </p:nvSpPr>
          <p:spPr>
            <a:xfrm>
              <a:off x="2591200" y="3155700"/>
              <a:ext cx="57550" cy="79575"/>
            </a:xfrm>
            <a:custGeom>
              <a:avLst/>
              <a:gdLst/>
              <a:ahLst/>
              <a:cxnLst/>
              <a:rect l="l" t="t" r="r" b="b"/>
              <a:pathLst>
                <a:path w="2302" h="3183" extrusionOk="0">
                  <a:moveTo>
                    <a:pt x="2248" y="1"/>
                  </a:moveTo>
                  <a:cubicBezTo>
                    <a:pt x="2235" y="1"/>
                    <a:pt x="2219" y="5"/>
                    <a:pt x="2202" y="14"/>
                  </a:cubicBezTo>
                  <a:lnTo>
                    <a:pt x="734" y="481"/>
                  </a:lnTo>
                  <a:cubicBezTo>
                    <a:pt x="634" y="514"/>
                    <a:pt x="567" y="648"/>
                    <a:pt x="600" y="681"/>
                  </a:cubicBezTo>
                  <a:lnTo>
                    <a:pt x="867" y="915"/>
                  </a:lnTo>
                  <a:cubicBezTo>
                    <a:pt x="0" y="2249"/>
                    <a:pt x="300" y="2883"/>
                    <a:pt x="1067" y="3183"/>
                  </a:cubicBezTo>
                  <a:cubicBezTo>
                    <a:pt x="834" y="2883"/>
                    <a:pt x="901" y="2049"/>
                    <a:pt x="1368" y="1382"/>
                  </a:cubicBezTo>
                  <a:lnTo>
                    <a:pt x="1635" y="1615"/>
                  </a:lnTo>
                  <a:cubicBezTo>
                    <a:pt x="1646" y="1621"/>
                    <a:pt x="1660" y="1624"/>
                    <a:pt x="1675" y="1624"/>
                  </a:cubicBezTo>
                  <a:cubicBezTo>
                    <a:pt x="1744" y="1624"/>
                    <a:pt x="1835" y="1564"/>
                    <a:pt x="1835" y="1482"/>
                  </a:cubicBezTo>
                  <a:lnTo>
                    <a:pt x="2302" y="81"/>
                  </a:lnTo>
                  <a:cubicBezTo>
                    <a:pt x="2302" y="32"/>
                    <a:pt x="2284" y="1"/>
                    <a:pt x="224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620;p75"/>
            <p:cNvSpPr/>
            <p:nvPr/>
          </p:nvSpPr>
          <p:spPr>
            <a:xfrm>
              <a:off x="2917250" y="4004800"/>
              <a:ext cx="787250" cy="552425"/>
            </a:xfrm>
            <a:custGeom>
              <a:avLst/>
              <a:gdLst/>
              <a:ahLst/>
              <a:cxnLst/>
              <a:rect l="l" t="t" r="r" b="b"/>
              <a:pathLst>
                <a:path w="31490" h="22097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42"/>
                  </a:cubicBezTo>
                  <a:cubicBezTo>
                    <a:pt x="14111" y="2676"/>
                    <a:pt x="13410" y="4010"/>
                    <a:pt x="13410" y="5345"/>
                  </a:cubicBezTo>
                  <a:lnTo>
                    <a:pt x="13410" y="8213"/>
                  </a:lnTo>
                  <a:cubicBezTo>
                    <a:pt x="12139" y="7899"/>
                    <a:pt x="10677" y="7723"/>
                    <a:pt x="9204" y="7723"/>
                  </a:cubicBezTo>
                  <a:cubicBezTo>
                    <a:pt x="6929" y="7723"/>
                    <a:pt x="4630" y="8142"/>
                    <a:pt x="2969" y="9114"/>
                  </a:cubicBezTo>
                  <a:cubicBezTo>
                    <a:pt x="1068" y="10215"/>
                    <a:pt x="67" y="11616"/>
                    <a:pt x="34" y="12950"/>
                  </a:cubicBezTo>
                  <a:lnTo>
                    <a:pt x="34" y="12983"/>
                  </a:lnTo>
                  <a:lnTo>
                    <a:pt x="34" y="16786"/>
                  </a:lnTo>
                  <a:cubicBezTo>
                    <a:pt x="34" y="16820"/>
                    <a:pt x="34" y="16853"/>
                    <a:pt x="34" y="16853"/>
                  </a:cubicBezTo>
                  <a:lnTo>
                    <a:pt x="34" y="16886"/>
                  </a:lnTo>
                  <a:cubicBezTo>
                    <a:pt x="1" y="18054"/>
                    <a:pt x="701" y="19155"/>
                    <a:pt x="2102" y="19955"/>
                  </a:cubicBezTo>
                  <a:cubicBezTo>
                    <a:pt x="4909" y="21580"/>
                    <a:pt x="9571" y="22097"/>
                    <a:pt x="14357" y="22097"/>
                  </a:cubicBezTo>
                  <a:cubicBezTo>
                    <a:pt x="17137" y="22097"/>
                    <a:pt x="19959" y="21923"/>
                    <a:pt x="22483" y="21690"/>
                  </a:cubicBezTo>
                  <a:lnTo>
                    <a:pt x="29689" y="21023"/>
                  </a:lnTo>
                  <a:lnTo>
                    <a:pt x="30823" y="16853"/>
                  </a:lnTo>
                  <a:cubicBezTo>
                    <a:pt x="31223" y="15352"/>
                    <a:pt x="31456" y="13817"/>
                    <a:pt x="31490" y="12250"/>
                  </a:cubicBezTo>
                  <a:lnTo>
                    <a:pt x="31490" y="8380"/>
                  </a:lnTo>
                  <a:cubicBezTo>
                    <a:pt x="31490" y="5578"/>
                    <a:pt x="30623" y="2843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621;p75"/>
            <p:cNvSpPr/>
            <p:nvPr/>
          </p:nvSpPr>
          <p:spPr>
            <a:xfrm>
              <a:off x="2918100" y="4331050"/>
              <a:ext cx="741375" cy="226225"/>
            </a:xfrm>
            <a:custGeom>
              <a:avLst/>
              <a:gdLst/>
              <a:ahLst/>
              <a:cxnLst/>
              <a:rect l="l" t="t" r="r" b="b"/>
              <a:pathLst>
                <a:path w="29655" h="9049" extrusionOk="0">
                  <a:moveTo>
                    <a:pt x="0" y="0"/>
                  </a:moveTo>
                  <a:lnTo>
                    <a:pt x="0" y="3770"/>
                  </a:lnTo>
                  <a:lnTo>
                    <a:pt x="0" y="3836"/>
                  </a:lnTo>
                  <a:cubicBezTo>
                    <a:pt x="0" y="5004"/>
                    <a:pt x="667" y="6105"/>
                    <a:pt x="2102" y="6938"/>
                  </a:cubicBezTo>
                  <a:cubicBezTo>
                    <a:pt x="4879" y="8538"/>
                    <a:pt x="9529" y="9049"/>
                    <a:pt x="14300" y="9049"/>
                  </a:cubicBezTo>
                  <a:cubicBezTo>
                    <a:pt x="17092" y="9049"/>
                    <a:pt x="19925" y="8874"/>
                    <a:pt x="22449" y="8640"/>
                  </a:cubicBezTo>
                  <a:lnTo>
                    <a:pt x="29655" y="8006"/>
                  </a:lnTo>
                  <a:lnTo>
                    <a:pt x="29655" y="4103"/>
                  </a:lnTo>
                  <a:lnTo>
                    <a:pt x="22449" y="4737"/>
                  </a:lnTo>
                  <a:cubicBezTo>
                    <a:pt x="19937" y="4970"/>
                    <a:pt x="17119" y="5144"/>
                    <a:pt x="14340" y="5144"/>
                  </a:cubicBezTo>
                  <a:cubicBezTo>
                    <a:pt x="9555" y="5144"/>
                    <a:pt x="4887" y="4627"/>
                    <a:pt x="2102" y="3002"/>
                  </a:cubicBezTo>
                  <a:cubicBezTo>
                    <a:pt x="667" y="2202"/>
                    <a:pt x="0" y="1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622;p75"/>
            <p:cNvSpPr/>
            <p:nvPr/>
          </p:nvSpPr>
          <p:spPr>
            <a:xfrm>
              <a:off x="3252500" y="4138400"/>
              <a:ext cx="45875" cy="85925"/>
            </a:xfrm>
            <a:custGeom>
              <a:avLst/>
              <a:gdLst/>
              <a:ahLst/>
              <a:cxnLst/>
              <a:rect l="l" t="t" r="r" b="b"/>
              <a:pathLst>
                <a:path w="1835" h="3437" extrusionOk="0">
                  <a:moveTo>
                    <a:pt x="0" y="1"/>
                  </a:moveTo>
                  <a:lnTo>
                    <a:pt x="0" y="2869"/>
                  </a:lnTo>
                  <a:cubicBezTo>
                    <a:pt x="601" y="3003"/>
                    <a:pt x="1234" y="3203"/>
                    <a:pt x="1835" y="3436"/>
                  </a:cubicBezTo>
                  <a:cubicBezTo>
                    <a:pt x="734" y="2636"/>
                    <a:pt x="34" y="1368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623;p75"/>
            <p:cNvSpPr/>
            <p:nvPr/>
          </p:nvSpPr>
          <p:spPr>
            <a:xfrm>
              <a:off x="2917250" y="4004800"/>
              <a:ext cx="806450" cy="455125"/>
            </a:xfrm>
            <a:custGeom>
              <a:avLst/>
              <a:gdLst/>
              <a:ahLst/>
              <a:cxnLst/>
              <a:rect l="l" t="t" r="r" b="b"/>
              <a:pathLst>
                <a:path w="32258" h="18205" extrusionOk="0">
                  <a:moveTo>
                    <a:pt x="22859" y="1"/>
                  </a:moveTo>
                  <a:cubicBezTo>
                    <a:pt x="22734" y="1"/>
                    <a:pt x="22609" y="3"/>
                    <a:pt x="22483" y="8"/>
                  </a:cubicBezTo>
                  <a:lnTo>
                    <a:pt x="22450" y="8"/>
                  </a:lnTo>
                  <a:cubicBezTo>
                    <a:pt x="20115" y="8"/>
                    <a:pt x="17813" y="608"/>
                    <a:pt x="15779" y="1709"/>
                  </a:cubicBezTo>
                  <a:cubicBezTo>
                    <a:pt x="12510" y="3610"/>
                    <a:pt x="12910" y="6979"/>
                    <a:pt x="15245" y="8814"/>
                  </a:cubicBezTo>
                  <a:cubicBezTo>
                    <a:pt x="13677" y="8154"/>
                    <a:pt x="11456" y="7763"/>
                    <a:pt x="9216" y="7763"/>
                  </a:cubicBezTo>
                  <a:cubicBezTo>
                    <a:pt x="6928" y="7763"/>
                    <a:pt x="4621" y="8170"/>
                    <a:pt x="2969" y="9114"/>
                  </a:cubicBezTo>
                  <a:cubicBezTo>
                    <a:pt x="1068" y="10248"/>
                    <a:pt x="67" y="11616"/>
                    <a:pt x="34" y="12983"/>
                  </a:cubicBezTo>
                  <a:lnTo>
                    <a:pt x="34" y="13017"/>
                  </a:lnTo>
                  <a:cubicBezTo>
                    <a:pt x="1" y="14151"/>
                    <a:pt x="701" y="15252"/>
                    <a:pt x="2136" y="16086"/>
                  </a:cubicBezTo>
                  <a:cubicBezTo>
                    <a:pt x="4937" y="17698"/>
                    <a:pt x="9641" y="18204"/>
                    <a:pt x="14454" y="18204"/>
                  </a:cubicBezTo>
                  <a:cubicBezTo>
                    <a:pt x="17207" y="18204"/>
                    <a:pt x="19995" y="18039"/>
                    <a:pt x="22483" y="17820"/>
                  </a:cubicBezTo>
                  <a:lnTo>
                    <a:pt x="29689" y="17153"/>
                  </a:lnTo>
                  <a:lnTo>
                    <a:pt x="30823" y="12983"/>
                  </a:lnTo>
                  <a:cubicBezTo>
                    <a:pt x="31890" y="9047"/>
                    <a:pt x="32257" y="3777"/>
                    <a:pt x="27821" y="1208"/>
                  </a:cubicBezTo>
                  <a:cubicBezTo>
                    <a:pt x="26296" y="430"/>
                    <a:pt x="24597" y="1"/>
                    <a:pt x="22859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624;p75"/>
            <p:cNvSpPr/>
            <p:nvPr/>
          </p:nvSpPr>
          <p:spPr>
            <a:xfrm>
              <a:off x="3659450" y="4214300"/>
              <a:ext cx="45050" cy="316900"/>
            </a:xfrm>
            <a:custGeom>
              <a:avLst/>
              <a:gdLst/>
              <a:ahLst/>
              <a:cxnLst/>
              <a:rect l="l" t="t" r="r" b="b"/>
              <a:pathLst>
                <a:path w="1802" h="12676" extrusionOk="0">
                  <a:moveTo>
                    <a:pt x="1802" y="0"/>
                  </a:moveTo>
                  <a:cubicBezTo>
                    <a:pt x="1768" y="1535"/>
                    <a:pt x="1535" y="3102"/>
                    <a:pt x="1135" y="4603"/>
                  </a:cubicBezTo>
                  <a:lnTo>
                    <a:pt x="1" y="8773"/>
                  </a:lnTo>
                  <a:lnTo>
                    <a:pt x="1" y="12676"/>
                  </a:lnTo>
                  <a:lnTo>
                    <a:pt x="1135" y="8506"/>
                  </a:lnTo>
                  <a:cubicBezTo>
                    <a:pt x="1568" y="7005"/>
                    <a:pt x="1768" y="5437"/>
                    <a:pt x="1802" y="3870"/>
                  </a:cubicBezTo>
                  <a:lnTo>
                    <a:pt x="18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625;p75"/>
            <p:cNvSpPr/>
            <p:nvPr/>
          </p:nvSpPr>
          <p:spPr>
            <a:xfrm>
              <a:off x="3958000" y="3521300"/>
              <a:ext cx="761400" cy="520400"/>
            </a:xfrm>
            <a:custGeom>
              <a:avLst/>
              <a:gdLst/>
              <a:ahLst/>
              <a:cxnLst/>
              <a:rect l="l" t="t" r="r" b="b"/>
              <a:pathLst>
                <a:path w="30456" h="20816" extrusionOk="0">
                  <a:moveTo>
                    <a:pt x="19247" y="0"/>
                  </a:moveTo>
                  <a:cubicBezTo>
                    <a:pt x="18614" y="0"/>
                    <a:pt x="18013" y="167"/>
                    <a:pt x="17480" y="467"/>
                  </a:cubicBezTo>
                  <a:lnTo>
                    <a:pt x="10975" y="4203"/>
                  </a:lnTo>
                  <a:cubicBezTo>
                    <a:pt x="10041" y="3303"/>
                    <a:pt x="8973" y="2602"/>
                    <a:pt x="7806" y="2135"/>
                  </a:cubicBezTo>
                  <a:cubicBezTo>
                    <a:pt x="6872" y="1735"/>
                    <a:pt x="5871" y="1401"/>
                    <a:pt x="4904" y="1201"/>
                  </a:cubicBezTo>
                  <a:cubicBezTo>
                    <a:pt x="4462" y="1091"/>
                    <a:pt x="4020" y="1026"/>
                    <a:pt x="3596" y="1026"/>
                  </a:cubicBezTo>
                  <a:cubicBezTo>
                    <a:pt x="3509" y="1026"/>
                    <a:pt x="3422" y="1029"/>
                    <a:pt x="3336" y="1034"/>
                  </a:cubicBezTo>
                  <a:cubicBezTo>
                    <a:pt x="1435" y="1068"/>
                    <a:pt x="0" y="1968"/>
                    <a:pt x="0" y="2369"/>
                  </a:cubicBezTo>
                  <a:lnTo>
                    <a:pt x="0" y="6272"/>
                  </a:lnTo>
                  <a:cubicBezTo>
                    <a:pt x="0" y="6305"/>
                    <a:pt x="34" y="6372"/>
                    <a:pt x="67" y="6405"/>
                  </a:cubicBezTo>
                  <a:cubicBezTo>
                    <a:pt x="634" y="6739"/>
                    <a:pt x="4037" y="8340"/>
                    <a:pt x="4470" y="8907"/>
                  </a:cubicBezTo>
                  <a:cubicBezTo>
                    <a:pt x="4871" y="9474"/>
                    <a:pt x="6238" y="13543"/>
                    <a:pt x="6305" y="13744"/>
                  </a:cubicBezTo>
                  <a:lnTo>
                    <a:pt x="18547" y="20815"/>
                  </a:lnTo>
                  <a:cubicBezTo>
                    <a:pt x="18547" y="20815"/>
                    <a:pt x="27920" y="15411"/>
                    <a:pt x="29355" y="14577"/>
                  </a:cubicBezTo>
                  <a:cubicBezTo>
                    <a:pt x="30089" y="14144"/>
                    <a:pt x="30455" y="13610"/>
                    <a:pt x="30422" y="13110"/>
                  </a:cubicBezTo>
                  <a:lnTo>
                    <a:pt x="30422" y="9207"/>
                  </a:lnTo>
                  <a:cubicBezTo>
                    <a:pt x="30422" y="8740"/>
                    <a:pt x="30122" y="8306"/>
                    <a:pt x="29688" y="8106"/>
                  </a:cubicBezTo>
                  <a:cubicBezTo>
                    <a:pt x="29121" y="7806"/>
                    <a:pt x="28521" y="7572"/>
                    <a:pt x="27920" y="7406"/>
                  </a:cubicBezTo>
                  <a:cubicBezTo>
                    <a:pt x="28821" y="6872"/>
                    <a:pt x="28554" y="5638"/>
                    <a:pt x="27854" y="5237"/>
                  </a:cubicBezTo>
                  <a:cubicBezTo>
                    <a:pt x="27220" y="4871"/>
                    <a:pt x="26553" y="4670"/>
                    <a:pt x="25852" y="4604"/>
                  </a:cubicBezTo>
                  <a:cubicBezTo>
                    <a:pt x="26653" y="3903"/>
                    <a:pt x="26319" y="3036"/>
                    <a:pt x="25485" y="2535"/>
                  </a:cubicBezTo>
                  <a:cubicBezTo>
                    <a:pt x="24878" y="2221"/>
                    <a:pt x="24204" y="2052"/>
                    <a:pt x="23531" y="2052"/>
                  </a:cubicBezTo>
                  <a:cubicBezTo>
                    <a:pt x="23133" y="2052"/>
                    <a:pt x="22734" y="2111"/>
                    <a:pt x="22350" y="2235"/>
                  </a:cubicBezTo>
                  <a:cubicBezTo>
                    <a:pt x="22483" y="1902"/>
                    <a:pt x="22583" y="1134"/>
                    <a:pt x="21482" y="501"/>
                  </a:cubicBezTo>
                  <a:cubicBezTo>
                    <a:pt x="20782" y="167"/>
                    <a:pt x="20015" y="0"/>
                    <a:pt x="192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626;p75"/>
            <p:cNvSpPr/>
            <p:nvPr/>
          </p:nvSpPr>
          <p:spPr>
            <a:xfrm>
              <a:off x="4069750" y="3648050"/>
              <a:ext cx="45875" cy="217675"/>
            </a:xfrm>
            <a:custGeom>
              <a:avLst/>
              <a:gdLst/>
              <a:ahLst/>
              <a:cxnLst/>
              <a:rect l="l" t="t" r="r" b="b"/>
              <a:pathLst>
                <a:path w="1835" h="8707" extrusionOk="0">
                  <a:moveTo>
                    <a:pt x="0" y="1"/>
                  </a:moveTo>
                  <a:lnTo>
                    <a:pt x="0" y="3903"/>
                  </a:lnTo>
                  <a:cubicBezTo>
                    <a:pt x="434" y="4471"/>
                    <a:pt x="1768" y="8540"/>
                    <a:pt x="1835" y="8707"/>
                  </a:cubicBezTo>
                  <a:lnTo>
                    <a:pt x="1835" y="4804"/>
                  </a:lnTo>
                  <a:cubicBezTo>
                    <a:pt x="1768" y="4604"/>
                    <a:pt x="434" y="53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627;p75"/>
            <p:cNvSpPr/>
            <p:nvPr/>
          </p:nvSpPr>
          <p:spPr>
            <a:xfrm>
              <a:off x="4115600" y="3768150"/>
              <a:ext cx="306075" cy="273550"/>
            </a:xfrm>
            <a:custGeom>
              <a:avLst/>
              <a:gdLst/>
              <a:ahLst/>
              <a:cxnLst/>
              <a:rect l="l" t="t" r="r" b="b"/>
              <a:pathLst>
                <a:path w="12243" h="10942" extrusionOk="0">
                  <a:moveTo>
                    <a:pt x="1" y="0"/>
                  </a:moveTo>
                  <a:lnTo>
                    <a:pt x="1" y="3903"/>
                  </a:lnTo>
                  <a:lnTo>
                    <a:pt x="12243" y="10941"/>
                  </a:lnTo>
                  <a:lnTo>
                    <a:pt x="12243" y="70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628;p75"/>
            <p:cNvSpPr/>
            <p:nvPr/>
          </p:nvSpPr>
          <p:spPr>
            <a:xfrm>
              <a:off x="3948825" y="3522850"/>
              <a:ext cx="778075" cy="422100"/>
            </a:xfrm>
            <a:custGeom>
              <a:avLst/>
              <a:gdLst/>
              <a:ahLst/>
              <a:cxnLst/>
              <a:rect l="l" t="t" r="r" b="b"/>
              <a:pathLst>
                <a:path w="31123" h="16884" extrusionOk="0">
                  <a:moveTo>
                    <a:pt x="19806" y="1"/>
                  </a:moveTo>
                  <a:cubicBezTo>
                    <a:pt x="19742" y="1"/>
                    <a:pt x="19678" y="2"/>
                    <a:pt x="19614" y="5"/>
                  </a:cubicBezTo>
                  <a:cubicBezTo>
                    <a:pt x="19014" y="5"/>
                    <a:pt x="18380" y="138"/>
                    <a:pt x="17847" y="439"/>
                  </a:cubicBezTo>
                  <a:lnTo>
                    <a:pt x="11342" y="4208"/>
                  </a:lnTo>
                  <a:cubicBezTo>
                    <a:pt x="10441" y="3307"/>
                    <a:pt x="9340" y="2607"/>
                    <a:pt x="8173" y="2107"/>
                  </a:cubicBezTo>
                  <a:cubicBezTo>
                    <a:pt x="7239" y="1706"/>
                    <a:pt x="6272" y="1406"/>
                    <a:pt x="5271" y="1173"/>
                  </a:cubicBezTo>
                  <a:cubicBezTo>
                    <a:pt x="4737" y="1072"/>
                    <a:pt x="4237" y="1006"/>
                    <a:pt x="3703" y="1006"/>
                  </a:cubicBezTo>
                  <a:cubicBezTo>
                    <a:pt x="1535" y="1072"/>
                    <a:pt x="0" y="2207"/>
                    <a:pt x="467" y="2473"/>
                  </a:cubicBezTo>
                  <a:cubicBezTo>
                    <a:pt x="1035" y="2807"/>
                    <a:pt x="4404" y="4442"/>
                    <a:pt x="4837" y="5009"/>
                  </a:cubicBezTo>
                  <a:cubicBezTo>
                    <a:pt x="5271" y="5576"/>
                    <a:pt x="6639" y="9645"/>
                    <a:pt x="6672" y="9812"/>
                  </a:cubicBezTo>
                  <a:lnTo>
                    <a:pt x="18914" y="16884"/>
                  </a:lnTo>
                  <a:lnTo>
                    <a:pt x="29722" y="10613"/>
                  </a:lnTo>
                  <a:cubicBezTo>
                    <a:pt x="31123" y="9812"/>
                    <a:pt x="31089" y="8645"/>
                    <a:pt x="30055" y="8044"/>
                  </a:cubicBezTo>
                  <a:cubicBezTo>
                    <a:pt x="29488" y="7744"/>
                    <a:pt x="28888" y="7510"/>
                    <a:pt x="28287" y="7344"/>
                  </a:cubicBezTo>
                  <a:cubicBezTo>
                    <a:pt x="29188" y="6810"/>
                    <a:pt x="28921" y="5609"/>
                    <a:pt x="28221" y="5209"/>
                  </a:cubicBezTo>
                  <a:cubicBezTo>
                    <a:pt x="27587" y="4842"/>
                    <a:pt x="26920" y="4608"/>
                    <a:pt x="26219" y="4542"/>
                  </a:cubicBezTo>
                  <a:cubicBezTo>
                    <a:pt x="27020" y="3841"/>
                    <a:pt x="26686" y="2974"/>
                    <a:pt x="25852" y="2540"/>
                  </a:cubicBezTo>
                  <a:cubicBezTo>
                    <a:pt x="25242" y="2204"/>
                    <a:pt x="24566" y="2039"/>
                    <a:pt x="23890" y="2039"/>
                  </a:cubicBezTo>
                  <a:cubicBezTo>
                    <a:pt x="23494" y="2039"/>
                    <a:pt x="23099" y="2096"/>
                    <a:pt x="22717" y="2207"/>
                  </a:cubicBezTo>
                  <a:cubicBezTo>
                    <a:pt x="22850" y="1906"/>
                    <a:pt x="22950" y="1139"/>
                    <a:pt x="21849" y="505"/>
                  </a:cubicBezTo>
                  <a:cubicBezTo>
                    <a:pt x="21207" y="169"/>
                    <a:pt x="20509" y="1"/>
                    <a:pt x="19806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629;p75"/>
            <p:cNvSpPr/>
            <p:nvPr/>
          </p:nvSpPr>
          <p:spPr>
            <a:xfrm>
              <a:off x="4421650" y="3751450"/>
              <a:ext cx="296925" cy="290250"/>
            </a:xfrm>
            <a:custGeom>
              <a:avLst/>
              <a:gdLst/>
              <a:ahLst/>
              <a:cxnLst/>
              <a:rect l="l" t="t" r="r" b="b"/>
              <a:pathLst>
                <a:path w="11877" h="11610" extrusionOk="0">
                  <a:moveTo>
                    <a:pt x="11876" y="1"/>
                  </a:moveTo>
                  <a:cubicBezTo>
                    <a:pt x="11876" y="501"/>
                    <a:pt x="11543" y="1035"/>
                    <a:pt x="10809" y="1469"/>
                  </a:cubicBezTo>
                  <a:lnTo>
                    <a:pt x="1" y="7706"/>
                  </a:lnTo>
                  <a:lnTo>
                    <a:pt x="1" y="11609"/>
                  </a:lnTo>
                  <a:cubicBezTo>
                    <a:pt x="1" y="11609"/>
                    <a:pt x="9374" y="6205"/>
                    <a:pt x="10809" y="5371"/>
                  </a:cubicBezTo>
                  <a:cubicBezTo>
                    <a:pt x="11543" y="4938"/>
                    <a:pt x="11876" y="4404"/>
                    <a:pt x="11876" y="3904"/>
                  </a:cubicBezTo>
                  <a:lnTo>
                    <a:pt x="118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630;p75"/>
            <p:cNvSpPr/>
            <p:nvPr/>
          </p:nvSpPr>
          <p:spPr>
            <a:xfrm>
              <a:off x="3958000" y="3581350"/>
              <a:ext cx="111775" cy="163475"/>
            </a:xfrm>
            <a:custGeom>
              <a:avLst/>
              <a:gdLst/>
              <a:ahLst/>
              <a:cxnLst/>
              <a:rect l="l" t="t" r="r" b="b"/>
              <a:pathLst>
                <a:path w="4471" h="6539" extrusionOk="0">
                  <a:moveTo>
                    <a:pt x="0" y="0"/>
                  </a:moveTo>
                  <a:lnTo>
                    <a:pt x="0" y="3903"/>
                  </a:lnTo>
                  <a:cubicBezTo>
                    <a:pt x="0" y="3936"/>
                    <a:pt x="34" y="4003"/>
                    <a:pt x="67" y="4036"/>
                  </a:cubicBezTo>
                  <a:cubicBezTo>
                    <a:pt x="634" y="4370"/>
                    <a:pt x="4037" y="5971"/>
                    <a:pt x="4470" y="6538"/>
                  </a:cubicBezTo>
                  <a:lnTo>
                    <a:pt x="4470" y="2669"/>
                  </a:lnTo>
                  <a:cubicBezTo>
                    <a:pt x="4037" y="2068"/>
                    <a:pt x="634" y="467"/>
                    <a:pt x="67" y="133"/>
                  </a:cubicBezTo>
                  <a:cubicBezTo>
                    <a:pt x="34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631;p75"/>
            <p:cNvSpPr/>
            <p:nvPr/>
          </p:nvSpPr>
          <p:spPr>
            <a:xfrm>
              <a:off x="3948825" y="3799050"/>
              <a:ext cx="453675" cy="359425"/>
            </a:xfrm>
            <a:custGeom>
              <a:avLst/>
              <a:gdLst/>
              <a:ahLst/>
              <a:cxnLst/>
              <a:rect l="l" t="t" r="r" b="b"/>
              <a:pathLst>
                <a:path w="18147" h="14377" extrusionOk="0">
                  <a:moveTo>
                    <a:pt x="4304" y="0"/>
                  </a:moveTo>
                  <a:cubicBezTo>
                    <a:pt x="4100" y="0"/>
                    <a:pt x="3895" y="43"/>
                    <a:pt x="3703" y="132"/>
                  </a:cubicBezTo>
                  <a:lnTo>
                    <a:pt x="234" y="2133"/>
                  </a:lnTo>
                  <a:cubicBezTo>
                    <a:pt x="101" y="2200"/>
                    <a:pt x="0" y="2333"/>
                    <a:pt x="0" y="2467"/>
                  </a:cubicBezTo>
                  <a:lnTo>
                    <a:pt x="0" y="6370"/>
                  </a:lnTo>
                  <a:cubicBezTo>
                    <a:pt x="0" y="6570"/>
                    <a:pt x="134" y="6736"/>
                    <a:pt x="301" y="6803"/>
                  </a:cubicBezTo>
                  <a:lnTo>
                    <a:pt x="13110" y="14208"/>
                  </a:lnTo>
                  <a:cubicBezTo>
                    <a:pt x="13327" y="14317"/>
                    <a:pt x="13573" y="14376"/>
                    <a:pt x="13821" y="14376"/>
                  </a:cubicBezTo>
                  <a:cubicBezTo>
                    <a:pt x="14032" y="14376"/>
                    <a:pt x="14245" y="14334"/>
                    <a:pt x="14444" y="14242"/>
                  </a:cubicBezTo>
                  <a:lnTo>
                    <a:pt x="17913" y="12240"/>
                  </a:lnTo>
                  <a:cubicBezTo>
                    <a:pt x="18047" y="12174"/>
                    <a:pt x="18147" y="12040"/>
                    <a:pt x="18147" y="11907"/>
                  </a:cubicBezTo>
                  <a:lnTo>
                    <a:pt x="18147" y="8004"/>
                  </a:lnTo>
                  <a:cubicBezTo>
                    <a:pt x="18113" y="7804"/>
                    <a:pt x="18013" y="7637"/>
                    <a:pt x="17813" y="7570"/>
                  </a:cubicBezTo>
                  <a:lnTo>
                    <a:pt x="5037" y="198"/>
                  </a:lnTo>
                  <a:cubicBezTo>
                    <a:pt x="4814" y="68"/>
                    <a:pt x="4560" y="0"/>
                    <a:pt x="430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632;p75"/>
            <p:cNvSpPr/>
            <p:nvPr/>
          </p:nvSpPr>
          <p:spPr>
            <a:xfrm>
              <a:off x="3948825" y="3860700"/>
              <a:ext cx="345275" cy="297750"/>
            </a:xfrm>
            <a:custGeom>
              <a:avLst/>
              <a:gdLst/>
              <a:ahLst/>
              <a:cxnLst/>
              <a:rect l="l" t="t" r="r" b="b"/>
              <a:pathLst>
                <a:path w="13811" h="11910" extrusionOk="0">
                  <a:moveTo>
                    <a:pt x="0" y="1"/>
                  </a:moveTo>
                  <a:lnTo>
                    <a:pt x="0" y="3904"/>
                  </a:lnTo>
                  <a:cubicBezTo>
                    <a:pt x="0" y="4104"/>
                    <a:pt x="134" y="4270"/>
                    <a:pt x="301" y="4337"/>
                  </a:cubicBezTo>
                  <a:lnTo>
                    <a:pt x="13110" y="11742"/>
                  </a:lnTo>
                  <a:cubicBezTo>
                    <a:pt x="13310" y="11843"/>
                    <a:pt x="13577" y="11909"/>
                    <a:pt x="13810" y="11909"/>
                  </a:cubicBezTo>
                  <a:lnTo>
                    <a:pt x="13810" y="8006"/>
                  </a:lnTo>
                  <a:cubicBezTo>
                    <a:pt x="13577" y="8006"/>
                    <a:pt x="13310" y="7940"/>
                    <a:pt x="13110" y="7806"/>
                  </a:cubicBezTo>
                  <a:lnTo>
                    <a:pt x="301" y="434"/>
                  </a:lnTo>
                  <a:cubicBezTo>
                    <a:pt x="134" y="368"/>
                    <a:pt x="34" y="20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633;p75"/>
            <p:cNvSpPr/>
            <p:nvPr/>
          </p:nvSpPr>
          <p:spPr>
            <a:xfrm>
              <a:off x="3945500" y="3799050"/>
              <a:ext cx="459500" cy="262150"/>
            </a:xfrm>
            <a:custGeom>
              <a:avLst/>
              <a:gdLst/>
              <a:ahLst/>
              <a:cxnLst/>
              <a:rect l="l" t="t" r="r" b="b"/>
              <a:pathLst>
                <a:path w="18380" h="10486" extrusionOk="0">
                  <a:moveTo>
                    <a:pt x="4437" y="0"/>
                  </a:moveTo>
                  <a:cubicBezTo>
                    <a:pt x="4233" y="0"/>
                    <a:pt x="4028" y="43"/>
                    <a:pt x="3836" y="132"/>
                  </a:cubicBezTo>
                  <a:lnTo>
                    <a:pt x="367" y="2133"/>
                  </a:lnTo>
                  <a:cubicBezTo>
                    <a:pt x="0" y="2333"/>
                    <a:pt x="67" y="2667"/>
                    <a:pt x="434" y="2900"/>
                  </a:cubicBezTo>
                  <a:lnTo>
                    <a:pt x="13243" y="10306"/>
                  </a:lnTo>
                  <a:cubicBezTo>
                    <a:pt x="13451" y="10427"/>
                    <a:pt x="13686" y="10485"/>
                    <a:pt x="13924" y="10485"/>
                  </a:cubicBezTo>
                  <a:cubicBezTo>
                    <a:pt x="14145" y="10485"/>
                    <a:pt x="14369" y="10435"/>
                    <a:pt x="14577" y="10339"/>
                  </a:cubicBezTo>
                  <a:lnTo>
                    <a:pt x="18046" y="8338"/>
                  </a:lnTo>
                  <a:cubicBezTo>
                    <a:pt x="18380" y="8137"/>
                    <a:pt x="18346" y="7804"/>
                    <a:pt x="17946" y="7570"/>
                  </a:cubicBezTo>
                  <a:lnTo>
                    <a:pt x="5170" y="198"/>
                  </a:lnTo>
                  <a:cubicBezTo>
                    <a:pt x="4947" y="68"/>
                    <a:pt x="4693" y="0"/>
                    <a:pt x="443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634;p75"/>
            <p:cNvSpPr/>
            <p:nvPr/>
          </p:nvSpPr>
          <p:spPr>
            <a:xfrm>
              <a:off x="4294075" y="3999150"/>
              <a:ext cx="108425" cy="159300"/>
            </a:xfrm>
            <a:custGeom>
              <a:avLst/>
              <a:gdLst/>
              <a:ahLst/>
              <a:cxnLst/>
              <a:rect l="l" t="t" r="r" b="b"/>
              <a:pathLst>
                <a:path w="4337" h="6372" extrusionOk="0">
                  <a:moveTo>
                    <a:pt x="4337" y="0"/>
                  </a:moveTo>
                  <a:cubicBezTo>
                    <a:pt x="4337" y="133"/>
                    <a:pt x="4237" y="267"/>
                    <a:pt x="4103" y="334"/>
                  </a:cubicBezTo>
                  <a:lnTo>
                    <a:pt x="634" y="2335"/>
                  </a:lnTo>
                  <a:cubicBezTo>
                    <a:pt x="469" y="2417"/>
                    <a:pt x="305" y="2477"/>
                    <a:pt x="121" y="2477"/>
                  </a:cubicBezTo>
                  <a:cubicBezTo>
                    <a:pt x="82" y="2477"/>
                    <a:pt x="42" y="2474"/>
                    <a:pt x="0" y="2468"/>
                  </a:cubicBezTo>
                  <a:lnTo>
                    <a:pt x="0" y="6371"/>
                  </a:lnTo>
                  <a:cubicBezTo>
                    <a:pt x="234" y="6371"/>
                    <a:pt x="434" y="6338"/>
                    <a:pt x="634" y="6238"/>
                  </a:cubicBezTo>
                  <a:lnTo>
                    <a:pt x="4103" y="4236"/>
                  </a:lnTo>
                  <a:cubicBezTo>
                    <a:pt x="4237" y="4170"/>
                    <a:pt x="4337" y="4036"/>
                    <a:pt x="4337" y="3903"/>
                  </a:cubicBezTo>
                  <a:lnTo>
                    <a:pt x="4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635;p75"/>
            <p:cNvSpPr/>
            <p:nvPr/>
          </p:nvSpPr>
          <p:spPr>
            <a:xfrm>
              <a:off x="4816100" y="1910125"/>
              <a:ext cx="703025" cy="445000"/>
            </a:xfrm>
            <a:custGeom>
              <a:avLst/>
              <a:gdLst/>
              <a:ahLst/>
              <a:cxnLst/>
              <a:rect l="l" t="t" r="r" b="b"/>
              <a:pathLst>
                <a:path w="28121" h="17800" extrusionOk="0">
                  <a:moveTo>
                    <a:pt x="26327" y="1"/>
                  </a:moveTo>
                  <a:cubicBezTo>
                    <a:pt x="26071" y="1"/>
                    <a:pt x="23966" y="89"/>
                    <a:pt x="22183" y="2903"/>
                  </a:cubicBezTo>
                  <a:cubicBezTo>
                    <a:pt x="20916" y="4938"/>
                    <a:pt x="16446" y="12644"/>
                    <a:pt x="16446" y="12644"/>
                  </a:cubicBezTo>
                  <a:cubicBezTo>
                    <a:pt x="16446" y="12644"/>
                    <a:pt x="7740" y="10642"/>
                    <a:pt x="7273" y="10242"/>
                  </a:cubicBezTo>
                  <a:cubicBezTo>
                    <a:pt x="6806" y="9842"/>
                    <a:pt x="6806" y="8774"/>
                    <a:pt x="6739" y="8207"/>
                  </a:cubicBezTo>
                  <a:cubicBezTo>
                    <a:pt x="6606" y="7273"/>
                    <a:pt x="7006" y="6372"/>
                    <a:pt x="7073" y="6006"/>
                  </a:cubicBezTo>
                  <a:cubicBezTo>
                    <a:pt x="7111" y="5777"/>
                    <a:pt x="6989" y="5664"/>
                    <a:pt x="6796" y="5664"/>
                  </a:cubicBezTo>
                  <a:cubicBezTo>
                    <a:pt x="6483" y="5664"/>
                    <a:pt x="5981" y="5961"/>
                    <a:pt x="5672" y="6539"/>
                  </a:cubicBezTo>
                  <a:cubicBezTo>
                    <a:pt x="5338" y="7240"/>
                    <a:pt x="5305" y="7940"/>
                    <a:pt x="4971" y="8007"/>
                  </a:cubicBezTo>
                  <a:cubicBezTo>
                    <a:pt x="4571" y="7840"/>
                    <a:pt x="4137" y="7640"/>
                    <a:pt x="3770" y="7407"/>
                  </a:cubicBezTo>
                  <a:cubicBezTo>
                    <a:pt x="3333" y="7079"/>
                    <a:pt x="2583" y="6595"/>
                    <a:pt x="1923" y="6595"/>
                  </a:cubicBezTo>
                  <a:cubicBezTo>
                    <a:pt x="1777" y="6595"/>
                    <a:pt x="1635" y="6618"/>
                    <a:pt x="1502" y="6673"/>
                  </a:cubicBezTo>
                  <a:cubicBezTo>
                    <a:pt x="1268" y="6773"/>
                    <a:pt x="1068" y="6973"/>
                    <a:pt x="1035" y="7240"/>
                  </a:cubicBezTo>
                  <a:cubicBezTo>
                    <a:pt x="1002" y="7607"/>
                    <a:pt x="902" y="7974"/>
                    <a:pt x="735" y="8307"/>
                  </a:cubicBezTo>
                  <a:cubicBezTo>
                    <a:pt x="635" y="8474"/>
                    <a:pt x="535" y="8641"/>
                    <a:pt x="468" y="8808"/>
                  </a:cubicBezTo>
                  <a:cubicBezTo>
                    <a:pt x="368" y="9041"/>
                    <a:pt x="501" y="9208"/>
                    <a:pt x="468" y="9475"/>
                  </a:cubicBezTo>
                  <a:cubicBezTo>
                    <a:pt x="435" y="9775"/>
                    <a:pt x="68" y="10008"/>
                    <a:pt x="34" y="10309"/>
                  </a:cubicBezTo>
                  <a:cubicBezTo>
                    <a:pt x="1" y="10542"/>
                    <a:pt x="134" y="10776"/>
                    <a:pt x="134" y="11009"/>
                  </a:cubicBezTo>
                  <a:cubicBezTo>
                    <a:pt x="134" y="11176"/>
                    <a:pt x="68" y="11309"/>
                    <a:pt x="68" y="11443"/>
                  </a:cubicBezTo>
                  <a:cubicBezTo>
                    <a:pt x="101" y="11743"/>
                    <a:pt x="268" y="12010"/>
                    <a:pt x="535" y="12177"/>
                  </a:cubicBezTo>
                  <a:cubicBezTo>
                    <a:pt x="1302" y="12777"/>
                    <a:pt x="2169" y="13211"/>
                    <a:pt x="3103" y="13478"/>
                  </a:cubicBezTo>
                  <a:cubicBezTo>
                    <a:pt x="3904" y="13744"/>
                    <a:pt x="4938" y="13878"/>
                    <a:pt x="5838" y="14111"/>
                  </a:cubicBezTo>
                  <a:cubicBezTo>
                    <a:pt x="6637" y="14289"/>
                    <a:pt x="14810" y="17799"/>
                    <a:pt x="17579" y="17799"/>
                  </a:cubicBezTo>
                  <a:cubicBezTo>
                    <a:pt x="17931" y="17799"/>
                    <a:pt x="18197" y="17742"/>
                    <a:pt x="18347" y="17614"/>
                  </a:cubicBezTo>
                  <a:cubicBezTo>
                    <a:pt x="19715" y="16513"/>
                    <a:pt x="26553" y="6272"/>
                    <a:pt x="26553" y="6272"/>
                  </a:cubicBezTo>
                  <a:cubicBezTo>
                    <a:pt x="28121" y="2103"/>
                    <a:pt x="26353" y="1"/>
                    <a:pt x="26353" y="1"/>
                  </a:cubicBezTo>
                  <a:cubicBezTo>
                    <a:pt x="26353" y="1"/>
                    <a:pt x="26344" y="1"/>
                    <a:pt x="26327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636;p75"/>
            <p:cNvSpPr/>
            <p:nvPr/>
          </p:nvSpPr>
          <p:spPr>
            <a:xfrm>
              <a:off x="5266425" y="1886075"/>
              <a:ext cx="307750" cy="346000"/>
            </a:xfrm>
            <a:custGeom>
              <a:avLst/>
              <a:gdLst/>
              <a:ahLst/>
              <a:cxnLst/>
              <a:rect l="l" t="t" r="r" b="b"/>
              <a:pathLst>
                <a:path w="12310" h="13840" extrusionOk="0">
                  <a:moveTo>
                    <a:pt x="10534" y="1"/>
                  </a:moveTo>
                  <a:cubicBezTo>
                    <a:pt x="9769" y="1"/>
                    <a:pt x="8888" y="58"/>
                    <a:pt x="8173" y="263"/>
                  </a:cubicBezTo>
                  <a:cubicBezTo>
                    <a:pt x="6572" y="730"/>
                    <a:pt x="5371" y="1397"/>
                    <a:pt x="4170" y="3332"/>
                  </a:cubicBezTo>
                  <a:cubicBezTo>
                    <a:pt x="2603" y="5900"/>
                    <a:pt x="1" y="10303"/>
                    <a:pt x="1" y="10303"/>
                  </a:cubicBezTo>
                  <a:cubicBezTo>
                    <a:pt x="1168" y="12105"/>
                    <a:pt x="2970" y="13339"/>
                    <a:pt x="5071" y="13839"/>
                  </a:cubicBezTo>
                  <a:lnTo>
                    <a:pt x="9908" y="6400"/>
                  </a:lnTo>
                  <a:lnTo>
                    <a:pt x="12310" y="96"/>
                  </a:lnTo>
                  <a:cubicBezTo>
                    <a:pt x="12310" y="96"/>
                    <a:pt x="11518" y="1"/>
                    <a:pt x="10534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37;p75"/>
            <p:cNvSpPr/>
            <p:nvPr/>
          </p:nvSpPr>
          <p:spPr>
            <a:xfrm>
              <a:off x="5700900" y="3748950"/>
              <a:ext cx="91775" cy="156825"/>
            </a:xfrm>
            <a:custGeom>
              <a:avLst/>
              <a:gdLst/>
              <a:ahLst/>
              <a:cxnLst/>
              <a:rect l="l" t="t" r="r" b="b"/>
              <a:pathLst>
                <a:path w="3671" h="6273" extrusionOk="0">
                  <a:moveTo>
                    <a:pt x="1" y="1"/>
                  </a:moveTo>
                  <a:lnTo>
                    <a:pt x="1" y="6272"/>
                  </a:lnTo>
                  <a:lnTo>
                    <a:pt x="3670" y="6272"/>
                  </a:lnTo>
                  <a:lnTo>
                    <a:pt x="3670" y="1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638;p75"/>
            <p:cNvSpPr/>
            <p:nvPr/>
          </p:nvSpPr>
          <p:spPr>
            <a:xfrm>
              <a:off x="5443225" y="3623025"/>
              <a:ext cx="96750" cy="169325"/>
            </a:xfrm>
            <a:custGeom>
              <a:avLst/>
              <a:gdLst/>
              <a:ahLst/>
              <a:cxnLst/>
              <a:rect l="l" t="t" r="r" b="b"/>
              <a:pathLst>
                <a:path w="3870" h="6773" extrusionOk="0">
                  <a:moveTo>
                    <a:pt x="3870" y="1"/>
                  </a:moveTo>
                  <a:lnTo>
                    <a:pt x="0" y="134"/>
                  </a:lnTo>
                  <a:lnTo>
                    <a:pt x="201" y="6772"/>
                  </a:lnTo>
                  <a:lnTo>
                    <a:pt x="3870" y="6639"/>
                  </a:lnTo>
                  <a:lnTo>
                    <a:pt x="3870" y="1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639;p75"/>
            <p:cNvSpPr/>
            <p:nvPr/>
          </p:nvSpPr>
          <p:spPr>
            <a:xfrm>
              <a:off x="5373175" y="2455525"/>
              <a:ext cx="473700" cy="1384400"/>
            </a:xfrm>
            <a:custGeom>
              <a:avLst/>
              <a:gdLst/>
              <a:ahLst/>
              <a:cxnLst/>
              <a:rect l="l" t="t" r="r" b="b"/>
              <a:pathLst>
                <a:path w="18948" h="55376" extrusionOk="0">
                  <a:moveTo>
                    <a:pt x="1001" y="1"/>
                  </a:moveTo>
                  <a:cubicBezTo>
                    <a:pt x="1001" y="1"/>
                    <a:pt x="0" y="25686"/>
                    <a:pt x="67" y="28188"/>
                  </a:cubicBezTo>
                  <a:cubicBezTo>
                    <a:pt x="101" y="30389"/>
                    <a:pt x="2669" y="51604"/>
                    <a:pt x="2669" y="51604"/>
                  </a:cubicBezTo>
                  <a:cubicBezTo>
                    <a:pt x="3259" y="51829"/>
                    <a:pt x="3873" y="51942"/>
                    <a:pt x="4482" y="51942"/>
                  </a:cubicBezTo>
                  <a:cubicBezTo>
                    <a:pt x="5321" y="51942"/>
                    <a:pt x="6152" y="51729"/>
                    <a:pt x="6905" y="51304"/>
                  </a:cubicBezTo>
                  <a:cubicBezTo>
                    <a:pt x="6905" y="51304"/>
                    <a:pt x="7573" y="36394"/>
                    <a:pt x="7739" y="33992"/>
                  </a:cubicBezTo>
                  <a:cubicBezTo>
                    <a:pt x="7873" y="32057"/>
                    <a:pt x="7706" y="30089"/>
                    <a:pt x="7272" y="28154"/>
                  </a:cubicBezTo>
                  <a:lnTo>
                    <a:pt x="9007" y="13344"/>
                  </a:lnTo>
                  <a:cubicBezTo>
                    <a:pt x="9007" y="13344"/>
                    <a:pt x="9974" y="25686"/>
                    <a:pt x="10541" y="30222"/>
                  </a:cubicBezTo>
                  <a:cubicBezTo>
                    <a:pt x="11208" y="35426"/>
                    <a:pt x="12876" y="54974"/>
                    <a:pt x="12876" y="54974"/>
                  </a:cubicBezTo>
                  <a:cubicBezTo>
                    <a:pt x="13491" y="55241"/>
                    <a:pt x="14142" y="55375"/>
                    <a:pt x="14796" y="55375"/>
                  </a:cubicBezTo>
                  <a:cubicBezTo>
                    <a:pt x="15526" y="55375"/>
                    <a:pt x="16259" y="55208"/>
                    <a:pt x="16946" y="54873"/>
                  </a:cubicBezTo>
                  <a:cubicBezTo>
                    <a:pt x="16946" y="54873"/>
                    <a:pt x="18947" y="40463"/>
                    <a:pt x="18847" y="35226"/>
                  </a:cubicBezTo>
                  <a:cubicBezTo>
                    <a:pt x="18781" y="31590"/>
                    <a:pt x="17813" y="29822"/>
                    <a:pt x="17713" y="28788"/>
                  </a:cubicBezTo>
                  <a:cubicBezTo>
                    <a:pt x="17713" y="28788"/>
                    <a:pt x="18347" y="8474"/>
                    <a:pt x="18347" y="4971"/>
                  </a:cubicBezTo>
                  <a:lnTo>
                    <a:pt x="1001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640;p75"/>
            <p:cNvSpPr/>
            <p:nvPr/>
          </p:nvSpPr>
          <p:spPr>
            <a:xfrm>
              <a:off x="5393200" y="1883900"/>
              <a:ext cx="438650" cy="746450"/>
            </a:xfrm>
            <a:custGeom>
              <a:avLst/>
              <a:gdLst/>
              <a:ahLst/>
              <a:cxnLst/>
              <a:rect l="l" t="t" r="r" b="b"/>
              <a:pathLst>
                <a:path w="17546" h="29858" extrusionOk="0">
                  <a:moveTo>
                    <a:pt x="6809" y="0"/>
                  </a:moveTo>
                  <a:cubicBezTo>
                    <a:pt x="3479" y="0"/>
                    <a:pt x="501" y="2560"/>
                    <a:pt x="300" y="6054"/>
                  </a:cubicBezTo>
                  <a:lnTo>
                    <a:pt x="300" y="6421"/>
                  </a:lnTo>
                  <a:cubicBezTo>
                    <a:pt x="300" y="9289"/>
                    <a:pt x="0" y="26702"/>
                    <a:pt x="0" y="26702"/>
                  </a:cubicBezTo>
                  <a:cubicBezTo>
                    <a:pt x="2994" y="28894"/>
                    <a:pt x="6293" y="29858"/>
                    <a:pt x="9520" y="29858"/>
                  </a:cubicBezTo>
                  <a:cubicBezTo>
                    <a:pt x="12333" y="29858"/>
                    <a:pt x="15091" y="29125"/>
                    <a:pt x="17546" y="27836"/>
                  </a:cubicBezTo>
                  <a:lnTo>
                    <a:pt x="17446" y="14326"/>
                  </a:lnTo>
                  <a:lnTo>
                    <a:pt x="17446" y="7155"/>
                  </a:lnTo>
                  <a:cubicBezTo>
                    <a:pt x="17446" y="6054"/>
                    <a:pt x="17279" y="4986"/>
                    <a:pt x="16912" y="3986"/>
                  </a:cubicBezTo>
                  <a:cubicBezTo>
                    <a:pt x="16579" y="3152"/>
                    <a:pt x="15945" y="2485"/>
                    <a:pt x="15144" y="2151"/>
                  </a:cubicBezTo>
                  <a:lnTo>
                    <a:pt x="15111" y="2151"/>
                  </a:lnTo>
                  <a:lnTo>
                    <a:pt x="11775" y="1050"/>
                  </a:lnTo>
                  <a:lnTo>
                    <a:pt x="8473" y="216"/>
                  </a:lnTo>
                  <a:cubicBezTo>
                    <a:pt x="7916" y="70"/>
                    <a:pt x="7358" y="0"/>
                    <a:pt x="680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641;p75"/>
            <p:cNvSpPr/>
            <p:nvPr/>
          </p:nvSpPr>
          <p:spPr>
            <a:xfrm>
              <a:off x="5548575" y="3847325"/>
              <a:ext cx="267450" cy="244400"/>
            </a:xfrm>
            <a:custGeom>
              <a:avLst/>
              <a:gdLst/>
              <a:ahLst/>
              <a:cxnLst/>
              <a:rect l="l" t="t" r="r" b="b"/>
              <a:pathLst>
                <a:path w="10698" h="9776" extrusionOk="0">
                  <a:moveTo>
                    <a:pt x="9781" y="1"/>
                  </a:moveTo>
                  <a:cubicBezTo>
                    <a:pt x="9775" y="1"/>
                    <a:pt x="9769" y="1"/>
                    <a:pt x="9763" y="2"/>
                  </a:cubicBezTo>
                  <a:lnTo>
                    <a:pt x="9763" y="436"/>
                  </a:lnTo>
                  <a:cubicBezTo>
                    <a:pt x="9294" y="811"/>
                    <a:pt x="8679" y="1039"/>
                    <a:pt x="8055" y="1039"/>
                  </a:cubicBezTo>
                  <a:cubicBezTo>
                    <a:pt x="8013" y="1039"/>
                    <a:pt x="7971" y="1038"/>
                    <a:pt x="7928" y="1036"/>
                  </a:cubicBezTo>
                  <a:cubicBezTo>
                    <a:pt x="7877" y="1039"/>
                    <a:pt x="7818" y="1041"/>
                    <a:pt x="7753" y="1041"/>
                  </a:cubicBezTo>
                  <a:cubicBezTo>
                    <a:pt x="7154" y="1041"/>
                    <a:pt x="6094" y="897"/>
                    <a:pt x="6094" y="536"/>
                  </a:cubicBezTo>
                  <a:lnTo>
                    <a:pt x="6094" y="2"/>
                  </a:lnTo>
                  <a:cubicBezTo>
                    <a:pt x="5760" y="169"/>
                    <a:pt x="4926" y="3271"/>
                    <a:pt x="3492" y="4605"/>
                  </a:cubicBezTo>
                  <a:cubicBezTo>
                    <a:pt x="2324" y="5639"/>
                    <a:pt x="757" y="6874"/>
                    <a:pt x="356" y="8041"/>
                  </a:cubicBezTo>
                  <a:cubicBezTo>
                    <a:pt x="0" y="9080"/>
                    <a:pt x="2020" y="9775"/>
                    <a:pt x="3222" y="9775"/>
                  </a:cubicBezTo>
                  <a:cubicBezTo>
                    <a:pt x="3371" y="9775"/>
                    <a:pt x="3508" y="9764"/>
                    <a:pt x="3625" y="9742"/>
                  </a:cubicBezTo>
                  <a:cubicBezTo>
                    <a:pt x="4893" y="9542"/>
                    <a:pt x="7061" y="8642"/>
                    <a:pt x="7595" y="7808"/>
                  </a:cubicBezTo>
                  <a:cubicBezTo>
                    <a:pt x="8162" y="7007"/>
                    <a:pt x="8395" y="5806"/>
                    <a:pt x="8862" y="5206"/>
                  </a:cubicBezTo>
                  <a:cubicBezTo>
                    <a:pt x="9296" y="4605"/>
                    <a:pt x="10330" y="3938"/>
                    <a:pt x="10564" y="3238"/>
                  </a:cubicBezTo>
                  <a:cubicBezTo>
                    <a:pt x="10697" y="2871"/>
                    <a:pt x="10530" y="2037"/>
                    <a:pt x="10330" y="1303"/>
                  </a:cubicBezTo>
                  <a:cubicBezTo>
                    <a:pt x="10168" y="620"/>
                    <a:pt x="10005" y="1"/>
                    <a:pt x="97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642;p75"/>
            <p:cNvSpPr/>
            <p:nvPr/>
          </p:nvSpPr>
          <p:spPr>
            <a:xfrm>
              <a:off x="5224725" y="3758075"/>
              <a:ext cx="348625" cy="179475"/>
            </a:xfrm>
            <a:custGeom>
              <a:avLst/>
              <a:gdLst/>
              <a:ahLst/>
              <a:cxnLst/>
              <a:rect l="l" t="t" r="r" b="b"/>
              <a:pathLst>
                <a:path w="13945" h="7179" extrusionOk="0">
                  <a:moveTo>
                    <a:pt x="12599" y="1"/>
                  </a:moveTo>
                  <a:cubicBezTo>
                    <a:pt x="12591" y="1"/>
                    <a:pt x="12584" y="1"/>
                    <a:pt x="12577" y="3"/>
                  </a:cubicBezTo>
                  <a:lnTo>
                    <a:pt x="12577" y="336"/>
                  </a:lnTo>
                  <a:cubicBezTo>
                    <a:pt x="12293" y="773"/>
                    <a:pt x="11222" y="1038"/>
                    <a:pt x="10246" y="1038"/>
                  </a:cubicBezTo>
                  <a:cubicBezTo>
                    <a:pt x="9730" y="1038"/>
                    <a:pt x="9241" y="965"/>
                    <a:pt x="8907" y="803"/>
                  </a:cubicBezTo>
                  <a:lnTo>
                    <a:pt x="8907" y="236"/>
                  </a:lnTo>
                  <a:cubicBezTo>
                    <a:pt x="8707" y="236"/>
                    <a:pt x="8540" y="503"/>
                    <a:pt x="8140" y="970"/>
                  </a:cubicBezTo>
                  <a:cubicBezTo>
                    <a:pt x="7506" y="1604"/>
                    <a:pt x="6772" y="2104"/>
                    <a:pt x="5972" y="2505"/>
                  </a:cubicBezTo>
                  <a:cubicBezTo>
                    <a:pt x="4604" y="3205"/>
                    <a:pt x="1936" y="4239"/>
                    <a:pt x="735" y="4806"/>
                  </a:cubicBezTo>
                  <a:cubicBezTo>
                    <a:pt x="1" y="5140"/>
                    <a:pt x="34" y="6040"/>
                    <a:pt x="801" y="6541"/>
                  </a:cubicBezTo>
                  <a:cubicBezTo>
                    <a:pt x="1313" y="6897"/>
                    <a:pt x="2329" y="7178"/>
                    <a:pt x="3611" y="7178"/>
                  </a:cubicBezTo>
                  <a:cubicBezTo>
                    <a:pt x="4252" y="7178"/>
                    <a:pt x="4960" y="7108"/>
                    <a:pt x="5705" y="6941"/>
                  </a:cubicBezTo>
                  <a:cubicBezTo>
                    <a:pt x="6904" y="6682"/>
                    <a:pt x="8449" y="5604"/>
                    <a:pt x="9485" y="5604"/>
                  </a:cubicBezTo>
                  <a:cubicBezTo>
                    <a:pt x="9515" y="5604"/>
                    <a:pt x="9545" y="5605"/>
                    <a:pt x="9574" y="5607"/>
                  </a:cubicBezTo>
                  <a:cubicBezTo>
                    <a:pt x="9780" y="5614"/>
                    <a:pt x="10023" y="5619"/>
                    <a:pt x="10286" y="5619"/>
                  </a:cubicBezTo>
                  <a:cubicBezTo>
                    <a:pt x="11306" y="5619"/>
                    <a:pt x="12627" y="5537"/>
                    <a:pt x="13210" y="5140"/>
                  </a:cubicBezTo>
                  <a:cubicBezTo>
                    <a:pt x="13944" y="4606"/>
                    <a:pt x="13677" y="3505"/>
                    <a:pt x="13444" y="2571"/>
                  </a:cubicBezTo>
                  <a:cubicBezTo>
                    <a:pt x="13215" y="1558"/>
                    <a:pt x="12954" y="1"/>
                    <a:pt x="1259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643;p75"/>
            <p:cNvSpPr/>
            <p:nvPr/>
          </p:nvSpPr>
          <p:spPr>
            <a:xfrm>
              <a:off x="5470750" y="2716550"/>
              <a:ext cx="127600" cy="412000"/>
            </a:xfrm>
            <a:custGeom>
              <a:avLst/>
              <a:gdLst/>
              <a:ahLst/>
              <a:cxnLst/>
              <a:rect l="l" t="t" r="r" b="b"/>
              <a:pathLst>
                <a:path w="5104" h="16480" extrusionOk="0">
                  <a:moveTo>
                    <a:pt x="0" y="1"/>
                  </a:moveTo>
                  <a:cubicBezTo>
                    <a:pt x="0" y="1"/>
                    <a:pt x="1001" y="1835"/>
                    <a:pt x="3903" y="3570"/>
                  </a:cubicBezTo>
                  <a:lnTo>
                    <a:pt x="3536" y="16479"/>
                  </a:lnTo>
                  <a:lnTo>
                    <a:pt x="5104" y="2936"/>
                  </a:lnTo>
                  <a:cubicBezTo>
                    <a:pt x="3203" y="2336"/>
                    <a:pt x="1468" y="1335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644;p75"/>
            <p:cNvSpPr/>
            <p:nvPr/>
          </p:nvSpPr>
          <p:spPr>
            <a:xfrm>
              <a:off x="5402350" y="1498175"/>
              <a:ext cx="281075" cy="233525"/>
            </a:xfrm>
            <a:custGeom>
              <a:avLst/>
              <a:gdLst/>
              <a:ahLst/>
              <a:cxnLst/>
              <a:rect l="l" t="t" r="r" b="b"/>
              <a:pathLst>
                <a:path w="11243" h="9341" extrusionOk="0">
                  <a:moveTo>
                    <a:pt x="5805" y="1"/>
                  </a:moveTo>
                  <a:cubicBezTo>
                    <a:pt x="2736" y="1"/>
                    <a:pt x="101" y="601"/>
                    <a:pt x="101" y="3670"/>
                  </a:cubicBezTo>
                  <a:cubicBezTo>
                    <a:pt x="1" y="6772"/>
                    <a:pt x="2503" y="9341"/>
                    <a:pt x="5638" y="9341"/>
                  </a:cubicBezTo>
                  <a:cubicBezTo>
                    <a:pt x="8741" y="9341"/>
                    <a:pt x="11242" y="6772"/>
                    <a:pt x="11176" y="3670"/>
                  </a:cubicBezTo>
                  <a:cubicBezTo>
                    <a:pt x="11176" y="601"/>
                    <a:pt x="8841" y="1"/>
                    <a:pt x="58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645;p75"/>
            <p:cNvSpPr/>
            <p:nvPr/>
          </p:nvSpPr>
          <p:spPr>
            <a:xfrm>
              <a:off x="5700075" y="1694150"/>
              <a:ext cx="54225" cy="131800"/>
            </a:xfrm>
            <a:custGeom>
              <a:avLst/>
              <a:gdLst/>
              <a:ahLst/>
              <a:cxnLst/>
              <a:rect l="l" t="t" r="r" b="b"/>
              <a:pathLst>
                <a:path w="2169" h="5272" extrusionOk="0">
                  <a:moveTo>
                    <a:pt x="2169" y="1"/>
                  </a:moveTo>
                  <a:lnTo>
                    <a:pt x="67" y="2569"/>
                  </a:lnTo>
                  <a:lnTo>
                    <a:pt x="0" y="5271"/>
                  </a:lnTo>
                  <a:cubicBezTo>
                    <a:pt x="434" y="5138"/>
                    <a:pt x="801" y="4837"/>
                    <a:pt x="1001" y="4437"/>
                  </a:cubicBezTo>
                  <a:cubicBezTo>
                    <a:pt x="1335" y="3837"/>
                    <a:pt x="2169" y="1"/>
                    <a:pt x="21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646;p75"/>
            <p:cNvSpPr/>
            <p:nvPr/>
          </p:nvSpPr>
          <p:spPr>
            <a:xfrm>
              <a:off x="5715925" y="1556250"/>
              <a:ext cx="68400" cy="142100"/>
            </a:xfrm>
            <a:custGeom>
              <a:avLst/>
              <a:gdLst/>
              <a:ahLst/>
              <a:cxnLst/>
              <a:rect l="l" t="t" r="r" b="b"/>
              <a:pathLst>
                <a:path w="2736" h="5684" extrusionOk="0">
                  <a:moveTo>
                    <a:pt x="715" y="0"/>
                  </a:moveTo>
                  <a:cubicBezTo>
                    <a:pt x="644" y="0"/>
                    <a:pt x="572" y="4"/>
                    <a:pt x="501" y="13"/>
                  </a:cubicBezTo>
                  <a:lnTo>
                    <a:pt x="0" y="5683"/>
                  </a:lnTo>
                  <a:lnTo>
                    <a:pt x="1535" y="5517"/>
                  </a:lnTo>
                  <a:cubicBezTo>
                    <a:pt x="2369" y="3415"/>
                    <a:pt x="2736" y="1247"/>
                    <a:pt x="2068" y="580"/>
                  </a:cubicBezTo>
                  <a:cubicBezTo>
                    <a:pt x="1689" y="201"/>
                    <a:pt x="1208" y="0"/>
                    <a:pt x="71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47;p75"/>
            <p:cNvSpPr/>
            <p:nvPr/>
          </p:nvSpPr>
          <p:spPr>
            <a:xfrm>
              <a:off x="5424050" y="1497675"/>
              <a:ext cx="379450" cy="460675"/>
            </a:xfrm>
            <a:custGeom>
              <a:avLst/>
              <a:gdLst/>
              <a:ahLst/>
              <a:cxnLst/>
              <a:rect l="l" t="t" r="r" b="b"/>
              <a:pathLst>
                <a:path w="15178" h="18427" extrusionOk="0">
                  <a:moveTo>
                    <a:pt x="5378" y="0"/>
                  </a:moveTo>
                  <a:cubicBezTo>
                    <a:pt x="3063" y="0"/>
                    <a:pt x="865" y="1119"/>
                    <a:pt x="534" y="3990"/>
                  </a:cubicBezTo>
                  <a:cubicBezTo>
                    <a:pt x="0" y="8227"/>
                    <a:pt x="234" y="9961"/>
                    <a:pt x="834" y="12096"/>
                  </a:cubicBezTo>
                  <a:cubicBezTo>
                    <a:pt x="1201" y="13430"/>
                    <a:pt x="1968" y="14398"/>
                    <a:pt x="3236" y="14598"/>
                  </a:cubicBezTo>
                  <a:cubicBezTo>
                    <a:pt x="3419" y="14606"/>
                    <a:pt x="3605" y="14610"/>
                    <a:pt x="3792" y="14610"/>
                  </a:cubicBezTo>
                  <a:cubicBezTo>
                    <a:pt x="4353" y="14610"/>
                    <a:pt x="4929" y="14573"/>
                    <a:pt x="5504" y="14498"/>
                  </a:cubicBezTo>
                  <a:lnTo>
                    <a:pt x="5504" y="16332"/>
                  </a:lnTo>
                  <a:cubicBezTo>
                    <a:pt x="4158" y="17337"/>
                    <a:pt x="5426" y="18427"/>
                    <a:pt x="7261" y="18427"/>
                  </a:cubicBezTo>
                  <a:cubicBezTo>
                    <a:pt x="8471" y="18427"/>
                    <a:pt x="9928" y="17952"/>
                    <a:pt x="11041" y="16666"/>
                  </a:cubicBezTo>
                  <a:lnTo>
                    <a:pt x="11108" y="10428"/>
                  </a:lnTo>
                  <a:cubicBezTo>
                    <a:pt x="11108" y="10428"/>
                    <a:pt x="11279" y="11111"/>
                    <a:pt x="12201" y="11111"/>
                  </a:cubicBezTo>
                  <a:cubicBezTo>
                    <a:pt x="12432" y="11111"/>
                    <a:pt x="12709" y="11069"/>
                    <a:pt x="13043" y="10962"/>
                  </a:cubicBezTo>
                  <a:cubicBezTo>
                    <a:pt x="14010" y="10662"/>
                    <a:pt x="15178" y="8894"/>
                    <a:pt x="14577" y="7593"/>
                  </a:cubicBezTo>
                  <a:cubicBezTo>
                    <a:pt x="14276" y="6973"/>
                    <a:pt x="13838" y="6770"/>
                    <a:pt x="13418" y="6770"/>
                  </a:cubicBezTo>
                  <a:cubicBezTo>
                    <a:pt x="12957" y="6770"/>
                    <a:pt x="12519" y="7016"/>
                    <a:pt x="12309" y="7226"/>
                  </a:cubicBezTo>
                  <a:cubicBezTo>
                    <a:pt x="11992" y="7571"/>
                    <a:pt x="11626" y="8066"/>
                    <a:pt x="11338" y="8066"/>
                  </a:cubicBezTo>
                  <a:cubicBezTo>
                    <a:pt x="11293" y="8066"/>
                    <a:pt x="11249" y="8054"/>
                    <a:pt x="11208" y="8026"/>
                  </a:cubicBezTo>
                  <a:cubicBezTo>
                    <a:pt x="11208" y="8026"/>
                    <a:pt x="12309" y="2956"/>
                    <a:pt x="9374" y="1122"/>
                  </a:cubicBezTo>
                  <a:cubicBezTo>
                    <a:pt x="8269" y="423"/>
                    <a:pt x="6801" y="0"/>
                    <a:pt x="5378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648;p75"/>
            <p:cNvSpPr/>
            <p:nvPr/>
          </p:nvSpPr>
          <p:spPr>
            <a:xfrm>
              <a:off x="5530750" y="1639025"/>
              <a:ext cx="115175" cy="86050"/>
            </a:xfrm>
            <a:custGeom>
              <a:avLst/>
              <a:gdLst/>
              <a:ahLst/>
              <a:cxnLst/>
              <a:rect l="l" t="t" r="r" b="b"/>
              <a:pathLst>
                <a:path w="4607" h="3442" extrusionOk="0">
                  <a:moveTo>
                    <a:pt x="2762" y="300"/>
                  </a:moveTo>
                  <a:cubicBezTo>
                    <a:pt x="4607" y="300"/>
                    <a:pt x="4597" y="3142"/>
                    <a:pt x="2732" y="3142"/>
                  </a:cubicBezTo>
                  <a:cubicBezTo>
                    <a:pt x="2701" y="3142"/>
                    <a:pt x="2669" y="3141"/>
                    <a:pt x="2637" y="3140"/>
                  </a:cubicBezTo>
                  <a:lnTo>
                    <a:pt x="2370" y="3140"/>
                  </a:lnTo>
                  <a:cubicBezTo>
                    <a:pt x="2338" y="3141"/>
                    <a:pt x="2307" y="3142"/>
                    <a:pt x="2276" y="3142"/>
                  </a:cubicBezTo>
                  <a:cubicBezTo>
                    <a:pt x="411" y="3142"/>
                    <a:pt x="401" y="300"/>
                    <a:pt x="2245" y="300"/>
                  </a:cubicBezTo>
                  <a:cubicBezTo>
                    <a:pt x="2286" y="300"/>
                    <a:pt x="2328" y="301"/>
                    <a:pt x="2370" y="304"/>
                  </a:cubicBezTo>
                  <a:lnTo>
                    <a:pt x="2637" y="304"/>
                  </a:lnTo>
                  <a:cubicBezTo>
                    <a:pt x="2680" y="301"/>
                    <a:pt x="2722" y="300"/>
                    <a:pt x="2762" y="300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1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649;p75"/>
            <p:cNvSpPr/>
            <p:nvPr/>
          </p:nvSpPr>
          <p:spPr>
            <a:xfrm>
              <a:off x="5399825" y="1639025"/>
              <a:ext cx="110975" cy="86050"/>
            </a:xfrm>
            <a:custGeom>
              <a:avLst/>
              <a:gdLst/>
              <a:ahLst/>
              <a:cxnLst/>
              <a:rect l="l" t="t" r="r" b="b"/>
              <a:pathLst>
                <a:path w="4439" h="3442" extrusionOk="0">
                  <a:moveTo>
                    <a:pt x="2637" y="304"/>
                  </a:moveTo>
                  <a:cubicBezTo>
                    <a:pt x="4438" y="371"/>
                    <a:pt x="4438" y="3040"/>
                    <a:pt x="2637" y="3140"/>
                  </a:cubicBezTo>
                  <a:lnTo>
                    <a:pt x="2370" y="3140"/>
                  </a:lnTo>
                  <a:cubicBezTo>
                    <a:pt x="569" y="3040"/>
                    <a:pt x="569" y="371"/>
                    <a:pt x="2370" y="304"/>
                  </a:cubicBezTo>
                  <a:close/>
                  <a:moveTo>
                    <a:pt x="2754" y="0"/>
                  </a:moveTo>
                  <a:cubicBezTo>
                    <a:pt x="2715" y="0"/>
                    <a:pt x="2676" y="2"/>
                    <a:pt x="2637" y="4"/>
                  </a:cubicBezTo>
                  <a:lnTo>
                    <a:pt x="2370" y="4"/>
                  </a:lnTo>
                  <a:cubicBezTo>
                    <a:pt x="2327" y="2"/>
                    <a:pt x="2285" y="1"/>
                    <a:pt x="2244" y="1"/>
                  </a:cubicBezTo>
                  <a:cubicBezTo>
                    <a:pt x="0" y="1"/>
                    <a:pt x="11" y="3442"/>
                    <a:pt x="2275" y="3442"/>
                  </a:cubicBezTo>
                  <a:cubicBezTo>
                    <a:pt x="2306" y="3442"/>
                    <a:pt x="2338" y="3441"/>
                    <a:pt x="2370" y="3440"/>
                  </a:cubicBezTo>
                  <a:lnTo>
                    <a:pt x="2637" y="3440"/>
                  </a:lnTo>
                  <a:cubicBezTo>
                    <a:pt x="2658" y="3441"/>
                    <a:pt x="2679" y="3441"/>
                    <a:pt x="2700" y="3441"/>
                  </a:cubicBezTo>
                  <a:cubicBezTo>
                    <a:pt x="3671" y="3441"/>
                    <a:pt x="4438" y="2685"/>
                    <a:pt x="4438" y="1705"/>
                  </a:cubicBezTo>
                  <a:cubicBezTo>
                    <a:pt x="4438" y="776"/>
                    <a:pt x="3699" y="0"/>
                    <a:pt x="275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650;p75"/>
            <p:cNvSpPr/>
            <p:nvPr/>
          </p:nvSpPr>
          <p:spPr>
            <a:xfrm>
              <a:off x="5499100" y="1654600"/>
              <a:ext cx="54225" cy="18725"/>
            </a:xfrm>
            <a:custGeom>
              <a:avLst/>
              <a:gdLst/>
              <a:ahLst/>
              <a:cxnLst/>
              <a:rect l="l" t="t" r="r" b="b"/>
              <a:pathLst>
                <a:path w="2169" h="749" extrusionOk="0">
                  <a:moveTo>
                    <a:pt x="860" y="0"/>
                  </a:moveTo>
                  <a:cubicBezTo>
                    <a:pt x="528" y="0"/>
                    <a:pt x="228" y="159"/>
                    <a:pt x="0" y="415"/>
                  </a:cubicBezTo>
                  <a:lnTo>
                    <a:pt x="234" y="582"/>
                  </a:lnTo>
                  <a:cubicBezTo>
                    <a:pt x="413" y="402"/>
                    <a:pt x="673" y="277"/>
                    <a:pt x="942" y="277"/>
                  </a:cubicBezTo>
                  <a:cubicBezTo>
                    <a:pt x="973" y="277"/>
                    <a:pt x="1004" y="278"/>
                    <a:pt x="1034" y="282"/>
                  </a:cubicBezTo>
                  <a:cubicBezTo>
                    <a:pt x="1401" y="282"/>
                    <a:pt x="1735" y="449"/>
                    <a:pt x="1935" y="749"/>
                  </a:cubicBezTo>
                  <a:lnTo>
                    <a:pt x="2169" y="615"/>
                  </a:lnTo>
                  <a:cubicBezTo>
                    <a:pt x="1935" y="215"/>
                    <a:pt x="1501" y="15"/>
                    <a:pt x="1034" y="15"/>
                  </a:cubicBezTo>
                  <a:cubicBezTo>
                    <a:pt x="975" y="5"/>
                    <a:pt x="917" y="0"/>
                    <a:pt x="86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651;p75"/>
            <p:cNvSpPr/>
            <p:nvPr/>
          </p:nvSpPr>
          <p:spPr>
            <a:xfrm>
              <a:off x="5635850" y="1673300"/>
              <a:ext cx="90925" cy="6700"/>
            </a:xfrm>
            <a:custGeom>
              <a:avLst/>
              <a:gdLst/>
              <a:ahLst/>
              <a:cxnLst/>
              <a:rect l="l" t="t" r="r" b="b"/>
              <a:pathLst>
                <a:path w="363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3637" y="268"/>
                  </a:lnTo>
                  <a:lnTo>
                    <a:pt x="363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652;p75"/>
            <p:cNvSpPr/>
            <p:nvPr/>
          </p:nvSpPr>
          <p:spPr>
            <a:xfrm>
              <a:off x="5401925" y="1467525"/>
              <a:ext cx="343200" cy="244175"/>
            </a:xfrm>
            <a:custGeom>
              <a:avLst/>
              <a:gdLst/>
              <a:ahLst/>
              <a:cxnLst/>
              <a:rect l="l" t="t" r="r" b="b"/>
              <a:pathLst>
                <a:path w="13728" h="9767" extrusionOk="0">
                  <a:moveTo>
                    <a:pt x="9394" y="0"/>
                  </a:moveTo>
                  <a:cubicBezTo>
                    <a:pt x="9115" y="0"/>
                    <a:pt x="8836" y="19"/>
                    <a:pt x="8557" y="59"/>
                  </a:cubicBezTo>
                  <a:cubicBezTo>
                    <a:pt x="7690" y="126"/>
                    <a:pt x="6856" y="226"/>
                    <a:pt x="5989" y="359"/>
                  </a:cubicBezTo>
                  <a:cubicBezTo>
                    <a:pt x="4988" y="526"/>
                    <a:pt x="3954" y="693"/>
                    <a:pt x="2920" y="760"/>
                  </a:cubicBezTo>
                  <a:cubicBezTo>
                    <a:pt x="2817" y="764"/>
                    <a:pt x="2715" y="766"/>
                    <a:pt x="2614" y="766"/>
                  </a:cubicBezTo>
                  <a:cubicBezTo>
                    <a:pt x="1889" y="766"/>
                    <a:pt x="1187" y="660"/>
                    <a:pt x="485" y="426"/>
                  </a:cubicBezTo>
                  <a:cubicBezTo>
                    <a:pt x="447" y="410"/>
                    <a:pt x="408" y="402"/>
                    <a:pt x="370" y="402"/>
                  </a:cubicBezTo>
                  <a:cubicBezTo>
                    <a:pt x="174" y="402"/>
                    <a:pt x="1" y="598"/>
                    <a:pt x="85" y="793"/>
                  </a:cubicBezTo>
                  <a:cubicBezTo>
                    <a:pt x="151" y="1027"/>
                    <a:pt x="251" y="1227"/>
                    <a:pt x="352" y="1427"/>
                  </a:cubicBezTo>
                  <a:cubicBezTo>
                    <a:pt x="585" y="1827"/>
                    <a:pt x="852" y="2161"/>
                    <a:pt x="1185" y="2494"/>
                  </a:cubicBezTo>
                  <a:cubicBezTo>
                    <a:pt x="1552" y="2828"/>
                    <a:pt x="1953" y="3095"/>
                    <a:pt x="2386" y="3362"/>
                  </a:cubicBezTo>
                  <a:cubicBezTo>
                    <a:pt x="3769" y="4175"/>
                    <a:pt x="5387" y="4431"/>
                    <a:pt x="7015" y="4431"/>
                  </a:cubicBezTo>
                  <a:cubicBezTo>
                    <a:pt x="8057" y="4431"/>
                    <a:pt x="9102" y="4326"/>
                    <a:pt x="10092" y="4196"/>
                  </a:cubicBezTo>
                  <a:cubicBezTo>
                    <a:pt x="10134" y="4188"/>
                    <a:pt x="10173" y="4184"/>
                    <a:pt x="10210" y="4184"/>
                  </a:cubicBezTo>
                  <a:cubicBezTo>
                    <a:pt x="10675" y="4184"/>
                    <a:pt x="10784" y="4773"/>
                    <a:pt x="11093" y="6164"/>
                  </a:cubicBezTo>
                  <a:cubicBezTo>
                    <a:pt x="11326" y="7498"/>
                    <a:pt x="11560" y="9733"/>
                    <a:pt x="12093" y="9766"/>
                  </a:cubicBezTo>
                  <a:cubicBezTo>
                    <a:pt x="12227" y="9766"/>
                    <a:pt x="12827" y="8765"/>
                    <a:pt x="13194" y="8432"/>
                  </a:cubicBezTo>
                  <a:cubicBezTo>
                    <a:pt x="13728" y="7932"/>
                    <a:pt x="13061" y="3562"/>
                    <a:pt x="13061" y="3562"/>
                  </a:cubicBezTo>
                  <a:cubicBezTo>
                    <a:pt x="13661" y="2261"/>
                    <a:pt x="12527" y="760"/>
                    <a:pt x="11359" y="293"/>
                  </a:cubicBezTo>
                  <a:cubicBezTo>
                    <a:pt x="10704" y="106"/>
                    <a:pt x="10049" y="0"/>
                    <a:pt x="939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653;p75"/>
            <p:cNvSpPr/>
            <p:nvPr/>
          </p:nvSpPr>
          <p:spPr>
            <a:xfrm>
              <a:off x="5721750" y="1525250"/>
              <a:ext cx="53400" cy="39675"/>
            </a:xfrm>
            <a:custGeom>
              <a:avLst/>
              <a:gdLst/>
              <a:ahLst/>
              <a:cxnLst/>
              <a:rect l="l" t="t" r="r" b="b"/>
              <a:pathLst>
                <a:path w="2136" h="1587" extrusionOk="0">
                  <a:moveTo>
                    <a:pt x="1193" y="1"/>
                  </a:moveTo>
                  <a:cubicBezTo>
                    <a:pt x="1029" y="1"/>
                    <a:pt x="861" y="39"/>
                    <a:pt x="701" y="119"/>
                  </a:cubicBezTo>
                  <a:cubicBezTo>
                    <a:pt x="201" y="419"/>
                    <a:pt x="1" y="1053"/>
                    <a:pt x="268" y="1586"/>
                  </a:cubicBezTo>
                  <a:lnTo>
                    <a:pt x="2136" y="586"/>
                  </a:lnTo>
                  <a:cubicBezTo>
                    <a:pt x="1948" y="211"/>
                    <a:pt x="1581" y="1"/>
                    <a:pt x="119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654;p75"/>
            <p:cNvSpPr/>
            <p:nvPr/>
          </p:nvSpPr>
          <p:spPr>
            <a:xfrm>
              <a:off x="5561650" y="1800075"/>
              <a:ext cx="126775" cy="78400"/>
            </a:xfrm>
            <a:custGeom>
              <a:avLst/>
              <a:gdLst/>
              <a:ahLst/>
              <a:cxnLst/>
              <a:rect l="l" t="t" r="r" b="b"/>
              <a:pathLst>
                <a:path w="5071" h="3136" extrusionOk="0">
                  <a:moveTo>
                    <a:pt x="5070" y="0"/>
                  </a:moveTo>
                  <a:lnTo>
                    <a:pt x="5070" y="0"/>
                  </a:lnTo>
                  <a:cubicBezTo>
                    <a:pt x="4770" y="567"/>
                    <a:pt x="4303" y="1034"/>
                    <a:pt x="3736" y="1334"/>
                  </a:cubicBezTo>
                  <a:cubicBezTo>
                    <a:pt x="2769" y="1835"/>
                    <a:pt x="0" y="2402"/>
                    <a:pt x="0" y="2402"/>
                  </a:cubicBezTo>
                  <a:lnTo>
                    <a:pt x="0" y="3136"/>
                  </a:lnTo>
                  <a:cubicBezTo>
                    <a:pt x="0" y="3136"/>
                    <a:pt x="3603" y="2468"/>
                    <a:pt x="4303" y="1568"/>
                  </a:cubicBezTo>
                  <a:cubicBezTo>
                    <a:pt x="4670" y="1101"/>
                    <a:pt x="4937" y="567"/>
                    <a:pt x="5070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655;p75"/>
            <p:cNvSpPr/>
            <p:nvPr/>
          </p:nvSpPr>
          <p:spPr>
            <a:xfrm>
              <a:off x="5577900" y="1665800"/>
              <a:ext cx="29625" cy="29225"/>
            </a:xfrm>
            <a:custGeom>
              <a:avLst/>
              <a:gdLst/>
              <a:ahLst/>
              <a:cxnLst/>
              <a:rect l="l" t="t" r="r" b="b"/>
              <a:pathLst>
                <a:path w="1185" h="1169" extrusionOk="0">
                  <a:moveTo>
                    <a:pt x="589" y="1"/>
                  </a:moveTo>
                  <a:cubicBezTo>
                    <a:pt x="293" y="1"/>
                    <a:pt x="1" y="201"/>
                    <a:pt x="51" y="601"/>
                  </a:cubicBezTo>
                  <a:cubicBezTo>
                    <a:pt x="17" y="935"/>
                    <a:pt x="284" y="1168"/>
                    <a:pt x="584" y="1168"/>
                  </a:cubicBezTo>
                  <a:cubicBezTo>
                    <a:pt x="885" y="1168"/>
                    <a:pt x="1151" y="901"/>
                    <a:pt x="1151" y="601"/>
                  </a:cubicBezTo>
                  <a:cubicBezTo>
                    <a:pt x="1185" y="201"/>
                    <a:pt x="885" y="1"/>
                    <a:pt x="58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656;p75"/>
            <p:cNvSpPr/>
            <p:nvPr/>
          </p:nvSpPr>
          <p:spPr>
            <a:xfrm>
              <a:off x="5600825" y="1614625"/>
              <a:ext cx="33400" cy="25350"/>
            </a:xfrm>
            <a:custGeom>
              <a:avLst/>
              <a:gdLst/>
              <a:ahLst/>
              <a:cxnLst/>
              <a:rect l="l" t="t" r="r" b="b"/>
              <a:pathLst>
                <a:path w="1336" h="1014" extrusionOk="0">
                  <a:moveTo>
                    <a:pt x="572" y="0"/>
                  </a:moveTo>
                  <a:cubicBezTo>
                    <a:pt x="337" y="0"/>
                    <a:pt x="115" y="119"/>
                    <a:pt x="1" y="346"/>
                  </a:cubicBezTo>
                  <a:lnTo>
                    <a:pt x="1168" y="1013"/>
                  </a:lnTo>
                  <a:cubicBezTo>
                    <a:pt x="1335" y="680"/>
                    <a:pt x="1235" y="280"/>
                    <a:pt x="902" y="79"/>
                  </a:cubicBezTo>
                  <a:cubicBezTo>
                    <a:pt x="795" y="26"/>
                    <a:pt x="682" y="0"/>
                    <a:pt x="57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657;p75"/>
            <p:cNvSpPr/>
            <p:nvPr/>
          </p:nvSpPr>
          <p:spPr>
            <a:xfrm>
              <a:off x="5537450" y="1776725"/>
              <a:ext cx="34225" cy="23575"/>
            </a:xfrm>
            <a:custGeom>
              <a:avLst/>
              <a:gdLst/>
              <a:ahLst/>
              <a:cxnLst/>
              <a:rect l="l" t="t" r="r" b="b"/>
              <a:pathLst>
                <a:path w="1369" h="943" extrusionOk="0">
                  <a:moveTo>
                    <a:pt x="1235" y="0"/>
                  </a:moveTo>
                  <a:lnTo>
                    <a:pt x="1" y="467"/>
                  </a:lnTo>
                  <a:cubicBezTo>
                    <a:pt x="80" y="757"/>
                    <a:pt x="346" y="942"/>
                    <a:pt x="618" y="942"/>
                  </a:cubicBezTo>
                  <a:cubicBezTo>
                    <a:pt x="691" y="942"/>
                    <a:pt x="764" y="929"/>
                    <a:pt x="835" y="901"/>
                  </a:cubicBezTo>
                  <a:cubicBezTo>
                    <a:pt x="1202" y="734"/>
                    <a:pt x="1368" y="334"/>
                    <a:pt x="1235" y="0"/>
                  </a:cubicBez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658;p75"/>
            <p:cNvSpPr/>
            <p:nvPr/>
          </p:nvSpPr>
          <p:spPr>
            <a:xfrm>
              <a:off x="5445725" y="1608075"/>
              <a:ext cx="32550" cy="27725"/>
            </a:xfrm>
            <a:custGeom>
              <a:avLst/>
              <a:gdLst/>
              <a:ahLst/>
              <a:cxnLst/>
              <a:rect l="l" t="t" r="r" b="b"/>
              <a:pathLst>
                <a:path w="1302" h="1109" extrusionOk="0">
                  <a:moveTo>
                    <a:pt x="776" y="1"/>
                  </a:moveTo>
                  <a:cubicBezTo>
                    <a:pt x="634" y="1"/>
                    <a:pt x="490" y="46"/>
                    <a:pt x="367" y="141"/>
                  </a:cubicBezTo>
                  <a:cubicBezTo>
                    <a:pt x="67" y="375"/>
                    <a:pt x="1" y="808"/>
                    <a:pt x="234" y="1109"/>
                  </a:cubicBezTo>
                  <a:lnTo>
                    <a:pt x="1301" y="275"/>
                  </a:lnTo>
                  <a:cubicBezTo>
                    <a:pt x="1183" y="97"/>
                    <a:pt x="982" y="1"/>
                    <a:pt x="7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659;p75"/>
            <p:cNvSpPr/>
            <p:nvPr/>
          </p:nvSpPr>
          <p:spPr>
            <a:xfrm>
              <a:off x="5463250" y="1662475"/>
              <a:ext cx="27525" cy="27950"/>
            </a:xfrm>
            <a:custGeom>
              <a:avLst/>
              <a:gdLst/>
              <a:ahLst/>
              <a:cxnLst/>
              <a:rect l="l" t="t" r="r" b="b"/>
              <a:pathLst>
                <a:path w="1101" h="1118" extrusionOk="0">
                  <a:moveTo>
                    <a:pt x="567" y="0"/>
                  </a:moveTo>
                  <a:cubicBezTo>
                    <a:pt x="234" y="0"/>
                    <a:pt x="0" y="267"/>
                    <a:pt x="0" y="567"/>
                  </a:cubicBezTo>
                  <a:cubicBezTo>
                    <a:pt x="0" y="934"/>
                    <a:pt x="275" y="1118"/>
                    <a:pt x="550" y="1118"/>
                  </a:cubicBezTo>
                  <a:cubicBezTo>
                    <a:pt x="826" y="1118"/>
                    <a:pt x="1101" y="934"/>
                    <a:pt x="1101" y="567"/>
                  </a:cubicBezTo>
                  <a:cubicBezTo>
                    <a:pt x="1101" y="267"/>
                    <a:pt x="867" y="0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660;p75"/>
            <p:cNvSpPr/>
            <p:nvPr/>
          </p:nvSpPr>
          <p:spPr>
            <a:xfrm>
              <a:off x="5480750" y="1665800"/>
              <a:ext cx="50900" cy="84250"/>
            </a:xfrm>
            <a:custGeom>
              <a:avLst/>
              <a:gdLst/>
              <a:ahLst/>
              <a:cxnLst/>
              <a:rect l="l" t="t" r="r" b="b"/>
              <a:pathLst>
                <a:path w="2036" h="3370" extrusionOk="0">
                  <a:moveTo>
                    <a:pt x="2035" y="1"/>
                  </a:moveTo>
                  <a:lnTo>
                    <a:pt x="1" y="2936"/>
                  </a:lnTo>
                  <a:lnTo>
                    <a:pt x="1969" y="3370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9A4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661;p75"/>
            <p:cNvSpPr/>
            <p:nvPr/>
          </p:nvSpPr>
          <p:spPr>
            <a:xfrm>
              <a:off x="5740100" y="1942675"/>
              <a:ext cx="231850" cy="925100"/>
            </a:xfrm>
            <a:custGeom>
              <a:avLst/>
              <a:gdLst/>
              <a:ahLst/>
              <a:cxnLst/>
              <a:rect l="l" t="t" r="r" b="b"/>
              <a:pathLst>
                <a:path w="9274" h="37004" extrusionOk="0">
                  <a:moveTo>
                    <a:pt x="1668" y="0"/>
                  </a:moveTo>
                  <a:cubicBezTo>
                    <a:pt x="301" y="1168"/>
                    <a:pt x="1" y="5304"/>
                    <a:pt x="1402" y="8073"/>
                  </a:cubicBezTo>
                  <a:cubicBezTo>
                    <a:pt x="1402" y="8073"/>
                    <a:pt x="4404" y="16579"/>
                    <a:pt x="4571" y="19648"/>
                  </a:cubicBezTo>
                  <a:cubicBezTo>
                    <a:pt x="4671" y="22616"/>
                    <a:pt x="4470" y="25585"/>
                    <a:pt x="3970" y="28521"/>
                  </a:cubicBezTo>
                  <a:cubicBezTo>
                    <a:pt x="3903" y="28921"/>
                    <a:pt x="3670" y="29288"/>
                    <a:pt x="3370" y="29521"/>
                  </a:cubicBezTo>
                  <a:cubicBezTo>
                    <a:pt x="2536" y="30188"/>
                    <a:pt x="2569" y="30889"/>
                    <a:pt x="1969" y="31689"/>
                  </a:cubicBezTo>
                  <a:cubicBezTo>
                    <a:pt x="1468" y="32323"/>
                    <a:pt x="1035" y="32523"/>
                    <a:pt x="1135" y="32657"/>
                  </a:cubicBezTo>
                  <a:cubicBezTo>
                    <a:pt x="1290" y="32924"/>
                    <a:pt x="1580" y="33072"/>
                    <a:pt x="1874" y="33072"/>
                  </a:cubicBezTo>
                  <a:cubicBezTo>
                    <a:pt x="2021" y="33072"/>
                    <a:pt x="2169" y="33035"/>
                    <a:pt x="2302" y="32957"/>
                  </a:cubicBezTo>
                  <a:cubicBezTo>
                    <a:pt x="2703" y="32757"/>
                    <a:pt x="3036" y="32523"/>
                    <a:pt x="3336" y="32223"/>
                  </a:cubicBezTo>
                  <a:lnTo>
                    <a:pt x="3336" y="32223"/>
                  </a:lnTo>
                  <a:cubicBezTo>
                    <a:pt x="3103" y="33024"/>
                    <a:pt x="2736" y="33824"/>
                    <a:pt x="2236" y="34525"/>
                  </a:cubicBezTo>
                  <a:cubicBezTo>
                    <a:pt x="1256" y="36068"/>
                    <a:pt x="1201" y="37004"/>
                    <a:pt x="3032" y="37004"/>
                  </a:cubicBezTo>
                  <a:cubicBezTo>
                    <a:pt x="3260" y="37004"/>
                    <a:pt x="3516" y="36989"/>
                    <a:pt x="3803" y="36960"/>
                  </a:cubicBezTo>
                  <a:cubicBezTo>
                    <a:pt x="5405" y="36793"/>
                    <a:pt x="6605" y="35626"/>
                    <a:pt x="7406" y="31923"/>
                  </a:cubicBezTo>
                  <a:cubicBezTo>
                    <a:pt x="7639" y="30856"/>
                    <a:pt x="8207" y="28887"/>
                    <a:pt x="8440" y="27520"/>
                  </a:cubicBezTo>
                  <a:cubicBezTo>
                    <a:pt x="9107" y="23584"/>
                    <a:pt x="9274" y="20682"/>
                    <a:pt x="9074" y="18480"/>
                  </a:cubicBezTo>
                  <a:cubicBezTo>
                    <a:pt x="7906" y="4937"/>
                    <a:pt x="5538" y="534"/>
                    <a:pt x="1668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662;p75"/>
            <p:cNvSpPr/>
            <p:nvPr/>
          </p:nvSpPr>
          <p:spPr>
            <a:xfrm>
              <a:off x="5732600" y="1931825"/>
              <a:ext cx="221850" cy="348900"/>
            </a:xfrm>
            <a:custGeom>
              <a:avLst/>
              <a:gdLst/>
              <a:ahLst/>
              <a:cxnLst/>
              <a:rect l="l" t="t" r="r" b="b"/>
              <a:pathLst>
                <a:path w="8874" h="13956" extrusionOk="0">
                  <a:moveTo>
                    <a:pt x="868" y="0"/>
                  </a:moveTo>
                  <a:cubicBezTo>
                    <a:pt x="868" y="0"/>
                    <a:pt x="0" y="1068"/>
                    <a:pt x="201" y="4137"/>
                  </a:cubicBezTo>
                  <a:cubicBezTo>
                    <a:pt x="367" y="7006"/>
                    <a:pt x="2402" y="13844"/>
                    <a:pt x="2402" y="13844"/>
                  </a:cubicBezTo>
                  <a:cubicBezTo>
                    <a:pt x="2945" y="13921"/>
                    <a:pt x="3449" y="13956"/>
                    <a:pt x="3917" y="13956"/>
                  </a:cubicBezTo>
                  <a:cubicBezTo>
                    <a:pt x="7467" y="13956"/>
                    <a:pt x="8873" y="11976"/>
                    <a:pt x="8873" y="11976"/>
                  </a:cubicBezTo>
                  <a:cubicBezTo>
                    <a:pt x="7906" y="6472"/>
                    <a:pt x="6538" y="3536"/>
                    <a:pt x="5104" y="1869"/>
                  </a:cubicBezTo>
                  <a:cubicBezTo>
                    <a:pt x="3670" y="201"/>
                    <a:pt x="868" y="0"/>
                    <a:pt x="86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6623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43"/>
          <p:cNvSpPr/>
          <p:nvPr/>
        </p:nvSpPr>
        <p:spPr>
          <a:xfrm flipH="1">
            <a:off x="3937435" y="69996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3"/>
          <p:cNvSpPr/>
          <p:nvPr/>
        </p:nvSpPr>
        <p:spPr>
          <a:xfrm flipH="1">
            <a:off x="6633110" y="69996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3"/>
          <p:cNvSpPr/>
          <p:nvPr/>
        </p:nvSpPr>
        <p:spPr>
          <a:xfrm flipH="1">
            <a:off x="1241760" y="69996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43"/>
          <p:cNvSpPr txBox="1">
            <a:spLocks noGrp="1"/>
          </p:cNvSpPr>
          <p:nvPr>
            <p:ph type="subTitle" idx="1"/>
          </p:nvPr>
        </p:nvSpPr>
        <p:spPr>
          <a:xfrm>
            <a:off x="312420" y="1127675"/>
            <a:ext cx="2674620" cy="1034280"/>
          </a:xfrm>
          <a:prstGeom prst="rect">
            <a:avLst/>
          </a:prstGeom>
          <a:solidFill>
            <a:schemeClr val="accent1">
              <a:lumMod val="40000"/>
              <a:lumOff val="60000"/>
              <a:alpha val="77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Создание экономических и социальных условий для динамического развития социальной инфраструктуры муниципальных образований</a:t>
            </a:r>
            <a:endParaRPr sz="1100" dirty="0"/>
          </a:p>
        </p:txBody>
      </p:sp>
      <p:sp>
        <p:nvSpPr>
          <p:cNvPr id="530" name="Google Shape;530;p43"/>
          <p:cNvSpPr txBox="1">
            <a:spLocks noGrp="1"/>
          </p:cNvSpPr>
          <p:nvPr>
            <p:ph type="subTitle" idx="2"/>
          </p:nvPr>
        </p:nvSpPr>
        <p:spPr>
          <a:xfrm>
            <a:off x="3288985" y="1127674"/>
            <a:ext cx="2159700" cy="544357"/>
          </a:xfrm>
          <a:prstGeom prst="rect">
            <a:avLst/>
          </a:prstGeom>
          <a:solidFill>
            <a:schemeClr val="accent1">
              <a:lumMod val="40000"/>
              <a:lumOff val="60000"/>
              <a:alpha val="77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Развитие потенциала органов местного самоуправления</a:t>
            </a:r>
            <a:endParaRPr sz="1100" dirty="0"/>
          </a:p>
        </p:txBody>
      </p:sp>
      <p:sp>
        <p:nvSpPr>
          <p:cNvPr id="531" name="Google Shape;531;p43"/>
          <p:cNvSpPr txBox="1">
            <a:spLocks noGrp="1"/>
          </p:cNvSpPr>
          <p:nvPr>
            <p:ph type="subTitle" idx="3"/>
          </p:nvPr>
        </p:nvSpPr>
        <p:spPr>
          <a:xfrm>
            <a:off x="5750630" y="1127675"/>
            <a:ext cx="2997130" cy="660608"/>
          </a:xfrm>
          <a:prstGeom prst="rect">
            <a:avLst/>
          </a:prstGeom>
          <a:solidFill>
            <a:schemeClr val="accent1">
              <a:lumMod val="40000"/>
              <a:lumOff val="60000"/>
              <a:alpha val="77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Активизация диалога населения с органами власти всех уровней в процессе решения выявленных проблем</a:t>
            </a:r>
            <a:endParaRPr sz="1100" dirty="0"/>
          </a:p>
        </p:txBody>
      </p:sp>
      <p:sp>
        <p:nvSpPr>
          <p:cNvPr id="532" name="Google Shape;532;p43"/>
          <p:cNvSpPr txBox="1">
            <a:spLocks noGrp="1"/>
          </p:cNvSpPr>
          <p:nvPr>
            <p:ph type="subTitle" idx="4"/>
          </p:nvPr>
        </p:nvSpPr>
        <p:spPr>
          <a:xfrm>
            <a:off x="312420" y="2659004"/>
            <a:ext cx="2674620" cy="655695"/>
          </a:xfrm>
          <a:prstGeom prst="rect">
            <a:avLst/>
          </a:prstGeom>
          <a:solidFill>
            <a:schemeClr val="accent3">
              <a:lumMod val="60000"/>
              <a:lumOff val="40000"/>
              <a:alpha val="5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Выявление и решение именно тех проблем, которые наиболее остро воспринимаются населением</a:t>
            </a:r>
            <a:endParaRPr sz="1100" dirty="0"/>
          </a:p>
        </p:txBody>
      </p:sp>
      <p:sp>
        <p:nvSpPr>
          <p:cNvPr id="33" name="Google Shape;532;p43"/>
          <p:cNvSpPr txBox="1">
            <a:spLocks noGrp="1"/>
          </p:cNvSpPr>
          <p:nvPr>
            <p:ph type="subTitle" idx="5"/>
          </p:nvPr>
        </p:nvSpPr>
        <p:spPr>
          <a:xfrm>
            <a:off x="312420" y="3941016"/>
            <a:ext cx="2827020" cy="1143977"/>
          </a:xfrm>
          <a:prstGeom prst="rect">
            <a:avLst/>
          </a:prstGeom>
          <a:solidFill>
            <a:schemeClr val="accent4">
              <a:alpha val="6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Повышение качества эффективности использования государственных ресурсов за счет финансовой поддержки совместных инициатив населения и органов местного самоуправления</a:t>
            </a:r>
            <a:endParaRPr sz="1100" dirty="0"/>
          </a:p>
        </p:txBody>
      </p:sp>
      <p:sp>
        <p:nvSpPr>
          <p:cNvPr id="533" name="Google Shape;533;p43"/>
          <p:cNvSpPr txBox="1">
            <a:spLocks noGrp="1"/>
          </p:cNvSpPr>
          <p:nvPr>
            <p:ph type="subTitle" idx="6"/>
          </p:nvPr>
        </p:nvSpPr>
        <p:spPr>
          <a:xfrm>
            <a:off x="3288985" y="2659004"/>
            <a:ext cx="2159700" cy="562013"/>
          </a:xfrm>
          <a:prstGeom prst="rect">
            <a:avLst/>
          </a:prstGeom>
          <a:solidFill>
            <a:schemeClr val="accent3">
              <a:lumMod val="60000"/>
              <a:lumOff val="40000"/>
              <a:alpha val="5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Снижение иждивенческого настроения среди населения</a:t>
            </a:r>
            <a:endParaRPr sz="1100" dirty="0"/>
          </a:p>
        </p:txBody>
      </p:sp>
      <p:sp>
        <p:nvSpPr>
          <p:cNvPr id="34" name="Google Shape;533;p43"/>
          <p:cNvSpPr txBox="1">
            <a:spLocks noGrp="1"/>
          </p:cNvSpPr>
          <p:nvPr>
            <p:ph type="subTitle" idx="7"/>
          </p:nvPr>
        </p:nvSpPr>
        <p:spPr>
          <a:xfrm>
            <a:off x="3288985" y="3941017"/>
            <a:ext cx="2159700" cy="671716"/>
          </a:xfrm>
          <a:prstGeom prst="rect">
            <a:avLst/>
          </a:prstGeom>
          <a:solidFill>
            <a:schemeClr val="accent4">
              <a:alpha val="6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Повышение эффективности работы органов местного </a:t>
            </a:r>
            <a:r>
              <a:rPr lang="ru-RU" sz="1100" dirty="0" smtClean="0"/>
              <a:t>самоуправления</a:t>
            </a:r>
            <a:endParaRPr sz="1100" dirty="0"/>
          </a:p>
        </p:txBody>
      </p:sp>
      <p:sp>
        <p:nvSpPr>
          <p:cNvPr id="534" name="Google Shape;534;p43"/>
          <p:cNvSpPr txBox="1">
            <a:spLocks noGrp="1"/>
          </p:cNvSpPr>
          <p:nvPr>
            <p:ph type="subTitle" idx="8"/>
          </p:nvPr>
        </p:nvSpPr>
        <p:spPr>
          <a:xfrm>
            <a:off x="5750630" y="2659004"/>
            <a:ext cx="2997130" cy="655695"/>
          </a:xfrm>
          <a:prstGeom prst="rect">
            <a:avLst/>
          </a:prstGeom>
          <a:solidFill>
            <a:schemeClr val="accent3">
              <a:lumMod val="60000"/>
              <a:lumOff val="40000"/>
              <a:alpha val="5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Расширение участия граждан в деятельности органов местного самоуправления</a:t>
            </a:r>
            <a:endParaRPr sz="1100" dirty="0"/>
          </a:p>
        </p:txBody>
      </p:sp>
      <p:sp>
        <p:nvSpPr>
          <p:cNvPr id="528" name="Google Shape;528;p43"/>
          <p:cNvSpPr txBox="1">
            <a:spLocks noGrp="1"/>
          </p:cNvSpPr>
          <p:nvPr>
            <p:ph type="title"/>
          </p:nvPr>
        </p:nvSpPr>
        <p:spPr>
          <a:xfrm flipH="1">
            <a:off x="567360" y="7676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01</a:t>
            </a:r>
            <a:endParaRPr/>
          </a:p>
        </p:txBody>
      </p:sp>
      <p:sp>
        <p:nvSpPr>
          <p:cNvPr id="535" name="Google Shape;535;p43"/>
          <p:cNvSpPr txBox="1">
            <a:spLocks noGrp="1"/>
          </p:cNvSpPr>
          <p:nvPr>
            <p:ph type="title" idx="9"/>
          </p:nvPr>
        </p:nvSpPr>
        <p:spPr>
          <a:xfrm>
            <a:off x="3288985" y="7676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02</a:t>
            </a:r>
            <a:endParaRPr/>
          </a:p>
        </p:txBody>
      </p:sp>
      <p:sp>
        <p:nvSpPr>
          <p:cNvPr id="536" name="Google Shape;536;p43"/>
          <p:cNvSpPr txBox="1">
            <a:spLocks noGrp="1"/>
          </p:cNvSpPr>
          <p:nvPr>
            <p:ph type="title" idx="13"/>
          </p:nvPr>
        </p:nvSpPr>
        <p:spPr>
          <a:xfrm>
            <a:off x="6010610" y="76767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03</a:t>
            </a:r>
            <a:endParaRPr/>
          </a:p>
        </p:txBody>
      </p:sp>
      <p:sp>
        <p:nvSpPr>
          <p:cNvPr id="537" name="Google Shape;537;p43"/>
          <p:cNvSpPr txBox="1">
            <a:spLocks noGrp="1"/>
          </p:cNvSpPr>
          <p:nvPr>
            <p:ph type="title" idx="14"/>
          </p:nvPr>
        </p:nvSpPr>
        <p:spPr>
          <a:xfrm flipH="1">
            <a:off x="567360" y="229900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04</a:t>
            </a:r>
            <a:endParaRPr dirty="0"/>
          </a:p>
        </p:txBody>
      </p:sp>
      <p:sp>
        <p:nvSpPr>
          <p:cNvPr id="538" name="Google Shape;538;p43"/>
          <p:cNvSpPr txBox="1">
            <a:spLocks noGrp="1"/>
          </p:cNvSpPr>
          <p:nvPr>
            <p:ph type="title" idx="15"/>
          </p:nvPr>
        </p:nvSpPr>
        <p:spPr>
          <a:xfrm>
            <a:off x="3288985" y="229900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05</a:t>
            </a:r>
            <a:endParaRPr/>
          </a:p>
        </p:txBody>
      </p:sp>
      <p:sp>
        <p:nvSpPr>
          <p:cNvPr id="539" name="Google Shape;539;p43"/>
          <p:cNvSpPr txBox="1">
            <a:spLocks noGrp="1"/>
          </p:cNvSpPr>
          <p:nvPr>
            <p:ph type="title" idx="16"/>
          </p:nvPr>
        </p:nvSpPr>
        <p:spPr>
          <a:xfrm>
            <a:off x="6010610" y="2299005"/>
            <a:ext cx="108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06</a:t>
            </a:r>
            <a:endParaRPr/>
          </a:p>
        </p:txBody>
      </p:sp>
      <p:sp>
        <p:nvSpPr>
          <p:cNvPr id="525" name="Google Shape;525;p43"/>
          <p:cNvSpPr txBox="1">
            <a:spLocks noGrp="1"/>
          </p:cNvSpPr>
          <p:nvPr>
            <p:ph type="title" idx="17"/>
          </p:nvPr>
        </p:nvSpPr>
        <p:spPr>
          <a:xfrm>
            <a:off x="2647282" y="75660"/>
            <a:ext cx="236340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>
                <a:solidFill>
                  <a:schemeClr val="accent2">
                    <a:lumMod val="50000"/>
                  </a:schemeClr>
                </a:solidFill>
              </a:rPr>
              <a:t>ЦЕЛИ ППМИ:</a:t>
            </a:r>
            <a:endParaRPr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35" name="Google Shape;534;p43"/>
          <p:cNvSpPr txBox="1">
            <a:spLocks noGrp="1"/>
          </p:cNvSpPr>
          <p:nvPr>
            <p:ph type="subTitle" idx="18"/>
          </p:nvPr>
        </p:nvSpPr>
        <p:spPr>
          <a:xfrm>
            <a:off x="5990001" y="3948757"/>
            <a:ext cx="1827556" cy="517156"/>
          </a:xfrm>
          <a:prstGeom prst="rect">
            <a:avLst/>
          </a:prstGeom>
          <a:solidFill>
            <a:schemeClr val="accent4">
              <a:alpha val="65000"/>
            </a:schemeClr>
          </a:solidFill>
          <a:effectLst>
            <a:softEdge rad="63500"/>
          </a:effectLst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Aft>
                <a:spcPts val="1600"/>
              </a:spcAft>
            </a:pPr>
            <a:r>
              <a:rPr lang="ru-RU" sz="1100" dirty="0"/>
              <a:t>Создание и сохранение рабочих мест</a:t>
            </a:r>
            <a:endParaRPr sz="1100" dirty="0"/>
          </a:p>
        </p:txBody>
      </p:sp>
      <p:sp>
        <p:nvSpPr>
          <p:cNvPr id="544" name="Google Shape;544;p43"/>
          <p:cNvSpPr/>
          <p:nvPr/>
        </p:nvSpPr>
        <p:spPr>
          <a:xfrm flipH="1">
            <a:off x="3937435" y="223404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43"/>
          <p:cNvSpPr/>
          <p:nvPr/>
        </p:nvSpPr>
        <p:spPr>
          <a:xfrm flipH="1">
            <a:off x="6633110" y="223404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43"/>
          <p:cNvSpPr/>
          <p:nvPr/>
        </p:nvSpPr>
        <p:spPr>
          <a:xfrm flipH="1">
            <a:off x="1241760" y="2234043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537;p43"/>
          <p:cNvSpPr txBox="1">
            <a:spLocks/>
          </p:cNvSpPr>
          <p:nvPr/>
        </p:nvSpPr>
        <p:spPr>
          <a:xfrm flipH="1">
            <a:off x="567360" y="3581017"/>
            <a:ext cx="1080000" cy="3600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 kern="1200">
                <a:solidFill>
                  <a:schemeClr val="dk1"/>
                </a:solidFill>
                <a:latin typeface="+mj-lt"/>
                <a:ea typeface="+mj-ea"/>
                <a:cs typeface="+mj-cs"/>
              </a:defRPr>
            </a:lvl1pPr>
            <a:lvl2pPr lvl="1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pPr>
              <a:buFontTx/>
            </a:pPr>
            <a:r>
              <a:rPr lang="en-GB" dirty="0" smtClean="0"/>
              <a:t>0</a:t>
            </a:r>
            <a:r>
              <a:rPr lang="ru-RU" dirty="0" smtClean="0"/>
              <a:t>7</a:t>
            </a:r>
            <a:endParaRPr lang="en-GB" dirty="0"/>
          </a:p>
        </p:txBody>
      </p:sp>
      <p:sp>
        <p:nvSpPr>
          <p:cNvPr id="37" name="Google Shape;538;p43"/>
          <p:cNvSpPr txBox="1">
            <a:spLocks/>
          </p:cNvSpPr>
          <p:nvPr/>
        </p:nvSpPr>
        <p:spPr>
          <a:xfrm>
            <a:off x="3288985" y="3581017"/>
            <a:ext cx="1080000" cy="3600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 kern="1200">
                <a:solidFill>
                  <a:schemeClr val="dk1"/>
                </a:solidFill>
                <a:latin typeface="+mj-lt"/>
                <a:ea typeface="+mj-ea"/>
                <a:cs typeface="+mj-cs"/>
              </a:defRPr>
            </a:lvl1pPr>
            <a:lvl2pPr lvl="1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pPr>
              <a:buFontTx/>
            </a:pPr>
            <a:r>
              <a:rPr lang="en-GB" dirty="0" smtClean="0"/>
              <a:t>0</a:t>
            </a:r>
            <a:r>
              <a:rPr lang="ru-RU" dirty="0" smtClean="0"/>
              <a:t>8</a:t>
            </a:r>
            <a:endParaRPr lang="en-GB" dirty="0"/>
          </a:p>
        </p:txBody>
      </p:sp>
      <p:sp>
        <p:nvSpPr>
          <p:cNvPr id="38" name="Google Shape;539;p43"/>
          <p:cNvSpPr txBox="1">
            <a:spLocks/>
          </p:cNvSpPr>
          <p:nvPr/>
        </p:nvSpPr>
        <p:spPr>
          <a:xfrm>
            <a:off x="6010610" y="3581017"/>
            <a:ext cx="1080000" cy="3600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lvl="0" algn="l" defTabSz="342900" rtl="0" eaLnBrk="1" latinLnBrk="0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400" kern="1200">
                <a:solidFill>
                  <a:schemeClr val="dk1"/>
                </a:solidFill>
                <a:latin typeface="+mj-lt"/>
                <a:ea typeface="+mj-ea"/>
                <a:cs typeface="+mj-cs"/>
              </a:defRPr>
            </a:lvl1pPr>
            <a:lvl2pPr lvl="1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algn="ctr" rtl="0" eaLnBrk="1" hangingPunct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pPr>
              <a:buFontTx/>
            </a:pPr>
            <a:r>
              <a:rPr lang="en-GB" dirty="0" smtClean="0"/>
              <a:t>0</a:t>
            </a:r>
            <a:r>
              <a:rPr lang="ru-RU" dirty="0" smtClean="0"/>
              <a:t>9</a:t>
            </a:r>
            <a:endParaRPr lang="en-GB" dirty="0"/>
          </a:p>
        </p:txBody>
      </p:sp>
      <p:sp>
        <p:nvSpPr>
          <p:cNvPr id="39" name="Google Shape;544;p43"/>
          <p:cNvSpPr/>
          <p:nvPr/>
        </p:nvSpPr>
        <p:spPr>
          <a:xfrm flipH="1">
            <a:off x="3937435" y="3516055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545;p43"/>
          <p:cNvSpPr/>
          <p:nvPr/>
        </p:nvSpPr>
        <p:spPr>
          <a:xfrm flipH="1">
            <a:off x="6633110" y="3516055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546;p43"/>
          <p:cNvSpPr/>
          <p:nvPr/>
        </p:nvSpPr>
        <p:spPr>
          <a:xfrm flipH="1">
            <a:off x="1241760" y="3516055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8358;p83"/>
          <p:cNvGrpSpPr/>
          <p:nvPr/>
        </p:nvGrpSpPr>
        <p:grpSpPr>
          <a:xfrm>
            <a:off x="8089952" y="3761442"/>
            <a:ext cx="962750" cy="847955"/>
            <a:chOff x="6652154" y="3716623"/>
            <a:chExt cx="560631" cy="511352"/>
          </a:xfrm>
        </p:grpSpPr>
        <p:sp>
          <p:nvSpPr>
            <p:cNvPr id="50" name="Google Shape;8359;p83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8360;p83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52" name="Google Shape;8361;p83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362;p83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363;p83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364;p83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365;p83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366;p83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8367;p83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368;p83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8369;p83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8370;p83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8371;p83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372;p83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8373;p83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5" name="Google Shape;8378;p83"/>
          <p:cNvSpPr/>
          <p:nvPr/>
        </p:nvSpPr>
        <p:spPr>
          <a:xfrm flipH="1">
            <a:off x="8121588" y="3769469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DA3F7D2C-3800-4A02-8C76-9830488B2B9F}" type="slidenum">
              <a:rPr lang="ru-RU" sz="900" smtClean="0">
                <a:solidFill>
                  <a:schemeClr val="bg1"/>
                </a:solidFill>
              </a:rPr>
              <a:pPr/>
              <a:t>85</a:t>
            </a:fld>
            <a:endParaRPr lang="ru-RU" sz="900" dirty="0">
              <a:solidFill>
                <a:schemeClr val="bg1"/>
              </a:solidFill>
            </a:endParaRPr>
          </a:p>
        </p:txBody>
      </p:sp>
      <p:pic>
        <p:nvPicPr>
          <p:cNvPr id="66" name="Рисунок 6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0905" y="231993"/>
            <a:ext cx="1216464" cy="1295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5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47"/>
          <p:cNvSpPr txBox="1">
            <a:spLocks noGrp="1"/>
          </p:cNvSpPr>
          <p:nvPr>
            <p:ph type="title"/>
          </p:nvPr>
        </p:nvSpPr>
        <p:spPr>
          <a:xfrm>
            <a:off x="387600" y="224700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accent2">
                    <a:lumMod val="50000"/>
                  </a:schemeClr>
                </a:solidFill>
              </a:rPr>
              <a:t>Задачи проекта</a:t>
            </a:r>
            <a:endParaRPr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51" name="Google Shape;851;p47"/>
          <p:cNvSpPr txBox="1">
            <a:spLocks noGrp="1"/>
          </p:cNvSpPr>
          <p:nvPr>
            <p:ph type="subTitle" idx="4294967295"/>
          </p:nvPr>
        </p:nvSpPr>
        <p:spPr>
          <a:xfrm flipH="1">
            <a:off x="1413409" y="979795"/>
            <a:ext cx="5170488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200" dirty="0"/>
              <a:t>Восстановление и создание новых объектов социальной, общественной инфраструктуры местного уровня и повышение качества предоставляемых услуг</a:t>
            </a:r>
            <a:endParaRPr sz="1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5" name="Google Shape;855;p47"/>
          <p:cNvSpPr txBox="1">
            <a:spLocks noGrp="1"/>
          </p:cNvSpPr>
          <p:nvPr>
            <p:ph type="subTitle" idx="4294967295"/>
          </p:nvPr>
        </p:nvSpPr>
        <p:spPr>
          <a:xfrm flipH="1">
            <a:off x="1410364" y="1841026"/>
            <a:ext cx="5421313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200" dirty="0"/>
              <a:t>Повышение уровня участия населения в разрешении собственных проблем, в планировании и расходовании бюджетных средств</a:t>
            </a:r>
            <a:endParaRPr sz="1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7" name="Google Shape;857;p47"/>
          <p:cNvSpPr txBox="1">
            <a:spLocks noGrp="1"/>
          </p:cNvSpPr>
          <p:nvPr>
            <p:ph type="subTitle" idx="4294967295"/>
          </p:nvPr>
        </p:nvSpPr>
        <p:spPr>
          <a:xfrm flipH="1">
            <a:off x="1410364" y="2544414"/>
            <a:ext cx="5900738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200" dirty="0"/>
              <a:t>Развитие способностей местных органов власти планировать, готовить и внедрять проекты с участием населения</a:t>
            </a:r>
            <a:endParaRPr sz="1200" dirty="0">
              <a:latin typeface="Be Vietnam"/>
              <a:ea typeface="Be Vietnam"/>
              <a:cs typeface="Be Vietnam"/>
              <a:sym typeface="Be Vietnam"/>
            </a:endParaRPr>
          </a:p>
        </p:txBody>
      </p:sp>
      <p:sp>
        <p:nvSpPr>
          <p:cNvPr id="853" name="Google Shape;853;p47"/>
          <p:cNvSpPr/>
          <p:nvPr/>
        </p:nvSpPr>
        <p:spPr>
          <a:xfrm flipH="1">
            <a:off x="387600" y="1070835"/>
            <a:ext cx="862800" cy="360000"/>
          </a:xfrm>
          <a:prstGeom prst="triangle">
            <a:avLst>
              <a:gd name="adj" fmla="val 79071"/>
            </a:avLst>
          </a:prstGeom>
          <a:solidFill>
            <a:srgbClr val="FFC1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47"/>
          <p:cNvSpPr/>
          <p:nvPr/>
        </p:nvSpPr>
        <p:spPr>
          <a:xfrm flipH="1">
            <a:off x="387600" y="1909726"/>
            <a:ext cx="862800" cy="360000"/>
          </a:xfrm>
          <a:prstGeom prst="triangle">
            <a:avLst>
              <a:gd name="adj" fmla="val 79071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47"/>
          <p:cNvSpPr/>
          <p:nvPr/>
        </p:nvSpPr>
        <p:spPr>
          <a:xfrm flipH="1">
            <a:off x="387600" y="2679714"/>
            <a:ext cx="862800" cy="360000"/>
          </a:xfrm>
          <a:prstGeom prst="triangle">
            <a:avLst>
              <a:gd name="adj" fmla="val 79071"/>
            </a:avLst>
          </a:pr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7903" y="3147088"/>
            <a:ext cx="2491740" cy="1868805"/>
          </a:xfrm>
          <a:prstGeom prst="flowChartMagneticDisk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1701" y="3149987"/>
            <a:ext cx="2799953" cy="1865906"/>
          </a:xfrm>
          <a:prstGeom prst="flowChartMagneticDisk">
            <a:avLst/>
          </a:prstGeom>
        </p:spPr>
      </p:pic>
      <p:grpSp>
        <p:nvGrpSpPr>
          <p:cNvPr id="13" name="Google Shape;3647;p74"/>
          <p:cNvGrpSpPr/>
          <p:nvPr/>
        </p:nvGrpSpPr>
        <p:grpSpPr>
          <a:xfrm>
            <a:off x="3685924" y="3581182"/>
            <a:ext cx="1579496" cy="1141715"/>
            <a:chOff x="3985100" y="2375025"/>
            <a:chExt cx="468325" cy="304375"/>
          </a:xfrm>
        </p:grpSpPr>
        <p:sp>
          <p:nvSpPr>
            <p:cNvPr id="14" name="Google Shape;3648;p74"/>
            <p:cNvSpPr/>
            <p:nvPr/>
          </p:nvSpPr>
          <p:spPr>
            <a:xfrm>
              <a:off x="3985100" y="2375025"/>
              <a:ext cx="319175" cy="180325"/>
            </a:xfrm>
            <a:custGeom>
              <a:avLst/>
              <a:gdLst/>
              <a:ahLst/>
              <a:cxnLst/>
              <a:rect l="l" t="t" r="r" b="b"/>
              <a:pathLst>
                <a:path w="12767" h="7213" extrusionOk="0">
                  <a:moveTo>
                    <a:pt x="2432" y="525"/>
                  </a:moveTo>
                  <a:lnTo>
                    <a:pt x="4368" y="1183"/>
                  </a:lnTo>
                  <a:cubicBezTo>
                    <a:pt x="4383" y="1191"/>
                    <a:pt x="4400" y="1198"/>
                    <a:pt x="4415" y="1206"/>
                  </a:cubicBezTo>
                  <a:lnTo>
                    <a:pt x="2541" y="6688"/>
                  </a:lnTo>
                  <a:lnTo>
                    <a:pt x="550" y="6004"/>
                  </a:lnTo>
                  <a:lnTo>
                    <a:pt x="2432" y="525"/>
                  </a:lnTo>
                  <a:close/>
                  <a:moveTo>
                    <a:pt x="2290" y="0"/>
                  </a:moveTo>
                  <a:cubicBezTo>
                    <a:pt x="2255" y="0"/>
                    <a:pt x="2221" y="9"/>
                    <a:pt x="2189" y="22"/>
                  </a:cubicBezTo>
                  <a:cubicBezTo>
                    <a:pt x="2134" y="54"/>
                    <a:pt x="2095" y="101"/>
                    <a:pt x="2070" y="156"/>
                  </a:cubicBezTo>
                  <a:lnTo>
                    <a:pt x="40" y="6076"/>
                  </a:lnTo>
                  <a:cubicBezTo>
                    <a:pt x="0" y="6193"/>
                    <a:pt x="64" y="6326"/>
                    <a:pt x="181" y="6366"/>
                  </a:cubicBezTo>
                  <a:lnTo>
                    <a:pt x="2605" y="7198"/>
                  </a:lnTo>
                  <a:cubicBezTo>
                    <a:pt x="2627" y="7205"/>
                    <a:pt x="2652" y="7213"/>
                    <a:pt x="2682" y="7213"/>
                  </a:cubicBezTo>
                  <a:cubicBezTo>
                    <a:pt x="2714" y="7213"/>
                    <a:pt x="2746" y="7205"/>
                    <a:pt x="2776" y="7188"/>
                  </a:cubicBezTo>
                  <a:cubicBezTo>
                    <a:pt x="2831" y="7166"/>
                    <a:pt x="2870" y="7119"/>
                    <a:pt x="2895" y="7056"/>
                  </a:cubicBezTo>
                  <a:lnTo>
                    <a:pt x="4846" y="1364"/>
                  </a:lnTo>
                  <a:lnTo>
                    <a:pt x="5089" y="1449"/>
                  </a:lnTo>
                  <a:cubicBezTo>
                    <a:pt x="5284" y="1519"/>
                    <a:pt x="5488" y="1554"/>
                    <a:pt x="5693" y="1554"/>
                  </a:cubicBezTo>
                  <a:cubicBezTo>
                    <a:pt x="5966" y="1554"/>
                    <a:pt x="6239" y="1492"/>
                    <a:pt x="6485" y="1371"/>
                  </a:cubicBezTo>
                  <a:lnTo>
                    <a:pt x="6720" y="1253"/>
                  </a:lnTo>
                  <a:cubicBezTo>
                    <a:pt x="6907" y="1162"/>
                    <a:pt x="7108" y="1116"/>
                    <a:pt x="7311" y="1116"/>
                  </a:cubicBezTo>
                  <a:cubicBezTo>
                    <a:pt x="7458" y="1116"/>
                    <a:pt x="7606" y="1141"/>
                    <a:pt x="7748" y="1191"/>
                  </a:cubicBezTo>
                  <a:lnTo>
                    <a:pt x="12287" y="2758"/>
                  </a:lnTo>
                  <a:cubicBezTo>
                    <a:pt x="12257" y="2954"/>
                    <a:pt x="12163" y="3283"/>
                    <a:pt x="11910" y="3456"/>
                  </a:cubicBezTo>
                  <a:cubicBezTo>
                    <a:pt x="11795" y="3539"/>
                    <a:pt x="11651" y="3581"/>
                    <a:pt x="11480" y="3581"/>
                  </a:cubicBezTo>
                  <a:cubicBezTo>
                    <a:pt x="11328" y="3581"/>
                    <a:pt x="11155" y="3547"/>
                    <a:pt x="10962" y="3481"/>
                  </a:cubicBezTo>
                  <a:lnTo>
                    <a:pt x="8979" y="2798"/>
                  </a:lnTo>
                  <a:cubicBezTo>
                    <a:pt x="8953" y="2792"/>
                    <a:pt x="8927" y="2788"/>
                    <a:pt x="8901" y="2788"/>
                  </a:cubicBezTo>
                  <a:cubicBezTo>
                    <a:pt x="8865" y="2788"/>
                    <a:pt x="8830" y="2795"/>
                    <a:pt x="8798" y="2813"/>
                  </a:cubicBezTo>
                  <a:cubicBezTo>
                    <a:pt x="8736" y="2845"/>
                    <a:pt x="8704" y="2899"/>
                    <a:pt x="8681" y="2963"/>
                  </a:cubicBezTo>
                  <a:cubicBezTo>
                    <a:pt x="8681" y="2971"/>
                    <a:pt x="8382" y="4061"/>
                    <a:pt x="7466" y="4546"/>
                  </a:cubicBezTo>
                  <a:cubicBezTo>
                    <a:pt x="7163" y="4710"/>
                    <a:pt x="6821" y="4793"/>
                    <a:pt x="6445" y="4793"/>
                  </a:cubicBezTo>
                  <a:cubicBezTo>
                    <a:pt x="6101" y="4793"/>
                    <a:pt x="5730" y="4724"/>
                    <a:pt x="5333" y="4586"/>
                  </a:cubicBezTo>
                  <a:cubicBezTo>
                    <a:pt x="5308" y="4578"/>
                    <a:pt x="5283" y="4574"/>
                    <a:pt x="5258" y="4574"/>
                  </a:cubicBezTo>
                  <a:cubicBezTo>
                    <a:pt x="5160" y="4574"/>
                    <a:pt x="5072" y="4633"/>
                    <a:pt x="5034" y="4727"/>
                  </a:cubicBezTo>
                  <a:cubicBezTo>
                    <a:pt x="4995" y="4845"/>
                    <a:pt x="5059" y="4977"/>
                    <a:pt x="5183" y="5016"/>
                  </a:cubicBezTo>
                  <a:cubicBezTo>
                    <a:pt x="5631" y="5175"/>
                    <a:pt x="6054" y="5244"/>
                    <a:pt x="6446" y="5244"/>
                  </a:cubicBezTo>
                  <a:cubicBezTo>
                    <a:pt x="6893" y="5244"/>
                    <a:pt x="7309" y="5150"/>
                    <a:pt x="7686" y="4947"/>
                  </a:cubicBezTo>
                  <a:cubicBezTo>
                    <a:pt x="8501" y="4507"/>
                    <a:pt x="8892" y="3699"/>
                    <a:pt x="9050" y="3308"/>
                  </a:cubicBezTo>
                  <a:lnTo>
                    <a:pt x="10806" y="3912"/>
                  </a:lnTo>
                  <a:cubicBezTo>
                    <a:pt x="11051" y="3995"/>
                    <a:pt x="11276" y="4036"/>
                    <a:pt x="11481" y="4036"/>
                  </a:cubicBezTo>
                  <a:cubicBezTo>
                    <a:pt x="11743" y="4036"/>
                    <a:pt x="11972" y="3969"/>
                    <a:pt x="12170" y="3833"/>
                  </a:cubicBezTo>
                  <a:cubicBezTo>
                    <a:pt x="12735" y="3441"/>
                    <a:pt x="12757" y="2642"/>
                    <a:pt x="12767" y="2602"/>
                  </a:cubicBezTo>
                  <a:cubicBezTo>
                    <a:pt x="12767" y="2508"/>
                    <a:pt x="12703" y="2414"/>
                    <a:pt x="12609" y="2382"/>
                  </a:cubicBezTo>
                  <a:lnTo>
                    <a:pt x="7889" y="752"/>
                  </a:lnTo>
                  <a:cubicBezTo>
                    <a:pt x="7702" y="689"/>
                    <a:pt x="7506" y="658"/>
                    <a:pt x="7310" y="658"/>
                  </a:cubicBezTo>
                  <a:cubicBezTo>
                    <a:pt x="7036" y="658"/>
                    <a:pt x="6764" y="719"/>
                    <a:pt x="6517" y="837"/>
                  </a:cubicBezTo>
                  <a:lnTo>
                    <a:pt x="6274" y="955"/>
                  </a:lnTo>
                  <a:cubicBezTo>
                    <a:pt x="6095" y="1044"/>
                    <a:pt x="5894" y="1091"/>
                    <a:pt x="5691" y="1091"/>
                  </a:cubicBezTo>
                  <a:cubicBezTo>
                    <a:pt x="5538" y="1091"/>
                    <a:pt x="5384" y="1064"/>
                    <a:pt x="5239" y="1010"/>
                  </a:cubicBezTo>
                  <a:lnTo>
                    <a:pt x="4839" y="869"/>
                  </a:lnTo>
                  <a:cubicBezTo>
                    <a:pt x="4816" y="854"/>
                    <a:pt x="4799" y="846"/>
                    <a:pt x="4776" y="837"/>
                  </a:cubicBezTo>
                  <a:lnTo>
                    <a:pt x="2360" y="15"/>
                  </a:lnTo>
                  <a:cubicBezTo>
                    <a:pt x="2338" y="4"/>
                    <a:pt x="2314" y="0"/>
                    <a:pt x="22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649;p74"/>
            <p:cNvSpPr/>
            <p:nvPr/>
          </p:nvSpPr>
          <p:spPr>
            <a:xfrm>
              <a:off x="4077825" y="2376000"/>
              <a:ext cx="375600" cy="303400"/>
            </a:xfrm>
            <a:custGeom>
              <a:avLst/>
              <a:gdLst/>
              <a:ahLst/>
              <a:cxnLst/>
              <a:rect l="l" t="t" r="r" b="b"/>
              <a:pathLst>
                <a:path w="15024" h="12136" extrusionOk="0">
                  <a:moveTo>
                    <a:pt x="11896" y="533"/>
                  </a:moveTo>
                  <a:lnTo>
                    <a:pt x="14444" y="5747"/>
                  </a:lnTo>
                  <a:lnTo>
                    <a:pt x="12562" y="6671"/>
                  </a:lnTo>
                  <a:lnTo>
                    <a:pt x="10006" y="1457"/>
                  </a:lnTo>
                  <a:lnTo>
                    <a:pt x="11896" y="533"/>
                  </a:lnTo>
                  <a:close/>
                  <a:moveTo>
                    <a:pt x="12003" y="0"/>
                  </a:moveTo>
                  <a:cubicBezTo>
                    <a:pt x="11969" y="0"/>
                    <a:pt x="11934" y="9"/>
                    <a:pt x="11903" y="23"/>
                  </a:cubicBezTo>
                  <a:lnTo>
                    <a:pt x="9605" y="1144"/>
                  </a:lnTo>
                  <a:cubicBezTo>
                    <a:pt x="9489" y="1206"/>
                    <a:pt x="9442" y="1340"/>
                    <a:pt x="9496" y="1449"/>
                  </a:cubicBezTo>
                  <a:lnTo>
                    <a:pt x="12170" y="6923"/>
                  </a:lnTo>
                  <a:lnTo>
                    <a:pt x="11276" y="7746"/>
                  </a:lnTo>
                  <a:cubicBezTo>
                    <a:pt x="10516" y="8444"/>
                    <a:pt x="9652" y="9023"/>
                    <a:pt x="8728" y="9479"/>
                  </a:cubicBezTo>
                  <a:lnTo>
                    <a:pt x="4321" y="11635"/>
                  </a:lnTo>
                  <a:cubicBezTo>
                    <a:pt x="4254" y="11671"/>
                    <a:pt x="4179" y="11688"/>
                    <a:pt x="4104" y="11688"/>
                  </a:cubicBezTo>
                  <a:cubicBezTo>
                    <a:pt x="4047" y="11688"/>
                    <a:pt x="3991" y="11678"/>
                    <a:pt x="3937" y="11658"/>
                  </a:cubicBezTo>
                  <a:cubicBezTo>
                    <a:pt x="3804" y="11611"/>
                    <a:pt x="3702" y="11517"/>
                    <a:pt x="3638" y="11400"/>
                  </a:cubicBezTo>
                  <a:cubicBezTo>
                    <a:pt x="3576" y="11274"/>
                    <a:pt x="3568" y="11141"/>
                    <a:pt x="3615" y="11007"/>
                  </a:cubicBezTo>
                  <a:cubicBezTo>
                    <a:pt x="3662" y="10875"/>
                    <a:pt x="3757" y="10772"/>
                    <a:pt x="3873" y="10717"/>
                  </a:cubicBezTo>
                  <a:lnTo>
                    <a:pt x="6337" y="9511"/>
                  </a:lnTo>
                  <a:cubicBezTo>
                    <a:pt x="6446" y="9454"/>
                    <a:pt x="6493" y="9323"/>
                    <a:pt x="6438" y="9204"/>
                  </a:cubicBezTo>
                  <a:cubicBezTo>
                    <a:pt x="6399" y="9120"/>
                    <a:pt x="6319" y="9072"/>
                    <a:pt x="6233" y="9072"/>
                  </a:cubicBezTo>
                  <a:cubicBezTo>
                    <a:pt x="6199" y="9072"/>
                    <a:pt x="6165" y="9080"/>
                    <a:pt x="6131" y="9095"/>
                  </a:cubicBezTo>
                  <a:lnTo>
                    <a:pt x="3732" y="10271"/>
                  </a:lnTo>
                  <a:lnTo>
                    <a:pt x="2518" y="10866"/>
                  </a:lnTo>
                  <a:cubicBezTo>
                    <a:pt x="2447" y="10902"/>
                    <a:pt x="2370" y="10918"/>
                    <a:pt x="2295" y="10918"/>
                  </a:cubicBezTo>
                  <a:cubicBezTo>
                    <a:pt x="2104" y="10918"/>
                    <a:pt x="1920" y="10811"/>
                    <a:pt x="1835" y="10631"/>
                  </a:cubicBezTo>
                  <a:cubicBezTo>
                    <a:pt x="1709" y="10380"/>
                    <a:pt x="1813" y="10075"/>
                    <a:pt x="2070" y="9949"/>
                  </a:cubicBezTo>
                  <a:lnTo>
                    <a:pt x="5599" y="8224"/>
                  </a:lnTo>
                  <a:cubicBezTo>
                    <a:pt x="5717" y="8162"/>
                    <a:pt x="5764" y="8028"/>
                    <a:pt x="5708" y="7919"/>
                  </a:cubicBezTo>
                  <a:cubicBezTo>
                    <a:pt x="5663" y="7833"/>
                    <a:pt x="5582" y="7785"/>
                    <a:pt x="5499" y="7785"/>
                  </a:cubicBezTo>
                  <a:cubicBezTo>
                    <a:pt x="5466" y="7785"/>
                    <a:pt x="5434" y="7792"/>
                    <a:pt x="5403" y="7808"/>
                  </a:cubicBezTo>
                  <a:lnTo>
                    <a:pt x="2784" y="9087"/>
                  </a:lnTo>
                  <a:lnTo>
                    <a:pt x="1867" y="9533"/>
                  </a:lnTo>
                  <a:lnTo>
                    <a:pt x="1436" y="9746"/>
                  </a:lnTo>
                  <a:cubicBezTo>
                    <a:pt x="1364" y="9782"/>
                    <a:pt x="1286" y="9799"/>
                    <a:pt x="1210" y="9799"/>
                  </a:cubicBezTo>
                  <a:cubicBezTo>
                    <a:pt x="1020" y="9799"/>
                    <a:pt x="838" y="9694"/>
                    <a:pt x="753" y="9511"/>
                  </a:cubicBezTo>
                  <a:cubicBezTo>
                    <a:pt x="627" y="9259"/>
                    <a:pt x="731" y="8954"/>
                    <a:pt x="988" y="8828"/>
                  </a:cubicBezTo>
                  <a:lnTo>
                    <a:pt x="1419" y="8617"/>
                  </a:lnTo>
                  <a:lnTo>
                    <a:pt x="4579" y="7064"/>
                  </a:lnTo>
                  <a:cubicBezTo>
                    <a:pt x="4697" y="7008"/>
                    <a:pt x="4745" y="6876"/>
                    <a:pt x="4690" y="6758"/>
                  </a:cubicBezTo>
                  <a:cubicBezTo>
                    <a:pt x="4651" y="6680"/>
                    <a:pt x="4567" y="6633"/>
                    <a:pt x="4482" y="6633"/>
                  </a:cubicBezTo>
                  <a:cubicBezTo>
                    <a:pt x="4449" y="6633"/>
                    <a:pt x="4415" y="6641"/>
                    <a:pt x="4383" y="6656"/>
                  </a:cubicBezTo>
                  <a:lnTo>
                    <a:pt x="2353" y="7644"/>
                  </a:lnTo>
                  <a:lnTo>
                    <a:pt x="1224" y="8201"/>
                  </a:lnTo>
                  <a:cubicBezTo>
                    <a:pt x="1152" y="8236"/>
                    <a:pt x="1078" y="8254"/>
                    <a:pt x="1004" y="8254"/>
                  </a:cubicBezTo>
                  <a:cubicBezTo>
                    <a:pt x="947" y="8254"/>
                    <a:pt x="890" y="8244"/>
                    <a:pt x="832" y="8224"/>
                  </a:cubicBezTo>
                  <a:cubicBezTo>
                    <a:pt x="706" y="8177"/>
                    <a:pt x="597" y="8090"/>
                    <a:pt x="542" y="7966"/>
                  </a:cubicBezTo>
                  <a:cubicBezTo>
                    <a:pt x="478" y="7840"/>
                    <a:pt x="471" y="7706"/>
                    <a:pt x="518" y="7573"/>
                  </a:cubicBezTo>
                  <a:cubicBezTo>
                    <a:pt x="557" y="7448"/>
                    <a:pt x="652" y="7337"/>
                    <a:pt x="778" y="7283"/>
                  </a:cubicBezTo>
                  <a:lnTo>
                    <a:pt x="2454" y="6460"/>
                  </a:lnTo>
                  <a:cubicBezTo>
                    <a:pt x="2565" y="6396"/>
                    <a:pt x="2612" y="6265"/>
                    <a:pt x="2556" y="6154"/>
                  </a:cubicBezTo>
                  <a:cubicBezTo>
                    <a:pt x="2517" y="6070"/>
                    <a:pt x="2437" y="6022"/>
                    <a:pt x="2351" y="6022"/>
                  </a:cubicBezTo>
                  <a:cubicBezTo>
                    <a:pt x="2318" y="6022"/>
                    <a:pt x="2284" y="6029"/>
                    <a:pt x="2251" y="6044"/>
                  </a:cubicBezTo>
                  <a:lnTo>
                    <a:pt x="572" y="6867"/>
                  </a:lnTo>
                  <a:cubicBezTo>
                    <a:pt x="345" y="6985"/>
                    <a:pt x="166" y="7181"/>
                    <a:pt x="87" y="7424"/>
                  </a:cubicBezTo>
                  <a:cubicBezTo>
                    <a:pt x="0" y="7667"/>
                    <a:pt x="15" y="7934"/>
                    <a:pt x="126" y="8169"/>
                  </a:cubicBezTo>
                  <a:cubicBezTo>
                    <a:pt x="221" y="8350"/>
                    <a:pt x="362" y="8498"/>
                    <a:pt x="542" y="8593"/>
                  </a:cubicBezTo>
                  <a:cubicBezTo>
                    <a:pt x="243" y="8875"/>
                    <a:pt x="157" y="9330"/>
                    <a:pt x="345" y="9707"/>
                  </a:cubicBezTo>
                  <a:cubicBezTo>
                    <a:pt x="518" y="10051"/>
                    <a:pt x="862" y="10254"/>
                    <a:pt x="1216" y="10254"/>
                  </a:cubicBezTo>
                  <a:cubicBezTo>
                    <a:pt x="1263" y="10254"/>
                    <a:pt x="1303" y="10247"/>
                    <a:pt x="1342" y="10247"/>
                  </a:cubicBezTo>
                  <a:cubicBezTo>
                    <a:pt x="1318" y="10435"/>
                    <a:pt x="1333" y="10640"/>
                    <a:pt x="1427" y="10828"/>
                  </a:cubicBezTo>
                  <a:cubicBezTo>
                    <a:pt x="1600" y="11173"/>
                    <a:pt x="1944" y="11368"/>
                    <a:pt x="2298" y="11368"/>
                  </a:cubicBezTo>
                  <a:cubicBezTo>
                    <a:pt x="2439" y="11368"/>
                    <a:pt x="2588" y="11336"/>
                    <a:pt x="2722" y="11274"/>
                  </a:cubicBezTo>
                  <a:lnTo>
                    <a:pt x="3145" y="11063"/>
                  </a:lnTo>
                  <a:lnTo>
                    <a:pt x="3145" y="11063"/>
                  </a:lnTo>
                  <a:cubicBezTo>
                    <a:pt x="3120" y="11242"/>
                    <a:pt x="3152" y="11423"/>
                    <a:pt x="3239" y="11588"/>
                  </a:cubicBezTo>
                  <a:cubicBezTo>
                    <a:pt x="3348" y="11824"/>
                    <a:pt x="3553" y="11995"/>
                    <a:pt x="3796" y="12081"/>
                  </a:cubicBezTo>
                  <a:cubicBezTo>
                    <a:pt x="3898" y="12113"/>
                    <a:pt x="4007" y="12136"/>
                    <a:pt x="4108" y="12136"/>
                  </a:cubicBezTo>
                  <a:cubicBezTo>
                    <a:pt x="4259" y="12136"/>
                    <a:pt x="4408" y="12106"/>
                    <a:pt x="4541" y="12034"/>
                  </a:cubicBezTo>
                  <a:lnTo>
                    <a:pt x="8939" y="9887"/>
                  </a:lnTo>
                  <a:cubicBezTo>
                    <a:pt x="9912" y="9407"/>
                    <a:pt x="10798" y="8796"/>
                    <a:pt x="11598" y="8067"/>
                  </a:cubicBezTo>
                  <a:lnTo>
                    <a:pt x="12594" y="7149"/>
                  </a:lnTo>
                  <a:lnTo>
                    <a:pt x="14859" y="6044"/>
                  </a:lnTo>
                  <a:cubicBezTo>
                    <a:pt x="14976" y="5982"/>
                    <a:pt x="15023" y="5849"/>
                    <a:pt x="14969" y="5738"/>
                  </a:cubicBezTo>
                  <a:lnTo>
                    <a:pt x="12210" y="124"/>
                  </a:lnTo>
                  <a:cubicBezTo>
                    <a:pt x="12178" y="70"/>
                    <a:pt x="12131" y="30"/>
                    <a:pt x="12076" y="15"/>
                  </a:cubicBezTo>
                  <a:cubicBezTo>
                    <a:pt x="12053" y="5"/>
                    <a:pt x="12028" y="0"/>
                    <a:pt x="120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D5471BA-5431-414F-BEDF-46CDBB80F9BE}" type="slidenum">
              <a:rPr lang="ru-RU" sz="900" smtClean="0">
                <a:solidFill>
                  <a:schemeClr val="bg1"/>
                </a:solidFill>
              </a:rPr>
              <a:pPr/>
              <a:t>86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989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013;p36"/>
          <p:cNvSpPr/>
          <p:nvPr/>
        </p:nvSpPr>
        <p:spPr>
          <a:xfrm rot="2700000">
            <a:off x="2269555" y="3260863"/>
            <a:ext cx="748826" cy="748826"/>
          </a:xfrm>
          <a:prstGeom prst="roundRect">
            <a:avLst>
              <a:gd name="adj" fmla="val 16667"/>
            </a:avLst>
          </a:prstGeom>
          <a:solidFill>
            <a:schemeClr val="accent4">
              <a:lumMod val="75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06;p36"/>
          <p:cNvSpPr txBox="1">
            <a:spLocks noGrp="1"/>
          </p:cNvSpPr>
          <p:nvPr>
            <p:ph type="title"/>
          </p:nvPr>
        </p:nvSpPr>
        <p:spPr>
          <a:xfrm>
            <a:off x="905089" y="220974"/>
            <a:ext cx="6570275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dirty="0">
                <a:solidFill>
                  <a:schemeClr val="accent2">
                    <a:lumMod val="50000"/>
                  </a:schemeClr>
                </a:solidFill>
              </a:rPr>
              <a:t>НАПРАВЛЕНИЯ РЕАЛИЗАЦИИ ПРОЕКТОВ</a:t>
            </a:r>
            <a:endParaRPr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64" name="Google Shape;1007;p36"/>
          <p:cNvSpPr/>
          <p:nvPr/>
        </p:nvSpPr>
        <p:spPr>
          <a:xfrm rot="2700000">
            <a:off x="550140" y="1188259"/>
            <a:ext cx="727335" cy="717124"/>
          </a:xfrm>
          <a:prstGeom prst="roundRect">
            <a:avLst>
              <a:gd name="adj" fmla="val 16667"/>
            </a:avLst>
          </a:prstGeom>
          <a:solidFill>
            <a:schemeClr val="accent2"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10;p36"/>
          <p:cNvSpPr/>
          <p:nvPr/>
        </p:nvSpPr>
        <p:spPr>
          <a:xfrm rot="2700000">
            <a:off x="2331696" y="1201186"/>
            <a:ext cx="727334" cy="684674"/>
          </a:xfrm>
          <a:prstGeom prst="roundRect">
            <a:avLst>
              <a:gd name="adj" fmla="val 16667"/>
            </a:avLst>
          </a:prstGeom>
          <a:solidFill>
            <a:srgbClr val="A68596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11;p36"/>
          <p:cNvSpPr/>
          <p:nvPr/>
        </p:nvSpPr>
        <p:spPr>
          <a:xfrm rot="2700000">
            <a:off x="4022094" y="1203050"/>
            <a:ext cx="727334" cy="684674"/>
          </a:xfrm>
          <a:prstGeom prst="roundRect">
            <a:avLst>
              <a:gd name="adj" fmla="val 16667"/>
            </a:avLst>
          </a:prstGeom>
          <a:solidFill>
            <a:srgbClr val="846E84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12;p36"/>
          <p:cNvSpPr/>
          <p:nvPr/>
        </p:nvSpPr>
        <p:spPr>
          <a:xfrm rot="2700000">
            <a:off x="5761153" y="1197321"/>
            <a:ext cx="727334" cy="684674"/>
          </a:xfrm>
          <a:prstGeom prst="roundRect">
            <a:avLst>
              <a:gd name="adj" fmla="val 16667"/>
            </a:avLst>
          </a:prstGeom>
          <a:solidFill>
            <a:srgbClr val="635671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13;p36"/>
          <p:cNvSpPr/>
          <p:nvPr/>
        </p:nvSpPr>
        <p:spPr>
          <a:xfrm rot="2700000">
            <a:off x="7262568" y="1204799"/>
            <a:ext cx="733351" cy="694493"/>
          </a:xfrm>
          <a:prstGeom prst="roundRect">
            <a:avLst>
              <a:gd name="adj" fmla="val 16667"/>
            </a:avLst>
          </a:prstGeom>
          <a:solidFill>
            <a:schemeClr val="accent2">
              <a:lumMod val="50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" name="Google Shape;1014;p36"/>
          <p:cNvGrpSpPr/>
          <p:nvPr/>
        </p:nvGrpSpPr>
        <p:grpSpPr>
          <a:xfrm>
            <a:off x="67697" y="891520"/>
            <a:ext cx="2019464" cy="1636778"/>
            <a:chOff x="3367910" y="958539"/>
            <a:chExt cx="2108739" cy="1685144"/>
          </a:xfrm>
        </p:grpSpPr>
        <p:sp>
          <p:nvSpPr>
            <p:cNvPr id="72" name="Google Shape;1015;p36"/>
            <p:cNvSpPr txBox="1"/>
            <p:nvPr/>
          </p:nvSpPr>
          <p:spPr>
            <a:xfrm>
              <a:off x="3367910" y="2075183"/>
              <a:ext cx="2108739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900" dirty="0"/>
                <a:t>Организация в границах поселения электро-, тепло-, газо-, и водоснабжения населения, водоотведения, снабжение населения топливом в пределах полномочий, установленных законодательством </a:t>
              </a:r>
              <a:r>
                <a:rPr lang="ru-RU" sz="900" dirty="0" smtClean="0"/>
                <a:t>РФ</a:t>
              </a:r>
              <a:endParaRPr sz="9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3" name="Google Shape;1016;p36"/>
            <p:cNvSpPr/>
            <p:nvPr/>
          </p:nvSpPr>
          <p:spPr>
            <a:xfrm>
              <a:off x="4356576" y="958539"/>
              <a:ext cx="582062" cy="5313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82" name="Google Shape;1025;p36"/>
          <p:cNvGrpSpPr/>
          <p:nvPr/>
        </p:nvGrpSpPr>
        <p:grpSpPr>
          <a:xfrm>
            <a:off x="2018414" y="877550"/>
            <a:ext cx="1672478" cy="1663908"/>
            <a:chOff x="5314119" y="958539"/>
            <a:chExt cx="1687200" cy="1713076"/>
          </a:xfrm>
        </p:grpSpPr>
        <p:sp>
          <p:nvSpPr>
            <p:cNvPr id="83" name="Google Shape;1026;p36"/>
            <p:cNvSpPr txBox="1"/>
            <p:nvPr/>
          </p:nvSpPr>
          <p:spPr>
            <a:xfrm>
              <a:off x="5314119" y="2103115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Обеспечение первичных мер пожарной безопасности в границах населенных пунктов населения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4" name="Google Shape;1027;p36"/>
            <p:cNvSpPr/>
            <p:nvPr/>
          </p:nvSpPr>
          <p:spPr>
            <a:xfrm>
              <a:off x="6067667" y="958539"/>
              <a:ext cx="583619" cy="55927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85" name="Google Shape;1028;p36"/>
          <p:cNvGrpSpPr/>
          <p:nvPr/>
        </p:nvGrpSpPr>
        <p:grpSpPr>
          <a:xfrm>
            <a:off x="3557243" y="881417"/>
            <a:ext cx="1697683" cy="1731690"/>
            <a:chOff x="6949650" y="958539"/>
            <a:chExt cx="1687200" cy="1782861"/>
          </a:xfrm>
        </p:grpSpPr>
        <p:sp>
          <p:nvSpPr>
            <p:cNvPr id="86" name="Google Shape;1029;p36"/>
            <p:cNvSpPr txBox="1"/>
            <p:nvPr/>
          </p:nvSpPr>
          <p:spPr>
            <a:xfrm>
              <a:off x="6949650" y="2172900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Создание условий для обеспечения жителей поселения услугами бытового обслуживания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7" name="Google Shape;1030;p36"/>
            <p:cNvSpPr/>
            <p:nvPr/>
          </p:nvSpPr>
          <p:spPr>
            <a:xfrm>
              <a:off x="7865771" y="958539"/>
              <a:ext cx="589517" cy="56008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16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88" name="Google Shape;1031;p36"/>
          <p:cNvGrpSpPr/>
          <p:nvPr/>
        </p:nvGrpSpPr>
        <p:grpSpPr>
          <a:xfrm>
            <a:off x="5296301" y="891520"/>
            <a:ext cx="1640869" cy="1715858"/>
            <a:chOff x="4269000" y="2886489"/>
            <a:chExt cx="1687200" cy="1766561"/>
          </a:xfrm>
        </p:grpSpPr>
        <p:sp>
          <p:nvSpPr>
            <p:cNvPr id="89" name="Google Shape;1032;p36"/>
            <p:cNvSpPr txBox="1"/>
            <p:nvPr/>
          </p:nvSpPr>
          <p:spPr>
            <a:xfrm>
              <a:off x="4269000" y="4084550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Создание условий для организации досуга и обеспечения жителей поселения услугами организаций культуры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90" name="Google Shape;1033;p36"/>
            <p:cNvSpPr/>
            <p:nvPr/>
          </p:nvSpPr>
          <p:spPr>
            <a:xfrm>
              <a:off x="5191358" y="2886489"/>
              <a:ext cx="621455" cy="56179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04</a:t>
              </a:r>
              <a:endParaRPr sz="15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91" name="Google Shape;1034;p36"/>
          <p:cNvGrpSpPr/>
          <p:nvPr/>
        </p:nvGrpSpPr>
        <p:grpSpPr>
          <a:xfrm>
            <a:off x="6799382" y="895312"/>
            <a:ext cx="1678260" cy="1730053"/>
            <a:chOff x="6056100" y="2886489"/>
            <a:chExt cx="1687200" cy="1766561"/>
          </a:xfrm>
        </p:grpSpPr>
        <p:sp>
          <p:nvSpPr>
            <p:cNvPr id="92" name="Google Shape;1035;p36"/>
            <p:cNvSpPr txBox="1"/>
            <p:nvPr/>
          </p:nvSpPr>
          <p:spPr>
            <a:xfrm>
              <a:off x="6056100" y="4084550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Обеспечение условий для развития на территории поселения физической культуры и массового спорта.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93" name="Google Shape;1036;p36"/>
            <p:cNvSpPr/>
            <p:nvPr/>
          </p:nvSpPr>
          <p:spPr>
            <a:xfrm>
              <a:off x="6967529" y="2886489"/>
              <a:ext cx="632408" cy="58712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05</a:t>
              </a:r>
              <a:endParaRPr sz="16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12" name="Google Shape;1055;p36"/>
          <p:cNvGrpSpPr/>
          <p:nvPr/>
        </p:nvGrpSpPr>
        <p:grpSpPr>
          <a:xfrm>
            <a:off x="5959510" y="1340099"/>
            <a:ext cx="329876" cy="348872"/>
            <a:chOff x="3195864" y="4047119"/>
            <a:chExt cx="360785" cy="359181"/>
          </a:xfrm>
        </p:grpSpPr>
        <p:sp>
          <p:nvSpPr>
            <p:cNvPr id="113" name="Google Shape;1056;p36"/>
            <p:cNvSpPr/>
            <p:nvPr/>
          </p:nvSpPr>
          <p:spPr>
            <a:xfrm>
              <a:off x="3315284" y="4047119"/>
              <a:ext cx="122730" cy="147091"/>
            </a:xfrm>
            <a:custGeom>
              <a:avLst/>
              <a:gdLst/>
              <a:ahLst/>
              <a:cxnLst/>
              <a:rect l="l" t="t" r="r" b="b"/>
              <a:pathLst>
                <a:path w="3597" h="4311" extrusionOk="0">
                  <a:moveTo>
                    <a:pt x="1810" y="0"/>
                  </a:moveTo>
                  <a:cubicBezTo>
                    <a:pt x="524" y="0"/>
                    <a:pt x="334" y="1834"/>
                    <a:pt x="1596" y="2096"/>
                  </a:cubicBezTo>
                  <a:cubicBezTo>
                    <a:pt x="715" y="2096"/>
                    <a:pt x="0" y="2810"/>
                    <a:pt x="0" y="3692"/>
                  </a:cubicBezTo>
                  <a:lnTo>
                    <a:pt x="0" y="4001"/>
                  </a:lnTo>
                  <a:cubicBezTo>
                    <a:pt x="0" y="4168"/>
                    <a:pt x="120" y="4311"/>
                    <a:pt x="286" y="4311"/>
                  </a:cubicBezTo>
                  <a:lnTo>
                    <a:pt x="3311" y="4311"/>
                  </a:lnTo>
                  <a:cubicBezTo>
                    <a:pt x="3477" y="4311"/>
                    <a:pt x="3596" y="4168"/>
                    <a:pt x="3596" y="4001"/>
                  </a:cubicBezTo>
                  <a:lnTo>
                    <a:pt x="3596" y="3692"/>
                  </a:lnTo>
                  <a:cubicBezTo>
                    <a:pt x="3596" y="2810"/>
                    <a:pt x="2882" y="2096"/>
                    <a:pt x="2001" y="2096"/>
                  </a:cubicBezTo>
                  <a:cubicBezTo>
                    <a:pt x="3263" y="1834"/>
                    <a:pt x="3072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057;p36"/>
            <p:cNvSpPr/>
            <p:nvPr/>
          </p:nvSpPr>
          <p:spPr>
            <a:xfrm>
              <a:off x="3231588" y="4119931"/>
              <a:ext cx="70048" cy="102735"/>
            </a:xfrm>
            <a:custGeom>
              <a:avLst/>
              <a:gdLst/>
              <a:ahLst/>
              <a:cxnLst/>
              <a:rect l="l" t="t" r="r" b="b"/>
              <a:pathLst>
                <a:path w="2053" h="3011" extrusionOk="0">
                  <a:moveTo>
                    <a:pt x="1622" y="1"/>
                  </a:moveTo>
                  <a:cubicBezTo>
                    <a:pt x="1549" y="1"/>
                    <a:pt x="1473" y="31"/>
                    <a:pt x="1406" y="105"/>
                  </a:cubicBezTo>
                  <a:cubicBezTo>
                    <a:pt x="691" y="772"/>
                    <a:pt x="215" y="1677"/>
                    <a:pt x="48" y="2629"/>
                  </a:cubicBezTo>
                  <a:cubicBezTo>
                    <a:pt x="1" y="2796"/>
                    <a:pt x="120" y="2963"/>
                    <a:pt x="286" y="2986"/>
                  </a:cubicBezTo>
                  <a:lnTo>
                    <a:pt x="286" y="3010"/>
                  </a:lnTo>
                  <a:lnTo>
                    <a:pt x="358" y="3010"/>
                  </a:lnTo>
                  <a:cubicBezTo>
                    <a:pt x="501" y="3010"/>
                    <a:pt x="620" y="2891"/>
                    <a:pt x="644" y="2748"/>
                  </a:cubicBezTo>
                  <a:cubicBezTo>
                    <a:pt x="739" y="2320"/>
                    <a:pt x="882" y="1915"/>
                    <a:pt x="1072" y="1534"/>
                  </a:cubicBezTo>
                  <a:cubicBezTo>
                    <a:pt x="1287" y="1153"/>
                    <a:pt x="1525" y="819"/>
                    <a:pt x="1834" y="534"/>
                  </a:cubicBezTo>
                  <a:cubicBezTo>
                    <a:pt x="2052" y="316"/>
                    <a:pt x="1855" y="1"/>
                    <a:pt x="16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058;p36"/>
            <p:cNvSpPr/>
            <p:nvPr/>
          </p:nvSpPr>
          <p:spPr>
            <a:xfrm>
              <a:off x="3451594" y="4120272"/>
              <a:ext cx="70117" cy="102394"/>
            </a:xfrm>
            <a:custGeom>
              <a:avLst/>
              <a:gdLst/>
              <a:ahLst/>
              <a:cxnLst/>
              <a:rect l="l" t="t" r="r" b="b"/>
              <a:pathLst>
                <a:path w="2055" h="3001" extrusionOk="0">
                  <a:moveTo>
                    <a:pt x="439" y="1"/>
                  </a:moveTo>
                  <a:cubicBezTo>
                    <a:pt x="203" y="1"/>
                    <a:pt x="1" y="309"/>
                    <a:pt x="221" y="547"/>
                  </a:cubicBezTo>
                  <a:cubicBezTo>
                    <a:pt x="530" y="833"/>
                    <a:pt x="768" y="1167"/>
                    <a:pt x="983" y="1524"/>
                  </a:cubicBezTo>
                  <a:cubicBezTo>
                    <a:pt x="1173" y="1905"/>
                    <a:pt x="1316" y="2310"/>
                    <a:pt x="1411" y="2738"/>
                  </a:cubicBezTo>
                  <a:cubicBezTo>
                    <a:pt x="1435" y="2881"/>
                    <a:pt x="1554" y="3000"/>
                    <a:pt x="1697" y="3000"/>
                  </a:cubicBezTo>
                  <a:lnTo>
                    <a:pt x="1769" y="3000"/>
                  </a:lnTo>
                  <a:cubicBezTo>
                    <a:pt x="1935" y="2976"/>
                    <a:pt x="2054" y="2810"/>
                    <a:pt x="2007" y="2619"/>
                  </a:cubicBezTo>
                  <a:cubicBezTo>
                    <a:pt x="1840" y="1667"/>
                    <a:pt x="1364" y="785"/>
                    <a:pt x="649" y="95"/>
                  </a:cubicBezTo>
                  <a:cubicBezTo>
                    <a:pt x="583" y="29"/>
                    <a:pt x="509" y="1"/>
                    <a:pt x="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059;p36"/>
            <p:cNvSpPr/>
            <p:nvPr/>
          </p:nvSpPr>
          <p:spPr>
            <a:xfrm>
              <a:off x="3315933" y="4302644"/>
              <a:ext cx="119625" cy="28900"/>
            </a:xfrm>
            <a:custGeom>
              <a:avLst/>
              <a:gdLst/>
              <a:ahLst/>
              <a:cxnLst/>
              <a:rect l="l" t="t" r="r" b="b"/>
              <a:pathLst>
                <a:path w="3506" h="847" extrusionOk="0">
                  <a:moveTo>
                    <a:pt x="3132" y="1"/>
                  </a:moveTo>
                  <a:cubicBezTo>
                    <a:pt x="3105" y="1"/>
                    <a:pt x="3078" y="5"/>
                    <a:pt x="3053" y="13"/>
                  </a:cubicBezTo>
                  <a:cubicBezTo>
                    <a:pt x="2649" y="156"/>
                    <a:pt x="2220" y="203"/>
                    <a:pt x="1791" y="227"/>
                  </a:cubicBezTo>
                  <a:lnTo>
                    <a:pt x="1768" y="227"/>
                  </a:lnTo>
                  <a:cubicBezTo>
                    <a:pt x="1363" y="227"/>
                    <a:pt x="934" y="156"/>
                    <a:pt x="553" y="37"/>
                  </a:cubicBezTo>
                  <a:cubicBezTo>
                    <a:pt x="510" y="22"/>
                    <a:pt x="470" y="15"/>
                    <a:pt x="432" y="15"/>
                  </a:cubicBezTo>
                  <a:cubicBezTo>
                    <a:pt x="114" y="15"/>
                    <a:pt x="0" y="504"/>
                    <a:pt x="362" y="632"/>
                  </a:cubicBezTo>
                  <a:cubicBezTo>
                    <a:pt x="815" y="775"/>
                    <a:pt x="1291" y="846"/>
                    <a:pt x="1768" y="846"/>
                  </a:cubicBezTo>
                  <a:lnTo>
                    <a:pt x="1791" y="846"/>
                  </a:lnTo>
                  <a:cubicBezTo>
                    <a:pt x="2291" y="846"/>
                    <a:pt x="2768" y="751"/>
                    <a:pt x="3244" y="608"/>
                  </a:cubicBezTo>
                  <a:cubicBezTo>
                    <a:pt x="3411" y="561"/>
                    <a:pt x="3506" y="370"/>
                    <a:pt x="3435" y="227"/>
                  </a:cubicBezTo>
                  <a:cubicBezTo>
                    <a:pt x="3395" y="90"/>
                    <a:pt x="3258" y="1"/>
                    <a:pt x="3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060;p36"/>
            <p:cNvSpPr/>
            <p:nvPr/>
          </p:nvSpPr>
          <p:spPr>
            <a:xfrm>
              <a:off x="3195864" y="4259994"/>
              <a:ext cx="123514" cy="146307"/>
            </a:xfrm>
            <a:custGeom>
              <a:avLst/>
              <a:gdLst/>
              <a:ahLst/>
              <a:cxnLst/>
              <a:rect l="l" t="t" r="r" b="b"/>
              <a:pathLst>
                <a:path w="3620" h="4288" extrusionOk="0">
                  <a:moveTo>
                    <a:pt x="1810" y="1"/>
                  </a:moveTo>
                  <a:cubicBezTo>
                    <a:pt x="547" y="1"/>
                    <a:pt x="357" y="1834"/>
                    <a:pt x="1619" y="2096"/>
                  </a:cubicBezTo>
                  <a:cubicBezTo>
                    <a:pt x="1605" y="2096"/>
                    <a:pt x="1591" y="2096"/>
                    <a:pt x="1576" y="2096"/>
                  </a:cubicBezTo>
                  <a:cubicBezTo>
                    <a:pt x="714" y="2096"/>
                    <a:pt x="0" y="2801"/>
                    <a:pt x="24" y="3668"/>
                  </a:cubicBezTo>
                  <a:lnTo>
                    <a:pt x="24" y="4001"/>
                  </a:lnTo>
                  <a:cubicBezTo>
                    <a:pt x="24" y="4168"/>
                    <a:pt x="143" y="4287"/>
                    <a:pt x="309" y="4287"/>
                  </a:cubicBezTo>
                  <a:lnTo>
                    <a:pt x="3334" y="4287"/>
                  </a:lnTo>
                  <a:cubicBezTo>
                    <a:pt x="3477" y="4287"/>
                    <a:pt x="3620" y="4168"/>
                    <a:pt x="3620" y="4001"/>
                  </a:cubicBezTo>
                  <a:lnTo>
                    <a:pt x="3620" y="3668"/>
                  </a:lnTo>
                  <a:cubicBezTo>
                    <a:pt x="3620" y="2801"/>
                    <a:pt x="2928" y="2096"/>
                    <a:pt x="2067" y="2096"/>
                  </a:cubicBezTo>
                  <a:cubicBezTo>
                    <a:pt x="2052" y="2096"/>
                    <a:pt x="2038" y="2096"/>
                    <a:pt x="2024" y="2096"/>
                  </a:cubicBezTo>
                  <a:cubicBezTo>
                    <a:pt x="3286" y="1834"/>
                    <a:pt x="3096" y="1"/>
                    <a:pt x="1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061;p36"/>
            <p:cNvSpPr/>
            <p:nvPr/>
          </p:nvSpPr>
          <p:spPr>
            <a:xfrm>
              <a:off x="3433920" y="4259994"/>
              <a:ext cx="122730" cy="146307"/>
            </a:xfrm>
            <a:custGeom>
              <a:avLst/>
              <a:gdLst/>
              <a:ahLst/>
              <a:cxnLst/>
              <a:rect l="l" t="t" r="r" b="b"/>
              <a:pathLst>
                <a:path w="3597" h="4288" extrusionOk="0">
                  <a:moveTo>
                    <a:pt x="1810" y="1"/>
                  </a:moveTo>
                  <a:cubicBezTo>
                    <a:pt x="524" y="1"/>
                    <a:pt x="334" y="1834"/>
                    <a:pt x="1596" y="2096"/>
                  </a:cubicBezTo>
                  <a:cubicBezTo>
                    <a:pt x="1582" y="2096"/>
                    <a:pt x="1567" y="2096"/>
                    <a:pt x="1553" y="2096"/>
                  </a:cubicBezTo>
                  <a:cubicBezTo>
                    <a:pt x="692" y="2096"/>
                    <a:pt x="0" y="2801"/>
                    <a:pt x="0" y="3668"/>
                  </a:cubicBezTo>
                  <a:lnTo>
                    <a:pt x="0" y="4001"/>
                  </a:lnTo>
                  <a:cubicBezTo>
                    <a:pt x="0" y="4168"/>
                    <a:pt x="119" y="4287"/>
                    <a:pt x="286" y="4287"/>
                  </a:cubicBezTo>
                  <a:lnTo>
                    <a:pt x="3311" y="4287"/>
                  </a:lnTo>
                  <a:cubicBezTo>
                    <a:pt x="3477" y="4287"/>
                    <a:pt x="3596" y="4168"/>
                    <a:pt x="3596" y="4001"/>
                  </a:cubicBezTo>
                  <a:lnTo>
                    <a:pt x="3596" y="3668"/>
                  </a:lnTo>
                  <a:cubicBezTo>
                    <a:pt x="3596" y="2801"/>
                    <a:pt x="2905" y="2096"/>
                    <a:pt x="2044" y="2096"/>
                  </a:cubicBezTo>
                  <a:cubicBezTo>
                    <a:pt x="2029" y="2096"/>
                    <a:pt x="2015" y="2096"/>
                    <a:pt x="2001" y="2096"/>
                  </a:cubicBezTo>
                  <a:cubicBezTo>
                    <a:pt x="3263" y="1834"/>
                    <a:pt x="3072" y="1"/>
                    <a:pt x="1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013;p36"/>
          <p:cNvSpPr/>
          <p:nvPr/>
        </p:nvSpPr>
        <p:spPr>
          <a:xfrm rot="2700000">
            <a:off x="568531" y="3275323"/>
            <a:ext cx="748826" cy="748826"/>
          </a:xfrm>
          <a:prstGeom prst="roundRect">
            <a:avLst>
              <a:gd name="adj" fmla="val 16667"/>
            </a:avLst>
          </a:prstGeom>
          <a:solidFill>
            <a:schemeClr val="accent2">
              <a:lumMod val="50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" name="Google Shape;1034;p36"/>
          <p:cNvGrpSpPr/>
          <p:nvPr/>
        </p:nvGrpSpPr>
        <p:grpSpPr>
          <a:xfrm>
            <a:off x="99343" y="2981175"/>
            <a:ext cx="1818501" cy="1766561"/>
            <a:chOff x="6056100" y="2886489"/>
            <a:chExt cx="1687200" cy="1766561"/>
          </a:xfrm>
          <a:solidFill>
            <a:schemeClr val="accent1">
              <a:lumMod val="50000"/>
            </a:schemeClr>
          </a:solidFill>
        </p:grpSpPr>
        <p:sp>
          <p:nvSpPr>
            <p:cNvPr id="133" name="Google Shape;1035;p36"/>
            <p:cNvSpPr txBox="1"/>
            <p:nvPr/>
          </p:nvSpPr>
          <p:spPr>
            <a:xfrm>
              <a:off x="6056100" y="4084550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Организация сбора и вывоза бытовых </a:t>
              </a:r>
              <a:endParaRPr lang="ru-RU" sz="1000" dirty="0" smtClean="0"/>
            </a:p>
            <a:p>
              <a:pPr lvl="0" algn="ctr"/>
              <a:r>
                <a:rPr lang="ru-RU" sz="1000" dirty="0" smtClean="0"/>
                <a:t>отходов </a:t>
              </a:r>
              <a:r>
                <a:rPr lang="ru-RU" sz="1000" dirty="0"/>
                <a:t>и мусора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34" name="Google Shape;1036;p36"/>
            <p:cNvSpPr/>
            <p:nvPr/>
          </p:nvSpPr>
          <p:spPr>
            <a:xfrm>
              <a:off x="7004738" y="2886489"/>
              <a:ext cx="595200" cy="5952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6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35" name="Google Shape;1047;p36"/>
          <p:cNvGrpSpPr/>
          <p:nvPr/>
        </p:nvGrpSpPr>
        <p:grpSpPr>
          <a:xfrm>
            <a:off x="2450619" y="3451857"/>
            <a:ext cx="386698" cy="366838"/>
            <a:chOff x="3996306" y="3462223"/>
            <a:chExt cx="369200" cy="366838"/>
          </a:xfrm>
          <a:solidFill>
            <a:schemeClr val="accent4">
              <a:lumMod val="75000"/>
            </a:schemeClr>
          </a:solidFill>
        </p:grpSpPr>
        <p:sp>
          <p:nvSpPr>
            <p:cNvPr id="136" name="Google Shape;1048;p36"/>
            <p:cNvSpPr/>
            <p:nvPr/>
          </p:nvSpPr>
          <p:spPr>
            <a:xfrm>
              <a:off x="4129148" y="3759663"/>
              <a:ext cx="101873" cy="69330"/>
            </a:xfrm>
            <a:custGeom>
              <a:avLst/>
              <a:gdLst/>
              <a:ahLst/>
              <a:cxnLst/>
              <a:rect l="l" t="t" r="r" b="b"/>
              <a:pathLst>
                <a:path w="2977" h="2026" extrusionOk="0">
                  <a:moveTo>
                    <a:pt x="1477" y="1"/>
                  </a:moveTo>
                  <a:cubicBezTo>
                    <a:pt x="667" y="1"/>
                    <a:pt x="0" y="668"/>
                    <a:pt x="0" y="1477"/>
                  </a:cubicBezTo>
                  <a:lnTo>
                    <a:pt x="0" y="1716"/>
                  </a:lnTo>
                  <a:cubicBezTo>
                    <a:pt x="0" y="1882"/>
                    <a:pt x="143" y="2025"/>
                    <a:pt x="310" y="2025"/>
                  </a:cubicBezTo>
                  <a:lnTo>
                    <a:pt x="2667" y="2025"/>
                  </a:lnTo>
                  <a:cubicBezTo>
                    <a:pt x="2834" y="2025"/>
                    <a:pt x="2977" y="1882"/>
                    <a:pt x="2977" y="1692"/>
                  </a:cubicBezTo>
                  <a:lnTo>
                    <a:pt x="2977" y="1477"/>
                  </a:lnTo>
                  <a:cubicBezTo>
                    <a:pt x="2977" y="668"/>
                    <a:pt x="2310" y="1"/>
                    <a:pt x="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049;p36"/>
            <p:cNvSpPr/>
            <p:nvPr/>
          </p:nvSpPr>
          <p:spPr>
            <a:xfrm>
              <a:off x="4140543" y="3680615"/>
              <a:ext cx="92120" cy="78980"/>
            </a:xfrm>
            <a:custGeom>
              <a:avLst/>
              <a:gdLst/>
              <a:ahLst/>
              <a:cxnLst/>
              <a:rect l="l" t="t" r="r" b="b"/>
              <a:pathLst>
                <a:path w="2692" h="2308" extrusionOk="0">
                  <a:moveTo>
                    <a:pt x="1144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1" y="1842"/>
                    <a:pt x="575" y="2307"/>
                    <a:pt x="1175" y="2307"/>
                  </a:cubicBezTo>
                  <a:cubicBezTo>
                    <a:pt x="1456" y="2307"/>
                    <a:pt x="1742" y="2205"/>
                    <a:pt x="1977" y="1978"/>
                  </a:cubicBezTo>
                  <a:cubicBezTo>
                    <a:pt x="2692" y="1239"/>
                    <a:pt x="2191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050;p36"/>
            <p:cNvSpPr/>
            <p:nvPr/>
          </p:nvSpPr>
          <p:spPr>
            <a:xfrm>
              <a:off x="3996306" y="3759663"/>
              <a:ext cx="102694" cy="69330"/>
            </a:xfrm>
            <a:custGeom>
              <a:avLst/>
              <a:gdLst/>
              <a:ahLst/>
              <a:cxnLst/>
              <a:rect l="l" t="t" r="r" b="b"/>
              <a:pathLst>
                <a:path w="3001" h="2026" extrusionOk="0">
                  <a:moveTo>
                    <a:pt x="1501" y="1"/>
                  </a:moveTo>
                  <a:cubicBezTo>
                    <a:pt x="667" y="1"/>
                    <a:pt x="24" y="668"/>
                    <a:pt x="24" y="1477"/>
                  </a:cubicBezTo>
                  <a:lnTo>
                    <a:pt x="24" y="1716"/>
                  </a:lnTo>
                  <a:cubicBezTo>
                    <a:pt x="0" y="1882"/>
                    <a:pt x="143" y="2025"/>
                    <a:pt x="334" y="2025"/>
                  </a:cubicBezTo>
                  <a:lnTo>
                    <a:pt x="2668" y="2025"/>
                  </a:lnTo>
                  <a:cubicBezTo>
                    <a:pt x="2858" y="2025"/>
                    <a:pt x="3001" y="1882"/>
                    <a:pt x="3001" y="1692"/>
                  </a:cubicBezTo>
                  <a:lnTo>
                    <a:pt x="3001" y="1477"/>
                  </a:lnTo>
                  <a:cubicBezTo>
                    <a:pt x="3001" y="668"/>
                    <a:pt x="2334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051;p36"/>
            <p:cNvSpPr/>
            <p:nvPr/>
          </p:nvSpPr>
          <p:spPr>
            <a:xfrm>
              <a:off x="4008523" y="3680615"/>
              <a:ext cx="92120" cy="78980"/>
            </a:xfrm>
            <a:custGeom>
              <a:avLst/>
              <a:gdLst/>
              <a:ahLst/>
              <a:cxnLst/>
              <a:rect l="l" t="t" r="r" b="b"/>
              <a:pathLst>
                <a:path w="2692" h="2308" extrusionOk="0">
                  <a:moveTo>
                    <a:pt x="1144" y="1"/>
                  </a:moveTo>
                  <a:cubicBezTo>
                    <a:pt x="501" y="1"/>
                    <a:pt x="1" y="501"/>
                    <a:pt x="1" y="1144"/>
                  </a:cubicBezTo>
                  <a:cubicBezTo>
                    <a:pt x="1" y="1842"/>
                    <a:pt x="575" y="2307"/>
                    <a:pt x="1168" y="2307"/>
                  </a:cubicBezTo>
                  <a:cubicBezTo>
                    <a:pt x="1445" y="2307"/>
                    <a:pt x="1726" y="2205"/>
                    <a:pt x="1953" y="1978"/>
                  </a:cubicBezTo>
                  <a:cubicBezTo>
                    <a:pt x="2692" y="1239"/>
                    <a:pt x="2168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052;p36"/>
            <p:cNvSpPr/>
            <p:nvPr/>
          </p:nvSpPr>
          <p:spPr>
            <a:xfrm>
              <a:off x="4261169" y="3759663"/>
              <a:ext cx="102694" cy="69398"/>
            </a:xfrm>
            <a:custGeom>
              <a:avLst/>
              <a:gdLst/>
              <a:ahLst/>
              <a:cxnLst/>
              <a:rect l="l" t="t" r="r" b="b"/>
              <a:pathLst>
                <a:path w="3001" h="2028" extrusionOk="0">
                  <a:moveTo>
                    <a:pt x="1500" y="1"/>
                  </a:moveTo>
                  <a:cubicBezTo>
                    <a:pt x="667" y="1"/>
                    <a:pt x="0" y="668"/>
                    <a:pt x="0" y="1477"/>
                  </a:cubicBezTo>
                  <a:lnTo>
                    <a:pt x="0" y="1716"/>
                  </a:lnTo>
                  <a:cubicBezTo>
                    <a:pt x="0" y="1882"/>
                    <a:pt x="143" y="2025"/>
                    <a:pt x="333" y="2025"/>
                  </a:cubicBezTo>
                  <a:lnTo>
                    <a:pt x="2667" y="2025"/>
                  </a:lnTo>
                  <a:cubicBezTo>
                    <a:pt x="2680" y="2027"/>
                    <a:pt x="2692" y="2027"/>
                    <a:pt x="2704" y="2027"/>
                  </a:cubicBezTo>
                  <a:cubicBezTo>
                    <a:pt x="2876" y="2027"/>
                    <a:pt x="3001" y="1871"/>
                    <a:pt x="3001" y="1716"/>
                  </a:cubicBezTo>
                  <a:lnTo>
                    <a:pt x="3001" y="1501"/>
                  </a:lnTo>
                  <a:cubicBezTo>
                    <a:pt x="3001" y="668"/>
                    <a:pt x="2334" y="25"/>
                    <a:pt x="1500" y="25"/>
                  </a:cubicBezTo>
                  <a:lnTo>
                    <a:pt x="15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053;p36"/>
            <p:cNvSpPr/>
            <p:nvPr/>
          </p:nvSpPr>
          <p:spPr>
            <a:xfrm>
              <a:off x="4272564" y="3680615"/>
              <a:ext cx="92942" cy="78980"/>
            </a:xfrm>
            <a:custGeom>
              <a:avLst/>
              <a:gdLst/>
              <a:ahLst/>
              <a:cxnLst/>
              <a:rect l="l" t="t" r="r" b="b"/>
              <a:pathLst>
                <a:path w="2716" h="2308" extrusionOk="0">
                  <a:moveTo>
                    <a:pt x="1167" y="1"/>
                  </a:moveTo>
                  <a:cubicBezTo>
                    <a:pt x="524" y="1"/>
                    <a:pt x="0" y="501"/>
                    <a:pt x="0" y="1144"/>
                  </a:cubicBezTo>
                  <a:cubicBezTo>
                    <a:pt x="0" y="1842"/>
                    <a:pt x="575" y="2307"/>
                    <a:pt x="1175" y="2307"/>
                  </a:cubicBezTo>
                  <a:cubicBezTo>
                    <a:pt x="1456" y="2307"/>
                    <a:pt x="1742" y="2205"/>
                    <a:pt x="1977" y="1978"/>
                  </a:cubicBezTo>
                  <a:cubicBezTo>
                    <a:pt x="2715" y="1239"/>
                    <a:pt x="2191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054;p36"/>
            <p:cNvSpPr/>
            <p:nvPr/>
          </p:nvSpPr>
          <p:spPr>
            <a:xfrm>
              <a:off x="4031347" y="3462223"/>
              <a:ext cx="298296" cy="193993"/>
            </a:xfrm>
            <a:custGeom>
              <a:avLst/>
              <a:gdLst/>
              <a:ahLst/>
              <a:cxnLst/>
              <a:rect l="l" t="t" r="r" b="b"/>
              <a:pathLst>
                <a:path w="8717" h="5669" extrusionOk="0">
                  <a:moveTo>
                    <a:pt x="3711" y="1332"/>
                  </a:moveTo>
                  <a:cubicBezTo>
                    <a:pt x="4130" y="1332"/>
                    <a:pt x="4130" y="1979"/>
                    <a:pt x="3711" y="1979"/>
                  </a:cubicBezTo>
                  <a:cubicBezTo>
                    <a:pt x="3697" y="1979"/>
                    <a:pt x="3683" y="1979"/>
                    <a:pt x="3668" y="1977"/>
                  </a:cubicBezTo>
                  <a:lnTo>
                    <a:pt x="1644" y="1977"/>
                  </a:lnTo>
                  <a:cubicBezTo>
                    <a:pt x="1263" y="1930"/>
                    <a:pt x="1263" y="1382"/>
                    <a:pt x="1644" y="1334"/>
                  </a:cubicBezTo>
                  <a:lnTo>
                    <a:pt x="3668" y="1334"/>
                  </a:lnTo>
                  <a:cubicBezTo>
                    <a:pt x="3683" y="1333"/>
                    <a:pt x="3697" y="1332"/>
                    <a:pt x="3711" y="1332"/>
                  </a:cubicBezTo>
                  <a:close/>
                  <a:moveTo>
                    <a:pt x="7029" y="1340"/>
                  </a:moveTo>
                  <a:cubicBezTo>
                    <a:pt x="7109" y="1340"/>
                    <a:pt x="7192" y="1370"/>
                    <a:pt x="7264" y="1430"/>
                  </a:cubicBezTo>
                  <a:cubicBezTo>
                    <a:pt x="7383" y="1549"/>
                    <a:pt x="7383" y="1763"/>
                    <a:pt x="7264" y="1882"/>
                  </a:cubicBezTo>
                  <a:lnTo>
                    <a:pt x="5906" y="3216"/>
                  </a:lnTo>
                  <a:cubicBezTo>
                    <a:pt x="5859" y="3287"/>
                    <a:pt x="5764" y="3311"/>
                    <a:pt x="5692" y="3311"/>
                  </a:cubicBezTo>
                  <a:lnTo>
                    <a:pt x="2787" y="3311"/>
                  </a:lnTo>
                  <a:lnTo>
                    <a:pt x="1882" y="4216"/>
                  </a:lnTo>
                  <a:cubicBezTo>
                    <a:pt x="1810" y="4287"/>
                    <a:pt x="1739" y="4311"/>
                    <a:pt x="1644" y="4311"/>
                  </a:cubicBezTo>
                  <a:cubicBezTo>
                    <a:pt x="1572" y="4311"/>
                    <a:pt x="1477" y="4287"/>
                    <a:pt x="1429" y="4216"/>
                  </a:cubicBezTo>
                  <a:cubicBezTo>
                    <a:pt x="1286" y="4097"/>
                    <a:pt x="1286" y="3906"/>
                    <a:pt x="1429" y="3787"/>
                  </a:cubicBezTo>
                  <a:lnTo>
                    <a:pt x="2429" y="2763"/>
                  </a:lnTo>
                  <a:cubicBezTo>
                    <a:pt x="2488" y="2724"/>
                    <a:pt x="2546" y="2685"/>
                    <a:pt x="2617" y="2685"/>
                  </a:cubicBezTo>
                  <a:cubicBezTo>
                    <a:pt x="2633" y="2685"/>
                    <a:pt x="2650" y="2687"/>
                    <a:pt x="2668" y="2692"/>
                  </a:cubicBezTo>
                  <a:lnTo>
                    <a:pt x="5549" y="2692"/>
                  </a:lnTo>
                  <a:lnTo>
                    <a:pt x="6811" y="1430"/>
                  </a:lnTo>
                  <a:cubicBezTo>
                    <a:pt x="6871" y="1370"/>
                    <a:pt x="6948" y="1340"/>
                    <a:pt x="7029" y="1340"/>
                  </a:cubicBezTo>
                  <a:close/>
                  <a:moveTo>
                    <a:pt x="977" y="1"/>
                  </a:moveTo>
                  <a:cubicBezTo>
                    <a:pt x="429" y="1"/>
                    <a:pt x="0" y="429"/>
                    <a:pt x="0" y="977"/>
                  </a:cubicBezTo>
                  <a:lnTo>
                    <a:pt x="0" y="4668"/>
                  </a:lnTo>
                  <a:cubicBezTo>
                    <a:pt x="0" y="4930"/>
                    <a:pt x="96" y="5192"/>
                    <a:pt x="286" y="5383"/>
                  </a:cubicBezTo>
                  <a:cubicBezTo>
                    <a:pt x="477" y="5549"/>
                    <a:pt x="715" y="5668"/>
                    <a:pt x="977" y="5668"/>
                  </a:cubicBezTo>
                  <a:lnTo>
                    <a:pt x="7716" y="5668"/>
                  </a:lnTo>
                  <a:cubicBezTo>
                    <a:pt x="7978" y="5668"/>
                    <a:pt x="8240" y="5549"/>
                    <a:pt x="8407" y="5383"/>
                  </a:cubicBezTo>
                  <a:cubicBezTo>
                    <a:pt x="8597" y="5192"/>
                    <a:pt x="8717" y="4930"/>
                    <a:pt x="8717" y="4668"/>
                  </a:cubicBezTo>
                  <a:lnTo>
                    <a:pt x="8717" y="977"/>
                  </a:lnTo>
                  <a:cubicBezTo>
                    <a:pt x="8717" y="715"/>
                    <a:pt x="8597" y="453"/>
                    <a:pt x="8407" y="286"/>
                  </a:cubicBezTo>
                  <a:cubicBezTo>
                    <a:pt x="8216" y="96"/>
                    <a:pt x="7978" y="1"/>
                    <a:pt x="7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034;p36"/>
          <p:cNvGrpSpPr/>
          <p:nvPr/>
        </p:nvGrpSpPr>
        <p:grpSpPr>
          <a:xfrm>
            <a:off x="1745392" y="2982732"/>
            <a:ext cx="1818179" cy="1766561"/>
            <a:chOff x="6056100" y="2886489"/>
            <a:chExt cx="1687200" cy="1766561"/>
          </a:xfrm>
        </p:grpSpPr>
        <p:sp>
          <p:nvSpPr>
            <p:cNvPr id="145" name="Google Shape;1035;p36"/>
            <p:cNvSpPr txBox="1"/>
            <p:nvPr/>
          </p:nvSpPr>
          <p:spPr>
            <a:xfrm>
              <a:off x="6056100" y="4084550"/>
              <a:ext cx="1687200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Организация благоустройства территории поселения (включая освещение улиц, озеленение территории, устройство пешеходных дорожек и тротуаров)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46" name="Google Shape;1036;p36"/>
            <p:cNvSpPr/>
            <p:nvPr/>
          </p:nvSpPr>
          <p:spPr>
            <a:xfrm>
              <a:off x="7004738" y="2886489"/>
              <a:ext cx="595200" cy="595200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7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167" name="Google Shape;1013;p36"/>
          <p:cNvSpPr/>
          <p:nvPr/>
        </p:nvSpPr>
        <p:spPr>
          <a:xfrm rot="2700000">
            <a:off x="3997216" y="3264522"/>
            <a:ext cx="748826" cy="748826"/>
          </a:xfrm>
          <a:prstGeom prst="roundRect">
            <a:avLst>
              <a:gd name="adj" fmla="val 16667"/>
            </a:avLst>
          </a:prstGeom>
          <a:solidFill>
            <a:schemeClr val="accent3">
              <a:lumMod val="50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034;p36"/>
          <p:cNvGrpSpPr/>
          <p:nvPr/>
        </p:nvGrpSpPr>
        <p:grpSpPr>
          <a:xfrm>
            <a:off x="3501623" y="2975818"/>
            <a:ext cx="1805291" cy="1766561"/>
            <a:chOff x="6056100" y="2886489"/>
            <a:chExt cx="1687200" cy="1766561"/>
          </a:xfrm>
          <a:noFill/>
        </p:grpSpPr>
        <p:sp>
          <p:nvSpPr>
            <p:cNvPr id="169" name="Google Shape;1035;p36"/>
            <p:cNvSpPr txBox="1"/>
            <p:nvPr/>
          </p:nvSpPr>
          <p:spPr>
            <a:xfrm>
              <a:off x="6056100" y="4084550"/>
              <a:ext cx="1687200" cy="5685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Содержание мест захоронения</a:t>
              </a:r>
              <a:endParaRPr sz="100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0" name="Google Shape;1036;p36"/>
            <p:cNvSpPr/>
            <p:nvPr/>
          </p:nvSpPr>
          <p:spPr>
            <a:xfrm>
              <a:off x="7004738" y="2886489"/>
              <a:ext cx="595200" cy="5952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8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79" name="Google Shape;1040;p36"/>
          <p:cNvGrpSpPr/>
          <p:nvPr/>
        </p:nvGrpSpPr>
        <p:grpSpPr>
          <a:xfrm>
            <a:off x="4191657" y="3466944"/>
            <a:ext cx="361055" cy="361055"/>
            <a:chOff x="2419414" y="4045708"/>
            <a:chExt cx="361055" cy="361055"/>
          </a:xfrm>
          <a:solidFill>
            <a:schemeClr val="accent3">
              <a:lumMod val="50000"/>
            </a:schemeClr>
          </a:solidFill>
        </p:grpSpPr>
        <p:sp>
          <p:nvSpPr>
            <p:cNvPr id="180" name="Google Shape;1041;p36"/>
            <p:cNvSpPr/>
            <p:nvPr/>
          </p:nvSpPr>
          <p:spPr>
            <a:xfrm>
              <a:off x="2658167" y="4203291"/>
              <a:ext cx="76653" cy="72273"/>
            </a:xfrm>
            <a:custGeom>
              <a:avLst/>
              <a:gdLst/>
              <a:ahLst/>
              <a:cxnLst/>
              <a:rect l="l" t="t" r="r" b="b"/>
              <a:pathLst>
                <a:path w="2240" h="2112" extrusionOk="0">
                  <a:moveTo>
                    <a:pt x="1150" y="0"/>
                  </a:moveTo>
                  <a:cubicBezTo>
                    <a:pt x="576" y="0"/>
                    <a:pt x="1" y="402"/>
                    <a:pt x="1" y="1135"/>
                  </a:cubicBezTo>
                  <a:lnTo>
                    <a:pt x="1" y="2111"/>
                  </a:lnTo>
                  <a:lnTo>
                    <a:pt x="835" y="1373"/>
                  </a:lnTo>
                  <a:cubicBezTo>
                    <a:pt x="1216" y="1040"/>
                    <a:pt x="1716" y="849"/>
                    <a:pt x="2240" y="849"/>
                  </a:cubicBezTo>
                  <a:cubicBezTo>
                    <a:pt x="2089" y="270"/>
                    <a:pt x="1620" y="0"/>
                    <a:pt x="11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042;p36"/>
            <p:cNvSpPr/>
            <p:nvPr/>
          </p:nvSpPr>
          <p:spPr>
            <a:xfrm>
              <a:off x="2465030" y="4203805"/>
              <a:ext cx="315440" cy="202959"/>
            </a:xfrm>
            <a:custGeom>
              <a:avLst/>
              <a:gdLst/>
              <a:ahLst/>
              <a:cxnLst/>
              <a:rect l="l" t="t" r="r" b="b"/>
              <a:pathLst>
                <a:path w="9218" h="5931" extrusionOk="0">
                  <a:moveTo>
                    <a:pt x="977" y="1"/>
                  </a:moveTo>
                  <a:cubicBezTo>
                    <a:pt x="715" y="1"/>
                    <a:pt x="477" y="120"/>
                    <a:pt x="287" y="310"/>
                  </a:cubicBezTo>
                  <a:cubicBezTo>
                    <a:pt x="96" y="477"/>
                    <a:pt x="1" y="739"/>
                    <a:pt x="1" y="1001"/>
                  </a:cubicBezTo>
                  <a:lnTo>
                    <a:pt x="1" y="5621"/>
                  </a:lnTo>
                  <a:cubicBezTo>
                    <a:pt x="1" y="5788"/>
                    <a:pt x="120" y="5931"/>
                    <a:pt x="287" y="5931"/>
                  </a:cubicBezTo>
                  <a:lnTo>
                    <a:pt x="5169" y="5931"/>
                  </a:lnTo>
                  <a:cubicBezTo>
                    <a:pt x="5716" y="5931"/>
                    <a:pt x="6264" y="5716"/>
                    <a:pt x="6693" y="5335"/>
                  </a:cubicBezTo>
                  <a:lnTo>
                    <a:pt x="8884" y="3359"/>
                  </a:lnTo>
                  <a:cubicBezTo>
                    <a:pt x="9098" y="3168"/>
                    <a:pt x="9217" y="2906"/>
                    <a:pt x="9217" y="2620"/>
                  </a:cubicBezTo>
                  <a:cubicBezTo>
                    <a:pt x="9217" y="2335"/>
                    <a:pt x="9122" y="2073"/>
                    <a:pt x="8908" y="1882"/>
                  </a:cubicBezTo>
                  <a:lnTo>
                    <a:pt x="8908" y="1882"/>
                  </a:lnTo>
                  <a:lnTo>
                    <a:pt x="8955" y="1906"/>
                  </a:lnTo>
                  <a:cubicBezTo>
                    <a:pt x="8657" y="1608"/>
                    <a:pt x="8268" y="1459"/>
                    <a:pt x="7880" y="1459"/>
                  </a:cubicBezTo>
                  <a:cubicBezTo>
                    <a:pt x="7524" y="1459"/>
                    <a:pt x="7168" y="1584"/>
                    <a:pt x="6883" y="1834"/>
                  </a:cubicBezTo>
                  <a:lnTo>
                    <a:pt x="5169" y="3311"/>
                  </a:lnTo>
                  <a:lnTo>
                    <a:pt x="3287" y="3311"/>
                  </a:lnTo>
                  <a:cubicBezTo>
                    <a:pt x="2740" y="3311"/>
                    <a:pt x="2287" y="2858"/>
                    <a:pt x="2287" y="2311"/>
                  </a:cubicBezTo>
                  <a:lnTo>
                    <a:pt x="2287" y="1311"/>
                  </a:lnTo>
                  <a:cubicBezTo>
                    <a:pt x="2287" y="596"/>
                    <a:pt x="169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043;p36"/>
            <p:cNvSpPr/>
            <p:nvPr/>
          </p:nvSpPr>
          <p:spPr>
            <a:xfrm>
              <a:off x="2419414" y="4280355"/>
              <a:ext cx="24467" cy="126409"/>
            </a:xfrm>
            <a:custGeom>
              <a:avLst/>
              <a:gdLst/>
              <a:ahLst/>
              <a:cxnLst/>
              <a:rect l="l" t="t" r="r" b="b"/>
              <a:pathLst>
                <a:path w="715" h="3694" extrusionOk="0">
                  <a:moveTo>
                    <a:pt x="321" y="0"/>
                  </a:moveTo>
                  <a:cubicBezTo>
                    <a:pt x="146" y="0"/>
                    <a:pt x="0" y="159"/>
                    <a:pt x="0" y="360"/>
                  </a:cubicBezTo>
                  <a:lnTo>
                    <a:pt x="0" y="3336"/>
                  </a:lnTo>
                  <a:cubicBezTo>
                    <a:pt x="0" y="3574"/>
                    <a:pt x="179" y="3694"/>
                    <a:pt x="358" y="3694"/>
                  </a:cubicBezTo>
                  <a:cubicBezTo>
                    <a:pt x="536" y="3694"/>
                    <a:pt x="715" y="3574"/>
                    <a:pt x="715" y="3336"/>
                  </a:cubicBezTo>
                  <a:lnTo>
                    <a:pt x="715" y="360"/>
                  </a:lnTo>
                  <a:cubicBezTo>
                    <a:pt x="715" y="145"/>
                    <a:pt x="548" y="2"/>
                    <a:pt x="358" y="2"/>
                  </a:cubicBezTo>
                  <a:cubicBezTo>
                    <a:pt x="345" y="1"/>
                    <a:pt x="333" y="0"/>
                    <a:pt x="3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044;p36"/>
            <p:cNvSpPr/>
            <p:nvPr/>
          </p:nvSpPr>
          <p:spPr>
            <a:xfrm>
              <a:off x="2538397" y="4045708"/>
              <a:ext cx="124698" cy="36718"/>
            </a:xfrm>
            <a:custGeom>
              <a:avLst/>
              <a:gdLst/>
              <a:ahLst/>
              <a:cxnLst/>
              <a:rect l="l" t="t" r="r" b="b"/>
              <a:pathLst>
                <a:path w="3644" h="1073" extrusionOk="0">
                  <a:moveTo>
                    <a:pt x="715" y="1"/>
                  </a:moveTo>
                  <a:cubicBezTo>
                    <a:pt x="0" y="1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49"/>
                    <a:pt x="3644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045;p36"/>
            <p:cNvSpPr/>
            <p:nvPr/>
          </p:nvSpPr>
          <p:spPr>
            <a:xfrm>
              <a:off x="2538397" y="4106038"/>
              <a:ext cx="124698" cy="36684"/>
            </a:xfrm>
            <a:custGeom>
              <a:avLst/>
              <a:gdLst/>
              <a:ahLst/>
              <a:cxnLst/>
              <a:rect l="l" t="t" r="r" b="b"/>
              <a:pathLst>
                <a:path w="3644" h="1072" extrusionOk="0">
                  <a:moveTo>
                    <a:pt x="715" y="0"/>
                  </a:moveTo>
                  <a:cubicBezTo>
                    <a:pt x="0" y="0"/>
                    <a:pt x="0" y="1072"/>
                    <a:pt x="715" y="1072"/>
                  </a:cubicBezTo>
                  <a:lnTo>
                    <a:pt x="2929" y="1072"/>
                  </a:lnTo>
                  <a:cubicBezTo>
                    <a:pt x="3644" y="1072"/>
                    <a:pt x="3644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046;p36"/>
            <p:cNvSpPr/>
            <p:nvPr/>
          </p:nvSpPr>
          <p:spPr>
            <a:xfrm>
              <a:off x="2540006" y="4166334"/>
              <a:ext cx="120660" cy="36684"/>
            </a:xfrm>
            <a:custGeom>
              <a:avLst/>
              <a:gdLst/>
              <a:ahLst/>
              <a:cxnLst/>
              <a:rect l="l" t="t" r="r" b="b"/>
              <a:pathLst>
                <a:path w="3526" h="1072" extrusionOk="0">
                  <a:moveTo>
                    <a:pt x="668" y="0"/>
                  </a:moveTo>
                  <a:cubicBezTo>
                    <a:pt x="1" y="48"/>
                    <a:pt x="1" y="1024"/>
                    <a:pt x="668" y="1072"/>
                  </a:cubicBezTo>
                  <a:lnTo>
                    <a:pt x="2882" y="1072"/>
                  </a:lnTo>
                  <a:cubicBezTo>
                    <a:pt x="3525" y="1024"/>
                    <a:pt x="3525" y="48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" name="Google Shape;658;p30"/>
          <p:cNvGrpSpPr/>
          <p:nvPr/>
        </p:nvGrpSpPr>
        <p:grpSpPr>
          <a:xfrm>
            <a:off x="767960" y="3454958"/>
            <a:ext cx="326573" cy="365860"/>
            <a:chOff x="850813" y="2867647"/>
            <a:chExt cx="326573" cy="365860"/>
          </a:xfrm>
          <a:solidFill>
            <a:schemeClr val="accent1">
              <a:lumMod val="50000"/>
            </a:schemeClr>
          </a:solidFill>
        </p:grpSpPr>
        <p:sp>
          <p:nvSpPr>
            <p:cNvPr id="187" name="Google Shape;659;p30"/>
            <p:cNvSpPr/>
            <p:nvPr/>
          </p:nvSpPr>
          <p:spPr>
            <a:xfrm>
              <a:off x="977051" y="2867647"/>
              <a:ext cx="152293" cy="249434"/>
            </a:xfrm>
            <a:custGeom>
              <a:avLst/>
              <a:gdLst/>
              <a:ahLst/>
              <a:cxnLst/>
              <a:rect l="l" t="t" r="r" b="b"/>
              <a:pathLst>
                <a:path w="4454" h="7295" extrusionOk="0">
                  <a:moveTo>
                    <a:pt x="379" y="1"/>
                  </a:moveTo>
                  <a:cubicBezTo>
                    <a:pt x="307" y="1"/>
                    <a:pt x="249" y="40"/>
                    <a:pt x="191" y="79"/>
                  </a:cubicBezTo>
                  <a:cubicBezTo>
                    <a:pt x="119" y="150"/>
                    <a:pt x="95" y="245"/>
                    <a:pt x="95" y="317"/>
                  </a:cubicBezTo>
                  <a:cubicBezTo>
                    <a:pt x="95" y="793"/>
                    <a:pt x="286" y="1246"/>
                    <a:pt x="596" y="1603"/>
                  </a:cubicBezTo>
                  <a:cubicBezTo>
                    <a:pt x="905" y="1889"/>
                    <a:pt x="1334" y="2055"/>
                    <a:pt x="1786" y="2079"/>
                  </a:cubicBezTo>
                  <a:lnTo>
                    <a:pt x="1786" y="3079"/>
                  </a:lnTo>
                  <a:lnTo>
                    <a:pt x="1715" y="3008"/>
                  </a:lnTo>
                  <a:cubicBezTo>
                    <a:pt x="1358" y="2698"/>
                    <a:pt x="905" y="2508"/>
                    <a:pt x="429" y="2508"/>
                  </a:cubicBezTo>
                  <a:cubicBezTo>
                    <a:pt x="357" y="2508"/>
                    <a:pt x="262" y="2532"/>
                    <a:pt x="191" y="2603"/>
                  </a:cubicBezTo>
                  <a:cubicBezTo>
                    <a:pt x="143" y="2651"/>
                    <a:pt x="95" y="2746"/>
                    <a:pt x="95" y="2841"/>
                  </a:cubicBezTo>
                  <a:cubicBezTo>
                    <a:pt x="119" y="3317"/>
                    <a:pt x="286" y="3746"/>
                    <a:pt x="596" y="4103"/>
                  </a:cubicBezTo>
                  <a:cubicBezTo>
                    <a:pt x="929" y="4389"/>
                    <a:pt x="1334" y="4580"/>
                    <a:pt x="1786" y="4580"/>
                  </a:cubicBezTo>
                  <a:lnTo>
                    <a:pt x="1786" y="5389"/>
                  </a:lnTo>
                  <a:cubicBezTo>
                    <a:pt x="1119" y="5461"/>
                    <a:pt x="500" y="5699"/>
                    <a:pt x="0" y="6128"/>
                  </a:cubicBezTo>
                  <a:lnTo>
                    <a:pt x="1500" y="6128"/>
                  </a:lnTo>
                  <a:cubicBezTo>
                    <a:pt x="2167" y="6128"/>
                    <a:pt x="2763" y="6628"/>
                    <a:pt x="2882" y="7294"/>
                  </a:cubicBezTo>
                  <a:lnTo>
                    <a:pt x="4215" y="6532"/>
                  </a:lnTo>
                  <a:cubicBezTo>
                    <a:pt x="4287" y="6485"/>
                    <a:pt x="4382" y="6437"/>
                    <a:pt x="4453" y="6413"/>
                  </a:cubicBezTo>
                  <a:cubicBezTo>
                    <a:pt x="3906" y="5842"/>
                    <a:pt x="3167" y="5461"/>
                    <a:pt x="2382" y="5389"/>
                  </a:cubicBezTo>
                  <a:lnTo>
                    <a:pt x="2382" y="4580"/>
                  </a:lnTo>
                  <a:cubicBezTo>
                    <a:pt x="2810" y="4580"/>
                    <a:pt x="3239" y="4389"/>
                    <a:pt x="3572" y="4103"/>
                  </a:cubicBezTo>
                  <a:cubicBezTo>
                    <a:pt x="3882" y="3746"/>
                    <a:pt x="4049" y="3317"/>
                    <a:pt x="4049" y="2841"/>
                  </a:cubicBezTo>
                  <a:cubicBezTo>
                    <a:pt x="4072" y="2746"/>
                    <a:pt x="4025" y="2651"/>
                    <a:pt x="3977" y="2603"/>
                  </a:cubicBezTo>
                  <a:cubicBezTo>
                    <a:pt x="3906" y="2532"/>
                    <a:pt x="3810" y="2508"/>
                    <a:pt x="3739" y="2508"/>
                  </a:cubicBezTo>
                  <a:cubicBezTo>
                    <a:pt x="3263" y="2508"/>
                    <a:pt x="2810" y="2698"/>
                    <a:pt x="2453" y="3008"/>
                  </a:cubicBezTo>
                  <a:lnTo>
                    <a:pt x="2382" y="3079"/>
                  </a:lnTo>
                  <a:lnTo>
                    <a:pt x="2382" y="2079"/>
                  </a:lnTo>
                  <a:cubicBezTo>
                    <a:pt x="2834" y="2055"/>
                    <a:pt x="3239" y="1889"/>
                    <a:pt x="3572" y="1603"/>
                  </a:cubicBezTo>
                  <a:cubicBezTo>
                    <a:pt x="3882" y="1246"/>
                    <a:pt x="4049" y="793"/>
                    <a:pt x="4072" y="341"/>
                  </a:cubicBezTo>
                  <a:cubicBezTo>
                    <a:pt x="4072" y="245"/>
                    <a:pt x="4049" y="150"/>
                    <a:pt x="3977" y="103"/>
                  </a:cubicBezTo>
                  <a:cubicBezTo>
                    <a:pt x="3918" y="44"/>
                    <a:pt x="3860" y="1"/>
                    <a:pt x="3788" y="1"/>
                  </a:cubicBezTo>
                  <a:cubicBezTo>
                    <a:pt x="3772" y="1"/>
                    <a:pt x="3756" y="3"/>
                    <a:pt x="3739" y="7"/>
                  </a:cubicBezTo>
                  <a:cubicBezTo>
                    <a:pt x="3263" y="7"/>
                    <a:pt x="2810" y="174"/>
                    <a:pt x="2477" y="484"/>
                  </a:cubicBezTo>
                  <a:cubicBezTo>
                    <a:pt x="2286" y="674"/>
                    <a:pt x="2143" y="912"/>
                    <a:pt x="2072" y="1150"/>
                  </a:cubicBezTo>
                  <a:cubicBezTo>
                    <a:pt x="2001" y="912"/>
                    <a:pt x="1881" y="674"/>
                    <a:pt x="1691" y="484"/>
                  </a:cubicBezTo>
                  <a:cubicBezTo>
                    <a:pt x="1358" y="174"/>
                    <a:pt x="905" y="7"/>
                    <a:pt x="429" y="7"/>
                  </a:cubicBezTo>
                  <a:cubicBezTo>
                    <a:pt x="411" y="3"/>
                    <a:pt x="395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60;p30"/>
            <p:cNvSpPr/>
            <p:nvPr/>
          </p:nvSpPr>
          <p:spPr>
            <a:xfrm>
              <a:off x="850813" y="3099062"/>
              <a:ext cx="326573" cy="134445"/>
            </a:xfrm>
            <a:custGeom>
              <a:avLst/>
              <a:gdLst/>
              <a:ahLst/>
              <a:cxnLst/>
              <a:rect l="l" t="t" r="r" b="b"/>
              <a:pathLst>
                <a:path w="9551" h="3932" extrusionOk="0">
                  <a:moveTo>
                    <a:pt x="5261" y="0"/>
                  </a:moveTo>
                  <a:cubicBezTo>
                    <a:pt x="5238" y="0"/>
                    <a:pt x="5216" y="1"/>
                    <a:pt x="5192" y="3"/>
                  </a:cubicBezTo>
                  <a:lnTo>
                    <a:pt x="3097" y="3"/>
                  </a:lnTo>
                  <a:cubicBezTo>
                    <a:pt x="2573" y="3"/>
                    <a:pt x="2073" y="217"/>
                    <a:pt x="1692" y="598"/>
                  </a:cubicBezTo>
                  <a:lnTo>
                    <a:pt x="96" y="2170"/>
                  </a:lnTo>
                  <a:cubicBezTo>
                    <a:pt x="25" y="2217"/>
                    <a:pt x="1" y="2336"/>
                    <a:pt x="1" y="2432"/>
                  </a:cubicBezTo>
                  <a:cubicBezTo>
                    <a:pt x="25" y="2527"/>
                    <a:pt x="72" y="2622"/>
                    <a:pt x="168" y="2646"/>
                  </a:cubicBezTo>
                  <a:lnTo>
                    <a:pt x="2478" y="3884"/>
                  </a:lnTo>
                  <a:cubicBezTo>
                    <a:pt x="2525" y="3908"/>
                    <a:pt x="2573" y="3932"/>
                    <a:pt x="2644" y="3932"/>
                  </a:cubicBezTo>
                  <a:cubicBezTo>
                    <a:pt x="2716" y="3932"/>
                    <a:pt x="2787" y="3908"/>
                    <a:pt x="2859" y="3837"/>
                  </a:cubicBezTo>
                  <a:lnTo>
                    <a:pt x="3430" y="3265"/>
                  </a:lnTo>
                  <a:cubicBezTo>
                    <a:pt x="3525" y="3170"/>
                    <a:pt x="3668" y="3122"/>
                    <a:pt x="3787" y="3122"/>
                  </a:cubicBezTo>
                  <a:lnTo>
                    <a:pt x="6121" y="3122"/>
                  </a:lnTo>
                  <a:cubicBezTo>
                    <a:pt x="6407" y="3122"/>
                    <a:pt x="6669" y="3051"/>
                    <a:pt x="6907" y="2908"/>
                  </a:cubicBezTo>
                  <a:lnTo>
                    <a:pt x="9027" y="1693"/>
                  </a:lnTo>
                  <a:cubicBezTo>
                    <a:pt x="9431" y="1431"/>
                    <a:pt x="9551" y="884"/>
                    <a:pt x="9241" y="503"/>
                  </a:cubicBezTo>
                  <a:cubicBezTo>
                    <a:pt x="9090" y="307"/>
                    <a:pt x="8853" y="197"/>
                    <a:pt x="8615" y="197"/>
                  </a:cubicBezTo>
                  <a:cubicBezTo>
                    <a:pt x="8478" y="197"/>
                    <a:pt x="8339" y="233"/>
                    <a:pt x="8217" y="312"/>
                  </a:cubicBezTo>
                  <a:lnTo>
                    <a:pt x="6502" y="1289"/>
                  </a:lnTo>
                  <a:cubicBezTo>
                    <a:pt x="6288" y="1836"/>
                    <a:pt x="5764" y="2193"/>
                    <a:pt x="5192" y="2193"/>
                  </a:cubicBezTo>
                  <a:lnTo>
                    <a:pt x="3978" y="2193"/>
                  </a:lnTo>
                  <a:cubicBezTo>
                    <a:pt x="3963" y="2195"/>
                    <a:pt x="3949" y="2196"/>
                    <a:pt x="3935" y="2196"/>
                  </a:cubicBezTo>
                  <a:cubicBezTo>
                    <a:pt x="3516" y="2196"/>
                    <a:pt x="3516" y="1548"/>
                    <a:pt x="3935" y="1548"/>
                  </a:cubicBezTo>
                  <a:cubicBezTo>
                    <a:pt x="3949" y="1548"/>
                    <a:pt x="3963" y="1549"/>
                    <a:pt x="3978" y="1550"/>
                  </a:cubicBezTo>
                  <a:lnTo>
                    <a:pt x="5192" y="1550"/>
                  </a:lnTo>
                  <a:cubicBezTo>
                    <a:pt x="5216" y="1552"/>
                    <a:pt x="5238" y="1553"/>
                    <a:pt x="5261" y="1553"/>
                  </a:cubicBezTo>
                  <a:cubicBezTo>
                    <a:pt x="6289" y="1553"/>
                    <a:pt x="6289" y="0"/>
                    <a:pt x="5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" name="Google Shape;1234;p41"/>
          <p:cNvGrpSpPr/>
          <p:nvPr/>
        </p:nvGrpSpPr>
        <p:grpSpPr>
          <a:xfrm>
            <a:off x="2527128" y="1360981"/>
            <a:ext cx="330773" cy="338822"/>
            <a:chOff x="4004944" y="4038467"/>
            <a:chExt cx="365601" cy="363960"/>
          </a:xfrm>
          <a:solidFill>
            <a:schemeClr val="accent3"/>
          </a:solidFill>
        </p:grpSpPr>
        <p:sp>
          <p:nvSpPr>
            <p:cNvPr id="190" name="Google Shape;1235;p41"/>
            <p:cNvSpPr/>
            <p:nvPr/>
          </p:nvSpPr>
          <p:spPr>
            <a:xfrm>
              <a:off x="4039952" y="4253404"/>
              <a:ext cx="127861" cy="149023"/>
            </a:xfrm>
            <a:custGeom>
              <a:avLst/>
              <a:gdLst/>
              <a:ahLst/>
              <a:cxnLst/>
              <a:rect l="l" t="t" r="r" b="b"/>
              <a:pathLst>
                <a:path w="3740" h="4359" extrusionOk="0">
                  <a:moveTo>
                    <a:pt x="1" y="0"/>
                  </a:moveTo>
                  <a:lnTo>
                    <a:pt x="1" y="4049"/>
                  </a:lnTo>
                  <a:cubicBezTo>
                    <a:pt x="1" y="4215"/>
                    <a:pt x="144" y="4358"/>
                    <a:pt x="334" y="4358"/>
                  </a:cubicBezTo>
                  <a:lnTo>
                    <a:pt x="2001" y="4358"/>
                  </a:lnTo>
                  <a:cubicBezTo>
                    <a:pt x="2192" y="4358"/>
                    <a:pt x="2334" y="4215"/>
                    <a:pt x="2334" y="4049"/>
                  </a:cubicBezTo>
                  <a:lnTo>
                    <a:pt x="2334" y="1858"/>
                  </a:lnTo>
                  <a:lnTo>
                    <a:pt x="2954" y="1858"/>
                  </a:lnTo>
                  <a:cubicBezTo>
                    <a:pt x="3382" y="1858"/>
                    <a:pt x="3740" y="1524"/>
                    <a:pt x="3740" y="1096"/>
                  </a:cubicBezTo>
                  <a:lnTo>
                    <a:pt x="3740" y="667"/>
                  </a:lnTo>
                  <a:lnTo>
                    <a:pt x="3073" y="429"/>
                  </a:lnTo>
                  <a:lnTo>
                    <a:pt x="3073" y="1096"/>
                  </a:lnTo>
                  <a:cubicBezTo>
                    <a:pt x="3073" y="1167"/>
                    <a:pt x="3025" y="1215"/>
                    <a:pt x="2954" y="1215"/>
                  </a:cubicBezTo>
                  <a:lnTo>
                    <a:pt x="2334" y="1215"/>
                  </a:lnTo>
                  <a:lnTo>
                    <a:pt x="2334" y="143"/>
                  </a:lnTo>
                  <a:lnTo>
                    <a:pt x="1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236;p41"/>
            <p:cNvSpPr/>
            <p:nvPr/>
          </p:nvSpPr>
          <p:spPr>
            <a:xfrm>
              <a:off x="4257350" y="4038467"/>
              <a:ext cx="42358" cy="263825"/>
            </a:xfrm>
            <a:custGeom>
              <a:avLst/>
              <a:gdLst/>
              <a:ahLst/>
              <a:cxnLst/>
              <a:rect l="l" t="t" r="r" b="b"/>
              <a:pathLst>
                <a:path w="1239" h="7717" extrusionOk="0">
                  <a:moveTo>
                    <a:pt x="1238" y="0"/>
                  </a:moveTo>
                  <a:lnTo>
                    <a:pt x="0" y="477"/>
                  </a:lnTo>
                  <a:lnTo>
                    <a:pt x="0" y="7264"/>
                  </a:lnTo>
                  <a:lnTo>
                    <a:pt x="1238" y="7716"/>
                  </a:lnTo>
                  <a:lnTo>
                    <a:pt x="12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37;p41"/>
            <p:cNvSpPr/>
            <p:nvPr/>
          </p:nvSpPr>
          <p:spPr>
            <a:xfrm>
              <a:off x="4119745" y="4062877"/>
              <a:ext cx="114836" cy="214971"/>
            </a:xfrm>
            <a:custGeom>
              <a:avLst/>
              <a:gdLst/>
              <a:ahLst/>
              <a:cxnLst/>
              <a:rect l="l" t="t" r="r" b="b"/>
              <a:pathLst>
                <a:path w="3359" h="6288" extrusionOk="0">
                  <a:moveTo>
                    <a:pt x="3358" y="1"/>
                  </a:moveTo>
                  <a:lnTo>
                    <a:pt x="0" y="1287"/>
                  </a:lnTo>
                  <a:lnTo>
                    <a:pt x="0" y="5026"/>
                  </a:lnTo>
                  <a:lnTo>
                    <a:pt x="3358" y="6288"/>
                  </a:lnTo>
                  <a:lnTo>
                    <a:pt x="3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38;p41"/>
            <p:cNvSpPr/>
            <p:nvPr/>
          </p:nvSpPr>
          <p:spPr>
            <a:xfrm>
              <a:off x="4004944" y="4110090"/>
              <a:ext cx="92853" cy="121366"/>
            </a:xfrm>
            <a:custGeom>
              <a:avLst/>
              <a:gdLst/>
              <a:ahLst/>
              <a:cxnLst/>
              <a:rect l="l" t="t" r="r" b="b"/>
              <a:pathLst>
                <a:path w="2716" h="3550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lnTo>
                    <a:pt x="1" y="2478"/>
                  </a:lnTo>
                  <a:cubicBezTo>
                    <a:pt x="1" y="3073"/>
                    <a:pt x="477" y="3549"/>
                    <a:pt x="1072" y="3549"/>
                  </a:cubicBezTo>
                  <a:lnTo>
                    <a:pt x="2715" y="3549"/>
                  </a:lnTo>
                  <a:lnTo>
                    <a:pt x="271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39;p41"/>
            <p:cNvSpPr/>
            <p:nvPr/>
          </p:nvSpPr>
          <p:spPr>
            <a:xfrm>
              <a:off x="4321657" y="4111731"/>
              <a:ext cx="48888" cy="117263"/>
            </a:xfrm>
            <a:custGeom>
              <a:avLst/>
              <a:gdLst/>
              <a:ahLst/>
              <a:cxnLst/>
              <a:rect l="l" t="t" r="r" b="b"/>
              <a:pathLst>
                <a:path w="1430" h="3430" extrusionOk="0">
                  <a:moveTo>
                    <a:pt x="0" y="1"/>
                  </a:moveTo>
                  <a:lnTo>
                    <a:pt x="0" y="3430"/>
                  </a:lnTo>
                  <a:cubicBezTo>
                    <a:pt x="834" y="3287"/>
                    <a:pt x="1429" y="2573"/>
                    <a:pt x="1429" y="1715"/>
                  </a:cubicBezTo>
                  <a:cubicBezTo>
                    <a:pt x="1429" y="882"/>
                    <a:pt x="834" y="167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" name="Google Shape;1244;p41"/>
          <p:cNvGrpSpPr/>
          <p:nvPr/>
        </p:nvGrpSpPr>
        <p:grpSpPr>
          <a:xfrm>
            <a:off x="4160683" y="1270847"/>
            <a:ext cx="389927" cy="406355"/>
            <a:chOff x="-1183550" y="3586525"/>
            <a:chExt cx="296175" cy="290550"/>
          </a:xfrm>
          <a:solidFill>
            <a:schemeClr val="accent4"/>
          </a:solidFill>
        </p:grpSpPr>
        <p:sp>
          <p:nvSpPr>
            <p:cNvPr id="196" name="Google Shape;1245;p41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46;p41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47;p41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48;p41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49;p41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50;p41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51;p41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52;p41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53;p41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1240;p41"/>
          <p:cNvGrpSpPr/>
          <p:nvPr/>
        </p:nvGrpSpPr>
        <p:grpSpPr>
          <a:xfrm>
            <a:off x="718942" y="1311702"/>
            <a:ext cx="386834" cy="410901"/>
            <a:chOff x="-4478975" y="3251700"/>
            <a:chExt cx="293825" cy="293800"/>
          </a:xfrm>
          <a:solidFill>
            <a:schemeClr val="accent2"/>
          </a:solidFill>
        </p:grpSpPr>
        <p:sp>
          <p:nvSpPr>
            <p:cNvPr id="206" name="Google Shape;1241;p41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242;p41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243;p41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" name="Google Shape;145;p17"/>
          <p:cNvGrpSpPr/>
          <p:nvPr/>
        </p:nvGrpSpPr>
        <p:grpSpPr>
          <a:xfrm>
            <a:off x="7422146" y="1406688"/>
            <a:ext cx="341105" cy="175333"/>
            <a:chOff x="4794075" y="2379856"/>
            <a:chExt cx="367791" cy="179033"/>
          </a:xfrm>
          <a:solidFill>
            <a:schemeClr val="accent1">
              <a:lumMod val="50000"/>
            </a:schemeClr>
          </a:solidFill>
        </p:grpSpPr>
        <p:sp>
          <p:nvSpPr>
            <p:cNvPr id="210" name="Google Shape;146;p17"/>
            <p:cNvSpPr/>
            <p:nvPr/>
          </p:nvSpPr>
          <p:spPr>
            <a:xfrm>
              <a:off x="4794075" y="2411464"/>
              <a:ext cx="121501" cy="146706"/>
            </a:xfrm>
            <a:custGeom>
              <a:avLst/>
              <a:gdLst/>
              <a:ahLst/>
              <a:cxnLst/>
              <a:rect l="l" t="t" r="r" b="b"/>
              <a:pathLst>
                <a:path w="3548" h="4284" extrusionOk="0">
                  <a:moveTo>
                    <a:pt x="2380" y="0"/>
                  </a:moveTo>
                  <a:cubicBezTo>
                    <a:pt x="1797" y="0"/>
                    <a:pt x="1213" y="387"/>
                    <a:pt x="1213" y="1161"/>
                  </a:cubicBezTo>
                  <a:lnTo>
                    <a:pt x="1213" y="1233"/>
                  </a:lnTo>
                  <a:cubicBezTo>
                    <a:pt x="1213" y="1423"/>
                    <a:pt x="1285" y="1637"/>
                    <a:pt x="1404" y="1804"/>
                  </a:cubicBezTo>
                  <a:cubicBezTo>
                    <a:pt x="570" y="2209"/>
                    <a:pt x="23" y="3042"/>
                    <a:pt x="23" y="3971"/>
                  </a:cubicBezTo>
                  <a:cubicBezTo>
                    <a:pt x="0" y="4127"/>
                    <a:pt x="124" y="4283"/>
                    <a:pt x="296" y="4283"/>
                  </a:cubicBezTo>
                  <a:cubicBezTo>
                    <a:pt x="308" y="4283"/>
                    <a:pt x="320" y="4282"/>
                    <a:pt x="332" y="4281"/>
                  </a:cubicBezTo>
                  <a:lnTo>
                    <a:pt x="2190" y="4281"/>
                  </a:lnTo>
                  <a:cubicBezTo>
                    <a:pt x="2166" y="4186"/>
                    <a:pt x="2142" y="4090"/>
                    <a:pt x="2142" y="3995"/>
                  </a:cubicBezTo>
                  <a:cubicBezTo>
                    <a:pt x="2166" y="3233"/>
                    <a:pt x="2428" y="2519"/>
                    <a:pt x="2904" y="1947"/>
                  </a:cubicBezTo>
                  <a:cubicBezTo>
                    <a:pt x="3095" y="1709"/>
                    <a:pt x="3309" y="1518"/>
                    <a:pt x="3547" y="1352"/>
                  </a:cubicBezTo>
                  <a:lnTo>
                    <a:pt x="3547" y="1233"/>
                  </a:lnTo>
                  <a:lnTo>
                    <a:pt x="3547" y="1161"/>
                  </a:lnTo>
                  <a:cubicBezTo>
                    <a:pt x="3547" y="387"/>
                    <a:pt x="2964" y="0"/>
                    <a:pt x="23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47;p17"/>
            <p:cNvSpPr/>
            <p:nvPr/>
          </p:nvSpPr>
          <p:spPr>
            <a:xfrm>
              <a:off x="5039509" y="2411670"/>
              <a:ext cx="122357" cy="147219"/>
            </a:xfrm>
            <a:custGeom>
              <a:avLst/>
              <a:gdLst/>
              <a:ahLst/>
              <a:cxnLst/>
              <a:rect l="l" t="t" r="r" b="b"/>
              <a:pathLst>
                <a:path w="3573" h="4299" extrusionOk="0">
                  <a:moveTo>
                    <a:pt x="1167" y="0"/>
                  </a:moveTo>
                  <a:cubicBezTo>
                    <a:pt x="584" y="0"/>
                    <a:pt x="0" y="393"/>
                    <a:pt x="0" y="1179"/>
                  </a:cubicBezTo>
                  <a:lnTo>
                    <a:pt x="0" y="1227"/>
                  </a:lnTo>
                  <a:lnTo>
                    <a:pt x="0" y="1346"/>
                  </a:lnTo>
                  <a:cubicBezTo>
                    <a:pt x="238" y="1512"/>
                    <a:pt x="453" y="1703"/>
                    <a:pt x="643" y="1941"/>
                  </a:cubicBezTo>
                  <a:lnTo>
                    <a:pt x="667" y="1917"/>
                  </a:lnTo>
                  <a:cubicBezTo>
                    <a:pt x="1143" y="2489"/>
                    <a:pt x="1405" y="3227"/>
                    <a:pt x="1429" y="3965"/>
                  </a:cubicBezTo>
                  <a:cubicBezTo>
                    <a:pt x="1429" y="4084"/>
                    <a:pt x="1405" y="4180"/>
                    <a:pt x="1381" y="4299"/>
                  </a:cubicBezTo>
                  <a:lnTo>
                    <a:pt x="3263" y="4299"/>
                  </a:lnTo>
                  <a:cubicBezTo>
                    <a:pt x="3429" y="4275"/>
                    <a:pt x="3572" y="4132"/>
                    <a:pt x="3572" y="3965"/>
                  </a:cubicBezTo>
                  <a:cubicBezTo>
                    <a:pt x="3548" y="3036"/>
                    <a:pt x="3001" y="2203"/>
                    <a:pt x="2143" y="1798"/>
                  </a:cubicBezTo>
                  <a:cubicBezTo>
                    <a:pt x="2262" y="1631"/>
                    <a:pt x="2334" y="1441"/>
                    <a:pt x="2334" y="1227"/>
                  </a:cubicBezTo>
                  <a:lnTo>
                    <a:pt x="2334" y="1179"/>
                  </a:lnTo>
                  <a:cubicBezTo>
                    <a:pt x="2334" y="393"/>
                    <a:pt x="1750" y="0"/>
                    <a:pt x="1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48;p17"/>
            <p:cNvSpPr/>
            <p:nvPr/>
          </p:nvSpPr>
          <p:spPr>
            <a:xfrm>
              <a:off x="4888625" y="2379856"/>
              <a:ext cx="178622" cy="179033"/>
            </a:xfrm>
            <a:custGeom>
              <a:avLst/>
              <a:gdLst/>
              <a:ahLst/>
              <a:cxnLst/>
              <a:rect l="l" t="t" r="r" b="b"/>
              <a:pathLst>
                <a:path w="5216" h="5228" extrusionOk="0">
                  <a:moveTo>
                    <a:pt x="2596" y="0"/>
                  </a:moveTo>
                  <a:cubicBezTo>
                    <a:pt x="1822" y="0"/>
                    <a:pt x="1048" y="512"/>
                    <a:pt x="1048" y="1536"/>
                  </a:cubicBezTo>
                  <a:cubicBezTo>
                    <a:pt x="1048" y="1941"/>
                    <a:pt x="1191" y="2298"/>
                    <a:pt x="1477" y="2584"/>
                  </a:cubicBezTo>
                  <a:cubicBezTo>
                    <a:pt x="1144" y="2727"/>
                    <a:pt x="858" y="2941"/>
                    <a:pt x="620" y="3251"/>
                  </a:cubicBezTo>
                  <a:cubicBezTo>
                    <a:pt x="215" y="3703"/>
                    <a:pt x="0" y="4299"/>
                    <a:pt x="0" y="4894"/>
                  </a:cubicBezTo>
                  <a:cubicBezTo>
                    <a:pt x="0" y="5085"/>
                    <a:pt x="120" y="5228"/>
                    <a:pt x="310" y="5228"/>
                  </a:cubicBezTo>
                  <a:lnTo>
                    <a:pt x="4906" y="5228"/>
                  </a:lnTo>
                  <a:cubicBezTo>
                    <a:pt x="5073" y="5204"/>
                    <a:pt x="5216" y="5061"/>
                    <a:pt x="5216" y="4894"/>
                  </a:cubicBezTo>
                  <a:cubicBezTo>
                    <a:pt x="5192" y="4299"/>
                    <a:pt x="4978" y="3703"/>
                    <a:pt x="4597" y="3251"/>
                  </a:cubicBezTo>
                  <a:cubicBezTo>
                    <a:pt x="4358" y="2941"/>
                    <a:pt x="4049" y="2727"/>
                    <a:pt x="3715" y="2584"/>
                  </a:cubicBezTo>
                  <a:cubicBezTo>
                    <a:pt x="3858" y="2418"/>
                    <a:pt x="3977" y="2251"/>
                    <a:pt x="4049" y="2060"/>
                  </a:cubicBezTo>
                  <a:cubicBezTo>
                    <a:pt x="4097" y="1894"/>
                    <a:pt x="4144" y="1727"/>
                    <a:pt x="4144" y="1536"/>
                  </a:cubicBezTo>
                  <a:cubicBezTo>
                    <a:pt x="4144" y="512"/>
                    <a:pt x="3370" y="0"/>
                    <a:pt x="2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32FB205-E355-46C8-B876-14ACC9F749A4}" type="slidenum">
              <a:rPr lang="ru-RU" sz="900" smtClean="0">
                <a:solidFill>
                  <a:schemeClr val="bg1"/>
                </a:solidFill>
              </a:rPr>
              <a:pPr/>
              <a:t>87</a:t>
            </a:fld>
            <a:endParaRPr lang="ru-RU" sz="900" dirty="0">
              <a:solidFill>
                <a:schemeClr val="bg1"/>
              </a:solidFill>
            </a:endParaRPr>
          </a:p>
        </p:txBody>
      </p:sp>
      <p:sp>
        <p:nvSpPr>
          <p:cNvPr id="95" name="Google Shape;1012;p36"/>
          <p:cNvSpPr/>
          <p:nvPr/>
        </p:nvSpPr>
        <p:spPr>
          <a:xfrm rot="2700000">
            <a:off x="6045903" y="3286522"/>
            <a:ext cx="727334" cy="684674"/>
          </a:xfrm>
          <a:prstGeom prst="roundRect">
            <a:avLst>
              <a:gd name="adj" fmla="val 16667"/>
            </a:avLst>
          </a:prstGeom>
          <a:solidFill>
            <a:schemeClr val="accent6">
              <a:lumMod val="50000"/>
              <a:alpha val="1254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1031;p36"/>
          <p:cNvGrpSpPr/>
          <p:nvPr/>
        </p:nvGrpSpPr>
        <p:grpSpPr>
          <a:xfrm>
            <a:off x="4944586" y="2980720"/>
            <a:ext cx="3533056" cy="1766569"/>
            <a:chOff x="3614565" y="2886489"/>
            <a:chExt cx="3632814" cy="1766561"/>
          </a:xfrm>
        </p:grpSpPr>
        <p:sp>
          <p:nvSpPr>
            <p:cNvPr id="97" name="Google Shape;1032;p36"/>
            <p:cNvSpPr txBox="1"/>
            <p:nvPr/>
          </p:nvSpPr>
          <p:spPr>
            <a:xfrm>
              <a:off x="3614565" y="4084550"/>
              <a:ext cx="3632814" cy="56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950" dirty="0" smtClean="0"/>
                <a:t>Организация дорожной </a:t>
              </a:r>
              <a:r>
                <a:rPr lang="ru-RU" sz="950" dirty="0"/>
                <a:t>деятельность в отношении автомобильных дорог местного значения в границах населенного пункта муниципального образования края и обеспечение безопасности дорожного движения на них, за исключением создания и обеспечения функционирования парковок (парковочных мест), а также осуществление иных полномочий в области использования автомобильных дорог и осуществления дорожной деятельности в соответствии с законодательством Российской Федерации;</a:t>
              </a:r>
              <a:endParaRPr sz="950" dirty="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98" name="Google Shape;1033;p36"/>
            <p:cNvSpPr/>
            <p:nvPr/>
          </p:nvSpPr>
          <p:spPr>
            <a:xfrm>
              <a:off x="5191358" y="2886489"/>
              <a:ext cx="621455" cy="561798"/>
            </a:xfrm>
            <a:prstGeom prst="ellipse">
              <a:avLst/>
            </a:prstGeom>
            <a:solidFill>
              <a:srgbClr val="654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5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9</a:t>
              </a:r>
              <a:endParaRPr sz="15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06" name="Google Shape;11007;p88"/>
          <p:cNvGrpSpPr/>
          <p:nvPr/>
        </p:nvGrpSpPr>
        <p:grpSpPr>
          <a:xfrm>
            <a:off x="6199806" y="3471855"/>
            <a:ext cx="417128" cy="269162"/>
            <a:chOff x="5728383" y="4221698"/>
            <a:chExt cx="417128" cy="269162"/>
          </a:xfrm>
          <a:solidFill>
            <a:schemeClr val="bg1"/>
          </a:solidFill>
        </p:grpSpPr>
        <p:sp>
          <p:nvSpPr>
            <p:cNvPr id="107" name="Google Shape;11008;p88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009;p88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010;p88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11;p88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012;p88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013;p88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1014;p88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1015;p88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1016;p88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1017;p88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1018;p88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1019;p88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grpFill/>
            <a:ln w="12700">
              <a:solidFill>
                <a:schemeClr val="accent6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205;p18"/>
          <p:cNvSpPr txBox="1">
            <a:spLocks noGrp="1"/>
          </p:cNvSpPr>
          <p:nvPr>
            <p:ph type="title"/>
          </p:nvPr>
        </p:nvSpPr>
        <p:spPr>
          <a:xfrm>
            <a:off x="3041792" y="569251"/>
            <a:ext cx="379007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ru-RU" dirty="0"/>
              <a:t>КАК ЭТО РАБОТАЕТ?</a:t>
            </a:r>
            <a:endParaRPr dirty="0"/>
          </a:p>
        </p:txBody>
      </p:sp>
      <p:grpSp>
        <p:nvGrpSpPr>
          <p:cNvPr id="14" name="Google Shape;207;p18"/>
          <p:cNvGrpSpPr/>
          <p:nvPr/>
        </p:nvGrpSpPr>
        <p:grpSpPr>
          <a:xfrm>
            <a:off x="546724" y="3149375"/>
            <a:ext cx="1626878" cy="1704799"/>
            <a:chOff x="542193" y="3149375"/>
            <a:chExt cx="1544538" cy="1704799"/>
          </a:xfrm>
        </p:grpSpPr>
        <p:sp>
          <p:nvSpPr>
            <p:cNvPr id="15" name="Google Shape;208;p18"/>
            <p:cNvSpPr/>
            <p:nvPr/>
          </p:nvSpPr>
          <p:spPr>
            <a:xfrm>
              <a:off x="1011462" y="3149375"/>
              <a:ext cx="606000" cy="605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8" name="Google Shape;211;p18"/>
            <p:cNvSpPr txBox="1"/>
            <p:nvPr/>
          </p:nvSpPr>
          <p:spPr>
            <a:xfrm>
              <a:off x="542193" y="3886974"/>
              <a:ext cx="1544538" cy="967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Администрации муниципальных образований совместно с населением отбирают и готовят проекты для участия в региональном конкурсе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9" name="Google Shape;212;p18"/>
          <p:cNvGrpSpPr/>
          <p:nvPr/>
        </p:nvGrpSpPr>
        <p:grpSpPr>
          <a:xfrm>
            <a:off x="6972293" y="1020075"/>
            <a:ext cx="1790713" cy="1748110"/>
            <a:chOff x="6972292" y="1020075"/>
            <a:chExt cx="1714514" cy="1748110"/>
          </a:xfrm>
        </p:grpSpPr>
        <p:sp>
          <p:nvSpPr>
            <p:cNvPr id="23" name="Google Shape;215;p18"/>
            <p:cNvSpPr txBox="1"/>
            <p:nvPr/>
          </p:nvSpPr>
          <p:spPr>
            <a:xfrm>
              <a:off x="6972292" y="1431778"/>
              <a:ext cx="1714514" cy="133640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Проект реализуется при постоянном мониторинге населения муниципального образования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" name="Google Shape;216;p18"/>
            <p:cNvSpPr/>
            <p:nvPr/>
          </p:nvSpPr>
          <p:spPr>
            <a:xfrm>
              <a:off x="7526550" y="1020075"/>
              <a:ext cx="606000" cy="6057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05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24" name="Google Shape;217;p18"/>
          <p:cNvGrpSpPr/>
          <p:nvPr/>
        </p:nvGrpSpPr>
        <p:grpSpPr>
          <a:xfrm>
            <a:off x="2085994" y="2617050"/>
            <a:ext cx="1805896" cy="1384425"/>
            <a:chOff x="2085993" y="2617050"/>
            <a:chExt cx="1714513" cy="1384425"/>
          </a:xfrm>
        </p:grpSpPr>
        <p:sp>
          <p:nvSpPr>
            <p:cNvPr id="28" name="Google Shape;220;p18"/>
            <p:cNvSpPr txBox="1"/>
            <p:nvPr/>
          </p:nvSpPr>
          <p:spPr>
            <a:xfrm>
              <a:off x="2085993" y="3518475"/>
              <a:ext cx="1714513" cy="483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Краевая конкурсная комиссия, на основе </a:t>
              </a:r>
              <a:r>
                <a:rPr lang="ru-RU" sz="1000" dirty="0" smtClean="0"/>
                <a:t>утверждённых </a:t>
              </a:r>
              <a:r>
                <a:rPr lang="ru-RU" sz="1000" dirty="0"/>
                <a:t>критериев, определяет лучшие проекты для предоставления им субсидии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" name="Google Shape;221;p18"/>
            <p:cNvSpPr/>
            <p:nvPr/>
          </p:nvSpPr>
          <p:spPr>
            <a:xfrm>
              <a:off x="2640250" y="2617050"/>
              <a:ext cx="606000" cy="605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29" name="Google Shape;222;p18"/>
          <p:cNvGrpSpPr/>
          <p:nvPr/>
        </p:nvGrpSpPr>
        <p:grpSpPr>
          <a:xfrm>
            <a:off x="3714734" y="2084725"/>
            <a:ext cx="1805896" cy="2403455"/>
            <a:chOff x="3714734" y="2084725"/>
            <a:chExt cx="1714514" cy="2403455"/>
          </a:xfrm>
        </p:grpSpPr>
        <p:sp>
          <p:nvSpPr>
            <p:cNvPr id="33" name="Google Shape;225;p18"/>
            <p:cNvSpPr txBox="1"/>
            <p:nvPr/>
          </p:nvSpPr>
          <p:spPr>
            <a:xfrm>
              <a:off x="3714734" y="2666376"/>
              <a:ext cx="1714514" cy="182180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Субсидии предоставляются из регионального бюджета на </a:t>
              </a:r>
              <a:r>
                <a:rPr lang="ru-RU" sz="1000" dirty="0" smtClean="0"/>
                <a:t>условиях </a:t>
              </a:r>
              <a:r>
                <a:rPr lang="ru-RU" sz="1000" dirty="0" err="1" smtClean="0"/>
                <a:t>софинансирования</a:t>
              </a:r>
              <a:r>
                <a:rPr lang="ru-RU" sz="1000" dirty="0" smtClean="0"/>
                <a:t> </a:t>
              </a:r>
              <a:r>
                <a:rPr lang="ru-RU" sz="1000" dirty="0"/>
                <a:t>(муниципалитет, спонсоры, население), которое может выражаться как в денежном, так и в другом эквиваленте (материалы, техника, труд и пр.)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1" name="Google Shape;226;p18"/>
            <p:cNvSpPr/>
            <p:nvPr/>
          </p:nvSpPr>
          <p:spPr>
            <a:xfrm>
              <a:off x="4268987" y="2084725"/>
              <a:ext cx="606000" cy="605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34" name="Google Shape;227;p18"/>
          <p:cNvGrpSpPr/>
          <p:nvPr/>
        </p:nvGrpSpPr>
        <p:grpSpPr>
          <a:xfrm>
            <a:off x="5343491" y="1552400"/>
            <a:ext cx="1872650" cy="1747061"/>
            <a:chOff x="5343490" y="1552400"/>
            <a:chExt cx="1779710" cy="1747061"/>
          </a:xfrm>
        </p:grpSpPr>
        <p:sp>
          <p:nvSpPr>
            <p:cNvPr id="38" name="Google Shape;230;p18"/>
            <p:cNvSpPr txBox="1"/>
            <p:nvPr/>
          </p:nvSpPr>
          <p:spPr>
            <a:xfrm>
              <a:off x="5343490" y="2158101"/>
              <a:ext cx="1779710" cy="114136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000" dirty="0"/>
                <a:t>Муниципальные образования, победившие в конкурсе, проводят конкурсные процедуры по выбору подрядчика и заключают с ним соглашение</a:t>
              </a:r>
              <a:endParaRPr sz="1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6" name="Google Shape;231;p18"/>
            <p:cNvSpPr/>
            <p:nvPr/>
          </p:nvSpPr>
          <p:spPr>
            <a:xfrm>
              <a:off x="5897775" y="1552400"/>
              <a:ext cx="606000" cy="605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04</a:t>
              </a:r>
              <a:endParaRPr sz="1800" b="1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41" name="Google Shape;234;p18"/>
          <p:cNvCxnSpPr>
            <a:stCxn id="31" idx="0"/>
            <a:endCxn id="36" idx="2"/>
          </p:cNvCxnSpPr>
          <p:nvPr/>
        </p:nvCxnSpPr>
        <p:spPr>
          <a:xfrm rot="5400000" flipH="1" flipV="1">
            <a:off x="5157462" y="1315467"/>
            <a:ext cx="229475" cy="1309043"/>
          </a:xfrm>
          <a:prstGeom prst="bentConnector2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Google Shape;232;p18"/>
          <p:cNvCxnSpPr>
            <a:stCxn id="15" idx="0"/>
            <a:endCxn id="26" idx="2"/>
          </p:cNvCxnSpPr>
          <p:nvPr/>
        </p:nvCxnSpPr>
        <p:spPr>
          <a:xfrm rot="5400000" flipH="1" flipV="1">
            <a:off x="1900241" y="2379823"/>
            <a:ext cx="229475" cy="1309630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" name="Google Shape;233;p18"/>
          <p:cNvCxnSpPr>
            <a:stCxn id="36" idx="0"/>
            <a:endCxn id="21" idx="2"/>
          </p:cNvCxnSpPr>
          <p:nvPr/>
        </p:nvCxnSpPr>
        <p:spPr>
          <a:xfrm rot="5400000" flipH="1" flipV="1">
            <a:off x="6783627" y="784843"/>
            <a:ext cx="229475" cy="1305640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" name="Google Shape;235;p18"/>
          <p:cNvCxnSpPr>
            <a:stCxn id="26" idx="0"/>
            <a:endCxn id="31" idx="2"/>
          </p:cNvCxnSpPr>
          <p:nvPr/>
        </p:nvCxnSpPr>
        <p:spPr>
          <a:xfrm rot="5400000" flipH="1" flipV="1">
            <a:off x="3528998" y="1847521"/>
            <a:ext cx="229475" cy="1309585"/>
          </a:xfrm>
          <a:prstGeom prst="bentConnector2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403" y="151002"/>
            <a:ext cx="2942467" cy="2248229"/>
          </a:xfrm>
          <a:prstGeom prst="rect">
            <a:avLst/>
          </a:prstGeom>
        </p:spPr>
      </p:pic>
      <p:grpSp>
        <p:nvGrpSpPr>
          <p:cNvPr id="25" name="Google Shape;435;p23"/>
          <p:cNvGrpSpPr/>
          <p:nvPr/>
        </p:nvGrpSpPr>
        <p:grpSpPr>
          <a:xfrm>
            <a:off x="5612663" y="3502259"/>
            <a:ext cx="1219199" cy="1219434"/>
            <a:chOff x="5716825" y="3235950"/>
            <a:chExt cx="300900" cy="295375"/>
          </a:xfrm>
          <a:solidFill>
            <a:srgbClr val="FFC000"/>
          </a:solidFill>
        </p:grpSpPr>
        <p:sp>
          <p:nvSpPr>
            <p:cNvPr id="27" name="Google Shape;436;p23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37;p23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38;p23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39;p23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C7D192E5-73B8-4D8F-93CB-CB6A48DC6EDB}" type="slidenum">
              <a:rPr lang="ru-RU" sz="900" smtClean="0">
                <a:solidFill>
                  <a:schemeClr val="bg1"/>
                </a:solidFill>
              </a:rPr>
              <a:pPr/>
              <a:t>88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499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77;p54"/>
          <p:cNvGrpSpPr/>
          <p:nvPr/>
        </p:nvGrpSpPr>
        <p:grpSpPr>
          <a:xfrm>
            <a:off x="7435080" y="68711"/>
            <a:ext cx="1614957" cy="1519192"/>
            <a:chOff x="1404500" y="453700"/>
            <a:chExt cx="4742575" cy="4835550"/>
          </a:xfrm>
        </p:grpSpPr>
        <p:sp>
          <p:nvSpPr>
            <p:cNvPr id="7" name="Google Shape;978;p54"/>
            <p:cNvSpPr/>
            <p:nvPr/>
          </p:nvSpPr>
          <p:spPr>
            <a:xfrm>
              <a:off x="1404500" y="2551425"/>
              <a:ext cx="4742575" cy="2737825"/>
            </a:xfrm>
            <a:custGeom>
              <a:avLst/>
              <a:gdLst/>
              <a:ahLst/>
              <a:cxnLst/>
              <a:rect l="l" t="t" r="r" b="b"/>
              <a:pathLst>
                <a:path w="189703" h="109513" extrusionOk="0">
                  <a:moveTo>
                    <a:pt x="94869" y="1"/>
                  </a:moveTo>
                  <a:cubicBezTo>
                    <a:pt x="42464" y="1"/>
                    <a:pt x="1" y="24518"/>
                    <a:pt x="1" y="54740"/>
                  </a:cubicBezTo>
                  <a:cubicBezTo>
                    <a:pt x="1" y="84995"/>
                    <a:pt x="42464" y="109513"/>
                    <a:pt x="94869" y="109513"/>
                  </a:cubicBezTo>
                  <a:cubicBezTo>
                    <a:pt x="147239" y="109513"/>
                    <a:pt x="189703" y="84995"/>
                    <a:pt x="189703" y="54740"/>
                  </a:cubicBezTo>
                  <a:cubicBezTo>
                    <a:pt x="189703" y="24518"/>
                    <a:pt x="147239" y="1"/>
                    <a:pt x="94869" y="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979;p54"/>
            <p:cNvSpPr/>
            <p:nvPr/>
          </p:nvSpPr>
          <p:spPr>
            <a:xfrm>
              <a:off x="1654675" y="3844850"/>
              <a:ext cx="1470250" cy="849800"/>
            </a:xfrm>
            <a:custGeom>
              <a:avLst/>
              <a:gdLst/>
              <a:ahLst/>
              <a:cxnLst/>
              <a:rect l="l" t="t" r="r" b="b"/>
              <a:pathLst>
                <a:path w="58810" h="33992" extrusionOk="0">
                  <a:moveTo>
                    <a:pt x="29422" y="1"/>
                  </a:moveTo>
                  <a:cubicBezTo>
                    <a:pt x="13177" y="1"/>
                    <a:pt x="1" y="7606"/>
                    <a:pt x="1" y="17013"/>
                  </a:cubicBezTo>
                  <a:cubicBezTo>
                    <a:pt x="1" y="26386"/>
                    <a:pt x="13177" y="33992"/>
                    <a:pt x="29422" y="33992"/>
                  </a:cubicBezTo>
                  <a:cubicBezTo>
                    <a:pt x="45667" y="33992"/>
                    <a:pt x="58810" y="26386"/>
                    <a:pt x="58810" y="17013"/>
                  </a:cubicBezTo>
                  <a:cubicBezTo>
                    <a:pt x="58810" y="7606"/>
                    <a:pt x="45667" y="1"/>
                    <a:pt x="2942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80;p54"/>
            <p:cNvSpPr/>
            <p:nvPr/>
          </p:nvSpPr>
          <p:spPr>
            <a:xfrm>
              <a:off x="3616075" y="2918375"/>
              <a:ext cx="1609525" cy="1662875"/>
            </a:xfrm>
            <a:custGeom>
              <a:avLst/>
              <a:gdLst/>
              <a:ahLst/>
              <a:cxnLst/>
              <a:rect l="l" t="t" r="r" b="b"/>
              <a:pathLst>
                <a:path w="64381" h="66515" extrusionOk="0">
                  <a:moveTo>
                    <a:pt x="60978" y="0"/>
                  </a:moveTo>
                  <a:lnTo>
                    <a:pt x="1" y="35225"/>
                  </a:lnTo>
                  <a:lnTo>
                    <a:pt x="1" y="64546"/>
                  </a:lnTo>
                  <a:lnTo>
                    <a:pt x="3403" y="66514"/>
                  </a:lnTo>
                  <a:lnTo>
                    <a:pt x="64380" y="31289"/>
                  </a:lnTo>
                  <a:lnTo>
                    <a:pt x="64380" y="1968"/>
                  </a:lnTo>
                  <a:lnTo>
                    <a:pt x="60978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81;p54"/>
            <p:cNvSpPr/>
            <p:nvPr/>
          </p:nvSpPr>
          <p:spPr>
            <a:xfrm>
              <a:off x="3616075" y="2918375"/>
              <a:ext cx="1609525" cy="1662875"/>
            </a:xfrm>
            <a:custGeom>
              <a:avLst/>
              <a:gdLst/>
              <a:ahLst/>
              <a:cxnLst/>
              <a:rect l="l" t="t" r="r" b="b"/>
              <a:pathLst>
                <a:path w="64381" h="66515" extrusionOk="0">
                  <a:moveTo>
                    <a:pt x="60978" y="0"/>
                  </a:moveTo>
                  <a:lnTo>
                    <a:pt x="1" y="35225"/>
                  </a:lnTo>
                  <a:lnTo>
                    <a:pt x="1" y="64546"/>
                  </a:lnTo>
                  <a:lnTo>
                    <a:pt x="3403" y="66514"/>
                  </a:lnTo>
                  <a:lnTo>
                    <a:pt x="64380" y="31289"/>
                  </a:lnTo>
                  <a:lnTo>
                    <a:pt x="64380" y="1968"/>
                  </a:lnTo>
                  <a:lnTo>
                    <a:pt x="609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982;p54"/>
            <p:cNvSpPr/>
            <p:nvPr/>
          </p:nvSpPr>
          <p:spPr>
            <a:xfrm>
              <a:off x="3701151" y="2967575"/>
              <a:ext cx="1524449" cy="1613675"/>
            </a:xfrm>
            <a:custGeom>
              <a:avLst/>
              <a:gdLst/>
              <a:ahLst/>
              <a:cxnLst/>
              <a:rect l="l" t="t" r="r" b="b"/>
              <a:pathLst>
                <a:path w="60978" h="64547" extrusionOk="0">
                  <a:moveTo>
                    <a:pt x="60977" y="0"/>
                  </a:moveTo>
                  <a:lnTo>
                    <a:pt x="0" y="35192"/>
                  </a:lnTo>
                  <a:lnTo>
                    <a:pt x="0" y="64546"/>
                  </a:lnTo>
                  <a:lnTo>
                    <a:pt x="60977" y="29321"/>
                  </a:lnTo>
                  <a:lnTo>
                    <a:pt x="60977" y="0"/>
                  </a:lnTo>
                  <a:close/>
                </a:path>
              </a:pathLst>
            </a:custGeom>
            <a:solidFill>
              <a:srgbClr val="FFC10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" name="Google Shape;983;p54"/>
            <p:cNvSpPr/>
            <p:nvPr/>
          </p:nvSpPr>
          <p:spPr>
            <a:xfrm>
              <a:off x="3827900" y="2756575"/>
              <a:ext cx="719700" cy="870650"/>
            </a:xfrm>
            <a:custGeom>
              <a:avLst/>
              <a:gdLst/>
              <a:ahLst/>
              <a:cxnLst/>
              <a:rect l="l" t="t" r="r" b="b"/>
              <a:pathLst>
                <a:path w="28788" h="34826" extrusionOk="0">
                  <a:moveTo>
                    <a:pt x="14211" y="1"/>
                  </a:moveTo>
                  <a:cubicBezTo>
                    <a:pt x="3637" y="9541"/>
                    <a:pt x="1" y="21583"/>
                    <a:pt x="6772" y="32891"/>
                  </a:cubicBezTo>
                  <a:lnTo>
                    <a:pt x="10175" y="34826"/>
                  </a:lnTo>
                  <a:lnTo>
                    <a:pt x="28788" y="24085"/>
                  </a:lnTo>
                  <a:lnTo>
                    <a:pt x="25419" y="22117"/>
                  </a:lnTo>
                  <a:cubicBezTo>
                    <a:pt x="23384" y="22017"/>
                    <a:pt x="21416" y="21550"/>
                    <a:pt x="19548" y="20716"/>
                  </a:cubicBezTo>
                  <a:cubicBezTo>
                    <a:pt x="18614" y="20015"/>
                    <a:pt x="17713" y="19215"/>
                    <a:pt x="16946" y="18347"/>
                  </a:cubicBezTo>
                  <a:cubicBezTo>
                    <a:pt x="11776" y="12510"/>
                    <a:pt x="16946" y="1602"/>
                    <a:pt x="16946" y="1602"/>
                  </a:cubicBezTo>
                  <a:lnTo>
                    <a:pt x="142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984;p54"/>
            <p:cNvSpPr/>
            <p:nvPr/>
          </p:nvSpPr>
          <p:spPr>
            <a:xfrm>
              <a:off x="3912975" y="2796600"/>
              <a:ext cx="634625" cy="830625"/>
            </a:xfrm>
            <a:custGeom>
              <a:avLst/>
              <a:gdLst/>
              <a:ahLst/>
              <a:cxnLst/>
              <a:rect l="l" t="t" r="r" b="b"/>
              <a:pathLst>
                <a:path w="25385" h="33225" extrusionOk="0">
                  <a:moveTo>
                    <a:pt x="13543" y="1"/>
                  </a:moveTo>
                  <a:lnTo>
                    <a:pt x="13543" y="1"/>
                  </a:lnTo>
                  <a:cubicBezTo>
                    <a:pt x="2969" y="9508"/>
                    <a:pt x="0" y="21917"/>
                    <a:pt x="6772" y="33225"/>
                  </a:cubicBezTo>
                  <a:lnTo>
                    <a:pt x="25385" y="22484"/>
                  </a:lnTo>
                  <a:cubicBezTo>
                    <a:pt x="20848" y="22217"/>
                    <a:pt x="16579" y="20149"/>
                    <a:pt x="13543" y="16713"/>
                  </a:cubicBezTo>
                  <a:cubicBezTo>
                    <a:pt x="8373" y="10909"/>
                    <a:pt x="13543" y="2"/>
                    <a:pt x="13543" y="1"/>
                  </a:cubicBezTo>
                  <a:close/>
                </a:path>
              </a:pathLst>
            </a:custGeom>
            <a:solidFill>
              <a:srgbClr val="FFC10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05;p54"/>
            <p:cNvSpPr/>
            <p:nvPr/>
          </p:nvSpPr>
          <p:spPr>
            <a:xfrm>
              <a:off x="3395100" y="3903425"/>
              <a:ext cx="168000" cy="83225"/>
            </a:xfrm>
            <a:custGeom>
              <a:avLst/>
              <a:gdLst/>
              <a:ahLst/>
              <a:cxnLst/>
              <a:rect l="l" t="t" r="r" b="b"/>
              <a:pathLst>
                <a:path w="6720" h="3329" extrusionOk="0">
                  <a:moveTo>
                    <a:pt x="6014" y="1"/>
                  </a:moveTo>
                  <a:cubicBezTo>
                    <a:pt x="5939" y="1"/>
                    <a:pt x="5857" y="19"/>
                    <a:pt x="5771" y="60"/>
                  </a:cubicBezTo>
                  <a:lnTo>
                    <a:pt x="501" y="2361"/>
                  </a:lnTo>
                  <a:cubicBezTo>
                    <a:pt x="0" y="2595"/>
                    <a:pt x="167" y="3329"/>
                    <a:pt x="701" y="3329"/>
                  </a:cubicBezTo>
                  <a:cubicBezTo>
                    <a:pt x="768" y="3329"/>
                    <a:pt x="834" y="3329"/>
                    <a:pt x="901" y="3295"/>
                  </a:cubicBezTo>
                  <a:lnTo>
                    <a:pt x="6171" y="994"/>
                  </a:lnTo>
                  <a:cubicBezTo>
                    <a:pt x="6719" y="734"/>
                    <a:pt x="6494" y="1"/>
                    <a:pt x="60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06;p54"/>
            <p:cNvSpPr/>
            <p:nvPr/>
          </p:nvSpPr>
          <p:spPr>
            <a:xfrm>
              <a:off x="3393250" y="3710675"/>
              <a:ext cx="184500" cy="84175"/>
            </a:xfrm>
            <a:custGeom>
              <a:avLst/>
              <a:gdLst/>
              <a:ahLst/>
              <a:cxnLst/>
              <a:rect l="l" t="t" r="r" b="b"/>
              <a:pathLst>
                <a:path w="7380" h="3367" extrusionOk="0">
                  <a:moveTo>
                    <a:pt x="756" y="0"/>
                  </a:moveTo>
                  <a:cubicBezTo>
                    <a:pt x="246" y="0"/>
                    <a:pt x="1" y="829"/>
                    <a:pt x="608" y="1032"/>
                  </a:cubicBezTo>
                  <a:lnTo>
                    <a:pt x="6479" y="3333"/>
                  </a:lnTo>
                  <a:cubicBezTo>
                    <a:pt x="6546" y="3367"/>
                    <a:pt x="6612" y="3367"/>
                    <a:pt x="6679" y="3367"/>
                  </a:cubicBezTo>
                  <a:cubicBezTo>
                    <a:pt x="7246" y="3367"/>
                    <a:pt x="7380" y="2599"/>
                    <a:pt x="6879" y="2399"/>
                  </a:cubicBezTo>
                  <a:lnTo>
                    <a:pt x="1008" y="64"/>
                  </a:lnTo>
                  <a:cubicBezTo>
                    <a:pt x="919" y="20"/>
                    <a:pt x="835" y="0"/>
                    <a:pt x="75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07;p54"/>
            <p:cNvSpPr/>
            <p:nvPr/>
          </p:nvSpPr>
          <p:spPr>
            <a:xfrm>
              <a:off x="3536375" y="3518875"/>
              <a:ext cx="106425" cy="146725"/>
            </a:xfrm>
            <a:custGeom>
              <a:avLst/>
              <a:gdLst/>
              <a:ahLst/>
              <a:cxnLst/>
              <a:rect l="l" t="t" r="r" b="b"/>
              <a:pathLst>
                <a:path w="4257" h="5869" extrusionOk="0">
                  <a:moveTo>
                    <a:pt x="702" y="1"/>
                  </a:moveTo>
                  <a:cubicBezTo>
                    <a:pt x="351" y="1"/>
                    <a:pt x="0" y="383"/>
                    <a:pt x="254" y="798"/>
                  </a:cubicBezTo>
                  <a:lnTo>
                    <a:pt x="3156" y="5635"/>
                  </a:lnTo>
                  <a:cubicBezTo>
                    <a:pt x="3222" y="5768"/>
                    <a:pt x="3389" y="5868"/>
                    <a:pt x="3589" y="5868"/>
                  </a:cubicBezTo>
                  <a:cubicBezTo>
                    <a:pt x="3990" y="5868"/>
                    <a:pt x="4256" y="5435"/>
                    <a:pt x="4056" y="5101"/>
                  </a:cubicBezTo>
                  <a:lnTo>
                    <a:pt x="1121" y="264"/>
                  </a:lnTo>
                  <a:cubicBezTo>
                    <a:pt x="1017" y="78"/>
                    <a:pt x="860" y="1"/>
                    <a:pt x="702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08;p54"/>
            <p:cNvSpPr/>
            <p:nvPr/>
          </p:nvSpPr>
          <p:spPr>
            <a:xfrm>
              <a:off x="5304800" y="3491500"/>
              <a:ext cx="166650" cy="95700"/>
            </a:xfrm>
            <a:custGeom>
              <a:avLst/>
              <a:gdLst/>
              <a:ahLst/>
              <a:cxnLst/>
              <a:rect l="l" t="t" r="r" b="b"/>
              <a:pathLst>
                <a:path w="6666" h="3828" extrusionOk="0">
                  <a:moveTo>
                    <a:pt x="5914" y="1"/>
                  </a:moveTo>
                  <a:cubicBezTo>
                    <a:pt x="5827" y="1"/>
                    <a:pt x="5733" y="28"/>
                    <a:pt x="5638" y="92"/>
                  </a:cubicBezTo>
                  <a:lnTo>
                    <a:pt x="334" y="2860"/>
                  </a:lnTo>
                  <a:cubicBezTo>
                    <a:pt x="67" y="2994"/>
                    <a:pt x="0" y="3327"/>
                    <a:pt x="134" y="3561"/>
                  </a:cubicBezTo>
                  <a:cubicBezTo>
                    <a:pt x="200" y="3727"/>
                    <a:pt x="367" y="3828"/>
                    <a:pt x="567" y="3828"/>
                  </a:cubicBezTo>
                  <a:cubicBezTo>
                    <a:pt x="667" y="3828"/>
                    <a:pt x="734" y="3828"/>
                    <a:pt x="801" y="3794"/>
                  </a:cubicBezTo>
                  <a:lnTo>
                    <a:pt x="6105" y="992"/>
                  </a:lnTo>
                  <a:cubicBezTo>
                    <a:pt x="6666" y="768"/>
                    <a:pt x="6377" y="1"/>
                    <a:pt x="591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09;p54"/>
            <p:cNvSpPr/>
            <p:nvPr/>
          </p:nvSpPr>
          <p:spPr>
            <a:xfrm>
              <a:off x="5290850" y="3695250"/>
              <a:ext cx="185750" cy="67900"/>
            </a:xfrm>
            <a:custGeom>
              <a:avLst/>
              <a:gdLst/>
              <a:ahLst/>
              <a:cxnLst/>
              <a:rect l="l" t="t" r="r" b="b"/>
              <a:pathLst>
                <a:path w="7430" h="2716" extrusionOk="0">
                  <a:moveTo>
                    <a:pt x="697" y="0"/>
                  </a:moveTo>
                  <a:cubicBezTo>
                    <a:pt x="162" y="0"/>
                    <a:pt x="0" y="764"/>
                    <a:pt x="558" y="981"/>
                  </a:cubicBezTo>
                  <a:lnTo>
                    <a:pt x="6596" y="2683"/>
                  </a:lnTo>
                  <a:lnTo>
                    <a:pt x="6729" y="2683"/>
                  </a:lnTo>
                  <a:lnTo>
                    <a:pt x="6729" y="2716"/>
                  </a:lnTo>
                  <a:cubicBezTo>
                    <a:pt x="7330" y="2683"/>
                    <a:pt x="7430" y="1849"/>
                    <a:pt x="6896" y="1682"/>
                  </a:cubicBezTo>
                  <a:lnTo>
                    <a:pt x="825" y="14"/>
                  </a:lnTo>
                  <a:cubicBezTo>
                    <a:pt x="780" y="5"/>
                    <a:pt x="737" y="0"/>
                    <a:pt x="69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10;p54"/>
            <p:cNvSpPr/>
            <p:nvPr/>
          </p:nvSpPr>
          <p:spPr>
            <a:xfrm>
              <a:off x="5229325" y="3828550"/>
              <a:ext cx="108850" cy="135600"/>
            </a:xfrm>
            <a:custGeom>
              <a:avLst/>
              <a:gdLst/>
              <a:ahLst/>
              <a:cxnLst/>
              <a:rect l="l" t="t" r="r" b="b"/>
              <a:pathLst>
                <a:path w="4354" h="5424" extrusionOk="0">
                  <a:moveTo>
                    <a:pt x="668" y="1"/>
                  </a:moveTo>
                  <a:cubicBezTo>
                    <a:pt x="322" y="1"/>
                    <a:pt x="1" y="368"/>
                    <a:pt x="217" y="753"/>
                  </a:cubicBezTo>
                  <a:lnTo>
                    <a:pt x="3353" y="5190"/>
                  </a:lnTo>
                  <a:cubicBezTo>
                    <a:pt x="3453" y="5323"/>
                    <a:pt x="3620" y="5423"/>
                    <a:pt x="3786" y="5423"/>
                  </a:cubicBezTo>
                  <a:cubicBezTo>
                    <a:pt x="3886" y="5423"/>
                    <a:pt x="3953" y="5390"/>
                    <a:pt x="4053" y="5323"/>
                  </a:cubicBezTo>
                  <a:cubicBezTo>
                    <a:pt x="4287" y="5156"/>
                    <a:pt x="4353" y="4856"/>
                    <a:pt x="4187" y="4622"/>
                  </a:cubicBezTo>
                  <a:lnTo>
                    <a:pt x="1051" y="186"/>
                  </a:lnTo>
                  <a:cubicBezTo>
                    <a:pt x="939" y="56"/>
                    <a:pt x="802" y="1"/>
                    <a:pt x="6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11;p54"/>
            <p:cNvSpPr/>
            <p:nvPr/>
          </p:nvSpPr>
          <p:spPr>
            <a:xfrm>
              <a:off x="2933100" y="453700"/>
              <a:ext cx="591275" cy="702425"/>
            </a:xfrm>
            <a:custGeom>
              <a:avLst/>
              <a:gdLst/>
              <a:ahLst/>
              <a:cxnLst/>
              <a:rect l="l" t="t" r="r" b="b"/>
              <a:pathLst>
                <a:path w="23651" h="28097" extrusionOk="0">
                  <a:moveTo>
                    <a:pt x="9031" y="0"/>
                  </a:moveTo>
                  <a:cubicBezTo>
                    <a:pt x="8071" y="0"/>
                    <a:pt x="7198" y="222"/>
                    <a:pt x="6438" y="650"/>
                  </a:cubicBezTo>
                  <a:cubicBezTo>
                    <a:pt x="5671" y="1117"/>
                    <a:pt x="3703" y="2218"/>
                    <a:pt x="2936" y="2685"/>
                  </a:cubicBezTo>
                  <a:cubicBezTo>
                    <a:pt x="1135" y="3719"/>
                    <a:pt x="0" y="5987"/>
                    <a:pt x="0" y="9190"/>
                  </a:cubicBezTo>
                  <a:cubicBezTo>
                    <a:pt x="0" y="15661"/>
                    <a:pt x="4537" y="23500"/>
                    <a:pt x="10108" y="26702"/>
                  </a:cubicBezTo>
                  <a:cubicBezTo>
                    <a:pt x="11739" y="27654"/>
                    <a:pt x="13268" y="28097"/>
                    <a:pt x="14623" y="28097"/>
                  </a:cubicBezTo>
                  <a:cubicBezTo>
                    <a:pt x="15596" y="28097"/>
                    <a:pt x="16479" y="27868"/>
                    <a:pt x="17246" y="27436"/>
                  </a:cubicBezTo>
                  <a:lnTo>
                    <a:pt x="20715" y="25435"/>
                  </a:lnTo>
                  <a:cubicBezTo>
                    <a:pt x="22517" y="24367"/>
                    <a:pt x="23651" y="22132"/>
                    <a:pt x="23651" y="18897"/>
                  </a:cubicBezTo>
                  <a:cubicBezTo>
                    <a:pt x="23651" y="12459"/>
                    <a:pt x="19114" y="4620"/>
                    <a:pt x="13543" y="1384"/>
                  </a:cubicBezTo>
                  <a:cubicBezTo>
                    <a:pt x="11921" y="446"/>
                    <a:pt x="10390" y="0"/>
                    <a:pt x="903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12;p54"/>
            <p:cNvSpPr/>
            <p:nvPr/>
          </p:nvSpPr>
          <p:spPr>
            <a:xfrm>
              <a:off x="2933100" y="453700"/>
              <a:ext cx="591275" cy="702425"/>
            </a:xfrm>
            <a:custGeom>
              <a:avLst/>
              <a:gdLst/>
              <a:ahLst/>
              <a:cxnLst/>
              <a:rect l="l" t="t" r="r" b="b"/>
              <a:pathLst>
                <a:path w="23651" h="28097" extrusionOk="0">
                  <a:moveTo>
                    <a:pt x="9031" y="0"/>
                  </a:moveTo>
                  <a:cubicBezTo>
                    <a:pt x="8071" y="0"/>
                    <a:pt x="7198" y="222"/>
                    <a:pt x="6438" y="650"/>
                  </a:cubicBezTo>
                  <a:cubicBezTo>
                    <a:pt x="5671" y="1117"/>
                    <a:pt x="3703" y="2218"/>
                    <a:pt x="2936" y="2685"/>
                  </a:cubicBezTo>
                  <a:cubicBezTo>
                    <a:pt x="1135" y="3719"/>
                    <a:pt x="0" y="5987"/>
                    <a:pt x="0" y="9190"/>
                  </a:cubicBezTo>
                  <a:cubicBezTo>
                    <a:pt x="0" y="15661"/>
                    <a:pt x="4537" y="23500"/>
                    <a:pt x="10108" y="26702"/>
                  </a:cubicBezTo>
                  <a:cubicBezTo>
                    <a:pt x="11739" y="27654"/>
                    <a:pt x="13268" y="28097"/>
                    <a:pt x="14623" y="28097"/>
                  </a:cubicBezTo>
                  <a:cubicBezTo>
                    <a:pt x="15596" y="28097"/>
                    <a:pt x="16479" y="27868"/>
                    <a:pt x="17246" y="27436"/>
                  </a:cubicBezTo>
                  <a:lnTo>
                    <a:pt x="20715" y="25435"/>
                  </a:lnTo>
                  <a:cubicBezTo>
                    <a:pt x="22517" y="24367"/>
                    <a:pt x="23651" y="22132"/>
                    <a:pt x="23651" y="18897"/>
                  </a:cubicBezTo>
                  <a:cubicBezTo>
                    <a:pt x="23651" y="12459"/>
                    <a:pt x="19114" y="4620"/>
                    <a:pt x="13543" y="1384"/>
                  </a:cubicBezTo>
                  <a:cubicBezTo>
                    <a:pt x="11921" y="446"/>
                    <a:pt x="10390" y="0"/>
                    <a:pt x="90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13;p54"/>
            <p:cNvSpPr/>
            <p:nvPr/>
          </p:nvSpPr>
          <p:spPr>
            <a:xfrm>
              <a:off x="3325875" y="1044525"/>
              <a:ext cx="254375" cy="184525"/>
            </a:xfrm>
            <a:custGeom>
              <a:avLst/>
              <a:gdLst/>
              <a:ahLst/>
              <a:cxnLst/>
              <a:rect l="l" t="t" r="r" b="b"/>
              <a:pathLst>
                <a:path w="10175" h="7381" extrusionOk="0">
                  <a:moveTo>
                    <a:pt x="6806" y="0"/>
                  </a:moveTo>
                  <a:lnTo>
                    <a:pt x="1" y="3937"/>
                  </a:lnTo>
                  <a:cubicBezTo>
                    <a:pt x="634" y="4937"/>
                    <a:pt x="1502" y="5805"/>
                    <a:pt x="2536" y="6438"/>
                  </a:cubicBezTo>
                  <a:cubicBezTo>
                    <a:pt x="3575" y="7050"/>
                    <a:pt x="4782" y="7381"/>
                    <a:pt x="6003" y="7381"/>
                  </a:cubicBezTo>
                  <a:cubicBezTo>
                    <a:pt x="6115" y="7381"/>
                    <a:pt x="6227" y="7378"/>
                    <a:pt x="6339" y="7372"/>
                  </a:cubicBezTo>
                  <a:cubicBezTo>
                    <a:pt x="6405" y="7372"/>
                    <a:pt x="6439" y="7372"/>
                    <a:pt x="6505" y="7339"/>
                  </a:cubicBezTo>
                  <a:lnTo>
                    <a:pt x="9941" y="5371"/>
                  </a:lnTo>
                  <a:cubicBezTo>
                    <a:pt x="10175" y="5238"/>
                    <a:pt x="10175" y="4904"/>
                    <a:pt x="9941" y="4771"/>
                  </a:cubicBezTo>
                  <a:cubicBezTo>
                    <a:pt x="8173" y="3803"/>
                    <a:pt x="7006" y="2035"/>
                    <a:pt x="680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14;p54"/>
            <p:cNvSpPr/>
            <p:nvPr/>
          </p:nvSpPr>
          <p:spPr>
            <a:xfrm>
              <a:off x="3325875" y="1044525"/>
              <a:ext cx="254375" cy="184525"/>
            </a:xfrm>
            <a:custGeom>
              <a:avLst/>
              <a:gdLst/>
              <a:ahLst/>
              <a:cxnLst/>
              <a:rect l="l" t="t" r="r" b="b"/>
              <a:pathLst>
                <a:path w="10175" h="7381" extrusionOk="0">
                  <a:moveTo>
                    <a:pt x="6806" y="0"/>
                  </a:moveTo>
                  <a:lnTo>
                    <a:pt x="1" y="3937"/>
                  </a:lnTo>
                  <a:cubicBezTo>
                    <a:pt x="634" y="4937"/>
                    <a:pt x="1502" y="5805"/>
                    <a:pt x="2536" y="6438"/>
                  </a:cubicBezTo>
                  <a:cubicBezTo>
                    <a:pt x="3575" y="7050"/>
                    <a:pt x="4782" y="7381"/>
                    <a:pt x="6003" y="7381"/>
                  </a:cubicBezTo>
                  <a:cubicBezTo>
                    <a:pt x="6115" y="7381"/>
                    <a:pt x="6227" y="7378"/>
                    <a:pt x="6339" y="7372"/>
                  </a:cubicBezTo>
                  <a:cubicBezTo>
                    <a:pt x="6405" y="7372"/>
                    <a:pt x="6439" y="7372"/>
                    <a:pt x="6505" y="7339"/>
                  </a:cubicBezTo>
                  <a:lnTo>
                    <a:pt x="9941" y="5371"/>
                  </a:lnTo>
                  <a:cubicBezTo>
                    <a:pt x="10175" y="5238"/>
                    <a:pt x="10175" y="4904"/>
                    <a:pt x="9941" y="4771"/>
                  </a:cubicBezTo>
                  <a:cubicBezTo>
                    <a:pt x="8173" y="3803"/>
                    <a:pt x="7006" y="2035"/>
                    <a:pt x="680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15;p54"/>
            <p:cNvSpPr/>
            <p:nvPr/>
          </p:nvSpPr>
          <p:spPr>
            <a:xfrm>
              <a:off x="2908075" y="503300"/>
              <a:ext cx="554600" cy="652575"/>
            </a:xfrm>
            <a:custGeom>
              <a:avLst/>
              <a:gdLst/>
              <a:ahLst/>
              <a:cxnLst/>
              <a:rect l="l" t="t" r="r" b="b"/>
              <a:pathLst>
                <a:path w="22184" h="26103" extrusionOk="0">
                  <a:moveTo>
                    <a:pt x="6580" y="1"/>
                  </a:moveTo>
                  <a:cubicBezTo>
                    <a:pt x="5638" y="1"/>
                    <a:pt x="4755" y="215"/>
                    <a:pt x="3970" y="668"/>
                  </a:cubicBezTo>
                  <a:cubicBezTo>
                    <a:pt x="1" y="2969"/>
                    <a:pt x="1" y="10341"/>
                    <a:pt x="3970" y="17180"/>
                  </a:cubicBezTo>
                  <a:cubicBezTo>
                    <a:pt x="7114" y="22641"/>
                    <a:pt x="11832" y="26102"/>
                    <a:pt x="15610" y="26102"/>
                  </a:cubicBezTo>
                  <a:cubicBezTo>
                    <a:pt x="16562" y="26102"/>
                    <a:pt x="17455" y="25882"/>
                    <a:pt x="18247" y="25419"/>
                  </a:cubicBezTo>
                  <a:cubicBezTo>
                    <a:pt x="22183" y="23150"/>
                    <a:pt x="22183" y="15779"/>
                    <a:pt x="18247" y="8940"/>
                  </a:cubicBezTo>
                  <a:cubicBezTo>
                    <a:pt x="15096" y="3466"/>
                    <a:pt x="10362" y="1"/>
                    <a:pt x="65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16;p54"/>
            <p:cNvSpPr/>
            <p:nvPr/>
          </p:nvSpPr>
          <p:spPr>
            <a:xfrm>
              <a:off x="3306278" y="1060134"/>
              <a:ext cx="181825" cy="172850"/>
            </a:xfrm>
            <a:custGeom>
              <a:avLst/>
              <a:gdLst/>
              <a:ahLst/>
              <a:cxnLst/>
              <a:rect l="l" t="t" r="r" b="b"/>
              <a:pathLst>
                <a:path w="7273" h="6914" extrusionOk="0">
                  <a:moveTo>
                    <a:pt x="3870" y="0"/>
                  </a:moveTo>
                  <a:lnTo>
                    <a:pt x="1" y="2235"/>
                  </a:lnTo>
                  <a:cubicBezTo>
                    <a:pt x="1" y="2235"/>
                    <a:pt x="334" y="4270"/>
                    <a:pt x="3003" y="5971"/>
                  </a:cubicBezTo>
                  <a:cubicBezTo>
                    <a:pt x="4072" y="6583"/>
                    <a:pt x="5254" y="6914"/>
                    <a:pt x="6470" y="6914"/>
                  </a:cubicBezTo>
                  <a:cubicBezTo>
                    <a:pt x="6582" y="6914"/>
                    <a:pt x="6694" y="6911"/>
                    <a:pt x="6806" y="6905"/>
                  </a:cubicBezTo>
                  <a:cubicBezTo>
                    <a:pt x="7172" y="6905"/>
                    <a:pt x="7273" y="6438"/>
                    <a:pt x="6972" y="6272"/>
                  </a:cubicBezTo>
                  <a:cubicBezTo>
                    <a:pt x="4737" y="5037"/>
                    <a:pt x="3470" y="2536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17;p54"/>
            <p:cNvSpPr/>
            <p:nvPr/>
          </p:nvSpPr>
          <p:spPr>
            <a:xfrm>
              <a:off x="3124900" y="619925"/>
              <a:ext cx="82575" cy="299550"/>
            </a:xfrm>
            <a:custGeom>
              <a:avLst/>
              <a:gdLst/>
              <a:ahLst/>
              <a:cxnLst/>
              <a:rect l="l" t="t" r="r" b="b"/>
              <a:pathLst>
                <a:path w="3303" h="11982" extrusionOk="0">
                  <a:moveTo>
                    <a:pt x="237" y="1"/>
                  </a:moveTo>
                  <a:cubicBezTo>
                    <a:pt x="93" y="1"/>
                    <a:pt x="1" y="107"/>
                    <a:pt x="1" y="306"/>
                  </a:cubicBezTo>
                  <a:lnTo>
                    <a:pt x="901" y="10513"/>
                  </a:lnTo>
                  <a:cubicBezTo>
                    <a:pt x="935" y="10813"/>
                    <a:pt x="1101" y="11080"/>
                    <a:pt x="1368" y="11247"/>
                  </a:cubicBezTo>
                  <a:lnTo>
                    <a:pt x="2669" y="11914"/>
                  </a:lnTo>
                  <a:cubicBezTo>
                    <a:pt x="2726" y="11961"/>
                    <a:pt x="2787" y="11982"/>
                    <a:pt x="2846" y="11982"/>
                  </a:cubicBezTo>
                  <a:cubicBezTo>
                    <a:pt x="2996" y="11982"/>
                    <a:pt x="3127" y="11848"/>
                    <a:pt x="3103" y="11681"/>
                  </a:cubicBezTo>
                  <a:lnTo>
                    <a:pt x="3303" y="2074"/>
                  </a:lnTo>
                  <a:cubicBezTo>
                    <a:pt x="3270" y="1774"/>
                    <a:pt x="3136" y="1507"/>
                    <a:pt x="2869" y="1373"/>
                  </a:cubicBezTo>
                  <a:lnTo>
                    <a:pt x="401" y="39"/>
                  </a:lnTo>
                  <a:cubicBezTo>
                    <a:pt x="341" y="13"/>
                    <a:pt x="286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18;p54"/>
            <p:cNvSpPr/>
            <p:nvPr/>
          </p:nvSpPr>
          <p:spPr>
            <a:xfrm>
              <a:off x="3144275" y="938350"/>
              <a:ext cx="67825" cy="94300"/>
            </a:xfrm>
            <a:custGeom>
              <a:avLst/>
              <a:gdLst/>
              <a:ahLst/>
              <a:cxnLst/>
              <a:rect l="l" t="t" r="r" b="b"/>
              <a:pathLst>
                <a:path w="2713" h="3772" extrusionOk="0">
                  <a:moveTo>
                    <a:pt x="780" y="0"/>
                  </a:moveTo>
                  <a:cubicBezTo>
                    <a:pt x="272" y="0"/>
                    <a:pt x="0" y="510"/>
                    <a:pt x="26" y="1179"/>
                  </a:cubicBezTo>
                  <a:cubicBezTo>
                    <a:pt x="60" y="2179"/>
                    <a:pt x="593" y="3080"/>
                    <a:pt x="1427" y="3614"/>
                  </a:cubicBezTo>
                  <a:cubicBezTo>
                    <a:pt x="1622" y="3723"/>
                    <a:pt x="1797" y="3772"/>
                    <a:pt x="1949" y="3772"/>
                  </a:cubicBezTo>
                  <a:cubicBezTo>
                    <a:pt x="2450" y="3772"/>
                    <a:pt x="2713" y="3244"/>
                    <a:pt x="2661" y="2580"/>
                  </a:cubicBezTo>
                  <a:cubicBezTo>
                    <a:pt x="2628" y="1612"/>
                    <a:pt x="2094" y="678"/>
                    <a:pt x="1294" y="144"/>
                  </a:cubicBezTo>
                  <a:cubicBezTo>
                    <a:pt x="1103" y="45"/>
                    <a:pt x="931" y="0"/>
                    <a:pt x="7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019;p54"/>
            <p:cNvSpPr/>
            <p:nvPr/>
          </p:nvSpPr>
          <p:spPr>
            <a:xfrm>
              <a:off x="5367325" y="719300"/>
              <a:ext cx="722225" cy="722200"/>
            </a:xfrm>
            <a:custGeom>
              <a:avLst/>
              <a:gdLst/>
              <a:ahLst/>
              <a:cxnLst/>
              <a:rect l="l" t="t" r="r" b="b"/>
              <a:pathLst>
                <a:path w="28889" h="28888" extrusionOk="0">
                  <a:moveTo>
                    <a:pt x="14445" y="0"/>
                  </a:moveTo>
                  <a:cubicBezTo>
                    <a:pt x="6472" y="0"/>
                    <a:pt x="1" y="6471"/>
                    <a:pt x="1" y="14444"/>
                  </a:cubicBezTo>
                  <a:cubicBezTo>
                    <a:pt x="1" y="22416"/>
                    <a:pt x="6472" y="28887"/>
                    <a:pt x="14445" y="28887"/>
                  </a:cubicBezTo>
                  <a:cubicBezTo>
                    <a:pt x="22417" y="28887"/>
                    <a:pt x="28888" y="22416"/>
                    <a:pt x="28888" y="14444"/>
                  </a:cubicBezTo>
                  <a:cubicBezTo>
                    <a:pt x="28888" y="6471"/>
                    <a:pt x="22417" y="0"/>
                    <a:pt x="1444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20;p54"/>
            <p:cNvSpPr/>
            <p:nvPr/>
          </p:nvSpPr>
          <p:spPr>
            <a:xfrm>
              <a:off x="5501600" y="878575"/>
              <a:ext cx="626300" cy="563125"/>
            </a:xfrm>
            <a:custGeom>
              <a:avLst/>
              <a:gdLst/>
              <a:ahLst/>
              <a:cxnLst/>
              <a:rect l="l" t="t" r="r" b="b"/>
              <a:pathLst>
                <a:path w="25052" h="22525" extrusionOk="0">
                  <a:moveTo>
                    <a:pt x="21049" y="0"/>
                  </a:moveTo>
                  <a:cubicBezTo>
                    <a:pt x="22350" y="3670"/>
                    <a:pt x="21549" y="6872"/>
                    <a:pt x="16312" y="9907"/>
                  </a:cubicBezTo>
                  <a:lnTo>
                    <a:pt x="0" y="19314"/>
                  </a:lnTo>
                  <a:cubicBezTo>
                    <a:pt x="2657" y="21461"/>
                    <a:pt x="5866" y="22524"/>
                    <a:pt x="9069" y="22524"/>
                  </a:cubicBezTo>
                  <a:cubicBezTo>
                    <a:pt x="12584" y="22524"/>
                    <a:pt x="16090" y="21244"/>
                    <a:pt x="18847" y="18714"/>
                  </a:cubicBezTo>
                  <a:cubicBezTo>
                    <a:pt x="24118" y="13877"/>
                    <a:pt x="25052" y="5938"/>
                    <a:pt x="2104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021;p54"/>
            <p:cNvSpPr/>
            <p:nvPr/>
          </p:nvSpPr>
          <p:spPr>
            <a:xfrm>
              <a:off x="5405700" y="1183800"/>
              <a:ext cx="273550" cy="1104975"/>
            </a:xfrm>
            <a:custGeom>
              <a:avLst/>
              <a:gdLst/>
              <a:ahLst/>
              <a:cxnLst/>
              <a:rect l="l" t="t" r="r" b="b"/>
              <a:pathLst>
                <a:path w="10942" h="441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3" y="11642"/>
                    <a:pt x="4837" y="29088"/>
                    <a:pt x="4037" y="41863"/>
                  </a:cubicBezTo>
                  <a:lnTo>
                    <a:pt x="8073" y="44198"/>
                  </a:lnTo>
                  <a:cubicBezTo>
                    <a:pt x="10408" y="36526"/>
                    <a:pt x="10942" y="20815"/>
                    <a:pt x="10074" y="58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022;p54"/>
            <p:cNvSpPr/>
            <p:nvPr/>
          </p:nvSpPr>
          <p:spPr>
            <a:xfrm>
              <a:off x="5607500" y="1327225"/>
              <a:ext cx="356125" cy="962375"/>
            </a:xfrm>
            <a:custGeom>
              <a:avLst/>
              <a:gdLst/>
              <a:ahLst/>
              <a:cxnLst/>
              <a:rect l="l" t="t" r="r" b="b"/>
              <a:pathLst>
                <a:path w="14245" h="38495" extrusionOk="0">
                  <a:moveTo>
                    <a:pt x="14244" y="1"/>
                  </a:moveTo>
                  <a:lnTo>
                    <a:pt x="2002" y="134"/>
                  </a:lnTo>
                  <a:cubicBezTo>
                    <a:pt x="2669" y="13744"/>
                    <a:pt x="2403" y="29322"/>
                    <a:pt x="1" y="38495"/>
                  </a:cubicBezTo>
                  <a:cubicBezTo>
                    <a:pt x="6072" y="34892"/>
                    <a:pt x="9841" y="28354"/>
                    <a:pt x="9908" y="21249"/>
                  </a:cubicBezTo>
                  <a:lnTo>
                    <a:pt x="10008" y="5438"/>
                  </a:lnTo>
                  <a:lnTo>
                    <a:pt x="1424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023;p54"/>
            <p:cNvSpPr/>
            <p:nvPr/>
          </p:nvSpPr>
          <p:spPr>
            <a:xfrm>
              <a:off x="5607500" y="1746275"/>
              <a:ext cx="150975" cy="100525"/>
            </a:xfrm>
            <a:custGeom>
              <a:avLst/>
              <a:gdLst/>
              <a:ahLst/>
              <a:cxnLst/>
              <a:rect l="l" t="t" r="r" b="b"/>
              <a:pathLst>
                <a:path w="6039" h="4021" extrusionOk="0">
                  <a:moveTo>
                    <a:pt x="5559" y="0"/>
                  </a:moveTo>
                  <a:cubicBezTo>
                    <a:pt x="5441" y="0"/>
                    <a:pt x="5309" y="39"/>
                    <a:pt x="5171" y="117"/>
                  </a:cubicBezTo>
                  <a:lnTo>
                    <a:pt x="2870" y="1452"/>
                  </a:lnTo>
                  <a:cubicBezTo>
                    <a:pt x="2603" y="1585"/>
                    <a:pt x="2302" y="1652"/>
                    <a:pt x="2002" y="1652"/>
                  </a:cubicBezTo>
                  <a:cubicBezTo>
                    <a:pt x="1702" y="1652"/>
                    <a:pt x="1402" y="1585"/>
                    <a:pt x="1135" y="1452"/>
                  </a:cubicBezTo>
                  <a:lnTo>
                    <a:pt x="835" y="1285"/>
                  </a:lnTo>
                  <a:cubicBezTo>
                    <a:pt x="699" y="1207"/>
                    <a:pt x="571" y="1169"/>
                    <a:pt x="458" y="1169"/>
                  </a:cubicBezTo>
                  <a:cubicBezTo>
                    <a:pt x="185" y="1169"/>
                    <a:pt x="1" y="1393"/>
                    <a:pt x="1" y="1818"/>
                  </a:cubicBezTo>
                  <a:lnTo>
                    <a:pt x="1" y="2152"/>
                  </a:lnTo>
                  <a:cubicBezTo>
                    <a:pt x="34" y="2752"/>
                    <a:pt x="334" y="3286"/>
                    <a:pt x="835" y="3653"/>
                  </a:cubicBezTo>
                  <a:lnTo>
                    <a:pt x="1102" y="3820"/>
                  </a:lnTo>
                  <a:cubicBezTo>
                    <a:pt x="1368" y="3953"/>
                    <a:pt x="1669" y="4020"/>
                    <a:pt x="1969" y="4020"/>
                  </a:cubicBezTo>
                  <a:cubicBezTo>
                    <a:pt x="2269" y="4020"/>
                    <a:pt x="2569" y="3953"/>
                    <a:pt x="2836" y="3820"/>
                  </a:cubicBezTo>
                  <a:lnTo>
                    <a:pt x="5171" y="2452"/>
                  </a:lnTo>
                  <a:cubicBezTo>
                    <a:pt x="5672" y="2119"/>
                    <a:pt x="6005" y="1585"/>
                    <a:pt x="6038" y="985"/>
                  </a:cubicBezTo>
                  <a:lnTo>
                    <a:pt x="6038" y="618"/>
                  </a:lnTo>
                  <a:cubicBezTo>
                    <a:pt x="6038" y="218"/>
                    <a:pt x="5840" y="0"/>
                    <a:pt x="555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024;p54"/>
            <p:cNvSpPr/>
            <p:nvPr/>
          </p:nvSpPr>
          <p:spPr>
            <a:xfrm>
              <a:off x="5598575" y="1875675"/>
              <a:ext cx="150725" cy="100375"/>
            </a:xfrm>
            <a:custGeom>
              <a:avLst/>
              <a:gdLst/>
              <a:ahLst/>
              <a:cxnLst/>
              <a:rect l="l" t="t" r="r" b="b"/>
              <a:pathLst>
                <a:path w="6029" h="4015" extrusionOk="0">
                  <a:moveTo>
                    <a:pt x="5534" y="1"/>
                  </a:moveTo>
                  <a:cubicBezTo>
                    <a:pt x="5420" y="1"/>
                    <a:pt x="5293" y="36"/>
                    <a:pt x="5161" y="112"/>
                  </a:cubicBezTo>
                  <a:lnTo>
                    <a:pt x="2860" y="1446"/>
                  </a:lnTo>
                  <a:cubicBezTo>
                    <a:pt x="2593" y="1596"/>
                    <a:pt x="2301" y="1671"/>
                    <a:pt x="2005" y="1671"/>
                  </a:cubicBezTo>
                  <a:cubicBezTo>
                    <a:pt x="1709" y="1671"/>
                    <a:pt x="1409" y="1596"/>
                    <a:pt x="1125" y="1446"/>
                  </a:cubicBezTo>
                  <a:lnTo>
                    <a:pt x="858" y="1279"/>
                  </a:lnTo>
                  <a:cubicBezTo>
                    <a:pt x="711" y="1200"/>
                    <a:pt x="575" y="1162"/>
                    <a:pt x="457" y="1162"/>
                  </a:cubicBezTo>
                  <a:cubicBezTo>
                    <a:pt x="176" y="1162"/>
                    <a:pt x="1" y="1380"/>
                    <a:pt x="24" y="1779"/>
                  </a:cubicBezTo>
                  <a:lnTo>
                    <a:pt x="24" y="2146"/>
                  </a:lnTo>
                  <a:cubicBezTo>
                    <a:pt x="58" y="2747"/>
                    <a:pt x="358" y="3281"/>
                    <a:pt x="858" y="3648"/>
                  </a:cubicBezTo>
                  <a:lnTo>
                    <a:pt x="1125" y="3814"/>
                  </a:lnTo>
                  <a:cubicBezTo>
                    <a:pt x="1392" y="3948"/>
                    <a:pt x="1684" y="4014"/>
                    <a:pt x="1980" y="4014"/>
                  </a:cubicBezTo>
                  <a:cubicBezTo>
                    <a:pt x="2276" y="4014"/>
                    <a:pt x="2576" y="3948"/>
                    <a:pt x="2860" y="3814"/>
                  </a:cubicBezTo>
                  <a:lnTo>
                    <a:pt x="5195" y="2447"/>
                  </a:lnTo>
                  <a:cubicBezTo>
                    <a:pt x="5695" y="2113"/>
                    <a:pt x="5995" y="1546"/>
                    <a:pt x="6029" y="946"/>
                  </a:cubicBezTo>
                  <a:lnTo>
                    <a:pt x="6029" y="612"/>
                  </a:lnTo>
                  <a:cubicBezTo>
                    <a:pt x="6029" y="229"/>
                    <a:pt x="5823" y="1"/>
                    <a:pt x="553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025;p54"/>
            <p:cNvSpPr/>
            <p:nvPr/>
          </p:nvSpPr>
          <p:spPr>
            <a:xfrm>
              <a:off x="5589150" y="2005625"/>
              <a:ext cx="150975" cy="99675"/>
            </a:xfrm>
            <a:custGeom>
              <a:avLst/>
              <a:gdLst/>
              <a:ahLst/>
              <a:cxnLst/>
              <a:rect l="l" t="t" r="r" b="b"/>
              <a:pathLst>
                <a:path w="6039" h="3987" extrusionOk="0">
                  <a:moveTo>
                    <a:pt x="5559" y="1"/>
                  </a:moveTo>
                  <a:cubicBezTo>
                    <a:pt x="5441" y="1"/>
                    <a:pt x="5309" y="39"/>
                    <a:pt x="5171" y="117"/>
                  </a:cubicBezTo>
                  <a:lnTo>
                    <a:pt x="2870" y="1452"/>
                  </a:lnTo>
                  <a:cubicBezTo>
                    <a:pt x="2603" y="1585"/>
                    <a:pt x="2311" y="1652"/>
                    <a:pt x="2019" y="1652"/>
                  </a:cubicBezTo>
                  <a:cubicBezTo>
                    <a:pt x="1727" y="1652"/>
                    <a:pt x="1435" y="1585"/>
                    <a:pt x="1168" y="1452"/>
                  </a:cubicBezTo>
                  <a:lnTo>
                    <a:pt x="868" y="1285"/>
                  </a:lnTo>
                  <a:cubicBezTo>
                    <a:pt x="729" y="1195"/>
                    <a:pt x="596" y="1153"/>
                    <a:pt x="478" y="1153"/>
                  </a:cubicBezTo>
                  <a:cubicBezTo>
                    <a:pt x="198" y="1153"/>
                    <a:pt x="1" y="1387"/>
                    <a:pt x="1" y="1785"/>
                  </a:cubicBezTo>
                  <a:lnTo>
                    <a:pt x="1" y="2119"/>
                  </a:lnTo>
                  <a:cubicBezTo>
                    <a:pt x="34" y="2719"/>
                    <a:pt x="368" y="3286"/>
                    <a:pt x="835" y="3620"/>
                  </a:cubicBezTo>
                  <a:lnTo>
                    <a:pt x="1135" y="3787"/>
                  </a:lnTo>
                  <a:cubicBezTo>
                    <a:pt x="1402" y="3920"/>
                    <a:pt x="1694" y="3987"/>
                    <a:pt x="1986" y="3987"/>
                  </a:cubicBezTo>
                  <a:cubicBezTo>
                    <a:pt x="2278" y="3987"/>
                    <a:pt x="2569" y="3920"/>
                    <a:pt x="2836" y="3787"/>
                  </a:cubicBezTo>
                  <a:lnTo>
                    <a:pt x="5171" y="2419"/>
                  </a:lnTo>
                  <a:cubicBezTo>
                    <a:pt x="5672" y="2085"/>
                    <a:pt x="6005" y="1552"/>
                    <a:pt x="6039" y="951"/>
                  </a:cubicBezTo>
                  <a:lnTo>
                    <a:pt x="6039" y="618"/>
                  </a:lnTo>
                  <a:cubicBezTo>
                    <a:pt x="6039" y="218"/>
                    <a:pt x="5840" y="1"/>
                    <a:pt x="555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026;p54"/>
            <p:cNvSpPr/>
            <p:nvPr/>
          </p:nvSpPr>
          <p:spPr>
            <a:xfrm>
              <a:off x="5257250" y="730600"/>
              <a:ext cx="713050" cy="854325"/>
            </a:xfrm>
            <a:custGeom>
              <a:avLst/>
              <a:gdLst/>
              <a:ahLst/>
              <a:cxnLst/>
              <a:rect l="l" t="t" r="r" b="b"/>
              <a:pathLst>
                <a:path w="28522" h="34173" extrusionOk="0">
                  <a:moveTo>
                    <a:pt x="11726" y="1"/>
                  </a:moveTo>
                  <a:cubicBezTo>
                    <a:pt x="10252" y="1"/>
                    <a:pt x="8782" y="352"/>
                    <a:pt x="7439" y="1049"/>
                  </a:cubicBezTo>
                  <a:lnTo>
                    <a:pt x="7239" y="1149"/>
                  </a:lnTo>
                  <a:cubicBezTo>
                    <a:pt x="7139" y="1183"/>
                    <a:pt x="7039" y="1249"/>
                    <a:pt x="6972" y="1316"/>
                  </a:cubicBezTo>
                  <a:lnTo>
                    <a:pt x="1" y="5319"/>
                  </a:lnTo>
                  <a:cubicBezTo>
                    <a:pt x="897" y="4809"/>
                    <a:pt x="1936" y="4542"/>
                    <a:pt x="3082" y="4542"/>
                  </a:cubicBezTo>
                  <a:cubicBezTo>
                    <a:pt x="4410" y="4542"/>
                    <a:pt x="5882" y="4900"/>
                    <a:pt x="7439" y="5652"/>
                  </a:cubicBezTo>
                  <a:cubicBezTo>
                    <a:pt x="7740" y="5819"/>
                    <a:pt x="8040" y="5986"/>
                    <a:pt x="8373" y="6153"/>
                  </a:cubicBezTo>
                  <a:cubicBezTo>
                    <a:pt x="8674" y="6320"/>
                    <a:pt x="9074" y="6586"/>
                    <a:pt x="9441" y="6853"/>
                  </a:cubicBezTo>
                  <a:cubicBezTo>
                    <a:pt x="10041" y="7254"/>
                    <a:pt x="10642" y="7687"/>
                    <a:pt x="11209" y="8154"/>
                  </a:cubicBezTo>
                  <a:cubicBezTo>
                    <a:pt x="12243" y="9055"/>
                    <a:pt x="13244" y="10056"/>
                    <a:pt x="14111" y="11123"/>
                  </a:cubicBezTo>
                  <a:cubicBezTo>
                    <a:pt x="16546" y="14125"/>
                    <a:pt x="18347" y="17561"/>
                    <a:pt x="19415" y="21264"/>
                  </a:cubicBezTo>
                  <a:cubicBezTo>
                    <a:pt x="19915" y="22998"/>
                    <a:pt x="20182" y="24800"/>
                    <a:pt x="20182" y="26634"/>
                  </a:cubicBezTo>
                  <a:cubicBezTo>
                    <a:pt x="20182" y="30303"/>
                    <a:pt x="18948" y="32905"/>
                    <a:pt x="16880" y="34173"/>
                  </a:cubicBezTo>
                  <a:lnTo>
                    <a:pt x="24151" y="30003"/>
                  </a:lnTo>
                  <a:cubicBezTo>
                    <a:pt x="26920" y="28202"/>
                    <a:pt x="28521" y="25133"/>
                    <a:pt x="28455" y="21864"/>
                  </a:cubicBezTo>
                  <a:cubicBezTo>
                    <a:pt x="28455" y="20130"/>
                    <a:pt x="28188" y="18428"/>
                    <a:pt x="27721" y="16760"/>
                  </a:cubicBezTo>
                  <a:cubicBezTo>
                    <a:pt x="26687" y="12958"/>
                    <a:pt x="24852" y="9422"/>
                    <a:pt x="22350" y="6353"/>
                  </a:cubicBezTo>
                  <a:cubicBezTo>
                    <a:pt x="21449" y="5286"/>
                    <a:pt x="20482" y="4285"/>
                    <a:pt x="19415" y="3384"/>
                  </a:cubicBezTo>
                  <a:cubicBezTo>
                    <a:pt x="18881" y="2917"/>
                    <a:pt x="18281" y="2450"/>
                    <a:pt x="17680" y="2050"/>
                  </a:cubicBezTo>
                  <a:cubicBezTo>
                    <a:pt x="17347" y="1816"/>
                    <a:pt x="16980" y="1583"/>
                    <a:pt x="16613" y="1383"/>
                  </a:cubicBezTo>
                  <a:cubicBezTo>
                    <a:pt x="16312" y="1183"/>
                    <a:pt x="16012" y="1049"/>
                    <a:pt x="15679" y="882"/>
                  </a:cubicBezTo>
                  <a:cubicBezTo>
                    <a:pt x="14421" y="293"/>
                    <a:pt x="13072" y="1"/>
                    <a:pt x="11726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027;p54"/>
            <p:cNvSpPr/>
            <p:nvPr/>
          </p:nvSpPr>
          <p:spPr>
            <a:xfrm>
              <a:off x="5679225" y="1149600"/>
              <a:ext cx="291075" cy="436175"/>
            </a:xfrm>
            <a:custGeom>
              <a:avLst/>
              <a:gdLst/>
              <a:ahLst/>
              <a:cxnLst/>
              <a:rect l="l" t="t" r="r" b="b"/>
              <a:pathLst>
                <a:path w="11643" h="17447" extrusionOk="0">
                  <a:moveTo>
                    <a:pt x="10875" y="0"/>
                  </a:moveTo>
                  <a:lnTo>
                    <a:pt x="2536" y="4537"/>
                  </a:lnTo>
                  <a:cubicBezTo>
                    <a:pt x="3036" y="6272"/>
                    <a:pt x="3270" y="8073"/>
                    <a:pt x="3303" y="9874"/>
                  </a:cubicBezTo>
                  <a:cubicBezTo>
                    <a:pt x="3303" y="13543"/>
                    <a:pt x="2069" y="16179"/>
                    <a:pt x="1" y="17446"/>
                  </a:cubicBezTo>
                  <a:lnTo>
                    <a:pt x="7272" y="13243"/>
                  </a:lnTo>
                  <a:cubicBezTo>
                    <a:pt x="10041" y="11442"/>
                    <a:pt x="11642" y="8373"/>
                    <a:pt x="11576" y="5104"/>
                  </a:cubicBezTo>
                  <a:cubicBezTo>
                    <a:pt x="11576" y="3370"/>
                    <a:pt x="11309" y="1668"/>
                    <a:pt x="10875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028;p54"/>
            <p:cNvSpPr/>
            <p:nvPr/>
          </p:nvSpPr>
          <p:spPr>
            <a:xfrm>
              <a:off x="5170525" y="844100"/>
              <a:ext cx="591275" cy="763250"/>
            </a:xfrm>
            <a:custGeom>
              <a:avLst/>
              <a:gdLst/>
              <a:ahLst/>
              <a:cxnLst/>
              <a:rect l="l" t="t" r="r" b="b"/>
              <a:pathLst>
                <a:path w="23651" h="30530" extrusionOk="0">
                  <a:moveTo>
                    <a:pt x="6551" y="0"/>
                  </a:moveTo>
                  <a:cubicBezTo>
                    <a:pt x="5419" y="0"/>
                    <a:pt x="4392" y="265"/>
                    <a:pt x="3503" y="779"/>
                  </a:cubicBezTo>
                  <a:cubicBezTo>
                    <a:pt x="1368" y="2013"/>
                    <a:pt x="1" y="4648"/>
                    <a:pt x="1" y="8418"/>
                  </a:cubicBezTo>
                  <a:cubicBezTo>
                    <a:pt x="1" y="15956"/>
                    <a:pt x="5304" y="25130"/>
                    <a:pt x="11842" y="28899"/>
                  </a:cubicBezTo>
                  <a:cubicBezTo>
                    <a:pt x="13734" y="29999"/>
                    <a:pt x="15524" y="30530"/>
                    <a:pt x="17118" y="30530"/>
                  </a:cubicBezTo>
                  <a:cubicBezTo>
                    <a:pt x="18279" y="30530"/>
                    <a:pt x="19335" y="30248"/>
                    <a:pt x="20248" y="29700"/>
                  </a:cubicBezTo>
                  <a:cubicBezTo>
                    <a:pt x="20282" y="29700"/>
                    <a:pt x="20315" y="29666"/>
                    <a:pt x="20349" y="29633"/>
                  </a:cubicBezTo>
                  <a:cubicBezTo>
                    <a:pt x="22417" y="28399"/>
                    <a:pt x="23651" y="25763"/>
                    <a:pt x="23651" y="22094"/>
                  </a:cubicBezTo>
                  <a:cubicBezTo>
                    <a:pt x="23651" y="14555"/>
                    <a:pt x="18380" y="5382"/>
                    <a:pt x="11842" y="1613"/>
                  </a:cubicBezTo>
                  <a:cubicBezTo>
                    <a:pt x="9934" y="522"/>
                    <a:pt x="8139" y="0"/>
                    <a:pt x="65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029;p54"/>
            <p:cNvSpPr/>
            <p:nvPr/>
          </p:nvSpPr>
          <p:spPr>
            <a:xfrm>
              <a:off x="5170525" y="844100"/>
              <a:ext cx="591275" cy="763250"/>
            </a:xfrm>
            <a:custGeom>
              <a:avLst/>
              <a:gdLst/>
              <a:ahLst/>
              <a:cxnLst/>
              <a:rect l="l" t="t" r="r" b="b"/>
              <a:pathLst>
                <a:path w="23651" h="30530" extrusionOk="0">
                  <a:moveTo>
                    <a:pt x="6551" y="0"/>
                  </a:moveTo>
                  <a:cubicBezTo>
                    <a:pt x="5419" y="0"/>
                    <a:pt x="4392" y="265"/>
                    <a:pt x="3503" y="779"/>
                  </a:cubicBezTo>
                  <a:cubicBezTo>
                    <a:pt x="1368" y="2013"/>
                    <a:pt x="1" y="4648"/>
                    <a:pt x="1" y="8418"/>
                  </a:cubicBezTo>
                  <a:cubicBezTo>
                    <a:pt x="1" y="15956"/>
                    <a:pt x="5304" y="25130"/>
                    <a:pt x="11842" y="28899"/>
                  </a:cubicBezTo>
                  <a:cubicBezTo>
                    <a:pt x="13734" y="29999"/>
                    <a:pt x="15524" y="30530"/>
                    <a:pt x="17118" y="30530"/>
                  </a:cubicBezTo>
                  <a:cubicBezTo>
                    <a:pt x="18279" y="30530"/>
                    <a:pt x="19335" y="30248"/>
                    <a:pt x="20248" y="29700"/>
                  </a:cubicBezTo>
                  <a:cubicBezTo>
                    <a:pt x="20282" y="29700"/>
                    <a:pt x="20315" y="29666"/>
                    <a:pt x="20349" y="29633"/>
                  </a:cubicBezTo>
                  <a:cubicBezTo>
                    <a:pt x="22417" y="28399"/>
                    <a:pt x="23651" y="25763"/>
                    <a:pt x="23651" y="22094"/>
                  </a:cubicBezTo>
                  <a:cubicBezTo>
                    <a:pt x="23651" y="14555"/>
                    <a:pt x="18380" y="5382"/>
                    <a:pt x="11842" y="1613"/>
                  </a:cubicBezTo>
                  <a:cubicBezTo>
                    <a:pt x="9934" y="522"/>
                    <a:pt x="8139" y="0"/>
                    <a:pt x="655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030;p54"/>
            <p:cNvSpPr/>
            <p:nvPr/>
          </p:nvSpPr>
          <p:spPr>
            <a:xfrm>
              <a:off x="4264875" y="862600"/>
              <a:ext cx="1477750" cy="1513725"/>
            </a:xfrm>
            <a:custGeom>
              <a:avLst/>
              <a:gdLst/>
              <a:ahLst/>
              <a:cxnLst/>
              <a:rect l="l" t="t" r="r" b="b"/>
              <a:pathLst>
                <a:path w="59110" h="60549" extrusionOk="0">
                  <a:moveTo>
                    <a:pt x="42810" y="1"/>
                  </a:moveTo>
                  <a:cubicBezTo>
                    <a:pt x="41808" y="1"/>
                    <a:pt x="40892" y="228"/>
                    <a:pt x="40096" y="673"/>
                  </a:cubicBezTo>
                  <a:cubicBezTo>
                    <a:pt x="36460" y="2207"/>
                    <a:pt x="32758" y="3575"/>
                    <a:pt x="28988" y="4742"/>
                  </a:cubicBezTo>
                  <a:cubicBezTo>
                    <a:pt x="23957" y="6269"/>
                    <a:pt x="18835" y="6821"/>
                    <a:pt x="13768" y="6821"/>
                  </a:cubicBezTo>
                  <a:cubicBezTo>
                    <a:pt x="9094" y="6821"/>
                    <a:pt x="4467" y="6351"/>
                    <a:pt x="1" y="5743"/>
                  </a:cubicBezTo>
                  <a:lnTo>
                    <a:pt x="1" y="5743"/>
                  </a:lnTo>
                  <a:cubicBezTo>
                    <a:pt x="1" y="5743"/>
                    <a:pt x="11909" y="11848"/>
                    <a:pt x="22083" y="29493"/>
                  </a:cubicBezTo>
                  <a:cubicBezTo>
                    <a:pt x="23918" y="32662"/>
                    <a:pt x="25519" y="35965"/>
                    <a:pt x="26920" y="39334"/>
                  </a:cubicBezTo>
                  <a:cubicBezTo>
                    <a:pt x="32024" y="51909"/>
                    <a:pt x="31623" y="60549"/>
                    <a:pt x="31623" y="60549"/>
                  </a:cubicBezTo>
                  <a:cubicBezTo>
                    <a:pt x="35159" y="51843"/>
                    <a:pt x="39596" y="42803"/>
                    <a:pt x="46968" y="35898"/>
                  </a:cubicBezTo>
                  <a:cubicBezTo>
                    <a:pt x="49836" y="33229"/>
                    <a:pt x="52872" y="30694"/>
                    <a:pt x="56041" y="28326"/>
                  </a:cubicBezTo>
                  <a:cubicBezTo>
                    <a:pt x="57976" y="27192"/>
                    <a:pt x="59110" y="24723"/>
                    <a:pt x="59110" y="21354"/>
                  </a:cubicBezTo>
                  <a:cubicBezTo>
                    <a:pt x="59076" y="18986"/>
                    <a:pt x="58643" y="16617"/>
                    <a:pt x="57775" y="14416"/>
                  </a:cubicBezTo>
                  <a:cubicBezTo>
                    <a:pt x="57242" y="12881"/>
                    <a:pt x="56575" y="11447"/>
                    <a:pt x="55774" y="10046"/>
                  </a:cubicBezTo>
                  <a:cubicBezTo>
                    <a:pt x="53706" y="6443"/>
                    <a:pt x="50837" y="3341"/>
                    <a:pt x="47702" y="1507"/>
                  </a:cubicBezTo>
                  <a:cubicBezTo>
                    <a:pt x="45953" y="493"/>
                    <a:pt x="44287" y="1"/>
                    <a:pt x="428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031;p54"/>
            <p:cNvSpPr/>
            <p:nvPr/>
          </p:nvSpPr>
          <p:spPr>
            <a:xfrm>
              <a:off x="4264875" y="862600"/>
              <a:ext cx="1477750" cy="1513725"/>
            </a:xfrm>
            <a:custGeom>
              <a:avLst/>
              <a:gdLst/>
              <a:ahLst/>
              <a:cxnLst/>
              <a:rect l="l" t="t" r="r" b="b"/>
              <a:pathLst>
                <a:path w="59110" h="60549" extrusionOk="0">
                  <a:moveTo>
                    <a:pt x="42810" y="1"/>
                  </a:moveTo>
                  <a:cubicBezTo>
                    <a:pt x="41808" y="1"/>
                    <a:pt x="40892" y="228"/>
                    <a:pt x="40096" y="673"/>
                  </a:cubicBezTo>
                  <a:cubicBezTo>
                    <a:pt x="36460" y="2207"/>
                    <a:pt x="32758" y="3575"/>
                    <a:pt x="28988" y="4742"/>
                  </a:cubicBezTo>
                  <a:cubicBezTo>
                    <a:pt x="23957" y="6269"/>
                    <a:pt x="18835" y="6821"/>
                    <a:pt x="13768" y="6821"/>
                  </a:cubicBezTo>
                  <a:cubicBezTo>
                    <a:pt x="9094" y="6821"/>
                    <a:pt x="4467" y="6351"/>
                    <a:pt x="1" y="5743"/>
                  </a:cubicBezTo>
                  <a:lnTo>
                    <a:pt x="1" y="5743"/>
                  </a:lnTo>
                  <a:cubicBezTo>
                    <a:pt x="1" y="5743"/>
                    <a:pt x="11909" y="11848"/>
                    <a:pt x="22083" y="29493"/>
                  </a:cubicBezTo>
                  <a:cubicBezTo>
                    <a:pt x="23918" y="32662"/>
                    <a:pt x="25519" y="35965"/>
                    <a:pt x="26920" y="39334"/>
                  </a:cubicBezTo>
                  <a:cubicBezTo>
                    <a:pt x="32024" y="51909"/>
                    <a:pt x="31623" y="60549"/>
                    <a:pt x="31623" y="60549"/>
                  </a:cubicBezTo>
                  <a:cubicBezTo>
                    <a:pt x="35159" y="51843"/>
                    <a:pt x="39596" y="42803"/>
                    <a:pt x="46968" y="35898"/>
                  </a:cubicBezTo>
                  <a:cubicBezTo>
                    <a:pt x="49836" y="33229"/>
                    <a:pt x="52872" y="30694"/>
                    <a:pt x="56041" y="28326"/>
                  </a:cubicBezTo>
                  <a:cubicBezTo>
                    <a:pt x="57976" y="27192"/>
                    <a:pt x="59110" y="24723"/>
                    <a:pt x="59110" y="21354"/>
                  </a:cubicBezTo>
                  <a:cubicBezTo>
                    <a:pt x="59076" y="18986"/>
                    <a:pt x="58643" y="16617"/>
                    <a:pt x="57775" y="14416"/>
                  </a:cubicBezTo>
                  <a:cubicBezTo>
                    <a:pt x="57242" y="12881"/>
                    <a:pt x="56575" y="11447"/>
                    <a:pt x="55774" y="10046"/>
                  </a:cubicBezTo>
                  <a:cubicBezTo>
                    <a:pt x="53706" y="6443"/>
                    <a:pt x="50837" y="3341"/>
                    <a:pt x="47702" y="1507"/>
                  </a:cubicBezTo>
                  <a:cubicBezTo>
                    <a:pt x="45953" y="493"/>
                    <a:pt x="44287" y="1"/>
                    <a:pt x="428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032;p54"/>
            <p:cNvSpPr/>
            <p:nvPr/>
          </p:nvSpPr>
          <p:spPr>
            <a:xfrm>
              <a:off x="4938700" y="1222975"/>
              <a:ext cx="804775" cy="1153350"/>
            </a:xfrm>
            <a:custGeom>
              <a:avLst/>
              <a:gdLst/>
              <a:ahLst/>
              <a:cxnLst/>
              <a:rect l="l" t="t" r="r" b="b"/>
              <a:pathLst>
                <a:path w="32191" h="46134" extrusionOk="0">
                  <a:moveTo>
                    <a:pt x="30856" y="1"/>
                  </a:moveTo>
                  <a:cubicBezTo>
                    <a:pt x="21816" y="4504"/>
                    <a:pt x="7172" y="12843"/>
                    <a:pt x="0" y="24919"/>
                  </a:cubicBezTo>
                  <a:cubicBezTo>
                    <a:pt x="5104" y="37494"/>
                    <a:pt x="4670" y="46134"/>
                    <a:pt x="4670" y="46134"/>
                  </a:cubicBezTo>
                  <a:cubicBezTo>
                    <a:pt x="8240" y="37428"/>
                    <a:pt x="12643" y="28421"/>
                    <a:pt x="20015" y="21516"/>
                  </a:cubicBezTo>
                  <a:cubicBezTo>
                    <a:pt x="22917" y="18814"/>
                    <a:pt x="25952" y="16279"/>
                    <a:pt x="29088" y="13911"/>
                  </a:cubicBezTo>
                  <a:cubicBezTo>
                    <a:pt x="31056" y="12777"/>
                    <a:pt x="32190" y="10308"/>
                    <a:pt x="32190" y="6939"/>
                  </a:cubicBezTo>
                  <a:cubicBezTo>
                    <a:pt x="32157" y="4571"/>
                    <a:pt x="31690" y="2202"/>
                    <a:pt x="30856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033;p54"/>
            <p:cNvSpPr/>
            <p:nvPr/>
          </p:nvSpPr>
          <p:spPr>
            <a:xfrm>
              <a:off x="3702825" y="929250"/>
              <a:ext cx="1406025" cy="1816700"/>
            </a:xfrm>
            <a:custGeom>
              <a:avLst/>
              <a:gdLst/>
              <a:ahLst/>
              <a:cxnLst/>
              <a:rect l="l" t="t" r="r" b="b"/>
              <a:pathLst>
                <a:path w="56241" h="72668" extrusionOk="0">
                  <a:moveTo>
                    <a:pt x="15568" y="0"/>
                  </a:moveTo>
                  <a:cubicBezTo>
                    <a:pt x="6344" y="0"/>
                    <a:pt x="0" y="7359"/>
                    <a:pt x="0" y="20089"/>
                  </a:cubicBezTo>
                  <a:cubicBezTo>
                    <a:pt x="0" y="27961"/>
                    <a:pt x="2402" y="36568"/>
                    <a:pt x="6438" y="44507"/>
                  </a:cubicBezTo>
                  <a:cubicBezTo>
                    <a:pt x="11608" y="54681"/>
                    <a:pt x="19414" y="63787"/>
                    <a:pt x="28120" y="68824"/>
                  </a:cubicBezTo>
                  <a:cubicBezTo>
                    <a:pt x="32637" y="71431"/>
                    <a:pt x="36903" y="72667"/>
                    <a:pt x="40683" y="72667"/>
                  </a:cubicBezTo>
                  <a:cubicBezTo>
                    <a:pt x="49911" y="72667"/>
                    <a:pt x="56240" y="65301"/>
                    <a:pt x="56240" y="52546"/>
                  </a:cubicBezTo>
                  <a:cubicBezTo>
                    <a:pt x="56207" y="48243"/>
                    <a:pt x="55573" y="43973"/>
                    <a:pt x="54406" y="39837"/>
                  </a:cubicBezTo>
                  <a:cubicBezTo>
                    <a:pt x="51437" y="29229"/>
                    <a:pt x="45166" y="18588"/>
                    <a:pt x="37360" y="10949"/>
                  </a:cubicBezTo>
                  <a:cubicBezTo>
                    <a:pt x="36226" y="9882"/>
                    <a:pt x="35092" y="8848"/>
                    <a:pt x="33958" y="7914"/>
                  </a:cubicBezTo>
                  <a:cubicBezTo>
                    <a:pt x="33457" y="7480"/>
                    <a:pt x="32990" y="7113"/>
                    <a:pt x="32490" y="6746"/>
                  </a:cubicBezTo>
                  <a:cubicBezTo>
                    <a:pt x="31789" y="6213"/>
                    <a:pt x="31089" y="5712"/>
                    <a:pt x="30388" y="5245"/>
                  </a:cubicBezTo>
                  <a:cubicBezTo>
                    <a:pt x="29655" y="4745"/>
                    <a:pt x="28887" y="4278"/>
                    <a:pt x="28120" y="3844"/>
                  </a:cubicBezTo>
                  <a:cubicBezTo>
                    <a:pt x="23612" y="1236"/>
                    <a:pt x="19348" y="0"/>
                    <a:pt x="15568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034;p54"/>
            <p:cNvSpPr/>
            <p:nvPr/>
          </p:nvSpPr>
          <p:spPr>
            <a:xfrm>
              <a:off x="3863775" y="1925150"/>
              <a:ext cx="1245900" cy="820800"/>
            </a:xfrm>
            <a:custGeom>
              <a:avLst/>
              <a:gdLst/>
              <a:ahLst/>
              <a:cxnLst/>
              <a:rect l="l" t="t" r="r" b="b"/>
              <a:pathLst>
                <a:path w="49836" h="32832" extrusionOk="0">
                  <a:moveTo>
                    <a:pt x="47968" y="1"/>
                  </a:moveTo>
                  <a:cubicBezTo>
                    <a:pt x="47180" y="1778"/>
                    <a:pt x="44789" y="4116"/>
                    <a:pt x="42956" y="4116"/>
                  </a:cubicBezTo>
                  <a:cubicBezTo>
                    <a:pt x="42381" y="4116"/>
                    <a:pt x="41861" y="3886"/>
                    <a:pt x="41463" y="3336"/>
                  </a:cubicBezTo>
                  <a:lnTo>
                    <a:pt x="41463" y="3336"/>
                  </a:lnTo>
                  <a:cubicBezTo>
                    <a:pt x="42497" y="7006"/>
                    <a:pt x="43031" y="10775"/>
                    <a:pt x="43097" y="14611"/>
                  </a:cubicBezTo>
                  <a:cubicBezTo>
                    <a:pt x="43097" y="19748"/>
                    <a:pt x="41930" y="23918"/>
                    <a:pt x="39762" y="26653"/>
                  </a:cubicBezTo>
                  <a:cubicBezTo>
                    <a:pt x="37919" y="28924"/>
                    <a:pt x="35427" y="30123"/>
                    <a:pt x="32318" y="30123"/>
                  </a:cubicBezTo>
                  <a:cubicBezTo>
                    <a:pt x="32275" y="30123"/>
                    <a:pt x="32233" y="30123"/>
                    <a:pt x="32190" y="30122"/>
                  </a:cubicBezTo>
                  <a:cubicBezTo>
                    <a:pt x="29087" y="30122"/>
                    <a:pt x="25518" y="29021"/>
                    <a:pt x="21816" y="26887"/>
                  </a:cubicBezTo>
                  <a:cubicBezTo>
                    <a:pt x="14410" y="22583"/>
                    <a:pt x="7572" y="14911"/>
                    <a:pt x="2735" y="6172"/>
                  </a:cubicBezTo>
                  <a:cubicBezTo>
                    <a:pt x="2735" y="6186"/>
                    <a:pt x="2570" y="6331"/>
                    <a:pt x="2250" y="6331"/>
                  </a:cubicBezTo>
                  <a:cubicBezTo>
                    <a:pt x="1798" y="6331"/>
                    <a:pt x="1036" y="6039"/>
                    <a:pt x="0" y="4671"/>
                  </a:cubicBezTo>
                  <a:lnTo>
                    <a:pt x="0" y="4671"/>
                  </a:lnTo>
                  <a:cubicBezTo>
                    <a:pt x="5170" y="14878"/>
                    <a:pt x="12976" y="23951"/>
                    <a:pt x="21682" y="28988"/>
                  </a:cubicBezTo>
                  <a:cubicBezTo>
                    <a:pt x="26200" y="31596"/>
                    <a:pt x="30471" y="32832"/>
                    <a:pt x="34255" y="32832"/>
                  </a:cubicBezTo>
                  <a:cubicBezTo>
                    <a:pt x="43491" y="32832"/>
                    <a:pt x="49836" y="25473"/>
                    <a:pt x="49836" y="12743"/>
                  </a:cubicBezTo>
                  <a:cubicBezTo>
                    <a:pt x="49769" y="8407"/>
                    <a:pt x="49168" y="4137"/>
                    <a:pt x="47968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035;p54"/>
            <p:cNvSpPr/>
            <p:nvPr/>
          </p:nvSpPr>
          <p:spPr>
            <a:xfrm>
              <a:off x="4216525" y="1617425"/>
              <a:ext cx="332750" cy="441175"/>
            </a:xfrm>
            <a:custGeom>
              <a:avLst/>
              <a:gdLst/>
              <a:ahLst/>
              <a:cxnLst/>
              <a:rect l="l" t="t" r="r" b="b"/>
              <a:pathLst>
                <a:path w="13310" h="17647" extrusionOk="0">
                  <a:moveTo>
                    <a:pt x="3336" y="1"/>
                  </a:moveTo>
                  <a:cubicBezTo>
                    <a:pt x="1268" y="1"/>
                    <a:pt x="0" y="1669"/>
                    <a:pt x="0" y="4504"/>
                  </a:cubicBezTo>
                  <a:lnTo>
                    <a:pt x="0" y="4604"/>
                  </a:lnTo>
                  <a:cubicBezTo>
                    <a:pt x="0" y="9041"/>
                    <a:pt x="3136" y="14478"/>
                    <a:pt x="7005" y="16679"/>
                  </a:cubicBezTo>
                  <a:lnTo>
                    <a:pt x="7072" y="16746"/>
                  </a:lnTo>
                  <a:cubicBezTo>
                    <a:pt x="7939" y="17280"/>
                    <a:pt x="8940" y="17580"/>
                    <a:pt x="9974" y="17647"/>
                  </a:cubicBezTo>
                  <a:cubicBezTo>
                    <a:pt x="12075" y="17647"/>
                    <a:pt x="13310" y="15979"/>
                    <a:pt x="13310" y="13110"/>
                  </a:cubicBezTo>
                  <a:lnTo>
                    <a:pt x="13310" y="13044"/>
                  </a:lnTo>
                  <a:cubicBezTo>
                    <a:pt x="13310" y="8574"/>
                    <a:pt x="10174" y="3136"/>
                    <a:pt x="6338" y="935"/>
                  </a:cubicBezTo>
                  <a:lnTo>
                    <a:pt x="6271" y="901"/>
                  </a:lnTo>
                  <a:cubicBezTo>
                    <a:pt x="5371" y="334"/>
                    <a:pt x="4370" y="34"/>
                    <a:pt x="3336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036;p54"/>
            <p:cNvSpPr/>
            <p:nvPr/>
          </p:nvSpPr>
          <p:spPr>
            <a:xfrm>
              <a:off x="2577000" y="3513800"/>
              <a:ext cx="370300" cy="734300"/>
            </a:xfrm>
            <a:custGeom>
              <a:avLst/>
              <a:gdLst/>
              <a:ahLst/>
              <a:cxnLst/>
              <a:rect l="l" t="t" r="r" b="b"/>
              <a:pathLst>
                <a:path w="14812" h="29372" extrusionOk="0">
                  <a:moveTo>
                    <a:pt x="8540" y="0"/>
                  </a:moveTo>
                  <a:lnTo>
                    <a:pt x="1" y="6305"/>
                  </a:lnTo>
                  <a:cubicBezTo>
                    <a:pt x="1235" y="16479"/>
                    <a:pt x="1736" y="19214"/>
                    <a:pt x="1769" y="20882"/>
                  </a:cubicBezTo>
                  <a:cubicBezTo>
                    <a:pt x="1736" y="21015"/>
                    <a:pt x="1736" y="21182"/>
                    <a:pt x="1736" y="21315"/>
                  </a:cubicBezTo>
                  <a:cubicBezTo>
                    <a:pt x="1736" y="23317"/>
                    <a:pt x="4004" y="24418"/>
                    <a:pt x="5772" y="25752"/>
                  </a:cubicBezTo>
                  <a:cubicBezTo>
                    <a:pt x="7273" y="26919"/>
                    <a:pt x="8874" y="27987"/>
                    <a:pt x="10575" y="28887"/>
                  </a:cubicBezTo>
                  <a:cubicBezTo>
                    <a:pt x="11195" y="29197"/>
                    <a:pt x="12140" y="29371"/>
                    <a:pt x="12985" y="29371"/>
                  </a:cubicBezTo>
                  <a:cubicBezTo>
                    <a:pt x="13868" y="29371"/>
                    <a:pt x="14641" y="29181"/>
                    <a:pt x="14812" y="28754"/>
                  </a:cubicBezTo>
                  <a:cubicBezTo>
                    <a:pt x="12643" y="27120"/>
                    <a:pt x="10142" y="25318"/>
                    <a:pt x="8440" y="23417"/>
                  </a:cubicBezTo>
                  <a:cubicBezTo>
                    <a:pt x="7606" y="22550"/>
                    <a:pt x="7039" y="21616"/>
                    <a:pt x="7206" y="19514"/>
                  </a:cubicBezTo>
                  <a:cubicBezTo>
                    <a:pt x="7340" y="17746"/>
                    <a:pt x="8540" y="1"/>
                    <a:pt x="85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037;p54"/>
            <p:cNvSpPr/>
            <p:nvPr/>
          </p:nvSpPr>
          <p:spPr>
            <a:xfrm>
              <a:off x="2592850" y="4173425"/>
              <a:ext cx="452850" cy="190200"/>
            </a:xfrm>
            <a:custGeom>
              <a:avLst/>
              <a:gdLst/>
              <a:ahLst/>
              <a:cxnLst/>
              <a:rect l="l" t="t" r="r" b="b"/>
              <a:pathLst>
                <a:path w="18114" h="7608" extrusionOk="0">
                  <a:moveTo>
                    <a:pt x="34" y="1"/>
                  </a:moveTo>
                  <a:cubicBezTo>
                    <a:pt x="34" y="1"/>
                    <a:pt x="1" y="1535"/>
                    <a:pt x="368" y="1902"/>
                  </a:cubicBezTo>
                  <a:cubicBezTo>
                    <a:pt x="735" y="2236"/>
                    <a:pt x="1935" y="2769"/>
                    <a:pt x="3070" y="3003"/>
                  </a:cubicBezTo>
                  <a:cubicBezTo>
                    <a:pt x="4304" y="3270"/>
                    <a:pt x="5805" y="4537"/>
                    <a:pt x="6872" y="5438"/>
                  </a:cubicBezTo>
                  <a:cubicBezTo>
                    <a:pt x="7973" y="6339"/>
                    <a:pt x="9407" y="7172"/>
                    <a:pt x="12109" y="7539"/>
                  </a:cubicBezTo>
                  <a:cubicBezTo>
                    <a:pt x="12490" y="7586"/>
                    <a:pt x="12858" y="7608"/>
                    <a:pt x="13210" y="7608"/>
                  </a:cubicBezTo>
                  <a:cubicBezTo>
                    <a:pt x="15358" y="7608"/>
                    <a:pt x="16940" y="6821"/>
                    <a:pt x="17513" y="6305"/>
                  </a:cubicBezTo>
                  <a:cubicBezTo>
                    <a:pt x="18114" y="5771"/>
                    <a:pt x="17947" y="4571"/>
                    <a:pt x="17847" y="4571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038;p54"/>
            <p:cNvSpPr/>
            <p:nvPr/>
          </p:nvSpPr>
          <p:spPr>
            <a:xfrm>
              <a:off x="2592850" y="4024150"/>
              <a:ext cx="458700" cy="320275"/>
            </a:xfrm>
            <a:custGeom>
              <a:avLst/>
              <a:gdLst/>
              <a:ahLst/>
              <a:cxnLst/>
              <a:rect l="l" t="t" r="r" b="b"/>
              <a:pathLst>
                <a:path w="18348" h="12811" extrusionOk="0">
                  <a:moveTo>
                    <a:pt x="1135" y="1"/>
                  </a:moveTo>
                  <a:cubicBezTo>
                    <a:pt x="901" y="1"/>
                    <a:pt x="735" y="134"/>
                    <a:pt x="701" y="368"/>
                  </a:cubicBezTo>
                  <a:cubicBezTo>
                    <a:pt x="635" y="768"/>
                    <a:pt x="534" y="2036"/>
                    <a:pt x="368" y="2736"/>
                  </a:cubicBezTo>
                  <a:cubicBezTo>
                    <a:pt x="67" y="3970"/>
                    <a:pt x="1" y="5238"/>
                    <a:pt x="101" y="6505"/>
                  </a:cubicBezTo>
                  <a:cubicBezTo>
                    <a:pt x="234" y="7306"/>
                    <a:pt x="2102" y="7840"/>
                    <a:pt x="3270" y="8307"/>
                  </a:cubicBezTo>
                  <a:cubicBezTo>
                    <a:pt x="4637" y="8907"/>
                    <a:pt x="5938" y="9708"/>
                    <a:pt x="7072" y="10708"/>
                  </a:cubicBezTo>
                  <a:cubicBezTo>
                    <a:pt x="8321" y="11727"/>
                    <a:pt x="10930" y="12811"/>
                    <a:pt x="12665" y="12811"/>
                  </a:cubicBezTo>
                  <a:cubicBezTo>
                    <a:pt x="12692" y="12811"/>
                    <a:pt x="12717" y="12810"/>
                    <a:pt x="12743" y="12810"/>
                  </a:cubicBezTo>
                  <a:cubicBezTo>
                    <a:pt x="14845" y="12810"/>
                    <a:pt x="17146" y="12143"/>
                    <a:pt x="17680" y="11175"/>
                  </a:cubicBezTo>
                  <a:cubicBezTo>
                    <a:pt x="18347" y="9975"/>
                    <a:pt x="17847" y="9307"/>
                    <a:pt x="14778" y="7873"/>
                  </a:cubicBezTo>
                  <a:cubicBezTo>
                    <a:pt x="14211" y="7606"/>
                    <a:pt x="12143" y="6405"/>
                    <a:pt x="11442" y="5938"/>
                  </a:cubicBezTo>
                  <a:cubicBezTo>
                    <a:pt x="9541" y="4771"/>
                    <a:pt x="7673" y="3103"/>
                    <a:pt x="6806" y="1001"/>
                  </a:cubicBezTo>
                  <a:cubicBezTo>
                    <a:pt x="6739" y="768"/>
                    <a:pt x="6605" y="534"/>
                    <a:pt x="6372" y="368"/>
                  </a:cubicBezTo>
                  <a:cubicBezTo>
                    <a:pt x="6248" y="326"/>
                    <a:pt x="6125" y="298"/>
                    <a:pt x="6001" y="298"/>
                  </a:cubicBezTo>
                  <a:cubicBezTo>
                    <a:pt x="5924" y="298"/>
                    <a:pt x="5848" y="309"/>
                    <a:pt x="5772" y="334"/>
                  </a:cubicBezTo>
                  <a:cubicBezTo>
                    <a:pt x="5271" y="401"/>
                    <a:pt x="4771" y="534"/>
                    <a:pt x="4304" y="768"/>
                  </a:cubicBezTo>
                  <a:cubicBezTo>
                    <a:pt x="3870" y="968"/>
                    <a:pt x="3303" y="1168"/>
                    <a:pt x="3303" y="1702"/>
                  </a:cubicBezTo>
                  <a:cubicBezTo>
                    <a:pt x="3303" y="1902"/>
                    <a:pt x="3370" y="2069"/>
                    <a:pt x="3437" y="2269"/>
                  </a:cubicBezTo>
                  <a:cubicBezTo>
                    <a:pt x="3470" y="2369"/>
                    <a:pt x="3503" y="2503"/>
                    <a:pt x="3403" y="2569"/>
                  </a:cubicBezTo>
                  <a:cubicBezTo>
                    <a:pt x="3374" y="2589"/>
                    <a:pt x="3345" y="2597"/>
                    <a:pt x="3315" y="2597"/>
                  </a:cubicBezTo>
                  <a:cubicBezTo>
                    <a:pt x="3244" y="2597"/>
                    <a:pt x="3174" y="2550"/>
                    <a:pt x="3103" y="2503"/>
                  </a:cubicBezTo>
                  <a:cubicBezTo>
                    <a:pt x="2803" y="2169"/>
                    <a:pt x="2536" y="1835"/>
                    <a:pt x="2269" y="1502"/>
                  </a:cubicBezTo>
                  <a:cubicBezTo>
                    <a:pt x="2136" y="1302"/>
                    <a:pt x="1969" y="1135"/>
                    <a:pt x="1802" y="1001"/>
                  </a:cubicBezTo>
                  <a:cubicBezTo>
                    <a:pt x="1602" y="901"/>
                    <a:pt x="1435" y="768"/>
                    <a:pt x="1268" y="668"/>
                  </a:cubicBezTo>
                  <a:cubicBezTo>
                    <a:pt x="1102" y="468"/>
                    <a:pt x="1135" y="234"/>
                    <a:pt x="113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039;p54"/>
            <p:cNvSpPr/>
            <p:nvPr/>
          </p:nvSpPr>
          <p:spPr>
            <a:xfrm>
              <a:off x="2727950" y="4213450"/>
              <a:ext cx="324425" cy="133450"/>
            </a:xfrm>
            <a:custGeom>
              <a:avLst/>
              <a:gdLst/>
              <a:ahLst/>
              <a:cxnLst/>
              <a:rect l="l" t="t" r="r" b="b"/>
              <a:pathLst>
                <a:path w="12977" h="5338" extrusionOk="0">
                  <a:moveTo>
                    <a:pt x="8774" y="1"/>
                  </a:moveTo>
                  <a:cubicBezTo>
                    <a:pt x="7873" y="101"/>
                    <a:pt x="5538" y="1168"/>
                    <a:pt x="5571" y="1435"/>
                  </a:cubicBezTo>
                  <a:cubicBezTo>
                    <a:pt x="5605" y="1669"/>
                    <a:pt x="6038" y="2436"/>
                    <a:pt x="5104" y="3103"/>
                  </a:cubicBezTo>
                  <a:cubicBezTo>
                    <a:pt x="4837" y="3279"/>
                    <a:pt x="4497" y="3352"/>
                    <a:pt x="4120" y="3352"/>
                  </a:cubicBezTo>
                  <a:cubicBezTo>
                    <a:pt x="2432" y="3352"/>
                    <a:pt x="2" y="1903"/>
                    <a:pt x="1" y="1902"/>
                  </a:cubicBezTo>
                  <a:lnTo>
                    <a:pt x="1" y="1902"/>
                  </a:lnTo>
                  <a:cubicBezTo>
                    <a:pt x="601" y="2269"/>
                    <a:pt x="1135" y="2703"/>
                    <a:pt x="1668" y="3136"/>
                  </a:cubicBezTo>
                  <a:cubicBezTo>
                    <a:pt x="2936" y="4170"/>
                    <a:pt x="5638" y="5305"/>
                    <a:pt x="7406" y="5338"/>
                  </a:cubicBezTo>
                  <a:cubicBezTo>
                    <a:pt x="10074" y="5338"/>
                    <a:pt x="11776" y="4571"/>
                    <a:pt x="12309" y="3603"/>
                  </a:cubicBezTo>
                  <a:cubicBezTo>
                    <a:pt x="12977" y="2436"/>
                    <a:pt x="12443" y="1735"/>
                    <a:pt x="9374" y="301"/>
                  </a:cubicBezTo>
                  <a:cubicBezTo>
                    <a:pt x="9241" y="234"/>
                    <a:pt x="9040" y="134"/>
                    <a:pt x="877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040;p54"/>
            <p:cNvSpPr/>
            <p:nvPr/>
          </p:nvSpPr>
          <p:spPr>
            <a:xfrm>
              <a:off x="2607875" y="4024150"/>
              <a:ext cx="300225" cy="236900"/>
            </a:xfrm>
            <a:custGeom>
              <a:avLst/>
              <a:gdLst/>
              <a:ahLst/>
              <a:cxnLst/>
              <a:rect l="l" t="t" r="r" b="b"/>
              <a:pathLst>
                <a:path w="12009" h="9476" extrusionOk="0">
                  <a:moveTo>
                    <a:pt x="534" y="1"/>
                  </a:moveTo>
                  <a:cubicBezTo>
                    <a:pt x="334" y="1"/>
                    <a:pt x="134" y="134"/>
                    <a:pt x="100" y="368"/>
                  </a:cubicBezTo>
                  <a:cubicBezTo>
                    <a:pt x="67" y="568"/>
                    <a:pt x="34" y="935"/>
                    <a:pt x="0" y="1368"/>
                  </a:cubicBezTo>
                  <a:cubicBezTo>
                    <a:pt x="267" y="1635"/>
                    <a:pt x="567" y="1902"/>
                    <a:pt x="834" y="2102"/>
                  </a:cubicBezTo>
                  <a:cubicBezTo>
                    <a:pt x="1601" y="2703"/>
                    <a:pt x="2902" y="4471"/>
                    <a:pt x="4937" y="6105"/>
                  </a:cubicBezTo>
                  <a:cubicBezTo>
                    <a:pt x="6871" y="7613"/>
                    <a:pt x="10030" y="9476"/>
                    <a:pt x="10645" y="9476"/>
                  </a:cubicBezTo>
                  <a:cubicBezTo>
                    <a:pt x="10655" y="9476"/>
                    <a:pt x="10665" y="9475"/>
                    <a:pt x="10674" y="9474"/>
                  </a:cubicBezTo>
                  <a:cubicBezTo>
                    <a:pt x="11208" y="9374"/>
                    <a:pt x="12009" y="9041"/>
                    <a:pt x="10107" y="8273"/>
                  </a:cubicBezTo>
                  <a:cubicBezTo>
                    <a:pt x="8173" y="7506"/>
                    <a:pt x="4170" y="4604"/>
                    <a:pt x="2535" y="2503"/>
                  </a:cubicBezTo>
                  <a:cubicBezTo>
                    <a:pt x="2235" y="2169"/>
                    <a:pt x="1935" y="1869"/>
                    <a:pt x="1701" y="1502"/>
                  </a:cubicBezTo>
                  <a:cubicBezTo>
                    <a:pt x="1568" y="1302"/>
                    <a:pt x="1401" y="1135"/>
                    <a:pt x="1201" y="1001"/>
                  </a:cubicBezTo>
                  <a:cubicBezTo>
                    <a:pt x="1034" y="901"/>
                    <a:pt x="867" y="801"/>
                    <a:pt x="667" y="668"/>
                  </a:cubicBezTo>
                  <a:cubicBezTo>
                    <a:pt x="501" y="468"/>
                    <a:pt x="534" y="234"/>
                    <a:pt x="5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041;p54"/>
            <p:cNvSpPr/>
            <p:nvPr/>
          </p:nvSpPr>
          <p:spPr>
            <a:xfrm>
              <a:off x="2865550" y="4210800"/>
              <a:ext cx="94250" cy="42700"/>
            </a:xfrm>
            <a:custGeom>
              <a:avLst/>
              <a:gdLst/>
              <a:ahLst/>
              <a:cxnLst/>
              <a:rect l="l" t="t" r="r" b="b"/>
              <a:pathLst>
                <a:path w="3770" h="1708" extrusionOk="0">
                  <a:moveTo>
                    <a:pt x="3339" y="1"/>
                  </a:moveTo>
                  <a:cubicBezTo>
                    <a:pt x="2120" y="1"/>
                    <a:pt x="946" y="498"/>
                    <a:pt x="67" y="1408"/>
                  </a:cubicBezTo>
                  <a:cubicBezTo>
                    <a:pt x="1" y="1474"/>
                    <a:pt x="34" y="1608"/>
                    <a:pt x="101" y="1675"/>
                  </a:cubicBezTo>
                  <a:cubicBezTo>
                    <a:pt x="134" y="1675"/>
                    <a:pt x="167" y="1708"/>
                    <a:pt x="234" y="1708"/>
                  </a:cubicBezTo>
                  <a:cubicBezTo>
                    <a:pt x="267" y="1708"/>
                    <a:pt x="334" y="1675"/>
                    <a:pt x="367" y="1641"/>
                  </a:cubicBezTo>
                  <a:cubicBezTo>
                    <a:pt x="1149" y="860"/>
                    <a:pt x="2194" y="401"/>
                    <a:pt x="3310" y="401"/>
                  </a:cubicBezTo>
                  <a:cubicBezTo>
                    <a:pt x="3385" y="401"/>
                    <a:pt x="3461" y="403"/>
                    <a:pt x="3536" y="407"/>
                  </a:cubicBezTo>
                  <a:cubicBezTo>
                    <a:pt x="3636" y="407"/>
                    <a:pt x="3737" y="340"/>
                    <a:pt x="3737" y="240"/>
                  </a:cubicBezTo>
                  <a:cubicBezTo>
                    <a:pt x="3770" y="107"/>
                    <a:pt x="3670" y="40"/>
                    <a:pt x="3570" y="7"/>
                  </a:cubicBezTo>
                  <a:cubicBezTo>
                    <a:pt x="3493" y="3"/>
                    <a:pt x="3416" y="1"/>
                    <a:pt x="3339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042;p54"/>
            <p:cNvSpPr/>
            <p:nvPr/>
          </p:nvSpPr>
          <p:spPr>
            <a:xfrm>
              <a:off x="2823850" y="4185650"/>
              <a:ext cx="95925" cy="42000"/>
            </a:xfrm>
            <a:custGeom>
              <a:avLst/>
              <a:gdLst/>
              <a:ahLst/>
              <a:cxnLst/>
              <a:rect l="l" t="t" r="r" b="b"/>
              <a:pathLst>
                <a:path w="3837" h="1680" extrusionOk="0">
                  <a:moveTo>
                    <a:pt x="3258" y="0"/>
                  </a:moveTo>
                  <a:cubicBezTo>
                    <a:pt x="2068" y="0"/>
                    <a:pt x="927" y="521"/>
                    <a:pt x="67" y="1380"/>
                  </a:cubicBezTo>
                  <a:cubicBezTo>
                    <a:pt x="1" y="1446"/>
                    <a:pt x="34" y="1580"/>
                    <a:pt x="101" y="1647"/>
                  </a:cubicBezTo>
                  <a:cubicBezTo>
                    <a:pt x="134" y="1680"/>
                    <a:pt x="167" y="1680"/>
                    <a:pt x="234" y="1680"/>
                  </a:cubicBezTo>
                  <a:cubicBezTo>
                    <a:pt x="268" y="1680"/>
                    <a:pt x="334" y="1680"/>
                    <a:pt x="368" y="1613"/>
                  </a:cubicBezTo>
                  <a:cubicBezTo>
                    <a:pt x="1149" y="832"/>
                    <a:pt x="2194" y="373"/>
                    <a:pt x="3310" y="373"/>
                  </a:cubicBezTo>
                  <a:cubicBezTo>
                    <a:pt x="3385" y="373"/>
                    <a:pt x="3461" y="375"/>
                    <a:pt x="3537" y="379"/>
                  </a:cubicBezTo>
                  <a:cubicBezTo>
                    <a:pt x="3770" y="379"/>
                    <a:pt x="3837" y="12"/>
                    <a:pt x="3570" y="12"/>
                  </a:cubicBezTo>
                  <a:cubicBezTo>
                    <a:pt x="3466" y="4"/>
                    <a:pt x="3362" y="0"/>
                    <a:pt x="3258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043;p54"/>
            <p:cNvSpPr/>
            <p:nvPr/>
          </p:nvSpPr>
          <p:spPr>
            <a:xfrm>
              <a:off x="2782150" y="4160775"/>
              <a:ext cx="95925" cy="42700"/>
            </a:xfrm>
            <a:custGeom>
              <a:avLst/>
              <a:gdLst/>
              <a:ahLst/>
              <a:cxnLst/>
              <a:rect l="l" t="t" r="r" b="b"/>
              <a:pathLst>
                <a:path w="3837" h="1708" extrusionOk="0">
                  <a:moveTo>
                    <a:pt x="3339" y="0"/>
                  </a:moveTo>
                  <a:cubicBezTo>
                    <a:pt x="2117" y="0"/>
                    <a:pt x="915" y="497"/>
                    <a:pt x="68" y="1407"/>
                  </a:cubicBezTo>
                  <a:cubicBezTo>
                    <a:pt x="1" y="1474"/>
                    <a:pt x="34" y="1607"/>
                    <a:pt x="101" y="1674"/>
                  </a:cubicBezTo>
                  <a:cubicBezTo>
                    <a:pt x="134" y="1708"/>
                    <a:pt x="168" y="1708"/>
                    <a:pt x="234" y="1708"/>
                  </a:cubicBezTo>
                  <a:cubicBezTo>
                    <a:pt x="268" y="1708"/>
                    <a:pt x="334" y="1674"/>
                    <a:pt x="368" y="1641"/>
                  </a:cubicBezTo>
                  <a:cubicBezTo>
                    <a:pt x="1149" y="860"/>
                    <a:pt x="2194" y="400"/>
                    <a:pt x="3310" y="400"/>
                  </a:cubicBezTo>
                  <a:cubicBezTo>
                    <a:pt x="3385" y="400"/>
                    <a:pt x="3461" y="402"/>
                    <a:pt x="3537" y="407"/>
                  </a:cubicBezTo>
                  <a:cubicBezTo>
                    <a:pt x="3770" y="407"/>
                    <a:pt x="3837" y="40"/>
                    <a:pt x="3570" y="6"/>
                  </a:cubicBezTo>
                  <a:cubicBezTo>
                    <a:pt x="3493" y="2"/>
                    <a:pt x="3416" y="0"/>
                    <a:pt x="333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044;p54"/>
            <p:cNvSpPr/>
            <p:nvPr/>
          </p:nvSpPr>
          <p:spPr>
            <a:xfrm>
              <a:off x="2743800" y="4133250"/>
              <a:ext cx="93425" cy="42700"/>
            </a:xfrm>
            <a:custGeom>
              <a:avLst/>
              <a:gdLst/>
              <a:ahLst/>
              <a:cxnLst/>
              <a:rect l="l" t="t" r="r" b="b"/>
              <a:pathLst>
                <a:path w="3737" h="1708" extrusionOk="0">
                  <a:moveTo>
                    <a:pt x="3338" y="1"/>
                  </a:moveTo>
                  <a:cubicBezTo>
                    <a:pt x="2116" y="1"/>
                    <a:pt x="914" y="496"/>
                    <a:pt x="67" y="1374"/>
                  </a:cubicBezTo>
                  <a:cubicBezTo>
                    <a:pt x="0" y="1474"/>
                    <a:pt x="0" y="1574"/>
                    <a:pt x="100" y="1641"/>
                  </a:cubicBezTo>
                  <a:cubicBezTo>
                    <a:pt x="134" y="1674"/>
                    <a:pt x="167" y="1708"/>
                    <a:pt x="201" y="1708"/>
                  </a:cubicBezTo>
                  <a:cubicBezTo>
                    <a:pt x="267" y="1708"/>
                    <a:pt x="334" y="1674"/>
                    <a:pt x="367" y="1641"/>
                  </a:cubicBezTo>
                  <a:cubicBezTo>
                    <a:pt x="1171" y="805"/>
                    <a:pt x="2255" y="372"/>
                    <a:pt x="3408" y="372"/>
                  </a:cubicBezTo>
                  <a:cubicBezTo>
                    <a:pt x="3450" y="372"/>
                    <a:pt x="3493" y="372"/>
                    <a:pt x="3536" y="373"/>
                  </a:cubicBezTo>
                  <a:cubicBezTo>
                    <a:pt x="3550" y="378"/>
                    <a:pt x="3563" y="380"/>
                    <a:pt x="3576" y="380"/>
                  </a:cubicBezTo>
                  <a:cubicBezTo>
                    <a:pt x="3661" y="380"/>
                    <a:pt x="3736" y="293"/>
                    <a:pt x="3736" y="207"/>
                  </a:cubicBezTo>
                  <a:cubicBezTo>
                    <a:pt x="3736" y="107"/>
                    <a:pt x="3670" y="7"/>
                    <a:pt x="3570" y="7"/>
                  </a:cubicBezTo>
                  <a:cubicBezTo>
                    <a:pt x="3493" y="3"/>
                    <a:pt x="3415" y="1"/>
                    <a:pt x="3338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045;p54"/>
            <p:cNvSpPr/>
            <p:nvPr/>
          </p:nvSpPr>
          <p:spPr>
            <a:xfrm>
              <a:off x="2705425" y="4104575"/>
              <a:ext cx="103200" cy="43025"/>
            </a:xfrm>
            <a:custGeom>
              <a:avLst/>
              <a:gdLst/>
              <a:ahLst/>
              <a:cxnLst/>
              <a:rect l="l" t="t" r="r" b="b"/>
              <a:pathLst>
                <a:path w="4128" h="1721" extrusionOk="0">
                  <a:moveTo>
                    <a:pt x="3506" y="1"/>
                  </a:moveTo>
                  <a:cubicBezTo>
                    <a:pt x="2199" y="1"/>
                    <a:pt x="763" y="574"/>
                    <a:pt x="68" y="1420"/>
                  </a:cubicBezTo>
                  <a:cubicBezTo>
                    <a:pt x="1" y="1520"/>
                    <a:pt x="34" y="1621"/>
                    <a:pt x="101" y="1687"/>
                  </a:cubicBezTo>
                  <a:cubicBezTo>
                    <a:pt x="134" y="1721"/>
                    <a:pt x="168" y="1721"/>
                    <a:pt x="234" y="1721"/>
                  </a:cubicBezTo>
                  <a:cubicBezTo>
                    <a:pt x="301" y="1721"/>
                    <a:pt x="335" y="1687"/>
                    <a:pt x="368" y="1654"/>
                  </a:cubicBezTo>
                  <a:cubicBezTo>
                    <a:pt x="969" y="902"/>
                    <a:pt x="2304" y="367"/>
                    <a:pt x="3489" y="367"/>
                  </a:cubicBezTo>
                  <a:cubicBezTo>
                    <a:pt x="3618" y="367"/>
                    <a:pt x="3746" y="373"/>
                    <a:pt x="3870" y="386"/>
                  </a:cubicBezTo>
                  <a:cubicBezTo>
                    <a:pt x="3881" y="388"/>
                    <a:pt x="3890" y="388"/>
                    <a:pt x="3900" y="388"/>
                  </a:cubicBezTo>
                  <a:cubicBezTo>
                    <a:pt x="4106" y="388"/>
                    <a:pt x="4127" y="51"/>
                    <a:pt x="3904" y="19"/>
                  </a:cubicBezTo>
                  <a:cubicBezTo>
                    <a:pt x="3773" y="7"/>
                    <a:pt x="3640" y="1"/>
                    <a:pt x="3506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046;p54"/>
            <p:cNvSpPr/>
            <p:nvPr/>
          </p:nvSpPr>
          <p:spPr>
            <a:xfrm>
              <a:off x="1901225" y="3567150"/>
              <a:ext cx="347250" cy="770075"/>
            </a:xfrm>
            <a:custGeom>
              <a:avLst/>
              <a:gdLst/>
              <a:ahLst/>
              <a:cxnLst/>
              <a:rect l="l" t="t" r="r" b="b"/>
              <a:pathLst>
                <a:path w="13890" h="30803" extrusionOk="0">
                  <a:moveTo>
                    <a:pt x="6250" y="1"/>
                  </a:moveTo>
                  <a:cubicBezTo>
                    <a:pt x="4783" y="5505"/>
                    <a:pt x="3749" y="13044"/>
                    <a:pt x="2381" y="18214"/>
                  </a:cubicBezTo>
                  <a:cubicBezTo>
                    <a:pt x="2114" y="19181"/>
                    <a:pt x="446" y="25719"/>
                    <a:pt x="213" y="27821"/>
                  </a:cubicBezTo>
                  <a:cubicBezTo>
                    <a:pt x="0" y="29820"/>
                    <a:pt x="1414" y="30802"/>
                    <a:pt x="2649" y="30802"/>
                  </a:cubicBezTo>
                  <a:cubicBezTo>
                    <a:pt x="3351" y="30802"/>
                    <a:pt x="3995" y="30484"/>
                    <a:pt x="4249" y="29856"/>
                  </a:cubicBezTo>
                  <a:cubicBezTo>
                    <a:pt x="4983" y="28121"/>
                    <a:pt x="7051" y="20582"/>
                    <a:pt x="7285" y="19815"/>
                  </a:cubicBezTo>
                  <a:cubicBezTo>
                    <a:pt x="8219" y="16546"/>
                    <a:pt x="13756" y="3504"/>
                    <a:pt x="13889" y="3237"/>
                  </a:cubicBezTo>
                  <a:lnTo>
                    <a:pt x="625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047;p54"/>
            <p:cNvSpPr/>
            <p:nvPr/>
          </p:nvSpPr>
          <p:spPr>
            <a:xfrm>
              <a:off x="1838975" y="4274325"/>
              <a:ext cx="193500" cy="197200"/>
            </a:xfrm>
            <a:custGeom>
              <a:avLst/>
              <a:gdLst/>
              <a:ahLst/>
              <a:cxnLst/>
              <a:rect l="l" t="t" r="r" b="b"/>
              <a:pathLst>
                <a:path w="7740" h="7888" extrusionOk="0">
                  <a:moveTo>
                    <a:pt x="868" y="1"/>
                  </a:moveTo>
                  <a:cubicBezTo>
                    <a:pt x="268" y="1635"/>
                    <a:pt x="1" y="2703"/>
                    <a:pt x="68" y="4304"/>
                  </a:cubicBezTo>
                  <a:cubicBezTo>
                    <a:pt x="134" y="5905"/>
                    <a:pt x="1502" y="7039"/>
                    <a:pt x="2669" y="7573"/>
                  </a:cubicBezTo>
                  <a:cubicBezTo>
                    <a:pt x="3136" y="7780"/>
                    <a:pt x="3608" y="7887"/>
                    <a:pt x="4059" y="7887"/>
                  </a:cubicBezTo>
                  <a:cubicBezTo>
                    <a:pt x="4769" y="7887"/>
                    <a:pt x="5429" y="7623"/>
                    <a:pt x="5938" y="7073"/>
                  </a:cubicBezTo>
                  <a:cubicBezTo>
                    <a:pt x="6772" y="6139"/>
                    <a:pt x="7273" y="5004"/>
                    <a:pt x="7740" y="3203"/>
                  </a:cubicBezTo>
                  <a:lnTo>
                    <a:pt x="86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048;p54"/>
            <p:cNvSpPr/>
            <p:nvPr/>
          </p:nvSpPr>
          <p:spPr>
            <a:xfrm>
              <a:off x="1844000" y="4006625"/>
              <a:ext cx="254350" cy="446500"/>
            </a:xfrm>
            <a:custGeom>
              <a:avLst/>
              <a:gdLst/>
              <a:ahLst/>
              <a:cxnLst/>
              <a:rect l="l" t="t" r="r" b="b"/>
              <a:pathLst>
                <a:path w="10174" h="17860" extrusionOk="0">
                  <a:moveTo>
                    <a:pt x="4826" y="1"/>
                  </a:moveTo>
                  <a:cubicBezTo>
                    <a:pt x="4328" y="1"/>
                    <a:pt x="3731" y="2353"/>
                    <a:pt x="3002" y="4705"/>
                  </a:cubicBezTo>
                  <a:cubicBezTo>
                    <a:pt x="2202" y="7240"/>
                    <a:pt x="1501" y="8140"/>
                    <a:pt x="834" y="10209"/>
                  </a:cubicBezTo>
                  <a:cubicBezTo>
                    <a:pt x="67" y="12577"/>
                    <a:pt x="0" y="13678"/>
                    <a:pt x="534" y="15312"/>
                  </a:cubicBezTo>
                  <a:cubicBezTo>
                    <a:pt x="940" y="16483"/>
                    <a:pt x="2476" y="17859"/>
                    <a:pt x="4001" y="17859"/>
                  </a:cubicBezTo>
                  <a:cubicBezTo>
                    <a:pt x="4605" y="17859"/>
                    <a:pt x="5208" y="17643"/>
                    <a:pt x="5737" y="17113"/>
                  </a:cubicBezTo>
                  <a:cubicBezTo>
                    <a:pt x="7272" y="15646"/>
                    <a:pt x="7672" y="13744"/>
                    <a:pt x="8006" y="11309"/>
                  </a:cubicBezTo>
                  <a:cubicBezTo>
                    <a:pt x="8339" y="9208"/>
                    <a:pt x="8806" y="7140"/>
                    <a:pt x="9340" y="5072"/>
                  </a:cubicBezTo>
                  <a:cubicBezTo>
                    <a:pt x="9774" y="3304"/>
                    <a:pt x="10174" y="1803"/>
                    <a:pt x="9807" y="1536"/>
                  </a:cubicBezTo>
                  <a:lnTo>
                    <a:pt x="9807" y="1536"/>
                  </a:lnTo>
                  <a:cubicBezTo>
                    <a:pt x="9707" y="1803"/>
                    <a:pt x="9640" y="2136"/>
                    <a:pt x="9540" y="2370"/>
                  </a:cubicBezTo>
                  <a:cubicBezTo>
                    <a:pt x="9442" y="2599"/>
                    <a:pt x="9247" y="3505"/>
                    <a:pt x="8987" y="3505"/>
                  </a:cubicBezTo>
                  <a:cubicBezTo>
                    <a:pt x="8982" y="3505"/>
                    <a:pt x="8978" y="3504"/>
                    <a:pt x="8973" y="3504"/>
                  </a:cubicBezTo>
                  <a:cubicBezTo>
                    <a:pt x="8973" y="3270"/>
                    <a:pt x="9006" y="3037"/>
                    <a:pt x="9073" y="2803"/>
                  </a:cubicBezTo>
                  <a:cubicBezTo>
                    <a:pt x="9140" y="2603"/>
                    <a:pt x="9140" y="2403"/>
                    <a:pt x="9040" y="2203"/>
                  </a:cubicBezTo>
                  <a:cubicBezTo>
                    <a:pt x="8906" y="2036"/>
                    <a:pt x="8740" y="1936"/>
                    <a:pt x="8539" y="1869"/>
                  </a:cubicBezTo>
                  <a:cubicBezTo>
                    <a:pt x="8072" y="1669"/>
                    <a:pt x="7339" y="1269"/>
                    <a:pt x="6872" y="1135"/>
                  </a:cubicBezTo>
                  <a:cubicBezTo>
                    <a:pt x="6638" y="1069"/>
                    <a:pt x="6371" y="1002"/>
                    <a:pt x="6138" y="969"/>
                  </a:cubicBezTo>
                  <a:cubicBezTo>
                    <a:pt x="5902" y="945"/>
                    <a:pt x="5683" y="921"/>
                    <a:pt x="5468" y="921"/>
                  </a:cubicBezTo>
                  <a:cubicBezTo>
                    <a:pt x="5380" y="921"/>
                    <a:pt x="5292" y="925"/>
                    <a:pt x="5204" y="935"/>
                  </a:cubicBezTo>
                  <a:cubicBezTo>
                    <a:pt x="5070" y="969"/>
                    <a:pt x="4937" y="1035"/>
                    <a:pt x="4870" y="1135"/>
                  </a:cubicBezTo>
                  <a:cubicBezTo>
                    <a:pt x="4837" y="1235"/>
                    <a:pt x="4803" y="1302"/>
                    <a:pt x="4803" y="1402"/>
                  </a:cubicBezTo>
                  <a:cubicBezTo>
                    <a:pt x="4770" y="1569"/>
                    <a:pt x="4703" y="1736"/>
                    <a:pt x="4637" y="1869"/>
                  </a:cubicBezTo>
                  <a:cubicBezTo>
                    <a:pt x="4609" y="1924"/>
                    <a:pt x="4560" y="1978"/>
                    <a:pt x="4488" y="1978"/>
                  </a:cubicBezTo>
                  <a:cubicBezTo>
                    <a:pt x="4472" y="1978"/>
                    <a:pt x="4455" y="1975"/>
                    <a:pt x="4437" y="1969"/>
                  </a:cubicBezTo>
                  <a:cubicBezTo>
                    <a:pt x="4403" y="1936"/>
                    <a:pt x="4370" y="1869"/>
                    <a:pt x="4403" y="1836"/>
                  </a:cubicBezTo>
                  <a:cubicBezTo>
                    <a:pt x="4437" y="1536"/>
                    <a:pt x="4537" y="1336"/>
                    <a:pt x="4603" y="1002"/>
                  </a:cubicBezTo>
                  <a:cubicBezTo>
                    <a:pt x="4637" y="835"/>
                    <a:pt x="4703" y="635"/>
                    <a:pt x="4737" y="468"/>
                  </a:cubicBezTo>
                  <a:cubicBezTo>
                    <a:pt x="4770" y="301"/>
                    <a:pt x="4803" y="168"/>
                    <a:pt x="4837" y="1"/>
                  </a:cubicBezTo>
                  <a:cubicBezTo>
                    <a:pt x="4833" y="1"/>
                    <a:pt x="4830" y="1"/>
                    <a:pt x="4826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049;p54"/>
            <p:cNvSpPr/>
            <p:nvPr/>
          </p:nvSpPr>
          <p:spPr>
            <a:xfrm>
              <a:off x="1842325" y="4245150"/>
              <a:ext cx="201000" cy="207975"/>
            </a:xfrm>
            <a:custGeom>
              <a:avLst/>
              <a:gdLst/>
              <a:ahLst/>
              <a:cxnLst/>
              <a:rect l="l" t="t" r="r" b="b"/>
              <a:pathLst>
                <a:path w="8040" h="8319" extrusionOk="0">
                  <a:moveTo>
                    <a:pt x="8039" y="1968"/>
                  </a:moveTo>
                  <a:lnTo>
                    <a:pt x="8039" y="1968"/>
                  </a:lnTo>
                  <a:cubicBezTo>
                    <a:pt x="8039" y="1969"/>
                    <a:pt x="8039" y="1970"/>
                    <a:pt x="8039" y="1971"/>
                  </a:cubicBezTo>
                  <a:lnTo>
                    <a:pt x="8039" y="1971"/>
                  </a:lnTo>
                  <a:cubicBezTo>
                    <a:pt x="8039" y="1970"/>
                    <a:pt x="8039" y="1969"/>
                    <a:pt x="8039" y="1968"/>
                  </a:cubicBezTo>
                  <a:close/>
                  <a:moveTo>
                    <a:pt x="1134" y="0"/>
                  </a:moveTo>
                  <a:cubicBezTo>
                    <a:pt x="1068" y="234"/>
                    <a:pt x="968" y="434"/>
                    <a:pt x="868" y="668"/>
                  </a:cubicBezTo>
                  <a:cubicBezTo>
                    <a:pt x="100" y="3036"/>
                    <a:pt x="0" y="4137"/>
                    <a:pt x="601" y="5771"/>
                  </a:cubicBezTo>
                  <a:cubicBezTo>
                    <a:pt x="1031" y="6942"/>
                    <a:pt x="2556" y="8318"/>
                    <a:pt x="4074" y="8318"/>
                  </a:cubicBezTo>
                  <a:cubicBezTo>
                    <a:pt x="4675" y="8318"/>
                    <a:pt x="5275" y="8102"/>
                    <a:pt x="5804" y="7572"/>
                  </a:cubicBezTo>
                  <a:cubicBezTo>
                    <a:pt x="7272" y="6139"/>
                    <a:pt x="7705" y="4305"/>
                    <a:pt x="8039" y="1971"/>
                  </a:cubicBezTo>
                  <a:lnTo>
                    <a:pt x="8039" y="1971"/>
                  </a:lnTo>
                  <a:cubicBezTo>
                    <a:pt x="8020" y="2069"/>
                    <a:pt x="7296" y="4605"/>
                    <a:pt x="6605" y="4737"/>
                  </a:cubicBezTo>
                  <a:cubicBezTo>
                    <a:pt x="6566" y="4747"/>
                    <a:pt x="6529" y="4751"/>
                    <a:pt x="6494" y="4751"/>
                  </a:cubicBezTo>
                  <a:cubicBezTo>
                    <a:pt x="5923" y="4751"/>
                    <a:pt x="5814" y="3550"/>
                    <a:pt x="5971" y="3236"/>
                  </a:cubicBezTo>
                  <a:cubicBezTo>
                    <a:pt x="4239" y="2072"/>
                    <a:pt x="2815" y="1963"/>
                    <a:pt x="2339" y="1963"/>
                  </a:cubicBezTo>
                  <a:cubicBezTo>
                    <a:pt x="2228" y="1963"/>
                    <a:pt x="2169" y="1968"/>
                    <a:pt x="2169" y="1968"/>
                  </a:cubicBezTo>
                  <a:cubicBezTo>
                    <a:pt x="2169" y="1968"/>
                    <a:pt x="1570" y="3240"/>
                    <a:pt x="1063" y="3240"/>
                  </a:cubicBezTo>
                  <a:cubicBezTo>
                    <a:pt x="984" y="3240"/>
                    <a:pt x="907" y="3208"/>
                    <a:pt x="834" y="3136"/>
                  </a:cubicBezTo>
                  <a:cubicBezTo>
                    <a:pt x="301" y="2602"/>
                    <a:pt x="1034" y="367"/>
                    <a:pt x="11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050;p54"/>
            <p:cNvSpPr/>
            <p:nvPr/>
          </p:nvSpPr>
          <p:spPr>
            <a:xfrm>
              <a:off x="1877425" y="4006600"/>
              <a:ext cx="87500" cy="303900"/>
            </a:xfrm>
            <a:custGeom>
              <a:avLst/>
              <a:gdLst/>
              <a:ahLst/>
              <a:cxnLst/>
              <a:rect l="l" t="t" r="r" b="b"/>
              <a:pathLst>
                <a:path w="3500" h="12156" extrusionOk="0">
                  <a:moveTo>
                    <a:pt x="3479" y="1"/>
                  </a:moveTo>
                  <a:cubicBezTo>
                    <a:pt x="2983" y="1"/>
                    <a:pt x="2389" y="2369"/>
                    <a:pt x="1665" y="4706"/>
                  </a:cubicBezTo>
                  <a:cubicBezTo>
                    <a:pt x="1265" y="6807"/>
                    <a:pt x="298" y="9609"/>
                    <a:pt x="131" y="10877"/>
                  </a:cubicBezTo>
                  <a:cubicBezTo>
                    <a:pt x="1" y="11677"/>
                    <a:pt x="292" y="12155"/>
                    <a:pt x="558" y="12155"/>
                  </a:cubicBezTo>
                  <a:cubicBezTo>
                    <a:pt x="703" y="12155"/>
                    <a:pt x="839" y="12015"/>
                    <a:pt x="898" y="11711"/>
                  </a:cubicBezTo>
                  <a:cubicBezTo>
                    <a:pt x="1098" y="10677"/>
                    <a:pt x="1332" y="9642"/>
                    <a:pt x="1665" y="8608"/>
                  </a:cubicBezTo>
                  <a:cubicBezTo>
                    <a:pt x="2099" y="7007"/>
                    <a:pt x="2733" y="3605"/>
                    <a:pt x="3066" y="1837"/>
                  </a:cubicBezTo>
                  <a:cubicBezTo>
                    <a:pt x="3100" y="1637"/>
                    <a:pt x="3166" y="1470"/>
                    <a:pt x="3200" y="1303"/>
                  </a:cubicBezTo>
                  <a:lnTo>
                    <a:pt x="3500" y="102"/>
                  </a:lnTo>
                  <a:cubicBezTo>
                    <a:pt x="3500" y="69"/>
                    <a:pt x="3500" y="36"/>
                    <a:pt x="3500" y="2"/>
                  </a:cubicBezTo>
                  <a:cubicBezTo>
                    <a:pt x="3493" y="1"/>
                    <a:pt x="3486" y="1"/>
                    <a:pt x="347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051;p54"/>
            <p:cNvSpPr/>
            <p:nvPr/>
          </p:nvSpPr>
          <p:spPr>
            <a:xfrm>
              <a:off x="1981325" y="4045000"/>
              <a:ext cx="114525" cy="294950"/>
            </a:xfrm>
            <a:custGeom>
              <a:avLst/>
              <a:gdLst/>
              <a:ahLst/>
              <a:cxnLst/>
              <a:rect l="l" t="t" r="r" b="b"/>
              <a:pathLst>
                <a:path w="4581" h="11798" extrusionOk="0">
                  <a:moveTo>
                    <a:pt x="4281" y="1"/>
                  </a:moveTo>
                  <a:lnTo>
                    <a:pt x="4281" y="67"/>
                  </a:lnTo>
                  <a:cubicBezTo>
                    <a:pt x="4214" y="301"/>
                    <a:pt x="4114" y="601"/>
                    <a:pt x="4047" y="835"/>
                  </a:cubicBezTo>
                  <a:cubicBezTo>
                    <a:pt x="3947" y="1168"/>
                    <a:pt x="3847" y="1502"/>
                    <a:pt x="3680" y="1802"/>
                  </a:cubicBezTo>
                  <a:cubicBezTo>
                    <a:pt x="3013" y="3503"/>
                    <a:pt x="1679" y="6605"/>
                    <a:pt x="1212" y="8207"/>
                  </a:cubicBezTo>
                  <a:cubicBezTo>
                    <a:pt x="912" y="9207"/>
                    <a:pt x="578" y="10208"/>
                    <a:pt x="144" y="11175"/>
                  </a:cubicBezTo>
                  <a:cubicBezTo>
                    <a:pt x="1" y="11575"/>
                    <a:pt x="132" y="11798"/>
                    <a:pt x="363" y="11798"/>
                  </a:cubicBezTo>
                  <a:cubicBezTo>
                    <a:pt x="615" y="11798"/>
                    <a:pt x="984" y="11533"/>
                    <a:pt x="1245" y="10942"/>
                  </a:cubicBezTo>
                  <a:cubicBezTo>
                    <a:pt x="1746" y="9774"/>
                    <a:pt x="2346" y="6839"/>
                    <a:pt x="3180" y="4837"/>
                  </a:cubicBezTo>
                  <a:cubicBezTo>
                    <a:pt x="3513" y="3803"/>
                    <a:pt x="3947" y="3070"/>
                    <a:pt x="4147" y="2402"/>
                  </a:cubicBezTo>
                  <a:cubicBezTo>
                    <a:pt x="4414" y="1168"/>
                    <a:pt x="4581" y="201"/>
                    <a:pt x="42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052;p54"/>
            <p:cNvSpPr/>
            <p:nvPr/>
          </p:nvSpPr>
          <p:spPr>
            <a:xfrm>
              <a:off x="1891525" y="4289825"/>
              <a:ext cx="107600" cy="38750"/>
            </a:xfrm>
            <a:custGeom>
              <a:avLst/>
              <a:gdLst/>
              <a:ahLst/>
              <a:cxnLst/>
              <a:rect l="l" t="t" r="r" b="b"/>
              <a:pathLst>
                <a:path w="4304" h="1550" extrusionOk="0">
                  <a:moveTo>
                    <a:pt x="582" y="1"/>
                  </a:moveTo>
                  <a:cubicBezTo>
                    <a:pt x="444" y="1"/>
                    <a:pt x="306" y="5"/>
                    <a:pt x="167" y="15"/>
                  </a:cubicBezTo>
                  <a:cubicBezTo>
                    <a:pt x="67" y="15"/>
                    <a:pt x="0" y="81"/>
                    <a:pt x="0" y="215"/>
                  </a:cubicBezTo>
                  <a:cubicBezTo>
                    <a:pt x="0" y="315"/>
                    <a:pt x="100" y="382"/>
                    <a:pt x="201" y="382"/>
                  </a:cubicBezTo>
                  <a:cubicBezTo>
                    <a:pt x="299" y="377"/>
                    <a:pt x="397" y="374"/>
                    <a:pt x="495" y="374"/>
                  </a:cubicBezTo>
                  <a:cubicBezTo>
                    <a:pt x="1759" y="374"/>
                    <a:pt x="2981" y="773"/>
                    <a:pt x="4003" y="1516"/>
                  </a:cubicBezTo>
                  <a:cubicBezTo>
                    <a:pt x="4003" y="1516"/>
                    <a:pt x="4037" y="1516"/>
                    <a:pt x="4070" y="1549"/>
                  </a:cubicBezTo>
                  <a:cubicBezTo>
                    <a:pt x="4137" y="1549"/>
                    <a:pt x="4203" y="1549"/>
                    <a:pt x="4270" y="1482"/>
                  </a:cubicBezTo>
                  <a:cubicBezTo>
                    <a:pt x="4303" y="1382"/>
                    <a:pt x="4303" y="1282"/>
                    <a:pt x="4237" y="1216"/>
                  </a:cubicBezTo>
                  <a:cubicBezTo>
                    <a:pt x="3149" y="430"/>
                    <a:pt x="1898" y="1"/>
                    <a:pt x="582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053;p54"/>
            <p:cNvSpPr/>
            <p:nvPr/>
          </p:nvSpPr>
          <p:spPr>
            <a:xfrm>
              <a:off x="1899850" y="4240925"/>
              <a:ext cx="119750" cy="42025"/>
            </a:xfrm>
            <a:custGeom>
              <a:avLst/>
              <a:gdLst/>
              <a:ahLst/>
              <a:cxnLst/>
              <a:rect l="l" t="t" r="r" b="b"/>
              <a:pathLst>
                <a:path w="4790" h="1681" extrusionOk="0">
                  <a:moveTo>
                    <a:pt x="328" y="1"/>
                  </a:moveTo>
                  <a:cubicBezTo>
                    <a:pt x="275" y="1"/>
                    <a:pt x="221" y="2"/>
                    <a:pt x="168" y="3"/>
                  </a:cubicBezTo>
                  <a:cubicBezTo>
                    <a:pt x="68" y="3"/>
                    <a:pt x="1" y="103"/>
                    <a:pt x="1" y="203"/>
                  </a:cubicBezTo>
                  <a:cubicBezTo>
                    <a:pt x="1" y="303"/>
                    <a:pt x="101" y="403"/>
                    <a:pt x="201" y="403"/>
                  </a:cubicBezTo>
                  <a:cubicBezTo>
                    <a:pt x="255" y="402"/>
                    <a:pt x="309" y="401"/>
                    <a:pt x="362" y="401"/>
                  </a:cubicBezTo>
                  <a:cubicBezTo>
                    <a:pt x="1807" y="401"/>
                    <a:pt x="3215" y="833"/>
                    <a:pt x="4437" y="1637"/>
                  </a:cubicBezTo>
                  <a:cubicBezTo>
                    <a:pt x="4471" y="1670"/>
                    <a:pt x="4471" y="1670"/>
                    <a:pt x="4504" y="1670"/>
                  </a:cubicBezTo>
                  <a:cubicBezTo>
                    <a:pt x="4526" y="1678"/>
                    <a:pt x="4546" y="1681"/>
                    <a:pt x="4565" y="1681"/>
                  </a:cubicBezTo>
                  <a:cubicBezTo>
                    <a:pt x="4723" y="1681"/>
                    <a:pt x="4790" y="1456"/>
                    <a:pt x="4671" y="1337"/>
                  </a:cubicBezTo>
                  <a:cubicBezTo>
                    <a:pt x="3381" y="466"/>
                    <a:pt x="1873" y="1"/>
                    <a:pt x="328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054;p54"/>
            <p:cNvSpPr/>
            <p:nvPr/>
          </p:nvSpPr>
          <p:spPr>
            <a:xfrm>
              <a:off x="1912375" y="4195625"/>
              <a:ext cx="119275" cy="41525"/>
            </a:xfrm>
            <a:custGeom>
              <a:avLst/>
              <a:gdLst/>
              <a:ahLst/>
              <a:cxnLst/>
              <a:rect l="l" t="t" r="r" b="b"/>
              <a:pathLst>
                <a:path w="4771" h="1661" extrusionOk="0">
                  <a:moveTo>
                    <a:pt x="871" y="0"/>
                  </a:moveTo>
                  <a:cubicBezTo>
                    <a:pt x="652" y="0"/>
                    <a:pt x="428" y="15"/>
                    <a:pt x="200" y="47"/>
                  </a:cubicBezTo>
                  <a:cubicBezTo>
                    <a:pt x="67" y="47"/>
                    <a:pt x="0" y="147"/>
                    <a:pt x="34" y="247"/>
                  </a:cubicBezTo>
                  <a:cubicBezTo>
                    <a:pt x="34" y="314"/>
                    <a:pt x="100" y="380"/>
                    <a:pt x="167" y="414"/>
                  </a:cubicBezTo>
                  <a:lnTo>
                    <a:pt x="234" y="414"/>
                  </a:lnTo>
                  <a:cubicBezTo>
                    <a:pt x="453" y="381"/>
                    <a:pt x="669" y="366"/>
                    <a:pt x="882" y="366"/>
                  </a:cubicBezTo>
                  <a:cubicBezTo>
                    <a:pt x="2836" y="366"/>
                    <a:pt x="4437" y="1614"/>
                    <a:pt x="4437" y="1614"/>
                  </a:cubicBezTo>
                  <a:cubicBezTo>
                    <a:pt x="4467" y="1644"/>
                    <a:pt x="4510" y="1661"/>
                    <a:pt x="4555" y="1661"/>
                  </a:cubicBezTo>
                  <a:cubicBezTo>
                    <a:pt x="4610" y="1661"/>
                    <a:pt x="4667" y="1636"/>
                    <a:pt x="4704" y="1581"/>
                  </a:cubicBezTo>
                  <a:cubicBezTo>
                    <a:pt x="4770" y="1514"/>
                    <a:pt x="4737" y="1381"/>
                    <a:pt x="4670" y="1348"/>
                  </a:cubicBezTo>
                  <a:cubicBezTo>
                    <a:pt x="4580" y="1287"/>
                    <a:pt x="2935" y="0"/>
                    <a:pt x="871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055;p54"/>
            <p:cNvSpPr/>
            <p:nvPr/>
          </p:nvSpPr>
          <p:spPr>
            <a:xfrm>
              <a:off x="1916550" y="4153250"/>
              <a:ext cx="129325" cy="41950"/>
            </a:xfrm>
            <a:custGeom>
              <a:avLst/>
              <a:gdLst/>
              <a:ahLst/>
              <a:cxnLst/>
              <a:rect l="l" t="t" r="r" b="b"/>
              <a:pathLst>
                <a:path w="5173" h="1678" extrusionOk="0">
                  <a:moveTo>
                    <a:pt x="1078" y="1"/>
                  </a:moveTo>
                  <a:cubicBezTo>
                    <a:pt x="783" y="1"/>
                    <a:pt x="479" y="23"/>
                    <a:pt x="167" y="74"/>
                  </a:cubicBezTo>
                  <a:cubicBezTo>
                    <a:pt x="67" y="74"/>
                    <a:pt x="0" y="174"/>
                    <a:pt x="33" y="274"/>
                  </a:cubicBezTo>
                  <a:cubicBezTo>
                    <a:pt x="33" y="341"/>
                    <a:pt x="100" y="407"/>
                    <a:pt x="167" y="441"/>
                  </a:cubicBezTo>
                  <a:lnTo>
                    <a:pt x="234" y="441"/>
                  </a:lnTo>
                  <a:cubicBezTo>
                    <a:pt x="508" y="396"/>
                    <a:pt x="778" y="377"/>
                    <a:pt x="1040" y="377"/>
                  </a:cubicBezTo>
                  <a:cubicBezTo>
                    <a:pt x="3143" y="377"/>
                    <a:pt x="4804" y="1642"/>
                    <a:pt x="4804" y="1642"/>
                  </a:cubicBezTo>
                  <a:cubicBezTo>
                    <a:pt x="4835" y="1667"/>
                    <a:pt x="4869" y="1678"/>
                    <a:pt x="4902" y="1678"/>
                  </a:cubicBezTo>
                  <a:cubicBezTo>
                    <a:pt x="5044" y="1678"/>
                    <a:pt x="5172" y="1477"/>
                    <a:pt x="5037" y="1341"/>
                  </a:cubicBezTo>
                  <a:cubicBezTo>
                    <a:pt x="4978" y="1282"/>
                    <a:pt x="3306" y="1"/>
                    <a:pt x="1078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056;p54"/>
            <p:cNvSpPr/>
            <p:nvPr/>
          </p:nvSpPr>
          <p:spPr>
            <a:xfrm>
              <a:off x="1929050" y="4106000"/>
              <a:ext cx="128450" cy="43675"/>
            </a:xfrm>
            <a:custGeom>
              <a:avLst/>
              <a:gdLst/>
              <a:ahLst/>
              <a:cxnLst/>
              <a:rect l="l" t="t" r="r" b="b"/>
              <a:pathLst>
                <a:path w="5138" h="1747" extrusionOk="0">
                  <a:moveTo>
                    <a:pt x="993" y="1"/>
                  </a:moveTo>
                  <a:cubicBezTo>
                    <a:pt x="733" y="1"/>
                    <a:pt x="468" y="20"/>
                    <a:pt x="201" y="62"/>
                  </a:cubicBezTo>
                  <a:cubicBezTo>
                    <a:pt x="101" y="96"/>
                    <a:pt x="0" y="196"/>
                    <a:pt x="34" y="296"/>
                  </a:cubicBezTo>
                  <a:cubicBezTo>
                    <a:pt x="34" y="363"/>
                    <a:pt x="101" y="396"/>
                    <a:pt x="167" y="429"/>
                  </a:cubicBezTo>
                  <a:cubicBezTo>
                    <a:pt x="167" y="429"/>
                    <a:pt x="201" y="463"/>
                    <a:pt x="234" y="463"/>
                  </a:cubicBezTo>
                  <a:cubicBezTo>
                    <a:pt x="499" y="413"/>
                    <a:pt x="763" y="391"/>
                    <a:pt x="1024" y="391"/>
                  </a:cubicBezTo>
                  <a:cubicBezTo>
                    <a:pt x="3027" y="391"/>
                    <a:pt x="4804" y="1697"/>
                    <a:pt x="4804" y="1697"/>
                  </a:cubicBezTo>
                  <a:cubicBezTo>
                    <a:pt x="4837" y="1730"/>
                    <a:pt x="4887" y="1747"/>
                    <a:pt x="4937" y="1747"/>
                  </a:cubicBezTo>
                  <a:cubicBezTo>
                    <a:pt x="4987" y="1747"/>
                    <a:pt x="5037" y="1730"/>
                    <a:pt x="5071" y="1697"/>
                  </a:cubicBezTo>
                  <a:cubicBezTo>
                    <a:pt x="5137" y="1597"/>
                    <a:pt x="5137" y="1497"/>
                    <a:pt x="5071" y="1430"/>
                  </a:cubicBezTo>
                  <a:cubicBezTo>
                    <a:pt x="5011" y="1341"/>
                    <a:pt x="3169" y="1"/>
                    <a:pt x="99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057;p54"/>
            <p:cNvSpPr/>
            <p:nvPr/>
          </p:nvSpPr>
          <p:spPr>
            <a:xfrm>
              <a:off x="1978250" y="2232050"/>
              <a:ext cx="860650" cy="1704450"/>
            </a:xfrm>
            <a:custGeom>
              <a:avLst/>
              <a:gdLst/>
              <a:ahLst/>
              <a:cxnLst/>
              <a:rect l="l" t="t" r="r" b="b"/>
              <a:pathLst>
                <a:path w="34426" h="68178" extrusionOk="0">
                  <a:moveTo>
                    <a:pt x="11976" y="0"/>
                  </a:moveTo>
                  <a:cubicBezTo>
                    <a:pt x="10308" y="3736"/>
                    <a:pt x="8773" y="5604"/>
                    <a:pt x="7973" y="13743"/>
                  </a:cubicBezTo>
                  <a:cubicBezTo>
                    <a:pt x="6505" y="28254"/>
                    <a:pt x="5605" y="38995"/>
                    <a:pt x="5605" y="38995"/>
                  </a:cubicBezTo>
                  <a:cubicBezTo>
                    <a:pt x="5271" y="40529"/>
                    <a:pt x="4337" y="44065"/>
                    <a:pt x="2869" y="50136"/>
                  </a:cubicBezTo>
                  <a:cubicBezTo>
                    <a:pt x="1502" y="55707"/>
                    <a:pt x="1" y="66915"/>
                    <a:pt x="1" y="66915"/>
                  </a:cubicBezTo>
                  <a:cubicBezTo>
                    <a:pt x="1" y="66915"/>
                    <a:pt x="1441" y="67348"/>
                    <a:pt x="3376" y="67348"/>
                  </a:cubicBezTo>
                  <a:cubicBezTo>
                    <a:pt x="4572" y="67348"/>
                    <a:pt x="5956" y="67183"/>
                    <a:pt x="7306" y="66648"/>
                  </a:cubicBezTo>
                  <a:cubicBezTo>
                    <a:pt x="9441" y="61311"/>
                    <a:pt x="14644" y="48135"/>
                    <a:pt x="16412" y="41697"/>
                  </a:cubicBezTo>
                  <a:cubicBezTo>
                    <a:pt x="18180" y="35359"/>
                    <a:pt x="21116" y="25685"/>
                    <a:pt x="21116" y="25685"/>
                  </a:cubicBezTo>
                  <a:lnTo>
                    <a:pt x="23217" y="40362"/>
                  </a:lnTo>
                  <a:cubicBezTo>
                    <a:pt x="23217" y="40362"/>
                    <a:pt x="22717" y="46233"/>
                    <a:pt x="22884" y="49669"/>
                  </a:cubicBezTo>
                  <a:cubicBezTo>
                    <a:pt x="23050" y="53705"/>
                    <a:pt x="24818" y="67415"/>
                    <a:pt x="24818" y="67415"/>
                  </a:cubicBezTo>
                  <a:cubicBezTo>
                    <a:pt x="24818" y="67415"/>
                    <a:pt x="26357" y="68178"/>
                    <a:pt x="28265" y="68178"/>
                  </a:cubicBezTo>
                  <a:cubicBezTo>
                    <a:pt x="29370" y="68178"/>
                    <a:pt x="30598" y="67922"/>
                    <a:pt x="31723" y="67115"/>
                  </a:cubicBezTo>
                  <a:cubicBezTo>
                    <a:pt x="31723" y="67115"/>
                    <a:pt x="33491" y="44332"/>
                    <a:pt x="33558" y="39495"/>
                  </a:cubicBezTo>
                  <a:cubicBezTo>
                    <a:pt x="33725" y="29988"/>
                    <a:pt x="34425" y="9974"/>
                    <a:pt x="328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058;p54"/>
            <p:cNvSpPr/>
            <p:nvPr/>
          </p:nvSpPr>
          <p:spPr>
            <a:xfrm>
              <a:off x="1978250" y="3839850"/>
              <a:ext cx="182650" cy="121000"/>
            </a:xfrm>
            <a:custGeom>
              <a:avLst/>
              <a:gdLst/>
              <a:ahLst/>
              <a:cxnLst/>
              <a:rect l="l" t="t" r="r" b="b"/>
              <a:pathLst>
                <a:path w="7306" h="4840" extrusionOk="0">
                  <a:moveTo>
                    <a:pt x="367" y="1"/>
                  </a:moveTo>
                  <a:lnTo>
                    <a:pt x="1" y="2603"/>
                  </a:lnTo>
                  <a:cubicBezTo>
                    <a:pt x="1" y="2603"/>
                    <a:pt x="601" y="3837"/>
                    <a:pt x="3236" y="4504"/>
                  </a:cubicBezTo>
                  <a:cubicBezTo>
                    <a:pt x="4237" y="4761"/>
                    <a:pt x="4951" y="4840"/>
                    <a:pt x="5452" y="4840"/>
                  </a:cubicBezTo>
                  <a:cubicBezTo>
                    <a:pt x="6253" y="4840"/>
                    <a:pt x="6505" y="4637"/>
                    <a:pt x="6505" y="4637"/>
                  </a:cubicBezTo>
                  <a:lnTo>
                    <a:pt x="7306" y="2336"/>
                  </a:lnTo>
                  <a:lnTo>
                    <a:pt x="7306" y="2336"/>
                  </a:lnTo>
                  <a:cubicBezTo>
                    <a:pt x="7093" y="2374"/>
                    <a:pt x="6864" y="2391"/>
                    <a:pt x="6624" y="2391"/>
                  </a:cubicBezTo>
                  <a:cubicBezTo>
                    <a:pt x="4522" y="2391"/>
                    <a:pt x="1505" y="1048"/>
                    <a:pt x="36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059;p54"/>
            <p:cNvSpPr/>
            <p:nvPr/>
          </p:nvSpPr>
          <p:spPr>
            <a:xfrm>
              <a:off x="2593700" y="3876550"/>
              <a:ext cx="180150" cy="81750"/>
            </a:xfrm>
            <a:custGeom>
              <a:avLst/>
              <a:gdLst/>
              <a:ahLst/>
              <a:cxnLst/>
              <a:rect l="l" t="t" r="r" b="b"/>
              <a:pathLst>
                <a:path w="7206" h="3270" extrusionOk="0">
                  <a:moveTo>
                    <a:pt x="0" y="1"/>
                  </a:moveTo>
                  <a:lnTo>
                    <a:pt x="134" y="2436"/>
                  </a:lnTo>
                  <a:cubicBezTo>
                    <a:pt x="134" y="2436"/>
                    <a:pt x="1134" y="3270"/>
                    <a:pt x="3803" y="3270"/>
                  </a:cubicBezTo>
                  <a:cubicBezTo>
                    <a:pt x="6505" y="3236"/>
                    <a:pt x="7139" y="2369"/>
                    <a:pt x="7139" y="2369"/>
                  </a:cubicBezTo>
                  <a:lnTo>
                    <a:pt x="7205" y="1"/>
                  </a:lnTo>
                  <a:lnTo>
                    <a:pt x="7205" y="1"/>
                  </a:lnTo>
                  <a:cubicBezTo>
                    <a:pt x="6334" y="451"/>
                    <a:pt x="5043" y="641"/>
                    <a:pt x="3757" y="641"/>
                  </a:cubicBezTo>
                  <a:cubicBezTo>
                    <a:pt x="2285" y="641"/>
                    <a:pt x="819" y="392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060;p54"/>
            <p:cNvSpPr/>
            <p:nvPr/>
          </p:nvSpPr>
          <p:spPr>
            <a:xfrm>
              <a:off x="2506125" y="2538925"/>
              <a:ext cx="259375" cy="699700"/>
            </a:xfrm>
            <a:custGeom>
              <a:avLst/>
              <a:gdLst/>
              <a:ahLst/>
              <a:cxnLst/>
              <a:rect l="l" t="t" r="r" b="b"/>
              <a:pathLst>
                <a:path w="10375" h="27988" extrusionOk="0">
                  <a:moveTo>
                    <a:pt x="10375" y="1"/>
                  </a:moveTo>
                  <a:lnTo>
                    <a:pt x="10375" y="1"/>
                  </a:lnTo>
                  <a:cubicBezTo>
                    <a:pt x="8073" y="2169"/>
                    <a:pt x="1769" y="2869"/>
                    <a:pt x="1769" y="2869"/>
                  </a:cubicBezTo>
                  <a:lnTo>
                    <a:pt x="1" y="13410"/>
                  </a:lnTo>
                  <a:lnTo>
                    <a:pt x="2069" y="27987"/>
                  </a:lnTo>
                  <a:lnTo>
                    <a:pt x="1268" y="13444"/>
                  </a:lnTo>
                  <a:lnTo>
                    <a:pt x="3170" y="4671"/>
                  </a:lnTo>
                  <a:cubicBezTo>
                    <a:pt x="7472" y="4070"/>
                    <a:pt x="10374" y="1"/>
                    <a:pt x="1037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061;p54"/>
            <p:cNvSpPr/>
            <p:nvPr/>
          </p:nvSpPr>
          <p:spPr>
            <a:xfrm>
              <a:off x="2722950" y="1559750"/>
              <a:ext cx="458675" cy="437150"/>
            </a:xfrm>
            <a:custGeom>
              <a:avLst/>
              <a:gdLst/>
              <a:ahLst/>
              <a:cxnLst/>
              <a:rect l="l" t="t" r="r" b="b"/>
              <a:pathLst>
                <a:path w="18347" h="17486" extrusionOk="0">
                  <a:moveTo>
                    <a:pt x="459" y="1"/>
                  </a:moveTo>
                  <a:cubicBezTo>
                    <a:pt x="313" y="1"/>
                    <a:pt x="160" y="2"/>
                    <a:pt x="0" y="6"/>
                  </a:cubicBezTo>
                  <a:lnTo>
                    <a:pt x="1335" y="9179"/>
                  </a:lnTo>
                  <a:cubicBezTo>
                    <a:pt x="1335" y="9179"/>
                    <a:pt x="4370" y="11281"/>
                    <a:pt x="7172" y="13316"/>
                  </a:cubicBezTo>
                  <a:cubicBezTo>
                    <a:pt x="9974" y="15351"/>
                    <a:pt x="12109" y="16651"/>
                    <a:pt x="15111" y="17485"/>
                  </a:cubicBezTo>
                  <a:lnTo>
                    <a:pt x="18347" y="12915"/>
                  </a:lnTo>
                  <a:cubicBezTo>
                    <a:pt x="18347" y="12915"/>
                    <a:pt x="5604" y="1941"/>
                    <a:pt x="4570" y="1274"/>
                  </a:cubicBezTo>
                  <a:cubicBezTo>
                    <a:pt x="3406" y="518"/>
                    <a:pt x="2895" y="1"/>
                    <a:pt x="459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062;p54"/>
            <p:cNvSpPr/>
            <p:nvPr/>
          </p:nvSpPr>
          <p:spPr>
            <a:xfrm>
              <a:off x="2041625" y="1449050"/>
              <a:ext cx="512900" cy="333575"/>
            </a:xfrm>
            <a:custGeom>
              <a:avLst/>
              <a:gdLst/>
              <a:ahLst/>
              <a:cxnLst/>
              <a:rect l="l" t="t" r="r" b="b"/>
              <a:pathLst>
                <a:path w="20516" h="13343" extrusionOk="0">
                  <a:moveTo>
                    <a:pt x="5605" y="1"/>
                  </a:moveTo>
                  <a:cubicBezTo>
                    <a:pt x="5539" y="1"/>
                    <a:pt x="5472" y="10"/>
                    <a:pt x="5405" y="31"/>
                  </a:cubicBezTo>
                  <a:cubicBezTo>
                    <a:pt x="5071" y="131"/>
                    <a:pt x="4804" y="431"/>
                    <a:pt x="4737" y="798"/>
                  </a:cubicBezTo>
                  <a:cubicBezTo>
                    <a:pt x="4471" y="1532"/>
                    <a:pt x="4471" y="2333"/>
                    <a:pt x="4671" y="3067"/>
                  </a:cubicBezTo>
                  <a:cubicBezTo>
                    <a:pt x="3737" y="2766"/>
                    <a:pt x="2936" y="2099"/>
                    <a:pt x="2436" y="1232"/>
                  </a:cubicBezTo>
                  <a:cubicBezTo>
                    <a:pt x="2336" y="965"/>
                    <a:pt x="2169" y="732"/>
                    <a:pt x="1935" y="598"/>
                  </a:cubicBezTo>
                  <a:cubicBezTo>
                    <a:pt x="1833" y="557"/>
                    <a:pt x="1731" y="538"/>
                    <a:pt x="1633" y="538"/>
                  </a:cubicBezTo>
                  <a:cubicBezTo>
                    <a:pt x="1410" y="538"/>
                    <a:pt x="1207" y="636"/>
                    <a:pt x="1068" y="798"/>
                  </a:cubicBezTo>
                  <a:cubicBezTo>
                    <a:pt x="835" y="1032"/>
                    <a:pt x="701" y="1299"/>
                    <a:pt x="634" y="1632"/>
                  </a:cubicBezTo>
                  <a:cubicBezTo>
                    <a:pt x="1" y="4001"/>
                    <a:pt x="1001" y="6502"/>
                    <a:pt x="3070" y="7803"/>
                  </a:cubicBezTo>
                  <a:cubicBezTo>
                    <a:pt x="2975" y="7809"/>
                    <a:pt x="2880" y="7812"/>
                    <a:pt x="2786" y="7812"/>
                  </a:cubicBezTo>
                  <a:cubicBezTo>
                    <a:pt x="2314" y="7812"/>
                    <a:pt x="1846" y="7742"/>
                    <a:pt x="1402" y="7603"/>
                  </a:cubicBezTo>
                  <a:cubicBezTo>
                    <a:pt x="1321" y="7587"/>
                    <a:pt x="1242" y="7579"/>
                    <a:pt x="1166" y="7579"/>
                  </a:cubicBezTo>
                  <a:cubicBezTo>
                    <a:pt x="928" y="7579"/>
                    <a:pt x="719" y="7660"/>
                    <a:pt x="568" y="7837"/>
                  </a:cubicBezTo>
                  <a:cubicBezTo>
                    <a:pt x="334" y="8170"/>
                    <a:pt x="268" y="8604"/>
                    <a:pt x="401" y="8971"/>
                  </a:cubicBezTo>
                  <a:cubicBezTo>
                    <a:pt x="768" y="10072"/>
                    <a:pt x="1502" y="11039"/>
                    <a:pt x="2502" y="11673"/>
                  </a:cubicBezTo>
                  <a:cubicBezTo>
                    <a:pt x="4266" y="12807"/>
                    <a:pt x="6500" y="13343"/>
                    <a:pt x="8780" y="13343"/>
                  </a:cubicBezTo>
                  <a:cubicBezTo>
                    <a:pt x="12063" y="13343"/>
                    <a:pt x="15442" y="12233"/>
                    <a:pt x="17647" y="10205"/>
                  </a:cubicBezTo>
                  <a:cubicBezTo>
                    <a:pt x="19448" y="8537"/>
                    <a:pt x="20515" y="6035"/>
                    <a:pt x="20115" y="3600"/>
                  </a:cubicBezTo>
                  <a:cubicBezTo>
                    <a:pt x="20015" y="3000"/>
                    <a:pt x="19781" y="2433"/>
                    <a:pt x="19481" y="1899"/>
                  </a:cubicBezTo>
                  <a:cubicBezTo>
                    <a:pt x="19381" y="1666"/>
                    <a:pt x="19214" y="1499"/>
                    <a:pt x="19081" y="1299"/>
                  </a:cubicBezTo>
                  <a:cubicBezTo>
                    <a:pt x="18379" y="557"/>
                    <a:pt x="17376" y="309"/>
                    <a:pt x="16355" y="309"/>
                  </a:cubicBezTo>
                  <a:cubicBezTo>
                    <a:pt x="15677" y="309"/>
                    <a:pt x="14990" y="418"/>
                    <a:pt x="14378" y="565"/>
                  </a:cubicBezTo>
                  <a:cubicBezTo>
                    <a:pt x="13010" y="898"/>
                    <a:pt x="11709" y="1432"/>
                    <a:pt x="10275" y="1599"/>
                  </a:cubicBezTo>
                  <a:cubicBezTo>
                    <a:pt x="10100" y="1617"/>
                    <a:pt x="9926" y="1626"/>
                    <a:pt x="9751" y="1626"/>
                  </a:cubicBezTo>
                  <a:cubicBezTo>
                    <a:pt x="8622" y="1626"/>
                    <a:pt x="7501" y="1254"/>
                    <a:pt x="6605" y="531"/>
                  </a:cubicBezTo>
                  <a:cubicBezTo>
                    <a:pt x="6296" y="278"/>
                    <a:pt x="5962" y="1"/>
                    <a:pt x="5605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063;p54"/>
            <p:cNvSpPr/>
            <p:nvPr/>
          </p:nvSpPr>
          <p:spPr>
            <a:xfrm>
              <a:off x="2277625" y="1549050"/>
              <a:ext cx="613800" cy="736375"/>
            </a:xfrm>
            <a:custGeom>
              <a:avLst/>
              <a:gdLst/>
              <a:ahLst/>
              <a:cxnLst/>
              <a:rect l="l" t="t" r="r" b="b"/>
              <a:pathLst>
                <a:path w="24552" h="29455" extrusionOk="0">
                  <a:moveTo>
                    <a:pt x="8640" y="1"/>
                  </a:moveTo>
                  <a:lnTo>
                    <a:pt x="3036" y="568"/>
                  </a:lnTo>
                  <a:cubicBezTo>
                    <a:pt x="3270" y="4671"/>
                    <a:pt x="2269" y="8740"/>
                    <a:pt x="201" y="12276"/>
                  </a:cubicBezTo>
                  <a:lnTo>
                    <a:pt x="1869" y="21883"/>
                  </a:lnTo>
                  <a:cubicBezTo>
                    <a:pt x="1935" y="23651"/>
                    <a:pt x="768" y="25485"/>
                    <a:pt x="1" y="27320"/>
                  </a:cubicBezTo>
                  <a:cubicBezTo>
                    <a:pt x="1" y="27320"/>
                    <a:pt x="5797" y="29455"/>
                    <a:pt x="11994" y="29455"/>
                  </a:cubicBezTo>
                  <a:cubicBezTo>
                    <a:pt x="15093" y="29455"/>
                    <a:pt x="18292" y="28921"/>
                    <a:pt x="20916" y="27320"/>
                  </a:cubicBezTo>
                  <a:cubicBezTo>
                    <a:pt x="20916" y="27320"/>
                    <a:pt x="20816" y="19214"/>
                    <a:pt x="21016" y="16713"/>
                  </a:cubicBezTo>
                  <a:cubicBezTo>
                    <a:pt x="23884" y="13710"/>
                    <a:pt x="24552" y="10375"/>
                    <a:pt x="22617" y="6672"/>
                  </a:cubicBezTo>
                  <a:cubicBezTo>
                    <a:pt x="21349" y="4337"/>
                    <a:pt x="19715" y="2202"/>
                    <a:pt x="17813" y="401"/>
                  </a:cubicBezTo>
                  <a:lnTo>
                    <a:pt x="14011" y="134"/>
                  </a:lnTo>
                  <a:lnTo>
                    <a:pt x="86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064;p54"/>
            <p:cNvSpPr/>
            <p:nvPr/>
          </p:nvSpPr>
          <p:spPr>
            <a:xfrm>
              <a:off x="2262625" y="1001550"/>
              <a:ext cx="527075" cy="456625"/>
            </a:xfrm>
            <a:custGeom>
              <a:avLst/>
              <a:gdLst/>
              <a:ahLst/>
              <a:cxnLst/>
              <a:rect l="l" t="t" r="r" b="b"/>
              <a:pathLst>
                <a:path w="21083" h="18265" extrusionOk="0">
                  <a:moveTo>
                    <a:pt x="10759" y="1"/>
                  </a:moveTo>
                  <a:cubicBezTo>
                    <a:pt x="8972" y="1"/>
                    <a:pt x="7149" y="806"/>
                    <a:pt x="5671" y="1719"/>
                  </a:cubicBezTo>
                  <a:cubicBezTo>
                    <a:pt x="4103" y="2687"/>
                    <a:pt x="2702" y="3888"/>
                    <a:pt x="1535" y="5322"/>
                  </a:cubicBezTo>
                  <a:cubicBezTo>
                    <a:pt x="901" y="5989"/>
                    <a:pt x="434" y="6823"/>
                    <a:pt x="134" y="7690"/>
                  </a:cubicBezTo>
                  <a:cubicBezTo>
                    <a:pt x="0" y="8024"/>
                    <a:pt x="0" y="8424"/>
                    <a:pt x="134" y="8758"/>
                  </a:cubicBezTo>
                  <a:cubicBezTo>
                    <a:pt x="334" y="9125"/>
                    <a:pt x="701" y="9358"/>
                    <a:pt x="1134" y="9392"/>
                  </a:cubicBezTo>
                  <a:cubicBezTo>
                    <a:pt x="1529" y="9392"/>
                    <a:pt x="1956" y="9359"/>
                    <a:pt x="2352" y="9230"/>
                  </a:cubicBezTo>
                  <a:lnTo>
                    <a:pt x="2352" y="9230"/>
                  </a:lnTo>
                  <a:cubicBezTo>
                    <a:pt x="2101" y="9344"/>
                    <a:pt x="2906" y="10628"/>
                    <a:pt x="3103" y="10726"/>
                  </a:cubicBezTo>
                  <a:cubicBezTo>
                    <a:pt x="3571" y="10960"/>
                    <a:pt x="4090" y="11066"/>
                    <a:pt x="4638" y="11066"/>
                  </a:cubicBezTo>
                  <a:cubicBezTo>
                    <a:pt x="4715" y="11066"/>
                    <a:pt x="4792" y="11064"/>
                    <a:pt x="4870" y="11059"/>
                  </a:cubicBezTo>
                  <a:cubicBezTo>
                    <a:pt x="5271" y="11059"/>
                    <a:pt x="5671" y="10959"/>
                    <a:pt x="6071" y="10926"/>
                  </a:cubicBezTo>
                  <a:cubicBezTo>
                    <a:pt x="6238" y="10926"/>
                    <a:pt x="6438" y="10901"/>
                    <a:pt x="6630" y="10901"/>
                  </a:cubicBezTo>
                  <a:cubicBezTo>
                    <a:pt x="6822" y="10901"/>
                    <a:pt x="7005" y="10926"/>
                    <a:pt x="7139" y="11026"/>
                  </a:cubicBezTo>
                  <a:cubicBezTo>
                    <a:pt x="7406" y="11260"/>
                    <a:pt x="7639" y="11493"/>
                    <a:pt x="7839" y="11760"/>
                  </a:cubicBezTo>
                  <a:lnTo>
                    <a:pt x="8673" y="12561"/>
                  </a:lnTo>
                  <a:lnTo>
                    <a:pt x="11909" y="15663"/>
                  </a:lnTo>
                  <a:cubicBezTo>
                    <a:pt x="13076" y="16764"/>
                    <a:pt x="14244" y="17164"/>
                    <a:pt x="15378" y="18265"/>
                  </a:cubicBezTo>
                  <a:cubicBezTo>
                    <a:pt x="16045" y="16964"/>
                    <a:pt x="16879" y="16196"/>
                    <a:pt x="18547" y="14395"/>
                  </a:cubicBezTo>
                  <a:cubicBezTo>
                    <a:pt x="21082" y="11593"/>
                    <a:pt x="20915" y="5756"/>
                    <a:pt x="18547" y="4155"/>
                  </a:cubicBezTo>
                  <a:cubicBezTo>
                    <a:pt x="17012" y="2086"/>
                    <a:pt x="14511" y="752"/>
                    <a:pt x="12042" y="152"/>
                  </a:cubicBezTo>
                  <a:cubicBezTo>
                    <a:pt x="11620" y="48"/>
                    <a:pt x="11191" y="1"/>
                    <a:pt x="1075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065;p54"/>
            <p:cNvSpPr/>
            <p:nvPr/>
          </p:nvSpPr>
          <p:spPr>
            <a:xfrm>
              <a:off x="2309325" y="1079550"/>
              <a:ext cx="467850" cy="619625"/>
            </a:xfrm>
            <a:custGeom>
              <a:avLst/>
              <a:gdLst/>
              <a:ahLst/>
              <a:cxnLst/>
              <a:rect l="l" t="t" r="r" b="b"/>
              <a:pathLst>
                <a:path w="18714" h="24785" extrusionOk="0">
                  <a:moveTo>
                    <a:pt x="4070" y="0"/>
                  </a:moveTo>
                  <a:cubicBezTo>
                    <a:pt x="3636" y="34"/>
                    <a:pt x="2936" y="0"/>
                    <a:pt x="2535" y="167"/>
                  </a:cubicBezTo>
                  <a:cubicBezTo>
                    <a:pt x="1301" y="834"/>
                    <a:pt x="0" y="2102"/>
                    <a:pt x="267" y="8473"/>
                  </a:cubicBezTo>
                  <a:cubicBezTo>
                    <a:pt x="501" y="13477"/>
                    <a:pt x="1835" y="15845"/>
                    <a:pt x="2702" y="16279"/>
                  </a:cubicBezTo>
                  <a:cubicBezTo>
                    <a:pt x="3308" y="16582"/>
                    <a:pt x="3996" y="16722"/>
                    <a:pt x="4924" y="16722"/>
                  </a:cubicBezTo>
                  <a:cubicBezTo>
                    <a:pt x="5324" y="16722"/>
                    <a:pt x="5769" y="16696"/>
                    <a:pt x="6271" y="16646"/>
                  </a:cubicBezTo>
                  <a:lnTo>
                    <a:pt x="6271" y="19481"/>
                  </a:lnTo>
                  <a:cubicBezTo>
                    <a:pt x="6238" y="19648"/>
                    <a:pt x="9073" y="23817"/>
                    <a:pt x="13143" y="24785"/>
                  </a:cubicBezTo>
                  <a:cubicBezTo>
                    <a:pt x="14411" y="23384"/>
                    <a:pt x="14878" y="21516"/>
                    <a:pt x="13477" y="19081"/>
                  </a:cubicBezTo>
                  <a:lnTo>
                    <a:pt x="13577" y="11876"/>
                  </a:lnTo>
                  <a:cubicBezTo>
                    <a:pt x="14044" y="12259"/>
                    <a:pt x="14619" y="12451"/>
                    <a:pt x="15194" y="12451"/>
                  </a:cubicBezTo>
                  <a:cubicBezTo>
                    <a:pt x="15770" y="12451"/>
                    <a:pt x="16345" y="12259"/>
                    <a:pt x="16812" y="11876"/>
                  </a:cubicBezTo>
                  <a:cubicBezTo>
                    <a:pt x="18213" y="10741"/>
                    <a:pt x="18714" y="8373"/>
                    <a:pt x="17479" y="7472"/>
                  </a:cubicBezTo>
                  <a:cubicBezTo>
                    <a:pt x="16992" y="7125"/>
                    <a:pt x="16539" y="6983"/>
                    <a:pt x="16128" y="6983"/>
                  </a:cubicBezTo>
                  <a:cubicBezTo>
                    <a:pt x="15276" y="6983"/>
                    <a:pt x="14605" y="7598"/>
                    <a:pt x="14177" y="8273"/>
                  </a:cubicBezTo>
                  <a:cubicBezTo>
                    <a:pt x="14077" y="8540"/>
                    <a:pt x="13877" y="8773"/>
                    <a:pt x="13677" y="8940"/>
                  </a:cubicBezTo>
                  <a:cubicBezTo>
                    <a:pt x="13547" y="9005"/>
                    <a:pt x="13418" y="9042"/>
                    <a:pt x="13289" y="9042"/>
                  </a:cubicBezTo>
                  <a:cubicBezTo>
                    <a:pt x="13218" y="9042"/>
                    <a:pt x="13147" y="9031"/>
                    <a:pt x="13076" y="9007"/>
                  </a:cubicBezTo>
                  <a:cubicBezTo>
                    <a:pt x="12509" y="8773"/>
                    <a:pt x="12376" y="8040"/>
                    <a:pt x="12276" y="7539"/>
                  </a:cubicBezTo>
                  <a:cubicBezTo>
                    <a:pt x="12109" y="6805"/>
                    <a:pt x="12076" y="6071"/>
                    <a:pt x="12176" y="5338"/>
                  </a:cubicBezTo>
                  <a:lnTo>
                    <a:pt x="12176" y="5338"/>
                  </a:lnTo>
                  <a:cubicBezTo>
                    <a:pt x="11875" y="5604"/>
                    <a:pt x="11475" y="5771"/>
                    <a:pt x="11075" y="5805"/>
                  </a:cubicBezTo>
                  <a:cubicBezTo>
                    <a:pt x="10675" y="5805"/>
                    <a:pt x="10274" y="5604"/>
                    <a:pt x="10041" y="5271"/>
                  </a:cubicBezTo>
                  <a:cubicBezTo>
                    <a:pt x="9774" y="4804"/>
                    <a:pt x="9674" y="4304"/>
                    <a:pt x="9741" y="3770"/>
                  </a:cubicBezTo>
                  <a:cubicBezTo>
                    <a:pt x="9707" y="3169"/>
                    <a:pt x="9674" y="2302"/>
                    <a:pt x="9407" y="1768"/>
                  </a:cubicBezTo>
                  <a:cubicBezTo>
                    <a:pt x="9174" y="1368"/>
                    <a:pt x="8540" y="1068"/>
                    <a:pt x="8139" y="868"/>
                  </a:cubicBezTo>
                  <a:cubicBezTo>
                    <a:pt x="7398" y="481"/>
                    <a:pt x="6533" y="32"/>
                    <a:pt x="5693" y="32"/>
                  </a:cubicBezTo>
                  <a:cubicBezTo>
                    <a:pt x="5663" y="32"/>
                    <a:pt x="5634" y="33"/>
                    <a:pt x="5604" y="34"/>
                  </a:cubicBezTo>
                  <a:cubicBezTo>
                    <a:pt x="5104" y="34"/>
                    <a:pt x="4570" y="0"/>
                    <a:pt x="407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066;p54"/>
            <p:cNvSpPr/>
            <p:nvPr/>
          </p:nvSpPr>
          <p:spPr>
            <a:xfrm>
              <a:off x="2669575" y="1278025"/>
              <a:ext cx="67575" cy="88125"/>
            </a:xfrm>
            <a:custGeom>
              <a:avLst/>
              <a:gdLst/>
              <a:ahLst/>
              <a:cxnLst/>
              <a:rect l="l" t="t" r="r" b="b"/>
              <a:pathLst>
                <a:path w="2703" h="3525" extrusionOk="0">
                  <a:moveTo>
                    <a:pt x="1568" y="0"/>
                  </a:moveTo>
                  <a:cubicBezTo>
                    <a:pt x="1001" y="34"/>
                    <a:pt x="501" y="434"/>
                    <a:pt x="368" y="968"/>
                  </a:cubicBezTo>
                  <a:cubicBezTo>
                    <a:pt x="334" y="1101"/>
                    <a:pt x="434" y="1201"/>
                    <a:pt x="534" y="1235"/>
                  </a:cubicBezTo>
                  <a:cubicBezTo>
                    <a:pt x="701" y="1268"/>
                    <a:pt x="835" y="1268"/>
                    <a:pt x="968" y="1301"/>
                  </a:cubicBezTo>
                  <a:cubicBezTo>
                    <a:pt x="1101" y="1335"/>
                    <a:pt x="1135" y="1401"/>
                    <a:pt x="1135" y="1535"/>
                  </a:cubicBezTo>
                  <a:cubicBezTo>
                    <a:pt x="1168" y="1702"/>
                    <a:pt x="1101" y="1835"/>
                    <a:pt x="968" y="1969"/>
                  </a:cubicBezTo>
                  <a:cubicBezTo>
                    <a:pt x="868" y="2044"/>
                    <a:pt x="768" y="2081"/>
                    <a:pt x="654" y="2081"/>
                  </a:cubicBezTo>
                  <a:cubicBezTo>
                    <a:pt x="616" y="2081"/>
                    <a:pt x="576" y="2077"/>
                    <a:pt x="534" y="2069"/>
                  </a:cubicBezTo>
                  <a:cubicBezTo>
                    <a:pt x="506" y="2063"/>
                    <a:pt x="477" y="2060"/>
                    <a:pt x="449" y="2060"/>
                  </a:cubicBezTo>
                  <a:cubicBezTo>
                    <a:pt x="312" y="2060"/>
                    <a:pt x="184" y="2125"/>
                    <a:pt x="101" y="2235"/>
                  </a:cubicBezTo>
                  <a:cubicBezTo>
                    <a:pt x="67" y="2335"/>
                    <a:pt x="34" y="2436"/>
                    <a:pt x="1" y="2536"/>
                  </a:cubicBezTo>
                  <a:cubicBezTo>
                    <a:pt x="1" y="2636"/>
                    <a:pt x="1" y="2702"/>
                    <a:pt x="1" y="2769"/>
                  </a:cubicBezTo>
                  <a:cubicBezTo>
                    <a:pt x="34" y="3103"/>
                    <a:pt x="267" y="3403"/>
                    <a:pt x="568" y="3470"/>
                  </a:cubicBezTo>
                  <a:cubicBezTo>
                    <a:pt x="665" y="3509"/>
                    <a:pt x="775" y="3525"/>
                    <a:pt x="882" y="3525"/>
                  </a:cubicBezTo>
                  <a:cubicBezTo>
                    <a:pt x="957" y="3525"/>
                    <a:pt x="1032" y="3517"/>
                    <a:pt x="1101" y="3503"/>
                  </a:cubicBezTo>
                  <a:cubicBezTo>
                    <a:pt x="1268" y="3503"/>
                    <a:pt x="1435" y="3403"/>
                    <a:pt x="1568" y="3269"/>
                  </a:cubicBezTo>
                  <a:lnTo>
                    <a:pt x="1568" y="3269"/>
                  </a:lnTo>
                  <a:cubicBezTo>
                    <a:pt x="1435" y="3319"/>
                    <a:pt x="1302" y="3345"/>
                    <a:pt x="1172" y="3345"/>
                  </a:cubicBezTo>
                  <a:cubicBezTo>
                    <a:pt x="1043" y="3345"/>
                    <a:pt x="918" y="3319"/>
                    <a:pt x="801" y="3269"/>
                  </a:cubicBezTo>
                  <a:cubicBezTo>
                    <a:pt x="634" y="3236"/>
                    <a:pt x="501" y="3103"/>
                    <a:pt x="401" y="2969"/>
                  </a:cubicBezTo>
                  <a:cubicBezTo>
                    <a:pt x="267" y="2802"/>
                    <a:pt x="334" y="2536"/>
                    <a:pt x="501" y="2402"/>
                  </a:cubicBezTo>
                  <a:lnTo>
                    <a:pt x="901" y="2402"/>
                  </a:lnTo>
                  <a:cubicBezTo>
                    <a:pt x="1068" y="2369"/>
                    <a:pt x="1201" y="2269"/>
                    <a:pt x="1335" y="2169"/>
                  </a:cubicBezTo>
                  <a:cubicBezTo>
                    <a:pt x="1568" y="1902"/>
                    <a:pt x="1602" y="1535"/>
                    <a:pt x="1435" y="1235"/>
                  </a:cubicBezTo>
                  <a:cubicBezTo>
                    <a:pt x="1268" y="1035"/>
                    <a:pt x="1035" y="901"/>
                    <a:pt x="801" y="901"/>
                  </a:cubicBezTo>
                  <a:cubicBezTo>
                    <a:pt x="968" y="568"/>
                    <a:pt x="1335" y="334"/>
                    <a:pt x="1702" y="334"/>
                  </a:cubicBezTo>
                  <a:cubicBezTo>
                    <a:pt x="1902" y="334"/>
                    <a:pt x="2135" y="367"/>
                    <a:pt x="2336" y="501"/>
                  </a:cubicBezTo>
                  <a:cubicBezTo>
                    <a:pt x="2402" y="568"/>
                    <a:pt x="2502" y="634"/>
                    <a:pt x="2569" y="701"/>
                  </a:cubicBezTo>
                  <a:cubicBezTo>
                    <a:pt x="2602" y="801"/>
                    <a:pt x="2669" y="868"/>
                    <a:pt x="2703" y="968"/>
                  </a:cubicBezTo>
                  <a:cubicBezTo>
                    <a:pt x="2703" y="701"/>
                    <a:pt x="2602" y="467"/>
                    <a:pt x="2402" y="301"/>
                  </a:cubicBezTo>
                  <a:cubicBezTo>
                    <a:pt x="2169" y="101"/>
                    <a:pt x="1869" y="0"/>
                    <a:pt x="1568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067;p54"/>
            <p:cNvSpPr/>
            <p:nvPr/>
          </p:nvSpPr>
          <p:spPr>
            <a:xfrm>
              <a:off x="2251775" y="960750"/>
              <a:ext cx="488700" cy="239225"/>
            </a:xfrm>
            <a:custGeom>
              <a:avLst/>
              <a:gdLst/>
              <a:ahLst/>
              <a:cxnLst/>
              <a:rect l="l" t="t" r="r" b="b"/>
              <a:pathLst>
                <a:path w="19548" h="9569" extrusionOk="0">
                  <a:moveTo>
                    <a:pt x="10247" y="1"/>
                  </a:moveTo>
                  <a:cubicBezTo>
                    <a:pt x="6587" y="1"/>
                    <a:pt x="2700" y="1434"/>
                    <a:pt x="801" y="4719"/>
                  </a:cubicBezTo>
                  <a:cubicBezTo>
                    <a:pt x="668" y="4953"/>
                    <a:pt x="568" y="5186"/>
                    <a:pt x="434" y="5453"/>
                  </a:cubicBezTo>
                  <a:cubicBezTo>
                    <a:pt x="368" y="5586"/>
                    <a:pt x="334" y="5753"/>
                    <a:pt x="268" y="5887"/>
                  </a:cubicBezTo>
                  <a:cubicBezTo>
                    <a:pt x="34" y="6354"/>
                    <a:pt x="1" y="6887"/>
                    <a:pt x="201" y="7388"/>
                  </a:cubicBezTo>
                  <a:cubicBezTo>
                    <a:pt x="501" y="7855"/>
                    <a:pt x="1035" y="8155"/>
                    <a:pt x="1602" y="8155"/>
                  </a:cubicBezTo>
                  <a:cubicBezTo>
                    <a:pt x="1762" y="8171"/>
                    <a:pt x="1922" y="8180"/>
                    <a:pt x="2083" y="8180"/>
                  </a:cubicBezTo>
                  <a:cubicBezTo>
                    <a:pt x="2895" y="8180"/>
                    <a:pt x="3708" y="7967"/>
                    <a:pt x="4404" y="7521"/>
                  </a:cubicBezTo>
                  <a:lnTo>
                    <a:pt x="4404" y="7521"/>
                  </a:lnTo>
                  <a:cubicBezTo>
                    <a:pt x="4170" y="8021"/>
                    <a:pt x="4037" y="8622"/>
                    <a:pt x="4337" y="9022"/>
                  </a:cubicBezTo>
                  <a:cubicBezTo>
                    <a:pt x="4537" y="9289"/>
                    <a:pt x="4871" y="9378"/>
                    <a:pt x="5209" y="9378"/>
                  </a:cubicBezTo>
                  <a:cubicBezTo>
                    <a:pt x="5379" y="9378"/>
                    <a:pt x="5549" y="9356"/>
                    <a:pt x="5705" y="9322"/>
                  </a:cubicBezTo>
                  <a:cubicBezTo>
                    <a:pt x="6806" y="9122"/>
                    <a:pt x="7806" y="8655"/>
                    <a:pt x="8674" y="7921"/>
                  </a:cubicBezTo>
                  <a:lnTo>
                    <a:pt x="8674" y="7921"/>
                  </a:lnTo>
                  <a:cubicBezTo>
                    <a:pt x="8440" y="8355"/>
                    <a:pt x="8207" y="8922"/>
                    <a:pt x="8507" y="9322"/>
                  </a:cubicBezTo>
                  <a:cubicBezTo>
                    <a:pt x="8652" y="9500"/>
                    <a:pt x="8877" y="9569"/>
                    <a:pt x="9119" y="9569"/>
                  </a:cubicBezTo>
                  <a:cubicBezTo>
                    <a:pt x="9375" y="9569"/>
                    <a:pt x="9651" y="9492"/>
                    <a:pt x="9874" y="9389"/>
                  </a:cubicBezTo>
                  <a:cubicBezTo>
                    <a:pt x="10842" y="8889"/>
                    <a:pt x="11742" y="8322"/>
                    <a:pt x="12610" y="7688"/>
                  </a:cubicBezTo>
                  <a:cubicBezTo>
                    <a:pt x="13310" y="7221"/>
                    <a:pt x="14077" y="6887"/>
                    <a:pt x="14911" y="6721"/>
                  </a:cubicBezTo>
                  <a:cubicBezTo>
                    <a:pt x="15101" y="6685"/>
                    <a:pt x="15290" y="6675"/>
                    <a:pt x="15478" y="6675"/>
                  </a:cubicBezTo>
                  <a:cubicBezTo>
                    <a:pt x="15738" y="6675"/>
                    <a:pt x="15994" y="6694"/>
                    <a:pt x="16244" y="6694"/>
                  </a:cubicBezTo>
                  <a:cubicBezTo>
                    <a:pt x="16323" y="6694"/>
                    <a:pt x="16402" y="6692"/>
                    <a:pt x="16479" y="6687"/>
                  </a:cubicBezTo>
                  <a:lnTo>
                    <a:pt x="19048" y="6520"/>
                  </a:lnTo>
                  <a:cubicBezTo>
                    <a:pt x="19548" y="3118"/>
                    <a:pt x="16346" y="483"/>
                    <a:pt x="11409" y="49"/>
                  </a:cubicBezTo>
                  <a:cubicBezTo>
                    <a:pt x="11026" y="17"/>
                    <a:pt x="10638" y="1"/>
                    <a:pt x="10247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068;p54"/>
            <p:cNvSpPr/>
            <p:nvPr/>
          </p:nvSpPr>
          <p:spPr>
            <a:xfrm>
              <a:off x="2495275" y="1254600"/>
              <a:ext cx="36725" cy="36025"/>
            </a:xfrm>
            <a:custGeom>
              <a:avLst/>
              <a:gdLst/>
              <a:ahLst/>
              <a:cxnLst/>
              <a:rect l="l" t="t" r="r" b="b"/>
              <a:pathLst>
                <a:path w="1469" h="1441" extrusionOk="0">
                  <a:moveTo>
                    <a:pt x="703" y="1"/>
                  </a:moveTo>
                  <a:cubicBezTo>
                    <a:pt x="302" y="1"/>
                    <a:pt x="1" y="292"/>
                    <a:pt x="1" y="704"/>
                  </a:cubicBezTo>
                  <a:cubicBezTo>
                    <a:pt x="1" y="1104"/>
                    <a:pt x="301" y="1438"/>
                    <a:pt x="701" y="1438"/>
                  </a:cubicBezTo>
                  <a:cubicBezTo>
                    <a:pt x="720" y="1439"/>
                    <a:pt x="738" y="1440"/>
                    <a:pt x="757" y="1440"/>
                  </a:cubicBezTo>
                  <a:cubicBezTo>
                    <a:pt x="1135" y="1440"/>
                    <a:pt x="1469" y="1119"/>
                    <a:pt x="1469" y="737"/>
                  </a:cubicBezTo>
                  <a:cubicBezTo>
                    <a:pt x="1469" y="337"/>
                    <a:pt x="1168" y="3"/>
                    <a:pt x="768" y="3"/>
                  </a:cubicBezTo>
                  <a:cubicBezTo>
                    <a:pt x="746" y="2"/>
                    <a:pt x="724" y="1"/>
                    <a:pt x="70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69;p54"/>
            <p:cNvSpPr/>
            <p:nvPr/>
          </p:nvSpPr>
          <p:spPr>
            <a:xfrm>
              <a:off x="2322675" y="1205550"/>
              <a:ext cx="40050" cy="38300"/>
            </a:xfrm>
            <a:custGeom>
              <a:avLst/>
              <a:gdLst/>
              <a:ahLst/>
              <a:cxnLst/>
              <a:rect l="l" t="t" r="r" b="b"/>
              <a:pathLst>
                <a:path w="1602" h="1532" extrusionOk="0">
                  <a:moveTo>
                    <a:pt x="936" y="0"/>
                  </a:moveTo>
                  <a:cubicBezTo>
                    <a:pt x="727" y="0"/>
                    <a:pt x="522" y="76"/>
                    <a:pt x="367" y="231"/>
                  </a:cubicBezTo>
                  <a:cubicBezTo>
                    <a:pt x="0" y="598"/>
                    <a:pt x="0" y="1165"/>
                    <a:pt x="334" y="1532"/>
                  </a:cubicBezTo>
                  <a:lnTo>
                    <a:pt x="1601" y="298"/>
                  </a:lnTo>
                  <a:cubicBezTo>
                    <a:pt x="1422" y="101"/>
                    <a:pt x="1177" y="0"/>
                    <a:pt x="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70;p54"/>
            <p:cNvSpPr/>
            <p:nvPr/>
          </p:nvSpPr>
          <p:spPr>
            <a:xfrm>
              <a:off x="2347675" y="1257100"/>
              <a:ext cx="36725" cy="36025"/>
            </a:xfrm>
            <a:custGeom>
              <a:avLst/>
              <a:gdLst/>
              <a:ahLst/>
              <a:cxnLst/>
              <a:rect l="l" t="t" r="r" b="b"/>
              <a:pathLst>
                <a:path w="1469" h="1441" extrusionOk="0">
                  <a:moveTo>
                    <a:pt x="674" y="1"/>
                  </a:moveTo>
                  <a:cubicBezTo>
                    <a:pt x="301" y="1"/>
                    <a:pt x="1" y="292"/>
                    <a:pt x="1" y="704"/>
                  </a:cubicBezTo>
                  <a:cubicBezTo>
                    <a:pt x="1" y="1104"/>
                    <a:pt x="301" y="1438"/>
                    <a:pt x="701" y="1438"/>
                  </a:cubicBezTo>
                  <a:cubicBezTo>
                    <a:pt x="720" y="1439"/>
                    <a:pt x="738" y="1440"/>
                    <a:pt x="757" y="1440"/>
                  </a:cubicBezTo>
                  <a:cubicBezTo>
                    <a:pt x="1135" y="1440"/>
                    <a:pt x="1468" y="1119"/>
                    <a:pt x="1468" y="737"/>
                  </a:cubicBezTo>
                  <a:cubicBezTo>
                    <a:pt x="1468" y="337"/>
                    <a:pt x="1135" y="4"/>
                    <a:pt x="735" y="4"/>
                  </a:cubicBezTo>
                  <a:cubicBezTo>
                    <a:pt x="714" y="2"/>
                    <a:pt x="694" y="1"/>
                    <a:pt x="67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71;p54"/>
            <p:cNvSpPr/>
            <p:nvPr/>
          </p:nvSpPr>
          <p:spPr>
            <a:xfrm>
              <a:off x="2509475" y="1200275"/>
              <a:ext cx="43375" cy="34400"/>
            </a:xfrm>
            <a:custGeom>
              <a:avLst/>
              <a:gdLst/>
              <a:ahLst/>
              <a:cxnLst/>
              <a:rect l="l" t="t" r="r" b="b"/>
              <a:pathLst>
                <a:path w="1735" h="1376" extrusionOk="0">
                  <a:moveTo>
                    <a:pt x="721" y="0"/>
                  </a:moveTo>
                  <a:cubicBezTo>
                    <a:pt x="449" y="0"/>
                    <a:pt x="182" y="133"/>
                    <a:pt x="0" y="375"/>
                  </a:cubicBezTo>
                  <a:lnTo>
                    <a:pt x="1434" y="1376"/>
                  </a:lnTo>
                  <a:cubicBezTo>
                    <a:pt x="1735" y="976"/>
                    <a:pt x="1635" y="442"/>
                    <a:pt x="1234" y="175"/>
                  </a:cubicBezTo>
                  <a:cubicBezTo>
                    <a:pt x="1076" y="57"/>
                    <a:pt x="898" y="0"/>
                    <a:pt x="7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72;p54"/>
            <p:cNvSpPr/>
            <p:nvPr/>
          </p:nvSpPr>
          <p:spPr>
            <a:xfrm>
              <a:off x="2380200" y="1233000"/>
              <a:ext cx="65075" cy="125100"/>
            </a:xfrm>
            <a:custGeom>
              <a:avLst/>
              <a:gdLst/>
              <a:ahLst/>
              <a:cxnLst/>
              <a:rect l="l" t="t" r="r" b="b"/>
              <a:pathLst>
                <a:path w="2603" h="5004" extrusionOk="0">
                  <a:moveTo>
                    <a:pt x="2603" y="0"/>
                  </a:moveTo>
                  <a:lnTo>
                    <a:pt x="1" y="4470"/>
                  </a:lnTo>
                  <a:lnTo>
                    <a:pt x="2502" y="5004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73;p54"/>
            <p:cNvSpPr/>
            <p:nvPr/>
          </p:nvSpPr>
          <p:spPr>
            <a:xfrm>
              <a:off x="2465275" y="1430625"/>
              <a:ext cx="153450" cy="90100"/>
            </a:xfrm>
            <a:custGeom>
              <a:avLst/>
              <a:gdLst/>
              <a:ahLst/>
              <a:cxnLst/>
              <a:rect l="l" t="t" r="r" b="b"/>
              <a:pathLst>
                <a:path w="6138" h="3604" extrusionOk="0">
                  <a:moveTo>
                    <a:pt x="6138" y="1"/>
                  </a:moveTo>
                  <a:lnTo>
                    <a:pt x="6138" y="1"/>
                  </a:lnTo>
                  <a:cubicBezTo>
                    <a:pt x="5504" y="1402"/>
                    <a:pt x="1768" y="2336"/>
                    <a:pt x="0" y="2603"/>
                  </a:cubicBezTo>
                  <a:lnTo>
                    <a:pt x="0" y="3603"/>
                  </a:lnTo>
                  <a:cubicBezTo>
                    <a:pt x="0" y="3603"/>
                    <a:pt x="3569" y="2836"/>
                    <a:pt x="4703" y="2002"/>
                  </a:cubicBezTo>
                  <a:cubicBezTo>
                    <a:pt x="5371" y="1502"/>
                    <a:pt x="5871" y="801"/>
                    <a:pt x="6138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74;p54"/>
            <p:cNvSpPr/>
            <p:nvPr/>
          </p:nvSpPr>
          <p:spPr>
            <a:xfrm>
              <a:off x="2457750" y="1373925"/>
              <a:ext cx="54250" cy="46675"/>
            </a:xfrm>
            <a:custGeom>
              <a:avLst/>
              <a:gdLst/>
              <a:ahLst/>
              <a:cxnLst/>
              <a:rect l="l" t="t" r="r" b="b"/>
              <a:pathLst>
                <a:path w="2170" h="1867" extrusionOk="0">
                  <a:moveTo>
                    <a:pt x="1235" y="1"/>
                  </a:moveTo>
                  <a:cubicBezTo>
                    <a:pt x="401" y="1"/>
                    <a:pt x="1" y="1001"/>
                    <a:pt x="568" y="1602"/>
                  </a:cubicBezTo>
                  <a:cubicBezTo>
                    <a:pt x="761" y="1784"/>
                    <a:pt x="996" y="1866"/>
                    <a:pt x="1225" y="1866"/>
                  </a:cubicBezTo>
                  <a:cubicBezTo>
                    <a:pt x="1709" y="1866"/>
                    <a:pt x="2169" y="1500"/>
                    <a:pt x="2169" y="935"/>
                  </a:cubicBezTo>
                  <a:cubicBezTo>
                    <a:pt x="2169" y="434"/>
                    <a:pt x="1735" y="1"/>
                    <a:pt x="1235" y="1"/>
                  </a:cubicBezTo>
                  <a:close/>
                </a:path>
              </a:pathLst>
            </a:custGeom>
            <a:solidFill>
              <a:srgbClr val="B16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75;p54"/>
            <p:cNvSpPr/>
            <p:nvPr/>
          </p:nvSpPr>
          <p:spPr>
            <a:xfrm>
              <a:off x="2485275" y="1394725"/>
              <a:ext cx="25875" cy="25100"/>
            </a:xfrm>
            <a:custGeom>
              <a:avLst/>
              <a:gdLst/>
              <a:ahLst/>
              <a:cxnLst/>
              <a:rect l="l" t="t" r="r" b="b"/>
              <a:pathLst>
                <a:path w="1035" h="1004" extrusionOk="0">
                  <a:moveTo>
                    <a:pt x="880" y="1"/>
                  </a:moveTo>
                  <a:cubicBezTo>
                    <a:pt x="403" y="1"/>
                    <a:pt x="1" y="421"/>
                    <a:pt x="1" y="903"/>
                  </a:cubicBezTo>
                  <a:cubicBezTo>
                    <a:pt x="1" y="936"/>
                    <a:pt x="1" y="970"/>
                    <a:pt x="1" y="1003"/>
                  </a:cubicBezTo>
                  <a:lnTo>
                    <a:pt x="134" y="1003"/>
                  </a:lnTo>
                  <a:cubicBezTo>
                    <a:pt x="634" y="1003"/>
                    <a:pt x="1035" y="603"/>
                    <a:pt x="1035" y="103"/>
                  </a:cubicBezTo>
                  <a:cubicBezTo>
                    <a:pt x="1035" y="69"/>
                    <a:pt x="1035" y="36"/>
                    <a:pt x="1035" y="2"/>
                  </a:cubicBezTo>
                  <a:lnTo>
                    <a:pt x="935" y="2"/>
                  </a:lnTo>
                  <a:cubicBezTo>
                    <a:pt x="917" y="1"/>
                    <a:pt x="898" y="1"/>
                    <a:pt x="880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6;p54"/>
            <p:cNvSpPr/>
            <p:nvPr/>
          </p:nvSpPr>
          <p:spPr>
            <a:xfrm>
              <a:off x="2753800" y="1240250"/>
              <a:ext cx="176000" cy="318825"/>
            </a:xfrm>
            <a:custGeom>
              <a:avLst/>
              <a:gdLst/>
              <a:ahLst/>
              <a:cxnLst/>
              <a:rect l="l" t="t" r="r" b="b"/>
              <a:pathLst>
                <a:path w="7040" h="12753" extrusionOk="0">
                  <a:moveTo>
                    <a:pt x="2961" y="1"/>
                  </a:moveTo>
                  <a:cubicBezTo>
                    <a:pt x="2666" y="1"/>
                    <a:pt x="2333" y="489"/>
                    <a:pt x="2436" y="978"/>
                  </a:cubicBezTo>
                  <a:cubicBezTo>
                    <a:pt x="2669" y="1745"/>
                    <a:pt x="3003" y="2445"/>
                    <a:pt x="3436" y="3113"/>
                  </a:cubicBezTo>
                  <a:cubicBezTo>
                    <a:pt x="3770" y="3646"/>
                    <a:pt x="4004" y="5548"/>
                    <a:pt x="3837" y="6682"/>
                  </a:cubicBezTo>
                  <a:cubicBezTo>
                    <a:pt x="3756" y="7168"/>
                    <a:pt x="3499" y="7589"/>
                    <a:pt x="3174" y="7589"/>
                  </a:cubicBezTo>
                  <a:cubicBezTo>
                    <a:pt x="3098" y="7589"/>
                    <a:pt x="3018" y="7566"/>
                    <a:pt x="2936" y="7516"/>
                  </a:cubicBezTo>
                  <a:cubicBezTo>
                    <a:pt x="2502" y="7282"/>
                    <a:pt x="1935" y="6115"/>
                    <a:pt x="1402" y="5848"/>
                  </a:cubicBezTo>
                  <a:cubicBezTo>
                    <a:pt x="1194" y="5750"/>
                    <a:pt x="981" y="5706"/>
                    <a:pt x="789" y="5706"/>
                  </a:cubicBezTo>
                  <a:cubicBezTo>
                    <a:pt x="457" y="5706"/>
                    <a:pt x="185" y="5837"/>
                    <a:pt x="101" y="6048"/>
                  </a:cubicBezTo>
                  <a:cubicBezTo>
                    <a:pt x="1" y="6348"/>
                    <a:pt x="568" y="6882"/>
                    <a:pt x="801" y="7516"/>
                  </a:cubicBezTo>
                  <a:cubicBezTo>
                    <a:pt x="1035" y="8150"/>
                    <a:pt x="1202" y="9917"/>
                    <a:pt x="1635" y="10718"/>
                  </a:cubicBezTo>
                  <a:cubicBezTo>
                    <a:pt x="2169" y="11452"/>
                    <a:pt x="2769" y="12152"/>
                    <a:pt x="3436" y="12753"/>
                  </a:cubicBezTo>
                  <a:cubicBezTo>
                    <a:pt x="4471" y="12186"/>
                    <a:pt x="5338" y="11352"/>
                    <a:pt x="6005" y="10384"/>
                  </a:cubicBezTo>
                  <a:cubicBezTo>
                    <a:pt x="7039" y="8717"/>
                    <a:pt x="6739" y="3846"/>
                    <a:pt x="4237" y="1478"/>
                  </a:cubicBezTo>
                  <a:cubicBezTo>
                    <a:pt x="3870" y="978"/>
                    <a:pt x="3336" y="344"/>
                    <a:pt x="3203" y="144"/>
                  </a:cubicBezTo>
                  <a:cubicBezTo>
                    <a:pt x="3134" y="44"/>
                    <a:pt x="3049" y="1"/>
                    <a:pt x="296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77;p54"/>
            <p:cNvSpPr/>
            <p:nvPr/>
          </p:nvSpPr>
          <p:spPr>
            <a:xfrm>
              <a:off x="2839700" y="1252175"/>
              <a:ext cx="76750" cy="200175"/>
            </a:xfrm>
            <a:custGeom>
              <a:avLst/>
              <a:gdLst/>
              <a:ahLst/>
              <a:cxnLst/>
              <a:rect l="l" t="t" r="r" b="b"/>
              <a:pathLst>
                <a:path w="3070" h="8007" extrusionOk="0">
                  <a:moveTo>
                    <a:pt x="0" y="0"/>
                  </a:moveTo>
                  <a:cubicBezTo>
                    <a:pt x="67" y="501"/>
                    <a:pt x="234" y="1001"/>
                    <a:pt x="501" y="1435"/>
                  </a:cubicBezTo>
                  <a:cubicBezTo>
                    <a:pt x="834" y="2035"/>
                    <a:pt x="1101" y="2636"/>
                    <a:pt x="1301" y="3269"/>
                  </a:cubicBezTo>
                  <a:cubicBezTo>
                    <a:pt x="1435" y="3703"/>
                    <a:pt x="1568" y="4537"/>
                    <a:pt x="1735" y="5271"/>
                  </a:cubicBezTo>
                  <a:cubicBezTo>
                    <a:pt x="1902" y="6171"/>
                    <a:pt x="2002" y="7072"/>
                    <a:pt x="2035" y="8006"/>
                  </a:cubicBezTo>
                  <a:cubicBezTo>
                    <a:pt x="2035" y="8006"/>
                    <a:pt x="2536" y="8006"/>
                    <a:pt x="2836" y="7072"/>
                  </a:cubicBezTo>
                  <a:cubicBezTo>
                    <a:pt x="2903" y="6839"/>
                    <a:pt x="3003" y="6538"/>
                    <a:pt x="3069" y="6205"/>
                  </a:cubicBezTo>
                  <a:cubicBezTo>
                    <a:pt x="2869" y="4337"/>
                    <a:pt x="2169" y="2302"/>
                    <a:pt x="801" y="1001"/>
                  </a:cubicBezTo>
                  <a:cubicBezTo>
                    <a:pt x="568" y="668"/>
                    <a:pt x="234" y="267"/>
                    <a:pt x="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78;p54"/>
            <p:cNvSpPr/>
            <p:nvPr/>
          </p:nvSpPr>
          <p:spPr>
            <a:xfrm>
              <a:off x="2842200" y="1217075"/>
              <a:ext cx="107600" cy="254450"/>
            </a:xfrm>
            <a:custGeom>
              <a:avLst/>
              <a:gdLst/>
              <a:ahLst/>
              <a:cxnLst/>
              <a:rect l="l" t="t" r="r" b="b"/>
              <a:pathLst>
                <a:path w="4304" h="10178" extrusionOk="0">
                  <a:moveTo>
                    <a:pt x="664" y="0"/>
                  </a:moveTo>
                  <a:cubicBezTo>
                    <a:pt x="654" y="0"/>
                    <a:pt x="644" y="1"/>
                    <a:pt x="634" y="3"/>
                  </a:cubicBezTo>
                  <a:cubicBezTo>
                    <a:pt x="1" y="103"/>
                    <a:pt x="134" y="1838"/>
                    <a:pt x="601" y="2639"/>
                  </a:cubicBezTo>
                  <a:cubicBezTo>
                    <a:pt x="1001" y="3306"/>
                    <a:pt x="1301" y="4040"/>
                    <a:pt x="1468" y="4807"/>
                  </a:cubicBezTo>
                  <a:cubicBezTo>
                    <a:pt x="1568" y="5407"/>
                    <a:pt x="1635" y="6041"/>
                    <a:pt x="1635" y="6675"/>
                  </a:cubicBezTo>
                  <a:cubicBezTo>
                    <a:pt x="1635" y="6675"/>
                    <a:pt x="1035" y="9343"/>
                    <a:pt x="868" y="10177"/>
                  </a:cubicBezTo>
                  <a:cubicBezTo>
                    <a:pt x="868" y="10177"/>
                    <a:pt x="2736" y="9177"/>
                    <a:pt x="3003" y="8209"/>
                  </a:cubicBezTo>
                  <a:cubicBezTo>
                    <a:pt x="3270" y="7275"/>
                    <a:pt x="4304" y="5107"/>
                    <a:pt x="1902" y="1304"/>
                  </a:cubicBezTo>
                  <a:cubicBezTo>
                    <a:pt x="1085" y="268"/>
                    <a:pt x="831" y="0"/>
                    <a:pt x="66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079;p54"/>
            <p:cNvSpPr/>
            <p:nvPr/>
          </p:nvSpPr>
          <p:spPr>
            <a:xfrm>
              <a:off x="2874725" y="1237150"/>
              <a:ext cx="66750" cy="174325"/>
            </a:xfrm>
            <a:custGeom>
              <a:avLst/>
              <a:gdLst/>
              <a:ahLst/>
              <a:cxnLst/>
              <a:rect l="l" t="t" r="r" b="b"/>
              <a:pathLst>
                <a:path w="2670" h="6973" extrusionOk="0">
                  <a:moveTo>
                    <a:pt x="234" y="1"/>
                  </a:moveTo>
                  <a:cubicBezTo>
                    <a:pt x="34" y="301"/>
                    <a:pt x="0" y="635"/>
                    <a:pt x="67" y="935"/>
                  </a:cubicBezTo>
                  <a:cubicBezTo>
                    <a:pt x="167" y="1702"/>
                    <a:pt x="801" y="2870"/>
                    <a:pt x="934" y="3437"/>
                  </a:cubicBezTo>
                  <a:cubicBezTo>
                    <a:pt x="1101" y="4071"/>
                    <a:pt x="1201" y="4738"/>
                    <a:pt x="1268" y="5371"/>
                  </a:cubicBezTo>
                  <a:lnTo>
                    <a:pt x="1835" y="6973"/>
                  </a:lnTo>
                  <a:cubicBezTo>
                    <a:pt x="2169" y="5838"/>
                    <a:pt x="2669" y="3804"/>
                    <a:pt x="601" y="468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080;p54"/>
            <p:cNvSpPr/>
            <p:nvPr/>
          </p:nvSpPr>
          <p:spPr>
            <a:xfrm>
              <a:off x="2880900" y="1224875"/>
              <a:ext cx="73075" cy="187350"/>
            </a:xfrm>
            <a:custGeom>
              <a:avLst/>
              <a:gdLst/>
              <a:ahLst/>
              <a:cxnLst/>
              <a:rect l="l" t="t" r="r" b="b"/>
              <a:pathLst>
                <a:path w="2923" h="7494" extrusionOk="0">
                  <a:moveTo>
                    <a:pt x="748" y="0"/>
                  </a:moveTo>
                  <a:cubicBezTo>
                    <a:pt x="501" y="0"/>
                    <a:pt x="0" y="636"/>
                    <a:pt x="120" y="1326"/>
                  </a:cubicBezTo>
                  <a:cubicBezTo>
                    <a:pt x="321" y="2227"/>
                    <a:pt x="587" y="3127"/>
                    <a:pt x="954" y="3994"/>
                  </a:cubicBezTo>
                  <a:cubicBezTo>
                    <a:pt x="1121" y="4795"/>
                    <a:pt x="1088" y="6796"/>
                    <a:pt x="788" y="7464"/>
                  </a:cubicBezTo>
                  <a:cubicBezTo>
                    <a:pt x="788" y="7464"/>
                    <a:pt x="942" y="7494"/>
                    <a:pt x="1162" y="7494"/>
                  </a:cubicBezTo>
                  <a:cubicBezTo>
                    <a:pt x="1555" y="7494"/>
                    <a:pt x="2156" y="7398"/>
                    <a:pt x="2455" y="6863"/>
                  </a:cubicBezTo>
                  <a:cubicBezTo>
                    <a:pt x="2922" y="6063"/>
                    <a:pt x="2856" y="3828"/>
                    <a:pt x="1655" y="1559"/>
                  </a:cubicBezTo>
                  <a:cubicBezTo>
                    <a:pt x="1121" y="692"/>
                    <a:pt x="1021" y="192"/>
                    <a:pt x="821" y="25"/>
                  </a:cubicBezTo>
                  <a:cubicBezTo>
                    <a:pt x="801" y="8"/>
                    <a:pt x="776" y="0"/>
                    <a:pt x="74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081;p54"/>
            <p:cNvSpPr/>
            <p:nvPr/>
          </p:nvSpPr>
          <p:spPr>
            <a:xfrm>
              <a:off x="2906425" y="1253000"/>
              <a:ext cx="41700" cy="112600"/>
            </a:xfrm>
            <a:custGeom>
              <a:avLst/>
              <a:gdLst/>
              <a:ahLst/>
              <a:cxnLst/>
              <a:rect l="l" t="t" r="r" b="b"/>
              <a:pathLst>
                <a:path w="1668" h="4504" extrusionOk="0">
                  <a:moveTo>
                    <a:pt x="400" y="1"/>
                  </a:moveTo>
                  <a:cubicBezTo>
                    <a:pt x="67" y="368"/>
                    <a:pt x="0" y="668"/>
                    <a:pt x="234" y="1569"/>
                  </a:cubicBezTo>
                  <a:cubicBezTo>
                    <a:pt x="500" y="2636"/>
                    <a:pt x="967" y="3637"/>
                    <a:pt x="901" y="4504"/>
                  </a:cubicBezTo>
                  <a:cubicBezTo>
                    <a:pt x="1134" y="4304"/>
                    <a:pt x="1401" y="4170"/>
                    <a:pt x="1668" y="4070"/>
                  </a:cubicBezTo>
                  <a:cubicBezTo>
                    <a:pt x="1601" y="2803"/>
                    <a:pt x="1234" y="1535"/>
                    <a:pt x="634" y="434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082;p54"/>
            <p:cNvSpPr/>
            <p:nvPr/>
          </p:nvSpPr>
          <p:spPr>
            <a:xfrm>
              <a:off x="2812175" y="1254600"/>
              <a:ext cx="199350" cy="407050"/>
            </a:xfrm>
            <a:custGeom>
              <a:avLst/>
              <a:gdLst/>
              <a:ahLst/>
              <a:cxnLst/>
              <a:rect l="l" t="t" r="r" b="b"/>
              <a:pathLst>
                <a:path w="7974" h="16282" extrusionOk="0">
                  <a:moveTo>
                    <a:pt x="4598" y="1"/>
                  </a:moveTo>
                  <a:cubicBezTo>
                    <a:pt x="4589" y="1"/>
                    <a:pt x="4580" y="2"/>
                    <a:pt x="4571" y="3"/>
                  </a:cubicBezTo>
                  <a:cubicBezTo>
                    <a:pt x="4237" y="104"/>
                    <a:pt x="3937" y="404"/>
                    <a:pt x="4370" y="2105"/>
                  </a:cubicBezTo>
                  <a:cubicBezTo>
                    <a:pt x="4571" y="2872"/>
                    <a:pt x="4837" y="3706"/>
                    <a:pt x="4737" y="4273"/>
                  </a:cubicBezTo>
                  <a:cubicBezTo>
                    <a:pt x="4637" y="4707"/>
                    <a:pt x="4471" y="5107"/>
                    <a:pt x="4204" y="5441"/>
                  </a:cubicBezTo>
                  <a:cubicBezTo>
                    <a:pt x="3870" y="6008"/>
                    <a:pt x="2236" y="7742"/>
                    <a:pt x="1535" y="8843"/>
                  </a:cubicBezTo>
                  <a:cubicBezTo>
                    <a:pt x="1035" y="9644"/>
                    <a:pt x="1" y="10845"/>
                    <a:pt x="1101" y="12145"/>
                  </a:cubicBezTo>
                  <a:cubicBezTo>
                    <a:pt x="1902" y="13480"/>
                    <a:pt x="2636" y="14847"/>
                    <a:pt x="3236" y="16282"/>
                  </a:cubicBezTo>
                  <a:lnTo>
                    <a:pt x="7973" y="13013"/>
                  </a:lnTo>
                  <a:cubicBezTo>
                    <a:pt x="7973" y="13013"/>
                    <a:pt x="5638" y="10044"/>
                    <a:pt x="5938" y="8876"/>
                  </a:cubicBezTo>
                  <a:cubicBezTo>
                    <a:pt x="6305" y="7542"/>
                    <a:pt x="6539" y="6175"/>
                    <a:pt x="6639" y="4774"/>
                  </a:cubicBezTo>
                  <a:cubicBezTo>
                    <a:pt x="6639" y="4106"/>
                    <a:pt x="5838" y="2238"/>
                    <a:pt x="5571" y="1671"/>
                  </a:cubicBezTo>
                  <a:cubicBezTo>
                    <a:pt x="5312" y="1120"/>
                    <a:pt x="4926" y="1"/>
                    <a:pt x="4598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083;p54"/>
            <p:cNvSpPr/>
            <p:nvPr/>
          </p:nvSpPr>
          <p:spPr>
            <a:xfrm>
              <a:off x="2836375" y="1392275"/>
              <a:ext cx="76725" cy="113425"/>
            </a:xfrm>
            <a:custGeom>
              <a:avLst/>
              <a:gdLst/>
              <a:ahLst/>
              <a:cxnLst/>
              <a:rect l="l" t="t" r="r" b="b"/>
              <a:pathLst>
                <a:path w="3069" h="4537" extrusionOk="0">
                  <a:moveTo>
                    <a:pt x="3069" y="0"/>
                  </a:moveTo>
                  <a:lnTo>
                    <a:pt x="3069" y="0"/>
                  </a:lnTo>
                  <a:cubicBezTo>
                    <a:pt x="2569" y="734"/>
                    <a:pt x="1968" y="1401"/>
                    <a:pt x="1268" y="2002"/>
                  </a:cubicBezTo>
                  <a:cubicBezTo>
                    <a:pt x="567" y="2669"/>
                    <a:pt x="0" y="3836"/>
                    <a:pt x="0" y="4537"/>
                  </a:cubicBezTo>
                  <a:cubicBezTo>
                    <a:pt x="267" y="3636"/>
                    <a:pt x="801" y="2802"/>
                    <a:pt x="1534" y="2202"/>
                  </a:cubicBezTo>
                  <a:cubicBezTo>
                    <a:pt x="2235" y="1635"/>
                    <a:pt x="2802" y="868"/>
                    <a:pt x="3069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084;p54"/>
            <p:cNvSpPr/>
            <p:nvPr/>
          </p:nvSpPr>
          <p:spPr>
            <a:xfrm>
              <a:off x="2870550" y="1534050"/>
              <a:ext cx="323600" cy="467200"/>
            </a:xfrm>
            <a:custGeom>
              <a:avLst/>
              <a:gdLst/>
              <a:ahLst/>
              <a:cxnLst/>
              <a:rect l="l" t="t" r="r" b="b"/>
              <a:pathLst>
                <a:path w="12944" h="18688" extrusionOk="0">
                  <a:moveTo>
                    <a:pt x="4370" y="0"/>
                  </a:moveTo>
                  <a:lnTo>
                    <a:pt x="1" y="3169"/>
                  </a:lnTo>
                  <a:cubicBezTo>
                    <a:pt x="1135" y="5771"/>
                    <a:pt x="3603" y="12809"/>
                    <a:pt x="4504" y="14544"/>
                  </a:cubicBezTo>
                  <a:cubicBezTo>
                    <a:pt x="5726" y="16846"/>
                    <a:pt x="8497" y="18688"/>
                    <a:pt x="10178" y="18688"/>
                  </a:cubicBezTo>
                  <a:cubicBezTo>
                    <a:pt x="10470" y="18688"/>
                    <a:pt x="10729" y="18632"/>
                    <a:pt x="10942" y="18513"/>
                  </a:cubicBezTo>
                  <a:cubicBezTo>
                    <a:pt x="12343" y="17746"/>
                    <a:pt x="12943" y="14544"/>
                    <a:pt x="12043" y="11675"/>
                  </a:cubicBezTo>
                  <a:cubicBezTo>
                    <a:pt x="10975" y="8306"/>
                    <a:pt x="5571" y="2068"/>
                    <a:pt x="437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085;p54"/>
            <p:cNvSpPr/>
            <p:nvPr/>
          </p:nvSpPr>
          <p:spPr>
            <a:xfrm>
              <a:off x="1535350" y="1564050"/>
              <a:ext cx="866550" cy="1136525"/>
            </a:xfrm>
            <a:custGeom>
              <a:avLst/>
              <a:gdLst/>
              <a:ahLst/>
              <a:cxnLst/>
              <a:rect l="l" t="t" r="r" b="b"/>
              <a:pathLst>
                <a:path w="34662" h="45461" extrusionOk="0">
                  <a:moveTo>
                    <a:pt x="32694" y="1"/>
                  </a:moveTo>
                  <a:cubicBezTo>
                    <a:pt x="27524" y="1"/>
                    <a:pt x="26123" y="2303"/>
                    <a:pt x="24588" y="6105"/>
                  </a:cubicBezTo>
                  <a:cubicBezTo>
                    <a:pt x="23020" y="9908"/>
                    <a:pt x="19551" y="20015"/>
                    <a:pt x="19551" y="20015"/>
                  </a:cubicBezTo>
                  <a:cubicBezTo>
                    <a:pt x="18484" y="21850"/>
                    <a:pt x="17616" y="23751"/>
                    <a:pt x="16883" y="25719"/>
                  </a:cubicBezTo>
                  <a:cubicBezTo>
                    <a:pt x="16049" y="28088"/>
                    <a:pt x="13447" y="37494"/>
                    <a:pt x="12413" y="37961"/>
                  </a:cubicBezTo>
                  <a:cubicBezTo>
                    <a:pt x="11412" y="38462"/>
                    <a:pt x="6909" y="38395"/>
                    <a:pt x="5241" y="38829"/>
                  </a:cubicBezTo>
                  <a:cubicBezTo>
                    <a:pt x="3540" y="39262"/>
                    <a:pt x="1305" y="40797"/>
                    <a:pt x="137" y="41764"/>
                  </a:cubicBezTo>
                  <a:cubicBezTo>
                    <a:pt x="0" y="42230"/>
                    <a:pt x="515" y="42425"/>
                    <a:pt x="1017" y="42425"/>
                  </a:cubicBezTo>
                  <a:cubicBezTo>
                    <a:pt x="1127" y="42425"/>
                    <a:pt x="1236" y="42416"/>
                    <a:pt x="1338" y="42398"/>
                  </a:cubicBezTo>
                  <a:cubicBezTo>
                    <a:pt x="2372" y="42265"/>
                    <a:pt x="4007" y="41397"/>
                    <a:pt x="5141" y="41364"/>
                  </a:cubicBezTo>
                  <a:cubicBezTo>
                    <a:pt x="5441" y="41351"/>
                    <a:pt x="5740" y="41344"/>
                    <a:pt x="6038" y="41344"/>
                  </a:cubicBezTo>
                  <a:cubicBezTo>
                    <a:pt x="7229" y="41344"/>
                    <a:pt x="8403" y="41451"/>
                    <a:pt x="9577" y="41664"/>
                  </a:cubicBezTo>
                  <a:cubicBezTo>
                    <a:pt x="10044" y="41798"/>
                    <a:pt x="9911" y="42198"/>
                    <a:pt x="8343" y="43032"/>
                  </a:cubicBezTo>
                  <a:cubicBezTo>
                    <a:pt x="6775" y="43866"/>
                    <a:pt x="6509" y="44800"/>
                    <a:pt x="6642" y="45267"/>
                  </a:cubicBezTo>
                  <a:cubicBezTo>
                    <a:pt x="6681" y="45403"/>
                    <a:pt x="6760" y="45460"/>
                    <a:pt x="6880" y="45460"/>
                  </a:cubicBezTo>
                  <a:cubicBezTo>
                    <a:pt x="7170" y="45460"/>
                    <a:pt x="7698" y="45130"/>
                    <a:pt x="8477" y="44800"/>
                  </a:cubicBezTo>
                  <a:cubicBezTo>
                    <a:pt x="9577" y="44333"/>
                    <a:pt x="11479" y="43766"/>
                    <a:pt x="13180" y="43032"/>
                  </a:cubicBezTo>
                  <a:cubicBezTo>
                    <a:pt x="14881" y="42265"/>
                    <a:pt x="15882" y="42198"/>
                    <a:pt x="16816" y="41130"/>
                  </a:cubicBezTo>
                  <a:cubicBezTo>
                    <a:pt x="17783" y="40030"/>
                    <a:pt x="18050" y="38895"/>
                    <a:pt x="19218" y="36661"/>
                  </a:cubicBezTo>
                  <a:cubicBezTo>
                    <a:pt x="20352" y="34426"/>
                    <a:pt x="22787" y="30623"/>
                    <a:pt x="23754" y="28688"/>
                  </a:cubicBezTo>
                  <a:cubicBezTo>
                    <a:pt x="25122" y="26053"/>
                    <a:pt x="25722" y="23885"/>
                    <a:pt x="27123" y="20983"/>
                  </a:cubicBezTo>
                  <a:cubicBezTo>
                    <a:pt x="28824" y="17580"/>
                    <a:pt x="32427" y="10075"/>
                    <a:pt x="32427" y="10075"/>
                  </a:cubicBezTo>
                  <a:cubicBezTo>
                    <a:pt x="32427" y="10075"/>
                    <a:pt x="34662" y="3403"/>
                    <a:pt x="326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086;p54"/>
            <p:cNvSpPr/>
            <p:nvPr/>
          </p:nvSpPr>
          <p:spPr>
            <a:xfrm>
              <a:off x="2969800" y="1145225"/>
              <a:ext cx="82575" cy="76950"/>
            </a:xfrm>
            <a:custGeom>
              <a:avLst/>
              <a:gdLst/>
              <a:ahLst/>
              <a:cxnLst/>
              <a:rect l="l" t="t" r="r" b="b"/>
              <a:pathLst>
                <a:path w="3303" h="3078" extrusionOk="0">
                  <a:moveTo>
                    <a:pt x="3073" y="0"/>
                  </a:moveTo>
                  <a:cubicBezTo>
                    <a:pt x="3019" y="0"/>
                    <a:pt x="2969" y="25"/>
                    <a:pt x="2936" y="75"/>
                  </a:cubicBezTo>
                  <a:lnTo>
                    <a:pt x="100" y="2744"/>
                  </a:lnTo>
                  <a:cubicBezTo>
                    <a:pt x="0" y="2811"/>
                    <a:pt x="0" y="2944"/>
                    <a:pt x="100" y="3011"/>
                  </a:cubicBezTo>
                  <a:cubicBezTo>
                    <a:pt x="134" y="3044"/>
                    <a:pt x="167" y="3078"/>
                    <a:pt x="234" y="3078"/>
                  </a:cubicBezTo>
                  <a:cubicBezTo>
                    <a:pt x="267" y="3078"/>
                    <a:pt x="334" y="3044"/>
                    <a:pt x="367" y="3011"/>
                  </a:cubicBezTo>
                  <a:lnTo>
                    <a:pt x="3236" y="342"/>
                  </a:lnTo>
                  <a:cubicBezTo>
                    <a:pt x="3303" y="276"/>
                    <a:pt x="3303" y="142"/>
                    <a:pt x="3236" y="75"/>
                  </a:cubicBezTo>
                  <a:cubicBezTo>
                    <a:pt x="3186" y="25"/>
                    <a:pt x="3127" y="0"/>
                    <a:pt x="307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087;p54"/>
            <p:cNvSpPr/>
            <p:nvPr/>
          </p:nvSpPr>
          <p:spPr>
            <a:xfrm>
              <a:off x="2987300" y="1221850"/>
              <a:ext cx="104275" cy="37025"/>
            </a:xfrm>
            <a:custGeom>
              <a:avLst/>
              <a:gdLst/>
              <a:ahLst/>
              <a:cxnLst/>
              <a:rect l="l" t="t" r="r" b="b"/>
              <a:pathLst>
                <a:path w="4171" h="1481" extrusionOk="0">
                  <a:moveTo>
                    <a:pt x="3973" y="0"/>
                  </a:moveTo>
                  <a:cubicBezTo>
                    <a:pt x="3951" y="0"/>
                    <a:pt x="3927" y="5"/>
                    <a:pt x="3903" y="13"/>
                  </a:cubicBezTo>
                  <a:lnTo>
                    <a:pt x="167" y="1080"/>
                  </a:lnTo>
                  <a:cubicBezTo>
                    <a:pt x="67" y="1113"/>
                    <a:pt x="1" y="1213"/>
                    <a:pt x="34" y="1313"/>
                  </a:cubicBezTo>
                  <a:cubicBezTo>
                    <a:pt x="34" y="1414"/>
                    <a:pt x="134" y="1480"/>
                    <a:pt x="201" y="1480"/>
                  </a:cubicBezTo>
                  <a:lnTo>
                    <a:pt x="268" y="1447"/>
                  </a:lnTo>
                  <a:lnTo>
                    <a:pt x="4004" y="379"/>
                  </a:lnTo>
                  <a:cubicBezTo>
                    <a:pt x="4104" y="346"/>
                    <a:pt x="4170" y="246"/>
                    <a:pt x="4137" y="146"/>
                  </a:cubicBezTo>
                  <a:cubicBezTo>
                    <a:pt x="4111" y="44"/>
                    <a:pt x="4047" y="0"/>
                    <a:pt x="397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088;p54"/>
            <p:cNvSpPr/>
            <p:nvPr/>
          </p:nvSpPr>
          <p:spPr>
            <a:xfrm>
              <a:off x="2996475" y="1291375"/>
              <a:ext cx="107600" cy="22525"/>
            </a:xfrm>
            <a:custGeom>
              <a:avLst/>
              <a:gdLst/>
              <a:ahLst/>
              <a:cxnLst/>
              <a:rect l="l" t="t" r="r" b="b"/>
              <a:pathLst>
                <a:path w="4304" h="901" extrusionOk="0">
                  <a:moveTo>
                    <a:pt x="234" y="0"/>
                  </a:moveTo>
                  <a:cubicBezTo>
                    <a:pt x="134" y="0"/>
                    <a:pt x="34" y="67"/>
                    <a:pt x="1" y="167"/>
                  </a:cubicBezTo>
                  <a:cubicBezTo>
                    <a:pt x="1" y="300"/>
                    <a:pt x="67" y="400"/>
                    <a:pt x="167" y="400"/>
                  </a:cubicBezTo>
                  <a:lnTo>
                    <a:pt x="4070" y="901"/>
                  </a:lnTo>
                  <a:lnTo>
                    <a:pt x="4104" y="901"/>
                  </a:lnTo>
                  <a:cubicBezTo>
                    <a:pt x="4204" y="901"/>
                    <a:pt x="4270" y="801"/>
                    <a:pt x="4304" y="734"/>
                  </a:cubicBezTo>
                  <a:cubicBezTo>
                    <a:pt x="4304" y="601"/>
                    <a:pt x="4237" y="501"/>
                    <a:pt x="4104" y="501"/>
                  </a:cubicBezTo>
                  <a:lnTo>
                    <a:pt x="234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Заголовок 10"/>
          <p:cNvSpPr>
            <a:spLocks noGrp="1"/>
          </p:cNvSpPr>
          <p:nvPr>
            <p:ph type="title"/>
          </p:nvPr>
        </p:nvSpPr>
        <p:spPr>
          <a:xfrm>
            <a:off x="159000" y="54718"/>
            <a:ext cx="6383101" cy="572700"/>
          </a:xfrm>
        </p:spPr>
        <p:txBody>
          <a:bodyPr/>
          <a:lstStyle/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</a:rPr>
              <a:t>СВЕДЕНИЯ ОБ ОТКРЫТОСТИ БЮДЖЕТНЫХ ДАННЫХ ТРУНОВСКОГО МУНИЦИПАЛЬНОГО ОКРУГА СТАВРОПОЛЬСКОГО КРАЯ, КАЧЕСТВА УПРАВЛЕНИЯ МУНИЦИПАЛЬНЫМИ ФИНАНСАМИ</a:t>
            </a:r>
          </a:p>
        </p:txBody>
      </p:sp>
      <p:sp>
        <p:nvSpPr>
          <p:cNvPr id="2" name="TextBox 1"/>
          <p:cNvSpPr txBox="1"/>
          <p:nvPr/>
        </p:nvSpPr>
        <p:spPr>
          <a:xfrm rot="20006568">
            <a:off x="8064262" y="971110"/>
            <a:ext cx="7932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700" b="1" dirty="0" smtClean="0">
                <a:latin typeface="+mn-lt"/>
              </a:rPr>
              <a:t>Внимание, пожалуйста</a:t>
            </a:r>
            <a:r>
              <a:rPr lang="ru-RU" sz="700" dirty="0" smtClean="0">
                <a:latin typeface="+mn-lt"/>
              </a:rPr>
              <a:t>!</a:t>
            </a:r>
            <a:endParaRPr lang="ru-RU" sz="700" dirty="0">
              <a:latin typeface="+mn-lt"/>
            </a:endParaRPr>
          </a:p>
        </p:txBody>
      </p:sp>
      <p:grpSp>
        <p:nvGrpSpPr>
          <p:cNvPr id="120" name="Google Shape;2370;p62"/>
          <p:cNvGrpSpPr/>
          <p:nvPr/>
        </p:nvGrpSpPr>
        <p:grpSpPr>
          <a:xfrm>
            <a:off x="482759" y="4430037"/>
            <a:ext cx="546419" cy="571500"/>
            <a:chOff x="4055175" y="2312713"/>
            <a:chExt cx="350950" cy="466775"/>
          </a:xfrm>
          <a:solidFill>
            <a:schemeClr val="tx2">
              <a:lumMod val="75000"/>
            </a:schemeClr>
          </a:solidFill>
        </p:grpSpPr>
        <p:sp>
          <p:nvSpPr>
            <p:cNvPr id="121" name="Google Shape;2371;p62"/>
            <p:cNvSpPr/>
            <p:nvPr/>
          </p:nvSpPr>
          <p:spPr>
            <a:xfrm>
              <a:off x="4235750" y="2312713"/>
              <a:ext cx="11600" cy="88050"/>
            </a:xfrm>
            <a:custGeom>
              <a:avLst/>
              <a:gdLst/>
              <a:ahLst/>
              <a:cxnLst/>
              <a:rect l="l" t="t" r="r" b="b"/>
              <a:pathLst>
                <a:path w="464" h="3522" extrusionOk="0">
                  <a:moveTo>
                    <a:pt x="235" y="1"/>
                  </a:moveTo>
                  <a:cubicBezTo>
                    <a:pt x="102" y="1"/>
                    <a:pt x="0" y="102"/>
                    <a:pt x="0" y="236"/>
                  </a:cubicBezTo>
                  <a:lnTo>
                    <a:pt x="0" y="3294"/>
                  </a:lnTo>
                  <a:cubicBezTo>
                    <a:pt x="0" y="3420"/>
                    <a:pt x="102" y="3522"/>
                    <a:pt x="235" y="3522"/>
                  </a:cubicBezTo>
                  <a:cubicBezTo>
                    <a:pt x="362" y="3522"/>
                    <a:pt x="463" y="3420"/>
                    <a:pt x="463" y="3294"/>
                  </a:cubicBezTo>
                  <a:lnTo>
                    <a:pt x="463" y="236"/>
                  </a:lnTo>
                  <a:cubicBezTo>
                    <a:pt x="463" y="102"/>
                    <a:pt x="362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372;p62"/>
            <p:cNvSpPr/>
            <p:nvPr/>
          </p:nvSpPr>
          <p:spPr>
            <a:xfrm>
              <a:off x="4318075" y="2484613"/>
              <a:ext cx="88050" cy="11425"/>
            </a:xfrm>
            <a:custGeom>
              <a:avLst/>
              <a:gdLst/>
              <a:ahLst/>
              <a:cxnLst/>
              <a:rect l="l" t="t" r="r" b="b"/>
              <a:pathLst>
                <a:path w="3522" h="457" extrusionOk="0">
                  <a:moveTo>
                    <a:pt x="236" y="1"/>
                  </a:moveTo>
                  <a:cubicBezTo>
                    <a:pt x="110" y="1"/>
                    <a:pt x="0" y="103"/>
                    <a:pt x="0" y="229"/>
                  </a:cubicBezTo>
                  <a:cubicBezTo>
                    <a:pt x="0" y="355"/>
                    <a:pt x="110" y="456"/>
                    <a:pt x="236" y="456"/>
                  </a:cubicBezTo>
                  <a:lnTo>
                    <a:pt x="3294" y="456"/>
                  </a:lnTo>
                  <a:cubicBezTo>
                    <a:pt x="3420" y="456"/>
                    <a:pt x="3521" y="355"/>
                    <a:pt x="3521" y="229"/>
                  </a:cubicBezTo>
                  <a:cubicBezTo>
                    <a:pt x="3521" y="103"/>
                    <a:pt x="3420" y="1"/>
                    <a:pt x="3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373;p62"/>
            <p:cNvSpPr/>
            <p:nvPr/>
          </p:nvSpPr>
          <p:spPr>
            <a:xfrm>
              <a:off x="4076975" y="2484613"/>
              <a:ext cx="87850" cy="11425"/>
            </a:xfrm>
            <a:custGeom>
              <a:avLst/>
              <a:gdLst/>
              <a:ahLst/>
              <a:cxnLst/>
              <a:rect l="l" t="t" r="r" b="b"/>
              <a:pathLst>
                <a:path w="3514" h="457" extrusionOk="0">
                  <a:moveTo>
                    <a:pt x="228" y="1"/>
                  </a:moveTo>
                  <a:cubicBezTo>
                    <a:pt x="102" y="1"/>
                    <a:pt x="0" y="103"/>
                    <a:pt x="0" y="229"/>
                  </a:cubicBezTo>
                  <a:cubicBezTo>
                    <a:pt x="0" y="355"/>
                    <a:pt x="102" y="456"/>
                    <a:pt x="228" y="456"/>
                  </a:cubicBezTo>
                  <a:lnTo>
                    <a:pt x="3286" y="456"/>
                  </a:lnTo>
                  <a:cubicBezTo>
                    <a:pt x="3410" y="456"/>
                    <a:pt x="3513" y="355"/>
                    <a:pt x="3513" y="229"/>
                  </a:cubicBezTo>
                  <a:cubicBezTo>
                    <a:pt x="3513" y="103"/>
                    <a:pt x="3410" y="1"/>
                    <a:pt x="3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374;p62"/>
            <p:cNvSpPr/>
            <p:nvPr/>
          </p:nvSpPr>
          <p:spPr>
            <a:xfrm>
              <a:off x="4109525" y="2356613"/>
              <a:ext cx="11550" cy="11600"/>
            </a:xfrm>
            <a:custGeom>
              <a:avLst/>
              <a:gdLst/>
              <a:ahLst/>
              <a:cxnLst/>
              <a:rect l="l" t="t" r="r" b="b"/>
              <a:pathLst>
                <a:path w="462" h="464" extrusionOk="0">
                  <a:moveTo>
                    <a:pt x="226" y="0"/>
                  </a:moveTo>
                  <a:cubicBezTo>
                    <a:pt x="172" y="0"/>
                    <a:pt x="109" y="25"/>
                    <a:pt x="70" y="72"/>
                  </a:cubicBezTo>
                  <a:cubicBezTo>
                    <a:pt x="23" y="111"/>
                    <a:pt x="0" y="174"/>
                    <a:pt x="0" y="228"/>
                  </a:cubicBezTo>
                  <a:cubicBezTo>
                    <a:pt x="0" y="292"/>
                    <a:pt x="23" y="354"/>
                    <a:pt x="70" y="394"/>
                  </a:cubicBezTo>
                  <a:cubicBezTo>
                    <a:pt x="109" y="433"/>
                    <a:pt x="172" y="463"/>
                    <a:pt x="226" y="463"/>
                  </a:cubicBezTo>
                  <a:cubicBezTo>
                    <a:pt x="290" y="463"/>
                    <a:pt x="345" y="433"/>
                    <a:pt x="392" y="394"/>
                  </a:cubicBezTo>
                  <a:cubicBezTo>
                    <a:pt x="431" y="354"/>
                    <a:pt x="461" y="292"/>
                    <a:pt x="461" y="228"/>
                  </a:cubicBezTo>
                  <a:cubicBezTo>
                    <a:pt x="461" y="174"/>
                    <a:pt x="439" y="111"/>
                    <a:pt x="392" y="72"/>
                  </a:cubicBezTo>
                  <a:cubicBezTo>
                    <a:pt x="352" y="32"/>
                    <a:pt x="290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75;p62"/>
            <p:cNvSpPr/>
            <p:nvPr/>
          </p:nvSpPr>
          <p:spPr>
            <a:xfrm>
              <a:off x="4145000" y="2392663"/>
              <a:ext cx="12525" cy="11450"/>
            </a:xfrm>
            <a:custGeom>
              <a:avLst/>
              <a:gdLst/>
              <a:ahLst/>
              <a:cxnLst/>
              <a:rect l="l" t="t" r="r" b="b"/>
              <a:pathLst>
                <a:path w="501" h="458" extrusionOk="0">
                  <a:moveTo>
                    <a:pt x="250" y="0"/>
                  </a:moveTo>
                  <a:cubicBezTo>
                    <a:pt x="193" y="0"/>
                    <a:pt x="134" y="22"/>
                    <a:pt x="87" y="64"/>
                  </a:cubicBezTo>
                  <a:cubicBezTo>
                    <a:pt x="0" y="150"/>
                    <a:pt x="0" y="299"/>
                    <a:pt x="87" y="386"/>
                  </a:cubicBezTo>
                  <a:cubicBezTo>
                    <a:pt x="134" y="433"/>
                    <a:pt x="188" y="457"/>
                    <a:pt x="250" y="457"/>
                  </a:cubicBezTo>
                  <a:cubicBezTo>
                    <a:pt x="305" y="457"/>
                    <a:pt x="369" y="433"/>
                    <a:pt x="407" y="386"/>
                  </a:cubicBezTo>
                  <a:cubicBezTo>
                    <a:pt x="501" y="299"/>
                    <a:pt x="501" y="158"/>
                    <a:pt x="407" y="64"/>
                  </a:cubicBezTo>
                  <a:cubicBezTo>
                    <a:pt x="364" y="22"/>
                    <a:pt x="308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76;p62"/>
            <p:cNvSpPr/>
            <p:nvPr/>
          </p:nvSpPr>
          <p:spPr>
            <a:xfrm>
              <a:off x="4126750" y="2374663"/>
              <a:ext cx="12750" cy="11600"/>
            </a:xfrm>
            <a:custGeom>
              <a:avLst/>
              <a:gdLst/>
              <a:ahLst/>
              <a:cxnLst/>
              <a:rect l="l" t="t" r="r" b="b"/>
              <a:pathLst>
                <a:path w="510" h="464" extrusionOk="0">
                  <a:moveTo>
                    <a:pt x="258" y="0"/>
                  </a:moveTo>
                  <a:cubicBezTo>
                    <a:pt x="200" y="0"/>
                    <a:pt x="141" y="24"/>
                    <a:pt x="94" y="71"/>
                  </a:cubicBezTo>
                  <a:cubicBezTo>
                    <a:pt x="0" y="157"/>
                    <a:pt x="8" y="298"/>
                    <a:pt x="94" y="392"/>
                  </a:cubicBezTo>
                  <a:cubicBezTo>
                    <a:pt x="141" y="440"/>
                    <a:pt x="196" y="464"/>
                    <a:pt x="260" y="464"/>
                  </a:cubicBezTo>
                  <a:cubicBezTo>
                    <a:pt x="314" y="455"/>
                    <a:pt x="376" y="432"/>
                    <a:pt x="416" y="392"/>
                  </a:cubicBezTo>
                  <a:cubicBezTo>
                    <a:pt x="510" y="306"/>
                    <a:pt x="510" y="157"/>
                    <a:pt x="416" y="71"/>
                  </a:cubicBezTo>
                  <a:cubicBezTo>
                    <a:pt x="373" y="24"/>
                    <a:pt x="316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77;p62"/>
            <p:cNvSpPr/>
            <p:nvPr/>
          </p:nvSpPr>
          <p:spPr>
            <a:xfrm>
              <a:off x="4163375" y="2410713"/>
              <a:ext cx="11600" cy="11400"/>
            </a:xfrm>
            <a:custGeom>
              <a:avLst/>
              <a:gdLst/>
              <a:ahLst/>
              <a:cxnLst/>
              <a:rect l="l" t="t" r="r" b="b"/>
              <a:pathLst>
                <a:path w="464" h="456" extrusionOk="0">
                  <a:moveTo>
                    <a:pt x="236" y="1"/>
                  </a:moveTo>
                  <a:cubicBezTo>
                    <a:pt x="174" y="1"/>
                    <a:pt x="112" y="25"/>
                    <a:pt x="72" y="72"/>
                  </a:cubicBezTo>
                  <a:cubicBezTo>
                    <a:pt x="33" y="112"/>
                    <a:pt x="1" y="174"/>
                    <a:pt x="1" y="228"/>
                  </a:cubicBezTo>
                  <a:cubicBezTo>
                    <a:pt x="1" y="292"/>
                    <a:pt x="25" y="347"/>
                    <a:pt x="72" y="386"/>
                  </a:cubicBezTo>
                  <a:cubicBezTo>
                    <a:pt x="112" y="433"/>
                    <a:pt x="174" y="456"/>
                    <a:pt x="236" y="456"/>
                  </a:cubicBezTo>
                  <a:cubicBezTo>
                    <a:pt x="293" y="456"/>
                    <a:pt x="355" y="433"/>
                    <a:pt x="394" y="386"/>
                  </a:cubicBezTo>
                  <a:cubicBezTo>
                    <a:pt x="434" y="347"/>
                    <a:pt x="464" y="283"/>
                    <a:pt x="464" y="228"/>
                  </a:cubicBezTo>
                  <a:cubicBezTo>
                    <a:pt x="464" y="166"/>
                    <a:pt x="441" y="112"/>
                    <a:pt x="394" y="72"/>
                  </a:cubicBezTo>
                  <a:cubicBezTo>
                    <a:pt x="355" y="25"/>
                    <a:pt x="293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78;p62"/>
            <p:cNvSpPr/>
            <p:nvPr/>
          </p:nvSpPr>
          <p:spPr>
            <a:xfrm>
              <a:off x="4353925" y="2362313"/>
              <a:ext cx="11400" cy="11400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8" y="0"/>
                  </a:moveTo>
                  <a:cubicBezTo>
                    <a:pt x="174" y="0"/>
                    <a:pt x="111" y="17"/>
                    <a:pt x="64" y="64"/>
                  </a:cubicBezTo>
                  <a:cubicBezTo>
                    <a:pt x="25" y="111"/>
                    <a:pt x="0" y="166"/>
                    <a:pt x="0" y="228"/>
                  </a:cubicBezTo>
                  <a:cubicBezTo>
                    <a:pt x="0" y="282"/>
                    <a:pt x="17" y="346"/>
                    <a:pt x="64" y="384"/>
                  </a:cubicBezTo>
                  <a:cubicBezTo>
                    <a:pt x="111" y="431"/>
                    <a:pt x="166" y="456"/>
                    <a:pt x="228" y="456"/>
                  </a:cubicBezTo>
                  <a:cubicBezTo>
                    <a:pt x="292" y="456"/>
                    <a:pt x="347" y="431"/>
                    <a:pt x="394" y="384"/>
                  </a:cubicBezTo>
                  <a:cubicBezTo>
                    <a:pt x="433" y="346"/>
                    <a:pt x="456" y="282"/>
                    <a:pt x="456" y="228"/>
                  </a:cubicBezTo>
                  <a:cubicBezTo>
                    <a:pt x="456" y="166"/>
                    <a:pt x="441" y="111"/>
                    <a:pt x="394" y="64"/>
                  </a:cubicBezTo>
                  <a:cubicBezTo>
                    <a:pt x="347" y="25"/>
                    <a:pt x="292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79;p62"/>
            <p:cNvSpPr/>
            <p:nvPr/>
          </p:nvSpPr>
          <p:spPr>
            <a:xfrm>
              <a:off x="4317275" y="2398138"/>
              <a:ext cx="12575" cy="11425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52" y="0"/>
                  </a:moveTo>
                  <a:cubicBezTo>
                    <a:pt x="193" y="0"/>
                    <a:pt x="134" y="22"/>
                    <a:pt x="87" y="65"/>
                  </a:cubicBezTo>
                  <a:cubicBezTo>
                    <a:pt x="0" y="159"/>
                    <a:pt x="0" y="300"/>
                    <a:pt x="87" y="394"/>
                  </a:cubicBezTo>
                  <a:cubicBezTo>
                    <a:pt x="142" y="441"/>
                    <a:pt x="196" y="457"/>
                    <a:pt x="253" y="457"/>
                  </a:cubicBezTo>
                  <a:cubicBezTo>
                    <a:pt x="315" y="457"/>
                    <a:pt x="369" y="441"/>
                    <a:pt x="416" y="394"/>
                  </a:cubicBezTo>
                  <a:cubicBezTo>
                    <a:pt x="503" y="308"/>
                    <a:pt x="503" y="159"/>
                    <a:pt x="416" y="65"/>
                  </a:cubicBezTo>
                  <a:cubicBezTo>
                    <a:pt x="369" y="22"/>
                    <a:pt x="310" y="0"/>
                    <a:pt x="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80;p62"/>
            <p:cNvSpPr/>
            <p:nvPr/>
          </p:nvSpPr>
          <p:spPr>
            <a:xfrm>
              <a:off x="4335525" y="2380288"/>
              <a:ext cx="12350" cy="11450"/>
            </a:xfrm>
            <a:custGeom>
              <a:avLst/>
              <a:gdLst/>
              <a:ahLst/>
              <a:cxnLst/>
              <a:rect l="l" t="t" r="r" b="b"/>
              <a:pathLst>
                <a:path w="494" h="458" extrusionOk="0">
                  <a:moveTo>
                    <a:pt x="247" y="1"/>
                  </a:moveTo>
                  <a:cubicBezTo>
                    <a:pt x="188" y="1"/>
                    <a:pt x="130" y="23"/>
                    <a:pt x="87" y="66"/>
                  </a:cubicBezTo>
                  <a:cubicBezTo>
                    <a:pt x="1" y="152"/>
                    <a:pt x="1" y="301"/>
                    <a:pt x="87" y="388"/>
                  </a:cubicBezTo>
                  <a:cubicBezTo>
                    <a:pt x="134" y="435"/>
                    <a:pt x="189" y="457"/>
                    <a:pt x="243" y="457"/>
                  </a:cubicBezTo>
                  <a:cubicBezTo>
                    <a:pt x="305" y="450"/>
                    <a:pt x="360" y="435"/>
                    <a:pt x="407" y="388"/>
                  </a:cubicBezTo>
                  <a:cubicBezTo>
                    <a:pt x="494" y="301"/>
                    <a:pt x="494" y="152"/>
                    <a:pt x="407" y="66"/>
                  </a:cubicBezTo>
                  <a:cubicBezTo>
                    <a:pt x="365" y="23"/>
                    <a:pt x="306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81;p62"/>
            <p:cNvSpPr/>
            <p:nvPr/>
          </p:nvSpPr>
          <p:spPr>
            <a:xfrm>
              <a:off x="4299825" y="2416213"/>
              <a:ext cx="11600" cy="11425"/>
            </a:xfrm>
            <a:custGeom>
              <a:avLst/>
              <a:gdLst/>
              <a:ahLst/>
              <a:cxnLst/>
              <a:rect l="l" t="t" r="r" b="b"/>
              <a:pathLst>
                <a:path w="464" h="457" extrusionOk="0">
                  <a:moveTo>
                    <a:pt x="228" y="1"/>
                  </a:moveTo>
                  <a:cubicBezTo>
                    <a:pt x="166" y="1"/>
                    <a:pt x="111" y="25"/>
                    <a:pt x="72" y="63"/>
                  </a:cubicBezTo>
                  <a:cubicBezTo>
                    <a:pt x="25" y="110"/>
                    <a:pt x="0" y="166"/>
                    <a:pt x="0" y="228"/>
                  </a:cubicBezTo>
                  <a:cubicBezTo>
                    <a:pt x="0" y="291"/>
                    <a:pt x="25" y="345"/>
                    <a:pt x="72" y="392"/>
                  </a:cubicBezTo>
                  <a:cubicBezTo>
                    <a:pt x="111" y="432"/>
                    <a:pt x="173" y="456"/>
                    <a:pt x="228" y="456"/>
                  </a:cubicBezTo>
                  <a:cubicBezTo>
                    <a:pt x="292" y="456"/>
                    <a:pt x="354" y="432"/>
                    <a:pt x="394" y="392"/>
                  </a:cubicBezTo>
                  <a:cubicBezTo>
                    <a:pt x="441" y="345"/>
                    <a:pt x="463" y="291"/>
                    <a:pt x="463" y="228"/>
                  </a:cubicBezTo>
                  <a:cubicBezTo>
                    <a:pt x="463" y="166"/>
                    <a:pt x="441" y="110"/>
                    <a:pt x="394" y="63"/>
                  </a:cubicBezTo>
                  <a:cubicBezTo>
                    <a:pt x="354" y="25"/>
                    <a:pt x="292" y="1"/>
                    <a:pt x="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382;p62"/>
            <p:cNvSpPr/>
            <p:nvPr/>
          </p:nvSpPr>
          <p:spPr>
            <a:xfrm>
              <a:off x="4055175" y="2442888"/>
              <a:ext cx="349350" cy="336600"/>
            </a:xfrm>
            <a:custGeom>
              <a:avLst/>
              <a:gdLst/>
              <a:ahLst/>
              <a:cxnLst/>
              <a:rect l="l" t="t" r="r" b="b"/>
              <a:pathLst>
                <a:path w="13974" h="13464" extrusionOk="0">
                  <a:moveTo>
                    <a:pt x="3012" y="5834"/>
                  </a:moveTo>
                  <a:lnTo>
                    <a:pt x="3012" y="12780"/>
                  </a:lnTo>
                  <a:lnTo>
                    <a:pt x="464" y="12780"/>
                  </a:lnTo>
                  <a:lnTo>
                    <a:pt x="464" y="5834"/>
                  </a:lnTo>
                  <a:close/>
                  <a:moveTo>
                    <a:pt x="7007" y="450"/>
                  </a:moveTo>
                  <a:cubicBezTo>
                    <a:pt x="7295" y="450"/>
                    <a:pt x="7631" y="506"/>
                    <a:pt x="7904" y="706"/>
                  </a:cubicBezTo>
                  <a:cubicBezTo>
                    <a:pt x="8290" y="989"/>
                    <a:pt x="8478" y="1506"/>
                    <a:pt x="8478" y="2242"/>
                  </a:cubicBezTo>
                  <a:lnTo>
                    <a:pt x="8478" y="4799"/>
                  </a:lnTo>
                  <a:cubicBezTo>
                    <a:pt x="8478" y="4924"/>
                    <a:pt x="8580" y="5035"/>
                    <a:pt x="8704" y="5035"/>
                  </a:cubicBezTo>
                  <a:lnTo>
                    <a:pt x="12124" y="5035"/>
                  </a:lnTo>
                  <a:cubicBezTo>
                    <a:pt x="12884" y="5035"/>
                    <a:pt x="13512" y="5646"/>
                    <a:pt x="13520" y="6407"/>
                  </a:cubicBezTo>
                  <a:lnTo>
                    <a:pt x="12703" y="11582"/>
                  </a:lnTo>
                  <a:cubicBezTo>
                    <a:pt x="12554" y="12758"/>
                    <a:pt x="11661" y="13008"/>
                    <a:pt x="10932" y="13008"/>
                  </a:cubicBezTo>
                  <a:lnTo>
                    <a:pt x="4863" y="13008"/>
                  </a:lnTo>
                  <a:cubicBezTo>
                    <a:pt x="4103" y="13008"/>
                    <a:pt x="3475" y="12381"/>
                    <a:pt x="3475" y="11614"/>
                  </a:cubicBezTo>
                  <a:lnTo>
                    <a:pt x="3475" y="5904"/>
                  </a:lnTo>
                  <a:cubicBezTo>
                    <a:pt x="3518" y="5974"/>
                    <a:pt x="3594" y="6013"/>
                    <a:pt x="3671" y="6013"/>
                  </a:cubicBezTo>
                  <a:cubicBezTo>
                    <a:pt x="3689" y="6013"/>
                    <a:pt x="3708" y="6010"/>
                    <a:pt x="3727" y="6006"/>
                  </a:cubicBezTo>
                  <a:cubicBezTo>
                    <a:pt x="3757" y="5998"/>
                    <a:pt x="4432" y="5802"/>
                    <a:pt x="5114" y="5324"/>
                  </a:cubicBezTo>
                  <a:cubicBezTo>
                    <a:pt x="6032" y="4673"/>
                    <a:pt x="6518" y="3795"/>
                    <a:pt x="6518" y="2799"/>
                  </a:cubicBezTo>
                  <a:lnTo>
                    <a:pt x="6518" y="501"/>
                  </a:lnTo>
                  <a:cubicBezTo>
                    <a:pt x="6635" y="476"/>
                    <a:pt x="6810" y="450"/>
                    <a:pt x="7007" y="450"/>
                  </a:cubicBezTo>
                  <a:close/>
                  <a:moveTo>
                    <a:pt x="7006" y="0"/>
                  </a:moveTo>
                  <a:cubicBezTo>
                    <a:pt x="6578" y="0"/>
                    <a:pt x="6246" y="102"/>
                    <a:pt x="6220" y="110"/>
                  </a:cubicBezTo>
                  <a:cubicBezTo>
                    <a:pt x="6126" y="142"/>
                    <a:pt x="6055" y="228"/>
                    <a:pt x="6055" y="330"/>
                  </a:cubicBezTo>
                  <a:lnTo>
                    <a:pt x="6055" y="2807"/>
                  </a:lnTo>
                  <a:cubicBezTo>
                    <a:pt x="6055" y="3653"/>
                    <a:pt x="5656" y="4376"/>
                    <a:pt x="4856" y="4948"/>
                  </a:cubicBezTo>
                  <a:cubicBezTo>
                    <a:pt x="4244" y="5387"/>
                    <a:pt x="3608" y="5567"/>
                    <a:pt x="3608" y="5567"/>
                  </a:cubicBezTo>
                  <a:cubicBezTo>
                    <a:pt x="3546" y="5592"/>
                    <a:pt x="3499" y="5629"/>
                    <a:pt x="3467" y="5686"/>
                  </a:cubicBezTo>
                  <a:cubicBezTo>
                    <a:pt x="3428" y="5513"/>
                    <a:pt x="3279" y="5387"/>
                    <a:pt x="3098" y="5387"/>
                  </a:cubicBezTo>
                  <a:lnTo>
                    <a:pt x="377" y="5387"/>
                  </a:lnTo>
                  <a:cubicBezTo>
                    <a:pt x="174" y="5387"/>
                    <a:pt x="1" y="5552"/>
                    <a:pt x="1" y="5763"/>
                  </a:cubicBezTo>
                  <a:lnTo>
                    <a:pt x="1" y="12874"/>
                  </a:lnTo>
                  <a:cubicBezTo>
                    <a:pt x="1" y="13079"/>
                    <a:pt x="174" y="13251"/>
                    <a:pt x="377" y="13251"/>
                  </a:cubicBezTo>
                  <a:lnTo>
                    <a:pt x="3098" y="13251"/>
                  </a:lnTo>
                  <a:cubicBezTo>
                    <a:pt x="3303" y="13251"/>
                    <a:pt x="3475" y="13079"/>
                    <a:pt x="3475" y="12874"/>
                  </a:cubicBezTo>
                  <a:lnTo>
                    <a:pt x="3475" y="12837"/>
                  </a:lnTo>
                  <a:cubicBezTo>
                    <a:pt x="3811" y="13221"/>
                    <a:pt x="4314" y="13463"/>
                    <a:pt x="4863" y="13463"/>
                  </a:cubicBezTo>
                  <a:lnTo>
                    <a:pt x="10932" y="13463"/>
                  </a:lnTo>
                  <a:cubicBezTo>
                    <a:pt x="12203" y="13463"/>
                    <a:pt x="13010" y="12805"/>
                    <a:pt x="13151" y="11644"/>
                  </a:cubicBezTo>
                  <a:lnTo>
                    <a:pt x="13973" y="6461"/>
                  </a:lnTo>
                  <a:lnTo>
                    <a:pt x="13973" y="6422"/>
                  </a:lnTo>
                  <a:cubicBezTo>
                    <a:pt x="13973" y="5403"/>
                    <a:pt x="13144" y="4572"/>
                    <a:pt x="12124" y="4572"/>
                  </a:cubicBezTo>
                  <a:lnTo>
                    <a:pt x="8932" y="4572"/>
                  </a:lnTo>
                  <a:lnTo>
                    <a:pt x="8932" y="2242"/>
                  </a:lnTo>
                  <a:cubicBezTo>
                    <a:pt x="8932" y="1348"/>
                    <a:pt x="8682" y="706"/>
                    <a:pt x="8179" y="345"/>
                  </a:cubicBezTo>
                  <a:cubicBezTo>
                    <a:pt x="7807" y="74"/>
                    <a:pt x="7372" y="0"/>
                    <a:pt x="7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Номер слайда 2"/>
          <p:cNvSpPr txBox="1">
            <a:spLocks/>
          </p:cNvSpPr>
          <p:nvPr/>
        </p:nvSpPr>
        <p:spPr>
          <a:xfrm>
            <a:off x="8427778" y="4727693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FD375F2-2DA4-432D-9241-AE0DCB70BB03}" type="slidenum">
              <a:rPr lang="ru-RU" sz="900" smtClean="0">
                <a:solidFill>
                  <a:schemeClr val="bg1"/>
                </a:solidFill>
              </a:rPr>
              <a:pPr/>
              <a:t>89</a:t>
            </a:fld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170" name="Google Shape;1469;p47"/>
          <p:cNvGrpSpPr/>
          <p:nvPr/>
        </p:nvGrpSpPr>
        <p:grpSpPr>
          <a:xfrm>
            <a:off x="4893816" y="2908597"/>
            <a:ext cx="4141090" cy="338025"/>
            <a:chOff x="451039" y="1186144"/>
            <a:chExt cx="6936192" cy="981138"/>
          </a:xfrm>
        </p:grpSpPr>
        <p:sp>
          <p:nvSpPr>
            <p:cNvPr id="171" name="Google Shape;1470;p47"/>
            <p:cNvSpPr txBox="1"/>
            <p:nvPr/>
          </p:nvSpPr>
          <p:spPr>
            <a:xfrm>
              <a:off x="3364123" y="1186144"/>
              <a:ext cx="1001681" cy="939301"/>
            </a:xfrm>
            <a:prstGeom prst="rect">
              <a:avLst/>
            </a:prstGeom>
            <a:solidFill>
              <a:srgbClr val="E8B5BB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3" name="Google Shape;1472;p47"/>
            <p:cNvSpPr txBox="1"/>
            <p:nvPr/>
          </p:nvSpPr>
          <p:spPr>
            <a:xfrm>
              <a:off x="4443624" y="1192666"/>
              <a:ext cx="956462" cy="939300"/>
            </a:xfrm>
            <a:prstGeom prst="rect">
              <a:avLst/>
            </a:prstGeom>
            <a:solidFill>
              <a:srgbClr val="E8B5BB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" name="Google Shape;1473;p47"/>
            <p:cNvSpPr txBox="1"/>
            <p:nvPr/>
          </p:nvSpPr>
          <p:spPr>
            <a:xfrm>
              <a:off x="6631846" y="1227981"/>
              <a:ext cx="755385" cy="939301"/>
            </a:xfrm>
            <a:prstGeom prst="rect">
              <a:avLst/>
            </a:prstGeom>
            <a:solidFill>
              <a:srgbClr val="E8B5BB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" name="Google Shape;1474;p47"/>
            <p:cNvSpPr/>
            <p:nvPr/>
          </p:nvSpPr>
          <p:spPr>
            <a:xfrm>
              <a:off x="451039" y="1414207"/>
              <a:ext cx="507163" cy="4671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1</a:t>
              </a:r>
              <a:endParaRPr sz="11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76" name="Google Shape;1475;p47"/>
            <p:cNvSpPr txBox="1"/>
            <p:nvPr/>
          </p:nvSpPr>
          <p:spPr>
            <a:xfrm>
              <a:off x="1094726" y="1186144"/>
              <a:ext cx="2117137" cy="93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200" dirty="0"/>
                <a:t>Очень </a:t>
              </a:r>
              <a:r>
                <a:rPr lang="ru-RU" sz="1200" dirty="0" smtClean="0"/>
                <a:t>высокий</a:t>
              </a:r>
              <a:endParaRPr sz="12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177" name="Google Shape;1476;p47"/>
          <p:cNvCxnSpPr>
            <a:stCxn id="175" idx="6"/>
            <a:endCxn id="176" idx="1"/>
          </p:cNvCxnSpPr>
          <p:nvPr/>
        </p:nvCxnSpPr>
        <p:spPr>
          <a:xfrm>
            <a:off x="5196606" y="3067642"/>
            <a:ext cx="81508" cy="2761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8" name="Google Shape;1477;p47"/>
          <p:cNvCxnSpPr>
            <a:stCxn id="176" idx="3"/>
            <a:endCxn id="171" idx="1"/>
          </p:cNvCxnSpPr>
          <p:nvPr/>
        </p:nvCxnSpPr>
        <p:spPr>
          <a:xfrm>
            <a:off x="6542101" y="3070403"/>
            <a:ext cx="90903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9" name="Google Shape;1478;p47"/>
          <p:cNvCxnSpPr>
            <a:stCxn id="171" idx="3"/>
            <a:endCxn id="173" idx="1"/>
          </p:cNvCxnSpPr>
          <p:nvPr/>
        </p:nvCxnSpPr>
        <p:spPr>
          <a:xfrm>
            <a:off x="7231034" y="3070403"/>
            <a:ext cx="46461" cy="224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0" name="Google Shape;1479;p47"/>
          <p:cNvCxnSpPr>
            <a:stCxn id="184" idx="1"/>
            <a:endCxn id="173" idx="3"/>
          </p:cNvCxnSpPr>
          <p:nvPr/>
        </p:nvCxnSpPr>
        <p:spPr>
          <a:xfrm flipH="1">
            <a:off x="7848528" y="3068974"/>
            <a:ext cx="100267" cy="3676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82" name="Google Shape;1481;p47"/>
          <p:cNvGrpSpPr/>
          <p:nvPr/>
        </p:nvGrpSpPr>
        <p:grpSpPr>
          <a:xfrm>
            <a:off x="4897495" y="3367716"/>
            <a:ext cx="3602494" cy="318527"/>
            <a:chOff x="457200" y="2430525"/>
            <a:chExt cx="6546039" cy="939300"/>
          </a:xfrm>
        </p:grpSpPr>
        <p:sp>
          <p:nvSpPr>
            <p:cNvPr id="183" name="Google Shape;1482;p47"/>
            <p:cNvSpPr txBox="1"/>
            <p:nvPr/>
          </p:nvSpPr>
          <p:spPr>
            <a:xfrm>
              <a:off x="3605644" y="2430525"/>
              <a:ext cx="1062931" cy="939300"/>
            </a:xfrm>
            <a:prstGeom prst="rect">
              <a:avLst/>
            </a:prstGeom>
            <a:solidFill>
              <a:srgbClr val="C79DA9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" name="Google Shape;1484;p47"/>
            <p:cNvSpPr txBox="1"/>
            <p:nvPr/>
          </p:nvSpPr>
          <p:spPr>
            <a:xfrm>
              <a:off x="4775402" y="2430525"/>
              <a:ext cx="1050479" cy="939300"/>
            </a:xfrm>
            <a:prstGeom prst="rect">
              <a:avLst/>
            </a:prstGeom>
            <a:solidFill>
              <a:srgbClr val="C79DA9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" name="Google Shape;1485;p47"/>
            <p:cNvSpPr txBox="1"/>
            <p:nvPr/>
          </p:nvSpPr>
          <p:spPr>
            <a:xfrm>
              <a:off x="6003704" y="2430525"/>
              <a:ext cx="999535" cy="939300"/>
            </a:xfrm>
            <a:prstGeom prst="rect">
              <a:avLst/>
            </a:prstGeom>
            <a:solidFill>
              <a:srgbClr val="C79DA9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" name="Google Shape;1486;p47"/>
            <p:cNvSpPr/>
            <p:nvPr/>
          </p:nvSpPr>
          <p:spPr>
            <a:xfrm>
              <a:off x="457200" y="2628798"/>
              <a:ext cx="542700" cy="542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</a:t>
              </a:r>
              <a:endParaRPr sz="11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88" name="Google Shape;1487;p47"/>
            <p:cNvSpPr txBox="1"/>
            <p:nvPr/>
          </p:nvSpPr>
          <p:spPr>
            <a:xfrm>
              <a:off x="1164425" y="2430525"/>
              <a:ext cx="2276700" cy="939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200" dirty="0" smtClean="0"/>
                <a:t>Высокий</a:t>
              </a:r>
              <a:endParaRPr sz="12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189" name="Google Shape;1488;p47"/>
          <p:cNvCxnSpPr>
            <a:stCxn id="187" idx="6"/>
            <a:endCxn id="188" idx="1"/>
          </p:cNvCxnSpPr>
          <p:nvPr/>
        </p:nvCxnSpPr>
        <p:spPr>
          <a:xfrm>
            <a:off x="5196160" y="3526971"/>
            <a:ext cx="90543" cy="9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0" name="Google Shape;1489;p47"/>
          <p:cNvCxnSpPr>
            <a:stCxn id="188" idx="3"/>
            <a:endCxn id="183" idx="1"/>
          </p:cNvCxnSpPr>
          <p:nvPr/>
        </p:nvCxnSpPr>
        <p:spPr>
          <a:xfrm>
            <a:off x="6539644" y="3526980"/>
            <a:ext cx="9054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1" name="Google Shape;1490;p47"/>
          <p:cNvCxnSpPr>
            <a:stCxn id="183" idx="3"/>
            <a:endCxn id="185" idx="1"/>
          </p:cNvCxnSpPr>
          <p:nvPr/>
        </p:nvCxnSpPr>
        <p:spPr>
          <a:xfrm>
            <a:off x="7215149" y="3526980"/>
            <a:ext cx="5879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2" name="Google Shape;1491;p47"/>
          <p:cNvCxnSpPr>
            <a:stCxn id="185" idx="3"/>
            <a:endCxn id="186" idx="1"/>
          </p:cNvCxnSpPr>
          <p:nvPr/>
        </p:nvCxnSpPr>
        <p:spPr>
          <a:xfrm>
            <a:off x="7852051" y="3526980"/>
            <a:ext cx="97862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94" name="Google Shape;1493;p47"/>
          <p:cNvGrpSpPr/>
          <p:nvPr/>
        </p:nvGrpSpPr>
        <p:grpSpPr>
          <a:xfrm>
            <a:off x="4897494" y="3886419"/>
            <a:ext cx="3624243" cy="323611"/>
            <a:chOff x="457200" y="3652025"/>
            <a:chExt cx="6575718" cy="939300"/>
          </a:xfrm>
        </p:grpSpPr>
        <p:sp>
          <p:nvSpPr>
            <p:cNvPr id="195" name="Google Shape;1494;p47"/>
            <p:cNvSpPr txBox="1"/>
            <p:nvPr/>
          </p:nvSpPr>
          <p:spPr>
            <a:xfrm>
              <a:off x="3605644" y="3652025"/>
              <a:ext cx="1056640" cy="939300"/>
            </a:xfrm>
            <a:prstGeom prst="rect">
              <a:avLst/>
            </a:prstGeom>
            <a:solidFill>
              <a:srgbClr val="A6859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" name="Google Shape;1496;p47"/>
            <p:cNvSpPr txBox="1"/>
            <p:nvPr/>
          </p:nvSpPr>
          <p:spPr>
            <a:xfrm>
              <a:off x="4781849" y="3652025"/>
              <a:ext cx="1022958" cy="939300"/>
            </a:xfrm>
            <a:prstGeom prst="rect">
              <a:avLst/>
            </a:prstGeom>
            <a:solidFill>
              <a:srgbClr val="A68596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" name="Google Shape;1497;p47"/>
            <p:cNvSpPr txBox="1"/>
            <p:nvPr/>
          </p:nvSpPr>
          <p:spPr>
            <a:xfrm>
              <a:off x="6003704" y="3652025"/>
              <a:ext cx="1029214" cy="939300"/>
            </a:xfrm>
            <a:prstGeom prst="rect">
              <a:avLst/>
            </a:prstGeom>
            <a:solidFill>
              <a:srgbClr val="A68596">
                <a:alpha val="125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" name="Google Shape;1498;p47"/>
            <p:cNvSpPr/>
            <p:nvPr/>
          </p:nvSpPr>
          <p:spPr>
            <a:xfrm>
              <a:off x="457200" y="3850298"/>
              <a:ext cx="542700" cy="54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3</a:t>
              </a:r>
              <a:endParaRPr sz="11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00" name="Google Shape;1499;p47"/>
            <p:cNvSpPr txBox="1"/>
            <p:nvPr/>
          </p:nvSpPr>
          <p:spPr>
            <a:xfrm>
              <a:off x="1164425" y="3652025"/>
              <a:ext cx="2276700" cy="9393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ru-RU" sz="1200" dirty="0"/>
                <a:t>Низкий</a:t>
              </a:r>
              <a:endParaRPr sz="12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201" name="Google Shape;1500;p47"/>
          <p:cNvCxnSpPr>
            <a:stCxn id="199" idx="6"/>
            <a:endCxn id="200" idx="1"/>
          </p:cNvCxnSpPr>
          <p:nvPr/>
        </p:nvCxnSpPr>
        <p:spPr>
          <a:xfrm>
            <a:off x="5196606" y="4048216"/>
            <a:ext cx="90679" cy="9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2" name="Google Shape;1501;p47"/>
          <p:cNvCxnSpPr>
            <a:stCxn id="200" idx="3"/>
            <a:endCxn id="195" idx="1"/>
          </p:cNvCxnSpPr>
          <p:nvPr/>
        </p:nvCxnSpPr>
        <p:spPr>
          <a:xfrm>
            <a:off x="6542101" y="4048225"/>
            <a:ext cx="90675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" name="Google Shape;1502;p47"/>
          <p:cNvCxnSpPr>
            <a:stCxn id="195" idx="3"/>
            <a:endCxn id="197" idx="1"/>
          </p:cNvCxnSpPr>
          <p:nvPr/>
        </p:nvCxnSpPr>
        <p:spPr>
          <a:xfrm>
            <a:off x="7215149" y="4048225"/>
            <a:ext cx="65899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4" name="Google Shape;1503;p47"/>
          <p:cNvCxnSpPr>
            <a:stCxn id="197" idx="3"/>
            <a:endCxn id="198" idx="1"/>
          </p:cNvCxnSpPr>
          <p:nvPr/>
        </p:nvCxnSpPr>
        <p:spPr>
          <a:xfrm>
            <a:off x="7844857" y="4048225"/>
            <a:ext cx="109623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" name="Прямоугольник 2"/>
          <p:cNvSpPr/>
          <p:nvPr/>
        </p:nvSpPr>
        <p:spPr>
          <a:xfrm>
            <a:off x="5412031" y="1727453"/>
            <a:ext cx="3638006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b="1" dirty="0"/>
              <a:t>РЕЙТИНГ ОТКРЫТОСТИ БЮДЖЕТНЫХ ДАННЫХ </a:t>
            </a:r>
            <a:r>
              <a:rPr lang="ru-RU" sz="1100" b="1" dirty="0" smtClean="0"/>
              <a:t>ТРУНОВСКОГО МУНИЦИПАЛЬНОГО ОКРУГА </a:t>
            </a:r>
            <a:r>
              <a:rPr lang="ru-RU" sz="1100" b="1" dirty="0"/>
              <a:t>СТАВРОПОЛЬСКОГО КРАЯ </a:t>
            </a:r>
          </a:p>
        </p:txBody>
      </p:sp>
      <p:grpSp>
        <p:nvGrpSpPr>
          <p:cNvPr id="206" name="Google Shape;677;p30"/>
          <p:cNvGrpSpPr/>
          <p:nvPr/>
        </p:nvGrpSpPr>
        <p:grpSpPr>
          <a:xfrm>
            <a:off x="6631937" y="2434857"/>
            <a:ext cx="1897319" cy="372629"/>
            <a:chOff x="457200" y="961032"/>
            <a:chExt cx="7071515" cy="655293"/>
          </a:xfrm>
        </p:grpSpPr>
        <p:sp>
          <p:nvSpPr>
            <p:cNvPr id="207" name="Google Shape;678;p30"/>
            <p:cNvSpPr/>
            <p:nvPr/>
          </p:nvSpPr>
          <p:spPr>
            <a:xfrm>
              <a:off x="457200" y="974325"/>
              <a:ext cx="2232900" cy="642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2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2021</a:t>
              </a:r>
              <a:endParaRPr sz="1200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08" name="Google Shape;679;p30"/>
            <p:cNvSpPr/>
            <p:nvPr/>
          </p:nvSpPr>
          <p:spPr>
            <a:xfrm>
              <a:off x="2866172" y="974325"/>
              <a:ext cx="2232900" cy="642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sz="12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2022</a:t>
              </a:r>
              <a:endParaRPr sz="1200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09" name="Google Shape;680;p30"/>
            <p:cNvSpPr/>
            <p:nvPr/>
          </p:nvSpPr>
          <p:spPr>
            <a:xfrm>
              <a:off x="5295815" y="961032"/>
              <a:ext cx="2232900" cy="642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SzPts val="1100"/>
                <a:buNone/>
              </a:pPr>
              <a:r>
                <a:rPr lang="ru-RU" sz="12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2023</a:t>
              </a:r>
              <a:endParaRPr sz="12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212" name="Прямоугольник 211"/>
          <p:cNvSpPr/>
          <p:nvPr/>
        </p:nvSpPr>
        <p:spPr>
          <a:xfrm>
            <a:off x="3460124" y="1325217"/>
            <a:ext cx="64152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900" b="1" dirty="0" smtClean="0">
                <a:solidFill>
                  <a:schemeClr val="accent2">
                    <a:lumMod val="50000"/>
                  </a:schemeClr>
                </a:solidFill>
              </a:rPr>
              <a:t>(баллы)</a:t>
            </a:r>
            <a:endParaRPr lang="ru-RU" sz="900" b="1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13" name="Google Shape;11077;p88"/>
          <p:cNvSpPr/>
          <p:nvPr/>
        </p:nvSpPr>
        <p:spPr>
          <a:xfrm>
            <a:off x="7384837" y="2935508"/>
            <a:ext cx="371782" cy="274285"/>
          </a:xfrm>
          <a:custGeom>
            <a:avLst/>
            <a:gdLst/>
            <a:ahLst/>
            <a:cxnLst/>
            <a:rect l="l" t="t" r="r" b="b"/>
            <a:pathLst>
              <a:path w="14151" h="10440" extrusionOk="0">
                <a:moveTo>
                  <a:pt x="11972" y="1"/>
                </a:moveTo>
                <a:lnTo>
                  <a:pt x="5563" y="6410"/>
                </a:lnTo>
                <a:cubicBezTo>
                  <a:pt x="5477" y="6497"/>
                  <a:pt x="5364" y="6540"/>
                  <a:pt x="5251" y="6540"/>
                </a:cubicBezTo>
                <a:cubicBezTo>
                  <a:pt x="5138" y="6540"/>
                  <a:pt x="5026" y="6497"/>
                  <a:pt x="4939" y="6410"/>
                </a:cubicBezTo>
                <a:lnTo>
                  <a:pt x="2178" y="3649"/>
                </a:lnTo>
                <a:lnTo>
                  <a:pt x="0" y="5827"/>
                </a:lnTo>
                <a:lnTo>
                  <a:pt x="4162" y="9989"/>
                </a:lnTo>
                <a:cubicBezTo>
                  <a:pt x="4453" y="10280"/>
                  <a:pt x="4842" y="10440"/>
                  <a:pt x="5251" y="10440"/>
                </a:cubicBezTo>
                <a:cubicBezTo>
                  <a:pt x="5660" y="10440"/>
                  <a:pt x="6056" y="10280"/>
                  <a:pt x="6340" y="9989"/>
                </a:cubicBezTo>
                <a:lnTo>
                  <a:pt x="14150" y="2179"/>
                </a:lnTo>
                <a:lnTo>
                  <a:pt x="11972" y="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11077;p88"/>
          <p:cNvSpPr/>
          <p:nvPr/>
        </p:nvSpPr>
        <p:spPr>
          <a:xfrm>
            <a:off x="6802438" y="3367708"/>
            <a:ext cx="371782" cy="274285"/>
          </a:xfrm>
          <a:custGeom>
            <a:avLst/>
            <a:gdLst/>
            <a:ahLst/>
            <a:cxnLst/>
            <a:rect l="l" t="t" r="r" b="b"/>
            <a:pathLst>
              <a:path w="14151" h="10440" extrusionOk="0">
                <a:moveTo>
                  <a:pt x="11972" y="1"/>
                </a:moveTo>
                <a:lnTo>
                  <a:pt x="5563" y="6410"/>
                </a:lnTo>
                <a:cubicBezTo>
                  <a:pt x="5477" y="6497"/>
                  <a:pt x="5364" y="6540"/>
                  <a:pt x="5251" y="6540"/>
                </a:cubicBezTo>
                <a:cubicBezTo>
                  <a:pt x="5138" y="6540"/>
                  <a:pt x="5026" y="6497"/>
                  <a:pt x="4939" y="6410"/>
                </a:cubicBezTo>
                <a:lnTo>
                  <a:pt x="2178" y="3649"/>
                </a:lnTo>
                <a:lnTo>
                  <a:pt x="0" y="5827"/>
                </a:lnTo>
                <a:lnTo>
                  <a:pt x="4162" y="9989"/>
                </a:lnTo>
                <a:cubicBezTo>
                  <a:pt x="4453" y="10280"/>
                  <a:pt x="4842" y="10440"/>
                  <a:pt x="5251" y="10440"/>
                </a:cubicBezTo>
                <a:cubicBezTo>
                  <a:pt x="5660" y="10440"/>
                  <a:pt x="6056" y="10280"/>
                  <a:pt x="6340" y="9989"/>
                </a:cubicBezTo>
                <a:lnTo>
                  <a:pt x="14150" y="2179"/>
                </a:lnTo>
                <a:lnTo>
                  <a:pt x="11972" y="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1077;p88"/>
          <p:cNvSpPr/>
          <p:nvPr/>
        </p:nvSpPr>
        <p:spPr>
          <a:xfrm>
            <a:off x="8680411" y="2907168"/>
            <a:ext cx="371782" cy="274285"/>
          </a:xfrm>
          <a:custGeom>
            <a:avLst/>
            <a:gdLst/>
            <a:ahLst/>
            <a:cxnLst/>
            <a:rect l="l" t="t" r="r" b="b"/>
            <a:pathLst>
              <a:path w="14151" h="10440" extrusionOk="0">
                <a:moveTo>
                  <a:pt x="11972" y="1"/>
                </a:moveTo>
                <a:lnTo>
                  <a:pt x="5563" y="6410"/>
                </a:lnTo>
                <a:cubicBezTo>
                  <a:pt x="5477" y="6497"/>
                  <a:pt x="5364" y="6540"/>
                  <a:pt x="5251" y="6540"/>
                </a:cubicBezTo>
                <a:cubicBezTo>
                  <a:pt x="5138" y="6540"/>
                  <a:pt x="5026" y="6497"/>
                  <a:pt x="4939" y="6410"/>
                </a:cubicBezTo>
                <a:lnTo>
                  <a:pt x="2178" y="3649"/>
                </a:lnTo>
                <a:lnTo>
                  <a:pt x="0" y="5827"/>
                </a:lnTo>
                <a:lnTo>
                  <a:pt x="4162" y="9989"/>
                </a:lnTo>
                <a:cubicBezTo>
                  <a:pt x="4453" y="10280"/>
                  <a:pt x="4842" y="10440"/>
                  <a:pt x="5251" y="10440"/>
                </a:cubicBezTo>
                <a:cubicBezTo>
                  <a:pt x="5660" y="10440"/>
                  <a:pt x="6056" y="10280"/>
                  <a:pt x="6340" y="9989"/>
                </a:cubicBezTo>
                <a:lnTo>
                  <a:pt x="14150" y="2179"/>
                </a:lnTo>
                <a:lnTo>
                  <a:pt x="11972" y="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680;p30"/>
          <p:cNvSpPr/>
          <p:nvPr/>
        </p:nvSpPr>
        <p:spPr>
          <a:xfrm>
            <a:off x="8584963" y="2444762"/>
            <a:ext cx="559037" cy="36507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ru-RU" sz="1200" b="1" dirty="0" smtClean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2024</a:t>
            </a:r>
            <a:endParaRPr sz="1200" b="1" dirty="0">
              <a:solidFill>
                <a:schemeClr val="lt1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152" name="Google Shape;1491;p47"/>
          <p:cNvCxnSpPr/>
          <p:nvPr/>
        </p:nvCxnSpPr>
        <p:spPr>
          <a:xfrm>
            <a:off x="8499988" y="3537123"/>
            <a:ext cx="90676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3" name="Google Shape;1491;p47"/>
          <p:cNvCxnSpPr>
            <a:stCxn id="198" idx="3"/>
            <a:endCxn id="216" idx="1"/>
          </p:cNvCxnSpPr>
          <p:nvPr/>
        </p:nvCxnSpPr>
        <p:spPr>
          <a:xfrm flipV="1">
            <a:off x="8521737" y="4048215"/>
            <a:ext cx="68927" cy="1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aphicFrame>
        <p:nvGraphicFramePr>
          <p:cNvPr id="17" name="Диаграмма 16"/>
          <p:cNvGraphicFramePr/>
          <p:nvPr>
            <p:extLst>
              <p:ext uri="{D42A27DB-BD31-4B8C-83A1-F6EECF244321}">
                <p14:modId xmlns:p14="http://schemas.microsoft.com/office/powerpoint/2010/main" val="967695932"/>
              </p:ext>
            </p:extLst>
          </p:nvPr>
        </p:nvGraphicFramePr>
        <p:xfrm>
          <a:off x="63063" y="943656"/>
          <a:ext cx="5077390" cy="3394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4" name="Google Shape;1472;p47"/>
          <p:cNvSpPr txBox="1"/>
          <p:nvPr/>
        </p:nvSpPr>
        <p:spPr>
          <a:xfrm>
            <a:off x="7948795" y="2907168"/>
            <a:ext cx="572942" cy="323611"/>
          </a:xfrm>
          <a:prstGeom prst="rect">
            <a:avLst/>
          </a:prstGeom>
          <a:solidFill>
            <a:srgbClr val="E8B5BB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3" name="Google Shape;11077;p88"/>
          <p:cNvSpPr/>
          <p:nvPr/>
        </p:nvSpPr>
        <p:spPr>
          <a:xfrm>
            <a:off x="8056667" y="2923011"/>
            <a:ext cx="371782" cy="274285"/>
          </a:xfrm>
          <a:custGeom>
            <a:avLst/>
            <a:gdLst/>
            <a:ahLst/>
            <a:cxnLst/>
            <a:rect l="l" t="t" r="r" b="b"/>
            <a:pathLst>
              <a:path w="14151" h="10440" extrusionOk="0">
                <a:moveTo>
                  <a:pt x="11972" y="1"/>
                </a:moveTo>
                <a:lnTo>
                  <a:pt x="5563" y="6410"/>
                </a:lnTo>
                <a:cubicBezTo>
                  <a:pt x="5477" y="6497"/>
                  <a:pt x="5364" y="6540"/>
                  <a:pt x="5251" y="6540"/>
                </a:cubicBezTo>
                <a:cubicBezTo>
                  <a:pt x="5138" y="6540"/>
                  <a:pt x="5026" y="6497"/>
                  <a:pt x="4939" y="6410"/>
                </a:cubicBezTo>
                <a:lnTo>
                  <a:pt x="2178" y="3649"/>
                </a:lnTo>
                <a:lnTo>
                  <a:pt x="0" y="5827"/>
                </a:lnTo>
                <a:lnTo>
                  <a:pt x="4162" y="9989"/>
                </a:lnTo>
                <a:cubicBezTo>
                  <a:pt x="4453" y="10280"/>
                  <a:pt x="4842" y="10440"/>
                  <a:pt x="5251" y="10440"/>
                </a:cubicBezTo>
                <a:cubicBezTo>
                  <a:pt x="5660" y="10440"/>
                  <a:pt x="6056" y="10280"/>
                  <a:pt x="6340" y="9989"/>
                </a:cubicBezTo>
                <a:lnTo>
                  <a:pt x="14150" y="2179"/>
                </a:lnTo>
                <a:lnTo>
                  <a:pt x="11972" y="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1485;p47"/>
          <p:cNvSpPr txBox="1"/>
          <p:nvPr/>
        </p:nvSpPr>
        <p:spPr>
          <a:xfrm>
            <a:off x="7954480" y="3367716"/>
            <a:ext cx="550899" cy="323611"/>
          </a:xfrm>
          <a:prstGeom prst="rect">
            <a:avLst/>
          </a:prstGeom>
          <a:solidFill>
            <a:srgbClr val="C79DA9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1" name="Google Shape;1485;p47"/>
          <p:cNvSpPr txBox="1"/>
          <p:nvPr/>
        </p:nvSpPr>
        <p:spPr>
          <a:xfrm>
            <a:off x="8568707" y="3356770"/>
            <a:ext cx="550899" cy="323611"/>
          </a:xfrm>
          <a:prstGeom prst="rect">
            <a:avLst/>
          </a:prstGeom>
          <a:solidFill>
            <a:srgbClr val="C79DA9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6" name="Google Shape;1496;p47"/>
          <p:cNvSpPr txBox="1"/>
          <p:nvPr/>
        </p:nvSpPr>
        <p:spPr>
          <a:xfrm>
            <a:off x="8590664" y="3886409"/>
            <a:ext cx="518068" cy="323611"/>
          </a:xfrm>
          <a:prstGeom prst="rect">
            <a:avLst/>
          </a:prstGeom>
          <a:solidFill>
            <a:srgbClr val="A68596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3" name="Google Shape;1491;p47"/>
          <p:cNvCxnSpPr/>
          <p:nvPr/>
        </p:nvCxnSpPr>
        <p:spPr>
          <a:xfrm flipV="1">
            <a:off x="8524360" y="3081237"/>
            <a:ext cx="68927" cy="1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519334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733;p29"/>
          <p:cNvGrpSpPr/>
          <p:nvPr/>
        </p:nvGrpSpPr>
        <p:grpSpPr>
          <a:xfrm>
            <a:off x="-4057650" y="1123400"/>
            <a:ext cx="9029700" cy="3608568"/>
            <a:chOff x="-4057650" y="1123400"/>
            <a:chExt cx="9029700" cy="3608568"/>
          </a:xfrm>
        </p:grpSpPr>
        <p:sp>
          <p:nvSpPr>
            <p:cNvPr id="12" name="Google Shape;734;p29"/>
            <p:cNvSpPr/>
            <p:nvPr/>
          </p:nvSpPr>
          <p:spPr>
            <a:xfrm>
              <a:off x="-4057650" y="1123400"/>
              <a:ext cx="9029700" cy="3605400"/>
            </a:xfrm>
            <a:prstGeom prst="ellipse">
              <a:avLst/>
            </a:prstGeom>
            <a:solidFill>
              <a:srgbClr val="E8B5BB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35;p29"/>
            <p:cNvSpPr/>
            <p:nvPr/>
          </p:nvSpPr>
          <p:spPr>
            <a:xfrm>
              <a:off x="-3015574" y="2286233"/>
              <a:ext cx="7190700" cy="2442600"/>
            </a:xfrm>
            <a:prstGeom prst="ellipse">
              <a:avLst/>
            </a:prstGeom>
            <a:solidFill>
              <a:srgbClr val="C79DA9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36;p29"/>
            <p:cNvSpPr/>
            <p:nvPr/>
          </p:nvSpPr>
          <p:spPr>
            <a:xfrm>
              <a:off x="-1810440" y="3435068"/>
              <a:ext cx="4984800" cy="1296900"/>
            </a:xfrm>
            <a:prstGeom prst="ellipse">
              <a:avLst/>
            </a:prstGeom>
            <a:solidFill>
              <a:srgbClr val="A68596">
                <a:alpha val="250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742;p29"/>
          <p:cNvGrpSpPr/>
          <p:nvPr/>
        </p:nvGrpSpPr>
        <p:grpSpPr>
          <a:xfrm>
            <a:off x="3400425" y="3105425"/>
            <a:ext cx="5457824" cy="595200"/>
            <a:chOff x="3400425" y="2598000"/>
            <a:chExt cx="5457824" cy="595200"/>
          </a:xfrm>
        </p:grpSpPr>
        <p:sp>
          <p:nvSpPr>
            <p:cNvPr id="22" name="Google Shape;744;p29"/>
            <p:cNvSpPr txBox="1"/>
            <p:nvPr/>
          </p:nvSpPr>
          <p:spPr>
            <a:xfrm>
              <a:off x="4470812" y="2693850"/>
              <a:ext cx="4387437" cy="403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>
                <a:spcAft>
                  <a:spcPts val="1600"/>
                </a:spcAft>
              </a:pP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Основные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направления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бюджетной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и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налоговой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политики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Труновского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муниципального округа Ставропольского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края на </a:t>
              </a:r>
              <a:r>
                <a:rPr lang="ru-RU" dirty="0" smtClean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2024</a:t>
              </a:r>
              <a:r>
                <a:rPr lang="ru-RU" spc="350" dirty="0" smtClean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год и</a:t>
              </a:r>
              <a:r>
                <a:rPr lang="ru-RU" spc="350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плановый период</a:t>
              </a:r>
              <a:r>
                <a:rPr lang="ru-RU" spc="350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 smtClean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2025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и</a:t>
              </a:r>
              <a:r>
                <a:rPr lang="ru-RU" spc="-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 smtClean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2026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годов</a:t>
              </a:r>
              <a:endParaRPr lang="ru-RU" dirty="0"/>
            </a:p>
          </p:txBody>
        </p:sp>
        <p:sp>
          <p:nvSpPr>
            <p:cNvPr id="23" name="Google Shape;745;p29"/>
            <p:cNvSpPr/>
            <p:nvPr/>
          </p:nvSpPr>
          <p:spPr>
            <a:xfrm>
              <a:off x="3400425" y="2598000"/>
              <a:ext cx="678862" cy="59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1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24" name="Google Shape;746;p29"/>
          <p:cNvGrpSpPr/>
          <p:nvPr/>
        </p:nvGrpSpPr>
        <p:grpSpPr>
          <a:xfrm>
            <a:off x="272730" y="1170959"/>
            <a:ext cx="8414070" cy="3557842"/>
            <a:chOff x="272730" y="663534"/>
            <a:chExt cx="8414070" cy="3557842"/>
          </a:xfrm>
        </p:grpSpPr>
        <p:sp>
          <p:nvSpPr>
            <p:cNvPr id="25" name="Google Shape;747;p29"/>
            <p:cNvSpPr txBox="1"/>
            <p:nvPr/>
          </p:nvSpPr>
          <p:spPr>
            <a:xfrm>
              <a:off x="272730" y="663534"/>
              <a:ext cx="2413470" cy="355784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r>
                <a:rPr lang="ru-RU" sz="2000" b="1" cap="all" spc="50" dirty="0" smtClean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Для достижения ЦЕЛИ</a:t>
              </a:r>
              <a:r>
                <a:rPr lang="ru-RU" sz="2000" b="1" cap="all" spc="-10" dirty="0" smtClean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И</a:t>
              </a:r>
              <a:r>
                <a:rPr lang="ru-RU" sz="2000" b="1" cap="all" spc="-5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 smtClean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ПРИОРИТЕТов</a:t>
              </a:r>
              <a:r>
                <a:rPr lang="ru-RU" sz="2000" b="1" cap="all" spc="-5" dirty="0" smtClean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НАЛОГОВОЙ</a:t>
              </a:r>
              <a:r>
                <a:rPr lang="ru-RU" sz="2000" b="1" cap="all" spc="-5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И</a:t>
              </a:r>
              <a:r>
                <a:rPr lang="ru-RU" sz="2000" b="1" cap="all" spc="-15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БЮДЖЕТНОЙ</a:t>
              </a:r>
              <a:r>
                <a:rPr lang="ru-RU" sz="2000" b="1" cap="all" spc="-5" dirty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2000" b="1" cap="all" spc="50" dirty="0" smtClean="0">
                  <a:solidFill>
                    <a:srgbClr val="203E43"/>
                  </a:solidFill>
                  <a:latin typeface="Cambria" panose="02040503050406030204" pitchFamily="18" charset="0"/>
                  <a:cs typeface="Times New Roman" panose="02020603050405020304" pitchFamily="18" charset="0"/>
                </a:rPr>
                <a:t>ПОЛИТИКИ, в 2024 году были учтены</a:t>
              </a:r>
              <a:endParaRPr sz="2000" b="1" dirty="0">
                <a:solidFill>
                  <a:schemeClr val="dk1"/>
                </a:solidFill>
                <a:latin typeface="Fira Sans Extra Condensed" panose="020B0604020202020204" charset="0"/>
                <a:ea typeface="Fira Sans Extra Condensed"/>
                <a:cs typeface="Fira Sans Extra Condensed" panose="020B0604020202020204" charset="0"/>
                <a:sym typeface="Fira Sans Extra Condensed"/>
              </a:endParaRPr>
            </a:p>
          </p:txBody>
        </p:sp>
        <p:sp>
          <p:nvSpPr>
            <p:cNvPr id="26" name="Google Shape;748;p29"/>
            <p:cNvSpPr txBox="1"/>
            <p:nvPr/>
          </p:nvSpPr>
          <p:spPr>
            <a:xfrm>
              <a:off x="4478771" y="3753581"/>
              <a:ext cx="4208029" cy="3581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>
                <a:buClr>
                  <a:schemeClr val="dk1"/>
                </a:buClr>
                <a:buSzPts val="1100"/>
              </a:pP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План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мероприятий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по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росту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доходов,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оптимизации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расходов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бюджета</a:t>
              </a:r>
              <a:r>
                <a:rPr lang="ru-RU" spc="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Труновского</a:t>
              </a:r>
              <a:r>
                <a:rPr lang="ru-RU" spc="-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муниципального</a:t>
              </a:r>
              <a:r>
                <a:rPr lang="ru-RU" spc="-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округа</a:t>
              </a:r>
              <a:r>
                <a:rPr lang="ru-RU" spc="-10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Ставропольского</a:t>
              </a:r>
              <a:r>
                <a:rPr lang="ru-RU" spc="-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края</a:t>
              </a:r>
              <a:r>
                <a:rPr lang="ru-RU" spc="-10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на</a:t>
              </a:r>
              <a:r>
                <a:rPr lang="ru-RU" spc="-5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2023-2025</a:t>
              </a:r>
              <a:r>
                <a:rPr lang="ru-RU" spc="-10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dirty="0">
                  <a:latin typeface="Cambria" panose="020405030504060302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годы</a:t>
              </a:r>
              <a:endParaRPr lang="ru-RU" dirty="0"/>
            </a:p>
          </p:txBody>
        </p:sp>
        <p:sp>
          <p:nvSpPr>
            <p:cNvPr id="27" name="Google Shape;749;p29"/>
            <p:cNvSpPr/>
            <p:nvPr/>
          </p:nvSpPr>
          <p:spPr>
            <a:xfrm>
              <a:off x="3400425" y="3614250"/>
              <a:ext cx="672780" cy="5952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</a:t>
              </a:r>
              <a:r>
                <a:rPr lang="ru-RU" sz="1800" b="1" dirty="0" smtClean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2</a:t>
              </a:r>
              <a:endParaRPr sz="18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30" name="Google Shape;752;p29"/>
          <p:cNvCxnSpPr>
            <a:endCxn id="23" idx="2"/>
          </p:cNvCxnSpPr>
          <p:nvPr/>
        </p:nvCxnSpPr>
        <p:spPr>
          <a:xfrm>
            <a:off x="2686200" y="3403025"/>
            <a:ext cx="714225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1" name="Google Shape;753;p29"/>
          <p:cNvCxnSpPr>
            <a:endCxn id="27" idx="2"/>
          </p:cNvCxnSpPr>
          <p:nvPr/>
        </p:nvCxnSpPr>
        <p:spPr>
          <a:xfrm>
            <a:off x="2686200" y="4419275"/>
            <a:ext cx="714225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2" name="Google Shape;754;p29"/>
          <p:cNvCxnSpPr>
            <a:stCxn id="23" idx="6"/>
            <a:endCxn id="22" idx="1"/>
          </p:cNvCxnSpPr>
          <p:nvPr/>
        </p:nvCxnSpPr>
        <p:spPr>
          <a:xfrm>
            <a:off x="4079287" y="3403025"/>
            <a:ext cx="391525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3" name="Google Shape;755;p29"/>
          <p:cNvCxnSpPr>
            <a:stCxn id="27" idx="6"/>
            <a:endCxn id="26" idx="1"/>
          </p:cNvCxnSpPr>
          <p:nvPr/>
        </p:nvCxnSpPr>
        <p:spPr>
          <a:xfrm>
            <a:off x="4073205" y="4419275"/>
            <a:ext cx="405566" cy="52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9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900" dirty="0" smtClean="0">
                <a:solidFill>
                  <a:schemeClr val="bg1"/>
                </a:solidFill>
              </a:rPr>
              <a:t>7</a:t>
            </a:r>
            <a:endParaRPr lang="ru-RU" sz="900" dirty="0">
              <a:solidFill>
                <a:schemeClr val="bg1"/>
              </a:solidFill>
            </a:endParaRPr>
          </a:p>
        </p:txBody>
      </p:sp>
      <p:grpSp>
        <p:nvGrpSpPr>
          <p:cNvPr id="38" name="Google Shape;1526;p50"/>
          <p:cNvGrpSpPr/>
          <p:nvPr/>
        </p:nvGrpSpPr>
        <p:grpSpPr>
          <a:xfrm rot="16200000">
            <a:off x="4792592" y="-575317"/>
            <a:ext cx="1597170" cy="3283829"/>
            <a:chOff x="6529419" y="1724306"/>
            <a:chExt cx="1480463" cy="2931918"/>
          </a:xfrm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grpSp>
          <p:nvGrpSpPr>
            <p:cNvPr id="75" name="Google Shape;1528;p50"/>
            <p:cNvGrpSpPr/>
            <p:nvPr/>
          </p:nvGrpSpPr>
          <p:grpSpPr>
            <a:xfrm>
              <a:off x="6556826" y="1724306"/>
              <a:ext cx="956596" cy="944294"/>
              <a:chOff x="3800349" y="1238762"/>
              <a:chExt cx="1098904" cy="1084772"/>
            </a:xfrm>
          </p:grpSpPr>
          <p:sp>
            <p:nvSpPr>
              <p:cNvPr id="77" name="Google Shape;1529;p50"/>
              <p:cNvSpPr/>
              <p:nvPr/>
            </p:nvSpPr>
            <p:spPr>
              <a:xfrm>
                <a:off x="3800349" y="1238762"/>
                <a:ext cx="1098904" cy="1084772"/>
              </a:xfrm>
              <a:custGeom>
                <a:avLst/>
                <a:gdLst/>
                <a:ahLst/>
                <a:cxnLst/>
                <a:rect l="l" t="t" r="r" b="b"/>
                <a:pathLst>
                  <a:path w="45721" h="45133" extrusionOk="0">
                    <a:moveTo>
                      <a:pt x="22825" y="1"/>
                    </a:moveTo>
                    <a:cubicBezTo>
                      <a:pt x="22054" y="1"/>
                      <a:pt x="21283" y="295"/>
                      <a:pt x="20693" y="885"/>
                    </a:cubicBezTo>
                    <a:lnTo>
                      <a:pt x="1179" y="20482"/>
                    </a:lnTo>
                    <a:cubicBezTo>
                      <a:pt x="0" y="21661"/>
                      <a:pt x="0" y="23566"/>
                      <a:pt x="1179" y="24733"/>
                    </a:cubicBezTo>
                    <a:lnTo>
                      <a:pt x="20777" y="44259"/>
                    </a:lnTo>
                    <a:cubicBezTo>
                      <a:pt x="21364" y="44841"/>
                      <a:pt x="22133" y="45133"/>
                      <a:pt x="22900" y="45133"/>
                    </a:cubicBezTo>
                    <a:cubicBezTo>
                      <a:pt x="23672" y="45133"/>
                      <a:pt x="24442" y="44838"/>
                      <a:pt x="25027" y="44247"/>
                    </a:cubicBezTo>
                    <a:lnTo>
                      <a:pt x="32873" y="36377"/>
                    </a:lnTo>
                    <a:cubicBezTo>
                      <a:pt x="33053" y="36197"/>
                      <a:pt x="33283" y="36110"/>
                      <a:pt x="33511" y="36110"/>
                    </a:cubicBezTo>
                    <a:cubicBezTo>
                      <a:pt x="33810" y="36110"/>
                      <a:pt x="34108" y="36260"/>
                      <a:pt x="34290" y="36544"/>
                    </a:cubicBezTo>
                    <a:cubicBezTo>
                      <a:pt x="34743" y="37246"/>
                      <a:pt x="35112" y="38020"/>
                      <a:pt x="35409" y="38806"/>
                    </a:cubicBezTo>
                    <a:cubicBezTo>
                      <a:pt x="35588" y="39294"/>
                      <a:pt x="35909" y="39735"/>
                      <a:pt x="36362" y="40080"/>
                    </a:cubicBezTo>
                    <a:cubicBezTo>
                      <a:pt x="36890" y="40489"/>
                      <a:pt x="37508" y="40695"/>
                      <a:pt x="38128" y="40695"/>
                    </a:cubicBezTo>
                    <a:cubicBezTo>
                      <a:pt x="38682" y="40695"/>
                      <a:pt x="39237" y="40530"/>
                      <a:pt x="39731" y="40199"/>
                    </a:cubicBezTo>
                    <a:cubicBezTo>
                      <a:pt x="41303" y="39127"/>
                      <a:pt x="41446" y="36984"/>
                      <a:pt x="40172" y="35710"/>
                    </a:cubicBezTo>
                    <a:cubicBezTo>
                      <a:pt x="39862" y="35401"/>
                      <a:pt x="39505" y="35186"/>
                      <a:pt x="39112" y="35044"/>
                    </a:cubicBezTo>
                    <a:cubicBezTo>
                      <a:pt x="38326" y="34758"/>
                      <a:pt x="37564" y="34401"/>
                      <a:pt x="36862" y="33948"/>
                    </a:cubicBezTo>
                    <a:cubicBezTo>
                      <a:pt x="36374" y="33639"/>
                      <a:pt x="36279" y="32960"/>
                      <a:pt x="36695" y="32543"/>
                    </a:cubicBezTo>
                    <a:lnTo>
                      <a:pt x="44553" y="24661"/>
                    </a:lnTo>
                    <a:cubicBezTo>
                      <a:pt x="45720" y="23483"/>
                      <a:pt x="45720" y="21578"/>
                      <a:pt x="44542" y="20399"/>
                    </a:cubicBezTo>
                    <a:lnTo>
                      <a:pt x="24956" y="885"/>
                    </a:lnTo>
                    <a:cubicBezTo>
                      <a:pt x="24366" y="295"/>
                      <a:pt x="23595" y="1"/>
                      <a:pt x="22825" y="1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530;p50"/>
              <p:cNvSpPr/>
              <p:nvPr/>
            </p:nvSpPr>
            <p:spPr>
              <a:xfrm>
                <a:off x="3884758" y="1311226"/>
                <a:ext cx="287338" cy="287050"/>
              </a:xfrm>
              <a:custGeom>
                <a:avLst/>
                <a:gdLst/>
                <a:ahLst/>
                <a:cxnLst/>
                <a:rect l="l" t="t" r="r" b="b"/>
                <a:pathLst>
                  <a:path w="11955" h="11943" extrusionOk="0">
                    <a:moveTo>
                      <a:pt x="5978" y="1"/>
                    </a:moveTo>
                    <a:cubicBezTo>
                      <a:pt x="2679" y="1"/>
                      <a:pt x="1" y="2668"/>
                      <a:pt x="1" y="5966"/>
                    </a:cubicBezTo>
                    <a:cubicBezTo>
                      <a:pt x="1" y="9276"/>
                      <a:pt x="2679" y="11943"/>
                      <a:pt x="5978" y="11943"/>
                    </a:cubicBezTo>
                    <a:cubicBezTo>
                      <a:pt x="9276" y="11943"/>
                      <a:pt x="11954" y="9276"/>
                      <a:pt x="11954" y="5966"/>
                    </a:cubicBezTo>
                    <a:cubicBezTo>
                      <a:pt x="11954" y="2668"/>
                      <a:pt x="9276" y="1"/>
                      <a:pt x="5978" y="1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" name="Google Shape;1533;p50"/>
            <p:cNvGrpSpPr/>
            <p:nvPr/>
          </p:nvGrpSpPr>
          <p:grpSpPr>
            <a:xfrm>
              <a:off x="7053286" y="2227254"/>
              <a:ext cx="956596" cy="944253"/>
              <a:chOff x="4370663" y="1816530"/>
              <a:chExt cx="1098904" cy="1084724"/>
            </a:xfrm>
          </p:grpSpPr>
          <p:sp>
            <p:nvSpPr>
              <p:cNvPr id="73" name="Google Shape;1534;p50"/>
              <p:cNvSpPr/>
              <p:nvPr/>
            </p:nvSpPr>
            <p:spPr>
              <a:xfrm>
                <a:off x="4370663" y="1816530"/>
                <a:ext cx="1098904" cy="1084724"/>
              </a:xfrm>
              <a:custGeom>
                <a:avLst/>
                <a:gdLst/>
                <a:ahLst/>
                <a:cxnLst/>
                <a:rect l="l" t="t" r="r" b="b"/>
                <a:pathLst>
                  <a:path w="45721" h="45131" extrusionOk="0">
                    <a:moveTo>
                      <a:pt x="22862" y="0"/>
                    </a:moveTo>
                    <a:cubicBezTo>
                      <a:pt x="22092" y="0"/>
                      <a:pt x="21324" y="295"/>
                      <a:pt x="20741" y="884"/>
                    </a:cubicBezTo>
                    <a:lnTo>
                      <a:pt x="12871" y="8742"/>
                    </a:lnTo>
                    <a:cubicBezTo>
                      <a:pt x="12698" y="8921"/>
                      <a:pt x="12472" y="9005"/>
                      <a:pt x="12246" y="9005"/>
                    </a:cubicBezTo>
                    <a:cubicBezTo>
                      <a:pt x="11945" y="9005"/>
                      <a:pt x="11643" y="8855"/>
                      <a:pt x="11466" y="8576"/>
                    </a:cubicBezTo>
                    <a:cubicBezTo>
                      <a:pt x="11014" y="7861"/>
                      <a:pt x="10645" y="7099"/>
                      <a:pt x="10347" y="6302"/>
                    </a:cubicBezTo>
                    <a:cubicBezTo>
                      <a:pt x="10168" y="5813"/>
                      <a:pt x="9847" y="5373"/>
                      <a:pt x="9394" y="5028"/>
                    </a:cubicBezTo>
                    <a:cubicBezTo>
                      <a:pt x="8866" y="4619"/>
                      <a:pt x="8248" y="4413"/>
                      <a:pt x="7630" y="4413"/>
                    </a:cubicBezTo>
                    <a:cubicBezTo>
                      <a:pt x="7078" y="4413"/>
                      <a:pt x="6526" y="4577"/>
                      <a:pt x="6037" y="4909"/>
                    </a:cubicBezTo>
                    <a:cubicBezTo>
                      <a:pt x="4465" y="5968"/>
                      <a:pt x="4310" y="8123"/>
                      <a:pt x="5584" y="9385"/>
                    </a:cubicBezTo>
                    <a:cubicBezTo>
                      <a:pt x="5894" y="9695"/>
                      <a:pt x="6251" y="9921"/>
                      <a:pt x="6632" y="10064"/>
                    </a:cubicBezTo>
                    <a:cubicBezTo>
                      <a:pt x="7418" y="10350"/>
                      <a:pt x="8180" y="10707"/>
                      <a:pt x="8882" y="11159"/>
                    </a:cubicBezTo>
                    <a:cubicBezTo>
                      <a:pt x="9383" y="11469"/>
                      <a:pt x="9466" y="12148"/>
                      <a:pt x="9049" y="12564"/>
                    </a:cubicBezTo>
                    <a:lnTo>
                      <a:pt x="1179" y="20434"/>
                    </a:lnTo>
                    <a:cubicBezTo>
                      <a:pt x="0" y="21613"/>
                      <a:pt x="0" y="23518"/>
                      <a:pt x="1179" y="24697"/>
                    </a:cubicBezTo>
                    <a:lnTo>
                      <a:pt x="20741" y="44247"/>
                    </a:lnTo>
                    <a:cubicBezTo>
                      <a:pt x="21324" y="44836"/>
                      <a:pt x="22092" y="45131"/>
                      <a:pt x="22862" y="45131"/>
                    </a:cubicBezTo>
                    <a:cubicBezTo>
                      <a:pt x="23631" y="45131"/>
                      <a:pt x="24402" y="44836"/>
                      <a:pt x="24992" y="44247"/>
                    </a:cubicBezTo>
                    <a:lnTo>
                      <a:pt x="44554" y="24697"/>
                    </a:lnTo>
                    <a:cubicBezTo>
                      <a:pt x="45720" y="23518"/>
                      <a:pt x="45720" y="21613"/>
                      <a:pt x="44554" y="20434"/>
                    </a:cubicBezTo>
                    <a:lnTo>
                      <a:pt x="24992" y="884"/>
                    </a:lnTo>
                    <a:cubicBezTo>
                      <a:pt x="24402" y="295"/>
                      <a:pt x="23631" y="0"/>
                      <a:pt x="22862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535;p50"/>
              <p:cNvSpPr/>
              <p:nvPr/>
            </p:nvSpPr>
            <p:spPr>
              <a:xfrm>
                <a:off x="5055718" y="1904160"/>
                <a:ext cx="287338" cy="287338"/>
              </a:xfrm>
              <a:custGeom>
                <a:avLst/>
                <a:gdLst/>
                <a:ahLst/>
                <a:cxnLst/>
                <a:rect l="l" t="t" r="r" b="b"/>
                <a:pathLst>
                  <a:path w="11955" h="11955" extrusionOk="0">
                    <a:moveTo>
                      <a:pt x="5978" y="0"/>
                    </a:moveTo>
                    <a:cubicBezTo>
                      <a:pt x="2680" y="0"/>
                      <a:pt x="1" y="2679"/>
                      <a:pt x="1" y="5977"/>
                    </a:cubicBezTo>
                    <a:cubicBezTo>
                      <a:pt x="1" y="9275"/>
                      <a:pt x="2680" y="11954"/>
                      <a:pt x="5978" y="11954"/>
                    </a:cubicBezTo>
                    <a:cubicBezTo>
                      <a:pt x="9276" y="11954"/>
                      <a:pt x="11955" y="9275"/>
                      <a:pt x="11955" y="5977"/>
                    </a:cubicBezTo>
                    <a:cubicBezTo>
                      <a:pt x="11955" y="2679"/>
                      <a:pt x="9276" y="0"/>
                      <a:pt x="5978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" name="Google Shape;1542;p50"/>
            <p:cNvGrpSpPr/>
            <p:nvPr/>
          </p:nvGrpSpPr>
          <p:grpSpPr>
            <a:xfrm>
              <a:off x="6547101" y="2715744"/>
              <a:ext cx="956597" cy="944315"/>
              <a:chOff x="3789173" y="2377690"/>
              <a:chExt cx="1098904" cy="1084796"/>
            </a:xfrm>
          </p:grpSpPr>
          <p:sp>
            <p:nvSpPr>
              <p:cNvPr id="65" name="Google Shape;1543;p50"/>
              <p:cNvSpPr/>
              <p:nvPr/>
            </p:nvSpPr>
            <p:spPr>
              <a:xfrm>
                <a:off x="3789173" y="2377690"/>
                <a:ext cx="1098904" cy="1084796"/>
              </a:xfrm>
              <a:custGeom>
                <a:avLst/>
                <a:gdLst/>
                <a:ahLst/>
                <a:cxnLst/>
                <a:rect l="l" t="t" r="r" b="b"/>
                <a:pathLst>
                  <a:path w="45721" h="45134" extrusionOk="0">
                    <a:moveTo>
                      <a:pt x="22861" y="0"/>
                    </a:moveTo>
                    <a:cubicBezTo>
                      <a:pt x="22090" y="0"/>
                      <a:pt x="21319" y="295"/>
                      <a:pt x="20730" y="884"/>
                    </a:cubicBezTo>
                    <a:lnTo>
                      <a:pt x="1180" y="20446"/>
                    </a:lnTo>
                    <a:cubicBezTo>
                      <a:pt x="1" y="21613"/>
                      <a:pt x="1" y="23518"/>
                      <a:pt x="1180" y="24697"/>
                    </a:cubicBezTo>
                    <a:lnTo>
                      <a:pt x="20730" y="44259"/>
                    </a:lnTo>
                    <a:cubicBezTo>
                      <a:pt x="21319" y="44842"/>
                      <a:pt x="22090" y="45134"/>
                      <a:pt x="22861" y="45134"/>
                    </a:cubicBezTo>
                    <a:cubicBezTo>
                      <a:pt x="23632" y="45134"/>
                      <a:pt x="24403" y="44842"/>
                      <a:pt x="24992" y="44259"/>
                    </a:cubicBezTo>
                    <a:lnTo>
                      <a:pt x="44542" y="24697"/>
                    </a:lnTo>
                    <a:cubicBezTo>
                      <a:pt x="45721" y="23518"/>
                      <a:pt x="45721" y="21613"/>
                      <a:pt x="44542" y="20446"/>
                    </a:cubicBezTo>
                    <a:lnTo>
                      <a:pt x="36684" y="12576"/>
                    </a:lnTo>
                    <a:cubicBezTo>
                      <a:pt x="36267" y="12171"/>
                      <a:pt x="36363" y="11481"/>
                      <a:pt x="36851" y="11171"/>
                    </a:cubicBezTo>
                    <a:cubicBezTo>
                      <a:pt x="37565" y="10719"/>
                      <a:pt x="38327" y="10350"/>
                      <a:pt x="39125" y="10052"/>
                    </a:cubicBezTo>
                    <a:cubicBezTo>
                      <a:pt x="39613" y="9874"/>
                      <a:pt x="40054" y="9552"/>
                      <a:pt x="40399" y="9100"/>
                    </a:cubicBezTo>
                    <a:cubicBezTo>
                      <a:pt x="41173" y="8099"/>
                      <a:pt x="41220" y="6778"/>
                      <a:pt x="40518" y="5730"/>
                    </a:cubicBezTo>
                    <a:cubicBezTo>
                      <a:pt x="39932" y="4868"/>
                      <a:pt x="39013" y="4436"/>
                      <a:pt x="38094" y="4436"/>
                    </a:cubicBezTo>
                    <a:cubicBezTo>
                      <a:pt x="37349" y="4436"/>
                      <a:pt x="36606" y="4720"/>
                      <a:pt x="36041" y="5290"/>
                    </a:cubicBezTo>
                    <a:cubicBezTo>
                      <a:pt x="35732" y="5587"/>
                      <a:pt x="35505" y="5956"/>
                      <a:pt x="35362" y="6337"/>
                    </a:cubicBezTo>
                    <a:cubicBezTo>
                      <a:pt x="35077" y="7123"/>
                      <a:pt x="34720" y="7885"/>
                      <a:pt x="34267" y="8588"/>
                    </a:cubicBezTo>
                    <a:cubicBezTo>
                      <a:pt x="34091" y="8872"/>
                      <a:pt x="33797" y="9021"/>
                      <a:pt x="33498" y="9021"/>
                    </a:cubicBezTo>
                    <a:cubicBezTo>
                      <a:pt x="33271" y="9021"/>
                      <a:pt x="33042" y="8934"/>
                      <a:pt x="32862" y="8754"/>
                    </a:cubicBezTo>
                    <a:lnTo>
                      <a:pt x="24992" y="884"/>
                    </a:lnTo>
                    <a:cubicBezTo>
                      <a:pt x="24403" y="295"/>
                      <a:pt x="23632" y="0"/>
                      <a:pt x="2286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544;p50"/>
              <p:cNvSpPr/>
              <p:nvPr/>
            </p:nvSpPr>
            <p:spPr>
              <a:xfrm>
                <a:off x="3885623" y="2465897"/>
                <a:ext cx="287050" cy="287338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11955" extrusionOk="0">
                    <a:moveTo>
                      <a:pt x="5977" y="0"/>
                    </a:moveTo>
                    <a:cubicBezTo>
                      <a:pt x="2679" y="0"/>
                      <a:pt x="0" y="2679"/>
                      <a:pt x="0" y="5977"/>
                    </a:cubicBezTo>
                    <a:cubicBezTo>
                      <a:pt x="0" y="9275"/>
                      <a:pt x="2679" y="11954"/>
                      <a:pt x="5977" y="11954"/>
                    </a:cubicBezTo>
                    <a:cubicBezTo>
                      <a:pt x="9275" y="11954"/>
                      <a:pt x="11942" y="9275"/>
                      <a:pt x="11942" y="5977"/>
                    </a:cubicBezTo>
                    <a:cubicBezTo>
                      <a:pt x="11942" y="2679"/>
                      <a:pt x="9275" y="0"/>
                      <a:pt x="5977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" name="Google Shape;1551;p50"/>
            <p:cNvGrpSpPr/>
            <p:nvPr/>
          </p:nvGrpSpPr>
          <p:grpSpPr>
            <a:xfrm>
              <a:off x="7034853" y="3222917"/>
              <a:ext cx="956596" cy="944252"/>
              <a:chOff x="4349489" y="2960313"/>
              <a:chExt cx="1098904" cy="1084724"/>
            </a:xfrm>
          </p:grpSpPr>
          <p:sp>
            <p:nvSpPr>
              <p:cNvPr id="57" name="Google Shape;1552;p50"/>
              <p:cNvSpPr/>
              <p:nvPr/>
            </p:nvSpPr>
            <p:spPr>
              <a:xfrm>
                <a:off x="4349489" y="2960313"/>
                <a:ext cx="1098904" cy="1084724"/>
              </a:xfrm>
              <a:custGeom>
                <a:avLst/>
                <a:gdLst/>
                <a:ahLst/>
                <a:cxnLst/>
                <a:rect l="l" t="t" r="r" b="b"/>
                <a:pathLst>
                  <a:path w="45721" h="45131" extrusionOk="0">
                    <a:moveTo>
                      <a:pt x="22862" y="0"/>
                    </a:moveTo>
                    <a:cubicBezTo>
                      <a:pt x="22092" y="0"/>
                      <a:pt x="21324" y="295"/>
                      <a:pt x="20741" y="884"/>
                    </a:cubicBezTo>
                    <a:lnTo>
                      <a:pt x="12871" y="8743"/>
                    </a:lnTo>
                    <a:cubicBezTo>
                      <a:pt x="12697" y="8917"/>
                      <a:pt x="12470" y="9001"/>
                      <a:pt x="12243" y="9001"/>
                    </a:cubicBezTo>
                    <a:cubicBezTo>
                      <a:pt x="11942" y="9001"/>
                      <a:pt x="11642" y="8854"/>
                      <a:pt x="11466" y="8576"/>
                    </a:cubicBezTo>
                    <a:cubicBezTo>
                      <a:pt x="11014" y="7861"/>
                      <a:pt x="10645" y="7099"/>
                      <a:pt x="10347" y="6302"/>
                    </a:cubicBezTo>
                    <a:cubicBezTo>
                      <a:pt x="10168" y="5814"/>
                      <a:pt x="9847" y="5373"/>
                      <a:pt x="9394" y="5028"/>
                    </a:cubicBezTo>
                    <a:cubicBezTo>
                      <a:pt x="8866" y="4619"/>
                      <a:pt x="8248" y="4413"/>
                      <a:pt x="7630" y="4413"/>
                    </a:cubicBezTo>
                    <a:cubicBezTo>
                      <a:pt x="7078" y="4413"/>
                      <a:pt x="6525" y="4577"/>
                      <a:pt x="6037" y="4909"/>
                    </a:cubicBezTo>
                    <a:cubicBezTo>
                      <a:pt x="4465" y="5968"/>
                      <a:pt x="4310" y="8123"/>
                      <a:pt x="5584" y="9385"/>
                    </a:cubicBezTo>
                    <a:cubicBezTo>
                      <a:pt x="5894" y="9695"/>
                      <a:pt x="6251" y="9921"/>
                      <a:pt x="6632" y="10064"/>
                    </a:cubicBezTo>
                    <a:cubicBezTo>
                      <a:pt x="7418" y="10350"/>
                      <a:pt x="8180" y="10707"/>
                      <a:pt x="8882" y="11159"/>
                    </a:cubicBezTo>
                    <a:cubicBezTo>
                      <a:pt x="9382" y="11469"/>
                      <a:pt x="9466" y="12148"/>
                      <a:pt x="9049" y="12564"/>
                    </a:cubicBezTo>
                    <a:lnTo>
                      <a:pt x="1179" y="20434"/>
                    </a:lnTo>
                    <a:cubicBezTo>
                      <a:pt x="0" y="21613"/>
                      <a:pt x="0" y="23518"/>
                      <a:pt x="1179" y="24697"/>
                    </a:cubicBezTo>
                    <a:lnTo>
                      <a:pt x="20741" y="44247"/>
                    </a:lnTo>
                    <a:cubicBezTo>
                      <a:pt x="21324" y="44836"/>
                      <a:pt x="22092" y="45131"/>
                      <a:pt x="22862" y="45131"/>
                    </a:cubicBezTo>
                    <a:cubicBezTo>
                      <a:pt x="23631" y="45131"/>
                      <a:pt x="24402" y="44836"/>
                      <a:pt x="24992" y="44247"/>
                    </a:cubicBezTo>
                    <a:lnTo>
                      <a:pt x="44554" y="24697"/>
                    </a:lnTo>
                    <a:cubicBezTo>
                      <a:pt x="45720" y="23518"/>
                      <a:pt x="45720" y="21613"/>
                      <a:pt x="44554" y="20434"/>
                    </a:cubicBezTo>
                    <a:lnTo>
                      <a:pt x="24992" y="884"/>
                    </a:lnTo>
                    <a:cubicBezTo>
                      <a:pt x="24402" y="295"/>
                      <a:pt x="23631" y="0"/>
                      <a:pt x="22862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553;p50"/>
              <p:cNvSpPr/>
              <p:nvPr/>
            </p:nvSpPr>
            <p:spPr>
              <a:xfrm>
                <a:off x="5065741" y="3026769"/>
                <a:ext cx="287338" cy="287338"/>
              </a:xfrm>
              <a:custGeom>
                <a:avLst/>
                <a:gdLst/>
                <a:ahLst/>
                <a:cxnLst/>
                <a:rect l="l" t="t" r="r" b="b"/>
                <a:pathLst>
                  <a:path w="11955" h="11955" extrusionOk="0">
                    <a:moveTo>
                      <a:pt x="5978" y="1"/>
                    </a:moveTo>
                    <a:cubicBezTo>
                      <a:pt x="2680" y="1"/>
                      <a:pt x="1" y="2679"/>
                      <a:pt x="1" y="5978"/>
                    </a:cubicBezTo>
                    <a:cubicBezTo>
                      <a:pt x="1" y="9276"/>
                      <a:pt x="2680" y="11954"/>
                      <a:pt x="5978" y="11954"/>
                    </a:cubicBezTo>
                    <a:cubicBezTo>
                      <a:pt x="9276" y="11954"/>
                      <a:pt x="11955" y="9276"/>
                      <a:pt x="11955" y="5978"/>
                    </a:cubicBezTo>
                    <a:cubicBezTo>
                      <a:pt x="11955" y="2679"/>
                      <a:pt x="9276" y="1"/>
                      <a:pt x="5978" y="1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" name="Google Shape;1558;p50"/>
            <p:cNvGrpSpPr/>
            <p:nvPr/>
          </p:nvGrpSpPr>
          <p:grpSpPr>
            <a:xfrm>
              <a:off x="6529419" y="3711909"/>
              <a:ext cx="956596" cy="944315"/>
              <a:chOff x="3768864" y="3522050"/>
              <a:chExt cx="1098904" cy="1084796"/>
            </a:xfrm>
          </p:grpSpPr>
          <p:sp>
            <p:nvSpPr>
              <p:cNvPr id="51" name="Google Shape;1559;p50"/>
              <p:cNvSpPr/>
              <p:nvPr/>
            </p:nvSpPr>
            <p:spPr>
              <a:xfrm>
                <a:off x="3768864" y="3522050"/>
                <a:ext cx="1098904" cy="1084796"/>
              </a:xfrm>
              <a:custGeom>
                <a:avLst/>
                <a:gdLst/>
                <a:ahLst/>
                <a:cxnLst/>
                <a:rect l="l" t="t" r="r" b="b"/>
                <a:pathLst>
                  <a:path w="45721" h="45134" extrusionOk="0">
                    <a:moveTo>
                      <a:pt x="22862" y="0"/>
                    </a:moveTo>
                    <a:cubicBezTo>
                      <a:pt x="22093" y="0"/>
                      <a:pt x="21325" y="295"/>
                      <a:pt x="20741" y="884"/>
                    </a:cubicBezTo>
                    <a:lnTo>
                      <a:pt x="1179" y="20446"/>
                    </a:lnTo>
                    <a:cubicBezTo>
                      <a:pt x="1" y="21613"/>
                      <a:pt x="1" y="23518"/>
                      <a:pt x="1179" y="24697"/>
                    </a:cubicBezTo>
                    <a:lnTo>
                      <a:pt x="20741" y="44259"/>
                    </a:lnTo>
                    <a:cubicBezTo>
                      <a:pt x="21325" y="44842"/>
                      <a:pt x="22093" y="45134"/>
                      <a:pt x="22862" y="45134"/>
                    </a:cubicBezTo>
                    <a:cubicBezTo>
                      <a:pt x="23631" y="45134"/>
                      <a:pt x="24402" y="44842"/>
                      <a:pt x="24992" y="44259"/>
                    </a:cubicBezTo>
                    <a:lnTo>
                      <a:pt x="44554" y="24697"/>
                    </a:lnTo>
                    <a:cubicBezTo>
                      <a:pt x="45721" y="23518"/>
                      <a:pt x="45721" y="21613"/>
                      <a:pt x="44554" y="20446"/>
                    </a:cubicBezTo>
                    <a:lnTo>
                      <a:pt x="36684" y="12576"/>
                    </a:lnTo>
                    <a:cubicBezTo>
                      <a:pt x="36279" y="12171"/>
                      <a:pt x="36362" y="11481"/>
                      <a:pt x="36850" y="11171"/>
                    </a:cubicBezTo>
                    <a:cubicBezTo>
                      <a:pt x="37565" y="10719"/>
                      <a:pt x="38327" y="10362"/>
                      <a:pt x="39124" y="10052"/>
                    </a:cubicBezTo>
                    <a:cubicBezTo>
                      <a:pt x="39613" y="9874"/>
                      <a:pt x="40053" y="9552"/>
                      <a:pt x="40410" y="9100"/>
                    </a:cubicBezTo>
                    <a:cubicBezTo>
                      <a:pt x="41172" y="8111"/>
                      <a:pt x="41220" y="6778"/>
                      <a:pt x="40518" y="5742"/>
                    </a:cubicBezTo>
                    <a:cubicBezTo>
                      <a:pt x="39931" y="4872"/>
                      <a:pt x="39013" y="4437"/>
                      <a:pt x="38094" y="4437"/>
                    </a:cubicBezTo>
                    <a:cubicBezTo>
                      <a:pt x="37352" y="4437"/>
                      <a:pt x="36610" y="4721"/>
                      <a:pt x="36041" y="5290"/>
                    </a:cubicBezTo>
                    <a:cubicBezTo>
                      <a:pt x="35731" y="5599"/>
                      <a:pt x="35505" y="5956"/>
                      <a:pt x="35362" y="6337"/>
                    </a:cubicBezTo>
                    <a:cubicBezTo>
                      <a:pt x="35076" y="7135"/>
                      <a:pt x="34719" y="7885"/>
                      <a:pt x="34267" y="8588"/>
                    </a:cubicBezTo>
                    <a:cubicBezTo>
                      <a:pt x="34091" y="8872"/>
                      <a:pt x="33796" y="9021"/>
                      <a:pt x="33498" y="9021"/>
                    </a:cubicBezTo>
                    <a:cubicBezTo>
                      <a:pt x="33271" y="9021"/>
                      <a:pt x="33042" y="8934"/>
                      <a:pt x="32862" y="8754"/>
                    </a:cubicBezTo>
                    <a:lnTo>
                      <a:pt x="24992" y="884"/>
                    </a:lnTo>
                    <a:cubicBezTo>
                      <a:pt x="24402" y="295"/>
                      <a:pt x="23631" y="0"/>
                      <a:pt x="22862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560;p50"/>
              <p:cNvSpPr/>
              <p:nvPr/>
            </p:nvSpPr>
            <p:spPr>
              <a:xfrm>
                <a:off x="3887041" y="3641743"/>
                <a:ext cx="287338" cy="287026"/>
              </a:xfrm>
              <a:custGeom>
                <a:avLst/>
                <a:gdLst/>
                <a:ahLst/>
                <a:cxnLst/>
                <a:rect l="l" t="t" r="r" b="b"/>
                <a:pathLst>
                  <a:path w="11955" h="11942" extrusionOk="0">
                    <a:moveTo>
                      <a:pt x="5978" y="0"/>
                    </a:moveTo>
                    <a:cubicBezTo>
                      <a:pt x="2680" y="0"/>
                      <a:pt x="1" y="2667"/>
                      <a:pt x="1" y="5977"/>
                    </a:cubicBezTo>
                    <a:cubicBezTo>
                      <a:pt x="1" y="9275"/>
                      <a:pt x="2680" y="11942"/>
                      <a:pt x="5978" y="11942"/>
                    </a:cubicBezTo>
                    <a:cubicBezTo>
                      <a:pt x="9276" y="11942"/>
                      <a:pt x="11955" y="9275"/>
                      <a:pt x="11955" y="5977"/>
                    </a:cubicBezTo>
                    <a:cubicBezTo>
                      <a:pt x="11955" y="2667"/>
                      <a:pt x="9276" y="0"/>
                      <a:pt x="5978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p3d contourW="44450" prstMaterial="matte">
                <a:contourClr>
                  <a:srgbClr val="FFFFFF"/>
                </a:contourClr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" name="Google Shape;3725;p74"/>
          <p:cNvGrpSpPr/>
          <p:nvPr/>
        </p:nvGrpSpPr>
        <p:grpSpPr>
          <a:xfrm>
            <a:off x="4233042" y="1123367"/>
            <a:ext cx="437476" cy="444450"/>
            <a:chOff x="5461775" y="1507375"/>
            <a:chExt cx="466775" cy="406600"/>
          </a:xfrm>
          <a:solidFill>
            <a:schemeClr val="bg1"/>
          </a:solidFill>
        </p:grpSpPr>
        <p:sp>
          <p:nvSpPr>
            <p:cNvPr id="80" name="Google Shape;3726;p74"/>
            <p:cNvSpPr/>
            <p:nvPr/>
          </p:nvSpPr>
          <p:spPr>
            <a:xfrm>
              <a:off x="5641300" y="1647350"/>
              <a:ext cx="287250" cy="266625"/>
            </a:xfrm>
            <a:custGeom>
              <a:avLst/>
              <a:gdLst/>
              <a:ahLst/>
              <a:cxnLst/>
              <a:rect l="l" t="t" r="r" b="b"/>
              <a:pathLst>
                <a:path w="11490" h="10665" extrusionOk="0">
                  <a:moveTo>
                    <a:pt x="5740" y="0"/>
                  </a:moveTo>
                  <a:cubicBezTo>
                    <a:pt x="5616" y="0"/>
                    <a:pt x="5514" y="102"/>
                    <a:pt x="5514" y="228"/>
                  </a:cubicBezTo>
                  <a:cubicBezTo>
                    <a:pt x="5514" y="352"/>
                    <a:pt x="5616" y="456"/>
                    <a:pt x="5740" y="456"/>
                  </a:cubicBezTo>
                  <a:lnTo>
                    <a:pt x="9890" y="456"/>
                  </a:lnTo>
                  <a:cubicBezTo>
                    <a:pt x="10509" y="456"/>
                    <a:pt x="11026" y="964"/>
                    <a:pt x="11026" y="1592"/>
                  </a:cubicBezTo>
                  <a:lnTo>
                    <a:pt x="11026" y="6656"/>
                  </a:lnTo>
                  <a:cubicBezTo>
                    <a:pt x="11026" y="7277"/>
                    <a:pt x="10509" y="7785"/>
                    <a:pt x="9890" y="7785"/>
                  </a:cubicBezTo>
                  <a:lnTo>
                    <a:pt x="8815" y="7785"/>
                  </a:lnTo>
                  <a:cubicBezTo>
                    <a:pt x="8689" y="7785"/>
                    <a:pt x="8587" y="7896"/>
                    <a:pt x="8587" y="8021"/>
                  </a:cubicBezTo>
                  <a:lnTo>
                    <a:pt x="8587" y="9895"/>
                  </a:lnTo>
                  <a:lnTo>
                    <a:pt x="6446" y="7857"/>
                  </a:lnTo>
                  <a:cubicBezTo>
                    <a:pt x="6408" y="7810"/>
                    <a:pt x="6352" y="7785"/>
                    <a:pt x="6290" y="7785"/>
                  </a:cubicBezTo>
                  <a:lnTo>
                    <a:pt x="1600" y="7785"/>
                  </a:lnTo>
                  <a:cubicBezTo>
                    <a:pt x="974" y="7785"/>
                    <a:pt x="464" y="7277"/>
                    <a:pt x="464" y="6656"/>
                  </a:cubicBezTo>
                  <a:lnTo>
                    <a:pt x="464" y="4069"/>
                  </a:lnTo>
                  <a:cubicBezTo>
                    <a:pt x="464" y="3944"/>
                    <a:pt x="362" y="3843"/>
                    <a:pt x="228" y="3843"/>
                  </a:cubicBezTo>
                  <a:cubicBezTo>
                    <a:pt x="104" y="3843"/>
                    <a:pt x="1" y="3944"/>
                    <a:pt x="1" y="4069"/>
                  </a:cubicBezTo>
                  <a:lnTo>
                    <a:pt x="1" y="6656"/>
                  </a:lnTo>
                  <a:cubicBezTo>
                    <a:pt x="1" y="7527"/>
                    <a:pt x="716" y="8248"/>
                    <a:pt x="1600" y="8248"/>
                  </a:cubicBezTo>
                  <a:lnTo>
                    <a:pt x="6203" y="8248"/>
                  </a:lnTo>
                  <a:lnTo>
                    <a:pt x="8666" y="10601"/>
                  </a:lnTo>
                  <a:cubicBezTo>
                    <a:pt x="8704" y="10640"/>
                    <a:pt x="8761" y="10665"/>
                    <a:pt x="8823" y="10665"/>
                  </a:cubicBezTo>
                  <a:cubicBezTo>
                    <a:pt x="8855" y="10665"/>
                    <a:pt x="8885" y="10655"/>
                    <a:pt x="8917" y="10648"/>
                  </a:cubicBezTo>
                  <a:cubicBezTo>
                    <a:pt x="8996" y="10608"/>
                    <a:pt x="9050" y="10531"/>
                    <a:pt x="9050" y="10437"/>
                  </a:cubicBezTo>
                  <a:lnTo>
                    <a:pt x="9050" y="8248"/>
                  </a:lnTo>
                  <a:lnTo>
                    <a:pt x="9897" y="8248"/>
                  </a:lnTo>
                  <a:cubicBezTo>
                    <a:pt x="10774" y="8248"/>
                    <a:pt x="11489" y="7535"/>
                    <a:pt x="11489" y="6656"/>
                  </a:cubicBezTo>
                  <a:lnTo>
                    <a:pt x="11489" y="1592"/>
                  </a:lnTo>
                  <a:cubicBezTo>
                    <a:pt x="11480" y="713"/>
                    <a:pt x="10767" y="0"/>
                    <a:pt x="98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727;p74"/>
            <p:cNvSpPr/>
            <p:nvPr/>
          </p:nvSpPr>
          <p:spPr>
            <a:xfrm>
              <a:off x="5461775" y="1507375"/>
              <a:ext cx="289175" cy="268575"/>
            </a:xfrm>
            <a:custGeom>
              <a:avLst/>
              <a:gdLst/>
              <a:ahLst/>
              <a:cxnLst/>
              <a:rect l="l" t="t" r="r" b="b"/>
              <a:pathLst>
                <a:path w="11567" h="10743" extrusionOk="0">
                  <a:moveTo>
                    <a:pt x="9957" y="456"/>
                  </a:moveTo>
                  <a:cubicBezTo>
                    <a:pt x="10593" y="456"/>
                    <a:pt x="11111" y="974"/>
                    <a:pt x="11111" y="1600"/>
                  </a:cubicBezTo>
                  <a:lnTo>
                    <a:pt x="11111" y="6704"/>
                  </a:lnTo>
                  <a:cubicBezTo>
                    <a:pt x="11111" y="7340"/>
                    <a:pt x="10593" y="7850"/>
                    <a:pt x="9957" y="7850"/>
                  </a:cubicBezTo>
                  <a:lnTo>
                    <a:pt x="5230" y="7850"/>
                  </a:lnTo>
                  <a:cubicBezTo>
                    <a:pt x="5168" y="7850"/>
                    <a:pt x="5112" y="7872"/>
                    <a:pt x="5074" y="7912"/>
                  </a:cubicBezTo>
                  <a:lnTo>
                    <a:pt x="2917" y="9974"/>
                  </a:lnTo>
                  <a:lnTo>
                    <a:pt x="2917" y="8078"/>
                  </a:lnTo>
                  <a:cubicBezTo>
                    <a:pt x="2917" y="8014"/>
                    <a:pt x="2893" y="7959"/>
                    <a:pt x="2846" y="7912"/>
                  </a:cubicBezTo>
                  <a:cubicBezTo>
                    <a:pt x="2806" y="7872"/>
                    <a:pt x="2744" y="7850"/>
                    <a:pt x="2690" y="7850"/>
                  </a:cubicBezTo>
                  <a:lnTo>
                    <a:pt x="1608" y="7850"/>
                  </a:lnTo>
                  <a:cubicBezTo>
                    <a:pt x="972" y="7850"/>
                    <a:pt x="454" y="7332"/>
                    <a:pt x="454" y="6696"/>
                  </a:cubicBezTo>
                  <a:lnTo>
                    <a:pt x="454" y="1600"/>
                  </a:lnTo>
                  <a:cubicBezTo>
                    <a:pt x="454" y="974"/>
                    <a:pt x="972" y="456"/>
                    <a:pt x="1608" y="456"/>
                  </a:cubicBezTo>
                  <a:close/>
                  <a:moveTo>
                    <a:pt x="1608" y="1"/>
                  </a:moveTo>
                  <a:cubicBezTo>
                    <a:pt x="721" y="1"/>
                    <a:pt x="1" y="721"/>
                    <a:pt x="1" y="1600"/>
                  </a:cubicBezTo>
                  <a:lnTo>
                    <a:pt x="1" y="6704"/>
                  </a:lnTo>
                  <a:cubicBezTo>
                    <a:pt x="1" y="7590"/>
                    <a:pt x="721" y="8313"/>
                    <a:pt x="1608" y="8313"/>
                  </a:cubicBezTo>
                  <a:lnTo>
                    <a:pt x="2454" y="8313"/>
                  </a:lnTo>
                  <a:lnTo>
                    <a:pt x="2454" y="10514"/>
                  </a:lnTo>
                  <a:cubicBezTo>
                    <a:pt x="2454" y="10601"/>
                    <a:pt x="2509" y="10688"/>
                    <a:pt x="2596" y="10720"/>
                  </a:cubicBezTo>
                  <a:cubicBezTo>
                    <a:pt x="2628" y="10735"/>
                    <a:pt x="2650" y="10742"/>
                    <a:pt x="2682" y="10742"/>
                  </a:cubicBezTo>
                  <a:cubicBezTo>
                    <a:pt x="2744" y="10742"/>
                    <a:pt x="2799" y="10720"/>
                    <a:pt x="2846" y="10680"/>
                  </a:cubicBezTo>
                  <a:lnTo>
                    <a:pt x="5317" y="8303"/>
                  </a:lnTo>
                  <a:lnTo>
                    <a:pt x="9957" y="8303"/>
                  </a:lnTo>
                  <a:cubicBezTo>
                    <a:pt x="10844" y="8303"/>
                    <a:pt x="11566" y="7590"/>
                    <a:pt x="11566" y="6704"/>
                  </a:cubicBezTo>
                  <a:lnTo>
                    <a:pt x="11566" y="1600"/>
                  </a:lnTo>
                  <a:cubicBezTo>
                    <a:pt x="11566" y="721"/>
                    <a:pt x="10844" y="1"/>
                    <a:pt x="9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oogle Shape;3668;p74"/>
          <p:cNvGrpSpPr/>
          <p:nvPr/>
        </p:nvGrpSpPr>
        <p:grpSpPr>
          <a:xfrm>
            <a:off x="4845129" y="512333"/>
            <a:ext cx="469725" cy="462450"/>
            <a:chOff x="3862975" y="4677350"/>
            <a:chExt cx="469725" cy="462450"/>
          </a:xfrm>
          <a:solidFill>
            <a:schemeClr val="bg1"/>
          </a:solidFill>
        </p:grpSpPr>
        <p:sp>
          <p:nvSpPr>
            <p:cNvPr id="83" name="Google Shape;3669;p74"/>
            <p:cNvSpPr/>
            <p:nvPr/>
          </p:nvSpPr>
          <p:spPr>
            <a:xfrm>
              <a:off x="3969625" y="4887700"/>
              <a:ext cx="148400" cy="148200"/>
            </a:xfrm>
            <a:custGeom>
              <a:avLst/>
              <a:gdLst/>
              <a:ahLst/>
              <a:cxnLst/>
              <a:rect l="l" t="t" r="r" b="b"/>
              <a:pathLst>
                <a:path w="5936" h="5928" extrusionOk="0">
                  <a:moveTo>
                    <a:pt x="2949" y="0"/>
                  </a:moveTo>
                  <a:cubicBezTo>
                    <a:pt x="2157" y="8"/>
                    <a:pt x="1419" y="322"/>
                    <a:pt x="862" y="886"/>
                  </a:cubicBezTo>
                  <a:cubicBezTo>
                    <a:pt x="307" y="1443"/>
                    <a:pt x="0" y="2204"/>
                    <a:pt x="8" y="2986"/>
                  </a:cubicBezTo>
                  <a:cubicBezTo>
                    <a:pt x="15" y="3779"/>
                    <a:pt x="329" y="4516"/>
                    <a:pt x="887" y="5073"/>
                  </a:cubicBezTo>
                  <a:cubicBezTo>
                    <a:pt x="1451" y="5630"/>
                    <a:pt x="2196" y="5928"/>
                    <a:pt x="2989" y="5928"/>
                  </a:cubicBezTo>
                  <a:cubicBezTo>
                    <a:pt x="3779" y="5920"/>
                    <a:pt x="4524" y="5606"/>
                    <a:pt x="5074" y="5041"/>
                  </a:cubicBezTo>
                  <a:cubicBezTo>
                    <a:pt x="5631" y="4484"/>
                    <a:pt x="5935" y="3732"/>
                    <a:pt x="5928" y="2939"/>
                  </a:cubicBezTo>
                  <a:cubicBezTo>
                    <a:pt x="5928" y="2815"/>
                    <a:pt x="5826" y="2714"/>
                    <a:pt x="5700" y="2714"/>
                  </a:cubicBezTo>
                  <a:cubicBezTo>
                    <a:pt x="5576" y="2714"/>
                    <a:pt x="5473" y="2815"/>
                    <a:pt x="5473" y="2939"/>
                  </a:cubicBezTo>
                  <a:cubicBezTo>
                    <a:pt x="5482" y="3615"/>
                    <a:pt x="5222" y="4242"/>
                    <a:pt x="4759" y="4720"/>
                  </a:cubicBezTo>
                  <a:cubicBezTo>
                    <a:pt x="4289" y="5207"/>
                    <a:pt x="3662" y="5465"/>
                    <a:pt x="2989" y="5472"/>
                  </a:cubicBezTo>
                  <a:cubicBezTo>
                    <a:pt x="2313" y="5472"/>
                    <a:pt x="1686" y="5215"/>
                    <a:pt x="1208" y="4752"/>
                  </a:cubicBezTo>
                  <a:cubicBezTo>
                    <a:pt x="730" y="4281"/>
                    <a:pt x="463" y="3655"/>
                    <a:pt x="463" y="2979"/>
                  </a:cubicBezTo>
                  <a:cubicBezTo>
                    <a:pt x="456" y="2313"/>
                    <a:pt x="713" y="1679"/>
                    <a:pt x="1176" y="1199"/>
                  </a:cubicBezTo>
                  <a:cubicBezTo>
                    <a:pt x="1647" y="721"/>
                    <a:pt x="2273" y="455"/>
                    <a:pt x="2949" y="455"/>
                  </a:cubicBezTo>
                  <a:cubicBezTo>
                    <a:pt x="3073" y="455"/>
                    <a:pt x="3177" y="352"/>
                    <a:pt x="3177" y="228"/>
                  </a:cubicBezTo>
                  <a:cubicBezTo>
                    <a:pt x="3177" y="102"/>
                    <a:pt x="3073" y="0"/>
                    <a:pt x="2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670;p74"/>
            <p:cNvSpPr/>
            <p:nvPr/>
          </p:nvSpPr>
          <p:spPr>
            <a:xfrm>
              <a:off x="3862975" y="4784175"/>
              <a:ext cx="361325" cy="355625"/>
            </a:xfrm>
            <a:custGeom>
              <a:avLst/>
              <a:gdLst/>
              <a:ahLst/>
              <a:cxnLst/>
              <a:rect l="l" t="t" r="r" b="b"/>
              <a:pathLst>
                <a:path w="14453" h="14225" extrusionOk="0">
                  <a:moveTo>
                    <a:pt x="5184" y="1"/>
                  </a:moveTo>
                  <a:cubicBezTo>
                    <a:pt x="5073" y="1"/>
                    <a:pt x="4964" y="24"/>
                    <a:pt x="4863" y="63"/>
                  </a:cubicBezTo>
                  <a:lnTo>
                    <a:pt x="3914" y="456"/>
                  </a:lnTo>
                  <a:cubicBezTo>
                    <a:pt x="3709" y="550"/>
                    <a:pt x="3545" y="707"/>
                    <a:pt x="3459" y="910"/>
                  </a:cubicBezTo>
                  <a:cubicBezTo>
                    <a:pt x="3372" y="1123"/>
                    <a:pt x="3372" y="1350"/>
                    <a:pt x="3459" y="1553"/>
                  </a:cubicBezTo>
                  <a:lnTo>
                    <a:pt x="3749" y="2259"/>
                  </a:lnTo>
                  <a:cubicBezTo>
                    <a:pt x="3216" y="2636"/>
                    <a:pt x="2753" y="3098"/>
                    <a:pt x="2369" y="3639"/>
                  </a:cubicBezTo>
                  <a:lnTo>
                    <a:pt x="1664" y="3349"/>
                  </a:lnTo>
                  <a:cubicBezTo>
                    <a:pt x="1561" y="3305"/>
                    <a:pt x="1453" y="3284"/>
                    <a:pt x="1346" y="3284"/>
                  </a:cubicBezTo>
                  <a:cubicBezTo>
                    <a:pt x="1238" y="3284"/>
                    <a:pt x="1130" y="3305"/>
                    <a:pt x="1028" y="3349"/>
                  </a:cubicBezTo>
                  <a:cubicBezTo>
                    <a:pt x="817" y="3435"/>
                    <a:pt x="659" y="3592"/>
                    <a:pt x="574" y="3804"/>
                  </a:cubicBezTo>
                  <a:lnTo>
                    <a:pt x="181" y="4753"/>
                  </a:lnTo>
                  <a:cubicBezTo>
                    <a:pt x="0" y="5176"/>
                    <a:pt x="205" y="5662"/>
                    <a:pt x="629" y="5842"/>
                  </a:cubicBezTo>
                  <a:lnTo>
                    <a:pt x="1334" y="6132"/>
                  </a:lnTo>
                  <a:cubicBezTo>
                    <a:pt x="1223" y="6783"/>
                    <a:pt x="1223" y="7442"/>
                    <a:pt x="1334" y="8093"/>
                  </a:cubicBezTo>
                  <a:lnTo>
                    <a:pt x="629" y="8383"/>
                  </a:lnTo>
                  <a:cubicBezTo>
                    <a:pt x="433" y="8462"/>
                    <a:pt x="267" y="8625"/>
                    <a:pt x="188" y="8831"/>
                  </a:cubicBezTo>
                  <a:cubicBezTo>
                    <a:pt x="104" y="9041"/>
                    <a:pt x="104" y="9261"/>
                    <a:pt x="188" y="9472"/>
                  </a:cubicBezTo>
                  <a:lnTo>
                    <a:pt x="582" y="10421"/>
                  </a:lnTo>
                  <a:cubicBezTo>
                    <a:pt x="668" y="10633"/>
                    <a:pt x="824" y="10790"/>
                    <a:pt x="1028" y="10876"/>
                  </a:cubicBezTo>
                  <a:cubicBezTo>
                    <a:pt x="1134" y="10919"/>
                    <a:pt x="1244" y="10941"/>
                    <a:pt x="1353" y="10941"/>
                  </a:cubicBezTo>
                  <a:cubicBezTo>
                    <a:pt x="1462" y="10941"/>
                    <a:pt x="1569" y="10919"/>
                    <a:pt x="1671" y="10876"/>
                  </a:cubicBezTo>
                  <a:lnTo>
                    <a:pt x="2377" y="10586"/>
                  </a:lnTo>
                  <a:cubicBezTo>
                    <a:pt x="2753" y="11119"/>
                    <a:pt x="3224" y="11582"/>
                    <a:pt x="3756" y="11966"/>
                  </a:cubicBezTo>
                  <a:lnTo>
                    <a:pt x="3466" y="12671"/>
                  </a:lnTo>
                  <a:cubicBezTo>
                    <a:pt x="3286" y="13095"/>
                    <a:pt x="3491" y="13590"/>
                    <a:pt x="3922" y="13761"/>
                  </a:cubicBezTo>
                  <a:lnTo>
                    <a:pt x="4863" y="14154"/>
                  </a:lnTo>
                  <a:cubicBezTo>
                    <a:pt x="4969" y="14199"/>
                    <a:pt x="5079" y="14220"/>
                    <a:pt x="5187" y="14220"/>
                  </a:cubicBezTo>
                  <a:cubicBezTo>
                    <a:pt x="5515" y="14220"/>
                    <a:pt x="5824" y="14025"/>
                    <a:pt x="5960" y="13706"/>
                  </a:cubicBezTo>
                  <a:lnTo>
                    <a:pt x="6250" y="13001"/>
                  </a:lnTo>
                  <a:cubicBezTo>
                    <a:pt x="6575" y="13056"/>
                    <a:pt x="6903" y="13084"/>
                    <a:pt x="7230" y="13084"/>
                  </a:cubicBezTo>
                  <a:cubicBezTo>
                    <a:pt x="7558" y="13084"/>
                    <a:pt x="7885" y="13056"/>
                    <a:pt x="8211" y="13001"/>
                  </a:cubicBezTo>
                  <a:lnTo>
                    <a:pt x="8500" y="13706"/>
                  </a:lnTo>
                  <a:cubicBezTo>
                    <a:pt x="8587" y="13912"/>
                    <a:pt x="8743" y="14068"/>
                    <a:pt x="8948" y="14154"/>
                  </a:cubicBezTo>
                  <a:cubicBezTo>
                    <a:pt x="9054" y="14201"/>
                    <a:pt x="9163" y="14225"/>
                    <a:pt x="9272" y="14225"/>
                  </a:cubicBezTo>
                  <a:cubicBezTo>
                    <a:pt x="9381" y="14225"/>
                    <a:pt x="9488" y="14201"/>
                    <a:pt x="9590" y="14154"/>
                  </a:cubicBezTo>
                  <a:lnTo>
                    <a:pt x="10538" y="13761"/>
                  </a:lnTo>
                  <a:cubicBezTo>
                    <a:pt x="10751" y="13676"/>
                    <a:pt x="10907" y="13518"/>
                    <a:pt x="10994" y="13315"/>
                  </a:cubicBezTo>
                  <a:cubicBezTo>
                    <a:pt x="11080" y="13102"/>
                    <a:pt x="11080" y="12876"/>
                    <a:pt x="10994" y="12671"/>
                  </a:cubicBezTo>
                  <a:lnTo>
                    <a:pt x="10704" y="11966"/>
                  </a:lnTo>
                  <a:cubicBezTo>
                    <a:pt x="11237" y="11589"/>
                    <a:pt x="11707" y="11126"/>
                    <a:pt x="12091" y="10586"/>
                  </a:cubicBezTo>
                  <a:lnTo>
                    <a:pt x="12789" y="10876"/>
                  </a:lnTo>
                  <a:cubicBezTo>
                    <a:pt x="12895" y="10919"/>
                    <a:pt x="13005" y="10941"/>
                    <a:pt x="13114" y="10941"/>
                  </a:cubicBezTo>
                  <a:cubicBezTo>
                    <a:pt x="13223" y="10941"/>
                    <a:pt x="13331" y="10919"/>
                    <a:pt x="13433" y="10876"/>
                  </a:cubicBezTo>
                  <a:cubicBezTo>
                    <a:pt x="13636" y="10790"/>
                    <a:pt x="13801" y="10633"/>
                    <a:pt x="13888" y="10421"/>
                  </a:cubicBezTo>
                  <a:lnTo>
                    <a:pt x="14279" y="9472"/>
                  </a:lnTo>
                  <a:cubicBezTo>
                    <a:pt x="14453" y="9049"/>
                    <a:pt x="14247" y="8556"/>
                    <a:pt x="13824" y="8383"/>
                  </a:cubicBezTo>
                  <a:lnTo>
                    <a:pt x="12955" y="8021"/>
                  </a:lnTo>
                  <a:cubicBezTo>
                    <a:pt x="12925" y="8008"/>
                    <a:pt x="12895" y="8002"/>
                    <a:pt x="12865" y="8002"/>
                  </a:cubicBezTo>
                  <a:cubicBezTo>
                    <a:pt x="12775" y="8002"/>
                    <a:pt x="12691" y="8058"/>
                    <a:pt x="12655" y="8140"/>
                  </a:cubicBezTo>
                  <a:cubicBezTo>
                    <a:pt x="12608" y="8257"/>
                    <a:pt x="12665" y="8390"/>
                    <a:pt x="12781" y="8437"/>
                  </a:cubicBezTo>
                  <a:lnTo>
                    <a:pt x="13653" y="8799"/>
                  </a:lnTo>
                  <a:cubicBezTo>
                    <a:pt x="13848" y="8878"/>
                    <a:pt x="13943" y="9103"/>
                    <a:pt x="13856" y="9301"/>
                  </a:cubicBezTo>
                  <a:lnTo>
                    <a:pt x="13465" y="10249"/>
                  </a:lnTo>
                  <a:cubicBezTo>
                    <a:pt x="13406" y="10396"/>
                    <a:pt x="13264" y="10485"/>
                    <a:pt x="13114" y="10485"/>
                  </a:cubicBezTo>
                  <a:cubicBezTo>
                    <a:pt x="13063" y="10485"/>
                    <a:pt x="13012" y="10475"/>
                    <a:pt x="12962" y="10453"/>
                  </a:cubicBezTo>
                  <a:lnTo>
                    <a:pt x="12091" y="10091"/>
                  </a:lnTo>
                  <a:cubicBezTo>
                    <a:pt x="12064" y="10081"/>
                    <a:pt x="12035" y="10075"/>
                    <a:pt x="12007" y="10075"/>
                  </a:cubicBezTo>
                  <a:cubicBezTo>
                    <a:pt x="11935" y="10075"/>
                    <a:pt x="11862" y="10108"/>
                    <a:pt x="11818" y="10170"/>
                  </a:cubicBezTo>
                  <a:cubicBezTo>
                    <a:pt x="11417" y="10774"/>
                    <a:pt x="10900" y="11292"/>
                    <a:pt x="10303" y="11691"/>
                  </a:cubicBezTo>
                  <a:cubicBezTo>
                    <a:pt x="10209" y="11755"/>
                    <a:pt x="10179" y="11864"/>
                    <a:pt x="10218" y="11966"/>
                  </a:cubicBezTo>
                  <a:lnTo>
                    <a:pt x="10578" y="12837"/>
                  </a:lnTo>
                  <a:cubicBezTo>
                    <a:pt x="10617" y="12931"/>
                    <a:pt x="10617" y="13040"/>
                    <a:pt x="10578" y="13134"/>
                  </a:cubicBezTo>
                  <a:cubicBezTo>
                    <a:pt x="10538" y="13228"/>
                    <a:pt x="10469" y="13300"/>
                    <a:pt x="10375" y="13338"/>
                  </a:cubicBezTo>
                  <a:lnTo>
                    <a:pt x="9426" y="13731"/>
                  </a:lnTo>
                  <a:cubicBezTo>
                    <a:pt x="9379" y="13751"/>
                    <a:pt x="9328" y="13760"/>
                    <a:pt x="9277" y="13760"/>
                  </a:cubicBezTo>
                  <a:cubicBezTo>
                    <a:pt x="9225" y="13760"/>
                    <a:pt x="9174" y="13751"/>
                    <a:pt x="9127" y="13731"/>
                  </a:cubicBezTo>
                  <a:cubicBezTo>
                    <a:pt x="9033" y="13691"/>
                    <a:pt x="8956" y="13620"/>
                    <a:pt x="8924" y="13526"/>
                  </a:cubicBezTo>
                  <a:lnTo>
                    <a:pt x="8555" y="12656"/>
                  </a:lnTo>
                  <a:cubicBezTo>
                    <a:pt x="8520" y="12566"/>
                    <a:pt x="8435" y="12513"/>
                    <a:pt x="8340" y="12513"/>
                  </a:cubicBezTo>
                  <a:cubicBezTo>
                    <a:pt x="8329" y="12513"/>
                    <a:pt x="8317" y="12514"/>
                    <a:pt x="8305" y="12515"/>
                  </a:cubicBezTo>
                  <a:cubicBezTo>
                    <a:pt x="7948" y="12586"/>
                    <a:pt x="7589" y="12621"/>
                    <a:pt x="7230" y="12621"/>
                  </a:cubicBezTo>
                  <a:cubicBezTo>
                    <a:pt x="6871" y="12621"/>
                    <a:pt x="6512" y="12586"/>
                    <a:pt x="6156" y="12515"/>
                  </a:cubicBezTo>
                  <a:cubicBezTo>
                    <a:pt x="6141" y="12512"/>
                    <a:pt x="6126" y="12510"/>
                    <a:pt x="6111" y="12510"/>
                  </a:cubicBezTo>
                  <a:cubicBezTo>
                    <a:pt x="6024" y="12510"/>
                    <a:pt x="5939" y="12569"/>
                    <a:pt x="5905" y="12656"/>
                  </a:cubicBezTo>
                  <a:lnTo>
                    <a:pt x="5544" y="13526"/>
                  </a:lnTo>
                  <a:cubicBezTo>
                    <a:pt x="5479" y="13673"/>
                    <a:pt x="5341" y="13763"/>
                    <a:pt x="5194" y="13763"/>
                  </a:cubicBezTo>
                  <a:cubicBezTo>
                    <a:pt x="5144" y="13763"/>
                    <a:pt x="5093" y="13753"/>
                    <a:pt x="5043" y="13731"/>
                  </a:cubicBezTo>
                  <a:lnTo>
                    <a:pt x="4093" y="13338"/>
                  </a:lnTo>
                  <a:cubicBezTo>
                    <a:pt x="3897" y="13253"/>
                    <a:pt x="3803" y="13033"/>
                    <a:pt x="3890" y="12837"/>
                  </a:cubicBezTo>
                  <a:lnTo>
                    <a:pt x="4251" y="11966"/>
                  </a:lnTo>
                  <a:cubicBezTo>
                    <a:pt x="4291" y="11864"/>
                    <a:pt x="4259" y="11755"/>
                    <a:pt x="4165" y="11691"/>
                  </a:cubicBezTo>
                  <a:cubicBezTo>
                    <a:pt x="3560" y="11284"/>
                    <a:pt x="3050" y="10774"/>
                    <a:pt x="2652" y="10170"/>
                  </a:cubicBezTo>
                  <a:cubicBezTo>
                    <a:pt x="2606" y="10108"/>
                    <a:pt x="2537" y="10075"/>
                    <a:pt x="2464" y="10075"/>
                  </a:cubicBezTo>
                  <a:cubicBezTo>
                    <a:pt x="2435" y="10075"/>
                    <a:pt x="2406" y="10081"/>
                    <a:pt x="2377" y="10091"/>
                  </a:cubicBezTo>
                  <a:lnTo>
                    <a:pt x="1505" y="10453"/>
                  </a:lnTo>
                  <a:cubicBezTo>
                    <a:pt x="1458" y="10472"/>
                    <a:pt x="1408" y="10482"/>
                    <a:pt x="1357" y="10482"/>
                  </a:cubicBezTo>
                  <a:cubicBezTo>
                    <a:pt x="1306" y="10482"/>
                    <a:pt x="1255" y="10472"/>
                    <a:pt x="1208" y="10453"/>
                  </a:cubicBezTo>
                  <a:cubicBezTo>
                    <a:pt x="1114" y="10413"/>
                    <a:pt x="1035" y="10344"/>
                    <a:pt x="1005" y="10249"/>
                  </a:cubicBezTo>
                  <a:lnTo>
                    <a:pt x="612" y="9292"/>
                  </a:lnTo>
                  <a:cubicBezTo>
                    <a:pt x="574" y="9198"/>
                    <a:pt x="574" y="9096"/>
                    <a:pt x="612" y="9002"/>
                  </a:cubicBezTo>
                  <a:cubicBezTo>
                    <a:pt x="644" y="8908"/>
                    <a:pt x="723" y="8831"/>
                    <a:pt x="817" y="8791"/>
                  </a:cubicBezTo>
                  <a:lnTo>
                    <a:pt x="1686" y="8430"/>
                  </a:lnTo>
                  <a:cubicBezTo>
                    <a:pt x="1788" y="8390"/>
                    <a:pt x="1844" y="8281"/>
                    <a:pt x="1827" y="8179"/>
                  </a:cubicBezTo>
                  <a:cubicBezTo>
                    <a:pt x="1679" y="7466"/>
                    <a:pt x="1686" y="6744"/>
                    <a:pt x="1827" y="6030"/>
                  </a:cubicBezTo>
                  <a:cubicBezTo>
                    <a:pt x="1844" y="5929"/>
                    <a:pt x="1788" y="5820"/>
                    <a:pt x="1686" y="5780"/>
                  </a:cubicBezTo>
                  <a:lnTo>
                    <a:pt x="817" y="5419"/>
                  </a:lnTo>
                  <a:cubicBezTo>
                    <a:pt x="621" y="5340"/>
                    <a:pt x="527" y="5114"/>
                    <a:pt x="604" y="4916"/>
                  </a:cubicBezTo>
                  <a:lnTo>
                    <a:pt x="997" y="3968"/>
                  </a:lnTo>
                  <a:cubicBezTo>
                    <a:pt x="1061" y="3822"/>
                    <a:pt x="1199" y="3732"/>
                    <a:pt x="1347" y="3732"/>
                  </a:cubicBezTo>
                  <a:cubicBezTo>
                    <a:pt x="1397" y="3732"/>
                    <a:pt x="1448" y="3743"/>
                    <a:pt x="1498" y="3765"/>
                  </a:cubicBezTo>
                  <a:lnTo>
                    <a:pt x="2369" y="4126"/>
                  </a:lnTo>
                  <a:cubicBezTo>
                    <a:pt x="2398" y="4137"/>
                    <a:pt x="2428" y="4142"/>
                    <a:pt x="2458" y="4142"/>
                  </a:cubicBezTo>
                  <a:cubicBezTo>
                    <a:pt x="2532" y="4142"/>
                    <a:pt x="2604" y="4109"/>
                    <a:pt x="2644" y="4047"/>
                  </a:cubicBezTo>
                  <a:cubicBezTo>
                    <a:pt x="3050" y="3443"/>
                    <a:pt x="3560" y="2925"/>
                    <a:pt x="4165" y="2526"/>
                  </a:cubicBezTo>
                  <a:cubicBezTo>
                    <a:pt x="4251" y="2462"/>
                    <a:pt x="4291" y="2353"/>
                    <a:pt x="4244" y="2252"/>
                  </a:cubicBezTo>
                  <a:lnTo>
                    <a:pt x="3882" y="1380"/>
                  </a:lnTo>
                  <a:cubicBezTo>
                    <a:pt x="3843" y="1286"/>
                    <a:pt x="3843" y="1177"/>
                    <a:pt x="3882" y="1083"/>
                  </a:cubicBezTo>
                  <a:cubicBezTo>
                    <a:pt x="3922" y="989"/>
                    <a:pt x="3999" y="917"/>
                    <a:pt x="4093" y="880"/>
                  </a:cubicBezTo>
                  <a:lnTo>
                    <a:pt x="5043" y="486"/>
                  </a:lnTo>
                  <a:cubicBezTo>
                    <a:pt x="5090" y="467"/>
                    <a:pt x="5139" y="457"/>
                    <a:pt x="5188" y="457"/>
                  </a:cubicBezTo>
                  <a:cubicBezTo>
                    <a:pt x="5237" y="457"/>
                    <a:pt x="5286" y="467"/>
                    <a:pt x="5333" y="486"/>
                  </a:cubicBezTo>
                  <a:cubicBezTo>
                    <a:pt x="5427" y="526"/>
                    <a:pt x="5504" y="598"/>
                    <a:pt x="5544" y="692"/>
                  </a:cubicBezTo>
                  <a:lnTo>
                    <a:pt x="5905" y="1561"/>
                  </a:lnTo>
                  <a:cubicBezTo>
                    <a:pt x="5941" y="1651"/>
                    <a:pt x="6026" y="1704"/>
                    <a:pt x="6116" y="1704"/>
                  </a:cubicBezTo>
                  <a:cubicBezTo>
                    <a:pt x="6145" y="1704"/>
                    <a:pt x="6174" y="1698"/>
                    <a:pt x="6203" y="1687"/>
                  </a:cubicBezTo>
                  <a:cubicBezTo>
                    <a:pt x="6321" y="1640"/>
                    <a:pt x="6368" y="1506"/>
                    <a:pt x="6321" y="1388"/>
                  </a:cubicBezTo>
                  <a:lnTo>
                    <a:pt x="5960" y="518"/>
                  </a:lnTo>
                  <a:cubicBezTo>
                    <a:pt x="5873" y="315"/>
                    <a:pt x="5717" y="157"/>
                    <a:pt x="5504" y="63"/>
                  </a:cubicBezTo>
                  <a:cubicBezTo>
                    <a:pt x="5403" y="24"/>
                    <a:pt x="5294" y="1"/>
                    <a:pt x="5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671;p74"/>
            <p:cNvSpPr/>
            <p:nvPr/>
          </p:nvSpPr>
          <p:spPr>
            <a:xfrm>
              <a:off x="4143300" y="4760675"/>
              <a:ext cx="105900" cy="106050"/>
            </a:xfrm>
            <a:custGeom>
              <a:avLst/>
              <a:gdLst/>
              <a:ahLst/>
              <a:cxnLst/>
              <a:rect l="l" t="t" r="r" b="b"/>
              <a:pathLst>
                <a:path w="4236" h="4242" extrusionOk="0">
                  <a:moveTo>
                    <a:pt x="2118" y="455"/>
                  </a:moveTo>
                  <a:cubicBezTo>
                    <a:pt x="3034" y="455"/>
                    <a:pt x="3787" y="1199"/>
                    <a:pt x="3787" y="2117"/>
                  </a:cubicBezTo>
                  <a:cubicBezTo>
                    <a:pt x="3787" y="3043"/>
                    <a:pt x="3034" y="3786"/>
                    <a:pt x="2118" y="3786"/>
                  </a:cubicBezTo>
                  <a:cubicBezTo>
                    <a:pt x="1200" y="3786"/>
                    <a:pt x="447" y="3043"/>
                    <a:pt x="447" y="2117"/>
                  </a:cubicBezTo>
                  <a:cubicBezTo>
                    <a:pt x="447" y="1199"/>
                    <a:pt x="1200" y="455"/>
                    <a:pt x="2118" y="455"/>
                  </a:cubicBezTo>
                  <a:close/>
                  <a:moveTo>
                    <a:pt x="2118" y="0"/>
                  </a:moveTo>
                  <a:cubicBezTo>
                    <a:pt x="949" y="0"/>
                    <a:pt x="1" y="956"/>
                    <a:pt x="1" y="2125"/>
                  </a:cubicBezTo>
                  <a:cubicBezTo>
                    <a:pt x="1" y="3293"/>
                    <a:pt x="949" y="4242"/>
                    <a:pt x="2118" y="4242"/>
                  </a:cubicBezTo>
                  <a:cubicBezTo>
                    <a:pt x="3287" y="4242"/>
                    <a:pt x="4235" y="3293"/>
                    <a:pt x="4235" y="2125"/>
                  </a:cubicBezTo>
                  <a:cubicBezTo>
                    <a:pt x="4235" y="956"/>
                    <a:pt x="3287" y="0"/>
                    <a:pt x="2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672;p74"/>
            <p:cNvSpPr/>
            <p:nvPr/>
          </p:nvSpPr>
          <p:spPr>
            <a:xfrm>
              <a:off x="4059625" y="4677350"/>
              <a:ext cx="273075" cy="273075"/>
            </a:xfrm>
            <a:custGeom>
              <a:avLst/>
              <a:gdLst/>
              <a:ahLst/>
              <a:cxnLst/>
              <a:rect l="l" t="t" r="r" b="b"/>
              <a:pathLst>
                <a:path w="10923" h="10923" extrusionOk="0">
                  <a:moveTo>
                    <a:pt x="5834" y="456"/>
                  </a:moveTo>
                  <a:cubicBezTo>
                    <a:pt x="5951" y="456"/>
                    <a:pt x="6052" y="550"/>
                    <a:pt x="6052" y="674"/>
                  </a:cubicBezTo>
                  <a:lnTo>
                    <a:pt x="6052" y="1357"/>
                  </a:lnTo>
                  <a:cubicBezTo>
                    <a:pt x="6052" y="1466"/>
                    <a:pt x="6124" y="1560"/>
                    <a:pt x="6233" y="1585"/>
                  </a:cubicBezTo>
                  <a:cubicBezTo>
                    <a:pt x="6743" y="1686"/>
                    <a:pt x="7221" y="1882"/>
                    <a:pt x="7652" y="2172"/>
                  </a:cubicBezTo>
                  <a:cubicBezTo>
                    <a:pt x="7684" y="2196"/>
                    <a:pt x="7731" y="2211"/>
                    <a:pt x="7770" y="2211"/>
                  </a:cubicBezTo>
                  <a:cubicBezTo>
                    <a:pt x="7832" y="2211"/>
                    <a:pt x="7887" y="2189"/>
                    <a:pt x="7934" y="2142"/>
                  </a:cubicBezTo>
                  <a:lnTo>
                    <a:pt x="8421" y="1654"/>
                  </a:lnTo>
                  <a:cubicBezTo>
                    <a:pt x="8459" y="1615"/>
                    <a:pt x="8515" y="1592"/>
                    <a:pt x="8570" y="1592"/>
                  </a:cubicBezTo>
                  <a:cubicBezTo>
                    <a:pt x="8632" y="1592"/>
                    <a:pt x="8687" y="1615"/>
                    <a:pt x="8726" y="1654"/>
                  </a:cubicBezTo>
                  <a:lnTo>
                    <a:pt x="9259" y="2179"/>
                  </a:lnTo>
                  <a:cubicBezTo>
                    <a:pt x="9298" y="2227"/>
                    <a:pt x="9323" y="2274"/>
                    <a:pt x="9323" y="2338"/>
                  </a:cubicBezTo>
                  <a:cubicBezTo>
                    <a:pt x="9323" y="2392"/>
                    <a:pt x="9298" y="2447"/>
                    <a:pt x="9259" y="2494"/>
                  </a:cubicBezTo>
                  <a:lnTo>
                    <a:pt x="8766" y="2979"/>
                  </a:lnTo>
                  <a:cubicBezTo>
                    <a:pt x="8694" y="3051"/>
                    <a:pt x="8679" y="3177"/>
                    <a:pt x="8741" y="3262"/>
                  </a:cubicBezTo>
                  <a:cubicBezTo>
                    <a:pt x="9033" y="3702"/>
                    <a:pt x="9229" y="4172"/>
                    <a:pt x="9330" y="4682"/>
                  </a:cubicBezTo>
                  <a:cubicBezTo>
                    <a:pt x="9353" y="4791"/>
                    <a:pt x="9447" y="4861"/>
                    <a:pt x="9558" y="4861"/>
                  </a:cubicBezTo>
                  <a:lnTo>
                    <a:pt x="10239" y="4861"/>
                  </a:lnTo>
                  <a:cubicBezTo>
                    <a:pt x="10358" y="4861"/>
                    <a:pt x="10459" y="4965"/>
                    <a:pt x="10459" y="5081"/>
                  </a:cubicBezTo>
                  <a:lnTo>
                    <a:pt x="10459" y="5826"/>
                  </a:lnTo>
                  <a:cubicBezTo>
                    <a:pt x="10459" y="5943"/>
                    <a:pt x="10365" y="6047"/>
                    <a:pt x="10247" y="6047"/>
                  </a:cubicBezTo>
                  <a:lnTo>
                    <a:pt x="9558" y="6047"/>
                  </a:lnTo>
                  <a:cubicBezTo>
                    <a:pt x="9447" y="6047"/>
                    <a:pt x="9362" y="6124"/>
                    <a:pt x="9338" y="6225"/>
                  </a:cubicBezTo>
                  <a:cubicBezTo>
                    <a:pt x="9236" y="6735"/>
                    <a:pt x="9040" y="7213"/>
                    <a:pt x="8751" y="7646"/>
                  </a:cubicBezTo>
                  <a:cubicBezTo>
                    <a:pt x="8687" y="7731"/>
                    <a:pt x="8694" y="7857"/>
                    <a:pt x="8773" y="7928"/>
                  </a:cubicBezTo>
                  <a:lnTo>
                    <a:pt x="9259" y="8422"/>
                  </a:lnTo>
                  <a:cubicBezTo>
                    <a:pt x="9298" y="8461"/>
                    <a:pt x="9323" y="8516"/>
                    <a:pt x="9323" y="8570"/>
                  </a:cubicBezTo>
                  <a:cubicBezTo>
                    <a:pt x="9323" y="8625"/>
                    <a:pt x="9298" y="8689"/>
                    <a:pt x="9259" y="8728"/>
                  </a:cubicBezTo>
                  <a:lnTo>
                    <a:pt x="8734" y="9253"/>
                  </a:lnTo>
                  <a:cubicBezTo>
                    <a:pt x="8687" y="9300"/>
                    <a:pt x="8640" y="9323"/>
                    <a:pt x="8578" y="9323"/>
                  </a:cubicBezTo>
                  <a:cubicBezTo>
                    <a:pt x="8523" y="9323"/>
                    <a:pt x="8459" y="9300"/>
                    <a:pt x="8421" y="9253"/>
                  </a:cubicBezTo>
                  <a:lnTo>
                    <a:pt x="7934" y="8766"/>
                  </a:lnTo>
                  <a:cubicBezTo>
                    <a:pt x="7894" y="8726"/>
                    <a:pt x="7836" y="8704"/>
                    <a:pt x="7777" y="8704"/>
                  </a:cubicBezTo>
                  <a:cubicBezTo>
                    <a:pt x="7733" y="8704"/>
                    <a:pt x="7689" y="8717"/>
                    <a:pt x="7652" y="8743"/>
                  </a:cubicBezTo>
                  <a:cubicBezTo>
                    <a:pt x="7213" y="9033"/>
                    <a:pt x="6743" y="9229"/>
                    <a:pt x="6233" y="9330"/>
                  </a:cubicBezTo>
                  <a:cubicBezTo>
                    <a:pt x="6124" y="9355"/>
                    <a:pt x="6052" y="9441"/>
                    <a:pt x="6052" y="9551"/>
                  </a:cubicBezTo>
                  <a:lnTo>
                    <a:pt x="6052" y="10241"/>
                  </a:lnTo>
                  <a:cubicBezTo>
                    <a:pt x="6052" y="10358"/>
                    <a:pt x="5951" y="10460"/>
                    <a:pt x="5834" y="10460"/>
                  </a:cubicBezTo>
                  <a:lnTo>
                    <a:pt x="5081" y="10460"/>
                  </a:lnTo>
                  <a:cubicBezTo>
                    <a:pt x="4963" y="10460"/>
                    <a:pt x="4861" y="10358"/>
                    <a:pt x="4861" y="10241"/>
                  </a:cubicBezTo>
                  <a:lnTo>
                    <a:pt x="4861" y="9551"/>
                  </a:lnTo>
                  <a:cubicBezTo>
                    <a:pt x="4861" y="9441"/>
                    <a:pt x="4789" y="9347"/>
                    <a:pt x="4680" y="9330"/>
                  </a:cubicBezTo>
                  <a:cubicBezTo>
                    <a:pt x="4170" y="9229"/>
                    <a:pt x="3692" y="9026"/>
                    <a:pt x="3261" y="8736"/>
                  </a:cubicBezTo>
                  <a:cubicBezTo>
                    <a:pt x="3224" y="8712"/>
                    <a:pt x="3182" y="8700"/>
                    <a:pt x="3139" y="8700"/>
                  </a:cubicBezTo>
                  <a:cubicBezTo>
                    <a:pt x="3082" y="8700"/>
                    <a:pt x="3024" y="8722"/>
                    <a:pt x="2979" y="8766"/>
                  </a:cubicBezTo>
                  <a:lnTo>
                    <a:pt x="2494" y="9253"/>
                  </a:lnTo>
                  <a:cubicBezTo>
                    <a:pt x="2454" y="9293"/>
                    <a:pt x="2399" y="9315"/>
                    <a:pt x="2335" y="9315"/>
                  </a:cubicBezTo>
                  <a:cubicBezTo>
                    <a:pt x="2273" y="9315"/>
                    <a:pt x="2226" y="9293"/>
                    <a:pt x="2179" y="9253"/>
                  </a:cubicBezTo>
                  <a:lnTo>
                    <a:pt x="1654" y="8728"/>
                  </a:lnTo>
                  <a:cubicBezTo>
                    <a:pt x="1615" y="8681"/>
                    <a:pt x="1590" y="8625"/>
                    <a:pt x="1590" y="8570"/>
                  </a:cubicBezTo>
                  <a:cubicBezTo>
                    <a:pt x="1590" y="8516"/>
                    <a:pt x="1615" y="8454"/>
                    <a:pt x="1654" y="8414"/>
                  </a:cubicBezTo>
                  <a:lnTo>
                    <a:pt x="2140" y="7928"/>
                  </a:lnTo>
                  <a:cubicBezTo>
                    <a:pt x="2219" y="7849"/>
                    <a:pt x="2226" y="7731"/>
                    <a:pt x="2164" y="7637"/>
                  </a:cubicBezTo>
                  <a:cubicBezTo>
                    <a:pt x="1873" y="7206"/>
                    <a:pt x="1677" y="6728"/>
                    <a:pt x="1575" y="6225"/>
                  </a:cubicBezTo>
                  <a:cubicBezTo>
                    <a:pt x="1560" y="6116"/>
                    <a:pt x="1466" y="6037"/>
                    <a:pt x="1355" y="6037"/>
                  </a:cubicBezTo>
                  <a:lnTo>
                    <a:pt x="666" y="6037"/>
                  </a:lnTo>
                  <a:cubicBezTo>
                    <a:pt x="548" y="6037"/>
                    <a:pt x="454" y="5943"/>
                    <a:pt x="454" y="5826"/>
                  </a:cubicBezTo>
                  <a:lnTo>
                    <a:pt x="454" y="5074"/>
                  </a:lnTo>
                  <a:cubicBezTo>
                    <a:pt x="454" y="4955"/>
                    <a:pt x="548" y="4854"/>
                    <a:pt x="666" y="4854"/>
                  </a:cubicBezTo>
                  <a:lnTo>
                    <a:pt x="1355" y="4854"/>
                  </a:lnTo>
                  <a:cubicBezTo>
                    <a:pt x="1466" y="4854"/>
                    <a:pt x="1560" y="4784"/>
                    <a:pt x="1575" y="4673"/>
                  </a:cubicBezTo>
                  <a:cubicBezTo>
                    <a:pt x="1677" y="4165"/>
                    <a:pt x="1873" y="3685"/>
                    <a:pt x="2164" y="3254"/>
                  </a:cubicBezTo>
                  <a:cubicBezTo>
                    <a:pt x="2226" y="3167"/>
                    <a:pt x="2219" y="3043"/>
                    <a:pt x="2140" y="2972"/>
                  </a:cubicBezTo>
                  <a:lnTo>
                    <a:pt x="1654" y="2486"/>
                  </a:lnTo>
                  <a:cubicBezTo>
                    <a:pt x="1615" y="2439"/>
                    <a:pt x="1590" y="2392"/>
                    <a:pt x="1590" y="2330"/>
                  </a:cubicBezTo>
                  <a:cubicBezTo>
                    <a:pt x="1590" y="2274"/>
                    <a:pt x="1615" y="2219"/>
                    <a:pt x="1654" y="2172"/>
                  </a:cubicBezTo>
                  <a:lnTo>
                    <a:pt x="2179" y="1647"/>
                  </a:lnTo>
                  <a:cubicBezTo>
                    <a:pt x="2226" y="1607"/>
                    <a:pt x="2273" y="1585"/>
                    <a:pt x="2335" y="1585"/>
                  </a:cubicBezTo>
                  <a:cubicBezTo>
                    <a:pt x="2399" y="1585"/>
                    <a:pt x="2454" y="1607"/>
                    <a:pt x="2494" y="1647"/>
                  </a:cubicBezTo>
                  <a:lnTo>
                    <a:pt x="2979" y="2132"/>
                  </a:lnTo>
                  <a:cubicBezTo>
                    <a:pt x="3023" y="2176"/>
                    <a:pt x="3079" y="2198"/>
                    <a:pt x="3134" y="2198"/>
                  </a:cubicBezTo>
                  <a:cubicBezTo>
                    <a:pt x="3179" y="2198"/>
                    <a:pt x="3223" y="2184"/>
                    <a:pt x="3261" y="2157"/>
                  </a:cubicBezTo>
                  <a:cubicBezTo>
                    <a:pt x="3700" y="1867"/>
                    <a:pt x="4170" y="1671"/>
                    <a:pt x="4680" y="1568"/>
                  </a:cubicBezTo>
                  <a:cubicBezTo>
                    <a:pt x="4789" y="1545"/>
                    <a:pt x="4861" y="1459"/>
                    <a:pt x="4861" y="1350"/>
                  </a:cubicBezTo>
                  <a:lnTo>
                    <a:pt x="4861" y="674"/>
                  </a:lnTo>
                  <a:cubicBezTo>
                    <a:pt x="4861" y="550"/>
                    <a:pt x="4963" y="456"/>
                    <a:pt x="5081" y="456"/>
                  </a:cubicBezTo>
                  <a:close/>
                  <a:moveTo>
                    <a:pt x="5089" y="0"/>
                  </a:moveTo>
                  <a:cubicBezTo>
                    <a:pt x="4720" y="0"/>
                    <a:pt x="4413" y="307"/>
                    <a:pt x="4413" y="674"/>
                  </a:cubicBezTo>
                  <a:lnTo>
                    <a:pt x="4413" y="1176"/>
                  </a:lnTo>
                  <a:cubicBezTo>
                    <a:pt x="3975" y="1278"/>
                    <a:pt x="3559" y="1451"/>
                    <a:pt x="3167" y="1694"/>
                  </a:cubicBezTo>
                  <a:lnTo>
                    <a:pt x="2813" y="1333"/>
                  </a:lnTo>
                  <a:cubicBezTo>
                    <a:pt x="2689" y="1208"/>
                    <a:pt x="2524" y="1137"/>
                    <a:pt x="2343" y="1137"/>
                  </a:cubicBezTo>
                  <a:cubicBezTo>
                    <a:pt x="2164" y="1137"/>
                    <a:pt x="1991" y="1208"/>
                    <a:pt x="1865" y="1333"/>
                  </a:cubicBezTo>
                  <a:lnTo>
                    <a:pt x="1340" y="1867"/>
                  </a:lnTo>
                  <a:cubicBezTo>
                    <a:pt x="1206" y="1991"/>
                    <a:pt x="1144" y="2157"/>
                    <a:pt x="1144" y="2338"/>
                  </a:cubicBezTo>
                  <a:cubicBezTo>
                    <a:pt x="1144" y="2518"/>
                    <a:pt x="1206" y="2689"/>
                    <a:pt x="1340" y="2816"/>
                  </a:cubicBezTo>
                  <a:lnTo>
                    <a:pt x="1694" y="3167"/>
                  </a:lnTo>
                  <a:cubicBezTo>
                    <a:pt x="1459" y="3561"/>
                    <a:pt x="1285" y="3977"/>
                    <a:pt x="1176" y="4415"/>
                  </a:cubicBezTo>
                  <a:lnTo>
                    <a:pt x="674" y="4415"/>
                  </a:lnTo>
                  <a:cubicBezTo>
                    <a:pt x="305" y="4415"/>
                    <a:pt x="0" y="4720"/>
                    <a:pt x="0" y="5089"/>
                  </a:cubicBezTo>
                  <a:lnTo>
                    <a:pt x="0" y="5834"/>
                  </a:lnTo>
                  <a:cubicBezTo>
                    <a:pt x="0" y="6203"/>
                    <a:pt x="305" y="6508"/>
                    <a:pt x="674" y="6508"/>
                  </a:cubicBezTo>
                  <a:lnTo>
                    <a:pt x="1176" y="6508"/>
                  </a:lnTo>
                  <a:cubicBezTo>
                    <a:pt x="1278" y="6948"/>
                    <a:pt x="1459" y="7364"/>
                    <a:pt x="1694" y="7748"/>
                  </a:cubicBezTo>
                  <a:lnTo>
                    <a:pt x="1340" y="8107"/>
                  </a:lnTo>
                  <a:cubicBezTo>
                    <a:pt x="1206" y="8233"/>
                    <a:pt x="1144" y="8399"/>
                    <a:pt x="1144" y="8578"/>
                  </a:cubicBezTo>
                  <a:cubicBezTo>
                    <a:pt x="1144" y="8758"/>
                    <a:pt x="1206" y="8932"/>
                    <a:pt x="1340" y="9058"/>
                  </a:cubicBezTo>
                  <a:lnTo>
                    <a:pt x="1865" y="9583"/>
                  </a:lnTo>
                  <a:cubicBezTo>
                    <a:pt x="1991" y="9716"/>
                    <a:pt x="2164" y="9778"/>
                    <a:pt x="2343" y="9778"/>
                  </a:cubicBezTo>
                  <a:cubicBezTo>
                    <a:pt x="2524" y="9778"/>
                    <a:pt x="2689" y="9716"/>
                    <a:pt x="2813" y="9583"/>
                  </a:cubicBezTo>
                  <a:lnTo>
                    <a:pt x="3167" y="9229"/>
                  </a:lnTo>
                  <a:cubicBezTo>
                    <a:pt x="3559" y="9464"/>
                    <a:pt x="3975" y="9637"/>
                    <a:pt x="4413" y="9746"/>
                  </a:cubicBezTo>
                  <a:lnTo>
                    <a:pt x="4413" y="10249"/>
                  </a:lnTo>
                  <a:cubicBezTo>
                    <a:pt x="4413" y="10618"/>
                    <a:pt x="4720" y="10922"/>
                    <a:pt x="5089" y="10922"/>
                  </a:cubicBezTo>
                  <a:lnTo>
                    <a:pt x="5834" y="10922"/>
                  </a:lnTo>
                  <a:cubicBezTo>
                    <a:pt x="6201" y="10922"/>
                    <a:pt x="6508" y="10618"/>
                    <a:pt x="6508" y="10249"/>
                  </a:cubicBezTo>
                  <a:lnTo>
                    <a:pt x="6508" y="9746"/>
                  </a:lnTo>
                  <a:cubicBezTo>
                    <a:pt x="6946" y="9637"/>
                    <a:pt x="7362" y="9464"/>
                    <a:pt x="7753" y="9229"/>
                  </a:cubicBezTo>
                  <a:lnTo>
                    <a:pt x="8107" y="9583"/>
                  </a:lnTo>
                  <a:cubicBezTo>
                    <a:pt x="8233" y="9716"/>
                    <a:pt x="8397" y="9778"/>
                    <a:pt x="8578" y="9778"/>
                  </a:cubicBezTo>
                  <a:cubicBezTo>
                    <a:pt x="8758" y="9778"/>
                    <a:pt x="8929" y="9716"/>
                    <a:pt x="9056" y="9583"/>
                  </a:cubicBezTo>
                  <a:lnTo>
                    <a:pt x="9581" y="9058"/>
                  </a:lnTo>
                  <a:cubicBezTo>
                    <a:pt x="9714" y="8932"/>
                    <a:pt x="9776" y="8758"/>
                    <a:pt x="9776" y="8578"/>
                  </a:cubicBezTo>
                  <a:cubicBezTo>
                    <a:pt x="9776" y="8406"/>
                    <a:pt x="9714" y="8233"/>
                    <a:pt x="9581" y="8107"/>
                  </a:cubicBezTo>
                  <a:lnTo>
                    <a:pt x="9229" y="7748"/>
                  </a:lnTo>
                  <a:cubicBezTo>
                    <a:pt x="9464" y="7364"/>
                    <a:pt x="9635" y="6948"/>
                    <a:pt x="9746" y="6508"/>
                  </a:cubicBezTo>
                  <a:lnTo>
                    <a:pt x="10247" y="6508"/>
                  </a:lnTo>
                  <a:cubicBezTo>
                    <a:pt x="10616" y="6508"/>
                    <a:pt x="10922" y="6203"/>
                    <a:pt x="10922" y="5834"/>
                  </a:cubicBezTo>
                  <a:lnTo>
                    <a:pt x="10922" y="5089"/>
                  </a:lnTo>
                  <a:cubicBezTo>
                    <a:pt x="10915" y="4712"/>
                    <a:pt x="10616" y="4415"/>
                    <a:pt x="10247" y="4415"/>
                  </a:cubicBezTo>
                  <a:lnTo>
                    <a:pt x="9746" y="4415"/>
                  </a:lnTo>
                  <a:cubicBezTo>
                    <a:pt x="9645" y="3967"/>
                    <a:pt x="9464" y="3553"/>
                    <a:pt x="9229" y="3167"/>
                  </a:cubicBezTo>
                  <a:lnTo>
                    <a:pt x="9581" y="2816"/>
                  </a:lnTo>
                  <a:cubicBezTo>
                    <a:pt x="9714" y="2682"/>
                    <a:pt x="9776" y="2518"/>
                    <a:pt x="9776" y="2338"/>
                  </a:cubicBezTo>
                  <a:cubicBezTo>
                    <a:pt x="9776" y="2157"/>
                    <a:pt x="9714" y="1991"/>
                    <a:pt x="9581" y="1860"/>
                  </a:cubicBezTo>
                  <a:lnTo>
                    <a:pt x="9056" y="1333"/>
                  </a:lnTo>
                  <a:cubicBezTo>
                    <a:pt x="8929" y="1208"/>
                    <a:pt x="8766" y="1137"/>
                    <a:pt x="8578" y="1137"/>
                  </a:cubicBezTo>
                  <a:cubicBezTo>
                    <a:pt x="8404" y="1137"/>
                    <a:pt x="8233" y="1208"/>
                    <a:pt x="8107" y="1333"/>
                  </a:cubicBezTo>
                  <a:lnTo>
                    <a:pt x="7753" y="1686"/>
                  </a:lnTo>
                  <a:cubicBezTo>
                    <a:pt x="7362" y="1451"/>
                    <a:pt x="6946" y="1278"/>
                    <a:pt x="6508" y="1169"/>
                  </a:cubicBezTo>
                  <a:lnTo>
                    <a:pt x="6508" y="674"/>
                  </a:lnTo>
                  <a:cubicBezTo>
                    <a:pt x="6508" y="307"/>
                    <a:pt x="6201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3647;p74"/>
          <p:cNvGrpSpPr/>
          <p:nvPr/>
        </p:nvGrpSpPr>
        <p:grpSpPr>
          <a:xfrm>
            <a:off x="5344517" y="1247804"/>
            <a:ext cx="468325" cy="304375"/>
            <a:chOff x="3985100" y="2375025"/>
            <a:chExt cx="468325" cy="304375"/>
          </a:xfrm>
          <a:solidFill>
            <a:schemeClr val="bg1"/>
          </a:solidFill>
        </p:grpSpPr>
        <p:sp>
          <p:nvSpPr>
            <p:cNvPr id="88" name="Google Shape;3648;p74"/>
            <p:cNvSpPr/>
            <p:nvPr/>
          </p:nvSpPr>
          <p:spPr>
            <a:xfrm>
              <a:off x="3985100" y="2375025"/>
              <a:ext cx="319175" cy="180325"/>
            </a:xfrm>
            <a:custGeom>
              <a:avLst/>
              <a:gdLst/>
              <a:ahLst/>
              <a:cxnLst/>
              <a:rect l="l" t="t" r="r" b="b"/>
              <a:pathLst>
                <a:path w="12767" h="7213" extrusionOk="0">
                  <a:moveTo>
                    <a:pt x="2432" y="525"/>
                  </a:moveTo>
                  <a:lnTo>
                    <a:pt x="4368" y="1183"/>
                  </a:lnTo>
                  <a:cubicBezTo>
                    <a:pt x="4383" y="1191"/>
                    <a:pt x="4400" y="1198"/>
                    <a:pt x="4415" y="1206"/>
                  </a:cubicBezTo>
                  <a:lnTo>
                    <a:pt x="2541" y="6688"/>
                  </a:lnTo>
                  <a:lnTo>
                    <a:pt x="550" y="6004"/>
                  </a:lnTo>
                  <a:lnTo>
                    <a:pt x="2432" y="525"/>
                  </a:lnTo>
                  <a:close/>
                  <a:moveTo>
                    <a:pt x="2290" y="0"/>
                  </a:moveTo>
                  <a:cubicBezTo>
                    <a:pt x="2255" y="0"/>
                    <a:pt x="2221" y="9"/>
                    <a:pt x="2189" y="22"/>
                  </a:cubicBezTo>
                  <a:cubicBezTo>
                    <a:pt x="2134" y="54"/>
                    <a:pt x="2095" y="101"/>
                    <a:pt x="2070" y="156"/>
                  </a:cubicBezTo>
                  <a:lnTo>
                    <a:pt x="40" y="6076"/>
                  </a:lnTo>
                  <a:cubicBezTo>
                    <a:pt x="0" y="6193"/>
                    <a:pt x="64" y="6326"/>
                    <a:pt x="181" y="6366"/>
                  </a:cubicBezTo>
                  <a:lnTo>
                    <a:pt x="2605" y="7198"/>
                  </a:lnTo>
                  <a:cubicBezTo>
                    <a:pt x="2627" y="7205"/>
                    <a:pt x="2652" y="7213"/>
                    <a:pt x="2682" y="7213"/>
                  </a:cubicBezTo>
                  <a:cubicBezTo>
                    <a:pt x="2714" y="7213"/>
                    <a:pt x="2746" y="7205"/>
                    <a:pt x="2776" y="7188"/>
                  </a:cubicBezTo>
                  <a:cubicBezTo>
                    <a:pt x="2831" y="7166"/>
                    <a:pt x="2870" y="7119"/>
                    <a:pt x="2895" y="7056"/>
                  </a:cubicBezTo>
                  <a:lnTo>
                    <a:pt x="4846" y="1364"/>
                  </a:lnTo>
                  <a:lnTo>
                    <a:pt x="5089" y="1449"/>
                  </a:lnTo>
                  <a:cubicBezTo>
                    <a:pt x="5284" y="1519"/>
                    <a:pt x="5488" y="1554"/>
                    <a:pt x="5693" y="1554"/>
                  </a:cubicBezTo>
                  <a:cubicBezTo>
                    <a:pt x="5966" y="1554"/>
                    <a:pt x="6239" y="1492"/>
                    <a:pt x="6485" y="1371"/>
                  </a:cubicBezTo>
                  <a:lnTo>
                    <a:pt x="6720" y="1253"/>
                  </a:lnTo>
                  <a:cubicBezTo>
                    <a:pt x="6907" y="1162"/>
                    <a:pt x="7108" y="1116"/>
                    <a:pt x="7311" y="1116"/>
                  </a:cubicBezTo>
                  <a:cubicBezTo>
                    <a:pt x="7458" y="1116"/>
                    <a:pt x="7606" y="1141"/>
                    <a:pt x="7748" y="1191"/>
                  </a:cubicBezTo>
                  <a:lnTo>
                    <a:pt x="12287" y="2758"/>
                  </a:lnTo>
                  <a:cubicBezTo>
                    <a:pt x="12257" y="2954"/>
                    <a:pt x="12163" y="3283"/>
                    <a:pt x="11910" y="3456"/>
                  </a:cubicBezTo>
                  <a:cubicBezTo>
                    <a:pt x="11795" y="3539"/>
                    <a:pt x="11651" y="3581"/>
                    <a:pt x="11480" y="3581"/>
                  </a:cubicBezTo>
                  <a:cubicBezTo>
                    <a:pt x="11328" y="3581"/>
                    <a:pt x="11155" y="3547"/>
                    <a:pt x="10962" y="3481"/>
                  </a:cubicBezTo>
                  <a:lnTo>
                    <a:pt x="8979" y="2798"/>
                  </a:lnTo>
                  <a:cubicBezTo>
                    <a:pt x="8953" y="2792"/>
                    <a:pt x="8927" y="2788"/>
                    <a:pt x="8901" y="2788"/>
                  </a:cubicBezTo>
                  <a:cubicBezTo>
                    <a:pt x="8865" y="2788"/>
                    <a:pt x="8830" y="2795"/>
                    <a:pt x="8798" y="2813"/>
                  </a:cubicBezTo>
                  <a:cubicBezTo>
                    <a:pt x="8736" y="2845"/>
                    <a:pt x="8704" y="2899"/>
                    <a:pt x="8681" y="2963"/>
                  </a:cubicBezTo>
                  <a:cubicBezTo>
                    <a:pt x="8681" y="2971"/>
                    <a:pt x="8382" y="4061"/>
                    <a:pt x="7466" y="4546"/>
                  </a:cubicBezTo>
                  <a:cubicBezTo>
                    <a:pt x="7163" y="4710"/>
                    <a:pt x="6821" y="4793"/>
                    <a:pt x="6445" y="4793"/>
                  </a:cubicBezTo>
                  <a:cubicBezTo>
                    <a:pt x="6101" y="4793"/>
                    <a:pt x="5730" y="4724"/>
                    <a:pt x="5333" y="4586"/>
                  </a:cubicBezTo>
                  <a:cubicBezTo>
                    <a:pt x="5308" y="4578"/>
                    <a:pt x="5283" y="4574"/>
                    <a:pt x="5258" y="4574"/>
                  </a:cubicBezTo>
                  <a:cubicBezTo>
                    <a:pt x="5160" y="4574"/>
                    <a:pt x="5072" y="4633"/>
                    <a:pt x="5034" y="4727"/>
                  </a:cubicBezTo>
                  <a:cubicBezTo>
                    <a:pt x="4995" y="4845"/>
                    <a:pt x="5059" y="4977"/>
                    <a:pt x="5183" y="5016"/>
                  </a:cubicBezTo>
                  <a:cubicBezTo>
                    <a:pt x="5631" y="5175"/>
                    <a:pt x="6054" y="5244"/>
                    <a:pt x="6446" y="5244"/>
                  </a:cubicBezTo>
                  <a:cubicBezTo>
                    <a:pt x="6893" y="5244"/>
                    <a:pt x="7309" y="5150"/>
                    <a:pt x="7686" y="4947"/>
                  </a:cubicBezTo>
                  <a:cubicBezTo>
                    <a:pt x="8501" y="4507"/>
                    <a:pt x="8892" y="3699"/>
                    <a:pt x="9050" y="3308"/>
                  </a:cubicBezTo>
                  <a:lnTo>
                    <a:pt x="10806" y="3912"/>
                  </a:lnTo>
                  <a:cubicBezTo>
                    <a:pt x="11051" y="3995"/>
                    <a:pt x="11276" y="4036"/>
                    <a:pt x="11481" y="4036"/>
                  </a:cubicBezTo>
                  <a:cubicBezTo>
                    <a:pt x="11743" y="4036"/>
                    <a:pt x="11972" y="3969"/>
                    <a:pt x="12170" y="3833"/>
                  </a:cubicBezTo>
                  <a:cubicBezTo>
                    <a:pt x="12735" y="3441"/>
                    <a:pt x="12757" y="2642"/>
                    <a:pt x="12767" y="2602"/>
                  </a:cubicBezTo>
                  <a:cubicBezTo>
                    <a:pt x="12767" y="2508"/>
                    <a:pt x="12703" y="2414"/>
                    <a:pt x="12609" y="2382"/>
                  </a:cubicBezTo>
                  <a:lnTo>
                    <a:pt x="7889" y="752"/>
                  </a:lnTo>
                  <a:cubicBezTo>
                    <a:pt x="7702" y="689"/>
                    <a:pt x="7506" y="658"/>
                    <a:pt x="7310" y="658"/>
                  </a:cubicBezTo>
                  <a:cubicBezTo>
                    <a:pt x="7036" y="658"/>
                    <a:pt x="6764" y="719"/>
                    <a:pt x="6517" y="837"/>
                  </a:cubicBezTo>
                  <a:lnTo>
                    <a:pt x="6274" y="955"/>
                  </a:lnTo>
                  <a:cubicBezTo>
                    <a:pt x="6095" y="1044"/>
                    <a:pt x="5894" y="1091"/>
                    <a:pt x="5691" y="1091"/>
                  </a:cubicBezTo>
                  <a:cubicBezTo>
                    <a:pt x="5538" y="1091"/>
                    <a:pt x="5384" y="1064"/>
                    <a:pt x="5239" y="1010"/>
                  </a:cubicBezTo>
                  <a:lnTo>
                    <a:pt x="4839" y="869"/>
                  </a:lnTo>
                  <a:cubicBezTo>
                    <a:pt x="4816" y="854"/>
                    <a:pt x="4799" y="846"/>
                    <a:pt x="4776" y="837"/>
                  </a:cubicBezTo>
                  <a:lnTo>
                    <a:pt x="2360" y="15"/>
                  </a:lnTo>
                  <a:cubicBezTo>
                    <a:pt x="2338" y="4"/>
                    <a:pt x="2314" y="0"/>
                    <a:pt x="2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649;p74"/>
            <p:cNvSpPr/>
            <p:nvPr/>
          </p:nvSpPr>
          <p:spPr>
            <a:xfrm>
              <a:off x="4077825" y="2376000"/>
              <a:ext cx="375600" cy="303400"/>
            </a:xfrm>
            <a:custGeom>
              <a:avLst/>
              <a:gdLst/>
              <a:ahLst/>
              <a:cxnLst/>
              <a:rect l="l" t="t" r="r" b="b"/>
              <a:pathLst>
                <a:path w="15024" h="12136" extrusionOk="0">
                  <a:moveTo>
                    <a:pt x="11896" y="533"/>
                  </a:moveTo>
                  <a:lnTo>
                    <a:pt x="14444" y="5747"/>
                  </a:lnTo>
                  <a:lnTo>
                    <a:pt x="12562" y="6671"/>
                  </a:lnTo>
                  <a:lnTo>
                    <a:pt x="10006" y="1457"/>
                  </a:lnTo>
                  <a:lnTo>
                    <a:pt x="11896" y="533"/>
                  </a:lnTo>
                  <a:close/>
                  <a:moveTo>
                    <a:pt x="12003" y="0"/>
                  </a:moveTo>
                  <a:cubicBezTo>
                    <a:pt x="11969" y="0"/>
                    <a:pt x="11934" y="9"/>
                    <a:pt x="11903" y="23"/>
                  </a:cubicBezTo>
                  <a:lnTo>
                    <a:pt x="9605" y="1144"/>
                  </a:lnTo>
                  <a:cubicBezTo>
                    <a:pt x="9489" y="1206"/>
                    <a:pt x="9442" y="1340"/>
                    <a:pt x="9496" y="1449"/>
                  </a:cubicBezTo>
                  <a:lnTo>
                    <a:pt x="12170" y="6923"/>
                  </a:lnTo>
                  <a:lnTo>
                    <a:pt x="11276" y="7746"/>
                  </a:lnTo>
                  <a:cubicBezTo>
                    <a:pt x="10516" y="8444"/>
                    <a:pt x="9652" y="9023"/>
                    <a:pt x="8728" y="9479"/>
                  </a:cubicBezTo>
                  <a:lnTo>
                    <a:pt x="4321" y="11635"/>
                  </a:lnTo>
                  <a:cubicBezTo>
                    <a:pt x="4254" y="11671"/>
                    <a:pt x="4179" y="11688"/>
                    <a:pt x="4104" y="11688"/>
                  </a:cubicBezTo>
                  <a:cubicBezTo>
                    <a:pt x="4047" y="11688"/>
                    <a:pt x="3991" y="11678"/>
                    <a:pt x="3937" y="11658"/>
                  </a:cubicBezTo>
                  <a:cubicBezTo>
                    <a:pt x="3804" y="11611"/>
                    <a:pt x="3702" y="11517"/>
                    <a:pt x="3638" y="11400"/>
                  </a:cubicBezTo>
                  <a:cubicBezTo>
                    <a:pt x="3576" y="11274"/>
                    <a:pt x="3568" y="11141"/>
                    <a:pt x="3615" y="11007"/>
                  </a:cubicBezTo>
                  <a:cubicBezTo>
                    <a:pt x="3662" y="10875"/>
                    <a:pt x="3757" y="10772"/>
                    <a:pt x="3873" y="10717"/>
                  </a:cubicBezTo>
                  <a:lnTo>
                    <a:pt x="6337" y="9511"/>
                  </a:lnTo>
                  <a:cubicBezTo>
                    <a:pt x="6446" y="9454"/>
                    <a:pt x="6493" y="9323"/>
                    <a:pt x="6438" y="9204"/>
                  </a:cubicBezTo>
                  <a:cubicBezTo>
                    <a:pt x="6399" y="9120"/>
                    <a:pt x="6319" y="9072"/>
                    <a:pt x="6233" y="9072"/>
                  </a:cubicBezTo>
                  <a:cubicBezTo>
                    <a:pt x="6199" y="9072"/>
                    <a:pt x="6165" y="9080"/>
                    <a:pt x="6131" y="9095"/>
                  </a:cubicBezTo>
                  <a:lnTo>
                    <a:pt x="3732" y="10271"/>
                  </a:lnTo>
                  <a:lnTo>
                    <a:pt x="2518" y="10866"/>
                  </a:lnTo>
                  <a:cubicBezTo>
                    <a:pt x="2447" y="10902"/>
                    <a:pt x="2370" y="10918"/>
                    <a:pt x="2295" y="10918"/>
                  </a:cubicBezTo>
                  <a:cubicBezTo>
                    <a:pt x="2104" y="10918"/>
                    <a:pt x="1920" y="10811"/>
                    <a:pt x="1835" y="10631"/>
                  </a:cubicBezTo>
                  <a:cubicBezTo>
                    <a:pt x="1709" y="10380"/>
                    <a:pt x="1813" y="10075"/>
                    <a:pt x="2070" y="9949"/>
                  </a:cubicBezTo>
                  <a:lnTo>
                    <a:pt x="5599" y="8224"/>
                  </a:lnTo>
                  <a:cubicBezTo>
                    <a:pt x="5717" y="8162"/>
                    <a:pt x="5764" y="8028"/>
                    <a:pt x="5708" y="7919"/>
                  </a:cubicBezTo>
                  <a:cubicBezTo>
                    <a:pt x="5663" y="7833"/>
                    <a:pt x="5582" y="7785"/>
                    <a:pt x="5499" y="7785"/>
                  </a:cubicBezTo>
                  <a:cubicBezTo>
                    <a:pt x="5466" y="7785"/>
                    <a:pt x="5434" y="7792"/>
                    <a:pt x="5403" y="7808"/>
                  </a:cubicBezTo>
                  <a:lnTo>
                    <a:pt x="2784" y="9087"/>
                  </a:lnTo>
                  <a:lnTo>
                    <a:pt x="1867" y="9533"/>
                  </a:lnTo>
                  <a:lnTo>
                    <a:pt x="1436" y="9746"/>
                  </a:lnTo>
                  <a:cubicBezTo>
                    <a:pt x="1364" y="9782"/>
                    <a:pt x="1286" y="9799"/>
                    <a:pt x="1210" y="9799"/>
                  </a:cubicBezTo>
                  <a:cubicBezTo>
                    <a:pt x="1020" y="9799"/>
                    <a:pt x="838" y="9694"/>
                    <a:pt x="753" y="9511"/>
                  </a:cubicBezTo>
                  <a:cubicBezTo>
                    <a:pt x="627" y="9259"/>
                    <a:pt x="731" y="8954"/>
                    <a:pt x="988" y="8828"/>
                  </a:cubicBezTo>
                  <a:lnTo>
                    <a:pt x="1419" y="8617"/>
                  </a:lnTo>
                  <a:lnTo>
                    <a:pt x="4579" y="7064"/>
                  </a:lnTo>
                  <a:cubicBezTo>
                    <a:pt x="4697" y="7008"/>
                    <a:pt x="4745" y="6876"/>
                    <a:pt x="4690" y="6758"/>
                  </a:cubicBezTo>
                  <a:cubicBezTo>
                    <a:pt x="4651" y="6680"/>
                    <a:pt x="4567" y="6633"/>
                    <a:pt x="4482" y="6633"/>
                  </a:cubicBezTo>
                  <a:cubicBezTo>
                    <a:pt x="4449" y="6633"/>
                    <a:pt x="4415" y="6641"/>
                    <a:pt x="4383" y="6656"/>
                  </a:cubicBezTo>
                  <a:lnTo>
                    <a:pt x="2353" y="7644"/>
                  </a:lnTo>
                  <a:lnTo>
                    <a:pt x="1224" y="8201"/>
                  </a:lnTo>
                  <a:cubicBezTo>
                    <a:pt x="1152" y="8236"/>
                    <a:pt x="1078" y="8254"/>
                    <a:pt x="1004" y="8254"/>
                  </a:cubicBezTo>
                  <a:cubicBezTo>
                    <a:pt x="947" y="8254"/>
                    <a:pt x="890" y="8244"/>
                    <a:pt x="832" y="8224"/>
                  </a:cubicBezTo>
                  <a:cubicBezTo>
                    <a:pt x="706" y="8177"/>
                    <a:pt x="597" y="8090"/>
                    <a:pt x="542" y="7966"/>
                  </a:cubicBezTo>
                  <a:cubicBezTo>
                    <a:pt x="478" y="7840"/>
                    <a:pt x="471" y="7706"/>
                    <a:pt x="518" y="7573"/>
                  </a:cubicBezTo>
                  <a:cubicBezTo>
                    <a:pt x="557" y="7448"/>
                    <a:pt x="652" y="7337"/>
                    <a:pt x="778" y="7283"/>
                  </a:cubicBezTo>
                  <a:lnTo>
                    <a:pt x="2454" y="6460"/>
                  </a:lnTo>
                  <a:cubicBezTo>
                    <a:pt x="2565" y="6396"/>
                    <a:pt x="2612" y="6265"/>
                    <a:pt x="2556" y="6154"/>
                  </a:cubicBezTo>
                  <a:cubicBezTo>
                    <a:pt x="2517" y="6070"/>
                    <a:pt x="2437" y="6022"/>
                    <a:pt x="2351" y="6022"/>
                  </a:cubicBezTo>
                  <a:cubicBezTo>
                    <a:pt x="2318" y="6022"/>
                    <a:pt x="2284" y="6029"/>
                    <a:pt x="2251" y="6044"/>
                  </a:cubicBezTo>
                  <a:lnTo>
                    <a:pt x="572" y="6867"/>
                  </a:lnTo>
                  <a:cubicBezTo>
                    <a:pt x="345" y="6985"/>
                    <a:pt x="166" y="7181"/>
                    <a:pt x="87" y="7424"/>
                  </a:cubicBezTo>
                  <a:cubicBezTo>
                    <a:pt x="0" y="7667"/>
                    <a:pt x="15" y="7934"/>
                    <a:pt x="126" y="8169"/>
                  </a:cubicBezTo>
                  <a:cubicBezTo>
                    <a:pt x="221" y="8350"/>
                    <a:pt x="362" y="8498"/>
                    <a:pt x="542" y="8593"/>
                  </a:cubicBezTo>
                  <a:cubicBezTo>
                    <a:pt x="243" y="8875"/>
                    <a:pt x="157" y="9330"/>
                    <a:pt x="345" y="9707"/>
                  </a:cubicBezTo>
                  <a:cubicBezTo>
                    <a:pt x="518" y="10051"/>
                    <a:pt x="862" y="10254"/>
                    <a:pt x="1216" y="10254"/>
                  </a:cubicBezTo>
                  <a:cubicBezTo>
                    <a:pt x="1263" y="10254"/>
                    <a:pt x="1303" y="10247"/>
                    <a:pt x="1342" y="10247"/>
                  </a:cubicBezTo>
                  <a:cubicBezTo>
                    <a:pt x="1318" y="10435"/>
                    <a:pt x="1333" y="10640"/>
                    <a:pt x="1427" y="10828"/>
                  </a:cubicBezTo>
                  <a:cubicBezTo>
                    <a:pt x="1600" y="11173"/>
                    <a:pt x="1944" y="11368"/>
                    <a:pt x="2298" y="11368"/>
                  </a:cubicBezTo>
                  <a:cubicBezTo>
                    <a:pt x="2439" y="11368"/>
                    <a:pt x="2588" y="11336"/>
                    <a:pt x="2722" y="11274"/>
                  </a:cubicBezTo>
                  <a:lnTo>
                    <a:pt x="3145" y="11063"/>
                  </a:lnTo>
                  <a:lnTo>
                    <a:pt x="3145" y="11063"/>
                  </a:lnTo>
                  <a:cubicBezTo>
                    <a:pt x="3120" y="11242"/>
                    <a:pt x="3152" y="11423"/>
                    <a:pt x="3239" y="11588"/>
                  </a:cubicBezTo>
                  <a:cubicBezTo>
                    <a:pt x="3348" y="11824"/>
                    <a:pt x="3553" y="11995"/>
                    <a:pt x="3796" y="12081"/>
                  </a:cubicBezTo>
                  <a:cubicBezTo>
                    <a:pt x="3898" y="12113"/>
                    <a:pt x="4007" y="12136"/>
                    <a:pt x="4108" y="12136"/>
                  </a:cubicBezTo>
                  <a:cubicBezTo>
                    <a:pt x="4259" y="12136"/>
                    <a:pt x="4408" y="12106"/>
                    <a:pt x="4541" y="12034"/>
                  </a:cubicBezTo>
                  <a:lnTo>
                    <a:pt x="8939" y="9887"/>
                  </a:lnTo>
                  <a:cubicBezTo>
                    <a:pt x="9912" y="9407"/>
                    <a:pt x="10798" y="8796"/>
                    <a:pt x="11598" y="8067"/>
                  </a:cubicBezTo>
                  <a:lnTo>
                    <a:pt x="12594" y="7149"/>
                  </a:lnTo>
                  <a:lnTo>
                    <a:pt x="14859" y="6044"/>
                  </a:lnTo>
                  <a:cubicBezTo>
                    <a:pt x="14976" y="5982"/>
                    <a:pt x="15023" y="5849"/>
                    <a:pt x="14969" y="5738"/>
                  </a:cubicBezTo>
                  <a:lnTo>
                    <a:pt x="12210" y="124"/>
                  </a:lnTo>
                  <a:cubicBezTo>
                    <a:pt x="12178" y="70"/>
                    <a:pt x="12131" y="30"/>
                    <a:pt x="12076" y="15"/>
                  </a:cubicBezTo>
                  <a:cubicBezTo>
                    <a:pt x="12053" y="5"/>
                    <a:pt x="12028" y="0"/>
                    <a:pt x="120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" name="Google Shape;3831;p74"/>
          <p:cNvGrpSpPr/>
          <p:nvPr/>
        </p:nvGrpSpPr>
        <p:grpSpPr>
          <a:xfrm>
            <a:off x="5910136" y="570125"/>
            <a:ext cx="499700" cy="404658"/>
            <a:chOff x="5752850" y="4675975"/>
            <a:chExt cx="499700" cy="466775"/>
          </a:xfrm>
          <a:solidFill>
            <a:schemeClr val="bg1"/>
          </a:solidFill>
        </p:grpSpPr>
        <p:sp>
          <p:nvSpPr>
            <p:cNvPr id="91" name="Google Shape;3832;p74"/>
            <p:cNvSpPr/>
            <p:nvPr/>
          </p:nvSpPr>
          <p:spPr>
            <a:xfrm>
              <a:off x="5944375" y="4863900"/>
              <a:ext cx="129400" cy="91050"/>
            </a:xfrm>
            <a:custGeom>
              <a:avLst/>
              <a:gdLst/>
              <a:ahLst/>
              <a:cxnLst/>
              <a:rect l="l" t="t" r="r" b="b"/>
              <a:pathLst>
                <a:path w="5176" h="3642" extrusionOk="0">
                  <a:moveTo>
                    <a:pt x="4931" y="1"/>
                  </a:moveTo>
                  <a:cubicBezTo>
                    <a:pt x="4873" y="1"/>
                    <a:pt x="4814" y="22"/>
                    <a:pt x="4767" y="66"/>
                  </a:cubicBezTo>
                  <a:lnTo>
                    <a:pt x="1749" y="3084"/>
                  </a:lnTo>
                  <a:lnTo>
                    <a:pt x="416" y="1744"/>
                  </a:lnTo>
                  <a:cubicBezTo>
                    <a:pt x="369" y="1701"/>
                    <a:pt x="310" y="1679"/>
                    <a:pt x="252" y="1679"/>
                  </a:cubicBezTo>
                  <a:cubicBezTo>
                    <a:pt x="193" y="1679"/>
                    <a:pt x="134" y="1701"/>
                    <a:pt x="87" y="1744"/>
                  </a:cubicBezTo>
                  <a:cubicBezTo>
                    <a:pt x="0" y="1831"/>
                    <a:pt x="0" y="1979"/>
                    <a:pt x="87" y="2074"/>
                  </a:cubicBezTo>
                  <a:lnTo>
                    <a:pt x="1592" y="3572"/>
                  </a:lnTo>
                  <a:cubicBezTo>
                    <a:pt x="1640" y="3619"/>
                    <a:pt x="1694" y="3641"/>
                    <a:pt x="1749" y="3641"/>
                  </a:cubicBezTo>
                  <a:cubicBezTo>
                    <a:pt x="1803" y="3641"/>
                    <a:pt x="1867" y="3619"/>
                    <a:pt x="1914" y="3572"/>
                  </a:cubicBezTo>
                  <a:lnTo>
                    <a:pt x="5089" y="387"/>
                  </a:lnTo>
                  <a:cubicBezTo>
                    <a:pt x="5175" y="301"/>
                    <a:pt x="5175" y="160"/>
                    <a:pt x="5089" y="66"/>
                  </a:cubicBezTo>
                  <a:cubicBezTo>
                    <a:pt x="5046" y="22"/>
                    <a:pt x="4989" y="1"/>
                    <a:pt x="4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833;p74"/>
            <p:cNvSpPr/>
            <p:nvPr/>
          </p:nvSpPr>
          <p:spPr>
            <a:xfrm>
              <a:off x="5752850" y="4675975"/>
              <a:ext cx="499700" cy="466775"/>
            </a:xfrm>
            <a:custGeom>
              <a:avLst/>
              <a:gdLst/>
              <a:ahLst/>
              <a:cxnLst/>
              <a:rect l="l" t="t" r="r" b="b"/>
              <a:pathLst>
                <a:path w="19988" h="18671" extrusionOk="0">
                  <a:moveTo>
                    <a:pt x="10249" y="456"/>
                  </a:moveTo>
                  <a:cubicBezTo>
                    <a:pt x="12626" y="456"/>
                    <a:pt x="14852" y="1380"/>
                    <a:pt x="16531" y="3059"/>
                  </a:cubicBezTo>
                  <a:cubicBezTo>
                    <a:pt x="19987" y="6516"/>
                    <a:pt x="19987" y="12146"/>
                    <a:pt x="16531" y="15612"/>
                  </a:cubicBezTo>
                  <a:cubicBezTo>
                    <a:pt x="14852" y="17289"/>
                    <a:pt x="12626" y="18208"/>
                    <a:pt x="10249" y="18208"/>
                  </a:cubicBezTo>
                  <a:cubicBezTo>
                    <a:pt x="8664" y="18208"/>
                    <a:pt x="7112" y="17784"/>
                    <a:pt x="5757" y="16992"/>
                  </a:cubicBezTo>
                  <a:cubicBezTo>
                    <a:pt x="5725" y="16969"/>
                    <a:pt x="5678" y="16960"/>
                    <a:pt x="5638" y="16960"/>
                  </a:cubicBezTo>
                  <a:cubicBezTo>
                    <a:pt x="5591" y="16960"/>
                    <a:pt x="5544" y="16977"/>
                    <a:pt x="5505" y="17007"/>
                  </a:cubicBezTo>
                  <a:cubicBezTo>
                    <a:pt x="4267" y="17972"/>
                    <a:pt x="2964" y="18113"/>
                    <a:pt x="2306" y="18113"/>
                  </a:cubicBezTo>
                  <a:cubicBezTo>
                    <a:pt x="2078" y="18113"/>
                    <a:pt x="1852" y="18098"/>
                    <a:pt x="1647" y="18066"/>
                  </a:cubicBezTo>
                  <a:cubicBezTo>
                    <a:pt x="1570" y="18051"/>
                    <a:pt x="1553" y="17987"/>
                    <a:pt x="1545" y="17957"/>
                  </a:cubicBezTo>
                  <a:cubicBezTo>
                    <a:pt x="1545" y="17933"/>
                    <a:pt x="1538" y="17863"/>
                    <a:pt x="1617" y="17831"/>
                  </a:cubicBezTo>
                  <a:cubicBezTo>
                    <a:pt x="2454" y="17415"/>
                    <a:pt x="3137" y="16615"/>
                    <a:pt x="3647" y="15454"/>
                  </a:cubicBezTo>
                  <a:cubicBezTo>
                    <a:pt x="3678" y="15377"/>
                    <a:pt x="3663" y="15283"/>
                    <a:pt x="3608" y="15212"/>
                  </a:cubicBezTo>
                  <a:cubicBezTo>
                    <a:pt x="495" y="11715"/>
                    <a:pt x="659" y="6367"/>
                    <a:pt x="3977" y="3059"/>
                  </a:cubicBezTo>
                  <a:cubicBezTo>
                    <a:pt x="5654" y="1380"/>
                    <a:pt x="7882" y="456"/>
                    <a:pt x="10249" y="456"/>
                  </a:cubicBezTo>
                  <a:close/>
                  <a:moveTo>
                    <a:pt x="10249" y="1"/>
                  </a:moveTo>
                  <a:cubicBezTo>
                    <a:pt x="7763" y="1"/>
                    <a:pt x="5418" y="974"/>
                    <a:pt x="3655" y="2737"/>
                  </a:cubicBezTo>
                  <a:cubicBezTo>
                    <a:pt x="206" y="6186"/>
                    <a:pt x="0" y="11723"/>
                    <a:pt x="3160" y="15407"/>
                  </a:cubicBezTo>
                  <a:cubicBezTo>
                    <a:pt x="2707" y="16395"/>
                    <a:pt x="2118" y="17071"/>
                    <a:pt x="1412" y="17423"/>
                  </a:cubicBezTo>
                  <a:cubicBezTo>
                    <a:pt x="1177" y="17534"/>
                    <a:pt x="1052" y="17777"/>
                    <a:pt x="1090" y="18027"/>
                  </a:cubicBezTo>
                  <a:cubicBezTo>
                    <a:pt x="1130" y="18287"/>
                    <a:pt x="1318" y="18482"/>
                    <a:pt x="1577" y="18522"/>
                  </a:cubicBezTo>
                  <a:cubicBezTo>
                    <a:pt x="1805" y="18552"/>
                    <a:pt x="2048" y="18569"/>
                    <a:pt x="2306" y="18569"/>
                  </a:cubicBezTo>
                  <a:cubicBezTo>
                    <a:pt x="3004" y="18569"/>
                    <a:pt x="4353" y="18418"/>
                    <a:pt x="5663" y="17462"/>
                  </a:cubicBezTo>
                  <a:cubicBezTo>
                    <a:pt x="7050" y="18255"/>
                    <a:pt x="8634" y="18670"/>
                    <a:pt x="10249" y="18670"/>
                  </a:cubicBezTo>
                  <a:cubicBezTo>
                    <a:pt x="12742" y="18670"/>
                    <a:pt x="15087" y="17698"/>
                    <a:pt x="16850" y="15942"/>
                  </a:cubicBezTo>
                  <a:cubicBezTo>
                    <a:pt x="18616" y="14177"/>
                    <a:pt x="19589" y="11824"/>
                    <a:pt x="19589" y="9331"/>
                  </a:cubicBezTo>
                  <a:cubicBezTo>
                    <a:pt x="19589" y="6845"/>
                    <a:pt x="18616" y="4502"/>
                    <a:pt x="16860" y="2737"/>
                  </a:cubicBezTo>
                  <a:cubicBezTo>
                    <a:pt x="15095" y="974"/>
                    <a:pt x="12742" y="1"/>
                    <a:pt x="10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3650;p74"/>
          <p:cNvGrpSpPr/>
          <p:nvPr/>
        </p:nvGrpSpPr>
        <p:grpSpPr>
          <a:xfrm>
            <a:off x="6495874" y="1036780"/>
            <a:ext cx="416775" cy="466750"/>
            <a:chOff x="3272150" y="3110475"/>
            <a:chExt cx="416775" cy="466750"/>
          </a:xfrm>
          <a:solidFill>
            <a:schemeClr val="bg1"/>
          </a:solidFill>
        </p:grpSpPr>
        <p:sp>
          <p:nvSpPr>
            <p:cNvPr id="94" name="Google Shape;3651;p74"/>
            <p:cNvSpPr/>
            <p:nvPr/>
          </p:nvSpPr>
          <p:spPr>
            <a:xfrm>
              <a:off x="3499350" y="3196700"/>
              <a:ext cx="103325" cy="103350"/>
            </a:xfrm>
            <a:custGeom>
              <a:avLst/>
              <a:gdLst/>
              <a:ahLst/>
              <a:cxnLst/>
              <a:rect l="l" t="t" r="r" b="b"/>
              <a:pathLst>
                <a:path w="4133" h="4134" extrusionOk="0">
                  <a:moveTo>
                    <a:pt x="2063" y="464"/>
                  </a:moveTo>
                  <a:cubicBezTo>
                    <a:pt x="2949" y="464"/>
                    <a:pt x="3670" y="1184"/>
                    <a:pt x="3670" y="2071"/>
                  </a:cubicBezTo>
                  <a:cubicBezTo>
                    <a:pt x="3670" y="2957"/>
                    <a:pt x="2949" y="3678"/>
                    <a:pt x="2063" y="3678"/>
                  </a:cubicBezTo>
                  <a:cubicBezTo>
                    <a:pt x="1176" y="3678"/>
                    <a:pt x="456" y="2957"/>
                    <a:pt x="456" y="2071"/>
                  </a:cubicBezTo>
                  <a:cubicBezTo>
                    <a:pt x="456" y="1184"/>
                    <a:pt x="1176" y="464"/>
                    <a:pt x="2063" y="464"/>
                  </a:cubicBezTo>
                  <a:close/>
                  <a:moveTo>
                    <a:pt x="2063" y="1"/>
                  </a:moveTo>
                  <a:cubicBezTo>
                    <a:pt x="926" y="1"/>
                    <a:pt x="0" y="927"/>
                    <a:pt x="0" y="2071"/>
                  </a:cubicBezTo>
                  <a:cubicBezTo>
                    <a:pt x="0" y="3207"/>
                    <a:pt x="926" y="4133"/>
                    <a:pt x="2063" y="4133"/>
                  </a:cubicBezTo>
                  <a:cubicBezTo>
                    <a:pt x="3207" y="4133"/>
                    <a:pt x="4133" y="3207"/>
                    <a:pt x="4133" y="2071"/>
                  </a:cubicBezTo>
                  <a:cubicBezTo>
                    <a:pt x="4133" y="927"/>
                    <a:pt x="3207" y="1"/>
                    <a:pt x="2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652;p74"/>
            <p:cNvSpPr/>
            <p:nvPr/>
          </p:nvSpPr>
          <p:spPr>
            <a:xfrm>
              <a:off x="3412925" y="3110475"/>
              <a:ext cx="276000" cy="276050"/>
            </a:xfrm>
            <a:custGeom>
              <a:avLst/>
              <a:gdLst/>
              <a:ahLst/>
              <a:cxnLst/>
              <a:rect l="l" t="t" r="r" b="b"/>
              <a:pathLst>
                <a:path w="11040" h="11042" extrusionOk="0">
                  <a:moveTo>
                    <a:pt x="5904" y="456"/>
                  </a:moveTo>
                  <a:cubicBezTo>
                    <a:pt x="6022" y="456"/>
                    <a:pt x="6124" y="557"/>
                    <a:pt x="6124" y="674"/>
                  </a:cubicBezTo>
                  <a:lnTo>
                    <a:pt x="6124" y="1372"/>
                  </a:lnTo>
                  <a:cubicBezTo>
                    <a:pt x="6124" y="1481"/>
                    <a:pt x="6193" y="1575"/>
                    <a:pt x="6305" y="1600"/>
                  </a:cubicBezTo>
                  <a:cubicBezTo>
                    <a:pt x="6822" y="1701"/>
                    <a:pt x="7300" y="1897"/>
                    <a:pt x="7738" y="2187"/>
                  </a:cubicBezTo>
                  <a:cubicBezTo>
                    <a:pt x="7781" y="2216"/>
                    <a:pt x="7829" y="2230"/>
                    <a:pt x="7877" y="2230"/>
                  </a:cubicBezTo>
                  <a:cubicBezTo>
                    <a:pt x="7936" y="2230"/>
                    <a:pt x="7994" y="2208"/>
                    <a:pt x="8038" y="2164"/>
                  </a:cubicBezTo>
                  <a:lnTo>
                    <a:pt x="8523" y="1669"/>
                  </a:lnTo>
                  <a:cubicBezTo>
                    <a:pt x="8563" y="1632"/>
                    <a:pt x="8617" y="1607"/>
                    <a:pt x="8672" y="1607"/>
                  </a:cubicBezTo>
                  <a:cubicBezTo>
                    <a:pt x="8734" y="1607"/>
                    <a:pt x="8790" y="1632"/>
                    <a:pt x="8828" y="1669"/>
                  </a:cubicBezTo>
                  <a:lnTo>
                    <a:pt x="9362" y="2204"/>
                  </a:lnTo>
                  <a:cubicBezTo>
                    <a:pt x="9449" y="2290"/>
                    <a:pt x="9449" y="2432"/>
                    <a:pt x="9362" y="2516"/>
                  </a:cubicBezTo>
                  <a:lnTo>
                    <a:pt x="8868" y="3011"/>
                  </a:lnTo>
                  <a:cubicBezTo>
                    <a:pt x="8790" y="3081"/>
                    <a:pt x="8781" y="3207"/>
                    <a:pt x="8845" y="3301"/>
                  </a:cubicBezTo>
                  <a:cubicBezTo>
                    <a:pt x="9135" y="3739"/>
                    <a:pt x="9338" y="4219"/>
                    <a:pt x="9440" y="4737"/>
                  </a:cubicBezTo>
                  <a:cubicBezTo>
                    <a:pt x="9464" y="4846"/>
                    <a:pt x="9551" y="4925"/>
                    <a:pt x="9667" y="4925"/>
                  </a:cubicBezTo>
                  <a:lnTo>
                    <a:pt x="10366" y="4925"/>
                  </a:lnTo>
                  <a:cubicBezTo>
                    <a:pt x="10484" y="4925"/>
                    <a:pt x="10578" y="5019"/>
                    <a:pt x="10578" y="5143"/>
                  </a:cubicBezTo>
                  <a:lnTo>
                    <a:pt x="10578" y="5896"/>
                  </a:lnTo>
                  <a:cubicBezTo>
                    <a:pt x="10578" y="6022"/>
                    <a:pt x="10484" y="6116"/>
                    <a:pt x="10366" y="6116"/>
                  </a:cubicBezTo>
                  <a:lnTo>
                    <a:pt x="9667" y="6116"/>
                  </a:lnTo>
                  <a:cubicBezTo>
                    <a:pt x="9558" y="6116"/>
                    <a:pt x="9464" y="6195"/>
                    <a:pt x="9440" y="6297"/>
                  </a:cubicBezTo>
                  <a:cubicBezTo>
                    <a:pt x="9338" y="6814"/>
                    <a:pt x="9135" y="7300"/>
                    <a:pt x="8845" y="7738"/>
                  </a:cubicBezTo>
                  <a:cubicBezTo>
                    <a:pt x="8781" y="7832"/>
                    <a:pt x="8798" y="7951"/>
                    <a:pt x="8875" y="8030"/>
                  </a:cubicBezTo>
                  <a:lnTo>
                    <a:pt x="9362" y="8523"/>
                  </a:lnTo>
                  <a:cubicBezTo>
                    <a:pt x="9449" y="8602"/>
                    <a:pt x="9449" y="8743"/>
                    <a:pt x="9362" y="8830"/>
                  </a:cubicBezTo>
                  <a:lnTo>
                    <a:pt x="8828" y="9362"/>
                  </a:lnTo>
                  <a:cubicBezTo>
                    <a:pt x="8790" y="9409"/>
                    <a:pt x="8734" y="9425"/>
                    <a:pt x="8679" y="9425"/>
                  </a:cubicBezTo>
                  <a:cubicBezTo>
                    <a:pt x="8617" y="9425"/>
                    <a:pt x="8563" y="9409"/>
                    <a:pt x="8523" y="9362"/>
                  </a:cubicBezTo>
                  <a:lnTo>
                    <a:pt x="8028" y="8877"/>
                  </a:lnTo>
                  <a:cubicBezTo>
                    <a:pt x="7983" y="8831"/>
                    <a:pt x="7924" y="8807"/>
                    <a:pt x="7864" y="8807"/>
                  </a:cubicBezTo>
                  <a:cubicBezTo>
                    <a:pt x="7821" y="8807"/>
                    <a:pt x="7778" y="8819"/>
                    <a:pt x="7738" y="8845"/>
                  </a:cubicBezTo>
                  <a:cubicBezTo>
                    <a:pt x="7300" y="9135"/>
                    <a:pt x="6822" y="9338"/>
                    <a:pt x="6305" y="9441"/>
                  </a:cubicBezTo>
                  <a:cubicBezTo>
                    <a:pt x="6193" y="9464"/>
                    <a:pt x="6116" y="9558"/>
                    <a:pt x="6116" y="9667"/>
                  </a:cubicBezTo>
                  <a:lnTo>
                    <a:pt x="6116" y="10358"/>
                  </a:lnTo>
                  <a:cubicBezTo>
                    <a:pt x="6116" y="10484"/>
                    <a:pt x="6015" y="10578"/>
                    <a:pt x="5896" y="10578"/>
                  </a:cubicBezTo>
                  <a:lnTo>
                    <a:pt x="5143" y="10578"/>
                  </a:lnTo>
                  <a:cubicBezTo>
                    <a:pt x="5017" y="10578"/>
                    <a:pt x="4923" y="10476"/>
                    <a:pt x="4923" y="10358"/>
                  </a:cubicBezTo>
                  <a:lnTo>
                    <a:pt x="4923" y="9667"/>
                  </a:lnTo>
                  <a:cubicBezTo>
                    <a:pt x="4923" y="9558"/>
                    <a:pt x="4846" y="9464"/>
                    <a:pt x="4735" y="9441"/>
                  </a:cubicBezTo>
                  <a:cubicBezTo>
                    <a:pt x="4227" y="9338"/>
                    <a:pt x="3740" y="9135"/>
                    <a:pt x="3301" y="8845"/>
                  </a:cubicBezTo>
                  <a:cubicBezTo>
                    <a:pt x="3262" y="8820"/>
                    <a:pt x="3215" y="8805"/>
                    <a:pt x="3175" y="8805"/>
                  </a:cubicBezTo>
                  <a:cubicBezTo>
                    <a:pt x="3120" y="8805"/>
                    <a:pt x="3058" y="8830"/>
                    <a:pt x="3011" y="8877"/>
                  </a:cubicBezTo>
                  <a:lnTo>
                    <a:pt x="2524" y="9370"/>
                  </a:lnTo>
                  <a:cubicBezTo>
                    <a:pt x="2477" y="9409"/>
                    <a:pt x="2430" y="9432"/>
                    <a:pt x="2368" y="9432"/>
                  </a:cubicBezTo>
                  <a:cubicBezTo>
                    <a:pt x="2313" y="9432"/>
                    <a:pt x="2251" y="9409"/>
                    <a:pt x="2219" y="9370"/>
                  </a:cubicBezTo>
                  <a:lnTo>
                    <a:pt x="1686" y="8837"/>
                  </a:lnTo>
                  <a:cubicBezTo>
                    <a:pt x="1600" y="8751"/>
                    <a:pt x="1600" y="8610"/>
                    <a:pt x="1686" y="8523"/>
                  </a:cubicBezTo>
                  <a:lnTo>
                    <a:pt x="2172" y="8030"/>
                  </a:lnTo>
                  <a:cubicBezTo>
                    <a:pt x="2251" y="7959"/>
                    <a:pt x="2259" y="7832"/>
                    <a:pt x="2204" y="7738"/>
                  </a:cubicBezTo>
                  <a:cubicBezTo>
                    <a:pt x="1905" y="7300"/>
                    <a:pt x="1709" y="6822"/>
                    <a:pt x="1607" y="6304"/>
                  </a:cubicBezTo>
                  <a:cubicBezTo>
                    <a:pt x="1583" y="6195"/>
                    <a:pt x="1489" y="6116"/>
                    <a:pt x="1380" y="6116"/>
                  </a:cubicBezTo>
                  <a:lnTo>
                    <a:pt x="682" y="6116"/>
                  </a:lnTo>
                  <a:cubicBezTo>
                    <a:pt x="565" y="6116"/>
                    <a:pt x="471" y="6022"/>
                    <a:pt x="471" y="5896"/>
                  </a:cubicBezTo>
                  <a:lnTo>
                    <a:pt x="471" y="5143"/>
                  </a:lnTo>
                  <a:cubicBezTo>
                    <a:pt x="471" y="5019"/>
                    <a:pt x="565" y="4925"/>
                    <a:pt x="682" y="4925"/>
                  </a:cubicBezTo>
                  <a:lnTo>
                    <a:pt x="1380" y="4925"/>
                  </a:lnTo>
                  <a:cubicBezTo>
                    <a:pt x="1489" y="4925"/>
                    <a:pt x="1583" y="4846"/>
                    <a:pt x="1607" y="4744"/>
                  </a:cubicBezTo>
                  <a:cubicBezTo>
                    <a:pt x="1709" y="4227"/>
                    <a:pt x="1905" y="3749"/>
                    <a:pt x="2204" y="3301"/>
                  </a:cubicBezTo>
                  <a:cubicBezTo>
                    <a:pt x="2259" y="3214"/>
                    <a:pt x="2251" y="3090"/>
                    <a:pt x="2172" y="3011"/>
                  </a:cubicBezTo>
                  <a:lnTo>
                    <a:pt x="1686" y="2526"/>
                  </a:lnTo>
                  <a:cubicBezTo>
                    <a:pt x="1600" y="2439"/>
                    <a:pt x="1600" y="2298"/>
                    <a:pt x="1686" y="2211"/>
                  </a:cubicBezTo>
                  <a:lnTo>
                    <a:pt x="2219" y="1679"/>
                  </a:lnTo>
                  <a:cubicBezTo>
                    <a:pt x="2259" y="1639"/>
                    <a:pt x="2313" y="1615"/>
                    <a:pt x="2368" y="1615"/>
                  </a:cubicBezTo>
                  <a:cubicBezTo>
                    <a:pt x="2430" y="1615"/>
                    <a:pt x="2486" y="1639"/>
                    <a:pt x="2524" y="1679"/>
                  </a:cubicBezTo>
                  <a:lnTo>
                    <a:pt x="3011" y="2172"/>
                  </a:lnTo>
                  <a:cubicBezTo>
                    <a:pt x="3056" y="2213"/>
                    <a:pt x="3116" y="2235"/>
                    <a:pt x="3177" y="2235"/>
                  </a:cubicBezTo>
                  <a:cubicBezTo>
                    <a:pt x="3222" y="2235"/>
                    <a:pt x="3268" y="2223"/>
                    <a:pt x="3309" y="2196"/>
                  </a:cubicBezTo>
                  <a:cubicBezTo>
                    <a:pt x="3740" y="1905"/>
                    <a:pt x="4227" y="1701"/>
                    <a:pt x="4744" y="1600"/>
                  </a:cubicBezTo>
                  <a:cubicBezTo>
                    <a:pt x="4854" y="1575"/>
                    <a:pt x="4923" y="1481"/>
                    <a:pt x="4923" y="1372"/>
                  </a:cubicBezTo>
                  <a:lnTo>
                    <a:pt x="4923" y="674"/>
                  </a:lnTo>
                  <a:cubicBezTo>
                    <a:pt x="4923" y="557"/>
                    <a:pt x="5027" y="456"/>
                    <a:pt x="5143" y="456"/>
                  </a:cubicBezTo>
                  <a:close/>
                  <a:moveTo>
                    <a:pt x="5143" y="0"/>
                  </a:moveTo>
                  <a:cubicBezTo>
                    <a:pt x="4767" y="0"/>
                    <a:pt x="4470" y="298"/>
                    <a:pt x="4470" y="674"/>
                  </a:cubicBezTo>
                  <a:lnTo>
                    <a:pt x="4470" y="1184"/>
                  </a:lnTo>
                  <a:cubicBezTo>
                    <a:pt x="4022" y="1293"/>
                    <a:pt x="3598" y="1474"/>
                    <a:pt x="3207" y="1709"/>
                  </a:cubicBezTo>
                  <a:lnTo>
                    <a:pt x="2846" y="1350"/>
                  </a:lnTo>
                  <a:cubicBezTo>
                    <a:pt x="2721" y="1223"/>
                    <a:pt x="2548" y="1144"/>
                    <a:pt x="2368" y="1144"/>
                  </a:cubicBezTo>
                  <a:cubicBezTo>
                    <a:pt x="2187" y="1144"/>
                    <a:pt x="2016" y="1216"/>
                    <a:pt x="1890" y="1350"/>
                  </a:cubicBezTo>
                  <a:lnTo>
                    <a:pt x="1348" y="1882"/>
                  </a:lnTo>
                  <a:cubicBezTo>
                    <a:pt x="1082" y="2149"/>
                    <a:pt x="1082" y="2573"/>
                    <a:pt x="1348" y="2846"/>
                  </a:cubicBezTo>
                  <a:lnTo>
                    <a:pt x="1709" y="3207"/>
                  </a:lnTo>
                  <a:cubicBezTo>
                    <a:pt x="1474" y="3591"/>
                    <a:pt x="1293" y="4014"/>
                    <a:pt x="1192" y="4462"/>
                  </a:cubicBezTo>
                  <a:lnTo>
                    <a:pt x="674" y="4462"/>
                  </a:lnTo>
                  <a:cubicBezTo>
                    <a:pt x="305" y="4462"/>
                    <a:pt x="0" y="4767"/>
                    <a:pt x="0" y="5143"/>
                  </a:cubicBezTo>
                  <a:lnTo>
                    <a:pt x="0" y="5896"/>
                  </a:lnTo>
                  <a:cubicBezTo>
                    <a:pt x="0" y="6272"/>
                    <a:pt x="305" y="6579"/>
                    <a:pt x="674" y="6579"/>
                  </a:cubicBezTo>
                  <a:lnTo>
                    <a:pt x="1192" y="6579"/>
                  </a:lnTo>
                  <a:cubicBezTo>
                    <a:pt x="1293" y="7018"/>
                    <a:pt x="1474" y="7441"/>
                    <a:pt x="1709" y="7832"/>
                  </a:cubicBezTo>
                  <a:lnTo>
                    <a:pt x="1348" y="8194"/>
                  </a:lnTo>
                  <a:cubicBezTo>
                    <a:pt x="1082" y="8461"/>
                    <a:pt x="1082" y="8892"/>
                    <a:pt x="1348" y="9159"/>
                  </a:cubicBezTo>
                  <a:lnTo>
                    <a:pt x="1882" y="9692"/>
                  </a:lnTo>
                  <a:cubicBezTo>
                    <a:pt x="2006" y="9818"/>
                    <a:pt x="2180" y="9887"/>
                    <a:pt x="2360" y="9887"/>
                  </a:cubicBezTo>
                  <a:cubicBezTo>
                    <a:pt x="2541" y="9887"/>
                    <a:pt x="2712" y="9818"/>
                    <a:pt x="2838" y="9692"/>
                  </a:cubicBezTo>
                  <a:lnTo>
                    <a:pt x="3199" y="9330"/>
                  </a:lnTo>
                  <a:cubicBezTo>
                    <a:pt x="3591" y="9566"/>
                    <a:pt x="4014" y="9746"/>
                    <a:pt x="4462" y="9848"/>
                  </a:cubicBezTo>
                  <a:lnTo>
                    <a:pt x="4462" y="10358"/>
                  </a:lnTo>
                  <a:cubicBezTo>
                    <a:pt x="4462" y="10734"/>
                    <a:pt x="4760" y="11041"/>
                    <a:pt x="5136" y="11041"/>
                  </a:cubicBezTo>
                  <a:lnTo>
                    <a:pt x="5896" y="11041"/>
                  </a:lnTo>
                  <a:cubicBezTo>
                    <a:pt x="6273" y="11041"/>
                    <a:pt x="6570" y="10734"/>
                    <a:pt x="6570" y="10358"/>
                  </a:cubicBezTo>
                  <a:lnTo>
                    <a:pt x="6570" y="9848"/>
                  </a:lnTo>
                  <a:cubicBezTo>
                    <a:pt x="7018" y="9746"/>
                    <a:pt x="7441" y="9566"/>
                    <a:pt x="7833" y="9330"/>
                  </a:cubicBezTo>
                  <a:lnTo>
                    <a:pt x="8194" y="9692"/>
                  </a:lnTo>
                  <a:cubicBezTo>
                    <a:pt x="8320" y="9818"/>
                    <a:pt x="8491" y="9887"/>
                    <a:pt x="8672" y="9887"/>
                  </a:cubicBezTo>
                  <a:cubicBezTo>
                    <a:pt x="8853" y="9887"/>
                    <a:pt x="9026" y="9818"/>
                    <a:pt x="9150" y="9692"/>
                  </a:cubicBezTo>
                  <a:lnTo>
                    <a:pt x="9684" y="9159"/>
                  </a:lnTo>
                  <a:cubicBezTo>
                    <a:pt x="9950" y="8892"/>
                    <a:pt x="9950" y="8461"/>
                    <a:pt x="9684" y="8194"/>
                  </a:cubicBezTo>
                  <a:lnTo>
                    <a:pt x="9323" y="7832"/>
                  </a:lnTo>
                  <a:cubicBezTo>
                    <a:pt x="9558" y="7441"/>
                    <a:pt x="9739" y="7018"/>
                    <a:pt x="9840" y="6579"/>
                  </a:cubicBezTo>
                  <a:lnTo>
                    <a:pt x="10366" y="6579"/>
                  </a:lnTo>
                  <a:cubicBezTo>
                    <a:pt x="10734" y="6579"/>
                    <a:pt x="11039" y="6272"/>
                    <a:pt x="11039" y="5896"/>
                  </a:cubicBezTo>
                  <a:lnTo>
                    <a:pt x="11039" y="5143"/>
                  </a:lnTo>
                  <a:cubicBezTo>
                    <a:pt x="11039" y="4767"/>
                    <a:pt x="10734" y="4462"/>
                    <a:pt x="10366" y="4462"/>
                  </a:cubicBezTo>
                  <a:lnTo>
                    <a:pt x="9848" y="4462"/>
                  </a:lnTo>
                  <a:cubicBezTo>
                    <a:pt x="9746" y="4014"/>
                    <a:pt x="9566" y="3591"/>
                    <a:pt x="9331" y="3207"/>
                  </a:cubicBezTo>
                  <a:lnTo>
                    <a:pt x="9692" y="2846"/>
                  </a:lnTo>
                  <a:cubicBezTo>
                    <a:pt x="9957" y="2580"/>
                    <a:pt x="9957" y="2149"/>
                    <a:pt x="9692" y="1882"/>
                  </a:cubicBezTo>
                  <a:lnTo>
                    <a:pt x="9157" y="1350"/>
                  </a:lnTo>
                  <a:cubicBezTo>
                    <a:pt x="9033" y="1223"/>
                    <a:pt x="8860" y="1144"/>
                    <a:pt x="8679" y="1144"/>
                  </a:cubicBezTo>
                  <a:cubicBezTo>
                    <a:pt x="8499" y="1144"/>
                    <a:pt x="8327" y="1216"/>
                    <a:pt x="8201" y="1350"/>
                  </a:cubicBezTo>
                  <a:lnTo>
                    <a:pt x="7840" y="1709"/>
                  </a:lnTo>
                  <a:cubicBezTo>
                    <a:pt x="7449" y="1474"/>
                    <a:pt x="7025" y="1293"/>
                    <a:pt x="6579" y="1184"/>
                  </a:cubicBezTo>
                  <a:lnTo>
                    <a:pt x="6579" y="674"/>
                  </a:lnTo>
                  <a:cubicBezTo>
                    <a:pt x="6579" y="298"/>
                    <a:pt x="6280" y="0"/>
                    <a:pt x="5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653;p74"/>
            <p:cNvSpPr/>
            <p:nvPr/>
          </p:nvSpPr>
          <p:spPr>
            <a:xfrm>
              <a:off x="3272150" y="3187800"/>
              <a:ext cx="341725" cy="389425"/>
            </a:xfrm>
            <a:custGeom>
              <a:avLst/>
              <a:gdLst/>
              <a:ahLst/>
              <a:cxnLst/>
              <a:rect l="l" t="t" r="r" b="b"/>
              <a:pathLst>
                <a:path w="13669" h="15577" extrusionOk="0">
                  <a:moveTo>
                    <a:pt x="5735" y="0"/>
                  </a:moveTo>
                  <a:cubicBezTo>
                    <a:pt x="5710" y="0"/>
                    <a:pt x="5686" y="4"/>
                    <a:pt x="5661" y="12"/>
                  </a:cubicBezTo>
                  <a:cubicBezTo>
                    <a:pt x="5443" y="91"/>
                    <a:pt x="5231" y="176"/>
                    <a:pt x="5020" y="280"/>
                  </a:cubicBezTo>
                  <a:cubicBezTo>
                    <a:pt x="3953" y="773"/>
                    <a:pt x="3051" y="1557"/>
                    <a:pt x="2408" y="2538"/>
                  </a:cubicBezTo>
                  <a:cubicBezTo>
                    <a:pt x="1749" y="3548"/>
                    <a:pt x="1405" y="4732"/>
                    <a:pt x="1405" y="5940"/>
                  </a:cubicBezTo>
                  <a:lnTo>
                    <a:pt x="1405" y="6881"/>
                  </a:lnTo>
                  <a:lnTo>
                    <a:pt x="204" y="9179"/>
                  </a:lnTo>
                  <a:cubicBezTo>
                    <a:pt x="16" y="9531"/>
                    <a:pt x="1" y="9892"/>
                    <a:pt x="166" y="10167"/>
                  </a:cubicBezTo>
                  <a:cubicBezTo>
                    <a:pt x="330" y="10441"/>
                    <a:pt x="652" y="10590"/>
                    <a:pt x="1060" y="10590"/>
                  </a:cubicBezTo>
                  <a:lnTo>
                    <a:pt x="1405" y="10590"/>
                  </a:lnTo>
                  <a:lnTo>
                    <a:pt x="1405" y="12589"/>
                  </a:lnTo>
                  <a:cubicBezTo>
                    <a:pt x="1405" y="13413"/>
                    <a:pt x="2071" y="14087"/>
                    <a:pt x="2903" y="14087"/>
                  </a:cubicBezTo>
                  <a:cubicBezTo>
                    <a:pt x="2910" y="14087"/>
                    <a:pt x="2925" y="14087"/>
                    <a:pt x="2933" y="14079"/>
                  </a:cubicBezTo>
                  <a:lnTo>
                    <a:pt x="4408" y="13859"/>
                  </a:lnTo>
                  <a:lnTo>
                    <a:pt x="4408" y="15342"/>
                  </a:lnTo>
                  <a:cubicBezTo>
                    <a:pt x="4408" y="15475"/>
                    <a:pt x="4510" y="15577"/>
                    <a:pt x="4636" y="15577"/>
                  </a:cubicBezTo>
                  <a:lnTo>
                    <a:pt x="11762" y="15577"/>
                  </a:lnTo>
                  <a:cubicBezTo>
                    <a:pt x="11888" y="15577"/>
                    <a:pt x="11990" y="15475"/>
                    <a:pt x="11990" y="15342"/>
                  </a:cubicBezTo>
                  <a:lnTo>
                    <a:pt x="11990" y="10472"/>
                  </a:lnTo>
                  <a:cubicBezTo>
                    <a:pt x="12743" y="9758"/>
                    <a:pt x="13307" y="8864"/>
                    <a:pt x="13629" y="7892"/>
                  </a:cubicBezTo>
                  <a:cubicBezTo>
                    <a:pt x="13669" y="7767"/>
                    <a:pt x="13605" y="7641"/>
                    <a:pt x="13480" y="7594"/>
                  </a:cubicBezTo>
                  <a:cubicBezTo>
                    <a:pt x="13460" y="7589"/>
                    <a:pt x="13439" y="7586"/>
                    <a:pt x="13418" y="7586"/>
                  </a:cubicBezTo>
                  <a:cubicBezTo>
                    <a:pt x="13318" y="7586"/>
                    <a:pt x="13221" y="7646"/>
                    <a:pt x="13189" y="7743"/>
                  </a:cubicBezTo>
                  <a:cubicBezTo>
                    <a:pt x="12884" y="8676"/>
                    <a:pt x="12327" y="9523"/>
                    <a:pt x="11599" y="10197"/>
                  </a:cubicBezTo>
                  <a:cubicBezTo>
                    <a:pt x="11559" y="10236"/>
                    <a:pt x="11527" y="10300"/>
                    <a:pt x="11527" y="10370"/>
                  </a:cubicBezTo>
                  <a:lnTo>
                    <a:pt x="11527" y="15114"/>
                  </a:lnTo>
                  <a:lnTo>
                    <a:pt x="4871" y="15114"/>
                  </a:lnTo>
                  <a:lnTo>
                    <a:pt x="4871" y="13584"/>
                  </a:lnTo>
                  <a:cubicBezTo>
                    <a:pt x="4871" y="13522"/>
                    <a:pt x="4839" y="13460"/>
                    <a:pt x="4785" y="13413"/>
                  </a:cubicBezTo>
                  <a:cubicBezTo>
                    <a:pt x="4745" y="13380"/>
                    <a:pt x="4689" y="13364"/>
                    <a:pt x="4635" y="13364"/>
                  </a:cubicBezTo>
                  <a:cubicBezTo>
                    <a:pt x="4625" y="13364"/>
                    <a:pt x="4614" y="13365"/>
                    <a:pt x="4604" y="13366"/>
                  </a:cubicBezTo>
                  <a:lnTo>
                    <a:pt x="2878" y="13616"/>
                  </a:lnTo>
                  <a:cubicBezTo>
                    <a:pt x="2314" y="13609"/>
                    <a:pt x="1860" y="13146"/>
                    <a:pt x="1860" y="12581"/>
                  </a:cubicBezTo>
                  <a:lnTo>
                    <a:pt x="1860" y="10355"/>
                  </a:lnTo>
                  <a:cubicBezTo>
                    <a:pt x="1860" y="10229"/>
                    <a:pt x="1757" y="10127"/>
                    <a:pt x="1632" y="10127"/>
                  </a:cubicBezTo>
                  <a:lnTo>
                    <a:pt x="1051" y="10127"/>
                  </a:lnTo>
                  <a:cubicBezTo>
                    <a:pt x="816" y="10127"/>
                    <a:pt x="644" y="10048"/>
                    <a:pt x="558" y="9924"/>
                  </a:cubicBezTo>
                  <a:cubicBezTo>
                    <a:pt x="479" y="9790"/>
                    <a:pt x="496" y="9602"/>
                    <a:pt x="612" y="9390"/>
                  </a:cubicBezTo>
                  <a:lnTo>
                    <a:pt x="1836" y="7045"/>
                  </a:lnTo>
                  <a:cubicBezTo>
                    <a:pt x="1860" y="7015"/>
                    <a:pt x="1868" y="6975"/>
                    <a:pt x="1868" y="6936"/>
                  </a:cubicBezTo>
                  <a:lnTo>
                    <a:pt x="1868" y="5940"/>
                  </a:lnTo>
                  <a:cubicBezTo>
                    <a:pt x="1868" y="3689"/>
                    <a:pt x="3177" y="1634"/>
                    <a:pt x="5215" y="686"/>
                  </a:cubicBezTo>
                  <a:cubicBezTo>
                    <a:pt x="5411" y="599"/>
                    <a:pt x="5607" y="515"/>
                    <a:pt x="5812" y="451"/>
                  </a:cubicBezTo>
                  <a:cubicBezTo>
                    <a:pt x="5929" y="404"/>
                    <a:pt x="5991" y="280"/>
                    <a:pt x="5953" y="153"/>
                  </a:cubicBezTo>
                  <a:cubicBezTo>
                    <a:pt x="5922" y="59"/>
                    <a:pt x="5831" y="0"/>
                    <a:pt x="57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28169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3604845" y="2581633"/>
            <a:ext cx="694083" cy="800785"/>
          </a:xfrm>
          <a:custGeom>
            <a:avLst/>
            <a:gdLst>
              <a:gd name="T0" fmla="*/ 331 w 670"/>
              <a:gd name="T1" fmla="*/ 0 h 773"/>
              <a:gd name="T2" fmla="*/ 670 w 670"/>
              <a:gd name="T3" fmla="*/ 187 h 773"/>
              <a:gd name="T4" fmla="*/ 670 w 670"/>
              <a:gd name="T5" fmla="*/ 577 h 773"/>
              <a:gd name="T6" fmla="*/ 331 w 670"/>
              <a:gd name="T7" fmla="*/ 773 h 773"/>
              <a:gd name="T8" fmla="*/ 0 w 670"/>
              <a:gd name="T9" fmla="*/ 577 h 773"/>
              <a:gd name="T10" fmla="*/ 0 w 670"/>
              <a:gd name="T11" fmla="*/ 187 h 773"/>
              <a:gd name="T12" fmla="*/ 331 w 670"/>
              <a:gd name="T13" fmla="*/ 0 h 773"/>
              <a:gd name="T14" fmla="*/ 331 w 670"/>
              <a:gd name="T15" fmla="*/ 0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0" h="773">
                <a:moveTo>
                  <a:pt x="331" y="0"/>
                </a:moveTo>
                <a:lnTo>
                  <a:pt x="670" y="187"/>
                </a:lnTo>
                <a:lnTo>
                  <a:pt x="670" y="577"/>
                </a:lnTo>
                <a:lnTo>
                  <a:pt x="331" y="773"/>
                </a:lnTo>
                <a:lnTo>
                  <a:pt x="0" y="577"/>
                </a:lnTo>
                <a:lnTo>
                  <a:pt x="0" y="187"/>
                </a:lnTo>
                <a:lnTo>
                  <a:pt x="331" y="0"/>
                </a:lnTo>
                <a:lnTo>
                  <a:pt x="33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816900" y="1860616"/>
            <a:ext cx="702371" cy="799749"/>
          </a:xfrm>
          <a:custGeom>
            <a:avLst/>
            <a:gdLst>
              <a:gd name="T0" fmla="*/ 339 w 678"/>
              <a:gd name="T1" fmla="*/ 0 h 772"/>
              <a:gd name="T2" fmla="*/ 678 w 678"/>
              <a:gd name="T3" fmla="*/ 195 h 772"/>
              <a:gd name="T4" fmla="*/ 678 w 678"/>
              <a:gd name="T5" fmla="*/ 586 h 772"/>
              <a:gd name="T6" fmla="*/ 339 w 678"/>
              <a:gd name="T7" fmla="*/ 772 h 772"/>
              <a:gd name="T8" fmla="*/ 0 w 678"/>
              <a:gd name="T9" fmla="*/ 586 h 772"/>
              <a:gd name="T10" fmla="*/ 0 w 678"/>
              <a:gd name="T11" fmla="*/ 195 h 772"/>
              <a:gd name="T12" fmla="*/ 339 w 678"/>
              <a:gd name="T13" fmla="*/ 0 h 772"/>
              <a:gd name="T14" fmla="*/ 339 w 678"/>
              <a:gd name="T15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8" h="772">
                <a:moveTo>
                  <a:pt x="339" y="0"/>
                </a:moveTo>
                <a:lnTo>
                  <a:pt x="678" y="195"/>
                </a:lnTo>
                <a:lnTo>
                  <a:pt x="678" y="586"/>
                </a:lnTo>
                <a:lnTo>
                  <a:pt x="339" y="772"/>
                </a:lnTo>
                <a:lnTo>
                  <a:pt x="0" y="586"/>
                </a:lnTo>
                <a:lnTo>
                  <a:pt x="0" y="195"/>
                </a:lnTo>
                <a:lnTo>
                  <a:pt x="339" y="0"/>
                </a:lnTo>
                <a:lnTo>
                  <a:pt x="33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2797844" y="1139598"/>
            <a:ext cx="3538787" cy="2973161"/>
          </a:xfrm>
          <a:custGeom>
            <a:avLst/>
            <a:gdLst>
              <a:gd name="T0" fmla="*/ 1771 w 3416"/>
              <a:gd name="T1" fmla="*/ 1468 h 2870"/>
              <a:gd name="T2" fmla="*/ 2237 w 3416"/>
              <a:gd name="T3" fmla="*/ 1587 h 2870"/>
              <a:gd name="T4" fmla="*/ 1898 w 3416"/>
              <a:gd name="T5" fmla="*/ 2173 h 2870"/>
              <a:gd name="T6" fmla="*/ 1712 w 3416"/>
              <a:gd name="T7" fmla="*/ 2199 h 2870"/>
              <a:gd name="T8" fmla="*/ 1847 w 3416"/>
              <a:gd name="T9" fmla="*/ 2674 h 2870"/>
              <a:gd name="T10" fmla="*/ 1178 w 3416"/>
              <a:gd name="T11" fmla="*/ 2674 h 2870"/>
              <a:gd name="T12" fmla="*/ 1059 w 3416"/>
              <a:gd name="T13" fmla="*/ 2504 h 2870"/>
              <a:gd name="T14" fmla="*/ 729 w 3416"/>
              <a:gd name="T15" fmla="*/ 2870 h 2870"/>
              <a:gd name="T16" fmla="*/ 389 w 3416"/>
              <a:gd name="T17" fmla="*/ 2284 h 2870"/>
              <a:gd name="T18" fmla="*/ 457 w 3416"/>
              <a:gd name="T19" fmla="*/ 2097 h 2870"/>
              <a:gd name="T20" fmla="*/ 0 w 3416"/>
              <a:gd name="T21" fmla="*/ 1969 h 2870"/>
              <a:gd name="T22" fmla="*/ 339 w 3416"/>
              <a:gd name="T23" fmla="*/ 1392 h 2870"/>
              <a:gd name="T24" fmla="*/ 678 w 3416"/>
              <a:gd name="T25" fmla="*/ 1969 h 2870"/>
              <a:gd name="T26" fmla="*/ 593 w 3416"/>
              <a:gd name="T27" fmla="*/ 2165 h 2870"/>
              <a:gd name="T28" fmla="*/ 1059 w 3416"/>
              <a:gd name="T29" fmla="*/ 2284 h 2870"/>
              <a:gd name="T30" fmla="*/ 1178 w 3416"/>
              <a:gd name="T31" fmla="*/ 2428 h 2870"/>
              <a:gd name="T32" fmla="*/ 1517 w 3416"/>
              <a:gd name="T33" fmla="*/ 2088 h 2870"/>
              <a:gd name="T34" fmla="*/ 1703 w 3416"/>
              <a:gd name="T35" fmla="*/ 2054 h 2870"/>
              <a:gd name="T36" fmla="*/ 1568 w 3416"/>
              <a:gd name="T37" fmla="*/ 1587 h 2870"/>
              <a:gd name="T38" fmla="*/ 1644 w 3416"/>
              <a:gd name="T39" fmla="*/ 1401 h 2870"/>
              <a:gd name="T40" fmla="*/ 1178 w 3416"/>
              <a:gd name="T41" fmla="*/ 1282 h 2870"/>
              <a:gd name="T42" fmla="*/ 1517 w 3416"/>
              <a:gd name="T43" fmla="*/ 696 h 2870"/>
              <a:gd name="T44" fmla="*/ 1703 w 3416"/>
              <a:gd name="T45" fmla="*/ 662 h 2870"/>
              <a:gd name="T46" fmla="*/ 1568 w 3416"/>
              <a:gd name="T47" fmla="*/ 195 h 2870"/>
              <a:gd name="T48" fmla="*/ 2237 w 3416"/>
              <a:gd name="T49" fmla="*/ 195 h 2870"/>
              <a:gd name="T50" fmla="*/ 2356 w 3416"/>
              <a:gd name="T51" fmla="*/ 356 h 2870"/>
              <a:gd name="T52" fmla="*/ 2687 w 3416"/>
              <a:gd name="T53" fmla="*/ 0 h 2870"/>
              <a:gd name="T54" fmla="*/ 3026 w 3416"/>
              <a:gd name="T55" fmla="*/ 577 h 2870"/>
              <a:gd name="T56" fmla="*/ 2958 w 3416"/>
              <a:gd name="T57" fmla="*/ 764 h 2870"/>
              <a:gd name="T58" fmla="*/ 3416 w 3416"/>
              <a:gd name="T59" fmla="*/ 891 h 2870"/>
              <a:gd name="T60" fmla="*/ 3077 w 3416"/>
              <a:gd name="T61" fmla="*/ 1468 h 2870"/>
              <a:gd name="T62" fmla="*/ 2746 w 3416"/>
              <a:gd name="T63" fmla="*/ 891 h 2870"/>
              <a:gd name="T64" fmla="*/ 2822 w 3416"/>
              <a:gd name="T65" fmla="*/ 696 h 2870"/>
              <a:gd name="T66" fmla="*/ 2356 w 3416"/>
              <a:gd name="T67" fmla="*/ 577 h 2870"/>
              <a:gd name="T68" fmla="*/ 2237 w 3416"/>
              <a:gd name="T69" fmla="*/ 433 h 2870"/>
              <a:gd name="T70" fmla="*/ 1898 w 3416"/>
              <a:gd name="T71" fmla="*/ 772 h 2870"/>
              <a:gd name="T72" fmla="*/ 1712 w 3416"/>
              <a:gd name="T73" fmla="*/ 806 h 2870"/>
              <a:gd name="T74" fmla="*/ 1847 w 3416"/>
              <a:gd name="T75" fmla="*/ 1282 h 2870"/>
              <a:gd name="T76" fmla="*/ 1712 w 3416"/>
              <a:gd name="T77" fmla="*/ 1358 h 2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16" h="2870">
                <a:moveTo>
                  <a:pt x="1712" y="1358"/>
                </a:moveTo>
                <a:lnTo>
                  <a:pt x="1771" y="1468"/>
                </a:lnTo>
                <a:lnTo>
                  <a:pt x="1898" y="1392"/>
                </a:lnTo>
                <a:lnTo>
                  <a:pt x="2237" y="1587"/>
                </a:lnTo>
                <a:lnTo>
                  <a:pt x="2237" y="1978"/>
                </a:lnTo>
                <a:lnTo>
                  <a:pt x="1898" y="2173"/>
                </a:lnTo>
                <a:lnTo>
                  <a:pt x="1771" y="2097"/>
                </a:lnTo>
                <a:lnTo>
                  <a:pt x="1712" y="2199"/>
                </a:lnTo>
                <a:lnTo>
                  <a:pt x="1847" y="2284"/>
                </a:lnTo>
                <a:lnTo>
                  <a:pt x="1847" y="2674"/>
                </a:lnTo>
                <a:lnTo>
                  <a:pt x="1517" y="2870"/>
                </a:lnTo>
                <a:lnTo>
                  <a:pt x="1178" y="2674"/>
                </a:lnTo>
                <a:lnTo>
                  <a:pt x="1178" y="2504"/>
                </a:lnTo>
                <a:lnTo>
                  <a:pt x="1059" y="2504"/>
                </a:lnTo>
                <a:lnTo>
                  <a:pt x="1059" y="2674"/>
                </a:lnTo>
                <a:lnTo>
                  <a:pt x="729" y="2870"/>
                </a:lnTo>
                <a:lnTo>
                  <a:pt x="389" y="2674"/>
                </a:lnTo>
                <a:lnTo>
                  <a:pt x="389" y="2284"/>
                </a:lnTo>
                <a:lnTo>
                  <a:pt x="517" y="2207"/>
                </a:lnTo>
                <a:lnTo>
                  <a:pt x="457" y="2097"/>
                </a:lnTo>
                <a:lnTo>
                  <a:pt x="339" y="2165"/>
                </a:lnTo>
                <a:lnTo>
                  <a:pt x="0" y="1969"/>
                </a:lnTo>
                <a:lnTo>
                  <a:pt x="0" y="1579"/>
                </a:lnTo>
                <a:lnTo>
                  <a:pt x="339" y="1392"/>
                </a:lnTo>
                <a:lnTo>
                  <a:pt x="678" y="1579"/>
                </a:lnTo>
                <a:lnTo>
                  <a:pt x="678" y="1969"/>
                </a:lnTo>
                <a:lnTo>
                  <a:pt x="525" y="2054"/>
                </a:lnTo>
                <a:lnTo>
                  <a:pt x="593" y="2165"/>
                </a:lnTo>
                <a:lnTo>
                  <a:pt x="729" y="2088"/>
                </a:lnTo>
                <a:lnTo>
                  <a:pt x="1059" y="2284"/>
                </a:lnTo>
                <a:lnTo>
                  <a:pt x="1059" y="2428"/>
                </a:lnTo>
                <a:lnTo>
                  <a:pt x="1178" y="2428"/>
                </a:lnTo>
                <a:lnTo>
                  <a:pt x="1178" y="2284"/>
                </a:lnTo>
                <a:lnTo>
                  <a:pt x="1517" y="2088"/>
                </a:lnTo>
                <a:lnTo>
                  <a:pt x="1644" y="2156"/>
                </a:lnTo>
                <a:lnTo>
                  <a:pt x="1703" y="2054"/>
                </a:lnTo>
                <a:lnTo>
                  <a:pt x="1568" y="1978"/>
                </a:lnTo>
                <a:lnTo>
                  <a:pt x="1568" y="1587"/>
                </a:lnTo>
                <a:lnTo>
                  <a:pt x="1703" y="1502"/>
                </a:lnTo>
                <a:lnTo>
                  <a:pt x="1644" y="1401"/>
                </a:lnTo>
                <a:lnTo>
                  <a:pt x="1517" y="1468"/>
                </a:lnTo>
                <a:lnTo>
                  <a:pt x="1178" y="1282"/>
                </a:lnTo>
                <a:lnTo>
                  <a:pt x="1178" y="891"/>
                </a:lnTo>
                <a:lnTo>
                  <a:pt x="1517" y="696"/>
                </a:lnTo>
                <a:lnTo>
                  <a:pt x="1644" y="772"/>
                </a:lnTo>
                <a:lnTo>
                  <a:pt x="1703" y="662"/>
                </a:lnTo>
                <a:lnTo>
                  <a:pt x="1568" y="577"/>
                </a:lnTo>
                <a:lnTo>
                  <a:pt x="1568" y="195"/>
                </a:lnTo>
                <a:lnTo>
                  <a:pt x="1898" y="0"/>
                </a:lnTo>
                <a:lnTo>
                  <a:pt x="2237" y="195"/>
                </a:lnTo>
                <a:lnTo>
                  <a:pt x="2237" y="356"/>
                </a:lnTo>
                <a:lnTo>
                  <a:pt x="2356" y="356"/>
                </a:lnTo>
                <a:lnTo>
                  <a:pt x="2356" y="195"/>
                </a:lnTo>
                <a:lnTo>
                  <a:pt x="2687" y="0"/>
                </a:lnTo>
                <a:lnTo>
                  <a:pt x="3026" y="195"/>
                </a:lnTo>
                <a:lnTo>
                  <a:pt x="3026" y="577"/>
                </a:lnTo>
                <a:lnTo>
                  <a:pt x="2899" y="653"/>
                </a:lnTo>
                <a:lnTo>
                  <a:pt x="2958" y="764"/>
                </a:lnTo>
                <a:lnTo>
                  <a:pt x="3077" y="696"/>
                </a:lnTo>
                <a:lnTo>
                  <a:pt x="3416" y="891"/>
                </a:lnTo>
                <a:lnTo>
                  <a:pt x="3416" y="1282"/>
                </a:lnTo>
                <a:lnTo>
                  <a:pt x="3077" y="1468"/>
                </a:lnTo>
                <a:lnTo>
                  <a:pt x="2746" y="1282"/>
                </a:lnTo>
                <a:lnTo>
                  <a:pt x="2746" y="891"/>
                </a:lnTo>
                <a:lnTo>
                  <a:pt x="2890" y="806"/>
                </a:lnTo>
                <a:lnTo>
                  <a:pt x="2822" y="696"/>
                </a:lnTo>
                <a:lnTo>
                  <a:pt x="2687" y="772"/>
                </a:lnTo>
                <a:lnTo>
                  <a:pt x="2356" y="577"/>
                </a:lnTo>
                <a:lnTo>
                  <a:pt x="2356" y="433"/>
                </a:lnTo>
                <a:lnTo>
                  <a:pt x="2237" y="433"/>
                </a:lnTo>
                <a:lnTo>
                  <a:pt x="2237" y="577"/>
                </a:lnTo>
                <a:lnTo>
                  <a:pt x="1898" y="772"/>
                </a:lnTo>
                <a:lnTo>
                  <a:pt x="1771" y="704"/>
                </a:lnTo>
                <a:lnTo>
                  <a:pt x="1712" y="806"/>
                </a:lnTo>
                <a:lnTo>
                  <a:pt x="1847" y="891"/>
                </a:lnTo>
                <a:lnTo>
                  <a:pt x="1847" y="1282"/>
                </a:lnTo>
                <a:lnTo>
                  <a:pt x="1712" y="1358"/>
                </a:lnTo>
                <a:lnTo>
                  <a:pt x="1712" y="135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2884864" y="2677975"/>
            <a:ext cx="517973" cy="607064"/>
          </a:xfrm>
          <a:custGeom>
            <a:avLst/>
            <a:gdLst>
              <a:gd name="T0" fmla="*/ 255 w 500"/>
              <a:gd name="T1" fmla="*/ 0 h 586"/>
              <a:gd name="T2" fmla="*/ 500 w 500"/>
              <a:gd name="T3" fmla="*/ 145 h 586"/>
              <a:gd name="T4" fmla="*/ 500 w 500"/>
              <a:gd name="T5" fmla="*/ 442 h 586"/>
              <a:gd name="T6" fmla="*/ 255 w 500"/>
              <a:gd name="T7" fmla="*/ 586 h 586"/>
              <a:gd name="T8" fmla="*/ 0 w 500"/>
              <a:gd name="T9" fmla="*/ 442 h 586"/>
              <a:gd name="T10" fmla="*/ 0 w 500"/>
              <a:gd name="T11" fmla="*/ 145 h 586"/>
              <a:gd name="T12" fmla="*/ 255 w 500"/>
              <a:gd name="T13" fmla="*/ 0 h 586"/>
              <a:gd name="T14" fmla="*/ 255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55" y="0"/>
                </a:moveTo>
                <a:lnTo>
                  <a:pt x="500" y="145"/>
                </a:lnTo>
                <a:lnTo>
                  <a:pt x="500" y="442"/>
                </a:lnTo>
                <a:lnTo>
                  <a:pt x="255" y="586"/>
                </a:lnTo>
                <a:lnTo>
                  <a:pt x="0" y="442"/>
                </a:lnTo>
                <a:lnTo>
                  <a:pt x="0" y="145"/>
                </a:lnTo>
                <a:lnTo>
                  <a:pt x="255" y="0"/>
                </a:lnTo>
                <a:lnTo>
                  <a:pt x="25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3288882" y="3400029"/>
            <a:ext cx="517973" cy="607064"/>
          </a:xfrm>
          <a:custGeom>
            <a:avLst/>
            <a:gdLst>
              <a:gd name="T0" fmla="*/ 255 w 500"/>
              <a:gd name="T1" fmla="*/ 0 h 586"/>
              <a:gd name="T2" fmla="*/ 500 w 500"/>
              <a:gd name="T3" fmla="*/ 153 h 586"/>
              <a:gd name="T4" fmla="*/ 500 w 500"/>
              <a:gd name="T5" fmla="*/ 441 h 586"/>
              <a:gd name="T6" fmla="*/ 255 w 500"/>
              <a:gd name="T7" fmla="*/ 586 h 586"/>
              <a:gd name="T8" fmla="*/ 0 w 500"/>
              <a:gd name="T9" fmla="*/ 441 h 586"/>
              <a:gd name="T10" fmla="*/ 0 w 500"/>
              <a:gd name="T11" fmla="*/ 153 h 586"/>
              <a:gd name="T12" fmla="*/ 255 w 500"/>
              <a:gd name="T13" fmla="*/ 0 h 586"/>
              <a:gd name="T14" fmla="*/ 255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55" y="0"/>
                </a:moveTo>
                <a:lnTo>
                  <a:pt x="500" y="153"/>
                </a:lnTo>
                <a:lnTo>
                  <a:pt x="500" y="441"/>
                </a:lnTo>
                <a:lnTo>
                  <a:pt x="255" y="586"/>
                </a:lnTo>
                <a:lnTo>
                  <a:pt x="0" y="441"/>
                </a:lnTo>
                <a:lnTo>
                  <a:pt x="0" y="153"/>
                </a:lnTo>
                <a:lnTo>
                  <a:pt x="255" y="0"/>
                </a:lnTo>
                <a:lnTo>
                  <a:pt x="25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4106242" y="3400029"/>
            <a:ext cx="517973" cy="607064"/>
          </a:xfrm>
          <a:custGeom>
            <a:avLst/>
            <a:gdLst>
              <a:gd name="T0" fmla="*/ 254 w 500"/>
              <a:gd name="T1" fmla="*/ 0 h 586"/>
              <a:gd name="T2" fmla="*/ 0 w 500"/>
              <a:gd name="T3" fmla="*/ 153 h 586"/>
              <a:gd name="T4" fmla="*/ 0 w 500"/>
              <a:gd name="T5" fmla="*/ 441 h 586"/>
              <a:gd name="T6" fmla="*/ 254 w 500"/>
              <a:gd name="T7" fmla="*/ 586 h 586"/>
              <a:gd name="T8" fmla="*/ 500 w 500"/>
              <a:gd name="T9" fmla="*/ 441 h 586"/>
              <a:gd name="T10" fmla="*/ 500 w 500"/>
              <a:gd name="T11" fmla="*/ 153 h 586"/>
              <a:gd name="T12" fmla="*/ 254 w 500"/>
              <a:gd name="T13" fmla="*/ 0 h 586"/>
              <a:gd name="T14" fmla="*/ 254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54" y="0"/>
                </a:moveTo>
                <a:lnTo>
                  <a:pt x="0" y="153"/>
                </a:lnTo>
                <a:lnTo>
                  <a:pt x="0" y="441"/>
                </a:lnTo>
                <a:lnTo>
                  <a:pt x="254" y="586"/>
                </a:lnTo>
                <a:lnTo>
                  <a:pt x="500" y="441"/>
                </a:lnTo>
                <a:lnTo>
                  <a:pt x="500" y="153"/>
                </a:lnTo>
                <a:lnTo>
                  <a:pt x="254" y="0"/>
                </a:lnTo>
                <a:lnTo>
                  <a:pt x="25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730604" y="1956958"/>
            <a:ext cx="517973" cy="607064"/>
          </a:xfrm>
          <a:custGeom>
            <a:avLst/>
            <a:gdLst>
              <a:gd name="T0" fmla="*/ 246 w 500"/>
              <a:gd name="T1" fmla="*/ 0 h 586"/>
              <a:gd name="T2" fmla="*/ 0 w 500"/>
              <a:gd name="T3" fmla="*/ 145 h 586"/>
              <a:gd name="T4" fmla="*/ 0 w 500"/>
              <a:gd name="T5" fmla="*/ 442 h 586"/>
              <a:gd name="T6" fmla="*/ 246 w 500"/>
              <a:gd name="T7" fmla="*/ 586 h 586"/>
              <a:gd name="T8" fmla="*/ 500 w 500"/>
              <a:gd name="T9" fmla="*/ 442 h 586"/>
              <a:gd name="T10" fmla="*/ 500 w 500"/>
              <a:gd name="T11" fmla="*/ 145 h 586"/>
              <a:gd name="T12" fmla="*/ 246 w 500"/>
              <a:gd name="T13" fmla="*/ 0 h 586"/>
              <a:gd name="T14" fmla="*/ 246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46" y="0"/>
                </a:moveTo>
                <a:lnTo>
                  <a:pt x="0" y="145"/>
                </a:lnTo>
                <a:lnTo>
                  <a:pt x="0" y="442"/>
                </a:lnTo>
                <a:lnTo>
                  <a:pt x="246" y="586"/>
                </a:lnTo>
                <a:lnTo>
                  <a:pt x="500" y="442"/>
                </a:lnTo>
                <a:lnTo>
                  <a:pt x="500" y="145"/>
                </a:lnTo>
                <a:lnTo>
                  <a:pt x="246" y="0"/>
                </a:lnTo>
                <a:lnTo>
                  <a:pt x="24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4509225" y="1235941"/>
            <a:ext cx="519008" cy="607064"/>
          </a:xfrm>
          <a:custGeom>
            <a:avLst/>
            <a:gdLst>
              <a:gd name="T0" fmla="*/ 246 w 501"/>
              <a:gd name="T1" fmla="*/ 0 h 586"/>
              <a:gd name="T2" fmla="*/ 501 w 501"/>
              <a:gd name="T3" fmla="*/ 144 h 586"/>
              <a:gd name="T4" fmla="*/ 501 w 501"/>
              <a:gd name="T5" fmla="*/ 441 h 586"/>
              <a:gd name="T6" fmla="*/ 246 w 501"/>
              <a:gd name="T7" fmla="*/ 586 h 586"/>
              <a:gd name="T8" fmla="*/ 0 w 501"/>
              <a:gd name="T9" fmla="*/ 441 h 586"/>
              <a:gd name="T10" fmla="*/ 0 w 501"/>
              <a:gd name="T11" fmla="*/ 144 h 586"/>
              <a:gd name="T12" fmla="*/ 246 w 501"/>
              <a:gd name="T13" fmla="*/ 0 h 586"/>
              <a:gd name="T14" fmla="*/ 246 w 501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1" h="586">
                <a:moveTo>
                  <a:pt x="246" y="0"/>
                </a:moveTo>
                <a:lnTo>
                  <a:pt x="501" y="144"/>
                </a:lnTo>
                <a:lnTo>
                  <a:pt x="501" y="441"/>
                </a:lnTo>
                <a:lnTo>
                  <a:pt x="246" y="586"/>
                </a:lnTo>
                <a:lnTo>
                  <a:pt x="0" y="441"/>
                </a:lnTo>
                <a:lnTo>
                  <a:pt x="0" y="144"/>
                </a:lnTo>
                <a:lnTo>
                  <a:pt x="246" y="0"/>
                </a:lnTo>
                <a:lnTo>
                  <a:pt x="2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326585" y="1235941"/>
            <a:ext cx="517973" cy="607064"/>
          </a:xfrm>
          <a:custGeom>
            <a:avLst/>
            <a:gdLst>
              <a:gd name="T0" fmla="*/ 246 w 500"/>
              <a:gd name="T1" fmla="*/ 0 h 586"/>
              <a:gd name="T2" fmla="*/ 0 w 500"/>
              <a:gd name="T3" fmla="*/ 144 h 586"/>
              <a:gd name="T4" fmla="*/ 0 w 500"/>
              <a:gd name="T5" fmla="*/ 441 h 586"/>
              <a:gd name="T6" fmla="*/ 246 w 500"/>
              <a:gd name="T7" fmla="*/ 586 h 586"/>
              <a:gd name="T8" fmla="*/ 500 w 500"/>
              <a:gd name="T9" fmla="*/ 441 h 586"/>
              <a:gd name="T10" fmla="*/ 500 w 500"/>
              <a:gd name="T11" fmla="*/ 144 h 586"/>
              <a:gd name="T12" fmla="*/ 246 w 500"/>
              <a:gd name="T13" fmla="*/ 0 h 586"/>
              <a:gd name="T14" fmla="*/ 246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46" y="0"/>
                </a:moveTo>
                <a:lnTo>
                  <a:pt x="0" y="144"/>
                </a:lnTo>
                <a:lnTo>
                  <a:pt x="0" y="441"/>
                </a:lnTo>
                <a:lnTo>
                  <a:pt x="246" y="586"/>
                </a:lnTo>
                <a:lnTo>
                  <a:pt x="500" y="441"/>
                </a:lnTo>
                <a:lnTo>
                  <a:pt x="500" y="144"/>
                </a:lnTo>
                <a:lnTo>
                  <a:pt x="246" y="0"/>
                </a:lnTo>
                <a:lnTo>
                  <a:pt x="24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4106242" y="1956958"/>
            <a:ext cx="517973" cy="607064"/>
          </a:xfrm>
          <a:custGeom>
            <a:avLst/>
            <a:gdLst>
              <a:gd name="T0" fmla="*/ 254 w 500"/>
              <a:gd name="T1" fmla="*/ 0 h 586"/>
              <a:gd name="T2" fmla="*/ 500 w 500"/>
              <a:gd name="T3" fmla="*/ 145 h 586"/>
              <a:gd name="T4" fmla="*/ 500 w 500"/>
              <a:gd name="T5" fmla="*/ 442 h 586"/>
              <a:gd name="T6" fmla="*/ 254 w 500"/>
              <a:gd name="T7" fmla="*/ 586 h 586"/>
              <a:gd name="T8" fmla="*/ 0 w 500"/>
              <a:gd name="T9" fmla="*/ 442 h 586"/>
              <a:gd name="T10" fmla="*/ 0 w 500"/>
              <a:gd name="T11" fmla="*/ 145 h 586"/>
              <a:gd name="T12" fmla="*/ 254 w 500"/>
              <a:gd name="T13" fmla="*/ 0 h 586"/>
              <a:gd name="T14" fmla="*/ 254 w 500"/>
              <a:gd name="T1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0" h="586">
                <a:moveTo>
                  <a:pt x="254" y="0"/>
                </a:moveTo>
                <a:lnTo>
                  <a:pt x="500" y="145"/>
                </a:lnTo>
                <a:lnTo>
                  <a:pt x="500" y="442"/>
                </a:lnTo>
                <a:lnTo>
                  <a:pt x="254" y="586"/>
                </a:lnTo>
                <a:lnTo>
                  <a:pt x="0" y="442"/>
                </a:lnTo>
                <a:lnTo>
                  <a:pt x="0" y="145"/>
                </a:lnTo>
                <a:lnTo>
                  <a:pt x="254" y="0"/>
                </a:lnTo>
                <a:lnTo>
                  <a:pt x="25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4509225" y="2687299"/>
            <a:ext cx="519008" cy="597740"/>
          </a:xfrm>
          <a:custGeom>
            <a:avLst/>
            <a:gdLst>
              <a:gd name="T0" fmla="*/ 246 w 501"/>
              <a:gd name="T1" fmla="*/ 0 h 577"/>
              <a:gd name="T2" fmla="*/ 501 w 501"/>
              <a:gd name="T3" fmla="*/ 144 h 577"/>
              <a:gd name="T4" fmla="*/ 501 w 501"/>
              <a:gd name="T5" fmla="*/ 433 h 577"/>
              <a:gd name="T6" fmla="*/ 246 w 501"/>
              <a:gd name="T7" fmla="*/ 577 h 577"/>
              <a:gd name="T8" fmla="*/ 0 w 501"/>
              <a:gd name="T9" fmla="*/ 433 h 577"/>
              <a:gd name="T10" fmla="*/ 0 w 501"/>
              <a:gd name="T11" fmla="*/ 144 h 577"/>
              <a:gd name="T12" fmla="*/ 246 w 501"/>
              <a:gd name="T13" fmla="*/ 0 h 577"/>
              <a:gd name="T14" fmla="*/ 246 w 501"/>
              <a:gd name="T15" fmla="*/ 0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1" h="577">
                <a:moveTo>
                  <a:pt x="246" y="0"/>
                </a:moveTo>
                <a:lnTo>
                  <a:pt x="501" y="144"/>
                </a:lnTo>
                <a:lnTo>
                  <a:pt x="501" y="433"/>
                </a:lnTo>
                <a:lnTo>
                  <a:pt x="246" y="577"/>
                </a:lnTo>
                <a:lnTo>
                  <a:pt x="0" y="433"/>
                </a:lnTo>
                <a:lnTo>
                  <a:pt x="0" y="144"/>
                </a:lnTo>
                <a:lnTo>
                  <a:pt x="246" y="0"/>
                </a:lnTo>
                <a:lnTo>
                  <a:pt x="24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/>
          </a:p>
        </p:txBody>
      </p:sp>
      <p:grpSp>
        <p:nvGrpSpPr>
          <p:cNvPr id="17" name="Group 16"/>
          <p:cNvGrpSpPr/>
          <p:nvPr/>
        </p:nvGrpSpPr>
        <p:grpSpPr>
          <a:xfrm>
            <a:off x="4238118" y="3583653"/>
            <a:ext cx="254222" cy="239815"/>
            <a:chOff x="3719513" y="36513"/>
            <a:chExt cx="868363" cy="819150"/>
          </a:xfrm>
          <a:solidFill>
            <a:schemeClr val="bg1"/>
          </a:solidFill>
        </p:grpSpPr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3719513" y="36513"/>
              <a:ext cx="868363" cy="819150"/>
            </a:xfrm>
            <a:custGeom>
              <a:avLst/>
              <a:gdLst>
                <a:gd name="T0" fmla="*/ 173 w 256"/>
                <a:gd name="T1" fmla="*/ 16 h 240"/>
                <a:gd name="T2" fmla="*/ 240 w 256"/>
                <a:gd name="T3" fmla="*/ 79 h 240"/>
                <a:gd name="T4" fmla="*/ 232 w 256"/>
                <a:gd name="T5" fmla="*/ 110 h 240"/>
                <a:gd name="T6" fmla="*/ 128 w 256"/>
                <a:gd name="T7" fmla="*/ 224 h 240"/>
                <a:gd name="T8" fmla="*/ 24 w 256"/>
                <a:gd name="T9" fmla="*/ 110 h 240"/>
                <a:gd name="T10" fmla="*/ 16 w 256"/>
                <a:gd name="T11" fmla="*/ 79 h 240"/>
                <a:gd name="T12" fmla="*/ 83 w 256"/>
                <a:gd name="T13" fmla="*/ 16 h 240"/>
                <a:gd name="T14" fmla="*/ 128 w 256"/>
                <a:gd name="T15" fmla="*/ 50 h 240"/>
                <a:gd name="T16" fmla="*/ 173 w 256"/>
                <a:gd name="T17" fmla="*/ 16 h 240"/>
                <a:gd name="T18" fmla="*/ 173 w 256"/>
                <a:gd name="T19" fmla="*/ 0 h 240"/>
                <a:gd name="T20" fmla="*/ 128 w 256"/>
                <a:gd name="T21" fmla="*/ 20 h 240"/>
                <a:gd name="T22" fmla="*/ 83 w 256"/>
                <a:gd name="T23" fmla="*/ 0 h 240"/>
                <a:gd name="T24" fmla="*/ 0 w 256"/>
                <a:gd name="T25" fmla="*/ 79 h 240"/>
                <a:gd name="T26" fmla="*/ 11 w 256"/>
                <a:gd name="T27" fmla="*/ 119 h 240"/>
                <a:gd name="T28" fmla="*/ 117 w 256"/>
                <a:gd name="T29" fmla="*/ 236 h 240"/>
                <a:gd name="T30" fmla="*/ 128 w 256"/>
                <a:gd name="T31" fmla="*/ 240 h 240"/>
                <a:gd name="T32" fmla="*/ 139 w 256"/>
                <a:gd name="T33" fmla="*/ 236 h 240"/>
                <a:gd name="T34" fmla="*/ 245 w 256"/>
                <a:gd name="T35" fmla="*/ 119 h 240"/>
                <a:gd name="T36" fmla="*/ 256 w 256"/>
                <a:gd name="T37" fmla="*/ 79 h 240"/>
                <a:gd name="T38" fmla="*/ 173 w 256"/>
                <a:gd name="T3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240">
                  <a:moveTo>
                    <a:pt x="173" y="16"/>
                  </a:moveTo>
                  <a:cubicBezTo>
                    <a:pt x="210" y="16"/>
                    <a:pt x="240" y="45"/>
                    <a:pt x="240" y="79"/>
                  </a:cubicBezTo>
                  <a:cubicBezTo>
                    <a:pt x="240" y="89"/>
                    <a:pt x="237" y="103"/>
                    <a:pt x="232" y="110"/>
                  </a:cubicBezTo>
                  <a:cubicBezTo>
                    <a:pt x="208" y="144"/>
                    <a:pt x="128" y="224"/>
                    <a:pt x="128" y="224"/>
                  </a:cubicBezTo>
                  <a:cubicBezTo>
                    <a:pt x="128" y="224"/>
                    <a:pt x="48" y="144"/>
                    <a:pt x="24" y="110"/>
                  </a:cubicBezTo>
                  <a:cubicBezTo>
                    <a:pt x="19" y="103"/>
                    <a:pt x="16" y="89"/>
                    <a:pt x="16" y="79"/>
                  </a:cubicBezTo>
                  <a:cubicBezTo>
                    <a:pt x="16" y="45"/>
                    <a:pt x="46" y="16"/>
                    <a:pt x="83" y="16"/>
                  </a:cubicBezTo>
                  <a:cubicBezTo>
                    <a:pt x="109" y="16"/>
                    <a:pt x="117" y="30"/>
                    <a:pt x="128" y="50"/>
                  </a:cubicBezTo>
                  <a:cubicBezTo>
                    <a:pt x="139" y="30"/>
                    <a:pt x="147" y="16"/>
                    <a:pt x="173" y="16"/>
                  </a:cubicBezTo>
                  <a:moveTo>
                    <a:pt x="173" y="0"/>
                  </a:moveTo>
                  <a:cubicBezTo>
                    <a:pt x="150" y="0"/>
                    <a:pt x="137" y="9"/>
                    <a:pt x="128" y="20"/>
                  </a:cubicBezTo>
                  <a:cubicBezTo>
                    <a:pt x="118" y="9"/>
                    <a:pt x="105" y="0"/>
                    <a:pt x="83" y="0"/>
                  </a:cubicBezTo>
                  <a:cubicBezTo>
                    <a:pt x="37" y="0"/>
                    <a:pt x="0" y="36"/>
                    <a:pt x="0" y="79"/>
                  </a:cubicBezTo>
                  <a:cubicBezTo>
                    <a:pt x="0" y="91"/>
                    <a:pt x="3" y="109"/>
                    <a:pt x="11" y="119"/>
                  </a:cubicBezTo>
                  <a:cubicBezTo>
                    <a:pt x="35" y="154"/>
                    <a:pt x="113" y="232"/>
                    <a:pt x="117" y="236"/>
                  </a:cubicBezTo>
                  <a:cubicBezTo>
                    <a:pt x="120" y="239"/>
                    <a:pt x="124" y="240"/>
                    <a:pt x="128" y="240"/>
                  </a:cubicBezTo>
                  <a:cubicBezTo>
                    <a:pt x="132" y="240"/>
                    <a:pt x="136" y="239"/>
                    <a:pt x="139" y="236"/>
                  </a:cubicBezTo>
                  <a:cubicBezTo>
                    <a:pt x="143" y="232"/>
                    <a:pt x="220" y="154"/>
                    <a:pt x="245" y="119"/>
                  </a:cubicBezTo>
                  <a:cubicBezTo>
                    <a:pt x="253" y="109"/>
                    <a:pt x="256" y="91"/>
                    <a:pt x="256" y="79"/>
                  </a:cubicBezTo>
                  <a:cubicBezTo>
                    <a:pt x="256" y="36"/>
                    <a:pt x="21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4271963" y="146050"/>
              <a:ext cx="193675" cy="354013"/>
            </a:xfrm>
            <a:custGeom>
              <a:avLst/>
              <a:gdLst>
                <a:gd name="T0" fmla="*/ 25 w 57"/>
                <a:gd name="T1" fmla="*/ 104 h 104"/>
                <a:gd name="T2" fmla="*/ 22 w 57"/>
                <a:gd name="T3" fmla="*/ 103 h 104"/>
                <a:gd name="T4" fmla="*/ 22 w 57"/>
                <a:gd name="T5" fmla="*/ 97 h 104"/>
                <a:gd name="T6" fmla="*/ 44 w 57"/>
                <a:gd name="T7" fmla="*/ 71 h 104"/>
                <a:gd name="T8" fmla="*/ 49 w 57"/>
                <a:gd name="T9" fmla="*/ 51 h 104"/>
                <a:gd name="T10" fmla="*/ 39 w 57"/>
                <a:gd name="T11" fmla="*/ 24 h 104"/>
                <a:gd name="T12" fmla="*/ 39 w 57"/>
                <a:gd name="T13" fmla="*/ 19 h 104"/>
                <a:gd name="T14" fmla="*/ 45 w 57"/>
                <a:gd name="T15" fmla="*/ 19 h 104"/>
                <a:gd name="T16" fmla="*/ 57 w 57"/>
                <a:gd name="T17" fmla="*/ 51 h 104"/>
                <a:gd name="T18" fmla="*/ 50 w 57"/>
                <a:gd name="T19" fmla="*/ 75 h 104"/>
                <a:gd name="T20" fmla="*/ 28 w 57"/>
                <a:gd name="T21" fmla="*/ 102 h 104"/>
                <a:gd name="T22" fmla="*/ 25 w 57"/>
                <a:gd name="T23" fmla="*/ 104 h 104"/>
                <a:gd name="T24" fmla="*/ 25 w 57"/>
                <a:gd name="T25" fmla="*/ 13 h 104"/>
                <a:gd name="T26" fmla="*/ 24 w 57"/>
                <a:gd name="T27" fmla="*/ 13 h 104"/>
                <a:gd name="T28" fmla="*/ 4 w 57"/>
                <a:gd name="T29" fmla="*/ 8 h 104"/>
                <a:gd name="T30" fmla="*/ 0 w 57"/>
                <a:gd name="T31" fmla="*/ 4 h 104"/>
                <a:gd name="T32" fmla="*/ 4 w 57"/>
                <a:gd name="T33" fmla="*/ 0 h 104"/>
                <a:gd name="T34" fmla="*/ 27 w 57"/>
                <a:gd name="T35" fmla="*/ 5 h 104"/>
                <a:gd name="T36" fmla="*/ 29 w 57"/>
                <a:gd name="T37" fmla="*/ 11 h 104"/>
                <a:gd name="T38" fmla="*/ 25 w 57"/>
                <a:gd name="T39" fmla="*/ 1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104">
                  <a:moveTo>
                    <a:pt x="25" y="104"/>
                  </a:moveTo>
                  <a:cubicBezTo>
                    <a:pt x="24" y="104"/>
                    <a:pt x="23" y="103"/>
                    <a:pt x="22" y="103"/>
                  </a:cubicBezTo>
                  <a:cubicBezTo>
                    <a:pt x="20" y="101"/>
                    <a:pt x="20" y="99"/>
                    <a:pt x="22" y="97"/>
                  </a:cubicBezTo>
                  <a:cubicBezTo>
                    <a:pt x="32" y="86"/>
                    <a:pt x="39" y="77"/>
                    <a:pt x="44" y="71"/>
                  </a:cubicBezTo>
                  <a:cubicBezTo>
                    <a:pt x="47" y="66"/>
                    <a:pt x="49" y="57"/>
                    <a:pt x="49" y="51"/>
                  </a:cubicBezTo>
                  <a:cubicBezTo>
                    <a:pt x="49" y="41"/>
                    <a:pt x="45" y="32"/>
                    <a:pt x="39" y="24"/>
                  </a:cubicBezTo>
                  <a:cubicBezTo>
                    <a:pt x="38" y="23"/>
                    <a:pt x="38" y="20"/>
                    <a:pt x="39" y="19"/>
                  </a:cubicBezTo>
                  <a:cubicBezTo>
                    <a:pt x="41" y="17"/>
                    <a:pt x="44" y="17"/>
                    <a:pt x="45" y="19"/>
                  </a:cubicBezTo>
                  <a:cubicBezTo>
                    <a:pt x="53" y="28"/>
                    <a:pt x="57" y="39"/>
                    <a:pt x="57" y="51"/>
                  </a:cubicBezTo>
                  <a:cubicBezTo>
                    <a:pt x="57" y="58"/>
                    <a:pt x="55" y="69"/>
                    <a:pt x="50" y="75"/>
                  </a:cubicBezTo>
                  <a:cubicBezTo>
                    <a:pt x="46" y="82"/>
                    <a:pt x="38" y="91"/>
                    <a:pt x="28" y="102"/>
                  </a:cubicBezTo>
                  <a:cubicBezTo>
                    <a:pt x="27" y="103"/>
                    <a:pt x="26" y="104"/>
                    <a:pt x="25" y="104"/>
                  </a:cubicBezTo>
                  <a:close/>
                  <a:moveTo>
                    <a:pt x="25" y="13"/>
                  </a:moveTo>
                  <a:cubicBezTo>
                    <a:pt x="25" y="13"/>
                    <a:pt x="24" y="13"/>
                    <a:pt x="24" y="13"/>
                  </a:cubicBezTo>
                  <a:cubicBezTo>
                    <a:pt x="17" y="10"/>
                    <a:pt x="11" y="8"/>
                    <a:pt x="4" y="8"/>
                  </a:cubicBez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2" y="0"/>
                    <a:pt x="20" y="2"/>
                    <a:pt x="27" y="5"/>
                  </a:cubicBezTo>
                  <a:cubicBezTo>
                    <a:pt x="29" y="6"/>
                    <a:pt x="30" y="9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634935" y="1406409"/>
            <a:ext cx="267586" cy="266127"/>
            <a:chOff x="7426326" y="0"/>
            <a:chExt cx="873125" cy="868363"/>
          </a:xfrm>
          <a:solidFill>
            <a:schemeClr val="bg1"/>
          </a:solidFill>
        </p:grpSpPr>
        <p:sp>
          <p:nvSpPr>
            <p:cNvPr id="21" name="Freeform 36"/>
            <p:cNvSpPr>
              <a:spLocks/>
            </p:cNvSpPr>
            <p:nvPr/>
          </p:nvSpPr>
          <p:spPr bwMode="auto">
            <a:xfrm>
              <a:off x="7900988" y="469900"/>
              <a:ext cx="398463" cy="398463"/>
            </a:xfrm>
            <a:custGeom>
              <a:avLst/>
              <a:gdLst>
                <a:gd name="T0" fmla="*/ 86 w 117"/>
                <a:gd name="T1" fmla="*/ 117 h 117"/>
                <a:gd name="T2" fmla="*/ 65 w 117"/>
                <a:gd name="T3" fmla="*/ 108 h 117"/>
                <a:gd name="T4" fmla="*/ 3 w 117"/>
                <a:gd name="T5" fmla="*/ 46 h 117"/>
                <a:gd name="T6" fmla="*/ 3 w 117"/>
                <a:gd name="T7" fmla="*/ 34 h 117"/>
                <a:gd name="T8" fmla="*/ 14 w 117"/>
                <a:gd name="T9" fmla="*/ 34 h 117"/>
                <a:gd name="T10" fmla="*/ 77 w 117"/>
                <a:gd name="T11" fmla="*/ 97 h 117"/>
                <a:gd name="T12" fmla="*/ 86 w 117"/>
                <a:gd name="T13" fmla="*/ 101 h 117"/>
                <a:gd name="T14" fmla="*/ 87 w 117"/>
                <a:gd name="T15" fmla="*/ 101 h 117"/>
                <a:gd name="T16" fmla="*/ 96 w 117"/>
                <a:gd name="T17" fmla="*/ 97 h 117"/>
                <a:gd name="T18" fmla="*/ 101 w 117"/>
                <a:gd name="T19" fmla="*/ 87 h 117"/>
                <a:gd name="T20" fmla="*/ 97 w 117"/>
                <a:gd name="T21" fmla="*/ 77 h 117"/>
                <a:gd name="T22" fmla="*/ 34 w 117"/>
                <a:gd name="T23" fmla="*/ 14 h 117"/>
                <a:gd name="T24" fmla="*/ 34 w 117"/>
                <a:gd name="T25" fmla="*/ 3 h 117"/>
                <a:gd name="T26" fmla="*/ 45 w 117"/>
                <a:gd name="T27" fmla="*/ 3 h 117"/>
                <a:gd name="T28" fmla="*/ 108 w 117"/>
                <a:gd name="T29" fmla="*/ 66 h 117"/>
                <a:gd name="T30" fmla="*/ 117 w 117"/>
                <a:gd name="T31" fmla="*/ 87 h 117"/>
                <a:gd name="T32" fmla="*/ 108 w 117"/>
                <a:gd name="T33" fmla="*/ 108 h 117"/>
                <a:gd name="T34" fmla="*/ 87 w 117"/>
                <a:gd name="T35" fmla="*/ 117 h 117"/>
                <a:gd name="T36" fmla="*/ 86 w 117"/>
                <a:gd name="T3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17">
                  <a:moveTo>
                    <a:pt x="86" y="117"/>
                  </a:moveTo>
                  <a:cubicBezTo>
                    <a:pt x="79" y="117"/>
                    <a:pt x="71" y="114"/>
                    <a:pt x="65" y="108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0" y="42"/>
                    <a:pt x="0" y="37"/>
                    <a:pt x="3" y="34"/>
                  </a:cubicBezTo>
                  <a:cubicBezTo>
                    <a:pt x="6" y="31"/>
                    <a:pt x="11" y="31"/>
                    <a:pt x="14" y="34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9" y="99"/>
                    <a:pt x="83" y="101"/>
                    <a:pt x="86" y="101"/>
                  </a:cubicBezTo>
                  <a:cubicBezTo>
                    <a:pt x="86" y="101"/>
                    <a:pt x="87" y="101"/>
                    <a:pt x="87" y="101"/>
                  </a:cubicBezTo>
                  <a:cubicBezTo>
                    <a:pt x="90" y="101"/>
                    <a:pt x="94" y="99"/>
                    <a:pt x="96" y="97"/>
                  </a:cubicBezTo>
                  <a:cubicBezTo>
                    <a:pt x="99" y="94"/>
                    <a:pt x="101" y="91"/>
                    <a:pt x="101" y="87"/>
                  </a:cubicBezTo>
                  <a:cubicBezTo>
                    <a:pt x="101" y="83"/>
                    <a:pt x="99" y="80"/>
                    <a:pt x="97" y="7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31" y="6"/>
                    <a:pt x="34" y="3"/>
                  </a:cubicBezTo>
                  <a:cubicBezTo>
                    <a:pt x="37" y="0"/>
                    <a:pt x="42" y="0"/>
                    <a:pt x="45" y="3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4" y="71"/>
                    <a:pt x="117" y="79"/>
                    <a:pt x="117" y="87"/>
                  </a:cubicBezTo>
                  <a:cubicBezTo>
                    <a:pt x="117" y="95"/>
                    <a:pt x="113" y="102"/>
                    <a:pt x="108" y="108"/>
                  </a:cubicBezTo>
                  <a:cubicBezTo>
                    <a:pt x="102" y="114"/>
                    <a:pt x="95" y="117"/>
                    <a:pt x="87" y="117"/>
                  </a:cubicBezTo>
                  <a:cubicBezTo>
                    <a:pt x="87" y="117"/>
                    <a:pt x="87" y="117"/>
                    <a:pt x="86" y="1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2" name="Freeform 37"/>
            <p:cNvSpPr>
              <a:spLocks noEditPoints="1"/>
            </p:cNvSpPr>
            <p:nvPr/>
          </p:nvSpPr>
          <p:spPr bwMode="auto">
            <a:xfrm>
              <a:off x="7426326" y="0"/>
              <a:ext cx="665163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3" y="180"/>
                    <a:pt x="16" y="143"/>
                    <a:pt x="16" y="98"/>
                  </a:cubicBezTo>
                  <a:cubicBezTo>
                    <a:pt x="16" y="53"/>
                    <a:pt x="53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3" name="Freeform 38"/>
            <p:cNvSpPr>
              <a:spLocks/>
            </p:cNvSpPr>
            <p:nvPr/>
          </p:nvSpPr>
          <p:spPr bwMode="auto">
            <a:xfrm>
              <a:off x="7700963" y="112713"/>
              <a:ext cx="41275" cy="30163"/>
            </a:xfrm>
            <a:custGeom>
              <a:avLst/>
              <a:gdLst>
                <a:gd name="T0" fmla="*/ 4 w 12"/>
                <a:gd name="T1" fmla="*/ 9 h 9"/>
                <a:gd name="T2" fmla="*/ 0 w 12"/>
                <a:gd name="T3" fmla="*/ 5 h 9"/>
                <a:gd name="T4" fmla="*/ 4 w 12"/>
                <a:gd name="T5" fmla="*/ 1 h 9"/>
                <a:gd name="T6" fmla="*/ 8 w 12"/>
                <a:gd name="T7" fmla="*/ 0 h 9"/>
                <a:gd name="T8" fmla="*/ 12 w 12"/>
                <a:gd name="T9" fmla="*/ 4 h 9"/>
                <a:gd name="T10" fmla="*/ 8 w 12"/>
                <a:gd name="T11" fmla="*/ 8 h 9"/>
                <a:gd name="T12" fmla="*/ 4 w 12"/>
                <a:gd name="T13" fmla="*/ 9 h 9"/>
                <a:gd name="T14" fmla="*/ 4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7"/>
                    <a:pt x="11" y="8"/>
                    <a:pt x="8" y="8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Freeform 39"/>
            <p:cNvSpPr>
              <a:spLocks/>
            </p:cNvSpPr>
            <p:nvPr/>
          </p:nvSpPr>
          <p:spPr bwMode="auto">
            <a:xfrm>
              <a:off x="7542213" y="128588"/>
              <a:ext cx="128588" cy="187325"/>
            </a:xfrm>
            <a:custGeom>
              <a:avLst/>
              <a:gdLst>
                <a:gd name="T0" fmla="*/ 4 w 38"/>
                <a:gd name="T1" fmla="*/ 55 h 55"/>
                <a:gd name="T2" fmla="*/ 0 w 38"/>
                <a:gd name="T3" fmla="*/ 51 h 55"/>
                <a:gd name="T4" fmla="*/ 32 w 38"/>
                <a:gd name="T5" fmla="*/ 1 h 55"/>
                <a:gd name="T6" fmla="*/ 37 w 38"/>
                <a:gd name="T7" fmla="*/ 2 h 55"/>
                <a:gd name="T8" fmla="*/ 35 w 38"/>
                <a:gd name="T9" fmla="*/ 8 h 55"/>
                <a:gd name="T10" fmla="*/ 8 w 38"/>
                <a:gd name="T11" fmla="*/ 51 h 55"/>
                <a:gd name="T12" fmla="*/ 4 w 38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5">
                  <a:moveTo>
                    <a:pt x="4" y="55"/>
                  </a:moveTo>
                  <a:cubicBezTo>
                    <a:pt x="1" y="55"/>
                    <a:pt x="0" y="53"/>
                    <a:pt x="0" y="51"/>
                  </a:cubicBezTo>
                  <a:cubicBezTo>
                    <a:pt x="0" y="30"/>
                    <a:pt x="12" y="10"/>
                    <a:pt x="32" y="1"/>
                  </a:cubicBezTo>
                  <a:cubicBezTo>
                    <a:pt x="34" y="0"/>
                    <a:pt x="37" y="0"/>
                    <a:pt x="37" y="2"/>
                  </a:cubicBezTo>
                  <a:cubicBezTo>
                    <a:pt x="38" y="4"/>
                    <a:pt x="37" y="7"/>
                    <a:pt x="35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3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Freeform 40"/>
            <p:cNvSpPr>
              <a:spLocks/>
            </p:cNvSpPr>
            <p:nvPr/>
          </p:nvSpPr>
          <p:spPr bwMode="auto">
            <a:xfrm>
              <a:off x="8010526" y="568325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Freeform 41"/>
            <p:cNvSpPr>
              <a:spLocks/>
            </p:cNvSpPr>
            <p:nvPr/>
          </p:nvSpPr>
          <p:spPr bwMode="auto">
            <a:xfrm>
              <a:off x="8051801" y="609600"/>
              <a:ext cx="107950" cy="112713"/>
            </a:xfrm>
            <a:custGeom>
              <a:avLst/>
              <a:gdLst>
                <a:gd name="T0" fmla="*/ 4 w 32"/>
                <a:gd name="T1" fmla="*/ 33 h 33"/>
                <a:gd name="T2" fmla="*/ 1 w 32"/>
                <a:gd name="T3" fmla="*/ 32 h 33"/>
                <a:gd name="T4" fmla="*/ 1 w 32"/>
                <a:gd name="T5" fmla="*/ 26 h 33"/>
                <a:gd name="T6" fmla="*/ 25 w 32"/>
                <a:gd name="T7" fmla="*/ 2 h 33"/>
                <a:gd name="T8" fmla="*/ 31 w 32"/>
                <a:gd name="T9" fmla="*/ 2 h 33"/>
                <a:gd name="T10" fmla="*/ 31 w 32"/>
                <a:gd name="T11" fmla="*/ 8 h 33"/>
                <a:gd name="T12" fmla="*/ 7 w 32"/>
                <a:gd name="T13" fmla="*/ 32 h 33"/>
                <a:gd name="T14" fmla="*/ 4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3"/>
                    <a:pt x="2" y="32"/>
                    <a:pt x="1" y="32"/>
                  </a:cubicBezTo>
                  <a:cubicBezTo>
                    <a:pt x="0" y="30"/>
                    <a:pt x="0" y="28"/>
                    <a:pt x="1" y="2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1" y="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5" y="33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038932" y="2844863"/>
            <a:ext cx="209837" cy="273288"/>
            <a:chOff x="11255376" y="0"/>
            <a:chExt cx="666750" cy="868363"/>
          </a:xfrm>
          <a:solidFill>
            <a:schemeClr val="bg1"/>
          </a:solidFill>
        </p:grpSpPr>
        <p:sp>
          <p:nvSpPr>
            <p:cNvPr id="28" name="Freeform 16"/>
            <p:cNvSpPr>
              <a:spLocks noEditPoints="1"/>
            </p:cNvSpPr>
            <p:nvPr/>
          </p:nvSpPr>
          <p:spPr bwMode="auto">
            <a:xfrm>
              <a:off x="11255376" y="0"/>
              <a:ext cx="666750" cy="666750"/>
            </a:xfrm>
            <a:custGeom>
              <a:avLst/>
              <a:gdLst>
                <a:gd name="T0" fmla="*/ 98 w 196"/>
                <a:gd name="T1" fmla="*/ 16 h 196"/>
                <a:gd name="T2" fmla="*/ 180 w 196"/>
                <a:gd name="T3" fmla="*/ 98 h 196"/>
                <a:gd name="T4" fmla="*/ 98 w 196"/>
                <a:gd name="T5" fmla="*/ 180 h 196"/>
                <a:gd name="T6" fmla="*/ 16 w 196"/>
                <a:gd name="T7" fmla="*/ 98 h 196"/>
                <a:gd name="T8" fmla="*/ 98 w 196"/>
                <a:gd name="T9" fmla="*/ 16 h 196"/>
                <a:gd name="T10" fmla="*/ 98 w 196"/>
                <a:gd name="T11" fmla="*/ 0 h 196"/>
                <a:gd name="T12" fmla="*/ 0 w 196"/>
                <a:gd name="T13" fmla="*/ 98 h 196"/>
                <a:gd name="T14" fmla="*/ 98 w 196"/>
                <a:gd name="T15" fmla="*/ 196 h 196"/>
                <a:gd name="T16" fmla="*/ 196 w 196"/>
                <a:gd name="T17" fmla="*/ 98 h 196"/>
                <a:gd name="T18" fmla="*/ 98 w 19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16"/>
                  </a:moveTo>
                  <a:cubicBezTo>
                    <a:pt x="143" y="16"/>
                    <a:pt x="180" y="53"/>
                    <a:pt x="180" y="98"/>
                  </a:cubicBezTo>
                  <a:cubicBezTo>
                    <a:pt x="180" y="143"/>
                    <a:pt x="143" y="180"/>
                    <a:pt x="98" y="180"/>
                  </a:cubicBezTo>
                  <a:cubicBezTo>
                    <a:pt x="52" y="180"/>
                    <a:pt x="16" y="143"/>
                    <a:pt x="16" y="98"/>
                  </a:cubicBezTo>
                  <a:cubicBezTo>
                    <a:pt x="16" y="53"/>
                    <a:pt x="52" y="16"/>
                    <a:pt x="98" y="16"/>
                  </a:cubicBezTo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11531601" y="115888"/>
              <a:ext cx="39688" cy="26988"/>
            </a:xfrm>
            <a:custGeom>
              <a:avLst/>
              <a:gdLst>
                <a:gd name="T0" fmla="*/ 4 w 12"/>
                <a:gd name="T1" fmla="*/ 8 h 8"/>
                <a:gd name="T2" fmla="*/ 0 w 12"/>
                <a:gd name="T3" fmla="*/ 4 h 8"/>
                <a:gd name="T4" fmla="*/ 3 w 12"/>
                <a:gd name="T5" fmla="*/ 0 h 8"/>
                <a:gd name="T6" fmla="*/ 8 w 12"/>
                <a:gd name="T7" fmla="*/ 0 h 8"/>
                <a:gd name="T8" fmla="*/ 12 w 12"/>
                <a:gd name="T9" fmla="*/ 4 h 8"/>
                <a:gd name="T10" fmla="*/ 8 w 12"/>
                <a:gd name="T11" fmla="*/ 8 h 8"/>
                <a:gd name="T12" fmla="*/ 4 w 12"/>
                <a:gd name="T13" fmla="*/ 8 h 8"/>
                <a:gd name="T14" fmla="*/ 4 w 1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0"/>
                    <a:pt x="12" y="1"/>
                    <a:pt x="12" y="4"/>
                  </a:cubicBezTo>
                  <a:cubicBezTo>
                    <a:pt x="12" y="6"/>
                    <a:pt x="10" y="8"/>
                    <a:pt x="8" y="8"/>
                  </a:cubicBezTo>
                  <a:cubicBezTo>
                    <a:pt x="7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11368088" y="128588"/>
              <a:ext cx="131763" cy="187325"/>
            </a:xfrm>
            <a:custGeom>
              <a:avLst/>
              <a:gdLst>
                <a:gd name="T0" fmla="*/ 4 w 39"/>
                <a:gd name="T1" fmla="*/ 55 h 55"/>
                <a:gd name="T2" fmla="*/ 0 w 39"/>
                <a:gd name="T3" fmla="*/ 51 h 55"/>
                <a:gd name="T4" fmla="*/ 33 w 39"/>
                <a:gd name="T5" fmla="*/ 1 h 55"/>
                <a:gd name="T6" fmla="*/ 38 w 39"/>
                <a:gd name="T7" fmla="*/ 3 h 55"/>
                <a:gd name="T8" fmla="*/ 36 w 39"/>
                <a:gd name="T9" fmla="*/ 8 h 55"/>
                <a:gd name="T10" fmla="*/ 8 w 39"/>
                <a:gd name="T11" fmla="*/ 51 h 55"/>
                <a:gd name="T12" fmla="*/ 4 w 39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5">
                  <a:moveTo>
                    <a:pt x="4" y="55"/>
                  </a:moveTo>
                  <a:cubicBezTo>
                    <a:pt x="2" y="55"/>
                    <a:pt x="0" y="54"/>
                    <a:pt x="0" y="51"/>
                  </a:cubicBezTo>
                  <a:cubicBezTo>
                    <a:pt x="0" y="30"/>
                    <a:pt x="13" y="10"/>
                    <a:pt x="33" y="1"/>
                  </a:cubicBezTo>
                  <a:cubicBezTo>
                    <a:pt x="35" y="0"/>
                    <a:pt x="37" y="1"/>
                    <a:pt x="38" y="3"/>
                  </a:cubicBezTo>
                  <a:cubicBezTo>
                    <a:pt x="39" y="5"/>
                    <a:pt x="38" y="7"/>
                    <a:pt x="36" y="8"/>
                  </a:cubicBezTo>
                  <a:cubicBezTo>
                    <a:pt x="19" y="16"/>
                    <a:pt x="8" y="33"/>
                    <a:pt x="8" y="51"/>
                  </a:cubicBezTo>
                  <a:cubicBezTo>
                    <a:pt x="8" y="54"/>
                    <a:pt x="6" y="55"/>
                    <a:pt x="4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11428413" y="592138"/>
              <a:ext cx="306388" cy="263525"/>
            </a:xfrm>
            <a:custGeom>
              <a:avLst/>
              <a:gdLst>
                <a:gd name="T0" fmla="*/ 69 w 90"/>
                <a:gd name="T1" fmla="*/ 77 h 77"/>
                <a:gd name="T2" fmla="*/ 21 w 90"/>
                <a:gd name="T3" fmla="*/ 77 h 77"/>
                <a:gd name="T4" fmla="*/ 13 w 90"/>
                <a:gd name="T5" fmla="*/ 71 h 77"/>
                <a:gd name="T6" fmla="*/ 1 w 90"/>
                <a:gd name="T7" fmla="*/ 12 h 77"/>
                <a:gd name="T8" fmla="*/ 7 w 90"/>
                <a:gd name="T9" fmla="*/ 2 h 77"/>
                <a:gd name="T10" fmla="*/ 17 w 90"/>
                <a:gd name="T11" fmla="*/ 9 h 77"/>
                <a:gd name="T12" fmla="*/ 27 w 90"/>
                <a:gd name="T13" fmla="*/ 61 h 77"/>
                <a:gd name="T14" fmla="*/ 63 w 90"/>
                <a:gd name="T15" fmla="*/ 61 h 77"/>
                <a:gd name="T16" fmla="*/ 73 w 90"/>
                <a:gd name="T17" fmla="*/ 7 h 77"/>
                <a:gd name="T18" fmla="*/ 82 w 90"/>
                <a:gd name="T19" fmla="*/ 1 h 77"/>
                <a:gd name="T20" fmla="*/ 89 w 90"/>
                <a:gd name="T21" fmla="*/ 10 h 77"/>
                <a:gd name="T22" fmla="*/ 77 w 90"/>
                <a:gd name="T23" fmla="*/ 71 h 77"/>
                <a:gd name="T24" fmla="*/ 69 w 90"/>
                <a:gd name="T2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77">
                  <a:moveTo>
                    <a:pt x="69" y="77"/>
                  </a:moveTo>
                  <a:cubicBezTo>
                    <a:pt x="21" y="77"/>
                    <a:pt x="21" y="77"/>
                    <a:pt x="21" y="77"/>
                  </a:cubicBezTo>
                  <a:cubicBezTo>
                    <a:pt x="17" y="77"/>
                    <a:pt x="13" y="74"/>
                    <a:pt x="13" y="7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2" y="2"/>
                    <a:pt x="16" y="4"/>
                    <a:pt x="17" y="9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3"/>
                    <a:pt x="78" y="0"/>
                    <a:pt x="82" y="1"/>
                  </a:cubicBezTo>
                  <a:cubicBezTo>
                    <a:pt x="87" y="2"/>
                    <a:pt x="90" y="6"/>
                    <a:pt x="89" y="10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4"/>
                    <a:pt x="73" y="77"/>
                    <a:pt x="69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11541126" y="814388"/>
              <a:ext cx="80963" cy="53975"/>
            </a:xfrm>
            <a:custGeom>
              <a:avLst/>
              <a:gdLst>
                <a:gd name="T0" fmla="*/ 16 w 24"/>
                <a:gd name="T1" fmla="*/ 16 h 16"/>
                <a:gd name="T2" fmla="*/ 8 w 24"/>
                <a:gd name="T3" fmla="*/ 16 h 16"/>
                <a:gd name="T4" fmla="*/ 0 w 24"/>
                <a:gd name="T5" fmla="*/ 8 h 16"/>
                <a:gd name="T6" fmla="*/ 8 w 24"/>
                <a:gd name="T7" fmla="*/ 0 h 16"/>
                <a:gd name="T8" fmla="*/ 16 w 24"/>
                <a:gd name="T9" fmla="*/ 0 h 16"/>
                <a:gd name="T10" fmla="*/ 24 w 24"/>
                <a:gd name="T11" fmla="*/ 8 h 16"/>
                <a:gd name="T12" fmla="*/ 16 w 2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4" y="4"/>
                    <a:pt x="24" y="8"/>
                  </a:cubicBezTo>
                  <a:cubicBezTo>
                    <a:pt x="24" y="12"/>
                    <a:pt x="20" y="16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11514138" y="687388"/>
              <a:ext cx="125413" cy="41275"/>
            </a:xfrm>
            <a:custGeom>
              <a:avLst/>
              <a:gdLst>
                <a:gd name="T0" fmla="*/ 33 w 37"/>
                <a:gd name="T1" fmla="*/ 12 h 12"/>
                <a:gd name="T2" fmla="*/ 33 w 37"/>
                <a:gd name="T3" fmla="*/ 12 h 12"/>
                <a:gd name="T4" fmla="*/ 3 w 37"/>
                <a:gd name="T5" fmla="*/ 9 h 12"/>
                <a:gd name="T6" fmla="*/ 0 w 37"/>
                <a:gd name="T7" fmla="*/ 4 h 12"/>
                <a:gd name="T8" fmla="*/ 4 w 37"/>
                <a:gd name="T9" fmla="*/ 1 h 12"/>
                <a:gd name="T10" fmla="*/ 34 w 37"/>
                <a:gd name="T11" fmla="*/ 4 h 12"/>
                <a:gd name="T12" fmla="*/ 37 w 37"/>
                <a:gd name="T13" fmla="*/ 9 h 12"/>
                <a:gd name="T14" fmla="*/ 33 w 37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2"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7" y="7"/>
                    <a:pt x="37" y="9"/>
                  </a:cubicBezTo>
                  <a:cubicBezTo>
                    <a:pt x="37" y="11"/>
                    <a:pt x="35" y="12"/>
                    <a:pt x="3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11520488" y="746125"/>
              <a:ext cx="112713" cy="36513"/>
            </a:xfrm>
            <a:custGeom>
              <a:avLst/>
              <a:gdLst>
                <a:gd name="T0" fmla="*/ 29 w 33"/>
                <a:gd name="T1" fmla="*/ 11 h 11"/>
                <a:gd name="T2" fmla="*/ 29 w 33"/>
                <a:gd name="T3" fmla="*/ 11 h 11"/>
                <a:gd name="T4" fmla="*/ 4 w 33"/>
                <a:gd name="T5" fmla="*/ 8 h 11"/>
                <a:gd name="T6" fmla="*/ 1 w 33"/>
                <a:gd name="T7" fmla="*/ 3 h 11"/>
                <a:gd name="T8" fmla="*/ 5 w 33"/>
                <a:gd name="T9" fmla="*/ 0 h 11"/>
                <a:gd name="T10" fmla="*/ 30 w 33"/>
                <a:gd name="T11" fmla="*/ 3 h 11"/>
                <a:gd name="T12" fmla="*/ 33 w 33"/>
                <a:gd name="T13" fmla="*/ 7 h 11"/>
                <a:gd name="T14" fmla="*/ 29 w 3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1"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3"/>
                    <a:pt x="33" y="5"/>
                    <a:pt x="33" y="7"/>
                  </a:cubicBezTo>
                  <a:cubicBezTo>
                    <a:pt x="33" y="9"/>
                    <a:pt x="31" y="11"/>
                    <a:pt x="29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11476038" y="381000"/>
              <a:ext cx="74613" cy="246063"/>
            </a:xfrm>
            <a:custGeom>
              <a:avLst/>
              <a:gdLst>
                <a:gd name="T0" fmla="*/ 17 w 22"/>
                <a:gd name="T1" fmla="*/ 72 h 72"/>
                <a:gd name="T2" fmla="*/ 13 w 22"/>
                <a:gd name="T3" fmla="*/ 68 h 72"/>
                <a:gd name="T4" fmla="*/ 0 w 22"/>
                <a:gd name="T5" fmla="*/ 5 h 72"/>
                <a:gd name="T6" fmla="*/ 3 w 22"/>
                <a:gd name="T7" fmla="*/ 1 h 72"/>
                <a:gd name="T8" fmla="*/ 8 w 22"/>
                <a:gd name="T9" fmla="*/ 4 h 72"/>
                <a:gd name="T10" fmla="*/ 21 w 22"/>
                <a:gd name="T11" fmla="*/ 67 h 72"/>
                <a:gd name="T12" fmla="*/ 18 w 22"/>
                <a:gd name="T13" fmla="*/ 72 h 72"/>
                <a:gd name="T14" fmla="*/ 17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17" y="72"/>
                  </a:moveTo>
                  <a:cubicBezTo>
                    <a:pt x="15" y="72"/>
                    <a:pt x="14" y="70"/>
                    <a:pt x="13" y="6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8" y="2"/>
                    <a:pt x="8" y="4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2" y="69"/>
                    <a:pt x="20" y="71"/>
                    <a:pt x="18" y="72"/>
                  </a:cubicBezTo>
                  <a:cubicBezTo>
                    <a:pt x="18" y="72"/>
                    <a:pt x="18" y="72"/>
                    <a:pt x="17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11626851" y="381000"/>
              <a:ext cx="74613" cy="246063"/>
            </a:xfrm>
            <a:custGeom>
              <a:avLst/>
              <a:gdLst>
                <a:gd name="T0" fmla="*/ 4 w 22"/>
                <a:gd name="T1" fmla="*/ 72 h 72"/>
                <a:gd name="T2" fmla="*/ 3 w 22"/>
                <a:gd name="T3" fmla="*/ 72 h 72"/>
                <a:gd name="T4" fmla="*/ 0 w 22"/>
                <a:gd name="T5" fmla="*/ 67 h 72"/>
                <a:gd name="T6" fmla="*/ 13 w 22"/>
                <a:gd name="T7" fmla="*/ 4 h 72"/>
                <a:gd name="T8" fmla="*/ 18 w 22"/>
                <a:gd name="T9" fmla="*/ 1 h 72"/>
                <a:gd name="T10" fmla="*/ 21 w 22"/>
                <a:gd name="T11" fmla="*/ 5 h 72"/>
                <a:gd name="T12" fmla="*/ 8 w 22"/>
                <a:gd name="T13" fmla="*/ 68 h 72"/>
                <a:gd name="T14" fmla="*/ 4 w 22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4" y="72"/>
                  </a:moveTo>
                  <a:cubicBezTo>
                    <a:pt x="4" y="72"/>
                    <a:pt x="4" y="72"/>
                    <a:pt x="3" y="72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0"/>
                    <a:pt x="18" y="1"/>
                  </a:cubicBezTo>
                  <a:cubicBezTo>
                    <a:pt x="20" y="1"/>
                    <a:pt x="22" y="3"/>
                    <a:pt x="21" y="5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0"/>
                    <a:pt x="6" y="72"/>
                    <a:pt x="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11480801" y="368300"/>
              <a:ext cx="212725" cy="57150"/>
            </a:xfrm>
            <a:custGeom>
              <a:avLst/>
              <a:gdLst>
                <a:gd name="T0" fmla="*/ 46 w 63"/>
                <a:gd name="T1" fmla="*/ 17 h 17"/>
                <a:gd name="T2" fmla="*/ 38 w 63"/>
                <a:gd name="T3" fmla="*/ 11 h 17"/>
                <a:gd name="T4" fmla="*/ 38 w 63"/>
                <a:gd name="T5" fmla="*/ 10 h 17"/>
                <a:gd name="T6" fmla="*/ 37 w 63"/>
                <a:gd name="T7" fmla="*/ 10 h 17"/>
                <a:gd name="T8" fmla="*/ 37 w 63"/>
                <a:gd name="T9" fmla="*/ 10 h 17"/>
                <a:gd name="T10" fmla="*/ 36 w 63"/>
                <a:gd name="T11" fmla="*/ 11 h 17"/>
                <a:gd name="T12" fmla="*/ 36 w 63"/>
                <a:gd name="T13" fmla="*/ 11 h 17"/>
                <a:gd name="T14" fmla="*/ 36 w 63"/>
                <a:gd name="T15" fmla="*/ 11 h 17"/>
                <a:gd name="T16" fmla="*/ 28 w 63"/>
                <a:gd name="T17" fmla="*/ 17 h 17"/>
                <a:gd name="T18" fmla="*/ 20 w 63"/>
                <a:gd name="T19" fmla="*/ 11 h 17"/>
                <a:gd name="T20" fmla="*/ 19 w 63"/>
                <a:gd name="T21" fmla="*/ 10 h 17"/>
                <a:gd name="T22" fmla="*/ 19 w 63"/>
                <a:gd name="T23" fmla="*/ 10 h 17"/>
                <a:gd name="T24" fmla="*/ 18 w 63"/>
                <a:gd name="T25" fmla="*/ 10 h 17"/>
                <a:gd name="T26" fmla="*/ 18 w 63"/>
                <a:gd name="T27" fmla="*/ 11 h 17"/>
                <a:gd name="T28" fmla="*/ 10 w 63"/>
                <a:gd name="T29" fmla="*/ 17 h 17"/>
                <a:gd name="T30" fmla="*/ 1 w 63"/>
                <a:gd name="T31" fmla="*/ 10 h 17"/>
                <a:gd name="T32" fmla="*/ 0 w 63"/>
                <a:gd name="T33" fmla="*/ 8 h 17"/>
                <a:gd name="T34" fmla="*/ 4 w 63"/>
                <a:gd name="T35" fmla="*/ 4 h 17"/>
                <a:gd name="T36" fmla="*/ 8 w 63"/>
                <a:gd name="T37" fmla="*/ 7 h 17"/>
                <a:gd name="T38" fmla="*/ 10 w 63"/>
                <a:gd name="T39" fmla="*/ 9 h 17"/>
                <a:gd name="T40" fmla="*/ 11 w 63"/>
                <a:gd name="T41" fmla="*/ 7 h 17"/>
                <a:gd name="T42" fmla="*/ 12 w 63"/>
                <a:gd name="T43" fmla="*/ 5 h 17"/>
                <a:gd name="T44" fmla="*/ 19 w 63"/>
                <a:gd name="T45" fmla="*/ 1 h 17"/>
                <a:gd name="T46" fmla="*/ 25 w 63"/>
                <a:gd name="T47" fmla="*/ 5 h 17"/>
                <a:gd name="T48" fmla="*/ 27 w 63"/>
                <a:gd name="T49" fmla="*/ 7 h 17"/>
                <a:gd name="T50" fmla="*/ 28 w 63"/>
                <a:gd name="T51" fmla="*/ 9 h 17"/>
                <a:gd name="T52" fmla="*/ 29 w 63"/>
                <a:gd name="T53" fmla="*/ 8 h 17"/>
                <a:gd name="T54" fmla="*/ 29 w 63"/>
                <a:gd name="T55" fmla="*/ 8 h 17"/>
                <a:gd name="T56" fmla="*/ 29 w 63"/>
                <a:gd name="T57" fmla="*/ 8 h 17"/>
                <a:gd name="T58" fmla="*/ 29 w 63"/>
                <a:gd name="T59" fmla="*/ 7 h 17"/>
                <a:gd name="T60" fmla="*/ 31 w 63"/>
                <a:gd name="T61" fmla="*/ 5 h 17"/>
                <a:gd name="T62" fmla="*/ 37 w 63"/>
                <a:gd name="T63" fmla="*/ 1 h 17"/>
                <a:gd name="T64" fmla="*/ 44 w 63"/>
                <a:gd name="T65" fmla="*/ 5 h 17"/>
                <a:gd name="T66" fmla="*/ 45 w 63"/>
                <a:gd name="T67" fmla="*/ 7 h 17"/>
                <a:gd name="T68" fmla="*/ 46 w 63"/>
                <a:gd name="T69" fmla="*/ 9 h 17"/>
                <a:gd name="T70" fmla="*/ 48 w 63"/>
                <a:gd name="T71" fmla="*/ 7 h 17"/>
                <a:gd name="T72" fmla="*/ 49 w 63"/>
                <a:gd name="T73" fmla="*/ 5 h 17"/>
                <a:gd name="T74" fmla="*/ 62 w 63"/>
                <a:gd name="T75" fmla="*/ 5 h 17"/>
                <a:gd name="T76" fmla="*/ 63 w 63"/>
                <a:gd name="T77" fmla="*/ 8 h 17"/>
                <a:gd name="T78" fmla="*/ 60 w 63"/>
                <a:gd name="T79" fmla="*/ 12 h 17"/>
                <a:gd name="T80" fmla="*/ 59 w 63"/>
                <a:gd name="T81" fmla="*/ 12 h 17"/>
                <a:gd name="T82" fmla="*/ 56 w 63"/>
                <a:gd name="T83" fmla="*/ 10 h 17"/>
                <a:gd name="T84" fmla="*/ 55 w 63"/>
                <a:gd name="T85" fmla="*/ 10 h 17"/>
                <a:gd name="T86" fmla="*/ 55 w 63"/>
                <a:gd name="T87" fmla="*/ 10 h 17"/>
                <a:gd name="T88" fmla="*/ 55 w 63"/>
                <a:gd name="T89" fmla="*/ 11 h 17"/>
                <a:gd name="T90" fmla="*/ 46 w 63"/>
                <a:gd name="T9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17">
                  <a:moveTo>
                    <a:pt x="46" y="17"/>
                  </a:moveTo>
                  <a:cubicBezTo>
                    <a:pt x="43" y="17"/>
                    <a:pt x="40" y="15"/>
                    <a:pt x="38" y="11"/>
                  </a:cubicBezTo>
                  <a:cubicBezTo>
                    <a:pt x="38" y="11"/>
                    <a:pt x="38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3" y="17"/>
                    <a:pt x="30" y="17"/>
                    <a:pt x="28" y="17"/>
                  </a:cubicBezTo>
                  <a:cubicBezTo>
                    <a:pt x="25" y="17"/>
                    <a:pt x="22" y="15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6" y="15"/>
                    <a:pt x="13" y="17"/>
                    <a:pt x="10" y="17"/>
                  </a:cubicBezTo>
                  <a:cubicBezTo>
                    <a:pt x="6" y="17"/>
                    <a:pt x="3" y="15"/>
                    <a:pt x="1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6" y="4"/>
                    <a:pt x="8" y="5"/>
                    <a:pt x="8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1"/>
                    <a:pt x="24" y="3"/>
                    <a:pt x="25" y="5"/>
                  </a:cubicBezTo>
                  <a:cubicBezTo>
                    <a:pt x="26" y="6"/>
                    <a:pt x="26" y="6"/>
                    <a:pt x="27" y="7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1" y="5"/>
                  </a:cubicBezTo>
                  <a:cubicBezTo>
                    <a:pt x="33" y="2"/>
                    <a:pt x="36" y="1"/>
                    <a:pt x="37" y="1"/>
                  </a:cubicBezTo>
                  <a:cubicBezTo>
                    <a:pt x="39" y="1"/>
                    <a:pt x="41" y="2"/>
                    <a:pt x="44" y="5"/>
                  </a:cubicBezTo>
                  <a:cubicBezTo>
                    <a:pt x="44" y="6"/>
                    <a:pt x="45" y="6"/>
                    <a:pt x="45" y="7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8" y="5"/>
                    <a:pt x="49" y="5"/>
                  </a:cubicBezTo>
                  <a:cubicBezTo>
                    <a:pt x="53" y="0"/>
                    <a:pt x="59" y="0"/>
                    <a:pt x="62" y="5"/>
                  </a:cubicBezTo>
                  <a:cubicBezTo>
                    <a:pt x="63" y="6"/>
                    <a:pt x="63" y="7"/>
                    <a:pt x="63" y="8"/>
                  </a:cubicBezTo>
                  <a:cubicBezTo>
                    <a:pt x="63" y="10"/>
                    <a:pt x="62" y="12"/>
                    <a:pt x="60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7" y="11"/>
                    <a:pt x="56" y="10"/>
                  </a:cubicBezTo>
                  <a:cubicBezTo>
                    <a:pt x="56" y="10"/>
                    <a:pt x="56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1"/>
                    <a:pt x="55" y="11"/>
                  </a:cubicBezTo>
                  <a:cubicBezTo>
                    <a:pt x="53" y="15"/>
                    <a:pt x="50" y="17"/>
                    <a:pt x="46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870932" y="2124345"/>
            <a:ext cx="237316" cy="272289"/>
            <a:chOff x="11201401" y="1560513"/>
            <a:chExt cx="754063" cy="865188"/>
          </a:xfrm>
          <a:solidFill>
            <a:schemeClr val="bg1"/>
          </a:solidFill>
        </p:grpSpPr>
        <p:sp>
          <p:nvSpPr>
            <p:cNvPr id="39" name="Freeform 48"/>
            <p:cNvSpPr>
              <a:spLocks/>
            </p:cNvSpPr>
            <p:nvPr/>
          </p:nvSpPr>
          <p:spPr bwMode="auto">
            <a:xfrm>
              <a:off x="11830051" y="1789113"/>
              <a:ext cx="125413" cy="357188"/>
            </a:xfrm>
            <a:custGeom>
              <a:avLst/>
              <a:gdLst>
                <a:gd name="T0" fmla="*/ 9 w 37"/>
                <a:gd name="T1" fmla="*/ 105 h 105"/>
                <a:gd name="T2" fmla="*/ 6 w 37"/>
                <a:gd name="T3" fmla="*/ 104 h 105"/>
                <a:gd name="T4" fmla="*/ 2 w 37"/>
                <a:gd name="T5" fmla="*/ 94 h 105"/>
                <a:gd name="T6" fmla="*/ 20 w 37"/>
                <a:gd name="T7" fmla="*/ 53 h 105"/>
                <a:gd name="T8" fmla="*/ 2 w 37"/>
                <a:gd name="T9" fmla="*/ 12 h 105"/>
                <a:gd name="T10" fmla="*/ 6 w 37"/>
                <a:gd name="T11" fmla="*/ 2 h 105"/>
                <a:gd name="T12" fmla="*/ 16 w 37"/>
                <a:gd name="T13" fmla="*/ 6 h 105"/>
                <a:gd name="T14" fmla="*/ 36 w 37"/>
                <a:gd name="T15" fmla="*/ 49 h 105"/>
                <a:gd name="T16" fmla="*/ 37 w 37"/>
                <a:gd name="T17" fmla="*/ 54 h 105"/>
                <a:gd name="T18" fmla="*/ 36 w 37"/>
                <a:gd name="T19" fmla="*/ 57 h 105"/>
                <a:gd name="T20" fmla="*/ 16 w 37"/>
                <a:gd name="T21" fmla="*/ 100 h 105"/>
                <a:gd name="T22" fmla="*/ 9 w 37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05">
                  <a:moveTo>
                    <a:pt x="9" y="105"/>
                  </a:moveTo>
                  <a:cubicBezTo>
                    <a:pt x="8" y="105"/>
                    <a:pt x="7" y="105"/>
                    <a:pt x="6" y="104"/>
                  </a:cubicBezTo>
                  <a:cubicBezTo>
                    <a:pt x="1" y="102"/>
                    <a:pt x="0" y="98"/>
                    <a:pt x="2" y="94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8"/>
                    <a:pt x="1" y="4"/>
                    <a:pt x="6" y="2"/>
                  </a:cubicBezTo>
                  <a:cubicBezTo>
                    <a:pt x="10" y="0"/>
                    <a:pt x="14" y="2"/>
                    <a:pt x="16" y="6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51"/>
                    <a:pt x="37" y="53"/>
                    <a:pt x="37" y="54"/>
                  </a:cubicBezTo>
                  <a:cubicBezTo>
                    <a:pt x="37" y="55"/>
                    <a:pt x="36" y="56"/>
                    <a:pt x="36" y="57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3"/>
                    <a:pt x="12" y="105"/>
                    <a:pt x="9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0" name="Freeform 49"/>
            <p:cNvSpPr>
              <a:spLocks noEditPoints="1"/>
            </p:cNvSpPr>
            <p:nvPr/>
          </p:nvSpPr>
          <p:spPr bwMode="auto">
            <a:xfrm>
              <a:off x="11201401" y="1560513"/>
              <a:ext cx="434975" cy="865188"/>
            </a:xfrm>
            <a:custGeom>
              <a:avLst/>
              <a:gdLst>
                <a:gd name="T0" fmla="*/ 16 w 128"/>
                <a:gd name="T1" fmla="*/ 16 h 254"/>
                <a:gd name="T2" fmla="*/ 112 w 128"/>
                <a:gd name="T3" fmla="*/ 48 h 254"/>
                <a:gd name="T4" fmla="*/ 112 w 128"/>
                <a:gd name="T5" fmla="*/ 238 h 254"/>
                <a:gd name="T6" fmla="*/ 16 w 128"/>
                <a:gd name="T7" fmla="*/ 206 h 254"/>
                <a:gd name="T8" fmla="*/ 16 w 128"/>
                <a:gd name="T9" fmla="*/ 17 h 254"/>
                <a:gd name="T10" fmla="*/ 15 w 128"/>
                <a:gd name="T11" fmla="*/ 0 h 254"/>
                <a:gd name="T12" fmla="*/ 6 w 128"/>
                <a:gd name="T13" fmla="*/ 3 h 254"/>
                <a:gd name="T14" fmla="*/ 0 w 128"/>
                <a:gd name="T15" fmla="*/ 16 h 254"/>
                <a:gd name="T16" fmla="*/ 0 w 128"/>
                <a:gd name="T17" fmla="*/ 206 h 254"/>
                <a:gd name="T18" fmla="*/ 10 w 128"/>
                <a:gd name="T19" fmla="*/ 221 h 254"/>
                <a:gd name="T20" fmla="*/ 106 w 128"/>
                <a:gd name="T21" fmla="*/ 253 h 254"/>
                <a:gd name="T22" fmla="*/ 111 w 128"/>
                <a:gd name="T23" fmla="*/ 254 h 254"/>
                <a:gd name="T24" fmla="*/ 121 w 128"/>
                <a:gd name="T25" fmla="*/ 251 h 254"/>
                <a:gd name="T26" fmla="*/ 128 w 128"/>
                <a:gd name="T27" fmla="*/ 238 h 254"/>
                <a:gd name="T28" fmla="*/ 128 w 128"/>
                <a:gd name="T29" fmla="*/ 48 h 254"/>
                <a:gd name="T30" fmla="*/ 116 w 128"/>
                <a:gd name="T31" fmla="*/ 33 h 254"/>
                <a:gd name="T32" fmla="*/ 20 w 128"/>
                <a:gd name="T33" fmla="*/ 1 h 254"/>
                <a:gd name="T34" fmla="*/ 15 w 128"/>
                <a:gd name="T35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254">
                  <a:moveTo>
                    <a:pt x="16" y="16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238"/>
                    <a:pt x="112" y="238"/>
                    <a:pt x="112" y="238"/>
                  </a:cubicBezTo>
                  <a:cubicBezTo>
                    <a:pt x="16" y="206"/>
                    <a:pt x="16" y="206"/>
                    <a:pt x="16" y="206"/>
                  </a:cubicBezTo>
                  <a:cubicBezTo>
                    <a:pt x="16" y="17"/>
                    <a:pt x="16" y="17"/>
                    <a:pt x="16" y="17"/>
                  </a:cubicBezTo>
                  <a:moveTo>
                    <a:pt x="15" y="0"/>
                  </a:moveTo>
                  <a:cubicBezTo>
                    <a:pt x="11" y="0"/>
                    <a:pt x="9" y="1"/>
                    <a:pt x="6" y="3"/>
                  </a:cubicBezTo>
                  <a:cubicBezTo>
                    <a:pt x="2" y="6"/>
                    <a:pt x="0" y="11"/>
                    <a:pt x="0" y="1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3"/>
                    <a:pt x="4" y="219"/>
                    <a:pt x="10" y="221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8" y="254"/>
                    <a:pt x="109" y="254"/>
                    <a:pt x="111" y="254"/>
                  </a:cubicBezTo>
                  <a:cubicBezTo>
                    <a:pt x="114" y="254"/>
                    <a:pt x="118" y="253"/>
                    <a:pt x="121" y="251"/>
                  </a:cubicBezTo>
                  <a:cubicBezTo>
                    <a:pt x="125" y="248"/>
                    <a:pt x="128" y="243"/>
                    <a:pt x="128" y="23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1"/>
                    <a:pt x="123" y="35"/>
                    <a:pt x="116" y="3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1" name="Freeform 50"/>
            <p:cNvSpPr>
              <a:spLocks/>
            </p:cNvSpPr>
            <p:nvPr/>
          </p:nvSpPr>
          <p:spPr bwMode="auto">
            <a:xfrm>
              <a:off x="11595101" y="2163763"/>
              <a:ext cx="244475" cy="190500"/>
            </a:xfrm>
            <a:custGeom>
              <a:avLst/>
              <a:gdLst>
                <a:gd name="T0" fmla="*/ 64 w 72"/>
                <a:gd name="T1" fmla="*/ 56 h 56"/>
                <a:gd name="T2" fmla="*/ 8 w 72"/>
                <a:gd name="T3" fmla="*/ 56 h 56"/>
                <a:gd name="T4" fmla="*/ 0 w 72"/>
                <a:gd name="T5" fmla="*/ 48 h 56"/>
                <a:gd name="T6" fmla="*/ 8 w 72"/>
                <a:gd name="T7" fmla="*/ 40 h 56"/>
                <a:gd name="T8" fmla="*/ 56 w 72"/>
                <a:gd name="T9" fmla="*/ 40 h 56"/>
                <a:gd name="T10" fmla="*/ 56 w 72"/>
                <a:gd name="T11" fmla="*/ 8 h 56"/>
                <a:gd name="T12" fmla="*/ 64 w 72"/>
                <a:gd name="T13" fmla="*/ 0 h 56"/>
                <a:gd name="T14" fmla="*/ 72 w 72"/>
                <a:gd name="T15" fmla="*/ 8 h 56"/>
                <a:gd name="T16" fmla="*/ 72 w 72"/>
                <a:gd name="T17" fmla="*/ 48 h 56"/>
                <a:gd name="T18" fmla="*/ 64 w 72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56">
                  <a:moveTo>
                    <a:pt x="64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4" y="56"/>
                    <a:pt x="0" y="52"/>
                    <a:pt x="0" y="48"/>
                  </a:cubicBezTo>
                  <a:cubicBezTo>
                    <a:pt x="0" y="44"/>
                    <a:pt x="4" y="40"/>
                    <a:pt x="8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4"/>
                    <a:pt x="60" y="0"/>
                    <a:pt x="64" y="0"/>
                  </a:cubicBezTo>
                  <a:cubicBezTo>
                    <a:pt x="68" y="0"/>
                    <a:pt x="72" y="4"/>
                    <a:pt x="72" y="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2"/>
                    <a:pt x="68" y="56"/>
                    <a:pt x="64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11215688" y="1563688"/>
              <a:ext cx="623888" cy="217488"/>
            </a:xfrm>
            <a:custGeom>
              <a:avLst/>
              <a:gdLst>
                <a:gd name="T0" fmla="*/ 176 w 184"/>
                <a:gd name="T1" fmla="*/ 64 h 64"/>
                <a:gd name="T2" fmla="*/ 168 w 184"/>
                <a:gd name="T3" fmla="*/ 56 h 64"/>
                <a:gd name="T4" fmla="*/ 168 w 184"/>
                <a:gd name="T5" fmla="*/ 16 h 64"/>
                <a:gd name="T6" fmla="*/ 19 w 184"/>
                <a:gd name="T7" fmla="*/ 16 h 64"/>
                <a:gd name="T8" fmla="*/ 12 w 184"/>
                <a:gd name="T9" fmla="*/ 13 h 64"/>
                <a:gd name="T10" fmla="*/ 8 w 184"/>
                <a:gd name="T11" fmla="*/ 16 h 64"/>
                <a:gd name="T12" fmla="*/ 0 w 184"/>
                <a:gd name="T13" fmla="*/ 8 h 64"/>
                <a:gd name="T14" fmla="*/ 8 w 184"/>
                <a:gd name="T15" fmla="*/ 0 h 64"/>
                <a:gd name="T16" fmla="*/ 176 w 184"/>
                <a:gd name="T17" fmla="*/ 0 h 64"/>
                <a:gd name="T18" fmla="*/ 184 w 184"/>
                <a:gd name="T19" fmla="*/ 8 h 64"/>
                <a:gd name="T20" fmla="*/ 184 w 184"/>
                <a:gd name="T21" fmla="*/ 56 h 64"/>
                <a:gd name="T22" fmla="*/ 176 w 184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64">
                  <a:moveTo>
                    <a:pt x="176" y="64"/>
                  </a:moveTo>
                  <a:cubicBezTo>
                    <a:pt x="172" y="64"/>
                    <a:pt x="168" y="60"/>
                    <a:pt x="168" y="5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80" y="0"/>
                    <a:pt x="184" y="4"/>
                    <a:pt x="184" y="8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60"/>
                    <a:pt x="180" y="64"/>
                    <a:pt x="17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3" name="Freeform 52"/>
            <p:cNvSpPr>
              <a:spLocks/>
            </p:cNvSpPr>
            <p:nvPr/>
          </p:nvSpPr>
          <p:spPr bwMode="auto">
            <a:xfrm>
              <a:off x="11514138" y="2054225"/>
              <a:ext cx="26988" cy="109538"/>
            </a:xfrm>
            <a:custGeom>
              <a:avLst/>
              <a:gdLst>
                <a:gd name="T0" fmla="*/ 4 w 8"/>
                <a:gd name="T1" fmla="*/ 32 h 32"/>
                <a:gd name="T2" fmla="*/ 0 w 8"/>
                <a:gd name="T3" fmla="*/ 28 h 32"/>
                <a:gd name="T4" fmla="*/ 0 w 8"/>
                <a:gd name="T5" fmla="*/ 4 h 32"/>
                <a:gd name="T6" fmla="*/ 4 w 8"/>
                <a:gd name="T7" fmla="*/ 0 h 32"/>
                <a:gd name="T8" fmla="*/ 8 w 8"/>
                <a:gd name="T9" fmla="*/ 4 h 32"/>
                <a:gd name="T10" fmla="*/ 8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2" y="32"/>
                    <a:pt x="0" y="30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6" y="32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4" name="Freeform 53"/>
            <p:cNvSpPr>
              <a:spLocks/>
            </p:cNvSpPr>
            <p:nvPr/>
          </p:nvSpPr>
          <p:spPr bwMode="auto">
            <a:xfrm>
              <a:off x="11677651" y="1931988"/>
              <a:ext cx="257175" cy="53975"/>
            </a:xfrm>
            <a:custGeom>
              <a:avLst/>
              <a:gdLst>
                <a:gd name="T0" fmla="*/ 68 w 76"/>
                <a:gd name="T1" fmla="*/ 16 h 16"/>
                <a:gd name="T2" fmla="*/ 8 w 76"/>
                <a:gd name="T3" fmla="*/ 16 h 16"/>
                <a:gd name="T4" fmla="*/ 0 w 76"/>
                <a:gd name="T5" fmla="*/ 8 h 16"/>
                <a:gd name="T6" fmla="*/ 8 w 76"/>
                <a:gd name="T7" fmla="*/ 0 h 16"/>
                <a:gd name="T8" fmla="*/ 68 w 76"/>
                <a:gd name="T9" fmla="*/ 0 h 16"/>
                <a:gd name="T10" fmla="*/ 76 w 76"/>
                <a:gd name="T11" fmla="*/ 8 h 16"/>
                <a:gd name="T12" fmla="*/ 68 w 76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">
                  <a:moveTo>
                    <a:pt x="6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2" y="0"/>
                    <a:pt x="76" y="4"/>
                    <a:pt x="76" y="8"/>
                  </a:cubicBezTo>
                  <a:cubicBezTo>
                    <a:pt x="76" y="12"/>
                    <a:pt x="72" y="16"/>
                    <a:pt x="68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083747" y="1847159"/>
            <a:ext cx="2838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4">
                    <a:lumMod val="75000"/>
                  </a:schemeClr>
                </a:solidFill>
                <a:latin typeface="Constantia" panose="02030602050306030303" pitchFamily="18" charset="0"/>
              </a:rPr>
              <a:t>Конкурс проектов  по предоставлению бюджета для граждан</a:t>
            </a:r>
            <a:endParaRPr lang="en-US" sz="1100" b="1" dirty="0">
              <a:solidFill>
                <a:schemeClr val="accent4">
                  <a:lumMod val="75000"/>
                </a:schemeClr>
              </a:solidFill>
              <a:latin typeface="Constantia" panose="02030602050306030303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12396" y="3394323"/>
            <a:ext cx="25023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>
                <a:solidFill>
                  <a:schemeClr val="accent6">
                    <a:lumMod val="50000"/>
                  </a:schemeClr>
                </a:solidFill>
                <a:latin typeface="Constantia" panose="02030602050306030303" pitchFamily="18" charset="0"/>
              </a:rPr>
              <a:t>VIII Всероссийском конкурсе проектов инициативного бюджетирования</a:t>
            </a:r>
            <a:endParaRPr lang="en-US" sz="1050" b="1" dirty="0">
              <a:solidFill>
                <a:schemeClr val="accent6">
                  <a:lumMod val="50000"/>
                </a:schemeClr>
              </a:solidFill>
              <a:latin typeface="Constantia" panose="02030602050306030303" pitchFamily="18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176351" y="2711937"/>
            <a:ext cx="287437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solidFill>
                  <a:srgbClr val="53717D"/>
                </a:solidFill>
                <a:latin typeface="Constantia" panose="02030602050306030303" pitchFamily="18" charset="0"/>
              </a:rPr>
              <a:t>Региональный </a:t>
            </a:r>
            <a:r>
              <a:rPr lang="ru-RU" b="1" dirty="0">
                <a:solidFill>
                  <a:srgbClr val="53717D"/>
                </a:solidFill>
                <a:latin typeface="Constantia" panose="02030602050306030303" pitchFamily="18" charset="0"/>
              </a:rPr>
              <a:t>этап Всероссийского конкурса </a:t>
            </a:r>
            <a:r>
              <a:rPr lang="ru-RU" b="1" dirty="0" smtClean="0">
                <a:solidFill>
                  <a:srgbClr val="53717D"/>
                </a:solidFill>
                <a:latin typeface="Constantia" panose="02030602050306030303" pitchFamily="18" charset="0"/>
              </a:rPr>
              <a:t>«Лучшая </a:t>
            </a:r>
            <a:r>
              <a:rPr lang="ru-RU" b="1" dirty="0">
                <a:solidFill>
                  <a:srgbClr val="53717D"/>
                </a:solidFill>
                <a:latin typeface="Constantia" panose="02030602050306030303" pitchFamily="18" charset="0"/>
              </a:rPr>
              <a:t>муниципальная </a:t>
            </a:r>
            <a:r>
              <a:rPr lang="ru-RU" b="1" dirty="0" smtClean="0">
                <a:solidFill>
                  <a:srgbClr val="53717D"/>
                </a:solidFill>
                <a:latin typeface="Constantia" panose="02030602050306030303" pitchFamily="18" charset="0"/>
              </a:rPr>
              <a:t>практика» </a:t>
            </a:r>
            <a:r>
              <a:rPr lang="ru-RU" b="1" dirty="0">
                <a:solidFill>
                  <a:srgbClr val="53717D"/>
                </a:solidFill>
                <a:latin typeface="Constantia" panose="02030602050306030303" pitchFamily="18" charset="0"/>
              </a:rPr>
              <a:t>по номинации </a:t>
            </a:r>
            <a:r>
              <a:rPr lang="ru-RU" b="1" dirty="0" smtClean="0">
                <a:solidFill>
                  <a:srgbClr val="53717D"/>
                </a:solidFill>
                <a:latin typeface="Constantia" panose="02030602050306030303" pitchFamily="18" charset="0"/>
              </a:rPr>
              <a:t>«муниципальная </a:t>
            </a:r>
            <a:r>
              <a:rPr lang="ru-RU" b="1" dirty="0">
                <a:solidFill>
                  <a:srgbClr val="53717D"/>
                </a:solidFill>
                <a:latin typeface="Constantia" panose="02030602050306030303" pitchFamily="18" charset="0"/>
              </a:rPr>
              <a:t>экономическая политика и управление муниципальными </a:t>
            </a:r>
            <a:r>
              <a:rPr lang="ru-RU" b="1" dirty="0" smtClean="0">
                <a:solidFill>
                  <a:srgbClr val="53717D"/>
                </a:solidFill>
                <a:latin typeface="Constantia" panose="02030602050306030303" pitchFamily="18" charset="0"/>
              </a:rPr>
              <a:t>финансами»</a:t>
            </a:r>
            <a:endParaRPr lang="en-US" sz="1050" b="1" dirty="0">
              <a:solidFill>
                <a:srgbClr val="53717D"/>
              </a:solidFill>
              <a:latin typeface="Constantia" panose="02030602050306030303" pitchFamily="18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812272" y="125274"/>
            <a:ext cx="23317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400" b="1" dirty="0" smtClean="0">
                <a:solidFill>
                  <a:schemeClr val="accent6">
                    <a:lumMod val="50000"/>
                  </a:schemeClr>
                </a:solidFill>
                <a:latin typeface="+mj-lt"/>
              </a:rPr>
              <a:t>Сведения об участии в конкурсах</a:t>
            </a:r>
            <a:endParaRPr lang="en-US" sz="2400" b="1" dirty="0">
              <a:solidFill>
                <a:schemeClr val="accent6">
                  <a:lumMod val="50000"/>
                </a:schemeClr>
              </a:solidFill>
              <a:latin typeface="+mj-lt"/>
            </a:endParaRPr>
          </a:p>
        </p:txBody>
      </p:sp>
      <p:grpSp>
        <p:nvGrpSpPr>
          <p:cNvPr id="54" name="Google Shape;2186;p61"/>
          <p:cNvGrpSpPr/>
          <p:nvPr/>
        </p:nvGrpSpPr>
        <p:grpSpPr>
          <a:xfrm>
            <a:off x="416366" y="272134"/>
            <a:ext cx="1666080" cy="1570871"/>
            <a:chOff x="1532925" y="519425"/>
            <a:chExt cx="4318950" cy="4374550"/>
          </a:xfrm>
        </p:grpSpPr>
        <p:sp>
          <p:nvSpPr>
            <p:cNvPr id="55" name="Google Shape;2187;p61"/>
            <p:cNvSpPr/>
            <p:nvPr/>
          </p:nvSpPr>
          <p:spPr>
            <a:xfrm>
              <a:off x="4106425" y="4294350"/>
              <a:ext cx="1037450" cy="599625"/>
            </a:xfrm>
            <a:custGeom>
              <a:avLst/>
              <a:gdLst/>
              <a:ahLst/>
              <a:cxnLst/>
              <a:rect l="l" t="t" r="r" b="b"/>
              <a:pathLst>
                <a:path w="41498" h="23985" extrusionOk="0">
                  <a:moveTo>
                    <a:pt x="20749" y="0"/>
                  </a:moveTo>
                  <a:cubicBezTo>
                    <a:pt x="9274" y="0"/>
                    <a:pt x="1" y="5371"/>
                    <a:pt x="1" y="11976"/>
                  </a:cubicBezTo>
                  <a:cubicBezTo>
                    <a:pt x="1" y="18614"/>
                    <a:pt x="9274" y="23984"/>
                    <a:pt x="20749" y="23984"/>
                  </a:cubicBezTo>
                  <a:cubicBezTo>
                    <a:pt x="32224" y="23984"/>
                    <a:pt x="41497" y="18614"/>
                    <a:pt x="41497" y="11976"/>
                  </a:cubicBezTo>
                  <a:cubicBezTo>
                    <a:pt x="41497" y="5371"/>
                    <a:pt x="32224" y="0"/>
                    <a:pt x="2074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188;p61"/>
            <p:cNvSpPr/>
            <p:nvPr/>
          </p:nvSpPr>
          <p:spPr>
            <a:xfrm>
              <a:off x="2182575" y="3091400"/>
              <a:ext cx="2678600" cy="1546975"/>
            </a:xfrm>
            <a:custGeom>
              <a:avLst/>
              <a:gdLst/>
              <a:ahLst/>
              <a:cxnLst/>
              <a:rect l="l" t="t" r="r" b="b"/>
              <a:pathLst>
                <a:path w="107144" h="61879" extrusionOk="0">
                  <a:moveTo>
                    <a:pt x="104441" y="1"/>
                  </a:moveTo>
                  <a:cubicBezTo>
                    <a:pt x="104108" y="1"/>
                    <a:pt x="103774" y="84"/>
                    <a:pt x="103474" y="251"/>
                  </a:cubicBezTo>
                  <a:lnTo>
                    <a:pt x="534" y="59527"/>
                  </a:lnTo>
                  <a:cubicBezTo>
                    <a:pt x="0" y="59827"/>
                    <a:pt x="0" y="60627"/>
                    <a:pt x="534" y="60961"/>
                  </a:cubicBezTo>
                  <a:lnTo>
                    <a:pt x="1701" y="61628"/>
                  </a:lnTo>
                  <a:cubicBezTo>
                    <a:pt x="2001" y="61795"/>
                    <a:pt x="2335" y="61878"/>
                    <a:pt x="2669" y="61878"/>
                  </a:cubicBezTo>
                  <a:cubicBezTo>
                    <a:pt x="3002" y="61878"/>
                    <a:pt x="3336" y="61795"/>
                    <a:pt x="3636" y="61628"/>
                  </a:cubicBezTo>
                  <a:lnTo>
                    <a:pt x="106576" y="2386"/>
                  </a:lnTo>
                  <a:cubicBezTo>
                    <a:pt x="107143" y="2052"/>
                    <a:pt x="107143" y="1252"/>
                    <a:pt x="106576" y="951"/>
                  </a:cubicBezTo>
                  <a:lnTo>
                    <a:pt x="105409" y="251"/>
                  </a:lnTo>
                  <a:cubicBezTo>
                    <a:pt x="105108" y="84"/>
                    <a:pt x="104775" y="1"/>
                    <a:pt x="10444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189;p61"/>
            <p:cNvSpPr/>
            <p:nvPr/>
          </p:nvSpPr>
          <p:spPr>
            <a:xfrm>
              <a:off x="2774650" y="874100"/>
              <a:ext cx="354450" cy="276200"/>
            </a:xfrm>
            <a:custGeom>
              <a:avLst/>
              <a:gdLst/>
              <a:ahLst/>
              <a:cxnLst/>
              <a:rect l="l" t="t" r="r" b="b"/>
              <a:pathLst>
                <a:path w="14178" h="11048" extrusionOk="0">
                  <a:moveTo>
                    <a:pt x="7133" y="0"/>
                  </a:moveTo>
                  <a:cubicBezTo>
                    <a:pt x="6739" y="0"/>
                    <a:pt x="6285" y="134"/>
                    <a:pt x="5805" y="413"/>
                  </a:cubicBezTo>
                  <a:lnTo>
                    <a:pt x="5705" y="480"/>
                  </a:lnTo>
                  <a:cubicBezTo>
                    <a:pt x="4204" y="1347"/>
                    <a:pt x="3003" y="3248"/>
                    <a:pt x="3003" y="4749"/>
                  </a:cubicBezTo>
                  <a:lnTo>
                    <a:pt x="3003" y="7284"/>
                  </a:lnTo>
                  <a:lnTo>
                    <a:pt x="1335" y="8252"/>
                  </a:lnTo>
                  <a:cubicBezTo>
                    <a:pt x="568" y="8685"/>
                    <a:pt x="101" y="9453"/>
                    <a:pt x="1" y="10287"/>
                  </a:cubicBezTo>
                  <a:cubicBezTo>
                    <a:pt x="1" y="10780"/>
                    <a:pt x="273" y="11048"/>
                    <a:pt x="664" y="11048"/>
                  </a:cubicBezTo>
                  <a:cubicBezTo>
                    <a:pt x="854" y="11048"/>
                    <a:pt x="1072" y="10985"/>
                    <a:pt x="1302" y="10854"/>
                  </a:cubicBezTo>
                  <a:lnTo>
                    <a:pt x="3536" y="9553"/>
                  </a:lnTo>
                  <a:lnTo>
                    <a:pt x="7940" y="7018"/>
                  </a:lnTo>
                  <a:lnTo>
                    <a:pt x="12910" y="4182"/>
                  </a:lnTo>
                  <a:cubicBezTo>
                    <a:pt x="13610" y="3715"/>
                    <a:pt x="14111" y="2948"/>
                    <a:pt x="14177" y="2114"/>
                  </a:cubicBezTo>
                  <a:cubicBezTo>
                    <a:pt x="14177" y="1620"/>
                    <a:pt x="13921" y="1353"/>
                    <a:pt x="13539" y="1353"/>
                  </a:cubicBezTo>
                  <a:cubicBezTo>
                    <a:pt x="13354" y="1353"/>
                    <a:pt x="13139" y="1416"/>
                    <a:pt x="12910" y="1547"/>
                  </a:cubicBezTo>
                  <a:lnTo>
                    <a:pt x="11075" y="2614"/>
                  </a:lnTo>
                  <a:lnTo>
                    <a:pt x="11075" y="1180"/>
                  </a:lnTo>
                  <a:cubicBezTo>
                    <a:pt x="11075" y="613"/>
                    <a:pt x="10751" y="293"/>
                    <a:pt x="10282" y="293"/>
                  </a:cubicBezTo>
                  <a:cubicBezTo>
                    <a:pt x="10061" y="293"/>
                    <a:pt x="9808" y="364"/>
                    <a:pt x="9541" y="513"/>
                  </a:cubicBezTo>
                  <a:lnTo>
                    <a:pt x="9474" y="546"/>
                  </a:lnTo>
                  <a:cubicBezTo>
                    <a:pt x="9074" y="780"/>
                    <a:pt x="8740" y="1113"/>
                    <a:pt x="8507" y="1480"/>
                  </a:cubicBezTo>
                  <a:cubicBezTo>
                    <a:pt x="8462" y="526"/>
                    <a:pt x="7916" y="0"/>
                    <a:pt x="713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190;p61"/>
            <p:cNvSpPr/>
            <p:nvPr/>
          </p:nvSpPr>
          <p:spPr>
            <a:xfrm>
              <a:off x="2068325" y="874125"/>
              <a:ext cx="539575" cy="420025"/>
            </a:xfrm>
            <a:custGeom>
              <a:avLst/>
              <a:gdLst/>
              <a:ahLst/>
              <a:cxnLst/>
              <a:rect l="l" t="t" r="r" b="b"/>
              <a:pathLst>
                <a:path w="21583" h="16801" extrusionOk="0">
                  <a:moveTo>
                    <a:pt x="10883" y="0"/>
                  </a:moveTo>
                  <a:cubicBezTo>
                    <a:pt x="10279" y="0"/>
                    <a:pt x="9580" y="208"/>
                    <a:pt x="8840" y="645"/>
                  </a:cubicBezTo>
                  <a:lnTo>
                    <a:pt x="8673" y="745"/>
                  </a:lnTo>
                  <a:cubicBezTo>
                    <a:pt x="6405" y="2046"/>
                    <a:pt x="4537" y="4948"/>
                    <a:pt x="4537" y="7217"/>
                  </a:cubicBezTo>
                  <a:lnTo>
                    <a:pt x="4537" y="11086"/>
                  </a:lnTo>
                  <a:lnTo>
                    <a:pt x="2002" y="12554"/>
                  </a:lnTo>
                  <a:cubicBezTo>
                    <a:pt x="901" y="13188"/>
                    <a:pt x="0" y="14589"/>
                    <a:pt x="0" y="15656"/>
                  </a:cubicBezTo>
                  <a:cubicBezTo>
                    <a:pt x="0" y="16392"/>
                    <a:pt x="403" y="16800"/>
                    <a:pt x="999" y="16800"/>
                  </a:cubicBezTo>
                  <a:cubicBezTo>
                    <a:pt x="1294" y="16800"/>
                    <a:pt x="1637" y="16700"/>
                    <a:pt x="2002" y="16490"/>
                  </a:cubicBezTo>
                  <a:lnTo>
                    <a:pt x="5404" y="14522"/>
                  </a:lnTo>
                  <a:lnTo>
                    <a:pt x="12075" y="10686"/>
                  </a:lnTo>
                  <a:lnTo>
                    <a:pt x="19614" y="6316"/>
                  </a:lnTo>
                  <a:cubicBezTo>
                    <a:pt x="20682" y="5716"/>
                    <a:pt x="21582" y="4315"/>
                    <a:pt x="21582" y="3214"/>
                  </a:cubicBezTo>
                  <a:cubicBezTo>
                    <a:pt x="21582" y="2478"/>
                    <a:pt x="21194" y="2070"/>
                    <a:pt x="20608" y="2070"/>
                  </a:cubicBezTo>
                  <a:cubicBezTo>
                    <a:pt x="20318" y="2070"/>
                    <a:pt x="19979" y="2170"/>
                    <a:pt x="19614" y="2380"/>
                  </a:cubicBezTo>
                  <a:lnTo>
                    <a:pt x="16845" y="3981"/>
                  </a:lnTo>
                  <a:lnTo>
                    <a:pt x="16845" y="1779"/>
                  </a:lnTo>
                  <a:cubicBezTo>
                    <a:pt x="16845" y="905"/>
                    <a:pt x="16364" y="423"/>
                    <a:pt x="15663" y="423"/>
                  </a:cubicBezTo>
                  <a:cubicBezTo>
                    <a:pt x="15321" y="423"/>
                    <a:pt x="14926" y="538"/>
                    <a:pt x="14510" y="779"/>
                  </a:cubicBezTo>
                  <a:lnTo>
                    <a:pt x="14410" y="845"/>
                  </a:lnTo>
                  <a:cubicBezTo>
                    <a:pt x="13843" y="1212"/>
                    <a:pt x="13310" y="1679"/>
                    <a:pt x="12943" y="2246"/>
                  </a:cubicBezTo>
                  <a:cubicBezTo>
                    <a:pt x="12898" y="808"/>
                    <a:pt x="12075" y="0"/>
                    <a:pt x="1088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191;p61"/>
            <p:cNvSpPr/>
            <p:nvPr/>
          </p:nvSpPr>
          <p:spPr>
            <a:xfrm>
              <a:off x="1688050" y="1596850"/>
              <a:ext cx="244350" cy="444250"/>
            </a:xfrm>
            <a:custGeom>
              <a:avLst/>
              <a:gdLst/>
              <a:ahLst/>
              <a:cxnLst/>
              <a:rect l="l" t="t" r="r" b="b"/>
              <a:pathLst>
                <a:path w="9774" h="17770" extrusionOk="0">
                  <a:moveTo>
                    <a:pt x="5935" y="1"/>
                  </a:moveTo>
                  <a:cubicBezTo>
                    <a:pt x="5504" y="1"/>
                    <a:pt x="5016" y="136"/>
                    <a:pt x="4503" y="424"/>
                  </a:cubicBezTo>
                  <a:cubicBezTo>
                    <a:pt x="3736" y="924"/>
                    <a:pt x="3069" y="1558"/>
                    <a:pt x="2569" y="2325"/>
                  </a:cubicBezTo>
                  <a:cubicBezTo>
                    <a:pt x="1802" y="3392"/>
                    <a:pt x="1368" y="4660"/>
                    <a:pt x="1301" y="5961"/>
                  </a:cubicBezTo>
                  <a:cubicBezTo>
                    <a:pt x="1301" y="6962"/>
                    <a:pt x="1635" y="7629"/>
                    <a:pt x="2202" y="7996"/>
                  </a:cubicBezTo>
                  <a:lnTo>
                    <a:pt x="3069" y="8496"/>
                  </a:lnTo>
                  <a:cubicBezTo>
                    <a:pt x="1301" y="10231"/>
                    <a:pt x="0" y="12899"/>
                    <a:pt x="0" y="15167"/>
                  </a:cubicBezTo>
                  <a:lnTo>
                    <a:pt x="0" y="16502"/>
                  </a:lnTo>
                  <a:lnTo>
                    <a:pt x="2168" y="17769"/>
                  </a:lnTo>
                  <a:lnTo>
                    <a:pt x="3870" y="13500"/>
                  </a:lnTo>
                  <a:lnTo>
                    <a:pt x="3803" y="13166"/>
                  </a:lnTo>
                  <a:lnTo>
                    <a:pt x="6371" y="11698"/>
                  </a:lnTo>
                  <a:lnTo>
                    <a:pt x="8039" y="10731"/>
                  </a:lnTo>
                  <a:lnTo>
                    <a:pt x="8039" y="9397"/>
                  </a:lnTo>
                  <a:lnTo>
                    <a:pt x="8039" y="8996"/>
                  </a:lnTo>
                  <a:cubicBezTo>
                    <a:pt x="8239" y="8996"/>
                    <a:pt x="8406" y="8963"/>
                    <a:pt x="8440" y="8963"/>
                  </a:cubicBezTo>
                  <a:cubicBezTo>
                    <a:pt x="8473" y="8930"/>
                    <a:pt x="9774" y="8262"/>
                    <a:pt x="9774" y="8262"/>
                  </a:cubicBezTo>
                  <a:lnTo>
                    <a:pt x="6705" y="6461"/>
                  </a:lnTo>
                  <a:lnTo>
                    <a:pt x="6672" y="6461"/>
                  </a:lnTo>
                  <a:lnTo>
                    <a:pt x="7439" y="4326"/>
                  </a:lnTo>
                  <a:lnTo>
                    <a:pt x="7639" y="3926"/>
                  </a:lnTo>
                  <a:lnTo>
                    <a:pt x="8940" y="1424"/>
                  </a:lnTo>
                  <a:lnTo>
                    <a:pt x="6838" y="223"/>
                  </a:lnTo>
                  <a:lnTo>
                    <a:pt x="6705" y="157"/>
                  </a:lnTo>
                  <a:lnTo>
                    <a:pt x="6672" y="157"/>
                  </a:lnTo>
                  <a:cubicBezTo>
                    <a:pt x="6453" y="54"/>
                    <a:pt x="6205" y="1"/>
                    <a:pt x="593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192;p61"/>
            <p:cNvSpPr/>
            <p:nvPr/>
          </p:nvSpPr>
          <p:spPr>
            <a:xfrm>
              <a:off x="1689700" y="1801725"/>
              <a:ext cx="157650" cy="238525"/>
            </a:xfrm>
            <a:custGeom>
              <a:avLst/>
              <a:gdLst/>
              <a:ahLst/>
              <a:cxnLst/>
              <a:rect l="l" t="t" r="r" b="b"/>
              <a:pathLst>
                <a:path w="6306" h="9541" extrusionOk="0">
                  <a:moveTo>
                    <a:pt x="3370" y="1"/>
                  </a:moveTo>
                  <a:cubicBezTo>
                    <a:pt x="1435" y="1669"/>
                    <a:pt x="1" y="4537"/>
                    <a:pt x="1" y="6972"/>
                  </a:cubicBezTo>
                  <a:lnTo>
                    <a:pt x="1" y="8307"/>
                  </a:lnTo>
                  <a:lnTo>
                    <a:pt x="2169" y="9541"/>
                  </a:lnTo>
                  <a:lnTo>
                    <a:pt x="3837" y="5305"/>
                  </a:lnTo>
                  <a:lnTo>
                    <a:pt x="3770" y="4971"/>
                  </a:lnTo>
                  <a:lnTo>
                    <a:pt x="6305" y="3503"/>
                  </a:lnTo>
                  <a:cubicBezTo>
                    <a:pt x="5905" y="2336"/>
                    <a:pt x="5505" y="1235"/>
                    <a:pt x="5505" y="1235"/>
                  </a:cubicBezTo>
                  <a:lnTo>
                    <a:pt x="3370" y="1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193;p61"/>
            <p:cNvSpPr/>
            <p:nvPr/>
          </p:nvSpPr>
          <p:spPr>
            <a:xfrm>
              <a:off x="1688050" y="1596850"/>
              <a:ext cx="244350" cy="444250"/>
            </a:xfrm>
            <a:custGeom>
              <a:avLst/>
              <a:gdLst/>
              <a:ahLst/>
              <a:cxnLst/>
              <a:rect l="l" t="t" r="r" b="b"/>
              <a:pathLst>
                <a:path w="9774" h="17770" extrusionOk="0">
                  <a:moveTo>
                    <a:pt x="5935" y="1"/>
                  </a:moveTo>
                  <a:cubicBezTo>
                    <a:pt x="5504" y="1"/>
                    <a:pt x="5016" y="136"/>
                    <a:pt x="4503" y="424"/>
                  </a:cubicBezTo>
                  <a:cubicBezTo>
                    <a:pt x="3736" y="924"/>
                    <a:pt x="3069" y="1558"/>
                    <a:pt x="2569" y="2325"/>
                  </a:cubicBezTo>
                  <a:cubicBezTo>
                    <a:pt x="1802" y="3392"/>
                    <a:pt x="1368" y="4660"/>
                    <a:pt x="1301" y="5961"/>
                  </a:cubicBezTo>
                  <a:cubicBezTo>
                    <a:pt x="1301" y="6962"/>
                    <a:pt x="1635" y="7629"/>
                    <a:pt x="2202" y="7996"/>
                  </a:cubicBezTo>
                  <a:lnTo>
                    <a:pt x="3069" y="8496"/>
                  </a:lnTo>
                  <a:cubicBezTo>
                    <a:pt x="1301" y="10231"/>
                    <a:pt x="0" y="12899"/>
                    <a:pt x="0" y="15167"/>
                  </a:cubicBezTo>
                  <a:lnTo>
                    <a:pt x="0" y="16502"/>
                  </a:lnTo>
                  <a:lnTo>
                    <a:pt x="2168" y="17769"/>
                  </a:lnTo>
                  <a:lnTo>
                    <a:pt x="3870" y="13500"/>
                  </a:lnTo>
                  <a:lnTo>
                    <a:pt x="3803" y="13166"/>
                  </a:lnTo>
                  <a:lnTo>
                    <a:pt x="6371" y="11698"/>
                  </a:lnTo>
                  <a:lnTo>
                    <a:pt x="8039" y="10731"/>
                  </a:lnTo>
                  <a:lnTo>
                    <a:pt x="8039" y="9397"/>
                  </a:lnTo>
                  <a:lnTo>
                    <a:pt x="8039" y="8996"/>
                  </a:lnTo>
                  <a:cubicBezTo>
                    <a:pt x="8239" y="8996"/>
                    <a:pt x="8406" y="8963"/>
                    <a:pt x="8440" y="8963"/>
                  </a:cubicBezTo>
                  <a:cubicBezTo>
                    <a:pt x="8473" y="8930"/>
                    <a:pt x="9774" y="8262"/>
                    <a:pt x="9774" y="8262"/>
                  </a:cubicBezTo>
                  <a:lnTo>
                    <a:pt x="6705" y="6461"/>
                  </a:lnTo>
                  <a:lnTo>
                    <a:pt x="6672" y="6461"/>
                  </a:lnTo>
                  <a:lnTo>
                    <a:pt x="7439" y="4326"/>
                  </a:lnTo>
                  <a:lnTo>
                    <a:pt x="7639" y="3926"/>
                  </a:lnTo>
                  <a:lnTo>
                    <a:pt x="8940" y="1424"/>
                  </a:lnTo>
                  <a:lnTo>
                    <a:pt x="6838" y="223"/>
                  </a:lnTo>
                  <a:lnTo>
                    <a:pt x="6705" y="157"/>
                  </a:lnTo>
                  <a:lnTo>
                    <a:pt x="6672" y="157"/>
                  </a:lnTo>
                  <a:cubicBezTo>
                    <a:pt x="6453" y="54"/>
                    <a:pt x="6205" y="1"/>
                    <a:pt x="59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194;p61"/>
            <p:cNvSpPr/>
            <p:nvPr/>
          </p:nvSpPr>
          <p:spPr>
            <a:xfrm>
              <a:off x="1743075" y="1627175"/>
              <a:ext cx="225200" cy="413075"/>
            </a:xfrm>
            <a:custGeom>
              <a:avLst/>
              <a:gdLst/>
              <a:ahLst/>
              <a:cxnLst/>
              <a:rect l="l" t="t" r="r" b="b"/>
              <a:pathLst>
                <a:path w="9008" h="16523" extrusionOk="0">
                  <a:moveTo>
                    <a:pt x="5940" y="0"/>
                  </a:moveTo>
                  <a:cubicBezTo>
                    <a:pt x="5508" y="0"/>
                    <a:pt x="5020" y="143"/>
                    <a:pt x="4504" y="445"/>
                  </a:cubicBezTo>
                  <a:cubicBezTo>
                    <a:pt x="2603" y="1679"/>
                    <a:pt x="1402" y="3714"/>
                    <a:pt x="1302" y="5982"/>
                  </a:cubicBezTo>
                  <a:cubicBezTo>
                    <a:pt x="1302" y="7400"/>
                    <a:pt x="2012" y="8245"/>
                    <a:pt x="3036" y="8245"/>
                  </a:cubicBezTo>
                  <a:cubicBezTo>
                    <a:pt x="3144" y="8245"/>
                    <a:pt x="3255" y="8236"/>
                    <a:pt x="3370" y="8217"/>
                  </a:cubicBezTo>
                  <a:lnTo>
                    <a:pt x="3370" y="8217"/>
                  </a:lnTo>
                  <a:cubicBezTo>
                    <a:pt x="1435" y="9918"/>
                    <a:pt x="1" y="12787"/>
                    <a:pt x="1" y="15189"/>
                  </a:cubicBezTo>
                  <a:lnTo>
                    <a:pt x="1" y="16523"/>
                  </a:lnTo>
                  <a:lnTo>
                    <a:pt x="9007" y="11319"/>
                  </a:lnTo>
                  <a:lnTo>
                    <a:pt x="9007" y="9985"/>
                  </a:lnTo>
                  <a:cubicBezTo>
                    <a:pt x="9007" y="7979"/>
                    <a:pt x="8007" y="6811"/>
                    <a:pt x="6530" y="6811"/>
                  </a:cubicBezTo>
                  <a:cubicBezTo>
                    <a:pt x="6239" y="6811"/>
                    <a:pt x="5929" y="6856"/>
                    <a:pt x="5605" y="6949"/>
                  </a:cubicBezTo>
                  <a:cubicBezTo>
                    <a:pt x="6839" y="5715"/>
                    <a:pt x="7706" y="3847"/>
                    <a:pt x="7706" y="2279"/>
                  </a:cubicBezTo>
                  <a:cubicBezTo>
                    <a:pt x="7706" y="839"/>
                    <a:pt x="6987" y="0"/>
                    <a:pt x="594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95;p61"/>
            <p:cNvSpPr/>
            <p:nvPr/>
          </p:nvSpPr>
          <p:spPr>
            <a:xfrm>
              <a:off x="5017925" y="1315825"/>
              <a:ext cx="160125" cy="292450"/>
            </a:xfrm>
            <a:custGeom>
              <a:avLst/>
              <a:gdLst/>
              <a:ahLst/>
              <a:cxnLst/>
              <a:rect l="l" t="t" r="r" b="b"/>
              <a:pathLst>
                <a:path w="6405" h="11698" extrusionOk="0">
                  <a:moveTo>
                    <a:pt x="3862" y="0"/>
                  </a:moveTo>
                  <a:cubicBezTo>
                    <a:pt x="3539" y="0"/>
                    <a:pt x="3226" y="97"/>
                    <a:pt x="2969" y="290"/>
                  </a:cubicBezTo>
                  <a:cubicBezTo>
                    <a:pt x="2435" y="590"/>
                    <a:pt x="2002" y="1024"/>
                    <a:pt x="1668" y="1524"/>
                  </a:cubicBezTo>
                  <a:cubicBezTo>
                    <a:pt x="1168" y="2224"/>
                    <a:pt x="868" y="3058"/>
                    <a:pt x="834" y="3926"/>
                  </a:cubicBezTo>
                  <a:cubicBezTo>
                    <a:pt x="801" y="4426"/>
                    <a:pt x="1001" y="4960"/>
                    <a:pt x="1435" y="5260"/>
                  </a:cubicBezTo>
                  <a:lnTo>
                    <a:pt x="2002" y="5594"/>
                  </a:lnTo>
                  <a:cubicBezTo>
                    <a:pt x="801" y="6761"/>
                    <a:pt x="67" y="8329"/>
                    <a:pt x="0" y="9997"/>
                  </a:cubicBezTo>
                  <a:lnTo>
                    <a:pt x="0" y="10864"/>
                  </a:lnTo>
                  <a:lnTo>
                    <a:pt x="1401" y="11698"/>
                  </a:lnTo>
                  <a:lnTo>
                    <a:pt x="2535" y="8896"/>
                  </a:lnTo>
                  <a:lnTo>
                    <a:pt x="2469" y="8696"/>
                  </a:lnTo>
                  <a:lnTo>
                    <a:pt x="4137" y="7728"/>
                  </a:lnTo>
                  <a:lnTo>
                    <a:pt x="5271" y="7061"/>
                  </a:lnTo>
                  <a:lnTo>
                    <a:pt x="5271" y="6194"/>
                  </a:lnTo>
                  <a:lnTo>
                    <a:pt x="5271" y="5927"/>
                  </a:lnTo>
                  <a:lnTo>
                    <a:pt x="5538" y="5927"/>
                  </a:lnTo>
                  <a:cubicBezTo>
                    <a:pt x="5604" y="5894"/>
                    <a:pt x="6405" y="5427"/>
                    <a:pt x="6405" y="5427"/>
                  </a:cubicBezTo>
                  <a:lnTo>
                    <a:pt x="4370" y="4259"/>
                  </a:lnTo>
                  <a:lnTo>
                    <a:pt x="4870" y="2858"/>
                  </a:lnTo>
                  <a:lnTo>
                    <a:pt x="5037" y="2591"/>
                  </a:lnTo>
                  <a:lnTo>
                    <a:pt x="5871" y="924"/>
                  </a:lnTo>
                  <a:lnTo>
                    <a:pt x="4504" y="156"/>
                  </a:lnTo>
                  <a:lnTo>
                    <a:pt x="4403" y="90"/>
                  </a:lnTo>
                  <a:cubicBezTo>
                    <a:pt x="4225" y="30"/>
                    <a:pt x="4042" y="0"/>
                    <a:pt x="386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96;p61"/>
            <p:cNvSpPr/>
            <p:nvPr/>
          </p:nvSpPr>
          <p:spPr>
            <a:xfrm>
              <a:off x="5017925" y="1450650"/>
              <a:ext cx="104250" cy="157625"/>
            </a:xfrm>
            <a:custGeom>
              <a:avLst/>
              <a:gdLst/>
              <a:ahLst/>
              <a:cxnLst/>
              <a:rect l="l" t="t" r="r" b="b"/>
              <a:pathLst>
                <a:path w="4170" h="6305" extrusionOk="0">
                  <a:moveTo>
                    <a:pt x="2235" y="0"/>
                  </a:moveTo>
                  <a:cubicBezTo>
                    <a:pt x="934" y="1135"/>
                    <a:pt x="0" y="3003"/>
                    <a:pt x="0" y="4604"/>
                  </a:cubicBezTo>
                  <a:lnTo>
                    <a:pt x="0" y="5471"/>
                  </a:lnTo>
                  <a:lnTo>
                    <a:pt x="1435" y="6305"/>
                  </a:lnTo>
                  <a:lnTo>
                    <a:pt x="2535" y="3503"/>
                  </a:lnTo>
                  <a:lnTo>
                    <a:pt x="2502" y="3303"/>
                  </a:lnTo>
                  <a:lnTo>
                    <a:pt x="4170" y="2335"/>
                  </a:lnTo>
                  <a:cubicBezTo>
                    <a:pt x="3903" y="1568"/>
                    <a:pt x="3636" y="834"/>
                    <a:pt x="3636" y="834"/>
                  </a:cubicBezTo>
                  <a:lnTo>
                    <a:pt x="22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97;p61"/>
            <p:cNvSpPr/>
            <p:nvPr/>
          </p:nvSpPr>
          <p:spPr>
            <a:xfrm>
              <a:off x="5017925" y="1315825"/>
              <a:ext cx="160125" cy="292450"/>
            </a:xfrm>
            <a:custGeom>
              <a:avLst/>
              <a:gdLst/>
              <a:ahLst/>
              <a:cxnLst/>
              <a:rect l="l" t="t" r="r" b="b"/>
              <a:pathLst>
                <a:path w="6405" h="11698" extrusionOk="0">
                  <a:moveTo>
                    <a:pt x="3862" y="0"/>
                  </a:moveTo>
                  <a:cubicBezTo>
                    <a:pt x="3539" y="0"/>
                    <a:pt x="3226" y="97"/>
                    <a:pt x="2969" y="290"/>
                  </a:cubicBezTo>
                  <a:cubicBezTo>
                    <a:pt x="2435" y="590"/>
                    <a:pt x="2002" y="1024"/>
                    <a:pt x="1668" y="1524"/>
                  </a:cubicBezTo>
                  <a:cubicBezTo>
                    <a:pt x="1168" y="2224"/>
                    <a:pt x="868" y="3058"/>
                    <a:pt x="834" y="3926"/>
                  </a:cubicBezTo>
                  <a:cubicBezTo>
                    <a:pt x="801" y="4426"/>
                    <a:pt x="1001" y="4960"/>
                    <a:pt x="1435" y="5260"/>
                  </a:cubicBezTo>
                  <a:lnTo>
                    <a:pt x="2002" y="5594"/>
                  </a:lnTo>
                  <a:cubicBezTo>
                    <a:pt x="801" y="6761"/>
                    <a:pt x="67" y="8329"/>
                    <a:pt x="0" y="9997"/>
                  </a:cubicBezTo>
                  <a:lnTo>
                    <a:pt x="0" y="10864"/>
                  </a:lnTo>
                  <a:lnTo>
                    <a:pt x="1401" y="11698"/>
                  </a:lnTo>
                  <a:lnTo>
                    <a:pt x="2535" y="8896"/>
                  </a:lnTo>
                  <a:lnTo>
                    <a:pt x="2469" y="8696"/>
                  </a:lnTo>
                  <a:lnTo>
                    <a:pt x="4137" y="7728"/>
                  </a:lnTo>
                  <a:lnTo>
                    <a:pt x="5271" y="7061"/>
                  </a:lnTo>
                  <a:lnTo>
                    <a:pt x="5271" y="6194"/>
                  </a:lnTo>
                  <a:lnTo>
                    <a:pt x="5271" y="5927"/>
                  </a:lnTo>
                  <a:lnTo>
                    <a:pt x="5538" y="5927"/>
                  </a:lnTo>
                  <a:cubicBezTo>
                    <a:pt x="5604" y="5894"/>
                    <a:pt x="6405" y="5427"/>
                    <a:pt x="6405" y="5427"/>
                  </a:cubicBezTo>
                  <a:lnTo>
                    <a:pt x="4370" y="4259"/>
                  </a:lnTo>
                  <a:lnTo>
                    <a:pt x="4870" y="2858"/>
                  </a:lnTo>
                  <a:lnTo>
                    <a:pt x="5037" y="2591"/>
                  </a:lnTo>
                  <a:lnTo>
                    <a:pt x="5871" y="924"/>
                  </a:lnTo>
                  <a:lnTo>
                    <a:pt x="4504" y="156"/>
                  </a:lnTo>
                  <a:lnTo>
                    <a:pt x="4403" y="90"/>
                  </a:lnTo>
                  <a:cubicBezTo>
                    <a:pt x="4225" y="30"/>
                    <a:pt x="4042" y="0"/>
                    <a:pt x="38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98;p61"/>
            <p:cNvSpPr/>
            <p:nvPr/>
          </p:nvSpPr>
          <p:spPr>
            <a:xfrm>
              <a:off x="5053775" y="1335900"/>
              <a:ext cx="148475" cy="272375"/>
            </a:xfrm>
            <a:custGeom>
              <a:avLst/>
              <a:gdLst/>
              <a:ahLst/>
              <a:cxnLst/>
              <a:rect l="l" t="t" r="r" b="b"/>
              <a:pathLst>
                <a:path w="5939" h="10895" extrusionOk="0">
                  <a:moveTo>
                    <a:pt x="3889" y="0"/>
                  </a:moveTo>
                  <a:cubicBezTo>
                    <a:pt x="3601" y="0"/>
                    <a:pt x="3277" y="93"/>
                    <a:pt x="2936" y="287"/>
                  </a:cubicBezTo>
                  <a:cubicBezTo>
                    <a:pt x="1702" y="1088"/>
                    <a:pt x="901" y="2456"/>
                    <a:pt x="835" y="3957"/>
                  </a:cubicBezTo>
                  <a:cubicBezTo>
                    <a:pt x="835" y="4891"/>
                    <a:pt x="1297" y="5444"/>
                    <a:pt x="2001" y="5444"/>
                  </a:cubicBezTo>
                  <a:cubicBezTo>
                    <a:pt x="2077" y="5444"/>
                    <a:pt x="2155" y="5437"/>
                    <a:pt x="2236" y="5424"/>
                  </a:cubicBezTo>
                  <a:lnTo>
                    <a:pt x="2236" y="5424"/>
                  </a:lnTo>
                  <a:cubicBezTo>
                    <a:pt x="935" y="6558"/>
                    <a:pt x="1" y="8426"/>
                    <a:pt x="1" y="10028"/>
                  </a:cubicBezTo>
                  <a:lnTo>
                    <a:pt x="1" y="10895"/>
                  </a:lnTo>
                  <a:lnTo>
                    <a:pt x="5938" y="7459"/>
                  </a:lnTo>
                  <a:lnTo>
                    <a:pt x="5938" y="6592"/>
                  </a:lnTo>
                  <a:cubicBezTo>
                    <a:pt x="5938" y="5249"/>
                    <a:pt x="5258" y="4469"/>
                    <a:pt x="4290" y="4469"/>
                  </a:cubicBezTo>
                  <a:cubicBezTo>
                    <a:pt x="4104" y="4469"/>
                    <a:pt x="3908" y="4498"/>
                    <a:pt x="3703" y="4557"/>
                  </a:cubicBezTo>
                  <a:cubicBezTo>
                    <a:pt x="4504" y="3756"/>
                    <a:pt x="5004" y="2656"/>
                    <a:pt x="5071" y="1488"/>
                  </a:cubicBezTo>
                  <a:cubicBezTo>
                    <a:pt x="5071" y="543"/>
                    <a:pt x="4586" y="0"/>
                    <a:pt x="3889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99;p61"/>
            <p:cNvSpPr/>
            <p:nvPr/>
          </p:nvSpPr>
          <p:spPr>
            <a:xfrm>
              <a:off x="5474075" y="2837400"/>
              <a:ext cx="291900" cy="613875"/>
            </a:xfrm>
            <a:custGeom>
              <a:avLst/>
              <a:gdLst/>
              <a:ahLst/>
              <a:cxnLst/>
              <a:rect l="l" t="t" r="r" b="b"/>
              <a:pathLst>
                <a:path w="11676" h="24555" extrusionOk="0">
                  <a:moveTo>
                    <a:pt x="8532" y="1"/>
                  </a:moveTo>
                  <a:cubicBezTo>
                    <a:pt x="5105" y="1"/>
                    <a:pt x="1989" y="4959"/>
                    <a:pt x="1068" y="9177"/>
                  </a:cubicBezTo>
                  <a:cubicBezTo>
                    <a:pt x="1" y="13913"/>
                    <a:pt x="1068" y="23487"/>
                    <a:pt x="1068" y="23487"/>
                  </a:cubicBezTo>
                  <a:lnTo>
                    <a:pt x="2136" y="23954"/>
                  </a:lnTo>
                  <a:lnTo>
                    <a:pt x="2502" y="24121"/>
                  </a:lnTo>
                  <a:lnTo>
                    <a:pt x="3403" y="24554"/>
                  </a:lnTo>
                  <a:cubicBezTo>
                    <a:pt x="3403" y="24554"/>
                    <a:pt x="3570" y="18650"/>
                    <a:pt x="5405" y="14347"/>
                  </a:cubicBezTo>
                  <a:cubicBezTo>
                    <a:pt x="7273" y="10011"/>
                    <a:pt x="10542" y="6008"/>
                    <a:pt x="11109" y="3573"/>
                  </a:cubicBezTo>
                  <a:cubicBezTo>
                    <a:pt x="11676" y="1138"/>
                    <a:pt x="9808" y="237"/>
                    <a:pt x="9808" y="237"/>
                  </a:cubicBezTo>
                  <a:cubicBezTo>
                    <a:pt x="9380" y="76"/>
                    <a:pt x="8953" y="1"/>
                    <a:pt x="853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200;p61"/>
            <p:cNvSpPr/>
            <p:nvPr/>
          </p:nvSpPr>
          <p:spPr>
            <a:xfrm>
              <a:off x="5474075" y="2837400"/>
              <a:ext cx="291900" cy="613875"/>
            </a:xfrm>
            <a:custGeom>
              <a:avLst/>
              <a:gdLst/>
              <a:ahLst/>
              <a:cxnLst/>
              <a:rect l="l" t="t" r="r" b="b"/>
              <a:pathLst>
                <a:path w="11676" h="24555" extrusionOk="0">
                  <a:moveTo>
                    <a:pt x="8532" y="1"/>
                  </a:moveTo>
                  <a:cubicBezTo>
                    <a:pt x="5105" y="1"/>
                    <a:pt x="1989" y="4959"/>
                    <a:pt x="1068" y="9177"/>
                  </a:cubicBezTo>
                  <a:cubicBezTo>
                    <a:pt x="1" y="13913"/>
                    <a:pt x="1068" y="23487"/>
                    <a:pt x="1068" y="23487"/>
                  </a:cubicBezTo>
                  <a:lnTo>
                    <a:pt x="2136" y="23954"/>
                  </a:lnTo>
                  <a:lnTo>
                    <a:pt x="2502" y="24121"/>
                  </a:lnTo>
                  <a:lnTo>
                    <a:pt x="3403" y="24554"/>
                  </a:lnTo>
                  <a:cubicBezTo>
                    <a:pt x="3403" y="24554"/>
                    <a:pt x="3570" y="18650"/>
                    <a:pt x="5405" y="14347"/>
                  </a:cubicBezTo>
                  <a:cubicBezTo>
                    <a:pt x="7273" y="10011"/>
                    <a:pt x="10542" y="6008"/>
                    <a:pt x="11109" y="3573"/>
                  </a:cubicBezTo>
                  <a:cubicBezTo>
                    <a:pt x="11676" y="1138"/>
                    <a:pt x="9808" y="237"/>
                    <a:pt x="9808" y="237"/>
                  </a:cubicBezTo>
                  <a:cubicBezTo>
                    <a:pt x="9380" y="76"/>
                    <a:pt x="8953" y="1"/>
                    <a:pt x="85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201;p61"/>
            <p:cNvSpPr/>
            <p:nvPr/>
          </p:nvSpPr>
          <p:spPr>
            <a:xfrm>
              <a:off x="5507425" y="2872175"/>
              <a:ext cx="195175" cy="568250"/>
            </a:xfrm>
            <a:custGeom>
              <a:avLst/>
              <a:gdLst/>
              <a:ahLst/>
              <a:cxnLst/>
              <a:rect l="l" t="t" r="r" b="b"/>
              <a:pathLst>
                <a:path w="7807" h="22730" extrusionOk="0">
                  <a:moveTo>
                    <a:pt x="7605" y="0"/>
                  </a:moveTo>
                  <a:cubicBezTo>
                    <a:pt x="7563" y="0"/>
                    <a:pt x="7518" y="17"/>
                    <a:pt x="7473" y="47"/>
                  </a:cubicBezTo>
                  <a:cubicBezTo>
                    <a:pt x="7440" y="80"/>
                    <a:pt x="1" y="5984"/>
                    <a:pt x="768" y="22563"/>
                  </a:cubicBezTo>
                  <a:lnTo>
                    <a:pt x="1168" y="22730"/>
                  </a:lnTo>
                  <a:cubicBezTo>
                    <a:pt x="335" y="6251"/>
                    <a:pt x="7640" y="414"/>
                    <a:pt x="7706" y="347"/>
                  </a:cubicBezTo>
                  <a:cubicBezTo>
                    <a:pt x="7807" y="280"/>
                    <a:pt x="7807" y="147"/>
                    <a:pt x="7740" y="80"/>
                  </a:cubicBezTo>
                  <a:cubicBezTo>
                    <a:pt x="7703" y="25"/>
                    <a:pt x="7656" y="0"/>
                    <a:pt x="76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202;p61"/>
            <p:cNvSpPr/>
            <p:nvPr/>
          </p:nvSpPr>
          <p:spPr>
            <a:xfrm>
              <a:off x="5472400" y="3043000"/>
              <a:ext cx="379475" cy="549200"/>
            </a:xfrm>
            <a:custGeom>
              <a:avLst/>
              <a:gdLst/>
              <a:ahLst/>
              <a:cxnLst/>
              <a:rect l="l" t="t" r="r" b="b"/>
              <a:pathLst>
                <a:path w="15179" h="21968" extrusionOk="0">
                  <a:moveTo>
                    <a:pt x="12433" y="1"/>
                  </a:moveTo>
                  <a:cubicBezTo>
                    <a:pt x="11606" y="1"/>
                    <a:pt x="10640" y="314"/>
                    <a:pt x="9675" y="1253"/>
                  </a:cubicBezTo>
                  <a:cubicBezTo>
                    <a:pt x="8474" y="2387"/>
                    <a:pt x="8007" y="3188"/>
                    <a:pt x="6639" y="3521"/>
                  </a:cubicBezTo>
                  <a:cubicBezTo>
                    <a:pt x="5271" y="3855"/>
                    <a:pt x="3870" y="3655"/>
                    <a:pt x="3137" y="4789"/>
                  </a:cubicBezTo>
                  <a:cubicBezTo>
                    <a:pt x="2403" y="5890"/>
                    <a:pt x="3270" y="8225"/>
                    <a:pt x="2503" y="9125"/>
                  </a:cubicBezTo>
                  <a:cubicBezTo>
                    <a:pt x="1736" y="10026"/>
                    <a:pt x="101" y="11093"/>
                    <a:pt x="68" y="12594"/>
                  </a:cubicBezTo>
                  <a:cubicBezTo>
                    <a:pt x="1" y="14129"/>
                    <a:pt x="1635" y="16831"/>
                    <a:pt x="1635" y="16831"/>
                  </a:cubicBezTo>
                  <a:lnTo>
                    <a:pt x="4404" y="18799"/>
                  </a:lnTo>
                  <a:lnTo>
                    <a:pt x="4771" y="19066"/>
                  </a:lnTo>
                  <a:lnTo>
                    <a:pt x="8874" y="21968"/>
                  </a:lnTo>
                  <a:cubicBezTo>
                    <a:pt x="10208" y="21868"/>
                    <a:pt x="11376" y="21100"/>
                    <a:pt x="11976" y="19900"/>
                  </a:cubicBezTo>
                  <a:cubicBezTo>
                    <a:pt x="13044" y="17798"/>
                    <a:pt x="11476" y="15530"/>
                    <a:pt x="11943" y="14095"/>
                  </a:cubicBezTo>
                  <a:cubicBezTo>
                    <a:pt x="12410" y="12628"/>
                    <a:pt x="15178" y="12194"/>
                    <a:pt x="15045" y="10526"/>
                  </a:cubicBezTo>
                  <a:cubicBezTo>
                    <a:pt x="14945" y="8825"/>
                    <a:pt x="12176" y="6957"/>
                    <a:pt x="12610" y="5456"/>
                  </a:cubicBezTo>
                  <a:cubicBezTo>
                    <a:pt x="13010" y="3955"/>
                    <a:pt x="13944" y="3354"/>
                    <a:pt x="14278" y="2120"/>
                  </a:cubicBezTo>
                  <a:cubicBezTo>
                    <a:pt x="14578" y="1186"/>
                    <a:pt x="13978" y="185"/>
                    <a:pt x="13010" y="52"/>
                  </a:cubicBezTo>
                  <a:cubicBezTo>
                    <a:pt x="12827" y="19"/>
                    <a:pt x="12634" y="1"/>
                    <a:pt x="1243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203;p61"/>
            <p:cNvSpPr/>
            <p:nvPr/>
          </p:nvSpPr>
          <p:spPr>
            <a:xfrm>
              <a:off x="5582500" y="3069925"/>
              <a:ext cx="199650" cy="449725"/>
            </a:xfrm>
            <a:custGeom>
              <a:avLst/>
              <a:gdLst/>
              <a:ahLst/>
              <a:cxnLst/>
              <a:rect l="l" t="t" r="r" b="b"/>
              <a:pathLst>
                <a:path w="7986" h="17989" extrusionOk="0">
                  <a:moveTo>
                    <a:pt x="7539" y="1"/>
                  </a:moveTo>
                  <a:cubicBezTo>
                    <a:pt x="7489" y="1"/>
                    <a:pt x="7439" y="26"/>
                    <a:pt x="7405" y="76"/>
                  </a:cubicBezTo>
                  <a:cubicBezTo>
                    <a:pt x="7339" y="109"/>
                    <a:pt x="4036" y="3178"/>
                    <a:pt x="1801" y="9316"/>
                  </a:cubicBezTo>
                  <a:cubicBezTo>
                    <a:pt x="1768" y="9349"/>
                    <a:pt x="1768" y="9416"/>
                    <a:pt x="1768" y="9449"/>
                  </a:cubicBezTo>
                  <a:cubicBezTo>
                    <a:pt x="834" y="12118"/>
                    <a:pt x="234" y="14920"/>
                    <a:pt x="0" y="17722"/>
                  </a:cubicBezTo>
                  <a:lnTo>
                    <a:pt x="367" y="17989"/>
                  </a:lnTo>
                  <a:cubicBezTo>
                    <a:pt x="601" y="15120"/>
                    <a:pt x="1201" y="12318"/>
                    <a:pt x="2168" y="9583"/>
                  </a:cubicBezTo>
                  <a:cubicBezTo>
                    <a:pt x="3426" y="9205"/>
                    <a:pt x="4915" y="9118"/>
                    <a:pt x="6027" y="9118"/>
                  </a:cubicBezTo>
                  <a:cubicBezTo>
                    <a:pt x="6981" y="9118"/>
                    <a:pt x="7657" y="9182"/>
                    <a:pt x="7672" y="9182"/>
                  </a:cubicBezTo>
                  <a:cubicBezTo>
                    <a:pt x="7692" y="9187"/>
                    <a:pt x="7711" y="9189"/>
                    <a:pt x="7729" y="9189"/>
                  </a:cubicBezTo>
                  <a:cubicBezTo>
                    <a:pt x="7975" y="9189"/>
                    <a:pt x="7986" y="8782"/>
                    <a:pt x="7706" y="8782"/>
                  </a:cubicBezTo>
                  <a:cubicBezTo>
                    <a:pt x="7645" y="8782"/>
                    <a:pt x="7005" y="8726"/>
                    <a:pt x="6102" y="8726"/>
                  </a:cubicBezTo>
                  <a:cubicBezTo>
                    <a:pt x="5030" y="8726"/>
                    <a:pt x="3587" y="8805"/>
                    <a:pt x="2302" y="9149"/>
                  </a:cubicBezTo>
                  <a:cubicBezTo>
                    <a:pt x="4470" y="3278"/>
                    <a:pt x="7639" y="376"/>
                    <a:pt x="7672" y="343"/>
                  </a:cubicBezTo>
                  <a:cubicBezTo>
                    <a:pt x="7739" y="243"/>
                    <a:pt x="7739" y="143"/>
                    <a:pt x="7672" y="76"/>
                  </a:cubicBezTo>
                  <a:cubicBezTo>
                    <a:pt x="7639" y="26"/>
                    <a:pt x="7589" y="1"/>
                    <a:pt x="75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204;p61"/>
            <p:cNvSpPr/>
            <p:nvPr/>
          </p:nvSpPr>
          <p:spPr>
            <a:xfrm>
              <a:off x="1624675" y="3062575"/>
              <a:ext cx="291050" cy="613850"/>
            </a:xfrm>
            <a:custGeom>
              <a:avLst/>
              <a:gdLst/>
              <a:ahLst/>
              <a:cxnLst/>
              <a:rect l="l" t="t" r="r" b="b"/>
              <a:pathLst>
                <a:path w="11642" h="24554" extrusionOk="0">
                  <a:moveTo>
                    <a:pt x="3111" y="0"/>
                  </a:moveTo>
                  <a:cubicBezTo>
                    <a:pt x="2689" y="0"/>
                    <a:pt x="2262" y="76"/>
                    <a:pt x="1835" y="236"/>
                  </a:cubicBezTo>
                  <a:cubicBezTo>
                    <a:pt x="1835" y="236"/>
                    <a:pt x="0" y="1137"/>
                    <a:pt x="534" y="3572"/>
                  </a:cubicBezTo>
                  <a:cubicBezTo>
                    <a:pt x="1101" y="6007"/>
                    <a:pt x="4403" y="10010"/>
                    <a:pt x="6238" y="14346"/>
                  </a:cubicBezTo>
                  <a:cubicBezTo>
                    <a:pt x="8073" y="18650"/>
                    <a:pt x="8239" y="24554"/>
                    <a:pt x="8239" y="24554"/>
                  </a:cubicBezTo>
                  <a:lnTo>
                    <a:pt x="9140" y="24154"/>
                  </a:lnTo>
                  <a:lnTo>
                    <a:pt x="9540" y="23987"/>
                  </a:lnTo>
                  <a:lnTo>
                    <a:pt x="10608" y="23486"/>
                  </a:lnTo>
                  <a:cubicBezTo>
                    <a:pt x="10608" y="23486"/>
                    <a:pt x="11642" y="13913"/>
                    <a:pt x="10574" y="9176"/>
                  </a:cubicBezTo>
                  <a:cubicBezTo>
                    <a:pt x="9654" y="4959"/>
                    <a:pt x="6538" y="0"/>
                    <a:pt x="311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205;p61"/>
            <p:cNvSpPr/>
            <p:nvPr/>
          </p:nvSpPr>
          <p:spPr>
            <a:xfrm>
              <a:off x="1624675" y="3062575"/>
              <a:ext cx="291050" cy="613850"/>
            </a:xfrm>
            <a:custGeom>
              <a:avLst/>
              <a:gdLst/>
              <a:ahLst/>
              <a:cxnLst/>
              <a:rect l="l" t="t" r="r" b="b"/>
              <a:pathLst>
                <a:path w="11642" h="24554" extrusionOk="0">
                  <a:moveTo>
                    <a:pt x="3111" y="0"/>
                  </a:moveTo>
                  <a:cubicBezTo>
                    <a:pt x="2689" y="0"/>
                    <a:pt x="2262" y="76"/>
                    <a:pt x="1835" y="236"/>
                  </a:cubicBezTo>
                  <a:cubicBezTo>
                    <a:pt x="1835" y="236"/>
                    <a:pt x="0" y="1137"/>
                    <a:pt x="534" y="3572"/>
                  </a:cubicBezTo>
                  <a:cubicBezTo>
                    <a:pt x="1101" y="6007"/>
                    <a:pt x="4403" y="10010"/>
                    <a:pt x="6238" y="14346"/>
                  </a:cubicBezTo>
                  <a:cubicBezTo>
                    <a:pt x="8073" y="18650"/>
                    <a:pt x="8239" y="24554"/>
                    <a:pt x="8239" y="24554"/>
                  </a:cubicBezTo>
                  <a:lnTo>
                    <a:pt x="9140" y="24154"/>
                  </a:lnTo>
                  <a:lnTo>
                    <a:pt x="9540" y="23987"/>
                  </a:lnTo>
                  <a:lnTo>
                    <a:pt x="10608" y="23486"/>
                  </a:lnTo>
                  <a:cubicBezTo>
                    <a:pt x="10608" y="23486"/>
                    <a:pt x="11642" y="13913"/>
                    <a:pt x="10574" y="9176"/>
                  </a:cubicBezTo>
                  <a:cubicBezTo>
                    <a:pt x="9654" y="4959"/>
                    <a:pt x="6538" y="0"/>
                    <a:pt x="31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206;p61"/>
            <p:cNvSpPr/>
            <p:nvPr/>
          </p:nvSpPr>
          <p:spPr>
            <a:xfrm>
              <a:off x="1685450" y="3097950"/>
              <a:ext cx="196925" cy="568475"/>
            </a:xfrm>
            <a:custGeom>
              <a:avLst/>
              <a:gdLst/>
              <a:ahLst/>
              <a:cxnLst/>
              <a:rect l="l" t="t" r="r" b="b"/>
              <a:pathLst>
                <a:path w="7877" h="22739" extrusionOk="0">
                  <a:moveTo>
                    <a:pt x="313" y="0"/>
                  </a:moveTo>
                  <a:cubicBezTo>
                    <a:pt x="144" y="0"/>
                    <a:pt x="1" y="214"/>
                    <a:pt x="171" y="356"/>
                  </a:cubicBezTo>
                  <a:cubicBezTo>
                    <a:pt x="238" y="389"/>
                    <a:pt x="7543" y="6227"/>
                    <a:pt x="6709" y="22739"/>
                  </a:cubicBezTo>
                  <a:lnTo>
                    <a:pt x="7109" y="22572"/>
                  </a:lnTo>
                  <a:cubicBezTo>
                    <a:pt x="7876" y="5993"/>
                    <a:pt x="471" y="89"/>
                    <a:pt x="404" y="22"/>
                  </a:cubicBezTo>
                  <a:cubicBezTo>
                    <a:pt x="374" y="7"/>
                    <a:pt x="343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207;p61"/>
            <p:cNvSpPr/>
            <p:nvPr/>
          </p:nvSpPr>
          <p:spPr>
            <a:xfrm>
              <a:off x="1532925" y="3268175"/>
              <a:ext cx="379475" cy="548350"/>
            </a:xfrm>
            <a:custGeom>
              <a:avLst/>
              <a:gdLst/>
              <a:ahLst/>
              <a:cxnLst/>
              <a:rect l="l" t="t" r="r" b="b"/>
              <a:pathLst>
                <a:path w="15179" h="21934" extrusionOk="0">
                  <a:moveTo>
                    <a:pt x="2747" y="0"/>
                  </a:moveTo>
                  <a:cubicBezTo>
                    <a:pt x="2545" y="0"/>
                    <a:pt x="2352" y="19"/>
                    <a:pt x="2169" y="51"/>
                  </a:cubicBezTo>
                  <a:cubicBezTo>
                    <a:pt x="1202" y="185"/>
                    <a:pt x="601" y="1186"/>
                    <a:pt x="901" y="2086"/>
                  </a:cubicBezTo>
                  <a:cubicBezTo>
                    <a:pt x="1235" y="3354"/>
                    <a:pt x="2169" y="3921"/>
                    <a:pt x="2569" y="5422"/>
                  </a:cubicBezTo>
                  <a:cubicBezTo>
                    <a:pt x="3003" y="6956"/>
                    <a:pt x="234" y="8791"/>
                    <a:pt x="134" y="10492"/>
                  </a:cubicBezTo>
                  <a:cubicBezTo>
                    <a:pt x="1" y="12193"/>
                    <a:pt x="2803" y="12594"/>
                    <a:pt x="3236" y="14061"/>
                  </a:cubicBezTo>
                  <a:cubicBezTo>
                    <a:pt x="3703" y="15496"/>
                    <a:pt x="2136" y="17764"/>
                    <a:pt x="3203" y="19866"/>
                  </a:cubicBezTo>
                  <a:cubicBezTo>
                    <a:pt x="3804" y="21067"/>
                    <a:pt x="4971" y="21867"/>
                    <a:pt x="6305" y="21934"/>
                  </a:cubicBezTo>
                  <a:lnTo>
                    <a:pt x="10408" y="19065"/>
                  </a:lnTo>
                  <a:lnTo>
                    <a:pt x="10775" y="18798"/>
                  </a:lnTo>
                  <a:lnTo>
                    <a:pt x="13544" y="16797"/>
                  </a:lnTo>
                  <a:cubicBezTo>
                    <a:pt x="13544" y="16797"/>
                    <a:pt x="15178" y="14095"/>
                    <a:pt x="15145" y="12560"/>
                  </a:cubicBezTo>
                  <a:cubicBezTo>
                    <a:pt x="15078" y="11059"/>
                    <a:pt x="13444" y="10025"/>
                    <a:pt x="12677" y="9125"/>
                  </a:cubicBezTo>
                  <a:cubicBezTo>
                    <a:pt x="11909" y="8224"/>
                    <a:pt x="12777" y="5889"/>
                    <a:pt x="12043" y="4755"/>
                  </a:cubicBezTo>
                  <a:cubicBezTo>
                    <a:pt x="11309" y="3621"/>
                    <a:pt x="9908" y="3854"/>
                    <a:pt x="8540" y="3521"/>
                  </a:cubicBezTo>
                  <a:cubicBezTo>
                    <a:pt x="7173" y="3187"/>
                    <a:pt x="6706" y="2386"/>
                    <a:pt x="5505" y="1252"/>
                  </a:cubicBezTo>
                  <a:cubicBezTo>
                    <a:pt x="4539" y="314"/>
                    <a:pt x="3573" y="0"/>
                    <a:pt x="274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208;p61"/>
            <p:cNvSpPr/>
            <p:nvPr/>
          </p:nvSpPr>
          <p:spPr>
            <a:xfrm>
              <a:off x="1604650" y="3294875"/>
              <a:ext cx="197675" cy="449950"/>
            </a:xfrm>
            <a:custGeom>
              <a:avLst/>
              <a:gdLst/>
              <a:ahLst/>
              <a:cxnLst/>
              <a:rect l="l" t="t" r="r" b="b"/>
              <a:pathLst>
                <a:path w="7907" h="17998" extrusionOk="0">
                  <a:moveTo>
                    <a:pt x="367" y="1"/>
                  </a:moveTo>
                  <a:cubicBezTo>
                    <a:pt x="317" y="1"/>
                    <a:pt x="267" y="18"/>
                    <a:pt x="234" y="51"/>
                  </a:cubicBezTo>
                  <a:cubicBezTo>
                    <a:pt x="167" y="118"/>
                    <a:pt x="167" y="251"/>
                    <a:pt x="234" y="318"/>
                  </a:cubicBezTo>
                  <a:cubicBezTo>
                    <a:pt x="267" y="351"/>
                    <a:pt x="3436" y="3253"/>
                    <a:pt x="5605" y="9124"/>
                  </a:cubicBezTo>
                  <a:cubicBezTo>
                    <a:pt x="4323" y="8834"/>
                    <a:pt x="3006" y="8701"/>
                    <a:pt x="1692" y="8701"/>
                  </a:cubicBezTo>
                  <a:cubicBezTo>
                    <a:pt x="1194" y="8701"/>
                    <a:pt x="696" y="8720"/>
                    <a:pt x="201" y="8757"/>
                  </a:cubicBezTo>
                  <a:cubicBezTo>
                    <a:pt x="67" y="8790"/>
                    <a:pt x="1" y="8891"/>
                    <a:pt x="1" y="8991"/>
                  </a:cubicBezTo>
                  <a:cubicBezTo>
                    <a:pt x="34" y="9091"/>
                    <a:pt x="134" y="9157"/>
                    <a:pt x="234" y="9157"/>
                  </a:cubicBezTo>
                  <a:cubicBezTo>
                    <a:pt x="248" y="9157"/>
                    <a:pt x="843" y="9108"/>
                    <a:pt x="1702" y="9108"/>
                  </a:cubicBezTo>
                  <a:cubicBezTo>
                    <a:pt x="2830" y="9108"/>
                    <a:pt x="4413" y="9193"/>
                    <a:pt x="5738" y="9591"/>
                  </a:cubicBezTo>
                  <a:cubicBezTo>
                    <a:pt x="6705" y="12293"/>
                    <a:pt x="7306" y="15128"/>
                    <a:pt x="7539" y="17997"/>
                  </a:cubicBezTo>
                  <a:lnTo>
                    <a:pt x="7906" y="17730"/>
                  </a:lnTo>
                  <a:cubicBezTo>
                    <a:pt x="7673" y="14895"/>
                    <a:pt x="7072" y="12093"/>
                    <a:pt x="6138" y="9424"/>
                  </a:cubicBezTo>
                  <a:cubicBezTo>
                    <a:pt x="6138" y="9391"/>
                    <a:pt x="6138" y="9358"/>
                    <a:pt x="6105" y="9324"/>
                  </a:cubicBezTo>
                  <a:cubicBezTo>
                    <a:pt x="3870" y="3153"/>
                    <a:pt x="568" y="84"/>
                    <a:pt x="501" y="51"/>
                  </a:cubicBezTo>
                  <a:cubicBezTo>
                    <a:pt x="468" y="18"/>
                    <a:pt x="417" y="1"/>
                    <a:pt x="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209;p61"/>
            <p:cNvSpPr/>
            <p:nvPr/>
          </p:nvSpPr>
          <p:spPr>
            <a:xfrm>
              <a:off x="2151700" y="519425"/>
              <a:ext cx="2726975" cy="3905875"/>
            </a:xfrm>
            <a:custGeom>
              <a:avLst/>
              <a:gdLst/>
              <a:ahLst/>
              <a:cxnLst/>
              <a:rect l="l" t="t" r="r" b="b"/>
              <a:pathLst>
                <a:path w="109079" h="156235" extrusionOk="0">
                  <a:moveTo>
                    <a:pt x="104826" y="0"/>
                  </a:moveTo>
                  <a:cubicBezTo>
                    <a:pt x="104581" y="0"/>
                    <a:pt x="104336" y="62"/>
                    <a:pt x="104108" y="190"/>
                  </a:cubicBezTo>
                  <a:lnTo>
                    <a:pt x="2202" y="58865"/>
                  </a:lnTo>
                  <a:cubicBezTo>
                    <a:pt x="835" y="59632"/>
                    <a:pt x="1" y="61100"/>
                    <a:pt x="1" y="62668"/>
                  </a:cubicBezTo>
                  <a:lnTo>
                    <a:pt x="1" y="152999"/>
                  </a:lnTo>
                  <a:cubicBezTo>
                    <a:pt x="1" y="153566"/>
                    <a:pt x="334" y="154100"/>
                    <a:pt x="868" y="154333"/>
                  </a:cubicBezTo>
                  <a:lnTo>
                    <a:pt x="4104" y="156235"/>
                  </a:lnTo>
                  <a:lnTo>
                    <a:pt x="4871" y="152765"/>
                  </a:lnTo>
                  <a:lnTo>
                    <a:pt x="104142" y="95625"/>
                  </a:lnTo>
                  <a:cubicBezTo>
                    <a:pt x="105509" y="94857"/>
                    <a:pt x="106343" y="93390"/>
                    <a:pt x="106343" y="91822"/>
                  </a:cubicBezTo>
                  <a:lnTo>
                    <a:pt x="106343" y="3392"/>
                  </a:lnTo>
                  <a:lnTo>
                    <a:pt x="109079" y="2224"/>
                  </a:lnTo>
                  <a:lnTo>
                    <a:pt x="105776" y="323"/>
                  </a:lnTo>
                  <a:cubicBezTo>
                    <a:pt x="105489" y="112"/>
                    <a:pt x="105157" y="0"/>
                    <a:pt x="10482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210;p61"/>
            <p:cNvSpPr/>
            <p:nvPr/>
          </p:nvSpPr>
          <p:spPr>
            <a:xfrm>
              <a:off x="2151700" y="519425"/>
              <a:ext cx="2726975" cy="3905875"/>
            </a:xfrm>
            <a:custGeom>
              <a:avLst/>
              <a:gdLst/>
              <a:ahLst/>
              <a:cxnLst/>
              <a:rect l="l" t="t" r="r" b="b"/>
              <a:pathLst>
                <a:path w="109079" h="156235" extrusionOk="0">
                  <a:moveTo>
                    <a:pt x="104826" y="0"/>
                  </a:moveTo>
                  <a:cubicBezTo>
                    <a:pt x="104581" y="0"/>
                    <a:pt x="104336" y="62"/>
                    <a:pt x="104108" y="190"/>
                  </a:cubicBezTo>
                  <a:lnTo>
                    <a:pt x="2202" y="58865"/>
                  </a:lnTo>
                  <a:cubicBezTo>
                    <a:pt x="835" y="59632"/>
                    <a:pt x="1" y="61100"/>
                    <a:pt x="1" y="62668"/>
                  </a:cubicBezTo>
                  <a:lnTo>
                    <a:pt x="1" y="152999"/>
                  </a:lnTo>
                  <a:cubicBezTo>
                    <a:pt x="1" y="153566"/>
                    <a:pt x="334" y="154100"/>
                    <a:pt x="868" y="154333"/>
                  </a:cubicBezTo>
                  <a:lnTo>
                    <a:pt x="4104" y="156235"/>
                  </a:lnTo>
                  <a:lnTo>
                    <a:pt x="4871" y="152765"/>
                  </a:lnTo>
                  <a:lnTo>
                    <a:pt x="104142" y="95625"/>
                  </a:lnTo>
                  <a:cubicBezTo>
                    <a:pt x="105509" y="94857"/>
                    <a:pt x="106343" y="93390"/>
                    <a:pt x="106343" y="91822"/>
                  </a:cubicBezTo>
                  <a:lnTo>
                    <a:pt x="106343" y="3392"/>
                  </a:lnTo>
                  <a:lnTo>
                    <a:pt x="109079" y="2224"/>
                  </a:lnTo>
                  <a:lnTo>
                    <a:pt x="105776" y="323"/>
                  </a:lnTo>
                  <a:cubicBezTo>
                    <a:pt x="105489" y="112"/>
                    <a:pt x="105157" y="0"/>
                    <a:pt x="104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211;p61"/>
            <p:cNvSpPr/>
            <p:nvPr/>
          </p:nvSpPr>
          <p:spPr>
            <a:xfrm>
              <a:off x="2151700" y="2029400"/>
              <a:ext cx="134300" cy="2395900"/>
            </a:xfrm>
            <a:custGeom>
              <a:avLst/>
              <a:gdLst/>
              <a:ahLst/>
              <a:cxnLst/>
              <a:rect l="l" t="t" r="r" b="b"/>
              <a:pathLst>
                <a:path w="5372" h="95836" extrusionOk="0">
                  <a:moveTo>
                    <a:pt x="635" y="0"/>
                  </a:moveTo>
                  <a:cubicBezTo>
                    <a:pt x="234" y="667"/>
                    <a:pt x="1" y="1468"/>
                    <a:pt x="1" y="2269"/>
                  </a:cubicBezTo>
                  <a:lnTo>
                    <a:pt x="1" y="92600"/>
                  </a:lnTo>
                  <a:cubicBezTo>
                    <a:pt x="1" y="93167"/>
                    <a:pt x="334" y="93701"/>
                    <a:pt x="868" y="93934"/>
                  </a:cubicBezTo>
                  <a:lnTo>
                    <a:pt x="4104" y="95836"/>
                  </a:lnTo>
                  <a:lnTo>
                    <a:pt x="4871" y="92366"/>
                  </a:lnTo>
                  <a:lnTo>
                    <a:pt x="5371" y="92100"/>
                  </a:lnTo>
                  <a:lnTo>
                    <a:pt x="5371" y="273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212;p61"/>
            <p:cNvSpPr/>
            <p:nvPr/>
          </p:nvSpPr>
          <p:spPr>
            <a:xfrm>
              <a:off x="2234275" y="566675"/>
              <a:ext cx="2658575" cy="3862325"/>
            </a:xfrm>
            <a:custGeom>
              <a:avLst/>
              <a:gdLst/>
              <a:ahLst/>
              <a:cxnLst/>
              <a:rect l="l" t="t" r="r" b="b"/>
              <a:pathLst>
                <a:path w="106343" h="154493" extrusionOk="0">
                  <a:moveTo>
                    <a:pt x="104827" y="1"/>
                  </a:moveTo>
                  <a:cubicBezTo>
                    <a:pt x="104575" y="1"/>
                    <a:pt x="104317" y="64"/>
                    <a:pt x="104074" y="201"/>
                  </a:cubicBezTo>
                  <a:lnTo>
                    <a:pt x="12276" y="53039"/>
                  </a:lnTo>
                  <a:lnTo>
                    <a:pt x="2168" y="58876"/>
                  </a:lnTo>
                  <a:cubicBezTo>
                    <a:pt x="834" y="59643"/>
                    <a:pt x="0" y="61078"/>
                    <a:pt x="0" y="62646"/>
                  </a:cubicBezTo>
                  <a:lnTo>
                    <a:pt x="0" y="153010"/>
                  </a:lnTo>
                  <a:cubicBezTo>
                    <a:pt x="0" y="153865"/>
                    <a:pt x="701" y="154493"/>
                    <a:pt x="1475" y="154493"/>
                  </a:cubicBezTo>
                  <a:cubicBezTo>
                    <a:pt x="1728" y="154493"/>
                    <a:pt x="1989" y="154426"/>
                    <a:pt x="2235" y="154278"/>
                  </a:cubicBezTo>
                  <a:lnTo>
                    <a:pt x="12276" y="148507"/>
                  </a:lnTo>
                  <a:lnTo>
                    <a:pt x="104141" y="95636"/>
                  </a:lnTo>
                  <a:cubicBezTo>
                    <a:pt x="105509" y="94835"/>
                    <a:pt x="106343" y="93401"/>
                    <a:pt x="106343" y="91833"/>
                  </a:cubicBezTo>
                  <a:lnTo>
                    <a:pt x="106343" y="1502"/>
                  </a:lnTo>
                  <a:cubicBezTo>
                    <a:pt x="106343" y="617"/>
                    <a:pt x="105615" y="1"/>
                    <a:pt x="10482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213;p61"/>
            <p:cNvSpPr/>
            <p:nvPr/>
          </p:nvSpPr>
          <p:spPr>
            <a:xfrm>
              <a:off x="2234275" y="566675"/>
              <a:ext cx="2658575" cy="3861950"/>
            </a:xfrm>
            <a:custGeom>
              <a:avLst/>
              <a:gdLst/>
              <a:ahLst/>
              <a:cxnLst/>
              <a:rect l="l" t="t" r="r" b="b"/>
              <a:pathLst>
                <a:path w="106343" h="154478" extrusionOk="0">
                  <a:moveTo>
                    <a:pt x="104898" y="333"/>
                  </a:moveTo>
                  <a:cubicBezTo>
                    <a:pt x="105507" y="333"/>
                    <a:pt x="106009" y="855"/>
                    <a:pt x="106009" y="1502"/>
                  </a:cubicBezTo>
                  <a:lnTo>
                    <a:pt x="106009" y="91833"/>
                  </a:lnTo>
                  <a:cubicBezTo>
                    <a:pt x="106009" y="93301"/>
                    <a:pt x="105242" y="94635"/>
                    <a:pt x="103974" y="95369"/>
                  </a:cubicBezTo>
                  <a:lnTo>
                    <a:pt x="12142" y="148240"/>
                  </a:lnTo>
                  <a:lnTo>
                    <a:pt x="2068" y="154011"/>
                  </a:lnTo>
                  <a:cubicBezTo>
                    <a:pt x="1871" y="154126"/>
                    <a:pt x="1664" y="154178"/>
                    <a:pt x="1463" y="154178"/>
                  </a:cubicBezTo>
                  <a:cubicBezTo>
                    <a:pt x="850" y="154178"/>
                    <a:pt x="300" y="153689"/>
                    <a:pt x="300" y="153010"/>
                  </a:cubicBezTo>
                  <a:lnTo>
                    <a:pt x="300" y="62646"/>
                  </a:lnTo>
                  <a:cubicBezTo>
                    <a:pt x="300" y="61211"/>
                    <a:pt x="1068" y="59877"/>
                    <a:pt x="2335" y="59143"/>
                  </a:cubicBezTo>
                  <a:lnTo>
                    <a:pt x="12442" y="53339"/>
                  </a:lnTo>
                  <a:lnTo>
                    <a:pt x="104241" y="468"/>
                  </a:lnTo>
                  <a:cubicBezTo>
                    <a:pt x="104408" y="368"/>
                    <a:pt x="104642" y="334"/>
                    <a:pt x="104842" y="334"/>
                  </a:cubicBezTo>
                  <a:cubicBezTo>
                    <a:pt x="104861" y="333"/>
                    <a:pt x="104879" y="333"/>
                    <a:pt x="104898" y="333"/>
                  </a:cubicBezTo>
                  <a:close/>
                  <a:moveTo>
                    <a:pt x="104842" y="1"/>
                  </a:moveTo>
                  <a:cubicBezTo>
                    <a:pt x="104575" y="1"/>
                    <a:pt x="104308" y="67"/>
                    <a:pt x="104074" y="201"/>
                  </a:cubicBezTo>
                  <a:lnTo>
                    <a:pt x="12276" y="53039"/>
                  </a:lnTo>
                  <a:lnTo>
                    <a:pt x="2168" y="58876"/>
                  </a:lnTo>
                  <a:cubicBezTo>
                    <a:pt x="834" y="59643"/>
                    <a:pt x="0" y="61078"/>
                    <a:pt x="0" y="62646"/>
                  </a:cubicBezTo>
                  <a:lnTo>
                    <a:pt x="0" y="153010"/>
                  </a:lnTo>
                  <a:cubicBezTo>
                    <a:pt x="0" y="153811"/>
                    <a:pt x="667" y="154478"/>
                    <a:pt x="1468" y="154478"/>
                  </a:cubicBezTo>
                  <a:cubicBezTo>
                    <a:pt x="1735" y="154478"/>
                    <a:pt x="2002" y="154411"/>
                    <a:pt x="2235" y="154278"/>
                  </a:cubicBezTo>
                  <a:lnTo>
                    <a:pt x="12276" y="148507"/>
                  </a:lnTo>
                  <a:lnTo>
                    <a:pt x="104141" y="95636"/>
                  </a:lnTo>
                  <a:cubicBezTo>
                    <a:pt x="105509" y="94835"/>
                    <a:pt x="106343" y="93401"/>
                    <a:pt x="106343" y="91833"/>
                  </a:cubicBezTo>
                  <a:lnTo>
                    <a:pt x="106343" y="1502"/>
                  </a:lnTo>
                  <a:cubicBezTo>
                    <a:pt x="106343" y="668"/>
                    <a:pt x="105642" y="1"/>
                    <a:pt x="104842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214;p61"/>
            <p:cNvSpPr/>
            <p:nvPr/>
          </p:nvSpPr>
          <p:spPr>
            <a:xfrm>
              <a:off x="2234275" y="1892625"/>
              <a:ext cx="306900" cy="2536375"/>
            </a:xfrm>
            <a:custGeom>
              <a:avLst/>
              <a:gdLst/>
              <a:ahLst/>
              <a:cxnLst/>
              <a:rect l="l" t="t" r="r" b="b"/>
              <a:pathLst>
                <a:path w="12276" h="101455" extrusionOk="0">
                  <a:moveTo>
                    <a:pt x="12276" y="1"/>
                  </a:moveTo>
                  <a:lnTo>
                    <a:pt x="2168" y="5838"/>
                  </a:lnTo>
                  <a:cubicBezTo>
                    <a:pt x="834" y="6605"/>
                    <a:pt x="0" y="8040"/>
                    <a:pt x="0" y="9608"/>
                  </a:cubicBezTo>
                  <a:lnTo>
                    <a:pt x="0" y="99972"/>
                  </a:lnTo>
                  <a:cubicBezTo>
                    <a:pt x="0" y="100827"/>
                    <a:pt x="701" y="101455"/>
                    <a:pt x="1475" y="101455"/>
                  </a:cubicBezTo>
                  <a:cubicBezTo>
                    <a:pt x="1728" y="101455"/>
                    <a:pt x="1989" y="101388"/>
                    <a:pt x="2235" y="101240"/>
                  </a:cubicBezTo>
                  <a:lnTo>
                    <a:pt x="12276" y="95469"/>
                  </a:lnTo>
                  <a:lnTo>
                    <a:pt x="12276" y="1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215;p61"/>
            <p:cNvSpPr/>
            <p:nvPr/>
          </p:nvSpPr>
          <p:spPr>
            <a:xfrm>
              <a:off x="2295975" y="2091100"/>
              <a:ext cx="194325" cy="115950"/>
            </a:xfrm>
            <a:custGeom>
              <a:avLst/>
              <a:gdLst/>
              <a:ahLst/>
              <a:cxnLst/>
              <a:rect l="l" t="t" r="r" b="b"/>
              <a:pathLst>
                <a:path w="7773" h="4638" extrusionOk="0">
                  <a:moveTo>
                    <a:pt x="7673" y="1"/>
                  </a:moveTo>
                  <a:lnTo>
                    <a:pt x="3970" y="67"/>
                  </a:lnTo>
                  <a:cubicBezTo>
                    <a:pt x="3903" y="101"/>
                    <a:pt x="3837" y="134"/>
                    <a:pt x="3803" y="168"/>
                  </a:cubicBezTo>
                  <a:lnTo>
                    <a:pt x="101" y="4371"/>
                  </a:lnTo>
                  <a:cubicBezTo>
                    <a:pt x="1" y="4471"/>
                    <a:pt x="1" y="4637"/>
                    <a:pt x="101" y="4637"/>
                  </a:cubicBezTo>
                  <a:lnTo>
                    <a:pt x="3803" y="4537"/>
                  </a:lnTo>
                  <a:cubicBezTo>
                    <a:pt x="3870" y="4537"/>
                    <a:pt x="3903" y="4504"/>
                    <a:pt x="3970" y="4471"/>
                  </a:cubicBezTo>
                  <a:lnTo>
                    <a:pt x="7673" y="268"/>
                  </a:lnTo>
                  <a:cubicBezTo>
                    <a:pt x="7773" y="134"/>
                    <a:pt x="7773" y="1"/>
                    <a:pt x="767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216;p61"/>
            <p:cNvSpPr/>
            <p:nvPr/>
          </p:nvSpPr>
          <p:spPr>
            <a:xfrm>
              <a:off x="2295975" y="2152825"/>
              <a:ext cx="194325" cy="115925"/>
            </a:xfrm>
            <a:custGeom>
              <a:avLst/>
              <a:gdLst/>
              <a:ahLst/>
              <a:cxnLst/>
              <a:rect l="l" t="t" r="r" b="b"/>
              <a:pathLst>
                <a:path w="7773" h="4637" extrusionOk="0">
                  <a:moveTo>
                    <a:pt x="7673" y="0"/>
                  </a:moveTo>
                  <a:lnTo>
                    <a:pt x="6472" y="34"/>
                  </a:lnTo>
                  <a:cubicBezTo>
                    <a:pt x="6372" y="34"/>
                    <a:pt x="6305" y="67"/>
                    <a:pt x="6238" y="134"/>
                  </a:cubicBezTo>
                  <a:lnTo>
                    <a:pt x="3970" y="2702"/>
                  </a:lnTo>
                  <a:cubicBezTo>
                    <a:pt x="3937" y="2735"/>
                    <a:pt x="3870" y="2769"/>
                    <a:pt x="3803" y="2802"/>
                  </a:cubicBezTo>
                  <a:lnTo>
                    <a:pt x="1602" y="2836"/>
                  </a:lnTo>
                  <a:cubicBezTo>
                    <a:pt x="1502" y="2836"/>
                    <a:pt x="1402" y="2869"/>
                    <a:pt x="1335" y="2969"/>
                  </a:cubicBezTo>
                  <a:lnTo>
                    <a:pt x="101" y="4370"/>
                  </a:lnTo>
                  <a:cubicBezTo>
                    <a:pt x="1" y="4470"/>
                    <a:pt x="1" y="4637"/>
                    <a:pt x="101" y="4637"/>
                  </a:cubicBezTo>
                  <a:lnTo>
                    <a:pt x="3803" y="4537"/>
                  </a:lnTo>
                  <a:cubicBezTo>
                    <a:pt x="3870" y="4537"/>
                    <a:pt x="3937" y="4503"/>
                    <a:pt x="3970" y="4470"/>
                  </a:cubicBezTo>
                  <a:lnTo>
                    <a:pt x="7673" y="300"/>
                  </a:lnTo>
                  <a:cubicBezTo>
                    <a:pt x="7773" y="167"/>
                    <a:pt x="7773" y="0"/>
                    <a:pt x="767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217;p61"/>
            <p:cNvSpPr/>
            <p:nvPr/>
          </p:nvSpPr>
          <p:spPr>
            <a:xfrm>
              <a:off x="2295975" y="2215350"/>
              <a:ext cx="194325" cy="115950"/>
            </a:xfrm>
            <a:custGeom>
              <a:avLst/>
              <a:gdLst/>
              <a:ahLst/>
              <a:cxnLst/>
              <a:rect l="l" t="t" r="r" b="b"/>
              <a:pathLst>
                <a:path w="7773" h="4638" extrusionOk="0">
                  <a:moveTo>
                    <a:pt x="7673" y="1"/>
                  </a:moveTo>
                  <a:lnTo>
                    <a:pt x="6472" y="34"/>
                  </a:lnTo>
                  <a:cubicBezTo>
                    <a:pt x="6372" y="34"/>
                    <a:pt x="6305" y="68"/>
                    <a:pt x="6238" y="168"/>
                  </a:cubicBezTo>
                  <a:lnTo>
                    <a:pt x="3970" y="2703"/>
                  </a:lnTo>
                  <a:cubicBezTo>
                    <a:pt x="3937" y="2770"/>
                    <a:pt x="3870" y="2803"/>
                    <a:pt x="3803" y="2803"/>
                  </a:cubicBezTo>
                  <a:lnTo>
                    <a:pt x="1602" y="2836"/>
                  </a:lnTo>
                  <a:cubicBezTo>
                    <a:pt x="1502" y="2836"/>
                    <a:pt x="1402" y="2903"/>
                    <a:pt x="1335" y="2970"/>
                  </a:cubicBezTo>
                  <a:lnTo>
                    <a:pt x="101" y="4371"/>
                  </a:lnTo>
                  <a:cubicBezTo>
                    <a:pt x="1" y="4504"/>
                    <a:pt x="1" y="4638"/>
                    <a:pt x="101" y="4638"/>
                  </a:cubicBezTo>
                  <a:lnTo>
                    <a:pt x="3803" y="4571"/>
                  </a:lnTo>
                  <a:cubicBezTo>
                    <a:pt x="3870" y="4538"/>
                    <a:pt x="3937" y="4504"/>
                    <a:pt x="3970" y="4471"/>
                  </a:cubicBezTo>
                  <a:lnTo>
                    <a:pt x="7673" y="301"/>
                  </a:lnTo>
                  <a:cubicBezTo>
                    <a:pt x="7773" y="168"/>
                    <a:pt x="7773" y="34"/>
                    <a:pt x="767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218;p61"/>
            <p:cNvSpPr/>
            <p:nvPr/>
          </p:nvSpPr>
          <p:spPr>
            <a:xfrm>
              <a:off x="3187875" y="1557800"/>
              <a:ext cx="8350" cy="2296250"/>
            </a:xfrm>
            <a:custGeom>
              <a:avLst/>
              <a:gdLst/>
              <a:ahLst/>
              <a:cxnLst/>
              <a:rect l="l" t="t" r="r" b="b"/>
              <a:pathLst>
                <a:path w="334" h="91850" extrusionOk="0">
                  <a:moveTo>
                    <a:pt x="167" y="1"/>
                  </a:moveTo>
                  <a:cubicBezTo>
                    <a:pt x="83" y="1"/>
                    <a:pt x="0" y="51"/>
                    <a:pt x="17" y="151"/>
                  </a:cubicBezTo>
                  <a:lnTo>
                    <a:pt x="17" y="91683"/>
                  </a:lnTo>
                  <a:cubicBezTo>
                    <a:pt x="17" y="91783"/>
                    <a:pt x="83" y="91850"/>
                    <a:pt x="184" y="91850"/>
                  </a:cubicBezTo>
                  <a:cubicBezTo>
                    <a:pt x="250" y="91850"/>
                    <a:pt x="317" y="91783"/>
                    <a:pt x="317" y="91683"/>
                  </a:cubicBezTo>
                  <a:lnTo>
                    <a:pt x="317" y="151"/>
                  </a:lnTo>
                  <a:cubicBezTo>
                    <a:pt x="334" y="51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219;p61"/>
            <p:cNvSpPr/>
            <p:nvPr/>
          </p:nvSpPr>
          <p:spPr>
            <a:xfrm>
              <a:off x="2903900" y="3722425"/>
              <a:ext cx="227700" cy="142700"/>
            </a:xfrm>
            <a:custGeom>
              <a:avLst/>
              <a:gdLst/>
              <a:ahLst/>
              <a:cxnLst/>
              <a:rect l="l" t="t" r="r" b="b"/>
              <a:pathLst>
                <a:path w="9108" h="5708" extrusionOk="0">
                  <a:moveTo>
                    <a:pt x="8974" y="1"/>
                  </a:moveTo>
                  <a:cubicBezTo>
                    <a:pt x="8950" y="1"/>
                    <a:pt x="8926" y="9"/>
                    <a:pt x="8907" y="28"/>
                  </a:cubicBezTo>
                  <a:lnTo>
                    <a:pt x="201" y="5031"/>
                  </a:lnTo>
                  <a:cubicBezTo>
                    <a:pt x="101" y="5098"/>
                    <a:pt x="1" y="5198"/>
                    <a:pt x="1" y="5332"/>
                  </a:cubicBezTo>
                  <a:lnTo>
                    <a:pt x="1" y="5565"/>
                  </a:lnTo>
                  <a:cubicBezTo>
                    <a:pt x="1" y="5647"/>
                    <a:pt x="91" y="5707"/>
                    <a:pt x="160" y="5707"/>
                  </a:cubicBezTo>
                  <a:cubicBezTo>
                    <a:pt x="175" y="5707"/>
                    <a:pt x="189" y="5704"/>
                    <a:pt x="201" y="5699"/>
                  </a:cubicBezTo>
                  <a:lnTo>
                    <a:pt x="8907" y="695"/>
                  </a:lnTo>
                  <a:cubicBezTo>
                    <a:pt x="9007" y="628"/>
                    <a:pt x="9107" y="495"/>
                    <a:pt x="9107" y="361"/>
                  </a:cubicBezTo>
                  <a:lnTo>
                    <a:pt x="9107" y="128"/>
                  </a:lnTo>
                  <a:cubicBezTo>
                    <a:pt x="9107" y="56"/>
                    <a:pt x="9038" y="1"/>
                    <a:pt x="897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220;p61"/>
            <p:cNvSpPr/>
            <p:nvPr/>
          </p:nvSpPr>
          <p:spPr>
            <a:xfrm>
              <a:off x="2903900" y="3764975"/>
              <a:ext cx="227700" cy="142675"/>
            </a:xfrm>
            <a:custGeom>
              <a:avLst/>
              <a:gdLst/>
              <a:ahLst/>
              <a:cxnLst/>
              <a:rect l="l" t="t" r="r" b="b"/>
              <a:pathLst>
                <a:path w="9108" h="5707" extrusionOk="0">
                  <a:moveTo>
                    <a:pt x="8974" y="0"/>
                  </a:moveTo>
                  <a:cubicBezTo>
                    <a:pt x="8950" y="0"/>
                    <a:pt x="8926" y="8"/>
                    <a:pt x="8907" y="27"/>
                  </a:cubicBezTo>
                  <a:lnTo>
                    <a:pt x="201" y="5031"/>
                  </a:lnTo>
                  <a:cubicBezTo>
                    <a:pt x="101" y="5097"/>
                    <a:pt x="1" y="5197"/>
                    <a:pt x="1" y="5331"/>
                  </a:cubicBezTo>
                  <a:lnTo>
                    <a:pt x="1" y="5564"/>
                  </a:lnTo>
                  <a:cubicBezTo>
                    <a:pt x="1" y="5647"/>
                    <a:pt x="91" y="5706"/>
                    <a:pt x="160" y="5706"/>
                  </a:cubicBezTo>
                  <a:cubicBezTo>
                    <a:pt x="175" y="5706"/>
                    <a:pt x="189" y="5704"/>
                    <a:pt x="201" y="5698"/>
                  </a:cubicBezTo>
                  <a:lnTo>
                    <a:pt x="8907" y="694"/>
                  </a:lnTo>
                  <a:cubicBezTo>
                    <a:pt x="9007" y="594"/>
                    <a:pt x="9107" y="494"/>
                    <a:pt x="9107" y="361"/>
                  </a:cubicBezTo>
                  <a:lnTo>
                    <a:pt x="9107" y="127"/>
                  </a:lnTo>
                  <a:cubicBezTo>
                    <a:pt x="9107" y="55"/>
                    <a:pt x="9038" y="0"/>
                    <a:pt x="897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221;p61"/>
            <p:cNvSpPr/>
            <p:nvPr/>
          </p:nvSpPr>
          <p:spPr>
            <a:xfrm>
              <a:off x="2903900" y="3870050"/>
              <a:ext cx="118450" cy="80125"/>
            </a:xfrm>
            <a:custGeom>
              <a:avLst/>
              <a:gdLst/>
              <a:ahLst/>
              <a:cxnLst/>
              <a:rect l="l" t="t" r="r" b="b"/>
              <a:pathLst>
                <a:path w="4738" h="3205" extrusionOk="0">
                  <a:moveTo>
                    <a:pt x="4632" y="0"/>
                  </a:moveTo>
                  <a:cubicBezTo>
                    <a:pt x="4611" y="0"/>
                    <a:pt x="4590" y="8"/>
                    <a:pt x="4571" y="27"/>
                  </a:cubicBezTo>
                  <a:lnTo>
                    <a:pt x="201" y="2529"/>
                  </a:lnTo>
                  <a:cubicBezTo>
                    <a:pt x="101" y="2596"/>
                    <a:pt x="1" y="2696"/>
                    <a:pt x="1" y="2862"/>
                  </a:cubicBezTo>
                  <a:lnTo>
                    <a:pt x="1" y="3096"/>
                  </a:lnTo>
                  <a:cubicBezTo>
                    <a:pt x="1" y="3150"/>
                    <a:pt x="90" y="3205"/>
                    <a:pt x="159" y="3205"/>
                  </a:cubicBezTo>
                  <a:cubicBezTo>
                    <a:pt x="174" y="3205"/>
                    <a:pt x="189" y="3202"/>
                    <a:pt x="201" y="3196"/>
                  </a:cubicBezTo>
                  <a:lnTo>
                    <a:pt x="4571" y="694"/>
                  </a:lnTo>
                  <a:cubicBezTo>
                    <a:pt x="4671" y="627"/>
                    <a:pt x="4738" y="494"/>
                    <a:pt x="4738" y="361"/>
                  </a:cubicBezTo>
                  <a:lnTo>
                    <a:pt x="4738" y="127"/>
                  </a:lnTo>
                  <a:cubicBezTo>
                    <a:pt x="4738" y="55"/>
                    <a:pt x="4686" y="0"/>
                    <a:pt x="463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222;p61"/>
            <p:cNvSpPr/>
            <p:nvPr/>
          </p:nvSpPr>
          <p:spPr>
            <a:xfrm>
              <a:off x="2587025" y="3811500"/>
              <a:ext cx="314400" cy="321200"/>
            </a:xfrm>
            <a:custGeom>
              <a:avLst/>
              <a:gdLst/>
              <a:ahLst/>
              <a:cxnLst/>
              <a:rect l="l" t="t" r="r" b="b"/>
              <a:pathLst>
                <a:path w="12576" h="12848" extrusionOk="0">
                  <a:moveTo>
                    <a:pt x="9079" y="1"/>
                  </a:moveTo>
                  <a:cubicBezTo>
                    <a:pt x="7212" y="1"/>
                    <a:pt x="4791" y="1472"/>
                    <a:pt x="2936" y="3903"/>
                  </a:cubicBezTo>
                  <a:cubicBezTo>
                    <a:pt x="501" y="7172"/>
                    <a:pt x="0" y="10942"/>
                    <a:pt x="1835" y="12343"/>
                  </a:cubicBezTo>
                  <a:cubicBezTo>
                    <a:pt x="2303" y="12685"/>
                    <a:pt x="2871" y="12848"/>
                    <a:pt x="3498" y="12848"/>
                  </a:cubicBezTo>
                  <a:cubicBezTo>
                    <a:pt x="5377" y="12848"/>
                    <a:pt x="7790" y="11391"/>
                    <a:pt x="9640" y="8940"/>
                  </a:cubicBezTo>
                  <a:cubicBezTo>
                    <a:pt x="12076" y="5671"/>
                    <a:pt x="12576" y="1902"/>
                    <a:pt x="10708" y="501"/>
                  </a:cubicBezTo>
                  <a:cubicBezTo>
                    <a:pt x="10252" y="161"/>
                    <a:pt x="9696" y="1"/>
                    <a:pt x="907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223;p61"/>
            <p:cNvSpPr/>
            <p:nvPr/>
          </p:nvSpPr>
          <p:spPr>
            <a:xfrm>
              <a:off x="2587025" y="3811500"/>
              <a:ext cx="314400" cy="321200"/>
            </a:xfrm>
            <a:custGeom>
              <a:avLst/>
              <a:gdLst/>
              <a:ahLst/>
              <a:cxnLst/>
              <a:rect l="l" t="t" r="r" b="b"/>
              <a:pathLst>
                <a:path w="12576" h="12848" extrusionOk="0">
                  <a:moveTo>
                    <a:pt x="9079" y="1"/>
                  </a:moveTo>
                  <a:cubicBezTo>
                    <a:pt x="7212" y="1"/>
                    <a:pt x="4791" y="1472"/>
                    <a:pt x="2936" y="3903"/>
                  </a:cubicBezTo>
                  <a:cubicBezTo>
                    <a:pt x="501" y="7172"/>
                    <a:pt x="0" y="10942"/>
                    <a:pt x="1835" y="12343"/>
                  </a:cubicBezTo>
                  <a:cubicBezTo>
                    <a:pt x="2303" y="12685"/>
                    <a:pt x="2871" y="12848"/>
                    <a:pt x="3498" y="12848"/>
                  </a:cubicBezTo>
                  <a:cubicBezTo>
                    <a:pt x="5377" y="12848"/>
                    <a:pt x="7790" y="11391"/>
                    <a:pt x="9640" y="8940"/>
                  </a:cubicBezTo>
                  <a:cubicBezTo>
                    <a:pt x="12076" y="5671"/>
                    <a:pt x="12576" y="1902"/>
                    <a:pt x="10708" y="501"/>
                  </a:cubicBezTo>
                  <a:cubicBezTo>
                    <a:pt x="10252" y="161"/>
                    <a:pt x="9696" y="1"/>
                    <a:pt x="90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224;p61"/>
            <p:cNvSpPr/>
            <p:nvPr/>
          </p:nvSpPr>
          <p:spPr>
            <a:xfrm>
              <a:off x="2600350" y="3813225"/>
              <a:ext cx="285250" cy="328550"/>
            </a:xfrm>
            <a:custGeom>
              <a:avLst/>
              <a:gdLst/>
              <a:ahLst/>
              <a:cxnLst/>
              <a:rect l="l" t="t" r="r" b="b"/>
              <a:pathLst>
                <a:path w="11410" h="13142" extrusionOk="0">
                  <a:moveTo>
                    <a:pt x="8474" y="299"/>
                  </a:moveTo>
                  <a:cubicBezTo>
                    <a:pt x="8941" y="299"/>
                    <a:pt x="9408" y="432"/>
                    <a:pt x="9808" y="666"/>
                  </a:cubicBezTo>
                  <a:cubicBezTo>
                    <a:pt x="10642" y="1133"/>
                    <a:pt x="11109" y="2100"/>
                    <a:pt x="11109" y="3367"/>
                  </a:cubicBezTo>
                  <a:cubicBezTo>
                    <a:pt x="11109" y="6370"/>
                    <a:pt x="8640" y="10239"/>
                    <a:pt x="5638" y="12007"/>
                  </a:cubicBezTo>
                  <a:cubicBezTo>
                    <a:pt x="4676" y="12560"/>
                    <a:pt x="3739" y="12836"/>
                    <a:pt x="2928" y="12836"/>
                  </a:cubicBezTo>
                  <a:cubicBezTo>
                    <a:pt x="2417" y="12836"/>
                    <a:pt x="1955" y="12726"/>
                    <a:pt x="1569" y="12507"/>
                  </a:cubicBezTo>
                  <a:cubicBezTo>
                    <a:pt x="768" y="12040"/>
                    <a:pt x="301" y="11073"/>
                    <a:pt x="301" y="9772"/>
                  </a:cubicBezTo>
                  <a:cubicBezTo>
                    <a:pt x="301" y="6770"/>
                    <a:pt x="2770" y="2900"/>
                    <a:pt x="5772" y="1133"/>
                  </a:cubicBezTo>
                  <a:cubicBezTo>
                    <a:pt x="6572" y="632"/>
                    <a:pt x="7506" y="365"/>
                    <a:pt x="8474" y="299"/>
                  </a:cubicBezTo>
                  <a:close/>
                  <a:moveTo>
                    <a:pt x="8501" y="0"/>
                  </a:moveTo>
                  <a:cubicBezTo>
                    <a:pt x="7628" y="0"/>
                    <a:pt x="6629" y="305"/>
                    <a:pt x="5605" y="899"/>
                  </a:cubicBezTo>
                  <a:cubicBezTo>
                    <a:pt x="2503" y="2700"/>
                    <a:pt x="1" y="6670"/>
                    <a:pt x="1" y="9772"/>
                  </a:cubicBezTo>
                  <a:cubicBezTo>
                    <a:pt x="1" y="11173"/>
                    <a:pt x="501" y="12240"/>
                    <a:pt x="1402" y="12774"/>
                  </a:cubicBezTo>
                  <a:cubicBezTo>
                    <a:pt x="1869" y="13041"/>
                    <a:pt x="2403" y="13141"/>
                    <a:pt x="2903" y="13141"/>
                  </a:cubicBezTo>
                  <a:cubicBezTo>
                    <a:pt x="3937" y="13108"/>
                    <a:pt x="4904" y="12808"/>
                    <a:pt x="5772" y="12274"/>
                  </a:cubicBezTo>
                  <a:cubicBezTo>
                    <a:pt x="8874" y="10473"/>
                    <a:pt x="11409" y="6470"/>
                    <a:pt x="11409" y="3367"/>
                  </a:cubicBezTo>
                  <a:cubicBezTo>
                    <a:pt x="11409" y="1966"/>
                    <a:pt x="10909" y="899"/>
                    <a:pt x="9975" y="365"/>
                  </a:cubicBezTo>
                  <a:cubicBezTo>
                    <a:pt x="9550" y="121"/>
                    <a:pt x="9050" y="0"/>
                    <a:pt x="850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225;p61"/>
            <p:cNvSpPr/>
            <p:nvPr/>
          </p:nvSpPr>
          <p:spPr>
            <a:xfrm>
              <a:off x="2803850" y="3997575"/>
              <a:ext cx="60900" cy="70700"/>
            </a:xfrm>
            <a:custGeom>
              <a:avLst/>
              <a:gdLst/>
              <a:ahLst/>
              <a:cxnLst/>
              <a:rect l="l" t="t" r="r" b="b"/>
              <a:pathLst>
                <a:path w="2436" h="2828" extrusionOk="0">
                  <a:moveTo>
                    <a:pt x="1832" y="0"/>
                  </a:moveTo>
                  <a:cubicBezTo>
                    <a:pt x="1649" y="0"/>
                    <a:pt x="1434" y="63"/>
                    <a:pt x="1201" y="196"/>
                  </a:cubicBezTo>
                  <a:cubicBezTo>
                    <a:pt x="534" y="597"/>
                    <a:pt x="67" y="1331"/>
                    <a:pt x="0" y="2131"/>
                  </a:cubicBezTo>
                  <a:cubicBezTo>
                    <a:pt x="0" y="2576"/>
                    <a:pt x="237" y="2828"/>
                    <a:pt x="593" y="2828"/>
                  </a:cubicBezTo>
                  <a:cubicBezTo>
                    <a:pt x="771" y="2828"/>
                    <a:pt x="979" y="2765"/>
                    <a:pt x="1201" y="2632"/>
                  </a:cubicBezTo>
                  <a:cubicBezTo>
                    <a:pt x="1901" y="2231"/>
                    <a:pt x="2335" y="1497"/>
                    <a:pt x="2435" y="697"/>
                  </a:cubicBezTo>
                  <a:cubicBezTo>
                    <a:pt x="2435" y="252"/>
                    <a:pt x="2198" y="0"/>
                    <a:pt x="1832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226;p61"/>
            <p:cNvSpPr/>
            <p:nvPr/>
          </p:nvSpPr>
          <p:spPr>
            <a:xfrm>
              <a:off x="2903900" y="3326775"/>
              <a:ext cx="227700" cy="142675"/>
            </a:xfrm>
            <a:custGeom>
              <a:avLst/>
              <a:gdLst/>
              <a:ahLst/>
              <a:cxnLst/>
              <a:rect l="l" t="t" r="r" b="b"/>
              <a:pathLst>
                <a:path w="9108" h="5707" extrusionOk="0">
                  <a:moveTo>
                    <a:pt x="8948" y="0"/>
                  </a:moveTo>
                  <a:cubicBezTo>
                    <a:pt x="8933" y="0"/>
                    <a:pt x="8919" y="3"/>
                    <a:pt x="8907" y="9"/>
                  </a:cubicBezTo>
                  <a:lnTo>
                    <a:pt x="201" y="5013"/>
                  </a:lnTo>
                  <a:cubicBezTo>
                    <a:pt x="101" y="5079"/>
                    <a:pt x="1" y="5213"/>
                    <a:pt x="1" y="5346"/>
                  </a:cubicBezTo>
                  <a:lnTo>
                    <a:pt x="1" y="5580"/>
                  </a:lnTo>
                  <a:cubicBezTo>
                    <a:pt x="1" y="5652"/>
                    <a:pt x="70" y="5707"/>
                    <a:pt x="134" y="5707"/>
                  </a:cubicBezTo>
                  <a:cubicBezTo>
                    <a:pt x="159" y="5707"/>
                    <a:pt x="182" y="5698"/>
                    <a:pt x="201" y="5680"/>
                  </a:cubicBezTo>
                  <a:lnTo>
                    <a:pt x="8907" y="676"/>
                  </a:lnTo>
                  <a:cubicBezTo>
                    <a:pt x="9007" y="610"/>
                    <a:pt x="9107" y="509"/>
                    <a:pt x="9107" y="376"/>
                  </a:cubicBezTo>
                  <a:lnTo>
                    <a:pt x="9107" y="143"/>
                  </a:lnTo>
                  <a:cubicBezTo>
                    <a:pt x="9107" y="6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227;p61"/>
            <p:cNvSpPr/>
            <p:nvPr/>
          </p:nvSpPr>
          <p:spPr>
            <a:xfrm>
              <a:off x="2903900" y="3369300"/>
              <a:ext cx="227700" cy="142675"/>
            </a:xfrm>
            <a:custGeom>
              <a:avLst/>
              <a:gdLst/>
              <a:ahLst/>
              <a:cxnLst/>
              <a:rect l="l" t="t" r="r" b="b"/>
              <a:pathLst>
                <a:path w="9108" h="5707" extrusionOk="0">
                  <a:moveTo>
                    <a:pt x="8948" y="1"/>
                  </a:moveTo>
                  <a:cubicBezTo>
                    <a:pt x="8933" y="1"/>
                    <a:pt x="8919" y="3"/>
                    <a:pt x="8907" y="9"/>
                  </a:cubicBezTo>
                  <a:lnTo>
                    <a:pt x="201" y="5013"/>
                  </a:lnTo>
                  <a:cubicBezTo>
                    <a:pt x="101" y="5080"/>
                    <a:pt x="1" y="5213"/>
                    <a:pt x="1" y="5346"/>
                  </a:cubicBezTo>
                  <a:lnTo>
                    <a:pt x="1" y="5580"/>
                  </a:lnTo>
                  <a:cubicBezTo>
                    <a:pt x="1" y="5652"/>
                    <a:pt x="70" y="5707"/>
                    <a:pt x="134" y="5707"/>
                  </a:cubicBezTo>
                  <a:cubicBezTo>
                    <a:pt x="159" y="5707"/>
                    <a:pt x="182" y="5699"/>
                    <a:pt x="201" y="5680"/>
                  </a:cubicBezTo>
                  <a:lnTo>
                    <a:pt x="8907" y="676"/>
                  </a:lnTo>
                  <a:cubicBezTo>
                    <a:pt x="9007" y="610"/>
                    <a:pt x="9107" y="476"/>
                    <a:pt x="9107" y="343"/>
                  </a:cubicBezTo>
                  <a:lnTo>
                    <a:pt x="9107" y="143"/>
                  </a:lnTo>
                  <a:cubicBezTo>
                    <a:pt x="9107" y="60"/>
                    <a:pt x="9017" y="1"/>
                    <a:pt x="894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228;p61"/>
            <p:cNvSpPr/>
            <p:nvPr/>
          </p:nvSpPr>
          <p:spPr>
            <a:xfrm>
              <a:off x="2903900" y="3474375"/>
              <a:ext cx="118450" cy="80150"/>
            </a:xfrm>
            <a:custGeom>
              <a:avLst/>
              <a:gdLst/>
              <a:ahLst/>
              <a:cxnLst/>
              <a:rect l="l" t="t" r="r" b="b"/>
              <a:pathLst>
                <a:path w="4738" h="3206" extrusionOk="0">
                  <a:moveTo>
                    <a:pt x="4609" y="1"/>
                  </a:moveTo>
                  <a:cubicBezTo>
                    <a:pt x="4596" y="1"/>
                    <a:pt x="4583" y="3"/>
                    <a:pt x="4571" y="9"/>
                  </a:cubicBezTo>
                  <a:lnTo>
                    <a:pt x="201" y="2511"/>
                  </a:lnTo>
                  <a:cubicBezTo>
                    <a:pt x="101" y="2578"/>
                    <a:pt x="1" y="2711"/>
                    <a:pt x="1" y="2845"/>
                  </a:cubicBezTo>
                  <a:lnTo>
                    <a:pt x="1" y="3078"/>
                  </a:lnTo>
                  <a:cubicBezTo>
                    <a:pt x="1" y="3150"/>
                    <a:pt x="70" y="3205"/>
                    <a:pt x="134" y="3205"/>
                  </a:cubicBezTo>
                  <a:cubicBezTo>
                    <a:pt x="159" y="3205"/>
                    <a:pt x="182" y="3197"/>
                    <a:pt x="201" y="3178"/>
                  </a:cubicBezTo>
                  <a:lnTo>
                    <a:pt x="4571" y="676"/>
                  </a:lnTo>
                  <a:cubicBezTo>
                    <a:pt x="4671" y="610"/>
                    <a:pt x="4738" y="510"/>
                    <a:pt x="4738" y="376"/>
                  </a:cubicBezTo>
                  <a:lnTo>
                    <a:pt x="4738" y="143"/>
                  </a:lnTo>
                  <a:cubicBezTo>
                    <a:pt x="4738" y="60"/>
                    <a:pt x="4670" y="1"/>
                    <a:pt x="460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229;p61"/>
            <p:cNvSpPr/>
            <p:nvPr/>
          </p:nvSpPr>
          <p:spPr>
            <a:xfrm>
              <a:off x="2587025" y="3416225"/>
              <a:ext cx="313575" cy="321200"/>
            </a:xfrm>
            <a:custGeom>
              <a:avLst/>
              <a:gdLst/>
              <a:ahLst/>
              <a:cxnLst/>
              <a:rect l="l" t="t" r="r" b="b"/>
              <a:pathLst>
                <a:path w="12543" h="12848" extrusionOk="0">
                  <a:moveTo>
                    <a:pt x="9077" y="1"/>
                  </a:moveTo>
                  <a:cubicBezTo>
                    <a:pt x="7202" y="1"/>
                    <a:pt x="4767" y="1478"/>
                    <a:pt x="2936" y="3936"/>
                  </a:cubicBezTo>
                  <a:cubicBezTo>
                    <a:pt x="467" y="7172"/>
                    <a:pt x="0" y="10942"/>
                    <a:pt x="1835" y="12343"/>
                  </a:cubicBezTo>
                  <a:cubicBezTo>
                    <a:pt x="2294" y="12685"/>
                    <a:pt x="2858" y="12848"/>
                    <a:pt x="3484" y="12848"/>
                  </a:cubicBezTo>
                  <a:cubicBezTo>
                    <a:pt x="5357" y="12848"/>
                    <a:pt x="7782" y="11391"/>
                    <a:pt x="9607" y="8940"/>
                  </a:cubicBezTo>
                  <a:cubicBezTo>
                    <a:pt x="12076" y="5671"/>
                    <a:pt x="12543" y="1902"/>
                    <a:pt x="10708" y="501"/>
                  </a:cubicBezTo>
                  <a:cubicBezTo>
                    <a:pt x="10253" y="162"/>
                    <a:pt x="9695" y="1"/>
                    <a:pt x="9077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230;p61"/>
            <p:cNvSpPr/>
            <p:nvPr/>
          </p:nvSpPr>
          <p:spPr>
            <a:xfrm>
              <a:off x="2587025" y="3416225"/>
              <a:ext cx="313575" cy="321200"/>
            </a:xfrm>
            <a:custGeom>
              <a:avLst/>
              <a:gdLst/>
              <a:ahLst/>
              <a:cxnLst/>
              <a:rect l="l" t="t" r="r" b="b"/>
              <a:pathLst>
                <a:path w="12543" h="12848" extrusionOk="0">
                  <a:moveTo>
                    <a:pt x="9077" y="1"/>
                  </a:moveTo>
                  <a:cubicBezTo>
                    <a:pt x="7202" y="1"/>
                    <a:pt x="4767" y="1478"/>
                    <a:pt x="2936" y="3936"/>
                  </a:cubicBezTo>
                  <a:cubicBezTo>
                    <a:pt x="467" y="7172"/>
                    <a:pt x="0" y="10942"/>
                    <a:pt x="1835" y="12343"/>
                  </a:cubicBezTo>
                  <a:cubicBezTo>
                    <a:pt x="2294" y="12685"/>
                    <a:pt x="2858" y="12848"/>
                    <a:pt x="3484" y="12848"/>
                  </a:cubicBezTo>
                  <a:cubicBezTo>
                    <a:pt x="5357" y="12848"/>
                    <a:pt x="7782" y="11391"/>
                    <a:pt x="9607" y="8940"/>
                  </a:cubicBezTo>
                  <a:cubicBezTo>
                    <a:pt x="12076" y="5671"/>
                    <a:pt x="12543" y="1902"/>
                    <a:pt x="10708" y="501"/>
                  </a:cubicBezTo>
                  <a:cubicBezTo>
                    <a:pt x="10253" y="162"/>
                    <a:pt x="9695" y="1"/>
                    <a:pt x="90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231;p61"/>
            <p:cNvSpPr/>
            <p:nvPr/>
          </p:nvSpPr>
          <p:spPr>
            <a:xfrm>
              <a:off x="2600350" y="3417650"/>
              <a:ext cx="285250" cy="328825"/>
            </a:xfrm>
            <a:custGeom>
              <a:avLst/>
              <a:gdLst/>
              <a:ahLst/>
              <a:cxnLst/>
              <a:rect l="l" t="t" r="r" b="b"/>
              <a:pathLst>
                <a:path w="11410" h="13153" extrusionOk="0">
                  <a:moveTo>
                    <a:pt x="8474" y="310"/>
                  </a:moveTo>
                  <a:cubicBezTo>
                    <a:pt x="8941" y="310"/>
                    <a:pt x="9408" y="410"/>
                    <a:pt x="9808" y="644"/>
                  </a:cubicBezTo>
                  <a:cubicBezTo>
                    <a:pt x="10642" y="1111"/>
                    <a:pt x="11109" y="2078"/>
                    <a:pt x="11109" y="3379"/>
                  </a:cubicBezTo>
                  <a:cubicBezTo>
                    <a:pt x="11109" y="6381"/>
                    <a:pt x="8640" y="10251"/>
                    <a:pt x="5638" y="11985"/>
                  </a:cubicBezTo>
                  <a:cubicBezTo>
                    <a:pt x="4684" y="12554"/>
                    <a:pt x="3754" y="12838"/>
                    <a:pt x="2947" y="12838"/>
                  </a:cubicBezTo>
                  <a:cubicBezTo>
                    <a:pt x="2429" y="12838"/>
                    <a:pt x="1960" y="12721"/>
                    <a:pt x="1569" y="12486"/>
                  </a:cubicBezTo>
                  <a:cubicBezTo>
                    <a:pt x="768" y="12019"/>
                    <a:pt x="301" y="11051"/>
                    <a:pt x="301" y="9784"/>
                  </a:cubicBezTo>
                  <a:cubicBezTo>
                    <a:pt x="301" y="6782"/>
                    <a:pt x="2770" y="2912"/>
                    <a:pt x="5772" y="1144"/>
                  </a:cubicBezTo>
                  <a:cubicBezTo>
                    <a:pt x="6572" y="644"/>
                    <a:pt x="7506" y="344"/>
                    <a:pt x="8474" y="310"/>
                  </a:cubicBezTo>
                  <a:close/>
                  <a:moveTo>
                    <a:pt x="8459" y="1"/>
                  </a:moveTo>
                  <a:cubicBezTo>
                    <a:pt x="7596" y="1"/>
                    <a:pt x="6613" y="293"/>
                    <a:pt x="5605" y="877"/>
                  </a:cubicBezTo>
                  <a:cubicBezTo>
                    <a:pt x="2503" y="2679"/>
                    <a:pt x="1" y="6681"/>
                    <a:pt x="1" y="9784"/>
                  </a:cubicBezTo>
                  <a:cubicBezTo>
                    <a:pt x="1" y="11185"/>
                    <a:pt x="501" y="12252"/>
                    <a:pt x="1402" y="12786"/>
                  </a:cubicBezTo>
                  <a:cubicBezTo>
                    <a:pt x="1869" y="13019"/>
                    <a:pt x="2403" y="13153"/>
                    <a:pt x="2903" y="13153"/>
                  </a:cubicBezTo>
                  <a:cubicBezTo>
                    <a:pt x="3937" y="13119"/>
                    <a:pt x="4904" y="12786"/>
                    <a:pt x="5772" y="12252"/>
                  </a:cubicBezTo>
                  <a:cubicBezTo>
                    <a:pt x="8874" y="10484"/>
                    <a:pt x="11409" y="6481"/>
                    <a:pt x="11409" y="3379"/>
                  </a:cubicBezTo>
                  <a:cubicBezTo>
                    <a:pt x="11409" y="1978"/>
                    <a:pt x="10909" y="911"/>
                    <a:pt x="9975" y="377"/>
                  </a:cubicBezTo>
                  <a:cubicBezTo>
                    <a:pt x="9539" y="126"/>
                    <a:pt x="9025" y="1"/>
                    <a:pt x="845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232;p61"/>
            <p:cNvSpPr/>
            <p:nvPr/>
          </p:nvSpPr>
          <p:spPr>
            <a:xfrm>
              <a:off x="2803850" y="3602025"/>
              <a:ext cx="60900" cy="70400"/>
            </a:xfrm>
            <a:custGeom>
              <a:avLst/>
              <a:gdLst/>
              <a:ahLst/>
              <a:cxnLst/>
              <a:rect l="l" t="t" r="r" b="b"/>
              <a:pathLst>
                <a:path w="2436" h="2816" extrusionOk="0">
                  <a:moveTo>
                    <a:pt x="1810" y="1"/>
                  </a:moveTo>
                  <a:cubicBezTo>
                    <a:pt x="1632" y="1"/>
                    <a:pt x="1425" y="56"/>
                    <a:pt x="1201" y="174"/>
                  </a:cubicBezTo>
                  <a:cubicBezTo>
                    <a:pt x="534" y="607"/>
                    <a:pt x="67" y="1308"/>
                    <a:pt x="0" y="2109"/>
                  </a:cubicBezTo>
                  <a:cubicBezTo>
                    <a:pt x="0" y="2562"/>
                    <a:pt x="247" y="2815"/>
                    <a:pt x="615" y="2815"/>
                  </a:cubicBezTo>
                  <a:cubicBezTo>
                    <a:pt x="788" y="2815"/>
                    <a:pt x="988" y="2760"/>
                    <a:pt x="1201" y="2642"/>
                  </a:cubicBezTo>
                  <a:cubicBezTo>
                    <a:pt x="1901" y="2209"/>
                    <a:pt x="2335" y="1508"/>
                    <a:pt x="2435" y="707"/>
                  </a:cubicBezTo>
                  <a:cubicBezTo>
                    <a:pt x="2435" y="254"/>
                    <a:pt x="2188" y="1"/>
                    <a:pt x="181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233;p61"/>
            <p:cNvSpPr/>
            <p:nvPr/>
          </p:nvSpPr>
          <p:spPr>
            <a:xfrm>
              <a:off x="2903900" y="2931025"/>
              <a:ext cx="227700" cy="142700"/>
            </a:xfrm>
            <a:custGeom>
              <a:avLst/>
              <a:gdLst/>
              <a:ahLst/>
              <a:cxnLst/>
              <a:rect l="l" t="t" r="r" b="b"/>
              <a:pathLst>
                <a:path w="9108" h="5708" extrusionOk="0">
                  <a:moveTo>
                    <a:pt x="8974" y="1"/>
                  </a:moveTo>
                  <a:cubicBezTo>
                    <a:pt x="8950" y="1"/>
                    <a:pt x="8926" y="9"/>
                    <a:pt x="8907" y="28"/>
                  </a:cubicBezTo>
                  <a:lnTo>
                    <a:pt x="201" y="5031"/>
                  </a:lnTo>
                  <a:cubicBezTo>
                    <a:pt x="101" y="5098"/>
                    <a:pt x="1" y="5232"/>
                    <a:pt x="1" y="5365"/>
                  </a:cubicBezTo>
                  <a:lnTo>
                    <a:pt x="1" y="5565"/>
                  </a:lnTo>
                  <a:cubicBezTo>
                    <a:pt x="1" y="5647"/>
                    <a:pt x="91" y="5707"/>
                    <a:pt x="160" y="5707"/>
                  </a:cubicBezTo>
                  <a:cubicBezTo>
                    <a:pt x="175" y="5707"/>
                    <a:pt x="189" y="5704"/>
                    <a:pt x="201" y="5699"/>
                  </a:cubicBezTo>
                  <a:lnTo>
                    <a:pt x="8907" y="695"/>
                  </a:lnTo>
                  <a:cubicBezTo>
                    <a:pt x="9007" y="628"/>
                    <a:pt x="9107" y="495"/>
                    <a:pt x="9107" y="361"/>
                  </a:cubicBezTo>
                  <a:lnTo>
                    <a:pt x="9107" y="128"/>
                  </a:lnTo>
                  <a:cubicBezTo>
                    <a:pt x="9107" y="56"/>
                    <a:pt x="9038" y="1"/>
                    <a:pt x="8974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234;p61"/>
            <p:cNvSpPr/>
            <p:nvPr/>
          </p:nvSpPr>
          <p:spPr>
            <a:xfrm>
              <a:off x="2903900" y="2973575"/>
              <a:ext cx="227700" cy="142675"/>
            </a:xfrm>
            <a:custGeom>
              <a:avLst/>
              <a:gdLst/>
              <a:ahLst/>
              <a:cxnLst/>
              <a:rect l="l" t="t" r="r" b="b"/>
              <a:pathLst>
                <a:path w="9108" h="5707" extrusionOk="0">
                  <a:moveTo>
                    <a:pt x="8974" y="0"/>
                  </a:moveTo>
                  <a:cubicBezTo>
                    <a:pt x="8950" y="0"/>
                    <a:pt x="8926" y="8"/>
                    <a:pt x="8907" y="27"/>
                  </a:cubicBezTo>
                  <a:lnTo>
                    <a:pt x="201" y="5031"/>
                  </a:lnTo>
                  <a:cubicBezTo>
                    <a:pt x="101" y="5097"/>
                    <a:pt x="1" y="5197"/>
                    <a:pt x="1" y="5364"/>
                  </a:cubicBezTo>
                  <a:lnTo>
                    <a:pt x="1" y="5598"/>
                  </a:lnTo>
                  <a:cubicBezTo>
                    <a:pt x="1" y="5652"/>
                    <a:pt x="90" y="5707"/>
                    <a:pt x="159" y="5707"/>
                  </a:cubicBezTo>
                  <a:cubicBezTo>
                    <a:pt x="174" y="5707"/>
                    <a:pt x="189" y="5704"/>
                    <a:pt x="201" y="5698"/>
                  </a:cubicBezTo>
                  <a:lnTo>
                    <a:pt x="8907" y="694"/>
                  </a:lnTo>
                  <a:cubicBezTo>
                    <a:pt x="9007" y="627"/>
                    <a:pt x="9107" y="494"/>
                    <a:pt x="9107" y="361"/>
                  </a:cubicBezTo>
                  <a:lnTo>
                    <a:pt x="9107" y="127"/>
                  </a:lnTo>
                  <a:cubicBezTo>
                    <a:pt x="9107" y="55"/>
                    <a:pt x="9038" y="0"/>
                    <a:pt x="897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235;p61"/>
            <p:cNvSpPr/>
            <p:nvPr/>
          </p:nvSpPr>
          <p:spPr>
            <a:xfrm>
              <a:off x="2903900" y="3078650"/>
              <a:ext cx="118450" cy="80225"/>
            </a:xfrm>
            <a:custGeom>
              <a:avLst/>
              <a:gdLst/>
              <a:ahLst/>
              <a:cxnLst/>
              <a:rect l="l" t="t" r="r" b="b"/>
              <a:pathLst>
                <a:path w="4738" h="3209" extrusionOk="0">
                  <a:moveTo>
                    <a:pt x="4632" y="0"/>
                  </a:moveTo>
                  <a:cubicBezTo>
                    <a:pt x="4611" y="0"/>
                    <a:pt x="4590" y="8"/>
                    <a:pt x="4571" y="27"/>
                  </a:cubicBezTo>
                  <a:lnTo>
                    <a:pt x="201" y="2529"/>
                  </a:lnTo>
                  <a:cubicBezTo>
                    <a:pt x="101" y="2596"/>
                    <a:pt x="1" y="2729"/>
                    <a:pt x="1" y="2862"/>
                  </a:cubicBezTo>
                  <a:lnTo>
                    <a:pt x="1" y="3096"/>
                  </a:lnTo>
                  <a:cubicBezTo>
                    <a:pt x="1" y="3171"/>
                    <a:pt x="76" y="3208"/>
                    <a:pt x="142" y="3208"/>
                  </a:cubicBezTo>
                  <a:cubicBezTo>
                    <a:pt x="164" y="3208"/>
                    <a:pt x="184" y="3204"/>
                    <a:pt x="201" y="3196"/>
                  </a:cubicBezTo>
                  <a:lnTo>
                    <a:pt x="4571" y="694"/>
                  </a:lnTo>
                  <a:cubicBezTo>
                    <a:pt x="4671" y="627"/>
                    <a:pt x="4738" y="494"/>
                    <a:pt x="4738" y="361"/>
                  </a:cubicBezTo>
                  <a:lnTo>
                    <a:pt x="4738" y="127"/>
                  </a:lnTo>
                  <a:cubicBezTo>
                    <a:pt x="4738" y="55"/>
                    <a:pt x="4686" y="0"/>
                    <a:pt x="463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236;p61"/>
            <p:cNvSpPr/>
            <p:nvPr/>
          </p:nvSpPr>
          <p:spPr>
            <a:xfrm>
              <a:off x="2586175" y="3021300"/>
              <a:ext cx="314425" cy="321200"/>
            </a:xfrm>
            <a:custGeom>
              <a:avLst/>
              <a:gdLst/>
              <a:ahLst/>
              <a:cxnLst/>
              <a:rect l="l" t="t" r="r" b="b"/>
              <a:pathLst>
                <a:path w="12577" h="12848" extrusionOk="0">
                  <a:moveTo>
                    <a:pt x="9055" y="1"/>
                  </a:moveTo>
                  <a:cubicBezTo>
                    <a:pt x="7192" y="1"/>
                    <a:pt x="4784" y="1476"/>
                    <a:pt x="2936" y="3922"/>
                  </a:cubicBezTo>
                  <a:cubicBezTo>
                    <a:pt x="501" y="7191"/>
                    <a:pt x="1" y="10961"/>
                    <a:pt x="1869" y="12328"/>
                  </a:cubicBezTo>
                  <a:cubicBezTo>
                    <a:pt x="2330" y="12681"/>
                    <a:pt x="2895" y="12847"/>
                    <a:pt x="3522" y="12847"/>
                  </a:cubicBezTo>
                  <a:cubicBezTo>
                    <a:pt x="5386" y="12847"/>
                    <a:pt x="7794" y="11372"/>
                    <a:pt x="9641" y="8926"/>
                  </a:cubicBezTo>
                  <a:cubicBezTo>
                    <a:pt x="12076" y="5657"/>
                    <a:pt x="12577" y="1887"/>
                    <a:pt x="10709" y="520"/>
                  </a:cubicBezTo>
                  <a:cubicBezTo>
                    <a:pt x="10247" y="167"/>
                    <a:pt x="9682" y="1"/>
                    <a:pt x="9055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237;p61"/>
            <p:cNvSpPr/>
            <p:nvPr/>
          </p:nvSpPr>
          <p:spPr>
            <a:xfrm>
              <a:off x="2586175" y="3021300"/>
              <a:ext cx="314425" cy="321200"/>
            </a:xfrm>
            <a:custGeom>
              <a:avLst/>
              <a:gdLst/>
              <a:ahLst/>
              <a:cxnLst/>
              <a:rect l="l" t="t" r="r" b="b"/>
              <a:pathLst>
                <a:path w="12577" h="12848" extrusionOk="0">
                  <a:moveTo>
                    <a:pt x="9055" y="1"/>
                  </a:moveTo>
                  <a:cubicBezTo>
                    <a:pt x="7192" y="1"/>
                    <a:pt x="4784" y="1476"/>
                    <a:pt x="2936" y="3922"/>
                  </a:cubicBezTo>
                  <a:cubicBezTo>
                    <a:pt x="501" y="7191"/>
                    <a:pt x="1" y="10961"/>
                    <a:pt x="1869" y="12328"/>
                  </a:cubicBezTo>
                  <a:cubicBezTo>
                    <a:pt x="2330" y="12681"/>
                    <a:pt x="2895" y="12847"/>
                    <a:pt x="3522" y="12847"/>
                  </a:cubicBezTo>
                  <a:cubicBezTo>
                    <a:pt x="5386" y="12847"/>
                    <a:pt x="7794" y="11372"/>
                    <a:pt x="9641" y="8926"/>
                  </a:cubicBezTo>
                  <a:cubicBezTo>
                    <a:pt x="12076" y="5657"/>
                    <a:pt x="12577" y="1887"/>
                    <a:pt x="10709" y="520"/>
                  </a:cubicBezTo>
                  <a:cubicBezTo>
                    <a:pt x="10247" y="167"/>
                    <a:pt x="9682" y="1"/>
                    <a:pt x="90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238;p61"/>
            <p:cNvSpPr/>
            <p:nvPr/>
          </p:nvSpPr>
          <p:spPr>
            <a:xfrm>
              <a:off x="2600350" y="3022000"/>
              <a:ext cx="285250" cy="328500"/>
            </a:xfrm>
            <a:custGeom>
              <a:avLst/>
              <a:gdLst/>
              <a:ahLst/>
              <a:cxnLst/>
              <a:rect l="l" t="t" r="r" b="b"/>
              <a:pathLst>
                <a:path w="11410" h="13140" extrusionOk="0">
                  <a:moveTo>
                    <a:pt x="8617" y="320"/>
                  </a:moveTo>
                  <a:cubicBezTo>
                    <a:pt x="9035" y="320"/>
                    <a:pt x="9449" y="449"/>
                    <a:pt x="9808" y="659"/>
                  </a:cubicBezTo>
                  <a:cubicBezTo>
                    <a:pt x="10642" y="1126"/>
                    <a:pt x="11109" y="2093"/>
                    <a:pt x="11109" y="3360"/>
                  </a:cubicBezTo>
                  <a:cubicBezTo>
                    <a:pt x="11109" y="6363"/>
                    <a:pt x="8640" y="10265"/>
                    <a:pt x="5638" y="12000"/>
                  </a:cubicBezTo>
                  <a:cubicBezTo>
                    <a:pt x="4676" y="12553"/>
                    <a:pt x="3739" y="12829"/>
                    <a:pt x="2928" y="12829"/>
                  </a:cubicBezTo>
                  <a:cubicBezTo>
                    <a:pt x="2417" y="12829"/>
                    <a:pt x="1955" y="12719"/>
                    <a:pt x="1569" y="12500"/>
                  </a:cubicBezTo>
                  <a:cubicBezTo>
                    <a:pt x="768" y="12033"/>
                    <a:pt x="301" y="11066"/>
                    <a:pt x="301" y="9798"/>
                  </a:cubicBezTo>
                  <a:cubicBezTo>
                    <a:pt x="301" y="6763"/>
                    <a:pt x="2770" y="2893"/>
                    <a:pt x="5772" y="1159"/>
                  </a:cubicBezTo>
                  <a:cubicBezTo>
                    <a:pt x="6572" y="625"/>
                    <a:pt x="7506" y="358"/>
                    <a:pt x="8474" y="325"/>
                  </a:cubicBezTo>
                  <a:cubicBezTo>
                    <a:pt x="8521" y="322"/>
                    <a:pt x="8569" y="320"/>
                    <a:pt x="8617" y="320"/>
                  </a:cubicBezTo>
                  <a:close/>
                  <a:moveTo>
                    <a:pt x="8469" y="1"/>
                  </a:moveTo>
                  <a:cubicBezTo>
                    <a:pt x="7603" y="1"/>
                    <a:pt x="6616" y="305"/>
                    <a:pt x="5605" y="892"/>
                  </a:cubicBezTo>
                  <a:cubicBezTo>
                    <a:pt x="2503" y="2693"/>
                    <a:pt x="1" y="6663"/>
                    <a:pt x="1" y="9798"/>
                  </a:cubicBezTo>
                  <a:cubicBezTo>
                    <a:pt x="1" y="11166"/>
                    <a:pt x="501" y="12233"/>
                    <a:pt x="1402" y="12767"/>
                  </a:cubicBezTo>
                  <a:cubicBezTo>
                    <a:pt x="1822" y="13007"/>
                    <a:pt x="2296" y="13139"/>
                    <a:pt x="2750" y="13139"/>
                  </a:cubicBezTo>
                  <a:cubicBezTo>
                    <a:pt x="2802" y="13139"/>
                    <a:pt x="2852" y="13137"/>
                    <a:pt x="2903" y="13134"/>
                  </a:cubicBezTo>
                  <a:cubicBezTo>
                    <a:pt x="3937" y="13101"/>
                    <a:pt x="4904" y="12801"/>
                    <a:pt x="5772" y="12267"/>
                  </a:cubicBezTo>
                  <a:cubicBezTo>
                    <a:pt x="8874" y="10466"/>
                    <a:pt x="11409" y="6496"/>
                    <a:pt x="11409" y="3360"/>
                  </a:cubicBezTo>
                  <a:cubicBezTo>
                    <a:pt x="11409" y="1959"/>
                    <a:pt x="10909" y="925"/>
                    <a:pt x="9975" y="392"/>
                  </a:cubicBezTo>
                  <a:cubicBezTo>
                    <a:pt x="9542" y="129"/>
                    <a:pt x="9031" y="1"/>
                    <a:pt x="846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239;p61"/>
            <p:cNvSpPr/>
            <p:nvPr/>
          </p:nvSpPr>
          <p:spPr>
            <a:xfrm>
              <a:off x="2803850" y="3206200"/>
              <a:ext cx="60900" cy="70675"/>
            </a:xfrm>
            <a:custGeom>
              <a:avLst/>
              <a:gdLst/>
              <a:ahLst/>
              <a:cxnLst/>
              <a:rect l="l" t="t" r="r" b="b"/>
              <a:pathLst>
                <a:path w="2436" h="2827" extrusionOk="0">
                  <a:moveTo>
                    <a:pt x="1827" y="0"/>
                  </a:moveTo>
                  <a:cubicBezTo>
                    <a:pt x="1645" y="0"/>
                    <a:pt x="1432" y="63"/>
                    <a:pt x="1201" y="195"/>
                  </a:cubicBezTo>
                  <a:cubicBezTo>
                    <a:pt x="534" y="596"/>
                    <a:pt x="67" y="1330"/>
                    <a:pt x="0" y="2130"/>
                  </a:cubicBezTo>
                  <a:cubicBezTo>
                    <a:pt x="0" y="2575"/>
                    <a:pt x="237" y="2827"/>
                    <a:pt x="593" y="2827"/>
                  </a:cubicBezTo>
                  <a:cubicBezTo>
                    <a:pt x="771" y="2827"/>
                    <a:pt x="979" y="2764"/>
                    <a:pt x="1201" y="2631"/>
                  </a:cubicBezTo>
                  <a:cubicBezTo>
                    <a:pt x="1901" y="2230"/>
                    <a:pt x="2335" y="1496"/>
                    <a:pt x="2435" y="729"/>
                  </a:cubicBezTo>
                  <a:cubicBezTo>
                    <a:pt x="2435" y="260"/>
                    <a:pt x="2196" y="0"/>
                    <a:pt x="182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240;p61"/>
            <p:cNvSpPr/>
            <p:nvPr/>
          </p:nvSpPr>
          <p:spPr>
            <a:xfrm>
              <a:off x="2903900" y="2535375"/>
              <a:ext cx="227700" cy="143050"/>
            </a:xfrm>
            <a:custGeom>
              <a:avLst/>
              <a:gdLst/>
              <a:ahLst/>
              <a:cxnLst/>
              <a:rect l="l" t="t" r="r" b="b"/>
              <a:pathLst>
                <a:path w="9108" h="5722" extrusionOk="0">
                  <a:moveTo>
                    <a:pt x="8948" y="0"/>
                  </a:moveTo>
                  <a:cubicBezTo>
                    <a:pt x="8933" y="0"/>
                    <a:pt x="8919" y="3"/>
                    <a:pt x="8907" y="9"/>
                  </a:cubicBezTo>
                  <a:lnTo>
                    <a:pt x="201" y="5013"/>
                  </a:lnTo>
                  <a:cubicBezTo>
                    <a:pt x="101" y="5113"/>
                    <a:pt x="1" y="5213"/>
                    <a:pt x="1" y="5346"/>
                  </a:cubicBezTo>
                  <a:lnTo>
                    <a:pt x="1" y="5580"/>
                  </a:lnTo>
                  <a:cubicBezTo>
                    <a:pt x="1" y="5662"/>
                    <a:pt x="91" y="5722"/>
                    <a:pt x="160" y="5722"/>
                  </a:cubicBezTo>
                  <a:cubicBezTo>
                    <a:pt x="175" y="5722"/>
                    <a:pt x="189" y="5719"/>
                    <a:pt x="201" y="5713"/>
                  </a:cubicBezTo>
                  <a:lnTo>
                    <a:pt x="8907" y="710"/>
                  </a:lnTo>
                  <a:cubicBezTo>
                    <a:pt x="9007" y="610"/>
                    <a:pt x="9107" y="509"/>
                    <a:pt x="9107" y="376"/>
                  </a:cubicBezTo>
                  <a:lnTo>
                    <a:pt x="9107" y="143"/>
                  </a:lnTo>
                  <a:cubicBezTo>
                    <a:pt x="9107" y="6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41;p61"/>
            <p:cNvSpPr/>
            <p:nvPr/>
          </p:nvSpPr>
          <p:spPr>
            <a:xfrm>
              <a:off x="2903900" y="2577900"/>
              <a:ext cx="227700" cy="142675"/>
            </a:xfrm>
            <a:custGeom>
              <a:avLst/>
              <a:gdLst/>
              <a:ahLst/>
              <a:cxnLst/>
              <a:rect l="l" t="t" r="r" b="b"/>
              <a:pathLst>
                <a:path w="9108" h="5707" extrusionOk="0">
                  <a:moveTo>
                    <a:pt x="8948" y="1"/>
                  </a:moveTo>
                  <a:cubicBezTo>
                    <a:pt x="8933" y="1"/>
                    <a:pt x="8919" y="3"/>
                    <a:pt x="8907" y="9"/>
                  </a:cubicBezTo>
                  <a:lnTo>
                    <a:pt x="201" y="5013"/>
                  </a:lnTo>
                  <a:cubicBezTo>
                    <a:pt x="101" y="5080"/>
                    <a:pt x="1" y="5213"/>
                    <a:pt x="1" y="5346"/>
                  </a:cubicBezTo>
                  <a:lnTo>
                    <a:pt x="1" y="5580"/>
                  </a:lnTo>
                  <a:cubicBezTo>
                    <a:pt x="1" y="5652"/>
                    <a:pt x="70" y="5707"/>
                    <a:pt x="134" y="5707"/>
                  </a:cubicBezTo>
                  <a:cubicBezTo>
                    <a:pt x="159" y="5707"/>
                    <a:pt x="182" y="5699"/>
                    <a:pt x="201" y="5680"/>
                  </a:cubicBezTo>
                  <a:lnTo>
                    <a:pt x="8907" y="676"/>
                  </a:lnTo>
                  <a:cubicBezTo>
                    <a:pt x="9007" y="610"/>
                    <a:pt x="9107" y="510"/>
                    <a:pt x="9107" y="376"/>
                  </a:cubicBezTo>
                  <a:lnTo>
                    <a:pt x="9107" y="143"/>
                  </a:lnTo>
                  <a:cubicBezTo>
                    <a:pt x="9107" y="60"/>
                    <a:pt x="9017" y="1"/>
                    <a:pt x="894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42;p61"/>
            <p:cNvSpPr/>
            <p:nvPr/>
          </p:nvSpPr>
          <p:spPr>
            <a:xfrm>
              <a:off x="2903900" y="2683350"/>
              <a:ext cx="118450" cy="80150"/>
            </a:xfrm>
            <a:custGeom>
              <a:avLst/>
              <a:gdLst/>
              <a:ahLst/>
              <a:cxnLst/>
              <a:rect l="l" t="t" r="r" b="b"/>
              <a:pathLst>
                <a:path w="4738" h="3206" extrusionOk="0">
                  <a:moveTo>
                    <a:pt x="4632" y="1"/>
                  </a:moveTo>
                  <a:cubicBezTo>
                    <a:pt x="4611" y="1"/>
                    <a:pt x="4590" y="9"/>
                    <a:pt x="4571" y="28"/>
                  </a:cubicBezTo>
                  <a:lnTo>
                    <a:pt x="201" y="2529"/>
                  </a:lnTo>
                  <a:cubicBezTo>
                    <a:pt x="101" y="2596"/>
                    <a:pt x="1" y="2696"/>
                    <a:pt x="1" y="2830"/>
                  </a:cubicBezTo>
                  <a:lnTo>
                    <a:pt x="1" y="3063"/>
                  </a:lnTo>
                  <a:cubicBezTo>
                    <a:pt x="1" y="3146"/>
                    <a:pt x="91" y="3205"/>
                    <a:pt x="160" y="3205"/>
                  </a:cubicBezTo>
                  <a:cubicBezTo>
                    <a:pt x="175" y="3205"/>
                    <a:pt x="189" y="3203"/>
                    <a:pt x="201" y="3197"/>
                  </a:cubicBezTo>
                  <a:lnTo>
                    <a:pt x="4571" y="695"/>
                  </a:lnTo>
                  <a:cubicBezTo>
                    <a:pt x="4671" y="628"/>
                    <a:pt x="4738" y="495"/>
                    <a:pt x="4738" y="361"/>
                  </a:cubicBezTo>
                  <a:lnTo>
                    <a:pt x="4738" y="128"/>
                  </a:lnTo>
                  <a:cubicBezTo>
                    <a:pt x="4738" y="56"/>
                    <a:pt x="4686" y="1"/>
                    <a:pt x="463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43;p61"/>
            <p:cNvSpPr/>
            <p:nvPr/>
          </p:nvSpPr>
          <p:spPr>
            <a:xfrm>
              <a:off x="2586175" y="2626025"/>
              <a:ext cx="313600" cy="321200"/>
            </a:xfrm>
            <a:custGeom>
              <a:avLst/>
              <a:gdLst/>
              <a:ahLst/>
              <a:cxnLst/>
              <a:rect l="l" t="t" r="r" b="b"/>
              <a:pathLst>
                <a:path w="12544" h="12848" extrusionOk="0">
                  <a:moveTo>
                    <a:pt x="9051" y="0"/>
                  </a:moveTo>
                  <a:cubicBezTo>
                    <a:pt x="7179" y="0"/>
                    <a:pt x="4759" y="1475"/>
                    <a:pt x="2936" y="3922"/>
                  </a:cubicBezTo>
                  <a:cubicBezTo>
                    <a:pt x="501" y="7191"/>
                    <a:pt x="1" y="10960"/>
                    <a:pt x="1836" y="12328"/>
                  </a:cubicBezTo>
                  <a:cubicBezTo>
                    <a:pt x="2305" y="12680"/>
                    <a:pt x="2877" y="12847"/>
                    <a:pt x="3507" y="12847"/>
                  </a:cubicBezTo>
                  <a:cubicBezTo>
                    <a:pt x="5384" y="12847"/>
                    <a:pt x="7785" y="11372"/>
                    <a:pt x="9608" y="8925"/>
                  </a:cubicBezTo>
                  <a:cubicBezTo>
                    <a:pt x="12076" y="5656"/>
                    <a:pt x="12543" y="1887"/>
                    <a:pt x="10709" y="519"/>
                  </a:cubicBezTo>
                  <a:cubicBezTo>
                    <a:pt x="10247" y="167"/>
                    <a:pt x="9680" y="0"/>
                    <a:pt x="9051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44;p61"/>
            <p:cNvSpPr/>
            <p:nvPr/>
          </p:nvSpPr>
          <p:spPr>
            <a:xfrm>
              <a:off x="2586175" y="2626025"/>
              <a:ext cx="313600" cy="321200"/>
            </a:xfrm>
            <a:custGeom>
              <a:avLst/>
              <a:gdLst/>
              <a:ahLst/>
              <a:cxnLst/>
              <a:rect l="l" t="t" r="r" b="b"/>
              <a:pathLst>
                <a:path w="12544" h="12848" extrusionOk="0">
                  <a:moveTo>
                    <a:pt x="9051" y="0"/>
                  </a:moveTo>
                  <a:cubicBezTo>
                    <a:pt x="7179" y="0"/>
                    <a:pt x="4759" y="1475"/>
                    <a:pt x="2936" y="3922"/>
                  </a:cubicBezTo>
                  <a:cubicBezTo>
                    <a:pt x="501" y="7191"/>
                    <a:pt x="1" y="10960"/>
                    <a:pt x="1836" y="12328"/>
                  </a:cubicBezTo>
                  <a:cubicBezTo>
                    <a:pt x="2305" y="12680"/>
                    <a:pt x="2877" y="12847"/>
                    <a:pt x="3507" y="12847"/>
                  </a:cubicBezTo>
                  <a:cubicBezTo>
                    <a:pt x="5384" y="12847"/>
                    <a:pt x="7785" y="11372"/>
                    <a:pt x="9608" y="8925"/>
                  </a:cubicBezTo>
                  <a:cubicBezTo>
                    <a:pt x="12076" y="5656"/>
                    <a:pt x="12543" y="1887"/>
                    <a:pt x="10709" y="519"/>
                  </a:cubicBezTo>
                  <a:cubicBezTo>
                    <a:pt x="10247" y="167"/>
                    <a:pt x="9680" y="0"/>
                    <a:pt x="9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5;p61"/>
            <p:cNvSpPr/>
            <p:nvPr/>
          </p:nvSpPr>
          <p:spPr>
            <a:xfrm>
              <a:off x="2600350" y="2626500"/>
              <a:ext cx="285250" cy="328575"/>
            </a:xfrm>
            <a:custGeom>
              <a:avLst/>
              <a:gdLst/>
              <a:ahLst/>
              <a:cxnLst/>
              <a:rect l="l" t="t" r="r" b="b"/>
              <a:pathLst>
                <a:path w="11410" h="13143" extrusionOk="0">
                  <a:moveTo>
                    <a:pt x="8474" y="300"/>
                  </a:moveTo>
                  <a:cubicBezTo>
                    <a:pt x="8941" y="300"/>
                    <a:pt x="9408" y="400"/>
                    <a:pt x="9808" y="634"/>
                  </a:cubicBezTo>
                  <a:cubicBezTo>
                    <a:pt x="10642" y="1101"/>
                    <a:pt x="11109" y="2068"/>
                    <a:pt x="11109" y="3369"/>
                  </a:cubicBezTo>
                  <a:cubicBezTo>
                    <a:pt x="11109" y="6371"/>
                    <a:pt x="8640" y="10241"/>
                    <a:pt x="5605" y="11975"/>
                  </a:cubicBezTo>
                  <a:cubicBezTo>
                    <a:pt x="4671" y="12544"/>
                    <a:pt x="3749" y="12828"/>
                    <a:pt x="2945" y="12828"/>
                  </a:cubicBezTo>
                  <a:cubicBezTo>
                    <a:pt x="2429" y="12828"/>
                    <a:pt x="1960" y="12711"/>
                    <a:pt x="1569" y="12476"/>
                  </a:cubicBezTo>
                  <a:cubicBezTo>
                    <a:pt x="735" y="12009"/>
                    <a:pt x="301" y="11041"/>
                    <a:pt x="301" y="9774"/>
                  </a:cubicBezTo>
                  <a:cubicBezTo>
                    <a:pt x="301" y="6772"/>
                    <a:pt x="2770" y="2902"/>
                    <a:pt x="5772" y="1134"/>
                  </a:cubicBezTo>
                  <a:cubicBezTo>
                    <a:pt x="6572" y="634"/>
                    <a:pt x="7506" y="334"/>
                    <a:pt x="8474" y="300"/>
                  </a:cubicBezTo>
                  <a:close/>
                  <a:moveTo>
                    <a:pt x="8488" y="0"/>
                  </a:moveTo>
                  <a:cubicBezTo>
                    <a:pt x="7618" y="0"/>
                    <a:pt x="6624" y="297"/>
                    <a:pt x="5605" y="867"/>
                  </a:cubicBezTo>
                  <a:cubicBezTo>
                    <a:pt x="2503" y="2702"/>
                    <a:pt x="1" y="6671"/>
                    <a:pt x="1" y="9774"/>
                  </a:cubicBezTo>
                  <a:cubicBezTo>
                    <a:pt x="1" y="11175"/>
                    <a:pt x="501" y="12242"/>
                    <a:pt x="1402" y="12776"/>
                  </a:cubicBezTo>
                  <a:cubicBezTo>
                    <a:pt x="1869" y="13009"/>
                    <a:pt x="2403" y="13143"/>
                    <a:pt x="2903" y="13143"/>
                  </a:cubicBezTo>
                  <a:cubicBezTo>
                    <a:pt x="3937" y="13109"/>
                    <a:pt x="4904" y="12809"/>
                    <a:pt x="5772" y="12276"/>
                  </a:cubicBezTo>
                  <a:cubicBezTo>
                    <a:pt x="8874" y="10441"/>
                    <a:pt x="11409" y="6471"/>
                    <a:pt x="11409" y="3369"/>
                  </a:cubicBezTo>
                  <a:cubicBezTo>
                    <a:pt x="11409" y="1968"/>
                    <a:pt x="10909" y="901"/>
                    <a:pt x="9975" y="367"/>
                  </a:cubicBezTo>
                  <a:cubicBezTo>
                    <a:pt x="9546" y="120"/>
                    <a:pt x="9042" y="0"/>
                    <a:pt x="8488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246;p61"/>
            <p:cNvSpPr/>
            <p:nvPr/>
          </p:nvSpPr>
          <p:spPr>
            <a:xfrm>
              <a:off x="2803850" y="2810875"/>
              <a:ext cx="60900" cy="70325"/>
            </a:xfrm>
            <a:custGeom>
              <a:avLst/>
              <a:gdLst/>
              <a:ahLst/>
              <a:cxnLst/>
              <a:rect l="l" t="t" r="r" b="b"/>
              <a:pathLst>
                <a:path w="2436" h="2813" extrusionOk="0">
                  <a:moveTo>
                    <a:pt x="1832" y="1"/>
                  </a:moveTo>
                  <a:cubicBezTo>
                    <a:pt x="1649" y="1"/>
                    <a:pt x="1434" y="64"/>
                    <a:pt x="1201" y="197"/>
                  </a:cubicBezTo>
                  <a:cubicBezTo>
                    <a:pt x="534" y="597"/>
                    <a:pt x="67" y="1298"/>
                    <a:pt x="0" y="2099"/>
                  </a:cubicBezTo>
                  <a:cubicBezTo>
                    <a:pt x="0" y="2568"/>
                    <a:pt x="240" y="2813"/>
                    <a:pt x="599" y="2813"/>
                  </a:cubicBezTo>
                  <a:cubicBezTo>
                    <a:pt x="775" y="2813"/>
                    <a:pt x="981" y="2753"/>
                    <a:pt x="1201" y="2632"/>
                  </a:cubicBezTo>
                  <a:cubicBezTo>
                    <a:pt x="1901" y="2199"/>
                    <a:pt x="2335" y="1498"/>
                    <a:pt x="2435" y="698"/>
                  </a:cubicBezTo>
                  <a:cubicBezTo>
                    <a:pt x="2435" y="253"/>
                    <a:pt x="2198" y="1"/>
                    <a:pt x="183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47;p61"/>
            <p:cNvSpPr/>
            <p:nvPr/>
          </p:nvSpPr>
          <p:spPr>
            <a:xfrm>
              <a:off x="2572000" y="1807425"/>
              <a:ext cx="551250" cy="563100"/>
            </a:xfrm>
            <a:custGeom>
              <a:avLst/>
              <a:gdLst/>
              <a:ahLst/>
              <a:cxnLst/>
              <a:rect l="l" t="t" r="r" b="b"/>
              <a:pathLst>
                <a:path w="22050" h="22524" extrusionOk="0">
                  <a:moveTo>
                    <a:pt x="15890" y="0"/>
                  </a:moveTo>
                  <a:cubicBezTo>
                    <a:pt x="12611" y="0"/>
                    <a:pt x="8388" y="2556"/>
                    <a:pt x="5171" y="6845"/>
                  </a:cubicBezTo>
                  <a:cubicBezTo>
                    <a:pt x="868" y="12582"/>
                    <a:pt x="1" y="19187"/>
                    <a:pt x="3236" y="21622"/>
                  </a:cubicBezTo>
                  <a:cubicBezTo>
                    <a:pt x="4050" y="22234"/>
                    <a:pt x="5044" y="22523"/>
                    <a:pt x="6146" y="22523"/>
                  </a:cubicBezTo>
                  <a:cubicBezTo>
                    <a:pt x="9427" y="22523"/>
                    <a:pt x="13658" y="19954"/>
                    <a:pt x="16880" y="15684"/>
                  </a:cubicBezTo>
                  <a:cubicBezTo>
                    <a:pt x="21216" y="9947"/>
                    <a:pt x="22050" y="3342"/>
                    <a:pt x="18814" y="907"/>
                  </a:cubicBezTo>
                  <a:cubicBezTo>
                    <a:pt x="17997" y="292"/>
                    <a:pt x="16997" y="0"/>
                    <a:pt x="1589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48;p61"/>
            <p:cNvSpPr/>
            <p:nvPr/>
          </p:nvSpPr>
          <p:spPr>
            <a:xfrm>
              <a:off x="2572000" y="1807425"/>
              <a:ext cx="551250" cy="563100"/>
            </a:xfrm>
            <a:custGeom>
              <a:avLst/>
              <a:gdLst/>
              <a:ahLst/>
              <a:cxnLst/>
              <a:rect l="l" t="t" r="r" b="b"/>
              <a:pathLst>
                <a:path w="22050" h="22524" extrusionOk="0">
                  <a:moveTo>
                    <a:pt x="15890" y="0"/>
                  </a:moveTo>
                  <a:cubicBezTo>
                    <a:pt x="12611" y="0"/>
                    <a:pt x="8388" y="2556"/>
                    <a:pt x="5171" y="6845"/>
                  </a:cubicBezTo>
                  <a:cubicBezTo>
                    <a:pt x="868" y="12582"/>
                    <a:pt x="1" y="19187"/>
                    <a:pt x="3236" y="21622"/>
                  </a:cubicBezTo>
                  <a:cubicBezTo>
                    <a:pt x="4050" y="22234"/>
                    <a:pt x="5044" y="22523"/>
                    <a:pt x="6146" y="22523"/>
                  </a:cubicBezTo>
                  <a:cubicBezTo>
                    <a:pt x="9427" y="22523"/>
                    <a:pt x="13658" y="19954"/>
                    <a:pt x="16880" y="15684"/>
                  </a:cubicBezTo>
                  <a:cubicBezTo>
                    <a:pt x="21216" y="9947"/>
                    <a:pt x="22050" y="3342"/>
                    <a:pt x="18814" y="907"/>
                  </a:cubicBezTo>
                  <a:cubicBezTo>
                    <a:pt x="17997" y="292"/>
                    <a:pt x="16997" y="0"/>
                    <a:pt x="158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49;p61"/>
            <p:cNvSpPr/>
            <p:nvPr/>
          </p:nvSpPr>
          <p:spPr>
            <a:xfrm>
              <a:off x="2705425" y="2156150"/>
              <a:ext cx="269400" cy="213525"/>
            </a:xfrm>
            <a:custGeom>
              <a:avLst/>
              <a:gdLst/>
              <a:ahLst/>
              <a:cxnLst/>
              <a:rect l="l" t="t" r="r" b="b"/>
              <a:pathLst>
                <a:path w="10776" h="8541" extrusionOk="0">
                  <a:moveTo>
                    <a:pt x="7940" y="1"/>
                  </a:moveTo>
                  <a:lnTo>
                    <a:pt x="6539" y="301"/>
                  </a:lnTo>
                  <a:lnTo>
                    <a:pt x="3303" y="901"/>
                  </a:lnTo>
                  <a:lnTo>
                    <a:pt x="1769" y="1335"/>
                  </a:lnTo>
                  <a:cubicBezTo>
                    <a:pt x="1" y="2736"/>
                    <a:pt x="1369" y="7773"/>
                    <a:pt x="1602" y="8540"/>
                  </a:cubicBezTo>
                  <a:cubicBezTo>
                    <a:pt x="3036" y="8340"/>
                    <a:pt x="4437" y="7840"/>
                    <a:pt x="5705" y="7072"/>
                  </a:cubicBezTo>
                  <a:cubicBezTo>
                    <a:pt x="7606" y="5905"/>
                    <a:pt x="9341" y="4437"/>
                    <a:pt x="10775" y="2703"/>
                  </a:cubicBezTo>
                  <a:cubicBezTo>
                    <a:pt x="9975" y="1368"/>
                    <a:pt x="7940" y="1"/>
                    <a:pt x="7940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50;p61"/>
            <p:cNvSpPr/>
            <p:nvPr/>
          </p:nvSpPr>
          <p:spPr>
            <a:xfrm>
              <a:off x="2705425" y="2156150"/>
              <a:ext cx="269400" cy="213525"/>
            </a:xfrm>
            <a:custGeom>
              <a:avLst/>
              <a:gdLst/>
              <a:ahLst/>
              <a:cxnLst/>
              <a:rect l="l" t="t" r="r" b="b"/>
              <a:pathLst>
                <a:path w="10776" h="8541" extrusionOk="0">
                  <a:moveTo>
                    <a:pt x="7940" y="1"/>
                  </a:moveTo>
                  <a:lnTo>
                    <a:pt x="6539" y="301"/>
                  </a:lnTo>
                  <a:lnTo>
                    <a:pt x="3303" y="901"/>
                  </a:lnTo>
                  <a:lnTo>
                    <a:pt x="1769" y="1335"/>
                  </a:lnTo>
                  <a:cubicBezTo>
                    <a:pt x="1" y="2736"/>
                    <a:pt x="1369" y="7773"/>
                    <a:pt x="1602" y="8540"/>
                  </a:cubicBezTo>
                  <a:cubicBezTo>
                    <a:pt x="3036" y="8340"/>
                    <a:pt x="4437" y="7840"/>
                    <a:pt x="5705" y="7072"/>
                  </a:cubicBezTo>
                  <a:cubicBezTo>
                    <a:pt x="7606" y="5905"/>
                    <a:pt x="9341" y="4437"/>
                    <a:pt x="10775" y="2703"/>
                  </a:cubicBezTo>
                  <a:cubicBezTo>
                    <a:pt x="9975" y="1368"/>
                    <a:pt x="7940" y="1"/>
                    <a:pt x="7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51;p61"/>
            <p:cNvSpPr/>
            <p:nvPr/>
          </p:nvSpPr>
          <p:spPr>
            <a:xfrm>
              <a:off x="2788000" y="2088600"/>
              <a:ext cx="116775" cy="131875"/>
            </a:xfrm>
            <a:custGeom>
              <a:avLst/>
              <a:gdLst/>
              <a:ahLst/>
              <a:cxnLst/>
              <a:rect l="l" t="t" r="r" b="b"/>
              <a:pathLst>
                <a:path w="4671" h="5275" extrusionOk="0">
                  <a:moveTo>
                    <a:pt x="34" y="1"/>
                  </a:moveTo>
                  <a:lnTo>
                    <a:pt x="0" y="2236"/>
                  </a:lnTo>
                  <a:lnTo>
                    <a:pt x="0" y="3637"/>
                  </a:lnTo>
                  <a:cubicBezTo>
                    <a:pt x="534" y="4370"/>
                    <a:pt x="1335" y="4904"/>
                    <a:pt x="2235" y="5104"/>
                  </a:cubicBezTo>
                  <a:cubicBezTo>
                    <a:pt x="2649" y="5225"/>
                    <a:pt x="3009" y="5274"/>
                    <a:pt x="3316" y="5274"/>
                  </a:cubicBezTo>
                  <a:cubicBezTo>
                    <a:pt x="4197" y="5274"/>
                    <a:pt x="4637" y="4867"/>
                    <a:pt x="4637" y="4571"/>
                  </a:cubicBezTo>
                  <a:cubicBezTo>
                    <a:pt x="4670" y="4170"/>
                    <a:pt x="3803" y="3336"/>
                    <a:pt x="3236" y="3003"/>
                  </a:cubicBezTo>
                  <a:lnTo>
                    <a:pt x="3236" y="735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2;p61"/>
            <p:cNvSpPr/>
            <p:nvPr/>
          </p:nvSpPr>
          <p:spPr>
            <a:xfrm>
              <a:off x="2799675" y="2099450"/>
              <a:ext cx="69225" cy="47550"/>
            </a:xfrm>
            <a:custGeom>
              <a:avLst/>
              <a:gdLst/>
              <a:ahLst/>
              <a:cxnLst/>
              <a:rect l="l" t="t" r="r" b="b"/>
              <a:pathLst>
                <a:path w="2769" h="1902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467"/>
                    <a:pt x="367" y="834"/>
                    <a:pt x="768" y="1101"/>
                  </a:cubicBezTo>
                  <a:cubicBezTo>
                    <a:pt x="1401" y="1468"/>
                    <a:pt x="2068" y="1702"/>
                    <a:pt x="2769" y="1902"/>
                  </a:cubicBezTo>
                  <a:lnTo>
                    <a:pt x="2769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53;p61"/>
            <p:cNvSpPr/>
            <p:nvPr/>
          </p:nvSpPr>
          <p:spPr>
            <a:xfrm>
              <a:off x="2733800" y="1941000"/>
              <a:ext cx="225175" cy="197325"/>
            </a:xfrm>
            <a:custGeom>
              <a:avLst/>
              <a:gdLst/>
              <a:ahLst/>
              <a:cxnLst/>
              <a:rect l="l" t="t" r="r" b="b"/>
              <a:pathLst>
                <a:path w="9007" h="7893" extrusionOk="0">
                  <a:moveTo>
                    <a:pt x="7906" y="0"/>
                  </a:moveTo>
                  <a:cubicBezTo>
                    <a:pt x="7872" y="0"/>
                    <a:pt x="5271" y="534"/>
                    <a:pt x="5271" y="534"/>
                  </a:cubicBezTo>
                  <a:lnTo>
                    <a:pt x="234" y="2302"/>
                  </a:lnTo>
                  <a:cubicBezTo>
                    <a:pt x="234" y="2302"/>
                    <a:pt x="0" y="4604"/>
                    <a:pt x="334" y="5238"/>
                  </a:cubicBezTo>
                  <a:cubicBezTo>
                    <a:pt x="634" y="5705"/>
                    <a:pt x="1001" y="6105"/>
                    <a:pt x="1468" y="6405"/>
                  </a:cubicBezTo>
                  <a:lnTo>
                    <a:pt x="2202" y="5905"/>
                  </a:lnTo>
                  <a:cubicBezTo>
                    <a:pt x="2402" y="6038"/>
                    <a:pt x="2569" y="6238"/>
                    <a:pt x="2702" y="6472"/>
                  </a:cubicBezTo>
                  <a:cubicBezTo>
                    <a:pt x="2969" y="6872"/>
                    <a:pt x="3369" y="7206"/>
                    <a:pt x="3836" y="7339"/>
                  </a:cubicBezTo>
                  <a:cubicBezTo>
                    <a:pt x="4703" y="7606"/>
                    <a:pt x="5571" y="7773"/>
                    <a:pt x="6471" y="7873"/>
                  </a:cubicBezTo>
                  <a:cubicBezTo>
                    <a:pt x="6582" y="7886"/>
                    <a:pt x="6687" y="7893"/>
                    <a:pt x="6786" y="7893"/>
                  </a:cubicBezTo>
                  <a:cubicBezTo>
                    <a:pt x="7671" y="7893"/>
                    <a:pt x="8106" y="7362"/>
                    <a:pt x="8406" y="6372"/>
                  </a:cubicBezTo>
                  <a:cubicBezTo>
                    <a:pt x="8606" y="5371"/>
                    <a:pt x="8673" y="4337"/>
                    <a:pt x="8606" y="3336"/>
                  </a:cubicBezTo>
                  <a:cubicBezTo>
                    <a:pt x="8606" y="3336"/>
                    <a:pt x="8873" y="1802"/>
                    <a:pt x="8940" y="1668"/>
                  </a:cubicBezTo>
                  <a:cubicBezTo>
                    <a:pt x="9007" y="1535"/>
                    <a:pt x="8673" y="934"/>
                    <a:pt x="8540" y="601"/>
                  </a:cubicBezTo>
                  <a:cubicBezTo>
                    <a:pt x="8406" y="334"/>
                    <a:pt x="8173" y="134"/>
                    <a:pt x="7906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54;p61"/>
            <p:cNvSpPr/>
            <p:nvPr/>
          </p:nvSpPr>
          <p:spPr>
            <a:xfrm>
              <a:off x="2862225" y="2036075"/>
              <a:ext cx="16700" cy="14400"/>
            </a:xfrm>
            <a:custGeom>
              <a:avLst/>
              <a:gdLst/>
              <a:ahLst/>
              <a:cxnLst/>
              <a:rect l="l" t="t" r="r" b="b"/>
              <a:pathLst>
                <a:path w="668" h="576" extrusionOk="0">
                  <a:moveTo>
                    <a:pt x="400" y="0"/>
                  </a:moveTo>
                  <a:cubicBezTo>
                    <a:pt x="134" y="0"/>
                    <a:pt x="0" y="334"/>
                    <a:pt x="167" y="501"/>
                  </a:cubicBezTo>
                  <a:cubicBezTo>
                    <a:pt x="229" y="552"/>
                    <a:pt x="300" y="575"/>
                    <a:pt x="370" y="575"/>
                  </a:cubicBezTo>
                  <a:cubicBezTo>
                    <a:pt x="524" y="575"/>
                    <a:pt x="667" y="462"/>
                    <a:pt x="667" y="300"/>
                  </a:cubicBezTo>
                  <a:cubicBezTo>
                    <a:pt x="667" y="134"/>
                    <a:pt x="534" y="0"/>
                    <a:pt x="40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55;p61"/>
            <p:cNvSpPr/>
            <p:nvPr/>
          </p:nvSpPr>
          <p:spPr>
            <a:xfrm>
              <a:off x="2920600" y="2031075"/>
              <a:ext cx="16700" cy="14375"/>
            </a:xfrm>
            <a:custGeom>
              <a:avLst/>
              <a:gdLst/>
              <a:ahLst/>
              <a:cxnLst/>
              <a:rect l="l" t="t" r="r" b="b"/>
              <a:pathLst>
                <a:path w="668" h="575" extrusionOk="0">
                  <a:moveTo>
                    <a:pt x="367" y="0"/>
                  </a:moveTo>
                  <a:cubicBezTo>
                    <a:pt x="134" y="0"/>
                    <a:pt x="0" y="300"/>
                    <a:pt x="167" y="500"/>
                  </a:cubicBezTo>
                  <a:cubicBezTo>
                    <a:pt x="229" y="552"/>
                    <a:pt x="300" y="575"/>
                    <a:pt x="370" y="575"/>
                  </a:cubicBezTo>
                  <a:cubicBezTo>
                    <a:pt x="524" y="575"/>
                    <a:pt x="667" y="461"/>
                    <a:pt x="667" y="300"/>
                  </a:cubicBezTo>
                  <a:cubicBezTo>
                    <a:pt x="667" y="133"/>
                    <a:pt x="534" y="0"/>
                    <a:pt x="3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56;p61"/>
            <p:cNvSpPr/>
            <p:nvPr/>
          </p:nvSpPr>
          <p:spPr>
            <a:xfrm>
              <a:off x="2923925" y="2005400"/>
              <a:ext cx="20875" cy="12350"/>
            </a:xfrm>
            <a:custGeom>
              <a:avLst/>
              <a:gdLst/>
              <a:ahLst/>
              <a:cxnLst/>
              <a:rect l="l" t="t" r="r" b="b"/>
              <a:pathLst>
                <a:path w="835" h="494" extrusionOk="0">
                  <a:moveTo>
                    <a:pt x="380" y="1"/>
                  </a:moveTo>
                  <a:cubicBezTo>
                    <a:pt x="235" y="1"/>
                    <a:pt x="99" y="69"/>
                    <a:pt x="1" y="193"/>
                  </a:cubicBezTo>
                  <a:lnTo>
                    <a:pt x="701" y="493"/>
                  </a:lnTo>
                  <a:cubicBezTo>
                    <a:pt x="701" y="493"/>
                    <a:pt x="834" y="160"/>
                    <a:pt x="534" y="26"/>
                  </a:cubicBezTo>
                  <a:cubicBezTo>
                    <a:pt x="483" y="9"/>
                    <a:pt x="431" y="1"/>
                    <a:pt x="38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257;p61"/>
            <p:cNvSpPr/>
            <p:nvPr/>
          </p:nvSpPr>
          <p:spPr>
            <a:xfrm>
              <a:off x="2901400" y="2034400"/>
              <a:ext cx="28400" cy="45050"/>
            </a:xfrm>
            <a:custGeom>
              <a:avLst/>
              <a:gdLst/>
              <a:ahLst/>
              <a:cxnLst/>
              <a:rect l="l" t="t" r="r" b="b"/>
              <a:pathLst>
                <a:path w="1136" h="1802" extrusionOk="0">
                  <a:moveTo>
                    <a:pt x="1" y="0"/>
                  </a:moveTo>
                  <a:lnTo>
                    <a:pt x="234" y="1802"/>
                  </a:lnTo>
                  <a:lnTo>
                    <a:pt x="1135" y="13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258;p61"/>
            <p:cNvSpPr/>
            <p:nvPr/>
          </p:nvSpPr>
          <p:spPr>
            <a:xfrm>
              <a:off x="2873050" y="2088600"/>
              <a:ext cx="30050" cy="19500"/>
            </a:xfrm>
            <a:custGeom>
              <a:avLst/>
              <a:gdLst/>
              <a:ahLst/>
              <a:cxnLst/>
              <a:rect l="l" t="t" r="r" b="b"/>
              <a:pathLst>
                <a:path w="1202" h="780" extrusionOk="0">
                  <a:moveTo>
                    <a:pt x="34" y="1"/>
                  </a:moveTo>
                  <a:cubicBezTo>
                    <a:pt x="1" y="67"/>
                    <a:pt x="1" y="134"/>
                    <a:pt x="34" y="234"/>
                  </a:cubicBezTo>
                  <a:cubicBezTo>
                    <a:pt x="64" y="559"/>
                    <a:pt x="355" y="779"/>
                    <a:pt x="675" y="779"/>
                  </a:cubicBezTo>
                  <a:cubicBezTo>
                    <a:pt x="717" y="779"/>
                    <a:pt x="759" y="776"/>
                    <a:pt x="801" y="768"/>
                  </a:cubicBezTo>
                  <a:cubicBezTo>
                    <a:pt x="835" y="768"/>
                    <a:pt x="835" y="768"/>
                    <a:pt x="868" y="735"/>
                  </a:cubicBezTo>
                  <a:cubicBezTo>
                    <a:pt x="1068" y="668"/>
                    <a:pt x="1202" y="468"/>
                    <a:pt x="1202" y="2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259;p61"/>
            <p:cNvSpPr/>
            <p:nvPr/>
          </p:nvSpPr>
          <p:spPr>
            <a:xfrm>
              <a:off x="2903900" y="2155325"/>
              <a:ext cx="95950" cy="89250"/>
            </a:xfrm>
            <a:custGeom>
              <a:avLst/>
              <a:gdLst/>
              <a:ahLst/>
              <a:cxnLst/>
              <a:rect l="l" t="t" r="r" b="b"/>
              <a:pathLst>
                <a:path w="3838" h="3570" extrusionOk="0">
                  <a:moveTo>
                    <a:pt x="554" y="0"/>
                  </a:moveTo>
                  <a:cubicBezTo>
                    <a:pt x="370" y="0"/>
                    <a:pt x="186" y="11"/>
                    <a:pt x="1" y="34"/>
                  </a:cubicBezTo>
                  <a:lnTo>
                    <a:pt x="2102" y="3569"/>
                  </a:lnTo>
                  <a:cubicBezTo>
                    <a:pt x="2703" y="2869"/>
                    <a:pt x="3303" y="2168"/>
                    <a:pt x="3837" y="1435"/>
                  </a:cubicBezTo>
                  <a:cubicBezTo>
                    <a:pt x="3604" y="1201"/>
                    <a:pt x="3370" y="1001"/>
                    <a:pt x="3103" y="801"/>
                  </a:cubicBezTo>
                  <a:cubicBezTo>
                    <a:pt x="2354" y="273"/>
                    <a:pt x="1466" y="0"/>
                    <a:pt x="554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260;p61"/>
            <p:cNvSpPr/>
            <p:nvPr/>
          </p:nvSpPr>
          <p:spPr>
            <a:xfrm>
              <a:off x="2873900" y="2093625"/>
              <a:ext cx="19200" cy="14475"/>
            </a:xfrm>
            <a:custGeom>
              <a:avLst/>
              <a:gdLst/>
              <a:ahLst/>
              <a:cxnLst/>
              <a:rect l="l" t="t" r="r" b="b"/>
              <a:pathLst>
                <a:path w="768" h="579" extrusionOk="0">
                  <a:moveTo>
                    <a:pt x="196" y="1"/>
                  </a:moveTo>
                  <a:cubicBezTo>
                    <a:pt x="130" y="1"/>
                    <a:pt x="63" y="12"/>
                    <a:pt x="0" y="33"/>
                  </a:cubicBezTo>
                  <a:cubicBezTo>
                    <a:pt x="30" y="358"/>
                    <a:pt x="321" y="578"/>
                    <a:pt x="641" y="578"/>
                  </a:cubicBezTo>
                  <a:cubicBezTo>
                    <a:pt x="683" y="578"/>
                    <a:pt x="725" y="575"/>
                    <a:pt x="767" y="567"/>
                  </a:cubicBezTo>
                  <a:cubicBezTo>
                    <a:pt x="734" y="400"/>
                    <a:pt x="667" y="267"/>
                    <a:pt x="567" y="167"/>
                  </a:cubicBezTo>
                  <a:cubicBezTo>
                    <a:pt x="476" y="53"/>
                    <a:pt x="338" y="1"/>
                    <a:pt x="196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261;p61"/>
            <p:cNvSpPr/>
            <p:nvPr/>
          </p:nvSpPr>
          <p:spPr>
            <a:xfrm>
              <a:off x="2714600" y="1872525"/>
              <a:ext cx="267725" cy="271975"/>
            </a:xfrm>
            <a:custGeom>
              <a:avLst/>
              <a:gdLst/>
              <a:ahLst/>
              <a:cxnLst/>
              <a:rect l="l" t="t" r="r" b="b"/>
              <a:pathLst>
                <a:path w="10709" h="10879" extrusionOk="0">
                  <a:moveTo>
                    <a:pt x="8825" y="1"/>
                  </a:moveTo>
                  <a:cubicBezTo>
                    <a:pt x="7844" y="1"/>
                    <a:pt x="6839" y="838"/>
                    <a:pt x="6839" y="838"/>
                  </a:cubicBezTo>
                  <a:cubicBezTo>
                    <a:pt x="6839" y="838"/>
                    <a:pt x="5960" y="556"/>
                    <a:pt x="4961" y="556"/>
                  </a:cubicBezTo>
                  <a:cubicBezTo>
                    <a:pt x="4242" y="556"/>
                    <a:pt x="3461" y="702"/>
                    <a:pt x="2903" y="1205"/>
                  </a:cubicBezTo>
                  <a:cubicBezTo>
                    <a:pt x="1569" y="2439"/>
                    <a:pt x="1535" y="3340"/>
                    <a:pt x="1535" y="3340"/>
                  </a:cubicBezTo>
                  <a:cubicBezTo>
                    <a:pt x="601" y="3673"/>
                    <a:pt x="1" y="4607"/>
                    <a:pt x="134" y="5608"/>
                  </a:cubicBezTo>
                  <a:cubicBezTo>
                    <a:pt x="268" y="7409"/>
                    <a:pt x="1502" y="8710"/>
                    <a:pt x="1969" y="9378"/>
                  </a:cubicBezTo>
                  <a:cubicBezTo>
                    <a:pt x="2436" y="10078"/>
                    <a:pt x="2936" y="10879"/>
                    <a:pt x="2936" y="10879"/>
                  </a:cubicBezTo>
                  <a:lnTo>
                    <a:pt x="2970" y="8644"/>
                  </a:lnTo>
                  <a:lnTo>
                    <a:pt x="2970" y="8644"/>
                  </a:lnTo>
                  <a:cubicBezTo>
                    <a:pt x="2970" y="8644"/>
                    <a:pt x="2793" y="8768"/>
                    <a:pt x="2521" y="8768"/>
                  </a:cubicBezTo>
                  <a:cubicBezTo>
                    <a:pt x="2305" y="8768"/>
                    <a:pt x="2030" y="8690"/>
                    <a:pt x="1735" y="8410"/>
                  </a:cubicBezTo>
                  <a:cubicBezTo>
                    <a:pt x="1035" y="7743"/>
                    <a:pt x="1002" y="6742"/>
                    <a:pt x="1569" y="6275"/>
                  </a:cubicBezTo>
                  <a:cubicBezTo>
                    <a:pt x="1741" y="6137"/>
                    <a:pt x="1949" y="6071"/>
                    <a:pt x="2160" y="6071"/>
                  </a:cubicBezTo>
                  <a:cubicBezTo>
                    <a:pt x="2358" y="6071"/>
                    <a:pt x="2559" y="6129"/>
                    <a:pt x="2736" y="6242"/>
                  </a:cubicBezTo>
                  <a:cubicBezTo>
                    <a:pt x="2836" y="6342"/>
                    <a:pt x="2903" y="6475"/>
                    <a:pt x="2903" y="6609"/>
                  </a:cubicBezTo>
                  <a:lnTo>
                    <a:pt x="2970" y="7776"/>
                  </a:lnTo>
                  <a:cubicBezTo>
                    <a:pt x="3470" y="7710"/>
                    <a:pt x="3770" y="7276"/>
                    <a:pt x="3670" y="6809"/>
                  </a:cubicBezTo>
                  <a:cubicBezTo>
                    <a:pt x="3670" y="6809"/>
                    <a:pt x="7640" y="6442"/>
                    <a:pt x="8574" y="3206"/>
                  </a:cubicBezTo>
                  <a:cubicBezTo>
                    <a:pt x="8574" y="3206"/>
                    <a:pt x="9408" y="4074"/>
                    <a:pt x="9408" y="6075"/>
                  </a:cubicBezTo>
                  <a:cubicBezTo>
                    <a:pt x="10075" y="5642"/>
                    <a:pt x="10342" y="4774"/>
                    <a:pt x="10008" y="4040"/>
                  </a:cubicBezTo>
                  <a:cubicBezTo>
                    <a:pt x="10342" y="3907"/>
                    <a:pt x="10542" y="3507"/>
                    <a:pt x="10475" y="3140"/>
                  </a:cubicBezTo>
                  <a:cubicBezTo>
                    <a:pt x="10408" y="2773"/>
                    <a:pt x="10141" y="2473"/>
                    <a:pt x="9808" y="2406"/>
                  </a:cubicBezTo>
                  <a:cubicBezTo>
                    <a:pt x="9808" y="2406"/>
                    <a:pt x="10709" y="938"/>
                    <a:pt x="9574" y="204"/>
                  </a:cubicBezTo>
                  <a:cubicBezTo>
                    <a:pt x="9339" y="59"/>
                    <a:pt x="9083" y="1"/>
                    <a:pt x="882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262;p61"/>
            <p:cNvSpPr/>
            <p:nvPr/>
          </p:nvSpPr>
          <p:spPr>
            <a:xfrm>
              <a:off x="2669800" y="2289425"/>
              <a:ext cx="378175" cy="248850"/>
            </a:xfrm>
            <a:custGeom>
              <a:avLst/>
              <a:gdLst/>
              <a:ahLst/>
              <a:cxnLst/>
              <a:rect l="l" t="t" r="r" b="b"/>
              <a:pathLst>
                <a:path w="15127" h="9954" extrusionOk="0">
                  <a:moveTo>
                    <a:pt x="14918" y="1"/>
                  </a:moveTo>
                  <a:cubicBezTo>
                    <a:pt x="14878" y="1"/>
                    <a:pt x="14838" y="13"/>
                    <a:pt x="14802" y="40"/>
                  </a:cubicBezTo>
                  <a:lnTo>
                    <a:pt x="325" y="8379"/>
                  </a:lnTo>
                  <a:cubicBezTo>
                    <a:pt x="125" y="8479"/>
                    <a:pt x="25" y="8680"/>
                    <a:pt x="25" y="8913"/>
                  </a:cubicBezTo>
                  <a:lnTo>
                    <a:pt x="25" y="9747"/>
                  </a:lnTo>
                  <a:cubicBezTo>
                    <a:pt x="1" y="9868"/>
                    <a:pt x="99" y="9954"/>
                    <a:pt x="206" y="9954"/>
                  </a:cubicBezTo>
                  <a:cubicBezTo>
                    <a:pt x="247" y="9954"/>
                    <a:pt x="288" y="9941"/>
                    <a:pt x="325" y="9914"/>
                  </a:cubicBezTo>
                  <a:lnTo>
                    <a:pt x="14802" y="1575"/>
                  </a:lnTo>
                  <a:cubicBezTo>
                    <a:pt x="15002" y="1474"/>
                    <a:pt x="15102" y="1274"/>
                    <a:pt x="15102" y="1041"/>
                  </a:cubicBezTo>
                  <a:lnTo>
                    <a:pt x="15102" y="240"/>
                  </a:lnTo>
                  <a:cubicBezTo>
                    <a:pt x="15127" y="94"/>
                    <a:pt x="15026" y="1"/>
                    <a:pt x="14918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263;p61"/>
            <p:cNvSpPr/>
            <p:nvPr/>
          </p:nvSpPr>
          <p:spPr>
            <a:xfrm>
              <a:off x="2757150" y="2395625"/>
              <a:ext cx="203500" cy="133550"/>
            </a:xfrm>
            <a:custGeom>
              <a:avLst/>
              <a:gdLst/>
              <a:ahLst/>
              <a:cxnLst/>
              <a:rect l="l" t="t" r="r" b="b"/>
              <a:pathLst>
                <a:path w="8140" h="5342" extrusionOk="0">
                  <a:moveTo>
                    <a:pt x="8036" y="1"/>
                  </a:moveTo>
                  <a:cubicBezTo>
                    <a:pt x="8014" y="1"/>
                    <a:pt x="7992" y="9"/>
                    <a:pt x="7972" y="28"/>
                  </a:cubicBezTo>
                  <a:lnTo>
                    <a:pt x="167" y="4498"/>
                  </a:lnTo>
                  <a:cubicBezTo>
                    <a:pt x="67" y="4565"/>
                    <a:pt x="0" y="4665"/>
                    <a:pt x="0" y="4765"/>
                  </a:cubicBezTo>
                  <a:lnTo>
                    <a:pt x="0" y="5232"/>
                  </a:lnTo>
                  <a:cubicBezTo>
                    <a:pt x="0" y="5287"/>
                    <a:pt x="67" y="5341"/>
                    <a:pt x="128" y="5341"/>
                  </a:cubicBezTo>
                  <a:cubicBezTo>
                    <a:pt x="141" y="5341"/>
                    <a:pt x="155" y="5338"/>
                    <a:pt x="167" y="5332"/>
                  </a:cubicBezTo>
                  <a:lnTo>
                    <a:pt x="7972" y="829"/>
                  </a:lnTo>
                  <a:cubicBezTo>
                    <a:pt x="8073" y="762"/>
                    <a:pt x="8139" y="662"/>
                    <a:pt x="8139" y="562"/>
                  </a:cubicBezTo>
                  <a:lnTo>
                    <a:pt x="8139" y="95"/>
                  </a:lnTo>
                  <a:cubicBezTo>
                    <a:pt x="8139" y="48"/>
                    <a:pt x="8089" y="1"/>
                    <a:pt x="803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264;p61"/>
            <p:cNvSpPr/>
            <p:nvPr/>
          </p:nvSpPr>
          <p:spPr>
            <a:xfrm>
              <a:off x="2943100" y="2081500"/>
              <a:ext cx="148475" cy="170975"/>
            </a:xfrm>
            <a:custGeom>
              <a:avLst/>
              <a:gdLst/>
              <a:ahLst/>
              <a:cxnLst/>
              <a:rect l="l" t="t" r="r" b="b"/>
              <a:pathLst>
                <a:path w="5939" h="6839" extrusionOk="0">
                  <a:moveTo>
                    <a:pt x="4444" y="0"/>
                  </a:moveTo>
                  <a:cubicBezTo>
                    <a:pt x="4009" y="0"/>
                    <a:pt x="3505" y="145"/>
                    <a:pt x="2970" y="451"/>
                  </a:cubicBezTo>
                  <a:cubicBezTo>
                    <a:pt x="1335" y="1385"/>
                    <a:pt x="1" y="3487"/>
                    <a:pt x="1" y="5121"/>
                  </a:cubicBezTo>
                  <a:cubicBezTo>
                    <a:pt x="1" y="6222"/>
                    <a:pt x="606" y="6839"/>
                    <a:pt x="1500" y="6839"/>
                  </a:cubicBezTo>
                  <a:cubicBezTo>
                    <a:pt x="1934" y="6839"/>
                    <a:pt x="2436" y="6694"/>
                    <a:pt x="2970" y="6389"/>
                  </a:cubicBezTo>
                  <a:cubicBezTo>
                    <a:pt x="4604" y="5422"/>
                    <a:pt x="5938" y="3320"/>
                    <a:pt x="5938" y="1686"/>
                  </a:cubicBezTo>
                  <a:cubicBezTo>
                    <a:pt x="5938" y="609"/>
                    <a:pt x="5335" y="0"/>
                    <a:pt x="444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265;p61"/>
            <p:cNvSpPr/>
            <p:nvPr/>
          </p:nvSpPr>
          <p:spPr>
            <a:xfrm>
              <a:off x="2978125" y="2105500"/>
              <a:ext cx="85100" cy="114675"/>
            </a:xfrm>
            <a:custGeom>
              <a:avLst/>
              <a:gdLst/>
              <a:ahLst/>
              <a:cxnLst/>
              <a:rect l="l" t="t" r="r" b="b"/>
              <a:pathLst>
                <a:path w="3404" h="4587" extrusionOk="0">
                  <a:moveTo>
                    <a:pt x="2803" y="367"/>
                  </a:moveTo>
                  <a:cubicBezTo>
                    <a:pt x="2836" y="367"/>
                    <a:pt x="2869" y="375"/>
                    <a:pt x="2903" y="392"/>
                  </a:cubicBezTo>
                  <a:cubicBezTo>
                    <a:pt x="2970" y="425"/>
                    <a:pt x="3003" y="459"/>
                    <a:pt x="3036" y="526"/>
                  </a:cubicBezTo>
                  <a:cubicBezTo>
                    <a:pt x="3070" y="592"/>
                    <a:pt x="3103" y="692"/>
                    <a:pt x="3103" y="792"/>
                  </a:cubicBezTo>
                  <a:lnTo>
                    <a:pt x="3103" y="1493"/>
                  </a:lnTo>
                  <a:lnTo>
                    <a:pt x="3103" y="2193"/>
                  </a:lnTo>
                  <a:cubicBezTo>
                    <a:pt x="3070" y="2293"/>
                    <a:pt x="3070" y="2427"/>
                    <a:pt x="3036" y="2527"/>
                  </a:cubicBezTo>
                  <a:cubicBezTo>
                    <a:pt x="3003" y="2627"/>
                    <a:pt x="2970" y="2727"/>
                    <a:pt x="2903" y="2794"/>
                  </a:cubicBezTo>
                  <a:cubicBezTo>
                    <a:pt x="2836" y="2894"/>
                    <a:pt x="2769" y="2961"/>
                    <a:pt x="2703" y="3061"/>
                  </a:cubicBezTo>
                  <a:cubicBezTo>
                    <a:pt x="2603" y="3127"/>
                    <a:pt x="2503" y="3227"/>
                    <a:pt x="2402" y="3294"/>
                  </a:cubicBezTo>
                  <a:cubicBezTo>
                    <a:pt x="2202" y="3394"/>
                    <a:pt x="2169" y="3428"/>
                    <a:pt x="1702" y="3694"/>
                  </a:cubicBezTo>
                  <a:cubicBezTo>
                    <a:pt x="1235" y="3995"/>
                    <a:pt x="1168" y="3995"/>
                    <a:pt x="1001" y="4095"/>
                  </a:cubicBezTo>
                  <a:cubicBezTo>
                    <a:pt x="901" y="4161"/>
                    <a:pt x="801" y="4195"/>
                    <a:pt x="701" y="4228"/>
                  </a:cubicBezTo>
                  <a:lnTo>
                    <a:pt x="501" y="4228"/>
                  </a:lnTo>
                  <a:cubicBezTo>
                    <a:pt x="434" y="4195"/>
                    <a:pt x="368" y="4161"/>
                    <a:pt x="368" y="4095"/>
                  </a:cubicBezTo>
                  <a:cubicBezTo>
                    <a:pt x="334" y="3995"/>
                    <a:pt x="301" y="3895"/>
                    <a:pt x="301" y="3828"/>
                  </a:cubicBezTo>
                  <a:lnTo>
                    <a:pt x="301" y="3127"/>
                  </a:lnTo>
                  <a:lnTo>
                    <a:pt x="301" y="2427"/>
                  </a:lnTo>
                  <a:cubicBezTo>
                    <a:pt x="301" y="2293"/>
                    <a:pt x="334" y="2193"/>
                    <a:pt x="368" y="2093"/>
                  </a:cubicBezTo>
                  <a:cubicBezTo>
                    <a:pt x="401" y="1993"/>
                    <a:pt x="434" y="1893"/>
                    <a:pt x="501" y="1793"/>
                  </a:cubicBezTo>
                  <a:cubicBezTo>
                    <a:pt x="534" y="1726"/>
                    <a:pt x="601" y="1626"/>
                    <a:pt x="701" y="1560"/>
                  </a:cubicBezTo>
                  <a:cubicBezTo>
                    <a:pt x="768" y="1460"/>
                    <a:pt x="901" y="1393"/>
                    <a:pt x="1001" y="1326"/>
                  </a:cubicBezTo>
                  <a:cubicBezTo>
                    <a:pt x="1168" y="1193"/>
                    <a:pt x="1235" y="1159"/>
                    <a:pt x="1702" y="892"/>
                  </a:cubicBezTo>
                  <a:lnTo>
                    <a:pt x="1702" y="926"/>
                  </a:lnTo>
                  <a:cubicBezTo>
                    <a:pt x="2169" y="659"/>
                    <a:pt x="2202" y="626"/>
                    <a:pt x="2402" y="526"/>
                  </a:cubicBezTo>
                  <a:cubicBezTo>
                    <a:pt x="2469" y="459"/>
                    <a:pt x="2603" y="425"/>
                    <a:pt x="2703" y="392"/>
                  </a:cubicBezTo>
                  <a:cubicBezTo>
                    <a:pt x="2736" y="375"/>
                    <a:pt x="2769" y="367"/>
                    <a:pt x="2803" y="367"/>
                  </a:cubicBezTo>
                  <a:close/>
                  <a:moveTo>
                    <a:pt x="2970" y="0"/>
                  </a:moveTo>
                  <a:cubicBezTo>
                    <a:pt x="2911" y="0"/>
                    <a:pt x="2853" y="8"/>
                    <a:pt x="2803" y="25"/>
                  </a:cubicBezTo>
                  <a:cubicBezTo>
                    <a:pt x="2669" y="59"/>
                    <a:pt x="2536" y="125"/>
                    <a:pt x="2402" y="192"/>
                  </a:cubicBezTo>
                  <a:cubicBezTo>
                    <a:pt x="2202" y="292"/>
                    <a:pt x="2169" y="325"/>
                    <a:pt x="1702" y="626"/>
                  </a:cubicBezTo>
                  <a:lnTo>
                    <a:pt x="1702" y="592"/>
                  </a:lnTo>
                  <a:cubicBezTo>
                    <a:pt x="1235" y="859"/>
                    <a:pt x="1168" y="892"/>
                    <a:pt x="1001" y="1026"/>
                  </a:cubicBezTo>
                  <a:cubicBezTo>
                    <a:pt x="835" y="1093"/>
                    <a:pt x="701" y="1226"/>
                    <a:pt x="568" y="1326"/>
                  </a:cubicBezTo>
                  <a:cubicBezTo>
                    <a:pt x="468" y="1460"/>
                    <a:pt x="368" y="1560"/>
                    <a:pt x="268" y="1693"/>
                  </a:cubicBezTo>
                  <a:cubicBezTo>
                    <a:pt x="201" y="1826"/>
                    <a:pt x="134" y="1960"/>
                    <a:pt x="67" y="2127"/>
                  </a:cubicBezTo>
                  <a:cubicBezTo>
                    <a:pt x="34" y="2260"/>
                    <a:pt x="1" y="2427"/>
                    <a:pt x="1" y="2594"/>
                  </a:cubicBezTo>
                  <a:lnTo>
                    <a:pt x="1" y="3294"/>
                  </a:lnTo>
                  <a:lnTo>
                    <a:pt x="1" y="3995"/>
                  </a:lnTo>
                  <a:cubicBezTo>
                    <a:pt x="1" y="4128"/>
                    <a:pt x="34" y="4262"/>
                    <a:pt x="67" y="4362"/>
                  </a:cubicBezTo>
                  <a:cubicBezTo>
                    <a:pt x="101" y="4462"/>
                    <a:pt x="168" y="4528"/>
                    <a:pt x="268" y="4562"/>
                  </a:cubicBezTo>
                  <a:cubicBezTo>
                    <a:pt x="318" y="4578"/>
                    <a:pt x="368" y="4587"/>
                    <a:pt x="418" y="4587"/>
                  </a:cubicBezTo>
                  <a:cubicBezTo>
                    <a:pt x="468" y="4587"/>
                    <a:pt x="518" y="4578"/>
                    <a:pt x="568" y="4562"/>
                  </a:cubicBezTo>
                  <a:cubicBezTo>
                    <a:pt x="735" y="4528"/>
                    <a:pt x="868" y="4495"/>
                    <a:pt x="1001" y="4428"/>
                  </a:cubicBezTo>
                  <a:cubicBezTo>
                    <a:pt x="1168" y="4328"/>
                    <a:pt x="1235" y="4295"/>
                    <a:pt x="1702" y="3995"/>
                  </a:cubicBezTo>
                  <a:cubicBezTo>
                    <a:pt x="2169" y="3694"/>
                    <a:pt x="2202" y="3694"/>
                    <a:pt x="2402" y="3594"/>
                  </a:cubicBezTo>
                  <a:cubicBezTo>
                    <a:pt x="2536" y="3494"/>
                    <a:pt x="2703" y="3394"/>
                    <a:pt x="2803" y="3261"/>
                  </a:cubicBezTo>
                  <a:cubicBezTo>
                    <a:pt x="2936" y="3161"/>
                    <a:pt x="3036" y="3027"/>
                    <a:pt x="3136" y="2894"/>
                  </a:cubicBezTo>
                  <a:cubicBezTo>
                    <a:pt x="3203" y="2760"/>
                    <a:pt x="3270" y="2627"/>
                    <a:pt x="3303" y="2460"/>
                  </a:cubicBezTo>
                  <a:cubicBezTo>
                    <a:pt x="3370" y="2327"/>
                    <a:pt x="3403" y="2160"/>
                    <a:pt x="3403" y="1993"/>
                  </a:cubicBezTo>
                  <a:lnTo>
                    <a:pt x="3403" y="1293"/>
                  </a:lnTo>
                  <a:lnTo>
                    <a:pt x="3403" y="592"/>
                  </a:lnTo>
                  <a:cubicBezTo>
                    <a:pt x="3403" y="459"/>
                    <a:pt x="3370" y="359"/>
                    <a:pt x="3303" y="225"/>
                  </a:cubicBezTo>
                  <a:cubicBezTo>
                    <a:pt x="3270" y="159"/>
                    <a:pt x="3203" y="59"/>
                    <a:pt x="3136" y="25"/>
                  </a:cubicBezTo>
                  <a:cubicBezTo>
                    <a:pt x="3086" y="8"/>
                    <a:pt x="3028" y="0"/>
                    <a:pt x="29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266;p61"/>
            <p:cNvSpPr/>
            <p:nvPr/>
          </p:nvSpPr>
          <p:spPr>
            <a:xfrm>
              <a:off x="2998150" y="2137950"/>
              <a:ext cx="44225" cy="50600"/>
            </a:xfrm>
            <a:custGeom>
              <a:avLst/>
              <a:gdLst/>
              <a:ahLst/>
              <a:cxnLst/>
              <a:rect l="l" t="t" r="r" b="b"/>
              <a:pathLst>
                <a:path w="1769" h="2024" extrusionOk="0">
                  <a:moveTo>
                    <a:pt x="1170" y="349"/>
                  </a:moveTo>
                  <a:cubicBezTo>
                    <a:pt x="1344" y="349"/>
                    <a:pt x="1468" y="468"/>
                    <a:pt x="1468" y="695"/>
                  </a:cubicBezTo>
                  <a:cubicBezTo>
                    <a:pt x="1435" y="1062"/>
                    <a:pt x="1201" y="1396"/>
                    <a:pt x="901" y="1596"/>
                  </a:cubicBezTo>
                  <a:cubicBezTo>
                    <a:pt x="795" y="1649"/>
                    <a:pt x="698" y="1675"/>
                    <a:pt x="617" y="1675"/>
                  </a:cubicBezTo>
                  <a:cubicBezTo>
                    <a:pt x="442" y="1675"/>
                    <a:pt x="334" y="1556"/>
                    <a:pt x="334" y="1329"/>
                  </a:cubicBezTo>
                  <a:cubicBezTo>
                    <a:pt x="367" y="962"/>
                    <a:pt x="567" y="629"/>
                    <a:pt x="901" y="428"/>
                  </a:cubicBezTo>
                  <a:cubicBezTo>
                    <a:pt x="997" y="375"/>
                    <a:pt x="1089" y="349"/>
                    <a:pt x="1170" y="349"/>
                  </a:cubicBezTo>
                  <a:close/>
                  <a:moveTo>
                    <a:pt x="1322" y="1"/>
                  </a:moveTo>
                  <a:cubicBezTo>
                    <a:pt x="1196" y="1"/>
                    <a:pt x="1052" y="42"/>
                    <a:pt x="901" y="128"/>
                  </a:cubicBezTo>
                  <a:cubicBezTo>
                    <a:pt x="401" y="428"/>
                    <a:pt x="67" y="962"/>
                    <a:pt x="0" y="1529"/>
                  </a:cubicBezTo>
                  <a:cubicBezTo>
                    <a:pt x="0" y="1845"/>
                    <a:pt x="183" y="2023"/>
                    <a:pt x="457" y="2023"/>
                  </a:cubicBezTo>
                  <a:cubicBezTo>
                    <a:pt x="587" y="2023"/>
                    <a:pt x="739" y="1983"/>
                    <a:pt x="901" y="1896"/>
                  </a:cubicBezTo>
                  <a:cubicBezTo>
                    <a:pt x="1401" y="1596"/>
                    <a:pt x="1702" y="1096"/>
                    <a:pt x="1768" y="495"/>
                  </a:cubicBezTo>
                  <a:cubicBezTo>
                    <a:pt x="1768" y="179"/>
                    <a:pt x="1585" y="1"/>
                    <a:pt x="1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267;p61"/>
            <p:cNvSpPr/>
            <p:nvPr/>
          </p:nvSpPr>
          <p:spPr>
            <a:xfrm>
              <a:off x="3038175" y="2121125"/>
              <a:ext cx="10025" cy="12375"/>
            </a:xfrm>
            <a:custGeom>
              <a:avLst/>
              <a:gdLst/>
              <a:ahLst/>
              <a:cxnLst/>
              <a:rect l="l" t="t" r="r" b="b"/>
              <a:pathLst>
                <a:path w="401" h="495" extrusionOk="0">
                  <a:moveTo>
                    <a:pt x="312" y="1"/>
                  </a:moveTo>
                  <a:cubicBezTo>
                    <a:pt x="282" y="1"/>
                    <a:pt x="245" y="12"/>
                    <a:pt x="201" y="34"/>
                  </a:cubicBezTo>
                  <a:cubicBezTo>
                    <a:pt x="101" y="101"/>
                    <a:pt x="0" y="234"/>
                    <a:pt x="0" y="368"/>
                  </a:cubicBezTo>
                  <a:cubicBezTo>
                    <a:pt x="0" y="440"/>
                    <a:pt x="52" y="494"/>
                    <a:pt x="119" y="494"/>
                  </a:cubicBezTo>
                  <a:cubicBezTo>
                    <a:pt x="145" y="494"/>
                    <a:pt x="173" y="486"/>
                    <a:pt x="201" y="468"/>
                  </a:cubicBezTo>
                  <a:cubicBezTo>
                    <a:pt x="334" y="368"/>
                    <a:pt x="401" y="267"/>
                    <a:pt x="401" y="134"/>
                  </a:cubicBezTo>
                  <a:cubicBezTo>
                    <a:pt x="401" y="4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268;p61"/>
            <p:cNvSpPr/>
            <p:nvPr/>
          </p:nvSpPr>
          <p:spPr>
            <a:xfrm>
              <a:off x="2683750" y="2189500"/>
              <a:ext cx="99275" cy="181825"/>
            </a:xfrm>
            <a:custGeom>
              <a:avLst/>
              <a:gdLst/>
              <a:ahLst/>
              <a:cxnLst/>
              <a:rect l="l" t="t" r="r" b="b"/>
              <a:pathLst>
                <a:path w="3971" h="7273" extrusionOk="0">
                  <a:moveTo>
                    <a:pt x="2636" y="1"/>
                  </a:moveTo>
                  <a:cubicBezTo>
                    <a:pt x="301" y="334"/>
                    <a:pt x="1" y="2970"/>
                    <a:pt x="1" y="2970"/>
                  </a:cubicBezTo>
                  <a:lnTo>
                    <a:pt x="1" y="7006"/>
                  </a:lnTo>
                  <a:cubicBezTo>
                    <a:pt x="579" y="7184"/>
                    <a:pt x="1172" y="7273"/>
                    <a:pt x="1770" y="7273"/>
                  </a:cubicBezTo>
                  <a:cubicBezTo>
                    <a:pt x="2069" y="7273"/>
                    <a:pt x="2369" y="7251"/>
                    <a:pt x="2669" y="7206"/>
                  </a:cubicBezTo>
                  <a:cubicBezTo>
                    <a:pt x="3070" y="5872"/>
                    <a:pt x="3370" y="4537"/>
                    <a:pt x="3603" y="3170"/>
                  </a:cubicBezTo>
                  <a:cubicBezTo>
                    <a:pt x="3970" y="668"/>
                    <a:pt x="2636" y="1"/>
                    <a:pt x="2636" y="1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269;p61"/>
            <p:cNvSpPr/>
            <p:nvPr/>
          </p:nvSpPr>
          <p:spPr>
            <a:xfrm>
              <a:off x="3248325" y="891925"/>
              <a:ext cx="1584500" cy="1476450"/>
            </a:xfrm>
            <a:custGeom>
              <a:avLst/>
              <a:gdLst/>
              <a:ahLst/>
              <a:cxnLst/>
              <a:rect l="l" t="t" r="r" b="b"/>
              <a:pathLst>
                <a:path w="63380" h="59058" extrusionOk="0">
                  <a:moveTo>
                    <a:pt x="62507" y="0"/>
                  </a:moveTo>
                  <a:cubicBezTo>
                    <a:pt x="62353" y="0"/>
                    <a:pt x="62195" y="42"/>
                    <a:pt x="62045" y="133"/>
                  </a:cubicBezTo>
                  <a:lnTo>
                    <a:pt x="1335" y="35092"/>
                  </a:lnTo>
                  <a:cubicBezTo>
                    <a:pt x="501" y="35559"/>
                    <a:pt x="0" y="36393"/>
                    <a:pt x="0" y="37327"/>
                  </a:cubicBezTo>
                  <a:lnTo>
                    <a:pt x="0" y="58175"/>
                  </a:lnTo>
                  <a:cubicBezTo>
                    <a:pt x="0" y="58684"/>
                    <a:pt x="447" y="59057"/>
                    <a:pt x="911" y="59057"/>
                  </a:cubicBezTo>
                  <a:cubicBezTo>
                    <a:pt x="1055" y="59057"/>
                    <a:pt x="1200" y="59021"/>
                    <a:pt x="1335" y="58942"/>
                  </a:cubicBezTo>
                  <a:lnTo>
                    <a:pt x="62078" y="23984"/>
                  </a:lnTo>
                  <a:cubicBezTo>
                    <a:pt x="62879" y="23517"/>
                    <a:pt x="63379" y="22650"/>
                    <a:pt x="63379" y="21716"/>
                  </a:cubicBezTo>
                  <a:lnTo>
                    <a:pt x="63379" y="901"/>
                  </a:lnTo>
                  <a:cubicBezTo>
                    <a:pt x="63379" y="375"/>
                    <a:pt x="62966" y="0"/>
                    <a:pt x="62507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270;p61"/>
            <p:cNvSpPr/>
            <p:nvPr/>
          </p:nvSpPr>
          <p:spPr>
            <a:xfrm>
              <a:off x="3248325" y="891925"/>
              <a:ext cx="1584500" cy="1476450"/>
            </a:xfrm>
            <a:custGeom>
              <a:avLst/>
              <a:gdLst/>
              <a:ahLst/>
              <a:cxnLst/>
              <a:rect l="l" t="t" r="r" b="b"/>
              <a:pathLst>
                <a:path w="63380" h="59058" extrusionOk="0">
                  <a:moveTo>
                    <a:pt x="62507" y="0"/>
                  </a:moveTo>
                  <a:cubicBezTo>
                    <a:pt x="62353" y="0"/>
                    <a:pt x="62195" y="42"/>
                    <a:pt x="62045" y="133"/>
                  </a:cubicBezTo>
                  <a:lnTo>
                    <a:pt x="1335" y="35092"/>
                  </a:lnTo>
                  <a:cubicBezTo>
                    <a:pt x="501" y="35559"/>
                    <a:pt x="0" y="36393"/>
                    <a:pt x="0" y="37327"/>
                  </a:cubicBezTo>
                  <a:lnTo>
                    <a:pt x="0" y="58175"/>
                  </a:lnTo>
                  <a:cubicBezTo>
                    <a:pt x="0" y="58684"/>
                    <a:pt x="447" y="59057"/>
                    <a:pt x="911" y="59057"/>
                  </a:cubicBezTo>
                  <a:cubicBezTo>
                    <a:pt x="1055" y="59057"/>
                    <a:pt x="1200" y="59021"/>
                    <a:pt x="1335" y="58942"/>
                  </a:cubicBezTo>
                  <a:lnTo>
                    <a:pt x="62078" y="23984"/>
                  </a:lnTo>
                  <a:cubicBezTo>
                    <a:pt x="62879" y="23517"/>
                    <a:pt x="63379" y="22650"/>
                    <a:pt x="63379" y="21716"/>
                  </a:cubicBezTo>
                  <a:lnTo>
                    <a:pt x="63379" y="901"/>
                  </a:lnTo>
                  <a:cubicBezTo>
                    <a:pt x="63379" y="375"/>
                    <a:pt x="62966" y="0"/>
                    <a:pt x="625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271;p61"/>
            <p:cNvSpPr/>
            <p:nvPr/>
          </p:nvSpPr>
          <p:spPr>
            <a:xfrm>
              <a:off x="3308375" y="1535025"/>
              <a:ext cx="517875" cy="735250"/>
            </a:xfrm>
            <a:custGeom>
              <a:avLst/>
              <a:gdLst/>
              <a:ahLst/>
              <a:cxnLst/>
              <a:rect l="l" t="t" r="r" b="b"/>
              <a:pathLst>
                <a:path w="20715" h="29410" extrusionOk="0">
                  <a:moveTo>
                    <a:pt x="20014" y="1"/>
                  </a:moveTo>
                  <a:cubicBezTo>
                    <a:pt x="19900" y="1"/>
                    <a:pt x="19786" y="30"/>
                    <a:pt x="19681" y="95"/>
                  </a:cubicBezTo>
                  <a:lnTo>
                    <a:pt x="1001" y="10836"/>
                  </a:lnTo>
                  <a:cubicBezTo>
                    <a:pt x="367" y="11202"/>
                    <a:pt x="0" y="11870"/>
                    <a:pt x="0" y="12603"/>
                  </a:cubicBezTo>
                  <a:lnTo>
                    <a:pt x="0" y="28715"/>
                  </a:lnTo>
                  <a:cubicBezTo>
                    <a:pt x="0" y="29120"/>
                    <a:pt x="326" y="29409"/>
                    <a:pt x="688" y="29409"/>
                  </a:cubicBezTo>
                  <a:cubicBezTo>
                    <a:pt x="803" y="29409"/>
                    <a:pt x="921" y="29380"/>
                    <a:pt x="1034" y="29315"/>
                  </a:cubicBezTo>
                  <a:lnTo>
                    <a:pt x="19681" y="18574"/>
                  </a:lnTo>
                  <a:cubicBezTo>
                    <a:pt x="20315" y="18208"/>
                    <a:pt x="20715" y="17540"/>
                    <a:pt x="20715" y="16840"/>
                  </a:cubicBezTo>
                  <a:lnTo>
                    <a:pt x="20715" y="695"/>
                  </a:lnTo>
                  <a:cubicBezTo>
                    <a:pt x="20715" y="290"/>
                    <a:pt x="20370" y="1"/>
                    <a:pt x="200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272;p61"/>
            <p:cNvSpPr/>
            <p:nvPr/>
          </p:nvSpPr>
          <p:spPr>
            <a:xfrm>
              <a:off x="3556050" y="1818375"/>
              <a:ext cx="270200" cy="321950"/>
            </a:xfrm>
            <a:custGeom>
              <a:avLst/>
              <a:gdLst/>
              <a:ahLst/>
              <a:cxnLst/>
              <a:rect l="l" t="t" r="r" b="b"/>
              <a:pathLst>
                <a:path w="10808" h="12878" extrusionOk="0">
                  <a:moveTo>
                    <a:pt x="7067" y="0"/>
                  </a:moveTo>
                  <a:cubicBezTo>
                    <a:pt x="6588" y="0"/>
                    <a:pt x="5938" y="476"/>
                    <a:pt x="5604" y="1169"/>
                  </a:cubicBezTo>
                  <a:lnTo>
                    <a:pt x="3269" y="6073"/>
                  </a:lnTo>
                  <a:lnTo>
                    <a:pt x="0" y="12878"/>
                  </a:lnTo>
                  <a:lnTo>
                    <a:pt x="6538" y="9108"/>
                  </a:lnTo>
                  <a:lnTo>
                    <a:pt x="9774" y="7240"/>
                  </a:lnTo>
                  <a:cubicBezTo>
                    <a:pt x="10408" y="6874"/>
                    <a:pt x="10808" y="6206"/>
                    <a:pt x="10808" y="5506"/>
                  </a:cubicBezTo>
                  <a:lnTo>
                    <a:pt x="10808" y="3271"/>
                  </a:lnTo>
                  <a:lnTo>
                    <a:pt x="7439" y="135"/>
                  </a:lnTo>
                  <a:cubicBezTo>
                    <a:pt x="7339" y="43"/>
                    <a:pt x="7211" y="0"/>
                    <a:pt x="7067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273;p61"/>
            <p:cNvSpPr/>
            <p:nvPr/>
          </p:nvSpPr>
          <p:spPr>
            <a:xfrm>
              <a:off x="3308375" y="1851825"/>
              <a:ext cx="411150" cy="418450"/>
            </a:xfrm>
            <a:custGeom>
              <a:avLst/>
              <a:gdLst/>
              <a:ahLst/>
              <a:cxnLst/>
              <a:rect l="l" t="t" r="r" b="b"/>
              <a:pathLst>
                <a:path w="16446" h="16738" extrusionOk="0">
                  <a:moveTo>
                    <a:pt x="7880" y="1"/>
                  </a:moveTo>
                  <a:cubicBezTo>
                    <a:pt x="7400" y="1"/>
                    <a:pt x="6749" y="493"/>
                    <a:pt x="6438" y="1166"/>
                  </a:cubicBezTo>
                  <a:lnTo>
                    <a:pt x="0" y="14609"/>
                  </a:lnTo>
                  <a:lnTo>
                    <a:pt x="0" y="16043"/>
                  </a:lnTo>
                  <a:cubicBezTo>
                    <a:pt x="0" y="16448"/>
                    <a:pt x="326" y="16737"/>
                    <a:pt x="688" y="16737"/>
                  </a:cubicBezTo>
                  <a:cubicBezTo>
                    <a:pt x="803" y="16737"/>
                    <a:pt x="921" y="16708"/>
                    <a:pt x="1034" y="16643"/>
                  </a:cubicBezTo>
                  <a:lnTo>
                    <a:pt x="9907" y="11540"/>
                  </a:lnTo>
                  <a:lnTo>
                    <a:pt x="16445" y="7770"/>
                  </a:lnTo>
                  <a:lnTo>
                    <a:pt x="13176" y="4735"/>
                  </a:lnTo>
                  <a:lnTo>
                    <a:pt x="8239" y="132"/>
                  </a:lnTo>
                  <a:cubicBezTo>
                    <a:pt x="8142" y="42"/>
                    <a:pt x="8018" y="1"/>
                    <a:pt x="78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274;p61"/>
            <p:cNvSpPr/>
            <p:nvPr/>
          </p:nvSpPr>
          <p:spPr>
            <a:xfrm>
              <a:off x="3659450" y="1654025"/>
              <a:ext cx="119275" cy="137175"/>
            </a:xfrm>
            <a:custGeom>
              <a:avLst/>
              <a:gdLst/>
              <a:ahLst/>
              <a:cxnLst/>
              <a:rect l="l" t="t" r="r" b="b"/>
              <a:pathLst>
                <a:path w="4771" h="5487" extrusionOk="0">
                  <a:moveTo>
                    <a:pt x="3568" y="1"/>
                  </a:moveTo>
                  <a:cubicBezTo>
                    <a:pt x="3216" y="1"/>
                    <a:pt x="2807" y="120"/>
                    <a:pt x="2369" y="371"/>
                  </a:cubicBezTo>
                  <a:cubicBezTo>
                    <a:pt x="1068" y="1105"/>
                    <a:pt x="1" y="2773"/>
                    <a:pt x="1" y="4107"/>
                  </a:cubicBezTo>
                  <a:cubicBezTo>
                    <a:pt x="1" y="4997"/>
                    <a:pt x="475" y="5486"/>
                    <a:pt x="1177" y="5486"/>
                  </a:cubicBezTo>
                  <a:cubicBezTo>
                    <a:pt x="1528" y="5486"/>
                    <a:pt x="1935" y="5364"/>
                    <a:pt x="2369" y="5108"/>
                  </a:cubicBezTo>
                  <a:cubicBezTo>
                    <a:pt x="3703" y="4374"/>
                    <a:pt x="4771" y="2706"/>
                    <a:pt x="4771" y="1372"/>
                  </a:cubicBezTo>
                  <a:cubicBezTo>
                    <a:pt x="4771" y="498"/>
                    <a:pt x="4289" y="1"/>
                    <a:pt x="356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275;p61"/>
            <p:cNvSpPr/>
            <p:nvPr/>
          </p:nvSpPr>
          <p:spPr>
            <a:xfrm>
              <a:off x="3868775" y="1202450"/>
              <a:ext cx="899825" cy="538950"/>
            </a:xfrm>
            <a:custGeom>
              <a:avLst/>
              <a:gdLst/>
              <a:ahLst/>
              <a:cxnLst/>
              <a:rect l="l" t="t" r="r" b="b"/>
              <a:pathLst>
                <a:path w="35993" h="21558" extrusionOk="0">
                  <a:moveTo>
                    <a:pt x="35764" y="0"/>
                  </a:moveTo>
                  <a:cubicBezTo>
                    <a:pt x="35730" y="0"/>
                    <a:pt x="35695" y="7"/>
                    <a:pt x="35659" y="21"/>
                  </a:cubicBezTo>
                  <a:lnTo>
                    <a:pt x="300" y="20369"/>
                  </a:lnTo>
                  <a:cubicBezTo>
                    <a:pt x="100" y="20469"/>
                    <a:pt x="0" y="20703"/>
                    <a:pt x="0" y="20936"/>
                  </a:cubicBezTo>
                  <a:lnTo>
                    <a:pt x="0" y="21337"/>
                  </a:lnTo>
                  <a:cubicBezTo>
                    <a:pt x="0" y="21468"/>
                    <a:pt x="103" y="21558"/>
                    <a:pt x="228" y="21558"/>
                  </a:cubicBezTo>
                  <a:cubicBezTo>
                    <a:pt x="262" y="21558"/>
                    <a:pt x="298" y="21551"/>
                    <a:pt x="334" y="21537"/>
                  </a:cubicBezTo>
                  <a:lnTo>
                    <a:pt x="35692" y="1189"/>
                  </a:lnTo>
                  <a:cubicBezTo>
                    <a:pt x="35892" y="1089"/>
                    <a:pt x="35993" y="855"/>
                    <a:pt x="35993" y="655"/>
                  </a:cubicBezTo>
                  <a:lnTo>
                    <a:pt x="35993" y="221"/>
                  </a:lnTo>
                  <a:cubicBezTo>
                    <a:pt x="35993" y="90"/>
                    <a:pt x="35889" y="0"/>
                    <a:pt x="35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276;p61"/>
            <p:cNvSpPr/>
            <p:nvPr/>
          </p:nvSpPr>
          <p:spPr>
            <a:xfrm>
              <a:off x="3868775" y="1275000"/>
              <a:ext cx="899825" cy="538950"/>
            </a:xfrm>
            <a:custGeom>
              <a:avLst/>
              <a:gdLst/>
              <a:ahLst/>
              <a:cxnLst/>
              <a:rect l="l" t="t" r="r" b="b"/>
              <a:pathLst>
                <a:path w="35993" h="21558" extrusionOk="0">
                  <a:moveTo>
                    <a:pt x="35764" y="0"/>
                  </a:moveTo>
                  <a:cubicBezTo>
                    <a:pt x="35730" y="0"/>
                    <a:pt x="35695" y="7"/>
                    <a:pt x="35659" y="21"/>
                  </a:cubicBezTo>
                  <a:lnTo>
                    <a:pt x="300" y="20369"/>
                  </a:lnTo>
                  <a:cubicBezTo>
                    <a:pt x="100" y="20469"/>
                    <a:pt x="0" y="20703"/>
                    <a:pt x="0" y="20936"/>
                  </a:cubicBezTo>
                  <a:lnTo>
                    <a:pt x="0" y="21337"/>
                  </a:lnTo>
                  <a:cubicBezTo>
                    <a:pt x="0" y="21468"/>
                    <a:pt x="103" y="21558"/>
                    <a:pt x="228" y="21558"/>
                  </a:cubicBezTo>
                  <a:cubicBezTo>
                    <a:pt x="262" y="21558"/>
                    <a:pt x="298" y="21551"/>
                    <a:pt x="334" y="21537"/>
                  </a:cubicBezTo>
                  <a:lnTo>
                    <a:pt x="35692" y="1189"/>
                  </a:lnTo>
                  <a:cubicBezTo>
                    <a:pt x="35892" y="1089"/>
                    <a:pt x="35993" y="855"/>
                    <a:pt x="35993" y="655"/>
                  </a:cubicBezTo>
                  <a:lnTo>
                    <a:pt x="35993" y="222"/>
                  </a:lnTo>
                  <a:cubicBezTo>
                    <a:pt x="35993" y="90"/>
                    <a:pt x="35889" y="0"/>
                    <a:pt x="35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277;p61"/>
            <p:cNvSpPr/>
            <p:nvPr/>
          </p:nvSpPr>
          <p:spPr>
            <a:xfrm>
              <a:off x="3868775" y="1057350"/>
              <a:ext cx="899825" cy="538600"/>
            </a:xfrm>
            <a:custGeom>
              <a:avLst/>
              <a:gdLst/>
              <a:ahLst/>
              <a:cxnLst/>
              <a:rect l="l" t="t" r="r" b="b"/>
              <a:pathLst>
                <a:path w="35993" h="21544" extrusionOk="0">
                  <a:moveTo>
                    <a:pt x="35764" y="0"/>
                  </a:moveTo>
                  <a:cubicBezTo>
                    <a:pt x="35730" y="0"/>
                    <a:pt x="35695" y="7"/>
                    <a:pt x="35659" y="21"/>
                  </a:cubicBezTo>
                  <a:lnTo>
                    <a:pt x="300" y="20369"/>
                  </a:lnTo>
                  <a:cubicBezTo>
                    <a:pt x="100" y="20469"/>
                    <a:pt x="0" y="20669"/>
                    <a:pt x="0" y="20903"/>
                  </a:cubicBezTo>
                  <a:lnTo>
                    <a:pt x="0" y="21336"/>
                  </a:lnTo>
                  <a:cubicBezTo>
                    <a:pt x="0" y="21457"/>
                    <a:pt x="88" y="21543"/>
                    <a:pt x="200" y="21543"/>
                  </a:cubicBezTo>
                  <a:cubicBezTo>
                    <a:pt x="242" y="21543"/>
                    <a:pt x="288" y="21531"/>
                    <a:pt x="334" y="21503"/>
                  </a:cubicBezTo>
                  <a:lnTo>
                    <a:pt x="35692" y="1189"/>
                  </a:lnTo>
                  <a:cubicBezTo>
                    <a:pt x="35892" y="1055"/>
                    <a:pt x="35993" y="855"/>
                    <a:pt x="35993" y="622"/>
                  </a:cubicBezTo>
                  <a:lnTo>
                    <a:pt x="35993" y="221"/>
                  </a:lnTo>
                  <a:cubicBezTo>
                    <a:pt x="35993" y="90"/>
                    <a:pt x="35889" y="0"/>
                    <a:pt x="35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278;p61"/>
            <p:cNvSpPr/>
            <p:nvPr/>
          </p:nvSpPr>
          <p:spPr>
            <a:xfrm>
              <a:off x="3868775" y="1129900"/>
              <a:ext cx="899825" cy="538950"/>
            </a:xfrm>
            <a:custGeom>
              <a:avLst/>
              <a:gdLst/>
              <a:ahLst/>
              <a:cxnLst/>
              <a:rect l="l" t="t" r="r" b="b"/>
              <a:pathLst>
                <a:path w="35993" h="21558" extrusionOk="0">
                  <a:moveTo>
                    <a:pt x="35764" y="0"/>
                  </a:moveTo>
                  <a:cubicBezTo>
                    <a:pt x="35730" y="0"/>
                    <a:pt x="35695" y="7"/>
                    <a:pt x="35659" y="21"/>
                  </a:cubicBezTo>
                  <a:lnTo>
                    <a:pt x="300" y="20369"/>
                  </a:lnTo>
                  <a:cubicBezTo>
                    <a:pt x="100" y="20469"/>
                    <a:pt x="0" y="20669"/>
                    <a:pt x="0" y="20903"/>
                  </a:cubicBezTo>
                  <a:lnTo>
                    <a:pt x="0" y="21336"/>
                  </a:lnTo>
                  <a:cubicBezTo>
                    <a:pt x="0" y="21468"/>
                    <a:pt x="103" y="21558"/>
                    <a:pt x="228" y="21558"/>
                  </a:cubicBezTo>
                  <a:cubicBezTo>
                    <a:pt x="262" y="21558"/>
                    <a:pt x="298" y="21551"/>
                    <a:pt x="334" y="21537"/>
                  </a:cubicBezTo>
                  <a:lnTo>
                    <a:pt x="35692" y="1189"/>
                  </a:lnTo>
                  <a:cubicBezTo>
                    <a:pt x="35892" y="1089"/>
                    <a:pt x="35993" y="855"/>
                    <a:pt x="35993" y="622"/>
                  </a:cubicBezTo>
                  <a:lnTo>
                    <a:pt x="35993" y="221"/>
                  </a:lnTo>
                  <a:cubicBezTo>
                    <a:pt x="35993" y="90"/>
                    <a:pt x="35889" y="0"/>
                    <a:pt x="35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279;p61"/>
            <p:cNvSpPr/>
            <p:nvPr/>
          </p:nvSpPr>
          <p:spPr>
            <a:xfrm>
              <a:off x="3868775" y="1455950"/>
              <a:ext cx="713850" cy="431025"/>
            </a:xfrm>
            <a:custGeom>
              <a:avLst/>
              <a:gdLst/>
              <a:ahLst/>
              <a:cxnLst/>
              <a:rect l="l" t="t" r="r" b="b"/>
              <a:pathLst>
                <a:path w="28554" h="17241" extrusionOk="0">
                  <a:moveTo>
                    <a:pt x="28312" y="1"/>
                  </a:moveTo>
                  <a:cubicBezTo>
                    <a:pt x="28280" y="1"/>
                    <a:pt x="28249" y="8"/>
                    <a:pt x="28220" y="22"/>
                  </a:cubicBezTo>
                  <a:lnTo>
                    <a:pt x="300" y="16067"/>
                  </a:lnTo>
                  <a:cubicBezTo>
                    <a:pt x="100" y="16167"/>
                    <a:pt x="0" y="16367"/>
                    <a:pt x="0" y="16600"/>
                  </a:cubicBezTo>
                  <a:lnTo>
                    <a:pt x="0" y="17034"/>
                  </a:lnTo>
                  <a:cubicBezTo>
                    <a:pt x="0" y="17155"/>
                    <a:pt x="88" y="17241"/>
                    <a:pt x="200" y="17241"/>
                  </a:cubicBezTo>
                  <a:cubicBezTo>
                    <a:pt x="242" y="17241"/>
                    <a:pt x="288" y="17228"/>
                    <a:pt x="334" y="17201"/>
                  </a:cubicBezTo>
                  <a:lnTo>
                    <a:pt x="28220" y="1189"/>
                  </a:lnTo>
                  <a:cubicBezTo>
                    <a:pt x="28420" y="1089"/>
                    <a:pt x="28554" y="856"/>
                    <a:pt x="28554" y="622"/>
                  </a:cubicBezTo>
                  <a:lnTo>
                    <a:pt x="28554" y="222"/>
                  </a:lnTo>
                  <a:cubicBezTo>
                    <a:pt x="28554" y="91"/>
                    <a:pt x="28430" y="1"/>
                    <a:pt x="28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280;p61"/>
            <p:cNvSpPr/>
            <p:nvPr/>
          </p:nvSpPr>
          <p:spPr>
            <a:xfrm>
              <a:off x="3248325" y="2111425"/>
              <a:ext cx="586275" cy="357650"/>
            </a:xfrm>
            <a:custGeom>
              <a:avLst/>
              <a:gdLst/>
              <a:ahLst/>
              <a:cxnLst/>
              <a:rect l="l" t="t" r="r" b="b"/>
              <a:pathLst>
                <a:path w="23451" h="14306" extrusionOk="0">
                  <a:moveTo>
                    <a:pt x="23205" y="1"/>
                  </a:moveTo>
                  <a:cubicBezTo>
                    <a:pt x="23176" y="1"/>
                    <a:pt x="23145" y="7"/>
                    <a:pt x="23117" y="22"/>
                  </a:cubicBezTo>
                  <a:lnTo>
                    <a:pt x="334" y="13131"/>
                  </a:lnTo>
                  <a:cubicBezTo>
                    <a:pt x="134" y="13264"/>
                    <a:pt x="0" y="13465"/>
                    <a:pt x="0" y="13698"/>
                  </a:cubicBezTo>
                  <a:lnTo>
                    <a:pt x="0" y="14098"/>
                  </a:lnTo>
                  <a:cubicBezTo>
                    <a:pt x="0" y="14219"/>
                    <a:pt x="106" y="14305"/>
                    <a:pt x="214" y="14305"/>
                  </a:cubicBezTo>
                  <a:cubicBezTo>
                    <a:pt x="256" y="14305"/>
                    <a:pt x="297" y="14293"/>
                    <a:pt x="334" y="14265"/>
                  </a:cubicBezTo>
                  <a:lnTo>
                    <a:pt x="23117" y="1189"/>
                  </a:lnTo>
                  <a:cubicBezTo>
                    <a:pt x="23317" y="1056"/>
                    <a:pt x="23451" y="856"/>
                    <a:pt x="23451" y="622"/>
                  </a:cubicBezTo>
                  <a:lnTo>
                    <a:pt x="23451" y="222"/>
                  </a:lnTo>
                  <a:cubicBezTo>
                    <a:pt x="23424" y="91"/>
                    <a:pt x="23316" y="1"/>
                    <a:pt x="2320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281;p61"/>
            <p:cNvSpPr/>
            <p:nvPr/>
          </p:nvSpPr>
          <p:spPr>
            <a:xfrm>
              <a:off x="3248325" y="1361250"/>
              <a:ext cx="586275" cy="357975"/>
            </a:xfrm>
            <a:custGeom>
              <a:avLst/>
              <a:gdLst/>
              <a:ahLst/>
              <a:cxnLst/>
              <a:rect l="l" t="t" r="r" b="b"/>
              <a:pathLst>
                <a:path w="23451" h="14319" extrusionOk="0">
                  <a:moveTo>
                    <a:pt x="23237" y="1"/>
                  </a:moveTo>
                  <a:cubicBezTo>
                    <a:pt x="23195" y="1"/>
                    <a:pt x="23154" y="13"/>
                    <a:pt x="23117" y="41"/>
                  </a:cubicBezTo>
                  <a:lnTo>
                    <a:pt x="334" y="13117"/>
                  </a:lnTo>
                  <a:cubicBezTo>
                    <a:pt x="134" y="13250"/>
                    <a:pt x="0" y="13450"/>
                    <a:pt x="0" y="13684"/>
                  </a:cubicBezTo>
                  <a:lnTo>
                    <a:pt x="0" y="14084"/>
                  </a:lnTo>
                  <a:cubicBezTo>
                    <a:pt x="0" y="14211"/>
                    <a:pt x="116" y="14319"/>
                    <a:pt x="231" y="14319"/>
                  </a:cubicBezTo>
                  <a:cubicBezTo>
                    <a:pt x="267" y="14319"/>
                    <a:pt x="302" y="14308"/>
                    <a:pt x="334" y="14284"/>
                  </a:cubicBezTo>
                  <a:lnTo>
                    <a:pt x="23117" y="1175"/>
                  </a:lnTo>
                  <a:cubicBezTo>
                    <a:pt x="23317" y="1075"/>
                    <a:pt x="23451" y="841"/>
                    <a:pt x="23451" y="641"/>
                  </a:cubicBezTo>
                  <a:lnTo>
                    <a:pt x="23451" y="207"/>
                  </a:lnTo>
                  <a:cubicBezTo>
                    <a:pt x="23451" y="86"/>
                    <a:pt x="23345" y="1"/>
                    <a:pt x="2323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282;p61"/>
            <p:cNvSpPr/>
            <p:nvPr/>
          </p:nvSpPr>
          <p:spPr>
            <a:xfrm>
              <a:off x="3248325" y="2312550"/>
              <a:ext cx="1584500" cy="1476450"/>
            </a:xfrm>
            <a:custGeom>
              <a:avLst/>
              <a:gdLst/>
              <a:ahLst/>
              <a:cxnLst/>
              <a:rect l="l" t="t" r="r" b="b"/>
              <a:pathLst>
                <a:path w="63380" h="59058" extrusionOk="0">
                  <a:moveTo>
                    <a:pt x="62482" y="1"/>
                  </a:moveTo>
                  <a:cubicBezTo>
                    <a:pt x="62337" y="1"/>
                    <a:pt x="62187" y="37"/>
                    <a:pt x="62045" y="116"/>
                  </a:cubicBezTo>
                  <a:lnTo>
                    <a:pt x="1335" y="35074"/>
                  </a:lnTo>
                  <a:cubicBezTo>
                    <a:pt x="501" y="35541"/>
                    <a:pt x="0" y="36408"/>
                    <a:pt x="0" y="37342"/>
                  </a:cubicBezTo>
                  <a:lnTo>
                    <a:pt x="0" y="58157"/>
                  </a:lnTo>
                  <a:cubicBezTo>
                    <a:pt x="0" y="58683"/>
                    <a:pt x="413" y="59058"/>
                    <a:pt x="873" y="59058"/>
                  </a:cubicBezTo>
                  <a:cubicBezTo>
                    <a:pt x="1026" y="59058"/>
                    <a:pt x="1185" y="59016"/>
                    <a:pt x="1335" y="58925"/>
                  </a:cubicBezTo>
                  <a:lnTo>
                    <a:pt x="62078" y="23966"/>
                  </a:lnTo>
                  <a:cubicBezTo>
                    <a:pt x="62879" y="23499"/>
                    <a:pt x="63379" y="22632"/>
                    <a:pt x="63379" y="21731"/>
                  </a:cubicBezTo>
                  <a:lnTo>
                    <a:pt x="63379" y="883"/>
                  </a:lnTo>
                  <a:cubicBezTo>
                    <a:pt x="63379" y="374"/>
                    <a:pt x="62952" y="1"/>
                    <a:pt x="62482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283;p61"/>
            <p:cNvSpPr/>
            <p:nvPr/>
          </p:nvSpPr>
          <p:spPr>
            <a:xfrm>
              <a:off x="3248325" y="2312550"/>
              <a:ext cx="1584500" cy="1476450"/>
            </a:xfrm>
            <a:custGeom>
              <a:avLst/>
              <a:gdLst/>
              <a:ahLst/>
              <a:cxnLst/>
              <a:rect l="l" t="t" r="r" b="b"/>
              <a:pathLst>
                <a:path w="63380" h="59058" extrusionOk="0">
                  <a:moveTo>
                    <a:pt x="62482" y="1"/>
                  </a:moveTo>
                  <a:cubicBezTo>
                    <a:pt x="62337" y="1"/>
                    <a:pt x="62187" y="37"/>
                    <a:pt x="62045" y="116"/>
                  </a:cubicBezTo>
                  <a:lnTo>
                    <a:pt x="1335" y="35074"/>
                  </a:lnTo>
                  <a:cubicBezTo>
                    <a:pt x="501" y="35541"/>
                    <a:pt x="0" y="36408"/>
                    <a:pt x="0" y="37342"/>
                  </a:cubicBezTo>
                  <a:lnTo>
                    <a:pt x="0" y="58157"/>
                  </a:lnTo>
                  <a:cubicBezTo>
                    <a:pt x="0" y="58683"/>
                    <a:pt x="413" y="59058"/>
                    <a:pt x="873" y="59058"/>
                  </a:cubicBezTo>
                  <a:cubicBezTo>
                    <a:pt x="1026" y="59058"/>
                    <a:pt x="1185" y="59016"/>
                    <a:pt x="1335" y="58925"/>
                  </a:cubicBezTo>
                  <a:lnTo>
                    <a:pt x="62078" y="23966"/>
                  </a:lnTo>
                  <a:cubicBezTo>
                    <a:pt x="62879" y="23499"/>
                    <a:pt x="63379" y="22632"/>
                    <a:pt x="63379" y="21731"/>
                  </a:cubicBezTo>
                  <a:lnTo>
                    <a:pt x="63379" y="883"/>
                  </a:lnTo>
                  <a:cubicBezTo>
                    <a:pt x="63379" y="374"/>
                    <a:pt x="62952" y="1"/>
                    <a:pt x="624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284;p61"/>
            <p:cNvSpPr/>
            <p:nvPr/>
          </p:nvSpPr>
          <p:spPr>
            <a:xfrm>
              <a:off x="3308375" y="2956750"/>
              <a:ext cx="517875" cy="734550"/>
            </a:xfrm>
            <a:custGeom>
              <a:avLst/>
              <a:gdLst/>
              <a:ahLst/>
              <a:cxnLst/>
              <a:rect l="l" t="t" r="r" b="b"/>
              <a:pathLst>
                <a:path w="20715" h="29382" extrusionOk="0">
                  <a:moveTo>
                    <a:pt x="20027" y="1"/>
                  </a:moveTo>
                  <a:cubicBezTo>
                    <a:pt x="19910" y="1"/>
                    <a:pt x="19791" y="32"/>
                    <a:pt x="19681" y="100"/>
                  </a:cubicBezTo>
                  <a:lnTo>
                    <a:pt x="1001" y="10807"/>
                  </a:lnTo>
                  <a:cubicBezTo>
                    <a:pt x="367" y="11174"/>
                    <a:pt x="0" y="11841"/>
                    <a:pt x="0" y="12575"/>
                  </a:cubicBezTo>
                  <a:lnTo>
                    <a:pt x="0" y="28687"/>
                  </a:lnTo>
                  <a:cubicBezTo>
                    <a:pt x="0" y="29091"/>
                    <a:pt x="326" y="29381"/>
                    <a:pt x="688" y="29381"/>
                  </a:cubicBezTo>
                  <a:cubicBezTo>
                    <a:pt x="803" y="29381"/>
                    <a:pt x="921" y="29352"/>
                    <a:pt x="1034" y="29287"/>
                  </a:cubicBezTo>
                  <a:lnTo>
                    <a:pt x="19681" y="18546"/>
                  </a:lnTo>
                  <a:cubicBezTo>
                    <a:pt x="20315" y="18179"/>
                    <a:pt x="20715" y="17512"/>
                    <a:pt x="20715" y="16778"/>
                  </a:cubicBezTo>
                  <a:lnTo>
                    <a:pt x="20715" y="667"/>
                  </a:lnTo>
                  <a:cubicBezTo>
                    <a:pt x="20690" y="269"/>
                    <a:pt x="20368" y="1"/>
                    <a:pt x="200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285;p61"/>
            <p:cNvSpPr/>
            <p:nvPr/>
          </p:nvSpPr>
          <p:spPr>
            <a:xfrm>
              <a:off x="3556050" y="3238675"/>
              <a:ext cx="270200" cy="322675"/>
            </a:xfrm>
            <a:custGeom>
              <a:avLst/>
              <a:gdLst/>
              <a:ahLst/>
              <a:cxnLst/>
              <a:rect l="l" t="t" r="r" b="b"/>
              <a:pathLst>
                <a:path w="10808" h="12907" extrusionOk="0">
                  <a:moveTo>
                    <a:pt x="7081" y="0"/>
                  </a:moveTo>
                  <a:cubicBezTo>
                    <a:pt x="6600" y="0"/>
                    <a:pt x="5941" y="499"/>
                    <a:pt x="5604" y="1198"/>
                  </a:cubicBezTo>
                  <a:lnTo>
                    <a:pt x="3269" y="6068"/>
                  </a:lnTo>
                  <a:lnTo>
                    <a:pt x="0" y="12906"/>
                  </a:lnTo>
                  <a:lnTo>
                    <a:pt x="6538" y="9137"/>
                  </a:lnTo>
                  <a:lnTo>
                    <a:pt x="9774" y="7269"/>
                  </a:lnTo>
                  <a:cubicBezTo>
                    <a:pt x="10408" y="6902"/>
                    <a:pt x="10808" y="6235"/>
                    <a:pt x="10808" y="5501"/>
                  </a:cubicBezTo>
                  <a:lnTo>
                    <a:pt x="10808" y="3300"/>
                  </a:lnTo>
                  <a:lnTo>
                    <a:pt x="7439" y="131"/>
                  </a:lnTo>
                  <a:cubicBezTo>
                    <a:pt x="7342" y="41"/>
                    <a:pt x="7219" y="0"/>
                    <a:pt x="7081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286;p61"/>
            <p:cNvSpPr/>
            <p:nvPr/>
          </p:nvSpPr>
          <p:spPr>
            <a:xfrm>
              <a:off x="3308375" y="3272750"/>
              <a:ext cx="411150" cy="418550"/>
            </a:xfrm>
            <a:custGeom>
              <a:avLst/>
              <a:gdLst/>
              <a:ahLst/>
              <a:cxnLst/>
              <a:rect l="l" t="t" r="r" b="b"/>
              <a:pathLst>
                <a:path w="16446" h="16742" extrusionOk="0">
                  <a:moveTo>
                    <a:pt x="7868" y="0"/>
                  </a:moveTo>
                  <a:cubicBezTo>
                    <a:pt x="7390" y="0"/>
                    <a:pt x="6746" y="476"/>
                    <a:pt x="6438" y="1169"/>
                  </a:cubicBezTo>
                  <a:lnTo>
                    <a:pt x="0" y="14579"/>
                  </a:lnTo>
                  <a:lnTo>
                    <a:pt x="0" y="16047"/>
                  </a:lnTo>
                  <a:cubicBezTo>
                    <a:pt x="0" y="16451"/>
                    <a:pt x="326" y="16741"/>
                    <a:pt x="688" y="16741"/>
                  </a:cubicBezTo>
                  <a:cubicBezTo>
                    <a:pt x="803" y="16741"/>
                    <a:pt x="921" y="16712"/>
                    <a:pt x="1034" y="16647"/>
                  </a:cubicBezTo>
                  <a:lnTo>
                    <a:pt x="9907" y="11543"/>
                  </a:lnTo>
                  <a:lnTo>
                    <a:pt x="16445" y="7774"/>
                  </a:lnTo>
                  <a:lnTo>
                    <a:pt x="13176" y="4705"/>
                  </a:lnTo>
                  <a:lnTo>
                    <a:pt x="8239" y="135"/>
                  </a:lnTo>
                  <a:cubicBezTo>
                    <a:pt x="8139" y="43"/>
                    <a:pt x="8011" y="0"/>
                    <a:pt x="786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287;p61"/>
            <p:cNvSpPr/>
            <p:nvPr/>
          </p:nvSpPr>
          <p:spPr>
            <a:xfrm>
              <a:off x="3659450" y="3074825"/>
              <a:ext cx="119275" cy="137625"/>
            </a:xfrm>
            <a:custGeom>
              <a:avLst/>
              <a:gdLst/>
              <a:ahLst/>
              <a:cxnLst/>
              <a:rect l="l" t="t" r="r" b="b"/>
              <a:pathLst>
                <a:path w="4771" h="5505" extrusionOk="0">
                  <a:moveTo>
                    <a:pt x="3590" y="1"/>
                  </a:moveTo>
                  <a:cubicBezTo>
                    <a:pt x="3233" y="1"/>
                    <a:pt x="2816" y="123"/>
                    <a:pt x="2369" y="380"/>
                  </a:cubicBezTo>
                  <a:cubicBezTo>
                    <a:pt x="1068" y="1114"/>
                    <a:pt x="1" y="2815"/>
                    <a:pt x="1" y="4116"/>
                  </a:cubicBezTo>
                  <a:cubicBezTo>
                    <a:pt x="1" y="5015"/>
                    <a:pt x="485" y="5505"/>
                    <a:pt x="1198" y="5505"/>
                  </a:cubicBezTo>
                  <a:cubicBezTo>
                    <a:pt x="1544" y="5505"/>
                    <a:pt x="1944" y="5390"/>
                    <a:pt x="2369" y="5150"/>
                  </a:cubicBezTo>
                  <a:cubicBezTo>
                    <a:pt x="3703" y="4383"/>
                    <a:pt x="4771" y="2682"/>
                    <a:pt x="4771" y="1348"/>
                  </a:cubicBezTo>
                  <a:cubicBezTo>
                    <a:pt x="4771" y="482"/>
                    <a:pt x="4299" y="1"/>
                    <a:pt x="359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288;p61"/>
            <p:cNvSpPr/>
            <p:nvPr/>
          </p:nvSpPr>
          <p:spPr>
            <a:xfrm>
              <a:off x="3868775" y="2623475"/>
              <a:ext cx="899825" cy="538100"/>
            </a:xfrm>
            <a:custGeom>
              <a:avLst/>
              <a:gdLst/>
              <a:ahLst/>
              <a:cxnLst/>
              <a:rect l="l" t="t" r="r" b="b"/>
              <a:pathLst>
                <a:path w="35993" h="21524" extrusionOk="0">
                  <a:moveTo>
                    <a:pt x="35764" y="0"/>
                  </a:moveTo>
                  <a:cubicBezTo>
                    <a:pt x="35730" y="0"/>
                    <a:pt x="35695" y="7"/>
                    <a:pt x="35659" y="21"/>
                  </a:cubicBezTo>
                  <a:lnTo>
                    <a:pt x="300" y="20369"/>
                  </a:lnTo>
                  <a:cubicBezTo>
                    <a:pt x="100" y="20469"/>
                    <a:pt x="0" y="20702"/>
                    <a:pt x="0" y="20936"/>
                  </a:cubicBezTo>
                  <a:lnTo>
                    <a:pt x="0" y="21303"/>
                  </a:lnTo>
                  <a:cubicBezTo>
                    <a:pt x="0" y="21434"/>
                    <a:pt x="103" y="21524"/>
                    <a:pt x="228" y="21524"/>
                  </a:cubicBezTo>
                  <a:cubicBezTo>
                    <a:pt x="262" y="21524"/>
                    <a:pt x="298" y="21517"/>
                    <a:pt x="334" y="21503"/>
                  </a:cubicBezTo>
                  <a:lnTo>
                    <a:pt x="35692" y="1188"/>
                  </a:lnTo>
                  <a:cubicBezTo>
                    <a:pt x="35892" y="1055"/>
                    <a:pt x="35993" y="855"/>
                    <a:pt x="35993" y="621"/>
                  </a:cubicBezTo>
                  <a:lnTo>
                    <a:pt x="35993" y="221"/>
                  </a:lnTo>
                  <a:cubicBezTo>
                    <a:pt x="35993" y="90"/>
                    <a:pt x="35889" y="0"/>
                    <a:pt x="35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289;p61"/>
            <p:cNvSpPr/>
            <p:nvPr/>
          </p:nvSpPr>
          <p:spPr>
            <a:xfrm>
              <a:off x="3868775" y="2696375"/>
              <a:ext cx="899825" cy="538600"/>
            </a:xfrm>
            <a:custGeom>
              <a:avLst/>
              <a:gdLst/>
              <a:ahLst/>
              <a:cxnLst/>
              <a:rect l="l" t="t" r="r" b="b"/>
              <a:pathLst>
                <a:path w="35993" h="21544" extrusionOk="0">
                  <a:moveTo>
                    <a:pt x="35793" y="0"/>
                  </a:moveTo>
                  <a:cubicBezTo>
                    <a:pt x="35751" y="0"/>
                    <a:pt x="35705" y="13"/>
                    <a:pt x="35659" y="40"/>
                  </a:cubicBezTo>
                  <a:lnTo>
                    <a:pt x="300" y="20355"/>
                  </a:lnTo>
                  <a:cubicBezTo>
                    <a:pt x="100" y="20488"/>
                    <a:pt x="0" y="20689"/>
                    <a:pt x="0" y="20922"/>
                  </a:cubicBezTo>
                  <a:lnTo>
                    <a:pt x="0" y="21322"/>
                  </a:lnTo>
                  <a:cubicBezTo>
                    <a:pt x="0" y="21453"/>
                    <a:pt x="103" y="21543"/>
                    <a:pt x="228" y="21543"/>
                  </a:cubicBezTo>
                  <a:cubicBezTo>
                    <a:pt x="262" y="21543"/>
                    <a:pt x="298" y="21537"/>
                    <a:pt x="334" y="21522"/>
                  </a:cubicBezTo>
                  <a:lnTo>
                    <a:pt x="35692" y="1175"/>
                  </a:lnTo>
                  <a:cubicBezTo>
                    <a:pt x="35892" y="1074"/>
                    <a:pt x="35993" y="841"/>
                    <a:pt x="35993" y="641"/>
                  </a:cubicBezTo>
                  <a:lnTo>
                    <a:pt x="35993" y="207"/>
                  </a:lnTo>
                  <a:cubicBezTo>
                    <a:pt x="35993" y="86"/>
                    <a:pt x="35905" y="0"/>
                    <a:pt x="35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290;p61"/>
            <p:cNvSpPr/>
            <p:nvPr/>
          </p:nvSpPr>
          <p:spPr>
            <a:xfrm>
              <a:off x="3868775" y="2477875"/>
              <a:ext cx="899825" cy="538600"/>
            </a:xfrm>
            <a:custGeom>
              <a:avLst/>
              <a:gdLst/>
              <a:ahLst/>
              <a:cxnLst/>
              <a:rect l="l" t="t" r="r" b="b"/>
              <a:pathLst>
                <a:path w="35993" h="21544" extrusionOk="0">
                  <a:moveTo>
                    <a:pt x="35793" y="1"/>
                  </a:moveTo>
                  <a:cubicBezTo>
                    <a:pt x="35751" y="1"/>
                    <a:pt x="35705" y="13"/>
                    <a:pt x="35659" y="41"/>
                  </a:cubicBezTo>
                  <a:lnTo>
                    <a:pt x="300" y="20355"/>
                  </a:lnTo>
                  <a:cubicBezTo>
                    <a:pt x="100" y="20489"/>
                    <a:pt x="0" y="20689"/>
                    <a:pt x="0" y="20922"/>
                  </a:cubicBezTo>
                  <a:lnTo>
                    <a:pt x="0" y="21323"/>
                  </a:lnTo>
                  <a:cubicBezTo>
                    <a:pt x="0" y="21454"/>
                    <a:pt x="103" y="21544"/>
                    <a:pt x="228" y="21544"/>
                  </a:cubicBezTo>
                  <a:cubicBezTo>
                    <a:pt x="262" y="21544"/>
                    <a:pt x="298" y="21537"/>
                    <a:pt x="334" y="21523"/>
                  </a:cubicBezTo>
                  <a:lnTo>
                    <a:pt x="35692" y="1175"/>
                  </a:lnTo>
                  <a:cubicBezTo>
                    <a:pt x="35892" y="1075"/>
                    <a:pt x="35993" y="875"/>
                    <a:pt x="35993" y="641"/>
                  </a:cubicBezTo>
                  <a:lnTo>
                    <a:pt x="35993" y="208"/>
                  </a:lnTo>
                  <a:cubicBezTo>
                    <a:pt x="35993" y="87"/>
                    <a:pt x="35905" y="1"/>
                    <a:pt x="35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291;p61"/>
            <p:cNvSpPr/>
            <p:nvPr/>
          </p:nvSpPr>
          <p:spPr>
            <a:xfrm>
              <a:off x="3868775" y="2550450"/>
              <a:ext cx="899825" cy="539050"/>
            </a:xfrm>
            <a:custGeom>
              <a:avLst/>
              <a:gdLst/>
              <a:ahLst/>
              <a:cxnLst/>
              <a:rect l="l" t="t" r="r" b="b"/>
              <a:pathLst>
                <a:path w="35993" h="21562" extrusionOk="0">
                  <a:moveTo>
                    <a:pt x="35790" y="1"/>
                  </a:moveTo>
                  <a:cubicBezTo>
                    <a:pt x="35748" y="1"/>
                    <a:pt x="35704" y="13"/>
                    <a:pt x="35659" y="40"/>
                  </a:cubicBezTo>
                  <a:lnTo>
                    <a:pt x="300" y="20354"/>
                  </a:lnTo>
                  <a:cubicBezTo>
                    <a:pt x="100" y="20488"/>
                    <a:pt x="0" y="20688"/>
                    <a:pt x="0" y="20922"/>
                  </a:cubicBezTo>
                  <a:lnTo>
                    <a:pt x="0" y="21355"/>
                  </a:lnTo>
                  <a:cubicBezTo>
                    <a:pt x="0" y="21476"/>
                    <a:pt x="88" y="21562"/>
                    <a:pt x="200" y="21562"/>
                  </a:cubicBezTo>
                  <a:cubicBezTo>
                    <a:pt x="242" y="21562"/>
                    <a:pt x="288" y="21549"/>
                    <a:pt x="334" y="21522"/>
                  </a:cubicBezTo>
                  <a:lnTo>
                    <a:pt x="35692" y="1207"/>
                  </a:lnTo>
                  <a:cubicBezTo>
                    <a:pt x="35892" y="1074"/>
                    <a:pt x="35993" y="874"/>
                    <a:pt x="35993" y="640"/>
                  </a:cubicBezTo>
                  <a:lnTo>
                    <a:pt x="35993" y="240"/>
                  </a:lnTo>
                  <a:cubicBezTo>
                    <a:pt x="35993" y="94"/>
                    <a:pt x="35903" y="1"/>
                    <a:pt x="357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292;p61"/>
            <p:cNvSpPr/>
            <p:nvPr/>
          </p:nvSpPr>
          <p:spPr>
            <a:xfrm>
              <a:off x="3868775" y="2876525"/>
              <a:ext cx="713850" cy="431000"/>
            </a:xfrm>
            <a:custGeom>
              <a:avLst/>
              <a:gdLst/>
              <a:ahLst/>
              <a:cxnLst/>
              <a:rect l="l" t="t" r="r" b="b"/>
              <a:pathLst>
                <a:path w="28554" h="17240" extrusionOk="0">
                  <a:moveTo>
                    <a:pt x="28337" y="0"/>
                  </a:moveTo>
                  <a:cubicBezTo>
                    <a:pt x="28297" y="0"/>
                    <a:pt x="28256" y="13"/>
                    <a:pt x="28220" y="40"/>
                  </a:cubicBezTo>
                  <a:lnTo>
                    <a:pt x="300" y="16051"/>
                  </a:lnTo>
                  <a:cubicBezTo>
                    <a:pt x="100" y="16184"/>
                    <a:pt x="0" y="16385"/>
                    <a:pt x="0" y="16618"/>
                  </a:cubicBezTo>
                  <a:lnTo>
                    <a:pt x="0" y="17018"/>
                  </a:lnTo>
                  <a:cubicBezTo>
                    <a:pt x="0" y="17150"/>
                    <a:pt x="103" y="17239"/>
                    <a:pt x="228" y="17239"/>
                  </a:cubicBezTo>
                  <a:cubicBezTo>
                    <a:pt x="262" y="17239"/>
                    <a:pt x="298" y="17233"/>
                    <a:pt x="334" y="17219"/>
                  </a:cubicBezTo>
                  <a:lnTo>
                    <a:pt x="28220" y="1207"/>
                  </a:lnTo>
                  <a:cubicBezTo>
                    <a:pt x="28420" y="1074"/>
                    <a:pt x="28554" y="874"/>
                    <a:pt x="28554" y="640"/>
                  </a:cubicBezTo>
                  <a:lnTo>
                    <a:pt x="28554" y="240"/>
                  </a:lnTo>
                  <a:cubicBezTo>
                    <a:pt x="28554" y="93"/>
                    <a:pt x="28447" y="0"/>
                    <a:pt x="28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293;p61"/>
            <p:cNvSpPr/>
            <p:nvPr/>
          </p:nvSpPr>
          <p:spPr>
            <a:xfrm>
              <a:off x="4554250" y="772000"/>
              <a:ext cx="56750" cy="65300"/>
            </a:xfrm>
            <a:custGeom>
              <a:avLst/>
              <a:gdLst/>
              <a:ahLst/>
              <a:cxnLst/>
              <a:rect l="l" t="t" r="r" b="b"/>
              <a:pathLst>
                <a:path w="2270" h="2612" extrusionOk="0">
                  <a:moveTo>
                    <a:pt x="1709" y="1"/>
                  </a:moveTo>
                  <a:cubicBezTo>
                    <a:pt x="1544" y="1"/>
                    <a:pt x="1350" y="53"/>
                    <a:pt x="1135" y="160"/>
                  </a:cubicBezTo>
                  <a:cubicBezTo>
                    <a:pt x="501" y="561"/>
                    <a:pt x="67" y="1228"/>
                    <a:pt x="1" y="1962"/>
                  </a:cubicBezTo>
                  <a:cubicBezTo>
                    <a:pt x="1" y="2382"/>
                    <a:pt x="221" y="2612"/>
                    <a:pt x="554" y="2612"/>
                  </a:cubicBezTo>
                  <a:cubicBezTo>
                    <a:pt x="723" y="2612"/>
                    <a:pt x="921" y="2552"/>
                    <a:pt x="1135" y="2429"/>
                  </a:cubicBezTo>
                  <a:cubicBezTo>
                    <a:pt x="1769" y="2062"/>
                    <a:pt x="2202" y="1395"/>
                    <a:pt x="2269" y="661"/>
                  </a:cubicBezTo>
                  <a:cubicBezTo>
                    <a:pt x="2269" y="231"/>
                    <a:pt x="2055" y="1"/>
                    <a:pt x="1709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294;p61"/>
            <p:cNvSpPr/>
            <p:nvPr/>
          </p:nvSpPr>
          <p:spPr>
            <a:xfrm>
              <a:off x="4651825" y="715775"/>
              <a:ext cx="56725" cy="65650"/>
            </a:xfrm>
            <a:custGeom>
              <a:avLst/>
              <a:gdLst/>
              <a:ahLst/>
              <a:cxnLst/>
              <a:rect l="l" t="t" r="r" b="b"/>
              <a:pathLst>
                <a:path w="2269" h="2626" extrusionOk="0">
                  <a:moveTo>
                    <a:pt x="1680" y="0"/>
                  </a:moveTo>
                  <a:cubicBezTo>
                    <a:pt x="1516" y="0"/>
                    <a:pt x="1329" y="56"/>
                    <a:pt x="1135" y="174"/>
                  </a:cubicBezTo>
                  <a:cubicBezTo>
                    <a:pt x="468" y="575"/>
                    <a:pt x="67" y="1242"/>
                    <a:pt x="1" y="1976"/>
                  </a:cubicBezTo>
                  <a:cubicBezTo>
                    <a:pt x="1" y="2396"/>
                    <a:pt x="221" y="2626"/>
                    <a:pt x="554" y="2626"/>
                  </a:cubicBezTo>
                  <a:cubicBezTo>
                    <a:pt x="723" y="2626"/>
                    <a:pt x="921" y="2566"/>
                    <a:pt x="1135" y="2443"/>
                  </a:cubicBezTo>
                  <a:cubicBezTo>
                    <a:pt x="1768" y="2076"/>
                    <a:pt x="2169" y="1409"/>
                    <a:pt x="2269" y="675"/>
                  </a:cubicBezTo>
                  <a:cubicBezTo>
                    <a:pt x="2269" y="246"/>
                    <a:pt x="2024" y="0"/>
                    <a:pt x="168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295;p61"/>
            <p:cNvSpPr/>
            <p:nvPr/>
          </p:nvSpPr>
          <p:spPr>
            <a:xfrm>
              <a:off x="4748550" y="659875"/>
              <a:ext cx="56750" cy="65100"/>
            </a:xfrm>
            <a:custGeom>
              <a:avLst/>
              <a:gdLst/>
              <a:ahLst/>
              <a:cxnLst/>
              <a:rect l="l" t="t" r="r" b="b"/>
              <a:pathLst>
                <a:path w="2270" h="2604" extrusionOk="0">
                  <a:moveTo>
                    <a:pt x="1700" y="0"/>
                  </a:moveTo>
                  <a:cubicBezTo>
                    <a:pt x="1534" y="0"/>
                    <a:pt x="1342" y="56"/>
                    <a:pt x="1135" y="176"/>
                  </a:cubicBezTo>
                  <a:cubicBezTo>
                    <a:pt x="501" y="542"/>
                    <a:pt x="68" y="1210"/>
                    <a:pt x="1" y="1943"/>
                  </a:cubicBezTo>
                  <a:cubicBezTo>
                    <a:pt x="1" y="2373"/>
                    <a:pt x="231" y="2603"/>
                    <a:pt x="576" y="2603"/>
                  </a:cubicBezTo>
                  <a:cubicBezTo>
                    <a:pt x="741" y="2603"/>
                    <a:pt x="931" y="2551"/>
                    <a:pt x="1135" y="2444"/>
                  </a:cubicBezTo>
                  <a:cubicBezTo>
                    <a:pt x="1769" y="2044"/>
                    <a:pt x="2203" y="1376"/>
                    <a:pt x="2269" y="643"/>
                  </a:cubicBezTo>
                  <a:cubicBezTo>
                    <a:pt x="2269" y="238"/>
                    <a:pt x="2042" y="0"/>
                    <a:pt x="1700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296;p61"/>
            <p:cNvSpPr/>
            <p:nvPr/>
          </p:nvSpPr>
          <p:spPr>
            <a:xfrm>
              <a:off x="4554250" y="772000"/>
              <a:ext cx="56750" cy="65300"/>
            </a:xfrm>
            <a:custGeom>
              <a:avLst/>
              <a:gdLst/>
              <a:ahLst/>
              <a:cxnLst/>
              <a:rect l="l" t="t" r="r" b="b"/>
              <a:pathLst>
                <a:path w="2270" h="2612" extrusionOk="0">
                  <a:moveTo>
                    <a:pt x="1709" y="1"/>
                  </a:moveTo>
                  <a:cubicBezTo>
                    <a:pt x="1544" y="1"/>
                    <a:pt x="1350" y="53"/>
                    <a:pt x="1135" y="160"/>
                  </a:cubicBezTo>
                  <a:cubicBezTo>
                    <a:pt x="501" y="561"/>
                    <a:pt x="67" y="1228"/>
                    <a:pt x="1" y="1962"/>
                  </a:cubicBezTo>
                  <a:cubicBezTo>
                    <a:pt x="1" y="2382"/>
                    <a:pt x="221" y="2612"/>
                    <a:pt x="554" y="2612"/>
                  </a:cubicBezTo>
                  <a:cubicBezTo>
                    <a:pt x="723" y="2612"/>
                    <a:pt x="921" y="2552"/>
                    <a:pt x="1135" y="2429"/>
                  </a:cubicBezTo>
                  <a:cubicBezTo>
                    <a:pt x="1769" y="2062"/>
                    <a:pt x="2202" y="1395"/>
                    <a:pt x="2269" y="661"/>
                  </a:cubicBezTo>
                  <a:cubicBezTo>
                    <a:pt x="2269" y="231"/>
                    <a:pt x="2055" y="1"/>
                    <a:pt x="17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297;p61"/>
            <p:cNvSpPr/>
            <p:nvPr/>
          </p:nvSpPr>
          <p:spPr>
            <a:xfrm>
              <a:off x="4651825" y="715775"/>
              <a:ext cx="56725" cy="65650"/>
            </a:xfrm>
            <a:custGeom>
              <a:avLst/>
              <a:gdLst/>
              <a:ahLst/>
              <a:cxnLst/>
              <a:rect l="l" t="t" r="r" b="b"/>
              <a:pathLst>
                <a:path w="2269" h="2626" extrusionOk="0">
                  <a:moveTo>
                    <a:pt x="1680" y="0"/>
                  </a:moveTo>
                  <a:cubicBezTo>
                    <a:pt x="1516" y="0"/>
                    <a:pt x="1329" y="56"/>
                    <a:pt x="1135" y="174"/>
                  </a:cubicBezTo>
                  <a:cubicBezTo>
                    <a:pt x="468" y="575"/>
                    <a:pt x="67" y="1242"/>
                    <a:pt x="1" y="1976"/>
                  </a:cubicBezTo>
                  <a:cubicBezTo>
                    <a:pt x="1" y="2396"/>
                    <a:pt x="221" y="2626"/>
                    <a:pt x="554" y="2626"/>
                  </a:cubicBezTo>
                  <a:cubicBezTo>
                    <a:pt x="723" y="2626"/>
                    <a:pt x="921" y="2566"/>
                    <a:pt x="1135" y="2443"/>
                  </a:cubicBezTo>
                  <a:cubicBezTo>
                    <a:pt x="1768" y="2076"/>
                    <a:pt x="2169" y="1409"/>
                    <a:pt x="2269" y="675"/>
                  </a:cubicBezTo>
                  <a:cubicBezTo>
                    <a:pt x="2269" y="246"/>
                    <a:pt x="2024" y="0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298;p61"/>
            <p:cNvSpPr/>
            <p:nvPr/>
          </p:nvSpPr>
          <p:spPr>
            <a:xfrm>
              <a:off x="4748550" y="659875"/>
              <a:ext cx="56750" cy="65100"/>
            </a:xfrm>
            <a:custGeom>
              <a:avLst/>
              <a:gdLst/>
              <a:ahLst/>
              <a:cxnLst/>
              <a:rect l="l" t="t" r="r" b="b"/>
              <a:pathLst>
                <a:path w="2270" h="2604" extrusionOk="0">
                  <a:moveTo>
                    <a:pt x="1700" y="0"/>
                  </a:moveTo>
                  <a:cubicBezTo>
                    <a:pt x="1534" y="0"/>
                    <a:pt x="1342" y="56"/>
                    <a:pt x="1135" y="176"/>
                  </a:cubicBezTo>
                  <a:cubicBezTo>
                    <a:pt x="501" y="542"/>
                    <a:pt x="68" y="1210"/>
                    <a:pt x="1" y="1943"/>
                  </a:cubicBezTo>
                  <a:cubicBezTo>
                    <a:pt x="1" y="2373"/>
                    <a:pt x="231" y="2603"/>
                    <a:pt x="576" y="2603"/>
                  </a:cubicBezTo>
                  <a:cubicBezTo>
                    <a:pt x="741" y="2603"/>
                    <a:pt x="931" y="2551"/>
                    <a:pt x="1135" y="2444"/>
                  </a:cubicBezTo>
                  <a:cubicBezTo>
                    <a:pt x="1769" y="2044"/>
                    <a:pt x="2203" y="1376"/>
                    <a:pt x="2269" y="643"/>
                  </a:cubicBezTo>
                  <a:cubicBezTo>
                    <a:pt x="2269" y="238"/>
                    <a:pt x="2042" y="0"/>
                    <a:pt x="17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299;p61"/>
            <p:cNvSpPr/>
            <p:nvPr/>
          </p:nvSpPr>
          <p:spPr>
            <a:xfrm>
              <a:off x="3248325" y="1611150"/>
              <a:ext cx="1650375" cy="1526575"/>
            </a:xfrm>
            <a:custGeom>
              <a:avLst/>
              <a:gdLst/>
              <a:ahLst/>
              <a:cxnLst/>
              <a:rect l="l" t="t" r="r" b="b"/>
              <a:pathLst>
                <a:path w="66015" h="61063" extrusionOk="0">
                  <a:moveTo>
                    <a:pt x="63454" y="1"/>
                  </a:moveTo>
                  <a:cubicBezTo>
                    <a:pt x="63301" y="1"/>
                    <a:pt x="63150" y="42"/>
                    <a:pt x="63012" y="118"/>
                  </a:cubicBezTo>
                  <a:lnTo>
                    <a:pt x="1335" y="35610"/>
                  </a:lnTo>
                  <a:cubicBezTo>
                    <a:pt x="501" y="36077"/>
                    <a:pt x="0" y="36978"/>
                    <a:pt x="0" y="37912"/>
                  </a:cubicBezTo>
                  <a:lnTo>
                    <a:pt x="0" y="59061"/>
                  </a:lnTo>
                  <a:cubicBezTo>
                    <a:pt x="0" y="59428"/>
                    <a:pt x="267" y="59761"/>
                    <a:pt x="634" y="59895"/>
                  </a:cubicBezTo>
                  <a:lnTo>
                    <a:pt x="2536" y="61062"/>
                  </a:lnTo>
                  <a:lnTo>
                    <a:pt x="2469" y="59194"/>
                  </a:lnTo>
                  <a:lnTo>
                    <a:pt x="63012" y="24336"/>
                  </a:lnTo>
                  <a:cubicBezTo>
                    <a:pt x="63846" y="23869"/>
                    <a:pt x="64346" y="22968"/>
                    <a:pt x="64346" y="22034"/>
                  </a:cubicBezTo>
                  <a:lnTo>
                    <a:pt x="64346" y="2253"/>
                  </a:lnTo>
                  <a:lnTo>
                    <a:pt x="66014" y="1386"/>
                  </a:lnTo>
                  <a:lnTo>
                    <a:pt x="63979" y="185"/>
                  </a:lnTo>
                  <a:cubicBezTo>
                    <a:pt x="63817" y="59"/>
                    <a:pt x="63634" y="1"/>
                    <a:pt x="6345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300;p61"/>
            <p:cNvSpPr/>
            <p:nvPr/>
          </p:nvSpPr>
          <p:spPr>
            <a:xfrm>
              <a:off x="3300025" y="1642450"/>
              <a:ext cx="1608675" cy="1498400"/>
            </a:xfrm>
            <a:custGeom>
              <a:avLst/>
              <a:gdLst/>
              <a:ahLst/>
              <a:cxnLst/>
              <a:rect l="l" t="t" r="r" b="b"/>
              <a:pathLst>
                <a:path w="64347" h="59936" extrusionOk="0">
                  <a:moveTo>
                    <a:pt x="63474" y="1"/>
                  </a:moveTo>
                  <a:cubicBezTo>
                    <a:pt x="63321" y="1"/>
                    <a:pt x="63162" y="42"/>
                    <a:pt x="63012" y="134"/>
                  </a:cubicBezTo>
                  <a:lnTo>
                    <a:pt x="1335" y="35593"/>
                  </a:lnTo>
                  <a:cubicBezTo>
                    <a:pt x="534" y="36060"/>
                    <a:pt x="1" y="36960"/>
                    <a:pt x="1" y="37894"/>
                  </a:cubicBezTo>
                  <a:lnTo>
                    <a:pt x="1" y="59043"/>
                  </a:lnTo>
                  <a:cubicBezTo>
                    <a:pt x="1" y="59376"/>
                    <a:pt x="201" y="59677"/>
                    <a:pt x="468" y="59810"/>
                  </a:cubicBezTo>
                  <a:cubicBezTo>
                    <a:pt x="618" y="59893"/>
                    <a:pt x="776" y="59935"/>
                    <a:pt x="930" y="59935"/>
                  </a:cubicBezTo>
                  <a:cubicBezTo>
                    <a:pt x="1085" y="59935"/>
                    <a:pt x="1235" y="59893"/>
                    <a:pt x="1368" y="59810"/>
                  </a:cubicBezTo>
                  <a:lnTo>
                    <a:pt x="63046" y="24318"/>
                  </a:lnTo>
                  <a:cubicBezTo>
                    <a:pt x="63846" y="23851"/>
                    <a:pt x="64347" y="22984"/>
                    <a:pt x="64347" y="22050"/>
                  </a:cubicBezTo>
                  <a:lnTo>
                    <a:pt x="64347" y="901"/>
                  </a:lnTo>
                  <a:cubicBezTo>
                    <a:pt x="64347" y="376"/>
                    <a:pt x="63934" y="1"/>
                    <a:pt x="63474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301;p61"/>
            <p:cNvSpPr/>
            <p:nvPr/>
          </p:nvSpPr>
          <p:spPr>
            <a:xfrm>
              <a:off x="3300025" y="1642450"/>
              <a:ext cx="1608675" cy="1498250"/>
            </a:xfrm>
            <a:custGeom>
              <a:avLst/>
              <a:gdLst/>
              <a:ahLst/>
              <a:cxnLst/>
              <a:rect l="l" t="t" r="r" b="b"/>
              <a:pathLst>
                <a:path w="64347" h="59930" extrusionOk="0">
                  <a:moveTo>
                    <a:pt x="63474" y="1"/>
                  </a:moveTo>
                  <a:cubicBezTo>
                    <a:pt x="63321" y="1"/>
                    <a:pt x="63162" y="42"/>
                    <a:pt x="63012" y="134"/>
                  </a:cubicBezTo>
                  <a:lnTo>
                    <a:pt x="1335" y="35593"/>
                  </a:lnTo>
                  <a:cubicBezTo>
                    <a:pt x="534" y="36060"/>
                    <a:pt x="1" y="36960"/>
                    <a:pt x="1" y="37894"/>
                  </a:cubicBezTo>
                  <a:lnTo>
                    <a:pt x="1" y="59043"/>
                  </a:lnTo>
                  <a:cubicBezTo>
                    <a:pt x="1" y="59572"/>
                    <a:pt x="438" y="59929"/>
                    <a:pt x="911" y="59929"/>
                  </a:cubicBezTo>
                  <a:cubicBezTo>
                    <a:pt x="1064" y="59929"/>
                    <a:pt x="1221" y="59892"/>
                    <a:pt x="1368" y="59810"/>
                  </a:cubicBezTo>
                  <a:lnTo>
                    <a:pt x="63046" y="24318"/>
                  </a:lnTo>
                  <a:cubicBezTo>
                    <a:pt x="63846" y="23851"/>
                    <a:pt x="64347" y="22984"/>
                    <a:pt x="64347" y="22016"/>
                  </a:cubicBezTo>
                  <a:lnTo>
                    <a:pt x="64347" y="901"/>
                  </a:lnTo>
                  <a:cubicBezTo>
                    <a:pt x="64347" y="376"/>
                    <a:pt x="63934" y="1"/>
                    <a:pt x="634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302;p61"/>
            <p:cNvSpPr/>
            <p:nvPr/>
          </p:nvSpPr>
          <p:spPr>
            <a:xfrm>
              <a:off x="3360900" y="2295450"/>
              <a:ext cx="525400" cy="746200"/>
            </a:xfrm>
            <a:custGeom>
              <a:avLst/>
              <a:gdLst/>
              <a:ahLst/>
              <a:cxnLst/>
              <a:rect l="l" t="t" r="r" b="b"/>
              <a:pathLst>
                <a:path w="21016" h="29848" extrusionOk="0">
                  <a:moveTo>
                    <a:pt x="20343" y="1"/>
                  </a:moveTo>
                  <a:cubicBezTo>
                    <a:pt x="20223" y="1"/>
                    <a:pt x="20099" y="32"/>
                    <a:pt x="19982" y="99"/>
                  </a:cubicBezTo>
                  <a:lnTo>
                    <a:pt x="1035" y="11007"/>
                  </a:lnTo>
                  <a:cubicBezTo>
                    <a:pt x="401" y="11374"/>
                    <a:pt x="1" y="12041"/>
                    <a:pt x="1" y="12775"/>
                  </a:cubicBezTo>
                  <a:lnTo>
                    <a:pt x="1" y="29153"/>
                  </a:lnTo>
                  <a:cubicBezTo>
                    <a:pt x="1" y="29558"/>
                    <a:pt x="327" y="29848"/>
                    <a:pt x="688" y="29848"/>
                  </a:cubicBezTo>
                  <a:cubicBezTo>
                    <a:pt x="803" y="29848"/>
                    <a:pt x="922" y="29818"/>
                    <a:pt x="1035" y="29754"/>
                  </a:cubicBezTo>
                  <a:lnTo>
                    <a:pt x="20015" y="18846"/>
                  </a:lnTo>
                  <a:cubicBezTo>
                    <a:pt x="20649" y="18479"/>
                    <a:pt x="21016" y="17779"/>
                    <a:pt x="21016" y="17045"/>
                  </a:cubicBezTo>
                  <a:lnTo>
                    <a:pt x="21016" y="700"/>
                  </a:lnTo>
                  <a:cubicBezTo>
                    <a:pt x="21016" y="276"/>
                    <a:pt x="20699" y="1"/>
                    <a:pt x="20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303;p61"/>
            <p:cNvSpPr/>
            <p:nvPr/>
          </p:nvSpPr>
          <p:spPr>
            <a:xfrm>
              <a:off x="3611925" y="2582375"/>
              <a:ext cx="275225" cy="327675"/>
            </a:xfrm>
            <a:custGeom>
              <a:avLst/>
              <a:gdLst/>
              <a:ahLst/>
              <a:cxnLst/>
              <a:rect l="l" t="t" r="r" b="b"/>
              <a:pathLst>
                <a:path w="11009" h="13107" extrusionOk="0">
                  <a:moveTo>
                    <a:pt x="7214" y="0"/>
                  </a:moveTo>
                  <a:cubicBezTo>
                    <a:pt x="6733" y="0"/>
                    <a:pt x="6074" y="498"/>
                    <a:pt x="5738" y="1198"/>
                  </a:cubicBezTo>
                  <a:lnTo>
                    <a:pt x="3336" y="6168"/>
                  </a:lnTo>
                  <a:lnTo>
                    <a:pt x="0" y="13107"/>
                  </a:lnTo>
                  <a:lnTo>
                    <a:pt x="6672" y="9270"/>
                  </a:lnTo>
                  <a:lnTo>
                    <a:pt x="9974" y="7369"/>
                  </a:lnTo>
                  <a:cubicBezTo>
                    <a:pt x="10608" y="7002"/>
                    <a:pt x="11008" y="6335"/>
                    <a:pt x="11008" y="5601"/>
                  </a:cubicBezTo>
                  <a:lnTo>
                    <a:pt x="11008" y="3333"/>
                  </a:lnTo>
                  <a:lnTo>
                    <a:pt x="7572" y="131"/>
                  </a:lnTo>
                  <a:cubicBezTo>
                    <a:pt x="7475" y="41"/>
                    <a:pt x="7352" y="0"/>
                    <a:pt x="7214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304;p61"/>
            <p:cNvSpPr/>
            <p:nvPr/>
          </p:nvSpPr>
          <p:spPr>
            <a:xfrm>
              <a:off x="3611925" y="2582375"/>
              <a:ext cx="275225" cy="327675"/>
            </a:xfrm>
            <a:custGeom>
              <a:avLst/>
              <a:gdLst/>
              <a:ahLst/>
              <a:cxnLst/>
              <a:rect l="l" t="t" r="r" b="b"/>
              <a:pathLst>
                <a:path w="11009" h="13107" extrusionOk="0">
                  <a:moveTo>
                    <a:pt x="7214" y="0"/>
                  </a:moveTo>
                  <a:cubicBezTo>
                    <a:pt x="6733" y="0"/>
                    <a:pt x="6074" y="498"/>
                    <a:pt x="5738" y="1198"/>
                  </a:cubicBezTo>
                  <a:lnTo>
                    <a:pt x="3336" y="6168"/>
                  </a:lnTo>
                  <a:lnTo>
                    <a:pt x="0" y="13107"/>
                  </a:lnTo>
                  <a:lnTo>
                    <a:pt x="6672" y="9270"/>
                  </a:lnTo>
                  <a:lnTo>
                    <a:pt x="9974" y="7369"/>
                  </a:lnTo>
                  <a:cubicBezTo>
                    <a:pt x="10608" y="7002"/>
                    <a:pt x="11008" y="6335"/>
                    <a:pt x="11008" y="5601"/>
                  </a:cubicBezTo>
                  <a:lnTo>
                    <a:pt x="11008" y="3333"/>
                  </a:lnTo>
                  <a:lnTo>
                    <a:pt x="7572" y="131"/>
                  </a:lnTo>
                  <a:cubicBezTo>
                    <a:pt x="7475" y="41"/>
                    <a:pt x="7352" y="0"/>
                    <a:pt x="7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305;p61"/>
            <p:cNvSpPr/>
            <p:nvPr/>
          </p:nvSpPr>
          <p:spPr>
            <a:xfrm>
              <a:off x="3360900" y="2616925"/>
              <a:ext cx="417825" cy="424725"/>
            </a:xfrm>
            <a:custGeom>
              <a:avLst/>
              <a:gdLst/>
              <a:ahLst/>
              <a:cxnLst/>
              <a:rect l="l" t="t" r="r" b="b"/>
              <a:pathLst>
                <a:path w="16713" h="16989" extrusionOk="0">
                  <a:moveTo>
                    <a:pt x="7993" y="1"/>
                  </a:moveTo>
                  <a:cubicBezTo>
                    <a:pt x="7514" y="1"/>
                    <a:pt x="6870" y="495"/>
                    <a:pt x="6539" y="1184"/>
                  </a:cubicBezTo>
                  <a:lnTo>
                    <a:pt x="1" y="14827"/>
                  </a:lnTo>
                  <a:lnTo>
                    <a:pt x="1" y="16294"/>
                  </a:lnTo>
                  <a:cubicBezTo>
                    <a:pt x="1" y="16699"/>
                    <a:pt x="327" y="16989"/>
                    <a:pt x="688" y="16989"/>
                  </a:cubicBezTo>
                  <a:cubicBezTo>
                    <a:pt x="803" y="16989"/>
                    <a:pt x="922" y="16959"/>
                    <a:pt x="1035" y="16895"/>
                  </a:cubicBezTo>
                  <a:lnTo>
                    <a:pt x="10041" y="11725"/>
                  </a:lnTo>
                  <a:lnTo>
                    <a:pt x="16713" y="7888"/>
                  </a:lnTo>
                  <a:lnTo>
                    <a:pt x="13377" y="4786"/>
                  </a:lnTo>
                  <a:lnTo>
                    <a:pt x="8373" y="150"/>
                  </a:lnTo>
                  <a:cubicBezTo>
                    <a:pt x="8271" y="48"/>
                    <a:pt x="8140" y="1"/>
                    <a:pt x="7993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306;p61"/>
            <p:cNvSpPr/>
            <p:nvPr/>
          </p:nvSpPr>
          <p:spPr>
            <a:xfrm>
              <a:off x="3717000" y="2415450"/>
              <a:ext cx="121775" cy="140250"/>
            </a:xfrm>
            <a:custGeom>
              <a:avLst/>
              <a:gdLst/>
              <a:ahLst/>
              <a:cxnLst/>
              <a:rect l="l" t="t" r="r" b="b"/>
              <a:pathLst>
                <a:path w="4871" h="5610" extrusionOk="0">
                  <a:moveTo>
                    <a:pt x="3638" y="0"/>
                  </a:moveTo>
                  <a:cubicBezTo>
                    <a:pt x="3282" y="0"/>
                    <a:pt x="2871" y="119"/>
                    <a:pt x="2435" y="370"/>
                  </a:cubicBezTo>
                  <a:cubicBezTo>
                    <a:pt x="1101" y="1137"/>
                    <a:pt x="0" y="2871"/>
                    <a:pt x="0" y="4206"/>
                  </a:cubicBezTo>
                  <a:cubicBezTo>
                    <a:pt x="0" y="5104"/>
                    <a:pt x="499" y="5609"/>
                    <a:pt x="1233" y="5609"/>
                  </a:cubicBezTo>
                  <a:cubicBezTo>
                    <a:pt x="1588" y="5609"/>
                    <a:pt x="1999" y="5490"/>
                    <a:pt x="2435" y="5240"/>
                  </a:cubicBezTo>
                  <a:cubicBezTo>
                    <a:pt x="3770" y="4473"/>
                    <a:pt x="4870" y="2738"/>
                    <a:pt x="4870" y="1404"/>
                  </a:cubicBezTo>
                  <a:cubicBezTo>
                    <a:pt x="4870" y="505"/>
                    <a:pt x="4371" y="0"/>
                    <a:pt x="363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307;p61"/>
            <p:cNvSpPr/>
            <p:nvPr/>
          </p:nvSpPr>
          <p:spPr>
            <a:xfrm>
              <a:off x="3929650" y="1957525"/>
              <a:ext cx="914000" cy="546925"/>
            </a:xfrm>
            <a:custGeom>
              <a:avLst/>
              <a:gdLst/>
              <a:ahLst/>
              <a:cxnLst/>
              <a:rect l="l" t="t" r="r" b="b"/>
              <a:pathLst>
                <a:path w="36560" h="21877" extrusionOk="0">
                  <a:moveTo>
                    <a:pt x="36360" y="0"/>
                  </a:moveTo>
                  <a:cubicBezTo>
                    <a:pt x="36318" y="0"/>
                    <a:pt x="36272" y="12"/>
                    <a:pt x="36226" y="40"/>
                  </a:cubicBezTo>
                  <a:lnTo>
                    <a:pt x="334" y="20655"/>
                  </a:lnTo>
                  <a:cubicBezTo>
                    <a:pt x="134" y="20788"/>
                    <a:pt x="0" y="20988"/>
                    <a:pt x="0" y="21222"/>
                  </a:cubicBezTo>
                  <a:lnTo>
                    <a:pt x="0" y="21655"/>
                  </a:lnTo>
                  <a:cubicBezTo>
                    <a:pt x="0" y="21787"/>
                    <a:pt x="124" y="21876"/>
                    <a:pt x="242" y="21876"/>
                  </a:cubicBezTo>
                  <a:cubicBezTo>
                    <a:pt x="274" y="21876"/>
                    <a:pt x="305" y="21870"/>
                    <a:pt x="334" y="21856"/>
                  </a:cubicBezTo>
                  <a:lnTo>
                    <a:pt x="36259" y="1207"/>
                  </a:lnTo>
                  <a:cubicBezTo>
                    <a:pt x="36460" y="1074"/>
                    <a:pt x="36560" y="874"/>
                    <a:pt x="36560" y="640"/>
                  </a:cubicBezTo>
                  <a:lnTo>
                    <a:pt x="36560" y="207"/>
                  </a:lnTo>
                  <a:cubicBezTo>
                    <a:pt x="36560" y="86"/>
                    <a:pt x="36472" y="0"/>
                    <a:pt x="36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308;p61"/>
            <p:cNvSpPr/>
            <p:nvPr/>
          </p:nvSpPr>
          <p:spPr>
            <a:xfrm>
              <a:off x="3929650" y="2031025"/>
              <a:ext cx="914650" cy="546800"/>
            </a:xfrm>
            <a:custGeom>
              <a:avLst/>
              <a:gdLst/>
              <a:ahLst/>
              <a:cxnLst/>
              <a:rect l="l" t="t" r="r" b="b"/>
              <a:pathLst>
                <a:path w="36586" h="21872" extrusionOk="0">
                  <a:moveTo>
                    <a:pt x="36348" y="1"/>
                  </a:moveTo>
                  <a:cubicBezTo>
                    <a:pt x="36308" y="1"/>
                    <a:pt x="36266" y="11"/>
                    <a:pt x="36226" y="35"/>
                  </a:cubicBezTo>
                  <a:lnTo>
                    <a:pt x="334" y="20683"/>
                  </a:lnTo>
                  <a:cubicBezTo>
                    <a:pt x="134" y="20784"/>
                    <a:pt x="0" y="21017"/>
                    <a:pt x="0" y="21251"/>
                  </a:cubicBezTo>
                  <a:lnTo>
                    <a:pt x="0" y="21651"/>
                  </a:lnTo>
                  <a:cubicBezTo>
                    <a:pt x="0" y="21782"/>
                    <a:pt x="124" y="21872"/>
                    <a:pt x="242" y="21872"/>
                  </a:cubicBezTo>
                  <a:cubicBezTo>
                    <a:pt x="274" y="21872"/>
                    <a:pt x="305" y="21865"/>
                    <a:pt x="334" y="21851"/>
                  </a:cubicBezTo>
                  <a:lnTo>
                    <a:pt x="36259" y="1236"/>
                  </a:lnTo>
                  <a:cubicBezTo>
                    <a:pt x="36460" y="1103"/>
                    <a:pt x="36560" y="869"/>
                    <a:pt x="36560" y="669"/>
                  </a:cubicBezTo>
                  <a:lnTo>
                    <a:pt x="36560" y="236"/>
                  </a:lnTo>
                  <a:cubicBezTo>
                    <a:pt x="36585" y="109"/>
                    <a:pt x="36475" y="1"/>
                    <a:pt x="36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309;p61"/>
            <p:cNvSpPr/>
            <p:nvPr/>
          </p:nvSpPr>
          <p:spPr>
            <a:xfrm>
              <a:off x="3929650" y="1809550"/>
              <a:ext cx="914000" cy="546925"/>
            </a:xfrm>
            <a:custGeom>
              <a:avLst/>
              <a:gdLst/>
              <a:ahLst/>
              <a:cxnLst/>
              <a:rect l="l" t="t" r="r" b="b"/>
              <a:pathLst>
                <a:path w="36560" h="21877" extrusionOk="0">
                  <a:moveTo>
                    <a:pt x="36331" y="0"/>
                  </a:moveTo>
                  <a:cubicBezTo>
                    <a:pt x="36297" y="0"/>
                    <a:pt x="36262" y="7"/>
                    <a:pt x="36226" y="21"/>
                  </a:cubicBezTo>
                  <a:lnTo>
                    <a:pt x="334" y="20669"/>
                  </a:lnTo>
                  <a:cubicBezTo>
                    <a:pt x="134" y="20803"/>
                    <a:pt x="0" y="21003"/>
                    <a:pt x="0" y="21237"/>
                  </a:cubicBezTo>
                  <a:lnTo>
                    <a:pt x="0" y="21670"/>
                  </a:lnTo>
                  <a:cubicBezTo>
                    <a:pt x="0" y="21791"/>
                    <a:pt x="105" y="21877"/>
                    <a:pt x="214" y="21877"/>
                  </a:cubicBezTo>
                  <a:cubicBezTo>
                    <a:pt x="255" y="21877"/>
                    <a:pt x="297" y="21865"/>
                    <a:pt x="334" y="21837"/>
                  </a:cubicBezTo>
                  <a:lnTo>
                    <a:pt x="36259" y="1189"/>
                  </a:lnTo>
                  <a:cubicBezTo>
                    <a:pt x="36460" y="1089"/>
                    <a:pt x="36560" y="889"/>
                    <a:pt x="36560" y="655"/>
                  </a:cubicBezTo>
                  <a:lnTo>
                    <a:pt x="36560" y="221"/>
                  </a:lnTo>
                  <a:cubicBezTo>
                    <a:pt x="36560" y="90"/>
                    <a:pt x="36457" y="0"/>
                    <a:pt x="36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310;p61"/>
            <p:cNvSpPr/>
            <p:nvPr/>
          </p:nvSpPr>
          <p:spPr>
            <a:xfrm>
              <a:off x="3929650" y="1883425"/>
              <a:ext cx="914000" cy="546800"/>
            </a:xfrm>
            <a:custGeom>
              <a:avLst/>
              <a:gdLst/>
              <a:ahLst/>
              <a:cxnLst/>
              <a:rect l="l" t="t" r="r" b="b"/>
              <a:pathLst>
                <a:path w="36560" h="21872" extrusionOk="0">
                  <a:moveTo>
                    <a:pt x="36343" y="1"/>
                  </a:moveTo>
                  <a:cubicBezTo>
                    <a:pt x="36306" y="1"/>
                    <a:pt x="36266" y="11"/>
                    <a:pt x="36226" y="35"/>
                  </a:cubicBezTo>
                  <a:lnTo>
                    <a:pt x="334" y="20683"/>
                  </a:lnTo>
                  <a:cubicBezTo>
                    <a:pt x="134" y="20783"/>
                    <a:pt x="0" y="21017"/>
                    <a:pt x="0" y="21250"/>
                  </a:cubicBezTo>
                  <a:lnTo>
                    <a:pt x="0" y="21651"/>
                  </a:lnTo>
                  <a:cubicBezTo>
                    <a:pt x="0" y="21782"/>
                    <a:pt x="124" y="21872"/>
                    <a:pt x="242" y="21872"/>
                  </a:cubicBezTo>
                  <a:cubicBezTo>
                    <a:pt x="274" y="21872"/>
                    <a:pt x="305" y="21865"/>
                    <a:pt x="334" y="21851"/>
                  </a:cubicBezTo>
                  <a:lnTo>
                    <a:pt x="36259" y="1203"/>
                  </a:lnTo>
                  <a:cubicBezTo>
                    <a:pt x="36460" y="1103"/>
                    <a:pt x="36560" y="869"/>
                    <a:pt x="36560" y="636"/>
                  </a:cubicBezTo>
                  <a:lnTo>
                    <a:pt x="36560" y="235"/>
                  </a:lnTo>
                  <a:cubicBezTo>
                    <a:pt x="36560" y="108"/>
                    <a:pt x="36463" y="1"/>
                    <a:pt x="36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311;p61"/>
            <p:cNvSpPr/>
            <p:nvPr/>
          </p:nvSpPr>
          <p:spPr>
            <a:xfrm>
              <a:off x="3929650" y="2214500"/>
              <a:ext cx="724700" cy="437550"/>
            </a:xfrm>
            <a:custGeom>
              <a:avLst/>
              <a:gdLst/>
              <a:ahLst/>
              <a:cxnLst/>
              <a:rect l="l" t="t" r="r" b="b"/>
              <a:pathLst>
                <a:path w="28988" h="17502" extrusionOk="0">
                  <a:moveTo>
                    <a:pt x="28771" y="0"/>
                  </a:moveTo>
                  <a:cubicBezTo>
                    <a:pt x="28734" y="0"/>
                    <a:pt x="28694" y="11"/>
                    <a:pt x="28654" y="35"/>
                  </a:cubicBezTo>
                  <a:lnTo>
                    <a:pt x="334" y="16280"/>
                  </a:lnTo>
                  <a:cubicBezTo>
                    <a:pt x="134" y="16413"/>
                    <a:pt x="0" y="16613"/>
                    <a:pt x="0" y="16880"/>
                  </a:cubicBezTo>
                  <a:lnTo>
                    <a:pt x="0" y="17281"/>
                  </a:lnTo>
                  <a:cubicBezTo>
                    <a:pt x="0" y="17412"/>
                    <a:pt x="124" y="17502"/>
                    <a:pt x="242" y="17502"/>
                  </a:cubicBezTo>
                  <a:cubicBezTo>
                    <a:pt x="274" y="17502"/>
                    <a:pt x="305" y="17495"/>
                    <a:pt x="334" y="17481"/>
                  </a:cubicBezTo>
                  <a:lnTo>
                    <a:pt x="28687" y="1202"/>
                  </a:lnTo>
                  <a:cubicBezTo>
                    <a:pt x="28888" y="1102"/>
                    <a:pt x="28988" y="869"/>
                    <a:pt x="28988" y="635"/>
                  </a:cubicBezTo>
                  <a:lnTo>
                    <a:pt x="28988" y="235"/>
                  </a:lnTo>
                  <a:cubicBezTo>
                    <a:pt x="28988" y="108"/>
                    <a:pt x="28891" y="0"/>
                    <a:pt x="28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312;p61"/>
            <p:cNvSpPr/>
            <p:nvPr/>
          </p:nvSpPr>
          <p:spPr>
            <a:xfrm>
              <a:off x="4937025" y="4393450"/>
              <a:ext cx="110100" cy="211150"/>
            </a:xfrm>
            <a:custGeom>
              <a:avLst/>
              <a:gdLst/>
              <a:ahLst/>
              <a:cxnLst/>
              <a:rect l="l" t="t" r="r" b="b"/>
              <a:pathLst>
                <a:path w="4404" h="8446" extrusionOk="0">
                  <a:moveTo>
                    <a:pt x="3441" y="1"/>
                  </a:moveTo>
                  <a:cubicBezTo>
                    <a:pt x="2976" y="1"/>
                    <a:pt x="2521" y="100"/>
                    <a:pt x="2102" y="273"/>
                  </a:cubicBezTo>
                  <a:cubicBezTo>
                    <a:pt x="1302" y="673"/>
                    <a:pt x="334" y="2941"/>
                    <a:pt x="334" y="2941"/>
                  </a:cubicBezTo>
                  <a:lnTo>
                    <a:pt x="1" y="8445"/>
                  </a:lnTo>
                  <a:cubicBezTo>
                    <a:pt x="1" y="8445"/>
                    <a:pt x="3436" y="6911"/>
                    <a:pt x="3703" y="6511"/>
                  </a:cubicBezTo>
                  <a:cubicBezTo>
                    <a:pt x="3937" y="6110"/>
                    <a:pt x="3637" y="4409"/>
                    <a:pt x="3737" y="3642"/>
                  </a:cubicBezTo>
                  <a:cubicBezTo>
                    <a:pt x="3870" y="2875"/>
                    <a:pt x="4304" y="1674"/>
                    <a:pt x="4370" y="940"/>
                  </a:cubicBezTo>
                  <a:cubicBezTo>
                    <a:pt x="4404" y="206"/>
                    <a:pt x="3937" y="39"/>
                    <a:pt x="3937" y="39"/>
                  </a:cubicBezTo>
                  <a:cubicBezTo>
                    <a:pt x="3771" y="13"/>
                    <a:pt x="3606" y="1"/>
                    <a:pt x="3441" y="1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313;p61"/>
            <p:cNvSpPr/>
            <p:nvPr/>
          </p:nvSpPr>
          <p:spPr>
            <a:xfrm>
              <a:off x="4937025" y="4393450"/>
              <a:ext cx="110100" cy="211150"/>
            </a:xfrm>
            <a:custGeom>
              <a:avLst/>
              <a:gdLst/>
              <a:ahLst/>
              <a:cxnLst/>
              <a:rect l="l" t="t" r="r" b="b"/>
              <a:pathLst>
                <a:path w="4404" h="8446" extrusionOk="0">
                  <a:moveTo>
                    <a:pt x="3441" y="1"/>
                  </a:moveTo>
                  <a:cubicBezTo>
                    <a:pt x="2976" y="1"/>
                    <a:pt x="2521" y="100"/>
                    <a:pt x="2102" y="273"/>
                  </a:cubicBezTo>
                  <a:cubicBezTo>
                    <a:pt x="1302" y="673"/>
                    <a:pt x="334" y="2941"/>
                    <a:pt x="334" y="2941"/>
                  </a:cubicBezTo>
                  <a:lnTo>
                    <a:pt x="1" y="8445"/>
                  </a:lnTo>
                  <a:cubicBezTo>
                    <a:pt x="1" y="8445"/>
                    <a:pt x="3436" y="6911"/>
                    <a:pt x="3703" y="6511"/>
                  </a:cubicBezTo>
                  <a:cubicBezTo>
                    <a:pt x="3937" y="6110"/>
                    <a:pt x="3637" y="4409"/>
                    <a:pt x="3737" y="3642"/>
                  </a:cubicBezTo>
                  <a:cubicBezTo>
                    <a:pt x="3870" y="2875"/>
                    <a:pt x="4304" y="1674"/>
                    <a:pt x="4370" y="940"/>
                  </a:cubicBezTo>
                  <a:cubicBezTo>
                    <a:pt x="4404" y="206"/>
                    <a:pt x="3937" y="39"/>
                    <a:pt x="3937" y="39"/>
                  </a:cubicBezTo>
                  <a:cubicBezTo>
                    <a:pt x="3771" y="13"/>
                    <a:pt x="3606" y="1"/>
                    <a:pt x="34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314;p61"/>
            <p:cNvSpPr/>
            <p:nvPr/>
          </p:nvSpPr>
          <p:spPr>
            <a:xfrm>
              <a:off x="4845300" y="4384425"/>
              <a:ext cx="190150" cy="225150"/>
            </a:xfrm>
            <a:custGeom>
              <a:avLst/>
              <a:gdLst/>
              <a:ahLst/>
              <a:cxnLst/>
              <a:rect l="l" t="t" r="r" b="b"/>
              <a:pathLst>
                <a:path w="7606" h="9006" extrusionOk="0">
                  <a:moveTo>
                    <a:pt x="4971" y="0"/>
                  </a:moveTo>
                  <a:cubicBezTo>
                    <a:pt x="4971" y="0"/>
                    <a:pt x="3937" y="2001"/>
                    <a:pt x="3937" y="2068"/>
                  </a:cubicBezTo>
                  <a:cubicBezTo>
                    <a:pt x="3937" y="2102"/>
                    <a:pt x="3069" y="6638"/>
                    <a:pt x="3069" y="6638"/>
                  </a:cubicBezTo>
                  <a:cubicBezTo>
                    <a:pt x="3069" y="6638"/>
                    <a:pt x="2995" y="6637"/>
                    <a:pt x="2871" y="6637"/>
                  </a:cubicBezTo>
                  <a:cubicBezTo>
                    <a:pt x="2247" y="6637"/>
                    <a:pt x="362" y="6660"/>
                    <a:pt x="167" y="6938"/>
                  </a:cubicBezTo>
                  <a:cubicBezTo>
                    <a:pt x="34" y="7272"/>
                    <a:pt x="0" y="7606"/>
                    <a:pt x="100" y="7939"/>
                  </a:cubicBezTo>
                  <a:cubicBezTo>
                    <a:pt x="667" y="8532"/>
                    <a:pt x="1792" y="9005"/>
                    <a:pt x="2751" y="9005"/>
                  </a:cubicBezTo>
                  <a:cubicBezTo>
                    <a:pt x="3033" y="9005"/>
                    <a:pt x="3301" y="8964"/>
                    <a:pt x="3536" y="8873"/>
                  </a:cubicBezTo>
                  <a:cubicBezTo>
                    <a:pt x="4570" y="8506"/>
                    <a:pt x="4804" y="7339"/>
                    <a:pt x="4837" y="6338"/>
                  </a:cubicBezTo>
                  <a:cubicBezTo>
                    <a:pt x="4871" y="5337"/>
                    <a:pt x="4904" y="2569"/>
                    <a:pt x="5604" y="1468"/>
                  </a:cubicBezTo>
                  <a:cubicBezTo>
                    <a:pt x="6071" y="801"/>
                    <a:pt x="6805" y="400"/>
                    <a:pt x="7606" y="400"/>
                  </a:cubicBezTo>
                  <a:lnTo>
                    <a:pt x="7039" y="0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315;p61"/>
            <p:cNvSpPr/>
            <p:nvPr/>
          </p:nvSpPr>
          <p:spPr>
            <a:xfrm>
              <a:off x="4163975" y="4592375"/>
              <a:ext cx="317750" cy="62350"/>
            </a:xfrm>
            <a:custGeom>
              <a:avLst/>
              <a:gdLst/>
              <a:ahLst/>
              <a:cxnLst/>
              <a:rect l="l" t="t" r="r" b="b"/>
              <a:pathLst>
                <a:path w="12710" h="2494" extrusionOk="0">
                  <a:moveTo>
                    <a:pt x="219" y="1"/>
                  </a:moveTo>
                  <a:cubicBezTo>
                    <a:pt x="103" y="1"/>
                    <a:pt x="39" y="7"/>
                    <a:pt x="34" y="21"/>
                  </a:cubicBezTo>
                  <a:cubicBezTo>
                    <a:pt x="1" y="488"/>
                    <a:pt x="201" y="889"/>
                    <a:pt x="534" y="1189"/>
                  </a:cubicBezTo>
                  <a:cubicBezTo>
                    <a:pt x="1468" y="1723"/>
                    <a:pt x="2502" y="1989"/>
                    <a:pt x="3570" y="2023"/>
                  </a:cubicBezTo>
                  <a:cubicBezTo>
                    <a:pt x="3740" y="2027"/>
                    <a:pt x="3908" y="2028"/>
                    <a:pt x="4071" y="2028"/>
                  </a:cubicBezTo>
                  <a:cubicBezTo>
                    <a:pt x="5378" y="2028"/>
                    <a:pt x="6439" y="1923"/>
                    <a:pt x="6972" y="1923"/>
                  </a:cubicBezTo>
                  <a:cubicBezTo>
                    <a:pt x="7573" y="1956"/>
                    <a:pt x="9341" y="2490"/>
                    <a:pt x="10308" y="2490"/>
                  </a:cubicBezTo>
                  <a:cubicBezTo>
                    <a:pt x="10367" y="2493"/>
                    <a:pt x="10427" y="2494"/>
                    <a:pt x="10486" y="2494"/>
                  </a:cubicBezTo>
                  <a:cubicBezTo>
                    <a:pt x="11132" y="2494"/>
                    <a:pt x="11796" y="2331"/>
                    <a:pt x="12376" y="2056"/>
                  </a:cubicBezTo>
                  <a:cubicBezTo>
                    <a:pt x="12710" y="1889"/>
                    <a:pt x="12443" y="1156"/>
                    <a:pt x="12443" y="1156"/>
                  </a:cubicBezTo>
                  <a:cubicBezTo>
                    <a:pt x="12443" y="1156"/>
                    <a:pt x="1763" y="1"/>
                    <a:pt x="219" y="1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316;p61"/>
            <p:cNvSpPr/>
            <p:nvPr/>
          </p:nvSpPr>
          <p:spPr>
            <a:xfrm>
              <a:off x="4158975" y="4497000"/>
              <a:ext cx="321075" cy="144300"/>
            </a:xfrm>
            <a:custGeom>
              <a:avLst/>
              <a:gdLst/>
              <a:ahLst/>
              <a:cxnLst/>
              <a:rect l="l" t="t" r="r" b="b"/>
              <a:pathLst>
                <a:path w="12843" h="5772" extrusionOk="0">
                  <a:moveTo>
                    <a:pt x="8173" y="0"/>
                  </a:moveTo>
                  <a:cubicBezTo>
                    <a:pt x="7939" y="100"/>
                    <a:pt x="7806" y="801"/>
                    <a:pt x="7339" y="1101"/>
                  </a:cubicBezTo>
                  <a:cubicBezTo>
                    <a:pt x="7133" y="1225"/>
                    <a:pt x="6722" y="1269"/>
                    <a:pt x="6244" y="1269"/>
                  </a:cubicBezTo>
                  <a:cubicBezTo>
                    <a:pt x="5565" y="1269"/>
                    <a:pt x="4752" y="1179"/>
                    <a:pt x="4203" y="1101"/>
                  </a:cubicBezTo>
                  <a:cubicBezTo>
                    <a:pt x="3859" y="1064"/>
                    <a:pt x="3455" y="1027"/>
                    <a:pt x="3035" y="1027"/>
                  </a:cubicBezTo>
                  <a:cubicBezTo>
                    <a:pt x="2319" y="1027"/>
                    <a:pt x="1557" y="1135"/>
                    <a:pt x="968" y="1535"/>
                  </a:cubicBezTo>
                  <a:cubicBezTo>
                    <a:pt x="301" y="2068"/>
                    <a:pt x="0" y="2936"/>
                    <a:pt x="201" y="3770"/>
                  </a:cubicBezTo>
                  <a:cubicBezTo>
                    <a:pt x="301" y="4070"/>
                    <a:pt x="901" y="4870"/>
                    <a:pt x="2269" y="5237"/>
                  </a:cubicBezTo>
                  <a:cubicBezTo>
                    <a:pt x="2402" y="5271"/>
                    <a:pt x="2502" y="5271"/>
                    <a:pt x="2636" y="5304"/>
                  </a:cubicBezTo>
                  <a:cubicBezTo>
                    <a:pt x="3078" y="5365"/>
                    <a:pt x="3646" y="5386"/>
                    <a:pt x="4237" y="5386"/>
                  </a:cubicBezTo>
                  <a:cubicBezTo>
                    <a:pt x="5250" y="5386"/>
                    <a:pt x="6328" y="5325"/>
                    <a:pt x="6939" y="5304"/>
                  </a:cubicBezTo>
                  <a:cubicBezTo>
                    <a:pt x="8006" y="5304"/>
                    <a:pt x="9007" y="5771"/>
                    <a:pt x="10341" y="5771"/>
                  </a:cubicBezTo>
                  <a:cubicBezTo>
                    <a:pt x="11675" y="5738"/>
                    <a:pt x="12309" y="5571"/>
                    <a:pt x="12576" y="5071"/>
                  </a:cubicBezTo>
                  <a:cubicBezTo>
                    <a:pt x="12843" y="4604"/>
                    <a:pt x="12643" y="4337"/>
                    <a:pt x="12576" y="3403"/>
                  </a:cubicBezTo>
                  <a:cubicBezTo>
                    <a:pt x="12509" y="2502"/>
                    <a:pt x="12476" y="1235"/>
                    <a:pt x="12409" y="701"/>
                  </a:cubicBezTo>
                  <a:cubicBezTo>
                    <a:pt x="12409" y="701"/>
                    <a:pt x="12309" y="200"/>
                    <a:pt x="12042" y="167"/>
                  </a:cubicBezTo>
                  <a:lnTo>
                    <a:pt x="8173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317;p61"/>
            <p:cNvSpPr/>
            <p:nvPr/>
          </p:nvSpPr>
          <p:spPr>
            <a:xfrm>
              <a:off x="4364125" y="4425275"/>
              <a:ext cx="99250" cy="109275"/>
            </a:xfrm>
            <a:custGeom>
              <a:avLst/>
              <a:gdLst/>
              <a:ahLst/>
              <a:cxnLst/>
              <a:rect l="l" t="t" r="r" b="b"/>
              <a:pathLst>
                <a:path w="3970" h="4371" extrusionOk="0">
                  <a:moveTo>
                    <a:pt x="100" y="1"/>
                  </a:moveTo>
                  <a:lnTo>
                    <a:pt x="0" y="2903"/>
                  </a:lnTo>
                  <a:cubicBezTo>
                    <a:pt x="0" y="4340"/>
                    <a:pt x="1713" y="4370"/>
                    <a:pt x="1858" y="4370"/>
                  </a:cubicBezTo>
                  <a:cubicBezTo>
                    <a:pt x="1865" y="4370"/>
                    <a:pt x="1868" y="4370"/>
                    <a:pt x="1868" y="4370"/>
                  </a:cubicBezTo>
                  <a:cubicBezTo>
                    <a:pt x="3570" y="4370"/>
                    <a:pt x="3870" y="3036"/>
                    <a:pt x="3870" y="3036"/>
                  </a:cubicBezTo>
                  <a:lnTo>
                    <a:pt x="3970" y="7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318;p61"/>
            <p:cNvSpPr/>
            <p:nvPr/>
          </p:nvSpPr>
          <p:spPr>
            <a:xfrm>
              <a:off x="4158975" y="4521475"/>
              <a:ext cx="105100" cy="108150"/>
            </a:xfrm>
            <a:custGeom>
              <a:avLst/>
              <a:gdLst/>
              <a:ahLst/>
              <a:cxnLst/>
              <a:rect l="l" t="t" r="r" b="b"/>
              <a:pathLst>
                <a:path w="4204" h="4326" extrusionOk="0">
                  <a:moveTo>
                    <a:pt x="3048" y="0"/>
                  </a:moveTo>
                  <a:cubicBezTo>
                    <a:pt x="2328" y="0"/>
                    <a:pt x="1560" y="120"/>
                    <a:pt x="968" y="522"/>
                  </a:cubicBezTo>
                  <a:cubicBezTo>
                    <a:pt x="301" y="1056"/>
                    <a:pt x="0" y="1923"/>
                    <a:pt x="201" y="2791"/>
                  </a:cubicBezTo>
                  <a:cubicBezTo>
                    <a:pt x="301" y="3091"/>
                    <a:pt x="901" y="3891"/>
                    <a:pt x="2269" y="4258"/>
                  </a:cubicBezTo>
                  <a:cubicBezTo>
                    <a:pt x="2402" y="4292"/>
                    <a:pt x="2502" y="4292"/>
                    <a:pt x="2636" y="4325"/>
                  </a:cubicBezTo>
                  <a:cubicBezTo>
                    <a:pt x="2102" y="723"/>
                    <a:pt x="4203" y="89"/>
                    <a:pt x="4203" y="89"/>
                  </a:cubicBezTo>
                  <a:cubicBezTo>
                    <a:pt x="3862" y="40"/>
                    <a:pt x="3463" y="0"/>
                    <a:pt x="3048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319;p61"/>
            <p:cNvSpPr/>
            <p:nvPr/>
          </p:nvSpPr>
          <p:spPr>
            <a:xfrm>
              <a:off x="4851975" y="4261275"/>
              <a:ext cx="119275" cy="133175"/>
            </a:xfrm>
            <a:custGeom>
              <a:avLst/>
              <a:gdLst/>
              <a:ahLst/>
              <a:cxnLst/>
              <a:rect l="l" t="t" r="r" b="b"/>
              <a:pathLst>
                <a:path w="4771" h="5327" extrusionOk="0">
                  <a:moveTo>
                    <a:pt x="3203" y="0"/>
                  </a:moveTo>
                  <a:cubicBezTo>
                    <a:pt x="963" y="0"/>
                    <a:pt x="0" y="2558"/>
                    <a:pt x="0" y="2558"/>
                  </a:cubicBezTo>
                  <a:lnTo>
                    <a:pt x="1868" y="5326"/>
                  </a:lnTo>
                  <a:lnTo>
                    <a:pt x="4770" y="3158"/>
                  </a:lnTo>
                  <a:lnTo>
                    <a:pt x="3569" y="23"/>
                  </a:lnTo>
                  <a:cubicBezTo>
                    <a:pt x="3444" y="7"/>
                    <a:pt x="3322" y="0"/>
                    <a:pt x="32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320;p61"/>
            <p:cNvSpPr/>
            <p:nvPr/>
          </p:nvSpPr>
          <p:spPr>
            <a:xfrm>
              <a:off x="4847800" y="4337950"/>
              <a:ext cx="172650" cy="251700"/>
            </a:xfrm>
            <a:custGeom>
              <a:avLst/>
              <a:gdLst/>
              <a:ahLst/>
              <a:cxnLst/>
              <a:rect l="l" t="t" r="r" b="b"/>
              <a:pathLst>
                <a:path w="6906" h="10068" extrusionOk="0">
                  <a:moveTo>
                    <a:pt x="4348" y="0"/>
                  </a:moveTo>
                  <a:cubicBezTo>
                    <a:pt x="3898" y="0"/>
                    <a:pt x="3461" y="157"/>
                    <a:pt x="3136" y="458"/>
                  </a:cubicBezTo>
                  <a:cubicBezTo>
                    <a:pt x="3136" y="458"/>
                    <a:pt x="1902" y="1192"/>
                    <a:pt x="2035" y="2226"/>
                  </a:cubicBezTo>
                  <a:cubicBezTo>
                    <a:pt x="2169" y="3293"/>
                    <a:pt x="2702" y="3660"/>
                    <a:pt x="2669" y="4961"/>
                  </a:cubicBezTo>
                  <a:cubicBezTo>
                    <a:pt x="2669" y="5662"/>
                    <a:pt x="2602" y="6362"/>
                    <a:pt x="2502" y="7063"/>
                  </a:cubicBezTo>
                  <a:cubicBezTo>
                    <a:pt x="2502" y="7063"/>
                    <a:pt x="2253" y="6987"/>
                    <a:pt x="1919" y="6987"/>
                  </a:cubicBezTo>
                  <a:cubicBezTo>
                    <a:pt x="1552" y="6987"/>
                    <a:pt x="1084" y="7079"/>
                    <a:pt x="734" y="7463"/>
                  </a:cubicBezTo>
                  <a:cubicBezTo>
                    <a:pt x="434" y="7763"/>
                    <a:pt x="201" y="8164"/>
                    <a:pt x="67" y="8564"/>
                  </a:cubicBezTo>
                  <a:cubicBezTo>
                    <a:pt x="0" y="8797"/>
                    <a:pt x="67" y="9031"/>
                    <a:pt x="234" y="9198"/>
                  </a:cubicBezTo>
                  <a:cubicBezTo>
                    <a:pt x="668" y="9698"/>
                    <a:pt x="1268" y="9998"/>
                    <a:pt x="1902" y="10065"/>
                  </a:cubicBezTo>
                  <a:lnTo>
                    <a:pt x="2102" y="10065"/>
                  </a:lnTo>
                  <a:cubicBezTo>
                    <a:pt x="2156" y="10067"/>
                    <a:pt x="2210" y="10067"/>
                    <a:pt x="2262" y="10067"/>
                  </a:cubicBezTo>
                  <a:cubicBezTo>
                    <a:pt x="3258" y="10067"/>
                    <a:pt x="3778" y="9760"/>
                    <a:pt x="3937" y="9031"/>
                  </a:cubicBezTo>
                  <a:cubicBezTo>
                    <a:pt x="4103" y="8264"/>
                    <a:pt x="4037" y="4561"/>
                    <a:pt x="4637" y="3460"/>
                  </a:cubicBezTo>
                  <a:cubicBezTo>
                    <a:pt x="5204" y="2359"/>
                    <a:pt x="6071" y="1892"/>
                    <a:pt x="6905" y="1859"/>
                  </a:cubicBezTo>
                  <a:lnTo>
                    <a:pt x="4937" y="91"/>
                  </a:lnTo>
                  <a:cubicBezTo>
                    <a:pt x="4744" y="30"/>
                    <a:pt x="4545" y="0"/>
                    <a:pt x="4348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321;p61"/>
            <p:cNvSpPr/>
            <p:nvPr/>
          </p:nvSpPr>
          <p:spPr>
            <a:xfrm>
              <a:off x="4321600" y="4520875"/>
              <a:ext cx="24200" cy="51800"/>
            </a:xfrm>
            <a:custGeom>
              <a:avLst/>
              <a:gdLst/>
              <a:ahLst/>
              <a:cxnLst/>
              <a:rect l="l" t="t" r="r" b="b"/>
              <a:pathLst>
                <a:path w="968" h="2072" extrusionOk="0">
                  <a:moveTo>
                    <a:pt x="838" y="0"/>
                  </a:moveTo>
                  <a:cubicBezTo>
                    <a:pt x="705" y="0"/>
                    <a:pt x="567" y="38"/>
                    <a:pt x="467" y="113"/>
                  </a:cubicBezTo>
                  <a:cubicBezTo>
                    <a:pt x="67" y="346"/>
                    <a:pt x="0" y="1747"/>
                    <a:pt x="100" y="1981"/>
                  </a:cubicBezTo>
                  <a:cubicBezTo>
                    <a:pt x="135" y="2042"/>
                    <a:pt x="175" y="2071"/>
                    <a:pt x="215" y="2071"/>
                  </a:cubicBezTo>
                  <a:cubicBezTo>
                    <a:pt x="327" y="2071"/>
                    <a:pt x="443" y="1841"/>
                    <a:pt x="467" y="1447"/>
                  </a:cubicBezTo>
                  <a:cubicBezTo>
                    <a:pt x="534" y="947"/>
                    <a:pt x="701" y="446"/>
                    <a:pt x="967" y="13"/>
                  </a:cubicBezTo>
                  <a:cubicBezTo>
                    <a:pt x="926" y="4"/>
                    <a:pt x="882" y="0"/>
                    <a:pt x="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322;p61"/>
            <p:cNvSpPr/>
            <p:nvPr/>
          </p:nvSpPr>
          <p:spPr>
            <a:xfrm>
              <a:off x="4293225" y="4525025"/>
              <a:ext cx="20875" cy="46400"/>
            </a:xfrm>
            <a:custGeom>
              <a:avLst/>
              <a:gdLst/>
              <a:ahLst/>
              <a:cxnLst/>
              <a:rect l="l" t="t" r="r" b="b"/>
              <a:pathLst>
                <a:path w="835" h="1856" extrusionOk="0">
                  <a:moveTo>
                    <a:pt x="547" y="1"/>
                  </a:moveTo>
                  <a:cubicBezTo>
                    <a:pt x="448" y="1"/>
                    <a:pt x="347" y="35"/>
                    <a:pt x="268" y="114"/>
                  </a:cubicBezTo>
                  <a:cubicBezTo>
                    <a:pt x="68" y="414"/>
                    <a:pt x="1" y="747"/>
                    <a:pt x="34" y="1114"/>
                  </a:cubicBezTo>
                  <a:cubicBezTo>
                    <a:pt x="34" y="1485"/>
                    <a:pt x="92" y="1855"/>
                    <a:pt x="232" y="1855"/>
                  </a:cubicBezTo>
                  <a:cubicBezTo>
                    <a:pt x="244" y="1855"/>
                    <a:pt x="255" y="1853"/>
                    <a:pt x="268" y="1848"/>
                  </a:cubicBezTo>
                  <a:cubicBezTo>
                    <a:pt x="435" y="1748"/>
                    <a:pt x="368" y="1148"/>
                    <a:pt x="501" y="681"/>
                  </a:cubicBezTo>
                  <a:cubicBezTo>
                    <a:pt x="668" y="214"/>
                    <a:pt x="835" y="114"/>
                    <a:pt x="835" y="114"/>
                  </a:cubicBezTo>
                  <a:cubicBezTo>
                    <a:pt x="765" y="43"/>
                    <a:pt x="657" y="1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323;p61"/>
            <p:cNvSpPr/>
            <p:nvPr/>
          </p:nvSpPr>
          <p:spPr>
            <a:xfrm>
              <a:off x="4258275" y="4523225"/>
              <a:ext cx="28325" cy="45625"/>
            </a:xfrm>
            <a:custGeom>
              <a:avLst/>
              <a:gdLst/>
              <a:ahLst/>
              <a:cxnLst/>
              <a:rect l="l" t="t" r="r" b="b"/>
              <a:pathLst>
                <a:path w="1133" h="1825" extrusionOk="0">
                  <a:moveTo>
                    <a:pt x="879" y="0"/>
                  </a:moveTo>
                  <a:cubicBezTo>
                    <a:pt x="801" y="0"/>
                    <a:pt x="724" y="27"/>
                    <a:pt x="665" y="85"/>
                  </a:cubicBezTo>
                  <a:cubicBezTo>
                    <a:pt x="298" y="419"/>
                    <a:pt x="65" y="886"/>
                    <a:pt x="31" y="1353"/>
                  </a:cubicBezTo>
                  <a:cubicBezTo>
                    <a:pt x="1" y="1659"/>
                    <a:pt x="54" y="1824"/>
                    <a:pt x="140" y="1824"/>
                  </a:cubicBezTo>
                  <a:cubicBezTo>
                    <a:pt x="148" y="1824"/>
                    <a:pt x="156" y="1823"/>
                    <a:pt x="165" y="1820"/>
                  </a:cubicBezTo>
                  <a:cubicBezTo>
                    <a:pt x="298" y="1787"/>
                    <a:pt x="298" y="1453"/>
                    <a:pt x="598" y="886"/>
                  </a:cubicBezTo>
                  <a:cubicBezTo>
                    <a:pt x="732" y="586"/>
                    <a:pt x="899" y="352"/>
                    <a:pt x="1132" y="119"/>
                  </a:cubicBezTo>
                  <a:cubicBezTo>
                    <a:pt x="1076" y="44"/>
                    <a:pt x="978" y="0"/>
                    <a:pt x="8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324;p61"/>
            <p:cNvSpPr/>
            <p:nvPr/>
          </p:nvSpPr>
          <p:spPr>
            <a:xfrm>
              <a:off x="4848625" y="4512625"/>
              <a:ext cx="61750" cy="76950"/>
            </a:xfrm>
            <a:custGeom>
              <a:avLst/>
              <a:gdLst/>
              <a:ahLst/>
              <a:cxnLst/>
              <a:rect l="l" t="t" r="r" b="b"/>
              <a:pathLst>
                <a:path w="2470" h="3078" extrusionOk="0">
                  <a:moveTo>
                    <a:pt x="1886" y="0"/>
                  </a:moveTo>
                  <a:cubicBezTo>
                    <a:pt x="1519" y="0"/>
                    <a:pt x="1051" y="92"/>
                    <a:pt x="701" y="476"/>
                  </a:cubicBezTo>
                  <a:cubicBezTo>
                    <a:pt x="401" y="776"/>
                    <a:pt x="168" y="1177"/>
                    <a:pt x="68" y="1577"/>
                  </a:cubicBezTo>
                  <a:cubicBezTo>
                    <a:pt x="1" y="1810"/>
                    <a:pt x="34" y="2044"/>
                    <a:pt x="201" y="2211"/>
                  </a:cubicBezTo>
                  <a:cubicBezTo>
                    <a:pt x="635" y="2711"/>
                    <a:pt x="1235" y="3011"/>
                    <a:pt x="1869" y="3078"/>
                  </a:cubicBezTo>
                  <a:lnTo>
                    <a:pt x="2069" y="3078"/>
                  </a:lnTo>
                  <a:cubicBezTo>
                    <a:pt x="1936" y="2044"/>
                    <a:pt x="2069" y="1010"/>
                    <a:pt x="2469" y="76"/>
                  </a:cubicBezTo>
                  <a:cubicBezTo>
                    <a:pt x="2469" y="76"/>
                    <a:pt x="2220" y="0"/>
                    <a:pt x="1886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325;p61"/>
            <p:cNvSpPr/>
            <p:nvPr/>
          </p:nvSpPr>
          <p:spPr>
            <a:xfrm>
              <a:off x="4907000" y="4439450"/>
              <a:ext cx="25050" cy="23775"/>
            </a:xfrm>
            <a:custGeom>
              <a:avLst/>
              <a:gdLst/>
              <a:ahLst/>
              <a:cxnLst/>
              <a:rect l="l" t="t" r="r" b="b"/>
              <a:pathLst>
                <a:path w="1002" h="951" extrusionOk="0">
                  <a:moveTo>
                    <a:pt x="234" y="1"/>
                  </a:moveTo>
                  <a:lnTo>
                    <a:pt x="234" y="1"/>
                  </a:lnTo>
                  <a:cubicBezTo>
                    <a:pt x="1" y="234"/>
                    <a:pt x="334" y="634"/>
                    <a:pt x="334" y="634"/>
                  </a:cubicBezTo>
                  <a:cubicBezTo>
                    <a:pt x="334" y="634"/>
                    <a:pt x="651" y="951"/>
                    <a:pt x="838" y="951"/>
                  </a:cubicBezTo>
                  <a:cubicBezTo>
                    <a:pt x="862" y="951"/>
                    <a:pt x="883" y="946"/>
                    <a:pt x="901" y="935"/>
                  </a:cubicBezTo>
                  <a:cubicBezTo>
                    <a:pt x="968" y="868"/>
                    <a:pt x="1002" y="768"/>
                    <a:pt x="935" y="701"/>
                  </a:cubicBezTo>
                  <a:cubicBezTo>
                    <a:pt x="635" y="534"/>
                    <a:pt x="368" y="301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326;p61"/>
            <p:cNvSpPr/>
            <p:nvPr/>
          </p:nvSpPr>
          <p:spPr>
            <a:xfrm>
              <a:off x="4912000" y="4474475"/>
              <a:ext cx="19225" cy="32550"/>
            </a:xfrm>
            <a:custGeom>
              <a:avLst/>
              <a:gdLst/>
              <a:ahLst/>
              <a:cxnLst/>
              <a:rect l="l" t="t" r="r" b="b"/>
              <a:pathLst>
                <a:path w="769" h="1302" extrusionOk="0">
                  <a:moveTo>
                    <a:pt x="101" y="1"/>
                  </a:moveTo>
                  <a:cubicBezTo>
                    <a:pt x="1" y="201"/>
                    <a:pt x="1" y="434"/>
                    <a:pt x="68" y="668"/>
                  </a:cubicBezTo>
                  <a:cubicBezTo>
                    <a:pt x="201" y="1001"/>
                    <a:pt x="435" y="1302"/>
                    <a:pt x="601" y="1302"/>
                  </a:cubicBezTo>
                  <a:cubicBezTo>
                    <a:pt x="768" y="1302"/>
                    <a:pt x="768" y="1068"/>
                    <a:pt x="535" y="768"/>
                  </a:cubicBezTo>
                  <a:cubicBezTo>
                    <a:pt x="368" y="534"/>
                    <a:pt x="201" y="267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327;p61"/>
            <p:cNvSpPr/>
            <p:nvPr/>
          </p:nvSpPr>
          <p:spPr>
            <a:xfrm>
              <a:off x="4905350" y="4502825"/>
              <a:ext cx="24350" cy="29700"/>
            </a:xfrm>
            <a:custGeom>
              <a:avLst/>
              <a:gdLst/>
              <a:ahLst/>
              <a:cxnLst/>
              <a:rect l="l" t="t" r="r" b="b"/>
              <a:pathLst>
                <a:path w="974" h="1188" extrusionOk="0">
                  <a:moveTo>
                    <a:pt x="300" y="1"/>
                  </a:moveTo>
                  <a:lnTo>
                    <a:pt x="300" y="1"/>
                  </a:lnTo>
                  <a:cubicBezTo>
                    <a:pt x="0" y="201"/>
                    <a:pt x="334" y="868"/>
                    <a:pt x="534" y="1068"/>
                  </a:cubicBezTo>
                  <a:cubicBezTo>
                    <a:pt x="604" y="1150"/>
                    <a:pt x="691" y="1187"/>
                    <a:pt x="763" y="1187"/>
                  </a:cubicBezTo>
                  <a:cubicBezTo>
                    <a:pt x="894" y="1187"/>
                    <a:pt x="974" y="1063"/>
                    <a:pt x="801" y="868"/>
                  </a:cubicBezTo>
                  <a:cubicBezTo>
                    <a:pt x="601" y="601"/>
                    <a:pt x="434" y="30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328;p61"/>
            <p:cNvSpPr/>
            <p:nvPr/>
          </p:nvSpPr>
          <p:spPr>
            <a:xfrm>
              <a:off x="4324100" y="3291975"/>
              <a:ext cx="617125" cy="1168650"/>
            </a:xfrm>
            <a:custGeom>
              <a:avLst/>
              <a:gdLst/>
              <a:ahLst/>
              <a:cxnLst/>
              <a:rect l="l" t="t" r="r" b="b"/>
              <a:pathLst>
                <a:path w="24685" h="46746" extrusionOk="0">
                  <a:moveTo>
                    <a:pt x="16979" y="0"/>
                  </a:moveTo>
                  <a:lnTo>
                    <a:pt x="1468" y="2202"/>
                  </a:lnTo>
                  <a:cubicBezTo>
                    <a:pt x="1468" y="2202"/>
                    <a:pt x="234" y="15111"/>
                    <a:pt x="100" y="17413"/>
                  </a:cubicBezTo>
                  <a:cubicBezTo>
                    <a:pt x="0" y="19714"/>
                    <a:pt x="167" y="24518"/>
                    <a:pt x="234" y="25985"/>
                  </a:cubicBezTo>
                  <a:cubicBezTo>
                    <a:pt x="334" y="27453"/>
                    <a:pt x="968" y="34758"/>
                    <a:pt x="1068" y="36927"/>
                  </a:cubicBezTo>
                  <a:cubicBezTo>
                    <a:pt x="1201" y="39128"/>
                    <a:pt x="1568" y="46166"/>
                    <a:pt x="1568" y="46166"/>
                  </a:cubicBezTo>
                  <a:cubicBezTo>
                    <a:pt x="2302" y="46500"/>
                    <a:pt x="3102" y="46667"/>
                    <a:pt x="3903" y="46734"/>
                  </a:cubicBezTo>
                  <a:cubicBezTo>
                    <a:pt x="4019" y="46742"/>
                    <a:pt x="4129" y="46745"/>
                    <a:pt x="4232" y="46745"/>
                  </a:cubicBezTo>
                  <a:cubicBezTo>
                    <a:pt x="5400" y="46745"/>
                    <a:pt x="5738" y="46267"/>
                    <a:pt x="5738" y="46267"/>
                  </a:cubicBezTo>
                  <a:cubicBezTo>
                    <a:pt x="5738" y="46267"/>
                    <a:pt x="5938" y="44465"/>
                    <a:pt x="6238" y="43031"/>
                  </a:cubicBezTo>
                  <a:cubicBezTo>
                    <a:pt x="6505" y="41630"/>
                    <a:pt x="7806" y="33624"/>
                    <a:pt x="7772" y="30922"/>
                  </a:cubicBezTo>
                  <a:cubicBezTo>
                    <a:pt x="7772" y="29488"/>
                    <a:pt x="7539" y="28020"/>
                    <a:pt x="7139" y="26653"/>
                  </a:cubicBezTo>
                  <a:lnTo>
                    <a:pt x="9307" y="13410"/>
                  </a:lnTo>
                  <a:cubicBezTo>
                    <a:pt x="9307" y="13410"/>
                    <a:pt x="9740" y="16278"/>
                    <a:pt x="10274" y="19281"/>
                  </a:cubicBezTo>
                  <a:cubicBezTo>
                    <a:pt x="10775" y="22316"/>
                    <a:pt x="11342" y="25485"/>
                    <a:pt x="11575" y="26052"/>
                  </a:cubicBezTo>
                  <a:cubicBezTo>
                    <a:pt x="12042" y="27153"/>
                    <a:pt x="21115" y="41330"/>
                    <a:pt x="21115" y="41330"/>
                  </a:cubicBezTo>
                  <a:cubicBezTo>
                    <a:pt x="21716" y="40629"/>
                    <a:pt x="22383" y="39995"/>
                    <a:pt x="23117" y="39428"/>
                  </a:cubicBezTo>
                  <a:cubicBezTo>
                    <a:pt x="23584" y="39095"/>
                    <a:pt x="24117" y="38861"/>
                    <a:pt x="24684" y="38795"/>
                  </a:cubicBezTo>
                  <a:cubicBezTo>
                    <a:pt x="24684" y="38795"/>
                    <a:pt x="21015" y="28587"/>
                    <a:pt x="20181" y="26986"/>
                  </a:cubicBezTo>
                  <a:cubicBezTo>
                    <a:pt x="19581" y="25952"/>
                    <a:pt x="18714" y="25085"/>
                    <a:pt x="17713" y="24451"/>
                  </a:cubicBezTo>
                  <a:cubicBezTo>
                    <a:pt x="17713" y="24451"/>
                    <a:pt x="17613" y="4003"/>
                    <a:pt x="17513" y="2702"/>
                  </a:cubicBezTo>
                  <a:cubicBezTo>
                    <a:pt x="17413" y="1768"/>
                    <a:pt x="17212" y="867"/>
                    <a:pt x="16979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329;p61"/>
            <p:cNvSpPr/>
            <p:nvPr/>
          </p:nvSpPr>
          <p:spPr>
            <a:xfrm>
              <a:off x="4555925" y="3440400"/>
              <a:ext cx="150125" cy="333600"/>
            </a:xfrm>
            <a:custGeom>
              <a:avLst/>
              <a:gdLst/>
              <a:ahLst/>
              <a:cxnLst/>
              <a:rect l="l" t="t" r="r" b="b"/>
              <a:pathLst>
                <a:path w="6005" h="13344" extrusionOk="0">
                  <a:moveTo>
                    <a:pt x="6005" y="1"/>
                  </a:moveTo>
                  <a:lnTo>
                    <a:pt x="6005" y="1"/>
                  </a:lnTo>
                  <a:cubicBezTo>
                    <a:pt x="4704" y="1168"/>
                    <a:pt x="3003" y="1902"/>
                    <a:pt x="1268" y="2002"/>
                  </a:cubicBezTo>
                  <a:lnTo>
                    <a:pt x="0" y="7473"/>
                  </a:lnTo>
                  <a:cubicBezTo>
                    <a:pt x="0" y="7473"/>
                    <a:pt x="467" y="10341"/>
                    <a:pt x="968" y="13344"/>
                  </a:cubicBezTo>
                  <a:lnTo>
                    <a:pt x="834" y="7639"/>
                  </a:lnTo>
                  <a:lnTo>
                    <a:pt x="2069" y="2636"/>
                  </a:lnTo>
                  <a:cubicBezTo>
                    <a:pt x="5204" y="2336"/>
                    <a:pt x="6005" y="1"/>
                    <a:pt x="600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330;p61"/>
            <p:cNvSpPr/>
            <p:nvPr/>
          </p:nvSpPr>
          <p:spPr>
            <a:xfrm>
              <a:off x="4640150" y="2774100"/>
              <a:ext cx="226850" cy="542900"/>
            </a:xfrm>
            <a:custGeom>
              <a:avLst/>
              <a:gdLst/>
              <a:ahLst/>
              <a:cxnLst/>
              <a:rect l="l" t="t" r="r" b="b"/>
              <a:pathLst>
                <a:path w="9074" h="21716" extrusionOk="0">
                  <a:moveTo>
                    <a:pt x="2235" y="0"/>
                  </a:moveTo>
                  <a:cubicBezTo>
                    <a:pt x="1" y="1568"/>
                    <a:pt x="1902" y="8139"/>
                    <a:pt x="2302" y="9307"/>
                  </a:cubicBezTo>
                  <a:cubicBezTo>
                    <a:pt x="2669" y="10474"/>
                    <a:pt x="4037" y="13944"/>
                    <a:pt x="4037" y="13944"/>
                  </a:cubicBezTo>
                  <a:cubicBezTo>
                    <a:pt x="3503" y="14377"/>
                    <a:pt x="1368" y="18347"/>
                    <a:pt x="1368" y="18347"/>
                  </a:cubicBezTo>
                  <a:cubicBezTo>
                    <a:pt x="1668" y="19514"/>
                    <a:pt x="3503" y="21716"/>
                    <a:pt x="3503" y="21716"/>
                  </a:cubicBezTo>
                  <a:cubicBezTo>
                    <a:pt x="3503" y="21716"/>
                    <a:pt x="8707" y="15078"/>
                    <a:pt x="8907" y="14144"/>
                  </a:cubicBezTo>
                  <a:cubicBezTo>
                    <a:pt x="9074" y="13210"/>
                    <a:pt x="5404" y="3503"/>
                    <a:pt x="4470" y="2002"/>
                  </a:cubicBezTo>
                  <a:cubicBezTo>
                    <a:pt x="3937" y="1134"/>
                    <a:pt x="3169" y="434"/>
                    <a:pt x="2235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331;p61"/>
            <p:cNvSpPr/>
            <p:nvPr/>
          </p:nvSpPr>
          <p:spPr>
            <a:xfrm>
              <a:off x="4391750" y="2557275"/>
              <a:ext cx="29925" cy="57575"/>
            </a:xfrm>
            <a:custGeom>
              <a:avLst/>
              <a:gdLst/>
              <a:ahLst/>
              <a:cxnLst/>
              <a:rect l="l" t="t" r="r" b="b"/>
              <a:pathLst>
                <a:path w="1197" h="2303" extrusionOk="0">
                  <a:moveTo>
                    <a:pt x="1197" y="0"/>
                  </a:moveTo>
                  <a:cubicBezTo>
                    <a:pt x="1197" y="0"/>
                    <a:pt x="63" y="1535"/>
                    <a:pt x="29" y="1935"/>
                  </a:cubicBezTo>
                  <a:cubicBezTo>
                    <a:pt x="1" y="2278"/>
                    <a:pt x="879" y="2303"/>
                    <a:pt x="1131" y="2303"/>
                  </a:cubicBezTo>
                  <a:cubicBezTo>
                    <a:pt x="1172" y="2303"/>
                    <a:pt x="1197" y="2302"/>
                    <a:pt x="1197" y="2302"/>
                  </a:cubicBezTo>
                  <a:lnTo>
                    <a:pt x="1197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332;p61"/>
            <p:cNvSpPr/>
            <p:nvPr/>
          </p:nvSpPr>
          <p:spPr>
            <a:xfrm>
              <a:off x="4406650" y="2444725"/>
              <a:ext cx="250200" cy="332725"/>
            </a:xfrm>
            <a:custGeom>
              <a:avLst/>
              <a:gdLst/>
              <a:ahLst/>
              <a:cxnLst/>
              <a:rect l="l" t="t" r="r" b="b"/>
              <a:pathLst>
                <a:path w="10008" h="13309" extrusionOk="0">
                  <a:moveTo>
                    <a:pt x="4203" y="0"/>
                  </a:moveTo>
                  <a:cubicBezTo>
                    <a:pt x="3323" y="0"/>
                    <a:pt x="2500" y="236"/>
                    <a:pt x="1902" y="666"/>
                  </a:cubicBezTo>
                  <a:cubicBezTo>
                    <a:pt x="1368" y="1500"/>
                    <a:pt x="901" y="2368"/>
                    <a:pt x="601" y="3268"/>
                  </a:cubicBezTo>
                  <a:cubicBezTo>
                    <a:pt x="267" y="4402"/>
                    <a:pt x="1" y="9272"/>
                    <a:pt x="1335" y="10407"/>
                  </a:cubicBezTo>
                  <a:cubicBezTo>
                    <a:pt x="1435" y="10507"/>
                    <a:pt x="1568" y="10573"/>
                    <a:pt x="1702" y="10607"/>
                  </a:cubicBezTo>
                  <a:cubicBezTo>
                    <a:pt x="1984" y="10674"/>
                    <a:pt x="2272" y="10709"/>
                    <a:pt x="2559" y="10709"/>
                  </a:cubicBezTo>
                  <a:cubicBezTo>
                    <a:pt x="2983" y="10709"/>
                    <a:pt x="3405" y="10633"/>
                    <a:pt x="3803" y="10473"/>
                  </a:cubicBezTo>
                  <a:lnTo>
                    <a:pt x="3803" y="13309"/>
                  </a:lnTo>
                  <a:lnTo>
                    <a:pt x="8874" y="13309"/>
                  </a:lnTo>
                  <a:cubicBezTo>
                    <a:pt x="8874" y="13309"/>
                    <a:pt x="8707" y="11107"/>
                    <a:pt x="8707" y="10340"/>
                  </a:cubicBezTo>
                  <a:cubicBezTo>
                    <a:pt x="8673" y="9606"/>
                    <a:pt x="10008" y="7671"/>
                    <a:pt x="9007" y="3769"/>
                  </a:cubicBezTo>
                  <a:cubicBezTo>
                    <a:pt x="8298" y="1117"/>
                    <a:pt x="6117" y="0"/>
                    <a:pt x="4203" y="0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333;p61"/>
            <p:cNvSpPr/>
            <p:nvPr/>
          </p:nvSpPr>
          <p:spPr>
            <a:xfrm>
              <a:off x="4339100" y="2764000"/>
              <a:ext cx="419500" cy="617225"/>
            </a:xfrm>
            <a:custGeom>
              <a:avLst/>
              <a:gdLst/>
              <a:ahLst/>
              <a:cxnLst/>
              <a:rect l="l" t="t" r="r" b="b"/>
              <a:pathLst>
                <a:path w="16780" h="24689" extrusionOk="0">
                  <a:moveTo>
                    <a:pt x="12603" y="0"/>
                  </a:moveTo>
                  <a:cubicBezTo>
                    <a:pt x="10618" y="0"/>
                    <a:pt x="5438" y="838"/>
                    <a:pt x="5438" y="838"/>
                  </a:cubicBezTo>
                  <a:lnTo>
                    <a:pt x="301" y="6475"/>
                  </a:lnTo>
                  <a:cubicBezTo>
                    <a:pt x="301" y="6475"/>
                    <a:pt x="1" y="8977"/>
                    <a:pt x="167" y="10278"/>
                  </a:cubicBezTo>
                  <a:cubicBezTo>
                    <a:pt x="368" y="11579"/>
                    <a:pt x="1635" y="12313"/>
                    <a:pt x="1635" y="12313"/>
                  </a:cubicBezTo>
                  <a:lnTo>
                    <a:pt x="734" y="23221"/>
                  </a:lnTo>
                  <a:cubicBezTo>
                    <a:pt x="734" y="23221"/>
                    <a:pt x="2035" y="24622"/>
                    <a:pt x="7406" y="24688"/>
                  </a:cubicBezTo>
                  <a:lnTo>
                    <a:pt x="7873" y="24688"/>
                  </a:lnTo>
                  <a:cubicBezTo>
                    <a:pt x="13610" y="24622"/>
                    <a:pt x="16779" y="21119"/>
                    <a:pt x="16779" y="21119"/>
                  </a:cubicBezTo>
                  <a:lnTo>
                    <a:pt x="13911" y="13714"/>
                  </a:lnTo>
                  <a:cubicBezTo>
                    <a:pt x="14878" y="11612"/>
                    <a:pt x="15545" y="9411"/>
                    <a:pt x="15945" y="7142"/>
                  </a:cubicBezTo>
                  <a:cubicBezTo>
                    <a:pt x="15979" y="6709"/>
                    <a:pt x="16045" y="6309"/>
                    <a:pt x="16079" y="5842"/>
                  </a:cubicBezTo>
                  <a:cubicBezTo>
                    <a:pt x="16512" y="1505"/>
                    <a:pt x="14611" y="71"/>
                    <a:pt x="12810" y="4"/>
                  </a:cubicBezTo>
                  <a:cubicBezTo>
                    <a:pt x="12745" y="2"/>
                    <a:pt x="12676" y="0"/>
                    <a:pt x="12603" y="0"/>
                  </a:cubicBez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334;p61"/>
            <p:cNvSpPr/>
            <p:nvPr/>
          </p:nvSpPr>
          <p:spPr>
            <a:xfrm>
              <a:off x="4524225" y="2941725"/>
              <a:ext cx="233525" cy="438650"/>
            </a:xfrm>
            <a:custGeom>
              <a:avLst/>
              <a:gdLst/>
              <a:ahLst/>
              <a:cxnLst/>
              <a:rect l="l" t="t" r="r" b="b"/>
              <a:pathLst>
                <a:path w="9341" h="17546" extrusionOk="0">
                  <a:moveTo>
                    <a:pt x="8507" y="0"/>
                  </a:moveTo>
                  <a:cubicBezTo>
                    <a:pt x="8407" y="334"/>
                    <a:pt x="6939" y="5337"/>
                    <a:pt x="3904" y="7405"/>
                  </a:cubicBezTo>
                  <a:cubicBezTo>
                    <a:pt x="3904" y="7405"/>
                    <a:pt x="7473" y="8339"/>
                    <a:pt x="6939" y="11675"/>
                  </a:cubicBezTo>
                  <a:cubicBezTo>
                    <a:pt x="6405" y="15011"/>
                    <a:pt x="3303" y="16979"/>
                    <a:pt x="1" y="17546"/>
                  </a:cubicBezTo>
                  <a:lnTo>
                    <a:pt x="435" y="17546"/>
                  </a:lnTo>
                  <a:cubicBezTo>
                    <a:pt x="6205" y="17479"/>
                    <a:pt x="9341" y="14010"/>
                    <a:pt x="9341" y="14010"/>
                  </a:cubicBezTo>
                  <a:lnTo>
                    <a:pt x="6472" y="6571"/>
                  </a:lnTo>
                  <a:cubicBezTo>
                    <a:pt x="7473" y="4503"/>
                    <a:pt x="8140" y="2268"/>
                    <a:pt x="85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335;p61"/>
            <p:cNvSpPr/>
            <p:nvPr/>
          </p:nvSpPr>
          <p:spPr>
            <a:xfrm>
              <a:off x="4440000" y="2692375"/>
              <a:ext cx="63400" cy="20075"/>
            </a:xfrm>
            <a:custGeom>
              <a:avLst/>
              <a:gdLst/>
              <a:ahLst/>
              <a:cxnLst/>
              <a:rect l="l" t="t" r="r" b="b"/>
              <a:pathLst>
                <a:path w="2536" h="803" extrusionOk="0">
                  <a:moveTo>
                    <a:pt x="2536" y="0"/>
                  </a:moveTo>
                  <a:lnTo>
                    <a:pt x="2536" y="0"/>
                  </a:lnTo>
                  <a:cubicBezTo>
                    <a:pt x="2536" y="0"/>
                    <a:pt x="1495" y="557"/>
                    <a:pt x="506" y="557"/>
                  </a:cubicBezTo>
                  <a:cubicBezTo>
                    <a:pt x="334" y="557"/>
                    <a:pt x="164" y="540"/>
                    <a:pt x="1" y="501"/>
                  </a:cubicBezTo>
                  <a:lnTo>
                    <a:pt x="1" y="501"/>
                  </a:lnTo>
                  <a:cubicBezTo>
                    <a:pt x="101" y="601"/>
                    <a:pt x="234" y="667"/>
                    <a:pt x="368" y="701"/>
                  </a:cubicBezTo>
                  <a:cubicBezTo>
                    <a:pt x="650" y="768"/>
                    <a:pt x="938" y="803"/>
                    <a:pt x="1225" y="803"/>
                  </a:cubicBezTo>
                  <a:cubicBezTo>
                    <a:pt x="1649" y="803"/>
                    <a:pt x="2071" y="727"/>
                    <a:pt x="2469" y="567"/>
                  </a:cubicBezTo>
                  <a:lnTo>
                    <a:pt x="2536" y="0"/>
                  </a:lnTo>
                  <a:close/>
                </a:path>
              </a:pathLst>
            </a:custGeom>
            <a:solidFill>
              <a:srgbClr val="44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336;p61"/>
            <p:cNvSpPr/>
            <p:nvPr/>
          </p:nvSpPr>
          <p:spPr>
            <a:xfrm>
              <a:off x="4341600" y="2331750"/>
              <a:ext cx="400325" cy="374900"/>
            </a:xfrm>
            <a:custGeom>
              <a:avLst/>
              <a:gdLst/>
              <a:ahLst/>
              <a:cxnLst/>
              <a:rect l="l" t="t" r="r" b="b"/>
              <a:pathLst>
                <a:path w="16013" h="14996" extrusionOk="0">
                  <a:moveTo>
                    <a:pt x="9851" y="1"/>
                  </a:moveTo>
                  <a:cubicBezTo>
                    <a:pt x="9046" y="1"/>
                    <a:pt x="8302" y="422"/>
                    <a:pt x="7940" y="1116"/>
                  </a:cubicBezTo>
                  <a:cubicBezTo>
                    <a:pt x="7940" y="1116"/>
                    <a:pt x="7046" y="111"/>
                    <a:pt x="5753" y="111"/>
                  </a:cubicBezTo>
                  <a:cubicBezTo>
                    <a:pt x="5466" y="111"/>
                    <a:pt x="5159" y="161"/>
                    <a:pt x="4837" y="282"/>
                  </a:cubicBezTo>
                  <a:cubicBezTo>
                    <a:pt x="3803" y="582"/>
                    <a:pt x="3270" y="1683"/>
                    <a:pt x="3637" y="2684"/>
                  </a:cubicBezTo>
                  <a:cubicBezTo>
                    <a:pt x="3637" y="2684"/>
                    <a:pt x="3229" y="2513"/>
                    <a:pt x="2697" y="2513"/>
                  </a:cubicBezTo>
                  <a:cubicBezTo>
                    <a:pt x="2151" y="2513"/>
                    <a:pt x="1474" y="2692"/>
                    <a:pt x="968" y="3417"/>
                  </a:cubicBezTo>
                  <a:cubicBezTo>
                    <a:pt x="1" y="4818"/>
                    <a:pt x="1168" y="7153"/>
                    <a:pt x="3203" y="7787"/>
                  </a:cubicBezTo>
                  <a:cubicBezTo>
                    <a:pt x="3403" y="7187"/>
                    <a:pt x="3737" y="6620"/>
                    <a:pt x="4170" y="6119"/>
                  </a:cubicBezTo>
                  <a:cubicBezTo>
                    <a:pt x="4170" y="6119"/>
                    <a:pt x="4370" y="7253"/>
                    <a:pt x="5004" y="7354"/>
                  </a:cubicBezTo>
                  <a:cubicBezTo>
                    <a:pt x="5004" y="7354"/>
                    <a:pt x="4270" y="9155"/>
                    <a:pt x="5371" y="9789"/>
                  </a:cubicBezTo>
                  <a:cubicBezTo>
                    <a:pt x="5371" y="9789"/>
                    <a:pt x="4837" y="11223"/>
                    <a:pt x="5371" y="11290"/>
                  </a:cubicBezTo>
                  <a:cubicBezTo>
                    <a:pt x="5371" y="11290"/>
                    <a:pt x="5399" y="11313"/>
                    <a:pt x="5441" y="11313"/>
                  </a:cubicBezTo>
                  <a:cubicBezTo>
                    <a:pt x="5523" y="11313"/>
                    <a:pt x="5662" y="11227"/>
                    <a:pt x="5771" y="10723"/>
                  </a:cubicBezTo>
                  <a:cubicBezTo>
                    <a:pt x="5938" y="10189"/>
                    <a:pt x="6339" y="9288"/>
                    <a:pt x="7039" y="9021"/>
                  </a:cubicBezTo>
                  <a:cubicBezTo>
                    <a:pt x="7174" y="8978"/>
                    <a:pt x="7311" y="8958"/>
                    <a:pt x="7444" y="8958"/>
                  </a:cubicBezTo>
                  <a:cubicBezTo>
                    <a:pt x="8035" y="8958"/>
                    <a:pt x="8571" y="9357"/>
                    <a:pt x="8707" y="9955"/>
                  </a:cubicBezTo>
                  <a:cubicBezTo>
                    <a:pt x="8774" y="10189"/>
                    <a:pt x="8774" y="10456"/>
                    <a:pt x="8707" y="10689"/>
                  </a:cubicBezTo>
                  <a:cubicBezTo>
                    <a:pt x="8486" y="11669"/>
                    <a:pt x="7876" y="12498"/>
                    <a:pt x="6621" y="12498"/>
                  </a:cubicBezTo>
                  <a:cubicBezTo>
                    <a:pt x="6551" y="12498"/>
                    <a:pt x="6479" y="12496"/>
                    <a:pt x="6405" y="12491"/>
                  </a:cubicBezTo>
                  <a:lnTo>
                    <a:pt x="6405" y="12491"/>
                  </a:lnTo>
                  <a:cubicBezTo>
                    <a:pt x="6405" y="12491"/>
                    <a:pt x="6439" y="14325"/>
                    <a:pt x="7840" y="14759"/>
                  </a:cubicBezTo>
                  <a:cubicBezTo>
                    <a:pt x="8384" y="14940"/>
                    <a:pt x="9030" y="14996"/>
                    <a:pt x="9616" y="14996"/>
                  </a:cubicBezTo>
                  <a:cubicBezTo>
                    <a:pt x="10536" y="14996"/>
                    <a:pt x="11309" y="14859"/>
                    <a:pt x="11309" y="14859"/>
                  </a:cubicBezTo>
                  <a:cubicBezTo>
                    <a:pt x="11709" y="14292"/>
                    <a:pt x="12143" y="13758"/>
                    <a:pt x="12610" y="13258"/>
                  </a:cubicBezTo>
                  <a:cubicBezTo>
                    <a:pt x="13243" y="12657"/>
                    <a:pt x="16012" y="9855"/>
                    <a:pt x="15812" y="7320"/>
                  </a:cubicBezTo>
                  <a:cubicBezTo>
                    <a:pt x="15645" y="4818"/>
                    <a:pt x="13844" y="4518"/>
                    <a:pt x="13844" y="4518"/>
                  </a:cubicBezTo>
                  <a:cubicBezTo>
                    <a:pt x="14311" y="3851"/>
                    <a:pt x="14278" y="2950"/>
                    <a:pt x="13777" y="2283"/>
                  </a:cubicBezTo>
                  <a:cubicBezTo>
                    <a:pt x="13513" y="1887"/>
                    <a:pt x="13061" y="1665"/>
                    <a:pt x="12601" y="1665"/>
                  </a:cubicBezTo>
                  <a:cubicBezTo>
                    <a:pt x="12364" y="1665"/>
                    <a:pt x="12125" y="1725"/>
                    <a:pt x="11909" y="1850"/>
                  </a:cubicBezTo>
                  <a:cubicBezTo>
                    <a:pt x="11909" y="1850"/>
                    <a:pt x="11642" y="215"/>
                    <a:pt x="10108" y="15"/>
                  </a:cubicBezTo>
                  <a:cubicBezTo>
                    <a:pt x="10022" y="5"/>
                    <a:pt x="9936" y="1"/>
                    <a:pt x="98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337;p61"/>
            <p:cNvSpPr/>
            <p:nvPr/>
          </p:nvSpPr>
          <p:spPr>
            <a:xfrm>
              <a:off x="3691775" y="2614950"/>
              <a:ext cx="791625" cy="373525"/>
            </a:xfrm>
            <a:custGeom>
              <a:avLst/>
              <a:gdLst/>
              <a:ahLst/>
              <a:cxnLst/>
              <a:rect l="l" t="t" r="r" b="b"/>
              <a:pathLst>
                <a:path w="31665" h="14941" extrusionOk="0">
                  <a:moveTo>
                    <a:pt x="434" y="1"/>
                  </a:moveTo>
                  <a:cubicBezTo>
                    <a:pt x="156" y="1"/>
                    <a:pt x="0" y="123"/>
                    <a:pt x="42" y="262"/>
                  </a:cubicBezTo>
                  <a:cubicBezTo>
                    <a:pt x="109" y="562"/>
                    <a:pt x="1977" y="3097"/>
                    <a:pt x="1977" y="3097"/>
                  </a:cubicBezTo>
                  <a:cubicBezTo>
                    <a:pt x="1476" y="3331"/>
                    <a:pt x="1209" y="3831"/>
                    <a:pt x="1309" y="4365"/>
                  </a:cubicBezTo>
                  <a:cubicBezTo>
                    <a:pt x="676" y="4665"/>
                    <a:pt x="876" y="5499"/>
                    <a:pt x="876" y="5499"/>
                  </a:cubicBezTo>
                  <a:cubicBezTo>
                    <a:pt x="609" y="5899"/>
                    <a:pt x="609" y="6400"/>
                    <a:pt x="876" y="6767"/>
                  </a:cubicBezTo>
                  <a:cubicBezTo>
                    <a:pt x="1309" y="7500"/>
                    <a:pt x="4779" y="8601"/>
                    <a:pt x="5446" y="8835"/>
                  </a:cubicBezTo>
                  <a:cubicBezTo>
                    <a:pt x="6079" y="9102"/>
                    <a:pt x="15786" y="14839"/>
                    <a:pt x="16620" y="14939"/>
                  </a:cubicBezTo>
                  <a:cubicBezTo>
                    <a:pt x="16631" y="14940"/>
                    <a:pt x="16644" y="14940"/>
                    <a:pt x="16661" y="14940"/>
                  </a:cubicBezTo>
                  <a:cubicBezTo>
                    <a:pt x="17506" y="14940"/>
                    <a:pt x="26289" y="14127"/>
                    <a:pt x="27728" y="13571"/>
                  </a:cubicBezTo>
                  <a:cubicBezTo>
                    <a:pt x="29229" y="12938"/>
                    <a:pt x="30464" y="11770"/>
                    <a:pt x="31131" y="10236"/>
                  </a:cubicBezTo>
                  <a:cubicBezTo>
                    <a:pt x="31631" y="9135"/>
                    <a:pt x="31664" y="7901"/>
                    <a:pt x="31297" y="6767"/>
                  </a:cubicBezTo>
                  <a:lnTo>
                    <a:pt x="31297" y="6767"/>
                  </a:lnTo>
                  <a:cubicBezTo>
                    <a:pt x="31297" y="6767"/>
                    <a:pt x="30530" y="6767"/>
                    <a:pt x="28929" y="6800"/>
                  </a:cubicBezTo>
                  <a:cubicBezTo>
                    <a:pt x="27328" y="6833"/>
                    <a:pt x="16720" y="10002"/>
                    <a:pt x="16153" y="10002"/>
                  </a:cubicBezTo>
                  <a:cubicBezTo>
                    <a:pt x="15586" y="10002"/>
                    <a:pt x="7047" y="5766"/>
                    <a:pt x="7047" y="5766"/>
                  </a:cubicBezTo>
                  <a:cubicBezTo>
                    <a:pt x="6980" y="5099"/>
                    <a:pt x="6980" y="4465"/>
                    <a:pt x="6980" y="3798"/>
                  </a:cubicBezTo>
                  <a:cubicBezTo>
                    <a:pt x="7080" y="3231"/>
                    <a:pt x="7280" y="2564"/>
                    <a:pt x="7347" y="2230"/>
                  </a:cubicBezTo>
                  <a:cubicBezTo>
                    <a:pt x="7414" y="1863"/>
                    <a:pt x="7214" y="1796"/>
                    <a:pt x="7214" y="1796"/>
                  </a:cubicBezTo>
                  <a:cubicBezTo>
                    <a:pt x="7167" y="1788"/>
                    <a:pt x="7121" y="1784"/>
                    <a:pt x="7076" y="1784"/>
                  </a:cubicBezTo>
                  <a:cubicBezTo>
                    <a:pt x="5994" y="1784"/>
                    <a:pt x="5379" y="3998"/>
                    <a:pt x="5379" y="3998"/>
                  </a:cubicBezTo>
                  <a:lnTo>
                    <a:pt x="3578" y="2530"/>
                  </a:lnTo>
                  <a:cubicBezTo>
                    <a:pt x="3044" y="2063"/>
                    <a:pt x="2577" y="1563"/>
                    <a:pt x="2110" y="996"/>
                  </a:cubicBezTo>
                  <a:cubicBezTo>
                    <a:pt x="1449" y="238"/>
                    <a:pt x="823" y="1"/>
                    <a:pt x="434" y="1"/>
                  </a:cubicBezTo>
                  <a:close/>
                </a:path>
              </a:pathLst>
            </a:custGeom>
            <a:solidFill>
              <a:srgbClr val="68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" name="Номер слайда 2"/>
          <p:cNvSpPr txBox="1">
            <a:spLocks/>
          </p:cNvSpPr>
          <p:nvPr/>
        </p:nvSpPr>
        <p:spPr>
          <a:xfrm>
            <a:off x="8427778" y="4727693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69807A88-1F5B-4602-97FB-CC7D9AEDBDE1}" type="slidenum">
              <a:rPr lang="ru-RU" sz="900" smtClean="0">
                <a:solidFill>
                  <a:schemeClr val="bg1"/>
                </a:solidFill>
              </a:rPr>
              <a:pPr/>
              <a:t>90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98965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6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4" name="Google Shape;6024;p76"/>
          <p:cNvSpPr txBox="1">
            <a:spLocks noGrp="1"/>
          </p:cNvSpPr>
          <p:nvPr>
            <p:ph type="body" idx="1"/>
          </p:nvPr>
        </p:nvSpPr>
        <p:spPr>
          <a:xfrm>
            <a:off x="111375" y="850346"/>
            <a:ext cx="8332910" cy="42508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250" b="1" u="sng" dirty="0" smtClean="0"/>
              <a:t>Бюджет</a:t>
            </a:r>
            <a:r>
              <a:rPr lang="ru-RU" sz="1250" dirty="0" smtClean="0"/>
              <a:t> </a:t>
            </a:r>
            <a:r>
              <a:rPr lang="ru-RU" sz="1250" dirty="0"/>
              <a:t>- форма образования и расходования денежных средств, предназначенных для финансового обеспечения задач и функций государства и местного </a:t>
            </a:r>
            <a:r>
              <a:rPr lang="ru-RU" sz="1250" dirty="0" smtClean="0"/>
              <a:t>самоуправления.</a:t>
            </a:r>
            <a:endParaRPr sz="1250" dirty="0">
              <a:solidFill>
                <a:schemeClr val="dk1"/>
              </a:solidFill>
            </a:endParaRPr>
          </a:p>
          <a:p>
            <a:pPr lvl="0"/>
            <a:r>
              <a:rPr lang="ru-RU" sz="1250" b="1" u="sng" dirty="0"/>
              <a:t>Бюджетный процесс</a:t>
            </a:r>
            <a:r>
              <a:rPr lang="ru-RU" sz="1250" dirty="0"/>
              <a:t> - деятельность по подготовке проектов бюджетов, утверждению и исполнению бюджетов, контролю исполнения, осуществлению бюджетного учета, составлению, внешней проверке, рассмотрению и утверждению бюджетной </a:t>
            </a:r>
            <a:r>
              <a:rPr lang="ru-RU" sz="1250" dirty="0" smtClean="0"/>
              <a:t>отчетности.</a:t>
            </a:r>
          </a:p>
          <a:p>
            <a:pPr lvl="0"/>
            <a:r>
              <a:rPr lang="ru-RU" sz="1250" b="1" u="sng" dirty="0" smtClean="0"/>
              <a:t>Бюджетные </a:t>
            </a:r>
            <a:r>
              <a:rPr lang="ru-RU" sz="1250" b="1" u="sng" dirty="0"/>
              <a:t>инвестиции</a:t>
            </a:r>
            <a:r>
              <a:rPr lang="ru-RU" sz="1250" dirty="0"/>
              <a:t> - бюджетные средства, направляемые на создание или увеличение за счет средств бюджета стоимости государственного (муниципального) </a:t>
            </a:r>
            <a:r>
              <a:rPr lang="ru-RU" sz="1250" dirty="0" smtClean="0"/>
              <a:t>имущества.</a:t>
            </a:r>
            <a:endParaRPr sz="1250" dirty="0">
              <a:solidFill>
                <a:schemeClr val="dk1"/>
              </a:solidFill>
            </a:endParaRPr>
          </a:p>
          <a:p>
            <a:pPr lvl="0"/>
            <a:r>
              <a:rPr lang="ru-RU" sz="1250" b="1" u="sng" dirty="0"/>
              <a:t>Бюджетный кредит</a:t>
            </a:r>
            <a:r>
              <a:rPr lang="ru-RU" sz="1250" dirty="0"/>
              <a:t> - денежные средства, предоставляемые бюджетом другому бюджету бюджетной системы Российской Федерации, юридическому лицу (за исключением государственных (муниципальных) учреждений), иностранному государству, иностранному юридическому лицу на возвратной и возмездной </a:t>
            </a:r>
            <a:r>
              <a:rPr lang="ru-RU" sz="1250" dirty="0" smtClean="0"/>
              <a:t>основах</a:t>
            </a:r>
            <a:r>
              <a:rPr lang="ru-RU" sz="1250" dirty="0" smtClean="0">
                <a:solidFill>
                  <a:schemeClr val="dk1"/>
                </a:solidFill>
                <a:uFill>
                  <a:noFill/>
                </a:uFill>
              </a:rPr>
              <a:t>.</a:t>
            </a:r>
          </a:p>
          <a:p>
            <a:pPr lvl="0"/>
            <a:r>
              <a:rPr lang="ru-RU" sz="1250" b="1" u="sng" dirty="0" smtClean="0"/>
              <a:t>Главный </a:t>
            </a:r>
            <a:r>
              <a:rPr lang="ru-RU" sz="1250" b="1" u="sng" dirty="0"/>
              <a:t>распорядитель бюджетных  средств</a:t>
            </a:r>
            <a:r>
              <a:rPr lang="ru-RU" sz="1250" dirty="0"/>
              <a:t>  -  орган местного самоуправления, а также наиболее  значимое учреждение образования, культуры и  т.д., указанное в ведомственной структуре расходов бюджета, имеющие право распределять бюджетные ассигнования и лимиты бюджетных обязательств между подведомственными распорядителями и (или) получателями бюджетных средств, если иное не установлено БК </a:t>
            </a:r>
            <a:r>
              <a:rPr lang="ru-RU" sz="1250" dirty="0" smtClean="0"/>
              <a:t>РФ.</a:t>
            </a:r>
            <a:endParaRPr sz="1250" dirty="0">
              <a:solidFill>
                <a:schemeClr val="dk1"/>
              </a:solidFill>
            </a:endParaRPr>
          </a:p>
          <a:p>
            <a:pPr lvl="0"/>
            <a:r>
              <a:rPr lang="ru-RU" sz="1250" b="1" u="sng" dirty="0"/>
              <a:t>Государственная программа</a:t>
            </a:r>
            <a:r>
              <a:rPr lang="ru-RU" sz="1250" dirty="0"/>
              <a:t> – система мероприятий и инструментов государственной политики, обеспечивающих в рамках реализации ключевых государственных функций достижение приоритетов и целей государственной политики в сфере социально-экономического развития и безопасности.</a:t>
            </a:r>
            <a:endParaRPr sz="1250" dirty="0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50" dirty="0">
              <a:solidFill>
                <a:schemeClr val="dk1"/>
              </a:solidFill>
              <a:latin typeface="Libre Franklin Medium"/>
              <a:ea typeface="Libre Franklin Medium"/>
              <a:cs typeface="Libre Franklin Medium"/>
              <a:sym typeface="Libre Franklin Medium"/>
            </a:endParaRPr>
          </a:p>
        </p:txBody>
      </p:sp>
      <p:sp>
        <p:nvSpPr>
          <p:cNvPr id="6025" name="Google Shape;6025;p76"/>
          <p:cNvSpPr txBox="1">
            <a:spLocks noGrp="1"/>
          </p:cNvSpPr>
          <p:nvPr>
            <p:ph type="title"/>
          </p:nvPr>
        </p:nvSpPr>
        <p:spPr>
          <a:xfrm>
            <a:off x="111375" y="138975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Глоссарий</a:t>
            </a:r>
            <a:endParaRPr dirty="0"/>
          </a:p>
        </p:txBody>
      </p:sp>
      <p:grpSp>
        <p:nvGrpSpPr>
          <p:cNvPr id="6" name="Google Shape;3725;p74"/>
          <p:cNvGrpSpPr/>
          <p:nvPr/>
        </p:nvGrpSpPr>
        <p:grpSpPr>
          <a:xfrm>
            <a:off x="7646145" y="138975"/>
            <a:ext cx="1125948" cy="913355"/>
            <a:chOff x="5461775" y="1507375"/>
            <a:chExt cx="466775" cy="406600"/>
          </a:xfrm>
        </p:grpSpPr>
        <p:sp>
          <p:nvSpPr>
            <p:cNvPr id="7" name="Google Shape;3726;p74"/>
            <p:cNvSpPr/>
            <p:nvPr/>
          </p:nvSpPr>
          <p:spPr>
            <a:xfrm>
              <a:off x="5641300" y="1647350"/>
              <a:ext cx="287250" cy="266625"/>
            </a:xfrm>
            <a:custGeom>
              <a:avLst/>
              <a:gdLst/>
              <a:ahLst/>
              <a:cxnLst/>
              <a:rect l="l" t="t" r="r" b="b"/>
              <a:pathLst>
                <a:path w="11490" h="10665" extrusionOk="0">
                  <a:moveTo>
                    <a:pt x="5740" y="0"/>
                  </a:moveTo>
                  <a:cubicBezTo>
                    <a:pt x="5616" y="0"/>
                    <a:pt x="5514" y="102"/>
                    <a:pt x="5514" y="228"/>
                  </a:cubicBezTo>
                  <a:cubicBezTo>
                    <a:pt x="5514" y="352"/>
                    <a:pt x="5616" y="456"/>
                    <a:pt x="5740" y="456"/>
                  </a:cubicBezTo>
                  <a:lnTo>
                    <a:pt x="9890" y="456"/>
                  </a:lnTo>
                  <a:cubicBezTo>
                    <a:pt x="10509" y="456"/>
                    <a:pt x="11026" y="964"/>
                    <a:pt x="11026" y="1592"/>
                  </a:cubicBezTo>
                  <a:lnTo>
                    <a:pt x="11026" y="6656"/>
                  </a:lnTo>
                  <a:cubicBezTo>
                    <a:pt x="11026" y="7277"/>
                    <a:pt x="10509" y="7785"/>
                    <a:pt x="9890" y="7785"/>
                  </a:cubicBezTo>
                  <a:lnTo>
                    <a:pt x="8815" y="7785"/>
                  </a:lnTo>
                  <a:cubicBezTo>
                    <a:pt x="8689" y="7785"/>
                    <a:pt x="8587" y="7896"/>
                    <a:pt x="8587" y="8021"/>
                  </a:cubicBezTo>
                  <a:lnTo>
                    <a:pt x="8587" y="9895"/>
                  </a:lnTo>
                  <a:lnTo>
                    <a:pt x="6446" y="7857"/>
                  </a:lnTo>
                  <a:cubicBezTo>
                    <a:pt x="6408" y="7810"/>
                    <a:pt x="6352" y="7785"/>
                    <a:pt x="6290" y="7785"/>
                  </a:cubicBezTo>
                  <a:lnTo>
                    <a:pt x="1600" y="7785"/>
                  </a:lnTo>
                  <a:cubicBezTo>
                    <a:pt x="974" y="7785"/>
                    <a:pt x="464" y="7277"/>
                    <a:pt x="464" y="6656"/>
                  </a:cubicBezTo>
                  <a:lnTo>
                    <a:pt x="464" y="4069"/>
                  </a:lnTo>
                  <a:cubicBezTo>
                    <a:pt x="464" y="3944"/>
                    <a:pt x="362" y="3843"/>
                    <a:pt x="228" y="3843"/>
                  </a:cubicBezTo>
                  <a:cubicBezTo>
                    <a:pt x="104" y="3843"/>
                    <a:pt x="1" y="3944"/>
                    <a:pt x="1" y="4069"/>
                  </a:cubicBezTo>
                  <a:lnTo>
                    <a:pt x="1" y="6656"/>
                  </a:lnTo>
                  <a:cubicBezTo>
                    <a:pt x="1" y="7527"/>
                    <a:pt x="716" y="8248"/>
                    <a:pt x="1600" y="8248"/>
                  </a:cubicBezTo>
                  <a:lnTo>
                    <a:pt x="6203" y="8248"/>
                  </a:lnTo>
                  <a:lnTo>
                    <a:pt x="8666" y="10601"/>
                  </a:lnTo>
                  <a:cubicBezTo>
                    <a:pt x="8704" y="10640"/>
                    <a:pt x="8761" y="10665"/>
                    <a:pt x="8823" y="10665"/>
                  </a:cubicBezTo>
                  <a:cubicBezTo>
                    <a:pt x="8855" y="10665"/>
                    <a:pt x="8885" y="10655"/>
                    <a:pt x="8917" y="10648"/>
                  </a:cubicBezTo>
                  <a:cubicBezTo>
                    <a:pt x="8996" y="10608"/>
                    <a:pt x="9050" y="10531"/>
                    <a:pt x="9050" y="10437"/>
                  </a:cubicBezTo>
                  <a:lnTo>
                    <a:pt x="9050" y="8248"/>
                  </a:lnTo>
                  <a:lnTo>
                    <a:pt x="9897" y="8248"/>
                  </a:lnTo>
                  <a:cubicBezTo>
                    <a:pt x="10774" y="8248"/>
                    <a:pt x="11489" y="7535"/>
                    <a:pt x="11489" y="6656"/>
                  </a:cubicBezTo>
                  <a:lnTo>
                    <a:pt x="11489" y="1592"/>
                  </a:lnTo>
                  <a:cubicBezTo>
                    <a:pt x="11480" y="713"/>
                    <a:pt x="10767" y="0"/>
                    <a:pt x="98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27;p74"/>
            <p:cNvSpPr/>
            <p:nvPr/>
          </p:nvSpPr>
          <p:spPr>
            <a:xfrm>
              <a:off x="5461775" y="1507375"/>
              <a:ext cx="289175" cy="268575"/>
            </a:xfrm>
            <a:custGeom>
              <a:avLst/>
              <a:gdLst/>
              <a:ahLst/>
              <a:cxnLst/>
              <a:rect l="l" t="t" r="r" b="b"/>
              <a:pathLst>
                <a:path w="11567" h="10743" extrusionOk="0">
                  <a:moveTo>
                    <a:pt x="9957" y="456"/>
                  </a:moveTo>
                  <a:cubicBezTo>
                    <a:pt x="10593" y="456"/>
                    <a:pt x="11111" y="974"/>
                    <a:pt x="11111" y="1600"/>
                  </a:cubicBezTo>
                  <a:lnTo>
                    <a:pt x="11111" y="6704"/>
                  </a:lnTo>
                  <a:cubicBezTo>
                    <a:pt x="11111" y="7340"/>
                    <a:pt x="10593" y="7850"/>
                    <a:pt x="9957" y="7850"/>
                  </a:cubicBezTo>
                  <a:lnTo>
                    <a:pt x="5230" y="7850"/>
                  </a:lnTo>
                  <a:cubicBezTo>
                    <a:pt x="5168" y="7850"/>
                    <a:pt x="5112" y="7872"/>
                    <a:pt x="5074" y="7912"/>
                  </a:cubicBezTo>
                  <a:lnTo>
                    <a:pt x="2917" y="9974"/>
                  </a:lnTo>
                  <a:lnTo>
                    <a:pt x="2917" y="8078"/>
                  </a:lnTo>
                  <a:cubicBezTo>
                    <a:pt x="2917" y="8014"/>
                    <a:pt x="2893" y="7959"/>
                    <a:pt x="2846" y="7912"/>
                  </a:cubicBezTo>
                  <a:cubicBezTo>
                    <a:pt x="2806" y="7872"/>
                    <a:pt x="2744" y="7850"/>
                    <a:pt x="2690" y="7850"/>
                  </a:cubicBezTo>
                  <a:lnTo>
                    <a:pt x="1608" y="7850"/>
                  </a:lnTo>
                  <a:cubicBezTo>
                    <a:pt x="972" y="7850"/>
                    <a:pt x="454" y="7332"/>
                    <a:pt x="454" y="6696"/>
                  </a:cubicBezTo>
                  <a:lnTo>
                    <a:pt x="454" y="1600"/>
                  </a:lnTo>
                  <a:cubicBezTo>
                    <a:pt x="454" y="974"/>
                    <a:pt x="972" y="456"/>
                    <a:pt x="1608" y="456"/>
                  </a:cubicBezTo>
                  <a:close/>
                  <a:moveTo>
                    <a:pt x="1608" y="1"/>
                  </a:moveTo>
                  <a:cubicBezTo>
                    <a:pt x="721" y="1"/>
                    <a:pt x="1" y="721"/>
                    <a:pt x="1" y="1600"/>
                  </a:cubicBezTo>
                  <a:lnTo>
                    <a:pt x="1" y="6704"/>
                  </a:lnTo>
                  <a:cubicBezTo>
                    <a:pt x="1" y="7590"/>
                    <a:pt x="721" y="8313"/>
                    <a:pt x="1608" y="8313"/>
                  </a:cubicBezTo>
                  <a:lnTo>
                    <a:pt x="2454" y="8313"/>
                  </a:lnTo>
                  <a:lnTo>
                    <a:pt x="2454" y="10514"/>
                  </a:lnTo>
                  <a:cubicBezTo>
                    <a:pt x="2454" y="10601"/>
                    <a:pt x="2509" y="10688"/>
                    <a:pt x="2596" y="10720"/>
                  </a:cubicBezTo>
                  <a:cubicBezTo>
                    <a:pt x="2628" y="10735"/>
                    <a:pt x="2650" y="10742"/>
                    <a:pt x="2682" y="10742"/>
                  </a:cubicBezTo>
                  <a:cubicBezTo>
                    <a:pt x="2744" y="10742"/>
                    <a:pt x="2799" y="10720"/>
                    <a:pt x="2846" y="10680"/>
                  </a:cubicBezTo>
                  <a:lnTo>
                    <a:pt x="5317" y="8303"/>
                  </a:lnTo>
                  <a:lnTo>
                    <a:pt x="9957" y="8303"/>
                  </a:lnTo>
                  <a:cubicBezTo>
                    <a:pt x="10844" y="8303"/>
                    <a:pt x="11566" y="7590"/>
                    <a:pt x="11566" y="6704"/>
                  </a:cubicBezTo>
                  <a:lnTo>
                    <a:pt x="11566" y="1600"/>
                  </a:lnTo>
                  <a:cubicBezTo>
                    <a:pt x="11566" y="721"/>
                    <a:pt x="10844" y="1"/>
                    <a:pt x="99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3745;p74"/>
          <p:cNvGrpSpPr/>
          <p:nvPr/>
        </p:nvGrpSpPr>
        <p:grpSpPr>
          <a:xfrm>
            <a:off x="400050" y="138975"/>
            <a:ext cx="427350" cy="466750"/>
            <a:chOff x="1039625" y="3110475"/>
            <a:chExt cx="427350" cy="466750"/>
          </a:xfrm>
        </p:grpSpPr>
        <p:sp>
          <p:nvSpPr>
            <p:cNvPr id="10" name="Google Shape;3746;p74"/>
            <p:cNvSpPr/>
            <p:nvPr/>
          </p:nvSpPr>
          <p:spPr>
            <a:xfrm>
              <a:off x="1039625" y="3110475"/>
              <a:ext cx="112575" cy="112550"/>
            </a:xfrm>
            <a:custGeom>
              <a:avLst/>
              <a:gdLst/>
              <a:ahLst/>
              <a:cxnLst/>
              <a:rect l="l" t="t" r="r" b="b"/>
              <a:pathLst>
                <a:path w="4503" h="4502" extrusionOk="0">
                  <a:moveTo>
                    <a:pt x="3718" y="456"/>
                  </a:moveTo>
                  <a:cubicBezTo>
                    <a:pt x="3898" y="463"/>
                    <a:pt x="4039" y="604"/>
                    <a:pt x="4039" y="776"/>
                  </a:cubicBezTo>
                  <a:lnTo>
                    <a:pt x="4039" y="3724"/>
                  </a:lnTo>
                  <a:cubicBezTo>
                    <a:pt x="4039" y="3898"/>
                    <a:pt x="3898" y="4046"/>
                    <a:pt x="3718" y="4046"/>
                  </a:cubicBezTo>
                  <a:lnTo>
                    <a:pt x="776" y="4046"/>
                  </a:lnTo>
                  <a:cubicBezTo>
                    <a:pt x="598" y="4046"/>
                    <a:pt x="456" y="3898"/>
                    <a:pt x="456" y="3724"/>
                  </a:cubicBezTo>
                  <a:lnTo>
                    <a:pt x="456" y="776"/>
                  </a:lnTo>
                  <a:cubicBezTo>
                    <a:pt x="456" y="604"/>
                    <a:pt x="598" y="456"/>
                    <a:pt x="776" y="456"/>
                  </a:cubicBezTo>
                  <a:close/>
                  <a:moveTo>
                    <a:pt x="776" y="0"/>
                  </a:moveTo>
                  <a:cubicBezTo>
                    <a:pt x="345" y="0"/>
                    <a:pt x="1" y="352"/>
                    <a:pt x="1" y="776"/>
                  </a:cubicBezTo>
                  <a:lnTo>
                    <a:pt x="1" y="3724"/>
                  </a:lnTo>
                  <a:cubicBezTo>
                    <a:pt x="1" y="4155"/>
                    <a:pt x="345" y="4502"/>
                    <a:pt x="776" y="4502"/>
                  </a:cubicBezTo>
                  <a:lnTo>
                    <a:pt x="3725" y="4502"/>
                  </a:lnTo>
                  <a:cubicBezTo>
                    <a:pt x="4156" y="4502"/>
                    <a:pt x="4502" y="4155"/>
                    <a:pt x="4502" y="3724"/>
                  </a:cubicBezTo>
                  <a:lnTo>
                    <a:pt x="4502" y="776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47;p74"/>
            <p:cNvSpPr/>
            <p:nvPr/>
          </p:nvSpPr>
          <p:spPr>
            <a:xfrm>
              <a:off x="1039625" y="3287450"/>
              <a:ext cx="112575" cy="112750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3725" y="456"/>
                  </a:moveTo>
                  <a:cubicBezTo>
                    <a:pt x="3898" y="456"/>
                    <a:pt x="4047" y="605"/>
                    <a:pt x="4047" y="778"/>
                  </a:cubicBezTo>
                  <a:lnTo>
                    <a:pt x="4047" y="3727"/>
                  </a:lnTo>
                  <a:cubicBezTo>
                    <a:pt x="4047" y="3906"/>
                    <a:pt x="3898" y="4047"/>
                    <a:pt x="3725" y="4047"/>
                  </a:cubicBezTo>
                  <a:lnTo>
                    <a:pt x="776" y="4047"/>
                  </a:lnTo>
                  <a:cubicBezTo>
                    <a:pt x="605" y="4047"/>
                    <a:pt x="456" y="3906"/>
                    <a:pt x="456" y="3727"/>
                  </a:cubicBezTo>
                  <a:lnTo>
                    <a:pt x="456" y="778"/>
                  </a:lnTo>
                  <a:cubicBezTo>
                    <a:pt x="456" y="605"/>
                    <a:pt x="605" y="456"/>
                    <a:pt x="776" y="456"/>
                  </a:cubicBezTo>
                  <a:close/>
                  <a:moveTo>
                    <a:pt x="776" y="1"/>
                  </a:moveTo>
                  <a:cubicBezTo>
                    <a:pt x="353" y="1"/>
                    <a:pt x="1" y="347"/>
                    <a:pt x="1" y="778"/>
                  </a:cubicBezTo>
                  <a:lnTo>
                    <a:pt x="1" y="3727"/>
                  </a:lnTo>
                  <a:cubicBezTo>
                    <a:pt x="1" y="4158"/>
                    <a:pt x="345" y="4510"/>
                    <a:pt x="776" y="4510"/>
                  </a:cubicBezTo>
                  <a:lnTo>
                    <a:pt x="3725" y="4510"/>
                  </a:lnTo>
                  <a:cubicBezTo>
                    <a:pt x="4156" y="4510"/>
                    <a:pt x="4502" y="4158"/>
                    <a:pt x="4502" y="3727"/>
                  </a:cubicBezTo>
                  <a:lnTo>
                    <a:pt x="4502" y="778"/>
                  </a:lnTo>
                  <a:cubicBezTo>
                    <a:pt x="4502" y="355"/>
                    <a:pt x="4156" y="1"/>
                    <a:pt x="37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48;p74"/>
            <p:cNvSpPr/>
            <p:nvPr/>
          </p:nvSpPr>
          <p:spPr>
            <a:xfrm>
              <a:off x="1039625" y="3464500"/>
              <a:ext cx="112575" cy="112725"/>
            </a:xfrm>
            <a:custGeom>
              <a:avLst/>
              <a:gdLst/>
              <a:ahLst/>
              <a:cxnLst/>
              <a:rect l="l" t="t" r="r" b="b"/>
              <a:pathLst>
                <a:path w="4503" h="4509" extrusionOk="0">
                  <a:moveTo>
                    <a:pt x="3725" y="463"/>
                  </a:moveTo>
                  <a:cubicBezTo>
                    <a:pt x="3898" y="463"/>
                    <a:pt x="4047" y="604"/>
                    <a:pt x="4047" y="785"/>
                  </a:cubicBezTo>
                  <a:lnTo>
                    <a:pt x="4047" y="3724"/>
                  </a:lnTo>
                  <a:cubicBezTo>
                    <a:pt x="4047" y="3905"/>
                    <a:pt x="3898" y="4046"/>
                    <a:pt x="3725" y="4046"/>
                  </a:cubicBezTo>
                  <a:lnTo>
                    <a:pt x="776" y="4046"/>
                  </a:lnTo>
                  <a:cubicBezTo>
                    <a:pt x="605" y="4046"/>
                    <a:pt x="456" y="3905"/>
                    <a:pt x="456" y="3724"/>
                  </a:cubicBezTo>
                  <a:lnTo>
                    <a:pt x="456" y="785"/>
                  </a:lnTo>
                  <a:cubicBezTo>
                    <a:pt x="456" y="604"/>
                    <a:pt x="605" y="463"/>
                    <a:pt x="776" y="463"/>
                  </a:cubicBezTo>
                  <a:close/>
                  <a:moveTo>
                    <a:pt x="776" y="0"/>
                  </a:moveTo>
                  <a:cubicBezTo>
                    <a:pt x="353" y="0"/>
                    <a:pt x="1" y="344"/>
                    <a:pt x="1" y="785"/>
                  </a:cubicBezTo>
                  <a:lnTo>
                    <a:pt x="1" y="3724"/>
                  </a:lnTo>
                  <a:cubicBezTo>
                    <a:pt x="1" y="4155"/>
                    <a:pt x="345" y="4509"/>
                    <a:pt x="776" y="4509"/>
                  </a:cubicBezTo>
                  <a:lnTo>
                    <a:pt x="3725" y="4509"/>
                  </a:lnTo>
                  <a:cubicBezTo>
                    <a:pt x="4156" y="4509"/>
                    <a:pt x="4502" y="4155"/>
                    <a:pt x="4502" y="3724"/>
                  </a:cubicBezTo>
                  <a:lnTo>
                    <a:pt x="4502" y="785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749;p74"/>
            <p:cNvSpPr/>
            <p:nvPr/>
          </p:nvSpPr>
          <p:spPr>
            <a:xfrm>
              <a:off x="1214700" y="3157900"/>
              <a:ext cx="252275" cy="11400"/>
            </a:xfrm>
            <a:custGeom>
              <a:avLst/>
              <a:gdLst/>
              <a:ahLst/>
              <a:cxnLst/>
              <a:rect l="l" t="t" r="r" b="b"/>
              <a:pathLst>
                <a:path w="10091" h="456" extrusionOk="0">
                  <a:moveTo>
                    <a:pt x="228" y="0"/>
                  </a:moveTo>
                  <a:cubicBezTo>
                    <a:pt x="102" y="0"/>
                    <a:pt x="0" y="102"/>
                    <a:pt x="0" y="228"/>
                  </a:cubicBezTo>
                  <a:cubicBezTo>
                    <a:pt x="0" y="354"/>
                    <a:pt x="102" y="456"/>
                    <a:pt x="228" y="456"/>
                  </a:cubicBezTo>
                  <a:lnTo>
                    <a:pt x="9856" y="456"/>
                  </a:lnTo>
                  <a:cubicBezTo>
                    <a:pt x="9989" y="456"/>
                    <a:pt x="10091" y="354"/>
                    <a:pt x="10091" y="228"/>
                  </a:cubicBezTo>
                  <a:cubicBezTo>
                    <a:pt x="10091" y="102"/>
                    <a:pt x="9989" y="0"/>
                    <a:pt x="98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750;p74"/>
            <p:cNvSpPr/>
            <p:nvPr/>
          </p:nvSpPr>
          <p:spPr>
            <a:xfrm>
              <a:off x="12113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6" y="1"/>
                  </a:moveTo>
                  <a:cubicBezTo>
                    <a:pt x="174" y="1"/>
                    <a:pt x="117" y="25"/>
                    <a:pt x="70" y="72"/>
                  </a:cubicBezTo>
                  <a:cubicBezTo>
                    <a:pt x="3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7" y="434"/>
                    <a:pt x="174" y="464"/>
                    <a:pt x="236" y="464"/>
                  </a:cubicBezTo>
                  <a:cubicBezTo>
                    <a:pt x="298" y="464"/>
                    <a:pt x="353" y="441"/>
                    <a:pt x="400" y="394"/>
                  </a:cubicBezTo>
                  <a:cubicBezTo>
                    <a:pt x="439" y="347"/>
                    <a:pt x="464" y="292"/>
                    <a:pt x="464" y="228"/>
                  </a:cubicBezTo>
                  <a:cubicBezTo>
                    <a:pt x="464" y="174"/>
                    <a:pt x="447" y="112"/>
                    <a:pt x="400" y="72"/>
                  </a:cubicBezTo>
                  <a:cubicBezTo>
                    <a:pt x="353" y="25"/>
                    <a:pt x="298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751;p74"/>
            <p:cNvSpPr/>
            <p:nvPr/>
          </p:nvSpPr>
          <p:spPr>
            <a:xfrm>
              <a:off x="14281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4" y="464"/>
                    <a:pt x="463" y="355"/>
                    <a:pt x="463" y="228"/>
                  </a:cubicBezTo>
                  <a:cubicBezTo>
                    <a:pt x="463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752;p74"/>
            <p:cNvSpPr/>
            <p:nvPr/>
          </p:nvSpPr>
          <p:spPr>
            <a:xfrm>
              <a:off x="1307800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2" y="464"/>
                    <a:pt x="456" y="355"/>
                    <a:pt x="456" y="228"/>
                  </a:cubicBezTo>
                  <a:cubicBezTo>
                    <a:pt x="456" y="104"/>
                    <a:pt x="35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753;p74"/>
            <p:cNvSpPr/>
            <p:nvPr/>
          </p:nvSpPr>
          <p:spPr>
            <a:xfrm>
              <a:off x="1283675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4" y="1"/>
                    <a:pt x="0" y="104"/>
                    <a:pt x="0" y="228"/>
                  </a:cubicBezTo>
                  <a:cubicBezTo>
                    <a:pt x="0" y="355"/>
                    <a:pt x="104" y="464"/>
                    <a:pt x="228" y="464"/>
                  </a:cubicBezTo>
                  <a:cubicBezTo>
                    <a:pt x="354" y="464"/>
                    <a:pt x="456" y="355"/>
                    <a:pt x="456" y="228"/>
                  </a:cubicBezTo>
                  <a:cubicBezTo>
                    <a:pt x="456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754;p74"/>
            <p:cNvSpPr/>
            <p:nvPr/>
          </p:nvSpPr>
          <p:spPr>
            <a:xfrm>
              <a:off x="13318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9" y="1"/>
                  </a:moveTo>
                  <a:cubicBezTo>
                    <a:pt x="104" y="1"/>
                    <a:pt x="1" y="104"/>
                    <a:pt x="1" y="228"/>
                  </a:cubicBezTo>
                  <a:cubicBezTo>
                    <a:pt x="1" y="355"/>
                    <a:pt x="104" y="464"/>
                    <a:pt x="229" y="464"/>
                  </a:cubicBezTo>
                  <a:cubicBezTo>
                    <a:pt x="355" y="464"/>
                    <a:pt x="456" y="355"/>
                    <a:pt x="456" y="228"/>
                  </a:cubicBezTo>
                  <a:cubicBezTo>
                    <a:pt x="456" y="104"/>
                    <a:pt x="355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755;p74"/>
            <p:cNvSpPr/>
            <p:nvPr/>
          </p:nvSpPr>
          <p:spPr>
            <a:xfrm>
              <a:off x="12595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2" y="464"/>
                    <a:pt x="456" y="355"/>
                    <a:pt x="456" y="228"/>
                  </a:cubicBezTo>
                  <a:cubicBezTo>
                    <a:pt x="456" y="104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756;p74"/>
            <p:cNvSpPr/>
            <p:nvPr/>
          </p:nvSpPr>
          <p:spPr>
            <a:xfrm>
              <a:off x="12354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5" y="1"/>
                  </a:moveTo>
                  <a:cubicBezTo>
                    <a:pt x="111" y="1"/>
                    <a:pt x="0" y="104"/>
                    <a:pt x="0" y="228"/>
                  </a:cubicBezTo>
                  <a:cubicBezTo>
                    <a:pt x="0" y="355"/>
                    <a:pt x="111" y="464"/>
                    <a:pt x="235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757;p74"/>
            <p:cNvSpPr/>
            <p:nvPr/>
          </p:nvSpPr>
          <p:spPr>
            <a:xfrm>
              <a:off x="13558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9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9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758;p74"/>
            <p:cNvSpPr/>
            <p:nvPr/>
          </p:nvSpPr>
          <p:spPr>
            <a:xfrm>
              <a:off x="14040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759;p74"/>
            <p:cNvSpPr/>
            <p:nvPr/>
          </p:nvSpPr>
          <p:spPr>
            <a:xfrm>
              <a:off x="13799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760;p74"/>
            <p:cNvSpPr/>
            <p:nvPr/>
          </p:nvSpPr>
          <p:spPr>
            <a:xfrm>
              <a:off x="145227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72" y="1"/>
                    <a:pt x="110" y="25"/>
                    <a:pt x="70" y="72"/>
                  </a:cubicBezTo>
                  <a:cubicBezTo>
                    <a:pt x="2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0" y="434"/>
                    <a:pt x="172" y="464"/>
                    <a:pt x="228" y="464"/>
                  </a:cubicBezTo>
                  <a:cubicBezTo>
                    <a:pt x="290" y="464"/>
                    <a:pt x="345" y="441"/>
                    <a:pt x="392" y="394"/>
                  </a:cubicBezTo>
                  <a:cubicBezTo>
                    <a:pt x="432" y="347"/>
                    <a:pt x="464" y="292"/>
                    <a:pt x="464" y="228"/>
                  </a:cubicBezTo>
                  <a:cubicBezTo>
                    <a:pt x="464" y="174"/>
                    <a:pt x="439" y="112"/>
                    <a:pt x="392" y="72"/>
                  </a:cubicBezTo>
                  <a:cubicBezTo>
                    <a:pt x="345" y="25"/>
                    <a:pt x="29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761;p74"/>
            <p:cNvSpPr/>
            <p:nvPr/>
          </p:nvSpPr>
          <p:spPr>
            <a:xfrm>
              <a:off x="1211350" y="3515075"/>
              <a:ext cx="252300" cy="11600"/>
            </a:xfrm>
            <a:custGeom>
              <a:avLst/>
              <a:gdLst/>
              <a:ahLst/>
              <a:cxnLst/>
              <a:rect l="l" t="t" r="r" b="b"/>
              <a:pathLst>
                <a:path w="10092" h="464" extrusionOk="0">
                  <a:moveTo>
                    <a:pt x="236" y="0"/>
                  </a:moveTo>
                  <a:cubicBezTo>
                    <a:pt x="110" y="0"/>
                    <a:pt x="1" y="102"/>
                    <a:pt x="1" y="228"/>
                  </a:cubicBezTo>
                  <a:cubicBezTo>
                    <a:pt x="1" y="361"/>
                    <a:pt x="110" y="463"/>
                    <a:pt x="236" y="463"/>
                  </a:cubicBezTo>
                  <a:lnTo>
                    <a:pt x="9865" y="463"/>
                  </a:lnTo>
                  <a:cubicBezTo>
                    <a:pt x="9990" y="463"/>
                    <a:pt x="10091" y="361"/>
                    <a:pt x="10091" y="228"/>
                  </a:cubicBezTo>
                  <a:cubicBezTo>
                    <a:pt x="10091" y="102"/>
                    <a:pt x="9990" y="0"/>
                    <a:pt x="98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DE3EC174-23FB-4D28-95E4-EF11227E9F16}" type="slidenum">
              <a:rPr lang="ru-RU" sz="900" smtClean="0">
                <a:solidFill>
                  <a:schemeClr val="bg1"/>
                </a:solidFill>
              </a:rPr>
              <a:pPr/>
              <a:t>91</a:t>
            </a:fld>
            <a:endParaRPr lang="ru-RU" sz="900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6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4" name="Google Shape;6024;p76"/>
          <p:cNvSpPr txBox="1">
            <a:spLocks noGrp="1"/>
          </p:cNvSpPr>
          <p:nvPr>
            <p:ph type="body" idx="1"/>
          </p:nvPr>
        </p:nvSpPr>
        <p:spPr>
          <a:xfrm>
            <a:off x="111375" y="809391"/>
            <a:ext cx="8338047" cy="42508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250" b="1" u="sng" dirty="0"/>
              <a:t>Государственный или муниципальный долг</a:t>
            </a:r>
            <a:r>
              <a:rPr lang="ru-RU" sz="1250" dirty="0"/>
              <a:t> - обязательства, возникающие из государственных или муниципальных заимствований, гарантий по обязательствам третьих лиц, другие обязательства в соответствии с видами долговых обязательств, установленными Бюджетным кодексом, принятые на себя Российской Федерацией, субъектом Российской Федерации или муниципальным образованием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Дотации</a:t>
            </a:r>
            <a:r>
              <a:rPr lang="ru-RU" sz="1250" dirty="0"/>
              <a:t> - межбюджетные трансферты, предоставляемые на безвозмездной и безвозвратной основе без установления направлений их использования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Доходы бюджета </a:t>
            </a:r>
            <a:r>
              <a:rPr lang="ru-RU" sz="1250" dirty="0"/>
              <a:t>- поступающие в бюджет денежные средства, за исключением средств, являющихся в соответствии с Бюджетным </a:t>
            </a:r>
            <a:r>
              <a:rPr lang="ru-RU" sz="1250" dirty="0" smtClean="0"/>
              <a:t>кодексом, </a:t>
            </a:r>
            <a:r>
              <a:rPr lang="ru-RU" sz="1250" dirty="0"/>
              <a:t>источниками финансирования дефицита бюджета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Консолидированный бюджет </a:t>
            </a:r>
            <a:r>
              <a:rPr lang="ru-RU" sz="1250" dirty="0"/>
              <a:t>- свод бюджетов бюджетной системы Российской Федерации на соответствующей территории (за исключением бюджетов государственных внебюджетных фондов) без учета межбюджетных трансфертов между этими бюджетами</a:t>
            </a:r>
            <a:r>
              <a:rPr lang="ru-RU" sz="1250" dirty="0" smtClean="0"/>
              <a:t>.</a:t>
            </a:r>
            <a:endParaRPr sz="1250" dirty="0" smtClean="0">
              <a:solidFill>
                <a:schemeClr val="dk1"/>
              </a:solidFill>
            </a:endParaRPr>
          </a:p>
          <a:p>
            <a:pPr lvl="0"/>
            <a:r>
              <a:rPr lang="ru-RU" sz="1250" b="1" u="sng" dirty="0"/>
              <a:t>Межбюджетные отношения</a:t>
            </a:r>
            <a:r>
              <a:rPr lang="ru-RU" sz="1250" dirty="0"/>
              <a:t> - взаимоотношения между </a:t>
            </a:r>
            <a:r>
              <a:rPr lang="ru-RU" sz="1250" dirty="0" smtClean="0"/>
              <a:t>публично-правовыми </a:t>
            </a:r>
            <a:r>
              <a:rPr lang="ru-RU" sz="1250" dirty="0"/>
              <a:t>образованиями по вопросам регулирования бюджетных правоотношений, организации и осуществления бюджетного процесса</a:t>
            </a:r>
            <a:r>
              <a:rPr lang="ru-RU" sz="1250" dirty="0" smtClean="0"/>
              <a:t>.</a:t>
            </a:r>
          </a:p>
          <a:p>
            <a:r>
              <a:rPr lang="ru-RU" sz="1250" b="1" u="sng" dirty="0"/>
              <a:t>Межбюджетные трансферты</a:t>
            </a:r>
            <a:r>
              <a:rPr lang="ru-RU" sz="1250" dirty="0"/>
              <a:t> - средства, предоставляемые одним бюджетом бюджетной системы Российской Федерации другому бюджету бюджетной системы Российской Федерации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Налоговые доходы</a:t>
            </a:r>
            <a:r>
              <a:rPr lang="ru-RU" sz="1250" dirty="0"/>
              <a:t> – поступления от уплаты налогов и сборов, установленных Налоговым кодексом Российской Федерации</a:t>
            </a:r>
            <a:r>
              <a:rPr lang="ru-RU" sz="1250" dirty="0" smtClean="0"/>
              <a:t>.</a:t>
            </a:r>
          </a:p>
          <a:p>
            <a:r>
              <a:rPr lang="ru-RU" sz="1250" b="1" u="sng" dirty="0"/>
              <a:t>Неналоговые доходы</a:t>
            </a:r>
            <a:r>
              <a:rPr lang="ru-RU" sz="1250" dirty="0"/>
              <a:t> – все доходы, поступающие в соответствующий бюджет, не отнесенные к налоговым доходам и безвозмездным поступлениям.</a:t>
            </a:r>
          </a:p>
          <a:p>
            <a:pPr lvl="0"/>
            <a:endParaRPr lang="ru-RU" sz="1250" dirty="0"/>
          </a:p>
          <a:p>
            <a:endParaRPr lang="ru-RU" sz="1250" dirty="0"/>
          </a:p>
          <a:p>
            <a:pPr lvl="0"/>
            <a:endParaRPr sz="1250" dirty="0">
              <a:solidFill>
                <a:schemeClr val="dk1"/>
              </a:solidFill>
              <a:latin typeface="Libre Franklin Medium"/>
              <a:ea typeface="Libre Franklin Medium"/>
              <a:cs typeface="Libre Franklin Medium"/>
              <a:sym typeface="Libre Franklin Medium"/>
            </a:endParaRPr>
          </a:p>
        </p:txBody>
      </p:sp>
      <p:sp>
        <p:nvSpPr>
          <p:cNvPr id="6025" name="Google Shape;6025;p76"/>
          <p:cNvSpPr txBox="1">
            <a:spLocks noGrp="1"/>
          </p:cNvSpPr>
          <p:nvPr>
            <p:ph type="title"/>
          </p:nvPr>
        </p:nvSpPr>
        <p:spPr>
          <a:xfrm>
            <a:off x="111375" y="138975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Глоссарий</a:t>
            </a:r>
            <a:endParaRPr dirty="0"/>
          </a:p>
        </p:txBody>
      </p:sp>
      <p:grpSp>
        <p:nvGrpSpPr>
          <p:cNvPr id="4" name="Google Shape;3725;p74"/>
          <p:cNvGrpSpPr/>
          <p:nvPr/>
        </p:nvGrpSpPr>
        <p:grpSpPr>
          <a:xfrm>
            <a:off x="7646145" y="138975"/>
            <a:ext cx="1125948" cy="913355"/>
            <a:chOff x="5461775" y="1507375"/>
            <a:chExt cx="466775" cy="406600"/>
          </a:xfrm>
        </p:grpSpPr>
        <p:sp>
          <p:nvSpPr>
            <p:cNvPr id="5" name="Google Shape;3726;p74"/>
            <p:cNvSpPr/>
            <p:nvPr/>
          </p:nvSpPr>
          <p:spPr>
            <a:xfrm>
              <a:off x="5641300" y="1647350"/>
              <a:ext cx="287250" cy="266625"/>
            </a:xfrm>
            <a:custGeom>
              <a:avLst/>
              <a:gdLst/>
              <a:ahLst/>
              <a:cxnLst/>
              <a:rect l="l" t="t" r="r" b="b"/>
              <a:pathLst>
                <a:path w="11490" h="10665" extrusionOk="0">
                  <a:moveTo>
                    <a:pt x="5740" y="0"/>
                  </a:moveTo>
                  <a:cubicBezTo>
                    <a:pt x="5616" y="0"/>
                    <a:pt x="5514" y="102"/>
                    <a:pt x="5514" y="228"/>
                  </a:cubicBezTo>
                  <a:cubicBezTo>
                    <a:pt x="5514" y="352"/>
                    <a:pt x="5616" y="456"/>
                    <a:pt x="5740" y="456"/>
                  </a:cubicBezTo>
                  <a:lnTo>
                    <a:pt x="9890" y="456"/>
                  </a:lnTo>
                  <a:cubicBezTo>
                    <a:pt x="10509" y="456"/>
                    <a:pt x="11026" y="964"/>
                    <a:pt x="11026" y="1592"/>
                  </a:cubicBezTo>
                  <a:lnTo>
                    <a:pt x="11026" y="6656"/>
                  </a:lnTo>
                  <a:cubicBezTo>
                    <a:pt x="11026" y="7277"/>
                    <a:pt x="10509" y="7785"/>
                    <a:pt x="9890" y="7785"/>
                  </a:cubicBezTo>
                  <a:lnTo>
                    <a:pt x="8815" y="7785"/>
                  </a:lnTo>
                  <a:cubicBezTo>
                    <a:pt x="8689" y="7785"/>
                    <a:pt x="8587" y="7896"/>
                    <a:pt x="8587" y="8021"/>
                  </a:cubicBezTo>
                  <a:lnTo>
                    <a:pt x="8587" y="9895"/>
                  </a:lnTo>
                  <a:lnTo>
                    <a:pt x="6446" y="7857"/>
                  </a:lnTo>
                  <a:cubicBezTo>
                    <a:pt x="6408" y="7810"/>
                    <a:pt x="6352" y="7785"/>
                    <a:pt x="6290" y="7785"/>
                  </a:cubicBezTo>
                  <a:lnTo>
                    <a:pt x="1600" y="7785"/>
                  </a:lnTo>
                  <a:cubicBezTo>
                    <a:pt x="974" y="7785"/>
                    <a:pt x="464" y="7277"/>
                    <a:pt x="464" y="6656"/>
                  </a:cubicBezTo>
                  <a:lnTo>
                    <a:pt x="464" y="4069"/>
                  </a:lnTo>
                  <a:cubicBezTo>
                    <a:pt x="464" y="3944"/>
                    <a:pt x="362" y="3843"/>
                    <a:pt x="228" y="3843"/>
                  </a:cubicBezTo>
                  <a:cubicBezTo>
                    <a:pt x="104" y="3843"/>
                    <a:pt x="1" y="3944"/>
                    <a:pt x="1" y="4069"/>
                  </a:cubicBezTo>
                  <a:lnTo>
                    <a:pt x="1" y="6656"/>
                  </a:lnTo>
                  <a:cubicBezTo>
                    <a:pt x="1" y="7527"/>
                    <a:pt x="716" y="8248"/>
                    <a:pt x="1600" y="8248"/>
                  </a:cubicBezTo>
                  <a:lnTo>
                    <a:pt x="6203" y="8248"/>
                  </a:lnTo>
                  <a:lnTo>
                    <a:pt x="8666" y="10601"/>
                  </a:lnTo>
                  <a:cubicBezTo>
                    <a:pt x="8704" y="10640"/>
                    <a:pt x="8761" y="10665"/>
                    <a:pt x="8823" y="10665"/>
                  </a:cubicBezTo>
                  <a:cubicBezTo>
                    <a:pt x="8855" y="10665"/>
                    <a:pt x="8885" y="10655"/>
                    <a:pt x="8917" y="10648"/>
                  </a:cubicBezTo>
                  <a:cubicBezTo>
                    <a:pt x="8996" y="10608"/>
                    <a:pt x="9050" y="10531"/>
                    <a:pt x="9050" y="10437"/>
                  </a:cubicBezTo>
                  <a:lnTo>
                    <a:pt x="9050" y="8248"/>
                  </a:lnTo>
                  <a:lnTo>
                    <a:pt x="9897" y="8248"/>
                  </a:lnTo>
                  <a:cubicBezTo>
                    <a:pt x="10774" y="8248"/>
                    <a:pt x="11489" y="7535"/>
                    <a:pt x="11489" y="6656"/>
                  </a:cubicBezTo>
                  <a:lnTo>
                    <a:pt x="11489" y="1592"/>
                  </a:lnTo>
                  <a:cubicBezTo>
                    <a:pt x="11480" y="713"/>
                    <a:pt x="10767" y="0"/>
                    <a:pt x="98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727;p74"/>
            <p:cNvSpPr/>
            <p:nvPr/>
          </p:nvSpPr>
          <p:spPr>
            <a:xfrm>
              <a:off x="5461775" y="1507375"/>
              <a:ext cx="289175" cy="268575"/>
            </a:xfrm>
            <a:custGeom>
              <a:avLst/>
              <a:gdLst/>
              <a:ahLst/>
              <a:cxnLst/>
              <a:rect l="l" t="t" r="r" b="b"/>
              <a:pathLst>
                <a:path w="11567" h="10743" extrusionOk="0">
                  <a:moveTo>
                    <a:pt x="9957" y="456"/>
                  </a:moveTo>
                  <a:cubicBezTo>
                    <a:pt x="10593" y="456"/>
                    <a:pt x="11111" y="974"/>
                    <a:pt x="11111" y="1600"/>
                  </a:cubicBezTo>
                  <a:lnTo>
                    <a:pt x="11111" y="6704"/>
                  </a:lnTo>
                  <a:cubicBezTo>
                    <a:pt x="11111" y="7340"/>
                    <a:pt x="10593" y="7850"/>
                    <a:pt x="9957" y="7850"/>
                  </a:cubicBezTo>
                  <a:lnTo>
                    <a:pt x="5230" y="7850"/>
                  </a:lnTo>
                  <a:cubicBezTo>
                    <a:pt x="5168" y="7850"/>
                    <a:pt x="5112" y="7872"/>
                    <a:pt x="5074" y="7912"/>
                  </a:cubicBezTo>
                  <a:lnTo>
                    <a:pt x="2917" y="9974"/>
                  </a:lnTo>
                  <a:lnTo>
                    <a:pt x="2917" y="8078"/>
                  </a:lnTo>
                  <a:cubicBezTo>
                    <a:pt x="2917" y="8014"/>
                    <a:pt x="2893" y="7959"/>
                    <a:pt x="2846" y="7912"/>
                  </a:cubicBezTo>
                  <a:cubicBezTo>
                    <a:pt x="2806" y="7872"/>
                    <a:pt x="2744" y="7850"/>
                    <a:pt x="2690" y="7850"/>
                  </a:cubicBezTo>
                  <a:lnTo>
                    <a:pt x="1608" y="7850"/>
                  </a:lnTo>
                  <a:cubicBezTo>
                    <a:pt x="972" y="7850"/>
                    <a:pt x="454" y="7332"/>
                    <a:pt x="454" y="6696"/>
                  </a:cubicBezTo>
                  <a:lnTo>
                    <a:pt x="454" y="1600"/>
                  </a:lnTo>
                  <a:cubicBezTo>
                    <a:pt x="454" y="974"/>
                    <a:pt x="972" y="456"/>
                    <a:pt x="1608" y="456"/>
                  </a:cubicBezTo>
                  <a:close/>
                  <a:moveTo>
                    <a:pt x="1608" y="1"/>
                  </a:moveTo>
                  <a:cubicBezTo>
                    <a:pt x="721" y="1"/>
                    <a:pt x="1" y="721"/>
                    <a:pt x="1" y="1600"/>
                  </a:cubicBezTo>
                  <a:lnTo>
                    <a:pt x="1" y="6704"/>
                  </a:lnTo>
                  <a:cubicBezTo>
                    <a:pt x="1" y="7590"/>
                    <a:pt x="721" y="8313"/>
                    <a:pt x="1608" y="8313"/>
                  </a:cubicBezTo>
                  <a:lnTo>
                    <a:pt x="2454" y="8313"/>
                  </a:lnTo>
                  <a:lnTo>
                    <a:pt x="2454" y="10514"/>
                  </a:lnTo>
                  <a:cubicBezTo>
                    <a:pt x="2454" y="10601"/>
                    <a:pt x="2509" y="10688"/>
                    <a:pt x="2596" y="10720"/>
                  </a:cubicBezTo>
                  <a:cubicBezTo>
                    <a:pt x="2628" y="10735"/>
                    <a:pt x="2650" y="10742"/>
                    <a:pt x="2682" y="10742"/>
                  </a:cubicBezTo>
                  <a:cubicBezTo>
                    <a:pt x="2744" y="10742"/>
                    <a:pt x="2799" y="10720"/>
                    <a:pt x="2846" y="10680"/>
                  </a:cubicBezTo>
                  <a:lnTo>
                    <a:pt x="5317" y="8303"/>
                  </a:lnTo>
                  <a:lnTo>
                    <a:pt x="9957" y="8303"/>
                  </a:lnTo>
                  <a:cubicBezTo>
                    <a:pt x="10844" y="8303"/>
                    <a:pt x="11566" y="7590"/>
                    <a:pt x="11566" y="6704"/>
                  </a:cubicBezTo>
                  <a:lnTo>
                    <a:pt x="11566" y="1600"/>
                  </a:lnTo>
                  <a:cubicBezTo>
                    <a:pt x="11566" y="721"/>
                    <a:pt x="10844" y="1"/>
                    <a:pt x="99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3745;p74"/>
          <p:cNvGrpSpPr/>
          <p:nvPr/>
        </p:nvGrpSpPr>
        <p:grpSpPr>
          <a:xfrm>
            <a:off x="400050" y="138975"/>
            <a:ext cx="427350" cy="466750"/>
            <a:chOff x="1039625" y="3110475"/>
            <a:chExt cx="427350" cy="466750"/>
          </a:xfrm>
        </p:grpSpPr>
        <p:sp>
          <p:nvSpPr>
            <p:cNvPr id="8" name="Google Shape;3746;p74"/>
            <p:cNvSpPr/>
            <p:nvPr/>
          </p:nvSpPr>
          <p:spPr>
            <a:xfrm>
              <a:off x="1039625" y="3110475"/>
              <a:ext cx="112575" cy="112550"/>
            </a:xfrm>
            <a:custGeom>
              <a:avLst/>
              <a:gdLst/>
              <a:ahLst/>
              <a:cxnLst/>
              <a:rect l="l" t="t" r="r" b="b"/>
              <a:pathLst>
                <a:path w="4503" h="4502" extrusionOk="0">
                  <a:moveTo>
                    <a:pt x="3718" y="456"/>
                  </a:moveTo>
                  <a:cubicBezTo>
                    <a:pt x="3898" y="463"/>
                    <a:pt x="4039" y="604"/>
                    <a:pt x="4039" y="776"/>
                  </a:cubicBezTo>
                  <a:lnTo>
                    <a:pt x="4039" y="3724"/>
                  </a:lnTo>
                  <a:cubicBezTo>
                    <a:pt x="4039" y="3898"/>
                    <a:pt x="3898" y="4046"/>
                    <a:pt x="3718" y="4046"/>
                  </a:cubicBezTo>
                  <a:lnTo>
                    <a:pt x="776" y="4046"/>
                  </a:lnTo>
                  <a:cubicBezTo>
                    <a:pt x="598" y="4046"/>
                    <a:pt x="456" y="3898"/>
                    <a:pt x="456" y="3724"/>
                  </a:cubicBezTo>
                  <a:lnTo>
                    <a:pt x="456" y="776"/>
                  </a:lnTo>
                  <a:cubicBezTo>
                    <a:pt x="456" y="604"/>
                    <a:pt x="598" y="456"/>
                    <a:pt x="776" y="456"/>
                  </a:cubicBezTo>
                  <a:close/>
                  <a:moveTo>
                    <a:pt x="776" y="0"/>
                  </a:moveTo>
                  <a:cubicBezTo>
                    <a:pt x="345" y="0"/>
                    <a:pt x="1" y="352"/>
                    <a:pt x="1" y="776"/>
                  </a:cubicBezTo>
                  <a:lnTo>
                    <a:pt x="1" y="3724"/>
                  </a:lnTo>
                  <a:cubicBezTo>
                    <a:pt x="1" y="4155"/>
                    <a:pt x="345" y="4502"/>
                    <a:pt x="776" y="4502"/>
                  </a:cubicBezTo>
                  <a:lnTo>
                    <a:pt x="3725" y="4502"/>
                  </a:lnTo>
                  <a:cubicBezTo>
                    <a:pt x="4156" y="4502"/>
                    <a:pt x="4502" y="4155"/>
                    <a:pt x="4502" y="3724"/>
                  </a:cubicBezTo>
                  <a:lnTo>
                    <a:pt x="4502" y="776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47;p74"/>
            <p:cNvSpPr/>
            <p:nvPr/>
          </p:nvSpPr>
          <p:spPr>
            <a:xfrm>
              <a:off x="1039625" y="3287450"/>
              <a:ext cx="112575" cy="112750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3725" y="456"/>
                  </a:moveTo>
                  <a:cubicBezTo>
                    <a:pt x="3898" y="456"/>
                    <a:pt x="4047" y="605"/>
                    <a:pt x="4047" y="778"/>
                  </a:cubicBezTo>
                  <a:lnTo>
                    <a:pt x="4047" y="3727"/>
                  </a:lnTo>
                  <a:cubicBezTo>
                    <a:pt x="4047" y="3906"/>
                    <a:pt x="3898" y="4047"/>
                    <a:pt x="3725" y="4047"/>
                  </a:cubicBezTo>
                  <a:lnTo>
                    <a:pt x="776" y="4047"/>
                  </a:lnTo>
                  <a:cubicBezTo>
                    <a:pt x="605" y="4047"/>
                    <a:pt x="456" y="3906"/>
                    <a:pt x="456" y="3727"/>
                  </a:cubicBezTo>
                  <a:lnTo>
                    <a:pt x="456" y="778"/>
                  </a:lnTo>
                  <a:cubicBezTo>
                    <a:pt x="456" y="605"/>
                    <a:pt x="605" y="456"/>
                    <a:pt x="776" y="456"/>
                  </a:cubicBezTo>
                  <a:close/>
                  <a:moveTo>
                    <a:pt x="776" y="1"/>
                  </a:moveTo>
                  <a:cubicBezTo>
                    <a:pt x="353" y="1"/>
                    <a:pt x="1" y="347"/>
                    <a:pt x="1" y="778"/>
                  </a:cubicBezTo>
                  <a:lnTo>
                    <a:pt x="1" y="3727"/>
                  </a:lnTo>
                  <a:cubicBezTo>
                    <a:pt x="1" y="4158"/>
                    <a:pt x="345" y="4510"/>
                    <a:pt x="776" y="4510"/>
                  </a:cubicBezTo>
                  <a:lnTo>
                    <a:pt x="3725" y="4510"/>
                  </a:lnTo>
                  <a:cubicBezTo>
                    <a:pt x="4156" y="4510"/>
                    <a:pt x="4502" y="4158"/>
                    <a:pt x="4502" y="3727"/>
                  </a:cubicBezTo>
                  <a:lnTo>
                    <a:pt x="4502" y="778"/>
                  </a:lnTo>
                  <a:cubicBezTo>
                    <a:pt x="4502" y="355"/>
                    <a:pt x="4156" y="1"/>
                    <a:pt x="37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48;p74"/>
            <p:cNvSpPr/>
            <p:nvPr/>
          </p:nvSpPr>
          <p:spPr>
            <a:xfrm>
              <a:off x="1039625" y="3464500"/>
              <a:ext cx="112575" cy="112725"/>
            </a:xfrm>
            <a:custGeom>
              <a:avLst/>
              <a:gdLst/>
              <a:ahLst/>
              <a:cxnLst/>
              <a:rect l="l" t="t" r="r" b="b"/>
              <a:pathLst>
                <a:path w="4503" h="4509" extrusionOk="0">
                  <a:moveTo>
                    <a:pt x="3725" y="463"/>
                  </a:moveTo>
                  <a:cubicBezTo>
                    <a:pt x="3898" y="463"/>
                    <a:pt x="4047" y="604"/>
                    <a:pt x="4047" y="785"/>
                  </a:cubicBezTo>
                  <a:lnTo>
                    <a:pt x="4047" y="3724"/>
                  </a:lnTo>
                  <a:cubicBezTo>
                    <a:pt x="4047" y="3905"/>
                    <a:pt x="3898" y="4046"/>
                    <a:pt x="3725" y="4046"/>
                  </a:cubicBezTo>
                  <a:lnTo>
                    <a:pt x="776" y="4046"/>
                  </a:lnTo>
                  <a:cubicBezTo>
                    <a:pt x="605" y="4046"/>
                    <a:pt x="456" y="3905"/>
                    <a:pt x="456" y="3724"/>
                  </a:cubicBezTo>
                  <a:lnTo>
                    <a:pt x="456" y="785"/>
                  </a:lnTo>
                  <a:cubicBezTo>
                    <a:pt x="456" y="604"/>
                    <a:pt x="605" y="463"/>
                    <a:pt x="776" y="463"/>
                  </a:cubicBezTo>
                  <a:close/>
                  <a:moveTo>
                    <a:pt x="776" y="0"/>
                  </a:moveTo>
                  <a:cubicBezTo>
                    <a:pt x="353" y="0"/>
                    <a:pt x="1" y="344"/>
                    <a:pt x="1" y="785"/>
                  </a:cubicBezTo>
                  <a:lnTo>
                    <a:pt x="1" y="3724"/>
                  </a:lnTo>
                  <a:cubicBezTo>
                    <a:pt x="1" y="4155"/>
                    <a:pt x="345" y="4509"/>
                    <a:pt x="776" y="4509"/>
                  </a:cubicBezTo>
                  <a:lnTo>
                    <a:pt x="3725" y="4509"/>
                  </a:lnTo>
                  <a:cubicBezTo>
                    <a:pt x="4156" y="4509"/>
                    <a:pt x="4502" y="4155"/>
                    <a:pt x="4502" y="3724"/>
                  </a:cubicBezTo>
                  <a:lnTo>
                    <a:pt x="4502" y="785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49;p74"/>
            <p:cNvSpPr/>
            <p:nvPr/>
          </p:nvSpPr>
          <p:spPr>
            <a:xfrm>
              <a:off x="1214700" y="3157900"/>
              <a:ext cx="252275" cy="11400"/>
            </a:xfrm>
            <a:custGeom>
              <a:avLst/>
              <a:gdLst/>
              <a:ahLst/>
              <a:cxnLst/>
              <a:rect l="l" t="t" r="r" b="b"/>
              <a:pathLst>
                <a:path w="10091" h="456" extrusionOk="0">
                  <a:moveTo>
                    <a:pt x="228" y="0"/>
                  </a:moveTo>
                  <a:cubicBezTo>
                    <a:pt x="102" y="0"/>
                    <a:pt x="0" y="102"/>
                    <a:pt x="0" y="228"/>
                  </a:cubicBezTo>
                  <a:cubicBezTo>
                    <a:pt x="0" y="354"/>
                    <a:pt x="102" y="456"/>
                    <a:pt x="228" y="456"/>
                  </a:cubicBezTo>
                  <a:lnTo>
                    <a:pt x="9856" y="456"/>
                  </a:lnTo>
                  <a:cubicBezTo>
                    <a:pt x="9989" y="456"/>
                    <a:pt x="10091" y="354"/>
                    <a:pt x="10091" y="228"/>
                  </a:cubicBezTo>
                  <a:cubicBezTo>
                    <a:pt x="10091" y="102"/>
                    <a:pt x="9989" y="0"/>
                    <a:pt x="98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50;p74"/>
            <p:cNvSpPr/>
            <p:nvPr/>
          </p:nvSpPr>
          <p:spPr>
            <a:xfrm>
              <a:off x="12113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6" y="1"/>
                  </a:moveTo>
                  <a:cubicBezTo>
                    <a:pt x="174" y="1"/>
                    <a:pt x="117" y="25"/>
                    <a:pt x="70" y="72"/>
                  </a:cubicBezTo>
                  <a:cubicBezTo>
                    <a:pt x="3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7" y="434"/>
                    <a:pt x="174" y="464"/>
                    <a:pt x="236" y="464"/>
                  </a:cubicBezTo>
                  <a:cubicBezTo>
                    <a:pt x="298" y="464"/>
                    <a:pt x="353" y="441"/>
                    <a:pt x="400" y="394"/>
                  </a:cubicBezTo>
                  <a:cubicBezTo>
                    <a:pt x="439" y="347"/>
                    <a:pt x="464" y="292"/>
                    <a:pt x="464" y="228"/>
                  </a:cubicBezTo>
                  <a:cubicBezTo>
                    <a:pt x="464" y="174"/>
                    <a:pt x="447" y="112"/>
                    <a:pt x="400" y="72"/>
                  </a:cubicBezTo>
                  <a:cubicBezTo>
                    <a:pt x="353" y="25"/>
                    <a:pt x="298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751;p74"/>
            <p:cNvSpPr/>
            <p:nvPr/>
          </p:nvSpPr>
          <p:spPr>
            <a:xfrm>
              <a:off x="14281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4" y="464"/>
                    <a:pt x="463" y="355"/>
                    <a:pt x="463" y="228"/>
                  </a:cubicBezTo>
                  <a:cubicBezTo>
                    <a:pt x="463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752;p74"/>
            <p:cNvSpPr/>
            <p:nvPr/>
          </p:nvSpPr>
          <p:spPr>
            <a:xfrm>
              <a:off x="1307800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2" y="464"/>
                    <a:pt x="456" y="355"/>
                    <a:pt x="456" y="228"/>
                  </a:cubicBezTo>
                  <a:cubicBezTo>
                    <a:pt x="456" y="104"/>
                    <a:pt x="35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753;p74"/>
            <p:cNvSpPr/>
            <p:nvPr/>
          </p:nvSpPr>
          <p:spPr>
            <a:xfrm>
              <a:off x="1283675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4" y="1"/>
                    <a:pt x="0" y="104"/>
                    <a:pt x="0" y="228"/>
                  </a:cubicBezTo>
                  <a:cubicBezTo>
                    <a:pt x="0" y="355"/>
                    <a:pt x="104" y="464"/>
                    <a:pt x="228" y="464"/>
                  </a:cubicBezTo>
                  <a:cubicBezTo>
                    <a:pt x="354" y="464"/>
                    <a:pt x="456" y="355"/>
                    <a:pt x="456" y="228"/>
                  </a:cubicBezTo>
                  <a:cubicBezTo>
                    <a:pt x="456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754;p74"/>
            <p:cNvSpPr/>
            <p:nvPr/>
          </p:nvSpPr>
          <p:spPr>
            <a:xfrm>
              <a:off x="13318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9" y="1"/>
                  </a:moveTo>
                  <a:cubicBezTo>
                    <a:pt x="104" y="1"/>
                    <a:pt x="1" y="104"/>
                    <a:pt x="1" y="228"/>
                  </a:cubicBezTo>
                  <a:cubicBezTo>
                    <a:pt x="1" y="355"/>
                    <a:pt x="104" y="464"/>
                    <a:pt x="229" y="464"/>
                  </a:cubicBezTo>
                  <a:cubicBezTo>
                    <a:pt x="355" y="464"/>
                    <a:pt x="456" y="355"/>
                    <a:pt x="456" y="228"/>
                  </a:cubicBezTo>
                  <a:cubicBezTo>
                    <a:pt x="456" y="104"/>
                    <a:pt x="355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755;p74"/>
            <p:cNvSpPr/>
            <p:nvPr/>
          </p:nvSpPr>
          <p:spPr>
            <a:xfrm>
              <a:off x="12595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2" y="464"/>
                    <a:pt x="456" y="355"/>
                    <a:pt x="456" y="228"/>
                  </a:cubicBezTo>
                  <a:cubicBezTo>
                    <a:pt x="456" y="104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756;p74"/>
            <p:cNvSpPr/>
            <p:nvPr/>
          </p:nvSpPr>
          <p:spPr>
            <a:xfrm>
              <a:off x="12354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5" y="1"/>
                  </a:moveTo>
                  <a:cubicBezTo>
                    <a:pt x="111" y="1"/>
                    <a:pt x="0" y="104"/>
                    <a:pt x="0" y="228"/>
                  </a:cubicBezTo>
                  <a:cubicBezTo>
                    <a:pt x="0" y="355"/>
                    <a:pt x="111" y="464"/>
                    <a:pt x="235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757;p74"/>
            <p:cNvSpPr/>
            <p:nvPr/>
          </p:nvSpPr>
          <p:spPr>
            <a:xfrm>
              <a:off x="13558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9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9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758;p74"/>
            <p:cNvSpPr/>
            <p:nvPr/>
          </p:nvSpPr>
          <p:spPr>
            <a:xfrm>
              <a:off x="14040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759;p74"/>
            <p:cNvSpPr/>
            <p:nvPr/>
          </p:nvSpPr>
          <p:spPr>
            <a:xfrm>
              <a:off x="13799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760;p74"/>
            <p:cNvSpPr/>
            <p:nvPr/>
          </p:nvSpPr>
          <p:spPr>
            <a:xfrm>
              <a:off x="145227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72" y="1"/>
                    <a:pt x="110" y="25"/>
                    <a:pt x="70" y="72"/>
                  </a:cubicBezTo>
                  <a:cubicBezTo>
                    <a:pt x="2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0" y="434"/>
                    <a:pt x="172" y="464"/>
                    <a:pt x="228" y="464"/>
                  </a:cubicBezTo>
                  <a:cubicBezTo>
                    <a:pt x="290" y="464"/>
                    <a:pt x="345" y="441"/>
                    <a:pt x="392" y="394"/>
                  </a:cubicBezTo>
                  <a:cubicBezTo>
                    <a:pt x="432" y="347"/>
                    <a:pt x="464" y="292"/>
                    <a:pt x="464" y="228"/>
                  </a:cubicBezTo>
                  <a:cubicBezTo>
                    <a:pt x="464" y="174"/>
                    <a:pt x="439" y="112"/>
                    <a:pt x="392" y="72"/>
                  </a:cubicBezTo>
                  <a:cubicBezTo>
                    <a:pt x="345" y="25"/>
                    <a:pt x="29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761;p74"/>
            <p:cNvSpPr/>
            <p:nvPr/>
          </p:nvSpPr>
          <p:spPr>
            <a:xfrm>
              <a:off x="1211350" y="3515075"/>
              <a:ext cx="252300" cy="11600"/>
            </a:xfrm>
            <a:custGeom>
              <a:avLst/>
              <a:gdLst/>
              <a:ahLst/>
              <a:cxnLst/>
              <a:rect l="l" t="t" r="r" b="b"/>
              <a:pathLst>
                <a:path w="10092" h="464" extrusionOk="0">
                  <a:moveTo>
                    <a:pt x="236" y="0"/>
                  </a:moveTo>
                  <a:cubicBezTo>
                    <a:pt x="110" y="0"/>
                    <a:pt x="1" y="102"/>
                    <a:pt x="1" y="228"/>
                  </a:cubicBezTo>
                  <a:cubicBezTo>
                    <a:pt x="1" y="361"/>
                    <a:pt x="110" y="463"/>
                    <a:pt x="236" y="463"/>
                  </a:cubicBezTo>
                  <a:lnTo>
                    <a:pt x="9865" y="463"/>
                  </a:lnTo>
                  <a:cubicBezTo>
                    <a:pt x="9990" y="463"/>
                    <a:pt x="10091" y="361"/>
                    <a:pt x="10091" y="228"/>
                  </a:cubicBezTo>
                  <a:cubicBezTo>
                    <a:pt x="10091" y="102"/>
                    <a:pt x="9990" y="0"/>
                    <a:pt x="98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D755E35D-7FF8-4655-8404-AD31E4018DAC}" type="slidenum">
              <a:rPr lang="ru-RU" sz="900" smtClean="0">
                <a:solidFill>
                  <a:schemeClr val="bg1"/>
                </a:solidFill>
              </a:rPr>
              <a:pPr/>
              <a:t>92</a:t>
            </a:fld>
            <a:endParaRPr lang="ru-RU" sz="9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7597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6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4" name="Google Shape;6024;p76"/>
          <p:cNvSpPr txBox="1">
            <a:spLocks noGrp="1"/>
          </p:cNvSpPr>
          <p:nvPr>
            <p:ph type="body" idx="1"/>
          </p:nvPr>
        </p:nvSpPr>
        <p:spPr>
          <a:xfrm>
            <a:off x="111376" y="656250"/>
            <a:ext cx="8340861" cy="42508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250" b="1" u="sng" dirty="0" smtClean="0"/>
              <a:t>Получатель </a:t>
            </a:r>
            <a:r>
              <a:rPr lang="ru-RU" sz="1250" b="1" u="sng" dirty="0"/>
              <a:t>бюджетных средств</a:t>
            </a:r>
            <a:r>
              <a:rPr lang="ru-RU" sz="1250" dirty="0"/>
              <a:t>  -  орган местного самоуправления, находящееся в ведении главного распорядителя (распорядителя) бюджетных средств казенное учреждение, имеющие право на принятие и (или) исполнение бюджетных обязательств от имени публично-правового образования за счет средств соответствующего бюджета, если иное не установлено БК </a:t>
            </a:r>
            <a:r>
              <a:rPr lang="ru-RU" sz="1250" dirty="0" smtClean="0"/>
              <a:t>РФ.</a:t>
            </a:r>
          </a:p>
          <a:p>
            <a:pPr lvl="0"/>
            <a:r>
              <a:rPr lang="ru-RU" sz="1250" b="1" u="sng" dirty="0" smtClean="0"/>
              <a:t>Расходные </a:t>
            </a:r>
            <a:r>
              <a:rPr lang="ru-RU" sz="1250" b="1" u="sng" dirty="0"/>
              <a:t>обязательства</a:t>
            </a:r>
            <a:r>
              <a:rPr lang="ru-RU" sz="1250" dirty="0"/>
              <a:t> - обусловленные законом, иным нормативным правовым актом, договором или соглашением обязанности публично-правового образования (Российской Федерации, субъекта Российской Федерации, муниципального образования) или действующего от его имени казенного учреждения предоставить физическому или юридическому лицу, иному публично-правовому образованию, субъекту международного права средства из соответствующего </a:t>
            </a:r>
            <a:r>
              <a:rPr lang="ru-RU" sz="1250" dirty="0" smtClean="0"/>
              <a:t>бюджета.</a:t>
            </a:r>
          </a:p>
          <a:p>
            <a:pPr lvl="0"/>
            <a:r>
              <a:rPr lang="ru-RU" sz="1250" b="1" u="sng" dirty="0"/>
              <a:t>Расходы бюджета</a:t>
            </a:r>
            <a:r>
              <a:rPr lang="ru-RU" sz="1250" dirty="0"/>
              <a:t> - выплачиваемые из бюджета денежные средства, за исключением средств, являющихся в соответствии с Бюджетным кодексом источниками финансирования дефицита бюджета</a:t>
            </a:r>
            <a:r>
              <a:rPr lang="ru-RU" sz="1250" dirty="0" smtClean="0"/>
              <a:t>.</a:t>
            </a:r>
            <a:endParaRPr sz="1250" dirty="0" smtClean="0">
              <a:solidFill>
                <a:schemeClr val="dk1"/>
              </a:solidFill>
            </a:endParaRPr>
          </a:p>
          <a:p>
            <a:pPr lvl="0"/>
            <a:r>
              <a:rPr lang="ru-RU" sz="1250" b="1" u="sng" dirty="0"/>
              <a:t>Сбалансированность бюджета</a:t>
            </a:r>
            <a:r>
              <a:rPr lang="ru-RU" sz="1250" dirty="0"/>
              <a:t> – один из основополагающих принципов формирования и исполнения бюджета, состоящий в количественном соответствии (равновесии) бюджетных расходов доходам. В случае нарушения баланса возникает дефицит или профицит бюджета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Субвенции</a:t>
            </a:r>
            <a:r>
              <a:rPr lang="ru-RU" sz="1250" dirty="0"/>
              <a:t> – межбюджетные трансферты, предоставляемые в целях обеспечения исполнения отдельных государственных полномочий, переданных органам местного самоуправления</a:t>
            </a:r>
            <a:r>
              <a:rPr lang="ru-RU" sz="1250" dirty="0" smtClean="0"/>
              <a:t>.</a:t>
            </a:r>
          </a:p>
          <a:p>
            <a:pPr lvl="0"/>
            <a:r>
              <a:rPr lang="ru-RU" sz="1250" b="1" u="sng" dirty="0"/>
              <a:t>Субсидии</a:t>
            </a:r>
            <a:r>
              <a:rPr lang="ru-RU" sz="1250" dirty="0"/>
              <a:t> – межбюджетные трансферты, предоставляемые в целях </a:t>
            </a:r>
            <a:r>
              <a:rPr lang="ru-RU" sz="1250" dirty="0" err="1"/>
              <a:t>софинансирования</a:t>
            </a:r>
            <a:r>
              <a:rPr lang="ru-RU" sz="1250" dirty="0"/>
              <a:t> расходов на решение вопросов местного </a:t>
            </a:r>
            <a:r>
              <a:rPr lang="ru-RU" sz="1250" dirty="0" smtClean="0"/>
              <a:t>значения.</a:t>
            </a:r>
          </a:p>
          <a:p>
            <a:pPr lvl="0"/>
            <a:r>
              <a:rPr lang="ru-RU" sz="1250" b="1" u="sng" dirty="0"/>
              <a:t>Устойчивость бюджета</a:t>
            </a:r>
            <a:r>
              <a:rPr lang="ru-RU" sz="1250" dirty="0"/>
              <a:t> - состояние бюджета, при котором обеспечивается нормальное функционирование субъекта публичной власти, реализация всех закреплены за ним полномочий на основе полного и своевременного финансирования предусмотренных по бюджету расходов, включая погашение и обслуживание внутреннего и внешнего долга.</a:t>
            </a:r>
            <a:endParaRPr lang="ru-RU" sz="1250" dirty="0" smtClean="0"/>
          </a:p>
          <a:p>
            <a:pPr lvl="0"/>
            <a:endParaRPr sz="1250" dirty="0">
              <a:solidFill>
                <a:schemeClr val="dk1"/>
              </a:solidFill>
              <a:latin typeface="Libre Franklin Medium"/>
              <a:ea typeface="Libre Franklin Medium"/>
              <a:cs typeface="Libre Franklin Medium"/>
              <a:sym typeface="Libre Franklin Medium"/>
            </a:endParaRPr>
          </a:p>
        </p:txBody>
      </p:sp>
      <p:sp>
        <p:nvSpPr>
          <p:cNvPr id="6025" name="Google Shape;6025;p76"/>
          <p:cNvSpPr txBox="1">
            <a:spLocks noGrp="1"/>
          </p:cNvSpPr>
          <p:nvPr>
            <p:ph type="title"/>
          </p:nvPr>
        </p:nvSpPr>
        <p:spPr>
          <a:xfrm>
            <a:off x="111375" y="138975"/>
            <a:ext cx="810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Глоссарий</a:t>
            </a:r>
            <a:endParaRPr dirty="0"/>
          </a:p>
        </p:txBody>
      </p:sp>
      <p:grpSp>
        <p:nvGrpSpPr>
          <p:cNvPr id="4" name="Google Shape;3725;p74"/>
          <p:cNvGrpSpPr/>
          <p:nvPr/>
        </p:nvGrpSpPr>
        <p:grpSpPr>
          <a:xfrm>
            <a:off x="7646145" y="138975"/>
            <a:ext cx="1125948" cy="913355"/>
            <a:chOff x="5461775" y="1507375"/>
            <a:chExt cx="466775" cy="406600"/>
          </a:xfrm>
        </p:grpSpPr>
        <p:sp>
          <p:nvSpPr>
            <p:cNvPr id="5" name="Google Shape;3726;p74"/>
            <p:cNvSpPr/>
            <p:nvPr/>
          </p:nvSpPr>
          <p:spPr>
            <a:xfrm>
              <a:off x="5641300" y="1647350"/>
              <a:ext cx="287250" cy="266625"/>
            </a:xfrm>
            <a:custGeom>
              <a:avLst/>
              <a:gdLst/>
              <a:ahLst/>
              <a:cxnLst/>
              <a:rect l="l" t="t" r="r" b="b"/>
              <a:pathLst>
                <a:path w="11490" h="10665" extrusionOk="0">
                  <a:moveTo>
                    <a:pt x="5740" y="0"/>
                  </a:moveTo>
                  <a:cubicBezTo>
                    <a:pt x="5616" y="0"/>
                    <a:pt x="5514" y="102"/>
                    <a:pt x="5514" y="228"/>
                  </a:cubicBezTo>
                  <a:cubicBezTo>
                    <a:pt x="5514" y="352"/>
                    <a:pt x="5616" y="456"/>
                    <a:pt x="5740" y="456"/>
                  </a:cubicBezTo>
                  <a:lnTo>
                    <a:pt x="9890" y="456"/>
                  </a:lnTo>
                  <a:cubicBezTo>
                    <a:pt x="10509" y="456"/>
                    <a:pt x="11026" y="964"/>
                    <a:pt x="11026" y="1592"/>
                  </a:cubicBezTo>
                  <a:lnTo>
                    <a:pt x="11026" y="6656"/>
                  </a:lnTo>
                  <a:cubicBezTo>
                    <a:pt x="11026" y="7277"/>
                    <a:pt x="10509" y="7785"/>
                    <a:pt x="9890" y="7785"/>
                  </a:cubicBezTo>
                  <a:lnTo>
                    <a:pt x="8815" y="7785"/>
                  </a:lnTo>
                  <a:cubicBezTo>
                    <a:pt x="8689" y="7785"/>
                    <a:pt x="8587" y="7896"/>
                    <a:pt x="8587" y="8021"/>
                  </a:cubicBezTo>
                  <a:lnTo>
                    <a:pt x="8587" y="9895"/>
                  </a:lnTo>
                  <a:lnTo>
                    <a:pt x="6446" y="7857"/>
                  </a:lnTo>
                  <a:cubicBezTo>
                    <a:pt x="6408" y="7810"/>
                    <a:pt x="6352" y="7785"/>
                    <a:pt x="6290" y="7785"/>
                  </a:cubicBezTo>
                  <a:lnTo>
                    <a:pt x="1600" y="7785"/>
                  </a:lnTo>
                  <a:cubicBezTo>
                    <a:pt x="974" y="7785"/>
                    <a:pt x="464" y="7277"/>
                    <a:pt x="464" y="6656"/>
                  </a:cubicBezTo>
                  <a:lnTo>
                    <a:pt x="464" y="4069"/>
                  </a:lnTo>
                  <a:cubicBezTo>
                    <a:pt x="464" y="3944"/>
                    <a:pt x="362" y="3843"/>
                    <a:pt x="228" y="3843"/>
                  </a:cubicBezTo>
                  <a:cubicBezTo>
                    <a:pt x="104" y="3843"/>
                    <a:pt x="1" y="3944"/>
                    <a:pt x="1" y="4069"/>
                  </a:cubicBezTo>
                  <a:lnTo>
                    <a:pt x="1" y="6656"/>
                  </a:lnTo>
                  <a:cubicBezTo>
                    <a:pt x="1" y="7527"/>
                    <a:pt x="716" y="8248"/>
                    <a:pt x="1600" y="8248"/>
                  </a:cubicBezTo>
                  <a:lnTo>
                    <a:pt x="6203" y="8248"/>
                  </a:lnTo>
                  <a:lnTo>
                    <a:pt x="8666" y="10601"/>
                  </a:lnTo>
                  <a:cubicBezTo>
                    <a:pt x="8704" y="10640"/>
                    <a:pt x="8761" y="10665"/>
                    <a:pt x="8823" y="10665"/>
                  </a:cubicBezTo>
                  <a:cubicBezTo>
                    <a:pt x="8855" y="10665"/>
                    <a:pt x="8885" y="10655"/>
                    <a:pt x="8917" y="10648"/>
                  </a:cubicBezTo>
                  <a:cubicBezTo>
                    <a:pt x="8996" y="10608"/>
                    <a:pt x="9050" y="10531"/>
                    <a:pt x="9050" y="10437"/>
                  </a:cubicBezTo>
                  <a:lnTo>
                    <a:pt x="9050" y="8248"/>
                  </a:lnTo>
                  <a:lnTo>
                    <a:pt x="9897" y="8248"/>
                  </a:lnTo>
                  <a:cubicBezTo>
                    <a:pt x="10774" y="8248"/>
                    <a:pt x="11489" y="7535"/>
                    <a:pt x="11489" y="6656"/>
                  </a:cubicBezTo>
                  <a:lnTo>
                    <a:pt x="11489" y="1592"/>
                  </a:lnTo>
                  <a:cubicBezTo>
                    <a:pt x="11480" y="713"/>
                    <a:pt x="10767" y="0"/>
                    <a:pt x="98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727;p74"/>
            <p:cNvSpPr/>
            <p:nvPr/>
          </p:nvSpPr>
          <p:spPr>
            <a:xfrm>
              <a:off x="5461775" y="1507375"/>
              <a:ext cx="289175" cy="268575"/>
            </a:xfrm>
            <a:custGeom>
              <a:avLst/>
              <a:gdLst/>
              <a:ahLst/>
              <a:cxnLst/>
              <a:rect l="l" t="t" r="r" b="b"/>
              <a:pathLst>
                <a:path w="11567" h="10743" extrusionOk="0">
                  <a:moveTo>
                    <a:pt x="9957" y="456"/>
                  </a:moveTo>
                  <a:cubicBezTo>
                    <a:pt x="10593" y="456"/>
                    <a:pt x="11111" y="974"/>
                    <a:pt x="11111" y="1600"/>
                  </a:cubicBezTo>
                  <a:lnTo>
                    <a:pt x="11111" y="6704"/>
                  </a:lnTo>
                  <a:cubicBezTo>
                    <a:pt x="11111" y="7340"/>
                    <a:pt x="10593" y="7850"/>
                    <a:pt x="9957" y="7850"/>
                  </a:cubicBezTo>
                  <a:lnTo>
                    <a:pt x="5230" y="7850"/>
                  </a:lnTo>
                  <a:cubicBezTo>
                    <a:pt x="5168" y="7850"/>
                    <a:pt x="5112" y="7872"/>
                    <a:pt x="5074" y="7912"/>
                  </a:cubicBezTo>
                  <a:lnTo>
                    <a:pt x="2917" y="9974"/>
                  </a:lnTo>
                  <a:lnTo>
                    <a:pt x="2917" y="8078"/>
                  </a:lnTo>
                  <a:cubicBezTo>
                    <a:pt x="2917" y="8014"/>
                    <a:pt x="2893" y="7959"/>
                    <a:pt x="2846" y="7912"/>
                  </a:cubicBezTo>
                  <a:cubicBezTo>
                    <a:pt x="2806" y="7872"/>
                    <a:pt x="2744" y="7850"/>
                    <a:pt x="2690" y="7850"/>
                  </a:cubicBezTo>
                  <a:lnTo>
                    <a:pt x="1608" y="7850"/>
                  </a:lnTo>
                  <a:cubicBezTo>
                    <a:pt x="972" y="7850"/>
                    <a:pt x="454" y="7332"/>
                    <a:pt x="454" y="6696"/>
                  </a:cubicBezTo>
                  <a:lnTo>
                    <a:pt x="454" y="1600"/>
                  </a:lnTo>
                  <a:cubicBezTo>
                    <a:pt x="454" y="974"/>
                    <a:pt x="972" y="456"/>
                    <a:pt x="1608" y="456"/>
                  </a:cubicBezTo>
                  <a:close/>
                  <a:moveTo>
                    <a:pt x="1608" y="1"/>
                  </a:moveTo>
                  <a:cubicBezTo>
                    <a:pt x="721" y="1"/>
                    <a:pt x="1" y="721"/>
                    <a:pt x="1" y="1600"/>
                  </a:cubicBezTo>
                  <a:lnTo>
                    <a:pt x="1" y="6704"/>
                  </a:lnTo>
                  <a:cubicBezTo>
                    <a:pt x="1" y="7590"/>
                    <a:pt x="721" y="8313"/>
                    <a:pt x="1608" y="8313"/>
                  </a:cubicBezTo>
                  <a:lnTo>
                    <a:pt x="2454" y="8313"/>
                  </a:lnTo>
                  <a:lnTo>
                    <a:pt x="2454" y="10514"/>
                  </a:lnTo>
                  <a:cubicBezTo>
                    <a:pt x="2454" y="10601"/>
                    <a:pt x="2509" y="10688"/>
                    <a:pt x="2596" y="10720"/>
                  </a:cubicBezTo>
                  <a:cubicBezTo>
                    <a:pt x="2628" y="10735"/>
                    <a:pt x="2650" y="10742"/>
                    <a:pt x="2682" y="10742"/>
                  </a:cubicBezTo>
                  <a:cubicBezTo>
                    <a:pt x="2744" y="10742"/>
                    <a:pt x="2799" y="10720"/>
                    <a:pt x="2846" y="10680"/>
                  </a:cubicBezTo>
                  <a:lnTo>
                    <a:pt x="5317" y="8303"/>
                  </a:lnTo>
                  <a:lnTo>
                    <a:pt x="9957" y="8303"/>
                  </a:lnTo>
                  <a:cubicBezTo>
                    <a:pt x="10844" y="8303"/>
                    <a:pt x="11566" y="7590"/>
                    <a:pt x="11566" y="6704"/>
                  </a:cubicBezTo>
                  <a:lnTo>
                    <a:pt x="11566" y="1600"/>
                  </a:lnTo>
                  <a:cubicBezTo>
                    <a:pt x="11566" y="721"/>
                    <a:pt x="10844" y="1"/>
                    <a:pt x="99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3745;p74"/>
          <p:cNvGrpSpPr/>
          <p:nvPr/>
        </p:nvGrpSpPr>
        <p:grpSpPr>
          <a:xfrm>
            <a:off x="400050" y="138975"/>
            <a:ext cx="427350" cy="466750"/>
            <a:chOff x="1039625" y="3110475"/>
            <a:chExt cx="427350" cy="466750"/>
          </a:xfrm>
        </p:grpSpPr>
        <p:sp>
          <p:nvSpPr>
            <p:cNvPr id="8" name="Google Shape;3746;p74"/>
            <p:cNvSpPr/>
            <p:nvPr/>
          </p:nvSpPr>
          <p:spPr>
            <a:xfrm>
              <a:off x="1039625" y="3110475"/>
              <a:ext cx="112575" cy="112550"/>
            </a:xfrm>
            <a:custGeom>
              <a:avLst/>
              <a:gdLst/>
              <a:ahLst/>
              <a:cxnLst/>
              <a:rect l="l" t="t" r="r" b="b"/>
              <a:pathLst>
                <a:path w="4503" h="4502" extrusionOk="0">
                  <a:moveTo>
                    <a:pt x="3718" y="456"/>
                  </a:moveTo>
                  <a:cubicBezTo>
                    <a:pt x="3898" y="463"/>
                    <a:pt x="4039" y="604"/>
                    <a:pt x="4039" y="776"/>
                  </a:cubicBezTo>
                  <a:lnTo>
                    <a:pt x="4039" y="3724"/>
                  </a:lnTo>
                  <a:cubicBezTo>
                    <a:pt x="4039" y="3898"/>
                    <a:pt x="3898" y="4046"/>
                    <a:pt x="3718" y="4046"/>
                  </a:cubicBezTo>
                  <a:lnTo>
                    <a:pt x="776" y="4046"/>
                  </a:lnTo>
                  <a:cubicBezTo>
                    <a:pt x="598" y="4046"/>
                    <a:pt x="456" y="3898"/>
                    <a:pt x="456" y="3724"/>
                  </a:cubicBezTo>
                  <a:lnTo>
                    <a:pt x="456" y="776"/>
                  </a:lnTo>
                  <a:cubicBezTo>
                    <a:pt x="456" y="604"/>
                    <a:pt x="598" y="456"/>
                    <a:pt x="776" y="456"/>
                  </a:cubicBezTo>
                  <a:close/>
                  <a:moveTo>
                    <a:pt x="776" y="0"/>
                  </a:moveTo>
                  <a:cubicBezTo>
                    <a:pt x="345" y="0"/>
                    <a:pt x="1" y="352"/>
                    <a:pt x="1" y="776"/>
                  </a:cubicBezTo>
                  <a:lnTo>
                    <a:pt x="1" y="3724"/>
                  </a:lnTo>
                  <a:cubicBezTo>
                    <a:pt x="1" y="4155"/>
                    <a:pt x="345" y="4502"/>
                    <a:pt x="776" y="4502"/>
                  </a:cubicBezTo>
                  <a:lnTo>
                    <a:pt x="3725" y="4502"/>
                  </a:lnTo>
                  <a:cubicBezTo>
                    <a:pt x="4156" y="4502"/>
                    <a:pt x="4502" y="4155"/>
                    <a:pt x="4502" y="3724"/>
                  </a:cubicBezTo>
                  <a:lnTo>
                    <a:pt x="4502" y="776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47;p74"/>
            <p:cNvSpPr/>
            <p:nvPr/>
          </p:nvSpPr>
          <p:spPr>
            <a:xfrm>
              <a:off x="1039625" y="3287450"/>
              <a:ext cx="112575" cy="112750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3725" y="456"/>
                  </a:moveTo>
                  <a:cubicBezTo>
                    <a:pt x="3898" y="456"/>
                    <a:pt x="4047" y="605"/>
                    <a:pt x="4047" y="778"/>
                  </a:cubicBezTo>
                  <a:lnTo>
                    <a:pt x="4047" y="3727"/>
                  </a:lnTo>
                  <a:cubicBezTo>
                    <a:pt x="4047" y="3906"/>
                    <a:pt x="3898" y="4047"/>
                    <a:pt x="3725" y="4047"/>
                  </a:cubicBezTo>
                  <a:lnTo>
                    <a:pt x="776" y="4047"/>
                  </a:lnTo>
                  <a:cubicBezTo>
                    <a:pt x="605" y="4047"/>
                    <a:pt x="456" y="3906"/>
                    <a:pt x="456" y="3727"/>
                  </a:cubicBezTo>
                  <a:lnTo>
                    <a:pt x="456" y="778"/>
                  </a:lnTo>
                  <a:cubicBezTo>
                    <a:pt x="456" y="605"/>
                    <a:pt x="605" y="456"/>
                    <a:pt x="776" y="456"/>
                  </a:cubicBezTo>
                  <a:close/>
                  <a:moveTo>
                    <a:pt x="776" y="1"/>
                  </a:moveTo>
                  <a:cubicBezTo>
                    <a:pt x="353" y="1"/>
                    <a:pt x="1" y="347"/>
                    <a:pt x="1" y="778"/>
                  </a:cubicBezTo>
                  <a:lnTo>
                    <a:pt x="1" y="3727"/>
                  </a:lnTo>
                  <a:cubicBezTo>
                    <a:pt x="1" y="4158"/>
                    <a:pt x="345" y="4510"/>
                    <a:pt x="776" y="4510"/>
                  </a:cubicBezTo>
                  <a:lnTo>
                    <a:pt x="3725" y="4510"/>
                  </a:lnTo>
                  <a:cubicBezTo>
                    <a:pt x="4156" y="4510"/>
                    <a:pt x="4502" y="4158"/>
                    <a:pt x="4502" y="3727"/>
                  </a:cubicBezTo>
                  <a:lnTo>
                    <a:pt x="4502" y="778"/>
                  </a:lnTo>
                  <a:cubicBezTo>
                    <a:pt x="4502" y="355"/>
                    <a:pt x="4156" y="1"/>
                    <a:pt x="37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48;p74"/>
            <p:cNvSpPr/>
            <p:nvPr/>
          </p:nvSpPr>
          <p:spPr>
            <a:xfrm>
              <a:off x="1039625" y="3464500"/>
              <a:ext cx="112575" cy="112725"/>
            </a:xfrm>
            <a:custGeom>
              <a:avLst/>
              <a:gdLst/>
              <a:ahLst/>
              <a:cxnLst/>
              <a:rect l="l" t="t" r="r" b="b"/>
              <a:pathLst>
                <a:path w="4503" h="4509" extrusionOk="0">
                  <a:moveTo>
                    <a:pt x="3725" y="463"/>
                  </a:moveTo>
                  <a:cubicBezTo>
                    <a:pt x="3898" y="463"/>
                    <a:pt x="4047" y="604"/>
                    <a:pt x="4047" y="785"/>
                  </a:cubicBezTo>
                  <a:lnTo>
                    <a:pt x="4047" y="3724"/>
                  </a:lnTo>
                  <a:cubicBezTo>
                    <a:pt x="4047" y="3905"/>
                    <a:pt x="3898" y="4046"/>
                    <a:pt x="3725" y="4046"/>
                  </a:cubicBezTo>
                  <a:lnTo>
                    <a:pt x="776" y="4046"/>
                  </a:lnTo>
                  <a:cubicBezTo>
                    <a:pt x="605" y="4046"/>
                    <a:pt x="456" y="3905"/>
                    <a:pt x="456" y="3724"/>
                  </a:cubicBezTo>
                  <a:lnTo>
                    <a:pt x="456" y="785"/>
                  </a:lnTo>
                  <a:cubicBezTo>
                    <a:pt x="456" y="604"/>
                    <a:pt x="605" y="463"/>
                    <a:pt x="776" y="463"/>
                  </a:cubicBezTo>
                  <a:close/>
                  <a:moveTo>
                    <a:pt x="776" y="0"/>
                  </a:moveTo>
                  <a:cubicBezTo>
                    <a:pt x="353" y="0"/>
                    <a:pt x="1" y="344"/>
                    <a:pt x="1" y="785"/>
                  </a:cubicBezTo>
                  <a:lnTo>
                    <a:pt x="1" y="3724"/>
                  </a:lnTo>
                  <a:cubicBezTo>
                    <a:pt x="1" y="4155"/>
                    <a:pt x="345" y="4509"/>
                    <a:pt x="776" y="4509"/>
                  </a:cubicBezTo>
                  <a:lnTo>
                    <a:pt x="3725" y="4509"/>
                  </a:lnTo>
                  <a:cubicBezTo>
                    <a:pt x="4156" y="4509"/>
                    <a:pt x="4502" y="4155"/>
                    <a:pt x="4502" y="3724"/>
                  </a:cubicBezTo>
                  <a:lnTo>
                    <a:pt x="4502" y="785"/>
                  </a:lnTo>
                  <a:cubicBezTo>
                    <a:pt x="4502" y="352"/>
                    <a:pt x="4156" y="0"/>
                    <a:pt x="3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49;p74"/>
            <p:cNvSpPr/>
            <p:nvPr/>
          </p:nvSpPr>
          <p:spPr>
            <a:xfrm>
              <a:off x="1214700" y="3157900"/>
              <a:ext cx="252275" cy="11400"/>
            </a:xfrm>
            <a:custGeom>
              <a:avLst/>
              <a:gdLst/>
              <a:ahLst/>
              <a:cxnLst/>
              <a:rect l="l" t="t" r="r" b="b"/>
              <a:pathLst>
                <a:path w="10091" h="456" extrusionOk="0">
                  <a:moveTo>
                    <a:pt x="228" y="0"/>
                  </a:moveTo>
                  <a:cubicBezTo>
                    <a:pt x="102" y="0"/>
                    <a:pt x="0" y="102"/>
                    <a:pt x="0" y="228"/>
                  </a:cubicBezTo>
                  <a:cubicBezTo>
                    <a:pt x="0" y="354"/>
                    <a:pt x="102" y="456"/>
                    <a:pt x="228" y="456"/>
                  </a:cubicBezTo>
                  <a:lnTo>
                    <a:pt x="9856" y="456"/>
                  </a:lnTo>
                  <a:cubicBezTo>
                    <a:pt x="9989" y="456"/>
                    <a:pt x="10091" y="354"/>
                    <a:pt x="10091" y="228"/>
                  </a:cubicBezTo>
                  <a:cubicBezTo>
                    <a:pt x="10091" y="102"/>
                    <a:pt x="9989" y="0"/>
                    <a:pt x="98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50;p74"/>
            <p:cNvSpPr/>
            <p:nvPr/>
          </p:nvSpPr>
          <p:spPr>
            <a:xfrm>
              <a:off x="12113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6" y="1"/>
                  </a:moveTo>
                  <a:cubicBezTo>
                    <a:pt x="174" y="1"/>
                    <a:pt x="117" y="25"/>
                    <a:pt x="70" y="72"/>
                  </a:cubicBezTo>
                  <a:cubicBezTo>
                    <a:pt x="3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7" y="434"/>
                    <a:pt x="174" y="464"/>
                    <a:pt x="236" y="464"/>
                  </a:cubicBezTo>
                  <a:cubicBezTo>
                    <a:pt x="298" y="464"/>
                    <a:pt x="353" y="441"/>
                    <a:pt x="400" y="394"/>
                  </a:cubicBezTo>
                  <a:cubicBezTo>
                    <a:pt x="439" y="347"/>
                    <a:pt x="464" y="292"/>
                    <a:pt x="464" y="228"/>
                  </a:cubicBezTo>
                  <a:cubicBezTo>
                    <a:pt x="464" y="174"/>
                    <a:pt x="447" y="112"/>
                    <a:pt x="400" y="72"/>
                  </a:cubicBezTo>
                  <a:cubicBezTo>
                    <a:pt x="353" y="25"/>
                    <a:pt x="298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751;p74"/>
            <p:cNvSpPr/>
            <p:nvPr/>
          </p:nvSpPr>
          <p:spPr>
            <a:xfrm>
              <a:off x="14281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4" y="464"/>
                    <a:pt x="463" y="355"/>
                    <a:pt x="463" y="228"/>
                  </a:cubicBezTo>
                  <a:cubicBezTo>
                    <a:pt x="463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752;p74"/>
            <p:cNvSpPr/>
            <p:nvPr/>
          </p:nvSpPr>
          <p:spPr>
            <a:xfrm>
              <a:off x="1307800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52" y="464"/>
                    <a:pt x="456" y="355"/>
                    <a:pt x="456" y="228"/>
                  </a:cubicBezTo>
                  <a:cubicBezTo>
                    <a:pt x="456" y="104"/>
                    <a:pt x="35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753;p74"/>
            <p:cNvSpPr/>
            <p:nvPr/>
          </p:nvSpPr>
          <p:spPr>
            <a:xfrm>
              <a:off x="1283675" y="3338025"/>
              <a:ext cx="11400" cy="11600"/>
            </a:xfrm>
            <a:custGeom>
              <a:avLst/>
              <a:gdLst/>
              <a:ahLst/>
              <a:cxnLst/>
              <a:rect l="l" t="t" r="r" b="b"/>
              <a:pathLst>
                <a:path w="456" h="464" extrusionOk="0">
                  <a:moveTo>
                    <a:pt x="228" y="1"/>
                  </a:moveTo>
                  <a:cubicBezTo>
                    <a:pt x="104" y="1"/>
                    <a:pt x="0" y="104"/>
                    <a:pt x="0" y="228"/>
                  </a:cubicBezTo>
                  <a:cubicBezTo>
                    <a:pt x="0" y="355"/>
                    <a:pt x="104" y="464"/>
                    <a:pt x="228" y="464"/>
                  </a:cubicBezTo>
                  <a:cubicBezTo>
                    <a:pt x="354" y="464"/>
                    <a:pt x="456" y="355"/>
                    <a:pt x="456" y="228"/>
                  </a:cubicBezTo>
                  <a:cubicBezTo>
                    <a:pt x="456" y="104"/>
                    <a:pt x="354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754;p74"/>
            <p:cNvSpPr/>
            <p:nvPr/>
          </p:nvSpPr>
          <p:spPr>
            <a:xfrm>
              <a:off x="13318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9" y="1"/>
                  </a:moveTo>
                  <a:cubicBezTo>
                    <a:pt x="104" y="1"/>
                    <a:pt x="1" y="104"/>
                    <a:pt x="1" y="228"/>
                  </a:cubicBezTo>
                  <a:cubicBezTo>
                    <a:pt x="1" y="355"/>
                    <a:pt x="104" y="464"/>
                    <a:pt x="229" y="464"/>
                  </a:cubicBezTo>
                  <a:cubicBezTo>
                    <a:pt x="355" y="464"/>
                    <a:pt x="456" y="355"/>
                    <a:pt x="456" y="228"/>
                  </a:cubicBezTo>
                  <a:cubicBezTo>
                    <a:pt x="456" y="104"/>
                    <a:pt x="355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755;p74"/>
            <p:cNvSpPr/>
            <p:nvPr/>
          </p:nvSpPr>
          <p:spPr>
            <a:xfrm>
              <a:off x="1259575" y="3338025"/>
              <a:ext cx="11425" cy="11600"/>
            </a:xfrm>
            <a:custGeom>
              <a:avLst/>
              <a:gdLst/>
              <a:ahLst/>
              <a:cxnLst/>
              <a:rect l="l" t="t" r="r" b="b"/>
              <a:pathLst>
                <a:path w="457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2" y="464"/>
                    <a:pt x="456" y="355"/>
                    <a:pt x="456" y="228"/>
                  </a:cubicBezTo>
                  <a:cubicBezTo>
                    <a:pt x="456" y="104"/>
                    <a:pt x="353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756;p74"/>
            <p:cNvSpPr/>
            <p:nvPr/>
          </p:nvSpPr>
          <p:spPr>
            <a:xfrm>
              <a:off x="12354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35" y="1"/>
                  </a:moveTo>
                  <a:cubicBezTo>
                    <a:pt x="111" y="1"/>
                    <a:pt x="0" y="104"/>
                    <a:pt x="0" y="228"/>
                  </a:cubicBezTo>
                  <a:cubicBezTo>
                    <a:pt x="0" y="355"/>
                    <a:pt x="111" y="464"/>
                    <a:pt x="235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757;p74"/>
            <p:cNvSpPr/>
            <p:nvPr/>
          </p:nvSpPr>
          <p:spPr>
            <a:xfrm>
              <a:off x="13558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9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9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758;p74"/>
            <p:cNvSpPr/>
            <p:nvPr/>
          </p:nvSpPr>
          <p:spPr>
            <a:xfrm>
              <a:off x="1404050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1" y="104"/>
                    <a:pt x="1" y="228"/>
                  </a:cubicBezTo>
                  <a:cubicBezTo>
                    <a:pt x="1" y="355"/>
                    <a:pt x="102" y="464"/>
                    <a:pt x="228" y="464"/>
                  </a:cubicBezTo>
                  <a:cubicBezTo>
                    <a:pt x="360" y="464"/>
                    <a:pt x="464" y="355"/>
                    <a:pt x="464" y="228"/>
                  </a:cubicBezTo>
                  <a:cubicBezTo>
                    <a:pt x="464" y="104"/>
                    <a:pt x="36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759;p74"/>
            <p:cNvSpPr/>
            <p:nvPr/>
          </p:nvSpPr>
          <p:spPr>
            <a:xfrm>
              <a:off x="137992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02" y="1"/>
                    <a:pt x="0" y="104"/>
                    <a:pt x="0" y="228"/>
                  </a:cubicBezTo>
                  <a:cubicBezTo>
                    <a:pt x="0" y="355"/>
                    <a:pt x="102" y="464"/>
                    <a:pt x="228" y="464"/>
                  </a:cubicBezTo>
                  <a:cubicBezTo>
                    <a:pt x="362" y="464"/>
                    <a:pt x="463" y="355"/>
                    <a:pt x="463" y="228"/>
                  </a:cubicBezTo>
                  <a:cubicBezTo>
                    <a:pt x="463" y="104"/>
                    <a:pt x="362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760;p74"/>
            <p:cNvSpPr/>
            <p:nvPr/>
          </p:nvSpPr>
          <p:spPr>
            <a:xfrm>
              <a:off x="1452275" y="3338025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228" y="1"/>
                  </a:moveTo>
                  <a:cubicBezTo>
                    <a:pt x="172" y="1"/>
                    <a:pt x="110" y="25"/>
                    <a:pt x="70" y="72"/>
                  </a:cubicBezTo>
                  <a:cubicBezTo>
                    <a:pt x="23" y="112"/>
                    <a:pt x="1" y="174"/>
                    <a:pt x="1" y="228"/>
                  </a:cubicBezTo>
                  <a:cubicBezTo>
                    <a:pt x="1" y="292"/>
                    <a:pt x="23" y="347"/>
                    <a:pt x="70" y="394"/>
                  </a:cubicBezTo>
                  <a:cubicBezTo>
                    <a:pt x="110" y="434"/>
                    <a:pt x="172" y="464"/>
                    <a:pt x="228" y="464"/>
                  </a:cubicBezTo>
                  <a:cubicBezTo>
                    <a:pt x="290" y="464"/>
                    <a:pt x="345" y="441"/>
                    <a:pt x="392" y="394"/>
                  </a:cubicBezTo>
                  <a:cubicBezTo>
                    <a:pt x="432" y="347"/>
                    <a:pt x="464" y="292"/>
                    <a:pt x="464" y="228"/>
                  </a:cubicBezTo>
                  <a:cubicBezTo>
                    <a:pt x="464" y="174"/>
                    <a:pt x="439" y="112"/>
                    <a:pt x="392" y="72"/>
                  </a:cubicBezTo>
                  <a:cubicBezTo>
                    <a:pt x="345" y="25"/>
                    <a:pt x="290" y="1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761;p74"/>
            <p:cNvSpPr/>
            <p:nvPr/>
          </p:nvSpPr>
          <p:spPr>
            <a:xfrm>
              <a:off x="1211350" y="3515075"/>
              <a:ext cx="252300" cy="11600"/>
            </a:xfrm>
            <a:custGeom>
              <a:avLst/>
              <a:gdLst/>
              <a:ahLst/>
              <a:cxnLst/>
              <a:rect l="l" t="t" r="r" b="b"/>
              <a:pathLst>
                <a:path w="10092" h="464" extrusionOk="0">
                  <a:moveTo>
                    <a:pt x="236" y="0"/>
                  </a:moveTo>
                  <a:cubicBezTo>
                    <a:pt x="110" y="0"/>
                    <a:pt x="1" y="102"/>
                    <a:pt x="1" y="228"/>
                  </a:cubicBezTo>
                  <a:cubicBezTo>
                    <a:pt x="1" y="361"/>
                    <a:pt x="110" y="463"/>
                    <a:pt x="236" y="463"/>
                  </a:cubicBezTo>
                  <a:lnTo>
                    <a:pt x="9865" y="463"/>
                  </a:lnTo>
                  <a:cubicBezTo>
                    <a:pt x="9990" y="463"/>
                    <a:pt x="10091" y="361"/>
                    <a:pt x="10091" y="228"/>
                  </a:cubicBezTo>
                  <a:cubicBezTo>
                    <a:pt x="10091" y="102"/>
                    <a:pt x="9990" y="0"/>
                    <a:pt x="98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EE6197A-4283-42B6-9519-8099141487BB}" type="slidenum">
              <a:rPr lang="ru-RU" sz="900" smtClean="0">
                <a:solidFill>
                  <a:schemeClr val="bg1"/>
                </a:solidFill>
              </a:rPr>
              <a:pPr/>
              <a:t>93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064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114.png" descr="D:\User\Desktop\WhatsApp Image 2022-11-10 at 13.29.32 (1).jpeg"/>
          <p:cNvPicPr/>
          <p:nvPr/>
        </p:nvPicPr>
        <p:blipFill rotWithShape="1">
          <a:blip r:embed="rId3" cstate="print"/>
          <a:srcRect t="6243" b="14229"/>
          <a:stretch/>
        </p:blipFill>
        <p:spPr>
          <a:xfrm>
            <a:off x="245406" y="1763940"/>
            <a:ext cx="4603703" cy="2959100"/>
          </a:xfrm>
          <a:prstGeom prst="rect">
            <a:avLst/>
          </a:prstGeom>
        </p:spPr>
      </p:pic>
      <p:sp>
        <p:nvSpPr>
          <p:cNvPr id="2026" name="Google Shape;2026;p58"/>
          <p:cNvSpPr/>
          <p:nvPr/>
        </p:nvSpPr>
        <p:spPr>
          <a:xfrm rot="-6326480">
            <a:off x="-5551842" y="2312993"/>
            <a:ext cx="8970088" cy="3697264"/>
          </a:xfrm>
          <a:prstGeom prst="triangle">
            <a:avLst>
              <a:gd name="adj" fmla="val 3337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8" name="Google Shape;2028;p58"/>
          <p:cNvSpPr txBox="1">
            <a:spLocks noGrp="1"/>
          </p:cNvSpPr>
          <p:nvPr>
            <p:ph type="title"/>
          </p:nvPr>
        </p:nvSpPr>
        <p:spPr>
          <a:xfrm>
            <a:off x="285797" y="144600"/>
            <a:ext cx="3965700" cy="1619340"/>
          </a:xfrm>
          <a:prstGeom prst="rect">
            <a:avLst/>
          </a:prstGeom>
        </p:spPr>
        <p:txBody>
          <a:bodyPr spcFirstLastPara="1" wrap="square" lIns="91425" tIns="90000" rIns="91425" bIns="91425" anchor="t" anchorCtr="0">
            <a:noAutofit/>
          </a:bodyPr>
          <a:lstStyle/>
          <a:p>
            <a:pPr lvl="0" algn="l"/>
            <a:r>
              <a:rPr lang="ru-RU" sz="1800" b="1" dirty="0">
                <a:solidFill>
                  <a:schemeClr val="accent4">
                    <a:lumMod val="50000"/>
                  </a:schemeClr>
                </a:solidFill>
              </a:rPr>
              <a:t>Контактная информация финансового управления администрации Труновского муниципального округа Ставропольского края</a:t>
            </a:r>
            <a:endParaRPr sz="1800" b="1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2027" name="Google Shape;2027;p58"/>
          <p:cNvSpPr txBox="1">
            <a:spLocks noGrp="1"/>
          </p:cNvSpPr>
          <p:nvPr>
            <p:ph type="subTitle" idx="1"/>
          </p:nvPr>
        </p:nvSpPr>
        <p:spPr>
          <a:xfrm>
            <a:off x="4746377" y="258290"/>
            <a:ext cx="4226311" cy="390333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/>
            <a:r>
              <a:rPr lang="ru-RU" sz="1400" b="1" u="sng" dirty="0"/>
              <a:t>Почтовый адрес:</a:t>
            </a:r>
            <a:r>
              <a:rPr lang="ru-RU" sz="1400" dirty="0"/>
              <a:t> </a:t>
            </a:r>
            <a:endParaRPr lang="ru-RU" sz="1400" dirty="0" smtClean="0"/>
          </a:p>
          <a:p>
            <a:pPr marL="0" lvl="0" indent="0" algn="ctr"/>
            <a:r>
              <a:rPr lang="ru-RU" sz="1400" dirty="0" smtClean="0"/>
              <a:t>356170</a:t>
            </a:r>
            <a:r>
              <a:rPr lang="ru-RU" sz="1400" dirty="0"/>
              <a:t>, Ставропольский край, Труновский район, с. Донское, ул. Ленина, 5 </a:t>
            </a:r>
            <a:endParaRPr lang="ru-RU" sz="1400" dirty="0" smtClean="0"/>
          </a:p>
          <a:p>
            <a:pPr marL="0" lvl="0" indent="0" algn="ctr"/>
            <a:endParaRPr lang="ru-RU" sz="300" dirty="0" smtClean="0"/>
          </a:p>
          <a:p>
            <a:pPr marL="0" lvl="0" indent="0" algn="ctr"/>
            <a:r>
              <a:rPr lang="ru-RU" sz="1400" b="1" u="sng" dirty="0" smtClean="0"/>
              <a:t>Адрес </a:t>
            </a:r>
            <a:r>
              <a:rPr lang="ru-RU" sz="1400" b="1" u="sng" dirty="0"/>
              <a:t>электронной почты </a:t>
            </a:r>
            <a:endParaRPr lang="ru-RU" sz="1400" b="1" u="sng" dirty="0" smtClean="0"/>
          </a:p>
          <a:p>
            <a:pPr marL="0" lvl="0" indent="0" algn="ctr"/>
            <a:r>
              <a:rPr lang="ru-RU" sz="1400" b="1" u="sng" dirty="0" smtClean="0"/>
              <a:t>финансового</a:t>
            </a:r>
            <a:r>
              <a:rPr lang="ru-RU" sz="1400" dirty="0" smtClean="0"/>
              <a:t> </a:t>
            </a:r>
            <a:r>
              <a:rPr lang="ru-RU" sz="1400" b="1" u="sng" dirty="0"/>
              <a:t>управления</a:t>
            </a:r>
            <a:r>
              <a:rPr lang="ru-RU" sz="1400" b="1" u="sng" dirty="0" smtClean="0"/>
              <a:t>:</a:t>
            </a:r>
            <a:r>
              <a:rPr lang="ru-RU" sz="1400" dirty="0" smtClean="0"/>
              <a:t> </a:t>
            </a:r>
          </a:p>
          <a:p>
            <a:pPr marL="0" lvl="0" indent="0" algn="ctr"/>
            <a:r>
              <a:rPr lang="ru-RU" sz="1400" dirty="0" smtClean="0"/>
              <a:t>fintrunov@yandex.ru </a:t>
            </a:r>
          </a:p>
          <a:p>
            <a:pPr marL="0" lvl="0" indent="0" algn="ctr"/>
            <a:endParaRPr lang="ru-RU" sz="300" dirty="0" smtClean="0"/>
          </a:p>
          <a:p>
            <a:pPr marL="0" lvl="0" indent="0" algn="ctr">
              <a:spcAft>
                <a:spcPts val="1600"/>
              </a:spcAft>
            </a:pPr>
            <a:r>
              <a:rPr lang="ru-RU" sz="1400" b="1" u="sng" dirty="0" smtClean="0"/>
              <a:t>Адрес </a:t>
            </a:r>
            <a:r>
              <a:rPr lang="ru-RU" sz="1400" b="1" u="sng" dirty="0"/>
              <a:t>официального сайта администрации Труновского муниципального округа:</a:t>
            </a:r>
            <a:r>
              <a:rPr lang="ru-RU" sz="1400" dirty="0"/>
              <a:t> </a:t>
            </a:r>
            <a:r>
              <a:rPr lang="en-US" sz="1400" dirty="0" smtClean="0">
                <a:solidFill>
                  <a:schemeClr val="accent6">
                    <a:lumMod val="50000"/>
                  </a:schemeClr>
                </a:solidFill>
                <a:hlinkClick r:id="rId4"/>
              </a:rPr>
              <a:t>www.trunovskiy26.gosuslugi.ru</a:t>
            </a:r>
            <a:endParaRPr lang="ru-RU" sz="300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marL="0" lvl="0" indent="0" algn="ctr"/>
            <a:r>
              <a:rPr lang="ru-RU" sz="1400" b="1" u="sng" dirty="0" smtClean="0"/>
              <a:t>Адрес </a:t>
            </a:r>
            <a:r>
              <a:rPr lang="ru-RU" sz="1400" b="1" u="sng" dirty="0"/>
              <a:t>официального сайта Министерства финансов Ставропольского края:</a:t>
            </a:r>
            <a:r>
              <a:rPr lang="ru-RU" sz="1400" dirty="0"/>
              <a:t> </a:t>
            </a:r>
            <a:endParaRPr lang="ru-RU" sz="1400" dirty="0" smtClean="0"/>
          </a:p>
          <a:p>
            <a:pPr marL="0" lvl="0" indent="0" algn="ctr"/>
            <a:r>
              <a:rPr lang="ru-RU" sz="1400" dirty="0" smtClean="0">
                <a:hlinkClick r:id="rId5"/>
              </a:rPr>
              <a:t>stavmf@mfsk.ru</a:t>
            </a:r>
            <a:endParaRPr lang="ru-RU" sz="1400" dirty="0" smtClean="0"/>
          </a:p>
          <a:p>
            <a:pPr marL="0" lvl="0" indent="0" algn="ctr"/>
            <a:r>
              <a:rPr lang="ru-RU" sz="1400" dirty="0" smtClean="0"/>
              <a:t> </a:t>
            </a:r>
          </a:p>
          <a:p>
            <a:pPr marL="0" lvl="0" indent="0" algn="ctr"/>
            <a:r>
              <a:rPr lang="ru-RU" sz="1400" b="1" u="sng" dirty="0" smtClean="0"/>
              <a:t>Справочный </a:t>
            </a:r>
            <a:r>
              <a:rPr lang="ru-RU" sz="1400" b="1" u="sng" dirty="0"/>
              <a:t>телефон</a:t>
            </a:r>
            <a:r>
              <a:rPr lang="ru-RU" sz="1400" u="sng" dirty="0"/>
              <a:t>:</a:t>
            </a:r>
            <a:r>
              <a:rPr lang="ru-RU" sz="1400" dirty="0"/>
              <a:t> </a:t>
            </a:r>
            <a:endParaRPr lang="ru-RU" sz="1400" dirty="0" smtClean="0"/>
          </a:p>
          <a:p>
            <a:pPr marL="0" lvl="0" indent="0" algn="ctr"/>
            <a:r>
              <a:rPr lang="ru-RU" sz="1400" dirty="0"/>
              <a:t>8</a:t>
            </a:r>
            <a:r>
              <a:rPr lang="ru-RU" sz="1400" dirty="0" smtClean="0"/>
              <a:t>(86546</a:t>
            </a:r>
            <a:r>
              <a:rPr lang="ru-RU" sz="1400" dirty="0"/>
              <a:t>) 3-16-55, факс: </a:t>
            </a:r>
            <a:r>
              <a:rPr lang="ru-RU" sz="1400" dirty="0" smtClean="0"/>
              <a:t>8(86546</a:t>
            </a:r>
            <a:r>
              <a:rPr lang="ru-RU" sz="1400" dirty="0"/>
              <a:t>) 3-11-36 </a:t>
            </a:r>
            <a:endParaRPr lang="ru-RU" sz="1400" dirty="0" smtClean="0"/>
          </a:p>
          <a:p>
            <a:pPr marL="0" lvl="0" indent="0" algn="ctr"/>
            <a:endParaRPr lang="ru-RU" sz="300" dirty="0"/>
          </a:p>
          <a:p>
            <a:pPr marL="0" lvl="0" indent="0" algn="ctr"/>
            <a:r>
              <a:rPr lang="ru-RU" sz="1200" b="1" u="sng" dirty="0" smtClean="0"/>
              <a:t>График </a:t>
            </a:r>
            <a:r>
              <a:rPr lang="ru-RU" sz="1200" b="1" u="sng" dirty="0"/>
              <a:t>работы финансового управления:</a:t>
            </a:r>
            <a:r>
              <a:rPr lang="ru-RU" sz="1400" dirty="0"/>
              <a:t> </a:t>
            </a:r>
            <a:endParaRPr lang="ru-RU" sz="1400" dirty="0" smtClean="0"/>
          </a:p>
          <a:p>
            <a:pPr marL="0" lvl="0" indent="0" algn="ctr"/>
            <a:r>
              <a:rPr lang="ru-RU" sz="1400" dirty="0" smtClean="0"/>
              <a:t>понедельник </a:t>
            </a:r>
            <a:r>
              <a:rPr lang="ru-RU" sz="1400" dirty="0"/>
              <a:t>– пятница с 8-00 до 16-00; перерыв с 12-00 до 13-00; суббота, воскресенье - выходные дни</a:t>
            </a:r>
            <a:r>
              <a:rPr lang="ru-RU" sz="1400" dirty="0" smtClean="0"/>
              <a:t>.</a:t>
            </a:r>
            <a:endParaRPr sz="1400" dirty="0"/>
          </a:p>
        </p:txBody>
      </p:sp>
      <p:sp>
        <p:nvSpPr>
          <p:cNvPr id="7" name="Номер слайда 2"/>
          <p:cNvSpPr txBox="1">
            <a:spLocks/>
          </p:cNvSpPr>
          <p:nvPr/>
        </p:nvSpPr>
        <p:spPr>
          <a:xfrm>
            <a:off x="8460184" y="4663578"/>
            <a:ext cx="512504" cy="2738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4B106105-65ED-4793-91D7-8DCE0D82E563}" type="slidenum">
              <a:rPr lang="ru-RU" sz="900" smtClean="0">
                <a:solidFill>
                  <a:schemeClr val="bg1"/>
                </a:solidFill>
              </a:rPr>
              <a:pPr/>
              <a:t>94</a:t>
            </a:fld>
            <a:endParaRPr lang="ru-RU"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39C2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6E7D3B4-A143-0931-A1B4-B25C4280942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rtlCol="0"/>
          <a:lstStyle>
            <a:defPPr>
              <a:defRPr lang="ru-RU"/>
            </a:defPPr>
          </a:lstStyle>
          <a:p>
            <a:pPr rtl="0"/>
            <a:r>
              <a:rPr lang="ru-RU" sz="5400" b="0" spc="0" dirty="0">
                <a:ln w="0"/>
                <a:solidFill>
                  <a:schemeClr val="accent4">
                    <a:lumMod val="50000"/>
                  </a:schemeClr>
                </a:solidFill>
                <a:effectLst>
                  <a:reflection blurRad="6350" stA="53000" endA="300" endPos="35500" dir="5400000" sy="-90000" algn="bl" rotWithShape="0"/>
                </a:effectLst>
              </a:rPr>
              <a:t>Спасибо за внимание!</a:t>
            </a:r>
          </a:p>
        </p:txBody>
      </p:sp>
    </p:spTree>
    <p:extLst>
      <p:ext uri="{BB962C8B-B14F-4D97-AF65-F5344CB8AC3E}">
        <p14:creationId xmlns:p14="http://schemas.microsoft.com/office/powerpoint/2010/main" val="916396227"/>
      </p:ext>
    </p:extLst>
  </p:cSld>
  <p:clrMapOvr>
    <a:masterClrMapping/>
  </p:clrMapOvr>
</p:sld>
</file>

<file path=ppt/theme/theme1.xml><?xml version="1.0" encoding="utf-8"?>
<a:theme xmlns:a="http://schemas.openxmlformats.org/drawingml/2006/main" name="Аспект">
  <a:themeElements>
    <a:clrScheme name="Желтый">
      <a:dk1>
        <a:sysClr val="windowText" lastClr="000000"/>
      </a:dk1>
      <a:lt1>
        <a:sysClr val="window" lastClr="FFFFFF"/>
      </a:lt1>
      <a:dk2>
        <a:srgbClr val="39302A"/>
      </a:dk2>
      <a:lt2>
        <a:srgbClr val="E5DEDB"/>
      </a:lt2>
      <a:accent1>
        <a:srgbClr val="FFCA08"/>
      </a:accent1>
      <a:accent2>
        <a:srgbClr val="F8931D"/>
      </a:accent2>
      <a:accent3>
        <a:srgbClr val="CE8D3E"/>
      </a:accent3>
      <a:accent4>
        <a:srgbClr val="EC7016"/>
      </a:accent4>
      <a:accent5>
        <a:srgbClr val="E64823"/>
      </a:accent5>
      <a:accent6>
        <a:srgbClr val="9C6A6A"/>
      </a:accent6>
      <a:hlink>
        <a:srgbClr val="2998E3"/>
      </a:hlink>
      <a:folHlink>
        <a:srgbClr val="7F723D"/>
      </a:folHlink>
    </a:clrScheme>
    <a:fontScheme name="Аспект">
      <a:majorFont>
        <a:latin typeface="Trebuchet MS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Верхняя тень">
      <a:fillStyleLst>
        <a:solidFill>
          <a:schemeClr val="phClr"/>
        </a:solidFill>
        <a:gradFill rotWithShape="1">
          <a:gsLst>
            <a:gs pos="0">
              <a:schemeClr val="phClr">
                <a:tint val="10000"/>
                <a:satMod val="300000"/>
              </a:schemeClr>
            </a:gs>
            <a:gs pos="34000">
              <a:schemeClr val="phClr">
                <a:tint val="13500"/>
                <a:satMod val="250000"/>
              </a:schemeClr>
            </a:gs>
            <a:gs pos="100000">
              <a:schemeClr val="phClr">
                <a:tint val="60000"/>
                <a:satMod val="200000"/>
              </a:schemeClr>
            </a:gs>
          </a:gsLst>
          <a:path path="circle">
            <a:fillToRect l="50000" t="155000" r="50000" b="-55000"/>
          </a:path>
        </a:gradFill>
        <a:gradFill rotWithShape="1">
          <a:gsLst>
            <a:gs pos="0">
              <a:schemeClr val="phClr">
                <a:tint val="60000"/>
                <a:satMod val="160000"/>
              </a:schemeClr>
            </a:gs>
            <a:gs pos="46000">
              <a:schemeClr val="phClr">
                <a:tint val="86000"/>
                <a:satMod val="160000"/>
              </a:schemeClr>
            </a:gs>
            <a:gs pos="100000">
              <a:schemeClr val="phClr"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</a:fillStyleLst>
      <a:lnStyleLst>
        <a:ln w="9525" cap="flat" cmpd="sng" algn="ctr">
          <a:solidFill>
            <a:schemeClr val="phClr">
              <a:satMod val="12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147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38100" dir="14700000" algn="t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53975" dist="41275" dir="14700000" algn="t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3600000"/>
            </a:lightRig>
          </a:scene3d>
          <a:sp3d prstMaterial="plastic">
            <a:bevelT w="127000" h="38200" prst="relaxedIns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23860</TotalTime>
  <Words>10927</Words>
  <Application>Microsoft Office PowerPoint</Application>
  <PresentationFormat>Экран (16:9)</PresentationFormat>
  <Paragraphs>2686</Paragraphs>
  <Slides>95</Slides>
  <Notes>68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17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95</vt:i4>
      </vt:variant>
    </vt:vector>
  </HeadingPairs>
  <TitlesOfParts>
    <vt:vector size="113" baseType="lpstr">
      <vt:lpstr>Calibri</vt:lpstr>
      <vt:lpstr>Courier New</vt:lpstr>
      <vt:lpstr>Wingdings</vt:lpstr>
      <vt:lpstr>Wingdings 3</vt:lpstr>
      <vt:lpstr>Arial</vt:lpstr>
      <vt:lpstr>Roboto Condensed Light</vt:lpstr>
      <vt:lpstr>Cambria</vt:lpstr>
      <vt:lpstr>Times New Roman</vt:lpstr>
      <vt:lpstr>Lucida Sans Unicode</vt:lpstr>
      <vt:lpstr>Libre Franklin Medium</vt:lpstr>
      <vt:lpstr>Libre Franklin</vt:lpstr>
      <vt:lpstr>Raleway</vt:lpstr>
      <vt:lpstr>Be Vietnam</vt:lpstr>
      <vt:lpstr>Constantia</vt:lpstr>
      <vt:lpstr>Trebuchet MS</vt:lpstr>
      <vt:lpstr>Roboto</vt:lpstr>
      <vt:lpstr>Fira Sans Extra Condensed</vt:lpstr>
      <vt:lpstr>Аспект</vt:lpstr>
      <vt:lpstr>БЮДЖЕТ ДЛЯ ГРАЖДАН</vt:lpstr>
      <vt:lpstr>СОДЕРЖАНИЕ </vt:lpstr>
      <vt:lpstr>Презентация PowerPoint</vt:lpstr>
      <vt:lpstr>ОПИСАНИЕ АДМИНИСТРАТИВНО-ТЕРРИТОРИАЛЬНОГО ДЕЛЕНИЯ:</vt:lpstr>
      <vt:lpstr>Район образован в марте 1935 г. Он имеет свою непростую историю. В июне 1924 г. Ставропольская губерния была преобразована в округ, куда вошла территория будущего Труновского района. Название он получил в честь героя гражданской войны Константина Архиповича Трунова. Его именем названо и родное село героя. В январе 1963 г. Указом Президиума Верховного Совета РСФСР территория района была включена в состав Изобильненского района. В декабре 1970 г. район восстановлен в современных границах.   Расположен он в северо-западной части края. Граничит с Петровским, Шпаковским, Красногвардейским, Грачевским, Изобильненским и Ипатовским районами. Климат здесь континентальный, рельеф местности пересеченный. По территории протекают реки Егорлык, Ташла, Большая Кугульта, Малая Кугульта, пересыхающая летом р. Тугулук. По территории района бежит рукотворная река, гордость Ставрополья - Правоегорлыкский канал. Почвы черноземные, песчано-глинистые, местами солонцевато-глинистые. Растительность типично степная, много лесных полос, есть небольшие рощи. Территория района - 168,5 тыс. га. На 1 января 2023 г. числилось населения 32 тыс. 678 чел.  Для национального состава характерно преобладание русских (82,8 %). Ближайшая железнодорожная станция находится в г. Изобильном - 25 км от с. Донского. В райцентре - с. Донском - живет почти половина населения. Основой экономики района является сельское хозяйство. На территории находятся 12 сельскохозяйственных предприятий, 3 из них входят в 300 лучших хозяйств Российской Федерации (ЗАО совхоз им. Кирова, СПК колхоз им. Ворошилова и СПК «Терновское»).   В соответствии с Федеральным законом от 6 октября 2003 года № 131-ФЗ «Об общих принципах организации местного самоуправления в Российской Федерации», законом Ставропольского края от 31 января 2020 г. № 14-кз «О преобразовании муниципальных образований, входящих в состав Труновского муниципального района Ставропольского края, и об организации местного самоуправления на территории Труновского района Ставропольского края», с согласия населения на объединение, выраженного представительными органами Труновского муниципального района Ставропольского края и каждого из объединяемых поселений, входящих в состав Труновского муниципального района Ставропольского края, в 2020 году муниципальные образования, входящие в состав Труновского муниципального района Ставропольского края, преобразованы путём их объединения без изменения границ иных муниципальных образований во вновь образованное муниципальное образование - Труновский муниципальный округ Ставропольского края.</vt:lpstr>
      <vt:lpstr>Сведения об основных показателях социально-экономического развития Труновского муниципального округа Ставропольского края</vt:lpstr>
      <vt:lpstr>Информация о субъектах малого и среднего предпринимательства в Труновском муниципальном округе</vt:lpstr>
      <vt:lpstr>Презентация PowerPoint</vt:lpstr>
      <vt:lpstr>Презентация PowerPoint</vt:lpstr>
      <vt:lpstr>Презентация PowerPoint</vt:lpstr>
      <vt:lpstr>Исполнение основных задач и приоритетных направлений бюджетной политики Труновского муниципального округа Ставропольского края в 2024 году</vt:lpstr>
      <vt:lpstr>Презентация PowerPoint</vt:lpstr>
      <vt:lpstr>Презентация PowerPoint</vt:lpstr>
      <vt:lpstr>Уровень долговой нагрузки</vt:lpstr>
      <vt:lpstr>Презентация PowerPoint</vt:lpstr>
      <vt:lpstr>Мероприятия, проводимые в рамках реализации основных направлений долговой политики</vt:lpstr>
      <vt:lpstr>Презентация PowerPoint</vt:lpstr>
      <vt:lpstr>Объём и структура налоговых и неналоговых доходов, а также межбюджетных трансфертов, поступающих в бюджет Труновского муниципального округа Ставропольского края, сведения о планируемых и фактических значениях</vt:lpstr>
      <vt:lpstr>Исполнение налоговых и неналоговых доходов  округа за  2023-2024  годы</vt:lpstr>
      <vt:lpstr>СТРУКТУРА БЕЗВОЗМЕЗДНЫХ ПОСТУПЛЕНИЙ ОТ ДРУГИХ БЮДЖЕТОВ БЮДЖЕТНОЙ СИСТЕМЫ РОССИЙСКОЙ ФЕДЕРАЦИИ</vt:lpstr>
      <vt:lpstr>Презентация PowerPoint</vt:lpstr>
      <vt:lpstr>ДИНАМИКА основных показателей исполнения БЮДЖЕТА ТРУНОВСКОГО МУНИЦИПАЛЬНОГО ОКРУГА СТАВРОПОЛЬСКОГО КРАЯ ЗА 2020 – 2024 ГОДЫ</vt:lpstr>
      <vt:lpstr>Внесение изменений в плановые показатели бюджета в 2024 году</vt:lpstr>
      <vt:lpstr>ДЕЯТЕЛЬНОСТЬ ОРГАНОВ МЕСТНОГО САМОУПРАВЛЕНИЯ, ВЛИЯЮЩАЯ НА ИЗМЕНЕНИЕ ДОХОДОВ БЮДЖЕТА</vt:lpstr>
      <vt:lpstr>Презентация PowerPoint</vt:lpstr>
      <vt:lpstr>УДЕЛЬНЫЕ И ПОДУШЕВЫЕ ПОКАЗАТЕЛИ ДОХОДОВ БЮДЖЕТА В СРАВНЕНИИ С АНАЛОГИЧНЫМИ ПОКАЗАТЕЛЯМИ ДРУГИХ МУНИЦИПАЛЬНЫХ ОБРАЗОВАНИЙ СТАВРОПОЛЬСКОГО КРАЯ</vt:lpstr>
      <vt:lpstr>Сравнение по муниципальным образованиям Ставропольского края по итогам за 2024 год по расходам на душу населения</vt:lpstr>
      <vt:lpstr>Расходы</vt:lpstr>
      <vt:lpstr>ФУНКЦИОНАЛЬНАЯ СТРУКТУРА РАСХОДОВ БЮДЖЕТА ТРУНОВСКОГО МУНИЦИПАЛЬНОГО ОКРУГА СТАВРОПОЛЬСКОГО КРАЯ ЗА 2024 ГОД</vt:lpstr>
      <vt:lpstr>НАЦИОНАЛЬНЫЕ ПРОЕКТЫ В 2024 ГОДУ</vt:lpstr>
      <vt:lpstr>ПОДУШЕВЫЕ ПОКАЗАТЕЛИ ДОХОДОВ И РАСХОДОВ БЮДЖЕТА И ПОКАЗАТЕЛИ, ХАРАКТЕРИЗУЮЩИЕ РЕЗУЛЬТАТЫ ИСПОЛЬЗОВАНИЯ БЮДЖЕТНЫХ АССИГНОВАНИЙ В ТРУНОВСКОМ МУНИЦИПАЛЬНОМ ОКРУГЕ ЗА 2024 ГОД</vt:lpstr>
      <vt:lpstr>Основные характеристики бюджета Труновского муниципального округа за 2023 -2024 годы</vt:lpstr>
      <vt:lpstr>Сведения о расходной части бюджета за 2023 год  в сравнении с исполнением за 2024 год в разрезе разделов и подразделов </vt:lpstr>
      <vt:lpstr>Презентация PowerPoint</vt:lpstr>
      <vt:lpstr>Презентация PowerPoint</vt:lpstr>
      <vt:lpstr>Презентация PowerPoint</vt:lpstr>
      <vt:lpstr>Объём расходов бюджета муниципального округа за счёт межбюджетных трансфертов в 2023-2024 годах</vt:lpstr>
      <vt:lpstr>Презентация PowerPoint</vt:lpstr>
      <vt:lpstr>Сведения о расходной части бюджета за 2024 год в сравнении с исполнением за 2023 год в разрезе муниципальных программ Труновского муниципального округа Ставропольского края </vt:lpstr>
      <vt:lpstr>Презентация PowerPoint</vt:lpstr>
      <vt:lpstr>Презентация PowerPoint</vt:lpstr>
      <vt:lpstr>Презентация PowerPoint</vt:lpstr>
      <vt:lpstr>Результаты оценки эффективности реализации муниципальных программ в 2022-2024 годах</vt:lpstr>
      <vt:lpstr>Муниципальная программа  «Развитие образования в Труновском муниципальном округе Ставропольского края» </vt:lpstr>
      <vt:lpstr>Муниципальная программа  «Сохранение и развитие  культуры в Труновском муниципальном округе Ставропольского края» </vt:lpstr>
      <vt:lpstr>Муниципальная программа  «Развитие транспортной системы и  обеспечение  дорожного движения в Труновском муниципальном округе Ставропольского края» </vt:lpstr>
      <vt:lpstr>Муниципальная программа  «Развитие физической культуры и спорта в Труновском муниципальном округе Ставропольского края» </vt:lpstr>
      <vt:lpstr>Муниципальная программа  «Развитие сельского хозяйства в Труновском муниципальном округе Ставропольского края» </vt:lpstr>
      <vt:lpstr>Муниципальная программа  «Формирование современной городской среды в Труновском муниципальном округе Ставропольского края» </vt:lpstr>
      <vt:lpstr>Муниципальная программа   «Развитие экономического потенциала на территории Труновского муниципального округа Ставропольского края» </vt:lpstr>
      <vt:lpstr>Муниципальная программа  «Обеспечение безопасности, профилактика терроризма и экстремизма, а также минимизация и (или) ликвидация последствий проявления терроризма и экстремизма на территории   Труновского муниципального округа Ставропольского края» </vt:lpstr>
      <vt:lpstr>Муниципальная программа   «Социальная поддержка граждан в Труновском муниципальном округе Ставропольского края» </vt:lpstr>
      <vt:lpstr>Муниципальная программа  «Благоустройство территории Труновского муниципального округа Ставропольского края»</vt:lpstr>
      <vt:lpstr>Муниципальная программа  «Обеспечение жильем молодых семей на территории Труновского муниципального округа Ставропольского края» </vt:lpstr>
      <vt:lpstr>Муниципальная программа  «Развитие муниципальной службы в Труновском муниципальном округе Ставропольского края» </vt:lpstr>
      <vt:lpstr>ОПЛАТА ТРУДА РАБОТНИКОВ БЮДЖЕТНОЙ СФЕРЫ В 2024 ГОДУ</vt:lpstr>
      <vt:lpstr>Презентация PowerPoint</vt:lpstr>
      <vt:lpstr>Презентация PowerPoint</vt:lpstr>
      <vt:lpstr>Презентация PowerPoint</vt:lpstr>
      <vt:lpstr>Структура расходов на благоустройство         в 2023-2024 годах</vt:lpstr>
      <vt:lpstr>РАСХОДЫ ПО ОТРАСЛЯМ СОЦИАЛЬНО-КУЛЬТУРНОЙ СФЕРЫ</vt:lpstr>
      <vt:lpstr>СТРУКТУРА РАСХОДОВ НА ОТРАСЛИ СОЦИАЛЬНО-КУЛЬТУРНОЙ СФЕРЫ  В 2023-2024 ГОДАХ</vt:lpstr>
      <vt:lpstr>СТРУКТУРА РАСХОДОВ БЮДЖЕТА НА ОБРАЗОВАНИЕ            В 2023-2024 ГОДАХ</vt:lpstr>
      <vt:lpstr>Структура расходов бюджета Труновского муниципального округа по  образованию  за 2024 год</vt:lpstr>
      <vt:lpstr>Основные направления финансовой поддержки на развитие образования</vt:lpstr>
      <vt:lpstr>СЕТЬ МУНИЦИПАЛЬНЫХ  УЧРЕЖДЕНИЙ ОБРАЗОВАНИЯ ТРУНОВСКОГО МУНИЦИПАЛЬНОГО ОКРУГА СТАВРОПОЛЬСКОГО КРАЯ</vt:lpstr>
      <vt:lpstr>Презентация PowerPoint</vt:lpstr>
      <vt:lpstr>СТРУКТУРА РАСХОДОВ БЮДЖЕТА НА КУЛЬТУРУ В 2023-2024 ГОДАХ</vt:lpstr>
      <vt:lpstr>Структура расходов бюджета Труновского муниципального округа по  культуре  за 2024 год</vt:lpstr>
      <vt:lpstr>Презентация PowerPoint</vt:lpstr>
      <vt:lpstr>СТРУКТУРА РАСХОДОВ БЮДЖЕТА НА НА ФИЗИЧЕСКУЮ КУЛЬТУРУ И СПОРТ В 2023-2024 ГОДАХ</vt:lpstr>
      <vt:lpstr>Презентация PowerPoint</vt:lpstr>
      <vt:lpstr>СОЦИАЛЬНАЯ ПОДДЕРЖКА ЦЕЛЕВЫХ ГРУПП В 2024 ГОДУ</vt:lpstr>
      <vt:lpstr>Презентация PowerPoint</vt:lpstr>
      <vt:lpstr>Презентация PowerPoint</vt:lpstr>
      <vt:lpstr>Презентация PowerPoint</vt:lpstr>
      <vt:lpstr>СОЦИАЛЬНАЯ ПОДДЕРЖКА УЧАСТНИКОВ СПЕЦИАЛЬНОЙ ВОЕННОЙ ОПЕРАЦИИ И ЧЛЕНОВ ИХ СЕМЕЙ В 2024 ГОДУ</vt:lpstr>
      <vt:lpstr>Презентация PowerPoint</vt:lpstr>
      <vt:lpstr>Поддержка субъектов малого и среднего предпринимательства в 2023-2024 годах</vt:lpstr>
      <vt:lpstr>ОБЩЕСТВЕННО-ЗНАЧИМЫЕ ПРОЕКТЫ за 2024 год</vt:lpstr>
      <vt:lpstr>Презентация PowerPoint</vt:lpstr>
      <vt:lpstr>Презентация PowerPoint</vt:lpstr>
      <vt:lpstr>Презентация PowerPoint</vt:lpstr>
      <vt:lpstr>ОБЩАЯ ИНФОРМАЦИЯ</vt:lpstr>
      <vt:lpstr>01</vt:lpstr>
      <vt:lpstr>Задачи проекта</vt:lpstr>
      <vt:lpstr>НАПРАВЛЕНИЯ РЕАЛИЗАЦИИ ПРОЕКТОВ</vt:lpstr>
      <vt:lpstr>КАК ЭТО РАБОТАЕТ?</vt:lpstr>
      <vt:lpstr>СВЕДЕНИЯ ОБ ОТКРЫТОСТИ БЮДЖЕТНЫХ ДАННЫХ ТРУНОВСКОГО МУНИЦИПАЛЬНОГО ОКРУГА СТАВРОПОЛЬСКОГО КРАЯ, КАЧЕСТВА УПРАВЛЕНИЯ МУНИЦИПАЛЬНЫМИ ФИНАНСАМИ</vt:lpstr>
      <vt:lpstr>Презентация PowerPoint</vt:lpstr>
      <vt:lpstr>Глоссарий</vt:lpstr>
      <vt:lpstr>Глоссарий</vt:lpstr>
      <vt:lpstr>Глоссарий</vt:lpstr>
      <vt:lpstr>Контактная информация финансового управления администрации Труновского муниципального округа Ставропольского края</vt:lpstr>
      <vt:lpstr>Спасибо за внимание!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Isometric  SEO  Strategy</dc:title>
  <dc:creator>FIN</dc:creator>
  <cp:lastModifiedBy>FIN</cp:lastModifiedBy>
  <cp:revision>869</cp:revision>
  <cp:lastPrinted>2025-05-16T11:29:03Z</cp:lastPrinted>
  <dcterms:modified xsi:type="dcterms:W3CDTF">2025-05-27T07:44:58Z</dcterms:modified>
</cp:coreProperties>
</file>